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9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0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drawings/drawing1.xml" ContentType="application/vnd.openxmlformats-officedocument.drawingml.chartshape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41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42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notesSlides/notesSlide43.xml" ContentType="application/vnd.openxmlformats-officedocument.presentationml.notesSlid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drawings/drawing2.xml" ContentType="application/vnd.openxmlformats-officedocument.drawingml.chartshapes+xml"/>
  <Override PartName="/ppt/notesSlides/notesSlide44.xml" ContentType="application/vnd.openxmlformats-officedocument.presentationml.notesSlid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drawings/drawing3.xml" ContentType="application/vnd.openxmlformats-officedocument.drawingml.chartshapes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drawings/drawing4.xml" ContentType="application/vnd.openxmlformats-officedocument.drawingml.chartshapes+xml"/>
  <Override PartName="/ppt/notesSlides/notesSlide45.xml" ContentType="application/vnd.openxmlformats-officedocument.presentationml.notesSlid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drawings/drawing5.xml" ContentType="application/vnd.openxmlformats-officedocument.drawingml.chartshapes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drawings/drawing6.xml" ContentType="application/vnd.openxmlformats-officedocument.drawingml.chartshapes+xml"/>
  <Override PartName="/ppt/notesSlides/notesSlide46.xml" ContentType="application/vnd.openxmlformats-officedocument.presentationml.notesSlid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drawings/drawing7.xml" ContentType="application/vnd.openxmlformats-officedocument.drawingml.chartshapes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drawings/drawing8.xml" ContentType="application/vnd.openxmlformats-officedocument.drawingml.chartshapes+xml"/>
  <Override PartName="/ppt/notesSlides/notesSlide47.xml" ContentType="application/vnd.openxmlformats-officedocument.presentationml.notesSlid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drawings/drawing9.xml" ContentType="application/vnd.openxmlformats-officedocument.drawingml.chartshapes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drawings/drawing10.xml" ContentType="application/vnd.openxmlformats-officedocument.drawingml.chartshapes+xml"/>
  <Override PartName="/ppt/notesSlides/notesSlide48.xml" ContentType="application/vnd.openxmlformats-officedocument.presentationml.notesSlid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theme/themeOverride1.xml" ContentType="application/vnd.openxmlformats-officedocument.themeOverride+xml"/>
  <Override PartName="/ppt/drawings/drawing11.xml" ContentType="application/vnd.openxmlformats-officedocument.drawingml.chartshapes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60"/>
  </p:notesMasterIdLst>
  <p:sldIdLst>
    <p:sldId id="927" r:id="rId2"/>
    <p:sldId id="922" r:id="rId3"/>
    <p:sldId id="923" r:id="rId4"/>
    <p:sldId id="278" r:id="rId5"/>
    <p:sldId id="300" r:id="rId6"/>
    <p:sldId id="928" r:id="rId7"/>
    <p:sldId id="929" r:id="rId8"/>
    <p:sldId id="930" r:id="rId9"/>
    <p:sldId id="963" r:id="rId10"/>
    <p:sldId id="964" r:id="rId11"/>
    <p:sldId id="284" r:id="rId12"/>
    <p:sldId id="934" r:id="rId13"/>
    <p:sldId id="302" r:id="rId14"/>
    <p:sldId id="303" r:id="rId15"/>
    <p:sldId id="935" r:id="rId16"/>
    <p:sldId id="279" r:id="rId17"/>
    <p:sldId id="947" r:id="rId18"/>
    <p:sldId id="931" r:id="rId19"/>
    <p:sldId id="936" r:id="rId20"/>
    <p:sldId id="937" r:id="rId21"/>
    <p:sldId id="938" r:id="rId22"/>
    <p:sldId id="940" r:id="rId23"/>
    <p:sldId id="941" r:id="rId24"/>
    <p:sldId id="943" r:id="rId25"/>
    <p:sldId id="924" r:id="rId26"/>
    <p:sldId id="925" r:id="rId27"/>
    <p:sldId id="926" r:id="rId28"/>
    <p:sldId id="946" r:id="rId29"/>
    <p:sldId id="939" r:id="rId30"/>
    <p:sldId id="960" r:id="rId31"/>
    <p:sldId id="948" r:id="rId32"/>
    <p:sldId id="945" r:id="rId33"/>
    <p:sldId id="282" r:id="rId34"/>
    <p:sldId id="285" r:id="rId35"/>
    <p:sldId id="951" r:id="rId36"/>
    <p:sldId id="304" r:id="rId37"/>
    <p:sldId id="952" r:id="rId38"/>
    <p:sldId id="310" r:id="rId39"/>
    <p:sldId id="961" r:id="rId40"/>
    <p:sldId id="291" r:id="rId41"/>
    <p:sldId id="309" r:id="rId42"/>
    <p:sldId id="933" r:id="rId43"/>
    <p:sldId id="286" r:id="rId44"/>
    <p:sldId id="299" r:id="rId45"/>
    <p:sldId id="942" r:id="rId46"/>
    <p:sldId id="944" r:id="rId47"/>
    <p:sldId id="962" r:id="rId48"/>
    <p:sldId id="305" r:id="rId49"/>
    <p:sldId id="965" r:id="rId50"/>
    <p:sldId id="966" r:id="rId51"/>
    <p:sldId id="967" r:id="rId52"/>
    <p:sldId id="276" r:id="rId53"/>
    <p:sldId id="301" r:id="rId54"/>
    <p:sldId id="955" r:id="rId55"/>
    <p:sldId id="956" r:id="rId56"/>
    <p:sldId id="968" r:id="rId57"/>
    <p:sldId id="957" r:id="rId58"/>
    <p:sldId id="266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929"/>
    <a:srgbClr val="5A5A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2" autoAdjust="0"/>
    <p:restoredTop sz="82523" autoAdjust="0"/>
  </p:normalViewPr>
  <p:slideViewPr>
    <p:cSldViewPr snapToGrid="0">
      <p:cViewPr>
        <p:scale>
          <a:sx n="100" d="100"/>
          <a:sy n="100" d="100"/>
        </p:scale>
        <p:origin x="738" y="-3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G:\Programs\SSBV\StrainedStateAndBarrelVibrations\StrainedStateAndBarrelVibrationsComplexGeometry\StrainedStateAndBarrelVibrations\bin\Data\2&#1040;36\&#1089;&#1093;&#1086;&#1076;&#1080;&#1084;&#1086;&#1089;&#1090;&#1100;%20&#1056;&#1091;&#1085;&#1075;&#1077;%20&#1050;&#1091;&#1090;&#1090;&#1072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1057;&#1090;&#1072;&#1090;&#1100;&#1080;\2022%20&#1058;&#1086;&#1084;&#1089;&#1082;\&#1080;&#1089;&#1089;&#1083;&#1077;&#1076;&#1086;&#1074;&#1072;&#1085;&#1080;&#1103;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1057;&#1090;&#1072;&#1090;&#1100;&#1080;\2022%20&#1058;&#1086;&#1084;&#1089;&#1082;\&#1080;&#1089;&#1089;&#1083;&#1077;&#1076;&#1086;&#1074;&#1072;&#1085;&#1080;&#1103;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rograms\SSBV\StrainedStateAndBarrelVibrations\StrainedStateAndBarrelVibrationsComplexGeometry\StrainedStateAndBarrelVibrations\bin\Data\2&#1040;72\&#1089;&#1093;&#1086;&#1076;&#1080;&#1084;&#1086;&#1089;&#1090;&#1100;%20&#1052;&#1086;&#1084;&#1077;&#1085;&#1090;&#1099;%20&#1080;&#1085;&#1077;&#1088;&#1094;&#1080;&#1080;%20&#1080;%20&#1087;&#1083;&#1086;&#1097;&#1072;&#1076;&#1100;.xlsx" TargetMode="Externa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chartUserShapes" Target="../drawings/drawing1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G:\Programs\InletBallistic\InletBallistic\bin\Data\2A72\&#1073;&#1072;&#1083;&#1083;&#1080;&#1089;&#1090;&#1080;&#1082;&#1072;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G:\Programs\InletBallistic\InletBallistic\bin\Data\2A72\&#1073;&#1072;&#1083;&#1083;&#1080;&#1089;&#1090;&#1080;&#1082;&#1072;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rograms\SSBV\StrainedStateAndBarrelVibrations\StrainedStateAndBarrelVibrationsComplexGeometry\StrainedStateAndBarrelVibrations\bin\Data\2&#1040;72\&#1089;&#1093;&#1086;&#1076;&#1080;&#1084;&#1086;&#1089;&#1090;&#1100;%20&#1090;&#1077;&#1084;&#1087;&#1077;&#1088;&#1072;&#1090;&#1091;&#1088;&#1099;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rograms\SSBV\StrainedStateAndBarrelVibrations\StrainedStateAndBarrelVibrationsComplexGeometry\StrainedStateAndBarrelVibrations\bin\Data\2&#1040;72\T%20&#1089;&#1090;&#1074;&#1086;&#1083;&#1072;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G:\Programs\SSBV\StrainedStateAndBarrelVibrations\StrainedStateAndBarrelVibrationsComplexGeometry\StrainedStateAndBarrelVibrations\bin\Data\2&#1040;72\&#1087;&#1088;&#1086;&#1075;&#1080;&#1073;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G:\Programs\SSBV\StrainedStateAndBarrelVibrations\StrainedStateAndBarrelVibrationsComplexGeometry\StrainedStateAndBarrelVibrations\bin\Data\2&#1040;72\&#1087;&#1086;&#1087;&#1077;&#1088;&#1077;&#1095;&#1085;&#1099;&#1077;%20oxy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G:\Programs\SSBV\StrainedStateAndBarrelVibrations\StrainedStateAndBarrelVibrationsComplexGeometry\StrainedStateAndBarrelVibrations\bin\Data\2&#1040;72\&#1087;&#1086;&#1087;&#1077;&#1088;&#1077;&#1095;&#1085;&#1099;&#1077;%20oxy.xlsx" TargetMode="External"/><Relationship Id="rId2" Type="http://schemas.microsoft.com/office/2011/relationships/chartColorStyle" Target="colors19.xml"/><Relationship Id="rId1" Type="http://schemas.microsoft.com/office/2011/relationships/chartStyle" Target="style19.xml"/><Relationship Id="rId4" Type="http://schemas.openxmlformats.org/officeDocument/2006/relationships/chartUserShapes" Target="../drawings/drawing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G:\Programs\SSBV\StrainedStateAndBarrelVibrations\StrainedStateAndBarrelVibrationsComplexGeometry\StrainedStateAndBarrelVibrations\bin\Data\2&#1040;36\&#1089;&#1093;&#1086;&#1076;&#1080;&#1084;&#1086;&#1089;&#1090;&#1100;%20&#1056;&#1091;&#1085;&#1075;&#1077;%20&#1050;&#1091;&#1090;&#1090;&#1072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G:\Programs\SSBV\StrainedStateAndBarrelVibrations\StrainedStateAndBarrelVibrationsComplexGeometry\StrainedStateAndBarrelVibrations\bin\Data\2&#1040;72\&#1087;&#1086;&#1087;&#1077;&#1088;&#1077;&#1095;&#1085;&#1099;&#1077;%20oxy.xlsx" TargetMode="External"/><Relationship Id="rId2" Type="http://schemas.microsoft.com/office/2011/relationships/chartColorStyle" Target="colors20.xml"/><Relationship Id="rId1" Type="http://schemas.microsoft.com/office/2011/relationships/chartStyle" Target="style20.xml"/><Relationship Id="rId4" Type="http://schemas.openxmlformats.org/officeDocument/2006/relationships/chartUserShapes" Target="../drawings/drawing3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G:\Programs\SSBV\StrainedStateAndBarrelVibrations\StrainedStateAndBarrelVibrationsComplexGeometry\StrainedStateAndBarrelVibrations\bin\Data\2&#1040;72\&#1087;&#1086;&#1087;&#1077;&#1088;&#1077;&#1095;&#1085;&#1099;&#1077;%20oxy.xlsx" TargetMode="External"/><Relationship Id="rId2" Type="http://schemas.microsoft.com/office/2011/relationships/chartColorStyle" Target="colors21.xml"/><Relationship Id="rId1" Type="http://schemas.microsoft.com/office/2011/relationships/chartStyle" Target="style21.xml"/><Relationship Id="rId4" Type="http://schemas.openxmlformats.org/officeDocument/2006/relationships/chartUserShapes" Target="../drawings/drawing4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1057;&#1090;&#1072;&#1090;&#1100;&#1080;\2022%20&#1058;&#1086;&#1084;&#1089;&#1082;\&#1080;&#1089;&#1089;&#1083;&#1077;&#1076;&#1086;&#1074;&#1072;&#1085;&#1080;&#1103;.xlsx" TargetMode="External"/><Relationship Id="rId2" Type="http://schemas.microsoft.com/office/2011/relationships/chartColorStyle" Target="colors22.xml"/><Relationship Id="rId1" Type="http://schemas.microsoft.com/office/2011/relationships/chartStyle" Target="style22.xml"/><Relationship Id="rId4" Type="http://schemas.openxmlformats.org/officeDocument/2006/relationships/chartUserShapes" Target="../drawings/drawing5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1057;&#1090;&#1072;&#1090;&#1100;&#1080;\2022%20&#1058;&#1086;&#1084;&#1089;&#1082;\&#1080;&#1089;&#1089;&#1083;&#1077;&#1076;&#1086;&#1074;&#1072;&#1085;&#1080;&#1103;.xlsx" TargetMode="External"/><Relationship Id="rId2" Type="http://schemas.microsoft.com/office/2011/relationships/chartColorStyle" Target="colors23.xml"/><Relationship Id="rId1" Type="http://schemas.microsoft.com/office/2011/relationships/chartStyle" Target="style23.xml"/><Relationship Id="rId4" Type="http://schemas.openxmlformats.org/officeDocument/2006/relationships/chartUserShapes" Target="../drawings/drawing6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G:\Programs\SSBV\StrainedStateAndBarrelVibrations\StrainedStateAndBarrelVibrationsComplexGeometry\StrainedStateAndBarrelVibrations\bin\Data\2&#1040;72\&#1087;&#1086;&#1087;&#1077;&#1088;&#1077;&#1095;&#1085;&#1099;&#1077;%20oxy.xlsx" TargetMode="External"/><Relationship Id="rId2" Type="http://schemas.microsoft.com/office/2011/relationships/chartColorStyle" Target="colors24.xml"/><Relationship Id="rId1" Type="http://schemas.microsoft.com/office/2011/relationships/chartStyle" Target="style24.xml"/><Relationship Id="rId4" Type="http://schemas.openxmlformats.org/officeDocument/2006/relationships/chartUserShapes" Target="../drawings/drawing7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G:\Programs\SSBV\StrainedStateAndBarrelVibrations\StrainedStateAndBarrelVibrationsComplexGeometry\StrainedStateAndBarrelVibrations\bin\Data\2&#1040;72\&#1087;&#1088;&#1086;&#1075;&#1080;&#1073;.xlsx" TargetMode="External"/><Relationship Id="rId2" Type="http://schemas.microsoft.com/office/2011/relationships/chartColorStyle" Target="colors25.xml"/><Relationship Id="rId1" Type="http://schemas.microsoft.com/office/2011/relationships/chartStyle" Target="style25.xml"/><Relationship Id="rId4" Type="http://schemas.openxmlformats.org/officeDocument/2006/relationships/chartUserShapes" Target="../drawings/drawing8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G:\Programs\SSBV\StrainedStateAndBarrelVibrations\StrainedStateAndBarrelVibrationsComplexGeometry\StrainedStateAndBarrelVibrations\bin\Data\2&#1040;72\&#1091;&#1075;&#1083;&#1099;%20oxy.xlsx" TargetMode="External"/><Relationship Id="rId2" Type="http://schemas.microsoft.com/office/2011/relationships/chartColorStyle" Target="colors26.xml"/><Relationship Id="rId1" Type="http://schemas.microsoft.com/office/2011/relationships/chartStyle" Target="style26.xml"/><Relationship Id="rId4" Type="http://schemas.openxmlformats.org/officeDocument/2006/relationships/chartUserShapes" Target="../drawings/drawing9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G:\Programs\SSBV\StrainedStateAndBarrelVibrations\StrainedStateAndBarrelVibrationsComplexGeometry\StrainedStateAndBarrelVibrations\bin\Data\2&#1040;72\&#1091;&#1075;&#1083;&#1099;%20oxy.xlsx" TargetMode="External"/><Relationship Id="rId2" Type="http://schemas.microsoft.com/office/2011/relationships/chartColorStyle" Target="colors27.xml"/><Relationship Id="rId1" Type="http://schemas.microsoft.com/office/2011/relationships/chartStyle" Target="style27.xml"/><Relationship Id="rId4" Type="http://schemas.openxmlformats.org/officeDocument/2006/relationships/chartUserShapes" Target="../drawings/drawing10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8.xml"/><Relationship Id="rId1" Type="http://schemas.microsoft.com/office/2011/relationships/chartStyle" Target="style28.xml"/><Relationship Id="rId5" Type="http://schemas.openxmlformats.org/officeDocument/2006/relationships/chartUserShapes" Target="../drawings/drawing11.xml"/><Relationship Id="rId4" Type="http://schemas.openxmlformats.org/officeDocument/2006/relationships/oleObject" Target="file:///G:\Programs\SSBV\StrainedStateAndBarrelVibrations\StrainedStateAndBarrelVibrationsComplexGeometry\StrainedStateAndBarrelVibrations\bin\Data\2&#1040;72\&#1074;&#1083;&#1080;&#1103;&#1085;&#1080;&#1077;%20&#1085;&#1072;%20&#1090;&#1088;&#1072;&#1077;&#1082;&#1090;&#1086;&#1088;&#1080;&#1102;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G:\Programs\SSBV\StrainedStateAndBarrelVibrations\StrainedStateAndBarrelVibrationsComplexGeometry\StrainedStateAndBarrelVibrations\bin\Data\2&#1040;72\&#1089;&#1093;&#1086;&#1076;&#1080;&#1084;&#1086;&#1089;&#1090;&#1100;%20&#1090;&#1077;&#1084;&#1087;&#1077;&#1088;&#1072;&#1090;&#1091;&#1088;&#1099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rograms\SSBV\StrainedStateAndBarrelVibrations\StrainedStateAndBarrelVibrationsComplexGeometry\StrainedStateAndBarrelVibrations\bin\Data\2&#1040;72\&#1089;&#1093;&#1086;&#1076;&#1080;&#1084;&#1086;&#1089;&#1090;&#1100;%20&#1090;&#1077;&#1084;&#1087;&#1077;&#1088;&#1072;&#1090;&#1091;&#1088;&#1099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G:\Programs\SSBV\StrainedStateAndBarrelVibrations\StrainedStateAndBarrelVibrationsComplexGeometry\StrainedStateAndBarrelVibrations\bin\Data\2&#1040;72\&#1089;&#1093;&#1086;&#1076;&#1080;&#1084;&#1086;&#1089;&#1090;&#1100;%20&#1087;&#1088;&#1086;&#1075;&#1080;&#1073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ato\OneDrive\&#1056;&#1072;&#1073;&#1086;&#1095;&#1080;&#1081;%20&#1089;&#1090;&#1086;&#1083;\&#1089;&#1093;&#1086;&#1076;&#1080;&#1084;&#1086;&#1089;&#1090;&#1100;%20&#1087;&#1088;&#1086;&#1076;&#1086;&#1083;&#1100;&#1085;&#1099;&#1077;%20&#1082;&#1086;&#1083;&#1077;&#1073;&#1072;&#1085;&#1080;&#1103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1044;&#1080;&#1089;&#1089;&#1077;&#1088;&#1090;&#1072;&#1094;&#1080;&#1103;\&#1052;&#1072;&#1075;&#1080;&#1089;&#1090;&#1088;&#1072;&#1090;&#1091;&#1088;&#1072;\&#1052;&#1050;&#1069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rograms\SSBV\StrainedStateAndBarrelVibrations\StrainedStateAndBarrelVibrationsComplexGeometry\StrainedStateAndBarrelVibrations\bin\Data\2&#1040;72\&#1089;&#1093;&#1086;&#1076;&#1080;&#1084;&#1086;&#1089;&#1090;&#1100;%20&#1052;&#1050;&#1069;%20&#1074;%20&#1089;&#1077;&#1095;&#1077;&#1085;&#1080;&#1080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1057;&#1090;&#1072;&#1090;&#1100;&#1080;\2022%20&#1058;&#1086;&#1084;&#1089;&#1082;\&#1080;&#1089;&#1089;&#1083;&#1077;&#1076;&#1086;&#1074;&#1072;&#1085;&#1080;&#1103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791011142815266E-2"/>
          <c:y val="0.15290652557319223"/>
          <c:w val="0.76987075186390852"/>
          <c:h val="0.73390652557319236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solidFill>
                <a:schemeClr val="tx1"/>
              </a:solidFill>
              <a:prstDash val="sysDot"/>
              <a:round/>
            </a:ln>
            <a:effectLst/>
          </c:spPr>
          <c:marker>
            <c:symbol val="triangle"/>
            <c:size val="9"/>
            <c:spPr>
              <a:solidFill>
                <a:schemeClr val="accent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Лист1!$O$6:$Y$6</c:f>
              <c:numCache>
                <c:formatCode>General</c:formatCode>
                <c:ptCount val="11"/>
                <c:pt idx="0">
                  <c:v>-4.6123609164566979</c:v>
                </c:pt>
                <c:pt idx="1">
                  <c:v>-4.3113318892731582</c:v>
                </c:pt>
                <c:pt idx="2">
                  <c:v>-4.010303830549951</c:v>
                </c:pt>
                <c:pt idx="3">
                  <c:v>-3.7092777086940241</c:v>
                </c:pt>
                <c:pt idx="4">
                  <c:v>-3.4082554606106905</c:v>
                </c:pt>
                <c:pt idx="5">
                  <c:v>-3.1072409585866718</c:v>
                </c:pt>
                <c:pt idx="6">
                  <c:v>-2.8062419496502788</c:v>
                </c:pt>
                <c:pt idx="7">
                  <c:v>-2.5052739031265263</c:v>
                </c:pt>
              </c:numCache>
            </c:numRef>
          </c:xVal>
          <c:yVal>
            <c:numRef>
              <c:f>Лист1!$O$5:$Y$5</c:f>
              <c:numCache>
                <c:formatCode>General</c:formatCode>
                <c:ptCount val="11"/>
                <c:pt idx="0">
                  <c:v>-6.7852562370893894</c:v>
                </c:pt>
                <c:pt idx="1">
                  <c:v>-5.671369161852172</c:v>
                </c:pt>
                <c:pt idx="2">
                  <c:v>-5.1536788916895695</c:v>
                </c:pt>
                <c:pt idx="3">
                  <c:v>-4.9153425360918694</c:v>
                </c:pt>
                <c:pt idx="4">
                  <c:v>-3.7989177619955341</c:v>
                </c:pt>
                <c:pt idx="5">
                  <c:v>-3.29122260604507</c:v>
                </c:pt>
                <c:pt idx="6">
                  <c:v>-2.9618587915538854</c:v>
                </c:pt>
                <c:pt idx="7">
                  <c:v>-0.23634113699609827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E2C5-4871-87B6-90D7C6316D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05795312"/>
        <c:axId val="1405793136"/>
      </c:scatterChart>
      <c:valAx>
        <c:axId val="1405795312"/>
        <c:scaling>
          <c:orientation val="minMax"/>
          <c:max val="-2"/>
        </c:scaling>
        <c:delete val="0"/>
        <c:axPos val="b"/>
        <c:majorGridlines>
          <c:spPr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ookman Old Style" panose="02050604050505020204" pitchFamily="18" charset="0"/>
                    <a:ea typeface="+mn-ea"/>
                    <a:cs typeface="+mn-cs"/>
                  </a:defRPr>
                </a:pPr>
                <a:r>
                  <a:rPr lang="en-US" sz="1200" b="0" i="0" baseline="0">
                    <a:solidFill>
                      <a:sysClr val="windowText" lastClr="000000"/>
                    </a:solidFill>
                    <a:effectLst/>
                  </a:rPr>
                  <a:t>lg(</a:t>
                </a:r>
                <a:r>
                  <a:rPr lang="el-GR" sz="1200" b="0" i="0" baseline="0">
                    <a:solidFill>
                      <a:sysClr val="windowText" lastClr="000000"/>
                    </a:solidFill>
                    <a:effectLst/>
                  </a:rPr>
                  <a:t>τ</a:t>
                </a:r>
                <a:r>
                  <a:rPr lang="en-US" sz="1200" b="0" i="0" baseline="0">
                    <a:solidFill>
                      <a:sysClr val="windowText" lastClr="000000"/>
                    </a:solidFill>
                    <a:effectLst/>
                  </a:rPr>
                  <a:t>)</a:t>
                </a:r>
                <a:endParaRPr lang="ru-RU" sz="700">
                  <a:solidFill>
                    <a:sysClr val="windowText" lastClr="000000"/>
                  </a:solidFill>
                  <a:effectLst/>
                </a:endParaRPr>
              </a:p>
            </c:rich>
          </c:tx>
          <c:layout>
            <c:manualLayout>
              <c:xMode val="edge"/>
              <c:yMode val="edge"/>
              <c:x val="0.88679191919191924"/>
              <c:y val="0.8797555555555557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ookman Old Style" panose="02050604050505020204" pitchFamily="18" charset="0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405793136"/>
        <c:crossesAt val="-7"/>
        <c:crossBetween val="midCat"/>
        <c:majorUnit val="0.5"/>
      </c:valAx>
      <c:valAx>
        <c:axId val="1405793136"/>
        <c:scaling>
          <c:orientation val="minMax"/>
          <c:min val="-7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ookman Old Style" panose="02050604050505020204" pitchFamily="18" charset="0"/>
                    <a:ea typeface="+mn-ea"/>
                    <a:cs typeface="+mn-cs"/>
                  </a:defRPr>
                </a:pPr>
                <a:r>
                  <a:rPr lang="en-US" sz="1200">
                    <a:solidFill>
                      <a:sysClr val="windowText" lastClr="000000"/>
                    </a:solidFill>
                    <a:latin typeface="Bookman Old Style" panose="02050604050505020204" pitchFamily="18" charset="0"/>
                  </a:rPr>
                  <a:t>lg(</a:t>
                </a:r>
                <a:r>
                  <a:rPr lang="el-GR" sz="1200">
                    <a:solidFill>
                      <a:sysClr val="windowText" lastClr="000000"/>
                    </a:solidFill>
                    <a:latin typeface="Bookman Old Style" panose="02050604050505020204" pitchFamily="18" charset="0"/>
                  </a:rPr>
                  <a:t>ε</a:t>
                </a:r>
                <a:r>
                  <a:rPr lang="en-US" sz="1200">
                    <a:solidFill>
                      <a:sysClr val="windowText" lastClr="000000"/>
                    </a:solidFill>
                    <a:latin typeface="Bookman Old Style" panose="02050604050505020204" pitchFamily="18" charset="0"/>
                  </a:rPr>
                  <a:t>)</a:t>
                </a:r>
                <a:endParaRPr lang="ru-RU" sz="1200">
                  <a:solidFill>
                    <a:sysClr val="windowText" lastClr="000000"/>
                  </a:solidFill>
                  <a:latin typeface="Bookman Old Style" panose="02050604050505020204" pitchFamily="18" charset="0"/>
                </a:endParaRPr>
              </a:p>
            </c:rich>
          </c:tx>
          <c:layout>
            <c:manualLayout>
              <c:xMode val="edge"/>
              <c:yMode val="edge"/>
              <c:x val="7.0555555555555552E-2"/>
              <c:y val="2.1991111111111107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ookman Old Style" panose="02050604050505020204" pitchFamily="18" charset="0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405795312"/>
        <c:crossesAt val="-7"/>
        <c:crossBetween val="midCat"/>
        <c:majorUnit val="2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bg1"/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791011142815266E-2"/>
          <c:y val="0.12563593231965245"/>
          <c:w val="0.8361910132692526"/>
          <c:h val="0.7755314427131319"/>
        </c:manualLayout>
      </c:layout>
      <c:scatterChart>
        <c:scatterStyle val="lineMarker"/>
        <c:varyColors val="0"/>
        <c:ser>
          <c:idx val="0"/>
          <c:order val="0"/>
          <c:tx>
            <c:v>расчётное значение</c:v>
          </c:tx>
          <c:spPr>
            <a:ln w="57150" cap="rnd">
              <a:solidFill>
                <a:schemeClr val="tx1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'[исследования.xlsx]Без ребер'!$B$2:$CW$2</c:f>
              <c:numCache>
                <c:formatCode>General</c:formatCode>
                <c:ptCount val="100"/>
                <c:pt idx="0">
                  <c:v>0</c:v>
                </c:pt>
                <c:pt idx="1">
                  <c:v>2.4242424242424201E-2</c:v>
                </c:pt>
                <c:pt idx="2">
                  <c:v>4.8484848484848499E-2</c:v>
                </c:pt>
                <c:pt idx="3">
                  <c:v>7.2727272727272696E-2</c:v>
                </c:pt>
                <c:pt idx="4">
                  <c:v>9.6969696969696997E-2</c:v>
                </c:pt>
                <c:pt idx="5">
                  <c:v>0.12121212121212099</c:v>
                </c:pt>
                <c:pt idx="6">
                  <c:v>0.145454545454545</c:v>
                </c:pt>
                <c:pt idx="7">
                  <c:v>0.16969696969697001</c:v>
                </c:pt>
                <c:pt idx="8">
                  <c:v>0.19393939393939399</c:v>
                </c:pt>
                <c:pt idx="9">
                  <c:v>0.218181818181818</c:v>
                </c:pt>
                <c:pt idx="10">
                  <c:v>0.24242424242424199</c:v>
                </c:pt>
                <c:pt idx="11">
                  <c:v>0.266666666666667</c:v>
                </c:pt>
                <c:pt idx="12">
                  <c:v>0.29090909090909101</c:v>
                </c:pt>
                <c:pt idx="13">
                  <c:v>0.31515151515151502</c:v>
                </c:pt>
                <c:pt idx="14">
                  <c:v>0.33939393939393903</c:v>
                </c:pt>
                <c:pt idx="15">
                  <c:v>0.36363636363636398</c:v>
                </c:pt>
                <c:pt idx="16">
                  <c:v>0.38787878787878799</c:v>
                </c:pt>
                <c:pt idx="17">
                  <c:v>0.412121212121212</c:v>
                </c:pt>
                <c:pt idx="18">
                  <c:v>0.43636363636363601</c:v>
                </c:pt>
                <c:pt idx="19">
                  <c:v>0.46060606060606102</c:v>
                </c:pt>
                <c:pt idx="20">
                  <c:v>0.48484848484848497</c:v>
                </c:pt>
                <c:pt idx="21">
                  <c:v>0.50909090909090904</c:v>
                </c:pt>
                <c:pt idx="22">
                  <c:v>0.53333333333333299</c:v>
                </c:pt>
                <c:pt idx="23">
                  <c:v>0.55757575757575795</c:v>
                </c:pt>
                <c:pt idx="24">
                  <c:v>0.58181818181818201</c:v>
                </c:pt>
                <c:pt idx="25">
                  <c:v>0.60606060606060597</c:v>
                </c:pt>
                <c:pt idx="26">
                  <c:v>0.63030303030303003</c:v>
                </c:pt>
                <c:pt idx="27">
                  <c:v>0.65454545454545499</c:v>
                </c:pt>
                <c:pt idx="28">
                  <c:v>0.67878787878787905</c:v>
                </c:pt>
                <c:pt idx="29">
                  <c:v>0.70303030303030301</c:v>
                </c:pt>
                <c:pt idx="30">
                  <c:v>0.72727272727272696</c:v>
                </c:pt>
                <c:pt idx="31">
                  <c:v>0.75151515151515103</c:v>
                </c:pt>
                <c:pt idx="32">
                  <c:v>0.77575757575757598</c:v>
                </c:pt>
                <c:pt idx="33">
                  <c:v>0.8</c:v>
                </c:pt>
                <c:pt idx="34">
                  <c:v>0.824242424242424</c:v>
                </c:pt>
                <c:pt idx="35">
                  <c:v>0.84848484848484895</c:v>
                </c:pt>
                <c:pt idx="36">
                  <c:v>0.87272727272727302</c:v>
                </c:pt>
                <c:pt idx="37">
                  <c:v>0.89696969696969697</c:v>
                </c:pt>
                <c:pt idx="38">
                  <c:v>0.92121212121212104</c:v>
                </c:pt>
                <c:pt idx="39">
                  <c:v>0.94545454545454499</c:v>
                </c:pt>
                <c:pt idx="40">
                  <c:v>0.96969696969696995</c:v>
                </c:pt>
                <c:pt idx="41">
                  <c:v>0.99393939393939401</c:v>
                </c:pt>
                <c:pt idx="42">
                  <c:v>1.0181818181818201</c:v>
                </c:pt>
                <c:pt idx="43">
                  <c:v>1.04242424242424</c:v>
                </c:pt>
                <c:pt idx="44">
                  <c:v>1.06666666666667</c:v>
                </c:pt>
                <c:pt idx="45">
                  <c:v>1.0909090909090899</c:v>
                </c:pt>
                <c:pt idx="46">
                  <c:v>1.1151515151515199</c:v>
                </c:pt>
                <c:pt idx="47">
                  <c:v>1.1393939393939401</c:v>
                </c:pt>
                <c:pt idx="48">
                  <c:v>1.16363636363636</c:v>
                </c:pt>
                <c:pt idx="49">
                  <c:v>1.18787878787879</c:v>
                </c:pt>
                <c:pt idx="50">
                  <c:v>1.2121212121212099</c:v>
                </c:pt>
                <c:pt idx="51">
                  <c:v>1.2363636363636401</c:v>
                </c:pt>
                <c:pt idx="52">
                  <c:v>1.2606060606060601</c:v>
                </c:pt>
                <c:pt idx="53">
                  <c:v>1.28484848484848</c:v>
                </c:pt>
                <c:pt idx="54">
                  <c:v>1.30909090909091</c:v>
                </c:pt>
                <c:pt idx="55">
                  <c:v>1.3333333333333299</c:v>
                </c:pt>
                <c:pt idx="56">
                  <c:v>1.3575757575757601</c:v>
                </c:pt>
                <c:pt idx="57">
                  <c:v>1.3818181818181801</c:v>
                </c:pt>
                <c:pt idx="58">
                  <c:v>1.40606060606061</c:v>
                </c:pt>
                <c:pt idx="59">
                  <c:v>1.43030303030303</c:v>
                </c:pt>
                <c:pt idx="60">
                  <c:v>1.4545454545454499</c:v>
                </c:pt>
                <c:pt idx="61">
                  <c:v>1.4787878787878801</c:v>
                </c:pt>
                <c:pt idx="62">
                  <c:v>1.5030303030303001</c:v>
                </c:pt>
                <c:pt idx="63">
                  <c:v>1.52727272727273</c:v>
                </c:pt>
                <c:pt idx="64">
                  <c:v>1.55151515151515</c:v>
                </c:pt>
                <c:pt idx="65">
                  <c:v>1.5757575757575799</c:v>
                </c:pt>
                <c:pt idx="66">
                  <c:v>1.6</c:v>
                </c:pt>
                <c:pt idx="67">
                  <c:v>1.62424242424242</c:v>
                </c:pt>
                <c:pt idx="68">
                  <c:v>1.64848484848485</c:v>
                </c:pt>
                <c:pt idx="69">
                  <c:v>1.67272727272727</c:v>
                </c:pt>
                <c:pt idx="70">
                  <c:v>1.6969696969696999</c:v>
                </c:pt>
                <c:pt idx="71">
                  <c:v>1.7212121212121201</c:v>
                </c:pt>
                <c:pt idx="72">
                  <c:v>1.74545454545455</c:v>
                </c:pt>
                <c:pt idx="73">
                  <c:v>1.76969696969697</c:v>
                </c:pt>
                <c:pt idx="74">
                  <c:v>1.7939393939393899</c:v>
                </c:pt>
                <c:pt idx="75">
                  <c:v>1.8181818181818199</c:v>
                </c:pt>
                <c:pt idx="76">
                  <c:v>1.8424242424242401</c:v>
                </c:pt>
                <c:pt idx="77">
                  <c:v>1.86666666666667</c:v>
                </c:pt>
                <c:pt idx="78">
                  <c:v>1.89090909090909</c:v>
                </c:pt>
                <c:pt idx="79">
                  <c:v>1.9151515151515199</c:v>
                </c:pt>
                <c:pt idx="80">
                  <c:v>1.9393939393939399</c:v>
                </c:pt>
                <c:pt idx="81">
                  <c:v>1.9636363636363601</c:v>
                </c:pt>
                <c:pt idx="82">
                  <c:v>1.98787878787879</c:v>
                </c:pt>
                <c:pt idx="83">
                  <c:v>2.01212121212121</c:v>
                </c:pt>
                <c:pt idx="84">
                  <c:v>2.0363636363636402</c:v>
                </c:pt>
                <c:pt idx="85">
                  <c:v>2.0606060606060601</c:v>
                </c:pt>
                <c:pt idx="86">
                  <c:v>2.0848484848484898</c:v>
                </c:pt>
                <c:pt idx="87">
                  <c:v>2.1090909090909098</c:v>
                </c:pt>
                <c:pt idx="88">
                  <c:v>2.1333333333333302</c:v>
                </c:pt>
                <c:pt idx="89">
                  <c:v>2.1575757575757599</c:v>
                </c:pt>
                <c:pt idx="90">
                  <c:v>2.1818181818181799</c:v>
                </c:pt>
                <c:pt idx="91">
                  <c:v>2.2060606060606101</c:v>
                </c:pt>
                <c:pt idx="92">
                  <c:v>2.23030303030303</c:v>
                </c:pt>
                <c:pt idx="93">
                  <c:v>2.25454545454545</c:v>
                </c:pt>
                <c:pt idx="94">
                  <c:v>2.2787878787878801</c:v>
                </c:pt>
                <c:pt idx="95">
                  <c:v>2.3030303030303001</c:v>
                </c:pt>
                <c:pt idx="96">
                  <c:v>2.3272727272727298</c:v>
                </c:pt>
                <c:pt idx="97">
                  <c:v>2.3515151515151498</c:v>
                </c:pt>
                <c:pt idx="98">
                  <c:v>2.37575757575758</c:v>
                </c:pt>
                <c:pt idx="99">
                  <c:v>2.4</c:v>
                </c:pt>
              </c:numCache>
            </c:numRef>
          </c:xVal>
          <c:yVal>
            <c:numRef>
              <c:f>'[исследования.xlsx]Без ребер'!$B$7:$CW$7</c:f>
              <c:numCache>
                <c:formatCode>0.00E+00</c:formatCode>
                <c:ptCount val="100"/>
                <c:pt idx="0">
                  <c:v>2.4553798879670299E-5</c:v>
                </c:pt>
                <c:pt idx="1">
                  <c:v>2.4553798879670299E-5</c:v>
                </c:pt>
                <c:pt idx="2">
                  <c:v>2.4553798879670299E-5</c:v>
                </c:pt>
                <c:pt idx="3">
                  <c:v>2.4553798879670299E-5</c:v>
                </c:pt>
                <c:pt idx="4">
                  <c:v>2.4553798879670299E-5</c:v>
                </c:pt>
                <c:pt idx="5">
                  <c:v>2.4553798879670299E-5</c:v>
                </c:pt>
                <c:pt idx="6">
                  <c:v>1.08656640757441E-5</c:v>
                </c:pt>
                <c:pt idx="7">
                  <c:v>9.2934984365915702E-6</c:v>
                </c:pt>
                <c:pt idx="8">
                  <c:v>8.5185962583071094E-6</c:v>
                </c:pt>
                <c:pt idx="9">
                  <c:v>7.7926329561268299E-6</c:v>
                </c:pt>
                <c:pt idx="10">
                  <c:v>7.1139518939366701E-6</c:v>
                </c:pt>
                <c:pt idx="11">
                  <c:v>6.4807800664363102E-6</c:v>
                </c:pt>
                <c:pt idx="12">
                  <c:v>5.89012200548269E-6</c:v>
                </c:pt>
                <c:pt idx="13">
                  <c:v>5.3407217709320204E-6</c:v>
                </c:pt>
                <c:pt idx="14">
                  <c:v>4.8367332799691496E-6</c:v>
                </c:pt>
                <c:pt idx="15">
                  <c:v>4.7456449801777296E-6</c:v>
                </c:pt>
                <c:pt idx="16">
                  <c:v>4.6559754249031097E-6</c:v>
                </c:pt>
                <c:pt idx="17">
                  <c:v>4.5675036870784601E-6</c:v>
                </c:pt>
                <c:pt idx="18">
                  <c:v>4.4802876611701597E-6</c:v>
                </c:pt>
                <c:pt idx="19">
                  <c:v>4.3943149321065796E-6</c:v>
                </c:pt>
                <c:pt idx="20">
                  <c:v>4.3097166868689696E-6</c:v>
                </c:pt>
                <c:pt idx="21">
                  <c:v>4.2257900662903498E-6</c:v>
                </c:pt>
                <c:pt idx="22">
                  <c:v>4.1434791328933397E-6</c:v>
                </c:pt>
                <c:pt idx="23">
                  <c:v>4.0623643786592801E-6</c:v>
                </c:pt>
                <c:pt idx="24">
                  <c:v>3.9824345449682799E-6</c:v>
                </c:pt>
                <c:pt idx="25">
                  <c:v>3.9036779175136203E-6</c:v>
                </c:pt>
                <c:pt idx="26">
                  <c:v>3.8260830064802999E-6</c:v>
                </c:pt>
                <c:pt idx="27">
                  <c:v>3.7496381995787698E-6</c:v>
                </c:pt>
                <c:pt idx="28">
                  <c:v>3.6743322975258299E-6</c:v>
                </c:pt>
                <c:pt idx="29">
                  <c:v>3.6001537795948302E-6</c:v>
                </c:pt>
                <c:pt idx="30">
                  <c:v>3.5270668826662198E-6</c:v>
                </c:pt>
                <c:pt idx="31">
                  <c:v>3.4554333503121198E-6</c:v>
                </c:pt>
                <c:pt idx="32">
                  <c:v>3.3845923839174101E-6</c:v>
                </c:pt>
                <c:pt idx="33">
                  <c:v>3.3148761911093798E-6</c:v>
                </c:pt>
                <c:pt idx="34">
                  <c:v>3.2461593305709599E-6</c:v>
                </c:pt>
                <c:pt idx="35">
                  <c:v>3.1785031606354299E-6</c:v>
                </c:pt>
                <c:pt idx="36">
                  <c:v>3.1118966642982602E-6</c:v>
                </c:pt>
                <c:pt idx="37">
                  <c:v>3.0463288658655702E-6</c:v>
                </c:pt>
                <c:pt idx="38">
                  <c:v>2.9817711578411099E-6</c:v>
                </c:pt>
                <c:pt idx="39">
                  <c:v>2.9182476044896398E-6</c:v>
                </c:pt>
                <c:pt idx="40">
                  <c:v>2.85560129176194E-6</c:v>
                </c:pt>
                <c:pt idx="41">
                  <c:v>2.7940819521991102E-6</c:v>
                </c:pt>
                <c:pt idx="42">
                  <c:v>2.73354018228021E-6</c:v>
                </c:pt>
                <c:pt idx="43">
                  <c:v>2.6739810306673601E-6</c:v>
                </c:pt>
                <c:pt idx="44">
                  <c:v>2.6154421675866099E-6</c:v>
                </c:pt>
                <c:pt idx="45">
                  <c:v>2.5577989670898601E-6</c:v>
                </c:pt>
                <c:pt idx="46">
                  <c:v>2.5010111803528199E-6</c:v>
                </c:pt>
                <c:pt idx="47">
                  <c:v>2.4452446207777799E-6</c:v>
                </c:pt>
                <c:pt idx="48">
                  <c:v>2.39038806656758E-6</c:v>
                </c:pt>
                <c:pt idx="49">
                  <c:v>2.3364566470176199E-6</c:v>
                </c:pt>
                <c:pt idx="50">
                  <c:v>2.2834275374757499E-6</c:v>
                </c:pt>
                <c:pt idx="51">
                  <c:v>2.2313104562208299E-6</c:v>
                </c:pt>
                <c:pt idx="52">
                  <c:v>2.1800550448502301E-6</c:v>
                </c:pt>
                <c:pt idx="53">
                  <c:v>2.1296342509992298E-6</c:v>
                </c:pt>
                <c:pt idx="54">
                  <c:v>2.0800746397492801E-6</c:v>
                </c:pt>
                <c:pt idx="55">
                  <c:v>2.0315379219052201E-6</c:v>
                </c:pt>
                <c:pt idx="56">
                  <c:v>1.9837098149730799E-6</c:v>
                </c:pt>
                <c:pt idx="57">
                  <c:v>1.9367145536979998E-6</c:v>
                </c:pt>
                <c:pt idx="58">
                  <c:v>1.8905420865886499E-6</c:v>
                </c:pt>
                <c:pt idx="59">
                  <c:v>1.8451563463960201E-6</c:v>
                </c:pt>
                <c:pt idx="60">
                  <c:v>1.80060053426196E-6</c:v>
                </c:pt>
                <c:pt idx="61">
                  <c:v>1.7568389322187399E-6</c:v>
                </c:pt>
                <c:pt idx="62">
                  <c:v>1.7138208392726399E-6</c:v>
                </c:pt>
                <c:pt idx="63">
                  <c:v>1.6716922627187201E-6</c:v>
                </c:pt>
                <c:pt idx="64">
                  <c:v>1.63025580021765E-6</c:v>
                </c:pt>
                <c:pt idx="65">
                  <c:v>1.5894999045770701E-6</c:v>
                </c:pt>
                <c:pt idx="66">
                  <c:v>1.5495820720593001E-6</c:v>
                </c:pt>
                <c:pt idx="67">
                  <c:v>1.5103883408977601E-6</c:v>
                </c:pt>
                <c:pt idx="68">
                  <c:v>1.4718852653656301E-6</c:v>
                </c:pt>
                <c:pt idx="69">
                  <c:v>1.4341937587438101E-6</c:v>
                </c:pt>
                <c:pt idx="70">
                  <c:v>1.39715976048265E-6</c:v>
                </c:pt>
                <c:pt idx="71">
                  <c:v>1.36080930885522E-6</c:v>
                </c:pt>
                <c:pt idx="72">
                  <c:v>1.32516958881176E-6</c:v>
                </c:pt>
                <c:pt idx="73">
                  <c:v>1.2902261336760401E-6</c:v>
                </c:pt>
                <c:pt idx="74">
                  <c:v>1.2559458799994301E-6</c:v>
                </c:pt>
                <c:pt idx="75">
                  <c:v>1.2223586337546099E-6</c:v>
                </c:pt>
                <c:pt idx="76">
                  <c:v>1.1893641659834901E-6</c:v>
                </c:pt>
                <c:pt idx="77">
                  <c:v>1.15705768825054E-6</c:v>
                </c:pt>
                <c:pt idx="78">
                  <c:v>1.1253870465602899E-6</c:v>
                </c:pt>
                <c:pt idx="79">
                  <c:v>1.0943368799227701E-6</c:v>
                </c:pt>
                <c:pt idx="80">
                  <c:v>1.0638844735240201E-6</c:v>
                </c:pt>
                <c:pt idx="81">
                  <c:v>1.03403565709819E-6</c:v>
                </c:pt>
                <c:pt idx="82">
                  <c:v>1.0048507647603999E-6</c:v>
                </c:pt>
                <c:pt idx="83">
                  <c:v>9.7626472905583105E-7</c:v>
                </c:pt>
                <c:pt idx="84">
                  <c:v>9.48269255136265E-7</c:v>
                </c:pt>
                <c:pt idx="85">
                  <c:v>9.2094553526700898E-7</c:v>
                </c:pt>
                <c:pt idx="86">
                  <c:v>8.9410425706060397E-7</c:v>
                </c:pt>
                <c:pt idx="87">
                  <c:v>8.6782920207557305E-7</c:v>
                </c:pt>
                <c:pt idx="88">
                  <c:v>8.4211245474757902E-7</c:v>
                </c:pt>
                <c:pt idx="89">
                  <c:v>8.1694600326267696E-7</c:v>
                </c:pt>
                <c:pt idx="90">
                  <c:v>7.9229228467999104E-7</c:v>
                </c:pt>
                <c:pt idx="91">
                  <c:v>7.6819298965994803E-7</c:v>
                </c:pt>
                <c:pt idx="92">
                  <c:v>7.4463064014470595E-7</c:v>
                </c:pt>
                <c:pt idx="93">
                  <c:v>7.2137117239947802E-7</c:v>
                </c:pt>
                <c:pt idx="94">
                  <c:v>6.9866341247938902E-7</c:v>
                </c:pt>
                <c:pt idx="95">
                  <c:v>6.7646631906386905E-7</c:v>
                </c:pt>
                <c:pt idx="96">
                  <c:v>6.5486189802694298E-7</c:v>
                </c:pt>
                <c:pt idx="97">
                  <c:v>6.3382048934205104E-7</c:v>
                </c:pt>
                <c:pt idx="98">
                  <c:v>6.1325621852731805E-7</c:v>
                </c:pt>
                <c:pt idx="99">
                  <c:v>5.9318561127361599E-7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C082-4793-B7A4-71335394E56F}"/>
            </c:ext>
          </c:extLst>
        </c:ser>
        <c:ser>
          <c:idx val="1"/>
          <c:order val="1"/>
          <c:tx>
            <c:v>аналитическое значение</c:v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'[исследования.xlsx]Без ребер'!$B$2:$CW$2</c:f>
              <c:numCache>
                <c:formatCode>General</c:formatCode>
                <c:ptCount val="100"/>
                <c:pt idx="0">
                  <c:v>0</c:v>
                </c:pt>
                <c:pt idx="1">
                  <c:v>2.4242424242424201E-2</c:v>
                </c:pt>
                <c:pt idx="2">
                  <c:v>4.8484848484848499E-2</c:v>
                </c:pt>
                <c:pt idx="3">
                  <c:v>7.2727272727272696E-2</c:v>
                </c:pt>
                <c:pt idx="4">
                  <c:v>9.6969696969696997E-2</c:v>
                </c:pt>
                <c:pt idx="5">
                  <c:v>0.12121212121212099</c:v>
                </c:pt>
                <c:pt idx="6">
                  <c:v>0.145454545454545</c:v>
                </c:pt>
                <c:pt idx="7">
                  <c:v>0.16969696969697001</c:v>
                </c:pt>
                <c:pt idx="8">
                  <c:v>0.19393939393939399</c:v>
                </c:pt>
                <c:pt idx="9">
                  <c:v>0.218181818181818</c:v>
                </c:pt>
                <c:pt idx="10">
                  <c:v>0.24242424242424199</c:v>
                </c:pt>
                <c:pt idx="11">
                  <c:v>0.266666666666667</c:v>
                </c:pt>
                <c:pt idx="12">
                  <c:v>0.29090909090909101</c:v>
                </c:pt>
                <c:pt idx="13">
                  <c:v>0.31515151515151502</c:v>
                </c:pt>
                <c:pt idx="14">
                  <c:v>0.33939393939393903</c:v>
                </c:pt>
                <c:pt idx="15">
                  <c:v>0.36363636363636398</c:v>
                </c:pt>
                <c:pt idx="16">
                  <c:v>0.38787878787878799</c:v>
                </c:pt>
                <c:pt idx="17">
                  <c:v>0.412121212121212</c:v>
                </c:pt>
                <c:pt idx="18">
                  <c:v>0.43636363636363601</c:v>
                </c:pt>
                <c:pt idx="19">
                  <c:v>0.46060606060606102</c:v>
                </c:pt>
                <c:pt idx="20">
                  <c:v>0.48484848484848497</c:v>
                </c:pt>
                <c:pt idx="21">
                  <c:v>0.50909090909090904</c:v>
                </c:pt>
                <c:pt idx="22">
                  <c:v>0.53333333333333299</c:v>
                </c:pt>
                <c:pt idx="23">
                  <c:v>0.55757575757575795</c:v>
                </c:pt>
                <c:pt idx="24">
                  <c:v>0.58181818181818201</c:v>
                </c:pt>
                <c:pt idx="25">
                  <c:v>0.60606060606060597</c:v>
                </c:pt>
                <c:pt idx="26">
                  <c:v>0.63030303030303003</c:v>
                </c:pt>
                <c:pt idx="27">
                  <c:v>0.65454545454545499</c:v>
                </c:pt>
                <c:pt idx="28">
                  <c:v>0.67878787878787905</c:v>
                </c:pt>
                <c:pt idx="29">
                  <c:v>0.70303030303030301</c:v>
                </c:pt>
                <c:pt idx="30">
                  <c:v>0.72727272727272696</c:v>
                </c:pt>
                <c:pt idx="31">
                  <c:v>0.75151515151515103</c:v>
                </c:pt>
                <c:pt idx="32">
                  <c:v>0.77575757575757598</c:v>
                </c:pt>
                <c:pt idx="33">
                  <c:v>0.8</c:v>
                </c:pt>
                <c:pt idx="34">
                  <c:v>0.824242424242424</c:v>
                </c:pt>
                <c:pt idx="35">
                  <c:v>0.84848484848484895</c:v>
                </c:pt>
                <c:pt idx="36">
                  <c:v>0.87272727272727302</c:v>
                </c:pt>
                <c:pt idx="37">
                  <c:v>0.89696969696969697</c:v>
                </c:pt>
                <c:pt idx="38">
                  <c:v>0.92121212121212104</c:v>
                </c:pt>
                <c:pt idx="39">
                  <c:v>0.94545454545454499</c:v>
                </c:pt>
                <c:pt idx="40">
                  <c:v>0.96969696969696995</c:v>
                </c:pt>
                <c:pt idx="41">
                  <c:v>0.99393939393939401</c:v>
                </c:pt>
                <c:pt idx="42">
                  <c:v>1.0181818181818201</c:v>
                </c:pt>
                <c:pt idx="43">
                  <c:v>1.04242424242424</c:v>
                </c:pt>
                <c:pt idx="44">
                  <c:v>1.06666666666667</c:v>
                </c:pt>
                <c:pt idx="45">
                  <c:v>1.0909090909090899</c:v>
                </c:pt>
                <c:pt idx="46">
                  <c:v>1.1151515151515199</c:v>
                </c:pt>
                <c:pt idx="47">
                  <c:v>1.1393939393939401</c:v>
                </c:pt>
                <c:pt idx="48">
                  <c:v>1.16363636363636</c:v>
                </c:pt>
                <c:pt idx="49">
                  <c:v>1.18787878787879</c:v>
                </c:pt>
                <c:pt idx="50">
                  <c:v>1.2121212121212099</c:v>
                </c:pt>
                <c:pt idx="51">
                  <c:v>1.2363636363636401</c:v>
                </c:pt>
                <c:pt idx="52">
                  <c:v>1.2606060606060601</c:v>
                </c:pt>
                <c:pt idx="53">
                  <c:v>1.28484848484848</c:v>
                </c:pt>
                <c:pt idx="54">
                  <c:v>1.30909090909091</c:v>
                </c:pt>
                <c:pt idx="55">
                  <c:v>1.3333333333333299</c:v>
                </c:pt>
                <c:pt idx="56">
                  <c:v>1.3575757575757601</c:v>
                </c:pt>
                <c:pt idx="57">
                  <c:v>1.3818181818181801</c:v>
                </c:pt>
                <c:pt idx="58">
                  <c:v>1.40606060606061</c:v>
                </c:pt>
                <c:pt idx="59">
                  <c:v>1.43030303030303</c:v>
                </c:pt>
                <c:pt idx="60">
                  <c:v>1.4545454545454499</c:v>
                </c:pt>
                <c:pt idx="61">
                  <c:v>1.4787878787878801</c:v>
                </c:pt>
                <c:pt idx="62">
                  <c:v>1.5030303030303001</c:v>
                </c:pt>
                <c:pt idx="63">
                  <c:v>1.52727272727273</c:v>
                </c:pt>
                <c:pt idx="64">
                  <c:v>1.55151515151515</c:v>
                </c:pt>
                <c:pt idx="65">
                  <c:v>1.5757575757575799</c:v>
                </c:pt>
                <c:pt idx="66">
                  <c:v>1.6</c:v>
                </c:pt>
                <c:pt idx="67">
                  <c:v>1.62424242424242</c:v>
                </c:pt>
                <c:pt idx="68">
                  <c:v>1.64848484848485</c:v>
                </c:pt>
                <c:pt idx="69">
                  <c:v>1.67272727272727</c:v>
                </c:pt>
                <c:pt idx="70">
                  <c:v>1.6969696969696999</c:v>
                </c:pt>
                <c:pt idx="71">
                  <c:v>1.7212121212121201</c:v>
                </c:pt>
                <c:pt idx="72">
                  <c:v>1.74545454545455</c:v>
                </c:pt>
                <c:pt idx="73">
                  <c:v>1.76969696969697</c:v>
                </c:pt>
                <c:pt idx="74">
                  <c:v>1.7939393939393899</c:v>
                </c:pt>
                <c:pt idx="75">
                  <c:v>1.8181818181818199</c:v>
                </c:pt>
                <c:pt idx="76">
                  <c:v>1.8424242424242401</c:v>
                </c:pt>
                <c:pt idx="77">
                  <c:v>1.86666666666667</c:v>
                </c:pt>
                <c:pt idx="78">
                  <c:v>1.89090909090909</c:v>
                </c:pt>
                <c:pt idx="79">
                  <c:v>1.9151515151515199</c:v>
                </c:pt>
                <c:pt idx="80">
                  <c:v>1.9393939393939399</c:v>
                </c:pt>
                <c:pt idx="81">
                  <c:v>1.9636363636363601</c:v>
                </c:pt>
                <c:pt idx="82">
                  <c:v>1.98787878787879</c:v>
                </c:pt>
                <c:pt idx="83">
                  <c:v>2.01212121212121</c:v>
                </c:pt>
                <c:pt idx="84">
                  <c:v>2.0363636363636402</c:v>
                </c:pt>
                <c:pt idx="85">
                  <c:v>2.0606060606060601</c:v>
                </c:pt>
                <c:pt idx="86">
                  <c:v>2.0848484848484898</c:v>
                </c:pt>
                <c:pt idx="87">
                  <c:v>2.1090909090909098</c:v>
                </c:pt>
                <c:pt idx="88">
                  <c:v>2.1333333333333302</c:v>
                </c:pt>
                <c:pt idx="89">
                  <c:v>2.1575757575757599</c:v>
                </c:pt>
                <c:pt idx="90">
                  <c:v>2.1818181818181799</c:v>
                </c:pt>
                <c:pt idx="91">
                  <c:v>2.2060606060606101</c:v>
                </c:pt>
                <c:pt idx="92">
                  <c:v>2.23030303030303</c:v>
                </c:pt>
                <c:pt idx="93">
                  <c:v>2.25454545454545</c:v>
                </c:pt>
                <c:pt idx="94">
                  <c:v>2.2787878787878801</c:v>
                </c:pt>
                <c:pt idx="95">
                  <c:v>2.3030303030303001</c:v>
                </c:pt>
                <c:pt idx="96">
                  <c:v>2.3272727272727298</c:v>
                </c:pt>
                <c:pt idx="97">
                  <c:v>2.3515151515151498</c:v>
                </c:pt>
                <c:pt idx="98">
                  <c:v>2.37575757575758</c:v>
                </c:pt>
                <c:pt idx="99">
                  <c:v>2.4</c:v>
                </c:pt>
              </c:numCache>
            </c:numRef>
          </c:xVal>
          <c:yVal>
            <c:numRef>
              <c:f>'[исследования.xlsx]Без ребер'!$B$17:$CW$17</c:f>
              <c:numCache>
                <c:formatCode>General</c:formatCode>
                <c:ptCount val="100"/>
                <c:pt idx="0">
                  <c:v>2.4724825057603796E-5</c:v>
                </c:pt>
                <c:pt idx="1">
                  <c:v>2.4724825057603796E-5</c:v>
                </c:pt>
                <c:pt idx="2">
                  <c:v>2.4724825057603796E-5</c:v>
                </c:pt>
                <c:pt idx="3">
                  <c:v>2.4724825057603796E-5</c:v>
                </c:pt>
                <c:pt idx="4">
                  <c:v>2.4724825057603796E-5</c:v>
                </c:pt>
                <c:pt idx="5">
                  <c:v>2.4724825057603796E-5</c:v>
                </c:pt>
                <c:pt idx="6">
                  <c:v>1.0944369147865749E-5</c:v>
                </c:pt>
                <c:pt idx="7">
                  <c:v>9.3602194558506004E-6</c:v>
                </c:pt>
                <c:pt idx="8">
                  <c:v>8.578692964886985E-6</c:v>
                </c:pt>
                <c:pt idx="9">
                  <c:v>7.8469430860511261E-6</c:v>
                </c:pt>
                <c:pt idx="10">
                  <c:v>7.1628099850649017E-6</c:v>
                </c:pt>
                <c:pt idx="11">
                  <c:v>6.5241817348058428E-6</c:v>
                </c:pt>
                <c:pt idx="12">
                  <c:v>5.9289943153092824E-6</c:v>
                </c:pt>
                <c:pt idx="13">
                  <c:v>5.3752316137663471E-6</c:v>
                </c:pt>
                <c:pt idx="14">
                  <c:v>4.8674767018750203E-6</c:v>
                </c:pt>
                <c:pt idx="15">
                  <c:v>4.7757656093847615E-6</c:v>
                </c:pt>
                <c:pt idx="16">
                  <c:v>4.6853460507355971E-6</c:v>
                </c:pt>
                <c:pt idx="17">
                  <c:v>4.5962058431602021E-6</c:v>
                </c:pt>
                <c:pt idx="18">
                  <c:v>4.5083328616228388E-6</c:v>
                </c:pt>
                <c:pt idx="19">
                  <c:v>4.4217150388192758E-6</c:v>
                </c:pt>
                <c:pt idx="20">
                  <c:v>4.3363403651769046E-6</c:v>
                </c:pt>
                <c:pt idx="21">
                  <c:v>4.2521968888546582E-6</c:v>
                </c:pt>
                <c:pt idx="22">
                  <c:v>4.1692727157430548E-6</c:v>
                </c:pt>
                <c:pt idx="23">
                  <c:v>4.0875560094641237E-6</c:v>
                </c:pt>
                <c:pt idx="24">
                  <c:v>4.0070349913715081E-6</c:v>
                </c:pt>
                <c:pt idx="25">
                  <c:v>3.9276979405504234E-6</c:v>
                </c:pt>
                <c:pt idx="26">
                  <c:v>3.8495331938175932E-6</c:v>
                </c:pt>
                <c:pt idx="27">
                  <c:v>3.7725291457213566E-6</c:v>
                </c:pt>
                <c:pt idx="28">
                  <c:v>3.6966742485415978E-6</c:v>
                </c:pt>
                <c:pt idx="29">
                  <c:v>3.621957012289771E-6</c:v>
                </c:pt>
                <c:pt idx="30">
                  <c:v>3.5483660047089087E-6</c:v>
                </c:pt>
                <c:pt idx="31">
                  <c:v>3.4758898512735592E-6</c:v>
                </c:pt>
                <c:pt idx="32">
                  <c:v>3.4045172351898837E-6</c:v>
                </c:pt>
                <c:pt idx="33">
                  <c:v>3.3342368973956064E-6</c:v>
                </c:pt>
                <c:pt idx="34">
                  <c:v>3.265037636559972E-6</c:v>
                </c:pt>
                <c:pt idx="35">
                  <c:v>3.1969083090838357E-6</c:v>
                </c:pt>
                <c:pt idx="36">
                  <c:v>3.1298378290995962E-6</c:v>
                </c:pt>
                <c:pt idx="37">
                  <c:v>3.0638151684712402E-6</c:v>
                </c:pt>
                <c:pt idx="38">
                  <c:v>2.9988293567942714E-6</c:v>
                </c:pt>
                <c:pt idx="39">
                  <c:v>2.9348694813958005E-6</c:v>
                </c:pt>
                <c:pt idx="40">
                  <c:v>2.8719246873344868E-6</c:v>
                </c:pt>
                <c:pt idx="41">
                  <c:v>2.8099841774005719E-6</c:v>
                </c:pt>
                <c:pt idx="42">
                  <c:v>2.7490372121158167E-6</c:v>
                </c:pt>
                <c:pt idx="43">
                  <c:v>2.6890731097335945E-6</c:v>
                </c:pt>
                <c:pt idx="44">
                  <c:v>2.6300812462388345E-6</c:v>
                </c:pt>
                <c:pt idx="45">
                  <c:v>2.5720510553479958E-6</c:v>
                </c:pt>
                <c:pt idx="46">
                  <c:v>2.5149720285091403E-6</c:v>
                </c:pt>
                <c:pt idx="47">
                  <c:v>2.4588337149018802E-6</c:v>
                </c:pt>
                <c:pt idx="48">
                  <c:v>2.4036257214374059E-6</c:v>
                </c:pt>
                <c:pt idx="49">
                  <c:v>2.3493377127584338E-6</c:v>
                </c:pt>
                <c:pt idx="50">
                  <c:v>2.2959594112392863E-6</c:v>
                </c:pt>
                <c:pt idx="51">
                  <c:v>2.243480596985833E-6</c:v>
                </c:pt>
                <c:pt idx="52">
                  <c:v>2.1918911078355202E-6</c:v>
                </c:pt>
                <c:pt idx="53">
                  <c:v>2.1411808393573268E-6</c:v>
                </c:pt>
                <c:pt idx="54">
                  <c:v>2.0913397448518271E-6</c:v>
                </c:pt>
                <c:pt idx="55">
                  <c:v>2.0423578353511534E-6</c:v>
                </c:pt>
                <c:pt idx="56">
                  <c:v>1.9942251796190077E-6</c:v>
                </c:pt>
                <c:pt idx="57">
                  <c:v>1.9469319041506292E-6</c:v>
                </c:pt>
                <c:pt idx="58">
                  <c:v>1.9004681931728508E-6</c:v>
                </c:pt>
                <c:pt idx="59">
                  <c:v>1.8548242886440597E-6</c:v>
                </c:pt>
                <c:pt idx="60">
                  <c:v>1.8099904902542177E-6</c:v>
                </c:pt>
                <c:pt idx="61">
                  <c:v>1.7659571554248216E-6</c:v>
                </c:pt>
                <c:pt idx="62">
                  <c:v>1.7227146993089634E-6</c:v>
                </c:pt>
                <c:pt idx="63">
                  <c:v>1.6802535947912891E-6</c:v>
                </c:pt>
                <c:pt idx="64">
                  <c:v>1.6385643724880159E-6</c:v>
                </c:pt>
                <c:pt idx="65">
                  <c:v>1.5976376207469023E-6</c:v>
                </c:pt>
                <c:pt idx="66">
                  <c:v>1.5574639856472952E-6</c:v>
                </c:pt>
                <c:pt idx="67">
                  <c:v>1.5180341710001075E-6</c:v>
                </c:pt>
                <c:pt idx="68">
                  <c:v>1.4793389383477913E-6</c:v>
                </c:pt>
                <c:pt idx="69">
                  <c:v>1.4413691069643873E-6</c:v>
                </c:pt>
                <c:pt idx="70">
                  <c:v>1.4041155538554929E-6</c:v>
                </c:pt>
                <c:pt idx="71">
                  <c:v>1.3675692137582769E-6</c:v>
                </c:pt>
                <c:pt idx="72">
                  <c:v>1.331721079141452E-6</c:v>
                </c:pt>
                <c:pt idx="73">
                  <c:v>1.2965622002053143E-6</c:v>
                </c:pt>
                <c:pt idx="74">
                  <c:v>1.2620836848817224E-6</c:v>
                </c:pt>
                <c:pt idx="75">
                  <c:v>1.2282766988341014E-6</c:v>
                </c:pt>
                <c:pt idx="76">
                  <c:v>1.1951324654574225E-6</c:v>
                </c:pt>
                <c:pt idx="77">
                  <c:v>1.1626422658782419E-6</c:v>
                </c:pt>
                <c:pt idx="78">
                  <c:v>1.1307974389546714E-6</c:v>
                </c:pt>
                <c:pt idx="79">
                  <c:v>1.0995893812763984E-6</c:v>
                </c:pt>
                <c:pt idx="80">
                  <c:v>1.0690095471646514E-6</c:v>
                </c:pt>
                <c:pt idx="81">
                  <c:v>1.0390494486722438E-6</c:v>
                </c:pt>
                <c:pt idx="82">
                  <c:v>1.009700655583554E-6</c:v>
                </c:pt>
                <c:pt idx="83">
                  <c:v>9.8095479541450535E-7</c:v>
                </c:pt>
                <c:pt idx="84">
                  <c:v>9.5280355341260529E-7</c:v>
                </c:pt>
                <c:pt idx="85">
                  <c:v>9.2523867255691838E-7</c:v>
                </c:pt>
                <c:pt idx="86">
                  <c:v>8.9825195355808113E-7</c:v>
                </c:pt>
                <c:pt idx="87">
                  <c:v>8.718352548582764E-7</c:v>
                </c:pt>
                <c:pt idx="88">
                  <c:v>8.4598049263126877E-7</c:v>
                </c:pt>
                <c:pt idx="89">
                  <c:v>8.2067964078238144E-7</c:v>
                </c:pt>
                <c:pt idx="90">
                  <c:v>7.9592473094850718E-7</c:v>
                </c:pt>
                <c:pt idx="91">
                  <c:v>7.7170785249808826E-7</c:v>
                </c:pt>
                <c:pt idx="92">
                  <c:v>7.4802115253114804E-7</c:v>
                </c:pt>
                <c:pt idx="93">
                  <c:v>7.2485683587926726E-7</c:v>
                </c:pt>
                <c:pt idx="94">
                  <c:v>7.0220716510559671E-7</c:v>
                </c:pt>
                <c:pt idx="95">
                  <c:v>6.8006446050483746E-7</c:v>
                </c:pt>
                <c:pt idx="96">
                  <c:v>6.5842110010326931E-7</c:v>
                </c:pt>
                <c:pt idx="97">
                  <c:v>6.3726951965873243E-7</c:v>
                </c:pt>
                <c:pt idx="98">
                  <c:v>6.1660221266063523E-7</c:v>
                </c:pt>
                <c:pt idx="99">
                  <c:v>5.9641173032993723E-7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C082-4793-B7A4-71335394E5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12741664"/>
        <c:axId val="1512737856"/>
      </c:scatterChart>
      <c:valAx>
        <c:axId val="1512741664"/>
        <c:scaling>
          <c:orientation val="minMax"/>
          <c:max val="2.4"/>
          <c:min val="0"/>
        </c:scaling>
        <c:delete val="0"/>
        <c:axPos val="b"/>
        <c:majorGridlines>
          <c:spPr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i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x, </a:t>
                </a:r>
                <a:r>
                  <a:rPr lang="ru-RU" sz="1200" i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</a:t>
                </a:r>
              </a:p>
            </c:rich>
          </c:tx>
          <c:layout>
            <c:manualLayout>
              <c:xMode val="edge"/>
              <c:yMode val="edge"/>
              <c:x val="0.94375417644131654"/>
              <c:y val="0.8258726521361945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512737856"/>
        <c:crossesAt val="-12"/>
        <c:crossBetween val="midCat"/>
        <c:majorUnit val="0.4"/>
      </c:valAx>
      <c:valAx>
        <c:axId val="151273785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i="1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Jy</a:t>
                </a:r>
                <a:r>
                  <a:rPr lang="ru-RU" sz="1200" b="0" i="1" baseline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ru-RU" sz="1200" b="0" i="0" baseline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  <a:r>
                  <a:rPr lang="en-US" sz="1200" b="0" i="0" baseline="30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ru-RU" sz="1200" b="0" i="0" baseline="30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12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z="1200" baseline="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см</a:t>
                </a:r>
                <a:r>
                  <a:rPr lang="ru-RU" sz="1200" baseline="300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c:rich>
          </c:tx>
          <c:layout>
            <c:manualLayout>
              <c:xMode val="edge"/>
              <c:yMode val="edge"/>
              <c:x val="3.5600518945048704E-2"/>
              <c:y val="2.5975292369148414E-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#,##0" sourceLinked="0"/>
        <c:majorTickMark val="out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512741664"/>
        <c:crosses val="autoZero"/>
        <c:crossBetween val="midCat"/>
        <c:dispUnits>
          <c:custUnit val="1.0000000000000004E-6"/>
        </c:dispUnits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18018785099879153"/>
          <c:y val="2.0891616621497119E-2"/>
          <c:w val="0.76492328144089772"/>
          <c:h val="8.374682672862612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ru-RU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bg1"/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791011142815266E-2"/>
          <c:y val="0.14592592592592593"/>
          <c:w val="0.8361910132692526"/>
          <c:h val="0.74088712522045841"/>
        </c:manualLayout>
      </c:layout>
      <c:scatterChart>
        <c:scatterStyle val="lineMarker"/>
        <c:varyColors val="0"/>
        <c:ser>
          <c:idx val="0"/>
          <c:order val="0"/>
          <c:tx>
            <c:v>расчётное значение</c:v>
          </c:tx>
          <c:spPr>
            <a:ln w="57150" cap="rnd">
              <a:solidFill>
                <a:schemeClr val="tx1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'[исследования.xlsx]Без ребер'!$B$2:$CW$2</c:f>
              <c:numCache>
                <c:formatCode>General</c:formatCode>
                <c:ptCount val="100"/>
                <c:pt idx="0">
                  <c:v>0</c:v>
                </c:pt>
                <c:pt idx="1">
                  <c:v>2.4242424242424201E-2</c:v>
                </c:pt>
                <c:pt idx="2">
                  <c:v>4.8484848484848499E-2</c:v>
                </c:pt>
                <c:pt idx="3">
                  <c:v>7.2727272727272696E-2</c:v>
                </c:pt>
                <c:pt idx="4">
                  <c:v>9.6969696969696997E-2</c:v>
                </c:pt>
                <c:pt idx="5">
                  <c:v>0.12121212121212099</c:v>
                </c:pt>
                <c:pt idx="6">
                  <c:v>0.145454545454545</c:v>
                </c:pt>
                <c:pt idx="7">
                  <c:v>0.16969696969697001</c:v>
                </c:pt>
                <c:pt idx="8">
                  <c:v>0.19393939393939399</c:v>
                </c:pt>
                <c:pt idx="9">
                  <c:v>0.218181818181818</c:v>
                </c:pt>
                <c:pt idx="10">
                  <c:v>0.24242424242424199</c:v>
                </c:pt>
                <c:pt idx="11">
                  <c:v>0.266666666666667</c:v>
                </c:pt>
                <c:pt idx="12">
                  <c:v>0.29090909090909101</c:v>
                </c:pt>
                <c:pt idx="13">
                  <c:v>0.31515151515151502</c:v>
                </c:pt>
                <c:pt idx="14">
                  <c:v>0.33939393939393903</c:v>
                </c:pt>
                <c:pt idx="15">
                  <c:v>0.36363636363636398</c:v>
                </c:pt>
                <c:pt idx="16">
                  <c:v>0.38787878787878799</c:v>
                </c:pt>
                <c:pt idx="17">
                  <c:v>0.412121212121212</c:v>
                </c:pt>
                <c:pt idx="18">
                  <c:v>0.43636363636363601</c:v>
                </c:pt>
                <c:pt idx="19">
                  <c:v>0.46060606060606102</c:v>
                </c:pt>
                <c:pt idx="20">
                  <c:v>0.48484848484848497</c:v>
                </c:pt>
                <c:pt idx="21">
                  <c:v>0.50909090909090904</c:v>
                </c:pt>
                <c:pt idx="22">
                  <c:v>0.53333333333333299</c:v>
                </c:pt>
                <c:pt idx="23">
                  <c:v>0.55757575757575795</c:v>
                </c:pt>
                <c:pt idx="24">
                  <c:v>0.58181818181818201</c:v>
                </c:pt>
                <c:pt idx="25">
                  <c:v>0.60606060606060597</c:v>
                </c:pt>
                <c:pt idx="26">
                  <c:v>0.63030303030303003</c:v>
                </c:pt>
                <c:pt idx="27">
                  <c:v>0.65454545454545499</c:v>
                </c:pt>
                <c:pt idx="28">
                  <c:v>0.67878787878787905</c:v>
                </c:pt>
                <c:pt idx="29">
                  <c:v>0.70303030303030301</c:v>
                </c:pt>
                <c:pt idx="30">
                  <c:v>0.72727272727272696</c:v>
                </c:pt>
                <c:pt idx="31">
                  <c:v>0.75151515151515103</c:v>
                </c:pt>
                <c:pt idx="32">
                  <c:v>0.77575757575757598</c:v>
                </c:pt>
                <c:pt idx="33">
                  <c:v>0.8</c:v>
                </c:pt>
                <c:pt idx="34">
                  <c:v>0.824242424242424</c:v>
                </c:pt>
                <c:pt idx="35">
                  <c:v>0.84848484848484895</c:v>
                </c:pt>
                <c:pt idx="36">
                  <c:v>0.87272727272727302</c:v>
                </c:pt>
                <c:pt idx="37">
                  <c:v>0.89696969696969697</c:v>
                </c:pt>
                <c:pt idx="38">
                  <c:v>0.92121212121212104</c:v>
                </c:pt>
                <c:pt idx="39">
                  <c:v>0.94545454545454499</c:v>
                </c:pt>
                <c:pt idx="40">
                  <c:v>0.96969696969696995</c:v>
                </c:pt>
                <c:pt idx="41">
                  <c:v>0.99393939393939401</c:v>
                </c:pt>
                <c:pt idx="42">
                  <c:v>1.0181818181818201</c:v>
                </c:pt>
                <c:pt idx="43">
                  <c:v>1.04242424242424</c:v>
                </c:pt>
                <c:pt idx="44">
                  <c:v>1.06666666666667</c:v>
                </c:pt>
                <c:pt idx="45">
                  <c:v>1.0909090909090899</c:v>
                </c:pt>
                <c:pt idx="46">
                  <c:v>1.1151515151515199</c:v>
                </c:pt>
                <c:pt idx="47">
                  <c:v>1.1393939393939401</c:v>
                </c:pt>
                <c:pt idx="48">
                  <c:v>1.16363636363636</c:v>
                </c:pt>
                <c:pt idx="49">
                  <c:v>1.18787878787879</c:v>
                </c:pt>
                <c:pt idx="50">
                  <c:v>1.2121212121212099</c:v>
                </c:pt>
                <c:pt idx="51">
                  <c:v>1.2363636363636401</c:v>
                </c:pt>
                <c:pt idx="52">
                  <c:v>1.2606060606060601</c:v>
                </c:pt>
                <c:pt idx="53">
                  <c:v>1.28484848484848</c:v>
                </c:pt>
                <c:pt idx="54">
                  <c:v>1.30909090909091</c:v>
                </c:pt>
                <c:pt idx="55">
                  <c:v>1.3333333333333299</c:v>
                </c:pt>
                <c:pt idx="56">
                  <c:v>1.3575757575757601</c:v>
                </c:pt>
                <c:pt idx="57">
                  <c:v>1.3818181818181801</c:v>
                </c:pt>
                <c:pt idx="58">
                  <c:v>1.40606060606061</c:v>
                </c:pt>
                <c:pt idx="59">
                  <c:v>1.43030303030303</c:v>
                </c:pt>
                <c:pt idx="60">
                  <c:v>1.4545454545454499</c:v>
                </c:pt>
                <c:pt idx="61">
                  <c:v>1.4787878787878801</c:v>
                </c:pt>
                <c:pt idx="62">
                  <c:v>1.5030303030303001</c:v>
                </c:pt>
                <c:pt idx="63">
                  <c:v>1.52727272727273</c:v>
                </c:pt>
                <c:pt idx="64">
                  <c:v>1.55151515151515</c:v>
                </c:pt>
                <c:pt idx="65">
                  <c:v>1.5757575757575799</c:v>
                </c:pt>
                <c:pt idx="66">
                  <c:v>1.6</c:v>
                </c:pt>
                <c:pt idx="67">
                  <c:v>1.62424242424242</c:v>
                </c:pt>
                <c:pt idx="68">
                  <c:v>1.64848484848485</c:v>
                </c:pt>
                <c:pt idx="69">
                  <c:v>1.67272727272727</c:v>
                </c:pt>
                <c:pt idx="70">
                  <c:v>1.6969696969696999</c:v>
                </c:pt>
                <c:pt idx="71">
                  <c:v>1.7212121212121201</c:v>
                </c:pt>
                <c:pt idx="72">
                  <c:v>1.74545454545455</c:v>
                </c:pt>
                <c:pt idx="73">
                  <c:v>1.76969696969697</c:v>
                </c:pt>
                <c:pt idx="74">
                  <c:v>1.7939393939393899</c:v>
                </c:pt>
                <c:pt idx="75">
                  <c:v>1.8181818181818199</c:v>
                </c:pt>
                <c:pt idx="76">
                  <c:v>1.8424242424242401</c:v>
                </c:pt>
                <c:pt idx="77">
                  <c:v>1.86666666666667</c:v>
                </c:pt>
                <c:pt idx="78">
                  <c:v>1.89090909090909</c:v>
                </c:pt>
                <c:pt idx="79">
                  <c:v>1.9151515151515199</c:v>
                </c:pt>
                <c:pt idx="80">
                  <c:v>1.9393939393939399</c:v>
                </c:pt>
                <c:pt idx="81">
                  <c:v>1.9636363636363601</c:v>
                </c:pt>
                <c:pt idx="82">
                  <c:v>1.98787878787879</c:v>
                </c:pt>
                <c:pt idx="83">
                  <c:v>2.01212121212121</c:v>
                </c:pt>
                <c:pt idx="84">
                  <c:v>2.0363636363636402</c:v>
                </c:pt>
                <c:pt idx="85">
                  <c:v>2.0606060606060601</c:v>
                </c:pt>
                <c:pt idx="86">
                  <c:v>2.0848484848484898</c:v>
                </c:pt>
                <c:pt idx="87">
                  <c:v>2.1090909090909098</c:v>
                </c:pt>
                <c:pt idx="88">
                  <c:v>2.1333333333333302</c:v>
                </c:pt>
                <c:pt idx="89">
                  <c:v>2.1575757575757599</c:v>
                </c:pt>
                <c:pt idx="90">
                  <c:v>2.1818181818181799</c:v>
                </c:pt>
                <c:pt idx="91">
                  <c:v>2.2060606060606101</c:v>
                </c:pt>
                <c:pt idx="92">
                  <c:v>2.23030303030303</c:v>
                </c:pt>
                <c:pt idx="93">
                  <c:v>2.25454545454545</c:v>
                </c:pt>
                <c:pt idx="94">
                  <c:v>2.2787878787878801</c:v>
                </c:pt>
                <c:pt idx="95">
                  <c:v>2.3030303030303001</c:v>
                </c:pt>
                <c:pt idx="96">
                  <c:v>2.3272727272727298</c:v>
                </c:pt>
                <c:pt idx="97">
                  <c:v>2.3515151515151498</c:v>
                </c:pt>
                <c:pt idx="98">
                  <c:v>2.37575757575758</c:v>
                </c:pt>
                <c:pt idx="99">
                  <c:v>2.4</c:v>
                </c:pt>
              </c:numCache>
            </c:numRef>
          </c:xVal>
          <c:yVal>
            <c:numRef>
              <c:f>'[исследования.xlsx]Без ребер'!$B$5:$CW$5</c:f>
              <c:numCache>
                <c:formatCode>General</c:formatCode>
                <c:ptCount val="100"/>
                <c:pt idx="0">
                  <c:v>1.6417129688942201E-2</c:v>
                </c:pt>
                <c:pt idx="1">
                  <c:v>1.6417129688942201E-2</c:v>
                </c:pt>
                <c:pt idx="2">
                  <c:v>1.6417129688942201E-2</c:v>
                </c:pt>
                <c:pt idx="3">
                  <c:v>1.6417129688942201E-2</c:v>
                </c:pt>
                <c:pt idx="4">
                  <c:v>1.6417129688942201E-2</c:v>
                </c:pt>
                <c:pt idx="5">
                  <c:v>1.6417129688942201E-2</c:v>
                </c:pt>
                <c:pt idx="6">
                  <c:v>1.1008665858368301E-2</c:v>
                </c:pt>
                <c:pt idx="7">
                  <c:v>1.01616984826135E-2</c:v>
                </c:pt>
                <c:pt idx="8">
                  <c:v>9.7006885567731595E-3</c:v>
                </c:pt>
                <c:pt idx="9">
                  <c:v>9.2496824246132807E-3</c:v>
                </c:pt>
                <c:pt idx="10">
                  <c:v>8.8072255372107708E-3</c:v>
                </c:pt>
                <c:pt idx="11">
                  <c:v>8.3762267644920101E-3</c:v>
                </c:pt>
                <c:pt idx="12">
                  <c:v>7.9539888788307308E-3</c:v>
                </c:pt>
                <c:pt idx="13">
                  <c:v>7.5429975529843901E-3</c:v>
                </c:pt>
                <c:pt idx="14">
                  <c:v>7.14617590064167E-3</c:v>
                </c:pt>
                <c:pt idx="15">
                  <c:v>7.0725457721737203E-3</c:v>
                </c:pt>
                <c:pt idx="16">
                  <c:v>6.9992630913479504E-3</c:v>
                </c:pt>
                <c:pt idx="17">
                  <c:v>6.9263276501309702E-3</c:v>
                </c:pt>
                <c:pt idx="18">
                  <c:v>6.8537394800645898E-3</c:v>
                </c:pt>
                <c:pt idx="19">
                  <c:v>6.7814986110730398E-3</c:v>
                </c:pt>
                <c:pt idx="20">
                  <c:v>6.70960487198222E-3</c:v>
                </c:pt>
                <c:pt idx="21">
                  <c:v>6.63712953078945E-3</c:v>
                </c:pt>
                <c:pt idx="22">
                  <c:v>6.5659305762023803E-3</c:v>
                </c:pt>
                <c:pt idx="23">
                  <c:v>6.4950786753210704E-3</c:v>
                </c:pt>
                <c:pt idx="24">
                  <c:v>6.4245741439091101E-3</c:v>
                </c:pt>
                <c:pt idx="25">
                  <c:v>6.3544168694294398E-3</c:v>
                </c:pt>
                <c:pt idx="26">
                  <c:v>6.2846068896900602E-3</c:v>
                </c:pt>
                <c:pt idx="27">
                  <c:v>6.2151441169410598E-3</c:v>
                </c:pt>
                <c:pt idx="28">
                  <c:v>6.1460286489213103E-3</c:v>
                </c:pt>
                <c:pt idx="29">
                  <c:v>6.0772603988485897E-3</c:v>
                </c:pt>
                <c:pt idx="30">
                  <c:v>6.0080285237849897E-3</c:v>
                </c:pt>
                <c:pt idx="31">
                  <c:v>5.9399547417029897E-3</c:v>
                </c:pt>
                <c:pt idx="32">
                  <c:v>5.8722283793570503E-3</c:v>
                </c:pt>
                <c:pt idx="33">
                  <c:v>5.8048494176971702E-3</c:v>
                </c:pt>
                <c:pt idx="34">
                  <c:v>5.73781751028281E-3</c:v>
                </c:pt>
                <c:pt idx="35">
                  <c:v>5.67113285812911E-3</c:v>
                </c:pt>
                <c:pt idx="36">
                  <c:v>5.6047956467984101E-3</c:v>
                </c:pt>
                <c:pt idx="37">
                  <c:v>5.5388056365701004E-3</c:v>
                </c:pt>
                <c:pt idx="38">
                  <c:v>5.4724505899056497E-3</c:v>
                </c:pt>
                <c:pt idx="39">
                  <c:v>5.4071550734924E-3</c:v>
                </c:pt>
                <c:pt idx="40">
                  <c:v>5.34220692898412E-3</c:v>
                </c:pt>
                <c:pt idx="41">
                  <c:v>5.2776059329047902E-3</c:v>
                </c:pt>
                <c:pt idx="42">
                  <c:v>5.2133522353127598E-3</c:v>
                </c:pt>
                <c:pt idx="43">
                  <c:v>5.1494459364889202E-3</c:v>
                </c:pt>
                <c:pt idx="44">
                  <c:v>5.08588683267331E-3</c:v>
                </c:pt>
                <c:pt idx="45">
                  <c:v>5.0226749311970903E-3</c:v>
                </c:pt>
                <c:pt idx="46">
                  <c:v>4.9591814069309204E-3</c:v>
                </c:pt>
                <c:pt idx="47">
                  <c:v>4.8966641751138698E-3</c:v>
                </c:pt>
                <c:pt idx="48">
                  <c:v>4.83449411394402E-3</c:v>
                </c:pt>
                <c:pt idx="49">
                  <c:v>4.7726713017582304E-3</c:v>
                </c:pt>
                <c:pt idx="50">
                  <c:v>4.7111958822392804E-3</c:v>
                </c:pt>
                <c:pt idx="51">
                  <c:v>4.6500676424236897E-3</c:v>
                </c:pt>
                <c:pt idx="52">
                  <c:v>4.5892866303287004E-3</c:v>
                </c:pt>
                <c:pt idx="53">
                  <c:v>4.5282949824217997E-3</c:v>
                </c:pt>
                <c:pt idx="54">
                  <c:v>4.4682085786223597E-3</c:v>
                </c:pt>
                <c:pt idx="55">
                  <c:v>4.4084694156521203E-3</c:v>
                </c:pt>
                <c:pt idx="56">
                  <c:v>4.3490775470760501E-3</c:v>
                </c:pt>
                <c:pt idx="57">
                  <c:v>4.2900330231251003E-3</c:v>
                </c:pt>
                <c:pt idx="58">
                  <c:v>4.2313356248370798E-3</c:v>
                </c:pt>
                <c:pt idx="59">
                  <c:v>4.1724882266142797E-3</c:v>
                </c:pt>
                <c:pt idx="60">
                  <c:v>4.1144854504765599E-3</c:v>
                </c:pt>
                <c:pt idx="61">
                  <c:v>4.0568299345084304E-3</c:v>
                </c:pt>
                <c:pt idx="62">
                  <c:v>3.9995216195781403E-3</c:v>
                </c:pt>
                <c:pt idx="63">
                  <c:v>3.9425607459310204E-3</c:v>
                </c:pt>
                <c:pt idx="64">
                  <c:v>3.8859470331279499E-3</c:v>
                </c:pt>
                <c:pt idx="65">
                  <c:v>3.8292353464871799E-3</c:v>
                </c:pt>
                <c:pt idx="66">
                  <c:v>3.7733161828514199E-3</c:v>
                </c:pt>
                <c:pt idx="67">
                  <c:v>3.7177443258635898E-3</c:v>
                </c:pt>
                <c:pt idx="68">
                  <c:v>3.6625197282346101E-3</c:v>
                </c:pt>
                <c:pt idx="69">
                  <c:v>3.60764249437894E-3</c:v>
                </c:pt>
                <c:pt idx="70">
                  <c:v>3.5531122617919698E-3</c:v>
                </c:pt>
                <c:pt idx="71">
                  <c:v>3.4985293687759701E-3</c:v>
                </c:pt>
                <c:pt idx="72">
                  <c:v>3.4446938126534601E-3</c:v>
                </c:pt>
                <c:pt idx="73">
                  <c:v>3.39120567089866E-3</c:v>
                </c:pt>
                <c:pt idx="74">
                  <c:v>3.33806470415032E-3</c:v>
                </c:pt>
                <c:pt idx="75">
                  <c:v>3.28527097507063E-3</c:v>
                </c:pt>
                <c:pt idx="76">
                  <c:v>3.2324635807257501E-3</c:v>
                </c:pt>
                <c:pt idx="77">
                  <c:v>3.1803644652721001E-3</c:v>
                </c:pt>
                <c:pt idx="78">
                  <c:v>3.1286125882882599E-3</c:v>
                </c:pt>
                <c:pt idx="79">
                  <c:v>3.0772079301617499E-3</c:v>
                </c:pt>
                <c:pt idx="80">
                  <c:v>3.0261505519476998E-3</c:v>
                </c:pt>
                <c:pt idx="81">
                  <c:v>2.9751138913526399E-3</c:v>
                </c:pt>
                <c:pt idx="82">
                  <c:v>2.9247510354155301E-3</c:v>
                </c:pt>
                <c:pt idx="83">
                  <c:v>2.8747355005118002E-3</c:v>
                </c:pt>
                <c:pt idx="84">
                  <c:v>2.82506716948122E-3</c:v>
                </c:pt>
                <c:pt idx="85">
                  <c:v>2.7754496647354001E-3</c:v>
                </c:pt>
                <c:pt idx="86">
                  <c:v>2.72647594620266E-3</c:v>
                </c:pt>
                <c:pt idx="87">
                  <c:v>2.6778494467101098E-3</c:v>
                </c:pt>
                <c:pt idx="88">
                  <c:v>2.6295702839163201E-3</c:v>
                </c:pt>
                <c:pt idx="89">
                  <c:v>2.58163838442204E-3</c:v>
                </c:pt>
                <c:pt idx="90">
                  <c:v>2.5337836394171598E-3</c:v>
                </c:pt>
                <c:pt idx="91">
                  <c:v>2.48654624437067E-3</c:v>
                </c:pt>
                <c:pt idx="92">
                  <c:v>2.4396561895974399E-3</c:v>
                </c:pt>
                <c:pt idx="93">
                  <c:v>2.3931133307488199E-3</c:v>
                </c:pt>
                <c:pt idx="94">
                  <c:v>2.3466711523917202E-3</c:v>
                </c:pt>
                <c:pt idx="95">
                  <c:v>2.3008228348229899E-3</c:v>
                </c:pt>
                <c:pt idx="96">
                  <c:v>2.2553218640826399E-3</c:v>
                </c:pt>
                <c:pt idx="97">
                  <c:v>2.2101681014969898E-3</c:v>
                </c:pt>
                <c:pt idx="98">
                  <c:v>2.16513575852434E-3</c:v>
                </c:pt>
                <c:pt idx="99">
                  <c:v>2.1206765653937398E-3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13E7-49C7-8D22-9E6ECB2B37FB}"/>
            </c:ext>
          </c:extLst>
        </c:ser>
        <c:ser>
          <c:idx val="1"/>
          <c:order val="1"/>
          <c:tx>
            <c:v>аналитическое значение</c:v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'[исследования.xlsx]Без ребер'!$B$2:$CW$2</c:f>
              <c:numCache>
                <c:formatCode>General</c:formatCode>
                <c:ptCount val="100"/>
                <c:pt idx="0">
                  <c:v>0</c:v>
                </c:pt>
                <c:pt idx="1">
                  <c:v>2.4242424242424201E-2</c:v>
                </c:pt>
                <c:pt idx="2">
                  <c:v>4.8484848484848499E-2</c:v>
                </c:pt>
                <c:pt idx="3">
                  <c:v>7.2727272727272696E-2</c:v>
                </c:pt>
                <c:pt idx="4">
                  <c:v>9.6969696969696997E-2</c:v>
                </c:pt>
                <c:pt idx="5">
                  <c:v>0.12121212121212099</c:v>
                </c:pt>
                <c:pt idx="6">
                  <c:v>0.145454545454545</c:v>
                </c:pt>
                <c:pt idx="7">
                  <c:v>0.16969696969697001</c:v>
                </c:pt>
                <c:pt idx="8">
                  <c:v>0.19393939393939399</c:v>
                </c:pt>
                <c:pt idx="9">
                  <c:v>0.218181818181818</c:v>
                </c:pt>
                <c:pt idx="10">
                  <c:v>0.24242424242424199</c:v>
                </c:pt>
                <c:pt idx="11">
                  <c:v>0.266666666666667</c:v>
                </c:pt>
                <c:pt idx="12">
                  <c:v>0.29090909090909101</c:v>
                </c:pt>
                <c:pt idx="13">
                  <c:v>0.31515151515151502</c:v>
                </c:pt>
                <c:pt idx="14">
                  <c:v>0.33939393939393903</c:v>
                </c:pt>
                <c:pt idx="15">
                  <c:v>0.36363636363636398</c:v>
                </c:pt>
                <c:pt idx="16">
                  <c:v>0.38787878787878799</c:v>
                </c:pt>
                <c:pt idx="17">
                  <c:v>0.412121212121212</c:v>
                </c:pt>
                <c:pt idx="18">
                  <c:v>0.43636363636363601</c:v>
                </c:pt>
                <c:pt idx="19">
                  <c:v>0.46060606060606102</c:v>
                </c:pt>
                <c:pt idx="20">
                  <c:v>0.48484848484848497</c:v>
                </c:pt>
                <c:pt idx="21">
                  <c:v>0.50909090909090904</c:v>
                </c:pt>
                <c:pt idx="22">
                  <c:v>0.53333333333333299</c:v>
                </c:pt>
                <c:pt idx="23">
                  <c:v>0.55757575757575795</c:v>
                </c:pt>
                <c:pt idx="24">
                  <c:v>0.58181818181818201</c:v>
                </c:pt>
                <c:pt idx="25">
                  <c:v>0.60606060606060597</c:v>
                </c:pt>
                <c:pt idx="26">
                  <c:v>0.63030303030303003</c:v>
                </c:pt>
                <c:pt idx="27">
                  <c:v>0.65454545454545499</c:v>
                </c:pt>
                <c:pt idx="28">
                  <c:v>0.67878787878787905</c:v>
                </c:pt>
                <c:pt idx="29">
                  <c:v>0.70303030303030301</c:v>
                </c:pt>
                <c:pt idx="30">
                  <c:v>0.72727272727272696</c:v>
                </c:pt>
                <c:pt idx="31">
                  <c:v>0.75151515151515103</c:v>
                </c:pt>
                <c:pt idx="32">
                  <c:v>0.77575757575757598</c:v>
                </c:pt>
                <c:pt idx="33">
                  <c:v>0.8</c:v>
                </c:pt>
                <c:pt idx="34">
                  <c:v>0.824242424242424</c:v>
                </c:pt>
                <c:pt idx="35">
                  <c:v>0.84848484848484895</c:v>
                </c:pt>
                <c:pt idx="36">
                  <c:v>0.87272727272727302</c:v>
                </c:pt>
                <c:pt idx="37">
                  <c:v>0.89696969696969697</c:v>
                </c:pt>
                <c:pt idx="38">
                  <c:v>0.92121212121212104</c:v>
                </c:pt>
                <c:pt idx="39">
                  <c:v>0.94545454545454499</c:v>
                </c:pt>
                <c:pt idx="40">
                  <c:v>0.96969696969696995</c:v>
                </c:pt>
                <c:pt idx="41">
                  <c:v>0.99393939393939401</c:v>
                </c:pt>
                <c:pt idx="42">
                  <c:v>1.0181818181818201</c:v>
                </c:pt>
                <c:pt idx="43">
                  <c:v>1.04242424242424</c:v>
                </c:pt>
                <c:pt idx="44">
                  <c:v>1.06666666666667</c:v>
                </c:pt>
                <c:pt idx="45">
                  <c:v>1.0909090909090899</c:v>
                </c:pt>
                <c:pt idx="46">
                  <c:v>1.1151515151515199</c:v>
                </c:pt>
                <c:pt idx="47">
                  <c:v>1.1393939393939401</c:v>
                </c:pt>
                <c:pt idx="48">
                  <c:v>1.16363636363636</c:v>
                </c:pt>
                <c:pt idx="49">
                  <c:v>1.18787878787879</c:v>
                </c:pt>
                <c:pt idx="50">
                  <c:v>1.2121212121212099</c:v>
                </c:pt>
                <c:pt idx="51">
                  <c:v>1.2363636363636401</c:v>
                </c:pt>
                <c:pt idx="52">
                  <c:v>1.2606060606060601</c:v>
                </c:pt>
                <c:pt idx="53">
                  <c:v>1.28484848484848</c:v>
                </c:pt>
                <c:pt idx="54">
                  <c:v>1.30909090909091</c:v>
                </c:pt>
                <c:pt idx="55">
                  <c:v>1.3333333333333299</c:v>
                </c:pt>
                <c:pt idx="56">
                  <c:v>1.3575757575757601</c:v>
                </c:pt>
                <c:pt idx="57">
                  <c:v>1.3818181818181801</c:v>
                </c:pt>
                <c:pt idx="58">
                  <c:v>1.40606060606061</c:v>
                </c:pt>
                <c:pt idx="59">
                  <c:v>1.43030303030303</c:v>
                </c:pt>
                <c:pt idx="60">
                  <c:v>1.4545454545454499</c:v>
                </c:pt>
                <c:pt idx="61">
                  <c:v>1.4787878787878801</c:v>
                </c:pt>
                <c:pt idx="62">
                  <c:v>1.5030303030303001</c:v>
                </c:pt>
                <c:pt idx="63">
                  <c:v>1.52727272727273</c:v>
                </c:pt>
                <c:pt idx="64">
                  <c:v>1.55151515151515</c:v>
                </c:pt>
                <c:pt idx="65">
                  <c:v>1.5757575757575799</c:v>
                </c:pt>
                <c:pt idx="66">
                  <c:v>1.6</c:v>
                </c:pt>
                <c:pt idx="67">
                  <c:v>1.62424242424242</c:v>
                </c:pt>
                <c:pt idx="68">
                  <c:v>1.64848484848485</c:v>
                </c:pt>
                <c:pt idx="69">
                  <c:v>1.67272727272727</c:v>
                </c:pt>
                <c:pt idx="70">
                  <c:v>1.6969696969696999</c:v>
                </c:pt>
                <c:pt idx="71">
                  <c:v>1.7212121212121201</c:v>
                </c:pt>
                <c:pt idx="72">
                  <c:v>1.74545454545455</c:v>
                </c:pt>
                <c:pt idx="73">
                  <c:v>1.76969696969697</c:v>
                </c:pt>
                <c:pt idx="74">
                  <c:v>1.7939393939393899</c:v>
                </c:pt>
                <c:pt idx="75">
                  <c:v>1.8181818181818199</c:v>
                </c:pt>
                <c:pt idx="76">
                  <c:v>1.8424242424242401</c:v>
                </c:pt>
                <c:pt idx="77">
                  <c:v>1.86666666666667</c:v>
                </c:pt>
                <c:pt idx="78">
                  <c:v>1.89090909090909</c:v>
                </c:pt>
                <c:pt idx="79">
                  <c:v>1.9151515151515199</c:v>
                </c:pt>
                <c:pt idx="80">
                  <c:v>1.9393939393939399</c:v>
                </c:pt>
                <c:pt idx="81">
                  <c:v>1.9636363636363601</c:v>
                </c:pt>
                <c:pt idx="82">
                  <c:v>1.98787878787879</c:v>
                </c:pt>
                <c:pt idx="83">
                  <c:v>2.01212121212121</c:v>
                </c:pt>
                <c:pt idx="84">
                  <c:v>2.0363636363636402</c:v>
                </c:pt>
                <c:pt idx="85">
                  <c:v>2.0606060606060601</c:v>
                </c:pt>
                <c:pt idx="86">
                  <c:v>2.0848484848484898</c:v>
                </c:pt>
                <c:pt idx="87">
                  <c:v>2.1090909090909098</c:v>
                </c:pt>
                <c:pt idx="88">
                  <c:v>2.1333333333333302</c:v>
                </c:pt>
                <c:pt idx="89">
                  <c:v>2.1575757575757599</c:v>
                </c:pt>
                <c:pt idx="90">
                  <c:v>2.1818181818181799</c:v>
                </c:pt>
                <c:pt idx="91">
                  <c:v>2.2060606060606101</c:v>
                </c:pt>
                <c:pt idx="92">
                  <c:v>2.23030303030303</c:v>
                </c:pt>
                <c:pt idx="93">
                  <c:v>2.25454545454545</c:v>
                </c:pt>
                <c:pt idx="94">
                  <c:v>2.2787878787878801</c:v>
                </c:pt>
                <c:pt idx="95">
                  <c:v>2.3030303030303001</c:v>
                </c:pt>
                <c:pt idx="96">
                  <c:v>2.3272727272727298</c:v>
                </c:pt>
                <c:pt idx="97">
                  <c:v>2.3515151515151498</c:v>
                </c:pt>
                <c:pt idx="98">
                  <c:v>2.37575757575758</c:v>
                </c:pt>
                <c:pt idx="99">
                  <c:v>2.4</c:v>
                </c:pt>
              </c:numCache>
            </c:numRef>
          </c:xVal>
          <c:yVal>
            <c:numRef>
              <c:f>'[исследования.xlsx]Без ребер'!$B$16:$CW$16</c:f>
              <c:numCache>
                <c:formatCode>General</c:formatCode>
                <c:ptCount val="100"/>
                <c:pt idx="0">
                  <c:v>1.6414821615006667E-2</c:v>
                </c:pt>
                <c:pt idx="1">
                  <c:v>1.6414821615006667E-2</c:v>
                </c:pt>
                <c:pt idx="2">
                  <c:v>1.6414821615006667E-2</c:v>
                </c:pt>
                <c:pt idx="3">
                  <c:v>1.6414821615006667E-2</c:v>
                </c:pt>
                <c:pt idx="4">
                  <c:v>1.6414821615006667E-2</c:v>
                </c:pt>
                <c:pt idx="5">
                  <c:v>1.6414821615006667E-2</c:v>
                </c:pt>
                <c:pt idx="6">
                  <c:v>1.1007180005879639E-2</c:v>
                </c:pt>
                <c:pt idx="7">
                  <c:v>1.0161611436530009E-2</c:v>
                </c:pt>
                <c:pt idx="8">
                  <c:v>9.6999991952732532E-3</c:v>
                </c:pt>
                <c:pt idx="9">
                  <c:v>9.2484037656094913E-3</c:v>
                </c:pt>
                <c:pt idx="10">
                  <c:v>8.8068251475390755E-3</c:v>
                </c:pt>
                <c:pt idx="11">
                  <c:v>8.3752633410616607E-3</c:v>
                </c:pt>
                <c:pt idx="12">
                  <c:v>7.9537183461775851E-3</c:v>
                </c:pt>
                <c:pt idx="13">
                  <c:v>7.5421901628865201E-3</c:v>
                </c:pt>
                <c:pt idx="14">
                  <c:v>7.1459223652330268E-3</c:v>
                </c:pt>
                <c:pt idx="15">
                  <c:v>7.0721961801740573E-3</c:v>
                </c:pt>
                <c:pt idx="16">
                  <c:v>6.9988177201587712E-3</c:v>
                </c:pt>
                <c:pt idx="17">
                  <c:v>6.9257869851871686E-3</c:v>
                </c:pt>
                <c:pt idx="18">
                  <c:v>6.8531039752592667E-3</c:v>
                </c:pt>
                <c:pt idx="19">
                  <c:v>6.7807686903750327E-3</c:v>
                </c:pt>
                <c:pt idx="20">
                  <c:v>6.7087811305344839E-3</c:v>
                </c:pt>
                <c:pt idx="21">
                  <c:v>6.6371412957376185E-3</c:v>
                </c:pt>
                <c:pt idx="22">
                  <c:v>6.5658491859844539E-3</c:v>
                </c:pt>
                <c:pt idx="23">
                  <c:v>6.4949048012749571E-3</c:v>
                </c:pt>
                <c:pt idx="24">
                  <c:v>6.424308141609142E-3</c:v>
                </c:pt>
                <c:pt idx="25">
                  <c:v>6.3540592069870278E-3</c:v>
                </c:pt>
                <c:pt idx="26">
                  <c:v>6.284157997408584E-3</c:v>
                </c:pt>
                <c:pt idx="27">
                  <c:v>6.2146045128738244E-3</c:v>
                </c:pt>
                <c:pt idx="28">
                  <c:v>6.1453987533827466E-3</c:v>
                </c:pt>
                <c:pt idx="29">
                  <c:v>6.0765407189353532E-3</c:v>
                </c:pt>
                <c:pt idx="30">
                  <c:v>6.0080304095316596E-3</c:v>
                </c:pt>
                <c:pt idx="31">
                  <c:v>5.9398678251716356E-3</c:v>
                </c:pt>
                <c:pt idx="32">
                  <c:v>5.872052965855295E-3</c:v>
                </c:pt>
                <c:pt idx="33">
                  <c:v>5.8045858315826536E-3</c:v>
                </c:pt>
                <c:pt idx="34">
                  <c:v>5.7374664223536825E-3</c:v>
                </c:pt>
                <c:pt idx="35">
                  <c:v>5.6706947381683958E-3</c:v>
                </c:pt>
                <c:pt idx="36">
                  <c:v>5.6042707790267899E-3</c:v>
                </c:pt>
                <c:pt idx="37">
                  <c:v>5.5381945449288839E-3</c:v>
                </c:pt>
                <c:pt idx="38">
                  <c:v>5.4724660358746501E-3</c:v>
                </c:pt>
                <c:pt idx="39">
                  <c:v>5.4070852518640989E-3</c:v>
                </c:pt>
                <c:pt idx="40">
                  <c:v>5.342052192897232E-3</c:v>
                </c:pt>
                <c:pt idx="41">
                  <c:v>5.2773668589740624E-3</c:v>
                </c:pt>
                <c:pt idx="42">
                  <c:v>5.2130292500945615E-3</c:v>
                </c:pt>
                <c:pt idx="43">
                  <c:v>5.1490393662587466E-3</c:v>
                </c:pt>
                <c:pt idx="44">
                  <c:v>5.08539720746663E-3</c:v>
                </c:pt>
                <c:pt idx="45">
                  <c:v>5.0221027737181829E-3</c:v>
                </c:pt>
                <c:pt idx="46">
                  <c:v>4.959156065013421E-3</c:v>
                </c:pt>
                <c:pt idx="47">
                  <c:v>4.8965570813523426E-3</c:v>
                </c:pt>
                <c:pt idx="48">
                  <c:v>4.8343058227349614E-3</c:v>
                </c:pt>
                <c:pt idx="49">
                  <c:v>4.7724022891612499E-3</c:v>
                </c:pt>
                <c:pt idx="50">
                  <c:v>4.7108464806312235E-3</c:v>
                </c:pt>
                <c:pt idx="51">
                  <c:v>4.6496383971448823E-3</c:v>
                </c:pt>
                <c:pt idx="52">
                  <c:v>4.5887780387022375E-3</c:v>
                </c:pt>
                <c:pt idx="53">
                  <c:v>4.5282654053032632E-3</c:v>
                </c:pt>
                <c:pt idx="54">
                  <c:v>4.4681004969479724E-3</c:v>
                </c:pt>
                <c:pt idx="55">
                  <c:v>4.4082833136363667E-3</c:v>
                </c:pt>
                <c:pt idx="56">
                  <c:v>4.3488138553684575E-3</c:v>
                </c:pt>
                <c:pt idx="57">
                  <c:v>4.2896921221442204E-3</c:v>
                </c:pt>
                <c:pt idx="58">
                  <c:v>4.2309181139636677E-3</c:v>
                </c:pt>
                <c:pt idx="59">
                  <c:v>4.1724918308267984E-3</c:v>
                </c:pt>
                <c:pt idx="60">
                  <c:v>4.1144132727336255E-3</c:v>
                </c:pt>
                <c:pt idx="61">
                  <c:v>4.0566824396841231E-3</c:v>
                </c:pt>
                <c:pt idx="62">
                  <c:v>3.9992993316783059E-3</c:v>
                </c:pt>
                <c:pt idx="63">
                  <c:v>3.9422639487161739E-3</c:v>
                </c:pt>
                <c:pt idx="64">
                  <c:v>3.885576290797737E-3</c:v>
                </c:pt>
                <c:pt idx="65">
                  <c:v>3.8292363579229727E-3</c:v>
                </c:pt>
                <c:pt idx="66">
                  <c:v>3.7732441500918914E-3</c:v>
                </c:pt>
                <c:pt idx="67">
                  <c:v>3.7175996673045062E-3</c:v>
                </c:pt>
                <c:pt idx="68">
                  <c:v>3.6623029095607944E-3</c:v>
                </c:pt>
                <c:pt idx="69">
                  <c:v>3.6073538768607665E-3</c:v>
                </c:pt>
                <c:pt idx="70">
                  <c:v>3.5527525692044229E-3</c:v>
                </c:pt>
                <c:pt idx="71">
                  <c:v>3.4984989865917736E-3</c:v>
                </c:pt>
                <c:pt idx="72">
                  <c:v>3.4445931290227987E-3</c:v>
                </c:pt>
                <c:pt idx="73">
                  <c:v>3.391034996497505E-3</c:v>
                </c:pt>
                <c:pt idx="74">
                  <c:v>3.3378245890158978E-3</c:v>
                </c:pt>
                <c:pt idx="75">
                  <c:v>3.2849619065779853E-3</c:v>
                </c:pt>
                <c:pt idx="76">
                  <c:v>3.2324469491837459E-3</c:v>
                </c:pt>
                <c:pt idx="77">
                  <c:v>3.1802797168331912E-3</c:v>
                </c:pt>
                <c:pt idx="78">
                  <c:v>3.1284602095263182E-3</c:v>
                </c:pt>
                <c:pt idx="79">
                  <c:v>3.0769884272631421E-3</c:v>
                </c:pt>
                <c:pt idx="80">
                  <c:v>3.0258643700436395E-3</c:v>
                </c:pt>
                <c:pt idx="81">
                  <c:v>2.9750880378678207E-3</c:v>
                </c:pt>
                <c:pt idx="82">
                  <c:v>2.9246594307356967E-3</c:v>
                </c:pt>
                <c:pt idx="83">
                  <c:v>2.8745785486472462E-3</c:v>
                </c:pt>
                <c:pt idx="84">
                  <c:v>2.8248453916024795E-3</c:v>
                </c:pt>
                <c:pt idx="85">
                  <c:v>2.7754599596013963E-3</c:v>
                </c:pt>
                <c:pt idx="86">
                  <c:v>2.7264222526440078E-3</c:v>
                </c:pt>
                <c:pt idx="87">
                  <c:v>2.6777322707302936E-3</c:v>
                </c:pt>
                <c:pt idx="88">
                  <c:v>2.6293900138602637E-3</c:v>
                </c:pt>
                <c:pt idx="89">
                  <c:v>2.5813954820339182E-3</c:v>
                </c:pt>
                <c:pt idx="90">
                  <c:v>2.5337486752512657E-3</c:v>
                </c:pt>
                <c:pt idx="91">
                  <c:v>2.4864495935122861E-3</c:v>
                </c:pt>
                <c:pt idx="92">
                  <c:v>2.4394982368169927E-3</c:v>
                </c:pt>
                <c:pt idx="93">
                  <c:v>2.3928946051653835E-3</c:v>
                </c:pt>
                <c:pt idx="94">
                  <c:v>2.3466386985574674E-3</c:v>
                </c:pt>
                <c:pt idx="95">
                  <c:v>2.3007305169932264E-3</c:v>
                </c:pt>
                <c:pt idx="96">
                  <c:v>2.2551700604726685E-3</c:v>
                </c:pt>
                <c:pt idx="97">
                  <c:v>2.2099573289957957E-3</c:v>
                </c:pt>
                <c:pt idx="98">
                  <c:v>2.1650923225626159E-3</c:v>
                </c:pt>
                <c:pt idx="99">
                  <c:v>2.1205750411731105E-3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13E7-49C7-8D22-9E6ECB2B37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12740032"/>
        <c:axId val="1512741120"/>
      </c:scatterChart>
      <c:valAx>
        <c:axId val="1512740032"/>
        <c:scaling>
          <c:orientation val="minMax"/>
          <c:max val="2.4"/>
          <c:min val="0"/>
        </c:scaling>
        <c:delete val="0"/>
        <c:axPos val="b"/>
        <c:majorGridlines>
          <c:spPr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i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x, </a:t>
                </a:r>
                <a:r>
                  <a:rPr lang="ru-RU" sz="1200" i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</a:t>
                </a:r>
              </a:p>
            </c:rich>
          </c:tx>
          <c:layout>
            <c:manualLayout>
              <c:xMode val="edge"/>
              <c:yMode val="edge"/>
              <c:x val="0.94240865145375707"/>
              <c:y val="0.8288553791887125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512741120"/>
        <c:crossesAt val="-12"/>
        <c:crossBetween val="midCat"/>
        <c:majorUnit val="0.4"/>
      </c:valAx>
      <c:valAx>
        <c:axId val="151274112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i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sz="120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z="120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см</a:t>
                </a:r>
                <a:r>
                  <a:rPr lang="en-US" sz="1200" baseline="3000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ru-RU" sz="1200" baseline="3000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>
            <c:manualLayout>
              <c:xMode val="edge"/>
              <c:yMode val="edge"/>
              <c:x val="6.4942240705196566E-2"/>
              <c:y val="2.473412698412698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#,##0" sourceLinked="0"/>
        <c:majorTickMark val="out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512740032"/>
        <c:crosses val="autoZero"/>
        <c:crossBetween val="midCat"/>
        <c:majorUnit val="4.000000000000001E-3"/>
        <c:dispUnits>
          <c:custUnit val="1.0000000000000003E-4"/>
        </c:dispUnits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ru-RU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bg1"/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791011142815266E-2"/>
          <c:y val="0.10628320640247838"/>
          <c:w val="0.8361910132692526"/>
          <c:h val="0.79688343875048406"/>
        </c:manualLayout>
      </c:layout>
      <c:scatterChart>
        <c:scatterStyle val="lineMarker"/>
        <c:varyColors val="0"/>
        <c:ser>
          <c:idx val="0"/>
          <c:order val="0"/>
          <c:tx>
            <c:v>δ(F)</c:v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'[сходимость Моменты инерции и площадь.xlsx]Без ребер'!$B$43:$B$48</c:f>
              <c:numCache>
                <c:formatCode>General</c:formatCode>
                <c:ptCount val="6"/>
                <c:pt idx="0">
                  <c:v>187</c:v>
                </c:pt>
                <c:pt idx="1">
                  <c:v>384</c:v>
                </c:pt>
                <c:pt idx="2">
                  <c:v>660</c:v>
                </c:pt>
                <c:pt idx="3">
                  <c:v>978</c:v>
                </c:pt>
                <c:pt idx="4">
                  <c:v>1600</c:v>
                </c:pt>
                <c:pt idx="5">
                  <c:v>4850</c:v>
                </c:pt>
              </c:numCache>
            </c:numRef>
          </c:xVal>
          <c:yVal>
            <c:numRef>
              <c:f>'[сходимость Моменты инерции и площадь.xlsx]Без ребер'!$A$43:$A$48</c:f>
              <c:numCache>
                <c:formatCode>0.00000000</c:formatCode>
                <c:ptCount val="6"/>
                <c:pt idx="0">
                  <c:v>5.9596464630285867E-2</c:v>
                </c:pt>
                <c:pt idx="1">
                  <c:v>2.9783122893928836E-2</c:v>
                </c:pt>
                <c:pt idx="2">
                  <c:v>1.7861588683197406E-2</c:v>
                </c:pt>
                <c:pt idx="3">
                  <c:v>8.3554532701815773E-3</c:v>
                </c:pt>
                <c:pt idx="4">
                  <c:v>5.7746356893266159E-3</c:v>
                </c:pt>
                <c:pt idx="5">
                  <c:v>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0561-414F-8394-C8A9DA7B9257}"/>
            </c:ext>
          </c:extLst>
        </c:ser>
        <c:ser>
          <c:idx val="1"/>
          <c:order val="1"/>
          <c:tx>
            <c:v>δ(Jy)</c:v>
          </c:tx>
          <c:spPr>
            <a:ln w="19050" cap="rnd">
              <a:solidFill>
                <a:schemeClr val="tx1"/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'[сходимость Моменты инерции и площадь.xlsx]Без ребер'!$B$51:$B$56</c:f>
              <c:numCache>
                <c:formatCode>General</c:formatCode>
                <c:ptCount val="6"/>
                <c:pt idx="0">
                  <c:v>187</c:v>
                </c:pt>
                <c:pt idx="1">
                  <c:v>384</c:v>
                </c:pt>
                <c:pt idx="2">
                  <c:v>660</c:v>
                </c:pt>
                <c:pt idx="3">
                  <c:v>978</c:v>
                </c:pt>
                <c:pt idx="4">
                  <c:v>1600</c:v>
                </c:pt>
                <c:pt idx="5">
                  <c:v>4850</c:v>
                </c:pt>
              </c:numCache>
            </c:numRef>
          </c:xVal>
          <c:yVal>
            <c:numRef>
              <c:f>'[сходимость Моменты инерции и площадь.xlsx]Без ребер'!$A$51:$A$56</c:f>
              <c:numCache>
                <c:formatCode>0.00000000</c:formatCode>
                <c:ptCount val="6"/>
                <c:pt idx="0">
                  <c:v>0.11848783542530057</c:v>
                </c:pt>
                <c:pt idx="1">
                  <c:v>4.6972388356576404E-2</c:v>
                </c:pt>
                <c:pt idx="2">
                  <c:v>2.7340212864512988E-2</c:v>
                </c:pt>
                <c:pt idx="3">
                  <c:v>1.1664902823840339E-2</c:v>
                </c:pt>
                <c:pt idx="4">
                  <c:v>6.8177188779636969E-3</c:v>
                </c:pt>
                <c:pt idx="5">
                  <c:v>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0561-414F-8394-C8A9DA7B9257}"/>
            </c:ext>
          </c:extLst>
        </c:ser>
        <c:ser>
          <c:idx val="2"/>
          <c:order val="2"/>
          <c:tx>
            <c:v>δ(Jz)</c:v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'[сходимость Моменты инерции и площадь.xlsx]Без ребер'!$B$59:$B$64</c:f>
              <c:numCache>
                <c:formatCode>General</c:formatCode>
                <c:ptCount val="6"/>
                <c:pt idx="0">
                  <c:v>187</c:v>
                </c:pt>
                <c:pt idx="1">
                  <c:v>384</c:v>
                </c:pt>
                <c:pt idx="2">
                  <c:v>660</c:v>
                </c:pt>
                <c:pt idx="3">
                  <c:v>978</c:v>
                </c:pt>
                <c:pt idx="4">
                  <c:v>1600</c:v>
                </c:pt>
                <c:pt idx="5">
                  <c:v>4850</c:v>
                </c:pt>
              </c:numCache>
            </c:numRef>
          </c:xVal>
          <c:yVal>
            <c:numRef>
              <c:f>'[сходимость Моменты инерции и площадь.xlsx]Без ребер'!$A$59:$A$64</c:f>
              <c:numCache>
                <c:formatCode>0.00000000</c:formatCode>
                <c:ptCount val="6"/>
                <c:pt idx="0">
                  <c:v>9.6584375090682711E-2</c:v>
                </c:pt>
                <c:pt idx="1">
                  <c:v>5.0195586647875927E-2</c:v>
                </c:pt>
                <c:pt idx="2">
                  <c:v>3.0158202375657452E-2</c:v>
                </c:pt>
                <c:pt idx="3">
                  <c:v>1.4121450292617199E-2</c:v>
                </c:pt>
                <c:pt idx="4">
                  <c:v>7.9776616942068418E-3</c:v>
                </c:pt>
                <c:pt idx="5">
                  <c:v>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0561-414F-8394-C8A9DA7B92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12742208"/>
        <c:axId val="1512742752"/>
      </c:scatterChart>
      <c:valAx>
        <c:axId val="1512742208"/>
        <c:scaling>
          <c:orientation val="minMax"/>
          <c:max val="3000"/>
        </c:scaling>
        <c:delete val="0"/>
        <c:axPos val="b"/>
        <c:majorGridlines>
          <c:spPr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i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endParaRPr lang="ru-RU" sz="1200" i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>
            <c:manualLayout>
              <c:xMode val="edge"/>
              <c:yMode val="edge"/>
              <c:x val="0.94689479485661532"/>
              <c:y val="0.8225485698152493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512742752"/>
        <c:crossesAt val="-12"/>
        <c:crossBetween val="midCat"/>
        <c:majorUnit val="500"/>
      </c:valAx>
      <c:valAx>
        <c:axId val="151274275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 sz="120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en-US" sz="120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z="120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%</a:t>
                </a:r>
                <a:endParaRPr lang="ru-RU" sz="1200" baseline="3000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>
            <c:manualLayout>
              <c:xMode val="edge"/>
              <c:yMode val="edge"/>
              <c:x val="7.9263820554350148E-2"/>
              <c:y val="0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0" sourceLinked="0"/>
        <c:majorTickMark val="out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512742208"/>
        <c:crosses val="autoZero"/>
        <c:crossBetween val="midCat"/>
        <c:dispUnits>
          <c:custUnit val="1.0000000000000002E-2"/>
        </c:dispUnits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bg1"/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791011142815266E-2"/>
          <c:y val="9.713490946304297E-2"/>
          <c:w val="0.76987075186390852"/>
          <c:h val="0.80603200762492333"/>
        </c:manualLayout>
      </c:layout>
      <c:scatterChart>
        <c:scatterStyle val="lineMarker"/>
        <c:varyColors val="0"/>
        <c:ser>
          <c:idx val="0"/>
          <c:order val="0"/>
          <c:tx>
            <c:v>Pкн</c:v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Последействие!$B$1:$LXZ$1</c:f>
              <c:numCache>
                <c:formatCode>0.00E+00</c:formatCode>
                <c:ptCount val="8761"/>
                <c:pt idx="0" formatCode="General">
                  <c:v>0</c:v>
                </c:pt>
                <c:pt idx="1">
                  <c:v>8.2543779551238607E-6</c:v>
                </c:pt>
                <c:pt idx="2">
                  <c:v>1.6508755910247701E-5</c:v>
                </c:pt>
                <c:pt idx="3">
                  <c:v>2.4763133865371601E-5</c:v>
                </c:pt>
                <c:pt idx="4">
                  <c:v>3.3017511820495402E-5</c:v>
                </c:pt>
                <c:pt idx="5">
                  <c:v>4.1271889775619298E-5</c:v>
                </c:pt>
                <c:pt idx="6">
                  <c:v>4.9526267730743201E-5</c:v>
                </c:pt>
                <c:pt idx="7">
                  <c:v>5.7780645685867003E-5</c:v>
                </c:pt>
                <c:pt idx="8">
                  <c:v>6.6035023640990899E-5</c:v>
                </c:pt>
                <c:pt idx="9">
                  <c:v>7.4289401596114795E-5</c:v>
                </c:pt>
                <c:pt idx="10">
                  <c:v>8.2543779551238596E-5</c:v>
                </c:pt>
                <c:pt idx="11">
                  <c:v>9.0798157506362506E-5</c:v>
                </c:pt>
                <c:pt idx="12">
                  <c:v>9.9052535461486402E-5</c:v>
                </c:pt>
                <c:pt idx="13" formatCode="General">
                  <c:v>1.0730691341661E-4</c:v>
                </c:pt>
                <c:pt idx="14" formatCode="General">
                  <c:v>1.1556129137173401E-4</c:v>
                </c:pt>
                <c:pt idx="15" formatCode="General">
                  <c:v>1.2381566932685801E-4</c:v>
                </c:pt>
                <c:pt idx="16" formatCode="General">
                  <c:v>1.3207004728198101E-4</c:v>
                </c:pt>
                <c:pt idx="17" formatCode="General">
                  <c:v>1.4032442523710499E-4</c:v>
                </c:pt>
                <c:pt idx="18" formatCode="General">
                  <c:v>1.4857880319222899E-4</c:v>
                </c:pt>
                <c:pt idx="19" formatCode="General">
                  <c:v>1.56833181147353E-4</c:v>
                </c:pt>
                <c:pt idx="20" formatCode="General">
                  <c:v>1.65087559102477E-4</c:v>
                </c:pt>
                <c:pt idx="21" formatCode="General">
                  <c:v>1.7334193705760101E-4</c:v>
                </c:pt>
                <c:pt idx="22" formatCode="General">
                  <c:v>1.8159631501272501E-4</c:v>
                </c:pt>
                <c:pt idx="23" formatCode="General">
                  <c:v>1.8985069296784899E-4</c:v>
                </c:pt>
                <c:pt idx="24" formatCode="General">
                  <c:v>1.9810507092297199E-4</c:v>
                </c:pt>
                <c:pt idx="25" formatCode="General">
                  <c:v>2.06359448878096E-4</c:v>
                </c:pt>
                <c:pt idx="26" formatCode="General">
                  <c:v>2.1461382683322E-4</c:v>
                </c:pt>
                <c:pt idx="27" formatCode="General">
                  <c:v>2.2286820478834401E-4</c:v>
                </c:pt>
                <c:pt idx="28" formatCode="General">
                  <c:v>2.3112258274346801E-4</c:v>
                </c:pt>
                <c:pt idx="29" formatCode="General">
                  <c:v>2.3937696069859199E-4</c:v>
                </c:pt>
                <c:pt idx="30" formatCode="General">
                  <c:v>2.4763133865371602E-4</c:v>
                </c:pt>
                <c:pt idx="31" formatCode="General">
                  <c:v>2.5588571660883902E-4</c:v>
                </c:pt>
                <c:pt idx="32" formatCode="General">
                  <c:v>2.64140094563963E-4</c:v>
                </c:pt>
                <c:pt idx="33" formatCode="General">
                  <c:v>2.7239447251908698E-4</c:v>
                </c:pt>
                <c:pt idx="34" formatCode="General">
                  <c:v>2.8064885047421101E-4</c:v>
                </c:pt>
                <c:pt idx="35" formatCode="General">
                  <c:v>2.8890322842933499E-4</c:v>
                </c:pt>
                <c:pt idx="36" formatCode="General">
                  <c:v>2.9715760638445902E-4</c:v>
                </c:pt>
                <c:pt idx="37" formatCode="General">
                  <c:v>3.05411984339583E-4</c:v>
                </c:pt>
                <c:pt idx="38" formatCode="General">
                  <c:v>3.1366636229470703E-4</c:v>
                </c:pt>
                <c:pt idx="39" formatCode="General">
                  <c:v>3.2192074024982997E-4</c:v>
                </c:pt>
                <c:pt idx="40" formatCode="General">
                  <c:v>3.3017511820495401E-4</c:v>
                </c:pt>
                <c:pt idx="41" formatCode="General">
                  <c:v>3.3842949616007798E-4</c:v>
                </c:pt>
                <c:pt idx="42" formatCode="General">
                  <c:v>3.4668387411520202E-4</c:v>
                </c:pt>
                <c:pt idx="43" formatCode="General">
                  <c:v>3.5493825207032599E-4</c:v>
                </c:pt>
                <c:pt idx="44" formatCode="General">
                  <c:v>3.6319263002545002E-4</c:v>
                </c:pt>
                <c:pt idx="45" formatCode="General">
                  <c:v>3.71447007980574E-4</c:v>
                </c:pt>
                <c:pt idx="46" formatCode="General">
                  <c:v>3.7970138593569798E-4</c:v>
                </c:pt>
                <c:pt idx="47" formatCode="General">
                  <c:v>3.8795576389082098E-4</c:v>
                </c:pt>
                <c:pt idx="48" formatCode="General">
                  <c:v>3.9621014184594501E-4</c:v>
                </c:pt>
                <c:pt idx="49" formatCode="General">
                  <c:v>4.0446451980106899E-4</c:v>
                </c:pt>
                <c:pt idx="50" formatCode="General">
                  <c:v>4.1271889775619302E-4</c:v>
                </c:pt>
                <c:pt idx="51" formatCode="General">
                  <c:v>4.20973275711317E-4</c:v>
                </c:pt>
                <c:pt idx="52" formatCode="General">
                  <c:v>4.2922765366644098E-4</c:v>
                </c:pt>
                <c:pt idx="53" formatCode="General">
                  <c:v>4.3748203162156501E-4</c:v>
                </c:pt>
                <c:pt idx="54" formatCode="General">
                  <c:v>4.4573640957668801E-4</c:v>
                </c:pt>
                <c:pt idx="55" formatCode="General">
                  <c:v>4.5399078753181199E-4</c:v>
                </c:pt>
                <c:pt idx="56" formatCode="General">
                  <c:v>4.6224516548693602E-4</c:v>
                </c:pt>
                <c:pt idx="57" formatCode="General">
                  <c:v>4.7049954344206E-4</c:v>
                </c:pt>
                <c:pt idx="58" formatCode="General">
                  <c:v>4.7875392139718398E-4</c:v>
                </c:pt>
                <c:pt idx="59" formatCode="General">
                  <c:v>4.8700829935230801E-4</c:v>
                </c:pt>
                <c:pt idx="60" formatCode="General">
                  <c:v>4.9526267730743204E-4</c:v>
                </c:pt>
                <c:pt idx="61" formatCode="General">
                  <c:v>5.0351705526255602E-4</c:v>
                </c:pt>
                <c:pt idx="62" formatCode="General">
                  <c:v>5.1177143321767902E-4</c:v>
                </c:pt>
                <c:pt idx="63" formatCode="General">
                  <c:v>5.20025811172803E-4</c:v>
                </c:pt>
                <c:pt idx="64" formatCode="General">
                  <c:v>5.2828018912792697E-4</c:v>
                </c:pt>
                <c:pt idx="65" formatCode="General">
                  <c:v>5.3653456708305095E-4</c:v>
                </c:pt>
                <c:pt idx="66" formatCode="General">
                  <c:v>5.4478894503817504E-4</c:v>
                </c:pt>
                <c:pt idx="67" formatCode="General">
                  <c:v>5.5304332299329901E-4</c:v>
                </c:pt>
                <c:pt idx="68" formatCode="General">
                  <c:v>5.6129770094842299E-4</c:v>
                </c:pt>
                <c:pt idx="69" formatCode="General">
                  <c:v>5.6955207890354697E-4</c:v>
                </c:pt>
                <c:pt idx="70" formatCode="General">
                  <c:v>5.7780645685866997E-4</c:v>
                </c:pt>
                <c:pt idx="71" formatCode="General">
                  <c:v>5.8606083481379395E-4</c:v>
                </c:pt>
                <c:pt idx="72" formatCode="General">
                  <c:v>5.9431521276891803E-4</c:v>
                </c:pt>
                <c:pt idx="73" formatCode="General">
                  <c:v>6.0256959072404201E-4</c:v>
                </c:pt>
                <c:pt idx="74" formatCode="General">
                  <c:v>6.1082396867916599E-4</c:v>
                </c:pt>
                <c:pt idx="75" formatCode="General">
                  <c:v>6.1907834663428997E-4</c:v>
                </c:pt>
                <c:pt idx="76" formatCode="General">
                  <c:v>6.2733272458941405E-4</c:v>
                </c:pt>
                <c:pt idx="77" formatCode="General">
                  <c:v>6.3558710254453695E-4</c:v>
                </c:pt>
                <c:pt idx="78" formatCode="General">
                  <c:v>6.4384148049966103E-4</c:v>
                </c:pt>
                <c:pt idx="79" formatCode="General">
                  <c:v>6.5209585845478501E-4</c:v>
                </c:pt>
                <c:pt idx="80" formatCode="General">
                  <c:v>6.6035023640990899E-4</c:v>
                </c:pt>
                <c:pt idx="81" formatCode="General">
                  <c:v>6.6860461436503297E-4</c:v>
                </c:pt>
                <c:pt idx="82" formatCode="General">
                  <c:v>6.7685899232015705E-4</c:v>
                </c:pt>
                <c:pt idx="83" formatCode="General">
                  <c:v>6.8511337027528103E-4</c:v>
                </c:pt>
                <c:pt idx="84" formatCode="General">
                  <c:v>6.9336774823040501E-4</c:v>
                </c:pt>
                <c:pt idx="85" formatCode="General">
                  <c:v>7.0162212618552801E-4</c:v>
                </c:pt>
                <c:pt idx="86" formatCode="General">
                  <c:v>7.0987650414065199E-4</c:v>
                </c:pt>
                <c:pt idx="87" formatCode="General">
                  <c:v>7.1813088209577596E-4</c:v>
                </c:pt>
                <c:pt idx="88" formatCode="General">
                  <c:v>7.2638526005090005E-4</c:v>
                </c:pt>
                <c:pt idx="89" formatCode="General">
                  <c:v>7.3463963800602403E-4</c:v>
                </c:pt>
                <c:pt idx="90" formatCode="General">
                  <c:v>7.42894015961148E-4</c:v>
                </c:pt>
                <c:pt idx="91" formatCode="General">
                  <c:v>7.5114839391627198E-4</c:v>
                </c:pt>
                <c:pt idx="92" formatCode="General">
                  <c:v>7.5940277187139596E-4</c:v>
                </c:pt>
                <c:pt idx="93" formatCode="General">
                  <c:v>7.6765714982651896E-4</c:v>
                </c:pt>
                <c:pt idx="94" formatCode="General">
                  <c:v>7.7591152778164305E-4</c:v>
                </c:pt>
                <c:pt idx="95" formatCode="General">
                  <c:v>7.8416590573676702E-4</c:v>
                </c:pt>
                <c:pt idx="96" formatCode="General">
                  <c:v>7.92420283691891E-4</c:v>
                </c:pt>
                <c:pt idx="97" formatCode="General">
                  <c:v>8.0067466164701498E-4</c:v>
                </c:pt>
                <c:pt idx="98" formatCode="General">
                  <c:v>8.0892903960213896E-4</c:v>
                </c:pt>
                <c:pt idx="99" formatCode="General">
                  <c:v>8.1718341755726304E-4</c:v>
                </c:pt>
                <c:pt idx="100" formatCode="General">
                  <c:v>8.2543779551238605E-4</c:v>
                </c:pt>
                <c:pt idx="101" formatCode="General">
                  <c:v>8.3369217346751002E-4</c:v>
                </c:pt>
                <c:pt idx="102" formatCode="General">
                  <c:v>8.41946551422634E-4</c:v>
                </c:pt>
                <c:pt idx="103" formatCode="General">
                  <c:v>8.5020092937775798E-4</c:v>
                </c:pt>
                <c:pt idx="104" formatCode="General">
                  <c:v>8.5845530733288196E-4</c:v>
                </c:pt>
                <c:pt idx="105" formatCode="General">
                  <c:v>8.6670968528800604E-4</c:v>
                </c:pt>
                <c:pt idx="106" formatCode="General">
                  <c:v>8.7496406324313002E-4</c:v>
                </c:pt>
                <c:pt idx="107" formatCode="General">
                  <c:v>8.83218441198254E-4</c:v>
                </c:pt>
                <c:pt idx="108" formatCode="General">
                  <c:v>8.91472819153377E-4</c:v>
                </c:pt>
                <c:pt idx="109" formatCode="General">
                  <c:v>8.9972719710850098E-4</c:v>
                </c:pt>
                <c:pt idx="110" formatCode="General">
                  <c:v>9.0798157506362495E-4</c:v>
                </c:pt>
                <c:pt idx="111" formatCode="General">
                  <c:v>9.1623595301874904E-4</c:v>
                </c:pt>
                <c:pt idx="112" formatCode="General">
                  <c:v>9.2449033097387302E-4</c:v>
                </c:pt>
                <c:pt idx="113" formatCode="General">
                  <c:v>9.3274470892899699E-4</c:v>
                </c:pt>
                <c:pt idx="114" formatCode="General">
                  <c:v>9.4099908688412097E-4</c:v>
                </c:pt>
                <c:pt idx="115" formatCode="General">
                  <c:v>9.4925346483924495E-4</c:v>
                </c:pt>
                <c:pt idx="116" formatCode="General">
                  <c:v>9.5750784279436795E-4</c:v>
                </c:pt>
                <c:pt idx="117" formatCode="General">
                  <c:v>9.6576222074949204E-4</c:v>
                </c:pt>
                <c:pt idx="118" formatCode="General">
                  <c:v>9.7401659870461601E-4</c:v>
                </c:pt>
                <c:pt idx="119" formatCode="General">
                  <c:v>9.8227097665973999E-4</c:v>
                </c:pt>
                <c:pt idx="120" formatCode="General">
                  <c:v>9.9052535461486408E-4</c:v>
                </c:pt>
                <c:pt idx="121" formatCode="General">
                  <c:v>9.9877973256998795E-4</c:v>
                </c:pt>
                <c:pt idx="122" formatCode="General">
                  <c:v>1.0070341105251101E-3</c:v>
                </c:pt>
                <c:pt idx="123" formatCode="General">
                  <c:v>1.01528848848023E-3</c:v>
                </c:pt>
                <c:pt idx="124" formatCode="General">
                  <c:v>1.02354286643535E-3</c:v>
                </c:pt>
                <c:pt idx="125" formatCode="General">
                  <c:v>1.03179724439048E-3</c:v>
                </c:pt>
                <c:pt idx="126" formatCode="General">
                  <c:v>1.0400516223455999E-3</c:v>
                </c:pt>
                <c:pt idx="127" formatCode="General">
                  <c:v>1.0483060003007301E-3</c:v>
                </c:pt>
                <c:pt idx="128" formatCode="General">
                  <c:v>1.05656037825585E-3</c:v>
                </c:pt>
                <c:pt idx="129" formatCode="General">
                  <c:v>1.06481475621097E-3</c:v>
                </c:pt>
                <c:pt idx="130" formatCode="General">
                  <c:v>1.0730691341661E-3</c:v>
                </c:pt>
                <c:pt idx="131" formatCode="General">
                  <c:v>1.0813235121212199E-3</c:v>
                </c:pt>
                <c:pt idx="132" formatCode="General">
                  <c:v>1.0895778900763501E-3</c:v>
                </c:pt>
                <c:pt idx="133" formatCode="General">
                  <c:v>1.09783226803147E-3</c:v>
                </c:pt>
                <c:pt idx="134" formatCode="General">
                  <c:v>1.10608664598659E-3</c:v>
                </c:pt>
                <c:pt idx="135" formatCode="General">
                  <c:v>1.1143410239417199E-3</c:v>
                </c:pt>
                <c:pt idx="136" formatCode="General">
                  <c:v>1.1225954018968399E-3</c:v>
                </c:pt>
                <c:pt idx="137" formatCode="General">
                  <c:v>1.1308497798519701E-3</c:v>
                </c:pt>
                <c:pt idx="138" formatCode="General">
                  <c:v>1.13910415780709E-3</c:v>
                </c:pt>
                <c:pt idx="139" formatCode="General">
                  <c:v>1.14735853576221E-3</c:v>
                </c:pt>
                <c:pt idx="140" formatCode="General">
                  <c:v>1.1556129137173399E-3</c:v>
                </c:pt>
                <c:pt idx="141" formatCode="General">
                  <c:v>1.1638672916724599E-3</c:v>
                </c:pt>
                <c:pt idx="142" formatCode="General">
                  <c:v>1.1721216696275801E-3</c:v>
                </c:pt>
                <c:pt idx="143" formatCode="General">
                  <c:v>1.18037604758271E-3</c:v>
                </c:pt>
                <c:pt idx="144" formatCode="General">
                  <c:v>1.18863042553783E-3</c:v>
                </c:pt>
                <c:pt idx="145" formatCode="General">
                  <c:v>1.1968848034929599E-3</c:v>
                </c:pt>
                <c:pt idx="146" formatCode="General">
                  <c:v>1.2051391814480799E-3</c:v>
                </c:pt>
                <c:pt idx="147" formatCode="General">
                  <c:v>1.2133935594032001E-3</c:v>
                </c:pt>
                <c:pt idx="148" formatCode="General">
                  <c:v>1.22164793735833E-3</c:v>
                </c:pt>
                <c:pt idx="149" formatCode="General">
                  <c:v>1.22990231531345E-3</c:v>
                </c:pt>
                <c:pt idx="150" formatCode="General">
                  <c:v>1.2381566932685799E-3</c:v>
                </c:pt>
                <c:pt idx="151" formatCode="General">
                  <c:v>1.2464110712236999E-3</c:v>
                </c:pt>
                <c:pt idx="152" formatCode="General">
                  <c:v>1.2546654491788201E-3</c:v>
                </c:pt>
                <c:pt idx="153" formatCode="General">
                  <c:v>1.26291982713395E-3</c:v>
                </c:pt>
                <c:pt idx="154" formatCode="General">
                  <c:v>1.27117420508907E-3</c:v>
                </c:pt>
                <c:pt idx="155" formatCode="General">
                  <c:v>1.27942858304419E-3</c:v>
                </c:pt>
                <c:pt idx="156" formatCode="General">
                  <c:v>1.2876829609993199E-3</c:v>
                </c:pt>
                <c:pt idx="157" formatCode="General">
                  <c:v>1.2959373389544401E-3</c:v>
                </c:pt>
                <c:pt idx="158" formatCode="General">
                  <c:v>1.30419171690957E-3</c:v>
                </c:pt>
                <c:pt idx="159" formatCode="General">
                  <c:v>1.31244609486469E-3</c:v>
                </c:pt>
                <c:pt idx="160" formatCode="General">
                  <c:v>1.32070047281981E-3</c:v>
                </c:pt>
                <c:pt idx="161" formatCode="General">
                  <c:v>1.3289548507749399E-3</c:v>
                </c:pt>
                <c:pt idx="162" formatCode="General">
                  <c:v>1.3372092287300601E-3</c:v>
                </c:pt>
                <c:pt idx="163" formatCode="General">
                  <c:v>1.34546360668519E-3</c:v>
                </c:pt>
                <c:pt idx="164" formatCode="General">
                  <c:v>1.35371798464031E-3</c:v>
                </c:pt>
                <c:pt idx="165" formatCode="General">
                  <c:v>1.3619723625954299E-3</c:v>
                </c:pt>
                <c:pt idx="166" formatCode="General">
                  <c:v>1.3702267405505601E-3</c:v>
                </c:pt>
                <c:pt idx="167" formatCode="General">
                  <c:v>1.3784811185056801E-3</c:v>
                </c:pt>
                <c:pt idx="168" formatCode="General">
                  <c:v>1.38673549646081E-3</c:v>
                </c:pt>
                <c:pt idx="169" formatCode="General">
                  <c:v>1.39498987441593E-3</c:v>
                </c:pt>
                <c:pt idx="170" formatCode="General">
                  <c:v>1.4032442523710499E-3</c:v>
                </c:pt>
                <c:pt idx="171" formatCode="General">
                  <c:v>1.4114986303261801E-3</c:v>
                </c:pt>
                <c:pt idx="172" formatCode="General">
                  <c:v>1.4197530082813001E-3</c:v>
                </c:pt>
                <c:pt idx="173" formatCode="General">
                  <c:v>1.42800738623642E-3</c:v>
                </c:pt>
                <c:pt idx="174" formatCode="General">
                  <c:v>1.43626176419155E-3</c:v>
                </c:pt>
                <c:pt idx="175" formatCode="General">
                  <c:v>1.4445161421466699E-3</c:v>
                </c:pt>
                <c:pt idx="176" formatCode="General">
                  <c:v>1.4527705201018001E-3</c:v>
                </c:pt>
                <c:pt idx="177" formatCode="General">
                  <c:v>1.4610248980569201E-3</c:v>
                </c:pt>
                <c:pt idx="178" formatCode="General">
                  <c:v>1.46927927601204E-3</c:v>
                </c:pt>
                <c:pt idx="179" formatCode="General">
                  <c:v>1.47753365396717E-3</c:v>
                </c:pt>
                <c:pt idx="180" formatCode="General">
                  <c:v>1.4857880319222899E-3</c:v>
                </c:pt>
                <c:pt idx="181" formatCode="General">
                  <c:v>1.4940424098774201E-3</c:v>
                </c:pt>
                <c:pt idx="182" formatCode="General">
                  <c:v>1.5022967878325401E-3</c:v>
                </c:pt>
                <c:pt idx="183" formatCode="General">
                  <c:v>1.51055116578766E-3</c:v>
                </c:pt>
                <c:pt idx="184" formatCode="General">
                  <c:v>1.51880554374279E-3</c:v>
                </c:pt>
                <c:pt idx="185" formatCode="General">
                  <c:v>1.5270599216979099E-3</c:v>
                </c:pt>
                <c:pt idx="186" formatCode="General">
                  <c:v>1.5353142996530299E-3</c:v>
                </c:pt>
                <c:pt idx="187" formatCode="General">
                  <c:v>1.5435686776081601E-3</c:v>
                </c:pt>
                <c:pt idx="188" formatCode="General">
                  <c:v>1.55182305556328E-3</c:v>
                </c:pt>
                <c:pt idx="189" formatCode="General">
                  <c:v>1.56007743351841E-3</c:v>
                </c:pt>
                <c:pt idx="190" formatCode="General">
                  <c:v>1.5683318114735299E-3</c:v>
                </c:pt>
                <c:pt idx="191" formatCode="General">
                  <c:v>1.5765861894286499E-3</c:v>
                </c:pt>
                <c:pt idx="192" formatCode="General">
                  <c:v>1.5848405673837801E-3</c:v>
                </c:pt>
                <c:pt idx="193" formatCode="General">
                  <c:v>1.5930949453389E-3</c:v>
                </c:pt>
                <c:pt idx="194" formatCode="General">
                  <c:v>1.60134932329403E-3</c:v>
                </c:pt>
                <c:pt idx="195" formatCode="General">
                  <c:v>1.6096037012491499E-3</c:v>
                </c:pt>
                <c:pt idx="196" formatCode="General">
                  <c:v>1.6178580792042699E-3</c:v>
                </c:pt>
                <c:pt idx="197" formatCode="General">
                  <c:v>1.6261124571594E-3</c:v>
                </c:pt>
                <c:pt idx="198" formatCode="General">
                  <c:v>1.63436683511452E-3</c:v>
                </c:pt>
                <c:pt idx="199" formatCode="General">
                  <c:v>1.64262121306965E-3</c:v>
                </c:pt>
                <c:pt idx="200" formatCode="General">
                  <c:v>1.6508755910247699E-3</c:v>
                </c:pt>
                <c:pt idx="201" formatCode="General">
                  <c:v>1.6591299689798901E-3</c:v>
                </c:pt>
                <c:pt idx="202" formatCode="General">
                  <c:v>1.66738434693502E-3</c:v>
                </c:pt>
                <c:pt idx="203" formatCode="General">
                  <c:v>1.67563872489014E-3</c:v>
                </c:pt>
                <c:pt idx="204" formatCode="General">
                  <c:v>1.68389310284526E-3</c:v>
                </c:pt>
                <c:pt idx="205" formatCode="General">
                  <c:v>1.6921474808003899E-3</c:v>
                </c:pt>
                <c:pt idx="206" formatCode="General">
                  <c:v>1.7004018587555101E-3</c:v>
                </c:pt>
                <c:pt idx="207" formatCode="General">
                  <c:v>1.70865623671064E-3</c:v>
                </c:pt>
                <c:pt idx="208" formatCode="General">
                  <c:v>1.71691061466576E-3</c:v>
                </c:pt>
                <c:pt idx="209" formatCode="General">
                  <c:v>1.72516499262088E-3</c:v>
                </c:pt>
                <c:pt idx="210" formatCode="General">
                  <c:v>1.7334193705760099E-3</c:v>
                </c:pt>
                <c:pt idx="211" formatCode="General">
                  <c:v>1.7416737485311301E-3</c:v>
                </c:pt>
                <c:pt idx="212" formatCode="General">
                  <c:v>1.74992812648626E-3</c:v>
                </c:pt>
                <c:pt idx="213" formatCode="General">
                  <c:v>1.75818250444138E-3</c:v>
                </c:pt>
                <c:pt idx="214" formatCode="General">
                  <c:v>1.7664368823965E-3</c:v>
                </c:pt>
                <c:pt idx="215" formatCode="General">
                  <c:v>1.7746912603516299E-3</c:v>
                </c:pt>
                <c:pt idx="216" formatCode="General">
                  <c:v>1.7829456383067501E-3</c:v>
                </c:pt>
                <c:pt idx="217" formatCode="General">
                  <c:v>1.7912000162618701E-3</c:v>
                </c:pt>
                <c:pt idx="218" formatCode="General">
                  <c:v>1.799454394217E-3</c:v>
                </c:pt>
                <c:pt idx="219" formatCode="General">
                  <c:v>1.80770877217212E-3</c:v>
                </c:pt>
                <c:pt idx="220" formatCode="General">
                  <c:v>1.8159631501272499E-3</c:v>
                </c:pt>
                <c:pt idx="221" formatCode="General">
                  <c:v>1.8242175280823701E-3</c:v>
                </c:pt>
                <c:pt idx="222" formatCode="General">
                  <c:v>1.8324719060374901E-3</c:v>
                </c:pt>
                <c:pt idx="223" formatCode="General">
                  <c:v>1.84072628399262E-3</c:v>
                </c:pt>
                <c:pt idx="224" formatCode="General">
                  <c:v>1.84898066194774E-3</c:v>
                </c:pt>
                <c:pt idx="225" formatCode="General">
                  <c:v>1.8572350399028699E-3</c:v>
                </c:pt>
                <c:pt idx="226" formatCode="General">
                  <c:v>1.8654894178579901E-3</c:v>
                </c:pt>
                <c:pt idx="227" formatCode="General">
                  <c:v>1.8737437958131101E-3</c:v>
                </c:pt>
                <c:pt idx="228" formatCode="General">
                  <c:v>1.88199817376824E-3</c:v>
                </c:pt>
                <c:pt idx="229" formatCode="General">
                  <c:v>1.89025255172336E-3</c:v>
                </c:pt>
                <c:pt idx="230" formatCode="General">
                  <c:v>1.8985069296784899E-3</c:v>
                </c:pt>
                <c:pt idx="231" formatCode="General">
                  <c:v>1.9067613076336101E-3</c:v>
                </c:pt>
                <c:pt idx="232" formatCode="General">
                  <c:v>1.91501568558873E-3</c:v>
                </c:pt>
                <c:pt idx="233" formatCode="General">
                  <c:v>1.92327006354386E-3</c:v>
                </c:pt>
                <c:pt idx="234" formatCode="General">
                  <c:v>1.93152444149898E-3</c:v>
                </c:pt>
                <c:pt idx="235" formatCode="General">
                  <c:v>1.9397788194540999E-3</c:v>
                </c:pt>
                <c:pt idx="236" formatCode="General">
                  <c:v>1.9480331974092301E-3</c:v>
                </c:pt>
                <c:pt idx="237" formatCode="General">
                  <c:v>1.95628757536435E-3</c:v>
                </c:pt>
                <c:pt idx="238" formatCode="General">
                  <c:v>1.96454195331948E-3</c:v>
                </c:pt>
                <c:pt idx="239" formatCode="General">
                  <c:v>1.9727963312746E-3</c:v>
                </c:pt>
                <c:pt idx="240" formatCode="General">
                  <c:v>1.9810507092297199E-3</c:v>
                </c:pt>
                <c:pt idx="241" formatCode="General">
                  <c:v>1.9893050871848499E-3</c:v>
                </c:pt>
                <c:pt idx="242" formatCode="General">
                  <c:v>1.9975594651399698E-3</c:v>
                </c:pt>
                <c:pt idx="243" formatCode="General">
                  <c:v>2.0058138430951002E-3</c:v>
                </c:pt>
                <c:pt idx="244" formatCode="General">
                  <c:v>2.0140682210502202E-3</c:v>
                </c:pt>
                <c:pt idx="245" formatCode="General">
                  <c:v>2.0223225990053401E-3</c:v>
                </c:pt>
                <c:pt idx="246" formatCode="General">
                  <c:v>2.0305769769604701E-3</c:v>
                </c:pt>
                <c:pt idx="247" formatCode="General">
                  <c:v>2.03883135491559E-3</c:v>
                </c:pt>
                <c:pt idx="248" formatCode="General">
                  <c:v>2.04708573287071E-3</c:v>
                </c:pt>
                <c:pt idx="249" formatCode="General">
                  <c:v>2.0553401108258399E-3</c:v>
                </c:pt>
                <c:pt idx="250" formatCode="General">
                  <c:v>2.0635944887809599E-3</c:v>
                </c:pt>
                <c:pt idx="251" formatCode="General">
                  <c:v>2.0718488667360898E-3</c:v>
                </c:pt>
                <c:pt idx="252" formatCode="General">
                  <c:v>2.0801032446912098E-3</c:v>
                </c:pt>
                <c:pt idx="253" formatCode="General">
                  <c:v>2.0883576226463302E-3</c:v>
                </c:pt>
                <c:pt idx="254" formatCode="General">
                  <c:v>2.0966120006014602E-3</c:v>
                </c:pt>
                <c:pt idx="255" formatCode="General">
                  <c:v>2.1048663785565801E-3</c:v>
                </c:pt>
                <c:pt idx="256" formatCode="General">
                  <c:v>2.1131207565117101E-3</c:v>
                </c:pt>
                <c:pt idx="257" formatCode="General">
                  <c:v>2.12137513446683E-3</c:v>
                </c:pt>
                <c:pt idx="258" formatCode="General">
                  <c:v>2.12962951242195E-3</c:v>
                </c:pt>
                <c:pt idx="259" formatCode="General">
                  <c:v>2.1378838903770799E-3</c:v>
                </c:pt>
                <c:pt idx="260" formatCode="General">
                  <c:v>2.1461382683321999E-3</c:v>
                </c:pt>
                <c:pt idx="261" formatCode="General">
                  <c:v>2.1543926462873298E-3</c:v>
                </c:pt>
                <c:pt idx="262" formatCode="General">
                  <c:v>2.1626470242424498E-3</c:v>
                </c:pt>
                <c:pt idx="263" formatCode="General">
                  <c:v>2.1709014021975702E-3</c:v>
                </c:pt>
                <c:pt idx="264" formatCode="General">
                  <c:v>2.1791557801527001E-3</c:v>
                </c:pt>
                <c:pt idx="265" formatCode="General">
                  <c:v>2.1874101581078201E-3</c:v>
                </c:pt>
                <c:pt idx="266" formatCode="General">
                  <c:v>2.1956645360629401E-3</c:v>
                </c:pt>
                <c:pt idx="267" formatCode="General">
                  <c:v>2.20391891401807E-3</c:v>
                </c:pt>
                <c:pt idx="268" formatCode="General">
                  <c:v>2.21217329197319E-3</c:v>
                </c:pt>
                <c:pt idx="269" formatCode="General">
                  <c:v>2.2204276699283199E-3</c:v>
                </c:pt>
                <c:pt idx="270" formatCode="General">
                  <c:v>2.2286820478834399E-3</c:v>
                </c:pt>
                <c:pt idx="271" formatCode="General">
                  <c:v>2.2369364258385599E-3</c:v>
                </c:pt>
                <c:pt idx="272" formatCode="General">
                  <c:v>2.2451908037936898E-3</c:v>
                </c:pt>
                <c:pt idx="273" formatCode="General">
                  <c:v>2.2534451817488102E-3</c:v>
                </c:pt>
                <c:pt idx="274" formatCode="General">
                  <c:v>2.2616995597039401E-3</c:v>
                </c:pt>
                <c:pt idx="275" formatCode="General">
                  <c:v>2.2699539376590601E-3</c:v>
                </c:pt>
                <c:pt idx="276" formatCode="General">
                  <c:v>2.2782083156141801E-3</c:v>
                </c:pt>
                <c:pt idx="277" formatCode="General">
                  <c:v>2.28646269356931E-3</c:v>
                </c:pt>
                <c:pt idx="278" formatCode="General">
                  <c:v>2.29471707152443E-3</c:v>
                </c:pt>
                <c:pt idx="279" formatCode="General">
                  <c:v>2.3029714494795499E-3</c:v>
                </c:pt>
                <c:pt idx="280" formatCode="General">
                  <c:v>2.3112258274346799E-3</c:v>
                </c:pt>
                <c:pt idx="281" formatCode="General">
                  <c:v>2.3194802053897999E-3</c:v>
                </c:pt>
                <c:pt idx="282" formatCode="General">
                  <c:v>2.3277345833449298E-3</c:v>
                </c:pt>
                <c:pt idx="283" formatCode="General">
                  <c:v>2.3359889613000502E-3</c:v>
                </c:pt>
                <c:pt idx="284" formatCode="General">
                  <c:v>2.3442433392551702E-3</c:v>
                </c:pt>
                <c:pt idx="285" formatCode="General">
                  <c:v>2.3524977172103001E-3</c:v>
                </c:pt>
                <c:pt idx="286" formatCode="General">
                  <c:v>2.3607520951654201E-3</c:v>
                </c:pt>
                <c:pt idx="287" formatCode="General">
                  <c:v>2.36900647312055E-3</c:v>
                </c:pt>
                <c:pt idx="288" formatCode="General">
                  <c:v>2.37726085107567E-3</c:v>
                </c:pt>
                <c:pt idx="289" formatCode="General">
                  <c:v>2.3855152290307899E-3</c:v>
                </c:pt>
                <c:pt idx="290" formatCode="General">
                  <c:v>2.3937696069859199E-3</c:v>
                </c:pt>
                <c:pt idx="291" formatCode="General">
                  <c:v>2.4020239849410398E-3</c:v>
                </c:pt>
                <c:pt idx="292" formatCode="General">
                  <c:v>2.4102783628961698E-3</c:v>
                </c:pt>
                <c:pt idx="293" formatCode="General">
                  <c:v>2.4185327408512902E-3</c:v>
                </c:pt>
                <c:pt idx="294" formatCode="General">
                  <c:v>2.4267871188064102E-3</c:v>
                </c:pt>
                <c:pt idx="295" formatCode="General">
                  <c:v>2.4350414967615401E-3</c:v>
                </c:pt>
                <c:pt idx="296" formatCode="General">
                  <c:v>2.4432958747166601E-3</c:v>
                </c:pt>
                <c:pt idx="297" formatCode="General">
                  <c:v>2.45155025267178E-3</c:v>
                </c:pt>
                <c:pt idx="298" formatCode="General">
                  <c:v>2.45980463062691E-3</c:v>
                </c:pt>
                <c:pt idx="299" formatCode="General">
                  <c:v>2.4680590085820299E-3</c:v>
                </c:pt>
                <c:pt idx="300" formatCode="General">
                  <c:v>2.4763133865371599E-3</c:v>
                </c:pt>
                <c:pt idx="301" formatCode="General">
                  <c:v>2.4845677644922798E-3</c:v>
                </c:pt>
                <c:pt idx="302" formatCode="General">
                  <c:v>2.4928221424473998E-3</c:v>
                </c:pt>
                <c:pt idx="303" formatCode="General">
                  <c:v>2.5010765204025302E-3</c:v>
                </c:pt>
                <c:pt idx="304" formatCode="General">
                  <c:v>2.5093308983576501E-3</c:v>
                </c:pt>
                <c:pt idx="305" formatCode="General">
                  <c:v>2.5175852763127801E-3</c:v>
                </c:pt>
                <c:pt idx="306" formatCode="General">
                  <c:v>2.5258396542679E-3</c:v>
                </c:pt>
                <c:pt idx="307" formatCode="General">
                  <c:v>2.53409403222302E-3</c:v>
                </c:pt>
                <c:pt idx="308" formatCode="General">
                  <c:v>2.54234841017815E-3</c:v>
                </c:pt>
                <c:pt idx="309" formatCode="General">
                  <c:v>2.5506027881332699E-3</c:v>
                </c:pt>
                <c:pt idx="310" formatCode="General">
                  <c:v>2.5588571660883899E-3</c:v>
                </c:pt>
                <c:pt idx="311" formatCode="General">
                  <c:v>2.5671115440435198E-3</c:v>
                </c:pt>
                <c:pt idx="312" formatCode="General">
                  <c:v>2.5753659219986398E-3</c:v>
                </c:pt>
                <c:pt idx="313" formatCode="General">
                  <c:v>2.5836202999537702E-3</c:v>
                </c:pt>
                <c:pt idx="314" formatCode="General">
                  <c:v>2.5918746779088901E-3</c:v>
                </c:pt>
                <c:pt idx="315" formatCode="General">
                  <c:v>2.6001290558640101E-3</c:v>
                </c:pt>
                <c:pt idx="316" formatCode="General">
                  <c:v>2.60838343381914E-3</c:v>
                </c:pt>
                <c:pt idx="317" formatCode="General">
                  <c:v>2.61663781177426E-3</c:v>
                </c:pt>
                <c:pt idx="318" formatCode="General">
                  <c:v>2.6248921897293899E-3</c:v>
                </c:pt>
                <c:pt idx="319" formatCode="General">
                  <c:v>2.6331465676845099E-3</c:v>
                </c:pt>
                <c:pt idx="320" formatCode="General">
                  <c:v>2.6414009456396299E-3</c:v>
                </c:pt>
                <c:pt idx="321" formatCode="General">
                  <c:v>2.6496553235947598E-3</c:v>
                </c:pt>
                <c:pt idx="322" formatCode="General">
                  <c:v>2.6579097015498798E-3</c:v>
                </c:pt>
                <c:pt idx="323" formatCode="General">
                  <c:v>2.6661640795050002E-3</c:v>
                </c:pt>
                <c:pt idx="324" formatCode="General">
                  <c:v>2.6744184574601301E-3</c:v>
                </c:pt>
                <c:pt idx="325" formatCode="General">
                  <c:v>2.6826728354152501E-3</c:v>
                </c:pt>
                <c:pt idx="326" formatCode="General">
                  <c:v>2.69092721337038E-3</c:v>
                </c:pt>
                <c:pt idx="327" formatCode="General">
                  <c:v>2.6991815913255E-3</c:v>
                </c:pt>
                <c:pt idx="328" formatCode="General">
                  <c:v>2.70743596928062E-3</c:v>
                </c:pt>
                <c:pt idx="329" formatCode="General">
                  <c:v>2.7156903472357499E-3</c:v>
                </c:pt>
                <c:pt idx="330" formatCode="General">
                  <c:v>2.7239447251908699E-3</c:v>
                </c:pt>
                <c:pt idx="331" formatCode="General">
                  <c:v>2.7321991031459998E-3</c:v>
                </c:pt>
                <c:pt idx="332" formatCode="General">
                  <c:v>2.7404534811011202E-3</c:v>
                </c:pt>
                <c:pt idx="333" formatCode="General">
                  <c:v>2.7487078590562402E-3</c:v>
                </c:pt>
                <c:pt idx="334" formatCode="General">
                  <c:v>2.7569622370113701E-3</c:v>
                </c:pt>
                <c:pt idx="335" formatCode="General">
                  <c:v>2.7652166149664901E-3</c:v>
                </c:pt>
                <c:pt idx="336" formatCode="General">
                  <c:v>2.77347099292162E-3</c:v>
                </c:pt>
                <c:pt idx="337" formatCode="General">
                  <c:v>2.78172537087674E-3</c:v>
                </c:pt>
                <c:pt idx="338" formatCode="General">
                  <c:v>2.78997974883186E-3</c:v>
                </c:pt>
                <c:pt idx="339" formatCode="General">
                  <c:v>2.7982341267869899E-3</c:v>
                </c:pt>
                <c:pt idx="340" formatCode="General">
                  <c:v>2.8064885047421099E-3</c:v>
                </c:pt>
                <c:pt idx="341" formatCode="General">
                  <c:v>2.8147428826972298E-3</c:v>
                </c:pt>
                <c:pt idx="342" formatCode="General">
                  <c:v>2.8229972606523602E-3</c:v>
                </c:pt>
                <c:pt idx="343" formatCode="General">
                  <c:v>2.8312516386074802E-3</c:v>
                </c:pt>
                <c:pt idx="344" formatCode="General">
                  <c:v>2.8395060165626101E-3</c:v>
                </c:pt>
                <c:pt idx="345" formatCode="General">
                  <c:v>2.8477603945177301E-3</c:v>
                </c:pt>
                <c:pt idx="346" formatCode="General">
                  <c:v>2.85601477247285E-3</c:v>
                </c:pt>
                <c:pt idx="347" formatCode="General">
                  <c:v>2.86426915042798E-3</c:v>
                </c:pt>
                <c:pt idx="348" formatCode="General">
                  <c:v>2.8725235283831E-3</c:v>
                </c:pt>
                <c:pt idx="349" formatCode="General">
                  <c:v>2.8807779063382299E-3</c:v>
                </c:pt>
                <c:pt idx="350" formatCode="General">
                  <c:v>2.8890322842933499E-3</c:v>
                </c:pt>
                <c:pt idx="351" formatCode="General">
                  <c:v>2.8972866622484698E-3</c:v>
                </c:pt>
                <c:pt idx="352" formatCode="General">
                  <c:v>2.9055410402036002E-3</c:v>
                </c:pt>
                <c:pt idx="353" formatCode="General">
                  <c:v>2.9137954181587202E-3</c:v>
                </c:pt>
                <c:pt idx="354" formatCode="General">
                  <c:v>2.9220497961138401E-3</c:v>
                </c:pt>
                <c:pt idx="355" formatCode="General">
                  <c:v>2.9303041740689701E-3</c:v>
                </c:pt>
                <c:pt idx="356" formatCode="General">
                  <c:v>2.93855855202409E-3</c:v>
                </c:pt>
                <c:pt idx="357" formatCode="General">
                  <c:v>2.94681292997922E-3</c:v>
                </c:pt>
                <c:pt idx="358" formatCode="General">
                  <c:v>2.9550673079343399E-3</c:v>
                </c:pt>
                <c:pt idx="359" formatCode="General">
                  <c:v>2.9633216858894599E-3</c:v>
                </c:pt>
                <c:pt idx="360" formatCode="General">
                  <c:v>2.9715760638445898E-3</c:v>
                </c:pt>
                <c:pt idx="361" formatCode="General">
                  <c:v>2.9798304417997098E-3</c:v>
                </c:pt>
                <c:pt idx="362" formatCode="General">
                  <c:v>2.9880848197548402E-3</c:v>
                </c:pt>
                <c:pt idx="363" formatCode="General">
                  <c:v>2.9963391977099602E-3</c:v>
                </c:pt>
                <c:pt idx="364" formatCode="General">
                  <c:v>3.0045935756650801E-3</c:v>
                </c:pt>
                <c:pt idx="365" formatCode="General">
                  <c:v>3.0128479536202101E-3</c:v>
                </c:pt>
                <c:pt idx="366" formatCode="General">
                  <c:v>3.02110233157533E-3</c:v>
                </c:pt>
                <c:pt idx="367" formatCode="General">
                  <c:v>3.02935670953046E-3</c:v>
                </c:pt>
                <c:pt idx="368" formatCode="General">
                  <c:v>3.0376110874855799E-3</c:v>
                </c:pt>
                <c:pt idx="369" formatCode="General">
                  <c:v>3.0458654654406999E-3</c:v>
                </c:pt>
                <c:pt idx="370" formatCode="General">
                  <c:v>3.0541198433958298E-3</c:v>
                </c:pt>
                <c:pt idx="371" formatCode="General">
                  <c:v>3.0623742213509498E-3</c:v>
                </c:pt>
                <c:pt idx="372" formatCode="General">
                  <c:v>3.0706285993060702E-3</c:v>
                </c:pt>
                <c:pt idx="373" formatCode="General">
                  <c:v>3.0788829772612001E-3</c:v>
                </c:pt>
                <c:pt idx="374" formatCode="General">
                  <c:v>3.0871373552163201E-3</c:v>
                </c:pt>
                <c:pt idx="375" formatCode="General">
                  <c:v>3.0953917331714501E-3</c:v>
                </c:pt>
                <c:pt idx="376" formatCode="General">
                  <c:v>3.10364611112657E-3</c:v>
                </c:pt>
                <c:pt idx="377" formatCode="General">
                  <c:v>3.11190048908169E-3</c:v>
                </c:pt>
                <c:pt idx="378" formatCode="General">
                  <c:v>3.1201548670368199E-3</c:v>
                </c:pt>
                <c:pt idx="379" formatCode="General">
                  <c:v>3.1284092449919399E-3</c:v>
                </c:pt>
                <c:pt idx="380" formatCode="General">
                  <c:v>3.1366636229470698E-3</c:v>
                </c:pt>
                <c:pt idx="381" formatCode="General">
                  <c:v>3.1449180009021898E-3</c:v>
                </c:pt>
                <c:pt idx="382" formatCode="General">
                  <c:v>3.1531723788573102E-3</c:v>
                </c:pt>
                <c:pt idx="383" formatCode="General">
                  <c:v>3.1614267568124401E-3</c:v>
                </c:pt>
                <c:pt idx="384" formatCode="General">
                  <c:v>3.1696811347675601E-3</c:v>
                </c:pt>
                <c:pt idx="385" formatCode="General">
                  <c:v>3.1779355127226801E-3</c:v>
                </c:pt>
                <c:pt idx="386" formatCode="General">
                  <c:v>3.18618989067781E-3</c:v>
                </c:pt>
                <c:pt idx="387" formatCode="General">
                  <c:v>3.19444426863293E-3</c:v>
                </c:pt>
                <c:pt idx="388" formatCode="General">
                  <c:v>3.2026986465880599E-3</c:v>
                </c:pt>
                <c:pt idx="389" formatCode="General">
                  <c:v>3.2109530245431799E-3</c:v>
                </c:pt>
                <c:pt idx="390" formatCode="General">
                  <c:v>3.2192074024982999E-3</c:v>
                </c:pt>
                <c:pt idx="391" formatCode="General">
                  <c:v>3.2274617804534298E-3</c:v>
                </c:pt>
                <c:pt idx="392" formatCode="General">
                  <c:v>3.2357161584085502E-3</c:v>
                </c:pt>
                <c:pt idx="393" formatCode="General">
                  <c:v>3.2439705363636801E-3</c:v>
                </c:pt>
                <c:pt idx="394" formatCode="General">
                  <c:v>3.2522249143188001E-3</c:v>
                </c:pt>
                <c:pt idx="395" formatCode="General">
                  <c:v>3.2604792922739201E-3</c:v>
                </c:pt>
                <c:pt idx="396" formatCode="General">
                  <c:v>3.26873367022905E-3</c:v>
                </c:pt>
                <c:pt idx="397" formatCode="General">
                  <c:v>3.27698804818417E-3</c:v>
                </c:pt>
                <c:pt idx="398" formatCode="General">
                  <c:v>3.2852424261392999E-3</c:v>
                </c:pt>
                <c:pt idx="399" formatCode="General">
                  <c:v>3.2934968040944199E-3</c:v>
                </c:pt>
                <c:pt idx="400" formatCode="General">
                  <c:v>3.3017511820495398E-3</c:v>
                </c:pt>
                <c:pt idx="401" formatCode="General">
                  <c:v>3.3100055600046698E-3</c:v>
                </c:pt>
                <c:pt idx="402" formatCode="General">
                  <c:v>3.3182599379597902E-3</c:v>
                </c:pt>
                <c:pt idx="403" formatCode="General">
                  <c:v>3.3265143159149102E-3</c:v>
                </c:pt>
                <c:pt idx="404" formatCode="General">
                  <c:v>3.3347686938700401E-3</c:v>
                </c:pt>
                <c:pt idx="405" formatCode="General">
                  <c:v>3.3430230718251601E-3</c:v>
                </c:pt>
                <c:pt idx="406" formatCode="General">
                  <c:v>3.35127744978029E-3</c:v>
                </c:pt>
                <c:pt idx="407" formatCode="General">
                  <c:v>3.35953182773541E-3</c:v>
                </c:pt>
                <c:pt idx="408" formatCode="General">
                  <c:v>3.3677862056905299E-3</c:v>
                </c:pt>
                <c:pt idx="409" formatCode="General">
                  <c:v>3.3760405836456599E-3</c:v>
                </c:pt>
                <c:pt idx="410" formatCode="General">
                  <c:v>3.3842949616007798E-3</c:v>
                </c:pt>
                <c:pt idx="411" formatCode="General">
                  <c:v>3.3925493395559102E-3</c:v>
                </c:pt>
                <c:pt idx="412" formatCode="General">
                  <c:v>3.4008037175110302E-3</c:v>
                </c:pt>
                <c:pt idx="413" formatCode="General">
                  <c:v>3.4090580954661501E-3</c:v>
                </c:pt>
                <c:pt idx="414" formatCode="General">
                  <c:v>3.4173124734212801E-3</c:v>
                </c:pt>
                <c:pt idx="415" formatCode="General">
                  <c:v>3.4255668513764E-3</c:v>
                </c:pt>
                <c:pt idx="416" formatCode="General">
                  <c:v>3.43382122933152E-3</c:v>
                </c:pt>
                <c:pt idx="417" formatCode="General">
                  <c:v>3.44207560728665E-3</c:v>
                </c:pt>
                <c:pt idx="418" formatCode="General">
                  <c:v>3.4503299852417699E-3</c:v>
                </c:pt>
                <c:pt idx="419" formatCode="General">
                  <c:v>3.4585843631968999E-3</c:v>
                </c:pt>
                <c:pt idx="420" formatCode="General">
                  <c:v>3.4668387411520198E-3</c:v>
                </c:pt>
                <c:pt idx="421" formatCode="General">
                  <c:v>3.4750931191071398E-3</c:v>
                </c:pt>
                <c:pt idx="422" formatCode="General">
                  <c:v>3.4833474970622702E-3</c:v>
                </c:pt>
                <c:pt idx="423" formatCode="General">
                  <c:v>3.4916018750173901E-3</c:v>
                </c:pt>
                <c:pt idx="424" formatCode="General">
                  <c:v>3.4998562529725201E-3</c:v>
                </c:pt>
                <c:pt idx="425" formatCode="General">
                  <c:v>3.50811063092764E-3</c:v>
                </c:pt>
                <c:pt idx="426" formatCode="General">
                  <c:v>3.51636500888276E-3</c:v>
                </c:pt>
                <c:pt idx="427" formatCode="General">
                  <c:v>3.5246193868378899E-3</c:v>
                </c:pt>
                <c:pt idx="428" formatCode="General">
                  <c:v>3.5328737647930099E-3</c:v>
                </c:pt>
                <c:pt idx="429" formatCode="General">
                  <c:v>3.5411281427481399E-3</c:v>
                </c:pt>
                <c:pt idx="430" formatCode="General">
                  <c:v>3.5493825207032598E-3</c:v>
                </c:pt>
                <c:pt idx="431" formatCode="General">
                  <c:v>3.5576368986583798E-3</c:v>
                </c:pt>
                <c:pt idx="432" formatCode="General">
                  <c:v>3.5658912766135102E-3</c:v>
                </c:pt>
                <c:pt idx="433" formatCode="General">
                  <c:v>3.5741456545686301E-3</c:v>
                </c:pt>
                <c:pt idx="434" formatCode="General">
                  <c:v>3.5824000325237501E-3</c:v>
                </c:pt>
                <c:pt idx="435" formatCode="General">
                  <c:v>3.59065441047888E-3</c:v>
                </c:pt>
                <c:pt idx="436" formatCode="General">
                  <c:v>3.598908788434E-3</c:v>
                </c:pt>
                <c:pt idx="437" formatCode="General">
                  <c:v>3.6071631663891299E-3</c:v>
                </c:pt>
                <c:pt idx="438" formatCode="General">
                  <c:v>3.6154175443442499E-3</c:v>
                </c:pt>
                <c:pt idx="439" formatCode="General">
                  <c:v>3.6236719222993699E-3</c:v>
                </c:pt>
                <c:pt idx="440" formatCode="General">
                  <c:v>3.6319263002544998E-3</c:v>
                </c:pt>
                <c:pt idx="441" formatCode="General">
                  <c:v>3.6401806782096202E-3</c:v>
                </c:pt>
                <c:pt idx="442" formatCode="General">
                  <c:v>3.6484350561647502E-3</c:v>
                </c:pt>
                <c:pt idx="443" formatCode="General">
                  <c:v>3.6566894341198701E-3</c:v>
                </c:pt>
                <c:pt idx="444" formatCode="General">
                  <c:v>3.6649438120749901E-3</c:v>
                </c:pt>
                <c:pt idx="445" formatCode="General">
                  <c:v>3.67319819003012E-3</c:v>
                </c:pt>
                <c:pt idx="446" formatCode="General">
                  <c:v>3.68145256798524E-3</c:v>
                </c:pt>
                <c:pt idx="447" formatCode="General">
                  <c:v>3.68970694594036E-3</c:v>
                </c:pt>
                <c:pt idx="448" formatCode="General">
                  <c:v>3.6979613238954899E-3</c:v>
                </c:pt>
                <c:pt idx="449" formatCode="General">
                  <c:v>3.7062157018506099E-3</c:v>
                </c:pt>
                <c:pt idx="450" formatCode="General">
                  <c:v>3.7144700798057398E-3</c:v>
                </c:pt>
                <c:pt idx="451" formatCode="General">
                  <c:v>3.7227244577608602E-3</c:v>
                </c:pt>
                <c:pt idx="452" formatCode="General">
                  <c:v>3.7309788357159802E-3</c:v>
                </c:pt>
                <c:pt idx="453" formatCode="General">
                  <c:v>3.7392332136711101E-3</c:v>
                </c:pt>
                <c:pt idx="454" formatCode="General">
                  <c:v>3.7474875916262301E-3</c:v>
                </c:pt>
                <c:pt idx="455" formatCode="General">
                  <c:v>3.75574196958136E-3</c:v>
                </c:pt>
                <c:pt idx="456" formatCode="General">
                  <c:v>3.76399634753648E-3</c:v>
                </c:pt>
                <c:pt idx="457" formatCode="General">
                  <c:v>3.7722507254916E-3</c:v>
                </c:pt>
                <c:pt idx="458" formatCode="General">
                  <c:v>3.7805051034467299E-3</c:v>
                </c:pt>
                <c:pt idx="459" formatCode="General">
                  <c:v>3.7887594814018499E-3</c:v>
                </c:pt>
                <c:pt idx="460" formatCode="General">
                  <c:v>3.7970138593569798E-3</c:v>
                </c:pt>
                <c:pt idx="461" formatCode="General">
                  <c:v>3.8052682373121002E-3</c:v>
                </c:pt>
                <c:pt idx="462" formatCode="General">
                  <c:v>3.8135226152672202E-3</c:v>
                </c:pt>
                <c:pt idx="463" formatCode="General">
                  <c:v>3.8217769932223501E-3</c:v>
                </c:pt>
                <c:pt idx="464" formatCode="General">
                  <c:v>3.8300313711774701E-3</c:v>
                </c:pt>
                <c:pt idx="465" formatCode="General">
                  <c:v>3.83828574913259E-3</c:v>
                </c:pt>
                <c:pt idx="466" formatCode="General">
                  <c:v>3.84654012708772E-3</c:v>
                </c:pt>
                <c:pt idx="467" formatCode="General">
                  <c:v>3.8547945050428399E-3</c:v>
                </c:pt>
                <c:pt idx="468" formatCode="General">
                  <c:v>3.8630488829979699E-3</c:v>
                </c:pt>
                <c:pt idx="469" formatCode="General">
                  <c:v>3.8713032609530898E-3</c:v>
                </c:pt>
                <c:pt idx="470" formatCode="General">
                  <c:v>3.8795576389082098E-3</c:v>
                </c:pt>
                <c:pt idx="471" formatCode="General">
                  <c:v>3.8878120168633402E-3</c:v>
                </c:pt>
                <c:pt idx="472" formatCode="General">
                  <c:v>3.8960663948184602E-3</c:v>
                </c:pt>
                <c:pt idx="473" formatCode="General">
                  <c:v>3.9043207727735901E-3</c:v>
                </c:pt>
                <c:pt idx="474" formatCode="General">
                  <c:v>3.9125751507287096E-3</c:v>
                </c:pt>
                <c:pt idx="475" formatCode="General">
                  <c:v>3.92082952868383E-3</c:v>
                </c:pt>
                <c:pt idx="476" formatCode="General">
                  <c:v>3.92908390663896E-3</c:v>
                </c:pt>
                <c:pt idx="477" formatCode="General">
                  <c:v>3.9373382845940804E-3</c:v>
                </c:pt>
                <c:pt idx="478" formatCode="General">
                  <c:v>3.9455926625491999E-3</c:v>
                </c:pt>
                <c:pt idx="479" formatCode="General">
                  <c:v>3.9538470405043298E-3</c:v>
                </c:pt>
                <c:pt idx="480" formatCode="General">
                  <c:v>3.9621014184594502E-3</c:v>
                </c:pt>
                <c:pt idx="481" formatCode="General">
                  <c:v>3.9703557964145802E-3</c:v>
                </c:pt>
                <c:pt idx="482" formatCode="General">
                  <c:v>3.9786101743696997E-3</c:v>
                </c:pt>
                <c:pt idx="483" formatCode="General">
                  <c:v>3.9868645523248201E-3</c:v>
                </c:pt>
                <c:pt idx="484" formatCode="General">
                  <c:v>3.9951189302799501E-3</c:v>
                </c:pt>
                <c:pt idx="485" formatCode="General">
                  <c:v>4.0033733082350696E-3</c:v>
                </c:pt>
                <c:pt idx="486" formatCode="General">
                  <c:v>4.0116276861902004E-3</c:v>
                </c:pt>
                <c:pt idx="487" formatCode="General">
                  <c:v>4.0198820641453199E-3</c:v>
                </c:pt>
                <c:pt idx="488" formatCode="General">
                  <c:v>4.0281364421004403E-3</c:v>
                </c:pt>
                <c:pt idx="489" formatCode="General">
                  <c:v>4.0363908200555703E-3</c:v>
                </c:pt>
                <c:pt idx="490" formatCode="General">
                  <c:v>4.0446451980106898E-3</c:v>
                </c:pt>
                <c:pt idx="491" formatCode="General">
                  <c:v>4.0528995759658197E-3</c:v>
                </c:pt>
                <c:pt idx="492" formatCode="General">
                  <c:v>4.0611539539209401E-3</c:v>
                </c:pt>
                <c:pt idx="493" formatCode="General">
                  <c:v>4.0694083318760597E-3</c:v>
                </c:pt>
                <c:pt idx="494" formatCode="General">
                  <c:v>4.0776627098311896E-3</c:v>
                </c:pt>
                <c:pt idx="495" formatCode="General">
                  <c:v>4.08591708778631E-3</c:v>
                </c:pt>
                <c:pt idx="496" formatCode="General">
                  <c:v>4.0941714657414304E-3</c:v>
                </c:pt>
                <c:pt idx="497" formatCode="General">
                  <c:v>4.1024258436965604E-3</c:v>
                </c:pt>
                <c:pt idx="498" formatCode="General">
                  <c:v>4.1106802216516799E-3</c:v>
                </c:pt>
                <c:pt idx="499" formatCode="General">
                  <c:v>4.1189345996068098E-3</c:v>
                </c:pt>
                <c:pt idx="500" formatCode="General">
                  <c:v>4.1271889775619302E-3</c:v>
                </c:pt>
                <c:pt idx="501" formatCode="General">
                  <c:v>4.1354433555170498E-3</c:v>
                </c:pt>
                <c:pt idx="502" formatCode="General">
                  <c:v>4.1436977334721797E-3</c:v>
                </c:pt>
                <c:pt idx="503" formatCode="General">
                  <c:v>4.1519521114273001E-3</c:v>
                </c:pt>
                <c:pt idx="504" formatCode="General">
                  <c:v>4.16020648938243E-3</c:v>
                </c:pt>
                <c:pt idx="505" formatCode="General">
                  <c:v>4.1684608673375496E-3</c:v>
                </c:pt>
                <c:pt idx="506" formatCode="General">
                  <c:v>4.17671524529267E-3</c:v>
                </c:pt>
                <c:pt idx="507" formatCode="General">
                  <c:v>4.1849696232477999E-3</c:v>
                </c:pt>
                <c:pt idx="508" formatCode="General">
                  <c:v>4.1932240012029203E-3</c:v>
                </c:pt>
                <c:pt idx="509" formatCode="General">
                  <c:v>4.2014783791580398E-3</c:v>
                </c:pt>
                <c:pt idx="510" formatCode="General">
                  <c:v>4.2097327571131698E-3</c:v>
                </c:pt>
                <c:pt idx="511" formatCode="General">
                  <c:v>4.2179871350682902E-3</c:v>
                </c:pt>
                <c:pt idx="512" formatCode="General">
                  <c:v>4.2262415130234201E-3</c:v>
                </c:pt>
                <c:pt idx="513" formatCode="General">
                  <c:v>4.2344958909785397E-3</c:v>
                </c:pt>
                <c:pt idx="514" formatCode="General">
                  <c:v>4.2427502689336601E-3</c:v>
                </c:pt>
                <c:pt idx="515" formatCode="General">
                  <c:v>4.25100464688879E-3</c:v>
                </c:pt>
                <c:pt idx="516" formatCode="General">
                  <c:v>4.2592590248439104E-3</c:v>
                </c:pt>
                <c:pt idx="517" formatCode="General">
                  <c:v>4.2675134027990403E-3</c:v>
                </c:pt>
                <c:pt idx="518" formatCode="General">
                  <c:v>4.2757677807541599E-3</c:v>
                </c:pt>
                <c:pt idx="519" formatCode="General">
                  <c:v>4.2840221587092803E-3</c:v>
                </c:pt>
                <c:pt idx="520" formatCode="General">
                  <c:v>4.2922765366644102E-3</c:v>
                </c:pt>
                <c:pt idx="521" formatCode="General">
                  <c:v>4.3005309146195297E-3</c:v>
                </c:pt>
                <c:pt idx="522" formatCode="General">
                  <c:v>4.3087852925746597E-3</c:v>
                </c:pt>
                <c:pt idx="523" formatCode="General">
                  <c:v>4.3170396705297801E-3</c:v>
                </c:pt>
                <c:pt idx="524" formatCode="General">
                  <c:v>4.3252940484848996E-3</c:v>
                </c:pt>
                <c:pt idx="525" formatCode="General">
                  <c:v>4.3335484264400304E-3</c:v>
                </c:pt>
                <c:pt idx="526" formatCode="General">
                  <c:v>4.34180280439515E-3</c:v>
                </c:pt>
                <c:pt idx="527" formatCode="General">
                  <c:v>4.3500571823502704E-3</c:v>
                </c:pt>
                <c:pt idx="528" formatCode="General">
                  <c:v>4.3583115603054003E-3</c:v>
                </c:pt>
                <c:pt idx="529" formatCode="General">
                  <c:v>4.3665659382605198E-3</c:v>
                </c:pt>
                <c:pt idx="530" formatCode="General">
                  <c:v>4.3748203162156498E-3</c:v>
                </c:pt>
                <c:pt idx="531" formatCode="General">
                  <c:v>4.3830746941707702E-3</c:v>
                </c:pt>
                <c:pt idx="532" formatCode="General">
                  <c:v>4.3913290721258897E-3</c:v>
                </c:pt>
                <c:pt idx="533" formatCode="General">
                  <c:v>4.3995834500810196E-3</c:v>
                </c:pt>
                <c:pt idx="534" formatCode="General">
                  <c:v>4.40783782803614E-3</c:v>
                </c:pt>
                <c:pt idx="535" formatCode="General">
                  <c:v>4.41609220599127E-3</c:v>
                </c:pt>
                <c:pt idx="536" formatCode="General">
                  <c:v>4.4243465839463904E-3</c:v>
                </c:pt>
                <c:pt idx="537" formatCode="General">
                  <c:v>4.4326009619015099E-3</c:v>
                </c:pt>
                <c:pt idx="538" formatCode="General">
                  <c:v>4.4408553398566399E-3</c:v>
                </c:pt>
                <c:pt idx="539" formatCode="General">
                  <c:v>4.4491097178117603E-3</c:v>
                </c:pt>
                <c:pt idx="540" formatCode="General">
                  <c:v>4.4573640957668798E-3</c:v>
                </c:pt>
                <c:pt idx="541" formatCode="General">
                  <c:v>4.4656184737220097E-3</c:v>
                </c:pt>
                <c:pt idx="542" formatCode="General">
                  <c:v>4.4738728516771301E-3</c:v>
                </c:pt>
                <c:pt idx="543" formatCode="General">
                  <c:v>4.4821272296322601E-3</c:v>
                </c:pt>
                <c:pt idx="544" formatCode="General">
                  <c:v>4.4903816075873796E-3</c:v>
                </c:pt>
                <c:pt idx="545" formatCode="General">
                  <c:v>4.4986359855425E-3</c:v>
                </c:pt>
                <c:pt idx="546" formatCode="General">
                  <c:v>4.5068903634976299E-3</c:v>
                </c:pt>
                <c:pt idx="547" formatCode="General">
                  <c:v>4.5151447414527503E-3</c:v>
                </c:pt>
                <c:pt idx="548" formatCode="General">
                  <c:v>4.5233991194078803E-3</c:v>
                </c:pt>
                <c:pt idx="549" formatCode="General">
                  <c:v>4.5316534973629998E-3</c:v>
                </c:pt>
                <c:pt idx="550" formatCode="General">
                  <c:v>4.5399078753181202E-3</c:v>
                </c:pt>
                <c:pt idx="551" formatCode="General">
                  <c:v>4.5481622532732502E-3</c:v>
                </c:pt>
                <c:pt idx="552" formatCode="General">
                  <c:v>4.5564166312283697E-3</c:v>
                </c:pt>
                <c:pt idx="553" formatCode="General">
                  <c:v>4.5646710091834996E-3</c:v>
                </c:pt>
                <c:pt idx="554" formatCode="General">
                  <c:v>4.57292538713862E-3</c:v>
                </c:pt>
                <c:pt idx="555" formatCode="General">
                  <c:v>4.5811797650937404E-3</c:v>
                </c:pt>
                <c:pt idx="556" formatCode="General">
                  <c:v>4.5894341430488704E-3</c:v>
                </c:pt>
                <c:pt idx="557" formatCode="General">
                  <c:v>4.5976885210039899E-3</c:v>
                </c:pt>
                <c:pt idx="558" formatCode="General">
                  <c:v>4.6059428989591103E-3</c:v>
                </c:pt>
                <c:pt idx="559" formatCode="General">
                  <c:v>4.6141972769142402E-3</c:v>
                </c:pt>
                <c:pt idx="560" formatCode="General">
                  <c:v>4.6224516548693598E-3</c:v>
                </c:pt>
                <c:pt idx="561" formatCode="General">
                  <c:v>4.6307060328244897E-3</c:v>
                </c:pt>
                <c:pt idx="562" formatCode="General">
                  <c:v>4.6389604107796101E-3</c:v>
                </c:pt>
                <c:pt idx="563" formatCode="General">
                  <c:v>4.6472147887347296E-3</c:v>
                </c:pt>
                <c:pt idx="564" formatCode="General">
                  <c:v>4.6554691666898596E-3</c:v>
                </c:pt>
                <c:pt idx="565" formatCode="General">
                  <c:v>4.66372354464498E-3</c:v>
                </c:pt>
                <c:pt idx="566" formatCode="General">
                  <c:v>4.6719779226001099E-3</c:v>
                </c:pt>
                <c:pt idx="567" formatCode="General">
                  <c:v>4.6802323005552303E-3</c:v>
                </c:pt>
                <c:pt idx="568" formatCode="General">
                  <c:v>4.6884866785103499E-3</c:v>
                </c:pt>
                <c:pt idx="569" formatCode="General">
                  <c:v>4.6967410564654798E-3</c:v>
                </c:pt>
                <c:pt idx="570" formatCode="General">
                  <c:v>4.7049954344206002E-3</c:v>
                </c:pt>
                <c:pt idx="571" formatCode="General">
                  <c:v>4.7132498123757197E-3</c:v>
                </c:pt>
                <c:pt idx="572" formatCode="General">
                  <c:v>4.7215041903308497E-3</c:v>
                </c:pt>
                <c:pt idx="573" formatCode="General">
                  <c:v>4.7297585682859701E-3</c:v>
                </c:pt>
                <c:pt idx="574" formatCode="General">
                  <c:v>4.7380129462411E-3</c:v>
                </c:pt>
                <c:pt idx="575" formatCode="General">
                  <c:v>4.7462673241962204E-3</c:v>
                </c:pt>
                <c:pt idx="576" formatCode="General">
                  <c:v>4.7545217021513399E-3</c:v>
                </c:pt>
                <c:pt idx="577" formatCode="General">
                  <c:v>4.7627760801064699E-3</c:v>
                </c:pt>
                <c:pt idx="578" formatCode="General">
                  <c:v>4.7710304580615903E-3</c:v>
                </c:pt>
                <c:pt idx="579" formatCode="General">
                  <c:v>4.7792848360167202E-3</c:v>
                </c:pt>
                <c:pt idx="580" formatCode="General">
                  <c:v>4.7875392139718398E-3</c:v>
                </c:pt>
                <c:pt idx="581" formatCode="General">
                  <c:v>4.7957935919269602E-3</c:v>
                </c:pt>
                <c:pt idx="582" formatCode="General">
                  <c:v>4.8040479698820901E-3</c:v>
                </c:pt>
                <c:pt idx="583" formatCode="General">
                  <c:v>4.8123023478372096E-3</c:v>
                </c:pt>
                <c:pt idx="584" formatCode="General">
                  <c:v>4.8205567257923396E-3</c:v>
                </c:pt>
                <c:pt idx="585" formatCode="General">
                  <c:v>4.82881110374746E-3</c:v>
                </c:pt>
                <c:pt idx="586" formatCode="General">
                  <c:v>4.8370654817025804E-3</c:v>
                </c:pt>
                <c:pt idx="587" formatCode="General">
                  <c:v>4.8453198596577103E-3</c:v>
                </c:pt>
                <c:pt idx="588" formatCode="General">
                  <c:v>4.8535742376128298E-3</c:v>
                </c:pt>
                <c:pt idx="589" formatCode="General">
                  <c:v>4.8618286155679502E-3</c:v>
                </c:pt>
                <c:pt idx="590" formatCode="General">
                  <c:v>4.8700829935230802E-3</c:v>
                </c:pt>
                <c:pt idx="591" formatCode="General">
                  <c:v>4.8783373714781997E-3</c:v>
                </c:pt>
                <c:pt idx="592" formatCode="General">
                  <c:v>4.8865917494333297E-3</c:v>
                </c:pt>
                <c:pt idx="593" formatCode="General">
                  <c:v>4.8948461273884501E-3</c:v>
                </c:pt>
                <c:pt idx="594" formatCode="General">
                  <c:v>4.9031005053435696E-3</c:v>
                </c:pt>
                <c:pt idx="595" formatCode="General">
                  <c:v>4.9113548832987004E-3</c:v>
                </c:pt>
                <c:pt idx="596" formatCode="General">
                  <c:v>4.9196092612538199E-3</c:v>
                </c:pt>
                <c:pt idx="597" formatCode="General">
                  <c:v>4.9278636392089499E-3</c:v>
                </c:pt>
                <c:pt idx="598" formatCode="General">
                  <c:v>4.9361180171640703E-3</c:v>
                </c:pt>
                <c:pt idx="599" formatCode="General">
                  <c:v>4.9443723951191898E-3</c:v>
                </c:pt>
                <c:pt idx="600" formatCode="General">
                  <c:v>4.9526267730743197E-3</c:v>
                </c:pt>
                <c:pt idx="601" formatCode="General">
                  <c:v>4.9608811510294401E-3</c:v>
                </c:pt>
                <c:pt idx="602" formatCode="General">
                  <c:v>4.9691355289845597E-3</c:v>
                </c:pt>
                <c:pt idx="603" formatCode="General">
                  <c:v>4.9773899069396896E-3</c:v>
                </c:pt>
                <c:pt idx="604" formatCode="General">
                  <c:v>4.98564428489481E-3</c:v>
                </c:pt>
                <c:pt idx="605" formatCode="General">
                  <c:v>4.99389866284994E-3</c:v>
                </c:pt>
                <c:pt idx="606" formatCode="General">
                  <c:v>5.0021530408050604E-3</c:v>
                </c:pt>
                <c:pt idx="607" formatCode="General">
                  <c:v>5.0104074187601799E-3</c:v>
                </c:pt>
                <c:pt idx="608" formatCode="General">
                  <c:v>5.0186617967153098E-3</c:v>
                </c:pt>
                <c:pt idx="609" formatCode="General">
                  <c:v>5.0269161746704302E-3</c:v>
                </c:pt>
                <c:pt idx="610" formatCode="General">
                  <c:v>5.0351705526255602E-3</c:v>
                </c:pt>
                <c:pt idx="611" formatCode="General">
                  <c:v>5.0434249305806797E-3</c:v>
                </c:pt>
                <c:pt idx="612" formatCode="General">
                  <c:v>5.0516793085358001E-3</c:v>
                </c:pt>
                <c:pt idx="613" formatCode="General">
                  <c:v>5.05993368649093E-3</c:v>
                </c:pt>
                <c:pt idx="614" formatCode="General">
                  <c:v>5.0681880644460496E-3</c:v>
                </c:pt>
                <c:pt idx="615" formatCode="General">
                  <c:v>5.07644244240117E-3</c:v>
                </c:pt>
                <c:pt idx="616" formatCode="General">
                  <c:v>5.0846968203562999E-3</c:v>
                </c:pt>
                <c:pt idx="617" formatCode="General">
                  <c:v>5.0929511983114203E-3</c:v>
                </c:pt>
                <c:pt idx="618" formatCode="General">
                  <c:v>5.1012055762665503E-3</c:v>
                </c:pt>
                <c:pt idx="619" formatCode="General">
                  <c:v>5.1094599542216698E-3</c:v>
                </c:pt>
                <c:pt idx="620" formatCode="General">
                  <c:v>5.1177143321767902E-3</c:v>
                </c:pt>
                <c:pt idx="621" formatCode="General">
                  <c:v>5.1259687101319201E-3</c:v>
                </c:pt>
                <c:pt idx="622" formatCode="General">
                  <c:v>5.1342230880870397E-3</c:v>
                </c:pt>
                <c:pt idx="623" formatCode="General">
                  <c:v>5.1424774660421696E-3</c:v>
                </c:pt>
                <c:pt idx="624" formatCode="General">
                  <c:v>5.15073184399729E-3</c:v>
                </c:pt>
                <c:pt idx="625" formatCode="General">
                  <c:v>5.1589862219524104E-3</c:v>
                </c:pt>
                <c:pt idx="626" formatCode="General">
                  <c:v>5.1672405999075403E-3</c:v>
                </c:pt>
                <c:pt idx="627" formatCode="General">
                  <c:v>5.1754949778626599E-3</c:v>
                </c:pt>
                <c:pt idx="628" formatCode="General">
                  <c:v>5.1837493558177898E-3</c:v>
                </c:pt>
                <c:pt idx="629" formatCode="General">
                  <c:v>5.1920037337729102E-3</c:v>
                </c:pt>
                <c:pt idx="630" formatCode="General">
                  <c:v>5.2002581117280297E-3</c:v>
                </c:pt>
                <c:pt idx="631" formatCode="General">
                  <c:v>5.2085124896831597E-3</c:v>
                </c:pt>
                <c:pt idx="632" formatCode="General">
                  <c:v>5.2167668676382801E-3</c:v>
                </c:pt>
                <c:pt idx="633" formatCode="General">
                  <c:v>5.2250212455933996E-3</c:v>
                </c:pt>
                <c:pt idx="634" formatCode="General">
                  <c:v>5.2332756235485304E-3</c:v>
                </c:pt>
                <c:pt idx="635" formatCode="General">
                  <c:v>5.24153000150365E-3</c:v>
                </c:pt>
                <c:pt idx="636" formatCode="General">
                  <c:v>5.2497843794587799E-3</c:v>
                </c:pt>
                <c:pt idx="637" formatCode="General">
                  <c:v>5.2580387574139003E-3</c:v>
                </c:pt>
                <c:pt idx="638" formatCode="General">
                  <c:v>5.2662931353690198E-3</c:v>
                </c:pt>
                <c:pt idx="639" formatCode="General">
                  <c:v>5.2745475133241498E-3</c:v>
                </c:pt>
                <c:pt idx="640" formatCode="General">
                  <c:v>5.2828018912792702E-3</c:v>
                </c:pt>
                <c:pt idx="641" formatCode="General">
                  <c:v>5.2910562692344001E-3</c:v>
                </c:pt>
                <c:pt idx="642" formatCode="General">
                  <c:v>5.2993106471895196E-3</c:v>
                </c:pt>
                <c:pt idx="643" formatCode="General">
                  <c:v>5.30756502514464E-3</c:v>
                </c:pt>
                <c:pt idx="644" formatCode="General">
                  <c:v>5.31581940309977E-3</c:v>
                </c:pt>
                <c:pt idx="645" formatCode="General">
                  <c:v>5.3240737810548904E-3</c:v>
                </c:pt>
                <c:pt idx="646" formatCode="General">
                  <c:v>5.3323281590100099E-3</c:v>
                </c:pt>
                <c:pt idx="647" formatCode="General">
                  <c:v>5.3405825369651399E-3</c:v>
                </c:pt>
                <c:pt idx="648" formatCode="General">
                  <c:v>5.3488369149202603E-3</c:v>
                </c:pt>
                <c:pt idx="649" formatCode="General">
                  <c:v>5.3570912928753902E-3</c:v>
                </c:pt>
                <c:pt idx="650" formatCode="General">
                  <c:v>5.3653456708305097E-3</c:v>
                </c:pt>
                <c:pt idx="651" formatCode="General">
                  <c:v>5.3736000487856301E-3</c:v>
                </c:pt>
                <c:pt idx="652" formatCode="General">
                  <c:v>5.3818544267407601E-3</c:v>
                </c:pt>
                <c:pt idx="653" formatCode="General">
                  <c:v>5.3901088046958796E-3</c:v>
                </c:pt>
                <c:pt idx="654" formatCode="General">
                  <c:v>5.3983631826510104E-3</c:v>
                </c:pt>
                <c:pt idx="655" formatCode="General">
                  <c:v>5.4066175606061299E-3</c:v>
                </c:pt>
                <c:pt idx="656" formatCode="General">
                  <c:v>5.4148719385612503E-3</c:v>
                </c:pt>
                <c:pt idx="657" formatCode="General">
                  <c:v>5.4231263165163803E-3</c:v>
                </c:pt>
                <c:pt idx="658" formatCode="General">
                  <c:v>5.4313806944714998E-3</c:v>
                </c:pt>
                <c:pt idx="659" formatCode="General">
                  <c:v>5.4396350724266298E-3</c:v>
                </c:pt>
                <c:pt idx="660" formatCode="General">
                  <c:v>5.4478894503817502E-3</c:v>
                </c:pt>
                <c:pt idx="661" formatCode="General">
                  <c:v>5.4561438283368697E-3</c:v>
                </c:pt>
                <c:pt idx="662" formatCode="General">
                  <c:v>5.4643982062919996E-3</c:v>
                </c:pt>
                <c:pt idx="663" formatCode="General">
                  <c:v>5.47265258424712E-3</c:v>
                </c:pt>
                <c:pt idx="664" formatCode="General">
                  <c:v>5.4809069622022404E-3</c:v>
                </c:pt>
                <c:pt idx="665" formatCode="General">
                  <c:v>5.4891613401573704E-3</c:v>
                </c:pt>
                <c:pt idx="666" formatCode="General">
                  <c:v>5.4974157181124899E-3</c:v>
                </c:pt>
                <c:pt idx="667" formatCode="General">
                  <c:v>5.5056700960676198E-3</c:v>
                </c:pt>
                <c:pt idx="668" formatCode="General">
                  <c:v>5.5139244740227402E-3</c:v>
                </c:pt>
                <c:pt idx="669" formatCode="General">
                  <c:v>5.5221788519778598E-3</c:v>
                </c:pt>
                <c:pt idx="670" formatCode="General">
                  <c:v>5.5304332299329897E-3</c:v>
                </c:pt>
                <c:pt idx="671" formatCode="General">
                  <c:v>5.5386876078881101E-3</c:v>
                </c:pt>
                <c:pt idx="672" formatCode="General">
                  <c:v>5.5469419858432401E-3</c:v>
                </c:pt>
                <c:pt idx="673" formatCode="General">
                  <c:v>5.5551963637983596E-3</c:v>
                </c:pt>
                <c:pt idx="674" formatCode="General">
                  <c:v>5.56345074175348E-3</c:v>
                </c:pt>
                <c:pt idx="675" formatCode="General">
                  <c:v>5.5717051197086099E-3</c:v>
                </c:pt>
                <c:pt idx="676" formatCode="General">
                  <c:v>5.5799594976637303E-3</c:v>
                </c:pt>
                <c:pt idx="677" formatCode="General">
                  <c:v>5.5882138756188499E-3</c:v>
                </c:pt>
                <c:pt idx="678" formatCode="General">
                  <c:v>5.5964682535739798E-3</c:v>
                </c:pt>
                <c:pt idx="679" formatCode="General">
                  <c:v>5.6047226315291002E-3</c:v>
                </c:pt>
                <c:pt idx="680" formatCode="General">
                  <c:v>5.6129770094842301E-3</c:v>
                </c:pt>
                <c:pt idx="681" formatCode="General">
                  <c:v>5.6212313874393497E-3</c:v>
                </c:pt>
                <c:pt idx="682" formatCode="General">
                  <c:v>5.6294857653944701E-3</c:v>
                </c:pt>
                <c:pt idx="683" formatCode="General">
                  <c:v>5.6377401433496E-3</c:v>
                </c:pt>
                <c:pt idx="684" formatCode="General">
                  <c:v>5.6459945213047204E-3</c:v>
                </c:pt>
                <c:pt idx="685" formatCode="General">
                  <c:v>5.6542488992598504E-3</c:v>
                </c:pt>
                <c:pt idx="686" formatCode="General">
                  <c:v>5.6625032772149699E-3</c:v>
                </c:pt>
                <c:pt idx="687" formatCode="General">
                  <c:v>5.6707576551700903E-3</c:v>
                </c:pt>
                <c:pt idx="688" formatCode="General">
                  <c:v>5.6790120331252202E-3</c:v>
                </c:pt>
                <c:pt idx="689" formatCode="General">
                  <c:v>5.6872664110803398E-3</c:v>
                </c:pt>
                <c:pt idx="690" formatCode="General">
                  <c:v>5.6955207890354697E-3</c:v>
                </c:pt>
                <c:pt idx="691" formatCode="General">
                  <c:v>5.7037751669905901E-3</c:v>
                </c:pt>
                <c:pt idx="692" formatCode="General">
                  <c:v>5.7120295449457096E-3</c:v>
                </c:pt>
                <c:pt idx="693" formatCode="General">
                  <c:v>5.7202839229008396E-3</c:v>
                </c:pt>
                <c:pt idx="694" formatCode="General">
                  <c:v>5.72853830085596E-3</c:v>
                </c:pt>
                <c:pt idx="695" formatCode="General">
                  <c:v>5.7367926788110804E-3</c:v>
                </c:pt>
                <c:pt idx="696" formatCode="General">
                  <c:v>5.7450470567662103E-3</c:v>
                </c:pt>
                <c:pt idx="697" formatCode="General">
                  <c:v>5.7533014347213298E-3</c:v>
                </c:pt>
                <c:pt idx="698" formatCode="General">
                  <c:v>5.7615558126764598E-3</c:v>
                </c:pt>
                <c:pt idx="699" formatCode="General">
                  <c:v>5.7698101906315802E-3</c:v>
                </c:pt>
                <c:pt idx="700" formatCode="General">
                  <c:v>5.7780645685866997E-3</c:v>
                </c:pt>
                <c:pt idx="701" formatCode="General">
                  <c:v>5.7863189465418297E-3</c:v>
                </c:pt>
                <c:pt idx="702" formatCode="General">
                  <c:v>5.7945733244969501E-3</c:v>
                </c:pt>
                <c:pt idx="703" formatCode="General">
                  <c:v>5.80282770245208E-3</c:v>
                </c:pt>
                <c:pt idx="704" formatCode="General">
                  <c:v>5.8110820804072004E-3</c:v>
                </c:pt>
                <c:pt idx="705" formatCode="General">
                  <c:v>5.8193364583623199E-3</c:v>
                </c:pt>
                <c:pt idx="706" formatCode="General">
                  <c:v>5.8275908363174499E-3</c:v>
                </c:pt>
                <c:pt idx="707" formatCode="General">
                  <c:v>5.8358452142725703E-3</c:v>
                </c:pt>
                <c:pt idx="708" formatCode="General">
                  <c:v>5.8440995922276898E-3</c:v>
                </c:pt>
                <c:pt idx="709" formatCode="General">
                  <c:v>5.8523539701828197E-3</c:v>
                </c:pt>
                <c:pt idx="710" formatCode="General">
                  <c:v>5.8606083481379401E-3</c:v>
                </c:pt>
                <c:pt idx="711" formatCode="General">
                  <c:v>5.8688627260930701E-3</c:v>
                </c:pt>
                <c:pt idx="712" formatCode="General">
                  <c:v>5.8771171040481896E-3</c:v>
                </c:pt>
                <c:pt idx="713" formatCode="General">
                  <c:v>5.88537148200331E-3</c:v>
                </c:pt>
                <c:pt idx="714" formatCode="General">
                  <c:v>5.89362585995844E-3</c:v>
                </c:pt>
                <c:pt idx="715" formatCode="General">
                  <c:v>5.9018802379135604E-3</c:v>
                </c:pt>
                <c:pt idx="716" formatCode="General">
                  <c:v>5.9101346158686903E-3</c:v>
                </c:pt>
                <c:pt idx="717" formatCode="General">
                  <c:v>5.9183889938238098E-3</c:v>
                </c:pt>
                <c:pt idx="718" formatCode="General">
                  <c:v>5.9266433717789302E-3</c:v>
                </c:pt>
                <c:pt idx="719" formatCode="General">
                  <c:v>5.9348977497340602E-3</c:v>
                </c:pt>
                <c:pt idx="720" formatCode="General">
                  <c:v>5.9431521276891797E-3</c:v>
                </c:pt>
                <c:pt idx="721" formatCode="General">
                  <c:v>5.9514065056443096E-3</c:v>
                </c:pt>
                <c:pt idx="722" formatCode="General">
                  <c:v>5.95966088359943E-3</c:v>
                </c:pt>
                <c:pt idx="723" formatCode="General">
                  <c:v>5.9679152615545496E-3</c:v>
                </c:pt>
                <c:pt idx="724" formatCode="General">
                  <c:v>5.9761696395096804E-3</c:v>
                </c:pt>
                <c:pt idx="725" formatCode="General">
                  <c:v>5.9844240174647999E-3</c:v>
                </c:pt>
                <c:pt idx="726" formatCode="General">
                  <c:v>5.9926783954199203E-3</c:v>
                </c:pt>
                <c:pt idx="727" formatCode="General">
                  <c:v>6.0009327733750503E-3</c:v>
                </c:pt>
                <c:pt idx="728" formatCode="General">
                  <c:v>6.0091871513301698E-3</c:v>
                </c:pt>
                <c:pt idx="729" formatCode="General">
                  <c:v>6.0174415292852997E-3</c:v>
                </c:pt>
                <c:pt idx="730" formatCode="General">
                  <c:v>6.0256959072404201E-3</c:v>
                </c:pt>
                <c:pt idx="731" formatCode="General">
                  <c:v>6.0339502851955397E-3</c:v>
                </c:pt>
                <c:pt idx="732" formatCode="General">
                  <c:v>6.0422046631506696E-3</c:v>
                </c:pt>
                <c:pt idx="733" formatCode="General">
                  <c:v>6.05045904110579E-3</c:v>
                </c:pt>
                <c:pt idx="734" formatCode="General">
                  <c:v>6.0587134190609199E-3</c:v>
                </c:pt>
                <c:pt idx="735" formatCode="General">
                  <c:v>6.0669677970160403E-3</c:v>
                </c:pt>
                <c:pt idx="736" formatCode="General">
                  <c:v>6.0752221749711599E-3</c:v>
                </c:pt>
                <c:pt idx="737" formatCode="General">
                  <c:v>6.0834765529262898E-3</c:v>
                </c:pt>
                <c:pt idx="738" formatCode="General">
                  <c:v>6.0917309308814102E-3</c:v>
                </c:pt>
                <c:pt idx="739" formatCode="General">
                  <c:v>6.0999853088365297E-3</c:v>
                </c:pt>
                <c:pt idx="740" formatCode="General">
                  <c:v>6.1082396867916597E-3</c:v>
                </c:pt>
                <c:pt idx="741" formatCode="General">
                  <c:v>6.1164940647467801E-3</c:v>
                </c:pt>
                <c:pt idx="742" formatCode="General">
                  <c:v>6.12474844270191E-3</c:v>
                </c:pt>
                <c:pt idx="743" formatCode="General">
                  <c:v>6.1330028206570304E-3</c:v>
                </c:pt>
                <c:pt idx="744" formatCode="General">
                  <c:v>6.14125719861215E-3</c:v>
                </c:pt>
                <c:pt idx="745" formatCode="General">
                  <c:v>6.1495115765672799E-3</c:v>
                </c:pt>
                <c:pt idx="746" formatCode="General">
                  <c:v>6.1577659545224003E-3</c:v>
                </c:pt>
                <c:pt idx="747" formatCode="General">
                  <c:v>6.1660203324775302E-3</c:v>
                </c:pt>
                <c:pt idx="748" formatCode="General">
                  <c:v>6.1742747104326498E-3</c:v>
                </c:pt>
                <c:pt idx="749" formatCode="General">
                  <c:v>6.1825290883877702E-3</c:v>
                </c:pt>
                <c:pt idx="750" formatCode="General">
                  <c:v>6.1907834663429001E-3</c:v>
                </c:pt>
                <c:pt idx="751" formatCode="General">
                  <c:v>6.1990378442980196E-3</c:v>
                </c:pt>
                <c:pt idx="752" formatCode="General">
                  <c:v>6.2072922222531496E-3</c:v>
                </c:pt>
                <c:pt idx="753" formatCode="General">
                  <c:v>6.21554660020827E-3</c:v>
                </c:pt>
                <c:pt idx="754" formatCode="General">
                  <c:v>6.2238009781633904E-3</c:v>
                </c:pt>
                <c:pt idx="755" formatCode="General">
                  <c:v>6.2320553561185203E-3</c:v>
                </c:pt>
                <c:pt idx="756" formatCode="General">
                  <c:v>6.2403097340736399E-3</c:v>
                </c:pt>
                <c:pt idx="757" formatCode="General">
                  <c:v>6.2485641120287603E-3</c:v>
                </c:pt>
                <c:pt idx="758" formatCode="General">
                  <c:v>6.2568184899838902E-3</c:v>
                </c:pt>
                <c:pt idx="759" formatCode="General">
                  <c:v>6.2650728679390097E-3</c:v>
                </c:pt>
                <c:pt idx="760" formatCode="General">
                  <c:v>6.2733272458941397E-3</c:v>
                </c:pt>
                <c:pt idx="761" formatCode="General">
                  <c:v>6.2815816238492601E-3</c:v>
                </c:pt>
                <c:pt idx="762" formatCode="General">
                  <c:v>6.2898360018043796E-3</c:v>
                </c:pt>
                <c:pt idx="763" formatCode="General">
                  <c:v>6.2980903797595104E-3</c:v>
                </c:pt>
                <c:pt idx="764" formatCode="General">
                  <c:v>6.3063447577146299E-3</c:v>
                </c:pt>
                <c:pt idx="765" formatCode="General">
                  <c:v>6.3145991356697599E-3</c:v>
                </c:pt>
                <c:pt idx="766" formatCode="General">
                  <c:v>6.3228535136248803E-3</c:v>
                </c:pt>
                <c:pt idx="767" formatCode="General">
                  <c:v>6.3311078915799998E-3</c:v>
                </c:pt>
                <c:pt idx="768" formatCode="General">
                  <c:v>6.3393622695351298E-3</c:v>
                </c:pt>
                <c:pt idx="769" formatCode="General">
                  <c:v>6.3476166474902502E-3</c:v>
                </c:pt>
                <c:pt idx="770" formatCode="General">
                  <c:v>6.3558710254453697E-3</c:v>
                </c:pt>
                <c:pt idx="771" formatCode="General">
                  <c:v>6.3641254034004996E-3</c:v>
                </c:pt>
                <c:pt idx="772" formatCode="General">
                  <c:v>6.37237978135562E-3</c:v>
                </c:pt>
                <c:pt idx="773" formatCode="General">
                  <c:v>6.38063415931075E-3</c:v>
                </c:pt>
                <c:pt idx="774" formatCode="General">
                  <c:v>6.3888885372658704E-3</c:v>
                </c:pt>
                <c:pt idx="775" formatCode="General">
                  <c:v>6.3971429152209899E-3</c:v>
                </c:pt>
                <c:pt idx="776" formatCode="General">
                  <c:v>6.4053972931761198E-3</c:v>
                </c:pt>
                <c:pt idx="777" formatCode="General">
                  <c:v>6.4136516711312402E-3</c:v>
                </c:pt>
                <c:pt idx="778" formatCode="General">
                  <c:v>6.4219060490863702E-3</c:v>
                </c:pt>
                <c:pt idx="779" formatCode="General">
                  <c:v>6.4301604270414897E-3</c:v>
                </c:pt>
                <c:pt idx="780" formatCode="General">
                  <c:v>6.4384148049966101E-3</c:v>
                </c:pt>
                <c:pt idx="781" formatCode="General">
                  <c:v>6.4466691829517401E-3</c:v>
                </c:pt>
                <c:pt idx="782" formatCode="General">
                  <c:v>6.4549235609068596E-3</c:v>
                </c:pt>
                <c:pt idx="783" formatCode="General">
                  <c:v>6.46317793886198E-3</c:v>
                </c:pt>
                <c:pt idx="784" formatCode="General">
                  <c:v>6.4714323168171099E-3</c:v>
                </c:pt>
                <c:pt idx="785" formatCode="General">
                  <c:v>6.4796866947722303E-3</c:v>
                </c:pt>
                <c:pt idx="786" formatCode="General">
                  <c:v>6.4879410727273603E-3</c:v>
                </c:pt>
                <c:pt idx="787" formatCode="General">
                  <c:v>6.4961954506824798E-3</c:v>
                </c:pt>
                <c:pt idx="788" formatCode="General">
                  <c:v>6.5044498286376002E-3</c:v>
                </c:pt>
                <c:pt idx="789" formatCode="General">
                  <c:v>6.5127042065927301E-3</c:v>
                </c:pt>
                <c:pt idx="790" formatCode="General">
                  <c:v>6.5209585845478497E-3</c:v>
                </c:pt>
                <c:pt idx="791" formatCode="General">
                  <c:v>6.5292129625029796E-3</c:v>
                </c:pt>
                <c:pt idx="792" formatCode="General">
                  <c:v>6.5374673404581E-3</c:v>
                </c:pt>
                <c:pt idx="793" formatCode="General">
                  <c:v>6.5457217184132204E-3</c:v>
                </c:pt>
                <c:pt idx="794" formatCode="General">
                  <c:v>6.5539760963683504E-3</c:v>
                </c:pt>
                <c:pt idx="795" formatCode="General">
                  <c:v>6.5622304743234699E-3</c:v>
                </c:pt>
                <c:pt idx="796" formatCode="General">
                  <c:v>6.5704848522785998E-3</c:v>
                </c:pt>
                <c:pt idx="797" formatCode="General">
                  <c:v>6.5787392302337202E-3</c:v>
                </c:pt>
                <c:pt idx="798" formatCode="General">
                  <c:v>6.5869936081888398E-3</c:v>
                </c:pt>
                <c:pt idx="799" formatCode="General">
                  <c:v>6.5952479861439697E-3</c:v>
                </c:pt>
                <c:pt idx="800" formatCode="General">
                  <c:v>6.6035023640990901E-3</c:v>
                </c:pt>
                <c:pt idx="801" formatCode="General">
                  <c:v>6.6117567420542096E-3</c:v>
                </c:pt>
                <c:pt idx="802" formatCode="General">
                  <c:v>6.6200111200093396E-3</c:v>
                </c:pt>
                <c:pt idx="803" formatCode="General">
                  <c:v>6.62826549796446E-3</c:v>
                </c:pt>
                <c:pt idx="804" formatCode="General">
                  <c:v>6.6365198759195899E-3</c:v>
                </c:pt>
                <c:pt idx="805" formatCode="General">
                  <c:v>6.6447742538747103E-3</c:v>
                </c:pt>
                <c:pt idx="806" formatCode="General">
                  <c:v>6.6530286318298298E-3</c:v>
                </c:pt>
                <c:pt idx="807" formatCode="General">
                  <c:v>6.6612830097849598E-3</c:v>
                </c:pt>
                <c:pt idx="808" formatCode="General">
                  <c:v>6.6695373877400802E-3</c:v>
                </c:pt>
                <c:pt idx="809" formatCode="General">
                  <c:v>6.6777917656952101E-3</c:v>
                </c:pt>
                <c:pt idx="810" formatCode="General">
                  <c:v>6.6860461436503297E-3</c:v>
                </c:pt>
                <c:pt idx="811" formatCode="General">
                  <c:v>6.6943005216054501E-3</c:v>
                </c:pt>
                <c:pt idx="812" formatCode="General">
                  <c:v>6.70255489956058E-3</c:v>
                </c:pt>
                <c:pt idx="813" formatCode="General">
                  <c:v>6.7108092775157004E-3</c:v>
                </c:pt>
                <c:pt idx="814" formatCode="General">
                  <c:v>6.7190636554708199E-3</c:v>
                </c:pt>
                <c:pt idx="815" formatCode="General">
                  <c:v>6.7273180334259499E-3</c:v>
                </c:pt>
                <c:pt idx="816" formatCode="General">
                  <c:v>6.7355724113810703E-3</c:v>
                </c:pt>
                <c:pt idx="817" formatCode="General">
                  <c:v>6.7438267893362002E-3</c:v>
                </c:pt>
                <c:pt idx="818" formatCode="General">
                  <c:v>6.7520811672913197E-3</c:v>
                </c:pt>
                <c:pt idx="819" formatCode="General">
                  <c:v>6.7603355452464401E-3</c:v>
                </c:pt>
                <c:pt idx="820" formatCode="General">
                  <c:v>6.7685899232015701E-3</c:v>
                </c:pt>
                <c:pt idx="821" formatCode="General">
                  <c:v>6.7768443011566896E-3</c:v>
                </c:pt>
                <c:pt idx="822" formatCode="General">
                  <c:v>6.7850986791118204E-3</c:v>
                </c:pt>
                <c:pt idx="823" formatCode="General">
                  <c:v>6.79335305706694E-3</c:v>
                </c:pt>
                <c:pt idx="824" formatCode="General">
                  <c:v>6.8016074350220604E-3</c:v>
                </c:pt>
                <c:pt idx="825" formatCode="General">
                  <c:v>6.8098618129771903E-3</c:v>
                </c:pt>
                <c:pt idx="826" formatCode="General">
                  <c:v>6.8181161909323098E-3</c:v>
                </c:pt>
                <c:pt idx="827" formatCode="General">
                  <c:v>6.8263705688874398E-3</c:v>
                </c:pt>
                <c:pt idx="828" formatCode="General">
                  <c:v>6.8346249468425602E-3</c:v>
                </c:pt>
                <c:pt idx="829" formatCode="General">
                  <c:v>6.8428793247976797E-3</c:v>
                </c:pt>
                <c:pt idx="830" formatCode="General">
                  <c:v>6.8511337027528096E-3</c:v>
                </c:pt>
                <c:pt idx="831" formatCode="General">
                  <c:v>6.85938808070793E-3</c:v>
                </c:pt>
                <c:pt idx="832" formatCode="General">
                  <c:v>6.8676424586630496E-3</c:v>
                </c:pt>
                <c:pt idx="833" formatCode="General">
                  <c:v>6.8758968366181804E-3</c:v>
                </c:pt>
                <c:pt idx="834" formatCode="General">
                  <c:v>6.8841512145732999E-3</c:v>
                </c:pt>
                <c:pt idx="835" formatCode="General">
                  <c:v>6.8924055925284299E-3</c:v>
                </c:pt>
                <c:pt idx="836" formatCode="General">
                  <c:v>6.9006599704835503E-3</c:v>
                </c:pt>
                <c:pt idx="837" formatCode="General">
                  <c:v>6.9089143484386698E-3</c:v>
                </c:pt>
                <c:pt idx="838" formatCode="General">
                  <c:v>6.9171687263937997E-3</c:v>
                </c:pt>
                <c:pt idx="839" formatCode="General">
                  <c:v>6.9254231043489201E-3</c:v>
                </c:pt>
                <c:pt idx="840" formatCode="General">
                  <c:v>6.9336774823040501E-3</c:v>
                </c:pt>
                <c:pt idx="841" formatCode="General">
                  <c:v>6.9419318602591696E-3</c:v>
                </c:pt>
                <c:pt idx="842" formatCode="General">
                  <c:v>6.95018623821429E-3</c:v>
                </c:pt>
                <c:pt idx="843" formatCode="General">
                  <c:v>6.9584406161694199E-3</c:v>
                </c:pt>
                <c:pt idx="844" formatCode="General">
                  <c:v>6.9666949941245403E-3</c:v>
                </c:pt>
                <c:pt idx="845" formatCode="General">
                  <c:v>6.9749493720796599E-3</c:v>
                </c:pt>
                <c:pt idx="846" formatCode="General">
                  <c:v>6.9832037500347898E-3</c:v>
                </c:pt>
                <c:pt idx="847" formatCode="General">
                  <c:v>6.9914581279899102E-3</c:v>
                </c:pt>
                <c:pt idx="848" formatCode="General">
                  <c:v>6.9997125059450402E-3</c:v>
                </c:pt>
                <c:pt idx="849" formatCode="General">
                  <c:v>7.0079668839001597E-3</c:v>
                </c:pt>
                <c:pt idx="850" formatCode="General">
                  <c:v>7.0162212618552801E-3</c:v>
                </c:pt>
                <c:pt idx="851" formatCode="General">
                  <c:v>7.02447563981041E-3</c:v>
                </c:pt>
                <c:pt idx="852" formatCode="General">
                  <c:v>7.0327300177655304E-3</c:v>
                </c:pt>
                <c:pt idx="853" formatCode="General">
                  <c:v>7.0409843957206604E-3</c:v>
                </c:pt>
                <c:pt idx="854" formatCode="General">
                  <c:v>7.0492387736757799E-3</c:v>
                </c:pt>
                <c:pt idx="855" formatCode="General">
                  <c:v>7.0574931516309003E-3</c:v>
                </c:pt>
                <c:pt idx="856" formatCode="General">
                  <c:v>7.0657475295860302E-3</c:v>
                </c:pt>
                <c:pt idx="857" formatCode="General">
                  <c:v>7.0740019075411498E-3</c:v>
                </c:pt>
                <c:pt idx="858" formatCode="General">
                  <c:v>7.0822562854962797E-3</c:v>
                </c:pt>
                <c:pt idx="859" formatCode="General">
                  <c:v>7.0905106634514001E-3</c:v>
                </c:pt>
                <c:pt idx="860" formatCode="General">
                  <c:v>7.0987650414065196E-3</c:v>
                </c:pt>
                <c:pt idx="861" formatCode="General">
                  <c:v>7.1070194193616496E-3</c:v>
                </c:pt>
                <c:pt idx="862" formatCode="General">
                  <c:v>7.11527379731677E-3</c:v>
                </c:pt>
                <c:pt idx="863" formatCode="General">
                  <c:v>7.1235281752718904E-3</c:v>
                </c:pt>
                <c:pt idx="864" formatCode="General">
                  <c:v>7.1317825532270203E-3</c:v>
                </c:pt>
                <c:pt idx="865" formatCode="General">
                  <c:v>7.1400369311821399E-3</c:v>
                </c:pt>
                <c:pt idx="866" formatCode="General">
                  <c:v>7.1482913091372698E-3</c:v>
                </c:pt>
                <c:pt idx="867" formatCode="General">
                  <c:v>7.1565456870923902E-3</c:v>
                </c:pt>
                <c:pt idx="868" formatCode="General">
                  <c:v>7.1648000650475097E-3</c:v>
                </c:pt>
                <c:pt idx="869" formatCode="General">
                  <c:v>7.1730544430026397E-3</c:v>
                </c:pt>
                <c:pt idx="870" formatCode="General">
                  <c:v>7.1813088209577601E-3</c:v>
                </c:pt>
                <c:pt idx="871" formatCode="General">
                  <c:v>7.18956319891289E-3</c:v>
                </c:pt>
                <c:pt idx="872" formatCode="General">
                  <c:v>7.1978175768680104E-3</c:v>
                </c:pt>
                <c:pt idx="873" formatCode="General">
                  <c:v>7.2060719548231299E-3</c:v>
                </c:pt>
                <c:pt idx="874" formatCode="General">
                  <c:v>7.2143263327782599E-3</c:v>
                </c:pt>
                <c:pt idx="875" formatCode="General">
                  <c:v>7.2225807107333803E-3</c:v>
                </c:pt>
                <c:pt idx="876" formatCode="General">
                  <c:v>7.2308350886884998E-3</c:v>
                </c:pt>
                <c:pt idx="877" formatCode="General">
                  <c:v>7.2390894666436298E-3</c:v>
                </c:pt>
                <c:pt idx="878" formatCode="General">
                  <c:v>7.2473438445987502E-3</c:v>
                </c:pt>
                <c:pt idx="879" formatCode="General">
                  <c:v>7.2555982225538801E-3</c:v>
                </c:pt>
                <c:pt idx="880" formatCode="General">
                  <c:v>7.2638526005089996E-3</c:v>
                </c:pt>
                <c:pt idx="881" formatCode="General">
                  <c:v>7.27210697846412E-3</c:v>
                </c:pt>
                <c:pt idx="882" formatCode="General">
                  <c:v>7.28036135641925E-3</c:v>
                </c:pt>
                <c:pt idx="883" formatCode="General">
                  <c:v>7.2886157343743704E-3</c:v>
                </c:pt>
                <c:pt idx="884" formatCode="General">
                  <c:v>7.2968701123295003E-3</c:v>
                </c:pt>
                <c:pt idx="885" formatCode="General">
                  <c:v>7.3051244902846198E-3</c:v>
                </c:pt>
                <c:pt idx="886" formatCode="General">
                  <c:v>7.3133788682397402E-3</c:v>
                </c:pt>
                <c:pt idx="887" formatCode="General">
                  <c:v>7.3216332461948702E-3</c:v>
                </c:pt>
                <c:pt idx="888" formatCode="General">
                  <c:v>7.3298876241499897E-3</c:v>
                </c:pt>
                <c:pt idx="889" formatCode="General">
                  <c:v>7.3381420021051197E-3</c:v>
                </c:pt>
                <c:pt idx="890" formatCode="General">
                  <c:v>7.3463963800602401E-3</c:v>
                </c:pt>
                <c:pt idx="891" formatCode="General">
                  <c:v>7.3546507580153596E-3</c:v>
                </c:pt>
                <c:pt idx="892" formatCode="General">
                  <c:v>7.3629051359704904E-3</c:v>
                </c:pt>
                <c:pt idx="893" formatCode="General">
                  <c:v>7.3711595139256099E-3</c:v>
                </c:pt>
                <c:pt idx="894" formatCode="General">
                  <c:v>7.3794138918807303E-3</c:v>
                </c:pt>
                <c:pt idx="895" formatCode="General">
                  <c:v>7.3876682698358603E-3</c:v>
                </c:pt>
                <c:pt idx="896" formatCode="General">
                  <c:v>7.3959226477909798E-3</c:v>
                </c:pt>
                <c:pt idx="897" formatCode="General">
                  <c:v>7.4041770257461097E-3</c:v>
                </c:pt>
                <c:pt idx="898" formatCode="General">
                  <c:v>7.4124314037012301E-3</c:v>
                </c:pt>
                <c:pt idx="899" formatCode="General">
                  <c:v>7.4206857816563497E-3</c:v>
                </c:pt>
                <c:pt idx="900" formatCode="General">
                  <c:v>7.4289401596114796E-3</c:v>
                </c:pt>
                <c:pt idx="901" formatCode="General">
                  <c:v>7.4371945375666E-3</c:v>
                </c:pt>
                <c:pt idx="902" formatCode="General">
                  <c:v>7.44544891552173E-3</c:v>
                </c:pt>
                <c:pt idx="903" formatCode="General">
                  <c:v>7.4537032934768504E-3</c:v>
                </c:pt>
                <c:pt idx="904" formatCode="General">
                  <c:v>7.4619576714319699E-3</c:v>
                </c:pt>
                <c:pt idx="905" formatCode="General">
                  <c:v>7.4702120493870998E-3</c:v>
                </c:pt>
                <c:pt idx="906" formatCode="General">
                  <c:v>7.4784664273422202E-3</c:v>
                </c:pt>
                <c:pt idx="907" formatCode="General">
                  <c:v>7.4867208052973398E-3</c:v>
                </c:pt>
                <c:pt idx="908" formatCode="General">
                  <c:v>7.4949751832524697E-3</c:v>
                </c:pt>
                <c:pt idx="909" formatCode="General">
                  <c:v>7.5032295612075901E-3</c:v>
                </c:pt>
                <c:pt idx="910" formatCode="General">
                  <c:v>7.51148393916272E-3</c:v>
                </c:pt>
                <c:pt idx="911" formatCode="General">
                  <c:v>7.5197383171178396E-3</c:v>
                </c:pt>
                <c:pt idx="912" formatCode="General">
                  <c:v>7.52799269507296E-3</c:v>
                </c:pt>
                <c:pt idx="913" formatCode="General">
                  <c:v>7.5362470730280899E-3</c:v>
                </c:pt>
                <c:pt idx="914" formatCode="General">
                  <c:v>7.5445014509832103E-3</c:v>
                </c:pt>
                <c:pt idx="915" formatCode="General">
                  <c:v>7.5527558289383403E-3</c:v>
                </c:pt>
                <c:pt idx="916" formatCode="General">
                  <c:v>7.5610102068934598E-3</c:v>
                </c:pt>
                <c:pt idx="917" formatCode="General">
                  <c:v>7.5692645848485802E-3</c:v>
                </c:pt>
                <c:pt idx="918" formatCode="General">
                  <c:v>7.5775189628037101E-3</c:v>
                </c:pt>
                <c:pt idx="919" formatCode="General">
                  <c:v>7.5857733407588297E-3</c:v>
                </c:pt>
                <c:pt idx="920" formatCode="General">
                  <c:v>7.5940277187139596E-3</c:v>
                </c:pt>
                <c:pt idx="921" formatCode="General">
                  <c:v>7.60228209666908E-3</c:v>
                </c:pt>
                <c:pt idx="922" formatCode="General">
                  <c:v>7.6105364746242004E-3</c:v>
                </c:pt>
                <c:pt idx="923" formatCode="General">
                  <c:v>7.6187908525793303E-3</c:v>
                </c:pt>
                <c:pt idx="924" formatCode="General">
                  <c:v>7.6270452305344499E-3</c:v>
                </c:pt>
                <c:pt idx="925" formatCode="General">
                  <c:v>7.6352996084895703E-3</c:v>
                </c:pt>
                <c:pt idx="926" formatCode="General">
                  <c:v>7.6435539864447002E-3</c:v>
                </c:pt>
                <c:pt idx="927" formatCode="General">
                  <c:v>7.6518083643998197E-3</c:v>
                </c:pt>
                <c:pt idx="928" formatCode="General">
                  <c:v>7.6600627423549497E-3</c:v>
                </c:pt>
                <c:pt idx="929" formatCode="General">
                  <c:v>7.6683171203100701E-3</c:v>
                </c:pt>
                <c:pt idx="930" formatCode="General">
                  <c:v>7.6765714982651896E-3</c:v>
                </c:pt>
                <c:pt idx="931" formatCode="General">
                  <c:v>7.6848258762203204E-3</c:v>
                </c:pt>
                <c:pt idx="932" formatCode="General">
                  <c:v>7.69308025417544E-3</c:v>
                </c:pt>
                <c:pt idx="933" formatCode="General">
                  <c:v>7.7013346321305699E-3</c:v>
                </c:pt>
                <c:pt idx="934" formatCode="General">
                  <c:v>7.7095890100856903E-3</c:v>
                </c:pt>
                <c:pt idx="935" formatCode="General">
                  <c:v>7.7178433880408098E-3</c:v>
                </c:pt>
                <c:pt idx="936" formatCode="General">
                  <c:v>7.7260977659959398E-3</c:v>
                </c:pt>
                <c:pt idx="937" formatCode="General">
                  <c:v>7.7343521439510602E-3</c:v>
                </c:pt>
                <c:pt idx="938" formatCode="General">
                  <c:v>7.7426065219061797E-3</c:v>
                </c:pt>
                <c:pt idx="939" formatCode="General">
                  <c:v>7.7508608998613096E-3</c:v>
                </c:pt>
                <c:pt idx="940" formatCode="General">
                  <c:v>7.75911527781643E-3</c:v>
                </c:pt>
                <c:pt idx="941" formatCode="General">
                  <c:v>7.76736965577156E-3</c:v>
                </c:pt>
                <c:pt idx="942" formatCode="General">
                  <c:v>7.7756240337266804E-3</c:v>
                </c:pt>
                <c:pt idx="943" formatCode="General">
                  <c:v>7.7838784116817999E-3</c:v>
                </c:pt>
                <c:pt idx="944" formatCode="General">
                  <c:v>7.7921327896369299E-3</c:v>
                </c:pt>
                <c:pt idx="945" formatCode="General">
                  <c:v>7.8003871675920503E-3</c:v>
                </c:pt>
                <c:pt idx="946" formatCode="General">
                  <c:v>7.8086415455471802E-3</c:v>
                </c:pt>
                <c:pt idx="947" formatCode="General">
                  <c:v>7.8168959235022997E-3</c:v>
                </c:pt>
                <c:pt idx="948" formatCode="General">
                  <c:v>7.8251503014574193E-3</c:v>
                </c:pt>
                <c:pt idx="949" formatCode="General">
                  <c:v>7.8334046794125492E-3</c:v>
                </c:pt>
                <c:pt idx="950" formatCode="General">
                  <c:v>7.8416590573676705E-3</c:v>
                </c:pt>
                <c:pt idx="951" formatCode="General">
                  <c:v>7.84991343532279E-3</c:v>
                </c:pt>
                <c:pt idx="952" formatCode="General">
                  <c:v>7.8581678132779199E-3</c:v>
                </c:pt>
                <c:pt idx="953" formatCode="General">
                  <c:v>7.8664221912330395E-3</c:v>
                </c:pt>
                <c:pt idx="954" formatCode="General">
                  <c:v>7.8746765691881694E-3</c:v>
                </c:pt>
                <c:pt idx="955" formatCode="General">
                  <c:v>7.8829309471432907E-3</c:v>
                </c:pt>
                <c:pt idx="956" formatCode="General">
                  <c:v>7.8911853250984102E-3</c:v>
                </c:pt>
                <c:pt idx="957" formatCode="General">
                  <c:v>7.8994397030535402E-3</c:v>
                </c:pt>
                <c:pt idx="958" formatCode="General">
                  <c:v>7.9076940810086597E-3</c:v>
                </c:pt>
                <c:pt idx="959" formatCode="General">
                  <c:v>7.9159484589637896E-3</c:v>
                </c:pt>
                <c:pt idx="960" formatCode="General">
                  <c:v>7.9242028369189092E-3</c:v>
                </c:pt>
                <c:pt idx="961" formatCode="General">
                  <c:v>7.9324572148740304E-3</c:v>
                </c:pt>
                <c:pt idx="962" formatCode="General">
                  <c:v>7.9407115928291604E-3</c:v>
                </c:pt>
                <c:pt idx="963" formatCode="General">
                  <c:v>7.9489659707842799E-3</c:v>
                </c:pt>
                <c:pt idx="964" formatCode="General">
                  <c:v>7.9572203487394098E-3</c:v>
                </c:pt>
                <c:pt idx="965" formatCode="General">
                  <c:v>7.9654747266945294E-3</c:v>
                </c:pt>
                <c:pt idx="966" formatCode="General">
                  <c:v>7.9737291046496506E-3</c:v>
                </c:pt>
                <c:pt idx="967" formatCode="General">
                  <c:v>7.9819834826047806E-3</c:v>
                </c:pt>
                <c:pt idx="968" formatCode="General">
                  <c:v>7.9902378605599001E-3</c:v>
                </c:pt>
                <c:pt idx="969" formatCode="General">
                  <c:v>7.9984922385150301E-3</c:v>
                </c:pt>
                <c:pt idx="970" formatCode="General">
                  <c:v>8.0067466164701496E-3</c:v>
                </c:pt>
                <c:pt idx="971" formatCode="General">
                  <c:v>8.0150009944252708E-3</c:v>
                </c:pt>
                <c:pt idx="972" formatCode="General">
                  <c:v>8.0232553723804008E-3</c:v>
                </c:pt>
                <c:pt idx="973" formatCode="General">
                  <c:v>8.0315097503355203E-3</c:v>
                </c:pt>
                <c:pt idx="974" formatCode="General">
                  <c:v>8.0397641282906399E-3</c:v>
                </c:pt>
                <c:pt idx="975" formatCode="General">
                  <c:v>8.0480185062457698E-3</c:v>
                </c:pt>
                <c:pt idx="976" formatCode="General">
                  <c:v>8.0562728842008893E-3</c:v>
                </c:pt>
                <c:pt idx="977" formatCode="General">
                  <c:v>8.0645272621560193E-3</c:v>
                </c:pt>
                <c:pt idx="978" formatCode="General">
                  <c:v>8.0727816401111405E-3</c:v>
                </c:pt>
                <c:pt idx="979" formatCode="General">
                  <c:v>8.0810360180662601E-3</c:v>
                </c:pt>
                <c:pt idx="980" formatCode="General">
                  <c:v>8.08929039602139E-3</c:v>
                </c:pt>
                <c:pt idx="981" formatCode="General">
                  <c:v>8.0975447739765095E-3</c:v>
                </c:pt>
                <c:pt idx="982" formatCode="General">
                  <c:v>8.1057991519316395E-3</c:v>
                </c:pt>
                <c:pt idx="983" formatCode="General">
                  <c:v>8.1140535298867607E-3</c:v>
                </c:pt>
                <c:pt idx="984" formatCode="General">
                  <c:v>8.1223079078418803E-3</c:v>
                </c:pt>
                <c:pt idx="985" formatCode="General">
                  <c:v>8.1305622857970102E-3</c:v>
                </c:pt>
                <c:pt idx="986" formatCode="General">
                  <c:v>8.1388166637521298E-3</c:v>
                </c:pt>
                <c:pt idx="987" formatCode="General">
                  <c:v>8.1470710417072493E-3</c:v>
                </c:pt>
                <c:pt idx="988" formatCode="General">
                  <c:v>8.1553254196623792E-3</c:v>
                </c:pt>
                <c:pt idx="989" formatCode="General">
                  <c:v>8.1635797976175005E-3</c:v>
                </c:pt>
                <c:pt idx="990" formatCode="General">
                  <c:v>8.1718341755726304E-3</c:v>
                </c:pt>
                <c:pt idx="991" formatCode="General">
                  <c:v>8.18008855352775E-3</c:v>
                </c:pt>
                <c:pt idx="992" formatCode="General">
                  <c:v>8.1883429314828695E-3</c:v>
                </c:pt>
                <c:pt idx="993" formatCode="General">
                  <c:v>8.1965973094379994E-3</c:v>
                </c:pt>
                <c:pt idx="994" formatCode="General">
                  <c:v>8.2048516873931207E-3</c:v>
                </c:pt>
                <c:pt idx="995" formatCode="General">
                  <c:v>8.2131060653482402E-3</c:v>
                </c:pt>
                <c:pt idx="996" formatCode="General">
                  <c:v>8.2213604433033702E-3</c:v>
                </c:pt>
                <c:pt idx="997" formatCode="General">
                  <c:v>8.2296148212584897E-3</c:v>
                </c:pt>
                <c:pt idx="998" formatCode="General">
                  <c:v>8.2378691992136197E-3</c:v>
                </c:pt>
                <c:pt idx="999" formatCode="General">
                  <c:v>8.2461235771687392E-3</c:v>
                </c:pt>
                <c:pt idx="1000" formatCode="General">
                  <c:v>8.2543779551238605E-3</c:v>
                </c:pt>
                <c:pt idx="1001" formatCode="General">
                  <c:v>8.2626323330789904E-3</c:v>
                </c:pt>
                <c:pt idx="1002" formatCode="General">
                  <c:v>8.2708867110341099E-3</c:v>
                </c:pt>
                <c:pt idx="1003" formatCode="General">
                  <c:v>8.2791410889892399E-3</c:v>
                </c:pt>
                <c:pt idx="1004" formatCode="General">
                  <c:v>8.2873954669443594E-3</c:v>
                </c:pt>
                <c:pt idx="1005" formatCode="General">
                  <c:v>8.2956498448994893E-3</c:v>
                </c:pt>
                <c:pt idx="1006" formatCode="General">
                  <c:v>8.3039042228546106E-3</c:v>
                </c:pt>
                <c:pt idx="1007" formatCode="General">
                  <c:v>8.3121586008097301E-3</c:v>
                </c:pt>
                <c:pt idx="1008" formatCode="General">
                  <c:v>8.3204129787648601E-3</c:v>
                </c:pt>
                <c:pt idx="1009" formatCode="General">
                  <c:v>8.3286673567199796E-3</c:v>
                </c:pt>
                <c:pt idx="1010" formatCode="General">
                  <c:v>8.3369217346750991E-3</c:v>
                </c:pt>
                <c:pt idx="1011" formatCode="General">
                  <c:v>8.3451761126302308E-3</c:v>
                </c:pt>
                <c:pt idx="1012" formatCode="General">
                  <c:v>8.3534304905853504E-3</c:v>
                </c:pt>
                <c:pt idx="1013" formatCode="General">
                  <c:v>8.3616848685404803E-3</c:v>
                </c:pt>
                <c:pt idx="1014" formatCode="General">
                  <c:v>8.3699392464955998E-3</c:v>
                </c:pt>
                <c:pt idx="1015" formatCode="General">
                  <c:v>8.3781936244507194E-3</c:v>
                </c:pt>
                <c:pt idx="1016" formatCode="General">
                  <c:v>8.3864480024058493E-3</c:v>
                </c:pt>
                <c:pt idx="1017" formatCode="General">
                  <c:v>8.3947023803609706E-3</c:v>
                </c:pt>
                <c:pt idx="1018" formatCode="General">
                  <c:v>8.4029567583160901E-3</c:v>
                </c:pt>
                <c:pt idx="1019" formatCode="General">
                  <c:v>8.41121113627122E-3</c:v>
                </c:pt>
                <c:pt idx="1020" formatCode="General">
                  <c:v>8.4194655142263396E-3</c:v>
                </c:pt>
                <c:pt idx="1021" formatCode="General">
                  <c:v>8.4277198921814695E-3</c:v>
                </c:pt>
                <c:pt idx="1022" formatCode="General">
                  <c:v>8.4359742701365908E-3</c:v>
                </c:pt>
                <c:pt idx="1023" formatCode="General">
                  <c:v>8.4442286480917103E-3</c:v>
                </c:pt>
                <c:pt idx="1024" formatCode="General">
                  <c:v>8.4524830260468403E-3</c:v>
                </c:pt>
                <c:pt idx="1025" formatCode="General">
                  <c:v>8.4607374040019598E-3</c:v>
                </c:pt>
                <c:pt idx="1026" formatCode="General">
                  <c:v>8.4689917819570897E-3</c:v>
                </c:pt>
                <c:pt idx="1027" formatCode="General">
                  <c:v>8.4772461599122093E-3</c:v>
                </c:pt>
                <c:pt idx="1028" formatCode="General">
                  <c:v>8.4855005378673305E-3</c:v>
                </c:pt>
                <c:pt idx="1029" formatCode="General">
                  <c:v>8.4937549158224605E-3</c:v>
                </c:pt>
                <c:pt idx="1030" formatCode="General">
                  <c:v>8.50200929377758E-3</c:v>
                </c:pt>
                <c:pt idx="1031" formatCode="General">
                  <c:v>8.5102636717326995E-3</c:v>
                </c:pt>
                <c:pt idx="1032" formatCode="General">
                  <c:v>8.5185180496878295E-3</c:v>
                </c:pt>
                <c:pt idx="1033" formatCode="General">
                  <c:v>8.5267724276429507E-3</c:v>
                </c:pt>
                <c:pt idx="1034" formatCode="General">
                  <c:v>8.5350268055980807E-3</c:v>
                </c:pt>
                <c:pt idx="1035" formatCode="General">
                  <c:v>8.5432811835532002E-3</c:v>
                </c:pt>
                <c:pt idx="1036" formatCode="General">
                  <c:v>8.5515355615083197E-3</c:v>
                </c:pt>
                <c:pt idx="1037" formatCode="General">
                  <c:v>8.5597899394634497E-3</c:v>
                </c:pt>
                <c:pt idx="1038" formatCode="General">
                  <c:v>8.5680443174185692E-3</c:v>
                </c:pt>
                <c:pt idx="1039" formatCode="General">
                  <c:v>8.5762986953736992E-3</c:v>
                </c:pt>
                <c:pt idx="1040" formatCode="General">
                  <c:v>8.5845530733288204E-3</c:v>
                </c:pt>
                <c:pt idx="1041" formatCode="General">
                  <c:v>8.59280745128394E-3</c:v>
                </c:pt>
                <c:pt idx="1042" formatCode="General">
                  <c:v>8.6010618292390699E-3</c:v>
                </c:pt>
                <c:pt idx="1043" formatCode="General">
                  <c:v>8.6093162071941894E-3</c:v>
                </c:pt>
                <c:pt idx="1044" formatCode="General">
                  <c:v>8.6175705851493194E-3</c:v>
                </c:pt>
                <c:pt idx="1045" formatCode="General">
                  <c:v>8.6258249631044406E-3</c:v>
                </c:pt>
                <c:pt idx="1046" formatCode="General">
                  <c:v>8.6340793410595602E-3</c:v>
                </c:pt>
                <c:pt idx="1047" formatCode="General">
                  <c:v>8.6423337190146901E-3</c:v>
                </c:pt>
                <c:pt idx="1048" formatCode="General">
                  <c:v>8.6505880969698096E-3</c:v>
                </c:pt>
                <c:pt idx="1049" formatCode="General">
                  <c:v>8.6588424749249396E-3</c:v>
                </c:pt>
                <c:pt idx="1050" formatCode="General">
                  <c:v>8.6670968528800608E-3</c:v>
                </c:pt>
                <c:pt idx="1051" formatCode="General">
                  <c:v>8.6753512308351804E-3</c:v>
                </c:pt>
                <c:pt idx="1052" formatCode="General">
                  <c:v>8.6836056087903103E-3</c:v>
                </c:pt>
                <c:pt idx="1053" formatCode="General">
                  <c:v>8.6918599867454299E-3</c:v>
                </c:pt>
                <c:pt idx="1054" formatCode="General">
                  <c:v>8.7001143647005494E-3</c:v>
                </c:pt>
                <c:pt idx="1055" formatCode="General">
                  <c:v>8.7083687426556793E-3</c:v>
                </c:pt>
                <c:pt idx="1056" formatCode="General">
                  <c:v>8.7166231206108006E-3</c:v>
                </c:pt>
                <c:pt idx="1057" formatCode="General">
                  <c:v>8.7248774985659305E-3</c:v>
                </c:pt>
                <c:pt idx="1058" formatCode="General">
                  <c:v>8.7331318765210501E-3</c:v>
                </c:pt>
                <c:pt idx="1059" formatCode="General">
                  <c:v>8.7413862544761696E-3</c:v>
                </c:pt>
                <c:pt idx="1060" formatCode="General">
                  <c:v>8.7496406324312995E-3</c:v>
                </c:pt>
                <c:pt idx="1061" formatCode="General">
                  <c:v>8.7578950103864208E-3</c:v>
                </c:pt>
                <c:pt idx="1062" formatCode="General">
                  <c:v>8.7661493883415403E-3</c:v>
                </c:pt>
                <c:pt idx="1063" formatCode="General">
                  <c:v>8.7744037662966703E-3</c:v>
                </c:pt>
                <c:pt idx="1064" formatCode="General">
                  <c:v>8.7826581442517898E-3</c:v>
                </c:pt>
                <c:pt idx="1065" formatCode="General">
                  <c:v>8.7909125222069198E-3</c:v>
                </c:pt>
                <c:pt idx="1066" formatCode="General">
                  <c:v>8.7991669001620393E-3</c:v>
                </c:pt>
                <c:pt idx="1067" formatCode="General">
                  <c:v>8.8074212781171606E-3</c:v>
                </c:pt>
                <c:pt idx="1068" formatCode="General">
                  <c:v>8.8156756560722905E-3</c:v>
                </c:pt>
                <c:pt idx="1069" formatCode="General">
                  <c:v>8.82393003402741E-3</c:v>
                </c:pt>
                <c:pt idx="1070" formatCode="General">
                  <c:v>8.83218441198254E-3</c:v>
                </c:pt>
                <c:pt idx="1071" formatCode="General">
                  <c:v>8.8404387899376595E-3</c:v>
                </c:pt>
                <c:pt idx="1072" formatCode="General">
                  <c:v>8.8486931678927808E-3</c:v>
                </c:pt>
                <c:pt idx="1073" formatCode="General">
                  <c:v>8.8569475458479107E-3</c:v>
                </c:pt>
                <c:pt idx="1074" formatCode="General">
                  <c:v>8.8652019238030302E-3</c:v>
                </c:pt>
                <c:pt idx="1075" formatCode="General">
                  <c:v>8.8734563017581498E-3</c:v>
                </c:pt>
                <c:pt idx="1076" formatCode="General">
                  <c:v>8.8817106797132797E-3</c:v>
                </c:pt>
                <c:pt idx="1077" formatCode="General">
                  <c:v>8.8899650576683992E-3</c:v>
                </c:pt>
                <c:pt idx="1078" formatCode="General">
                  <c:v>8.8982194356235292E-3</c:v>
                </c:pt>
                <c:pt idx="1079" formatCode="General">
                  <c:v>8.9064738135786505E-3</c:v>
                </c:pt>
                <c:pt idx="1080" formatCode="General">
                  <c:v>8.91472819153377E-3</c:v>
                </c:pt>
                <c:pt idx="1081" formatCode="General">
                  <c:v>8.9229825694888999E-3</c:v>
                </c:pt>
                <c:pt idx="1082" formatCode="General">
                  <c:v>8.9312369474440195E-3</c:v>
                </c:pt>
                <c:pt idx="1083" formatCode="General">
                  <c:v>8.9394913253991494E-3</c:v>
                </c:pt>
                <c:pt idx="1084" formatCode="General">
                  <c:v>8.9477457033542707E-3</c:v>
                </c:pt>
                <c:pt idx="1085" formatCode="General">
                  <c:v>8.9560000813093902E-3</c:v>
                </c:pt>
                <c:pt idx="1086" formatCode="General">
                  <c:v>8.9642544592645201E-3</c:v>
                </c:pt>
                <c:pt idx="1087" formatCode="General">
                  <c:v>8.9725088372196397E-3</c:v>
                </c:pt>
                <c:pt idx="1088" formatCode="General">
                  <c:v>8.9807632151747696E-3</c:v>
                </c:pt>
                <c:pt idx="1089" formatCode="General">
                  <c:v>8.9890175931298891E-3</c:v>
                </c:pt>
                <c:pt idx="1090" formatCode="General">
                  <c:v>8.9972719710850104E-3</c:v>
                </c:pt>
                <c:pt idx="1091" formatCode="General">
                  <c:v>9.0055263490401403E-3</c:v>
                </c:pt>
                <c:pt idx="1092" formatCode="General">
                  <c:v>9.0137807269952599E-3</c:v>
                </c:pt>
                <c:pt idx="1093" formatCode="General">
                  <c:v>9.0220351049503898E-3</c:v>
                </c:pt>
                <c:pt idx="1094" formatCode="General">
                  <c:v>9.0302894829055094E-3</c:v>
                </c:pt>
                <c:pt idx="1095" formatCode="General">
                  <c:v>9.0385438608606306E-3</c:v>
                </c:pt>
                <c:pt idx="1096" formatCode="General">
                  <c:v>9.0467982388157606E-3</c:v>
                </c:pt>
                <c:pt idx="1097" formatCode="General">
                  <c:v>9.0550526167708801E-3</c:v>
                </c:pt>
                <c:pt idx="1098" formatCode="General">
                  <c:v>9.0633069947259996E-3</c:v>
                </c:pt>
                <c:pt idx="1099" formatCode="General">
                  <c:v>9.0715613726811296E-3</c:v>
                </c:pt>
                <c:pt idx="1100" formatCode="General">
                  <c:v>9.0798157506362508E-3</c:v>
                </c:pt>
                <c:pt idx="1101" formatCode="General">
                  <c:v>9.0880701285913808E-3</c:v>
                </c:pt>
                <c:pt idx="1102" formatCode="General">
                  <c:v>9.0963245065465003E-3</c:v>
                </c:pt>
                <c:pt idx="1103" formatCode="General">
                  <c:v>9.1045788845016198E-3</c:v>
                </c:pt>
                <c:pt idx="1104" formatCode="General">
                  <c:v>9.1128332624567498E-3</c:v>
                </c:pt>
                <c:pt idx="1105" formatCode="General">
                  <c:v>9.1210876404118693E-3</c:v>
                </c:pt>
                <c:pt idx="1106" formatCode="General">
                  <c:v>9.1293420183669993E-3</c:v>
                </c:pt>
                <c:pt idx="1107" formatCode="General">
                  <c:v>9.1375963963221205E-3</c:v>
                </c:pt>
                <c:pt idx="1108" formatCode="General">
                  <c:v>9.1458507742772401E-3</c:v>
                </c:pt>
                <c:pt idx="1109" formatCode="General">
                  <c:v>9.15410515223237E-3</c:v>
                </c:pt>
                <c:pt idx="1110" formatCode="General">
                  <c:v>9.1623595301874895E-3</c:v>
                </c:pt>
                <c:pt idx="1111" formatCode="General">
                  <c:v>9.1706139081426108E-3</c:v>
                </c:pt>
                <c:pt idx="1112" formatCode="General">
                  <c:v>9.1788682860977407E-3</c:v>
                </c:pt>
                <c:pt idx="1113" formatCode="General">
                  <c:v>9.1871226640528603E-3</c:v>
                </c:pt>
                <c:pt idx="1114" formatCode="General">
                  <c:v>9.1953770420079902E-3</c:v>
                </c:pt>
                <c:pt idx="1115" formatCode="General">
                  <c:v>9.2036314199631097E-3</c:v>
                </c:pt>
                <c:pt idx="1116" formatCode="General">
                  <c:v>9.2118857979182293E-3</c:v>
                </c:pt>
                <c:pt idx="1117" formatCode="General">
                  <c:v>9.2201401758733592E-3</c:v>
                </c:pt>
                <c:pt idx="1118" formatCode="General">
                  <c:v>9.2283945538284805E-3</c:v>
                </c:pt>
                <c:pt idx="1119" formatCode="General">
                  <c:v>9.2366489317836E-3</c:v>
                </c:pt>
                <c:pt idx="1120" formatCode="General">
                  <c:v>9.24490330973873E-3</c:v>
                </c:pt>
                <c:pt idx="1121" formatCode="General">
                  <c:v>9.2531576876938495E-3</c:v>
                </c:pt>
                <c:pt idx="1122" formatCode="General">
                  <c:v>9.2614120656489794E-3</c:v>
                </c:pt>
                <c:pt idx="1123" formatCode="General">
                  <c:v>9.2696664436041007E-3</c:v>
                </c:pt>
                <c:pt idx="1124" formatCode="General">
                  <c:v>9.2779208215592202E-3</c:v>
                </c:pt>
                <c:pt idx="1125" formatCode="General">
                  <c:v>9.2861751995143502E-3</c:v>
                </c:pt>
                <c:pt idx="1126" formatCode="General">
                  <c:v>9.2944295774694697E-3</c:v>
                </c:pt>
                <c:pt idx="1127" formatCode="General">
                  <c:v>9.3026839554245996E-3</c:v>
                </c:pt>
                <c:pt idx="1128" formatCode="General">
                  <c:v>9.3109383333797192E-3</c:v>
                </c:pt>
                <c:pt idx="1129" formatCode="General">
                  <c:v>9.3191927113348404E-3</c:v>
                </c:pt>
                <c:pt idx="1130" formatCode="General">
                  <c:v>9.3274470892899704E-3</c:v>
                </c:pt>
                <c:pt idx="1131" formatCode="General">
                  <c:v>9.3357014672450899E-3</c:v>
                </c:pt>
                <c:pt idx="1132" formatCode="General">
                  <c:v>9.3439558452002199E-3</c:v>
                </c:pt>
                <c:pt idx="1133" formatCode="General">
                  <c:v>9.3522102231553394E-3</c:v>
                </c:pt>
                <c:pt idx="1134" formatCode="General">
                  <c:v>9.3604646011104607E-3</c:v>
                </c:pt>
                <c:pt idx="1135" formatCode="General">
                  <c:v>9.3687189790655906E-3</c:v>
                </c:pt>
                <c:pt idx="1136" formatCode="General">
                  <c:v>9.3769733570207101E-3</c:v>
                </c:pt>
                <c:pt idx="1137" formatCode="General">
                  <c:v>9.3852277349758401E-3</c:v>
                </c:pt>
                <c:pt idx="1138" formatCode="General">
                  <c:v>9.3934821129309596E-3</c:v>
                </c:pt>
                <c:pt idx="1139" formatCode="General">
                  <c:v>9.4017364908860809E-3</c:v>
                </c:pt>
                <c:pt idx="1140" formatCode="General">
                  <c:v>9.4099908688412108E-3</c:v>
                </c:pt>
                <c:pt idx="1141" formatCode="General">
                  <c:v>9.4182452467963303E-3</c:v>
                </c:pt>
                <c:pt idx="1142" formatCode="General">
                  <c:v>9.4264996247514499E-3</c:v>
                </c:pt>
                <c:pt idx="1143" formatCode="General">
                  <c:v>9.4347540027065798E-3</c:v>
                </c:pt>
                <c:pt idx="1144" formatCode="General">
                  <c:v>9.4430083806616993E-3</c:v>
                </c:pt>
                <c:pt idx="1145" formatCode="General">
                  <c:v>9.4512627586168293E-3</c:v>
                </c:pt>
                <c:pt idx="1146" formatCode="General">
                  <c:v>9.4595171365719505E-3</c:v>
                </c:pt>
                <c:pt idx="1147" formatCode="General">
                  <c:v>9.4677715145270701E-3</c:v>
                </c:pt>
                <c:pt idx="1148" formatCode="General">
                  <c:v>9.4760258924822E-3</c:v>
                </c:pt>
                <c:pt idx="1149" formatCode="General">
                  <c:v>9.4842802704373196E-3</c:v>
                </c:pt>
                <c:pt idx="1150" formatCode="General">
                  <c:v>9.4925346483924495E-3</c:v>
                </c:pt>
                <c:pt idx="1151" formatCode="General">
                  <c:v>9.5007890263475708E-3</c:v>
                </c:pt>
                <c:pt idx="1152" formatCode="General">
                  <c:v>9.5090434043026903E-3</c:v>
                </c:pt>
                <c:pt idx="1153" formatCode="General">
                  <c:v>9.5172977822578202E-3</c:v>
                </c:pt>
                <c:pt idx="1154" formatCode="General">
                  <c:v>9.5255521602129398E-3</c:v>
                </c:pt>
                <c:pt idx="1155" formatCode="General">
                  <c:v>9.5338065381680593E-3</c:v>
                </c:pt>
                <c:pt idx="1156" formatCode="General">
                  <c:v>9.5420609161231892E-3</c:v>
                </c:pt>
                <c:pt idx="1157" formatCode="General">
                  <c:v>9.5503152940783105E-3</c:v>
                </c:pt>
                <c:pt idx="1158" formatCode="General">
                  <c:v>9.5585696720334404E-3</c:v>
                </c:pt>
                <c:pt idx="1159" formatCode="General">
                  <c:v>9.56682404998856E-3</c:v>
                </c:pt>
                <c:pt idx="1160" formatCode="General">
                  <c:v>9.5750784279436795E-3</c:v>
                </c:pt>
                <c:pt idx="1161" formatCode="General">
                  <c:v>9.5833328058988095E-3</c:v>
                </c:pt>
                <c:pt idx="1162" formatCode="General">
                  <c:v>9.5915871838539307E-3</c:v>
                </c:pt>
                <c:pt idx="1163" formatCode="General">
                  <c:v>9.5998415618090503E-3</c:v>
                </c:pt>
                <c:pt idx="1164" formatCode="General">
                  <c:v>9.6080959397641802E-3</c:v>
                </c:pt>
                <c:pt idx="1165" formatCode="General">
                  <c:v>9.6163503177192997E-3</c:v>
                </c:pt>
                <c:pt idx="1166" formatCode="General">
                  <c:v>9.6246046956744297E-3</c:v>
                </c:pt>
                <c:pt idx="1167" formatCode="General">
                  <c:v>9.6328590736295492E-3</c:v>
                </c:pt>
                <c:pt idx="1168" formatCode="General">
                  <c:v>9.6411134515846791E-3</c:v>
                </c:pt>
                <c:pt idx="1169" formatCode="General">
                  <c:v>9.6493678295398004E-3</c:v>
                </c:pt>
                <c:pt idx="1170" formatCode="General">
                  <c:v>9.6576222074949199E-3</c:v>
                </c:pt>
                <c:pt idx="1171" formatCode="General">
                  <c:v>9.6658765854500499E-3</c:v>
                </c:pt>
                <c:pt idx="1172" formatCode="General">
                  <c:v>9.6741309634051694E-3</c:v>
                </c:pt>
                <c:pt idx="1173" formatCode="General">
                  <c:v>9.6823853413602994E-3</c:v>
                </c:pt>
                <c:pt idx="1174" formatCode="General">
                  <c:v>9.6906397193154206E-3</c:v>
                </c:pt>
                <c:pt idx="1175" formatCode="General">
                  <c:v>9.6988940972705402E-3</c:v>
                </c:pt>
                <c:pt idx="1176" formatCode="General">
                  <c:v>9.7071484752256701E-3</c:v>
                </c:pt>
                <c:pt idx="1177" formatCode="General">
                  <c:v>9.7154028531807896E-3</c:v>
                </c:pt>
                <c:pt idx="1178" formatCode="General">
                  <c:v>9.7236572311359092E-3</c:v>
                </c:pt>
                <c:pt idx="1179" formatCode="General">
                  <c:v>9.7319116090910408E-3</c:v>
                </c:pt>
                <c:pt idx="1180" formatCode="General">
                  <c:v>9.7401659870461604E-3</c:v>
                </c:pt>
                <c:pt idx="1181" formatCode="General">
                  <c:v>9.7484203650012903E-3</c:v>
                </c:pt>
                <c:pt idx="1182" formatCode="General">
                  <c:v>9.7566747429564098E-3</c:v>
                </c:pt>
                <c:pt idx="1183" formatCode="General">
                  <c:v>9.7649291209115294E-3</c:v>
                </c:pt>
                <c:pt idx="1184" formatCode="General">
                  <c:v>9.7731834988666593E-3</c:v>
                </c:pt>
                <c:pt idx="1185" formatCode="General">
                  <c:v>9.7814378768217806E-3</c:v>
                </c:pt>
                <c:pt idx="1186" formatCode="General">
                  <c:v>9.7896922547769001E-3</c:v>
                </c:pt>
                <c:pt idx="1187" formatCode="General">
                  <c:v>9.7979466327320301E-3</c:v>
                </c:pt>
                <c:pt idx="1188" formatCode="General">
                  <c:v>9.8062010106871496E-3</c:v>
                </c:pt>
                <c:pt idx="1189" formatCode="General">
                  <c:v>9.8144553886422795E-3</c:v>
                </c:pt>
                <c:pt idx="1190" formatCode="General">
                  <c:v>9.8227097665974008E-3</c:v>
                </c:pt>
                <c:pt idx="1191" formatCode="General">
                  <c:v>9.8309641445525203E-3</c:v>
                </c:pt>
                <c:pt idx="1192" formatCode="General">
                  <c:v>9.8392185225076503E-3</c:v>
                </c:pt>
                <c:pt idx="1193" formatCode="General">
                  <c:v>9.8474729004627698E-3</c:v>
                </c:pt>
                <c:pt idx="1194" formatCode="General">
                  <c:v>9.8557272784178997E-3</c:v>
                </c:pt>
                <c:pt idx="1195" formatCode="General">
                  <c:v>9.8639816563730193E-3</c:v>
                </c:pt>
                <c:pt idx="1196" formatCode="General">
                  <c:v>9.8722360343281405E-3</c:v>
                </c:pt>
                <c:pt idx="1197" formatCode="General">
                  <c:v>9.8804904122832705E-3</c:v>
                </c:pt>
                <c:pt idx="1198" formatCode="General">
                  <c:v>9.88874479023839E-3</c:v>
                </c:pt>
                <c:pt idx="1199" formatCode="General">
                  <c:v>9.8969991681935095E-3</c:v>
                </c:pt>
                <c:pt idx="1200" formatCode="General">
                  <c:v>9.9052535461486395E-3</c:v>
                </c:pt>
                <c:pt idx="1201" formatCode="General">
                  <c:v>9.9135079241037607E-3</c:v>
                </c:pt>
                <c:pt idx="1202" formatCode="General">
                  <c:v>9.9217623020588907E-3</c:v>
                </c:pt>
                <c:pt idx="1203" formatCode="General">
                  <c:v>9.9300166800140102E-3</c:v>
                </c:pt>
                <c:pt idx="1204" formatCode="General">
                  <c:v>9.9382710579691298E-3</c:v>
                </c:pt>
                <c:pt idx="1205" formatCode="General">
                  <c:v>9.9465254359242597E-3</c:v>
                </c:pt>
                <c:pt idx="1206" formatCode="General">
                  <c:v>9.9547798138793792E-3</c:v>
                </c:pt>
                <c:pt idx="1207" formatCode="General">
                  <c:v>9.9630341918345092E-3</c:v>
                </c:pt>
                <c:pt idx="1208" formatCode="General">
                  <c:v>9.9712885697896304E-3</c:v>
                </c:pt>
                <c:pt idx="1209" formatCode="General">
                  <c:v>9.97954294774475E-3</c:v>
                </c:pt>
                <c:pt idx="1210" formatCode="General">
                  <c:v>9.9877973256998799E-3</c:v>
                </c:pt>
                <c:pt idx="1211" formatCode="General">
                  <c:v>9.9960517036549994E-3</c:v>
                </c:pt>
                <c:pt idx="1212" formatCode="General">
                  <c:v>1.00043060816101E-2</c:v>
                </c:pt>
                <c:pt idx="1213" formatCode="General">
                  <c:v>1.00125604595652E-2</c:v>
                </c:pt>
                <c:pt idx="1214" formatCode="General">
                  <c:v>1.0020814837520301E-2</c:v>
                </c:pt>
                <c:pt idx="1215" formatCode="General">
                  <c:v>1.00290692154755E-2</c:v>
                </c:pt>
                <c:pt idx="1216" formatCode="General">
                  <c:v>1.0037323593430601E-2</c:v>
                </c:pt>
                <c:pt idx="1217" formatCode="General">
                  <c:v>1.0045577971385699E-2</c:v>
                </c:pt>
                <c:pt idx="1218" formatCode="General">
                  <c:v>1.00538323493408E-2</c:v>
                </c:pt>
                <c:pt idx="1219" formatCode="General">
                  <c:v>1.00620867272959E-2</c:v>
                </c:pt>
                <c:pt idx="1220" formatCode="General">
                  <c:v>1.00703411052511E-2</c:v>
                </c:pt>
                <c:pt idx="1221" formatCode="General">
                  <c:v>1.00785954832062E-2</c:v>
                </c:pt>
                <c:pt idx="1222" formatCode="General">
                  <c:v>1.00868498611613E-2</c:v>
                </c:pt>
                <c:pt idx="1223" formatCode="General">
                  <c:v>1.0095104239116399E-2</c:v>
                </c:pt>
                <c:pt idx="1224" formatCode="General">
                  <c:v>1.01033586170716E-2</c:v>
                </c:pt>
                <c:pt idx="1225" formatCode="General">
                  <c:v>1.0111612995026701E-2</c:v>
                </c:pt>
                <c:pt idx="1226" formatCode="General">
                  <c:v>1.0119867372981799E-2</c:v>
                </c:pt>
                <c:pt idx="1227" formatCode="General">
                  <c:v>1.01281217509369E-2</c:v>
                </c:pt>
                <c:pt idx="1228" formatCode="General">
                  <c:v>1.0136376128892099E-2</c:v>
                </c:pt>
                <c:pt idx="1229" formatCode="General">
                  <c:v>1.01446305068472E-2</c:v>
                </c:pt>
                <c:pt idx="1230" formatCode="General">
                  <c:v>1.01528848848023E-2</c:v>
                </c:pt>
                <c:pt idx="1231" formatCode="General">
                  <c:v>1.01611392627574E-2</c:v>
                </c:pt>
                <c:pt idx="1232" formatCode="General">
                  <c:v>1.01693936407126E-2</c:v>
                </c:pt>
                <c:pt idx="1233" formatCode="General">
                  <c:v>1.01776480186677E-2</c:v>
                </c:pt>
                <c:pt idx="1234" formatCode="General">
                  <c:v>1.0185902396622801E-2</c:v>
                </c:pt>
                <c:pt idx="1235" formatCode="General">
                  <c:v>1.0194156774577899E-2</c:v>
                </c:pt>
                <c:pt idx="1236" formatCode="General">
                  <c:v>1.0202411152533101E-2</c:v>
                </c:pt>
                <c:pt idx="1237" formatCode="General">
                  <c:v>1.0210665530488199E-2</c:v>
                </c:pt>
                <c:pt idx="1238" formatCode="General">
                  <c:v>1.02189199084433E-2</c:v>
                </c:pt>
                <c:pt idx="1239" formatCode="General">
                  <c:v>1.02271742863984E-2</c:v>
                </c:pt>
                <c:pt idx="1240" formatCode="General">
                  <c:v>1.0235428664353501E-2</c:v>
                </c:pt>
                <c:pt idx="1241" formatCode="General">
                  <c:v>1.02436830423087E-2</c:v>
                </c:pt>
                <c:pt idx="1242" formatCode="General">
                  <c:v>1.02519374202638E-2</c:v>
                </c:pt>
                <c:pt idx="1243" formatCode="General">
                  <c:v>1.0260191798218901E-2</c:v>
                </c:pt>
                <c:pt idx="1244" formatCode="General">
                  <c:v>1.0268446176174E-2</c:v>
                </c:pt>
                <c:pt idx="1245" formatCode="General">
                  <c:v>1.0276700554129201E-2</c:v>
                </c:pt>
                <c:pt idx="1246" formatCode="General">
                  <c:v>1.0284954932084299E-2</c:v>
                </c:pt>
                <c:pt idx="1247" formatCode="General">
                  <c:v>1.02932093100394E-2</c:v>
                </c:pt>
                <c:pt idx="1248" formatCode="General">
                  <c:v>1.03014636879945E-2</c:v>
                </c:pt>
                <c:pt idx="1249" formatCode="General">
                  <c:v>1.03097180659497E-2</c:v>
                </c:pt>
                <c:pt idx="1250" formatCode="General">
                  <c:v>1.03179724439048E-2</c:v>
                </c:pt>
                <c:pt idx="1251" formatCode="General">
                  <c:v>1.03262268218599E-2</c:v>
                </c:pt>
                <c:pt idx="1252" formatCode="General">
                  <c:v>1.0334481199814999E-2</c:v>
                </c:pt>
                <c:pt idx="1253" formatCode="General">
                  <c:v>1.03427355777702E-2</c:v>
                </c:pt>
                <c:pt idx="1254" formatCode="General">
                  <c:v>1.0350989955725301E-2</c:v>
                </c:pt>
                <c:pt idx="1255" formatCode="General">
                  <c:v>1.0359244333680399E-2</c:v>
                </c:pt>
                <c:pt idx="1256" formatCode="General">
                  <c:v>1.03674987116355E-2</c:v>
                </c:pt>
                <c:pt idx="1257" formatCode="General">
                  <c:v>1.0375753089590699E-2</c:v>
                </c:pt>
                <c:pt idx="1258" formatCode="General">
                  <c:v>1.03840074675458E-2</c:v>
                </c:pt>
                <c:pt idx="1259" formatCode="General">
                  <c:v>1.03922618455009E-2</c:v>
                </c:pt>
                <c:pt idx="1260" formatCode="General">
                  <c:v>1.0400516223456001E-2</c:v>
                </c:pt>
                <c:pt idx="1261" formatCode="General">
                  <c:v>1.04087706014112E-2</c:v>
                </c:pt>
                <c:pt idx="1262" formatCode="General">
                  <c:v>1.04170249793663E-2</c:v>
                </c:pt>
                <c:pt idx="1263" formatCode="General">
                  <c:v>1.0425279357321401E-2</c:v>
                </c:pt>
                <c:pt idx="1264" formatCode="General">
                  <c:v>1.0433533735276499E-2</c:v>
                </c:pt>
                <c:pt idx="1265" formatCode="General">
                  <c:v>1.04417881132316E-2</c:v>
                </c:pt>
                <c:pt idx="1266" formatCode="General">
                  <c:v>1.0450042491186799E-2</c:v>
                </c:pt>
                <c:pt idx="1267" formatCode="General">
                  <c:v>1.04582968691419E-2</c:v>
                </c:pt>
                <c:pt idx="1268" formatCode="General">
                  <c:v>1.0466551247097E-2</c:v>
                </c:pt>
                <c:pt idx="1269" formatCode="General">
                  <c:v>1.0474805625052101E-2</c:v>
                </c:pt>
                <c:pt idx="1270" formatCode="General">
                  <c:v>1.04830600030073E-2</c:v>
                </c:pt>
                <c:pt idx="1271" formatCode="General">
                  <c:v>1.04913143809624E-2</c:v>
                </c:pt>
                <c:pt idx="1272" formatCode="General">
                  <c:v>1.0499568758917501E-2</c:v>
                </c:pt>
                <c:pt idx="1273" formatCode="General">
                  <c:v>1.05078231368726E-2</c:v>
                </c:pt>
                <c:pt idx="1274" formatCode="General">
                  <c:v>1.0516077514827801E-2</c:v>
                </c:pt>
                <c:pt idx="1275" formatCode="General">
                  <c:v>1.0524331892782899E-2</c:v>
                </c:pt>
                <c:pt idx="1276" formatCode="General">
                  <c:v>1.0532586270738E-2</c:v>
                </c:pt>
                <c:pt idx="1277" formatCode="General">
                  <c:v>1.05408406486931E-2</c:v>
                </c:pt>
                <c:pt idx="1278" formatCode="General">
                  <c:v>1.05490950266483E-2</c:v>
                </c:pt>
                <c:pt idx="1279" formatCode="General">
                  <c:v>1.05573494046034E-2</c:v>
                </c:pt>
                <c:pt idx="1280" formatCode="General">
                  <c:v>1.05656037825585E-2</c:v>
                </c:pt>
                <c:pt idx="1281" formatCode="General">
                  <c:v>1.0573858160513599E-2</c:v>
                </c:pt>
                <c:pt idx="1282" formatCode="General">
                  <c:v>1.05821125384688E-2</c:v>
                </c:pt>
                <c:pt idx="1283" formatCode="General">
                  <c:v>1.0590366916423901E-2</c:v>
                </c:pt>
                <c:pt idx="1284" formatCode="General">
                  <c:v>1.0598621294378999E-2</c:v>
                </c:pt>
                <c:pt idx="1285" formatCode="General">
                  <c:v>1.06068756723341E-2</c:v>
                </c:pt>
                <c:pt idx="1286" formatCode="General">
                  <c:v>1.06151300502892E-2</c:v>
                </c:pt>
                <c:pt idx="1287" formatCode="General">
                  <c:v>1.06233844282444E-2</c:v>
                </c:pt>
                <c:pt idx="1288" formatCode="General">
                  <c:v>1.06316388061995E-2</c:v>
                </c:pt>
                <c:pt idx="1289" formatCode="General">
                  <c:v>1.0639893184154601E-2</c:v>
                </c:pt>
                <c:pt idx="1290" formatCode="General">
                  <c:v>1.0648147562109699E-2</c:v>
                </c:pt>
                <c:pt idx="1291" formatCode="General">
                  <c:v>1.06564019400649E-2</c:v>
                </c:pt>
                <c:pt idx="1292" formatCode="General">
                  <c:v>1.0664656318020001E-2</c:v>
                </c:pt>
                <c:pt idx="1293" formatCode="General">
                  <c:v>1.0672910695975099E-2</c:v>
                </c:pt>
                <c:pt idx="1294" formatCode="General">
                  <c:v>1.06811650739302E-2</c:v>
                </c:pt>
                <c:pt idx="1295" formatCode="General">
                  <c:v>1.0689419451885399E-2</c:v>
                </c:pt>
                <c:pt idx="1296" formatCode="General">
                  <c:v>1.06976738298405E-2</c:v>
                </c:pt>
                <c:pt idx="1297" formatCode="General">
                  <c:v>1.07059282077956E-2</c:v>
                </c:pt>
                <c:pt idx="1298" formatCode="General">
                  <c:v>1.0714182585750701E-2</c:v>
                </c:pt>
                <c:pt idx="1299" formatCode="General">
                  <c:v>1.07224369637059E-2</c:v>
                </c:pt>
                <c:pt idx="1300" formatCode="General">
                  <c:v>1.0730691341661E-2</c:v>
                </c:pt>
                <c:pt idx="1301" formatCode="General">
                  <c:v>1.0738945719616101E-2</c:v>
                </c:pt>
                <c:pt idx="1302" formatCode="General">
                  <c:v>1.07472000975712E-2</c:v>
                </c:pt>
                <c:pt idx="1303" formatCode="General">
                  <c:v>1.0755454475526401E-2</c:v>
                </c:pt>
                <c:pt idx="1304" formatCode="General">
                  <c:v>1.0763708853481499E-2</c:v>
                </c:pt>
                <c:pt idx="1305" formatCode="General">
                  <c:v>1.07719632314366E-2</c:v>
                </c:pt>
                <c:pt idx="1306" formatCode="General">
                  <c:v>1.07802176093917E-2</c:v>
                </c:pt>
                <c:pt idx="1307" formatCode="General">
                  <c:v>1.0788471987346801E-2</c:v>
                </c:pt>
                <c:pt idx="1308" formatCode="General">
                  <c:v>1.0796726365302E-2</c:v>
                </c:pt>
                <c:pt idx="1309" formatCode="General">
                  <c:v>1.08049807432571E-2</c:v>
                </c:pt>
                <c:pt idx="1310" formatCode="General">
                  <c:v>1.0813235121212199E-2</c:v>
                </c:pt>
                <c:pt idx="1311" formatCode="General">
                  <c:v>1.08214894991673E-2</c:v>
                </c:pt>
                <c:pt idx="1312" formatCode="General">
                  <c:v>1.0829743877122501E-2</c:v>
                </c:pt>
                <c:pt idx="1313" formatCode="General">
                  <c:v>1.0837998255077599E-2</c:v>
                </c:pt>
                <c:pt idx="1314" formatCode="General">
                  <c:v>1.08462526330327E-2</c:v>
                </c:pt>
                <c:pt idx="1315" formatCode="General">
                  <c:v>1.08545070109878E-2</c:v>
                </c:pt>
                <c:pt idx="1316" formatCode="General">
                  <c:v>1.0862761388943E-2</c:v>
                </c:pt>
                <c:pt idx="1317" formatCode="General">
                  <c:v>1.08710157668981E-2</c:v>
                </c:pt>
                <c:pt idx="1318" formatCode="General">
                  <c:v>1.0879270144853201E-2</c:v>
                </c:pt>
                <c:pt idx="1319" formatCode="General">
                  <c:v>1.0887524522808299E-2</c:v>
                </c:pt>
                <c:pt idx="1320" formatCode="General">
                  <c:v>1.08957789007635E-2</c:v>
                </c:pt>
                <c:pt idx="1321" formatCode="General">
                  <c:v>1.0904033278718601E-2</c:v>
                </c:pt>
                <c:pt idx="1322" formatCode="General">
                  <c:v>1.0912287656673699E-2</c:v>
                </c:pt>
                <c:pt idx="1323" formatCode="General">
                  <c:v>1.09205420346288E-2</c:v>
                </c:pt>
                <c:pt idx="1324" formatCode="General">
                  <c:v>1.0928796412583999E-2</c:v>
                </c:pt>
                <c:pt idx="1325" formatCode="General">
                  <c:v>1.09370507905391E-2</c:v>
                </c:pt>
                <c:pt idx="1326" formatCode="General">
                  <c:v>1.09453051684942E-2</c:v>
                </c:pt>
                <c:pt idx="1327" formatCode="General">
                  <c:v>1.0953559546449301E-2</c:v>
                </c:pt>
                <c:pt idx="1328" formatCode="General">
                  <c:v>1.0961813924404399E-2</c:v>
                </c:pt>
                <c:pt idx="1329" formatCode="General">
                  <c:v>1.09700683023596E-2</c:v>
                </c:pt>
                <c:pt idx="1330" formatCode="General">
                  <c:v>1.0978322680314701E-2</c:v>
                </c:pt>
                <c:pt idx="1331" formatCode="General">
                  <c:v>1.09865770582698E-2</c:v>
                </c:pt>
                <c:pt idx="1332" formatCode="General">
                  <c:v>1.09948314362249E-2</c:v>
                </c:pt>
                <c:pt idx="1333" formatCode="General">
                  <c:v>1.1003085814180099E-2</c:v>
                </c:pt>
                <c:pt idx="1334" formatCode="General">
                  <c:v>1.10113401921352E-2</c:v>
                </c:pt>
                <c:pt idx="1335" formatCode="General">
                  <c:v>1.10195945700903E-2</c:v>
                </c:pt>
                <c:pt idx="1336" formatCode="General">
                  <c:v>1.1027848948045401E-2</c:v>
                </c:pt>
                <c:pt idx="1337" formatCode="General">
                  <c:v>1.10361033260006E-2</c:v>
                </c:pt>
                <c:pt idx="1338" formatCode="General">
                  <c:v>1.10443577039557E-2</c:v>
                </c:pt>
                <c:pt idx="1339" formatCode="General">
                  <c:v>1.1052612081910799E-2</c:v>
                </c:pt>
                <c:pt idx="1340" formatCode="General">
                  <c:v>1.10608664598659E-2</c:v>
                </c:pt>
                <c:pt idx="1341" formatCode="General">
                  <c:v>1.1069120837821101E-2</c:v>
                </c:pt>
                <c:pt idx="1342" formatCode="General">
                  <c:v>1.1077375215776199E-2</c:v>
                </c:pt>
                <c:pt idx="1343" formatCode="General">
                  <c:v>1.10856295937313E-2</c:v>
                </c:pt>
                <c:pt idx="1344" formatCode="General">
                  <c:v>1.10938839716864E-2</c:v>
                </c:pt>
                <c:pt idx="1345" formatCode="General">
                  <c:v>1.11021383496416E-2</c:v>
                </c:pt>
                <c:pt idx="1346" formatCode="General">
                  <c:v>1.11103927275967E-2</c:v>
                </c:pt>
                <c:pt idx="1347" formatCode="General">
                  <c:v>1.1118647105551801E-2</c:v>
                </c:pt>
                <c:pt idx="1348" formatCode="General">
                  <c:v>1.1126901483506899E-2</c:v>
                </c:pt>
                <c:pt idx="1349" formatCode="General">
                  <c:v>1.11351558614621E-2</c:v>
                </c:pt>
                <c:pt idx="1350" formatCode="General">
                  <c:v>1.1143410239417201E-2</c:v>
                </c:pt>
                <c:pt idx="1351" formatCode="General">
                  <c:v>1.1151664617372299E-2</c:v>
                </c:pt>
                <c:pt idx="1352" formatCode="General">
                  <c:v>1.11599189953274E-2</c:v>
                </c:pt>
                <c:pt idx="1353" formatCode="General">
                  <c:v>1.11681733732825E-2</c:v>
                </c:pt>
                <c:pt idx="1354" formatCode="General">
                  <c:v>1.11764277512377E-2</c:v>
                </c:pt>
                <c:pt idx="1355" formatCode="General">
                  <c:v>1.11846821291928E-2</c:v>
                </c:pt>
                <c:pt idx="1356" formatCode="General">
                  <c:v>1.1192936507147901E-2</c:v>
                </c:pt>
                <c:pt idx="1357" formatCode="General">
                  <c:v>1.1201190885102999E-2</c:v>
                </c:pt>
                <c:pt idx="1358" formatCode="General">
                  <c:v>1.12094452630582E-2</c:v>
                </c:pt>
                <c:pt idx="1359" formatCode="General">
                  <c:v>1.1217699641013301E-2</c:v>
                </c:pt>
                <c:pt idx="1360" formatCode="General">
                  <c:v>1.12259540189684E-2</c:v>
                </c:pt>
                <c:pt idx="1361" formatCode="General">
                  <c:v>1.12342083969235E-2</c:v>
                </c:pt>
                <c:pt idx="1362" formatCode="General">
                  <c:v>1.1242462774878699E-2</c:v>
                </c:pt>
                <c:pt idx="1363" formatCode="General">
                  <c:v>1.12507171528338E-2</c:v>
                </c:pt>
                <c:pt idx="1364" formatCode="General">
                  <c:v>1.12589715307889E-2</c:v>
                </c:pt>
                <c:pt idx="1365" formatCode="General">
                  <c:v>1.1267225908744001E-2</c:v>
                </c:pt>
                <c:pt idx="1366" formatCode="General">
                  <c:v>1.12754802866992E-2</c:v>
                </c:pt>
                <c:pt idx="1367" formatCode="General">
                  <c:v>1.12837346646543E-2</c:v>
                </c:pt>
                <c:pt idx="1368" formatCode="General">
                  <c:v>1.1291989042609399E-2</c:v>
                </c:pt>
                <c:pt idx="1369" formatCode="General">
                  <c:v>1.13002434205645E-2</c:v>
                </c:pt>
                <c:pt idx="1370" formatCode="General">
                  <c:v>1.1308497798519701E-2</c:v>
                </c:pt>
                <c:pt idx="1371" formatCode="General">
                  <c:v>1.1316752176474799E-2</c:v>
                </c:pt>
                <c:pt idx="1372" formatCode="General">
                  <c:v>1.13250065544299E-2</c:v>
                </c:pt>
                <c:pt idx="1373" formatCode="General">
                  <c:v>1.1333260932385E-2</c:v>
                </c:pt>
                <c:pt idx="1374" formatCode="General">
                  <c:v>1.1341515310340101E-2</c:v>
                </c:pt>
                <c:pt idx="1375" formatCode="General">
                  <c:v>1.13497696882953E-2</c:v>
                </c:pt>
                <c:pt idx="1376" formatCode="General">
                  <c:v>1.1358024066250401E-2</c:v>
                </c:pt>
                <c:pt idx="1377" formatCode="General">
                  <c:v>1.1366278444205499E-2</c:v>
                </c:pt>
                <c:pt idx="1378" formatCode="General">
                  <c:v>1.13745328221606E-2</c:v>
                </c:pt>
                <c:pt idx="1379" formatCode="General">
                  <c:v>1.1382787200115801E-2</c:v>
                </c:pt>
                <c:pt idx="1380" formatCode="General">
                  <c:v>1.1391041578070899E-2</c:v>
                </c:pt>
                <c:pt idx="1381" formatCode="General">
                  <c:v>1.1399295956026E-2</c:v>
                </c:pt>
                <c:pt idx="1382" formatCode="General">
                  <c:v>1.14075503339811E-2</c:v>
                </c:pt>
                <c:pt idx="1383" formatCode="General">
                  <c:v>1.14158047119363E-2</c:v>
                </c:pt>
                <c:pt idx="1384" formatCode="General">
                  <c:v>1.14240590898914E-2</c:v>
                </c:pt>
                <c:pt idx="1385" formatCode="General">
                  <c:v>1.1432313467846501E-2</c:v>
                </c:pt>
                <c:pt idx="1386" formatCode="General">
                  <c:v>1.1440567845801599E-2</c:v>
                </c:pt>
                <c:pt idx="1387" formatCode="General">
                  <c:v>1.14488222237568E-2</c:v>
                </c:pt>
                <c:pt idx="1388" formatCode="General">
                  <c:v>1.1457076601711901E-2</c:v>
                </c:pt>
                <c:pt idx="1389" formatCode="General">
                  <c:v>1.1465330979667E-2</c:v>
                </c:pt>
                <c:pt idx="1390" formatCode="General">
                  <c:v>1.14735853576221E-2</c:v>
                </c:pt>
                <c:pt idx="1391" formatCode="General">
                  <c:v>1.1481839735577299E-2</c:v>
                </c:pt>
                <c:pt idx="1392" formatCode="General">
                  <c:v>1.14900941135324E-2</c:v>
                </c:pt>
                <c:pt idx="1393" formatCode="General">
                  <c:v>1.14983484914875E-2</c:v>
                </c:pt>
                <c:pt idx="1394" formatCode="General">
                  <c:v>1.1506602869442601E-2</c:v>
                </c:pt>
                <c:pt idx="1395" formatCode="General">
                  <c:v>1.1514857247397699E-2</c:v>
                </c:pt>
                <c:pt idx="1396" formatCode="General">
                  <c:v>1.15231116253529E-2</c:v>
                </c:pt>
                <c:pt idx="1397" formatCode="General">
                  <c:v>1.1531366003307999E-2</c:v>
                </c:pt>
                <c:pt idx="1398" formatCode="General">
                  <c:v>1.15396203812631E-2</c:v>
                </c:pt>
                <c:pt idx="1399" formatCode="General">
                  <c:v>1.15478747592182E-2</c:v>
                </c:pt>
                <c:pt idx="1400" formatCode="General">
                  <c:v>1.1556129137173399E-2</c:v>
                </c:pt>
                <c:pt idx="1401" formatCode="General">
                  <c:v>1.15643835151285E-2</c:v>
                </c:pt>
                <c:pt idx="1402" formatCode="General">
                  <c:v>1.15726378930836E-2</c:v>
                </c:pt>
                <c:pt idx="1403" formatCode="General">
                  <c:v>1.1580892271038701E-2</c:v>
                </c:pt>
                <c:pt idx="1404" formatCode="General">
                  <c:v>1.15891466489939E-2</c:v>
                </c:pt>
                <c:pt idx="1405" formatCode="General">
                  <c:v>1.1597401026949001E-2</c:v>
                </c:pt>
                <c:pt idx="1406" formatCode="General">
                  <c:v>1.1605655404904099E-2</c:v>
                </c:pt>
                <c:pt idx="1407" formatCode="General">
                  <c:v>1.16139097828592E-2</c:v>
                </c:pt>
                <c:pt idx="1408" formatCode="General">
                  <c:v>1.1622164160814401E-2</c:v>
                </c:pt>
                <c:pt idx="1409" formatCode="General">
                  <c:v>1.16304185387695E-2</c:v>
                </c:pt>
                <c:pt idx="1410" formatCode="General">
                  <c:v>1.16386729167246E-2</c:v>
                </c:pt>
                <c:pt idx="1411" formatCode="General">
                  <c:v>1.16469272946797E-2</c:v>
                </c:pt>
                <c:pt idx="1412" formatCode="General">
                  <c:v>1.16551816726349E-2</c:v>
                </c:pt>
                <c:pt idx="1413" formatCode="General">
                  <c:v>1.166343605059E-2</c:v>
                </c:pt>
                <c:pt idx="1414" formatCode="General">
                  <c:v>1.1671690428545101E-2</c:v>
                </c:pt>
                <c:pt idx="1415" formatCode="General">
                  <c:v>1.1679944806500199E-2</c:v>
                </c:pt>
                <c:pt idx="1416" formatCode="General">
                  <c:v>1.16881991844553E-2</c:v>
                </c:pt>
                <c:pt idx="1417" formatCode="General">
                  <c:v>1.1696453562410499E-2</c:v>
                </c:pt>
                <c:pt idx="1418" formatCode="General">
                  <c:v>1.17047079403656E-2</c:v>
                </c:pt>
                <c:pt idx="1419" formatCode="General">
                  <c:v>1.17129623183207E-2</c:v>
                </c:pt>
                <c:pt idx="1420" formatCode="General">
                  <c:v>1.17212166962758E-2</c:v>
                </c:pt>
                <c:pt idx="1421" formatCode="General">
                  <c:v>1.1729471074231E-2</c:v>
                </c:pt>
                <c:pt idx="1422" formatCode="General">
                  <c:v>1.17377254521861E-2</c:v>
                </c:pt>
                <c:pt idx="1423" formatCode="General">
                  <c:v>1.1745979830141201E-2</c:v>
                </c:pt>
                <c:pt idx="1424" formatCode="General">
                  <c:v>1.1754234208096299E-2</c:v>
                </c:pt>
                <c:pt idx="1425" formatCode="General">
                  <c:v>1.17624885860515E-2</c:v>
                </c:pt>
                <c:pt idx="1426" formatCode="General">
                  <c:v>1.1770742964006599E-2</c:v>
                </c:pt>
                <c:pt idx="1427" formatCode="General">
                  <c:v>1.17789973419617E-2</c:v>
                </c:pt>
                <c:pt idx="1428" formatCode="General">
                  <c:v>1.17872517199168E-2</c:v>
                </c:pt>
                <c:pt idx="1429" formatCode="General">
                  <c:v>1.1795506097871999E-2</c:v>
                </c:pt>
                <c:pt idx="1430" formatCode="General">
                  <c:v>1.18037604758271E-2</c:v>
                </c:pt>
                <c:pt idx="1431" formatCode="General">
                  <c:v>1.18120148537822E-2</c:v>
                </c:pt>
                <c:pt idx="1432" formatCode="General">
                  <c:v>1.1820269231737301E-2</c:v>
                </c:pt>
                <c:pt idx="1433" formatCode="General">
                  <c:v>1.18285236096925E-2</c:v>
                </c:pt>
                <c:pt idx="1434" formatCode="General">
                  <c:v>1.1836777987647601E-2</c:v>
                </c:pt>
                <c:pt idx="1435" formatCode="General">
                  <c:v>1.1845032365602699E-2</c:v>
                </c:pt>
                <c:pt idx="1436" formatCode="General">
                  <c:v>1.18532867435578E-2</c:v>
                </c:pt>
                <c:pt idx="1437" formatCode="General">
                  <c:v>1.1861541121513001E-2</c:v>
                </c:pt>
                <c:pt idx="1438" formatCode="General">
                  <c:v>1.18697954994681E-2</c:v>
                </c:pt>
                <c:pt idx="1439" formatCode="General">
                  <c:v>1.18780498774232E-2</c:v>
                </c:pt>
                <c:pt idx="1440" formatCode="General">
                  <c:v>1.18863042553783E-2</c:v>
                </c:pt>
                <c:pt idx="1441" formatCode="General">
                  <c:v>1.1894558633333399E-2</c:v>
                </c:pt>
                <c:pt idx="1442" formatCode="General">
                  <c:v>1.19028130112886E-2</c:v>
                </c:pt>
                <c:pt idx="1443" formatCode="General">
                  <c:v>1.1911067389243701E-2</c:v>
                </c:pt>
                <c:pt idx="1444" formatCode="General">
                  <c:v>1.1919321767198799E-2</c:v>
                </c:pt>
                <c:pt idx="1445" formatCode="General">
                  <c:v>1.19275761451539E-2</c:v>
                </c:pt>
                <c:pt idx="1446" formatCode="General">
                  <c:v>1.1935830523109099E-2</c:v>
                </c:pt>
                <c:pt idx="1447" formatCode="General">
                  <c:v>1.19440849010642E-2</c:v>
                </c:pt>
                <c:pt idx="1448" formatCode="General">
                  <c:v>1.19523392790193E-2</c:v>
                </c:pt>
                <c:pt idx="1449" formatCode="General">
                  <c:v>1.19605936569744E-2</c:v>
                </c:pt>
                <c:pt idx="1450" formatCode="General">
                  <c:v>1.19688480349296E-2</c:v>
                </c:pt>
                <c:pt idx="1451" formatCode="General">
                  <c:v>1.19771024128847E-2</c:v>
                </c:pt>
                <c:pt idx="1452" formatCode="General">
                  <c:v>1.1985356790839801E-2</c:v>
                </c:pt>
                <c:pt idx="1453" formatCode="General">
                  <c:v>1.1993611168794899E-2</c:v>
                </c:pt>
                <c:pt idx="1454" formatCode="General">
                  <c:v>1.2001865546750101E-2</c:v>
                </c:pt>
                <c:pt idx="1455" formatCode="General">
                  <c:v>1.2010119924705199E-2</c:v>
                </c:pt>
                <c:pt idx="1456" formatCode="General">
                  <c:v>1.20183743026603E-2</c:v>
                </c:pt>
                <c:pt idx="1457" formatCode="General">
                  <c:v>1.20266286806154E-2</c:v>
                </c:pt>
                <c:pt idx="1458" formatCode="General">
                  <c:v>1.2034883058570599E-2</c:v>
                </c:pt>
                <c:pt idx="1459" formatCode="General">
                  <c:v>1.20431374365257E-2</c:v>
                </c:pt>
                <c:pt idx="1460" formatCode="General">
                  <c:v>1.20513918144808E-2</c:v>
                </c:pt>
                <c:pt idx="1461" formatCode="General">
                  <c:v>1.2059646192435901E-2</c:v>
                </c:pt>
                <c:pt idx="1462" formatCode="General">
                  <c:v>1.2067900570391E-2</c:v>
                </c:pt>
                <c:pt idx="1463" formatCode="General">
                  <c:v>1.2076154948346201E-2</c:v>
                </c:pt>
                <c:pt idx="1464" formatCode="General">
                  <c:v>1.2084409326301299E-2</c:v>
                </c:pt>
                <c:pt idx="1465" formatCode="General">
                  <c:v>1.20926637042564E-2</c:v>
                </c:pt>
                <c:pt idx="1466" formatCode="General">
                  <c:v>1.21009180822115E-2</c:v>
                </c:pt>
                <c:pt idx="1467" formatCode="General">
                  <c:v>1.21091724601667E-2</c:v>
                </c:pt>
                <c:pt idx="1468" formatCode="General">
                  <c:v>1.21174268381218E-2</c:v>
                </c:pt>
                <c:pt idx="1469" formatCode="General">
                  <c:v>1.21256812160769E-2</c:v>
                </c:pt>
                <c:pt idx="1470" formatCode="General">
                  <c:v>1.2133935594031999E-2</c:v>
                </c:pt>
                <c:pt idx="1471" formatCode="General">
                  <c:v>1.21421899719872E-2</c:v>
                </c:pt>
                <c:pt idx="1472" formatCode="General">
                  <c:v>1.2150444349942301E-2</c:v>
                </c:pt>
                <c:pt idx="1473" formatCode="General">
                  <c:v>1.2158698727897399E-2</c:v>
                </c:pt>
                <c:pt idx="1474" formatCode="General">
                  <c:v>1.21669531058525E-2</c:v>
                </c:pt>
                <c:pt idx="1475" formatCode="General">
                  <c:v>1.2175207483807699E-2</c:v>
                </c:pt>
                <c:pt idx="1476" formatCode="General">
                  <c:v>1.21834618617628E-2</c:v>
                </c:pt>
                <c:pt idx="1477" formatCode="General">
                  <c:v>1.21917162397179E-2</c:v>
                </c:pt>
                <c:pt idx="1478" formatCode="General">
                  <c:v>1.2199970617673001E-2</c:v>
                </c:pt>
                <c:pt idx="1479" formatCode="General">
                  <c:v>1.22082249956282E-2</c:v>
                </c:pt>
                <c:pt idx="1480" formatCode="General">
                  <c:v>1.22164793735833E-2</c:v>
                </c:pt>
                <c:pt idx="1481" formatCode="General">
                  <c:v>1.2224733751538401E-2</c:v>
                </c:pt>
                <c:pt idx="1482" formatCode="General">
                  <c:v>1.2232988129493499E-2</c:v>
                </c:pt>
                <c:pt idx="1483" formatCode="General">
                  <c:v>1.22412425074486E-2</c:v>
                </c:pt>
                <c:pt idx="1484" formatCode="General">
                  <c:v>1.2249496885403799E-2</c:v>
                </c:pt>
                <c:pt idx="1485" formatCode="General">
                  <c:v>1.22577512633589E-2</c:v>
                </c:pt>
                <c:pt idx="1486" formatCode="General">
                  <c:v>1.2266005641314E-2</c:v>
                </c:pt>
                <c:pt idx="1487" formatCode="General">
                  <c:v>1.2274260019269101E-2</c:v>
                </c:pt>
                <c:pt idx="1488" formatCode="General">
                  <c:v>1.22825143972243E-2</c:v>
                </c:pt>
                <c:pt idx="1489" formatCode="General">
                  <c:v>1.22907687751794E-2</c:v>
                </c:pt>
                <c:pt idx="1490" formatCode="General">
                  <c:v>1.2299023153134501E-2</c:v>
                </c:pt>
                <c:pt idx="1491" formatCode="General">
                  <c:v>1.23072775310896E-2</c:v>
                </c:pt>
                <c:pt idx="1492" formatCode="General">
                  <c:v>1.2315531909044801E-2</c:v>
                </c:pt>
                <c:pt idx="1493" formatCode="General">
                  <c:v>1.2323786286999899E-2</c:v>
                </c:pt>
                <c:pt idx="1494" formatCode="General">
                  <c:v>1.2332040664955E-2</c:v>
                </c:pt>
                <c:pt idx="1495" formatCode="General">
                  <c:v>1.23402950429101E-2</c:v>
                </c:pt>
                <c:pt idx="1496" formatCode="General">
                  <c:v>1.23485494208653E-2</c:v>
                </c:pt>
                <c:pt idx="1497" formatCode="General">
                  <c:v>1.23568037988204E-2</c:v>
                </c:pt>
                <c:pt idx="1498" formatCode="General">
                  <c:v>1.23650581767755E-2</c:v>
                </c:pt>
                <c:pt idx="1499" formatCode="General">
                  <c:v>1.2373312554730599E-2</c:v>
                </c:pt>
                <c:pt idx="1500" formatCode="General">
                  <c:v>1.23815669326858E-2</c:v>
                </c:pt>
                <c:pt idx="1501" formatCode="General">
                  <c:v>1.2389821310640901E-2</c:v>
                </c:pt>
                <c:pt idx="1502" formatCode="General">
                  <c:v>1.2398075688595999E-2</c:v>
                </c:pt>
                <c:pt idx="1503" formatCode="General">
                  <c:v>1.24063300665511E-2</c:v>
                </c:pt>
                <c:pt idx="1504" formatCode="General">
                  <c:v>1.2414584444506299E-2</c:v>
                </c:pt>
                <c:pt idx="1505" formatCode="General">
                  <c:v>1.24228388224614E-2</c:v>
                </c:pt>
                <c:pt idx="1506" formatCode="General">
                  <c:v>1.24310932004165E-2</c:v>
                </c:pt>
                <c:pt idx="1507" formatCode="General">
                  <c:v>1.2439347578371601E-2</c:v>
                </c:pt>
                <c:pt idx="1508" formatCode="General">
                  <c:v>1.2447601956326699E-2</c:v>
                </c:pt>
                <c:pt idx="1509" formatCode="General">
                  <c:v>1.24558563342819E-2</c:v>
                </c:pt>
                <c:pt idx="1510" formatCode="General">
                  <c:v>1.2464110712237001E-2</c:v>
                </c:pt>
                <c:pt idx="1511" formatCode="General">
                  <c:v>1.2472365090192099E-2</c:v>
                </c:pt>
                <c:pt idx="1512" formatCode="General">
                  <c:v>1.24806194681472E-2</c:v>
                </c:pt>
                <c:pt idx="1513" formatCode="General">
                  <c:v>1.2488873846102399E-2</c:v>
                </c:pt>
                <c:pt idx="1514" formatCode="General">
                  <c:v>1.24971282240575E-2</c:v>
                </c:pt>
                <c:pt idx="1515" formatCode="General">
                  <c:v>1.25053826020126E-2</c:v>
                </c:pt>
                <c:pt idx="1516" formatCode="General">
                  <c:v>1.2513636979967701E-2</c:v>
                </c:pt>
                <c:pt idx="1517" formatCode="General">
                  <c:v>1.25218913579229E-2</c:v>
                </c:pt>
                <c:pt idx="1518" formatCode="General">
                  <c:v>1.2530145735878E-2</c:v>
                </c:pt>
                <c:pt idx="1519" formatCode="General">
                  <c:v>1.2538400113833101E-2</c:v>
                </c:pt>
                <c:pt idx="1520" formatCode="General">
                  <c:v>1.25466544917882E-2</c:v>
                </c:pt>
                <c:pt idx="1521" formatCode="General">
                  <c:v>1.2554908869743401E-2</c:v>
                </c:pt>
                <c:pt idx="1522" formatCode="General">
                  <c:v>1.2563163247698499E-2</c:v>
                </c:pt>
                <c:pt idx="1523" formatCode="General">
                  <c:v>1.25714176256536E-2</c:v>
                </c:pt>
                <c:pt idx="1524" formatCode="General">
                  <c:v>1.25796720036087E-2</c:v>
                </c:pt>
                <c:pt idx="1525" formatCode="General">
                  <c:v>1.25879263815639E-2</c:v>
                </c:pt>
                <c:pt idx="1526" formatCode="General">
                  <c:v>1.2596180759519E-2</c:v>
                </c:pt>
                <c:pt idx="1527" formatCode="General">
                  <c:v>1.26044351374741E-2</c:v>
                </c:pt>
                <c:pt idx="1528" formatCode="General">
                  <c:v>1.2612689515429199E-2</c:v>
                </c:pt>
                <c:pt idx="1529" formatCode="General">
                  <c:v>1.26209438933843E-2</c:v>
                </c:pt>
                <c:pt idx="1530" formatCode="General">
                  <c:v>1.2629198271339501E-2</c:v>
                </c:pt>
                <c:pt idx="1531" formatCode="General">
                  <c:v>1.2637452649294599E-2</c:v>
                </c:pt>
                <c:pt idx="1532" formatCode="General">
                  <c:v>1.26457070272497E-2</c:v>
                </c:pt>
                <c:pt idx="1533" formatCode="General">
                  <c:v>1.26539614052048E-2</c:v>
                </c:pt>
                <c:pt idx="1534" formatCode="General">
                  <c:v>1.266221578316E-2</c:v>
                </c:pt>
                <c:pt idx="1535" formatCode="General">
                  <c:v>1.26704701611151E-2</c:v>
                </c:pt>
                <c:pt idx="1536" formatCode="General">
                  <c:v>1.2678724539070201E-2</c:v>
                </c:pt>
                <c:pt idx="1537" formatCode="General">
                  <c:v>1.2686978917025299E-2</c:v>
                </c:pt>
                <c:pt idx="1538" formatCode="General">
                  <c:v>1.26952332949805E-2</c:v>
                </c:pt>
                <c:pt idx="1539" formatCode="General">
                  <c:v>1.2703487672935601E-2</c:v>
                </c:pt>
                <c:pt idx="1540" formatCode="General">
                  <c:v>1.2711742050890699E-2</c:v>
                </c:pt>
                <c:pt idx="1541" formatCode="General">
                  <c:v>1.27199964288458E-2</c:v>
                </c:pt>
                <c:pt idx="1542" formatCode="General">
                  <c:v>1.2728250806800999E-2</c:v>
                </c:pt>
                <c:pt idx="1543" formatCode="General">
                  <c:v>1.27365051847561E-2</c:v>
                </c:pt>
                <c:pt idx="1544" formatCode="General">
                  <c:v>1.27447595627112E-2</c:v>
                </c:pt>
                <c:pt idx="1545" formatCode="General">
                  <c:v>1.2753013940666301E-2</c:v>
                </c:pt>
                <c:pt idx="1546" formatCode="General">
                  <c:v>1.27612683186215E-2</c:v>
                </c:pt>
                <c:pt idx="1547" formatCode="General">
                  <c:v>1.27695226965766E-2</c:v>
                </c:pt>
                <c:pt idx="1548" formatCode="General">
                  <c:v>1.2777777074531701E-2</c:v>
                </c:pt>
                <c:pt idx="1549" formatCode="General">
                  <c:v>1.27860314524868E-2</c:v>
                </c:pt>
                <c:pt idx="1550" formatCode="General">
                  <c:v>1.27942858304419E-2</c:v>
                </c:pt>
                <c:pt idx="1551" formatCode="General">
                  <c:v>1.2802540208397099E-2</c:v>
                </c:pt>
                <c:pt idx="1552" formatCode="General">
                  <c:v>1.28107945863522E-2</c:v>
                </c:pt>
                <c:pt idx="1553" formatCode="General">
                  <c:v>1.28190489643073E-2</c:v>
                </c:pt>
                <c:pt idx="1554" formatCode="General">
                  <c:v>1.2827303342262401E-2</c:v>
                </c:pt>
                <c:pt idx="1555" formatCode="General">
                  <c:v>1.28355577202176E-2</c:v>
                </c:pt>
                <c:pt idx="1556" formatCode="General">
                  <c:v>1.28438120981727E-2</c:v>
                </c:pt>
                <c:pt idx="1557" formatCode="General">
                  <c:v>1.2852066476127799E-2</c:v>
                </c:pt>
                <c:pt idx="1558" formatCode="General">
                  <c:v>1.28603208540829E-2</c:v>
                </c:pt>
                <c:pt idx="1559" formatCode="General">
                  <c:v>1.2868575232038101E-2</c:v>
                </c:pt>
                <c:pt idx="1560" formatCode="General">
                  <c:v>1.2876829609993199E-2</c:v>
                </c:pt>
                <c:pt idx="1561" formatCode="General">
                  <c:v>1.28850839879483E-2</c:v>
                </c:pt>
                <c:pt idx="1562" formatCode="General">
                  <c:v>1.28933383659034E-2</c:v>
                </c:pt>
                <c:pt idx="1563" formatCode="General">
                  <c:v>1.29015927438586E-2</c:v>
                </c:pt>
                <c:pt idx="1564" formatCode="General">
                  <c:v>1.29098471218137E-2</c:v>
                </c:pt>
                <c:pt idx="1565" formatCode="General">
                  <c:v>1.2918101499768801E-2</c:v>
                </c:pt>
                <c:pt idx="1566" formatCode="General">
                  <c:v>1.2926355877723899E-2</c:v>
                </c:pt>
                <c:pt idx="1567" formatCode="General">
                  <c:v>1.29346102556791E-2</c:v>
                </c:pt>
                <c:pt idx="1568" formatCode="General">
                  <c:v>1.2942864633634201E-2</c:v>
                </c:pt>
                <c:pt idx="1569" formatCode="General">
                  <c:v>1.2951119011589299E-2</c:v>
                </c:pt>
                <c:pt idx="1570" formatCode="General">
                  <c:v>1.29593733895444E-2</c:v>
                </c:pt>
                <c:pt idx="1571" formatCode="General">
                  <c:v>1.29676277674995E-2</c:v>
                </c:pt>
                <c:pt idx="1572" formatCode="General">
                  <c:v>1.29758821454547E-2</c:v>
                </c:pt>
                <c:pt idx="1573" formatCode="General">
                  <c:v>1.29841365234098E-2</c:v>
                </c:pt>
                <c:pt idx="1574" formatCode="General">
                  <c:v>1.2992390901364901E-2</c:v>
                </c:pt>
                <c:pt idx="1575" formatCode="General">
                  <c:v>1.3000645279319999E-2</c:v>
                </c:pt>
                <c:pt idx="1576" formatCode="General">
                  <c:v>1.30088996572752E-2</c:v>
                </c:pt>
                <c:pt idx="1577" formatCode="General">
                  <c:v>1.3017154035230301E-2</c:v>
                </c:pt>
                <c:pt idx="1578" formatCode="General">
                  <c:v>1.30254084131854E-2</c:v>
                </c:pt>
                <c:pt idx="1579" formatCode="General">
                  <c:v>1.30336627911405E-2</c:v>
                </c:pt>
                <c:pt idx="1580" formatCode="General">
                  <c:v>1.3041917169095699E-2</c:v>
                </c:pt>
                <c:pt idx="1581" formatCode="General">
                  <c:v>1.30501715470508E-2</c:v>
                </c:pt>
                <c:pt idx="1582" formatCode="General">
                  <c:v>1.30584259250059E-2</c:v>
                </c:pt>
                <c:pt idx="1583" formatCode="General">
                  <c:v>1.3066680302961001E-2</c:v>
                </c:pt>
                <c:pt idx="1584" formatCode="General">
                  <c:v>1.30749346809162E-2</c:v>
                </c:pt>
                <c:pt idx="1585" formatCode="General">
                  <c:v>1.30831890588713E-2</c:v>
                </c:pt>
                <c:pt idx="1586" formatCode="General">
                  <c:v>1.3091443436826399E-2</c:v>
                </c:pt>
                <c:pt idx="1587" formatCode="General">
                  <c:v>1.30996978147815E-2</c:v>
                </c:pt>
                <c:pt idx="1588" formatCode="General">
                  <c:v>1.3107952192736701E-2</c:v>
                </c:pt>
                <c:pt idx="1589" formatCode="General">
                  <c:v>1.3116206570691799E-2</c:v>
                </c:pt>
                <c:pt idx="1590" formatCode="General">
                  <c:v>1.31244609486469E-2</c:v>
                </c:pt>
                <c:pt idx="1591" formatCode="General">
                  <c:v>1.3132715326602E-2</c:v>
                </c:pt>
                <c:pt idx="1592" formatCode="General">
                  <c:v>1.31409697045572E-2</c:v>
                </c:pt>
                <c:pt idx="1593" formatCode="General">
                  <c:v>1.31492240825123E-2</c:v>
                </c:pt>
                <c:pt idx="1594" formatCode="General">
                  <c:v>1.3157478460467401E-2</c:v>
                </c:pt>
                <c:pt idx="1595" formatCode="General">
                  <c:v>1.3165732838422499E-2</c:v>
                </c:pt>
                <c:pt idx="1596" formatCode="General">
                  <c:v>1.31739872163776E-2</c:v>
                </c:pt>
                <c:pt idx="1597" formatCode="General">
                  <c:v>1.3182241594332801E-2</c:v>
                </c:pt>
                <c:pt idx="1598" formatCode="General">
                  <c:v>1.3190495972287899E-2</c:v>
                </c:pt>
                <c:pt idx="1599" formatCode="General">
                  <c:v>1.3198750350243E-2</c:v>
                </c:pt>
                <c:pt idx="1600" formatCode="General">
                  <c:v>1.32070047281981E-2</c:v>
                </c:pt>
                <c:pt idx="1601" formatCode="General">
                  <c:v>1.32152591061533E-2</c:v>
                </c:pt>
                <c:pt idx="1602" formatCode="General">
                  <c:v>1.32235134841084E-2</c:v>
                </c:pt>
                <c:pt idx="1603" formatCode="General">
                  <c:v>1.3231767862063501E-2</c:v>
                </c:pt>
                <c:pt idx="1604" formatCode="General">
                  <c:v>1.3240022240018599E-2</c:v>
                </c:pt>
                <c:pt idx="1605" formatCode="General">
                  <c:v>1.32482766179738E-2</c:v>
                </c:pt>
                <c:pt idx="1606" formatCode="General">
                  <c:v>1.3256530995928901E-2</c:v>
                </c:pt>
                <c:pt idx="1607" formatCode="General">
                  <c:v>1.3264785373884E-2</c:v>
                </c:pt>
                <c:pt idx="1608" formatCode="General">
                  <c:v>1.32730397518391E-2</c:v>
                </c:pt>
                <c:pt idx="1609" formatCode="General">
                  <c:v>1.3281294129794299E-2</c:v>
                </c:pt>
                <c:pt idx="1610" formatCode="General">
                  <c:v>1.32895485077494E-2</c:v>
                </c:pt>
                <c:pt idx="1611" formatCode="General">
                  <c:v>1.32978028857045E-2</c:v>
                </c:pt>
                <c:pt idx="1612" formatCode="General">
                  <c:v>1.3306057263659601E-2</c:v>
                </c:pt>
                <c:pt idx="1613" formatCode="General">
                  <c:v>1.33143116416148E-2</c:v>
                </c:pt>
                <c:pt idx="1614" formatCode="General">
                  <c:v>1.33225660195699E-2</c:v>
                </c:pt>
                <c:pt idx="1615" formatCode="General">
                  <c:v>1.3330820397524999E-2</c:v>
                </c:pt>
                <c:pt idx="1616" formatCode="General">
                  <c:v>1.33390747754801E-2</c:v>
                </c:pt>
                <c:pt idx="1617" formatCode="General">
                  <c:v>1.33473291534352E-2</c:v>
                </c:pt>
                <c:pt idx="1618" formatCode="General">
                  <c:v>1.3355583531390399E-2</c:v>
                </c:pt>
                <c:pt idx="1619" formatCode="General">
                  <c:v>1.33638379093455E-2</c:v>
                </c:pt>
                <c:pt idx="1620" formatCode="General">
                  <c:v>1.33720922873006E-2</c:v>
                </c:pt>
                <c:pt idx="1621" formatCode="General">
                  <c:v>1.3380346665255701E-2</c:v>
                </c:pt>
                <c:pt idx="1622" formatCode="General">
                  <c:v>1.33886010432109E-2</c:v>
                </c:pt>
                <c:pt idx="1623" formatCode="General">
                  <c:v>1.3396855421166001E-2</c:v>
                </c:pt>
                <c:pt idx="1624" formatCode="General">
                  <c:v>1.3405109799121099E-2</c:v>
                </c:pt>
                <c:pt idx="1625" formatCode="General">
                  <c:v>1.34133641770762E-2</c:v>
                </c:pt>
                <c:pt idx="1626" formatCode="General">
                  <c:v>1.3421618555031401E-2</c:v>
                </c:pt>
                <c:pt idx="1627" formatCode="General">
                  <c:v>1.34298729329865E-2</c:v>
                </c:pt>
                <c:pt idx="1628" formatCode="General">
                  <c:v>1.34381273109416E-2</c:v>
                </c:pt>
                <c:pt idx="1629" formatCode="General">
                  <c:v>1.34463816888967E-2</c:v>
                </c:pt>
                <c:pt idx="1630" formatCode="General">
                  <c:v>1.34546360668519E-2</c:v>
                </c:pt>
                <c:pt idx="1631" formatCode="General">
                  <c:v>1.3462890444807E-2</c:v>
                </c:pt>
                <c:pt idx="1632" formatCode="General">
                  <c:v>1.3471144822762101E-2</c:v>
                </c:pt>
                <c:pt idx="1633" formatCode="General">
                  <c:v>1.3479399200717199E-2</c:v>
                </c:pt>
                <c:pt idx="1634" formatCode="General">
                  <c:v>1.34876535786724E-2</c:v>
                </c:pt>
                <c:pt idx="1635" formatCode="General">
                  <c:v>1.3495907956627499E-2</c:v>
                </c:pt>
                <c:pt idx="1636" formatCode="General">
                  <c:v>1.35041623345826E-2</c:v>
                </c:pt>
                <c:pt idx="1637" formatCode="General">
                  <c:v>1.35124167125377E-2</c:v>
                </c:pt>
                <c:pt idx="1638" formatCode="General">
                  <c:v>1.35206710904928E-2</c:v>
                </c:pt>
                <c:pt idx="1639" formatCode="General">
                  <c:v>1.3528925468448E-2</c:v>
                </c:pt>
                <c:pt idx="1640" formatCode="General">
                  <c:v>1.35371798464031E-2</c:v>
                </c:pt>
                <c:pt idx="1641" formatCode="General">
                  <c:v>1.3545434224358201E-2</c:v>
                </c:pt>
                <c:pt idx="1642" formatCode="General">
                  <c:v>1.3553688602313299E-2</c:v>
                </c:pt>
                <c:pt idx="1643" formatCode="General">
                  <c:v>1.35619429802685E-2</c:v>
                </c:pt>
                <c:pt idx="1644" formatCode="General">
                  <c:v>1.3570197358223599E-2</c:v>
                </c:pt>
                <c:pt idx="1645" formatCode="General">
                  <c:v>1.35784517361787E-2</c:v>
                </c:pt>
                <c:pt idx="1646" formatCode="General">
                  <c:v>1.35867061141338E-2</c:v>
                </c:pt>
                <c:pt idx="1647" formatCode="General">
                  <c:v>1.3594960492088999E-2</c:v>
                </c:pt>
                <c:pt idx="1648" formatCode="General">
                  <c:v>1.36032148700441E-2</c:v>
                </c:pt>
                <c:pt idx="1649" formatCode="General">
                  <c:v>1.36114692479992E-2</c:v>
                </c:pt>
                <c:pt idx="1650" formatCode="General">
                  <c:v>1.3619723625954301E-2</c:v>
                </c:pt>
                <c:pt idx="1651" formatCode="General">
                  <c:v>1.36279780039095E-2</c:v>
                </c:pt>
                <c:pt idx="1652" formatCode="General">
                  <c:v>1.3636232381864601E-2</c:v>
                </c:pt>
                <c:pt idx="1653" formatCode="General">
                  <c:v>1.3644486759819699E-2</c:v>
                </c:pt>
                <c:pt idx="1654" formatCode="General">
                  <c:v>1.36527411377748E-2</c:v>
                </c:pt>
                <c:pt idx="1655" formatCode="General">
                  <c:v>1.3660995515730001E-2</c:v>
                </c:pt>
                <c:pt idx="1656" formatCode="General">
                  <c:v>1.36692498936851E-2</c:v>
                </c:pt>
                <c:pt idx="1657" formatCode="General">
                  <c:v>1.36775042716402E-2</c:v>
                </c:pt>
                <c:pt idx="1658" formatCode="General">
                  <c:v>1.36857586495953E-2</c:v>
                </c:pt>
                <c:pt idx="1659" formatCode="General">
                  <c:v>1.3694013027550399E-2</c:v>
                </c:pt>
                <c:pt idx="1660" formatCode="General">
                  <c:v>1.37022674055056E-2</c:v>
                </c:pt>
                <c:pt idx="1661" formatCode="General">
                  <c:v>1.3710521783460701E-2</c:v>
                </c:pt>
                <c:pt idx="1662" formatCode="General">
                  <c:v>1.3718776161415799E-2</c:v>
                </c:pt>
                <c:pt idx="1663" formatCode="General">
                  <c:v>1.37270305393709E-2</c:v>
                </c:pt>
                <c:pt idx="1664" formatCode="General">
                  <c:v>1.3735284917326099E-2</c:v>
                </c:pt>
                <c:pt idx="1665" formatCode="General">
                  <c:v>1.37435392952812E-2</c:v>
                </c:pt>
                <c:pt idx="1666" formatCode="General">
                  <c:v>1.37517936732363E-2</c:v>
                </c:pt>
                <c:pt idx="1667" formatCode="General">
                  <c:v>1.37600480511914E-2</c:v>
                </c:pt>
                <c:pt idx="1668" formatCode="General">
                  <c:v>1.37683024291466E-2</c:v>
                </c:pt>
                <c:pt idx="1669" formatCode="General">
                  <c:v>1.37765568071017E-2</c:v>
                </c:pt>
                <c:pt idx="1670" formatCode="General">
                  <c:v>1.3784811185056801E-2</c:v>
                </c:pt>
                <c:pt idx="1671" formatCode="General">
                  <c:v>1.3793065563011899E-2</c:v>
                </c:pt>
                <c:pt idx="1672" formatCode="General">
                  <c:v>1.3801319940967101E-2</c:v>
                </c:pt>
                <c:pt idx="1673" formatCode="General">
                  <c:v>1.3809574318922199E-2</c:v>
                </c:pt>
                <c:pt idx="1674" formatCode="General">
                  <c:v>1.38178286968773E-2</c:v>
                </c:pt>
                <c:pt idx="1675" formatCode="General">
                  <c:v>1.38260830748324E-2</c:v>
                </c:pt>
                <c:pt idx="1676" formatCode="General">
                  <c:v>1.3834337452787599E-2</c:v>
                </c:pt>
                <c:pt idx="1677" formatCode="General">
                  <c:v>1.38425918307427E-2</c:v>
                </c:pt>
                <c:pt idx="1678" formatCode="General">
                  <c:v>1.38508462086978E-2</c:v>
                </c:pt>
                <c:pt idx="1679" formatCode="General">
                  <c:v>1.3859100586652901E-2</c:v>
                </c:pt>
                <c:pt idx="1680" formatCode="General">
                  <c:v>1.38673549646081E-2</c:v>
                </c:pt>
                <c:pt idx="1681" formatCode="General">
                  <c:v>1.3875609342563201E-2</c:v>
                </c:pt>
                <c:pt idx="1682" formatCode="General">
                  <c:v>1.3883863720518299E-2</c:v>
                </c:pt>
                <c:pt idx="1683" formatCode="General">
                  <c:v>1.38921180984734E-2</c:v>
                </c:pt>
                <c:pt idx="1684" formatCode="General">
                  <c:v>1.39003724764285E-2</c:v>
                </c:pt>
                <c:pt idx="1685" formatCode="General">
                  <c:v>1.39086268543837E-2</c:v>
                </c:pt>
                <c:pt idx="1686" formatCode="General">
                  <c:v>1.39168812323388E-2</c:v>
                </c:pt>
                <c:pt idx="1687" formatCode="General">
                  <c:v>1.39251356102939E-2</c:v>
                </c:pt>
                <c:pt idx="1688" formatCode="General">
                  <c:v>1.3933389988248999E-2</c:v>
                </c:pt>
                <c:pt idx="1689" formatCode="General">
                  <c:v>1.39416443662042E-2</c:v>
                </c:pt>
                <c:pt idx="1690" formatCode="General">
                  <c:v>1.3949898744159301E-2</c:v>
                </c:pt>
                <c:pt idx="1691" formatCode="General">
                  <c:v>1.3958153122114399E-2</c:v>
                </c:pt>
                <c:pt idx="1692" formatCode="General">
                  <c:v>1.39664075000695E-2</c:v>
                </c:pt>
                <c:pt idx="1693" formatCode="General">
                  <c:v>1.3974661878024699E-2</c:v>
                </c:pt>
                <c:pt idx="1694" formatCode="General">
                  <c:v>1.39829162559798E-2</c:v>
                </c:pt>
                <c:pt idx="1695" formatCode="General">
                  <c:v>1.39911706339349E-2</c:v>
                </c:pt>
                <c:pt idx="1696" formatCode="General">
                  <c:v>1.3999425011890001E-2</c:v>
                </c:pt>
                <c:pt idx="1697" formatCode="General">
                  <c:v>1.40076793898452E-2</c:v>
                </c:pt>
                <c:pt idx="1698" formatCode="General">
                  <c:v>1.40159337678003E-2</c:v>
                </c:pt>
                <c:pt idx="1699" formatCode="General">
                  <c:v>1.4024188145755401E-2</c:v>
                </c:pt>
                <c:pt idx="1700" formatCode="General">
                  <c:v>1.4032442523710499E-2</c:v>
                </c:pt>
                <c:pt idx="1701" formatCode="General">
                  <c:v>1.4040696901665701E-2</c:v>
                </c:pt>
                <c:pt idx="1702" formatCode="General">
                  <c:v>1.4048951279620799E-2</c:v>
                </c:pt>
                <c:pt idx="1703" formatCode="General">
                  <c:v>1.40572056575759E-2</c:v>
                </c:pt>
                <c:pt idx="1704" formatCode="General">
                  <c:v>1.4065460035531E-2</c:v>
                </c:pt>
                <c:pt idx="1705" formatCode="General">
                  <c:v>1.4073714413486101E-2</c:v>
                </c:pt>
                <c:pt idx="1706" formatCode="General">
                  <c:v>1.40819687914413E-2</c:v>
                </c:pt>
                <c:pt idx="1707" formatCode="General">
                  <c:v>1.40902231693964E-2</c:v>
                </c:pt>
                <c:pt idx="1708" formatCode="General">
                  <c:v>1.4098477547351501E-2</c:v>
                </c:pt>
                <c:pt idx="1709" formatCode="General">
                  <c:v>1.41067319253066E-2</c:v>
                </c:pt>
                <c:pt idx="1710" formatCode="General">
                  <c:v>1.4114986303261801E-2</c:v>
                </c:pt>
                <c:pt idx="1711" formatCode="General">
                  <c:v>1.4123240681216899E-2</c:v>
                </c:pt>
                <c:pt idx="1712" formatCode="General">
                  <c:v>1.4131495059172E-2</c:v>
                </c:pt>
                <c:pt idx="1713" formatCode="General">
                  <c:v>1.41397494371271E-2</c:v>
                </c:pt>
                <c:pt idx="1714" formatCode="General">
                  <c:v>1.41480038150823E-2</c:v>
                </c:pt>
                <c:pt idx="1715" formatCode="General">
                  <c:v>1.41562581930374E-2</c:v>
                </c:pt>
                <c:pt idx="1716" formatCode="General">
                  <c:v>1.41645125709925E-2</c:v>
                </c:pt>
                <c:pt idx="1717" formatCode="General">
                  <c:v>1.4172766948947599E-2</c:v>
                </c:pt>
                <c:pt idx="1718" formatCode="General">
                  <c:v>1.41810213269028E-2</c:v>
                </c:pt>
                <c:pt idx="1719" formatCode="General">
                  <c:v>1.4189275704857901E-2</c:v>
                </c:pt>
                <c:pt idx="1720" formatCode="General">
                  <c:v>1.4197530082812999E-2</c:v>
                </c:pt>
                <c:pt idx="1721" formatCode="General">
                  <c:v>1.42057844607681E-2</c:v>
                </c:pt>
                <c:pt idx="1722" formatCode="General">
                  <c:v>1.4214038838723299E-2</c:v>
                </c:pt>
                <c:pt idx="1723" formatCode="General">
                  <c:v>1.42222932166784E-2</c:v>
                </c:pt>
                <c:pt idx="1724" formatCode="General">
                  <c:v>1.42305475946335E-2</c:v>
                </c:pt>
                <c:pt idx="1725" formatCode="General">
                  <c:v>1.4238801972588601E-2</c:v>
                </c:pt>
                <c:pt idx="1726" formatCode="General">
                  <c:v>1.4247056350543699E-2</c:v>
                </c:pt>
                <c:pt idx="1727" formatCode="General">
                  <c:v>1.42553107284989E-2</c:v>
                </c:pt>
                <c:pt idx="1728" formatCode="General">
                  <c:v>1.4263565106454001E-2</c:v>
                </c:pt>
                <c:pt idx="1729" formatCode="General">
                  <c:v>1.4271819484409099E-2</c:v>
                </c:pt>
                <c:pt idx="1730" formatCode="General">
                  <c:v>1.42800738623642E-2</c:v>
                </c:pt>
                <c:pt idx="1731" formatCode="General">
                  <c:v>1.4288328240319399E-2</c:v>
                </c:pt>
                <c:pt idx="1732" formatCode="General">
                  <c:v>1.42965826182745E-2</c:v>
                </c:pt>
                <c:pt idx="1733" formatCode="General">
                  <c:v>1.43048369962296E-2</c:v>
                </c:pt>
                <c:pt idx="1734" formatCode="General">
                  <c:v>1.4313091374184701E-2</c:v>
                </c:pt>
                <c:pt idx="1735" formatCode="General">
                  <c:v>1.43213457521399E-2</c:v>
                </c:pt>
                <c:pt idx="1736" formatCode="General">
                  <c:v>1.4329600130095E-2</c:v>
                </c:pt>
                <c:pt idx="1737" formatCode="General">
                  <c:v>1.4337854508050101E-2</c:v>
                </c:pt>
                <c:pt idx="1738" formatCode="General">
                  <c:v>1.43461088860052E-2</c:v>
                </c:pt>
                <c:pt idx="1739" formatCode="General">
                  <c:v>1.4354363263960401E-2</c:v>
                </c:pt>
                <c:pt idx="1740" formatCode="General">
                  <c:v>1.4362617641915499E-2</c:v>
                </c:pt>
                <c:pt idx="1741" formatCode="General">
                  <c:v>1.43708720198706E-2</c:v>
                </c:pt>
                <c:pt idx="1742" formatCode="General">
                  <c:v>1.43791263978257E-2</c:v>
                </c:pt>
                <c:pt idx="1743" formatCode="General">
                  <c:v>1.43873807757809E-2</c:v>
                </c:pt>
                <c:pt idx="1744" formatCode="General">
                  <c:v>1.4395635153736E-2</c:v>
                </c:pt>
                <c:pt idx="1745" formatCode="General">
                  <c:v>1.44038895316911E-2</c:v>
                </c:pt>
                <c:pt idx="1746" formatCode="General">
                  <c:v>1.4412143909646199E-2</c:v>
                </c:pt>
                <c:pt idx="1747" formatCode="General">
                  <c:v>1.44203982876013E-2</c:v>
                </c:pt>
                <c:pt idx="1748" formatCode="General">
                  <c:v>1.4428652665556501E-2</c:v>
                </c:pt>
                <c:pt idx="1749" formatCode="General">
                  <c:v>1.4436907043511599E-2</c:v>
                </c:pt>
                <c:pt idx="1750" formatCode="General">
                  <c:v>1.44451614214667E-2</c:v>
                </c:pt>
                <c:pt idx="1751" formatCode="General">
                  <c:v>1.44534157994218E-2</c:v>
                </c:pt>
                <c:pt idx="1752" formatCode="General">
                  <c:v>1.4461670177377E-2</c:v>
                </c:pt>
                <c:pt idx="1753" formatCode="General">
                  <c:v>1.44699245553321E-2</c:v>
                </c:pt>
                <c:pt idx="1754" formatCode="General">
                  <c:v>1.4478178933287201E-2</c:v>
                </c:pt>
                <c:pt idx="1755" formatCode="General">
                  <c:v>1.4486433311242299E-2</c:v>
                </c:pt>
                <c:pt idx="1756" formatCode="General">
                  <c:v>1.44946876891975E-2</c:v>
                </c:pt>
                <c:pt idx="1757" formatCode="General">
                  <c:v>1.4502942067152601E-2</c:v>
                </c:pt>
                <c:pt idx="1758" formatCode="General">
                  <c:v>1.4511196445107699E-2</c:v>
                </c:pt>
                <c:pt idx="1759" formatCode="General">
                  <c:v>1.45194508230628E-2</c:v>
                </c:pt>
                <c:pt idx="1760" formatCode="General">
                  <c:v>1.4527705201017999E-2</c:v>
                </c:pt>
                <c:pt idx="1761" formatCode="General">
                  <c:v>1.45359595789731E-2</c:v>
                </c:pt>
                <c:pt idx="1762" formatCode="General">
                  <c:v>1.45442139569282E-2</c:v>
                </c:pt>
                <c:pt idx="1763" formatCode="General">
                  <c:v>1.4552468334883301E-2</c:v>
                </c:pt>
                <c:pt idx="1764" formatCode="General">
                  <c:v>1.45607227128385E-2</c:v>
                </c:pt>
                <c:pt idx="1765" formatCode="General">
                  <c:v>1.45689770907936E-2</c:v>
                </c:pt>
                <c:pt idx="1766" formatCode="General">
                  <c:v>1.4577231468748701E-2</c:v>
                </c:pt>
                <c:pt idx="1767" formatCode="General">
                  <c:v>1.45854858467038E-2</c:v>
                </c:pt>
                <c:pt idx="1768" formatCode="General">
                  <c:v>1.4593740224659001E-2</c:v>
                </c:pt>
                <c:pt idx="1769" formatCode="General">
                  <c:v>1.4601994602614099E-2</c:v>
                </c:pt>
                <c:pt idx="1770" formatCode="General">
                  <c:v>1.46102489805692E-2</c:v>
                </c:pt>
                <c:pt idx="1771" formatCode="General">
                  <c:v>1.46185033585243E-2</c:v>
                </c:pt>
                <c:pt idx="1772" formatCode="General">
                  <c:v>1.4626757736479401E-2</c:v>
                </c:pt>
                <c:pt idx="1773" formatCode="General">
                  <c:v>1.46350121144346E-2</c:v>
                </c:pt>
                <c:pt idx="1774" formatCode="General">
                  <c:v>1.46432664923897E-2</c:v>
                </c:pt>
                <c:pt idx="1775" formatCode="General">
                  <c:v>1.4651520870344799E-2</c:v>
                </c:pt>
                <c:pt idx="1776" formatCode="General">
                  <c:v>1.46597752482999E-2</c:v>
                </c:pt>
                <c:pt idx="1777" formatCode="General">
                  <c:v>1.4668029626255101E-2</c:v>
                </c:pt>
                <c:pt idx="1778" formatCode="General">
                  <c:v>1.4676284004210199E-2</c:v>
                </c:pt>
                <c:pt idx="1779" formatCode="General">
                  <c:v>1.46845383821653E-2</c:v>
                </c:pt>
                <c:pt idx="1780" formatCode="General">
                  <c:v>1.46927927601204E-2</c:v>
                </c:pt>
                <c:pt idx="1781" formatCode="General">
                  <c:v>1.47010471380756E-2</c:v>
                </c:pt>
                <c:pt idx="1782" formatCode="General">
                  <c:v>1.47093015160307E-2</c:v>
                </c:pt>
                <c:pt idx="1783" formatCode="General">
                  <c:v>1.4717555893985801E-2</c:v>
                </c:pt>
                <c:pt idx="1784" formatCode="General">
                  <c:v>1.4725810271940899E-2</c:v>
                </c:pt>
                <c:pt idx="1785" formatCode="General">
                  <c:v>1.47340646498961E-2</c:v>
                </c:pt>
                <c:pt idx="1786" formatCode="General">
                  <c:v>1.4742319027851201E-2</c:v>
                </c:pt>
                <c:pt idx="1787" formatCode="General">
                  <c:v>1.4750573405806299E-2</c:v>
                </c:pt>
                <c:pt idx="1788" formatCode="General">
                  <c:v>1.47588277837614E-2</c:v>
                </c:pt>
                <c:pt idx="1789" formatCode="General">
                  <c:v>1.4767082161716599E-2</c:v>
                </c:pt>
                <c:pt idx="1790" formatCode="General">
                  <c:v>1.47753365396717E-2</c:v>
                </c:pt>
                <c:pt idx="1791" formatCode="General">
                  <c:v>1.47835909176268E-2</c:v>
                </c:pt>
                <c:pt idx="1792" formatCode="General">
                  <c:v>1.4791845295581901E-2</c:v>
                </c:pt>
                <c:pt idx="1793" formatCode="General">
                  <c:v>1.4800099673536999E-2</c:v>
                </c:pt>
                <c:pt idx="1794" formatCode="General">
                  <c:v>1.48083540514922E-2</c:v>
                </c:pt>
                <c:pt idx="1795" formatCode="General">
                  <c:v>1.4816608429447301E-2</c:v>
                </c:pt>
                <c:pt idx="1796" formatCode="General">
                  <c:v>1.48248628074024E-2</c:v>
                </c:pt>
                <c:pt idx="1797" formatCode="General">
                  <c:v>1.48331171853575E-2</c:v>
                </c:pt>
                <c:pt idx="1798" formatCode="General">
                  <c:v>1.4841371563312699E-2</c:v>
                </c:pt>
                <c:pt idx="1799" formatCode="General">
                  <c:v>1.48496259412678E-2</c:v>
                </c:pt>
                <c:pt idx="1800" formatCode="General">
                  <c:v>1.48578803192229E-2</c:v>
                </c:pt>
                <c:pt idx="1801" formatCode="General">
                  <c:v>1.4866134697178001E-2</c:v>
                </c:pt>
                <c:pt idx="1802" formatCode="General">
                  <c:v>1.48743890751332E-2</c:v>
                </c:pt>
                <c:pt idx="1803" formatCode="General">
                  <c:v>1.48826434530883E-2</c:v>
                </c:pt>
                <c:pt idx="1804" formatCode="General">
                  <c:v>1.4890897831043399E-2</c:v>
                </c:pt>
                <c:pt idx="1805" formatCode="General">
                  <c:v>1.48991522089985E-2</c:v>
                </c:pt>
                <c:pt idx="1806" formatCode="General">
                  <c:v>1.4907406586953701E-2</c:v>
                </c:pt>
                <c:pt idx="1807" formatCode="General">
                  <c:v>1.4915660964908799E-2</c:v>
                </c:pt>
                <c:pt idx="1808" formatCode="General">
                  <c:v>1.49239153428639E-2</c:v>
                </c:pt>
                <c:pt idx="1809" formatCode="General">
                  <c:v>1.4932169720819E-2</c:v>
                </c:pt>
                <c:pt idx="1810" formatCode="General">
                  <c:v>1.49404240987742E-2</c:v>
                </c:pt>
                <c:pt idx="1811" formatCode="General">
                  <c:v>1.49486784767293E-2</c:v>
                </c:pt>
                <c:pt idx="1812" formatCode="General">
                  <c:v>1.4956932854684401E-2</c:v>
                </c:pt>
                <c:pt idx="1813" formatCode="General">
                  <c:v>1.4965187232639499E-2</c:v>
                </c:pt>
                <c:pt idx="1814" formatCode="General">
                  <c:v>1.49734416105946E-2</c:v>
                </c:pt>
                <c:pt idx="1815" formatCode="General">
                  <c:v>1.4981695988549801E-2</c:v>
                </c:pt>
                <c:pt idx="1816" formatCode="General">
                  <c:v>1.4989950366504899E-2</c:v>
                </c:pt>
                <c:pt idx="1817" formatCode="General">
                  <c:v>1.499820474446E-2</c:v>
                </c:pt>
                <c:pt idx="1818" formatCode="General">
                  <c:v>1.50064591224151E-2</c:v>
                </c:pt>
                <c:pt idx="1819" formatCode="General">
                  <c:v>1.50064591224151E-2</c:v>
                </c:pt>
                <c:pt idx="1820" formatCode="General">
                  <c:v>1.5015099978461E-2</c:v>
                </c:pt>
                <c:pt idx="1821" formatCode="General">
                  <c:v>1.5023740834506799E-2</c:v>
                </c:pt>
                <c:pt idx="1822" formatCode="General">
                  <c:v>1.50323816905526E-2</c:v>
                </c:pt>
                <c:pt idx="1823" formatCode="General">
                  <c:v>1.50410225465985E-2</c:v>
                </c:pt>
                <c:pt idx="1824" formatCode="General">
                  <c:v>1.5049663402644299E-2</c:v>
                </c:pt>
                <c:pt idx="1825" formatCode="General">
                  <c:v>1.50583042586901E-2</c:v>
                </c:pt>
                <c:pt idx="1826" formatCode="General">
                  <c:v>1.5066945114736E-2</c:v>
                </c:pt>
                <c:pt idx="1827" formatCode="General">
                  <c:v>1.5075585970781799E-2</c:v>
                </c:pt>
                <c:pt idx="1828" formatCode="General">
                  <c:v>1.50842268268276E-2</c:v>
                </c:pt>
                <c:pt idx="1829" formatCode="General">
                  <c:v>1.50928676828735E-2</c:v>
                </c:pt>
                <c:pt idx="1830" formatCode="General">
                  <c:v>1.5101508538919299E-2</c:v>
                </c:pt>
                <c:pt idx="1831" formatCode="General">
                  <c:v>1.51101493949651E-2</c:v>
                </c:pt>
                <c:pt idx="1832" formatCode="General">
                  <c:v>1.51187902510109E-2</c:v>
                </c:pt>
                <c:pt idx="1833" formatCode="General">
                  <c:v>1.5127431107056799E-2</c:v>
                </c:pt>
                <c:pt idx="1834" formatCode="General">
                  <c:v>1.51360719631026E-2</c:v>
                </c:pt>
                <c:pt idx="1835" formatCode="General">
                  <c:v>1.51447128191484E-2</c:v>
                </c:pt>
                <c:pt idx="1836" formatCode="General">
                  <c:v>1.5153353675194299E-2</c:v>
                </c:pt>
                <c:pt idx="1837" formatCode="General">
                  <c:v>1.51619945312401E-2</c:v>
                </c:pt>
                <c:pt idx="1838" formatCode="General">
                  <c:v>1.51706353872859E-2</c:v>
                </c:pt>
                <c:pt idx="1839" formatCode="General">
                  <c:v>1.5179276243331799E-2</c:v>
                </c:pt>
                <c:pt idx="1840" formatCode="General">
                  <c:v>1.51879170993776E-2</c:v>
                </c:pt>
                <c:pt idx="1841" formatCode="General">
                  <c:v>1.51965579554234E-2</c:v>
                </c:pt>
                <c:pt idx="1842" formatCode="General">
                  <c:v>1.5205198811469299E-2</c:v>
                </c:pt>
                <c:pt idx="1843" formatCode="General">
                  <c:v>1.52138396675151E-2</c:v>
                </c:pt>
                <c:pt idx="1844" formatCode="General">
                  <c:v>1.52224805235609E-2</c:v>
                </c:pt>
                <c:pt idx="1845" formatCode="General">
                  <c:v>1.5231121379606799E-2</c:v>
                </c:pt>
                <c:pt idx="1846" formatCode="General">
                  <c:v>1.52397622356526E-2</c:v>
                </c:pt>
                <c:pt idx="1847" formatCode="General">
                  <c:v>1.52484030916984E-2</c:v>
                </c:pt>
                <c:pt idx="1848" formatCode="General">
                  <c:v>1.52570439477442E-2</c:v>
                </c:pt>
                <c:pt idx="1849" formatCode="General">
                  <c:v>1.52656848037901E-2</c:v>
                </c:pt>
                <c:pt idx="1850" formatCode="General">
                  <c:v>1.52743256598359E-2</c:v>
                </c:pt>
                <c:pt idx="1851" formatCode="General">
                  <c:v>1.52829665158817E-2</c:v>
                </c:pt>
                <c:pt idx="1852" formatCode="General">
                  <c:v>1.52916073719276E-2</c:v>
                </c:pt>
                <c:pt idx="1853" formatCode="General">
                  <c:v>1.53002482279734E-2</c:v>
                </c:pt>
                <c:pt idx="1854" formatCode="General">
                  <c:v>1.53088890840192E-2</c:v>
                </c:pt>
                <c:pt idx="1855" formatCode="General">
                  <c:v>1.53175299400651E-2</c:v>
                </c:pt>
                <c:pt idx="1856" formatCode="General">
                  <c:v>1.5326170796110899E-2</c:v>
                </c:pt>
                <c:pt idx="1857" formatCode="General">
                  <c:v>1.53348116521567E-2</c:v>
                </c:pt>
                <c:pt idx="1858" formatCode="General">
                  <c:v>1.53434525082026E-2</c:v>
                </c:pt>
                <c:pt idx="1859" formatCode="General">
                  <c:v>1.5352093364248399E-2</c:v>
                </c:pt>
                <c:pt idx="1860" formatCode="General">
                  <c:v>1.53607342202942E-2</c:v>
                </c:pt>
                <c:pt idx="1861" formatCode="General">
                  <c:v>1.53693750763401E-2</c:v>
                </c:pt>
                <c:pt idx="1862" formatCode="General">
                  <c:v>1.5378015932385899E-2</c:v>
                </c:pt>
                <c:pt idx="1863" formatCode="General">
                  <c:v>1.53866567884317E-2</c:v>
                </c:pt>
                <c:pt idx="1864" formatCode="General">
                  <c:v>1.53952976444775E-2</c:v>
                </c:pt>
                <c:pt idx="1865" formatCode="General">
                  <c:v>1.5403938500523399E-2</c:v>
                </c:pt>
                <c:pt idx="1866" formatCode="General">
                  <c:v>1.54125793565692E-2</c:v>
                </c:pt>
                <c:pt idx="1867" formatCode="General">
                  <c:v>1.5421220212615E-2</c:v>
                </c:pt>
                <c:pt idx="1868" formatCode="General">
                  <c:v>1.5429861068660899E-2</c:v>
                </c:pt>
                <c:pt idx="1869" formatCode="General">
                  <c:v>1.54385019247067E-2</c:v>
                </c:pt>
                <c:pt idx="1870" formatCode="General">
                  <c:v>1.54471427807525E-2</c:v>
                </c:pt>
                <c:pt idx="1871" formatCode="General">
                  <c:v>1.5455783636798399E-2</c:v>
                </c:pt>
                <c:pt idx="1872" formatCode="General">
                  <c:v>1.54644244928442E-2</c:v>
                </c:pt>
                <c:pt idx="1873" formatCode="General">
                  <c:v>1.547306534889E-2</c:v>
                </c:pt>
                <c:pt idx="1874" formatCode="General">
                  <c:v>1.5481706204935899E-2</c:v>
                </c:pt>
                <c:pt idx="1875" formatCode="General">
                  <c:v>1.54903470609817E-2</c:v>
                </c:pt>
                <c:pt idx="1876" formatCode="General">
                  <c:v>1.54989879170275E-2</c:v>
                </c:pt>
                <c:pt idx="1877" formatCode="General">
                  <c:v>1.5507628773073399E-2</c:v>
                </c:pt>
                <c:pt idx="1878" formatCode="General">
                  <c:v>1.55162696291192E-2</c:v>
                </c:pt>
                <c:pt idx="1879" formatCode="General">
                  <c:v>1.5524910485165E-2</c:v>
                </c:pt>
                <c:pt idx="1880" formatCode="General">
                  <c:v>1.5533551341210801E-2</c:v>
                </c:pt>
                <c:pt idx="1881" formatCode="General">
                  <c:v>1.55421921972567E-2</c:v>
                </c:pt>
                <c:pt idx="1882" formatCode="General">
                  <c:v>1.55508330533025E-2</c:v>
                </c:pt>
                <c:pt idx="1883" formatCode="General">
                  <c:v>1.5559473909348301E-2</c:v>
                </c:pt>
                <c:pt idx="1884" formatCode="General">
                  <c:v>1.55681147653942E-2</c:v>
                </c:pt>
                <c:pt idx="1885" formatCode="General">
                  <c:v>1.557675562144E-2</c:v>
                </c:pt>
                <c:pt idx="1886" formatCode="General">
                  <c:v>1.5585396477485801E-2</c:v>
                </c:pt>
                <c:pt idx="1887" formatCode="General">
                  <c:v>1.55940373335317E-2</c:v>
                </c:pt>
                <c:pt idx="1888" formatCode="General">
                  <c:v>1.56026781895775E-2</c:v>
                </c:pt>
                <c:pt idx="1889" formatCode="General">
                  <c:v>1.5611319045623301E-2</c:v>
                </c:pt>
                <c:pt idx="1890" formatCode="General">
                  <c:v>1.56199599016692E-2</c:v>
                </c:pt>
                <c:pt idx="1891" formatCode="General">
                  <c:v>1.5628600757715001E-2</c:v>
                </c:pt>
                <c:pt idx="1892" formatCode="General">
                  <c:v>1.5637241613760799E-2</c:v>
                </c:pt>
                <c:pt idx="1893" formatCode="General">
                  <c:v>1.56458824698066E-2</c:v>
                </c:pt>
                <c:pt idx="1894" formatCode="General">
                  <c:v>1.5654523325852501E-2</c:v>
                </c:pt>
                <c:pt idx="1895" formatCode="General">
                  <c:v>1.5663164181898299E-2</c:v>
                </c:pt>
                <c:pt idx="1896" formatCode="General">
                  <c:v>1.56718050379441E-2</c:v>
                </c:pt>
                <c:pt idx="1897" formatCode="General">
                  <c:v>1.5680445893990001E-2</c:v>
                </c:pt>
                <c:pt idx="1898" formatCode="General">
                  <c:v>1.5689086750035799E-2</c:v>
                </c:pt>
                <c:pt idx="1899" formatCode="General">
                  <c:v>1.56977276060816E-2</c:v>
                </c:pt>
                <c:pt idx="1900" formatCode="General">
                  <c:v>1.5706368462127501E-2</c:v>
                </c:pt>
                <c:pt idx="1901" formatCode="General">
                  <c:v>1.5715009318173299E-2</c:v>
                </c:pt>
                <c:pt idx="1902" formatCode="General">
                  <c:v>1.57236501742191E-2</c:v>
                </c:pt>
                <c:pt idx="1903" formatCode="General">
                  <c:v>1.5732291030265001E-2</c:v>
                </c:pt>
                <c:pt idx="1904" formatCode="General">
                  <c:v>1.5740931886310799E-2</c:v>
                </c:pt>
                <c:pt idx="1905" formatCode="General">
                  <c:v>1.57495727423566E-2</c:v>
                </c:pt>
                <c:pt idx="1906" formatCode="General">
                  <c:v>1.5758213598402501E-2</c:v>
                </c:pt>
                <c:pt idx="1907" formatCode="General">
                  <c:v>1.5766854454448299E-2</c:v>
                </c:pt>
                <c:pt idx="1908" formatCode="General">
                  <c:v>1.57754953104941E-2</c:v>
                </c:pt>
                <c:pt idx="1909" formatCode="General">
                  <c:v>1.5784136166539901E-2</c:v>
                </c:pt>
                <c:pt idx="1910" formatCode="General">
                  <c:v>1.5792777022585799E-2</c:v>
                </c:pt>
                <c:pt idx="1911" formatCode="General">
                  <c:v>1.58014178786316E-2</c:v>
                </c:pt>
                <c:pt idx="1912" formatCode="General">
                  <c:v>1.5810058734677401E-2</c:v>
                </c:pt>
                <c:pt idx="1913" formatCode="General">
                  <c:v>1.5818699590723299E-2</c:v>
                </c:pt>
                <c:pt idx="1914" formatCode="General">
                  <c:v>1.58273404467691E-2</c:v>
                </c:pt>
                <c:pt idx="1915" formatCode="General">
                  <c:v>1.5835981302814901E-2</c:v>
                </c:pt>
                <c:pt idx="1916" formatCode="General">
                  <c:v>1.5844622158860799E-2</c:v>
                </c:pt>
                <c:pt idx="1917" formatCode="General">
                  <c:v>1.58532630149066E-2</c:v>
                </c:pt>
                <c:pt idx="1918" formatCode="General">
                  <c:v>1.5861903870952401E-2</c:v>
                </c:pt>
                <c:pt idx="1919" formatCode="General">
                  <c:v>1.5870544726998299E-2</c:v>
                </c:pt>
                <c:pt idx="1920" formatCode="General">
                  <c:v>1.58791855830441E-2</c:v>
                </c:pt>
                <c:pt idx="1921" formatCode="General">
                  <c:v>1.5887826439089901E-2</c:v>
                </c:pt>
                <c:pt idx="1922" formatCode="General">
                  <c:v>1.5896467295135799E-2</c:v>
                </c:pt>
                <c:pt idx="1923" formatCode="General">
                  <c:v>1.59051081511816E-2</c:v>
                </c:pt>
                <c:pt idx="1924" formatCode="General">
                  <c:v>1.5913749007227401E-2</c:v>
                </c:pt>
                <c:pt idx="1925" formatCode="General">
                  <c:v>1.5922389863273202E-2</c:v>
                </c:pt>
                <c:pt idx="1926" formatCode="General">
                  <c:v>1.59310307193191E-2</c:v>
                </c:pt>
                <c:pt idx="1927" formatCode="General">
                  <c:v>1.5939671575364901E-2</c:v>
                </c:pt>
                <c:pt idx="1928" formatCode="General">
                  <c:v>1.5948312431410702E-2</c:v>
                </c:pt>
                <c:pt idx="1929" formatCode="General">
                  <c:v>1.59569532874566E-2</c:v>
                </c:pt>
                <c:pt idx="1930" formatCode="General">
                  <c:v>1.5965594143502401E-2</c:v>
                </c:pt>
                <c:pt idx="1931" formatCode="General">
                  <c:v>1.5974234999548202E-2</c:v>
                </c:pt>
                <c:pt idx="1932" formatCode="General">
                  <c:v>1.59828758555941E-2</c:v>
                </c:pt>
                <c:pt idx="1933" formatCode="General">
                  <c:v>1.5991516711639901E-2</c:v>
                </c:pt>
                <c:pt idx="1934" formatCode="General">
                  <c:v>1.6000157567685701E-2</c:v>
                </c:pt>
                <c:pt idx="1935" formatCode="General">
                  <c:v>1.60087984237316E-2</c:v>
                </c:pt>
                <c:pt idx="1936" formatCode="General">
                  <c:v>1.6017439279777401E-2</c:v>
                </c:pt>
                <c:pt idx="1937" formatCode="General">
                  <c:v>1.6026080135823201E-2</c:v>
                </c:pt>
                <c:pt idx="1938" formatCode="General">
                  <c:v>1.6034720991868999E-2</c:v>
                </c:pt>
                <c:pt idx="1939" formatCode="General">
                  <c:v>1.6043361847914901E-2</c:v>
                </c:pt>
                <c:pt idx="1940" formatCode="General">
                  <c:v>1.6052002703960701E-2</c:v>
                </c:pt>
                <c:pt idx="1941" formatCode="General">
                  <c:v>1.6060643560006499E-2</c:v>
                </c:pt>
                <c:pt idx="1942" formatCode="General">
                  <c:v>1.6069284416052401E-2</c:v>
                </c:pt>
                <c:pt idx="1943" formatCode="General">
                  <c:v>1.6077925272098201E-2</c:v>
                </c:pt>
                <c:pt idx="1944" formatCode="General">
                  <c:v>1.6086566128143999E-2</c:v>
                </c:pt>
                <c:pt idx="1945" formatCode="General">
                  <c:v>1.6095206984189901E-2</c:v>
                </c:pt>
                <c:pt idx="1946" formatCode="General">
                  <c:v>1.6103847840235701E-2</c:v>
                </c:pt>
                <c:pt idx="1947" formatCode="General">
                  <c:v>1.6112488696281499E-2</c:v>
                </c:pt>
                <c:pt idx="1948" formatCode="General">
                  <c:v>1.61211295523274E-2</c:v>
                </c:pt>
                <c:pt idx="1949" formatCode="General">
                  <c:v>1.6129770408373201E-2</c:v>
                </c:pt>
                <c:pt idx="1950" formatCode="General">
                  <c:v>1.6138411264418999E-2</c:v>
                </c:pt>
                <c:pt idx="1951" formatCode="General">
                  <c:v>1.61470521204649E-2</c:v>
                </c:pt>
                <c:pt idx="1952" formatCode="General">
                  <c:v>1.6155692976510701E-2</c:v>
                </c:pt>
                <c:pt idx="1953" formatCode="General">
                  <c:v>1.6164333832556499E-2</c:v>
                </c:pt>
                <c:pt idx="1954" formatCode="General">
                  <c:v>1.61729746886023E-2</c:v>
                </c:pt>
                <c:pt idx="1955" formatCode="General">
                  <c:v>1.6181615544648201E-2</c:v>
                </c:pt>
                <c:pt idx="1956" formatCode="General">
                  <c:v>1.6190256400693999E-2</c:v>
                </c:pt>
                <c:pt idx="1957" formatCode="General">
                  <c:v>1.61988972567398E-2</c:v>
                </c:pt>
                <c:pt idx="1958" formatCode="General">
                  <c:v>1.6207538112785701E-2</c:v>
                </c:pt>
                <c:pt idx="1959" formatCode="General">
                  <c:v>1.6216178968831499E-2</c:v>
                </c:pt>
                <c:pt idx="1960" formatCode="General">
                  <c:v>1.62248198248773E-2</c:v>
                </c:pt>
                <c:pt idx="1961" formatCode="General">
                  <c:v>1.6233460680923201E-2</c:v>
                </c:pt>
                <c:pt idx="1962" formatCode="General">
                  <c:v>1.6242101536968999E-2</c:v>
                </c:pt>
                <c:pt idx="1963" formatCode="General">
                  <c:v>1.62507423930148E-2</c:v>
                </c:pt>
                <c:pt idx="1964" formatCode="General">
                  <c:v>1.6259383249060701E-2</c:v>
                </c:pt>
                <c:pt idx="1965" formatCode="General">
                  <c:v>1.6268024105106499E-2</c:v>
                </c:pt>
                <c:pt idx="1966" formatCode="General">
                  <c:v>1.62766649611523E-2</c:v>
                </c:pt>
                <c:pt idx="1967" formatCode="General">
                  <c:v>1.6285305817198101E-2</c:v>
                </c:pt>
                <c:pt idx="1968" formatCode="General">
                  <c:v>1.6293946673243999E-2</c:v>
                </c:pt>
                <c:pt idx="1969" formatCode="General">
                  <c:v>1.63025875292898E-2</c:v>
                </c:pt>
                <c:pt idx="1970" formatCode="General">
                  <c:v>1.6311228385335601E-2</c:v>
                </c:pt>
                <c:pt idx="1971" formatCode="General">
                  <c:v>1.6319869241381499E-2</c:v>
                </c:pt>
                <c:pt idx="1972" formatCode="General">
                  <c:v>1.63285100974273E-2</c:v>
                </c:pt>
                <c:pt idx="1973" formatCode="General">
                  <c:v>1.6337150953473101E-2</c:v>
                </c:pt>
                <c:pt idx="1974" formatCode="General">
                  <c:v>1.6345791809518999E-2</c:v>
                </c:pt>
                <c:pt idx="1975" formatCode="General">
                  <c:v>1.63544326655648E-2</c:v>
                </c:pt>
                <c:pt idx="1976" formatCode="General">
                  <c:v>1.6363073521610601E-2</c:v>
                </c:pt>
                <c:pt idx="1977" formatCode="General">
                  <c:v>1.6371714377656499E-2</c:v>
                </c:pt>
                <c:pt idx="1978" formatCode="General">
                  <c:v>1.63803552337023E-2</c:v>
                </c:pt>
                <c:pt idx="1979" formatCode="General">
                  <c:v>1.6388996089748101E-2</c:v>
                </c:pt>
                <c:pt idx="1980" formatCode="General">
                  <c:v>1.6397636945793999E-2</c:v>
                </c:pt>
                <c:pt idx="1981" formatCode="General">
                  <c:v>1.64062778018398E-2</c:v>
                </c:pt>
                <c:pt idx="1982" formatCode="General">
                  <c:v>1.6414918657885601E-2</c:v>
                </c:pt>
                <c:pt idx="1983" formatCode="General">
                  <c:v>1.6423559513931402E-2</c:v>
                </c:pt>
                <c:pt idx="1984" formatCode="General">
                  <c:v>1.64322003699773E-2</c:v>
                </c:pt>
                <c:pt idx="1985" formatCode="General">
                  <c:v>1.6440841226023101E-2</c:v>
                </c:pt>
                <c:pt idx="1986" formatCode="General">
                  <c:v>1.6449482082068902E-2</c:v>
                </c:pt>
                <c:pt idx="1987" formatCode="General">
                  <c:v>1.64581229381148E-2</c:v>
                </c:pt>
                <c:pt idx="1988" formatCode="General">
                  <c:v>1.6466763794160601E-2</c:v>
                </c:pt>
                <c:pt idx="1989" formatCode="General">
                  <c:v>1.6475404650206402E-2</c:v>
                </c:pt>
                <c:pt idx="1990" formatCode="General">
                  <c:v>1.64840455062523E-2</c:v>
                </c:pt>
                <c:pt idx="1991" formatCode="General">
                  <c:v>1.6492686362298101E-2</c:v>
                </c:pt>
                <c:pt idx="1992" formatCode="General">
                  <c:v>1.6501327218343902E-2</c:v>
                </c:pt>
                <c:pt idx="1993" formatCode="General">
                  <c:v>1.65099680743898E-2</c:v>
                </c:pt>
                <c:pt idx="1994" formatCode="General">
                  <c:v>1.6518608930435601E-2</c:v>
                </c:pt>
                <c:pt idx="1995" formatCode="General">
                  <c:v>1.6527249786481402E-2</c:v>
                </c:pt>
                <c:pt idx="1996" formatCode="General">
                  <c:v>1.65358906425273E-2</c:v>
                </c:pt>
                <c:pt idx="1997" formatCode="General">
                  <c:v>1.6544531498573101E-2</c:v>
                </c:pt>
                <c:pt idx="1998" formatCode="General">
                  <c:v>1.6553172354618902E-2</c:v>
                </c:pt>
                <c:pt idx="1999" formatCode="General">
                  <c:v>1.6561813210664699E-2</c:v>
                </c:pt>
                <c:pt idx="2000" formatCode="General">
                  <c:v>1.6570454066710601E-2</c:v>
                </c:pt>
                <c:pt idx="2001" formatCode="General">
                  <c:v>1.6579094922756402E-2</c:v>
                </c:pt>
                <c:pt idx="2002" formatCode="General">
                  <c:v>1.6587735778802199E-2</c:v>
                </c:pt>
                <c:pt idx="2003" formatCode="General">
                  <c:v>1.6596376634848101E-2</c:v>
                </c:pt>
                <c:pt idx="2004" formatCode="General">
                  <c:v>1.6605017490893902E-2</c:v>
                </c:pt>
                <c:pt idx="2005" formatCode="General">
                  <c:v>1.6613658346939699E-2</c:v>
                </c:pt>
                <c:pt idx="2006" formatCode="General">
                  <c:v>1.6622299202985601E-2</c:v>
                </c:pt>
                <c:pt idx="2007" formatCode="General">
                  <c:v>1.6630940059031402E-2</c:v>
                </c:pt>
                <c:pt idx="2008" formatCode="General">
                  <c:v>1.6639580915077199E-2</c:v>
                </c:pt>
                <c:pt idx="2009" formatCode="General">
                  <c:v>1.6648221771123101E-2</c:v>
                </c:pt>
                <c:pt idx="2010" formatCode="General">
                  <c:v>1.6656862627168902E-2</c:v>
                </c:pt>
                <c:pt idx="2011" formatCode="General">
                  <c:v>1.6665503483214699E-2</c:v>
                </c:pt>
                <c:pt idx="2012" formatCode="General">
                  <c:v>1.6674144339260601E-2</c:v>
                </c:pt>
                <c:pt idx="2013" formatCode="General">
                  <c:v>1.6682785195306402E-2</c:v>
                </c:pt>
                <c:pt idx="2014" formatCode="General">
                  <c:v>1.6691426051352199E-2</c:v>
                </c:pt>
                <c:pt idx="2015" formatCode="General">
                  <c:v>1.6700066907398E-2</c:v>
                </c:pt>
                <c:pt idx="2016" formatCode="General">
                  <c:v>1.6708707763443902E-2</c:v>
                </c:pt>
                <c:pt idx="2017" formatCode="General">
                  <c:v>1.6717348619489699E-2</c:v>
                </c:pt>
                <c:pt idx="2018" formatCode="General">
                  <c:v>1.67259894755355E-2</c:v>
                </c:pt>
                <c:pt idx="2019" formatCode="General">
                  <c:v>1.6734630331581402E-2</c:v>
                </c:pt>
                <c:pt idx="2020" formatCode="General">
                  <c:v>1.6743271187627199E-2</c:v>
                </c:pt>
                <c:pt idx="2021" formatCode="General">
                  <c:v>1.6751912043673E-2</c:v>
                </c:pt>
                <c:pt idx="2022" formatCode="General">
                  <c:v>1.6760552899718902E-2</c:v>
                </c:pt>
                <c:pt idx="2023" formatCode="General">
                  <c:v>1.6769193755764699E-2</c:v>
                </c:pt>
                <c:pt idx="2024" formatCode="General">
                  <c:v>1.67778346118105E-2</c:v>
                </c:pt>
                <c:pt idx="2025" formatCode="General">
                  <c:v>1.6786475467856402E-2</c:v>
                </c:pt>
                <c:pt idx="2026" formatCode="General">
                  <c:v>1.6795116323902199E-2</c:v>
                </c:pt>
                <c:pt idx="2027" formatCode="General">
                  <c:v>1.6803757179948E-2</c:v>
                </c:pt>
                <c:pt idx="2028" formatCode="General">
                  <c:v>1.6812398035993801E-2</c:v>
                </c:pt>
                <c:pt idx="2029" formatCode="General">
                  <c:v>1.6821038892039699E-2</c:v>
                </c:pt>
                <c:pt idx="2030" formatCode="General">
                  <c:v>1.68296797480855E-2</c:v>
                </c:pt>
                <c:pt idx="2031" formatCode="General">
                  <c:v>1.6838320604131301E-2</c:v>
                </c:pt>
                <c:pt idx="2032" formatCode="General">
                  <c:v>1.6846961460177199E-2</c:v>
                </c:pt>
                <c:pt idx="2033" formatCode="General">
                  <c:v>1.6855602316223E-2</c:v>
                </c:pt>
                <c:pt idx="2034" formatCode="General">
                  <c:v>1.6864243172268801E-2</c:v>
                </c:pt>
                <c:pt idx="2035" formatCode="General">
                  <c:v>1.6872884028314699E-2</c:v>
                </c:pt>
                <c:pt idx="2036" formatCode="General">
                  <c:v>1.68815248843605E-2</c:v>
                </c:pt>
                <c:pt idx="2037" formatCode="General">
                  <c:v>1.6890165740406301E-2</c:v>
                </c:pt>
                <c:pt idx="2038" formatCode="General">
                  <c:v>1.6898806596452199E-2</c:v>
                </c:pt>
                <c:pt idx="2039" formatCode="General">
                  <c:v>1.6907447452498E-2</c:v>
                </c:pt>
                <c:pt idx="2040" formatCode="General">
                  <c:v>1.6916088308543801E-2</c:v>
                </c:pt>
                <c:pt idx="2041" formatCode="General">
                  <c:v>1.6924729164589699E-2</c:v>
                </c:pt>
                <c:pt idx="2042" formatCode="General">
                  <c:v>1.69333700206355E-2</c:v>
                </c:pt>
                <c:pt idx="2043" formatCode="General">
                  <c:v>1.6942010876681301E-2</c:v>
                </c:pt>
                <c:pt idx="2044" formatCode="General">
                  <c:v>1.6950651732727098E-2</c:v>
                </c:pt>
                <c:pt idx="2045" formatCode="General">
                  <c:v>1.6959292588773E-2</c:v>
                </c:pt>
                <c:pt idx="2046" formatCode="General">
                  <c:v>1.6967933444818801E-2</c:v>
                </c:pt>
                <c:pt idx="2047" formatCode="General">
                  <c:v>1.6976574300864598E-2</c:v>
                </c:pt>
                <c:pt idx="2048" formatCode="General">
                  <c:v>1.69852151569105E-2</c:v>
                </c:pt>
                <c:pt idx="2049" formatCode="General">
                  <c:v>1.6993856012956301E-2</c:v>
                </c:pt>
                <c:pt idx="2050" formatCode="General">
                  <c:v>1.7002496869002098E-2</c:v>
                </c:pt>
                <c:pt idx="2051" formatCode="General">
                  <c:v>1.7011137725048E-2</c:v>
                </c:pt>
                <c:pt idx="2052" formatCode="General">
                  <c:v>1.7019778581093801E-2</c:v>
                </c:pt>
                <c:pt idx="2053" formatCode="General">
                  <c:v>1.7028419437139598E-2</c:v>
                </c:pt>
                <c:pt idx="2054" formatCode="General">
                  <c:v>1.70370602931855E-2</c:v>
                </c:pt>
                <c:pt idx="2055" formatCode="General">
                  <c:v>1.7045701149231301E-2</c:v>
                </c:pt>
                <c:pt idx="2056" formatCode="General">
                  <c:v>1.7054342005277098E-2</c:v>
                </c:pt>
                <c:pt idx="2057" formatCode="General">
                  <c:v>1.7062982861323E-2</c:v>
                </c:pt>
                <c:pt idx="2058" formatCode="General">
                  <c:v>1.7071623717368801E-2</c:v>
                </c:pt>
                <c:pt idx="2059" formatCode="General">
                  <c:v>1.7080264573414598E-2</c:v>
                </c:pt>
                <c:pt idx="2060" formatCode="General">
                  <c:v>1.7088905429460399E-2</c:v>
                </c:pt>
                <c:pt idx="2061" formatCode="General">
                  <c:v>1.7097546285506301E-2</c:v>
                </c:pt>
                <c:pt idx="2062" formatCode="General">
                  <c:v>1.7106187141552098E-2</c:v>
                </c:pt>
                <c:pt idx="2063" formatCode="General">
                  <c:v>1.7114827997597899E-2</c:v>
                </c:pt>
                <c:pt idx="2064" formatCode="General">
                  <c:v>1.7123468853643801E-2</c:v>
                </c:pt>
                <c:pt idx="2065" formatCode="General">
                  <c:v>1.7132109709689598E-2</c:v>
                </c:pt>
                <c:pt idx="2066" formatCode="General">
                  <c:v>1.7140750565735399E-2</c:v>
                </c:pt>
                <c:pt idx="2067" formatCode="General">
                  <c:v>1.7149391421781301E-2</c:v>
                </c:pt>
                <c:pt idx="2068" formatCode="General">
                  <c:v>1.7158032277827098E-2</c:v>
                </c:pt>
                <c:pt idx="2069" formatCode="General">
                  <c:v>1.7166673133872899E-2</c:v>
                </c:pt>
                <c:pt idx="2070" formatCode="General">
                  <c:v>1.7175313989918801E-2</c:v>
                </c:pt>
                <c:pt idx="2071" formatCode="General">
                  <c:v>1.7183954845964598E-2</c:v>
                </c:pt>
                <c:pt idx="2072" formatCode="General">
                  <c:v>1.7192595702010399E-2</c:v>
                </c:pt>
                <c:pt idx="2073" formatCode="General">
                  <c:v>1.72012365580562E-2</c:v>
                </c:pt>
                <c:pt idx="2074" formatCode="General">
                  <c:v>1.7209877414102102E-2</c:v>
                </c:pt>
                <c:pt idx="2075" formatCode="General">
                  <c:v>1.7218518270147899E-2</c:v>
                </c:pt>
                <c:pt idx="2076" formatCode="General">
                  <c:v>1.72271591261937E-2</c:v>
                </c:pt>
                <c:pt idx="2077" formatCode="General">
                  <c:v>1.7235799982239602E-2</c:v>
                </c:pt>
                <c:pt idx="2078" formatCode="General">
                  <c:v>1.7244440838285399E-2</c:v>
                </c:pt>
                <c:pt idx="2079" formatCode="General">
                  <c:v>1.72530816943312E-2</c:v>
                </c:pt>
                <c:pt idx="2080" formatCode="General">
                  <c:v>1.7261722550377102E-2</c:v>
                </c:pt>
                <c:pt idx="2081" formatCode="General">
                  <c:v>1.7270363406422899E-2</c:v>
                </c:pt>
                <c:pt idx="2082" formatCode="General">
                  <c:v>1.72790042624687E-2</c:v>
                </c:pt>
                <c:pt idx="2083" formatCode="General">
                  <c:v>1.7287645118514602E-2</c:v>
                </c:pt>
                <c:pt idx="2084" formatCode="General">
                  <c:v>1.7296285974560399E-2</c:v>
                </c:pt>
                <c:pt idx="2085" formatCode="General">
                  <c:v>1.73049268306062E-2</c:v>
                </c:pt>
                <c:pt idx="2086" formatCode="General">
                  <c:v>1.7313567686652102E-2</c:v>
                </c:pt>
                <c:pt idx="2087" formatCode="General">
                  <c:v>1.7322208542697899E-2</c:v>
                </c:pt>
                <c:pt idx="2088" formatCode="General">
                  <c:v>1.73308493987437E-2</c:v>
                </c:pt>
                <c:pt idx="2089" formatCode="General">
                  <c:v>1.7339490254789501E-2</c:v>
                </c:pt>
                <c:pt idx="2090" formatCode="General">
                  <c:v>1.7348131110835399E-2</c:v>
                </c:pt>
                <c:pt idx="2091" formatCode="General">
                  <c:v>1.73567719668812E-2</c:v>
                </c:pt>
                <c:pt idx="2092" formatCode="General">
                  <c:v>1.7365412822927001E-2</c:v>
                </c:pt>
                <c:pt idx="2093" formatCode="General">
                  <c:v>1.7374053678972899E-2</c:v>
                </c:pt>
                <c:pt idx="2094" formatCode="General">
                  <c:v>1.73826945350187E-2</c:v>
                </c:pt>
                <c:pt idx="2095" formatCode="General">
                  <c:v>1.7391335391064501E-2</c:v>
                </c:pt>
                <c:pt idx="2096" formatCode="General">
                  <c:v>1.7399976247110399E-2</c:v>
                </c:pt>
                <c:pt idx="2097" formatCode="General">
                  <c:v>1.74086171031562E-2</c:v>
                </c:pt>
                <c:pt idx="2098" formatCode="General">
                  <c:v>1.7417257959202001E-2</c:v>
                </c:pt>
                <c:pt idx="2099" formatCode="General">
                  <c:v>1.7425898815247899E-2</c:v>
                </c:pt>
                <c:pt idx="2100" formatCode="General">
                  <c:v>1.74345396712937E-2</c:v>
                </c:pt>
                <c:pt idx="2101" formatCode="General">
                  <c:v>1.7443180527339501E-2</c:v>
                </c:pt>
                <c:pt idx="2102" formatCode="General">
                  <c:v>1.7451821383385399E-2</c:v>
                </c:pt>
                <c:pt idx="2103" formatCode="General">
                  <c:v>1.74604622394312E-2</c:v>
                </c:pt>
                <c:pt idx="2104" formatCode="General">
                  <c:v>1.7469103095477001E-2</c:v>
                </c:pt>
                <c:pt idx="2105" formatCode="General">
                  <c:v>1.7477743951522798E-2</c:v>
                </c:pt>
                <c:pt idx="2106" formatCode="General">
                  <c:v>1.74863848075687E-2</c:v>
                </c:pt>
                <c:pt idx="2107" formatCode="General">
                  <c:v>1.7495025663614501E-2</c:v>
                </c:pt>
                <c:pt idx="2108" formatCode="General">
                  <c:v>1.7503666519660298E-2</c:v>
                </c:pt>
                <c:pt idx="2109" formatCode="General">
                  <c:v>1.75123073757062E-2</c:v>
                </c:pt>
                <c:pt idx="2110" formatCode="General">
                  <c:v>1.7520948231752001E-2</c:v>
                </c:pt>
                <c:pt idx="2111" formatCode="General">
                  <c:v>1.7529589087797798E-2</c:v>
                </c:pt>
                <c:pt idx="2112" formatCode="General">
                  <c:v>1.75382299438437E-2</c:v>
                </c:pt>
                <c:pt idx="2113" formatCode="General">
                  <c:v>1.7546870799889501E-2</c:v>
                </c:pt>
                <c:pt idx="2114" formatCode="General">
                  <c:v>1.7555511655935298E-2</c:v>
                </c:pt>
                <c:pt idx="2115" formatCode="General">
                  <c:v>1.75641525119812E-2</c:v>
                </c:pt>
                <c:pt idx="2116" formatCode="General">
                  <c:v>1.7572793368027001E-2</c:v>
                </c:pt>
                <c:pt idx="2117" formatCode="General">
                  <c:v>1.7581434224072798E-2</c:v>
                </c:pt>
                <c:pt idx="2118" formatCode="General">
                  <c:v>1.7590075080118599E-2</c:v>
                </c:pt>
                <c:pt idx="2119" formatCode="General">
                  <c:v>1.7598715936164501E-2</c:v>
                </c:pt>
                <c:pt idx="2120" formatCode="General">
                  <c:v>1.7607356792210298E-2</c:v>
                </c:pt>
                <c:pt idx="2121" formatCode="General">
                  <c:v>1.7615997648256099E-2</c:v>
                </c:pt>
                <c:pt idx="2122" formatCode="General">
                  <c:v>1.7624638504302001E-2</c:v>
                </c:pt>
                <c:pt idx="2123" formatCode="General">
                  <c:v>1.7633279360347798E-2</c:v>
                </c:pt>
                <c:pt idx="2124" formatCode="General">
                  <c:v>1.7641920216393599E-2</c:v>
                </c:pt>
                <c:pt idx="2125" formatCode="General">
                  <c:v>1.7650561072439501E-2</c:v>
                </c:pt>
                <c:pt idx="2126" formatCode="General">
                  <c:v>1.7659201928485298E-2</c:v>
                </c:pt>
                <c:pt idx="2127" formatCode="General">
                  <c:v>1.7667842784531099E-2</c:v>
                </c:pt>
                <c:pt idx="2128" formatCode="General">
                  <c:v>1.7676483640577001E-2</c:v>
                </c:pt>
                <c:pt idx="2129" formatCode="General">
                  <c:v>1.7685124496622798E-2</c:v>
                </c:pt>
                <c:pt idx="2130" formatCode="General">
                  <c:v>1.7693765352668599E-2</c:v>
                </c:pt>
                <c:pt idx="2131" formatCode="General">
                  <c:v>1.7702406208714501E-2</c:v>
                </c:pt>
                <c:pt idx="2132" formatCode="General">
                  <c:v>1.7711047064760298E-2</c:v>
                </c:pt>
                <c:pt idx="2133" formatCode="General">
                  <c:v>1.7719687920806099E-2</c:v>
                </c:pt>
                <c:pt idx="2134" formatCode="General">
                  <c:v>1.77283287768519E-2</c:v>
                </c:pt>
                <c:pt idx="2135" formatCode="General">
                  <c:v>1.7736969632897798E-2</c:v>
                </c:pt>
                <c:pt idx="2136" formatCode="General">
                  <c:v>1.7745610488943599E-2</c:v>
                </c:pt>
                <c:pt idx="2137" formatCode="General">
                  <c:v>1.77542513449894E-2</c:v>
                </c:pt>
                <c:pt idx="2138" formatCode="General">
                  <c:v>1.7762892201035298E-2</c:v>
                </c:pt>
                <c:pt idx="2139" formatCode="General">
                  <c:v>1.7771533057081099E-2</c:v>
                </c:pt>
                <c:pt idx="2140" formatCode="General">
                  <c:v>1.77801739131269E-2</c:v>
                </c:pt>
                <c:pt idx="2141" formatCode="General">
                  <c:v>1.7788814769172798E-2</c:v>
                </c:pt>
                <c:pt idx="2142" formatCode="General">
                  <c:v>1.7797455625218599E-2</c:v>
                </c:pt>
                <c:pt idx="2143" formatCode="General">
                  <c:v>1.78060964812644E-2</c:v>
                </c:pt>
                <c:pt idx="2144" formatCode="General">
                  <c:v>1.7814737337310298E-2</c:v>
                </c:pt>
                <c:pt idx="2145" formatCode="General">
                  <c:v>1.7823378193356099E-2</c:v>
                </c:pt>
                <c:pt idx="2146" formatCode="General">
                  <c:v>1.78320190494019E-2</c:v>
                </c:pt>
                <c:pt idx="2147" formatCode="General">
                  <c:v>1.7840659905447798E-2</c:v>
                </c:pt>
                <c:pt idx="2148" formatCode="General">
                  <c:v>1.7849300761493599E-2</c:v>
                </c:pt>
                <c:pt idx="2149" formatCode="General">
                  <c:v>1.78579416175394E-2</c:v>
                </c:pt>
                <c:pt idx="2150" formatCode="General">
                  <c:v>1.7866582473585201E-2</c:v>
                </c:pt>
                <c:pt idx="2151" formatCode="General">
                  <c:v>1.7875223329631099E-2</c:v>
                </c:pt>
                <c:pt idx="2152" formatCode="General">
                  <c:v>1.78838641856769E-2</c:v>
                </c:pt>
                <c:pt idx="2153" formatCode="General">
                  <c:v>1.7892505041722701E-2</c:v>
                </c:pt>
                <c:pt idx="2154" formatCode="General">
                  <c:v>1.7901145897768599E-2</c:v>
                </c:pt>
                <c:pt idx="2155" formatCode="General">
                  <c:v>1.79097867538144E-2</c:v>
                </c:pt>
                <c:pt idx="2156" formatCode="General">
                  <c:v>1.7918427609860201E-2</c:v>
                </c:pt>
                <c:pt idx="2157" formatCode="General">
                  <c:v>1.7927068465906099E-2</c:v>
                </c:pt>
                <c:pt idx="2158" formatCode="General">
                  <c:v>1.79357093219519E-2</c:v>
                </c:pt>
                <c:pt idx="2159" formatCode="General">
                  <c:v>1.7944350177997701E-2</c:v>
                </c:pt>
                <c:pt idx="2160" formatCode="General">
                  <c:v>1.7952991034043599E-2</c:v>
                </c:pt>
                <c:pt idx="2161" formatCode="General">
                  <c:v>1.79616318900894E-2</c:v>
                </c:pt>
                <c:pt idx="2162" formatCode="General">
                  <c:v>1.7970272746135201E-2</c:v>
                </c:pt>
                <c:pt idx="2163" formatCode="General">
                  <c:v>1.7978913602180999E-2</c:v>
                </c:pt>
                <c:pt idx="2164" formatCode="General">
                  <c:v>1.79875544582269E-2</c:v>
                </c:pt>
                <c:pt idx="2165" formatCode="General">
                  <c:v>1.7996195314272701E-2</c:v>
                </c:pt>
                <c:pt idx="2166" formatCode="General">
                  <c:v>1.8004836170318499E-2</c:v>
                </c:pt>
                <c:pt idx="2167" formatCode="General">
                  <c:v>1.80134770263644E-2</c:v>
                </c:pt>
                <c:pt idx="2168" formatCode="General">
                  <c:v>1.8022117882410201E-2</c:v>
                </c:pt>
                <c:pt idx="2169" formatCode="General">
                  <c:v>1.8030758738455999E-2</c:v>
                </c:pt>
                <c:pt idx="2170" formatCode="General">
                  <c:v>1.80393995945019E-2</c:v>
                </c:pt>
                <c:pt idx="2171" formatCode="General">
                  <c:v>1.8048040450547701E-2</c:v>
                </c:pt>
                <c:pt idx="2172" formatCode="General">
                  <c:v>1.8056681306593499E-2</c:v>
                </c:pt>
                <c:pt idx="2173" formatCode="General">
                  <c:v>1.80653221626394E-2</c:v>
                </c:pt>
                <c:pt idx="2174" formatCode="General">
                  <c:v>1.8073963018685201E-2</c:v>
                </c:pt>
                <c:pt idx="2175" formatCode="General">
                  <c:v>1.8082603874730999E-2</c:v>
                </c:pt>
                <c:pt idx="2176" formatCode="General">
                  <c:v>1.80912447307769E-2</c:v>
                </c:pt>
                <c:pt idx="2177" formatCode="General">
                  <c:v>1.8099885586822701E-2</c:v>
                </c:pt>
                <c:pt idx="2178" formatCode="General">
                  <c:v>1.8108526442868499E-2</c:v>
                </c:pt>
                <c:pt idx="2179" formatCode="General">
                  <c:v>1.81171672989143E-2</c:v>
                </c:pt>
                <c:pt idx="2180" formatCode="General">
                  <c:v>1.8125808154960201E-2</c:v>
                </c:pt>
                <c:pt idx="2181" formatCode="General">
                  <c:v>1.8134449011005999E-2</c:v>
                </c:pt>
                <c:pt idx="2182" formatCode="General">
                  <c:v>1.81430898670518E-2</c:v>
                </c:pt>
                <c:pt idx="2183" formatCode="General">
                  <c:v>1.8151730723097701E-2</c:v>
                </c:pt>
                <c:pt idx="2184" formatCode="General">
                  <c:v>1.8160371579143499E-2</c:v>
                </c:pt>
                <c:pt idx="2185" formatCode="General">
                  <c:v>1.81690124351893E-2</c:v>
                </c:pt>
                <c:pt idx="2186" formatCode="General">
                  <c:v>1.8177653291235201E-2</c:v>
                </c:pt>
                <c:pt idx="2187" formatCode="General">
                  <c:v>1.8186294147280999E-2</c:v>
                </c:pt>
                <c:pt idx="2188" formatCode="General">
                  <c:v>1.81949350033268E-2</c:v>
                </c:pt>
                <c:pt idx="2189" formatCode="General">
                  <c:v>1.8203575859372701E-2</c:v>
                </c:pt>
                <c:pt idx="2190" formatCode="General">
                  <c:v>1.8212216715418499E-2</c:v>
                </c:pt>
                <c:pt idx="2191" formatCode="General">
                  <c:v>1.82208575714643E-2</c:v>
                </c:pt>
                <c:pt idx="2192" formatCode="General">
                  <c:v>1.82294984275101E-2</c:v>
                </c:pt>
                <c:pt idx="2193" formatCode="General">
                  <c:v>1.8238139283555999E-2</c:v>
                </c:pt>
                <c:pt idx="2194" formatCode="General">
                  <c:v>1.82467801396018E-2</c:v>
                </c:pt>
                <c:pt idx="2195" formatCode="General">
                  <c:v>1.82554209956476E-2</c:v>
                </c:pt>
                <c:pt idx="2196" formatCode="General">
                  <c:v>1.8264061851693499E-2</c:v>
                </c:pt>
                <c:pt idx="2197" formatCode="General">
                  <c:v>1.8272702707739299E-2</c:v>
                </c:pt>
                <c:pt idx="2198" formatCode="General">
                  <c:v>1.82813435637851E-2</c:v>
                </c:pt>
                <c:pt idx="2199" formatCode="General">
                  <c:v>1.8289984419830999E-2</c:v>
                </c:pt>
                <c:pt idx="2200" formatCode="General">
                  <c:v>1.8298625275876799E-2</c:v>
                </c:pt>
                <c:pt idx="2201" formatCode="General">
                  <c:v>1.83072661319226E-2</c:v>
                </c:pt>
                <c:pt idx="2202" formatCode="General">
                  <c:v>1.8315906987968499E-2</c:v>
                </c:pt>
                <c:pt idx="2203" formatCode="General">
                  <c:v>1.8324547844014299E-2</c:v>
                </c:pt>
                <c:pt idx="2204" formatCode="General">
                  <c:v>1.83331887000601E-2</c:v>
                </c:pt>
                <c:pt idx="2205" formatCode="General">
                  <c:v>1.8341829556105999E-2</c:v>
                </c:pt>
                <c:pt idx="2206" formatCode="General">
                  <c:v>1.8350470412151799E-2</c:v>
                </c:pt>
                <c:pt idx="2207" formatCode="General">
                  <c:v>1.83591112681976E-2</c:v>
                </c:pt>
                <c:pt idx="2208" formatCode="General">
                  <c:v>1.8367752124243499E-2</c:v>
                </c:pt>
                <c:pt idx="2209" formatCode="General">
                  <c:v>1.8376392980289299E-2</c:v>
                </c:pt>
                <c:pt idx="2210" formatCode="General">
                  <c:v>1.83850338363351E-2</c:v>
                </c:pt>
                <c:pt idx="2211" formatCode="General">
                  <c:v>1.8393674692380901E-2</c:v>
                </c:pt>
                <c:pt idx="2212" formatCode="General">
                  <c:v>1.8402315548426799E-2</c:v>
                </c:pt>
                <c:pt idx="2213" formatCode="General">
                  <c:v>1.84109564044726E-2</c:v>
                </c:pt>
                <c:pt idx="2214" formatCode="General">
                  <c:v>1.8419597260518401E-2</c:v>
                </c:pt>
                <c:pt idx="2215" formatCode="General">
                  <c:v>1.8428238116564299E-2</c:v>
                </c:pt>
                <c:pt idx="2216" formatCode="General">
                  <c:v>1.84368789726101E-2</c:v>
                </c:pt>
                <c:pt idx="2217" formatCode="General">
                  <c:v>1.8445519828655901E-2</c:v>
                </c:pt>
                <c:pt idx="2218" formatCode="General">
                  <c:v>1.8454160684701799E-2</c:v>
                </c:pt>
                <c:pt idx="2219" formatCode="General">
                  <c:v>1.84628015407476E-2</c:v>
                </c:pt>
                <c:pt idx="2220" formatCode="General">
                  <c:v>1.8471442396793401E-2</c:v>
                </c:pt>
                <c:pt idx="2221" formatCode="General">
                  <c:v>1.8480083252839299E-2</c:v>
                </c:pt>
                <c:pt idx="2222" formatCode="General">
                  <c:v>1.84887241088851E-2</c:v>
                </c:pt>
                <c:pt idx="2223" formatCode="General">
                  <c:v>1.8497364964930901E-2</c:v>
                </c:pt>
                <c:pt idx="2224" formatCode="General">
                  <c:v>1.8506005820976699E-2</c:v>
                </c:pt>
                <c:pt idx="2225" formatCode="General">
                  <c:v>1.85146466770226E-2</c:v>
                </c:pt>
                <c:pt idx="2226" formatCode="General">
                  <c:v>1.8523287533068401E-2</c:v>
                </c:pt>
                <c:pt idx="2227" formatCode="General">
                  <c:v>1.8531928389114199E-2</c:v>
                </c:pt>
                <c:pt idx="2228" formatCode="General">
                  <c:v>1.85405692451601E-2</c:v>
                </c:pt>
                <c:pt idx="2229" formatCode="General">
                  <c:v>1.8549210101205901E-2</c:v>
                </c:pt>
                <c:pt idx="2230" formatCode="General">
                  <c:v>1.8557850957251699E-2</c:v>
                </c:pt>
                <c:pt idx="2231" formatCode="General">
                  <c:v>1.85664918132976E-2</c:v>
                </c:pt>
                <c:pt idx="2232" formatCode="General">
                  <c:v>1.8575132669343401E-2</c:v>
                </c:pt>
                <c:pt idx="2233" formatCode="General">
                  <c:v>1.8583773525389199E-2</c:v>
                </c:pt>
                <c:pt idx="2234" formatCode="General">
                  <c:v>1.85924143814351E-2</c:v>
                </c:pt>
                <c:pt idx="2235" formatCode="General">
                  <c:v>1.8601055237480901E-2</c:v>
                </c:pt>
                <c:pt idx="2236" formatCode="General">
                  <c:v>1.8609696093526699E-2</c:v>
                </c:pt>
                <c:pt idx="2237" formatCode="General">
                  <c:v>1.86183369495726E-2</c:v>
                </c:pt>
                <c:pt idx="2238" formatCode="General">
                  <c:v>1.8626977805618401E-2</c:v>
                </c:pt>
                <c:pt idx="2239" formatCode="General">
                  <c:v>1.8635618661664199E-2</c:v>
                </c:pt>
                <c:pt idx="2240" formatCode="General">
                  <c:v>1.864425951771E-2</c:v>
                </c:pt>
                <c:pt idx="2241" formatCode="General">
                  <c:v>1.8652900373755901E-2</c:v>
                </c:pt>
                <c:pt idx="2242" formatCode="General">
                  <c:v>1.8661541229801699E-2</c:v>
                </c:pt>
                <c:pt idx="2243" formatCode="General">
                  <c:v>1.86701820858475E-2</c:v>
                </c:pt>
                <c:pt idx="2244" formatCode="General">
                  <c:v>1.8678822941893401E-2</c:v>
                </c:pt>
                <c:pt idx="2245" formatCode="General">
                  <c:v>1.8687463797939199E-2</c:v>
                </c:pt>
                <c:pt idx="2246" formatCode="General">
                  <c:v>1.8696104653985E-2</c:v>
                </c:pt>
                <c:pt idx="2247" formatCode="General">
                  <c:v>1.8704745510030901E-2</c:v>
                </c:pt>
                <c:pt idx="2248" formatCode="General">
                  <c:v>1.8713386366076699E-2</c:v>
                </c:pt>
                <c:pt idx="2249" formatCode="General">
                  <c:v>1.87220272221225E-2</c:v>
                </c:pt>
                <c:pt idx="2250" formatCode="General">
                  <c:v>1.8730668078168401E-2</c:v>
                </c:pt>
                <c:pt idx="2251" formatCode="General">
                  <c:v>1.8739308934214199E-2</c:v>
                </c:pt>
                <c:pt idx="2252" formatCode="General">
                  <c:v>1.874794979026E-2</c:v>
                </c:pt>
                <c:pt idx="2253" formatCode="General">
                  <c:v>1.8756590646305801E-2</c:v>
                </c:pt>
                <c:pt idx="2254" formatCode="General">
                  <c:v>1.8765231502351699E-2</c:v>
                </c:pt>
                <c:pt idx="2255" formatCode="General">
                  <c:v>1.87738723583975E-2</c:v>
                </c:pt>
                <c:pt idx="2256" formatCode="General">
                  <c:v>1.8782513214443301E-2</c:v>
                </c:pt>
                <c:pt idx="2257" formatCode="General">
                  <c:v>1.8791154070489199E-2</c:v>
                </c:pt>
                <c:pt idx="2258" formatCode="General">
                  <c:v>1.8799794926535E-2</c:v>
                </c:pt>
                <c:pt idx="2259" formatCode="General">
                  <c:v>1.8808435782580801E-2</c:v>
                </c:pt>
                <c:pt idx="2260" formatCode="General">
                  <c:v>1.8817076638626699E-2</c:v>
                </c:pt>
                <c:pt idx="2261" formatCode="General">
                  <c:v>1.88257174946725E-2</c:v>
                </c:pt>
                <c:pt idx="2262" formatCode="General">
                  <c:v>1.8834358350718301E-2</c:v>
                </c:pt>
                <c:pt idx="2263" formatCode="General">
                  <c:v>1.8842999206764199E-2</c:v>
                </c:pt>
                <c:pt idx="2264" formatCode="General">
                  <c:v>1.885164006281E-2</c:v>
                </c:pt>
                <c:pt idx="2265" formatCode="General">
                  <c:v>1.8860280918855801E-2</c:v>
                </c:pt>
                <c:pt idx="2266" formatCode="General">
                  <c:v>1.8868921774901699E-2</c:v>
                </c:pt>
                <c:pt idx="2267" formatCode="General">
                  <c:v>1.88775626309475E-2</c:v>
                </c:pt>
                <c:pt idx="2268" formatCode="General">
                  <c:v>1.8886203486993301E-2</c:v>
                </c:pt>
                <c:pt idx="2269" formatCode="General">
                  <c:v>1.8894844343039102E-2</c:v>
                </c:pt>
                <c:pt idx="2270" formatCode="General">
                  <c:v>1.8903485199085E-2</c:v>
                </c:pt>
                <c:pt idx="2271" formatCode="General">
                  <c:v>1.8912126055130801E-2</c:v>
                </c:pt>
                <c:pt idx="2272" formatCode="General">
                  <c:v>1.8920766911176602E-2</c:v>
                </c:pt>
                <c:pt idx="2273" formatCode="General">
                  <c:v>1.89294077672225E-2</c:v>
                </c:pt>
                <c:pt idx="2274" formatCode="General">
                  <c:v>1.8938048623268301E-2</c:v>
                </c:pt>
                <c:pt idx="2275" formatCode="General">
                  <c:v>1.8946689479314101E-2</c:v>
                </c:pt>
                <c:pt idx="2276" formatCode="General">
                  <c:v>1.895533033536E-2</c:v>
                </c:pt>
                <c:pt idx="2277" formatCode="General">
                  <c:v>1.8963971191405801E-2</c:v>
                </c:pt>
                <c:pt idx="2278" formatCode="General">
                  <c:v>1.8972612047451601E-2</c:v>
                </c:pt>
                <c:pt idx="2279" formatCode="General">
                  <c:v>1.89812529034975E-2</c:v>
                </c:pt>
                <c:pt idx="2280" formatCode="General">
                  <c:v>1.8989893759543301E-2</c:v>
                </c:pt>
                <c:pt idx="2281" formatCode="General">
                  <c:v>1.8998534615589101E-2</c:v>
                </c:pt>
                <c:pt idx="2282" formatCode="General">
                  <c:v>1.9007175471635E-2</c:v>
                </c:pt>
                <c:pt idx="2283" formatCode="General">
                  <c:v>1.9015816327680801E-2</c:v>
                </c:pt>
                <c:pt idx="2284" formatCode="General">
                  <c:v>1.9024457183726601E-2</c:v>
                </c:pt>
                <c:pt idx="2285" formatCode="General">
                  <c:v>1.9033098039772399E-2</c:v>
                </c:pt>
                <c:pt idx="2286" formatCode="General">
                  <c:v>1.9041738895818301E-2</c:v>
                </c:pt>
                <c:pt idx="2287" formatCode="General">
                  <c:v>1.9050379751864101E-2</c:v>
                </c:pt>
                <c:pt idx="2288" formatCode="General">
                  <c:v>1.9059020607909899E-2</c:v>
                </c:pt>
                <c:pt idx="2289" formatCode="General">
                  <c:v>1.90676614639558E-2</c:v>
                </c:pt>
                <c:pt idx="2290" formatCode="General">
                  <c:v>1.9076302320001601E-2</c:v>
                </c:pt>
                <c:pt idx="2291" formatCode="General">
                  <c:v>1.9084943176047399E-2</c:v>
                </c:pt>
                <c:pt idx="2292" formatCode="General">
                  <c:v>1.90935840320933E-2</c:v>
                </c:pt>
                <c:pt idx="2293" formatCode="General">
                  <c:v>1.9102224888139101E-2</c:v>
                </c:pt>
                <c:pt idx="2294" formatCode="General">
                  <c:v>1.9110865744184899E-2</c:v>
                </c:pt>
                <c:pt idx="2295" formatCode="General">
                  <c:v>1.91195066002308E-2</c:v>
                </c:pt>
                <c:pt idx="2296" formatCode="General">
                  <c:v>1.9128147456276601E-2</c:v>
                </c:pt>
                <c:pt idx="2297" formatCode="General">
                  <c:v>1.9136788312322399E-2</c:v>
                </c:pt>
                <c:pt idx="2298" formatCode="General">
                  <c:v>1.91454291683682E-2</c:v>
                </c:pt>
                <c:pt idx="2299" formatCode="General">
                  <c:v>1.9154070024414101E-2</c:v>
                </c:pt>
                <c:pt idx="2300" formatCode="General">
                  <c:v>1.9162710880459899E-2</c:v>
                </c:pt>
                <c:pt idx="2301" formatCode="General">
                  <c:v>1.91713517365057E-2</c:v>
                </c:pt>
                <c:pt idx="2302" formatCode="General">
                  <c:v>1.9179992592551601E-2</c:v>
                </c:pt>
                <c:pt idx="2303" formatCode="General">
                  <c:v>1.9188633448597399E-2</c:v>
                </c:pt>
                <c:pt idx="2304" formatCode="General">
                  <c:v>1.91972743046432E-2</c:v>
                </c:pt>
                <c:pt idx="2305" formatCode="General">
                  <c:v>1.9205915160689101E-2</c:v>
                </c:pt>
                <c:pt idx="2306" formatCode="General">
                  <c:v>1.9214556016734899E-2</c:v>
                </c:pt>
                <c:pt idx="2307" formatCode="General">
                  <c:v>1.92231968727807E-2</c:v>
                </c:pt>
                <c:pt idx="2308" formatCode="General">
                  <c:v>1.9231837728826601E-2</c:v>
                </c:pt>
                <c:pt idx="2309" formatCode="General">
                  <c:v>1.9240478584872399E-2</c:v>
                </c:pt>
                <c:pt idx="2310" formatCode="General">
                  <c:v>1.92491194409182E-2</c:v>
                </c:pt>
                <c:pt idx="2311" formatCode="General">
                  <c:v>1.9257760296964101E-2</c:v>
                </c:pt>
                <c:pt idx="2312" formatCode="General">
                  <c:v>1.9266401153009899E-2</c:v>
                </c:pt>
                <c:pt idx="2313" formatCode="General">
                  <c:v>1.92750420090557E-2</c:v>
                </c:pt>
                <c:pt idx="2314" formatCode="General">
                  <c:v>1.9283682865101501E-2</c:v>
                </c:pt>
                <c:pt idx="2315" formatCode="General">
                  <c:v>1.9292323721147399E-2</c:v>
                </c:pt>
                <c:pt idx="2316" formatCode="General">
                  <c:v>1.93009645771932E-2</c:v>
                </c:pt>
                <c:pt idx="2317" formatCode="General">
                  <c:v>1.9309605433239001E-2</c:v>
                </c:pt>
                <c:pt idx="2318" formatCode="General">
                  <c:v>1.9318246289284899E-2</c:v>
                </c:pt>
                <c:pt idx="2319" formatCode="General">
                  <c:v>1.93268871453307E-2</c:v>
                </c:pt>
                <c:pt idx="2320" formatCode="General">
                  <c:v>1.9335528001376501E-2</c:v>
                </c:pt>
                <c:pt idx="2321" formatCode="General">
                  <c:v>1.9344168857422399E-2</c:v>
                </c:pt>
                <c:pt idx="2322" formatCode="General">
                  <c:v>1.93528097134682E-2</c:v>
                </c:pt>
                <c:pt idx="2323" formatCode="General">
                  <c:v>1.9361450569514001E-2</c:v>
                </c:pt>
                <c:pt idx="2324" formatCode="General">
                  <c:v>1.9370091425559899E-2</c:v>
                </c:pt>
                <c:pt idx="2325" formatCode="General">
                  <c:v>1.93787322816057E-2</c:v>
                </c:pt>
                <c:pt idx="2326" formatCode="General">
                  <c:v>1.9387373137651501E-2</c:v>
                </c:pt>
                <c:pt idx="2327" formatCode="General">
                  <c:v>1.9396013993697399E-2</c:v>
                </c:pt>
                <c:pt idx="2328" formatCode="General">
                  <c:v>1.94046548497432E-2</c:v>
                </c:pt>
                <c:pt idx="2329" formatCode="General">
                  <c:v>1.9413295705789001E-2</c:v>
                </c:pt>
                <c:pt idx="2330" formatCode="General">
                  <c:v>1.9421936561834802E-2</c:v>
                </c:pt>
                <c:pt idx="2331" formatCode="General">
                  <c:v>1.94305774178807E-2</c:v>
                </c:pt>
                <c:pt idx="2332" formatCode="General">
                  <c:v>1.9439218273926501E-2</c:v>
                </c:pt>
                <c:pt idx="2333" formatCode="General">
                  <c:v>1.9447859129972302E-2</c:v>
                </c:pt>
                <c:pt idx="2334" formatCode="General">
                  <c:v>1.94564999860182E-2</c:v>
                </c:pt>
                <c:pt idx="2335" formatCode="General">
                  <c:v>1.9465140842064001E-2</c:v>
                </c:pt>
                <c:pt idx="2336" formatCode="General">
                  <c:v>1.9473781698109802E-2</c:v>
                </c:pt>
                <c:pt idx="2337" formatCode="General">
                  <c:v>1.94824225541557E-2</c:v>
                </c:pt>
                <c:pt idx="2338" formatCode="General">
                  <c:v>1.9491063410201501E-2</c:v>
                </c:pt>
                <c:pt idx="2339" formatCode="General">
                  <c:v>1.9499704266247302E-2</c:v>
                </c:pt>
                <c:pt idx="2340" formatCode="General">
                  <c:v>1.95083451222932E-2</c:v>
                </c:pt>
                <c:pt idx="2341" formatCode="General">
                  <c:v>1.9516985978339001E-2</c:v>
                </c:pt>
                <c:pt idx="2342" formatCode="General">
                  <c:v>1.9525626834384802E-2</c:v>
                </c:pt>
                <c:pt idx="2343" formatCode="General">
                  <c:v>1.9534267690430599E-2</c:v>
                </c:pt>
                <c:pt idx="2344" formatCode="General">
                  <c:v>1.9542908546476501E-2</c:v>
                </c:pt>
                <c:pt idx="2345" formatCode="General">
                  <c:v>1.9551549402522302E-2</c:v>
                </c:pt>
                <c:pt idx="2346" formatCode="General">
                  <c:v>1.9560190258568099E-2</c:v>
                </c:pt>
                <c:pt idx="2347" formatCode="General">
                  <c:v>1.9568831114614001E-2</c:v>
                </c:pt>
                <c:pt idx="2348" formatCode="General">
                  <c:v>1.9577471970659802E-2</c:v>
                </c:pt>
                <c:pt idx="2349" formatCode="General">
                  <c:v>1.9586112826705599E-2</c:v>
                </c:pt>
                <c:pt idx="2350" formatCode="General">
                  <c:v>1.9594753682751501E-2</c:v>
                </c:pt>
                <c:pt idx="2351" formatCode="General">
                  <c:v>1.9603394538797302E-2</c:v>
                </c:pt>
                <c:pt idx="2352" formatCode="General">
                  <c:v>1.9612035394843099E-2</c:v>
                </c:pt>
                <c:pt idx="2353" formatCode="General">
                  <c:v>1.9620676250889001E-2</c:v>
                </c:pt>
                <c:pt idx="2354" formatCode="General">
                  <c:v>1.9629317106934802E-2</c:v>
                </c:pt>
                <c:pt idx="2355" formatCode="General">
                  <c:v>1.9637957962980599E-2</c:v>
                </c:pt>
                <c:pt idx="2356" formatCode="General">
                  <c:v>1.9646598819026501E-2</c:v>
                </c:pt>
                <c:pt idx="2357" formatCode="General">
                  <c:v>1.9655239675072302E-2</c:v>
                </c:pt>
                <c:pt idx="2358" formatCode="General">
                  <c:v>1.9663880531118099E-2</c:v>
                </c:pt>
                <c:pt idx="2359" formatCode="General">
                  <c:v>1.96725213871639E-2</c:v>
                </c:pt>
                <c:pt idx="2360" formatCode="General">
                  <c:v>1.9681162243209802E-2</c:v>
                </c:pt>
                <c:pt idx="2361" formatCode="General">
                  <c:v>1.9689803099255599E-2</c:v>
                </c:pt>
                <c:pt idx="2362" formatCode="General">
                  <c:v>1.96984439553014E-2</c:v>
                </c:pt>
                <c:pt idx="2363" formatCode="General">
                  <c:v>1.9707084811347302E-2</c:v>
                </c:pt>
                <c:pt idx="2364" formatCode="General">
                  <c:v>1.9715725667393099E-2</c:v>
                </c:pt>
                <c:pt idx="2365" formatCode="General">
                  <c:v>1.97243665234389E-2</c:v>
                </c:pt>
                <c:pt idx="2366" formatCode="General">
                  <c:v>1.9733007379484802E-2</c:v>
                </c:pt>
                <c:pt idx="2367" formatCode="General">
                  <c:v>1.9741648235530599E-2</c:v>
                </c:pt>
                <c:pt idx="2368" formatCode="General">
                  <c:v>1.97502890915764E-2</c:v>
                </c:pt>
                <c:pt idx="2369" formatCode="General">
                  <c:v>1.9758929947622302E-2</c:v>
                </c:pt>
                <c:pt idx="2370" formatCode="General">
                  <c:v>1.9767570803668099E-2</c:v>
                </c:pt>
                <c:pt idx="2371" formatCode="General">
                  <c:v>1.97762116597139E-2</c:v>
                </c:pt>
                <c:pt idx="2372" formatCode="General">
                  <c:v>1.9784852515759802E-2</c:v>
                </c:pt>
                <c:pt idx="2373" formatCode="General">
                  <c:v>1.9793493371805599E-2</c:v>
                </c:pt>
                <c:pt idx="2374" formatCode="General">
                  <c:v>1.98021342278514E-2</c:v>
                </c:pt>
                <c:pt idx="2375" formatCode="General">
                  <c:v>1.9810775083897201E-2</c:v>
                </c:pt>
                <c:pt idx="2376" formatCode="General">
                  <c:v>1.9819415939943099E-2</c:v>
                </c:pt>
                <c:pt idx="2377" formatCode="General">
                  <c:v>1.98280567959889E-2</c:v>
                </c:pt>
                <c:pt idx="2378" formatCode="General">
                  <c:v>1.9836697652034701E-2</c:v>
                </c:pt>
                <c:pt idx="2379" formatCode="General">
                  <c:v>1.9845338508080599E-2</c:v>
                </c:pt>
                <c:pt idx="2380" formatCode="General">
                  <c:v>1.98539793641264E-2</c:v>
                </c:pt>
                <c:pt idx="2381" formatCode="General">
                  <c:v>1.9862620220172201E-2</c:v>
                </c:pt>
                <c:pt idx="2382" formatCode="General">
                  <c:v>1.9871261076218099E-2</c:v>
                </c:pt>
                <c:pt idx="2383" formatCode="General">
                  <c:v>1.98799019322639E-2</c:v>
                </c:pt>
                <c:pt idx="2384" formatCode="General">
                  <c:v>1.9888542788309701E-2</c:v>
                </c:pt>
                <c:pt idx="2385" formatCode="General">
                  <c:v>1.9897183644355599E-2</c:v>
                </c:pt>
                <c:pt idx="2386" formatCode="General">
                  <c:v>1.99058245004014E-2</c:v>
                </c:pt>
                <c:pt idx="2387" formatCode="General">
                  <c:v>1.9914465356447201E-2</c:v>
                </c:pt>
                <c:pt idx="2388" formatCode="General">
                  <c:v>1.9923106212492998E-2</c:v>
                </c:pt>
                <c:pt idx="2389" formatCode="General">
                  <c:v>1.99317470685389E-2</c:v>
                </c:pt>
                <c:pt idx="2390" formatCode="General">
                  <c:v>1.9940387924584701E-2</c:v>
                </c:pt>
                <c:pt idx="2391" formatCode="General">
                  <c:v>1.9949028780630498E-2</c:v>
                </c:pt>
                <c:pt idx="2392" formatCode="General">
                  <c:v>1.99576696366764E-2</c:v>
                </c:pt>
                <c:pt idx="2393" formatCode="General">
                  <c:v>1.9966310492722201E-2</c:v>
                </c:pt>
                <c:pt idx="2394" formatCode="General">
                  <c:v>1.9974951348767998E-2</c:v>
                </c:pt>
                <c:pt idx="2395" formatCode="General">
                  <c:v>1.99835922048139E-2</c:v>
                </c:pt>
                <c:pt idx="2396" formatCode="General">
                  <c:v>1.9992233060859701E-2</c:v>
                </c:pt>
                <c:pt idx="2397" formatCode="General">
                  <c:v>2.0000873916905498E-2</c:v>
                </c:pt>
                <c:pt idx="2398" formatCode="General">
                  <c:v>2.00095147729514E-2</c:v>
                </c:pt>
                <c:pt idx="2399" formatCode="General">
                  <c:v>2.0018155628997201E-2</c:v>
                </c:pt>
                <c:pt idx="2400" formatCode="General">
                  <c:v>2.0026796485042998E-2</c:v>
                </c:pt>
                <c:pt idx="2401" formatCode="General">
                  <c:v>2.00354373410889E-2</c:v>
                </c:pt>
                <c:pt idx="2402" formatCode="General">
                  <c:v>2.0044078197134701E-2</c:v>
                </c:pt>
                <c:pt idx="2403" formatCode="General">
                  <c:v>2.0052719053180498E-2</c:v>
                </c:pt>
                <c:pt idx="2404" formatCode="General">
                  <c:v>2.0061359909226299E-2</c:v>
                </c:pt>
                <c:pt idx="2405" formatCode="General">
                  <c:v>2.0070000765272201E-2</c:v>
                </c:pt>
                <c:pt idx="2406" formatCode="General">
                  <c:v>2.0078641621317998E-2</c:v>
                </c:pt>
                <c:pt idx="2407" formatCode="General">
                  <c:v>2.0087282477363799E-2</c:v>
                </c:pt>
                <c:pt idx="2408" formatCode="General">
                  <c:v>2.0095923333409701E-2</c:v>
                </c:pt>
                <c:pt idx="2409" formatCode="General">
                  <c:v>2.0104564189455498E-2</c:v>
                </c:pt>
                <c:pt idx="2410" formatCode="General">
                  <c:v>2.0113205045501299E-2</c:v>
                </c:pt>
                <c:pt idx="2411" formatCode="General">
                  <c:v>2.0121845901547201E-2</c:v>
                </c:pt>
                <c:pt idx="2412" formatCode="General">
                  <c:v>2.0130486757592998E-2</c:v>
                </c:pt>
                <c:pt idx="2413" formatCode="General">
                  <c:v>2.0139127613638799E-2</c:v>
                </c:pt>
                <c:pt idx="2414" formatCode="General">
                  <c:v>2.0147768469684701E-2</c:v>
                </c:pt>
                <c:pt idx="2415" formatCode="General">
                  <c:v>2.0156409325730502E-2</c:v>
                </c:pt>
                <c:pt idx="2416" formatCode="General">
                  <c:v>2.0165050181776299E-2</c:v>
                </c:pt>
                <c:pt idx="2417" formatCode="General">
                  <c:v>2.0173691037822201E-2</c:v>
                </c:pt>
                <c:pt idx="2418" formatCode="General">
                  <c:v>2.0182331893868002E-2</c:v>
                </c:pt>
                <c:pt idx="2419" formatCode="General">
                  <c:v>2.0190972749913799E-2</c:v>
                </c:pt>
                <c:pt idx="2420" formatCode="General">
                  <c:v>2.01996136059596E-2</c:v>
                </c:pt>
                <c:pt idx="2421" formatCode="General">
                  <c:v>2.0208254462005502E-2</c:v>
                </c:pt>
                <c:pt idx="2422" formatCode="General">
                  <c:v>2.0216895318051299E-2</c:v>
                </c:pt>
                <c:pt idx="2423" formatCode="General">
                  <c:v>2.02255361740971E-2</c:v>
                </c:pt>
                <c:pt idx="2424" formatCode="General">
                  <c:v>2.0234177030143002E-2</c:v>
                </c:pt>
                <c:pt idx="2425" formatCode="General">
                  <c:v>2.0242817886188799E-2</c:v>
                </c:pt>
                <c:pt idx="2426" formatCode="General">
                  <c:v>2.02514587422346E-2</c:v>
                </c:pt>
                <c:pt idx="2427" formatCode="General">
                  <c:v>2.0260099598280502E-2</c:v>
                </c:pt>
                <c:pt idx="2428" formatCode="General">
                  <c:v>2.0268740454326299E-2</c:v>
                </c:pt>
                <c:pt idx="2429" formatCode="General">
                  <c:v>2.02773813103721E-2</c:v>
                </c:pt>
                <c:pt idx="2430" formatCode="General">
                  <c:v>2.0286022166418002E-2</c:v>
                </c:pt>
                <c:pt idx="2431" formatCode="General">
                  <c:v>2.0294663022463799E-2</c:v>
                </c:pt>
                <c:pt idx="2432" formatCode="General">
                  <c:v>2.03033038785096E-2</c:v>
                </c:pt>
                <c:pt idx="2433" formatCode="General">
                  <c:v>2.0311944734555401E-2</c:v>
                </c:pt>
                <c:pt idx="2434" formatCode="General">
                  <c:v>2.0320585590601299E-2</c:v>
                </c:pt>
                <c:pt idx="2435" formatCode="General">
                  <c:v>2.03292264466471E-2</c:v>
                </c:pt>
                <c:pt idx="2436" formatCode="General">
                  <c:v>2.0337867302692901E-2</c:v>
                </c:pt>
                <c:pt idx="2437" formatCode="General">
                  <c:v>2.0346508158738799E-2</c:v>
                </c:pt>
                <c:pt idx="2438" formatCode="General">
                  <c:v>2.03551490147846E-2</c:v>
                </c:pt>
                <c:pt idx="2439" formatCode="General">
                  <c:v>2.0363789870830401E-2</c:v>
                </c:pt>
                <c:pt idx="2440" formatCode="General">
                  <c:v>2.0372430726876299E-2</c:v>
                </c:pt>
                <c:pt idx="2441" formatCode="General">
                  <c:v>2.03810715829221E-2</c:v>
                </c:pt>
                <c:pt idx="2442" formatCode="General">
                  <c:v>2.0389712438967901E-2</c:v>
                </c:pt>
                <c:pt idx="2443" formatCode="General">
                  <c:v>2.0398353295013799E-2</c:v>
                </c:pt>
                <c:pt idx="2444" formatCode="General">
                  <c:v>2.04069941510596E-2</c:v>
                </c:pt>
                <c:pt idx="2445" formatCode="General">
                  <c:v>2.0415635007105401E-2</c:v>
                </c:pt>
                <c:pt idx="2446" formatCode="General">
                  <c:v>2.0424275863151299E-2</c:v>
                </c:pt>
                <c:pt idx="2447" formatCode="General">
                  <c:v>2.04329167191971E-2</c:v>
                </c:pt>
                <c:pt idx="2448" formatCode="General">
                  <c:v>2.0441557575242901E-2</c:v>
                </c:pt>
                <c:pt idx="2449" formatCode="General">
                  <c:v>2.0450198431288698E-2</c:v>
                </c:pt>
                <c:pt idx="2450" formatCode="General">
                  <c:v>2.04588392873346E-2</c:v>
                </c:pt>
                <c:pt idx="2451" formatCode="General">
                  <c:v>2.0467480143380401E-2</c:v>
                </c:pt>
                <c:pt idx="2452" formatCode="General">
                  <c:v>2.0476120999426198E-2</c:v>
                </c:pt>
                <c:pt idx="2453" formatCode="General">
                  <c:v>2.04847618554721E-2</c:v>
                </c:pt>
                <c:pt idx="2454" formatCode="General">
                  <c:v>2.0493402711517901E-2</c:v>
                </c:pt>
                <c:pt idx="2455" formatCode="General">
                  <c:v>2.0502043567563698E-2</c:v>
                </c:pt>
                <c:pt idx="2456" formatCode="General">
                  <c:v>2.05106844236096E-2</c:v>
                </c:pt>
                <c:pt idx="2457" formatCode="General">
                  <c:v>2.0519325279655401E-2</c:v>
                </c:pt>
                <c:pt idx="2458" formatCode="General">
                  <c:v>2.0527966135701198E-2</c:v>
                </c:pt>
                <c:pt idx="2459" formatCode="General">
                  <c:v>2.05366069917471E-2</c:v>
                </c:pt>
                <c:pt idx="2460" formatCode="General">
                  <c:v>2.0545247847792901E-2</c:v>
                </c:pt>
                <c:pt idx="2461" formatCode="General">
                  <c:v>2.0553888703838698E-2</c:v>
                </c:pt>
                <c:pt idx="2462" formatCode="General">
                  <c:v>2.05625295598846E-2</c:v>
                </c:pt>
                <c:pt idx="2463" formatCode="General">
                  <c:v>2.0571170415930401E-2</c:v>
                </c:pt>
                <c:pt idx="2464" formatCode="General">
                  <c:v>2.0579811271976198E-2</c:v>
                </c:pt>
                <c:pt idx="2465" formatCode="General">
                  <c:v>2.0588452128021999E-2</c:v>
                </c:pt>
                <c:pt idx="2466" formatCode="General">
                  <c:v>2.0597092984067901E-2</c:v>
                </c:pt>
                <c:pt idx="2467" formatCode="General">
                  <c:v>2.0605733840113698E-2</c:v>
                </c:pt>
                <c:pt idx="2468" formatCode="General">
                  <c:v>2.0614374696159499E-2</c:v>
                </c:pt>
                <c:pt idx="2469" formatCode="General">
                  <c:v>2.0623015552205401E-2</c:v>
                </c:pt>
                <c:pt idx="2470" formatCode="General">
                  <c:v>2.0631656408251198E-2</c:v>
                </c:pt>
                <c:pt idx="2471" formatCode="General">
                  <c:v>2.0640297264296999E-2</c:v>
                </c:pt>
                <c:pt idx="2472" formatCode="General">
                  <c:v>2.0648938120342901E-2</c:v>
                </c:pt>
                <c:pt idx="2473" formatCode="General">
                  <c:v>2.0657578976388698E-2</c:v>
                </c:pt>
                <c:pt idx="2474" formatCode="General">
                  <c:v>2.0666219832434499E-2</c:v>
                </c:pt>
                <c:pt idx="2475" formatCode="General">
                  <c:v>2.0674860688480401E-2</c:v>
                </c:pt>
                <c:pt idx="2476" formatCode="General">
                  <c:v>2.0683501544526198E-2</c:v>
                </c:pt>
                <c:pt idx="2477" formatCode="General">
                  <c:v>2.0692142400571999E-2</c:v>
                </c:pt>
                <c:pt idx="2478" formatCode="General">
                  <c:v>2.07007832566178E-2</c:v>
                </c:pt>
                <c:pt idx="2479" formatCode="General">
                  <c:v>2.0709424112663698E-2</c:v>
                </c:pt>
                <c:pt idx="2480" formatCode="General">
                  <c:v>2.0718064968709499E-2</c:v>
                </c:pt>
                <c:pt idx="2481" formatCode="General">
                  <c:v>2.07267058247553E-2</c:v>
                </c:pt>
                <c:pt idx="2482" formatCode="General">
                  <c:v>2.0735346680801198E-2</c:v>
                </c:pt>
                <c:pt idx="2483" formatCode="General">
                  <c:v>2.0743987536846999E-2</c:v>
                </c:pt>
                <c:pt idx="2484" formatCode="General">
                  <c:v>2.07526283928928E-2</c:v>
                </c:pt>
                <c:pt idx="2485" formatCode="General">
                  <c:v>2.0761269248938698E-2</c:v>
                </c:pt>
                <c:pt idx="2486" formatCode="General">
                  <c:v>2.0769910104984499E-2</c:v>
                </c:pt>
                <c:pt idx="2487" formatCode="General">
                  <c:v>2.07785509610303E-2</c:v>
                </c:pt>
                <c:pt idx="2488" formatCode="General">
                  <c:v>2.0787191817076198E-2</c:v>
                </c:pt>
                <c:pt idx="2489" formatCode="General">
                  <c:v>2.0795832673121999E-2</c:v>
                </c:pt>
                <c:pt idx="2490" formatCode="General">
                  <c:v>2.08044735291678E-2</c:v>
                </c:pt>
                <c:pt idx="2491" formatCode="General">
                  <c:v>2.0813114385213698E-2</c:v>
                </c:pt>
                <c:pt idx="2492" formatCode="General">
                  <c:v>2.0821755241259499E-2</c:v>
                </c:pt>
                <c:pt idx="2493" formatCode="General">
                  <c:v>2.08303960973053E-2</c:v>
                </c:pt>
                <c:pt idx="2494" formatCode="General">
                  <c:v>2.0839036953351101E-2</c:v>
                </c:pt>
                <c:pt idx="2495" formatCode="General">
                  <c:v>2.0847677809396999E-2</c:v>
                </c:pt>
                <c:pt idx="2496" formatCode="General">
                  <c:v>2.08563186654428E-2</c:v>
                </c:pt>
                <c:pt idx="2497" formatCode="General">
                  <c:v>2.0864959521488601E-2</c:v>
                </c:pt>
                <c:pt idx="2498" formatCode="General">
                  <c:v>2.0873600377534499E-2</c:v>
                </c:pt>
                <c:pt idx="2499" formatCode="General">
                  <c:v>2.08822412335803E-2</c:v>
                </c:pt>
                <c:pt idx="2500" formatCode="General">
                  <c:v>2.0890882089626101E-2</c:v>
                </c:pt>
                <c:pt idx="2501" formatCode="General">
                  <c:v>2.0899522945671999E-2</c:v>
                </c:pt>
                <c:pt idx="2502" formatCode="General">
                  <c:v>2.09081638017178E-2</c:v>
                </c:pt>
                <c:pt idx="2503" formatCode="General">
                  <c:v>2.0916804657763601E-2</c:v>
                </c:pt>
                <c:pt idx="2504" formatCode="General">
                  <c:v>2.0925445513809499E-2</c:v>
                </c:pt>
                <c:pt idx="2505" formatCode="General">
                  <c:v>2.09340863698553E-2</c:v>
                </c:pt>
                <c:pt idx="2506" formatCode="General">
                  <c:v>2.0942727225901101E-2</c:v>
                </c:pt>
                <c:pt idx="2507" formatCode="General">
                  <c:v>2.0951368081946999E-2</c:v>
                </c:pt>
                <c:pt idx="2508" formatCode="General">
                  <c:v>2.09600089379928E-2</c:v>
                </c:pt>
                <c:pt idx="2509" formatCode="General">
                  <c:v>2.0968649794038601E-2</c:v>
                </c:pt>
                <c:pt idx="2510" formatCode="General">
                  <c:v>2.0977290650084399E-2</c:v>
                </c:pt>
                <c:pt idx="2511" formatCode="General">
                  <c:v>2.09859315061303E-2</c:v>
                </c:pt>
                <c:pt idx="2512" formatCode="General">
                  <c:v>2.0994572362176101E-2</c:v>
                </c:pt>
                <c:pt idx="2513" formatCode="General">
                  <c:v>2.1003213218221899E-2</c:v>
                </c:pt>
                <c:pt idx="2514" formatCode="General">
                  <c:v>2.10118540742678E-2</c:v>
                </c:pt>
                <c:pt idx="2515" formatCode="General">
                  <c:v>2.1020494930313601E-2</c:v>
                </c:pt>
                <c:pt idx="2516" formatCode="General">
                  <c:v>2.1029135786359399E-2</c:v>
                </c:pt>
                <c:pt idx="2517" formatCode="General">
                  <c:v>2.10377766424053E-2</c:v>
                </c:pt>
                <c:pt idx="2518" formatCode="General">
                  <c:v>2.1046417498451101E-2</c:v>
                </c:pt>
                <c:pt idx="2519" formatCode="General">
                  <c:v>2.1055058354496899E-2</c:v>
                </c:pt>
                <c:pt idx="2520" formatCode="General">
                  <c:v>2.10636992105428E-2</c:v>
                </c:pt>
                <c:pt idx="2521" formatCode="General">
                  <c:v>2.1072340066588601E-2</c:v>
                </c:pt>
                <c:pt idx="2522" formatCode="General">
                  <c:v>2.1080980922634399E-2</c:v>
                </c:pt>
                <c:pt idx="2523" formatCode="General">
                  <c:v>2.10896217786802E-2</c:v>
                </c:pt>
                <c:pt idx="2524" formatCode="General">
                  <c:v>2.1098262634726101E-2</c:v>
                </c:pt>
                <c:pt idx="2525" formatCode="General">
                  <c:v>2.1106903490771899E-2</c:v>
                </c:pt>
                <c:pt idx="2526" formatCode="General">
                  <c:v>2.11155443468177E-2</c:v>
                </c:pt>
                <c:pt idx="2527" formatCode="General">
                  <c:v>2.1124185202863601E-2</c:v>
                </c:pt>
                <c:pt idx="2528" formatCode="General">
                  <c:v>2.1132826058909399E-2</c:v>
                </c:pt>
                <c:pt idx="2529" formatCode="General">
                  <c:v>2.11414669149552E-2</c:v>
                </c:pt>
                <c:pt idx="2530" formatCode="General">
                  <c:v>2.1150107771001101E-2</c:v>
                </c:pt>
                <c:pt idx="2531" formatCode="General">
                  <c:v>2.1158748627046899E-2</c:v>
                </c:pt>
                <c:pt idx="2532" formatCode="General">
                  <c:v>2.11673894830927E-2</c:v>
                </c:pt>
                <c:pt idx="2533" formatCode="General">
                  <c:v>2.1176030339138601E-2</c:v>
                </c:pt>
                <c:pt idx="2534" formatCode="General">
                  <c:v>2.1184671195184399E-2</c:v>
                </c:pt>
                <c:pt idx="2535" formatCode="General">
                  <c:v>2.11933120512302E-2</c:v>
                </c:pt>
                <c:pt idx="2536" formatCode="General">
                  <c:v>2.1201952907276101E-2</c:v>
                </c:pt>
                <c:pt idx="2537" formatCode="General">
                  <c:v>2.1210593763321899E-2</c:v>
                </c:pt>
                <c:pt idx="2538" formatCode="General">
                  <c:v>2.12192346193677E-2</c:v>
                </c:pt>
                <c:pt idx="2539" formatCode="General">
                  <c:v>2.12278754754135E-2</c:v>
                </c:pt>
                <c:pt idx="2540" formatCode="General">
                  <c:v>2.1236516331459399E-2</c:v>
                </c:pt>
                <c:pt idx="2541" formatCode="General">
                  <c:v>2.1245157187505199E-2</c:v>
                </c:pt>
                <c:pt idx="2542" formatCode="General">
                  <c:v>2.1253798043551E-2</c:v>
                </c:pt>
                <c:pt idx="2543" formatCode="General">
                  <c:v>2.1262438899596899E-2</c:v>
                </c:pt>
                <c:pt idx="2544" formatCode="General">
                  <c:v>2.1271079755642699E-2</c:v>
                </c:pt>
                <c:pt idx="2545" formatCode="General">
                  <c:v>2.12797206116885E-2</c:v>
                </c:pt>
                <c:pt idx="2546" formatCode="General">
                  <c:v>2.1288361467734399E-2</c:v>
                </c:pt>
                <c:pt idx="2547" formatCode="General">
                  <c:v>2.1297002323780199E-2</c:v>
                </c:pt>
                <c:pt idx="2548" formatCode="General">
                  <c:v>2.1305643179826E-2</c:v>
                </c:pt>
                <c:pt idx="2549" formatCode="General">
                  <c:v>2.1314284035871899E-2</c:v>
                </c:pt>
                <c:pt idx="2550" formatCode="General">
                  <c:v>2.1322924891917699E-2</c:v>
                </c:pt>
                <c:pt idx="2551" formatCode="General">
                  <c:v>2.13315657479635E-2</c:v>
                </c:pt>
                <c:pt idx="2552" formatCode="General">
                  <c:v>2.1340206604009399E-2</c:v>
                </c:pt>
                <c:pt idx="2553" formatCode="General">
                  <c:v>2.1348847460055199E-2</c:v>
                </c:pt>
                <c:pt idx="2554" formatCode="General">
                  <c:v>2.1357488316101E-2</c:v>
                </c:pt>
                <c:pt idx="2555" formatCode="General">
                  <c:v>2.1366129172146801E-2</c:v>
                </c:pt>
                <c:pt idx="2556" formatCode="General">
                  <c:v>2.1374770028192699E-2</c:v>
                </c:pt>
                <c:pt idx="2557" formatCode="General">
                  <c:v>2.13834108842385E-2</c:v>
                </c:pt>
                <c:pt idx="2558" formatCode="General">
                  <c:v>2.1392051740284301E-2</c:v>
                </c:pt>
                <c:pt idx="2559" formatCode="General">
                  <c:v>2.1400692596330199E-2</c:v>
                </c:pt>
                <c:pt idx="2560" formatCode="General">
                  <c:v>2.1409333452376E-2</c:v>
                </c:pt>
                <c:pt idx="2561" formatCode="General">
                  <c:v>2.1417974308421801E-2</c:v>
                </c:pt>
                <c:pt idx="2562" formatCode="General">
                  <c:v>2.1426615164467699E-2</c:v>
                </c:pt>
                <c:pt idx="2563" formatCode="General">
                  <c:v>2.14352560205135E-2</c:v>
                </c:pt>
                <c:pt idx="2564" formatCode="General">
                  <c:v>2.1443896876559301E-2</c:v>
                </c:pt>
                <c:pt idx="2565" formatCode="General">
                  <c:v>2.1452537732605199E-2</c:v>
                </c:pt>
                <c:pt idx="2566" formatCode="General">
                  <c:v>2.1461178588651E-2</c:v>
                </c:pt>
                <c:pt idx="2567" formatCode="General">
                  <c:v>2.1469819444696801E-2</c:v>
                </c:pt>
                <c:pt idx="2568" formatCode="General">
                  <c:v>2.1478460300742699E-2</c:v>
                </c:pt>
                <c:pt idx="2569" formatCode="General">
                  <c:v>2.14871011567885E-2</c:v>
                </c:pt>
                <c:pt idx="2570" formatCode="General">
                  <c:v>2.1495742012834301E-2</c:v>
                </c:pt>
                <c:pt idx="2571" formatCode="General">
                  <c:v>2.1504382868880099E-2</c:v>
                </c:pt>
                <c:pt idx="2572" formatCode="General">
                  <c:v>2.1513023724926E-2</c:v>
                </c:pt>
                <c:pt idx="2573" formatCode="General">
                  <c:v>2.1521664580971801E-2</c:v>
                </c:pt>
                <c:pt idx="2574" formatCode="General">
                  <c:v>2.1530305437017599E-2</c:v>
                </c:pt>
                <c:pt idx="2575" formatCode="General">
                  <c:v>2.15389462930635E-2</c:v>
                </c:pt>
                <c:pt idx="2576" formatCode="General">
                  <c:v>2.1547587149109301E-2</c:v>
                </c:pt>
                <c:pt idx="2577" formatCode="General">
                  <c:v>2.1556228005155099E-2</c:v>
                </c:pt>
                <c:pt idx="2578" formatCode="General">
                  <c:v>2.1564868861201E-2</c:v>
                </c:pt>
                <c:pt idx="2579" formatCode="General">
                  <c:v>2.1573509717246801E-2</c:v>
                </c:pt>
                <c:pt idx="2580" formatCode="General">
                  <c:v>2.1582150573292599E-2</c:v>
                </c:pt>
                <c:pt idx="2581" formatCode="General">
                  <c:v>2.15907914293385E-2</c:v>
                </c:pt>
                <c:pt idx="2582" formatCode="General">
                  <c:v>2.1599432285384301E-2</c:v>
                </c:pt>
                <c:pt idx="2583" formatCode="General">
                  <c:v>2.1608073141430099E-2</c:v>
                </c:pt>
                <c:pt idx="2584" formatCode="General">
                  <c:v>2.16167139974759E-2</c:v>
                </c:pt>
                <c:pt idx="2585" formatCode="General">
                  <c:v>2.1625354853521801E-2</c:v>
                </c:pt>
                <c:pt idx="2586" formatCode="General">
                  <c:v>2.1633995709567599E-2</c:v>
                </c:pt>
                <c:pt idx="2587" formatCode="General">
                  <c:v>2.16426365656134E-2</c:v>
                </c:pt>
                <c:pt idx="2588" formatCode="General">
                  <c:v>2.1651277421659301E-2</c:v>
                </c:pt>
                <c:pt idx="2589" formatCode="General">
                  <c:v>2.1659918277705099E-2</c:v>
                </c:pt>
                <c:pt idx="2590" formatCode="General">
                  <c:v>2.16685591337509E-2</c:v>
                </c:pt>
                <c:pt idx="2591" formatCode="General">
                  <c:v>2.1677199989796801E-2</c:v>
                </c:pt>
                <c:pt idx="2592" formatCode="General">
                  <c:v>2.1685840845842599E-2</c:v>
                </c:pt>
                <c:pt idx="2593" formatCode="General">
                  <c:v>2.16944817018884E-2</c:v>
                </c:pt>
                <c:pt idx="2594" formatCode="General">
                  <c:v>2.1703122557934301E-2</c:v>
                </c:pt>
                <c:pt idx="2595" formatCode="General">
                  <c:v>2.1711763413980099E-2</c:v>
                </c:pt>
                <c:pt idx="2596" formatCode="General">
                  <c:v>2.17204042700259E-2</c:v>
                </c:pt>
                <c:pt idx="2597" formatCode="General">
                  <c:v>2.1729045126071801E-2</c:v>
                </c:pt>
                <c:pt idx="2598" formatCode="General">
                  <c:v>2.1737685982117599E-2</c:v>
                </c:pt>
                <c:pt idx="2599" formatCode="General">
                  <c:v>2.17463268381634E-2</c:v>
                </c:pt>
                <c:pt idx="2600" formatCode="General">
                  <c:v>2.1754967694209201E-2</c:v>
                </c:pt>
                <c:pt idx="2601" formatCode="General">
                  <c:v>2.1763608550255099E-2</c:v>
                </c:pt>
                <c:pt idx="2602" formatCode="General">
                  <c:v>2.17722494063009E-2</c:v>
                </c:pt>
                <c:pt idx="2603" formatCode="General">
                  <c:v>2.1780890262346701E-2</c:v>
                </c:pt>
                <c:pt idx="2604" formatCode="General">
                  <c:v>2.1789531118392599E-2</c:v>
                </c:pt>
                <c:pt idx="2605" formatCode="General">
                  <c:v>2.17981719744384E-2</c:v>
                </c:pt>
                <c:pt idx="2606" formatCode="General">
                  <c:v>2.1806812830484201E-2</c:v>
                </c:pt>
                <c:pt idx="2607" formatCode="General">
                  <c:v>2.1815453686530099E-2</c:v>
                </c:pt>
                <c:pt idx="2608" formatCode="General">
                  <c:v>2.18240945425759E-2</c:v>
                </c:pt>
                <c:pt idx="2609" formatCode="General">
                  <c:v>2.1832735398621701E-2</c:v>
                </c:pt>
                <c:pt idx="2610" formatCode="General">
                  <c:v>2.1841376254667599E-2</c:v>
                </c:pt>
                <c:pt idx="2611" formatCode="General">
                  <c:v>2.18500171107134E-2</c:v>
                </c:pt>
                <c:pt idx="2612" formatCode="General">
                  <c:v>2.1858657966759201E-2</c:v>
                </c:pt>
                <c:pt idx="2613" formatCode="General">
                  <c:v>2.1867298822805099E-2</c:v>
                </c:pt>
                <c:pt idx="2614" formatCode="General">
                  <c:v>2.18759396788509E-2</c:v>
                </c:pt>
                <c:pt idx="2615" formatCode="General">
                  <c:v>2.1884580534896701E-2</c:v>
                </c:pt>
                <c:pt idx="2616" formatCode="General">
                  <c:v>2.1893221390942501E-2</c:v>
                </c:pt>
                <c:pt idx="2617" formatCode="General">
                  <c:v>2.19018622469884E-2</c:v>
                </c:pt>
                <c:pt idx="2618" formatCode="General">
                  <c:v>2.1910503103034201E-2</c:v>
                </c:pt>
                <c:pt idx="2619" formatCode="General">
                  <c:v>2.1919143959080001E-2</c:v>
                </c:pt>
                <c:pt idx="2620" formatCode="General">
                  <c:v>2.19277848151259E-2</c:v>
                </c:pt>
                <c:pt idx="2621" formatCode="General">
                  <c:v>2.1936425671171701E-2</c:v>
                </c:pt>
                <c:pt idx="2622" formatCode="General">
                  <c:v>2.1945066527217501E-2</c:v>
                </c:pt>
                <c:pt idx="2623" formatCode="General">
                  <c:v>2.19537073832634E-2</c:v>
                </c:pt>
                <c:pt idx="2624" formatCode="General">
                  <c:v>2.1962348239309201E-2</c:v>
                </c:pt>
                <c:pt idx="2625" formatCode="General">
                  <c:v>2.1970989095355001E-2</c:v>
                </c:pt>
                <c:pt idx="2626" formatCode="General">
                  <c:v>2.19796299514009E-2</c:v>
                </c:pt>
                <c:pt idx="2627" formatCode="General">
                  <c:v>2.1988270807446701E-2</c:v>
                </c:pt>
                <c:pt idx="2628" formatCode="General">
                  <c:v>2.1996911663492501E-2</c:v>
                </c:pt>
                <c:pt idx="2629" formatCode="General">
                  <c:v>2.2005552519538299E-2</c:v>
                </c:pt>
                <c:pt idx="2630" formatCode="General">
                  <c:v>2.2014193375584201E-2</c:v>
                </c:pt>
                <c:pt idx="2631" formatCode="General">
                  <c:v>2.2022834231630001E-2</c:v>
                </c:pt>
                <c:pt idx="2632" formatCode="General">
                  <c:v>2.2031475087675799E-2</c:v>
                </c:pt>
                <c:pt idx="2633" formatCode="General">
                  <c:v>2.20401159437217E-2</c:v>
                </c:pt>
                <c:pt idx="2634" formatCode="General">
                  <c:v>2.2048756799767501E-2</c:v>
                </c:pt>
                <c:pt idx="2635" formatCode="General">
                  <c:v>2.2057397655813299E-2</c:v>
                </c:pt>
                <c:pt idx="2636" formatCode="General">
                  <c:v>2.20660385118592E-2</c:v>
                </c:pt>
                <c:pt idx="2637" formatCode="General">
                  <c:v>2.2074679367905001E-2</c:v>
                </c:pt>
                <c:pt idx="2638" formatCode="General">
                  <c:v>2.2083320223950799E-2</c:v>
                </c:pt>
                <c:pt idx="2639" formatCode="General">
                  <c:v>2.20919610799967E-2</c:v>
                </c:pt>
                <c:pt idx="2640" formatCode="General">
                  <c:v>2.2100601936042501E-2</c:v>
                </c:pt>
                <c:pt idx="2641" formatCode="General">
                  <c:v>2.2109242792088299E-2</c:v>
                </c:pt>
                <c:pt idx="2642" formatCode="General">
                  <c:v>2.21178836481342E-2</c:v>
                </c:pt>
                <c:pt idx="2643" formatCode="General">
                  <c:v>2.2126524504180001E-2</c:v>
                </c:pt>
                <c:pt idx="2644" formatCode="General">
                  <c:v>2.2135165360225799E-2</c:v>
                </c:pt>
                <c:pt idx="2645" formatCode="General">
                  <c:v>2.21438062162716E-2</c:v>
                </c:pt>
                <c:pt idx="2646" formatCode="General">
                  <c:v>2.2152447072317501E-2</c:v>
                </c:pt>
                <c:pt idx="2647" formatCode="General">
                  <c:v>2.2161087928363299E-2</c:v>
                </c:pt>
                <c:pt idx="2648" formatCode="General">
                  <c:v>2.21697287844091E-2</c:v>
                </c:pt>
                <c:pt idx="2649" formatCode="General">
                  <c:v>2.2178369640455001E-2</c:v>
                </c:pt>
                <c:pt idx="2650" formatCode="General">
                  <c:v>2.2187010496500799E-2</c:v>
                </c:pt>
                <c:pt idx="2651" formatCode="General">
                  <c:v>2.21956513525466E-2</c:v>
                </c:pt>
                <c:pt idx="2652" formatCode="General">
                  <c:v>2.2204292208592501E-2</c:v>
                </c:pt>
                <c:pt idx="2653" formatCode="General">
                  <c:v>2.2212933064638299E-2</c:v>
                </c:pt>
                <c:pt idx="2654" formatCode="General">
                  <c:v>2.22215739206841E-2</c:v>
                </c:pt>
                <c:pt idx="2655" formatCode="General">
                  <c:v>2.2230214776730001E-2</c:v>
                </c:pt>
                <c:pt idx="2656" formatCode="General">
                  <c:v>2.2238855632775799E-2</c:v>
                </c:pt>
                <c:pt idx="2657" formatCode="General">
                  <c:v>2.22474964888216E-2</c:v>
                </c:pt>
                <c:pt idx="2658" formatCode="General">
                  <c:v>2.2256137344867401E-2</c:v>
                </c:pt>
                <c:pt idx="2659" formatCode="General">
                  <c:v>2.2264778200913299E-2</c:v>
                </c:pt>
                <c:pt idx="2660" formatCode="General">
                  <c:v>2.22734190569591E-2</c:v>
                </c:pt>
                <c:pt idx="2661" formatCode="General">
                  <c:v>2.2282059913004901E-2</c:v>
                </c:pt>
                <c:pt idx="2662" formatCode="General">
                  <c:v>2.2290700769050799E-2</c:v>
                </c:pt>
                <c:pt idx="2663" formatCode="General">
                  <c:v>2.22993416250966E-2</c:v>
                </c:pt>
                <c:pt idx="2664" formatCode="General">
                  <c:v>2.2307982481142401E-2</c:v>
                </c:pt>
                <c:pt idx="2665" formatCode="General">
                  <c:v>2.2316623337188299E-2</c:v>
                </c:pt>
                <c:pt idx="2666" formatCode="General">
                  <c:v>2.23252641932341E-2</c:v>
                </c:pt>
                <c:pt idx="2667" formatCode="General">
                  <c:v>2.2333905049279901E-2</c:v>
                </c:pt>
                <c:pt idx="2668" formatCode="General">
                  <c:v>2.2342545905325799E-2</c:v>
                </c:pt>
                <c:pt idx="2669" formatCode="General">
                  <c:v>2.23511867613716E-2</c:v>
                </c:pt>
                <c:pt idx="2670" formatCode="General">
                  <c:v>2.2359827617417401E-2</c:v>
                </c:pt>
                <c:pt idx="2671" formatCode="General">
                  <c:v>2.2368468473463299E-2</c:v>
                </c:pt>
                <c:pt idx="2672" formatCode="General">
                  <c:v>2.23771093295091E-2</c:v>
                </c:pt>
                <c:pt idx="2673" formatCode="General">
                  <c:v>2.2385750185554901E-2</c:v>
                </c:pt>
                <c:pt idx="2674" formatCode="General">
                  <c:v>2.2394391041600702E-2</c:v>
                </c:pt>
                <c:pt idx="2675" formatCode="General">
                  <c:v>2.24030318976466E-2</c:v>
                </c:pt>
                <c:pt idx="2676" formatCode="General">
                  <c:v>2.2411672753692401E-2</c:v>
                </c:pt>
                <c:pt idx="2677" formatCode="General">
                  <c:v>2.2420313609738202E-2</c:v>
                </c:pt>
                <c:pt idx="2678" formatCode="General">
                  <c:v>2.24289544657841E-2</c:v>
                </c:pt>
                <c:pt idx="2679" formatCode="General">
                  <c:v>2.2437595321829901E-2</c:v>
                </c:pt>
                <c:pt idx="2680" formatCode="General">
                  <c:v>2.2446236177875702E-2</c:v>
                </c:pt>
                <c:pt idx="2681" formatCode="General">
                  <c:v>2.24548770339216E-2</c:v>
                </c:pt>
                <c:pt idx="2682" formatCode="General">
                  <c:v>2.2463517889967401E-2</c:v>
                </c:pt>
                <c:pt idx="2683" formatCode="General">
                  <c:v>2.2472158746013202E-2</c:v>
                </c:pt>
                <c:pt idx="2684" formatCode="General">
                  <c:v>2.24807996020591E-2</c:v>
                </c:pt>
                <c:pt idx="2685" formatCode="General">
                  <c:v>2.2489440458104901E-2</c:v>
                </c:pt>
                <c:pt idx="2686" formatCode="General">
                  <c:v>2.2498081314150702E-2</c:v>
                </c:pt>
                <c:pt idx="2687" formatCode="General">
                  <c:v>2.25067221701966E-2</c:v>
                </c:pt>
                <c:pt idx="2688" formatCode="General">
                  <c:v>2.2515363026242401E-2</c:v>
                </c:pt>
                <c:pt idx="2689" formatCode="General">
                  <c:v>2.2524003882288202E-2</c:v>
                </c:pt>
                <c:pt idx="2690" formatCode="General">
                  <c:v>2.2532644738333999E-2</c:v>
                </c:pt>
                <c:pt idx="2691" formatCode="General">
                  <c:v>2.2541285594379901E-2</c:v>
                </c:pt>
                <c:pt idx="2692" formatCode="General">
                  <c:v>2.2549926450425702E-2</c:v>
                </c:pt>
                <c:pt idx="2693" formatCode="General">
                  <c:v>2.2558567306471499E-2</c:v>
                </c:pt>
                <c:pt idx="2694" formatCode="General">
                  <c:v>2.2567208162517401E-2</c:v>
                </c:pt>
                <c:pt idx="2695" formatCode="General">
                  <c:v>2.2575849018563202E-2</c:v>
                </c:pt>
                <c:pt idx="2696" formatCode="General">
                  <c:v>2.2584489874608999E-2</c:v>
                </c:pt>
                <c:pt idx="2697" formatCode="General">
                  <c:v>2.2593130730654901E-2</c:v>
                </c:pt>
                <c:pt idx="2698" formatCode="General">
                  <c:v>2.2601771586700702E-2</c:v>
                </c:pt>
                <c:pt idx="2699" formatCode="General">
                  <c:v>2.2610412442746499E-2</c:v>
                </c:pt>
                <c:pt idx="2700" formatCode="General">
                  <c:v>2.2619053298792401E-2</c:v>
                </c:pt>
                <c:pt idx="2701" formatCode="General">
                  <c:v>2.2627694154838202E-2</c:v>
                </c:pt>
                <c:pt idx="2702" formatCode="General">
                  <c:v>2.2636335010883999E-2</c:v>
                </c:pt>
                <c:pt idx="2703" formatCode="General">
                  <c:v>2.26449758669298E-2</c:v>
                </c:pt>
                <c:pt idx="2704" formatCode="General">
                  <c:v>2.2653616722975702E-2</c:v>
                </c:pt>
                <c:pt idx="2705" formatCode="General">
                  <c:v>2.2662257579021499E-2</c:v>
                </c:pt>
                <c:pt idx="2706" formatCode="General">
                  <c:v>2.26708984350673E-2</c:v>
                </c:pt>
                <c:pt idx="2707" formatCode="General">
                  <c:v>2.2679539291113202E-2</c:v>
                </c:pt>
                <c:pt idx="2708" formatCode="General">
                  <c:v>2.2688180147158999E-2</c:v>
                </c:pt>
                <c:pt idx="2709" formatCode="General">
                  <c:v>2.26968210032048E-2</c:v>
                </c:pt>
                <c:pt idx="2710" formatCode="General">
                  <c:v>2.2705461859250702E-2</c:v>
                </c:pt>
                <c:pt idx="2711" formatCode="General">
                  <c:v>2.2714102715296499E-2</c:v>
                </c:pt>
                <c:pt idx="2712" formatCode="General">
                  <c:v>2.27227435713423E-2</c:v>
                </c:pt>
                <c:pt idx="2713" formatCode="General">
                  <c:v>2.2731384427388202E-2</c:v>
                </c:pt>
                <c:pt idx="2714" formatCode="General">
                  <c:v>2.2740025283433999E-2</c:v>
                </c:pt>
                <c:pt idx="2715" formatCode="General">
                  <c:v>2.27486661394798E-2</c:v>
                </c:pt>
                <c:pt idx="2716" formatCode="General">
                  <c:v>2.2757306995525702E-2</c:v>
                </c:pt>
                <c:pt idx="2717" formatCode="General">
                  <c:v>2.2765947851571499E-2</c:v>
                </c:pt>
                <c:pt idx="2718" formatCode="General">
                  <c:v>2.27745887076173E-2</c:v>
                </c:pt>
                <c:pt idx="2719" formatCode="General">
                  <c:v>2.2783229563663101E-2</c:v>
                </c:pt>
                <c:pt idx="2720" formatCode="General">
                  <c:v>2.2791870419708999E-2</c:v>
                </c:pt>
                <c:pt idx="2721" formatCode="General">
                  <c:v>2.28005112757548E-2</c:v>
                </c:pt>
                <c:pt idx="2722" formatCode="General">
                  <c:v>2.2809152131800601E-2</c:v>
                </c:pt>
                <c:pt idx="2723" formatCode="General">
                  <c:v>2.2817792987846499E-2</c:v>
                </c:pt>
                <c:pt idx="2724" formatCode="General">
                  <c:v>2.28264338438923E-2</c:v>
                </c:pt>
                <c:pt idx="2725" formatCode="General">
                  <c:v>2.2835074699938101E-2</c:v>
                </c:pt>
                <c:pt idx="2726" formatCode="General">
                  <c:v>2.2843715555983999E-2</c:v>
                </c:pt>
                <c:pt idx="2727" formatCode="General">
                  <c:v>2.28523564120298E-2</c:v>
                </c:pt>
                <c:pt idx="2728" formatCode="General">
                  <c:v>2.2860997268075601E-2</c:v>
                </c:pt>
                <c:pt idx="2729" formatCode="General">
                  <c:v>2.2869638124121499E-2</c:v>
                </c:pt>
                <c:pt idx="2730" formatCode="General">
                  <c:v>2.28782789801673E-2</c:v>
                </c:pt>
                <c:pt idx="2731" formatCode="General">
                  <c:v>2.2886919836213101E-2</c:v>
                </c:pt>
                <c:pt idx="2732" formatCode="General">
                  <c:v>2.2895560692258999E-2</c:v>
                </c:pt>
                <c:pt idx="2733" formatCode="General">
                  <c:v>2.29042015483048E-2</c:v>
                </c:pt>
                <c:pt idx="2734" formatCode="General">
                  <c:v>2.2912842404350601E-2</c:v>
                </c:pt>
                <c:pt idx="2735" formatCode="General">
                  <c:v>2.2921483260396398E-2</c:v>
                </c:pt>
                <c:pt idx="2736" formatCode="General">
                  <c:v>2.29301241164423E-2</c:v>
                </c:pt>
                <c:pt idx="2737" formatCode="General">
                  <c:v>2.2938764972488101E-2</c:v>
                </c:pt>
                <c:pt idx="2738" formatCode="General">
                  <c:v>2.2947405828533898E-2</c:v>
                </c:pt>
                <c:pt idx="2739" formatCode="General">
                  <c:v>2.29560466845798E-2</c:v>
                </c:pt>
                <c:pt idx="2740" formatCode="General">
                  <c:v>2.2964687540625601E-2</c:v>
                </c:pt>
                <c:pt idx="2741" formatCode="General">
                  <c:v>2.2973328396671398E-2</c:v>
                </c:pt>
                <c:pt idx="2742" formatCode="General">
                  <c:v>2.29819692527173E-2</c:v>
                </c:pt>
                <c:pt idx="2743" formatCode="General">
                  <c:v>2.2990610108763101E-2</c:v>
                </c:pt>
                <c:pt idx="2744" formatCode="General">
                  <c:v>2.2999250964808898E-2</c:v>
                </c:pt>
                <c:pt idx="2745" formatCode="General">
                  <c:v>2.30078918208548E-2</c:v>
                </c:pt>
                <c:pt idx="2746" formatCode="General">
                  <c:v>2.3016532676900601E-2</c:v>
                </c:pt>
                <c:pt idx="2747" formatCode="General">
                  <c:v>2.3025173532946398E-2</c:v>
                </c:pt>
                <c:pt idx="2748" formatCode="General">
                  <c:v>2.3033814388992199E-2</c:v>
                </c:pt>
                <c:pt idx="2749" formatCode="General">
                  <c:v>2.3042455245038101E-2</c:v>
                </c:pt>
                <c:pt idx="2750" formatCode="General">
                  <c:v>2.3051096101083898E-2</c:v>
                </c:pt>
                <c:pt idx="2751" formatCode="General">
                  <c:v>2.3059736957129699E-2</c:v>
                </c:pt>
                <c:pt idx="2752" formatCode="General">
                  <c:v>2.3068377813175601E-2</c:v>
                </c:pt>
                <c:pt idx="2753" formatCode="General">
                  <c:v>2.3077018669221398E-2</c:v>
                </c:pt>
                <c:pt idx="2754" formatCode="General">
                  <c:v>2.3085659525267199E-2</c:v>
                </c:pt>
                <c:pt idx="2755" formatCode="General">
                  <c:v>2.3094300381313101E-2</c:v>
                </c:pt>
                <c:pt idx="2756" formatCode="General">
                  <c:v>2.3102941237358902E-2</c:v>
                </c:pt>
                <c:pt idx="2757" formatCode="General">
                  <c:v>2.3111582093404699E-2</c:v>
                </c:pt>
                <c:pt idx="2758" formatCode="General">
                  <c:v>2.3120222949450601E-2</c:v>
                </c:pt>
                <c:pt idx="2759" formatCode="General">
                  <c:v>2.3128863805496402E-2</c:v>
                </c:pt>
                <c:pt idx="2760" formatCode="General">
                  <c:v>2.3137504661542199E-2</c:v>
                </c:pt>
                <c:pt idx="2761" formatCode="General">
                  <c:v>2.3146145517588101E-2</c:v>
                </c:pt>
                <c:pt idx="2762" formatCode="General">
                  <c:v>2.3154786373633902E-2</c:v>
                </c:pt>
                <c:pt idx="2763" formatCode="General">
                  <c:v>2.3163427229679699E-2</c:v>
                </c:pt>
                <c:pt idx="2764" formatCode="General">
                  <c:v>2.31720680857255E-2</c:v>
                </c:pt>
                <c:pt idx="2765" formatCode="General">
                  <c:v>2.3180708941771402E-2</c:v>
                </c:pt>
                <c:pt idx="2766" formatCode="General">
                  <c:v>2.3189349797817199E-2</c:v>
                </c:pt>
                <c:pt idx="2767" formatCode="General">
                  <c:v>2.3197990653863E-2</c:v>
                </c:pt>
                <c:pt idx="2768" formatCode="General">
                  <c:v>2.3206631509908902E-2</c:v>
                </c:pt>
                <c:pt idx="2769" formatCode="General">
                  <c:v>2.3215272365954699E-2</c:v>
                </c:pt>
                <c:pt idx="2770" formatCode="General">
                  <c:v>2.32239132220005E-2</c:v>
                </c:pt>
                <c:pt idx="2771" formatCode="General">
                  <c:v>2.3232554078046402E-2</c:v>
                </c:pt>
                <c:pt idx="2772" formatCode="General">
                  <c:v>2.3241194934092199E-2</c:v>
                </c:pt>
                <c:pt idx="2773" formatCode="General">
                  <c:v>2.3249835790138E-2</c:v>
                </c:pt>
                <c:pt idx="2774" formatCode="General">
                  <c:v>2.3258476646183902E-2</c:v>
                </c:pt>
                <c:pt idx="2775" formatCode="General">
                  <c:v>2.3267117502229699E-2</c:v>
                </c:pt>
                <c:pt idx="2776" formatCode="General">
                  <c:v>2.32757583582755E-2</c:v>
                </c:pt>
                <c:pt idx="2777" formatCode="General">
                  <c:v>2.3284399214321301E-2</c:v>
                </c:pt>
                <c:pt idx="2778" formatCode="General">
                  <c:v>2.3293040070367199E-2</c:v>
                </c:pt>
                <c:pt idx="2779" formatCode="General">
                  <c:v>2.3301680926413E-2</c:v>
                </c:pt>
                <c:pt idx="2780" formatCode="General">
                  <c:v>2.3310321782458801E-2</c:v>
                </c:pt>
                <c:pt idx="2781" formatCode="General">
                  <c:v>2.3318962638504699E-2</c:v>
                </c:pt>
                <c:pt idx="2782" formatCode="General">
                  <c:v>2.33276034945505E-2</c:v>
                </c:pt>
                <c:pt idx="2783" formatCode="General">
                  <c:v>2.3336244350596301E-2</c:v>
                </c:pt>
                <c:pt idx="2784" formatCode="General">
                  <c:v>2.3344885206642199E-2</c:v>
                </c:pt>
                <c:pt idx="2785" formatCode="General">
                  <c:v>2.3353526062688E-2</c:v>
                </c:pt>
                <c:pt idx="2786" formatCode="General">
                  <c:v>2.3362166918733801E-2</c:v>
                </c:pt>
                <c:pt idx="2787" formatCode="General">
                  <c:v>2.3370807774779699E-2</c:v>
                </c:pt>
                <c:pt idx="2788" formatCode="General">
                  <c:v>2.33794486308255E-2</c:v>
                </c:pt>
                <c:pt idx="2789" formatCode="General">
                  <c:v>2.3388089486871301E-2</c:v>
                </c:pt>
                <c:pt idx="2790" formatCode="General">
                  <c:v>2.3396730342917199E-2</c:v>
                </c:pt>
                <c:pt idx="2791" formatCode="General">
                  <c:v>2.3405371198963E-2</c:v>
                </c:pt>
                <c:pt idx="2792" formatCode="General">
                  <c:v>2.3414012055008801E-2</c:v>
                </c:pt>
                <c:pt idx="2793" formatCode="General">
                  <c:v>2.3422652911054699E-2</c:v>
                </c:pt>
                <c:pt idx="2794" formatCode="General">
                  <c:v>2.34312937671005E-2</c:v>
                </c:pt>
                <c:pt idx="2795" formatCode="General">
                  <c:v>2.3439934623146301E-2</c:v>
                </c:pt>
                <c:pt idx="2796" formatCode="General">
                  <c:v>2.3448575479192098E-2</c:v>
                </c:pt>
                <c:pt idx="2797" formatCode="General">
                  <c:v>2.3457216335238E-2</c:v>
                </c:pt>
                <c:pt idx="2798" formatCode="General">
                  <c:v>2.3465857191283801E-2</c:v>
                </c:pt>
                <c:pt idx="2799" formatCode="General">
                  <c:v>2.3474498047329598E-2</c:v>
                </c:pt>
                <c:pt idx="2800" formatCode="General">
                  <c:v>2.34831389033755E-2</c:v>
                </c:pt>
                <c:pt idx="2801" formatCode="General">
                  <c:v>2.3491779759421301E-2</c:v>
                </c:pt>
                <c:pt idx="2802" formatCode="General">
                  <c:v>2.3500420615467098E-2</c:v>
                </c:pt>
                <c:pt idx="2803" formatCode="General">
                  <c:v>2.3509061471513E-2</c:v>
                </c:pt>
                <c:pt idx="2804" formatCode="General">
                  <c:v>2.3517702327558801E-2</c:v>
                </c:pt>
                <c:pt idx="2805" formatCode="General">
                  <c:v>2.3526343183604598E-2</c:v>
                </c:pt>
                <c:pt idx="2806" formatCode="General">
                  <c:v>2.35349840396505E-2</c:v>
                </c:pt>
                <c:pt idx="2807" formatCode="General">
                  <c:v>2.3543624895696301E-2</c:v>
                </c:pt>
                <c:pt idx="2808" formatCode="General">
                  <c:v>2.3552265751742098E-2</c:v>
                </c:pt>
                <c:pt idx="2809" formatCode="General">
                  <c:v>2.3560906607787899E-2</c:v>
                </c:pt>
                <c:pt idx="2810" formatCode="General">
                  <c:v>2.3569547463833801E-2</c:v>
                </c:pt>
                <c:pt idx="2811" formatCode="General">
                  <c:v>2.3578188319879598E-2</c:v>
                </c:pt>
                <c:pt idx="2812" formatCode="General">
                  <c:v>2.3586829175925399E-2</c:v>
                </c:pt>
                <c:pt idx="2813" formatCode="General">
                  <c:v>2.3595470031971301E-2</c:v>
                </c:pt>
                <c:pt idx="2814" formatCode="General">
                  <c:v>2.3604110888017098E-2</c:v>
                </c:pt>
                <c:pt idx="2815" formatCode="General">
                  <c:v>2.3612751744062899E-2</c:v>
                </c:pt>
                <c:pt idx="2816" formatCode="General">
                  <c:v>2.3621392600108801E-2</c:v>
                </c:pt>
                <c:pt idx="2817" formatCode="General">
                  <c:v>2.3630033456154598E-2</c:v>
                </c:pt>
                <c:pt idx="2818" formatCode="General">
                  <c:v>2.3638674312200399E-2</c:v>
                </c:pt>
                <c:pt idx="2819" formatCode="General">
                  <c:v>2.3647315168246301E-2</c:v>
                </c:pt>
                <c:pt idx="2820" formatCode="General">
                  <c:v>2.3655956024292098E-2</c:v>
                </c:pt>
                <c:pt idx="2821" formatCode="General">
                  <c:v>2.3664596880337899E-2</c:v>
                </c:pt>
                <c:pt idx="2822" formatCode="General">
                  <c:v>2.3673237736383801E-2</c:v>
                </c:pt>
                <c:pt idx="2823" formatCode="General">
                  <c:v>2.3681878592429598E-2</c:v>
                </c:pt>
                <c:pt idx="2824" formatCode="General">
                  <c:v>2.3690519448475399E-2</c:v>
                </c:pt>
                <c:pt idx="2825" formatCode="General">
                  <c:v>2.36991603045212E-2</c:v>
                </c:pt>
                <c:pt idx="2826" formatCode="General">
                  <c:v>2.3707801160567098E-2</c:v>
                </c:pt>
                <c:pt idx="2827" formatCode="General">
                  <c:v>2.3716442016612899E-2</c:v>
                </c:pt>
                <c:pt idx="2828" formatCode="General">
                  <c:v>2.37250828726587E-2</c:v>
                </c:pt>
                <c:pt idx="2829" formatCode="General">
                  <c:v>2.3733723728704598E-2</c:v>
                </c:pt>
                <c:pt idx="2830" formatCode="General">
                  <c:v>2.3742364584750399E-2</c:v>
                </c:pt>
                <c:pt idx="2831" formatCode="General">
                  <c:v>2.37510054407962E-2</c:v>
                </c:pt>
                <c:pt idx="2832" formatCode="General">
                  <c:v>2.3759646296842098E-2</c:v>
                </c:pt>
                <c:pt idx="2833" formatCode="General">
                  <c:v>2.3768287152887899E-2</c:v>
                </c:pt>
                <c:pt idx="2834" formatCode="General">
                  <c:v>2.37769280089337E-2</c:v>
                </c:pt>
                <c:pt idx="2835" formatCode="General">
                  <c:v>2.3785568864979598E-2</c:v>
                </c:pt>
                <c:pt idx="2836" formatCode="General">
                  <c:v>2.3794209721025399E-2</c:v>
                </c:pt>
                <c:pt idx="2837" formatCode="General">
                  <c:v>2.38028505770712E-2</c:v>
                </c:pt>
                <c:pt idx="2838" formatCode="General">
                  <c:v>2.3811491433117098E-2</c:v>
                </c:pt>
                <c:pt idx="2839" formatCode="General">
                  <c:v>2.3820132289162899E-2</c:v>
                </c:pt>
                <c:pt idx="2840" formatCode="General">
                  <c:v>2.38287731452087E-2</c:v>
                </c:pt>
                <c:pt idx="2841" formatCode="General">
                  <c:v>2.3837414001254501E-2</c:v>
                </c:pt>
                <c:pt idx="2842" formatCode="General">
                  <c:v>2.3846054857300399E-2</c:v>
                </c:pt>
                <c:pt idx="2843" formatCode="General">
                  <c:v>2.38546957133462E-2</c:v>
                </c:pt>
                <c:pt idx="2844" formatCode="General">
                  <c:v>2.3863336569392001E-2</c:v>
                </c:pt>
                <c:pt idx="2845" formatCode="General">
                  <c:v>2.3871977425437899E-2</c:v>
                </c:pt>
                <c:pt idx="2846" formatCode="General">
                  <c:v>2.38806182814837E-2</c:v>
                </c:pt>
                <c:pt idx="2847" formatCode="General">
                  <c:v>2.3889259137529501E-2</c:v>
                </c:pt>
                <c:pt idx="2848" formatCode="General">
                  <c:v>2.3897899993575399E-2</c:v>
                </c:pt>
                <c:pt idx="2849" formatCode="General">
                  <c:v>2.39065408496212E-2</c:v>
                </c:pt>
                <c:pt idx="2850" formatCode="General">
                  <c:v>2.3915181705667001E-2</c:v>
                </c:pt>
                <c:pt idx="2851" formatCode="General">
                  <c:v>2.3923822561712899E-2</c:v>
                </c:pt>
                <c:pt idx="2852" formatCode="General">
                  <c:v>2.39324634177587E-2</c:v>
                </c:pt>
                <c:pt idx="2853" formatCode="General">
                  <c:v>2.3941104273804501E-2</c:v>
                </c:pt>
                <c:pt idx="2854" formatCode="General">
                  <c:v>2.3949745129850299E-2</c:v>
                </c:pt>
                <c:pt idx="2855" formatCode="General">
                  <c:v>2.39583859858962E-2</c:v>
                </c:pt>
                <c:pt idx="2856" formatCode="General">
                  <c:v>2.3967026841942001E-2</c:v>
                </c:pt>
                <c:pt idx="2857" formatCode="General">
                  <c:v>2.3975667697987799E-2</c:v>
                </c:pt>
                <c:pt idx="2858" formatCode="General">
                  <c:v>2.39843085540337E-2</c:v>
                </c:pt>
                <c:pt idx="2859" formatCode="General">
                  <c:v>2.3992949410079501E-2</c:v>
                </c:pt>
                <c:pt idx="2860" formatCode="General">
                  <c:v>2.4001590266125299E-2</c:v>
                </c:pt>
                <c:pt idx="2861" formatCode="General">
                  <c:v>2.40102311221712E-2</c:v>
                </c:pt>
                <c:pt idx="2862" formatCode="General">
                  <c:v>2.4018871978217001E-2</c:v>
                </c:pt>
                <c:pt idx="2863" formatCode="General">
                  <c:v>2.4027512834262799E-2</c:v>
                </c:pt>
                <c:pt idx="2864" formatCode="General">
                  <c:v>2.40361536903087E-2</c:v>
                </c:pt>
                <c:pt idx="2865" formatCode="General">
                  <c:v>2.4044794546354501E-2</c:v>
                </c:pt>
                <c:pt idx="2866" formatCode="General">
                  <c:v>2.4053435402400299E-2</c:v>
                </c:pt>
                <c:pt idx="2867" formatCode="General">
                  <c:v>2.40620762584462E-2</c:v>
                </c:pt>
                <c:pt idx="2868" formatCode="General">
                  <c:v>2.4070717114492001E-2</c:v>
                </c:pt>
                <c:pt idx="2869" formatCode="General">
                  <c:v>2.4079357970537799E-2</c:v>
                </c:pt>
                <c:pt idx="2870" formatCode="General">
                  <c:v>2.40879988265836E-2</c:v>
                </c:pt>
                <c:pt idx="2871" formatCode="General">
                  <c:v>2.4096639682629501E-2</c:v>
                </c:pt>
                <c:pt idx="2872" formatCode="General">
                  <c:v>2.4105280538675299E-2</c:v>
                </c:pt>
                <c:pt idx="2873" formatCode="General">
                  <c:v>2.41139213947211E-2</c:v>
                </c:pt>
                <c:pt idx="2874" formatCode="General">
                  <c:v>2.4122562250767001E-2</c:v>
                </c:pt>
                <c:pt idx="2875" formatCode="General">
                  <c:v>2.4131203106812799E-2</c:v>
                </c:pt>
                <c:pt idx="2876" formatCode="General">
                  <c:v>2.41398439628586E-2</c:v>
                </c:pt>
                <c:pt idx="2877" formatCode="General">
                  <c:v>2.4148484818904501E-2</c:v>
                </c:pt>
                <c:pt idx="2878" formatCode="General">
                  <c:v>2.4157125674950299E-2</c:v>
                </c:pt>
                <c:pt idx="2879" formatCode="General">
                  <c:v>2.41657665309961E-2</c:v>
                </c:pt>
                <c:pt idx="2880" formatCode="General">
                  <c:v>2.4174407387042001E-2</c:v>
                </c:pt>
                <c:pt idx="2881" formatCode="General">
                  <c:v>2.4183048243087799E-2</c:v>
                </c:pt>
                <c:pt idx="2882" formatCode="General">
                  <c:v>2.4191689099133599E-2</c:v>
                </c:pt>
                <c:pt idx="2883" formatCode="General">
                  <c:v>2.42003299551794E-2</c:v>
                </c:pt>
                <c:pt idx="2884" formatCode="General">
                  <c:v>2.4208970811225299E-2</c:v>
                </c:pt>
                <c:pt idx="2885" formatCode="General">
                  <c:v>2.4217611667271099E-2</c:v>
                </c:pt>
                <c:pt idx="2886" formatCode="General">
                  <c:v>2.42262525233169E-2</c:v>
                </c:pt>
                <c:pt idx="2887" formatCode="General">
                  <c:v>2.4234893379362799E-2</c:v>
                </c:pt>
                <c:pt idx="2888" formatCode="General">
                  <c:v>2.4243534235408599E-2</c:v>
                </c:pt>
                <c:pt idx="2889" formatCode="General">
                  <c:v>2.42521750914544E-2</c:v>
                </c:pt>
                <c:pt idx="2890" formatCode="General">
                  <c:v>2.4260815947500299E-2</c:v>
                </c:pt>
                <c:pt idx="2891" formatCode="General">
                  <c:v>2.4269456803546099E-2</c:v>
                </c:pt>
                <c:pt idx="2892" formatCode="General">
                  <c:v>2.42780976595919E-2</c:v>
                </c:pt>
                <c:pt idx="2893" formatCode="General">
                  <c:v>2.4286738515637799E-2</c:v>
                </c:pt>
                <c:pt idx="2894" formatCode="General">
                  <c:v>2.4295379371683599E-2</c:v>
                </c:pt>
                <c:pt idx="2895" formatCode="General">
                  <c:v>2.43040202277294E-2</c:v>
                </c:pt>
                <c:pt idx="2896" formatCode="General">
                  <c:v>2.4312661083775298E-2</c:v>
                </c:pt>
                <c:pt idx="2897" formatCode="General">
                  <c:v>2.4321301939821099E-2</c:v>
                </c:pt>
                <c:pt idx="2898" formatCode="General">
                  <c:v>2.43299427958669E-2</c:v>
                </c:pt>
                <c:pt idx="2899" formatCode="General">
                  <c:v>2.4338583651912798E-2</c:v>
                </c:pt>
                <c:pt idx="2900" formatCode="General">
                  <c:v>2.4347224507958599E-2</c:v>
                </c:pt>
                <c:pt idx="2901" formatCode="General">
                  <c:v>2.43558653640044E-2</c:v>
                </c:pt>
                <c:pt idx="2902" formatCode="General">
                  <c:v>2.4364506220050201E-2</c:v>
                </c:pt>
                <c:pt idx="2903" formatCode="General">
                  <c:v>2.4373147076096099E-2</c:v>
                </c:pt>
                <c:pt idx="2904" formatCode="General">
                  <c:v>2.43817879321419E-2</c:v>
                </c:pt>
                <c:pt idx="2905" formatCode="General">
                  <c:v>2.4390428788187701E-2</c:v>
                </c:pt>
                <c:pt idx="2906" formatCode="General">
                  <c:v>2.4399069644233599E-2</c:v>
                </c:pt>
                <c:pt idx="2907" formatCode="General">
                  <c:v>2.44077105002794E-2</c:v>
                </c:pt>
                <c:pt idx="2908" formatCode="General">
                  <c:v>2.4416351356325201E-2</c:v>
                </c:pt>
                <c:pt idx="2909" formatCode="General">
                  <c:v>2.4424992212371099E-2</c:v>
                </c:pt>
                <c:pt idx="2910" formatCode="General">
                  <c:v>2.44336330684169E-2</c:v>
                </c:pt>
                <c:pt idx="2911" formatCode="General">
                  <c:v>2.4442273924462701E-2</c:v>
                </c:pt>
                <c:pt idx="2912" formatCode="General">
                  <c:v>2.4450914780508599E-2</c:v>
                </c:pt>
                <c:pt idx="2913" formatCode="General">
                  <c:v>2.44595556365544E-2</c:v>
                </c:pt>
                <c:pt idx="2914" formatCode="General">
                  <c:v>2.4468196492600201E-2</c:v>
                </c:pt>
                <c:pt idx="2915" formatCode="General">
                  <c:v>2.4476837348645999E-2</c:v>
                </c:pt>
                <c:pt idx="2916" formatCode="General">
                  <c:v>2.44854782046919E-2</c:v>
                </c:pt>
                <c:pt idx="2917" formatCode="General">
                  <c:v>2.4494119060737701E-2</c:v>
                </c:pt>
                <c:pt idx="2918" formatCode="General">
                  <c:v>2.4502759916783499E-2</c:v>
                </c:pt>
                <c:pt idx="2919" formatCode="General">
                  <c:v>2.45114007728294E-2</c:v>
                </c:pt>
                <c:pt idx="2920" formatCode="General">
                  <c:v>2.4520041628875201E-2</c:v>
                </c:pt>
                <c:pt idx="2921" formatCode="General">
                  <c:v>2.4528682484920999E-2</c:v>
                </c:pt>
                <c:pt idx="2922" formatCode="General">
                  <c:v>2.45373233409669E-2</c:v>
                </c:pt>
                <c:pt idx="2923" formatCode="General">
                  <c:v>2.4545964197012701E-2</c:v>
                </c:pt>
                <c:pt idx="2924" formatCode="General">
                  <c:v>2.4554605053058499E-2</c:v>
                </c:pt>
                <c:pt idx="2925" formatCode="General">
                  <c:v>2.45632459091044E-2</c:v>
                </c:pt>
                <c:pt idx="2926" formatCode="General">
                  <c:v>2.4571886765150201E-2</c:v>
                </c:pt>
                <c:pt idx="2927" formatCode="General">
                  <c:v>2.4580527621195999E-2</c:v>
                </c:pt>
                <c:pt idx="2928" formatCode="General">
                  <c:v>2.45891684772419E-2</c:v>
                </c:pt>
                <c:pt idx="2929" formatCode="General">
                  <c:v>2.4597809333287701E-2</c:v>
                </c:pt>
                <c:pt idx="2930" formatCode="General">
                  <c:v>2.4606450189333499E-2</c:v>
                </c:pt>
                <c:pt idx="2931" formatCode="General">
                  <c:v>2.46150910453793E-2</c:v>
                </c:pt>
                <c:pt idx="2932" formatCode="General">
                  <c:v>2.4623731901425201E-2</c:v>
                </c:pt>
                <c:pt idx="2933" formatCode="General">
                  <c:v>2.4632372757470999E-2</c:v>
                </c:pt>
                <c:pt idx="2934" formatCode="General">
                  <c:v>2.46410136135168E-2</c:v>
                </c:pt>
                <c:pt idx="2935" formatCode="General">
                  <c:v>2.4649654469562701E-2</c:v>
                </c:pt>
                <c:pt idx="2936" formatCode="General">
                  <c:v>2.4658295325608499E-2</c:v>
                </c:pt>
                <c:pt idx="2937" formatCode="General">
                  <c:v>2.46669361816543E-2</c:v>
                </c:pt>
                <c:pt idx="2938" formatCode="General">
                  <c:v>2.4675577037700201E-2</c:v>
                </c:pt>
                <c:pt idx="2939" formatCode="General">
                  <c:v>2.4684217893745999E-2</c:v>
                </c:pt>
                <c:pt idx="2940" formatCode="General">
                  <c:v>2.46928587497918E-2</c:v>
                </c:pt>
                <c:pt idx="2941" formatCode="General">
                  <c:v>2.4701499605837701E-2</c:v>
                </c:pt>
                <c:pt idx="2942" formatCode="General">
                  <c:v>2.4710140461883499E-2</c:v>
                </c:pt>
                <c:pt idx="2943" formatCode="General">
                  <c:v>2.47187813179293E-2</c:v>
                </c:pt>
                <c:pt idx="2944" formatCode="General">
                  <c:v>2.4727422173975101E-2</c:v>
                </c:pt>
                <c:pt idx="2945" formatCode="General">
                  <c:v>2.4736063030020999E-2</c:v>
                </c:pt>
                <c:pt idx="2946" formatCode="General">
                  <c:v>2.47447038860668E-2</c:v>
                </c:pt>
                <c:pt idx="2947" formatCode="General">
                  <c:v>2.4753344742112601E-2</c:v>
                </c:pt>
                <c:pt idx="2948" formatCode="General">
                  <c:v>2.4761985598158499E-2</c:v>
                </c:pt>
                <c:pt idx="2949" formatCode="General">
                  <c:v>2.47706264542043E-2</c:v>
                </c:pt>
                <c:pt idx="2950" formatCode="General">
                  <c:v>2.4779267310250101E-2</c:v>
                </c:pt>
                <c:pt idx="2951" formatCode="General">
                  <c:v>2.4787908166295999E-2</c:v>
                </c:pt>
                <c:pt idx="2952" formatCode="General">
                  <c:v>2.47965490223418E-2</c:v>
                </c:pt>
                <c:pt idx="2953" formatCode="General">
                  <c:v>2.4805189878387601E-2</c:v>
                </c:pt>
                <c:pt idx="2954" formatCode="General">
                  <c:v>2.4813830734433499E-2</c:v>
                </c:pt>
                <c:pt idx="2955" formatCode="General">
                  <c:v>2.48224715904793E-2</c:v>
                </c:pt>
                <c:pt idx="2956" formatCode="General">
                  <c:v>2.4831112446525101E-2</c:v>
                </c:pt>
                <c:pt idx="2957" formatCode="General">
                  <c:v>2.4839753302570999E-2</c:v>
                </c:pt>
                <c:pt idx="2958" formatCode="General">
                  <c:v>2.48483941586168E-2</c:v>
                </c:pt>
                <c:pt idx="2959" formatCode="General">
                  <c:v>2.4857035014662601E-2</c:v>
                </c:pt>
                <c:pt idx="2960" formatCode="General">
                  <c:v>2.4865675870708401E-2</c:v>
                </c:pt>
                <c:pt idx="2961" formatCode="General">
                  <c:v>2.48743167267543E-2</c:v>
                </c:pt>
                <c:pt idx="2962" formatCode="General">
                  <c:v>2.4882957582800101E-2</c:v>
                </c:pt>
                <c:pt idx="2963" formatCode="General">
                  <c:v>2.4891598438845901E-2</c:v>
                </c:pt>
                <c:pt idx="2964" formatCode="General">
                  <c:v>2.49002392948918E-2</c:v>
                </c:pt>
                <c:pt idx="2965" formatCode="General">
                  <c:v>2.4908880150937601E-2</c:v>
                </c:pt>
                <c:pt idx="2966" formatCode="General">
                  <c:v>2.4917521006983401E-2</c:v>
                </c:pt>
                <c:pt idx="2967" formatCode="General">
                  <c:v>2.49261618630293E-2</c:v>
                </c:pt>
                <c:pt idx="2968" formatCode="General">
                  <c:v>2.4934802719075101E-2</c:v>
                </c:pt>
                <c:pt idx="2969" formatCode="General">
                  <c:v>2.4943443575120901E-2</c:v>
                </c:pt>
                <c:pt idx="2970" formatCode="General">
                  <c:v>2.49520844311668E-2</c:v>
                </c:pt>
                <c:pt idx="2971" formatCode="General">
                  <c:v>2.4960725287212601E-2</c:v>
                </c:pt>
                <c:pt idx="2972" formatCode="General">
                  <c:v>2.4969366143258401E-2</c:v>
                </c:pt>
                <c:pt idx="2973" formatCode="General">
                  <c:v>2.49780069993043E-2</c:v>
                </c:pt>
                <c:pt idx="2974" formatCode="General">
                  <c:v>2.49866478553501E-2</c:v>
                </c:pt>
                <c:pt idx="2975" formatCode="General">
                  <c:v>2.4995288711395901E-2</c:v>
                </c:pt>
                <c:pt idx="2976" formatCode="General">
                  <c:v>2.5003929567441699E-2</c:v>
                </c:pt>
                <c:pt idx="2977" formatCode="General">
                  <c:v>2.50125704234876E-2</c:v>
                </c:pt>
                <c:pt idx="2978" formatCode="General">
                  <c:v>2.5021211279533401E-2</c:v>
                </c:pt>
                <c:pt idx="2979" formatCode="General">
                  <c:v>2.5029852135579199E-2</c:v>
                </c:pt>
                <c:pt idx="2980" formatCode="General">
                  <c:v>2.50384929916251E-2</c:v>
                </c:pt>
                <c:pt idx="2981" formatCode="General">
                  <c:v>2.5047133847670901E-2</c:v>
                </c:pt>
                <c:pt idx="2982" formatCode="General">
                  <c:v>2.5055774703716699E-2</c:v>
                </c:pt>
                <c:pt idx="2983" formatCode="General">
                  <c:v>2.50644155597626E-2</c:v>
                </c:pt>
                <c:pt idx="2984" formatCode="General">
                  <c:v>2.5073056415808401E-2</c:v>
                </c:pt>
                <c:pt idx="2985" formatCode="General">
                  <c:v>2.5081697271854199E-2</c:v>
                </c:pt>
                <c:pt idx="2986" formatCode="General">
                  <c:v>2.50903381279001E-2</c:v>
                </c:pt>
                <c:pt idx="2987" formatCode="General">
                  <c:v>2.5098978983945901E-2</c:v>
                </c:pt>
                <c:pt idx="2988" formatCode="General">
                  <c:v>2.5107619839991699E-2</c:v>
                </c:pt>
                <c:pt idx="2989" formatCode="General">
                  <c:v>2.51162606960375E-2</c:v>
                </c:pt>
                <c:pt idx="2990" formatCode="General">
                  <c:v>2.5124901552083401E-2</c:v>
                </c:pt>
                <c:pt idx="2991" formatCode="General">
                  <c:v>2.5133542408129199E-2</c:v>
                </c:pt>
                <c:pt idx="2992" formatCode="General">
                  <c:v>2.5142183264175E-2</c:v>
                </c:pt>
                <c:pt idx="2993" formatCode="General">
                  <c:v>2.5150824120220901E-2</c:v>
                </c:pt>
                <c:pt idx="2994" formatCode="General">
                  <c:v>2.5159464976266699E-2</c:v>
                </c:pt>
                <c:pt idx="2995" formatCode="General">
                  <c:v>2.51681058323125E-2</c:v>
                </c:pt>
                <c:pt idx="2996" formatCode="General">
                  <c:v>2.5176746688358401E-2</c:v>
                </c:pt>
                <c:pt idx="2997" formatCode="General">
                  <c:v>2.5185387544404199E-2</c:v>
                </c:pt>
                <c:pt idx="2998" formatCode="General">
                  <c:v>2.519402840045E-2</c:v>
                </c:pt>
                <c:pt idx="2999" formatCode="General">
                  <c:v>2.5202669256495901E-2</c:v>
                </c:pt>
                <c:pt idx="3000" formatCode="General">
                  <c:v>2.5211310112541699E-2</c:v>
                </c:pt>
                <c:pt idx="3001" formatCode="General">
                  <c:v>2.52199509685875E-2</c:v>
                </c:pt>
                <c:pt idx="3002" formatCode="General">
                  <c:v>2.5228591824633401E-2</c:v>
                </c:pt>
                <c:pt idx="3003" formatCode="General">
                  <c:v>2.5237232680679199E-2</c:v>
                </c:pt>
                <c:pt idx="3004" formatCode="General">
                  <c:v>2.5245873536725E-2</c:v>
                </c:pt>
                <c:pt idx="3005" formatCode="General">
                  <c:v>2.5254514392770801E-2</c:v>
                </c:pt>
                <c:pt idx="3006" formatCode="General">
                  <c:v>2.5263155248816699E-2</c:v>
                </c:pt>
                <c:pt idx="3007" formatCode="General">
                  <c:v>2.52717961048625E-2</c:v>
                </c:pt>
                <c:pt idx="3008" formatCode="General">
                  <c:v>2.5280436960908301E-2</c:v>
                </c:pt>
                <c:pt idx="3009" formatCode="General">
                  <c:v>2.5289077816954199E-2</c:v>
                </c:pt>
                <c:pt idx="3010" formatCode="General">
                  <c:v>2.5297718673E-2</c:v>
                </c:pt>
                <c:pt idx="3011" formatCode="General">
                  <c:v>2.5306359529045801E-2</c:v>
                </c:pt>
                <c:pt idx="3012" formatCode="General">
                  <c:v>2.5315000385091699E-2</c:v>
                </c:pt>
                <c:pt idx="3013" formatCode="General">
                  <c:v>2.53236412411375E-2</c:v>
                </c:pt>
                <c:pt idx="3014" formatCode="General">
                  <c:v>2.5332282097183301E-2</c:v>
                </c:pt>
                <c:pt idx="3015" formatCode="General">
                  <c:v>2.5340922953229199E-2</c:v>
                </c:pt>
                <c:pt idx="3016" formatCode="General">
                  <c:v>2.5349563809275E-2</c:v>
                </c:pt>
                <c:pt idx="3017" formatCode="General">
                  <c:v>2.5358204665320801E-2</c:v>
                </c:pt>
                <c:pt idx="3018" formatCode="General">
                  <c:v>2.5366845521366699E-2</c:v>
                </c:pt>
                <c:pt idx="3019" formatCode="General">
                  <c:v>2.53754863774125E-2</c:v>
                </c:pt>
                <c:pt idx="3020" formatCode="General">
                  <c:v>2.5384127233458301E-2</c:v>
                </c:pt>
                <c:pt idx="3021" formatCode="General">
                  <c:v>2.5392768089504102E-2</c:v>
                </c:pt>
                <c:pt idx="3022" formatCode="General">
                  <c:v>2.540140894555E-2</c:v>
                </c:pt>
                <c:pt idx="3023" formatCode="General">
                  <c:v>2.5410049801595801E-2</c:v>
                </c:pt>
                <c:pt idx="3024" formatCode="General">
                  <c:v>2.5418690657641602E-2</c:v>
                </c:pt>
                <c:pt idx="3025" formatCode="General">
                  <c:v>2.54273315136875E-2</c:v>
                </c:pt>
                <c:pt idx="3026" formatCode="General">
                  <c:v>2.5435972369733301E-2</c:v>
                </c:pt>
                <c:pt idx="3027" formatCode="General">
                  <c:v>2.5444613225779102E-2</c:v>
                </c:pt>
                <c:pt idx="3028" formatCode="General">
                  <c:v>2.5453254081825E-2</c:v>
                </c:pt>
                <c:pt idx="3029" formatCode="General">
                  <c:v>2.5461894937870801E-2</c:v>
                </c:pt>
                <c:pt idx="3030" formatCode="General">
                  <c:v>2.5470535793916602E-2</c:v>
                </c:pt>
                <c:pt idx="3031" formatCode="General">
                  <c:v>2.54791766499625E-2</c:v>
                </c:pt>
                <c:pt idx="3032" formatCode="General">
                  <c:v>2.5487817506008301E-2</c:v>
                </c:pt>
                <c:pt idx="3033" formatCode="General">
                  <c:v>2.5496458362054102E-2</c:v>
                </c:pt>
                <c:pt idx="3034" formatCode="General">
                  <c:v>2.5505099218099899E-2</c:v>
                </c:pt>
                <c:pt idx="3035" formatCode="General">
                  <c:v>2.5513740074145801E-2</c:v>
                </c:pt>
                <c:pt idx="3036" formatCode="General">
                  <c:v>2.5522380930191602E-2</c:v>
                </c:pt>
                <c:pt idx="3037" formatCode="General">
                  <c:v>2.5531021786237399E-2</c:v>
                </c:pt>
                <c:pt idx="3038" formatCode="General">
                  <c:v>2.5539662642283301E-2</c:v>
                </c:pt>
                <c:pt idx="3039" formatCode="General">
                  <c:v>2.5548303498329102E-2</c:v>
                </c:pt>
                <c:pt idx="3040" formatCode="General">
                  <c:v>2.5556944354374899E-2</c:v>
                </c:pt>
                <c:pt idx="3041" formatCode="General">
                  <c:v>2.5565585210420801E-2</c:v>
                </c:pt>
                <c:pt idx="3042" formatCode="General">
                  <c:v>2.5574226066466602E-2</c:v>
                </c:pt>
                <c:pt idx="3043" formatCode="General">
                  <c:v>2.5582866922512399E-2</c:v>
                </c:pt>
                <c:pt idx="3044" formatCode="General">
                  <c:v>2.5591507778558301E-2</c:v>
                </c:pt>
                <c:pt idx="3045" formatCode="General">
                  <c:v>2.5600148634604102E-2</c:v>
                </c:pt>
                <c:pt idx="3046" formatCode="General">
                  <c:v>2.5608789490649899E-2</c:v>
                </c:pt>
                <c:pt idx="3047" formatCode="General">
                  <c:v>2.5617430346695801E-2</c:v>
                </c:pt>
                <c:pt idx="3048" formatCode="General">
                  <c:v>2.5626071202741602E-2</c:v>
                </c:pt>
                <c:pt idx="3049" formatCode="General">
                  <c:v>2.5634712058787399E-2</c:v>
                </c:pt>
                <c:pt idx="3050" formatCode="General">
                  <c:v>2.56433529148332E-2</c:v>
                </c:pt>
                <c:pt idx="3051" formatCode="General">
                  <c:v>2.5651993770879102E-2</c:v>
                </c:pt>
                <c:pt idx="3052" formatCode="General">
                  <c:v>2.5660634626924899E-2</c:v>
                </c:pt>
                <c:pt idx="3053" formatCode="General">
                  <c:v>2.56692754829707E-2</c:v>
                </c:pt>
                <c:pt idx="3054" formatCode="General">
                  <c:v>2.5677916339016602E-2</c:v>
                </c:pt>
                <c:pt idx="3055" formatCode="General">
                  <c:v>2.5686557195062399E-2</c:v>
                </c:pt>
                <c:pt idx="3056" formatCode="General">
                  <c:v>2.56951980511082E-2</c:v>
                </c:pt>
                <c:pt idx="3057" formatCode="General">
                  <c:v>2.5703838907154102E-2</c:v>
                </c:pt>
                <c:pt idx="3058" formatCode="General">
                  <c:v>2.5712479763199899E-2</c:v>
                </c:pt>
                <c:pt idx="3059" formatCode="General">
                  <c:v>2.57211206192457E-2</c:v>
                </c:pt>
                <c:pt idx="3060" formatCode="General">
                  <c:v>2.5729761475291602E-2</c:v>
                </c:pt>
                <c:pt idx="3061" formatCode="General">
                  <c:v>2.5738402331337399E-2</c:v>
                </c:pt>
                <c:pt idx="3062" formatCode="General">
                  <c:v>2.57470431873832E-2</c:v>
                </c:pt>
                <c:pt idx="3063" formatCode="General">
                  <c:v>2.5755684043429102E-2</c:v>
                </c:pt>
                <c:pt idx="3064" formatCode="General">
                  <c:v>2.5764324899474899E-2</c:v>
                </c:pt>
                <c:pt idx="3065" formatCode="General">
                  <c:v>2.57729657555207E-2</c:v>
                </c:pt>
                <c:pt idx="3066" formatCode="General">
                  <c:v>2.5781606611566501E-2</c:v>
                </c:pt>
                <c:pt idx="3067" formatCode="General">
                  <c:v>2.5790247467612399E-2</c:v>
                </c:pt>
                <c:pt idx="3068" formatCode="General">
                  <c:v>2.57988883236582E-2</c:v>
                </c:pt>
                <c:pt idx="3069" formatCode="General">
                  <c:v>2.5807529179704001E-2</c:v>
                </c:pt>
                <c:pt idx="3070" formatCode="General">
                  <c:v>2.5816170035749899E-2</c:v>
                </c:pt>
                <c:pt idx="3071" formatCode="General">
                  <c:v>2.58248108917957E-2</c:v>
                </c:pt>
                <c:pt idx="3072" formatCode="General">
                  <c:v>2.5833451747841501E-2</c:v>
                </c:pt>
                <c:pt idx="3073" formatCode="General">
                  <c:v>2.5842092603887399E-2</c:v>
                </c:pt>
                <c:pt idx="3074" formatCode="General">
                  <c:v>2.58507334599332E-2</c:v>
                </c:pt>
                <c:pt idx="3075" formatCode="General">
                  <c:v>2.5859374315979001E-2</c:v>
                </c:pt>
                <c:pt idx="3076" formatCode="General">
                  <c:v>2.5868015172024899E-2</c:v>
                </c:pt>
                <c:pt idx="3077" formatCode="General">
                  <c:v>2.58766560280707E-2</c:v>
                </c:pt>
                <c:pt idx="3078" formatCode="General">
                  <c:v>2.5885296884116501E-2</c:v>
                </c:pt>
                <c:pt idx="3079" formatCode="General">
                  <c:v>2.5893937740162298E-2</c:v>
                </c:pt>
                <c:pt idx="3080" formatCode="General">
                  <c:v>2.59025785962082E-2</c:v>
                </c:pt>
                <c:pt idx="3081" formatCode="General">
                  <c:v>2.5911219452254001E-2</c:v>
                </c:pt>
                <c:pt idx="3082" formatCode="General">
                  <c:v>2.5919860308299798E-2</c:v>
                </c:pt>
                <c:pt idx="3083" formatCode="General">
                  <c:v>2.59285011643457E-2</c:v>
                </c:pt>
                <c:pt idx="3084" formatCode="General">
                  <c:v>2.5937142020391501E-2</c:v>
                </c:pt>
                <c:pt idx="3085" formatCode="General">
                  <c:v>2.5945782876437298E-2</c:v>
                </c:pt>
                <c:pt idx="3086" formatCode="General">
                  <c:v>2.59544237324832E-2</c:v>
                </c:pt>
                <c:pt idx="3087" formatCode="General">
                  <c:v>2.5963064588529001E-2</c:v>
                </c:pt>
                <c:pt idx="3088" formatCode="General">
                  <c:v>2.5971705444574798E-2</c:v>
                </c:pt>
                <c:pt idx="3089" formatCode="General">
                  <c:v>2.59803463006207E-2</c:v>
                </c:pt>
                <c:pt idx="3090" formatCode="General">
                  <c:v>2.5988987156666501E-2</c:v>
                </c:pt>
                <c:pt idx="3091" formatCode="General">
                  <c:v>2.5997628012712298E-2</c:v>
                </c:pt>
                <c:pt idx="3092" formatCode="General">
                  <c:v>2.60062688687582E-2</c:v>
                </c:pt>
                <c:pt idx="3093" formatCode="General">
                  <c:v>2.6014909724804001E-2</c:v>
                </c:pt>
                <c:pt idx="3094" formatCode="General">
                  <c:v>2.6023550580849798E-2</c:v>
                </c:pt>
                <c:pt idx="3095" formatCode="General">
                  <c:v>2.6032191436895599E-2</c:v>
                </c:pt>
                <c:pt idx="3096" formatCode="General">
                  <c:v>2.6040832292941501E-2</c:v>
                </c:pt>
                <c:pt idx="3097" formatCode="General">
                  <c:v>2.6049473148987298E-2</c:v>
                </c:pt>
                <c:pt idx="3098" formatCode="General">
                  <c:v>2.6058114005033099E-2</c:v>
                </c:pt>
                <c:pt idx="3099" formatCode="General">
                  <c:v>2.6066754861079001E-2</c:v>
                </c:pt>
                <c:pt idx="3100" formatCode="General">
                  <c:v>2.6075395717124802E-2</c:v>
                </c:pt>
                <c:pt idx="3101" formatCode="General">
                  <c:v>2.6084036573170599E-2</c:v>
                </c:pt>
                <c:pt idx="3102" formatCode="General">
                  <c:v>2.6092677429216501E-2</c:v>
                </c:pt>
                <c:pt idx="3103" formatCode="General">
                  <c:v>2.6101318285262302E-2</c:v>
                </c:pt>
                <c:pt idx="3104" formatCode="General">
                  <c:v>2.6109959141308099E-2</c:v>
                </c:pt>
                <c:pt idx="3105" formatCode="General">
                  <c:v>2.6118599997354001E-2</c:v>
                </c:pt>
                <c:pt idx="3106" formatCode="General">
                  <c:v>2.6127240853399802E-2</c:v>
                </c:pt>
                <c:pt idx="3107" formatCode="General">
                  <c:v>2.6135881709445599E-2</c:v>
                </c:pt>
                <c:pt idx="3108" formatCode="General">
                  <c:v>2.61445225654914E-2</c:v>
                </c:pt>
                <c:pt idx="3109" formatCode="General">
                  <c:v>2.6153163421537302E-2</c:v>
                </c:pt>
                <c:pt idx="3110" formatCode="General">
                  <c:v>2.6161804277583099E-2</c:v>
                </c:pt>
                <c:pt idx="3111" formatCode="General">
                  <c:v>2.61704451336289E-2</c:v>
                </c:pt>
                <c:pt idx="3112" formatCode="General">
                  <c:v>2.6179085989674802E-2</c:v>
                </c:pt>
                <c:pt idx="3113" formatCode="General">
                  <c:v>2.6187726845720599E-2</c:v>
                </c:pt>
                <c:pt idx="3114" formatCode="General">
                  <c:v>2.61963677017664E-2</c:v>
                </c:pt>
                <c:pt idx="3115" formatCode="General">
                  <c:v>2.6205008557812302E-2</c:v>
                </c:pt>
                <c:pt idx="3116" formatCode="General">
                  <c:v>2.6213649413858099E-2</c:v>
                </c:pt>
                <c:pt idx="3117" formatCode="General">
                  <c:v>2.62222902699039E-2</c:v>
                </c:pt>
                <c:pt idx="3118" formatCode="General">
                  <c:v>2.6230931125949802E-2</c:v>
                </c:pt>
                <c:pt idx="3119" formatCode="General">
                  <c:v>2.6239571981995599E-2</c:v>
                </c:pt>
                <c:pt idx="3120" formatCode="General">
                  <c:v>2.62482128380414E-2</c:v>
                </c:pt>
                <c:pt idx="3121" formatCode="General">
                  <c:v>2.6256853694087302E-2</c:v>
                </c:pt>
                <c:pt idx="3122" formatCode="General">
                  <c:v>2.6265494550133099E-2</c:v>
                </c:pt>
                <c:pt idx="3123" formatCode="General">
                  <c:v>2.62741354061789E-2</c:v>
                </c:pt>
                <c:pt idx="3124" formatCode="General">
                  <c:v>2.6282776262224701E-2</c:v>
                </c:pt>
                <c:pt idx="3125" formatCode="General">
                  <c:v>2.6291417118270599E-2</c:v>
                </c:pt>
                <c:pt idx="3126" formatCode="General">
                  <c:v>2.63000579743164E-2</c:v>
                </c:pt>
                <c:pt idx="3127" formatCode="General">
                  <c:v>2.6308698830362201E-2</c:v>
                </c:pt>
                <c:pt idx="3128" formatCode="General">
                  <c:v>2.6317339686408099E-2</c:v>
                </c:pt>
                <c:pt idx="3129" formatCode="General">
                  <c:v>2.63259805424539E-2</c:v>
                </c:pt>
                <c:pt idx="3130" formatCode="General">
                  <c:v>2.6334621398499701E-2</c:v>
                </c:pt>
                <c:pt idx="3131" formatCode="General">
                  <c:v>2.6343262254545599E-2</c:v>
                </c:pt>
                <c:pt idx="3132" formatCode="General">
                  <c:v>2.63519031105914E-2</c:v>
                </c:pt>
                <c:pt idx="3133" formatCode="General">
                  <c:v>2.6360543966637201E-2</c:v>
                </c:pt>
                <c:pt idx="3134" formatCode="General">
                  <c:v>2.6369184822683099E-2</c:v>
                </c:pt>
                <c:pt idx="3135" formatCode="General">
                  <c:v>2.63778256787289E-2</c:v>
                </c:pt>
                <c:pt idx="3136" formatCode="General">
                  <c:v>2.6386466534774701E-2</c:v>
                </c:pt>
                <c:pt idx="3137" formatCode="General">
                  <c:v>2.6395107390820599E-2</c:v>
                </c:pt>
                <c:pt idx="3138" formatCode="General">
                  <c:v>2.64037482468664E-2</c:v>
                </c:pt>
                <c:pt idx="3139" formatCode="General">
                  <c:v>2.6412389102912201E-2</c:v>
                </c:pt>
                <c:pt idx="3140" formatCode="General">
                  <c:v>2.6421029958957998E-2</c:v>
                </c:pt>
                <c:pt idx="3141" formatCode="General">
                  <c:v>2.64296708150039E-2</c:v>
                </c:pt>
                <c:pt idx="3142" formatCode="General">
                  <c:v>2.6438311671049701E-2</c:v>
                </c:pt>
                <c:pt idx="3143" formatCode="General">
                  <c:v>2.6446952527095498E-2</c:v>
                </c:pt>
                <c:pt idx="3144" formatCode="General">
                  <c:v>2.64555933831414E-2</c:v>
                </c:pt>
                <c:pt idx="3145" formatCode="General">
                  <c:v>2.6464234239187201E-2</c:v>
                </c:pt>
                <c:pt idx="3146" formatCode="General">
                  <c:v>2.6472875095232998E-2</c:v>
                </c:pt>
                <c:pt idx="3147" formatCode="General">
                  <c:v>2.64815159512789E-2</c:v>
                </c:pt>
                <c:pt idx="3148" formatCode="General">
                  <c:v>2.6490156807324701E-2</c:v>
                </c:pt>
                <c:pt idx="3149" formatCode="General">
                  <c:v>2.6498797663370498E-2</c:v>
                </c:pt>
                <c:pt idx="3150" formatCode="General">
                  <c:v>2.65074385194164E-2</c:v>
                </c:pt>
                <c:pt idx="3151" formatCode="General">
                  <c:v>2.6516079375462201E-2</c:v>
                </c:pt>
                <c:pt idx="3152" formatCode="General">
                  <c:v>2.6524720231507998E-2</c:v>
                </c:pt>
                <c:pt idx="3153" formatCode="General">
                  <c:v>2.65333610875539E-2</c:v>
                </c:pt>
                <c:pt idx="3154" formatCode="General">
                  <c:v>2.6542001943599701E-2</c:v>
                </c:pt>
                <c:pt idx="3155" formatCode="General">
                  <c:v>2.6550642799645498E-2</c:v>
                </c:pt>
                <c:pt idx="3156" formatCode="General">
                  <c:v>2.6559283655691299E-2</c:v>
                </c:pt>
                <c:pt idx="3157" formatCode="General">
                  <c:v>2.6567924511737201E-2</c:v>
                </c:pt>
                <c:pt idx="3158" formatCode="General">
                  <c:v>2.6576565367782998E-2</c:v>
                </c:pt>
                <c:pt idx="3159" formatCode="General">
                  <c:v>2.6585206223828799E-2</c:v>
                </c:pt>
                <c:pt idx="3160" formatCode="General">
                  <c:v>2.6593847079874701E-2</c:v>
                </c:pt>
                <c:pt idx="3161" formatCode="General">
                  <c:v>2.6602487935920498E-2</c:v>
                </c:pt>
                <c:pt idx="3162" formatCode="General">
                  <c:v>2.6611128791966299E-2</c:v>
                </c:pt>
                <c:pt idx="3163" formatCode="General">
                  <c:v>2.6619769648012201E-2</c:v>
                </c:pt>
                <c:pt idx="3164" formatCode="General">
                  <c:v>2.6628410504057998E-2</c:v>
                </c:pt>
                <c:pt idx="3165" formatCode="General">
                  <c:v>2.6637051360103799E-2</c:v>
                </c:pt>
                <c:pt idx="3166" formatCode="General">
                  <c:v>2.6645692216149701E-2</c:v>
                </c:pt>
                <c:pt idx="3167" formatCode="General">
                  <c:v>2.6654333072195498E-2</c:v>
                </c:pt>
                <c:pt idx="3168" formatCode="General">
                  <c:v>2.6662973928241299E-2</c:v>
                </c:pt>
                <c:pt idx="3169" formatCode="General">
                  <c:v>2.66716147842871E-2</c:v>
                </c:pt>
                <c:pt idx="3170" formatCode="General">
                  <c:v>2.6680255640332998E-2</c:v>
                </c:pt>
                <c:pt idx="3171" formatCode="General">
                  <c:v>2.6688896496378799E-2</c:v>
                </c:pt>
                <c:pt idx="3172" formatCode="General">
                  <c:v>2.66975373524246E-2</c:v>
                </c:pt>
                <c:pt idx="3173" formatCode="General">
                  <c:v>2.6706178208470498E-2</c:v>
                </c:pt>
                <c:pt idx="3174" formatCode="General">
                  <c:v>2.6714819064516299E-2</c:v>
                </c:pt>
                <c:pt idx="3175" formatCode="General">
                  <c:v>2.67234599205621E-2</c:v>
                </c:pt>
                <c:pt idx="3176" formatCode="General">
                  <c:v>2.6732100776607998E-2</c:v>
                </c:pt>
                <c:pt idx="3177" formatCode="General">
                  <c:v>2.6740741632653799E-2</c:v>
                </c:pt>
                <c:pt idx="3178" formatCode="General">
                  <c:v>2.67493824886996E-2</c:v>
                </c:pt>
                <c:pt idx="3179" formatCode="General">
                  <c:v>2.6758023344745498E-2</c:v>
                </c:pt>
                <c:pt idx="3180" formatCode="General">
                  <c:v>2.6766664200791299E-2</c:v>
                </c:pt>
                <c:pt idx="3181" formatCode="General">
                  <c:v>2.67753050568371E-2</c:v>
                </c:pt>
                <c:pt idx="3182" formatCode="General">
                  <c:v>2.6783945912882998E-2</c:v>
                </c:pt>
                <c:pt idx="3183" formatCode="General">
                  <c:v>2.6792586768928799E-2</c:v>
                </c:pt>
                <c:pt idx="3184" formatCode="General">
                  <c:v>2.68012276249746E-2</c:v>
                </c:pt>
                <c:pt idx="3185" formatCode="General">
                  <c:v>2.6809868481020401E-2</c:v>
                </c:pt>
                <c:pt idx="3186" formatCode="General">
                  <c:v>2.6818509337066299E-2</c:v>
                </c:pt>
                <c:pt idx="3187" formatCode="General">
                  <c:v>2.68271501931121E-2</c:v>
                </c:pt>
                <c:pt idx="3188" formatCode="General">
                  <c:v>2.6835791049157901E-2</c:v>
                </c:pt>
                <c:pt idx="3189" formatCode="General">
                  <c:v>2.6844431905203799E-2</c:v>
                </c:pt>
                <c:pt idx="3190" formatCode="General">
                  <c:v>2.68530727612496E-2</c:v>
                </c:pt>
                <c:pt idx="3191" formatCode="General">
                  <c:v>2.6861713617295401E-2</c:v>
                </c:pt>
                <c:pt idx="3192" formatCode="General">
                  <c:v>2.6870354473341299E-2</c:v>
                </c:pt>
                <c:pt idx="3193" formatCode="General">
                  <c:v>2.68789953293871E-2</c:v>
                </c:pt>
                <c:pt idx="3194" formatCode="General">
                  <c:v>2.6887636185432901E-2</c:v>
                </c:pt>
                <c:pt idx="3195" formatCode="General">
                  <c:v>2.6896277041478799E-2</c:v>
                </c:pt>
                <c:pt idx="3196" formatCode="General">
                  <c:v>2.69049178975246E-2</c:v>
                </c:pt>
                <c:pt idx="3197" formatCode="General">
                  <c:v>2.6913558753570401E-2</c:v>
                </c:pt>
                <c:pt idx="3198" formatCode="General">
                  <c:v>2.6922199609616299E-2</c:v>
                </c:pt>
                <c:pt idx="3199" formatCode="General">
                  <c:v>2.69308404656621E-2</c:v>
                </c:pt>
                <c:pt idx="3200" formatCode="General">
                  <c:v>2.6939481321707901E-2</c:v>
                </c:pt>
                <c:pt idx="3201" formatCode="General">
                  <c:v>2.6948122177753699E-2</c:v>
                </c:pt>
                <c:pt idx="3202" formatCode="General">
                  <c:v>2.69567630337996E-2</c:v>
                </c:pt>
                <c:pt idx="3203" formatCode="General">
                  <c:v>2.6965403889845401E-2</c:v>
                </c:pt>
                <c:pt idx="3204" formatCode="General">
                  <c:v>2.6974044745891199E-2</c:v>
                </c:pt>
                <c:pt idx="3205" formatCode="General">
                  <c:v>2.69826856019371E-2</c:v>
                </c:pt>
                <c:pt idx="3206" formatCode="General">
                  <c:v>2.6991326457982901E-2</c:v>
                </c:pt>
                <c:pt idx="3207" formatCode="General">
                  <c:v>2.6999967314028699E-2</c:v>
                </c:pt>
                <c:pt idx="3208" formatCode="General">
                  <c:v>2.70086081700746E-2</c:v>
                </c:pt>
                <c:pt idx="3209" formatCode="General">
                  <c:v>2.7017249026120401E-2</c:v>
                </c:pt>
                <c:pt idx="3210" formatCode="General">
                  <c:v>2.7025889882166199E-2</c:v>
                </c:pt>
                <c:pt idx="3211" formatCode="General">
                  <c:v>2.70345307382121E-2</c:v>
                </c:pt>
                <c:pt idx="3212" formatCode="General">
                  <c:v>2.7043171594257901E-2</c:v>
                </c:pt>
                <c:pt idx="3213" formatCode="General">
                  <c:v>2.7051812450303699E-2</c:v>
                </c:pt>
                <c:pt idx="3214" formatCode="General">
                  <c:v>2.70604533063495E-2</c:v>
                </c:pt>
                <c:pt idx="3215" formatCode="General">
                  <c:v>2.7069094162395401E-2</c:v>
                </c:pt>
                <c:pt idx="3216" formatCode="General">
                  <c:v>2.7077735018441199E-2</c:v>
                </c:pt>
                <c:pt idx="3217" formatCode="General">
                  <c:v>2.7086375874487E-2</c:v>
                </c:pt>
                <c:pt idx="3218" formatCode="General">
                  <c:v>2.7095016730532901E-2</c:v>
                </c:pt>
                <c:pt idx="3219" formatCode="General">
                  <c:v>2.7103657586578699E-2</c:v>
                </c:pt>
                <c:pt idx="3220" formatCode="General">
                  <c:v>2.71122984426245E-2</c:v>
                </c:pt>
                <c:pt idx="3221" formatCode="General">
                  <c:v>2.7120939298670401E-2</c:v>
                </c:pt>
                <c:pt idx="3222" formatCode="General">
                  <c:v>2.7129580154716199E-2</c:v>
                </c:pt>
                <c:pt idx="3223" formatCode="General">
                  <c:v>2.7138221010761999E-2</c:v>
                </c:pt>
                <c:pt idx="3224" formatCode="General">
                  <c:v>2.7146861866807901E-2</c:v>
                </c:pt>
                <c:pt idx="3225" formatCode="General">
                  <c:v>2.7155502722853699E-2</c:v>
                </c:pt>
                <c:pt idx="3226" formatCode="General">
                  <c:v>2.7164143578899499E-2</c:v>
                </c:pt>
                <c:pt idx="3227" formatCode="General">
                  <c:v>2.7172784434945401E-2</c:v>
                </c:pt>
                <c:pt idx="3228" formatCode="General">
                  <c:v>2.7181425290991199E-2</c:v>
                </c:pt>
                <c:pt idx="3229" formatCode="General">
                  <c:v>2.7190066147036999E-2</c:v>
                </c:pt>
                <c:pt idx="3230" formatCode="General">
                  <c:v>2.71987070030828E-2</c:v>
                </c:pt>
                <c:pt idx="3231" formatCode="General">
                  <c:v>2.7207347859128699E-2</c:v>
                </c:pt>
                <c:pt idx="3232" formatCode="General">
                  <c:v>2.7215988715174499E-2</c:v>
                </c:pt>
                <c:pt idx="3233" formatCode="General">
                  <c:v>2.72246295712203E-2</c:v>
                </c:pt>
                <c:pt idx="3234" formatCode="General">
                  <c:v>2.7233270427266199E-2</c:v>
                </c:pt>
                <c:pt idx="3235" formatCode="General">
                  <c:v>2.7241911283311999E-2</c:v>
                </c:pt>
                <c:pt idx="3236" formatCode="General">
                  <c:v>2.72505521393578E-2</c:v>
                </c:pt>
                <c:pt idx="3237" formatCode="General">
                  <c:v>2.7259192995403699E-2</c:v>
                </c:pt>
                <c:pt idx="3238" formatCode="General">
                  <c:v>2.7267833851449499E-2</c:v>
                </c:pt>
                <c:pt idx="3239" formatCode="General">
                  <c:v>2.72764747074953E-2</c:v>
                </c:pt>
                <c:pt idx="3240" formatCode="General">
                  <c:v>2.7285115563541198E-2</c:v>
                </c:pt>
                <c:pt idx="3241" formatCode="General">
                  <c:v>2.7293756419586999E-2</c:v>
                </c:pt>
                <c:pt idx="3242" formatCode="General">
                  <c:v>2.73023972756328E-2</c:v>
                </c:pt>
                <c:pt idx="3243" formatCode="General">
                  <c:v>2.7311038131678698E-2</c:v>
                </c:pt>
                <c:pt idx="3244" formatCode="General">
                  <c:v>2.7319678987724499E-2</c:v>
                </c:pt>
                <c:pt idx="3245" formatCode="General">
                  <c:v>2.73283198437703E-2</c:v>
                </c:pt>
                <c:pt idx="3246" formatCode="General">
                  <c:v>2.7336960699816101E-2</c:v>
                </c:pt>
                <c:pt idx="3247" formatCode="General">
                  <c:v>2.7345601555861999E-2</c:v>
                </c:pt>
                <c:pt idx="3248" formatCode="General">
                  <c:v>2.73542424119078E-2</c:v>
                </c:pt>
                <c:pt idx="3249" formatCode="General">
                  <c:v>2.7362883267953601E-2</c:v>
                </c:pt>
                <c:pt idx="3250" formatCode="General">
                  <c:v>2.7371524123999499E-2</c:v>
                </c:pt>
                <c:pt idx="3251" formatCode="General">
                  <c:v>2.73801649800453E-2</c:v>
                </c:pt>
                <c:pt idx="3252" formatCode="General">
                  <c:v>2.7388805836091101E-2</c:v>
                </c:pt>
                <c:pt idx="3253" formatCode="General">
                  <c:v>2.7397446692136999E-2</c:v>
                </c:pt>
                <c:pt idx="3254" formatCode="General">
                  <c:v>2.74060875481828E-2</c:v>
                </c:pt>
                <c:pt idx="3255" formatCode="General">
                  <c:v>2.7414728404228601E-2</c:v>
                </c:pt>
                <c:pt idx="3256" formatCode="General">
                  <c:v>2.7423369260274499E-2</c:v>
                </c:pt>
                <c:pt idx="3257" formatCode="General">
                  <c:v>2.74320101163203E-2</c:v>
                </c:pt>
                <c:pt idx="3258" formatCode="General">
                  <c:v>2.7440650972366101E-2</c:v>
                </c:pt>
                <c:pt idx="3259" formatCode="General">
                  <c:v>2.7449291828411999E-2</c:v>
                </c:pt>
                <c:pt idx="3260" formatCode="General">
                  <c:v>2.74579326844578E-2</c:v>
                </c:pt>
                <c:pt idx="3261" formatCode="General">
                  <c:v>2.7466573540503601E-2</c:v>
                </c:pt>
                <c:pt idx="3262" formatCode="General">
                  <c:v>2.7475214396549399E-2</c:v>
                </c:pt>
                <c:pt idx="3263" formatCode="General">
                  <c:v>2.74838552525953E-2</c:v>
                </c:pt>
                <c:pt idx="3264" formatCode="General">
                  <c:v>2.7492496108641101E-2</c:v>
                </c:pt>
                <c:pt idx="3265" formatCode="General">
                  <c:v>2.7501136964686899E-2</c:v>
                </c:pt>
                <c:pt idx="3266" formatCode="General">
                  <c:v>2.75097778207328E-2</c:v>
                </c:pt>
                <c:pt idx="3267" formatCode="General">
                  <c:v>2.7518418676778601E-2</c:v>
                </c:pt>
                <c:pt idx="3268" formatCode="General">
                  <c:v>2.7527059532824399E-2</c:v>
                </c:pt>
                <c:pt idx="3269" formatCode="General">
                  <c:v>2.75357003888703E-2</c:v>
                </c:pt>
                <c:pt idx="3270" formatCode="General">
                  <c:v>2.7544341244916101E-2</c:v>
                </c:pt>
                <c:pt idx="3271" formatCode="General">
                  <c:v>2.7552982100961899E-2</c:v>
                </c:pt>
                <c:pt idx="3272" formatCode="General">
                  <c:v>2.75616229570078E-2</c:v>
                </c:pt>
                <c:pt idx="3273" formatCode="General">
                  <c:v>2.7570263813053601E-2</c:v>
                </c:pt>
                <c:pt idx="3274" formatCode="General">
                  <c:v>2.7578904669099399E-2</c:v>
                </c:pt>
                <c:pt idx="3275" formatCode="General">
                  <c:v>2.75875455251452E-2</c:v>
                </c:pt>
                <c:pt idx="3276" formatCode="General">
                  <c:v>2.7596186381191101E-2</c:v>
                </c:pt>
                <c:pt idx="3277" formatCode="General">
                  <c:v>2.7604827237236899E-2</c:v>
                </c:pt>
                <c:pt idx="3278" formatCode="General">
                  <c:v>2.76134680932827E-2</c:v>
                </c:pt>
                <c:pt idx="3279" formatCode="General">
                  <c:v>2.7622108949328601E-2</c:v>
                </c:pt>
                <c:pt idx="3280" formatCode="General">
                  <c:v>2.7630749805374399E-2</c:v>
                </c:pt>
                <c:pt idx="3281" formatCode="General">
                  <c:v>2.76393906614202E-2</c:v>
                </c:pt>
                <c:pt idx="3282" formatCode="General">
                  <c:v>2.7648031517466101E-2</c:v>
                </c:pt>
                <c:pt idx="3283" formatCode="General">
                  <c:v>2.7656672373511899E-2</c:v>
                </c:pt>
                <c:pt idx="3284" formatCode="General">
                  <c:v>2.76653132295577E-2</c:v>
                </c:pt>
                <c:pt idx="3285" formatCode="General">
                  <c:v>2.7673954085603601E-2</c:v>
                </c:pt>
                <c:pt idx="3286" formatCode="General">
                  <c:v>2.7682594941649399E-2</c:v>
                </c:pt>
                <c:pt idx="3287" formatCode="General">
                  <c:v>2.76912357976952E-2</c:v>
                </c:pt>
                <c:pt idx="3288" formatCode="General">
                  <c:v>2.7699876653741101E-2</c:v>
                </c:pt>
                <c:pt idx="3289" formatCode="General">
                  <c:v>2.7708517509786899E-2</c:v>
                </c:pt>
                <c:pt idx="3290" formatCode="General">
                  <c:v>2.77171583658327E-2</c:v>
                </c:pt>
                <c:pt idx="3291" formatCode="General">
                  <c:v>2.7725799221878501E-2</c:v>
                </c:pt>
                <c:pt idx="3292" formatCode="General">
                  <c:v>2.7734440077924399E-2</c:v>
                </c:pt>
                <c:pt idx="3293" formatCode="General">
                  <c:v>2.77430809339702E-2</c:v>
                </c:pt>
                <c:pt idx="3294" formatCode="General">
                  <c:v>2.7751721790016001E-2</c:v>
                </c:pt>
                <c:pt idx="3295" formatCode="General">
                  <c:v>2.7760362646061899E-2</c:v>
                </c:pt>
                <c:pt idx="3296" formatCode="General">
                  <c:v>2.77690035021077E-2</c:v>
                </c:pt>
                <c:pt idx="3297" formatCode="General">
                  <c:v>2.7777644358153501E-2</c:v>
                </c:pt>
                <c:pt idx="3298" formatCode="General">
                  <c:v>2.7786285214199399E-2</c:v>
                </c:pt>
                <c:pt idx="3299" formatCode="General">
                  <c:v>2.77949260702452E-2</c:v>
                </c:pt>
                <c:pt idx="3300" formatCode="General">
                  <c:v>2.7803566926291001E-2</c:v>
                </c:pt>
                <c:pt idx="3301" formatCode="General">
                  <c:v>2.7812207782336899E-2</c:v>
                </c:pt>
                <c:pt idx="3302" formatCode="General">
                  <c:v>2.78208486383827E-2</c:v>
                </c:pt>
                <c:pt idx="3303" formatCode="General">
                  <c:v>2.7829489494428501E-2</c:v>
                </c:pt>
                <c:pt idx="3304" formatCode="General">
                  <c:v>2.7838130350474301E-2</c:v>
                </c:pt>
                <c:pt idx="3305" formatCode="General">
                  <c:v>2.78467712065202E-2</c:v>
                </c:pt>
                <c:pt idx="3306" formatCode="General">
                  <c:v>2.7855412062566001E-2</c:v>
                </c:pt>
                <c:pt idx="3307" formatCode="General">
                  <c:v>2.7864052918611801E-2</c:v>
                </c:pt>
                <c:pt idx="3308" formatCode="General">
                  <c:v>2.78726937746577E-2</c:v>
                </c:pt>
                <c:pt idx="3309" formatCode="General">
                  <c:v>2.7881334630703501E-2</c:v>
                </c:pt>
                <c:pt idx="3310" formatCode="General">
                  <c:v>2.7889975486749301E-2</c:v>
                </c:pt>
                <c:pt idx="3311" formatCode="General">
                  <c:v>2.78986163427952E-2</c:v>
                </c:pt>
                <c:pt idx="3312" formatCode="General">
                  <c:v>2.7907257198841001E-2</c:v>
                </c:pt>
                <c:pt idx="3313" formatCode="General">
                  <c:v>2.7915898054886801E-2</c:v>
                </c:pt>
                <c:pt idx="3314" formatCode="General">
                  <c:v>2.79245389109327E-2</c:v>
                </c:pt>
                <c:pt idx="3315" formatCode="General">
                  <c:v>2.79331797669785E-2</c:v>
                </c:pt>
                <c:pt idx="3316" formatCode="General">
                  <c:v>2.7941820623024301E-2</c:v>
                </c:pt>
                <c:pt idx="3317" formatCode="General">
                  <c:v>2.79504614790702E-2</c:v>
                </c:pt>
                <c:pt idx="3318" formatCode="General">
                  <c:v>2.7959102335116E-2</c:v>
                </c:pt>
                <c:pt idx="3319" formatCode="General">
                  <c:v>2.7967743191161801E-2</c:v>
                </c:pt>
                <c:pt idx="3320" formatCode="General">
                  <c:v>2.7976384047207599E-2</c:v>
                </c:pt>
                <c:pt idx="3321" formatCode="General">
                  <c:v>2.79850249032535E-2</c:v>
                </c:pt>
                <c:pt idx="3322" formatCode="General">
                  <c:v>2.7993665759299301E-2</c:v>
                </c:pt>
                <c:pt idx="3323" formatCode="General">
                  <c:v>2.8002306615345099E-2</c:v>
                </c:pt>
                <c:pt idx="3324" formatCode="General">
                  <c:v>2.8010947471391E-2</c:v>
                </c:pt>
                <c:pt idx="3325" formatCode="General">
                  <c:v>2.8019588327436801E-2</c:v>
                </c:pt>
                <c:pt idx="3326" formatCode="General">
                  <c:v>2.8028229183482599E-2</c:v>
                </c:pt>
                <c:pt idx="3327" formatCode="General">
                  <c:v>2.80368700395285E-2</c:v>
                </c:pt>
                <c:pt idx="3328" formatCode="General">
                  <c:v>2.8045510895574301E-2</c:v>
                </c:pt>
                <c:pt idx="3329" formatCode="General">
                  <c:v>2.8054151751620099E-2</c:v>
                </c:pt>
                <c:pt idx="3330" formatCode="General">
                  <c:v>2.8062792607666E-2</c:v>
                </c:pt>
                <c:pt idx="3331" formatCode="General">
                  <c:v>2.8071433463711801E-2</c:v>
                </c:pt>
                <c:pt idx="3332" formatCode="General">
                  <c:v>2.8080074319757599E-2</c:v>
                </c:pt>
                <c:pt idx="3333" formatCode="General">
                  <c:v>2.80887151758034E-2</c:v>
                </c:pt>
                <c:pt idx="3334" formatCode="General">
                  <c:v>2.8097356031849301E-2</c:v>
                </c:pt>
                <c:pt idx="3335" formatCode="General">
                  <c:v>2.8105996887895099E-2</c:v>
                </c:pt>
                <c:pt idx="3336" formatCode="General">
                  <c:v>2.81146377439409E-2</c:v>
                </c:pt>
                <c:pt idx="3337" formatCode="General">
                  <c:v>2.8123278599986801E-2</c:v>
                </c:pt>
                <c:pt idx="3338" formatCode="General">
                  <c:v>2.8131919456032599E-2</c:v>
                </c:pt>
                <c:pt idx="3339" formatCode="General">
                  <c:v>2.81405603120784E-2</c:v>
                </c:pt>
                <c:pt idx="3340" formatCode="General">
                  <c:v>2.8149201168124301E-2</c:v>
                </c:pt>
                <c:pt idx="3341" formatCode="General">
                  <c:v>2.8157842024170099E-2</c:v>
                </c:pt>
                <c:pt idx="3342" formatCode="General">
                  <c:v>2.81664828802159E-2</c:v>
                </c:pt>
                <c:pt idx="3343" formatCode="General">
                  <c:v>2.8175123736261801E-2</c:v>
                </c:pt>
                <c:pt idx="3344" formatCode="General">
                  <c:v>2.8183764592307599E-2</c:v>
                </c:pt>
                <c:pt idx="3345" formatCode="General">
                  <c:v>2.81924054483534E-2</c:v>
                </c:pt>
                <c:pt idx="3346" formatCode="General">
                  <c:v>2.8201046304399301E-2</c:v>
                </c:pt>
                <c:pt idx="3347" formatCode="General">
                  <c:v>2.8209687160445099E-2</c:v>
                </c:pt>
                <c:pt idx="3348" formatCode="General">
                  <c:v>2.82183280164909E-2</c:v>
                </c:pt>
                <c:pt idx="3349" formatCode="General">
                  <c:v>2.8226968872536701E-2</c:v>
                </c:pt>
                <c:pt idx="3350" formatCode="General">
                  <c:v>2.8235609728582599E-2</c:v>
                </c:pt>
                <c:pt idx="3351" formatCode="General">
                  <c:v>2.82442505846284E-2</c:v>
                </c:pt>
                <c:pt idx="3352" formatCode="General">
                  <c:v>2.8252891440674201E-2</c:v>
                </c:pt>
                <c:pt idx="3353" formatCode="General">
                  <c:v>2.8261532296720099E-2</c:v>
                </c:pt>
                <c:pt idx="3354" formatCode="General">
                  <c:v>2.82701731527659E-2</c:v>
                </c:pt>
                <c:pt idx="3355" formatCode="General">
                  <c:v>2.8278814008811701E-2</c:v>
                </c:pt>
                <c:pt idx="3356" formatCode="General">
                  <c:v>2.8287454864857599E-2</c:v>
                </c:pt>
                <c:pt idx="3357" formatCode="General">
                  <c:v>2.82960957209034E-2</c:v>
                </c:pt>
                <c:pt idx="3358" formatCode="General">
                  <c:v>2.8304736576949201E-2</c:v>
                </c:pt>
                <c:pt idx="3359" formatCode="General">
                  <c:v>2.8313377432995099E-2</c:v>
                </c:pt>
                <c:pt idx="3360" formatCode="General">
                  <c:v>2.83220182890409E-2</c:v>
                </c:pt>
                <c:pt idx="3361" formatCode="General">
                  <c:v>2.8330659145086701E-2</c:v>
                </c:pt>
                <c:pt idx="3362" formatCode="General">
                  <c:v>2.8339300001132599E-2</c:v>
                </c:pt>
                <c:pt idx="3363" formatCode="General">
                  <c:v>2.83479408571784E-2</c:v>
                </c:pt>
                <c:pt idx="3364" formatCode="General">
                  <c:v>2.8356581713224201E-2</c:v>
                </c:pt>
                <c:pt idx="3365" formatCode="General">
                  <c:v>2.8365222569270002E-2</c:v>
                </c:pt>
                <c:pt idx="3366" formatCode="General">
                  <c:v>2.83738634253159E-2</c:v>
                </c:pt>
                <c:pt idx="3367" formatCode="General">
                  <c:v>2.8382504281361701E-2</c:v>
                </c:pt>
                <c:pt idx="3368" formatCode="General">
                  <c:v>2.8391145137407502E-2</c:v>
                </c:pt>
                <c:pt idx="3369" formatCode="General">
                  <c:v>2.83997859934534E-2</c:v>
                </c:pt>
                <c:pt idx="3370" formatCode="General">
                  <c:v>2.8408426849499201E-2</c:v>
                </c:pt>
                <c:pt idx="3371" formatCode="General">
                  <c:v>2.8417067705545002E-2</c:v>
                </c:pt>
                <c:pt idx="3372" formatCode="General">
                  <c:v>2.84257085615909E-2</c:v>
                </c:pt>
                <c:pt idx="3373" formatCode="General">
                  <c:v>2.8434349417636701E-2</c:v>
                </c:pt>
                <c:pt idx="3374" formatCode="General">
                  <c:v>2.8442990273682502E-2</c:v>
                </c:pt>
                <c:pt idx="3375" formatCode="General">
                  <c:v>2.84516311297284E-2</c:v>
                </c:pt>
                <c:pt idx="3376" formatCode="General">
                  <c:v>2.8460271985774201E-2</c:v>
                </c:pt>
                <c:pt idx="3377" formatCode="General">
                  <c:v>2.8468912841820002E-2</c:v>
                </c:pt>
                <c:pt idx="3378" formatCode="General">
                  <c:v>2.84775536978659E-2</c:v>
                </c:pt>
                <c:pt idx="3379" formatCode="General">
                  <c:v>2.8486194553911701E-2</c:v>
                </c:pt>
                <c:pt idx="3380" formatCode="General">
                  <c:v>2.8494835409957502E-2</c:v>
                </c:pt>
                <c:pt idx="3381" formatCode="General">
                  <c:v>2.8503476266003299E-2</c:v>
                </c:pt>
                <c:pt idx="3382" formatCode="General">
                  <c:v>2.8512117122049201E-2</c:v>
                </c:pt>
                <c:pt idx="3383" formatCode="General">
                  <c:v>2.8520757978095002E-2</c:v>
                </c:pt>
                <c:pt idx="3384" formatCode="General">
                  <c:v>2.8529398834140799E-2</c:v>
                </c:pt>
                <c:pt idx="3385" formatCode="General">
                  <c:v>2.8538039690186701E-2</c:v>
                </c:pt>
                <c:pt idx="3386" formatCode="General">
                  <c:v>2.8546680546232502E-2</c:v>
                </c:pt>
                <c:pt idx="3387" formatCode="General">
                  <c:v>2.8555321402278299E-2</c:v>
                </c:pt>
                <c:pt idx="3388" formatCode="General">
                  <c:v>2.8563962258324201E-2</c:v>
                </c:pt>
                <c:pt idx="3389" formatCode="General">
                  <c:v>2.8572603114370002E-2</c:v>
                </c:pt>
                <c:pt idx="3390" formatCode="General">
                  <c:v>2.8581243970415799E-2</c:v>
                </c:pt>
                <c:pt idx="3391" formatCode="General">
                  <c:v>2.8589884826461701E-2</c:v>
                </c:pt>
                <c:pt idx="3392" formatCode="General">
                  <c:v>2.8598525682507502E-2</c:v>
                </c:pt>
                <c:pt idx="3393" formatCode="General">
                  <c:v>2.8607166538553299E-2</c:v>
                </c:pt>
                <c:pt idx="3394" formatCode="General">
                  <c:v>2.86158073945991E-2</c:v>
                </c:pt>
                <c:pt idx="3395" formatCode="General">
                  <c:v>2.8624448250645002E-2</c:v>
                </c:pt>
                <c:pt idx="3396" formatCode="General">
                  <c:v>2.8633089106690799E-2</c:v>
                </c:pt>
                <c:pt idx="3397" formatCode="General">
                  <c:v>2.86417299627366E-2</c:v>
                </c:pt>
                <c:pt idx="3398" formatCode="General">
                  <c:v>2.8650370818782502E-2</c:v>
                </c:pt>
                <c:pt idx="3399" formatCode="General">
                  <c:v>2.8659011674828299E-2</c:v>
                </c:pt>
                <c:pt idx="3400" formatCode="General">
                  <c:v>2.86676525308741E-2</c:v>
                </c:pt>
                <c:pt idx="3401" formatCode="General">
                  <c:v>2.8676293386920002E-2</c:v>
                </c:pt>
                <c:pt idx="3402" formatCode="General">
                  <c:v>2.8684934242965799E-2</c:v>
                </c:pt>
                <c:pt idx="3403" formatCode="General">
                  <c:v>2.86935750990116E-2</c:v>
                </c:pt>
                <c:pt idx="3404" formatCode="General">
                  <c:v>2.8702215955057502E-2</c:v>
                </c:pt>
                <c:pt idx="3405" formatCode="General">
                  <c:v>2.8710856811103299E-2</c:v>
                </c:pt>
                <c:pt idx="3406" formatCode="General">
                  <c:v>2.87194976671491E-2</c:v>
                </c:pt>
                <c:pt idx="3407" formatCode="General">
                  <c:v>2.8728138523195001E-2</c:v>
                </c:pt>
                <c:pt idx="3408" formatCode="General">
                  <c:v>2.8736779379240799E-2</c:v>
                </c:pt>
                <c:pt idx="3409" formatCode="General">
                  <c:v>2.87454202352866E-2</c:v>
                </c:pt>
                <c:pt idx="3410" formatCode="General">
                  <c:v>2.8754061091332401E-2</c:v>
                </c:pt>
                <c:pt idx="3411" formatCode="General">
                  <c:v>2.8762701947378299E-2</c:v>
                </c:pt>
                <c:pt idx="3412" formatCode="General">
                  <c:v>2.87713428034241E-2</c:v>
                </c:pt>
                <c:pt idx="3413" formatCode="General">
                  <c:v>2.8779983659469901E-2</c:v>
                </c:pt>
                <c:pt idx="3414" formatCode="General">
                  <c:v>2.8788624515515799E-2</c:v>
                </c:pt>
                <c:pt idx="3415" formatCode="General">
                  <c:v>2.87972653715616E-2</c:v>
                </c:pt>
                <c:pt idx="3416" formatCode="General">
                  <c:v>2.8805906227607401E-2</c:v>
                </c:pt>
                <c:pt idx="3417" formatCode="General">
                  <c:v>2.8814547083653299E-2</c:v>
                </c:pt>
                <c:pt idx="3418" formatCode="General">
                  <c:v>2.88231879396991E-2</c:v>
                </c:pt>
                <c:pt idx="3419" formatCode="General">
                  <c:v>2.8831828795744901E-2</c:v>
                </c:pt>
                <c:pt idx="3420" formatCode="General">
                  <c:v>2.8840469651790799E-2</c:v>
                </c:pt>
                <c:pt idx="3421" formatCode="General">
                  <c:v>2.88491105078366E-2</c:v>
                </c:pt>
                <c:pt idx="3422" formatCode="General">
                  <c:v>2.8857751363882401E-2</c:v>
                </c:pt>
                <c:pt idx="3423" formatCode="General">
                  <c:v>2.8866392219928299E-2</c:v>
                </c:pt>
                <c:pt idx="3424" formatCode="General">
                  <c:v>2.88750330759741E-2</c:v>
                </c:pt>
                <c:pt idx="3425" formatCode="General">
                  <c:v>2.8883673932019901E-2</c:v>
                </c:pt>
                <c:pt idx="3426" formatCode="General">
                  <c:v>2.8892314788065698E-2</c:v>
                </c:pt>
                <c:pt idx="3427" formatCode="General">
                  <c:v>2.89009556441116E-2</c:v>
                </c:pt>
                <c:pt idx="3428" formatCode="General">
                  <c:v>2.8909596500157401E-2</c:v>
                </c:pt>
                <c:pt idx="3429" formatCode="General">
                  <c:v>2.8918237356203198E-2</c:v>
                </c:pt>
                <c:pt idx="3430" formatCode="General">
                  <c:v>2.89268782122491E-2</c:v>
                </c:pt>
                <c:pt idx="3431" formatCode="General">
                  <c:v>2.8935519068294901E-2</c:v>
                </c:pt>
                <c:pt idx="3432" formatCode="General">
                  <c:v>2.8944159924340698E-2</c:v>
                </c:pt>
                <c:pt idx="3433" formatCode="General">
                  <c:v>2.89528007803866E-2</c:v>
                </c:pt>
                <c:pt idx="3434" formatCode="General">
                  <c:v>2.8961441636432401E-2</c:v>
                </c:pt>
                <c:pt idx="3435" formatCode="General">
                  <c:v>2.8970082492478198E-2</c:v>
                </c:pt>
                <c:pt idx="3436" formatCode="General">
                  <c:v>2.89787233485241E-2</c:v>
                </c:pt>
                <c:pt idx="3437" formatCode="General">
                  <c:v>2.8987364204569901E-2</c:v>
                </c:pt>
                <c:pt idx="3438" formatCode="General">
                  <c:v>2.8996005060615698E-2</c:v>
                </c:pt>
                <c:pt idx="3439" formatCode="General">
                  <c:v>2.9004645916661499E-2</c:v>
                </c:pt>
                <c:pt idx="3440" formatCode="General">
                  <c:v>2.9013286772707401E-2</c:v>
                </c:pt>
                <c:pt idx="3441" formatCode="General">
                  <c:v>2.9021927628753202E-2</c:v>
                </c:pt>
                <c:pt idx="3442" formatCode="General">
                  <c:v>2.9030568484798999E-2</c:v>
                </c:pt>
                <c:pt idx="3443" formatCode="General">
                  <c:v>2.9039209340844901E-2</c:v>
                </c:pt>
                <c:pt idx="3444" formatCode="General">
                  <c:v>2.9047850196890702E-2</c:v>
                </c:pt>
                <c:pt idx="3445" formatCode="General">
                  <c:v>2.9056491052936499E-2</c:v>
                </c:pt>
                <c:pt idx="3446" formatCode="General">
                  <c:v>2.9065131908982401E-2</c:v>
                </c:pt>
                <c:pt idx="3447" formatCode="General">
                  <c:v>2.9073772765028202E-2</c:v>
                </c:pt>
                <c:pt idx="3448" formatCode="General">
                  <c:v>2.9082413621073999E-2</c:v>
                </c:pt>
                <c:pt idx="3449" formatCode="General">
                  <c:v>2.9091054477119901E-2</c:v>
                </c:pt>
                <c:pt idx="3450" formatCode="General">
                  <c:v>2.9099695333165702E-2</c:v>
                </c:pt>
                <c:pt idx="3451" formatCode="General">
                  <c:v>2.9108336189211499E-2</c:v>
                </c:pt>
                <c:pt idx="3452" formatCode="General">
                  <c:v>2.9116977045257401E-2</c:v>
                </c:pt>
                <c:pt idx="3453" formatCode="General">
                  <c:v>2.9125617901303202E-2</c:v>
                </c:pt>
                <c:pt idx="3454" formatCode="General">
                  <c:v>2.9134258757348999E-2</c:v>
                </c:pt>
                <c:pt idx="3455" formatCode="General">
                  <c:v>2.91428996133948E-2</c:v>
                </c:pt>
                <c:pt idx="3456" formatCode="General">
                  <c:v>2.9151540469440702E-2</c:v>
                </c:pt>
                <c:pt idx="3457" formatCode="General">
                  <c:v>2.9160181325486499E-2</c:v>
                </c:pt>
                <c:pt idx="3458" formatCode="General">
                  <c:v>2.91688221815323E-2</c:v>
                </c:pt>
                <c:pt idx="3459" formatCode="General">
                  <c:v>2.9177463037578202E-2</c:v>
                </c:pt>
                <c:pt idx="3460" formatCode="General">
                  <c:v>2.9186103893623999E-2</c:v>
                </c:pt>
                <c:pt idx="3461" formatCode="General">
                  <c:v>2.91947447496698E-2</c:v>
                </c:pt>
                <c:pt idx="3462" formatCode="General">
                  <c:v>2.9203385605715702E-2</c:v>
                </c:pt>
                <c:pt idx="3463" formatCode="General">
                  <c:v>2.9212026461761499E-2</c:v>
                </c:pt>
                <c:pt idx="3464" formatCode="General">
                  <c:v>2.92206673178073E-2</c:v>
                </c:pt>
                <c:pt idx="3465" formatCode="General">
                  <c:v>2.9229308173853202E-2</c:v>
                </c:pt>
                <c:pt idx="3466" formatCode="General">
                  <c:v>2.9237949029898999E-2</c:v>
                </c:pt>
                <c:pt idx="3467" formatCode="General">
                  <c:v>2.92465898859448E-2</c:v>
                </c:pt>
                <c:pt idx="3468" formatCode="General">
                  <c:v>2.9255230741990601E-2</c:v>
                </c:pt>
                <c:pt idx="3469" formatCode="General">
                  <c:v>2.9263871598036499E-2</c:v>
                </c:pt>
                <c:pt idx="3470" formatCode="General">
                  <c:v>2.92725124540823E-2</c:v>
                </c:pt>
                <c:pt idx="3471" formatCode="General">
                  <c:v>2.9281153310128101E-2</c:v>
                </c:pt>
                <c:pt idx="3472" formatCode="General">
                  <c:v>2.9289794166173999E-2</c:v>
                </c:pt>
                <c:pt idx="3473" formatCode="General">
                  <c:v>2.92984350222198E-2</c:v>
                </c:pt>
                <c:pt idx="3474" formatCode="General">
                  <c:v>2.9307075878265601E-2</c:v>
                </c:pt>
                <c:pt idx="3475" formatCode="General">
                  <c:v>2.9315716734311499E-2</c:v>
                </c:pt>
                <c:pt idx="3476" formatCode="General">
                  <c:v>2.93243575903573E-2</c:v>
                </c:pt>
                <c:pt idx="3477" formatCode="General">
                  <c:v>2.9332998446403101E-2</c:v>
                </c:pt>
                <c:pt idx="3478" formatCode="General">
                  <c:v>2.9341639302448999E-2</c:v>
                </c:pt>
                <c:pt idx="3479" formatCode="General">
                  <c:v>2.93502801584948E-2</c:v>
                </c:pt>
                <c:pt idx="3480" formatCode="General">
                  <c:v>2.9358921014540601E-2</c:v>
                </c:pt>
                <c:pt idx="3481" formatCode="General">
                  <c:v>2.9367561870586499E-2</c:v>
                </c:pt>
                <c:pt idx="3482" formatCode="General">
                  <c:v>2.93762027266323E-2</c:v>
                </c:pt>
                <c:pt idx="3483" formatCode="General">
                  <c:v>2.9384843582678101E-2</c:v>
                </c:pt>
                <c:pt idx="3484" formatCode="General">
                  <c:v>2.9393484438723999E-2</c:v>
                </c:pt>
                <c:pt idx="3485" formatCode="General">
                  <c:v>2.94021252947698E-2</c:v>
                </c:pt>
                <c:pt idx="3486" formatCode="General">
                  <c:v>2.9410766150815601E-2</c:v>
                </c:pt>
                <c:pt idx="3487" formatCode="General">
                  <c:v>2.9419407006861398E-2</c:v>
                </c:pt>
                <c:pt idx="3488" formatCode="General">
                  <c:v>2.94280478629073E-2</c:v>
                </c:pt>
                <c:pt idx="3489" formatCode="General">
                  <c:v>2.9436688718953101E-2</c:v>
                </c:pt>
                <c:pt idx="3490" formatCode="General">
                  <c:v>2.9445329574998898E-2</c:v>
                </c:pt>
                <c:pt idx="3491" formatCode="General">
                  <c:v>2.94539704310448E-2</c:v>
                </c:pt>
                <c:pt idx="3492" formatCode="General">
                  <c:v>2.9462611287090601E-2</c:v>
                </c:pt>
                <c:pt idx="3493" formatCode="General">
                  <c:v>2.9471252143136398E-2</c:v>
                </c:pt>
                <c:pt idx="3494" formatCode="General">
                  <c:v>2.94798929991823E-2</c:v>
                </c:pt>
                <c:pt idx="3495" formatCode="General">
                  <c:v>2.9488533855228101E-2</c:v>
                </c:pt>
                <c:pt idx="3496" formatCode="General">
                  <c:v>2.9497174711273898E-2</c:v>
                </c:pt>
                <c:pt idx="3497" formatCode="General">
                  <c:v>2.95058155673198E-2</c:v>
                </c:pt>
                <c:pt idx="3498" formatCode="General">
                  <c:v>2.9514456423365601E-2</c:v>
                </c:pt>
                <c:pt idx="3499" formatCode="General">
                  <c:v>2.9523097279411398E-2</c:v>
                </c:pt>
                <c:pt idx="3500" formatCode="General">
                  <c:v>2.9531738135457199E-2</c:v>
                </c:pt>
                <c:pt idx="3501" formatCode="General">
                  <c:v>2.9540378991503101E-2</c:v>
                </c:pt>
                <c:pt idx="3502" formatCode="General">
                  <c:v>2.9549019847548898E-2</c:v>
                </c:pt>
                <c:pt idx="3503" formatCode="General">
                  <c:v>2.9557660703594699E-2</c:v>
                </c:pt>
                <c:pt idx="3504" formatCode="General">
                  <c:v>2.9566301559640601E-2</c:v>
                </c:pt>
                <c:pt idx="3505" formatCode="General">
                  <c:v>2.9574942415686398E-2</c:v>
                </c:pt>
                <c:pt idx="3506" formatCode="General">
                  <c:v>2.9583583271732199E-2</c:v>
                </c:pt>
                <c:pt idx="3507" formatCode="General">
                  <c:v>2.9592224127778101E-2</c:v>
                </c:pt>
                <c:pt idx="3508" formatCode="General">
                  <c:v>2.9600864983823898E-2</c:v>
                </c:pt>
                <c:pt idx="3509" formatCode="General">
                  <c:v>2.9609505839869699E-2</c:v>
                </c:pt>
                <c:pt idx="3510" formatCode="General">
                  <c:v>2.9618146695915601E-2</c:v>
                </c:pt>
                <c:pt idx="3511" formatCode="General">
                  <c:v>2.9626787551961398E-2</c:v>
                </c:pt>
                <c:pt idx="3512" formatCode="General">
                  <c:v>2.9635428408007199E-2</c:v>
                </c:pt>
                <c:pt idx="3513" formatCode="General">
                  <c:v>2.9644069264053101E-2</c:v>
                </c:pt>
                <c:pt idx="3514" formatCode="General">
                  <c:v>2.9652710120098898E-2</c:v>
                </c:pt>
                <c:pt idx="3515" formatCode="General">
                  <c:v>2.9661350976144699E-2</c:v>
                </c:pt>
                <c:pt idx="3516" formatCode="General">
                  <c:v>2.96699918321905E-2</c:v>
                </c:pt>
                <c:pt idx="3517" formatCode="General">
                  <c:v>2.9678632688236398E-2</c:v>
                </c:pt>
                <c:pt idx="3518" formatCode="General">
                  <c:v>2.9687273544282199E-2</c:v>
                </c:pt>
                <c:pt idx="3519" formatCode="General">
                  <c:v>2.9695914400328E-2</c:v>
                </c:pt>
                <c:pt idx="3520" formatCode="General">
                  <c:v>2.9704555256373898E-2</c:v>
                </c:pt>
                <c:pt idx="3521" formatCode="General">
                  <c:v>2.9713196112419699E-2</c:v>
                </c:pt>
                <c:pt idx="3522" formatCode="General">
                  <c:v>2.97218369684655E-2</c:v>
                </c:pt>
                <c:pt idx="3523" formatCode="General">
                  <c:v>2.9730477824511398E-2</c:v>
                </c:pt>
                <c:pt idx="3524" formatCode="General">
                  <c:v>2.9739118680557199E-2</c:v>
                </c:pt>
                <c:pt idx="3525" formatCode="General">
                  <c:v>2.9747759536603E-2</c:v>
                </c:pt>
                <c:pt idx="3526" formatCode="General">
                  <c:v>2.9756400392648898E-2</c:v>
                </c:pt>
                <c:pt idx="3527" formatCode="General">
                  <c:v>2.9765041248694699E-2</c:v>
                </c:pt>
                <c:pt idx="3528" formatCode="General">
                  <c:v>2.97736821047405E-2</c:v>
                </c:pt>
                <c:pt idx="3529" formatCode="General">
                  <c:v>2.9782322960786398E-2</c:v>
                </c:pt>
                <c:pt idx="3530" formatCode="General">
                  <c:v>2.9790963816832199E-2</c:v>
                </c:pt>
                <c:pt idx="3531" formatCode="General">
                  <c:v>2.9799604672878E-2</c:v>
                </c:pt>
                <c:pt idx="3532" formatCode="General">
                  <c:v>2.9808245528923801E-2</c:v>
                </c:pt>
                <c:pt idx="3533" formatCode="General">
                  <c:v>2.9816886384969699E-2</c:v>
                </c:pt>
                <c:pt idx="3534" formatCode="General">
                  <c:v>2.98255272410155E-2</c:v>
                </c:pt>
                <c:pt idx="3535" formatCode="General">
                  <c:v>2.9834168097061301E-2</c:v>
                </c:pt>
                <c:pt idx="3536" formatCode="General">
                  <c:v>2.9842808953107199E-2</c:v>
                </c:pt>
                <c:pt idx="3537" formatCode="General">
                  <c:v>2.9851449809153E-2</c:v>
                </c:pt>
                <c:pt idx="3538" formatCode="General">
                  <c:v>2.9860090665198801E-2</c:v>
                </c:pt>
                <c:pt idx="3539" formatCode="General">
                  <c:v>2.9868731521244699E-2</c:v>
                </c:pt>
                <c:pt idx="3540" formatCode="General">
                  <c:v>2.98773723772905E-2</c:v>
                </c:pt>
                <c:pt idx="3541" formatCode="General">
                  <c:v>2.9886013233336301E-2</c:v>
                </c:pt>
                <c:pt idx="3542" formatCode="General">
                  <c:v>2.9894654089382199E-2</c:v>
                </c:pt>
                <c:pt idx="3543" formatCode="General">
                  <c:v>2.9903294945428E-2</c:v>
                </c:pt>
                <c:pt idx="3544" formatCode="General">
                  <c:v>2.9911935801473801E-2</c:v>
                </c:pt>
                <c:pt idx="3545" formatCode="General">
                  <c:v>2.9920576657519599E-2</c:v>
                </c:pt>
                <c:pt idx="3546" formatCode="General">
                  <c:v>2.99292175135655E-2</c:v>
                </c:pt>
                <c:pt idx="3547" formatCode="General">
                  <c:v>2.9937858369611301E-2</c:v>
                </c:pt>
                <c:pt idx="3548" formatCode="General">
                  <c:v>2.9946499225657099E-2</c:v>
                </c:pt>
                <c:pt idx="3549" formatCode="General">
                  <c:v>2.9955140081703E-2</c:v>
                </c:pt>
                <c:pt idx="3550" formatCode="General">
                  <c:v>2.9963780937748801E-2</c:v>
                </c:pt>
                <c:pt idx="3551" formatCode="General">
                  <c:v>2.9972421793794599E-2</c:v>
                </c:pt>
                <c:pt idx="3552" formatCode="General">
                  <c:v>2.99810626498405E-2</c:v>
                </c:pt>
                <c:pt idx="3553" formatCode="General">
                  <c:v>2.9989703505886301E-2</c:v>
                </c:pt>
                <c:pt idx="3554" formatCode="General">
                  <c:v>2.9998344361932099E-2</c:v>
                </c:pt>
                <c:pt idx="3555" formatCode="General">
                  <c:v>3.0006985217978E-2</c:v>
                </c:pt>
                <c:pt idx="3556" formatCode="General">
                  <c:v>3.0006985217978E-2</c:v>
                </c:pt>
                <c:pt idx="3557" formatCode="General">
                  <c:v>3.0015635904419798E-2</c:v>
                </c:pt>
                <c:pt idx="3558" formatCode="General">
                  <c:v>3.00242865908616E-2</c:v>
                </c:pt>
                <c:pt idx="3559" formatCode="General">
                  <c:v>3.0032937277303499E-2</c:v>
                </c:pt>
                <c:pt idx="3560" formatCode="General">
                  <c:v>3.00415879637453E-2</c:v>
                </c:pt>
                <c:pt idx="3561" formatCode="General">
                  <c:v>3.0050238650187099E-2</c:v>
                </c:pt>
                <c:pt idx="3562" formatCode="General">
                  <c:v>3.00588893366289E-2</c:v>
                </c:pt>
                <c:pt idx="3563" formatCode="General">
                  <c:v>3.0067540023070799E-2</c:v>
                </c:pt>
                <c:pt idx="3564" formatCode="General">
                  <c:v>3.0076190709512601E-2</c:v>
                </c:pt>
                <c:pt idx="3565" formatCode="General">
                  <c:v>3.0084841395954399E-2</c:v>
                </c:pt>
                <c:pt idx="3566" formatCode="General">
                  <c:v>3.0093492082396301E-2</c:v>
                </c:pt>
                <c:pt idx="3567" formatCode="General">
                  <c:v>3.0102142768838099E-2</c:v>
                </c:pt>
                <c:pt idx="3568" formatCode="General">
                  <c:v>3.0110793455279901E-2</c:v>
                </c:pt>
                <c:pt idx="3569" formatCode="General">
                  <c:v>3.01194441417218E-2</c:v>
                </c:pt>
                <c:pt idx="3570" formatCode="General">
                  <c:v>3.0128094828163601E-2</c:v>
                </c:pt>
                <c:pt idx="3571" formatCode="General">
                  <c:v>3.0136745514605399E-2</c:v>
                </c:pt>
                <c:pt idx="3572" formatCode="General">
                  <c:v>3.0145396201047302E-2</c:v>
                </c:pt>
                <c:pt idx="3573" formatCode="General">
                  <c:v>3.01540468874891E-2</c:v>
                </c:pt>
                <c:pt idx="3574" formatCode="General">
                  <c:v>3.0162697573930902E-2</c:v>
                </c:pt>
                <c:pt idx="3575" formatCode="General">
                  <c:v>3.01713482603727E-2</c:v>
                </c:pt>
                <c:pt idx="3576" formatCode="General">
                  <c:v>3.0179998946814598E-2</c:v>
                </c:pt>
                <c:pt idx="3577" formatCode="General">
                  <c:v>3.01886496332564E-2</c:v>
                </c:pt>
                <c:pt idx="3578" formatCode="General">
                  <c:v>3.0197300319698198E-2</c:v>
                </c:pt>
                <c:pt idx="3579" formatCode="General">
                  <c:v>3.0205951006140101E-2</c:v>
                </c:pt>
                <c:pt idx="3580" formatCode="General">
                  <c:v>3.0214601692581899E-2</c:v>
                </c:pt>
                <c:pt idx="3581" formatCode="General">
                  <c:v>3.02232523790237E-2</c:v>
                </c:pt>
                <c:pt idx="3582" formatCode="General">
                  <c:v>3.0231903065465599E-2</c:v>
                </c:pt>
                <c:pt idx="3583" formatCode="General">
                  <c:v>3.0240553751907401E-2</c:v>
                </c:pt>
                <c:pt idx="3584" formatCode="General">
                  <c:v>3.0249204438349199E-2</c:v>
                </c:pt>
                <c:pt idx="3585" formatCode="General">
                  <c:v>3.0257855124791101E-2</c:v>
                </c:pt>
                <c:pt idx="3586" formatCode="General">
                  <c:v>3.0266505811232899E-2</c:v>
                </c:pt>
                <c:pt idx="3587" formatCode="General">
                  <c:v>3.0275156497674701E-2</c:v>
                </c:pt>
                <c:pt idx="3588" formatCode="General">
                  <c:v>3.0283807184116499E-2</c:v>
                </c:pt>
                <c:pt idx="3589" formatCode="General">
                  <c:v>3.0292457870558401E-2</c:v>
                </c:pt>
                <c:pt idx="3590" formatCode="General">
                  <c:v>3.03011085570002E-2</c:v>
                </c:pt>
                <c:pt idx="3591" formatCode="General">
                  <c:v>3.0309759243442001E-2</c:v>
                </c:pt>
                <c:pt idx="3592" formatCode="General">
                  <c:v>3.03184099298839E-2</c:v>
                </c:pt>
                <c:pt idx="3593" formatCode="General">
                  <c:v>3.0327060616325702E-2</c:v>
                </c:pt>
                <c:pt idx="3594" formatCode="General">
                  <c:v>3.03357113027675E-2</c:v>
                </c:pt>
                <c:pt idx="3595" formatCode="General">
                  <c:v>3.0344361989209399E-2</c:v>
                </c:pt>
                <c:pt idx="3596" formatCode="General">
                  <c:v>3.03530126756512E-2</c:v>
                </c:pt>
                <c:pt idx="3597" formatCode="General">
                  <c:v>3.0361663362092998E-2</c:v>
                </c:pt>
                <c:pt idx="3598" formatCode="General">
                  <c:v>3.0370314048534901E-2</c:v>
                </c:pt>
                <c:pt idx="3599" formatCode="General">
                  <c:v>3.0378964734976699E-2</c:v>
                </c:pt>
                <c:pt idx="3600" formatCode="General">
                  <c:v>3.0387615421418501E-2</c:v>
                </c:pt>
                <c:pt idx="3601" formatCode="General">
                  <c:v>3.0396266107860399E-2</c:v>
                </c:pt>
                <c:pt idx="3602" formatCode="General">
                  <c:v>3.0404916794302201E-2</c:v>
                </c:pt>
                <c:pt idx="3603" formatCode="General">
                  <c:v>3.0413567480743999E-2</c:v>
                </c:pt>
                <c:pt idx="3604" formatCode="General">
                  <c:v>3.0422218167185801E-2</c:v>
                </c:pt>
                <c:pt idx="3605" formatCode="General">
                  <c:v>3.04308688536277E-2</c:v>
                </c:pt>
                <c:pt idx="3606" formatCode="General">
                  <c:v>3.0439519540069501E-2</c:v>
                </c:pt>
                <c:pt idx="3607" formatCode="General">
                  <c:v>3.0448170226511299E-2</c:v>
                </c:pt>
                <c:pt idx="3608" formatCode="General">
                  <c:v>3.0456820912953202E-2</c:v>
                </c:pt>
                <c:pt idx="3609" formatCode="General">
                  <c:v>3.0465471599395E-2</c:v>
                </c:pt>
                <c:pt idx="3610" formatCode="General">
                  <c:v>3.0474122285836801E-2</c:v>
                </c:pt>
                <c:pt idx="3611" formatCode="General">
                  <c:v>3.04827729722787E-2</c:v>
                </c:pt>
                <c:pt idx="3612" formatCode="General">
                  <c:v>3.0491423658720498E-2</c:v>
                </c:pt>
                <c:pt idx="3613" formatCode="General">
                  <c:v>3.05000743451623E-2</c:v>
                </c:pt>
                <c:pt idx="3614" formatCode="General">
                  <c:v>3.0508725031604199E-2</c:v>
                </c:pt>
                <c:pt idx="3615" formatCode="General">
                  <c:v>3.0517375718046E-2</c:v>
                </c:pt>
                <c:pt idx="3616" formatCode="General">
                  <c:v>3.0526026404487799E-2</c:v>
                </c:pt>
                <c:pt idx="3617" formatCode="General">
                  <c:v>3.05346770909296E-2</c:v>
                </c:pt>
                <c:pt idx="3618" formatCode="General">
                  <c:v>3.0543327777371499E-2</c:v>
                </c:pt>
                <c:pt idx="3619" formatCode="General">
                  <c:v>3.0551978463813301E-2</c:v>
                </c:pt>
                <c:pt idx="3620" formatCode="General">
                  <c:v>3.0560629150255099E-2</c:v>
                </c:pt>
                <c:pt idx="3621" formatCode="General">
                  <c:v>3.0569279836697001E-2</c:v>
                </c:pt>
                <c:pt idx="3622" formatCode="General">
                  <c:v>3.0577930523138799E-2</c:v>
                </c:pt>
                <c:pt idx="3623" formatCode="General">
                  <c:v>3.0586581209580601E-2</c:v>
                </c:pt>
                <c:pt idx="3624" formatCode="General">
                  <c:v>3.05952318960225E-2</c:v>
                </c:pt>
                <c:pt idx="3625" formatCode="General">
                  <c:v>3.0603882582464301E-2</c:v>
                </c:pt>
                <c:pt idx="3626" formatCode="General">
                  <c:v>3.06125332689061E-2</c:v>
                </c:pt>
                <c:pt idx="3627" formatCode="General">
                  <c:v>3.0621183955347998E-2</c:v>
                </c:pt>
                <c:pt idx="3628" formatCode="General">
                  <c:v>3.06298346417898E-2</c:v>
                </c:pt>
                <c:pt idx="3629" formatCode="General">
                  <c:v>3.0638485328231602E-2</c:v>
                </c:pt>
                <c:pt idx="3630" formatCode="General">
                  <c:v>3.06471360146734E-2</c:v>
                </c:pt>
                <c:pt idx="3631" formatCode="General">
                  <c:v>3.0655786701115299E-2</c:v>
                </c:pt>
                <c:pt idx="3632" formatCode="General">
                  <c:v>3.06644373875571E-2</c:v>
                </c:pt>
                <c:pt idx="3633" formatCode="General">
                  <c:v>3.0673088073998898E-2</c:v>
                </c:pt>
                <c:pt idx="3634" formatCode="General">
                  <c:v>3.0681738760440801E-2</c:v>
                </c:pt>
                <c:pt idx="3635" formatCode="General">
                  <c:v>3.0690389446882599E-2</c:v>
                </c:pt>
                <c:pt idx="3636" formatCode="General">
                  <c:v>3.06990401333244E-2</c:v>
                </c:pt>
                <c:pt idx="3637" formatCode="General">
                  <c:v>3.0707690819766299E-2</c:v>
                </c:pt>
                <c:pt idx="3638" formatCode="General">
                  <c:v>3.0716341506208101E-2</c:v>
                </c:pt>
                <c:pt idx="3639" formatCode="General">
                  <c:v>3.0724992192649899E-2</c:v>
                </c:pt>
                <c:pt idx="3640" formatCode="General">
                  <c:v>3.0733642879091801E-2</c:v>
                </c:pt>
                <c:pt idx="3641" formatCode="General">
                  <c:v>3.07422935655336E-2</c:v>
                </c:pt>
                <c:pt idx="3642" formatCode="General">
                  <c:v>3.0750944251975401E-2</c:v>
                </c:pt>
                <c:pt idx="3643" formatCode="General">
                  <c:v>3.0759594938417199E-2</c:v>
                </c:pt>
                <c:pt idx="3644" formatCode="General">
                  <c:v>3.0768245624859102E-2</c:v>
                </c:pt>
                <c:pt idx="3645" formatCode="General">
                  <c:v>3.07768963113009E-2</c:v>
                </c:pt>
                <c:pt idx="3646" formatCode="General">
                  <c:v>3.0785546997742701E-2</c:v>
                </c:pt>
                <c:pt idx="3647" formatCode="General">
                  <c:v>3.07941976841846E-2</c:v>
                </c:pt>
                <c:pt idx="3648" formatCode="General">
                  <c:v>3.0802848370626398E-2</c:v>
                </c:pt>
                <c:pt idx="3649" formatCode="General">
                  <c:v>3.08114990570682E-2</c:v>
                </c:pt>
                <c:pt idx="3650" formatCode="General">
                  <c:v>3.0820149743510099E-2</c:v>
                </c:pt>
                <c:pt idx="3651" formatCode="General">
                  <c:v>3.08288004299519E-2</c:v>
                </c:pt>
                <c:pt idx="3652" formatCode="General">
                  <c:v>3.0837451116393699E-2</c:v>
                </c:pt>
                <c:pt idx="3653" formatCode="General">
                  <c:v>3.0846101802835601E-2</c:v>
                </c:pt>
                <c:pt idx="3654" formatCode="General">
                  <c:v>3.0854752489277399E-2</c:v>
                </c:pt>
                <c:pt idx="3655" formatCode="General">
                  <c:v>3.0863403175719201E-2</c:v>
                </c:pt>
                <c:pt idx="3656" formatCode="General">
                  <c:v>3.0872053862160999E-2</c:v>
                </c:pt>
                <c:pt idx="3657" formatCode="General">
                  <c:v>3.0880704548602901E-2</c:v>
                </c:pt>
                <c:pt idx="3658" formatCode="General">
                  <c:v>3.0889355235044699E-2</c:v>
                </c:pt>
                <c:pt idx="3659" formatCode="General">
                  <c:v>3.0898005921486501E-2</c:v>
                </c:pt>
                <c:pt idx="3660" formatCode="General">
                  <c:v>3.09066566079284E-2</c:v>
                </c:pt>
                <c:pt idx="3661" formatCode="General">
                  <c:v>3.0915307294370201E-2</c:v>
                </c:pt>
                <c:pt idx="3662" formatCode="General">
                  <c:v>3.0923957980812E-2</c:v>
                </c:pt>
                <c:pt idx="3663" formatCode="General">
                  <c:v>3.0932608667253898E-2</c:v>
                </c:pt>
                <c:pt idx="3664" formatCode="General">
                  <c:v>3.09412593536957E-2</c:v>
                </c:pt>
                <c:pt idx="3665" formatCode="General">
                  <c:v>3.0949910040137502E-2</c:v>
                </c:pt>
                <c:pt idx="3666" formatCode="General">
                  <c:v>3.09585607265794E-2</c:v>
                </c:pt>
                <c:pt idx="3667" formatCode="General">
                  <c:v>3.0967211413021199E-2</c:v>
                </c:pt>
                <c:pt idx="3668" formatCode="General">
                  <c:v>3.0975862099463E-2</c:v>
                </c:pt>
                <c:pt idx="3669" formatCode="General">
                  <c:v>3.0984512785904899E-2</c:v>
                </c:pt>
                <c:pt idx="3670" formatCode="General">
                  <c:v>3.0993163472346701E-2</c:v>
                </c:pt>
                <c:pt idx="3671" formatCode="General">
                  <c:v>3.1001814158788499E-2</c:v>
                </c:pt>
                <c:pt idx="3672" formatCode="General">
                  <c:v>3.10104648452303E-2</c:v>
                </c:pt>
                <c:pt idx="3673" formatCode="General">
                  <c:v>3.1019115531672199E-2</c:v>
                </c:pt>
                <c:pt idx="3674" formatCode="General">
                  <c:v>3.1027766218114001E-2</c:v>
                </c:pt>
                <c:pt idx="3675" formatCode="General">
                  <c:v>3.1036416904555799E-2</c:v>
                </c:pt>
                <c:pt idx="3676" formatCode="General">
                  <c:v>3.1045067590997701E-2</c:v>
                </c:pt>
                <c:pt idx="3677" formatCode="General">
                  <c:v>3.1053718277439499E-2</c:v>
                </c:pt>
                <c:pt idx="3678" formatCode="General">
                  <c:v>3.1062368963881301E-2</c:v>
                </c:pt>
                <c:pt idx="3679" formatCode="General">
                  <c:v>3.10710196503232E-2</c:v>
                </c:pt>
                <c:pt idx="3680" formatCode="General">
                  <c:v>3.1079670336765002E-2</c:v>
                </c:pt>
                <c:pt idx="3681" formatCode="General">
                  <c:v>3.10883210232068E-2</c:v>
                </c:pt>
                <c:pt idx="3682" formatCode="General">
                  <c:v>3.1096971709648698E-2</c:v>
                </c:pt>
                <c:pt idx="3683" formatCode="General">
                  <c:v>3.11056223960905E-2</c:v>
                </c:pt>
                <c:pt idx="3684" formatCode="General">
                  <c:v>3.1114273082532298E-2</c:v>
                </c:pt>
                <c:pt idx="3685" formatCode="General">
                  <c:v>3.11229237689741E-2</c:v>
                </c:pt>
                <c:pt idx="3686" formatCode="General">
                  <c:v>3.1131574455415999E-2</c:v>
                </c:pt>
                <c:pt idx="3687" formatCode="General">
                  <c:v>3.11402251418578E-2</c:v>
                </c:pt>
                <c:pt idx="3688" formatCode="General">
                  <c:v>3.1148875828299599E-2</c:v>
                </c:pt>
                <c:pt idx="3689" formatCode="General">
                  <c:v>3.1157526514741501E-2</c:v>
                </c:pt>
                <c:pt idx="3690" formatCode="General">
                  <c:v>3.1166177201183299E-2</c:v>
                </c:pt>
                <c:pt idx="3691" formatCode="General">
                  <c:v>3.1174827887625101E-2</c:v>
                </c:pt>
                <c:pt idx="3692" formatCode="General">
                  <c:v>3.1183478574066999E-2</c:v>
                </c:pt>
                <c:pt idx="3693" formatCode="General">
                  <c:v>3.1192129260508801E-2</c:v>
                </c:pt>
                <c:pt idx="3694" formatCode="General">
                  <c:v>3.1200779946950599E-2</c:v>
                </c:pt>
                <c:pt idx="3695" formatCode="General">
                  <c:v>3.1209430633392501E-2</c:v>
                </c:pt>
                <c:pt idx="3696" formatCode="General">
                  <c:v>3.12180813198343E-2</c:v>
                </c:pt>
                <c:pt idx="3697" formatCode="General">
                  <c:v>3.1226732006276101E-2</c:v>
                </c:pt>
                <c:pt idx="3698" formatCode="General">
                  <c:v>3.1235382692717899E-2</c:v>
                </c:pt>
                <c:pt idx="3699" formatCode="General">
                  <c:v>3.1244033379159802E-2</c:v>
                </c:pt>
                <c:pt idx="3700" formatCode="General">
                  <c:v>3.1252684065601603E-2</c:v>
                </c:pt>
                <c:pt idx="3701" formatCode="General">
                  <c:v>3.1261334752043402E-2</c:v>
                </c:pt>
                <c:pt idx="3702" formatCode="General">
                  <c:v>3.1269985438485297E-2</c:v>
                </c:pt>
                <c:pt idx="3703" formatCode="General">
                  <c:v>3.1278636124927102E-2</c:v>
                </c:pt>
                <c:pt idx="3704" formatCode="General">
                  <c:v>3.12872868113689E-2</c:v>
                </c:pt>
                <c:pt idx="3705" formatCode="General">
                  <c:v>3.1295937497810802E-2</c:v>
                </c:pt>
                <c:pt idx="3706" formatCode="General">
                  <c:v>3.1304588184252601E-2</c:v>
                </c:pt>
                <c:pt idx="3707" formatCode="General">
                  <c:v>3.1313238870694399E-2</c:v>
                </c:pt>
                <c:pt idx="3708" formatCode="General">
                  <c:v>3.1321889557136301E-2</c:v>
                </c:pt>
                <c:pt idx="3709" formatCode="General">
                  <c:v>3.1330540243578099E-2</c:v>
                </c:pt>
                <c:pt idx="3710" formatCode="General">
                  <c:v>3.1339190930019897E-2</c:v>
                </c:pt>
                <c:pt idx="3711" formatCode="General">
                  <c:v>3.13478416164618E-2</c:v>
                </c:pt>
                <c:pt idx="3712" formatCode="General">
                  <c:v>3.1356492302903598E-2</c:v>
                </c:pt>
                <c:pt idx="3713" formatCode="General">
                  <c:v>3.1365142989345403E-2</c:v>
                </c:pt>
                <c:pt idx="3714" formatCode="General">
                  <c:v>3.1373793675787201E-2</c:v>
                </c:pt>
                <c:pt idx="3715" formatCode="General">
                  <c:v>3.1382444362229103E-2</c:v>
                </c:pt>
                <c:pt idx="3716" formatCode="General">
                  <c:v>3.1391095048670901E-2</c:v>
                </c:pt>
                <c:pt idx="3717" formatCode="General">
                  <c:v>3.13997457351127E-2</c:v>
                </c:pt>
                <c:pt idx="3718" formatCode="General">
                  <c:v>3.1408396421554602E-2</c:v>
                </c:pt>
                <c:pt idx="3719" formatCode="General">
                  <c:v>3.14170471079964E-2</c:v>
                </c:pt>
                <c:pt idx="3720" formatCode="General">
                  <c:v>3.1425697794438198E-2</c:v>
                </c:pt>
                <c:pt idx="3721" formatCode="General">
                  <c:v>3.14343484808801E-2</c:v>
                </c:pt>
                <c:pt idx="3722" formatCode="General">
                  <c:v>3.1442999167321899E-2</c:v>
                </c:pt>
                <c:pt idx="3723" formatCode="General">
                  <c:v>3.1451649853763697E-2</c:v>
                </c:pt>
                <c:pt idx="3724" formatCode="General">
                  <c:v>3.1460300540205599E-2</c:v>
                </c:pt>
                <c:pt idx="3725" formatCode="General">
                  <c:v>3.1468951226647397E-2</c:v>
                </c:pt>
                <c:pt idx="3726" formatCode="General">
                  <c:v>3.1477601913089202E-2</c:v>
                </c:pt>
                <c:pt idx="3727" formatCode="General">
                  <c:v>3.1486252599531001E-2</c:v>
                </c:pt>
                <c:pt idx="3728" formatCode="General">
                  <c:v>3.1494903285972903E-2</c:v>
                </c:pt>
                <c:pt idx="3729" formatCode="General">
                  <c:v>3.1503553972414701E-2</c:v>
                </c:pt>
                <c:pt idx="3730" formatCode="General">
                  <c:v>3.1512204658856499E-2</c:v>
                </c:pt>
                <c:pt idx="3731" formatCode="General">
                  <c:v>3.1520855345298401E-2</c:v>
                </c:pt>
                <c:pt idx="3732" formatCode="General">
                  <c:v>3.15295060317402E-2</c:v>
                </c:pt>
                <c:pt idx="3733" formatCode="General">
                  <c:v>3.1538156718181998E-2</c:v>
                </c:pt>
                <c:pt idx="3734" formatCode="General">
                  <c:v>3.15468074046239E-2</c:v>
                </c:pt>
                <c:pt idx="3735" formatCode="General">
                  <c:v>3.1555458091065698E-2</c:v>
                </c:pt>
                <c:pt idx="3736" formatCode="General">
                  <c:v>3.1564108777507503E-2</c:v>
                </c:pt>
                <c:pt idx="3737" formatCode="General">
                  <c:v>3.1572759463949399E-2</c:v>
                </c:pt>
                <c:pt idx="3738" formatCode="General">
                  <c:v>3.1581410150391197E-2</c:v>
                </c:pt>
                <c:pt idx="3739" formatCode="General">
                  <c:v>3.1590060836833002E-2</c:v>
                </c:pt>
                <c:pt idx="3740" formatCode="General">
                  <c:v>3.15987115232748E-2</c:v>
                </c:pt>
                <c:pt idx="3741" formatCode="General">
                  <c:v>3.1607362209716702E-2</c:v>
                </c:pt>
                <c:pt idx="3742" formatCode="General">
                  <c:v>3.16160128961585E-2</c:v>
                </c:pt>
                <c:pt idx="3743" formatCode="General">
                  <c:v>3.1624663582600299E-2</c:v>
                </c:pt>
                <c:pt idx="3744" formatCode="General">
                  <c:v>3.1633314269042201E-2</c:v>
                </c:pt>
                <c:pt idx="3745" formatCode="General">
                  <c:v>3.1641964955483999E-2</c:v>
                </c:pt>
                <c:pt idx="3746" formatCode="General">
                  <c:v>3.1650615641925797E-2</c:v>
                </c:pt>
                <c:pt idx="3747" formatCode="General">
                  <c:v>3.1659266328367699E-2</c:v>
                </c:pt>
                <c:pt idx="3748" formatCode="General">
                  <c:v>3.1667917014809498E-2</c:v>
                </c:pt>
                <c:pt idx="3749" formatCode="General">
                  <c:v>3.1676567701251303E-2</c:v>
                </c:pt>
                <c:pt idx="3750" formatCode="General">
                  <c:v>3.1685218387693198E-2</c:v>
                </c:pt>
                <c:pt idx="3751" formatCode="General">
                  <c:v>3.1693869074135003E-2</c:v>
                </c:pt>
                <c:pt idx="3752" formatCode="General">
                  <c:v>3.1702519760576801E-2</c:v>
                </c:pt>
                <c:pt idx="3753" formatCode="General">
                  <c:v>3.1711170447018697E-2</c:v>
                </c:pt>
                <c:pt idx="3754" formatCode="General">
                  <c:v>3.1719821133460502E-2</c:v>
                </c:pt>
                <c:pt idx="3755" formatCode="General">
                  <c:v>3.17284718199023E-2</c:v>
                </c:pt>
                <c:pt idx="3756" formatCode="General">
                  <c:v>3.1737122506344098E-2</c:v>
                </c:pt>
                <c:pt idx="3757" formatCode="General">
                  <c:v>3.1745773192786E-2</c:v>
                </c:pt>
                <c:pt idx="3758" formatCode="General">
                  <c:v>3.1754423879227799E-2</c:v>
                </c:pt>
                <c:pt idx="3759" formatCode="General">
                  <c:v>3.1763074565669597E-2</c:v>
                </c:pt>
                <c:pt idx="3760" formatCode="General">
                  <c:v>3.1771725252111499E-2</c:v>
                </c:pt>
                <c:pt idx="3761" formatCode="General">
                  <c:v>3.1780375938553297E-2</c:v>
                </c:pt>
                <c:pt idx="3762" formatCode="General">
                  <c:v>3.1789026624995102E-2</c:v>
                </c:pt>
                <c:pt idx="3763" formatCode="General">
                  <c:v>3.1797677311436998E-2</c:v>
                </c:pt>
                <c:pt idx="3764" formatCode="General">
                  <c:v>3.1806327997878803E-2</c:v>
                </c:pt>
                <c:pt idx="3765" formatCode="General">
                  <c:v>3.1814978684320601E-2</c:v>
                </c:pt>
                <c:pt idx="3766" formatCode="General">
                  <c:v>3.1823629370762399E-2</c:v>
                </c:pt>
                <c:pt idx="3767" formatCode="General">
                  <c:v>3.1832280057204301E-2</c:v>
                </c:pt>
                <c:pt idx="3768" formatCode="General">
                  <c:v>3.1840930743646099E-2</c:v>
                </c:pt>
                <c:pt idx="3769" formatCode="General">
                  <c:v>3.1849581430087898E-2</c:v>
                </c:pt>
                <c:pt idx="3770" formatCode="General">
                  <c:v>3.18582321165298E-2</c:v>
                </c:pt>
                <c:pt idx="3771" formatCode="General">
                  <c:v>3.1866882802971598E-2</c:v>
                </c:pt>
                <c:pt idx="3772" formatCode="General">
                  <c:v>3.1875533489413403E-2</c:v>
                </c:pt>
                <c:pt idx="3773" formatCode="General">
                  <c:v>3.1884184175855299E-2</c:v>
                </c:pt>
                <c:pt idx="3774" formatCode="General">
                  <c:v>3.1892834862297097E-2</c:v>
                </c:pt>
                <c:pt idx="3775" formatCode="General">
                  <c:v>3.1901485548738902E-2</c:v>
                </c:pt>
                <c:pt idx="3776" formatCode="General">
                  <c:v>3.1910136235180797E-2</c:v>
                </c:pt>
                <c:pt idx="3777" formatCode="General">
                  <c:v>3.1918786921622602E-2</c:v>
                </c:pt>
                <c:pt idx="3778" formatCode="General">
                  <c:v>3.19274376080644E-2</c:v>
                </c:pt>
                <c:pt idx="3779" formatCode="General">
                  <c:v>3.1936088294506199E-2</c:v>
                </c:pt>
                <c:pt idx="3780" formatCode="General">
                  <c:v>3.1944738980948101E-2</c:v>
                </c:pt>
                <c:pt idx="3781" formatCode="General">
                  <c:v>3.1953389667389899E-2</c:v>
                </c:pt>
                <c:pt idx="3782" formatCode="General">
                  <c:v>3.1962040353831697E-2</c:v>
                </c:pt>
                <c:pt idx="3783" formatCode="General">
                  <c:v>3.1970691040273599E-2</c:v>
                </c:pt>
                <c:pt idx="3784" formatCode="General">
                  <c:v>3.1979341726715398E-2</c:v>
                </c:pt>
                <c:pt idx="3785" formatCode="General">
                  <c:v>3.1987992413157203E-2</c:v>
                </c:pt>
                <c:pt idx="3786" formatCode="General">
                  <c:v>3.1996643099599098E-2</c:v>
                </c:pt>
                <c:pt idx="3787" formatCode="General">
                  <c:v>3.2005293786040903E-2</c:v>
                </c:pt>
                <c:pt idx="3788" formatCode="General">
                  <c:v>3.2013944472482701E-2</c:v>
                </c:pt>
                <c:pt idx="3789" formatCode="General">
                  <c:v>3.2022595158924597E-2</c:v>
                </c:pt>
                <c:pt idx="3790" formatCode="General">
                  <c:v>3.2031245845366402E-2</c:v>
                </c:pt>
                <c:pt idx="3791" formatCode="General">
                  <c:v>3.20398965318082E-2</c:v>
                </c:pt>
                <c:pt idx="3792" formatCode="General">
                  <c:v>3.2048547218250102E-2</c:v>
                </c:pt>
                <c:pt idx="3793" formatCode="General">
                  <c:v>3.20571979046919E-2</c:v>
                </c:pt>
                <c:pt idx="3794" formatCode="General">
                  <c:v>3.2065848591133699E-2</c:v>
                </c:pt>
                <c:pt idx="3795" formatCode="General">
                  <c:v>3.2074499277575497E-2</c:v>
                </c:pt>
                <c:pt idx="3796" formatCode="General">
                  <c:v>3.2083149964017399E-2</c:v>
                </c:pt>
                <c:pt idx="3797" formatCode="General">
                  <c:v>3.2091800650459197E-2</c:v>
                </c:pt>
                <c:pt idx="3798" formatCode="General">
                  <c:v>3.2100451336901002E-2</c:v>
                </c:pt>
                <c:pt idx="3799" formatCode="General">
                  <c:v>3.2109102023342898E-2</c:v>
                </c:pt>
                <c:pt idx="3800" formatCode="General">
                  <c:v>3.2117752709784703E-2</c:v>
                </c:pt>
                <c:pt idx="3801" formatCode="General">
                  <c:v>3.2126403396226501E-2</c:v>
                </c:pt>
                <c:pt idx="3802" formatCode="General">
                  <c:v>3.2135054082668403E-2</c:v>
                </c:pt>
                <c:pt idx="3803" formatCode="General">
                  <c:v>3.2143704769110201E-2</c:v>
                </c:pt>
                <c:pt idx="3804" formatCode="General">
                  <c:v>3.2152355455551999E-2</c:v>
                </c:pt>
                <c:pt idx="3805" formatCode="General">
                  <c:v>3.2161006141993902E-2</c:v>
                </c:pt>
                <c:pt idx="3806" formatCode="General">
                  <c:v>3.21696568284357E-2</c:v>
                </c:pt>
                <c:pt idx="3807" formatCode="General">
                  <c:v>3.2178307514877498E-2</c:v>
                </c:pt>
                <c:pt idx="3808" formatCode="General">
                  <c:v>3.2186958201319303E-2</c:v>
                </c:pt>
                <c:pt idx="3809" formatCode="General">
                  <c:v>3.2195608887761198E-2</c:v>
                </c:pt>
                <c:pt idx="3810" formatCode="General">
                  <c:v>3.2204259574202997E-2</c:v>
                </c:pt>
                <c:pt idx="3811" formatCode="General">
                  <c:v>3.2212910260644802E-2</c:v>
                </c:pt>
                <c:pt idx="3812" formatCode="General">
                  <c:v>3.2221560947086697E-2</c:v>
                </c:pt>
                <c:pt idx="3813" formatCode="General">
                  <c:v>3.2230211633528502E-2</c:v>
                </c:pt>
                <c:pt idx="3814" formatCode="General">
                  <c:v>3.22388623199703E-2</c:v>
                </c:pt>
                <c:pt idx="3815" formatCode="General">
                  <c:v>3.2247513006412203E-2</c:v>
                </c:pt>
                <c:pt idx="3816" formatCode="General">
                  <c:v>3.2256163692854001E-2</c:v>
                </c:pt>
                <c:pt idx="3817" formatCode="General">
                  <c:v>3.2264814379295799E-2</c:v>
                </c:pt>
                <c:pt idx="3818" formatCode="General">
                  <c:v>3.2273465065737701E-2</c:v>
                </c:pt>
                <c:pt idx="3819" formatCode="General">
                  <c:v>3.2282115752179499E-2</c:v>
                </c:pt>
                <c:pt idx="3820" formatCode="General">
                  <c:v>3.2290766438621298E-2</c:v>
                </c:pt>
                <c:pt idx="3821" formatCode="General">
                  <c:v>3.2299417125063103E-2</c:v>
                </c:pt>
                <c:pt idx="3822" formatCode="General">
                  <c:v>3.2308067811504998E-2</c:v>
                </c:pt>
                <c:pt idx="3823" formatCode="General">
                  <c:v>3.2316718497946803E-2</c:v>
                </c:pt>
                <c:pt idx="3824" formatCode="General">
                  <c:v>3.2325369184388601E-2</c:v>
                </c:pt>
                <c:pt idx="3825" formatCode="General">
                  <c:v>3.2334019870830497E-2</c:v>
                </c:pt>
                <c:pt idx="3826" formatCode="General">
                  <c:v>3.2342670557272302E-2</c:v>
                </c:pt>
                <c:pt idx="3827" formatCode="General">
                  <c:v>3.23513212437141E-2</c:v>
                </c:pt>
                <c:pt idx="3828" formatCode="General">
                  <c:v>3.2359971930156002E-2</c:v>
                </c:pt>
                <c:pt idx="3829" formatCode="General">
                  <c:v>3.23686226165978E-2</c:v>
                </c:pt>
                <c:pt idx="3830" formatCode="General">
                  <c:v>3.2377273303039598E-2</c:v>
                </c:pt>
                <c:pt idx="3831" formatCode="General">
                  <c:v>3.2385923989481501E-2</c:v>
                </c:pt>
                <c:pt idx="3832" formatCode="General">
                  <c:v>3.2394574675923299E-2</c:v>
                </c:pt>
                <c:pt idx="3833" formatCode="General">
                  <c:v>3.2403225362365097E-2</c:v>
                </c:pt>
                <c:pt idx="3834" formatCode="General">
                  <c:v>3.2411876048806999E-2</c:v>
                </c:pt>
                <c:pt idx="3835" formatCode="General">
                  <c:v>3.2420526735248797E-2</c:v>
                </c:pt>
                <c:pt idx="3836" formatCode="General">
                  <c:v>3.2429177421690603E-2</c:v>
                </c:pt>
                <c:pt idx="3837" formatCode="General">
                  <c:v>3.2437828108132401E-2</c:v>
                </c:pt>
                <c:pt idx="3838" formatCode="General">
                  <c:v>3.2446478794574303E-2</c:v>
                </c:pt>
                <c:pt idx="3839" formatCode="General">
                  <c:v>3.2455129481016101E-2</c:v>
                </c:pt>
                <c:pt idx="3840" formatCode="General">
                  <c:v>3.2463780167457899E-2</c:v>
                </c:pt>
                <c:pt idx="3841" formatCode="General">
                  <c:v>3.2472430853899802E-2</c:v>
                </c:pt>
                <c:pt idx="3842" formatCode="General">
                  <c:v>3.24810815403416E-2</c:v>
                </c:pt>
                <c:pt idx="3843" formatCode="General">
                  <c:v>3.2489732226783398E-2</c:v>
                </c:pt>
                <c:pt idx="3844" formatCode="General">
                  <c:v>3.24983829132253E-2</c:v>
                </c:pt>
                <c:pt idx="3845" formatCode="General">
                  <c:v>3.2507033599667098E-2</c:v>
                </c:pt>
                <c:pt idx="3846" formatCode="General">
                  <c:v>3.2515684286108897E-2</c:v>
                </c:pt>
                <c:pt idx="3847" formatCode="General">
                  <c:v>3.2524334972550799E-2</c:v>
                </c:pt>
                <c:pt idx="3848" formatCode="General">
                  <c:v>3.2532985658992597E-2</c:v>
                </c:pt>
                <c:pt idx="3849" formatCode="General">
                  <c:v>3.2541636345434402E-2</c:v>
                </c:pt>
                <c:pt idx="3850" formatCode="General">
                  <c:v>3.25502870318762E-2</c:v>
                </c:pt>
                <c:pt idx="3851" formatCode="General">
                  <c:v>3.2558937718318103E-2</c:v>
                </c:pt>
                <c:pt idx="3852" formatCode="General">
                  <c:v>3.2567588404759901E-2</c:v>
                </c:pt>
                <c:pt idx="3853" formatCode="General">
                  <c:v>3.2576239091201699E-2</c:v>
                </c:pt>
                <c:pt idx="3854" formatCode="General">
                  <c:v>3.2584889777643601E-2</c:v>
                </c:pt>
                <c:pt idx="3855" formatCode="General">
                  <c:v>3.2593540464085399E-2</c:v>
                </c:pt>
                <c:pt idx="3856" formatCode="General">
                  <c:v>3.2602191150527197E-2</c:v>
                </c:pt>
                <c:pt idx="3857" formatCode="General">
                  <c:v>3.26108418369691E-2</c:v>
                </c:pt>
                <c:pt idx="3858" formatCode="General">
                  <c:v>3.2619492523410898E-2</c:v>
                </c:pt>
                <c:pt idx="3859" formatCode="General">
                  <c:v>3.2628143209852703E-2</c:v>
                </c:pt>
                <c:pt idx="3860" formatCode="General">
                  <c:v>3.2636793896294598E-2</c:v>
                </c:pt>
                <c:pt idx="3861" formatCode="General">
                  <c:v>3.2645444582736403E-2</c:v>
                </c:pt>
                <c:pt idx="3862" formatCode="General">
                  <c:v>3.2654095269178202E-2</c:v>
                </c:pt>
                <c:pt idx="3863" formatCode="General">
                  <c:v>3.2662745955620097E-2</c:v>
                </c:pt>
                <c:pt idx="3864" formatCode="General">
                  <c:v>3.2671396642061902E-2</c:v>
                </c:pt>
                <c:pt idx="3865" formatCode="General">
                  <c:v>3.26800473285037E-2</c:v>
                </c:pt>
                <c:pt idx="3866" formatCode="General">
                  <c:v>3.2688698014945498E-2</c:v>
                </c:pt>
                <c:pt idx="3867" formatCode="General">
                  <c:v>3.2697348701387401E-2</c:v>
                </c:pt>
                <c:pt idx="3868" formatCode="General">
                  <c:v>3.2705999387829199E-2</c:v>
                </c:pt>
                <c:pt idx="3869" formatCode="General">
                  <c:v>3.2714650074270997E-2</c:v>
                </c:pt>
                <c:pt idx="3870" formatCode="General">
                  <c:v>3.2723300760712899E-2</c:v>
                </c:pt>
                <c:pt idx="3871" formatCode="General">
                  <c:v>3.2731951447154697E-2</c:v>
                </c:pt>
                <c:pt idx="3872" formatCode="General">
                  <c:v>3.2740602133596503E-2</c:v>
                </c:pt>
                <c:pt idx="3873" formatCode="General">
                  <c:v>3.2749252820038398E-2</c:v>
                </c:pt>
                <c:pt idx="3874" formatCode="General">
                  <c:v>3.2757903506480203E-2</c:v>
                </c:pt>
                <c:pt idx="3875" formatCode="General">
                  <c:v>3.2766554192922001E-2</c:v>
                </c:pt>
                <c:pt idx="3876" formatCode="General">
                  <c:v>3.2775204879363799E-2</c:v>
                </c:pt>
                <c:pt idx="3877" formatCode="General">
                  <c:v>3.2783855565805702E-2</c:v>
                </c:pt>
                <c:pt idx="3878" formatCode="General">
                  <c:v>3.27925062522475E-2</c:v>
                </c:pt>
                <c:pt idx="3879" formatCode="General">
                  <c:v>3.2801156938689298E-2</c:v>
                </c:pt>
                <c:pt idx="3880" formatCode="General">
                  <c:v>3.28098076251312E-2</c:v>
                </c:pt>
                <c:pt idx="3881" formatCode="General">
                  <c:v>3.2818458311572998E-2</c:v>
                </c:pt>
                <c:pt idx="3882" formatCode="General">
                  <c:v>3.2827108998014803E-2</c:v>
                </c:pt>
                <c:pt idx="3883" formatCode="General">
                  <c:v>3.2835759684456699E-2</c:v>
                </c:pt>
                <c:pt idx="3884" formatCode="General">
                  <c:v>3.2844410370898497E-2</c:v>
                </c:pt>
                <c:pt idx="3885" formatCode="General">
                  <c:v>3.2853061057340302E-2</c:v>
                </c:pt>
                <c:pt idx="3886" formatCode="General">
                  <c:v>3.2861711743782197E-2</c:v>
                </c:pt>
                <c:pt idx="3887" formatCode="General">
                  <c:v>3.2870362430224002E-2</c:v>
                </c:pt>
                <c:pt idx="3888" formatCode="General">
                  <c:v>3.2879013116665801E-2</c:v>
                </c:pt>
                <c:pt idx="3889" formatCode="General">
                  <c:v>3.2887663803107599E-2</c:v>
                </c:pt>
                <c:pt idx="3890" formatCode="General">
                  <c:v>3.2896314489549501E-2</c:v>
                </c:pt>
                <c:pt idx="3891" formatCode="General">
                  <c:v>3.2904965175991299E-2</c:v>
                </c:pt>
                <c:pt idx="3892" formatCode="General">
                  <c:v>3.2913615862433097E-2</c:v>
                </c:pt>
                <c:pt idx="3893" formatCode="General">
                  <c:v>3.2922266548875E-2</c:v>
                </c:pt>
                <c:pt idx="3894" formatCode="General">
                  <c:v>3.2930917235316798E-2</c:v>
                </c:pt>
                <c:pt idx="3895" formatCode="General">
                  <c:v>3.2939567921758603E-2</c:v>
                </c:pt>
                <c:pt idx="3896" formatCode="General">
                  <c:v>3.2948218608200498E-2</c:v>
                </c:pt>
                <c:pt idx="3897" formatCode="General">
                  <c:v>3.2956869294642303E-2</c:v>
                </c:pt>
                <c:pt idx="3898" formatCode="General">
                  <c:v>3.2965519981084102E-2</c:v>
                </c:pt>
                <c:pt idx="3899" formatCode="General">
                  <c:v>3.2974170667525997E-2</c:v>
                </c:pt>
                <c:pt idx="3900" formatCode="General">
                  <c:v>3.2982821353967802E-2</c:v>
                </c:pt>
                <c:pt idx="3901" formatCode="General">
                  <c:v>3.29914720404096E-2</c:v>
                </c:pt>
                <c:pt idx="3902" formatCode="General">
                  <c:v>3.3000122726851502E-2</c:v>
                </c:pt>
                <c:pt idx="3903" formatCode="General">
                  <c:v>3.3008773413293301E-2</c:v>
                </c:pt>
                <c:pt idx="3904" formatCode="General">
                  <c:v>3.3017424099735099E-2</c:v>
                </c:pt>
                <c:pt idx="3905" formatCode="General">
                  <c:v>3.3026074786176897E-2</c:v>
                </c:pt>
                <c:pt idx="3906" formatCode="General">
                  <c:v>3.3034725472618799E-2</c:v>
                </c:pt>
                <c:pt idx="3907" formatCode="General">
                  <c:v>3.3043376159060597E-2</c:v>
                </c:pt>
                <c:pt idx="3908" formatCode="General">
                  <c:v>3.3052026845502402E-2</c:v>
                </c:pt>
                <c:pt idx="3909" formatCode="General">
                  <c:v>3.3060677531944298E-2</c:v>
                </c:pt>
                <c:pt idx="3910" formatCode="General">
                  <c:v>3.3069328218386103E-2</c:v>
                </c:pt>
                <c:pt idx="3911" formatCode="General">
                  <c:v>3.3077978904827901E-2</c:v>
                </c:pt>
                <c:pt idx="3912" formatCode="General">
                  <c:v>3.3086629591269803E-2</c:v>
                </c:pt>
                <c:pt idx="3913" formatCode="General">
                  <c:v>3.3095280277711601E-2</c:v>
                </c:pt>
                <c:pt idx="3914" formatCode="General">
                  <c:v>3.31039309641534E-2</c:v>
                </c:pt>
                <c:pt idx="3915" formatCode="General">
                  <c:v>3.3112581650595302E-2</c:v>
                </c:pt>
                <c:pt idx="3916" formatCode="General">
                  <c:v>3.31212323370371E-2</c:v>
                </c:pt>
                <c:pt idx="3917" formatCode="General">
                  <c:v>3.3129883023478898E-2</c:v>
                </c:pt>
                <c:pt idx="3918" formatCode="General">
                  <c:v>3.3138533709920703E-2</c:v>
                </c:pt>
                <c:pt idx="3919" formatCode="General">
                  <c:v>3.3147184396362599E-2</c:v>
                </c:pt>
                <c:pt idx="3920" formatCode="General">
                  <c:v>3.3155835082804397E-2</c:v>
                </c:pt>
                <c:pt idx="3921" formatCode="General">
                  <c:v>3.3164485769246202E-2</c:v>
                </c:pt>
                <c:pt idx="3922" formatCode="General">
                  <c:v>3.3173136455688097E-2</c:v>
                </c:pt>
                <c:pt idx="3923" formatCode="General">
                  <c:v>3.3181787142129902E-2</c:v>
                </c:pt>
                <c:pt idx="3924" formatCode="General">
                  <c:v>3.3190437828571701E-2</c:v>
                </c:pt>
                <c:pt idx="3925" formatCode="General">
                  <c:v>3.3199088515013603E-2</c:v>
                </c:pt>
                <c:pt idx="3926" formatCode="General">
                  <c:v>3.3207739201455401E-2</c:v>
                </c:pt>
                <c:pt idx="3927" formatCode="General">
                  <c:v>3.3216389887897199E-2</c:v>
                </c:pt>
                <c:pt idx="3928" formatCode="General">
                  <c:v>3.3225040574339101E-2</c:v>
                </c:pt>
                <c:pt idx="3929" formatCode="General">
                  <c:v>3.32336912607809E-2</c:v>
                </c:pt>
                <c:pt idx="3930" formatCode="General">
                  <c:v>3.3242341947222698E-2</c:v>
                </c:pt>
                <c:pt idx="3931" formatCode="General">
                  <c:v>3.3250992633664503E-2</c:v>
                </c:pt>
                <c:pt idx="3932" formatCode="General">
                  <c:v>3.3259643320106398E-2</c:v>
                </c:pt>
                <c:pt idx="3933" formatCode="General">
                  <c:v>3.3268294006548203E-2</c:v>
                </c:pt>
                <c:pt idx="3934" formatCode="General">
                  <c:v>3.3276944692990001E-2</c:v>
                </c:pt>
                <c:pt idx="3935" formatCode="General">
                  <c:v>3.3285595379431897E-2</c:v>
                </c:pt>
                <c:pt idx="3936" formatCode="General">
                  <c:v>3.3294246065873702E-2</c:v>
                </c:pt>
                <c:pt idx="3937" formatCode="General">
                  <c:v>3.33028967523155E-2</c:v>
                </c:pt>
                <c:pt idx="3938" formatCode="General">
                  <c:v>3.3311547438757402E-2</c:v>
                </c:pt>
                <c:pt idx="3939" formatCode="General">
                  <c:v>3.33201981251992E-2</c:v>
                </c:pt>
                <c:pt idx="3940" formatCode="General">
                  <c:v>3.3328848811640999E-2</c:v>
                </c:pt>
                <c:pt idx="3941" formatCode="General">
                  <c:v>3.3337499498082901E-2</c:v>
                </c:pt>
                <c:pt idx="3942" formatCode="General">
                  <c:v>3.3346150184524699E-2</c:v>
                </c:pt>
                <c:pt idx="3943" formatCode="General">
                  <c:v>3.3354800870966497E-2</c:v>
                </c:pt>
                <c:pt idx="3944" formatCode="General">
                  <c:v>3.33634515574084E-2</c:v>
                </c:pt>
                <c:pt idx="3945" formatCode="General">
                  <c:v>3.3372102243850198E-2</c:v>
                </c:pt>
                <c:pt idx="3946" formatCode="General">
                  <c:v>3.3380752930292003E-2</c:v>
                </c:pt>
                <c:pt idx="3947" formatCode="General">
                  <c:v>3.3389403616733801E-2</c:v>
                </c:pt>
                <c:pt idx="3948" formatCode="General">
                  <c:v>3.3398054303175703E-2</c:v>
                </c:pt>
                <c:pt idx="3949" formatCode="General">
                  <c:v>3.3406704989617501E-2</c:v>
                </c:pt>
                <c:pt idx="3950" formatCode="General">
                  <c:v>3.34153556760593E-2</c:v>
                </c:pt>
                <c:pt idx="3951" formatCode="General">
                  <c:v>3.3424006362501202E-2</c:v>
                </c:pt>
                <c:pt idx="3952" formatCode="General">
                  <c:v>3.3432657048943E-2</c:v>
                </c:pt>
                <c:pt idx="3953" formatCode="General">
                  <c:v>3.3441307735384798E-2</c:v>
                </c:pt>
                <c:pt idx="3954" formatCode="General">
                  <c:v>3.34499584218267E-2</c:v>
                </c:pt>
                <c:pt idx="3955" formatCode="General">
                  <c:v>3.3458609108268499E-2</c:v>
                </c:pt>
                <c:pt idx="3956" formatCode="General">
                  <c:v>3.3467259794710297E-2</c:v>
                </c:pt>
                <c:pt idx="3957" formatCode="General">
                  <c:v>3.3475910481152199E-2</c:v>
                </c:pt>
                <c:pt idx="3958" formatCode="General">
                  <c:v>3.3484561167593997E-2</c:v>
                </c:pt>
                <c:pt idx="3959" formatCode="General">
                  <c:v>3.3493211854035802E-2</c:v>
                </c:pt>
                <c:pt idx="3960" formatCode="General">
                  <c:v>3.35018625404776E-2</c:v>
                </c:pt>
                <c:pt idx="3961" formatCode="General">
                  <c:v>3.3510513226919503E-2</c:v>
                </c:pt>
                <c:pt idx="3962" formatCode="General">
                  <c:v>3.3519163913361301E-2</c:v>
                </c:pt>
                <c:pt idx="3963" formatCode="General">
                  <c:v>3.3527814599803099E-2</c:v>
                </c:pt>
                <c:pt idx="3964" formatCode="General">
                  <c:v>3.3536465286245001E-2</c:v>
                </c:pt>
                <c:pt idx="3965" formatCode="General">
                  <c:v>3.35451159726868E-2</c:v>
                </c:pt>
                <c:pt idx="3966" formatCode="General">
                  <c:v>3.3553766659128598E-2</c:v>
                </c:pt>
                <c:pt idx="3967" formatCode="General">
                  <c:v>3.35624173455705E-2</c:v>
                </c:pt>
                <c:pt idx="3968" formatCode="General">
                  <c:v>3.3571068032012298E-2</c:v>
                </c:pt>
                <c:pt idx="3969" formatCode="General">
                  <c:v>3.3579718718454103E-2</c:v>
                </c:pt>
                <c:pt idx="3970" formatCode="General">
                  <c:v>3.3588369404895999E-2</c:v>
                </c:pt>
                <c:pt idx="3971" formatCode="General">
                  <c:v>3.3597020091337797E-2</c:v>
                </c:pt>
                <c:pt idx="3972" formatCode="General">
                  <c:v>3.3605670777779602E-2</c:v>
                </c:pt>
                <c:pt idx="3973" formatCode="General">
                  <c:v>3.3614321464221497E-2</c:v>
                </c:pt>
                <c:pt idx="3974" formatCode="General">
                  <c:v>3.3622972150663302E-2</c:v>
                </c:pt>
                <c:pt idx="3975" formatCode="General">
                  <c:v>3.36316228371051E-2</c:v>
                </c:pt>
                <c:pt idx="3976" formatCode="General">
                  <c:v>3.3640273523546899E-2</c:v>
                </c:pt>
                <c:pt idx="3977" formatCode="General">
                  <c:v>3.3648924209988801E-2</c:v>
                </c:pt>
                <c:pt idx="3978" formatCode="General">
                  <c:v>3.3657574896430599E-2</c:v>
                </c:pt>
                <c:pt idx="3979" formatCode="General">
                  <c:v>3.3666225582872397E-2</c:v>
                </c:pt>
                <c:pt idx="3980" formatCode="General">
                  <c:v>3.3674876269314299E-2</c:v>
                </c:pt>
                <c:pt idx="3981" formatCode="General">
                  <c:v>3.3683526955756098E-2</c:v>
                </c:pt>
                <c:pt idx="3982" formatCode="General">
                  <c:v>3.3692177642197903E-2</c:v>
                </c:pt>
                <c:pt idx="3983" formatCode="General">
                  <c:v>3.3700828328639798E-2</c:v>
                </c:pt>
                <c:pt idx="3984" formatCode="General">
                  <c:v>3.3709479015081603E-2</c:v>
                </c:pt>
                <c:pt idx="3985" formatCode="General">
                  <c:v>3.3718129701523401E-2</c:v>
                </c:pt>
                <c:pt idx="3986" formatCode="General">
                  <c:v>3.3726780387965297E-2</c:v>
                </c:pt>
                <c:pt idx="3987" formatCode="General">
                  <c:v>3.3735431074407102E-2</c:v>
                </c:pt>
                <c:pt idx="3988" formatCode="General">
                  <c:v>3.37440817608489E-2</c:v>
                </c:pt>
                <c:pt idx="3989" formatCode="General">
                  <c:v>3.3752732447290698E-2</c:v>
                </c:pt>
                <c:pt idx="3990" formatCode="General">
                  <c:v>3.37613831337326E-2</c:v>
                </c:pt>
                <c:pt idx="3991" formatCode="General">
                  <c:v>3.3770033820174399E-2</c:v>
                </c:pt>
                <c:pt idx="3992" formatCode="General">
                  <c:v>3.3778684506616197E-2</c:v>
                </c:pt>
                <c:pt idx="3993" formatCode="General">
                  <c:v>3.3787335193058099E-2</c:v>
                </c:pt>
                <c:pt idx="3994" formatCode="General">
                  <c:v>3.3795985879499897E-2</c:v>
                </c:pt>
                <c:pt idx="3995" formatCode="General">
                  <c:v>3.3804636565941702E-2</c:v>
                </c:pt>
                <c:pt idx="3996" formatCode="General">
                  <c:v>3.3813287252383598E-2</c:v>
                </c:pt>
                <c:pt idx="3997" formatCode="General">
                  <c:v>3.3821937938825403E-2</c:v>
                </c:pt>
                <c:pt idx="3998" formatCode="General">
                  <c:v>3.3830588625267201E-2</c:v>
                </c:pt>
                <c:pt idx="3999" formatCode="General">
                  <c:v>3.3839239311708999E-2</c:v>
                </c:pt>
                <c:pt idx="4000" formatCode="General">
                  <c:v>3.3847889998150901E-2</c:v>
                </c:pt>
                <c:pt idx="4001" formatCode="General">
                  <c:v>3.3856540684592699E-2</c:v>
                </c:pt>
                <c:pt idx="4002" formatCode="General">
                  <c:v>3.3865191371034498E-2</c:v>
                </c:pt>
                <c:pt idx="4003" formatCode="General">
                  <c:v>3.38738420574764E-2</c:v>
                </c:pt>
                <c:pt idx="4004" formatCode="General">
                  <c:v>3.3882492743918198E-2</c:v>
                </c:pt>
                <c:pt idx="4005" formatCode="General">
                  <c:v>3.3891143430360003E-2</c:v>
                </c:pt>
                <c:pt idx="4006" formatCode="General">
                  <c:v>3.3899794116801898E-2</c:v>
                </c:pt>
                <c:pt idx="4007" formatCode="General">
                  <c:v>3.3908444803243697E-2</c:v>
                </c:pt>
                <c:pt idx="4008" formatCode="General">
                  <c:v>3.3917095489685502E-2</c:v>
                </c:pt>
                <c:pt idx="4009" formatCode="General">
                  <c:v>3.3925746176127397E-2</c:v>
                </c:pt>
                <c:pt idx="4010" formatCode="General">
                  <c:v>3.3934396862569202E-2</c:v>
                </c:pt>
                <c:pt idx="4011" formatCode="General">
                  <c:v>3.3943047549011E-2</c:v>
                </c:pt>
                <c:pt idx="4012" formatCode="General">
                  <c:v>3.3951698235452799E-2</c:v>
                </c:pt>
                <c:pt idx="4013" formatCode="General">
                  <c:v>3.3960348921894701E-2</c:v>
                </c:pt>
                <c:pt idx="4014" formatCode="General">
                  <c:v>3.3968999608336499E-2</c:v>
                </c:pt>
                <c:pt idx="4015" formatCode="General">
                  <c:v>3.3977650294778297E-2</c:v>
                </c:pt>
                <c:pt idx="4016" formatCode="General">
                  <c:v>3.3986300981220199E-2</c:v>
                </c:pt>
                <c:pt idx="4017" formatCode="General">
                  <c:v>3.3994951667661998E-2</c:v>
                </c:pt>
                <c:pt idx="4018" formatCode="General">
                  <c:v>3.4003602354103803E-2</c:v>
                </c:pt>
                <c:pt idx="4019" formatCode="General">
                  <c:v>3.4012253040545698E-2</c:v>
                </c:pt>
                <c:pt idx="4020" formatCode="General">
                  <c:v>3.4020903726987503E-2</c:v>
                </c:pt>
                <c:pt idx="4021" formatCode="General">
                  <c:v>3.4029554413429301E-2</c:v>
                </c:pt>
                <c:pt idx="4022" formatCode="General">
                  <c:v>3.4038205099871197E-2</c:v>
                </c:pt>
                <c:pt idx="4023" formatCode="General">
                  <c:v>3.4046855786313002E-2</c:v>
                </c:pt>
                <c:pt idx="4024" formatCode="General">
                  <c:v>3.40555064727548E-2</c:v>
                </c:pt>
                <c:pt idx="4025" formatCode="General">
                  <c:v>3.4064157159196702E-2</c:v>
                </c:pt>
                <c:pt idx="4026" formatCode="General">
                  <c:v>3.40728078456385E-2</c:v>
                </c:pt>
                <c:pt idx="4027" formatCode="General">
                  <c:v>3.4081458532080298E-2</c:v>
                </c:pt>
                <c:pt idx="4028" formatCode="General">
                  <c:v>3.4090109218522097E-2</c:v>
                </c:pt>
                <c:pt idx="4029" formatCode="General">
                  <c:v>3.4098759904963999E-2</c:v>
                </c:pt>
                <c:pt idx="4030" formatCode="General">
                  <c:v>3.4107410591405797E-2</c:v>
                </c:pt>
                <c:pt idx="4031" formatCode="General">
                  <c:v>3.4116061277847602E-2</c:v>
                </c:pt>
                <c:pt idx="4032" formatCode="General">
                  <c:v>3.4124711964289497E-2</c:v>
                </c:pt>
                <c:pt idx="4033" formatCode="General">
                  <c:v>3.4133362650731303E-2</c:v>
                </c:pt>
                <c:pt idx="4034" formatCode="General">
                  <c:v>3.4142013337173101E-2</c:v>
                </c:pt>
                <c:pt idx="4035" formatCode="General">
                  <c:v>3.4150664023615003E-2</c:v>
                </c:pt>
                <c:pt idx="4036" formatCode="General">
                  <c:v>3.4159314710056801E-2</c:v>
                </c:pt>
                <c:pt idx="4037" formatCode="General">
                  <c:v>3.4167965396498599E-2</c:v>
                </c:pt>
                <c:pt idx="4038" formatCode="General">
                  <c:v>3.4176616082940502E-2</c:v>
                </c:pt>
                <c:pt idx="4039" formatCode="General">
                  <c:v>3.41852667693823E-2</c:v>
                </c:pt>
                <c:pt idx="4040" formatCode="General">
                  <c:v>3.4193917455824098E-2</c:v>
                </c:pt>
                <c:pt idx="4041" formatCode="General">
                  <c:v>3.4202568142265903E-2</c:v>
                </c:pt>
                <c:pt idx="4042" formatCode="General">
                  <c:v>3.4211218828707798E-2</c:v>
                </c:pt>
                <c:pt idx="4043" formatCode="General">
                  <c:v>3.4219869515149597E-2</c:v>
                </c:pt>
                <c:pt idx="4044" formatCode="General">
                  <c:v>3.4228520201591402E-2</c:v>
                </c:pt>
                <c:pt idx="4045" formatCode="General">
                  <c:v>3.4237170888033297E-2</c:v>
                </c:pt>
                <c:pt idx="4046" formatCode="General">
                  <c:v>3.4245821574475102E-2</c:v>
                </c:pt>
                <c:pt idx="4047" formatCode="General">
                  <c:v>3.42544722609169E-2</c:v>
                </c:pt>
                <c:pt idx="4048" formatCode="General">
                  <c:v>3.4263122947358803E-2</c:v>
                </c:pt>
                <c:pt idx="4049" formatCode="General">
                  <c:v>3.4271773633800601E-2</c:v>
                </c:pt>
                <c:pt idx="4050" formatCode="General">
                  <c:v>3.4280424320242399E-2</c:v>
                </c:pt>
                <c:pt idx="4051" formatCode="General">
                  <c:v>3.4289075006684301E-2</c:v>
                </c:pt>
                <c:pt idx="4052" formatCode="General">
                  <c:v>3.4297725693126099E-2</c:v>
                </c:pt>
                <c:pt idx="4053" formatCode="General">
                  <c:v>3.4306376379567897E-2</c:v>
                </c:pt>
                <c:pt idx="4054" formatCode="General">
                  <c:v>3.43150270660098E-2</c:v>
                </c:pt>
                <c:pt idx="4055" formatCode="General">
                  <c:v>3.4323677752451598E-2</c:v>
                </c:pt>
                <c:pt idx="4056" formatCode="General">
                  <c:v>3.4332328438893403E-2</c:v>
                </c:pt>
                <c:pt idx="4057" formatCode="General">
                  <c:v>3.4340979125335201E-2</c:v>
                </c:pt>
                <c:pt idx="4058" formatCode="General">
                  <c:v>3.4349629811777103E-2</c:v>
                </c:pt>
                <c:pt idx="4059" formatCode="General">
                  <c:v>3.4358280498218902E-2</c:v>
                </c:pt>
                <c:pt idx="4060" formatCode="General">
                  <c:v>3.43669311846607E-2</c:v>
                </c:pt>
                <c:pt idx="4061" formatCode="General">
                  <c:v>3.4375581871102602E-2</c:v>
                </c:pt>
                <c:pt idx="4062" formatCode="General">
                  <c:v>3.43842325575444E-2</c:v>
                </c:pt>
                <c:pt idx="4063" formatCode="General">
                  <c:v>3.4392883243986198E-2</c:v>
                </c:pt>
                <c:pt idx="4064" formatCode="General">
                  <c:v>3.4401533930428101E-2</c:v>
                </c:pt>
                <c:pt idx="4065" formatCode="General">
                  <c:v>3.4410184616869899E-2</c:v>
                </c:pt>
                <c:pt idx="4066" formatCode="General">
                  <c:v>3.4418835303311697E-2</c:v>
                </c:pt>
                <c:pt idx="4067" formatCode="General">
                  <c:v>3.4427485989753599E-2</c:v>
                </c:pt>
                <c:pt idx="4068" formatCode="General">
                  <c:v>3.4436136676195397E-2</c:v>
                </c:pt>
                <c:pt idx="4069" formatCode="General">
                  <c:v>3.4444787362637203E-2</c:v>
                </c:pt>
                <c:pt idx="4070" formatCode="General">
                  <c:v>3.4453438049079001E-2</c:v>
                </c:pt>
                <c:pt idx="4071" formatCode="General">
                  <c:v>3.4462088735520903E-2</c:v>
                </c:pt>
                <c:pt idx="4072" formatCode="General">
                  <c:v>3.4470739421962701E-2</c:v>
                </c:pt>
                <c:pt idx="4073" formatCode="General">
                  <c:v>3.4479390108404499E-2</c:v>
                </c:pt>
                <c:pt idx="4074" formatCode="General">
                  <c:v>3.4488040794846402E-2</c:v>
                </c:pt>
                <c:pt idx="4075" formatCode="General">
                  <c:v>3.44966914812882E-2</c:v>
                </c:pt>
                <c:pt idx="4076" formatCode="General">
                  <c:v>3.4505342167729998E-2</c:v>
                </c:pt>
                <c:pt idx="4077" formatCode="General">
                  <c:v>3.45139928541719E-2</c:v>
                </c:pt>
                <c:pt idx="4078" formatCode="General">
                  <c:v>3.4522643540613698E-2</c:v>
                </c:pt>
                <c:pt idx="4079" formatCode="General">
                  <c:v>3.4531294227055503E-2</c:v>
                </c:pt>
                <c:pt idx="4080" formatCode="General">
                  <c:v>3.4539944913497399E-2</c:v>
                </c:pt>
                <c:pt idx="4081" formatCode="General">
                  <c:v>3.4548595599939197E-2</c:v>
                </c:pt>
                <c:pt idx="4082" formatCode="General">
                  <c:v>3.4557246286381002E-2</c:v>
                </c:pt>
                <c:pt idx="4083" formatCode="General">
                  <c:v>3.45658969728228E-2</c:v>
                </c:pt>
                <c:pt idx="4084" formatCode="General">
                  <c:v>3.4574547659264702E-2</c:v>
                </c:pt>
                <c:pt idx="4085" formatCode="General">
                  <c:v>3.4583198345706501E-2</c:v>
                </c:pt>
                <c:pt idx="4086" formatCode="General">
                  <c:v>3.4591849032148299E-2</c:v>
                </c:pt>
                <c:pt idx="4087" formatCode="General">
                  <c:v>3.4600499718590201E-2</c:v>
                </c:pt>
                <c:pt idx="4088" formatCode="General">
                  <c:v>3.4609150405031999E-2</c:v>
                </c:pt>
                <c:pt idx="4089" formatCode="General">
                  <c:v>3.4617801091473797E-2</c:v>
                </c:pt>
                <c:pt idx="4090" formatCode="General">
                  <c:v>3.46264517779157E-2</c:v>
                </c:pt>
                <c:pt idx="4091" formatCode="General">
                  <c:v>3.4635102464357498E-2</c:v>
                </c:pt>
                <c:pt idx="4092" formatCode="General">
                  <c:v>3.4643753150799303E-2</c:v>
                </c:pt>
                <c:pt idx="4093" formatCode="General">
                  <c:v>3.4652403837241198E-2</c:v>
                </c:pt>
                <c:pt idx="4094" formatCode="General">
                  <c:v>3.4661054523683003E-2</c:v>
                </c:pt>
                <c:pt idx="4095" formatCode="General">
                  <c:v>3.4669705210124802E-2</c:v>
                </c:pt>
                <c:pt idx="4096" formatCode="General">
                  <c:v>3.4678355896566697E-2</c:v>
                </c:pt>
                <c:pt idx="4097" formatCode="General">
                  <c:v>3.4687006583008502E-2</c:v>
                </c:pt>
                <c:pt idx="4098" formatCode="General">
                  <c:v>3.46956572694503E-2</c:v>
                </c:pt>
                <c:pt idx="4099" formatCode="General">
                  <c:v>3.4704307955892098E-2</c:v>
                </c:pt>
                <c:pt idx="4100" formatCode="General">
                  <c:v>3.4712958642334001E-2</c:v>
                </c:pt>
                <c:pt idx="4101" formatCode="General">
                  <c:v>3.4721609328775799E-2</c:v>
                </c:pt>
                <c:pt idx="4102" formatCode="General">
                  <c:v>3.4730260015217597E-2</c:v>
                </c:pt>
                <c:pt idx="4103" formatCode="General">
                  <c:v>3.4738910701659499E-2</c:v>
                </c:pt>
                <c:pt idx="4104" formatCode="General">
                  <c:v>3.4747561388101297E-2</c:v>
                </c:pt>
                <c:pt idx="4105" formatCode="General">
                  <c:v>3.4756212074543102E-2</c:v>
                </c:pt>
                <c:pt idx="4106" formatCode="General">
                  <c:v>3.4764862760984998E-2</c:v>
                </c:pt>
                <c:pt idx="4107" formatCode="General">
                  <c:v>3.4773513447426803E-2</c:v>
                </c:pt>
                <c:pt idx="4108" formatCode="General">
                  <c:v>3.4782164133868601E-2</c:v>
                </c:pt>
                <c:pt idx="4109" formatCode="General">
                  <c:v>3.4790814820310399E-2</c:v>
                </c:pt>
                <c:pt idx="4110" formatCode="General">
                  <c:v>3.4799465506752301E-2</c:v>
                </c:pt>
                <c:pt idx="4111" formatCode="General">
                  <c:v>3.48081161931941E-2</c:v>
                </c:pt>
                <c:pt idx="4112" formatCode="General">
                  <c:v>3.4816766879635898E-2</c:v>
                </c:pt>
                <c:pt idx="4113" formatCode="General">
                  <c:v>3.48254175660778E-2</c:v>
                </c:pt>
                <c:pt idx="4114" formatCode="General">
                  <c:v>3.4834068252519598E-2</c:v>
                </c:pt>
                <c:pt idx="4115" formatCode="General">
                  <c:v>3.4842718938961403E-2</c:v>
                </c:pt>
                <c:pt idx="4116" formatCode="General">
                  <c:v>3.4851369625403299E-2</c:v>
                </c:pt>
                <c:pt idx="4117" formatCode="General">
                  <c:v>3.4860020311845097E-2</c:v>
                </c:pt>
                <c:pt idx="4118" formatCode="General">
                  <c:v>3.4868670998286902E-2</c:v>
                </c:pt>
                <c:pt idx="4119" formatCode="General">
                  <c:v>3.4877321684728797E-2</c:v>
                </c:pt>
                <c:pt idx="4120" formatCode="General">
                  <c:v>3.4885972371170602E-2</c:v>
                </c:pt>
                <c:pt idx="4121" formatCode="General">
                  <c:v>3.4894623057612401E-2</c:v>
                </c:pt>
                <c:pt idx="4122" formatCode="General">
                  <c:v>3.4903273744054199E-2</c:v>
                </c:pt>
                <c:pt idx="4123" formatCode="General">
                  <c:v>3.4911924430496101E-2</c:v>
                </c:pt>
                <c:pt idx="4124" formatCode="General">
                  <c:v>3.4920575116937899E-2</c:v>
                </c:pt>
                <c:pt idx="4125" formatCode="General">
                  <c:v>3.4929225803379697E-2</c:v>
                </c:pt>
                <c:pt idx="4126" formatCode="General">
                  <c:v>3.49378764898216E-2</c:v>
                </c:pt>
                <c:pt idx="4127" formatCode="General">
                  <c:v>3.4946527176263398E-2</c:v>
                </c:pt>
                <c:pt idx="4128" formatCode="General">
                  <c:v>3.4955177862705203E-2</c:v>
                </c:pt>
                <c:pt idx="4129" formatCode="General">
                  <c:v>3.4963828549147098E-2</c:v>
                </c:pt>
                <c:pt idx="4130" formatCode="General">
                  <c:v>3.4972479235588903E-2</c:v>
                </c:pt>
                <c:pt idx="4131" formatCode="General">
                  <c:v>3.4981129922030701E-2</c:v>
                </c:pt>
                <c:pt idx="4132" formatCode="General">
                  <c:v>3.4989780608472597E-2</c:v>
                </c:pt>
                <c:pt idx="4133" formatCode="General">
                  <c:v>3.4998431294914402E-2</c:v>
                </c:pt>
                <c:pt idx="4134" formatCode="General">
                  <c:v>3.50070819813562E-2</c:v>
                </c:pt>
                <c:pt idx="4135" formatCode="General">
                  <c:v>3.5015732667798102E-2</c:v>
                </c:pt>
                <c:pt idx="4136" formatCode="General">
                  <c:v>3.5024383354239901E-2</c:v>
                </c:pt>
                <c:pt idx="4137" formatCode="General">
                  <c:v>3.5033034040681699E-2</c:v>
                </c:pt>
                <c:pt idx="4138" formatCode="General">
                  <c:v>3.5041684727123497E-2</c:v>
                </c:pt>
                <c:pt idx="4139" formatCode="General">
                  <c:v>3.5050335413565399E-2</c:v>
                </c:pt>
                <c:pt idx="4140" formatCode="General">
                  <c:v>3.5058986100007197E-2</c:v>
                </c:pt>
                <c:pt idx="4141" formatCode="General">
                  <c:v>3.5067636786449002E-2</c:v>
                </c:pt>
                <c:pt idx="4142" formatCode="General">
                  <c:v>3.5076287472890898E-2</c:v>
                </c:pt>
                <c:pt idx="4143" formatCode="General">
                  <c:v>3.5084938159332703E-2</c:v>
                </c:pt>
                <c:pt idx="4144" formatCode="General">
                  <c:v>3.5093588845774501E-2</c:v>
                </c:pt>
                <c:pt idx="4145" formatCode="General">
                  <c:v>3.5102239532216403E-2</c:v>
                </c:pt>
                <c:pt idx="4146" formatCode="General">
                  <c:v>3.5110890218658201E-2</c:v>
                </c:pt>
                <c:pt idx="4147" formatCode="General">
                  <c:v>3.51195409051E-2</c:v>
                </c:pt>
                <c:pt idx="4148" formatCode="General">
                  <c:v>3.5128191591541902E-2</c:v>
                </c:pt>
                <c:pt idx="4149" formatCode="General">
                  <c:v>3.51368422779837E-2</c:v>
                </c:pt>
                <c:pt idx="4150" formatCode="General">
                  <c:v>3.5145492964425498E-2</c:v>
                </c:pt>
                <c:pt idx="4151" formatCode="General">
                  <c:v>3.5154143650867303E-2</c:v>
                </c:pt>
                <c:pt idx="4152" formatCode="General">
                  <c:v>3.5162794337309199E-2</c:v>
                </c:pt>
                <c:pt idx="4153" formatCode="General">
                  <c:v>3.5171445023750997E-2</c:v>
                </c:pt>
                <c:pt idx="4154" formatCode="General">
                  <c:v>3.5180095710192802E-2</c:v>
                </c:pt>
                <c:pt idx="4155" formatCode="General">
                  <c:v>3.5188746396634697E-2</c:v>
                </c:pt>
                <c:pt idx="4156" formatCode="General">
                  <c:v>3.5197397083076502E-2</c:v>
                </c:pt>
                <c:pt idx="4157" formatCode="General">
                  <c:v>3.5206047769518301E-2</c:v>
                </c:pt>
                <c:pt idx="4158" formatCode="General">
                  <c:v>3.5214698455960203E-2</c:v>
                </c:pt>
                <c:pt idx="4159" formatCode="General">
                  <c:v>3.5223349142402001E-2</c:v>
                </c:pt>
                <c:pt idx="4160" formatCode="General">
                  <c:v>3.5231999828843799E-2</c:v>
                </c:pt>
                <c:pt idx="4161" formatCode="General">
                  <c:v>3.5240650515285701E-2</c:v>
                </c:pt>
                <c:pt idx="4162" formatCode="General">
                  <c:v>3.52493012017275E-2</c:v>
                </c:pt>
                <c:pt idx="4163" formatCode="General">
                  <c:v>3.5257951888169298E-2</c:v>
                </c:pt>
                <c:pt idx="4164" formatCode="General">
                  <c:v>3.52666025746112E-2</c:v>
                </c:pt>
                <c:pt idx="4165" formatCode="General">
                  <c:v>3.5275253261052998E-2</c:v>
                </c:pt>
                <c:pt idx="4166" formatCode="General">
                  <c:v>3.5283903947494803E-2</c:v>
                </c:pt>
                <c:pt idx="4167" formatCode="General">
                  <c:v>3.5292554633936601E-2</c:v>
                </c:pt>
                <c:pt idx="4168" formatCode="General">
                  <c:v>3.5301205320378497E-2</c:v>
                </c:pt>
                <c:pt idx="4169" formatCode="General">
                  <c:v>3.5309856006820302E-2</c:v>
                </c:pt>
                <c:pt idx="4170" formatCode="General">
                  <c:v>3.53185066932621E-2</c:v>
                </c:pt>
                <c:pt idx="4171" formatCode="General">
                  <c:v>3.5327157379704002E-2</c:v>
                </c:pt>
                <c:pt idx="4172" formatCode="General">
                  <c:v>3.53358080661458E-2</c:v>
                </c:pt>
                <c:pt idx="4173" formatCode="General">
                  <c:v>3.5344458752587599E-2</c:v>
                </c:pt>
                <c:pt idx="4174" formatCode="General">
                  <c:v>3.5353109439029501E-2</c:v>
                </c:pt>
                <c:pt idx="4175" formatCode="General">
                  <c:v>3.5361760125471299E-2</c:v>
                </c:pt>
                <c:pt idx="4176" formatCode="General">
                  <c:v>3.5370410811913097E-2</c:v>
                </c:pt>
                <c:pt idx="4177" formatCode="General">
                  <c:v>3.5379061498354999E-2</c:v>
                </c:pt>
                <c:pt idx="4178" formatCode="General">
                  <c:v>3.5387712184796798E-2</c:v>
                </c:pt>
                <c:pt idx="4179" formatCode="General">
                  <c:v>3.5396362871238603E-2</c:v>
                </c:pt>
                <c:pt idx="4180" formatCode="General">
                  <c:v>3.5405013557680401E-2</c:v>
                </c:pt>
                <c:pt idx="4181" formatCode="General">
                  <c:v>3.5413664244122303E-2</c:v>
                </c:pt>
                <c:pt idx="4182" formatCode="General">
                  <c:v>3.5422314930564101E-2</c:v>
                </c:pt>
                <c:pt idx="4183" formatCode="General">
                  <c:v>3.54309656170059E-2</c:v>
                </c:pt>
                <c:pt idx="4184" formatCode="General">
                  <c:v>3.5439616303447802E-2</c:v>
                </c:pt>
                <c:pt idx="4185" formatCode="General">
                  <c:v>3.54482669898896E-2</c:v>
                </c:pt>
                <c:pt idx="4186" formatCode="General">
                  <c:v>3.5456917676331398E-2</c:v>
                </c:pt>
                <c:pt idx="4187" formatCode="General">
                  <c:v>3.54655683627733E-2</c:v>
                </c:pt>
                <c:pt idx="4188" formatCode="General">
                  <c:v>3.5474219049215099E-2</c:v>
                </c:pt>
                <c:pt idx="4189" formatCode="General">
                  <c:v>3.5482869735656897E-2</c:v>
                </c:pt>
                <c:pt idx="4190" formatCode="General">
                  <c:v>3.5491520422098799E-2</c:v>
                </c:pt>
                <c:pt idx="4191" formatCode="General">
                  <c:v>3.5500171108540597E-2</c:v>
                </c:pt>
                <c:pt idx="4192" formatCode="General">
                  <c:v>3.5508821794982402E-2</c:v>
                </c:pt>
                <c:pt idx="4193" formatCode="General">
                  <c:v>3.55174724814242E-2</c:v>
                </c:pt>
                <c:pt idx="4194" formatCode="General">
                  <c:v>3.5526123167866103E-2</c:v>
                </c:pt>
                <c:pt idx="4195" formatCode="General">
                  <c:v>3.5534773854307901E-2</c:v>
                </c:pt>
                <c:pt idx="4196" formatCode="General">
                  <c:v>3.5543424540749699E-2</c:v>
                </c:pt>
                <c:pt idx="4197" formatCode="General">
                  <c:v>3.5552075227191601E-2</c:v>
                </c:pt>
                <c:pt idx="4198" formatCode="General">
                  <c:v>3.5560725913633399E-2</c:v>
                </c:pt>
                <c:pt idx="4199" formatCode="General">
                  <c:v>3.5569376600075198E-2</c:v>
                </c:pt>
                <c:pt idx="4200" formatCode="General">
                  <c:v>3.55780272865171E-2</c:v>
                </c:pt>
                <c:pt idx="4201" formatCode="General">
                  <c:v>3.5586677972958898E-2</c:v>
                </c:pt>
                <c:pt idx="4202" formatCode="General">
                  <c:v>3.5595328659400703E-2</c:v>
                </c:pt>
                <c:pt idx="4203" formatCode="General">
                  <c:v>3.5603979345842598E-2</c:v>
                </c:pt>
                <c:pt idx="4204" formatCode="General">
                  <c:v>3.5612630032284397E-2</c:v>
                </c:pt>
                <c:pt idx="4205" formatCode="General">
                  <c:v>3.5621280718726202E-2</c:v>
                </c:pt>
                <c:pt idx="4206" formatCode="General">
                  <c:v>3.5629931405168097E-2</c:v>
                </c:pt>
                <c:pt idx="4207" formatCode="General">
                  <c:v>3.5638582091609902E-2</c:v>
                </c:pt>
                <c:pt idx="4208" formatCode="General">
                  <c:v>3.56472327780517E-2</c:v>
                </c:pt>
                <c:pt idx="4209" formatCode="General">
                  <c:v>3.5655883464493499E-2</c:v>
                </c:pt>
                <c:pt idx="4210" formatCode="General">
                  <c:v>3.5664534150935401E-2</c:v>
                </c:pt>
                <c:pt idx="4211" formatCode="General">
                  <c:v>3.5673184837377199E-2</c:v>
                </c:pt>
                <c:pt idx="4212" formatCode="General">
                  <c:v>3.5681835523818997E-2</c:v>
                </c:pt>
                <c:pt idx="4213" formatCode="General">
                  <c:v>3.5690486210260899E-2</c:v>
                </c:pt>
                <c:pt idx="4214" formatCode="General">
                  <c:v>3.5699136896702698E-2</c:v>
                </c:pt>
                <c:pt idx="4215" formatCode="General">
                  <c:v>3.5707787583144503E-2</c:v>
                </c:pt>
                <c:pt idx="4216" formatCode="General">
                  <c:v>3.5716438269586398E-2</c:v>
                </c:pt>
                <c:pt idx="4217" formatCode="General">
                  <c:v>3.5725088956028203E-2</c:v>
                </c:pt>
                <c:pt idx="4218" formatCode="General">
                  <c:v>3.5733739642470001E-2</c:v>
                </c:pt>
                <c:pt idx="4219" formatCode="General">
                  <c:v>3.5742390328911897E-2</c:v>
                </c:pt>
                <c:pt idx="4220" formatCode="General">
                  <c:v>3.5751041015353702E-2</c:v>
                </c:pt>
                <c:pt idx="4221" formatCode="General">
                  <c:v>3.57596917017955E-2</c:v>
                </c:pt>
                <c:pt idx="4222" formatCode="General">
                  <c:v>3.5768342388237298E-2</c:v>
                </c:pt>
                <c:pt idx="4223" formatCode="General">
                  <c:v>3.57769930746792E-2</c:v>
                </c:pt>
                <c:pt idx="4224" formatCode="General">
                  <c:v>3.5785643761120998E-2</c:v>
                </c:pt>
                <c:pt idx="4225" formatCode="General">
                  <c:v>3.5794294447562797E-2</c:v>
                </c:pt>
                <c:pt idx="4226" formatCode="General">
                  <c:v>3.5802945134004699E-2</c:v>
                </c:pt>
                <c:pt idx="4227" formatCode="General">
                  <c:v>3.5811595820446497E-2</c:v>
                </c:pt>
                <c:pt idx="4228" formatCode="General">
                  <c:v>3.5820246506888302E-2</c:v>
                </c:pt>
                <c:pt idx="4229" formatCode="General">
                  <c:v>3.5828897193330198E-2</c:v>
                </c:pt>
                <c:pt idx="4230" formatCode="General">
                  <c:v>3.5837547879772003E-2</c:v>
                </c:pt>
                <c:pt idx="4231" formatCode="General">
                  <c:v>3.5846198566213801E-2</c:v>
                </c:pt>
                <c:pt idx="4232" formatCode="General">
                  <c:v>3.5854849252655599E-2</c:v>
                </c:pt>
                <c:pt idx="4233" formatCode="General">
                  <c:v>3.5863499939097501E-2</c:v>
                </c:pt>
                <c:pt idx="4234" formatCode="General">
                  <c:v>3.5872150625539299E-2</c:v>
                </c:pt>
                <c:pt idx="4235" formatCode="General">
                  <c:v>3.5880801311981098E-2</c:v>
                </c:pt>
                <c:pt idx="4236" formatCode="General">
                  <c:v>3.5889451998423E-2</c:v>
                </c:pt>
                <c:pt idx="4237" formatCode="General">
                  <c:v>3.5898102684864798E-2</c:v>
                </c:pt>
                <c:pt idx="4238" formatCode="General">
                  <c:v>3.5906753371306603E-2</c:v>
                </c:pt>
                <c:pt idx="4239" formatCode="General">
                  <c:v>3.5915404057748498E-2</c:v>
                </c:pt>
                <c:pt idx="4240" formatCode="General">
                  <c:v>3.5924054744190297E-2</c:v>
                </c:pt>
                <c:pt idx="4241" formatCode="General">
                  <c:v>3.5932705430632102E-2</c:v>
                </c:pt>
                <c:pt idx="4242" formatCode="General">
                  <c:v>3.5941356117073997E-2</c:v>
                </c:pt>
                <c:pt idx="4243" formatCode="General">
                  <c:v>3.5950006803515802E-2</c:v>
                </c:pt>
                <c:pt idx="4244" formatCode="General">
                  <c:v>3.59586574899576E-2</c:v>
                </c:pt>
                <c:pt idx="4245" formatCode="General">
                  <c:v>3.5967308176399398E-2</c:v>
                </c:pt>
                <c:pt idx="4246" formatCode="General">
                  <c:v>3.5975958862841301E-2</c:v>
                </c:pt>
                <c:pt idx="4247" formatCode="General">
                  <c:v>3.5984609549283099E-2</c:v>
                </c:pt>
                <c:pt idx="4248" formatCode="General">
                  <c:v>3.5993260235724897E-2</c:v>
                </c:pt>
                <c:pt idx="4249" formatCode="General">
                  <c:v>3.6001910922166799E-2</c:v>
                </c:pt>
                <c:pt idx="4250" formatCode="General">
                  <c:v>3.6010561608608598E-2</c:v>
                </c:pt>
                <c:pt idx="4251" formatCode="General">
                  <c:v>3.6019212295050403E-2</c:v>
                </c:pt>
                <c:pt idx="4252" formatCode="General">
                  <c:v>3.6027862981492298E-2</c:v>
                </c:pt>
                <c:pt idx="4253" formatCode="General">
                  <c:v>3.6036513667934103E-2</c:v>
                </c:pt>
                <c:pt idx="4254" formatCode="General">
                  <c:v>3.6045164354375901E-2</c:v>
                </c:pt>
                <c:pt idx="4255" formatCode="General">
                  <c:v>3.6053815040817797E-2</c:v>
                </c:pt>
                <c:pt idx="4256" formatCode="General">
                  <c:v>3.6062465727259602E-2</c:v>
                </c:pt>
                <c:pt idx="4257" formatCode="General">
                  <c:v>3.60711164137014E-2</c:v>
                </c:pt>
                <c:pt idx="4258" formatCode="General">
                  <c:v>3.6079767100143302E-2</c:v>
                </c:pt>
                <c:pt idx="4259" formatCode="General">
                  <c:v>3.60884177865851E-2</c:v>
                </c:pt>
                <c:pt idx="4260" formatCode="General">
                  <c:v>3.6097068473026898E-2</c:v>
                </c:pt>
                <c:pt idx="4261" formatCode="General">
                  <c:v>3.6105719159468697E-2</c:v>
                </c:pt>
                <c:pt idx="4262" formatCode="General">
                  <c:v>3.6114369845910599E-2</c:v>
                </c:pt>
                <c:pt idx="4263" formatCode="General">
                  <c:v>3.6123020532352397E-2</c:v>
                </c:pt>
                <c:pt idx="4264" formatCode="General">
                  <c:v>3.6131671218794202E-2</c:v>
                </c:pt>
                <c:pt idx="4265" formatCode="General">
                  <c:v>3.6140321905236097E-2</c:v>
                </c:pt>
                <c:pt idx="4266" formatCode="General">
                  <c:v>3.6148972591677903E-2</c:v>
                </c:pt>
                <c:pt idx="4267" formatCode="General">
                  <c:v>3.6157623278119701E-2</c:v>
                </c:pt>
                <c:pt idx="4268" formatCode="General">
                  <c:v>3.6166273964561603E-2</c:v>
                </c:pt>
                <c:pt idx="4269" formatCode="General">
                  <c:v>3.6174924651003401E-2</c:v>
                </c:pt>
                <c:pt idx="4270" formatCode="General">
                  <c:v>3.6183575337445199E-2</c:v>
                </c:pt>
                <c:pt idx="4271" formatCode="General">
                  <c:v>3.6192226023887102E-2</c:v>
                </c:pt>
                <c:pt idx="4272" formatCode="General">
                  <c:v>3.62008767103289E-2</c:v>
                </c:pt>
                <c:pt idx="4273" formatCode="General">
                  <c:v>3.6209527396770698E-2</c:v>
                </c:pt>
                <c:pt idx="4274" formatCode="General">
                  <c:v>3.6218178083212503E-2</c:v>
                </c:pt>
                <c:pt idx="4275" formatCode="General">
                  <c:v>3.6226828769654398E-2</c:v>
                </c:pt>
                <c:pt idx="4276" formatCode="General">
                  <c:v>3.6235479456096203E-2</c:v>
                </c:pt>
                <c:pt idx="4277" formatCode="General">
                  <c:v>3.6244130142538002E-2</c:v>
                </c:pt>
                <c:pt idx="4278" formatCode="General">
                  <c:v>3.6252780828979897E-2</c:v>
                </c:pt>
                <c:pt idx="4279" formatCode="General">
                  <c:v>3.6261431515421702E-2</c:v>
                </c:pt>
                <c:pt idx="4280" formatCode="General">
                  <c:v>3.62700822018635E-2</c:v>
                </c:pt>
                <c:pt idx="4281" formatCode="General">
                  <c:v>3.6278732888305402E-2</c:v>
                </c:pt>
                <c:pt idx="4282" formatCode="General">
                  <c:v>3.6287383574747201E-2</c:v>
                </c:pt>
                <c:pt idx="4283" formatCode="General">
                  <c:v>3.6296034261188999E-2</c:v>
                </c:pt>
                <c:pt idx="4284" formatCode="General">
                  <c:v>3.6304684947630901E-2</c:v>
                </c:pt>
                <c:pt idx="4285" formatCode="General">
                  <c:v>3.6313335634072699E-2</c:v>
                </c:pt>
                <c:pt idx="4286" formatCode="General">
                  <c:v>3.6321986320514497E-2</c:v>
                </c:pt>
                <c:pt idx="4287" formatCode="General">
                  <c:v>3.63306370069564E-2</c:v>
                </c:pt>
                <c:pt idx="4288" formatCode="General">
                  <c:v>3.6339287693398198E-2</c:v>
                </c:pt>
                <c:pt idx="4289" formatCode="General">
                  <c:v>3.6347938379840003E-2</c:v>
                </c:pt>
                <c:pt idx="4290" formatCode="General">
                  <c:v>3.6356589066281801E-2</c:v>
                </c:pt>
                <c:pt idx="4291" formatCode="General">
                  <c:v>3.6365239752723703E-2</c:v>
                </c:pt>
                <c:pt idx="4292" formatCode="General">
                  <c:v>3.6373890439165502E-2</c:v>
                </c:pt>
                <c:pt idx="4293" formatCode="General">
                  <c:v>3.63825411256073E-2</c:v>
                </c:pt>
                <c:pt idx="4294" formatCode="General">
                  <c:v>3.6391191812049202E-2</c:v>
                </c:pt>
                <c:pt idx="4295" formatCode="General">
                  <c:v>3.6399842498491E-2</c:v>
                </c:pt>
                <c:pt idx="4296" formatCode="General">
                  <c:v>3.6408493184932798E-2</c:v>
                </c:pt>
                <c:pt idx="4297" formatCode="General">
                  <c:v>3.6417143871374701E-2</c:v>
                </c:pt>
                <c:pt idx="4298" formatCode="General">
                  <c:v>3.6425794557816499E-2</c:v>
                </c:pt>
                <c:pt idx="4299" formatCode="General">
                  <c:v>3.6434445244258297E-2</c:v>
                </c:pt>
                <c:pt idx="4300" formatCode="General">
                  <c:v>3.6443095930700199E-2</c:v>
                </c:pt>
                <c:pt idx="4301" formatCode="General">
                  <c:v>3.6451746617141997E-2</c:v>
                </c:pt>
                <c:pt idx="4302" formatCode="General">
                  <c:v>3.6460397303583802E-2</c:v>
                </c:pt>
                <c:pt idx="4303" formatCode="General">
                  <c:v>3.6469047990025601E-2</c:v>
                </c:pt>
                <c:pt idx="4304" formatCode="General">
                  <c:v>3.6477698676467503E-2</c:v>
                </c:pt>
                <c:pt idx="4305" formatCode="General">
                  <c:v>3.6486349362909301E-2</c:v>
                </c:pt>
                <c:pt idx="4306" formatCode="General">
                  <c:v>3.6495000049351099E-2</c:v>
                </c:pt>
                <c:pt idx="4307" formatCode="General">
                  <c:v>3.6503650735793002E-2</c:v>
                </c:pt>
                <c:pt idx="4308" formatCode="General">
                  <c:v>3.65123014222348E-2</c:v>
                </c:pt>
                <c:pt idx="4309" formatCode="General">
                  <c:v>3.6520952108676598E-2</c:v>
                </c:pt>
                <c:pt idx="4310" formatCode="General">
                  <c:v>3.65296027951185E-2</c:v>
                </c:pt>
                <c:pt idx="4311" formatCode="General">
                  <c:v>3.6538253481560298E-2</c:v>
                </c:pt>
                <c:pt idx="4312" formatCode="General">
                  <c:v>3.6546904168002103E-2</c:v>
                </c:pt>
                <c:pt idx="4313" formatCode="General">
                  <c:v>3.6555554854443999E-2</c:v>
                </c:pt>
                <c:pt idx="4314" formatCode="General">
                  <c:v>3.6564205540885797E-2</c:v>
                </c:pt>
                <c:pt idx="4315" formatCode="General">
                  <c:v>3.6572856227327602E-2</c:v>
                </c:pt>
                <c:pt idx="4316" formatCode="General">
                  <c:v>3.65815069137694E-2</c:v>
                </c:pt>
                <c:pt idx="4317" formatCode="General">
                  <c:v>3.6590157600211302E-2</c:v>
                </c:pt>
                <c:pt idx="4318" formatCode="General">
                  <c:v>3.6598808286653101E-2</c:v>
                </c:pt>
                <c:pt idx="4319" formatCode="General">
                  <c:v>3.6607458973094899E-2</c:v>
                </c:pt>
                <c:pt idx="4320" formatCode="General">
                  <c:v>3.6616109659536801E-2</c:v>
                </c:pt>
                <c:pt idx="4321" formatCode="General">
                  <c:v>3.6624760345978599E-2</c:v>
                </c:pt>
                <c:pt idx="4322" formatCode="General">
                  <c:v>3.6633411032420397E-2</c:v>
                </c:pt>
                <c:pt idx="4323" formatCode="General">
                  <c:v>3.66420617188623E-2</c:v>
                </c:pt>
                <c:pt idx="4324" formatCode="General">
                  <c:v>3.6650712405304098E-2</c:v>
                </c:pt>
                <c:pt idx="4325" formatCode="General">
                  <c:v>3.6659363091745903E-2</c:v>
                </c:pt>
                <c:pt idx="4326" formatCode="General">
                  <c:v>3.6668013778187798E-2</c:v>
                </c:pt>
                <c:pt idx="4327" formatCode="General">
                  <c:v>3.6676664464629603E-2</c:v>
                </c:pt>
                <c:pt idx="4328" formatCode="General">
                  <c:v>3.6685315151071402E-2</c:v>
                </c:pt>
                <c:pt idx="4329" formatCode="General">
                  <c:v>3.6693965837513297E-2</c:v>
                </c:pt>
                <c:pt idx="4330" formatCode="General">
                  <c:v>3.6702616523955102E-2</c:v>
                </c:pt>
                <c:pt idx="4331" formatCode="General">
                  <c:v>3.67112672103969E-2</c:v>
                </c:pt>
                <c:pt idx="4332" formatCode="General">
                  <c:v>3.6719917896838698E-2</c:v>
                </c:pt>
                <c:pt idx="4333" formatCode="General">
                  <c:v>3.6728568583280601E-2</c:v>
                </c:pt>
                <c:pt idx="4334" formatCode="General">
                  <c:v>3.6737219269722399E-2</c:v>
                </c:pt>
                <c:pt idx="4335" formatCode="General">
                  <c:v>3.6745869956164197E-2</c:v>
                </c:pt>
                <c:pt idx="4336" formatCode="General">
                  <c:v>3.6754520642606099E-2</c:v>
                </c:pt>
                <c:pt idx="4337" formatCode="General">
                  <c:v>3.6763171329047897E-2</c:v>
                </c:pt>
                <c:pt idx="4338" formatCode="General">
                  <c:v>3.6771822015489702E-2</c:v>
                </c:pt>
                <c:pt idx="4339" formatCode="General">
                  <c:v>3.6780472701931598E-2</c:v>
                </c:pt>
                <c:pt idx="4340" formatCode="General">
                  <c:v>3.6789123388373403E-2</c:v>
                </c:pt>
                <c:pt idx="4341" formatCode="General">
                  <c:v>3.6797774074815201E-2</c:v>
                </c:pt>
                <c:pt idx="4342" formatCode="General">
                  <c:v>3.6806424761256999E-2</c:v>
                </c:pt>
                <c:pt idx="4343" formatCode="General">
                  <c:v>3.6815075447698901E-2</c:v>
                </c:pt>
                <c:pt idx="4344" formatCode="General">
                  <c:v>3.68237261341407E-2</c:v>
                </c:pt>
                <c:pt idx="4345" formatCode="General">
                  <c:v>3.6832376820582498E-2</c:v>
                </c:pt>
                <c:pt idx="4346" formatCode="General">
                  <c:v>3.68410275070244E-2</c:v>
                </c:pt>
                <c:pt idx="4347" formatCode="General">
                  <c:v>3.6849678193466198E-2</c:v>
                </c:pt>
                <c:pt idx="4348" formatCode="General">
                  <c:v>3.6858328879908003E-2</c:v>
                </c:pt>
                <c:pt idx="4349" formatCode="General">
                  <c:v>3.6866979566349899E-2</c:v>
                </c:pt>
                <c:pt idx="4350" formatCode="General">
                  <c:v>3.6875630252791697E-2</c:v>
                </c:pt>
                <c:pt idx="4351" formatCode="General">
                  <c:v>3.6884280939233502E-2</c:v>
                </c:pt>
                <c:pt idx="4352" formatCode="General">
                  <c:v>3.6892931625675397E-2</c:v>
                </c:pt>
                <c:pt idx="4353" formatCode="General">
                  <c:v>3.6901582312117202E-2</c:v>
                </c:pt>
                <c:pt idx="4354" formatCode="General">
                  <c:v>3.6910232998559001E-2</c:v>
                </c:pt>
                <c:pt idx="4355" formatCode="General">
                  <c:v>3.6918883685000799E-2</c:v>
                </c:pt>
                <c:pt idx="4356" formatCode="General">
                  <c:v>3.6927534371442701E-2</c:v>
                </c:pt>
                <c:pt idx="4357" formatCode="General">
                  <c:v>3.6936185057884499E-2</c:v>
                </c:pt>
                <c:pt idx="4358" formatCode="General">
                  <c:v>3.6944835744326297E-2</c:v>
                </c:pt>
                <c:pt idx="4359" formatCode="General">
                  <c:v>3.69534864307682E-2</c:v>
                </c:pt>
                <c:pt idx="4360" formatCode="General">
                  <c:v>3.6962137117209998E-2</c:v>
                </c:pt>
                <c:pt idx="4361" formatCode="General">
                  <c:v>3.6970787803651803E-2</c:v>
                </c:pt>
                <c:pt idx="4362" formatCode="General">
                  <c:v>3.6979438490093698E-2</c:v>
                </c:pt>
                <c:pt idx="4363" formatCode="General">
                  <c:v>3.6988089176535503E-2</c:v>
                </c:pt>
                <c:pt idx="4364" formatCode="General">
                  <c:v>3.6996739862977301E-2</c:v>
                </c:pt>
                <c:pt idx="4365" formatCode="General">
                  <c:v>3.7005390549419197E-2</c:v>
                </c:pt>
                <c:pt idx="4366" formatCode="General">
                  <c:v>3.7014041235861002E-2</c:v>
                </c:pt>
                <c:pt idx="4367" formatCode="General">
                  <c:v>3.70226919223028E-2</c:v>
                </c:pt>
                <c:pt idx="4368" formatCode="General">
                  <c:v>3.7031342608744702E-2</c:v>
                </c:pt>
                <c:pt idx="4369" formatCode="General">
                  <c:v>3.70399932951865E-2</c:v>
                </c:pt>
                <c:pt idx="4370" formatCode="General">
                  <c:v>3.7048643981628299E-2</c:v>
                </c:pt>
                <c:pt idx="4371" formatCode="General">
                  <c:v>3.7057294668070097E-2</c:v>
                </c:pt>
                <c:pt idx="4372" formatCode="General">
                  <c:v>3.7065945354511999E-2</c:v>
                </c:pt>
                <c:pt idx="4373" formatCode="General">
                  <c:v>3.7074596040953797E-2</c:v>
                </c:pt>
                <c:pt idx="4374" formatCode="General">
                  <c:v>3.7083246727395602E-2</c:v>
                </c:pt>
                <c:pt idx="4375" formatCode="General">
                  <c:v>3.7091897413837498E-2</c:v>
                </c:pt>
                <c:pt idx="4376" formatCode="General">
                  <c:v>3.7100548100279303E-2</c:v>
                </c:pt>
                <c:pt idx="4377" formatCode="General">
                  <c:v>3.7109198786721101E-2</c:v>
                </c:pt>
                <c:pt idx="4378" formatCode="General">
                  <c:v>3.7117849473163003E-2</c:v>
                </c:pt>
                <c:pt idx="4379" formatCode="General">
                  <c:v>3.7126500159604801E-2</c:v>
                </c:pt>
                <c:pt idx="4380" formatCode="General">
                  <c:v>3.71351508460466E-2</c:v>
                </c:pt>
                <c:pt idx="4381" formatCode="General">
                  <c:v>3.7143801532488502E-2</c:v>
                </c:pt>
                <c:pt idx="4382" formatCode="General">
                  <c:v>3.71524522189303E-2</c:v>
                </c:pt>
                <c:pt idx="4383" formatCode="General">
                  <c:v>3.7161102905372098E-2</c:v>
                </c:pt>
                <c:pt idx="4384" formatCode="General">
                  <c:v>3.7169753591813903E-2</c:v>
                </c:pt>
                <c:pt idx="4385" formatCode="General">
                  <c:v>3.7178404278255799E-2</c:v>
                </c:pt>
                <c:pt idx="4386" formatCode="General">
                  <c:v>3.7187054964697597E-2</c:v>
                </c:pt>
                <c:pt idx="4387" formatCode="General">
                  <c:v>3.7195705651139402E-2</c:v>
                </c:pt>
                <c:pt idx="4388" formatCode="General">
                  <c:v>3.7204356337581297E-2</c:v>
                </c:pt>
                <c:pt idx="4389" formatCode="General">
                  <c:v>3.7213007024023102E-2</c:v>
                </c:pt>
                <c:pt idx="4390" formatCode="General">
                  <c:v>3.72216577104649E-2</c:v>
                </c:pt>
                <c:pt idx="4391" formatCode="General">
                  <c:v>3.7230308396906803E-2</c:v>
                </c:pt>
                <c:pt idx="4392" formatCode="General">
                  <c:v>3.7238959083348601E-2</c:v>
                </c:pt>
                <c:pt idx="4393" formatCode="General">
                  <c:v>3.7247609769790399E-2</c:v>
                </c:pt>
                <c:pt idx="4394" formatCode="General">
                  <c:v>3.7256260456232301E-2</c:v>
                </c:pt>
                <c:pt idx="4395" formatCode="General">
                  <c:v>3.7264911142674099E-2</c:v>
                </c:pt>
                <c:pt idx="4396" formatCode="General">
                  <c:v>3.7273561829115898E-2</c:v>
                </c:pt>
                <c:pt idx="4397" formatCode="General">
                  <c:v>3.72822125155578E-2</c:v>
                </c:pt>
                <c:pt idx="4398" formatCode="General">
                  <c:v>3.7290863201999598E-2</c:v>
                </c:pt>
                <c:pt idx="4399" formatCode="General">
                  <c:v>3.7299513888441403E-2</c:v>
                </c:pt>
                <c:pt idx="4400" formatCode="General">
                  <c:v>3.7308164574883201E-2</c:v>
                </c:pt>
                <c:pt idx="4401" formatCode="General">
                  <c:v>3.7316815261325097E-2</c:v>
                </c:pt>
                <c:pt idx="4402" formatCode="General">
                  <c:v>3.7325465947766902E-2</c:v>
                </c:pt>
                <c:pt idx="4403" formatCode="General">
                  <c:v>3.73341166342087E-2</c:v>
                </c:pt>
                <c:pt idx="4404" formatCode="General">
                  <c:v>3.7342767320650602E-2</c:v>
                </c:pt>
                <c:pt idx="4405" formatCode="General">
                  <c:v>3.73514180070924E-2</c:v>
                </c:pt>
                <c:pt idx="4406" formatCode="General">
                  <c:v>3.7360068693534199E-2</c:v>
                </c:pt>
                <c:pt idx="4407" formatCode="General">
                  <c:v>3.7368719379976101E-2</c:v>
                </c:pt>
                <c:pt idx="4408" formatCode="General">
                  <c:v>3.7377370066417899E-2</c:v>
                </c:pt>
                <c:pt idx="4409" formatCode="General">
                  <c:v>3.7386020752859697E-2</c:v>
                </c:pt>
                <c:pt idx="4410" formatCode="General">
                  <c:v>3.7394671439301599E-2</c:v>
                </c:pt>
                <c:pt idx="4411" formatCode="General">
                  <c:v>3.7403322125743398E-2</c:v>
                </c:pt>
                <c:pt idx="4412" formatCode="General">
                  <c:v>3.7411972812185203E-2</c:v>
                </c:pt>
                <c:pt idx="4413" formatCode="General">
                  <c:v>3.7420623498627001E-2</c:v>
                </c:pt>
                <c:pt idx="4414" formatCode="General">
                  <c:v>3.7429274185068903E-2</c:v>
                </c:pt>
                <c:pt idx="4415" formatCode="General">
                  <c:v>3.7437924871510701E-2</c:v>
                </c:pt>
                <c:pt idx="4416" formatCode="General">
                  <c:v>3.7446575557952499E-2</c:v>
                </c:pt>
                <c:pt idx="4417" formatCode="General">
                  <c:v>3.7455226244394402E-2</c:v>
                </c:pt>
                <c:pt idx="4418" formatCode="General">
                  <c:v>3.74638769308362E-2</c:v>
                </c:pt>
                <c:pt idx="4419" formatCode="General">
                  <c:v>3.7472527617277998E-2</c:v>
                </c:pt>
                <c:pt idx="4420" formatCode="General">
                  <c:v>3.74811783037199E-2</c:v>
                </c:pt>
                <c:pt idx="4421" formatCode="General">
                  <c:v>3.7489828990161699E-2</c:v>
                </c:pt>
                <c:pt idx="4422" formatCode="General">
                  <c:v>3.7498479676603497E-2</c:v>
                </c:pt>
                <c:pt idx="4423" formatCode="General">
                  <c:v>3.7507130363045399E-2</c:v>
                </c:pt>
                <c:pt idx="4424" formatCode="General">
                  <c:v>3.7515781049487197E-2</c:v>
                </c:pt>
                <c:pt idx="4425" formatCode="General">
                  <c:v>3.7524431735929002E-2</c:v>
                </c:pt>
                <c:pt idx="4426" formatCode="General">
                  <c:v>3.75330824223708E-2</c:v>
                </c:pt>
                <c:pt idx="4427" formatCode="General">
                  <c:v>3.7541733108812703E-2</c:v>
                </c:pt>
                <c:pt idx="4428" formatCode="General">
                  <c:v>3.7550383795254501E-2</c:v>
                </c:pt>
                <c:pt idx="4429" formatCode="General">
                  <c:v>3.7559034481696299E-2</c:v>
                </c:pt>
                <c:pt idx="4430" formatCode="General">
                  <c:v>3.7567685168138201E-2</c:v>
                </c:pt>
                <c:pt idx="4431" formatCode="General">
                  <c:v>3.7576335854579999E-2</c:v>
                </c:pt>
                <c:pt idx="4432" formatCode="General">
                  <c:v>3.7584986541021798E-2</c:v>
                </c:pt>
                <c:pt idx="4433" formatCode="General">
                  <c:v>3.75936372274637E-2</c:v>
                </c:pt>
                <c:pt idx="4434" formatCode="General">
                  <c:v>3.7602287913905498E-2</c:v>
                </c:pt>
                <c:pt idx="4435" formatCode="General">
                  <c:v>3.7610938600347303E-2</c:v>
                </c:pt>
                <c:pt idx="4436" formatCode="General">
                  <c:v>3.7619589286789198E-2</c:v>
                </c:pt>
                <c:pt idx="4437" formatCode="General">
                  <c:v>3.7628239973230997E-2</c:v>
                </c:pt>
                <c:pt idx="4438" formatCode="General">
                  <c:v>3.7636890659672802E-2</c:v>
                </c:pt>
                <c:pt idx="4439" formatCode="General">
                  <c:v>3.7645541346114697E-2</c:v>
                </c:pt>
                <c:pt idx="4440" formatCode="General">
                  <c:v>3.7654192032556502E-2</c:v>
                </c:pt>
                <c:pt idx="4441" formatCode="General">
                  <c:v>3.76628427189983E-2</c:v>
                </c:pt>
                <c:pt idx="4442" formatCode="General">
                  <c:v>3.7671493405440099E-2</c:v>
                </c:pt>
                <c:pt idx="4443" formatCode="General">
                  <c:v>3.7680144091882001E-2</c:v>
                </c:pt>
                <c:pt idx="4444" formatCode="General">
                  <c:v>3.7688794778323799E-2</c:v>
                </c:pt>
                <c:pt idx="4445" formatCode="General">
                  <c:v>3.7697445464765597E-2</c:v>
                </c:pt>
                <c:pt idx="4446" formatCode="General">
                  <c:v>3.7706096151207499E-2</c:v>
                </c:pt>
                <c:pt idx="4447" formatCode="General">
                  <c:v>3.7714746837649298E-2</c:v>
                </c:pt>
                <c:pt idx="4448" formatCode="General">
                  <c:v>3.7723397524091103E-2</c:v>
                </c:pt>
                <c:pt idx="4449" formatCode="General">
                  <c:v>3.7732048210532998E-2</c:v>
                </c:pt>
                <c:pt idx="4450" formatCode="General">
                  <c:v>3.7740698896974803E-2</c:v>
                </c:pt>
                <c:pt idx="4451" formatCode="General">
                  <c:v>3.7749349583416601E-2</c:v>
                </c:pt>
                <c:pt idx="4452" formatCode="General">
                  <c:v>3.7758000269858497E-2</c:v>
                </c:pt>
                <c:pt idx="4453" formatCode="General">
                  <c:v>3.7766650956300302E-2</c:v>
                </c:pt>
                <c:pt idx="4454" formatCode="General">
                  <c:v>3.77753016427421E-2</c:v>
                </c:pt>
                <c:pt idx="4455" formatCode="General">
                  <c:v>3.7783952329183898E-2</c:v>
                </c:pt>
                <c:pt idx="4456" formatCode="General">
                  <c:v>3.77926030156258E-2</c:v>
                </c:pt>
                <c:pt idx="4457" formatCode="General">
                  <c:v>3.7801253702067598E-2</c:v>
                </c:pt>
                <c:pt idx="4458" formatCode="General">
                  <c:v>3.7809904388509397E-2</c:v>
                </c:pt>
                <c:pt idx="4459" formatCode="General">
                  <c:v>3.7818555074951299E-2</c:v>
                </c:pt>
                <c:pt idx="4460" formatCode="General">
                  <c:v>3.7827205761393097E-2</c:v>
                </c:pt>
                <c:pt idx="4461" formatCode="General">
                  <c:v>3.7835856447834902E-2</c:v>
                </c:pt>
                <c:pt idx="4462" formatCode="General">
                  <c:v>3.7844507134276797E-2</c:v>
                </c:pt>
                <c:pt idx="4463" formatCode="General">
                  <c:v>3.7853157820718603E-2</c:v>
                </c:pt>
                <c:pt idx="4464" formatCode="General">
                  <c:v>3.7861808507160401E-2</c:v>
                </c:pt>
                <c:pt idx="4465" formatCode="General">
                  <c:v>3.7870459193602199E-2</c:v>
                </c:pt>
                <c:pt idx="4466" formatCode="General">
                  <c:v>3.7879109880044101E-2</c:v>
                </c:pt>
                <c:pt idx="4467" formatCode="General">
                  <c:v>3.7887760566485899E-2</c:v>
                </c:pt>
                <c:pt idx="4468" formatCode="General">
                  <c:v>3.7896411252927698E-2</c:v>
                </c:pt>
                <c:pt idx="4469" formatCode="General">
                  <c:v>3.79050619393696E-2</c:v>
                </c:pt>
                <c:pt idx="4470" formatCode="General">
                  <c:v>3.7913712625811398E-2</c:v>
                </c:pt>
                <c:pt idx="4471" formatCode="General">
                  <c:v>3.7922363312253203E-2</c:v>
                </c:pt>
                <c:pt idx="4472" formatCode="General">
                  <c:v>3.7931013998695098E-2</c:v>
                </c:pt>
                <c:pt idx="4473" formatCode="General">
                  <c:v>3.7939664685136897E-2</c:v>
                </c:pt>
                <c:pt idx="4474" formatCode="General">
                  <c:v>3.7948315371578702E-2</c:v>
                </c:pt>
                <c:pt idx="4475" formatCode="General">
                  <c:v>3.7956966058020597E-2</c:v>
                </c:pt>
                <c:pt idx="4476" formatCode="General">
                  <c:v>3.7965616744462402E-2</c:v>
                </c:pt>
                <c:pt idx="4477" formatCode="General">
                  <c:v>3.79742674309042E-2</c:v>
                </c:pt>
                <c:pt idx="4478" formatCode="General">
                  <c:v>3.7982918117345998E-2</c:v>
                </c:pt>
                <c:pt idx="4479" formatCode="General">
                  <c:v>3.7991568803787901E-2</c:v>
                </c:pt>
                <c:pt idx="4480" formatCode="General">
                  <c:v>3.8000219490229699E-2</c:v>
                </c:pt>
                <c:pt idx="4481" formatCode="General">
                  <c:v>3.8008870176671497E-2</c:v>
                </c:pt>
                <c:pt idx="4482" formatCode="General">
                  <c:v>3.8017520863113399E-2</c:v>
                </c:pt>
                <c:pt idx="4483" formatCode="General">
                  <c:v>3.8026171549555197E-2</c:v>
                </c:pt>
                <c:pt idx="4484" formatCode="General">
                  <c:v>3.8034822235997003E-2</c:v>
                </c:pt>
                <c:pt idx="4485" formatCode="General">
                  <c:v>3.8043472922438898E-2</c:v>
                </c:pt>
                <c:pt idx="4486" formatCode="General">
                  <c:v>3.8052123608880703E-2</c:v>
                </c:pt>
                <c:pt idx="4487" formatCode="General">
                  <c:v>3.8060774295322501E-2</c:v>
                </c:pt>
                <c:pt idx="4488" formatCode="General">
                  <c:v>3.8069424981764403E-2</c:v>
                </c:pt>
                <c:pt idx="4489" formatCode="General">
                  <c:v>3.8078075668206202E-2</c:v>
                </c:pt>
                <c:pt idx="4490" formatCode="General">
                  <c:v>3.8086726354648E-2</c:v>
                </c:pt>
                <c:pt idx="4491" formatCode="General">
                  <c:v>3.8095377041089902E-2</c:v>
                </c:pt>
                <c:pt idx="4492" formatCode="General">
                  <c:v>3.81040277275317E-2</c:v>
                </c:pt>
                <c:pt idx="4493" formatCode="General">
                  <c:v>3.8112678413973498E-2</c:v>
                </c:pt>
                <c:pt idx="4494" formatCode="General">
                  <c:v>3.8121329100415297E-2</c:v>
                </c:pt>
                <c:pt idx="4495" formatCode="General">
                  <c:v>3.8129979786857199E-2</c:v>
                </c:pt>
                <c:pt idx="4496" formatCode="General">
                  <c:v>3.8138630473298997E-2</c:v>
                </c:pt>
                <c:pt idx="4497" formatCode="General">
                  <c:v>3.8147281159740802E-2</c:v>
                </c:pt>
                <c:pt idx="4498" formatCode="General">
                  <c:v>3.8155931846182697E-2</c:v>
                </c:pt>
                <c:pt idx="4499" formatCode="General">
                  <c:v>3.8164582532624503E-2</c:v>
                </c:pt>
                <c:pt idx="4500" formatCode="General">
                  <c:v>3.8173233219066301E-2</c:v>
                </c:pt>
                <c:pt idx="4501" formatCode="General">
                  <c:v>3.8181883905508203E-2</c:v>
                </c:pt>
                <c:pt idx="4502" formatCode="General">
                  <c:v>3.8190534591950001E-2</c:v>
                </c:pt>
                <c:pt idx="4503" formatCode="General">
                  <c:v>3.8199185278391799E-2</c:v>
                </c:pt>
                <c:pt idx="4504" formatCode="General">
                  <c:v>3.8207835964833702E-2</c:v>
                </c:pt>
                <c:pt idx="4505" formatCode="General">
                  <c:v>3.82164866512755E-2</c:v>
                </c:pt>
                <c:pt idx="4506" formatCode="General">
                  <c:v>3.8225137337717298E-2</c:v>
                </c:pt>
                <c:pt idx="4507" formatCode="General">
                  <c:v>3.8233788024159103E-2</c:v>
                </c:pt>
                <c:pt idx="4508" formatCode="General">
                  <c:v>3.8242438710600998E-2</c:v>
                </c:pt>
                <c:pt idx="4509" formatCode="General">
                  <c:v>3.8251089397042803E-2</c:v>
                </c:pt>
                <c:pt idx="4510" formatCode="General">
                  <c:v>3.8259740083484602E-2</c:v>
                </c:pt>
                <c:pt idx="4511" formatCode="General">
                  <c:v>3.8268390769926497E-2</c:v>
                </c:pt>
                <c:pt idx="4512" formatCode="General">
                  <c:v>3.8277041456368302E-2</c:v>
                </c:pt>
                <c:pt idx="4513" formatCode="General">
                  <c:v>3.82856921428101E-2</c:v>
                </c:pt>
                <c:pt idx="4514" formatCode="General">
                  <c:v>3.8294342829252002E-2</c:v>
                </c:pt>
                <c:pt idx="4515" formatCode="General">
                  <c:v>3.8302993515693801E-2</c:v>
                </c:pt>
                <c:pt idx="4516" formatCode="General">
                  <c:v>3.8311644202135599E-2</c:v>
                </c:pt>
                <c:pt idx="4517" formatCode="General">
                  <c:v>3.8320294888577501E-2</c:v>
                </c:pt>
                <c:pt idx="4518" formatCode="General">
                  <c:v>3.8328945575019299E-2</c:v>
                </c:pt>
                <c:pt idx="4519" formatCode="General">
                  <c:v>3.8337596261461097E-2</c:v>
                </c:pt>
                <c:pt idx="4520" formatCode="General">
                  <c:v>3.8346246947903E-2</c:v>
                </c:pt>
                <c:pt idx="4521" formatCode="General">
                  <c:v>3.8354897634344798E-2</c:v>
                </c:pt>
                <c:pt idx="4522" formatCode="General">
                  <c:v>3.8363548320786603E-2</c:v>
                </c:pt>
                <c:pt idx="4523" formatCode="General">
                  <c:v>3.8372199007228401E-2</c:v>
                </c:pt>
                <c:pt idx="4524" formatCode="General">
                  <c:v>3.8380849693670303E-2</c:v>
                </c:pt>
                <c:pt idx="4525" formatCode="General">
                  <c:v>3.8389500380112102E-2</c:v>
                </c:pt>
                <c:pt idx="4526" formatCode="General">
                  <c:v>3.83981510665539E-2</c:v>
                </c:pt>
                <c:pt idx="4527" formatCode="General">
                  <c:v>3.8406801752995802E-2</c:v>
                </c:pt>
                <c:pt idx="4528" formatCode="General">
                  <c:v>3.84154524394376E-2</c:v>
                </c:pt>
                <c:pt idx="4529" formatCode="General">
                  <c:v>3.8424103125879398E-2</c:v>
                </c:pt>
                <c:pt idx="4530" formatCode="General">
                  <c:v>3.8432753812321301E-2</c:v>
                </c:pt>
                <c:pt idx="4531" formatCode="General">
                  <c:v>3.8441404498763099E-2</c:v>
                </c:pt>
                <c:pt idx="4532" formatCode="General">
                  <c:v>3.8450055185204897E-2</c:v>
                </c:pt>
                <c:pt idx="4533" formatCode="General">
                  <c:v>3.8458705871646799E-2</c:v>
                </c:pt>
                <c:pt idx="4534" formatCode="General">
                  <c:v>3.8467356558088597E-2</c:v>
                </c:pt>
                <c:pt idx="4535" formatCode="General">
                  <c:v>3.8476007244530402E-2</c:v>
                </c:pt>
                <c:pt idx="4536" formatCode="General">
                  <c:v>3.8484657930972201E-2</c:v>
                </c:pt>
                <c:pt idx="4537" formatCode="General">
                  <c:v>3.8493308617414103E-2</c:v>
                </c:pt>
                <c:pt idx="4538" formatCode="General">
                  <c:v>3.8501959303855901E-2</c:v>
                </c:pt>
                <c:pt idx="4539" formatCode="General">
                  <c:v>3.8510609990297699E-2</c:v>
                </c:pt>
                <c:pt idx="4540" formatCode="General">
                  <c:v>3.8519260676739601E-2</c:v>
                </c:pt>
                <c:pt idx="4541" formatCode="General">
                  <c:v>3.85279113631814E-2</c:v>
                </c:pt>
                <c:pt idx="4542" formatCode="General">
                  <c:v>3.8536562049623198E-2</c:v>
                </c:pt>
                <c:pt idx="4543" formatCode="General">
                  <c:v>3.85452127360651E-2</c:v>
                </c:pt>
                <c:pt idx="4544" formatCode="General">
                  <c:v>3.8553863422506898E-2</c:v>
                </c:pt>
                <c:pt idx="4545" formatCode="General">
                  <c:v>3.8562514108948703E-2</c:v>
                </c:pt>
                <c:pt idx="4546" formatCode="General">
                  <c:v>3.8571164795390599E-2</c:v>
                </c:pt>
                <c:pt idx="4547" formatCode="General">
                  <c:v>3.8579815481832397E-2</c:v>
                </c:pt>
                <c:pt idx="4548" formatCode="General">
                  <c:v>3.8588466168274202E-2</c:v>
                </c:pt>
                <c:pt idx="4549" formatCode="General">
                  <c:v>3.8597116854716E-2</c:v>
                </c:pt>
                <c:pt idx="4550" formatCode="General">
                  <c:v>3.8605767541157902E-2</c:v>
                </c:pt>
                <c:pt idx="4551" formatCode="General">
                  <c:v>3.8614418227599701E-2</c:v>
                </c:pt>
                <c:pt idx="4552" formatCode="General">
                  <c:v>3.8623068914041499E-2</c:v>
                </c:pt>
                <c:pt idx="4553" formatCode="General">
                  <c:v>3.8631719600483401E-2</c:v>
                </c:pt>
                <c:pt idx="4554" formatCode="General">
                  <c:v>3.8640370286925199E-2</c:v>
                </c:pt>
                <c:pt idx="4555" formatCode="General">
                  <c:v>3.8649020973366997E-2</c:v>
                </c:pt>
                <c:pt idx="4556" formatCode="General">
                  <c:v>3.86576716598089E-2</c:v>
                </c:pt>
                <c:pt idx="4557" formatCode="General">
                  <c:v>3.8666322346250698E-2</c:v>
                </c:pt>
                <c:pt idx="4558" formatCode="General">
                  <c:v>3.8674973032692503E-2</c:v>
                </c:pt>
                <c:pt idx="4559" formatCode="General">
                  <c:v>3.8683623719134398E-2</c:v>
                </c:pt>
                <c:pt idx="4560" formatCode="General">
                  <c:v>3.8692274405576203E-2</c:v>
                </c:pt>
                <c:pt idx="4561" formatCode="General">
                  <c:v>3.8700925092018001E-2</c:v>
                </c:pt>
                <c:pt idx="4562" formatCode="General">
                  <c:v>3.8709575778459897E-2</c:v>
                </c:pt>
                <c:pt idx="4563" formatCode="General">
                  <c:v>3.8718226464901702E-2</c:v>
                </c:pt>
                <c:pt idx="4564" formatCode="General">
                  <c:v>3.87268771513435E-2</c:v>
                </c:pt>
                <c:pt idx="4565" formatCode="General">
                  <c:v>3.8735527837785298E-2</c:v>
                </c:pt>
                <c:pt idx="4566" formatCode="General">
                  <c:v>3.87441785242272E-2</c:v>
                </c:pt>
                <c:pt idx="4567" formatCode="General">
                  <c:v>3.8752829210668999E-2</c:v>
                </c:pt>
                <c:pt idx="4568" formatCode="General">
                  <c:v>3.8761479897110797E-2</c:v>
                </c:pt>
                <c:pt idx="4569" formatCode="General">
                  <c:v>3.8770130583552699E-2</c:v>
                </c:pt>
                <c:pt idx="4570" formatCode="General">
                  <c:v>3.8778781269994497E-2</c:v>
                </c:pt>
                <c:pt idx="4571" formatCode="General">
                  <c:v>3.8787431956436302E-2</c:v>
                </c:pt>
                <c:pt idx="4572" formatCode="General">
                  <c:v>3.8796082642878198E-2</c:v>
                </c:pt>
                <c:pt idx="4573" formatCode="General">
                  <c:v>3.8804733329320003E-2</c:v>
                </c:pt>
                <c:pt idx="4574" formatCode="General">
                  <c:v>3.8813384015761801E-2</c:v>
                </c:pt>
                <c:pt idx="4575" formatCode="General">
                  <c:v>3.8822034702203599E-2</c:v>
                </c:pt>
                <c:pt idx="4576" formatCode="General">
                  <c:v>3.8830685388645501E-2</c:v>
                </c:pt>
                <c:pt idx="4577" formatCode="General">
                  <c:v>3.88393360750873E-2</c:v>
                </c:pt>
                <c:pt idx="4578" formatCode="General">
                  <c:v>3.8847986761529098E-2</c:v>
                </c:pt>
                <c:pt idx="4579" formatCode="General">
                  <c:v>3.8856637447971E-2</c:v>
                </c:pt>
                <c:pt idx="4580" formatCode="General">
                  <c:v>3.8865288134412798E-2</c:v>
                </c:pt>
                <c:pt idx="4581" formatCode="General">
                  <c:v>3.8873938820854603E-2</c:v>
                </c:pt>
                <c:pt idx="4582" formatCode="General">
                  <c:v>3.8882589507296499E-2</c:v>
                </c:pt>
                <c:pt idx="4583" formatCode="General">
                  <c:v>3.8891240193738297E-2</c:v>
                </c:pt>
                <c:pt idx="4584" formatCode="General">
                  <c:v>3.8899890880180102E-2</c:v>
                </c:pt>
                <c:pt idx="4585" formatCode="General">
                  <c:v>3.8908541566621997E-2</c:v>
                </c:pt>
                <c:pt idx="4586" formatCode="General">
                  <c:v>3.8917192253063802E-2</c:v>
                </c:pt>
                <c:pt idx="4587" formatCode="General">
                  <c:v>3.89258429395056E-2</c:v>
                </c:pt>
                <c:pt idx="4588" formatCode="General">
                  <c:v>3.8934493625947503E-2</c:v>
                </c:pt>
                <c:pt idx="4589" formatCode="General">
                  <c:v>3.8943144312389301E-2</c:v>
                </c:pt>
                <c:pt idx="4590" formatCode="General">
                  <c:v>3.8951794998831099E-2</c:v>
                </c:pt>
                <c:pt idx="4591" formatCode="General">
                  <c:v>3.8960445685272897E-2</c:v>
                </c:pt>
                <c:pt idx="4592" formatCode="General">
                  <c:v>3.89690963717148E-2</c:v>
                </c:pt>
                <c:pt idx="4593" formatCode="General">
                  <c:v>3.8977747058156598E-2</c:v>
                </c:pt>
                <c:pt idx="4594" formatCode="General">
                  <c:v>3.8986397744598403E-2</c:v>
                </c:pt>
                <c:pt idx="4595" formatCode="General">
                  <c:v>3.8995048431040298E-2</c:v>
                </c:pt>
                <c:pt idx="4596" formatCode="General">
                  <c:v>3.9003699117482103E-2</c:v>
                </c:pt>
                <c:pt idx="4597" formatCode="General">
                  <c:v>3.9012349803923901E-2</c:v>
                </c:pt>
                <c:pt idx="4598" formatCode="General">
                  <c:v>3.9021000490365797E-2</c:v>
                </c:pt>
                <c:pt idx="4599" formatCode="General">
                  <c:v>3.9029651176807602E-2</c:v>
                </c:pt>
                <c:pt idx="4600" formatCode="General">
                  <c:v>3.90383018632494E-2</c:v>
                </c:pt>
                <c:pt idx="4601" formatCode="General">
                  <c:v>3.9046952549691302E-2</c:v>
                </c:pt>
                <c:pt idx="4602" formatCode="General">
                  <c:v>3.90556032361331E-2</c:v>
                </c:pt>
                <c:pt idx="4603" formatCode="General">
                  <c:v>3.9064253922574899E-2</c:v>
                </c:pt>
                <c:pt idx="4604" formatCode="General">
                  <c:v>3.9072904609016697E-2</c:v>
                </c:pt>
                <c:pt idx="4605" formatCode="General">
                  <c:v>3.9081555295458599E-2</c:v>
                </c:pt>
                <c:pt idx="4606" formatCode="General">
                  <c:v>3.9090205981900397E-2</c:v>
                </c:pt>
                <c:pt idx="4607" formatCode="General">
                  <c:v>3.9098856668342202E-2</c:v>
                </c:pt>
                <c:pt idx="4608" formatCode="General">
                  <c:v>3.9107507354784098E-2</c:v>
                </c:pt>
                <c:pt idx="4609" formatCode="General">
                  <c:v>3.9116158041225903E-2</c:v>
                </c:pt>
                <c:pt idx="4610" formatCode="General">
                  <c:v>3.9124808727667701E-2</c:v>
                </c:pt>
                <c:pt idx="4611" formatCode="General">
                  <c:v>3.9133459414109603E-2</c:v>
                </c:pt>
                <c:pt idx="4612" formatCode="General">
                  <c:v>3.9142110100551401E-2</c:v>
                </c:pt>
                <c:pt idx="4613" formatCode="General">
                  <c:v>3.91507607869932E-2</c:v>
                </c:pt>
                <c:pt idx="4614" formatCode="General">
                  <c:v>3.9159411473435102E-2</c:v>
                </c:pt>
                <c:pt idx="4615" formatCode="General">
                  <c:v>3.91680621598769E-2</c:v>
                </c:pt>
                <c:pt idx="4616" formatCode="General">
                  <c:v>3.9176712846318698E-2</c:v>
                </c:pt>
                <c:pt idx="4617" formatCode="General">
                  <c:v>3.9185363532760503E-2</c:v>
                </c:pt>
                <c:pt idx="4618" formatCode="General">
                  <c:v>3.9194014219202399E-2</c:v>
                </c:pt>
                <c:pt idx="4619" formatCode="General">
                  <c:v>3.9202664905644197E-2</c:v>
                </c:pt>
                <c:pt idx="4620" formatCode="General">
                  <c:v>3.9211315592086002E-2</c:v>
                </c:pt>
                <c:pt idx="4621" formatCode="General">
                  <c:v>3.9219966278527897E-2</c:v>
                </c:pt>
                <c:pt idx="4622" formatCode="General">
                  <c:v>3.9228616964969702E-2</c:v>
                </c:pt>
                <c:pt idx="4623" formatCode="General">
                  <c:v>3.92372676514115E-2</c:v>
                </c:pt>
                <c:pt idx="4624" formatCode="General">
                  <c:v>3.9245918337853403E-2</c:v>
                </c:pt>
                <c:pt idx="4625" formatCode="General">
                  <c:v>3.9254569024295201E-2</c:v>
                </c:pt>
                <c:pt idx="4626" formatCode="General">
                  <c:v>3.9263219710736999E-2</c:v>
                </c:pt>
                <c:pt idx="4627" formatCode="General">
                  <c:v>3.9271870397178901E-2</c:v>
                </c:pt>
                <c:pt idx="4628" formatCode="General">
                  <c:v>3.9280521083620699E-2</c:v>
                </c:pt>
                <c:pt idx="4629" formatCode="General">
                  <c:v>3.9289171770062498E-2</c:v>
                </c:pt>
                <c:pt idx="4630" formatCode="General">
                  <c:v>3.92978224565044E-2</c:v>
                </c:pt>
                <c:pt idx="4631" formatCode="General">
                  <c:v>3.9306473142946198E-2</c:v>
                </c:pt>
                <c:pt idx="4632" formatCode="General">
                  <c:v>3.9315123829388003E-2</c:v>
                </c:pt>
                <c:pt idx="4633" formatCode="General">
                  <c:v>3.9323774515829801E-2</c:v>
                </c:pt>
                <c:pt idx="4634" formatCode="General">
                  <c:v>3.9332425202271697E-2</c:v>
                </c:pt>
                <c:pt idx="4635" formatCode="General">
                  <c:v>3.9341075888713502E-2</c:v>
                </c:pt>
                <c:pt idx="4636" formatCode="General">
                  <c:v>3.93497265751553E-2</c:v>
                </c:pt>
                <c:pt idx="4637" formatCode="General">
                  <c:v>3.9358377261597202E-2</c:v>
                </c:pt>
                <c:pt idx="4638" formatCode="General">
                  <c:v>3.9367027948039E-2</c:v>
                </c:pt>
                <c:pt idx="4639" formatCode="General">
                  <c:v>3.9375678634480799E-2</c:v>
                </c:pt>
                <c:pt idx="4640" formatCode="General">
                  <c:v>3.9384329320922701E-2</c:v>
                </c:pt>
                <c:pt idx="4641" formatCode="General">
                  <c:v>3.9392980007364499E-2</c:v>
                </c:pt>
                <c:pt idx="4642" formatCode="General">
                  <c:v>3.9401630693806297E-2</c:v>
                </c:pt>
                <c:pt idx="4643" formatCode="General">
                  <c:v>3.9410281380248199E-2</c:v>
                </c:pt>
                <c:pt idx="4644" formatCode="General">
                  <c:v>3.9418932066689998E-2</c:v>
                </c:pt>
                <c:pt idx="4645" formatCode="General">
                  <c:v>3.9427582753131803E-2</c:v>
                </c:pt>
                <c:pt idx="4646" formatCode="General">
                  <c:v>3.9436233439573601E-2</c:v>
                </c:pt>
                <c:pt idx="4647" formatCode="General">
                  <c:v>3.9444884126015503E-2</c:v>
                </c:pt>
                <c:pt idx="4648" formatCode="General">
                  <c:v>3.9453534812457301E-2</c:v>
                </c:pt>
                <c:pt idx="4649" formatCode="General">
                  <c:v>3.9462185498899099E-2</c:v>
                </c:pt>
                <c:pt idx="4650" formatCode="General">
                  <c:v>3.9470836185341002E-2</c:v>
                </c:pt>
                <c:pt idx="4651" formatCode="General">
                  <c:v>3.94794868717828E-2</c:v>
                </c:pt>
                <c:pt idx="4652" formatCode="General">
                  <c:v>3.9488137558224598E-2</c:v>
                </c:pt>
                <c:pt idx="4653" formatCode="General">
                  <c:v>3.94967882446665E-2</c:v>
                </c:pt>
                <c:pt idx="4654" formatCode="General">
                  <c:v>3.9505438931108298E-2</c:v>
                </c:pt>
                <c:pt idx="4655" formatCode="General">
                  <c:v>3.9514089617550097E-2</c:v>
                </c:pt>
                <c:pt idx="4656" formatCode="General">
                  <c:v>3.9522740303991999E-2</c:v>
                </c:pt>
                <c:pt idx="4657" formatCode="General">
                  <c:v>3.9531390990433797E-2</c:v>
                </c:pt>
                <c:pt idx="4658" formatCode="General">
                  <c:v>3.9540041676875602E-2</c:v>
                </c:pt>
                <c:pt idx="4659" formatCode="General">
                  <c:v>3.9548692363317497E-2</c:v>
                </c:pt>
                <c:pt idx="4660" formatCode="General">
                  <c:v>3.9557343049759303E-2</c:v>
                </c:pt>
                <c:pt idx="4661" formatCode="General">
                  <c:v>3.9565993736201101E-2</c:v>
                </c:pt>
                <c:pt idx="4662" formatCode="General">
                  <c:v>3.9574644422642899E-2</c:v>
                </c:pt>
                <c:pt idx="4663" formatCode="General">
                  <c:v>3.9583295109084801E-2</c:v>
                </c:pt>
                <c:pt idx="4664" formatCode="General">
                  <c:v>3.9591945795526599E-2</c:v>
                </c:pt>
                <c:pt idx="4665" formatCode="General">
                  <c:v>3.9600596481968398E-2</c:v>
                </c:pt>
                <c:pt idx="4666" formatCode="General">
                  <c:v>3.96092471684103E-2</c:v>
                </c:pt>
                <c:pt idx="4667" formatCode="General">
                  <c:v>3.9617897854852098E-2</c:v>
                </c:pt>
                <c:pt idx="4668" formatCode="General">
                  <c:v>3.9626548541293903E-2</c:v>
                </c:pt>
                <c:pt idx="4669" formatCode="General">
                  <c:v>3.9635199227735798E-2</c:v>
                </c:pt>
                <c:pt idx="4670" formatCode="General">
                  <c:v>3.9643849914177597E-2</c:v>
                </c:pt>
                <c:pt idx="4671" formatCode="General">
                  <c:v>3.9652500600619402E-2</c:v>
                </c:pt>
                <c:pt idx="4672" formatCode="General">
                  <c:v>3.9661151287061297E-2</c:v>
                </c:pt>
                <c:pt idx="4673" formatCode="General">
                  <c:v>3.9669801973503102E-2</c:v>
                </c:pt>
                <c:pt idx="4674" formatCode="General">
                  <c:v>3.96784526599449E-2</c:v>
                </c:pt>
                <c:pt idx="4675" formatCode="General">
                  <c:v>3.9687103346386698E-2</c:v>
                </c:pt>
                <c:pt idx="4676" formatCode="General">
                  <c:v>3.9695754032828601E-2</c:v>
                </c:pt>
                <c:pt idx="4677" formatCode="General">
                  <c:v>3.9704404719270399E-2</c:v>
                </c:pt>
                <c:pt idx="4678" formatCode="General">
                  <c:v>3.9713055405712197E-2</c:v>
                </c:pt>
                <c:pt idx="4679" formatCode="General">
                  <c:v>3.9721706092154099E-2</c:v>
                </c:pt>
                <c:pt idx="4680" formatCode="General">
                  <c:v>3.9730356778595897E-2</c:v>
                </c:pt>
                <c:pt idx="4681" formatCode="General">
                  <c:v>3.9739007465037703E-2</c:v>
                </c:pt>
                <c:pt idx="4682" formatCode="General">
                  <c:v>3.9747658151479598E-2</c:v>
                </c:pt>
                <c:pt idx="4683" formatCode="General">
                  <c:v>3.9756308837921403E-2</c:v>
                </c:pt>
                <c:pt idx="4684" formatCode="General">
                  <c:v>3.9764959524363201E-2</c:v>
                </c:pt>
                <c:pt idx="4685" formatCode="General">
                  <c:v>3.9773610210804999E-2</c:v>
                </c:pt>
                <c:pt idx="4686" formatCode="General">
                  <c:v>3.9782260897246902E-2</c:v>
                </c:pt>
                <c:pt idx="4687" formatCode="General">
                  <c:v>3.97909115836887E-2</c:v>
                </c:pt>
                <c:pt idx="4688" formatCode="General">
                  <c:v>3.9799562270130498E-2</c:v>
                </c:pt>
                <c:pt idx="4689" formatCode="General">
                  <c:v>3.98082129565724E-2</c:v>
                </c:pt>
                <c:pt idx="4690" formatCode="General">
                  <c:v>3.9816863643014198E-2</c:v>
                </c:pt>
                <c:pt idx="4691" formatCode="General">
                  <c:v>3.9825514329455997E-2</c:v>
                </c:pt>
                <c:pt idx="4692" formatCode="General">
                  <c:v>3.9834165015897899E-2</c:v>
                </c:pt>
                <c:pt idx="4693" formatCode="General">
                  <c:v>3.9842815702339697E-2</c:v>
                </c:pt>
                <c:pt idx="4694" formatCode="General">
                  <c:v>3.9851466388781502E-2</c:v>
                </c:pt>
                <c:pt idx="4695" formatCode="General">
                  <c:v>3.9860117075223397E-2</c:v>
                </c:pt>
                <c:pt idx="4696" formatCode="General">
                  <c:v>3.9868767761665203E-2</c:v>
                </c:pt>
                <c:pt idx="4697" formatCode="General">
                  <c:v>3.9877418448107001E-2</c:v>
                </c:pt>
                <c:pt idx="4698" formatCode="General">
                  <c:v>3.9886069134548799E-2</c:v>
                </c:pt>
                <c:pt idx="4699" formatCode="General">
                  <c:v>3.9894719820990701E-2</c:v>
                </c:pt>
                <c:pt idx="4700" formatCode="General">
                  <c:v>3.9903370507432499E-2</c:v>
                </c:pt>
                <c:pt idx="4701" formatCode="General">
                  <c:v>3.9912021193874297E-2</c:v>
                </c:pt>
                <c:pt idx="4702" formatCode="General">
                  <c:v>3.99206718803162E-2</c:v>
                </c:pt>
                <c:pt idx="4703" formatCode="General">
                  <c:v>3.9929322566757998E-2</c:v>
                </c:pt>
                <c:pt idx="4704" formatCode="General">
                  <c:v>3.9937973253199803E-2</c:v>
                </c:pt>
                <c:pt idx="4705" formatCode="General">
                  <c:v>3.9946623939641698E-2</c:v>
                </c:pt>
                <c:pt idx="4706" formatCode="General">
                  <c:v>3.9955274626083503E-2</c:v>
                </c:pt>
                <c:pt idx="4707" formatCode="General">
                  <c:v>3.9963925312525302E-2</c:v>
                </c:pt>
                <c:pt idx="4708" formatCode="General">
                  <c:v>3.9972575998967197E-2</c:v>
                </c:pt>
                <c:pt idx="4709" formatCode="General">
                  <c:v>3.9981226685409002E-2</c:v>
                </c:pt>
                <c:pt idx="4710" formatCode="General">
                  <c:v>3.99898773718508E-2</c:v>
                </c:pt>
                <c:pt idx="4711" formatCode="General">
                  <c:v>3.9998528058292702E-2</c:v>
                </c:pt>
                <c:pt idx="4712" formatCode="General">
                  <c:v>4.0007178744734501E-2</c:v>
                </c:pt>
                <c:pt idx="4713" formatCode="General">
                  <c:v>4.0015829431176299E-2</c:v>
                </c:pt>
                <c:pt idx="4714" formatCode="General">
                  <c:v>4.0024480117618097E-2</c:v>
                </c:pt>
                <c:pt idx="4715" formatCode="General">
                  <c:v>4.0033130804059999E-2</c:v>
                </c:pt>
                <c:pt idx="4716" formatCode="General">
                  <c:v>4.0041781490501797E-2</c:v>
                </c:pt>
                <c:pt idx="4717" formatCode="General">
                  <c:v>4.0050432176943603E-2</c:v>
                </c:pt>
                <c:pt idx="4718" formatCode="General">
                  <c:v>4.0059082863385498E-2</c:v>
                </c:pt>
                <c:pt idx="4719" formatCode="General">
                  <c:v>4.0067733549827303E-2</c:v>
                </c:pt>
                <c:pt idx="4720" formatCode="General">
                  <c:v>4.0076384236269101E-2</c:v>
                </c:pt>
                <c:pt idx="4721" formatCode="General">
                  <c:v>4.0085034922711003E-2</c:v>
                </c:pt>
                <c:pt idx="4722" formatCode="General">
                  <c:v>4.0093685609152802E-2</c:v>
                </c:pt>
                <c:pt idx="4723" formatCode="General">
                  <c:v>4.01023362955946E-2</c:v>
                </c:pt>
                <c:pt idx="4724" formatCode="General">
                  <c:v>4.0110986982036502E-2</c:v>
                </c:pt>
                <c:pt idx="4725" formatCode="General">
                  <c:v>4.01196376684783E-2</c:v>
                </c:pt>
                <c:pt idx="4726" formatCode="General">
                  <c:v>4.0128288354920098E-2</c:v>
                </c:pt>
                <c:pt idx="4727" formatCode="General">
                  <c:v>4.0136939041361903E-2</c:v>
                </c:pt>
                <c:pt idx="4728" formatCode="General">
                  <c:v>4.0145589727803799E-2</c:v>
                </c:pt>
                <c:pt idx="4729" formatCode="General">
                  <c:v>4.0154240414245597E-2</c:v>
                </c:pt>
                <c:pt idx="4730" formatCode="General">
                  <c:v>4.0162891100687402E-2</c:v>
                </c:pt>
                <c:pt idx="4731" formatCode="General">
                  <c:v>4.0171541787129297E-2</c:v>
                </c:pt>
                <c:pt idx="4732" formatCode="General">
                  <c:v>4.0180192473571102E-2</c:v>
                </c:pt>
                <c:pt idx="4733" formatCode="General">
                  <c:v>4.0188843160012901E-2</c:v>
                </c:pt>
                <c:pt idx="4734" formatCode="General">
                  <c:v>4.0197493846454803E-2</c:v>
                </c:pt>
                <c:pt idx="4735" formatCode="General">
                  <c:v>4.0206144532896601E-2</c:v>
                </c:pt>
                <c:pt idx="4736" formatCode="General">
                  <c:v>4.0214795219338399E-2</c:v>
                </c:pt>
                <c:pt idx="4737" formatCode="General">
                  <c:v>4.0223445905780301E-2</c:v>
                </c:pt>
                <c:pt idx="4738" formatCode="General">
                  <c:v>4.02320965922221E-2</c:v>
                </c:pt>
                <c:pt idx="4739" formatCode="General">
                  <c:v>4.0240747278663898E-2</c:v>
                </c:pt>
                <c:pt idx="4740" formatCode="General">
                  <c:v>4.0249397965105703E-2</c:v>
                </c:pt>
                <c:pt idx="4741" formatCode="General">
                  <c:v>4.0258048651547598E-2</c:v>
                </c:pt>
                <c:pt idx="4742" formatCode="General">
                  <c:v>4.0266699337989403E-2</c:v>
                </c:pt>
                <c:pt idx="4743" formatCode="General">
                  <c:v>4.0275350024431202E-2</c:v>
                </c:pt>
                <c:pt idx="4744" formatCode="General">
                  <c:v>4.0284000710873097E-2</c:v>
                </c:pt>
                <c:pt idx="4745" formatCode="General">
                  <c:v>4.0292651397314902E-2</c:v>
                </c:pt>
                <c:pt idx="4746" formatCode="General">
                  <c:v>4.03013020837567E-2</c:v>
                </c:pt>
                <c:pt idx="4747" formatCode="General">
                  <c:v>4.0309952770198602E-2</c:v>
                </c:pt>
                <c:pt idx="4748" formatCode="General">
                  <c:v>4.0318603456640401E-2</c:v>
                </c:pt>
                <c:pt idx="4749" formatCode="General">
                  <c:v>4.0327254143082199E-2</c:v>
                </c:pt>
                <c:pt idx="4750" formatCode="General">
                  <c:v>4.0335904829524101E-2</c:v>
                </c:pt>
                <c:pt idx="4751" formatCode="General">
                  <c:v>4.0344555515965899E-2</c:v>
                </c:pt>
                <c:pt idx="4752" formatCode="General">
                  <c:v>4.0353206202407697E-2</c:v>
                </c:pt>
                <c:pt idx="4753" formatCode="General">
                  <c:v>4.03618568888496E-2</c:v>
                </c:pt>
                <c:pt idx="4754" formatCode="General">
                  <c:v>4.0370507575291398E-2</c:v>
                </c:pt>
                <c:pt idx="4755" formatCode="General">
                  <c:v>4.0379158261733203E-2</c:v>
                </c:pt>
                <c:pt idx="4756" formatCode="General">
                  <c:v>4.0387808948175001E-2</c:v>
                </c:pt>
                <c:pt idx="4757" formatCode="General">
                  <c:v>4.0396459634616903E-2</c:v>
                </c:pt>
                <c:pt idx="4758" formatCode="General">
                  <c:v>4.0405110321058701E-2</c:v>
                </c:pt>
                <c:pt idx="4759" formatCode="General">
                  <c:v>4.04137610075005E-2</c:v>
                </c:pt>
                <c:pt idx="4760" formatCode="General">
                  <c:v>4.0422411693942402E-2</c:v>
                </c:pt>
                <c:pt idx="4761" formatCode="General">
                  <c:v>4.04310623803842E-2</c:v>
                </c:pt>
                <c:pt idx="4762" formatCode="General">
                  <c:v>4.0439713066825998E-2</c:v>
                </c:pt>
                <c:pt idx="4763" formatCode="General">
                  <c:v>4.0448363753267901E-2</c:v>
                </c:pt>
                <c:pt idx="4764" formatCode="General">
                  <c:v>4.0457014439709699E-2</c:v>
                </c:pt>
                <c:pt idx="4765" formatCode="General">
                  <c:v>4.0465665126151497E-2</c:v>
                </c:pt>
                <c:pt idx="4766" formatCode="General">
                  <c:v>4.0474315812593399E-2</c:v>
                </c:pt>
                <c:pt idx="4767" formatCode="General">
                  <c:v>4.0482966499035197E-2</c:v>
                </c:pt>
                <c:pt idx="4768" formatCode="General">
                  <c:v>4.0491617185477002E-2</c:v>
                </c:pt>
                <c:pt idx="4769" formatCode="General">
                  <c:v>4.0500267871918801E-2</c:v>
                </c:pt>
                <c:pt idx="4770" formatCode="General">
                  <c:v>4.0508918558360703E-2</c:v>
                </c:pt>
                <c:pt idx="4771" formatCode="General">
                  <c:v>4.0517569244802501E-2</c:v>
                </c:pt>
                <c:pt idx="4772" formatCode="General">
                  <c:v>4.0526219931244299E-2</c:v>
                </c:pt>
                <c:pt idx="4773" formatCode="General">
                  <c:v>4.0534870617686201E-2</c:v>
                </c:pt>
                <c:pt idx="4774" formatCode="General">
                  <c:v>4.0543521304128E-2</c:v>
                </c:pt>
                <c:pt idx="4775" formatCode="General">
                  <c:v>4.0552171990569798E-2</c:v>
                </c:pt>
                <c:pt idx="4776" formatCode="General">
                  <c:v>4.05608226770117E-2</c:v>
                </c:pt>
                <c:pt idx="4777" formatCode="General">
                  <c:v>4.0569473363453498E-2</c:v>
                </c:pt>
                <c:pt idx="4778" formatCode="General">
                  <c:v>4.0578124049895303E-2</c:v>
                </c:pt>
                <c:pt idx="4779" formatCode="General">
                  <c:v>4.0586774736337199E-2</c:v>
                </c:pt>
                <c:pt idx="4780" formatCode="General">
                  <c:v>4.0595425422778997E-2</c:v>
                </c:pt>
                <c:pt idx="4781" formatCode="General">
                  <c:v>4.0604076109220802E-2</c:v>
                </c:pt>
                <c:pt idx="4782" formatCode="General">
                  <c:v>4.06127267956626E-2</c:v>
                </c:pt>
                <c:pt idx="4783" formatCode="General">
                  <c:v>4.0621377482104502E-2</c:v>
                </c:pt>
                <c:pt idx="4784" formatCode="General">
                  <c:v>4.0630028168546301E-2</c:v>
                </c:pt>
                <c:pt idx="4785" formatCode="General">
                  <c:v>4.0638678854988099E-2</c:v>
                </c:pt>
                <c:pt idx="4786" formatCode="General">
                  <c:v>4.0647329541430001E-2</c:v>
                </c:pt>
                <c:pt idx="4787" formatCode="General">
                  <c:v>4.0655980227871799E-2</c:v>
                </c:pt>
                <c:pt idx="4788" formatCode="General">
                  <c:v>4.0664630914313597E-2</c:v>
                </c:pt>
                <c:pt idx="4789" formatCode="General">
                  <c:v>4.06732816007555E-2</c:v>
                </c:pt>
                <c:pt idx="4790" formatCode="General">
                  <c:v>4.0681932287197298E-2</c:v>
                </c:pt>
                <c:pt idx="4791" formatCode="General">
                  <c:v>4.0690582973639103E-2</c:v>
                </c:pt>
                <c:pt idx="4792" formatCode="General">
                  <c:v>4.0699233660080998E-2</c:v>
                </c:pt>
                <c:pt idx="4793" formatCode="General">
                  <c:v>4.0707884346522803E-2</c:v>
                </c:pt>
                <c:pt idx="4794" formatCode="General">
                  <c:v>4.0716535032964601E-2</c:v>
                </c:pt>
                <c:pt idx="4795" formatCode="General">
                  <c:v>4.0725185719406497E-2</c:v>
                </c:pt>
                <c:pt idx="4796" formatCode="General">
                  <c:v>4.0733836405848302E-2</c:v>
                </c:pt>
                <c:pt idx="4797" formatCode="General">
                  <c:v>4.07424870922901E-2</c:v>
                </c:pt>
                <c:pt idx="4798" formatCode="General">
                  <c:v>4.0751137778731898E-2</c:v>
                </c:pt>
                <c:pt idx="4799" formatCode="General">
                  <c:v>4.07597884651738E-2</c:v>
                </c:pt>
                <c:pt idx="4800" formatCode="General">
                  <c:v>4.0768439151615599E-2</c:v>
                </c:pt>
                <c:pt idx="4801" formatCode="General">
                  <c:v>4.0777089838057397E-2</c:v>
                </c:pt>
                <c:pt idx="4802" formatCode="General">
                  <c:v>4.0785740524499299E-2</c:v>
                </c:pt>
                <c:pt idx="4803" formatCode="General">
                  <c:v>4.0794391210941097E-2</c:v>
                </c:pt>
                <c:pt idx="4804" formatCode="General">
                  <c:v>4.0803041897382902E-2</c:v>
                </c:pt>
                <c:pt idx="4805" formatCode="General">
                  <c:v>4.0811692583824798E-2</c:v>
                </c:pt>
                <c:pt idx="4806" formatCode="General">
                  <c:v>4.0820343270266603E-2</c:v>
                </c:pt>
                <c:pt idx="4807" formatCode="General">
                  <c:v>4.0828993956708401E-2</c:v>
                </c:pt>
                <c:pt idx="4808" formatCode="General">
                  <c:v>4.0837644643150199E-2</c:v>
                </c:pt>
                <c:pt idx="4809" formatCode="General">
                  <c:v>4.0846295329592101E-2</c:v>
                </c:pt>
                <c:pt idx="4810" formatCode="General">
                  <c:v>4.08549460160339E-2</c:v>
                </c:pt>
                <c:pt idx="4811" formatCode="General">
                  <c:v>4.0863596702475698E-2</c:v>
                </c:pt>
                <c:pt idx="4812" formatCode="General">
                  <c:v>4.08722473889176E-2</c:v>
                </c:pt>
                <c:pt idx="4813" formatCode="General">
                  <c:v>4.0880898075359398E-2</c:v>
                </c:pt>
                <c:pt idx="4814" formatCode="General">
                  <c:v>4.0889548761801203E-2</c:v>
                </c:pt>
                <c:pt idx="4815" formatCode="General">
                  <c:v>4.0898199448243099E-2</c:v>
                </c:pt>
                <c:pt idx="4816" formatCode="General">
                  <c:v>4.0906850134684897E-2</c:v>
                </c:pt>
                <c:pt idx="4817" formatCode="General">
                  <c:v>4.0915500821126702E-2</c:v>
                </c:pt>
                <c:pt idx="4818" formatCode="General">
                  <c:v>4.0924151507568597E-2</c:v>
                </c:pt>
                <c:pt idx="4819" formatCode="General">
                  <c:v>4.0932802194010402E-2</c:v>
                </c:pt>
                <c:pt idx="4820" formatCode="General">
                  <c:v>4.09414528804522E-2</c:v>
                </c:pt>
                <c:pt idx="4821" formatCode="General">
                  <c:v>4.0950103566894103E-2</c:v>
                </c:pt>
                <c:pt idx="4822" formatCode="General">
                  <c:v>4.0958754253335901E-2</c:v>
                </c:pt>
                <c:pt idx="4823" formatCode="General">
                  <c:v>4.0967404939777699E-2</c:v>
                </c:pt>
                <c:pt idx="4824" formatCode="General">
                  <c:v>4.0976055626219497E-2</c:v>
                </c:pt>
                <c:pt idx="4825" formatCode="General">
                  <c:v>4.0984706312661399E-2</c:v>
                </c:pt>
                <c:pt idx="4826" formatCode="General">
                  <c:v>4.0993356999103198E-2</c:v>
                </c:pt>
                <c:pt idx="4827" formatCode="General">
                  <c:v>4.1002007685545003E-2</c:v>
                </c:pt>
                <c:pt idx="4828" formatCode="General">
                  <c:v>4.1010658371986898E-2</c:v>
                </c:pt>
                <c:pt idx="4829" formatCode="General">
                  <c:v>4.1019309058428703E-2</c:v>
                </c:pt>
                <c:pt idx="4830" formatCode="General">
                  <c:v>4.1027959744870501E-2</c:v>
                </c:pt>
                <c:pt idx="4831" formatCode="General">
                  <c:v>4.1036610431312397E-2</c:v>
                </c:pt>
                <c:pt idx="4832" formatCode="General">
                  <c:v>4.1045261117754202E-2</c:v>
                </c:pt>
                <c:pt idx="4833" formatCode="General">
                  <c:v>4.1053911804196E-2</c:v>
                </c:pt>
                <c:pt idx="4834" formatCode="General">
                  <c:v>4.1062562490637902E-2</c:v>
                </c:pt>
                <c:pt idx="4835" formatCode="General">
                  <c:v>4.10712131770797E-2</c:v>
                </c:pt>
                <c:pt idx="4836" formatCode="General">
                  <c:v>4.1079863863521499E-2</c:v>
                </c:pt>
                <c:pt idx="4837" formatCode="General">
                  <c:v>4.1088514549963297E-2</c:v>
                </c:pt>
                <c:pt idx="4838" formatCode="General">
                  <c:v>4.1097165236405199E-2</c:v>
                </c:pt>
                <c:pt idx="4839" formatCode="General">
                  <c:v>4.1105815922846997E-2</c:v>
                </c:pt>
                <c:pt idx="4840" formatCode="General">
                  <c:v>4.1114466609288802E-2</c:v>
                </c:pt>
                <c:pt idx="4841" formatCode="General">
                  <c:v>4.1123117295730698E-2</c:v>
                </c:pt>
                <c:pt idx="4842" formatCode="General">
                  <c:v>4.1131767982172503E-2</c:v>
                </c:pt>
                <c:pt idx="4843" formatCode="General">
                  <c:v>4.1140418668614301E-2</c:v>
                </c:pt>
                <c:pt idx="4844" formatCode="General">
                  <c:v>4.1149069355056203E-2</c:v>
                </c:pt>
                <c:pt idx="4845" formatCode="General">
                  <c:v>4.1157720041498001E-2</c:v>
                </c:pt>
                <c:pt idx="4846" formatCode="General">
                  <c:v>4.1166370727939799E-2</c:v>
                </c:pt>
                <c:pt idx="4847" formatCode="General">
                  <c:v>4.1175021414381702E-2</c:v>
                </c:pt>
                <c:pt idx="4848" formatCode="General">
                  <c:v>4.11836721008235E-2</c:v>
                </c:pt>
                <c:pt idx="4849" formatCode="General">
                  <c:v>4.1192322787265298E-2</c:v>
                </c:pt>
                <c:pt idx="4850" formatCode="General">
                  <c:v>4.1200973473707103E-2</c:v>
                </c:pt>
                <c:pt idx="4851" formatCode="General">
                  <c:v>4.1209624160148998E-2</c:v>
                </c:pt>
                <c:pt idx="4852" formatCode="General">
                  <c:v>4.1218274846590797E-2</c:v>
                </c:pt>
                <c:pt idx="4853" formatCode="General">
                  <c:v>4.1226925533032602E-2</c:v>
                </c:pt>
                <c:pt idx="4854" formatCode="General">
                  <c:v>4.1235576219474497E-2</c:v>
                </c:pt>
                <c:pt idx="4855" formatCode="General">
                  <c:v>4.1244226905916302E-2</c:v>
                </c:pt>
                <c:pt idx="4856" formatCode="General">
                  <c:v>4.12528775923581E-2</c:v>
                </c:pt>
                <c:pt idx="4857" formatCode="General">
                  <c:v>4.1261528278800003E-2</c:v>
                </c:pt>
                <c:pt idx="4858" formatCode="General">
                  <c:v>4.1270178965241801E-2</c:v>
                </c:pt>
                <c:pt idx="4859" formatCode="General">
                  <c:v>4.1278829651683599E-2</c:v>
                </c:pt>
                <c:pt idx="4860" formatCode="General">
                  <c:v>4.1287480338125501E-2</c:v>
                </c:pt>
                <c:pt idx="4861" formatCode="General">
                  <c:v>4.1296131024567299E-2</c:v>
                </c:pt>
                <c:pt idx="4862" formatCode="General">
                  <c:v>4.1304781711009098E-2</c:v>
                </c:pt>
                <c:pt idx="4863" formatCode="General">
                  <c:v>4.1313432397451E-2</c:v>
                </c:pt>
                <c:pt idx="4864" formatCode="General">
                  <c:v>4.1322083083892798E-2</c:v>
                </c:pt>
                <c:pt idx="4865" formatCode="General">
                  <c:v>4.1330733770334603E-2</c:v>
                </c:pt>
                <c:pt idx="4866" formatCode="General">
                  <c:v>4.1339384456776401E-2</c:v>
                </c:pt>
                <c:pt idx="4867" formatCode="General">
                  <c:v>4.1348035143218297E-2</c:v>
                </c:pt>
                <c:pt idx="4868" formatCode="General">
                  <c:v>4.1356685829660102E-2</c:v>
                </c:pt>
                <c:pt idx="4869" formatCode="General">
                  <c:v>4.13653365161019E-2</c:v>
                </c:pt>
                <c:pt idx="4870" formatCode="General">
                  <c:v>4.1373987202543802E-2</c:v>
                </c:pt>
                <c:pt idx="4871" formatCode="General">
                  <c:v>4.13826378889856E-2</c:v>
                </c:pt>
                <c:pt idx="4872" formatCode="General">
                  <c:v>4.1391288575427398E-2</c:v>
                </c:pt>
                <c:pt idx="4873" formatCode="General">
                  <c:v>4.1399939261869301E-2</c:v>
                </c:pt>
                <c:pt idx="4874" formatCode="General">
                  <c:v>4.1408589948311099E-2</c:v>
                </c:pt>
                <c:pt idx="4875" formatCode="General">
                  <c:v>4.1417240634752897E-2</c:v>
                </c:pt>
                <c:pt idx="4876" formatCode="General">
                  <c:v>4.1425891321194799E-2</c:v>
                </c:pt>
                <c:pt idx="4877" formatCode="General">
                  <c:v>4.1434542007636598E-2</c:v>
                </c:pt>
                <c:pt idx="4878" formatCode="General">
                  <c:v>4.1443192694078403E-2</c:v>
                </c:pt>
                <c:pt idx="4879" formatCode="General">
                  <c:v>4.1451843380520201E-2</c:v>
                </c:pt>
                <c:pt idx="4880" formatCode="General">
                  <c:v>4.1460494066962103E-2</c:v>
                </c:pt>
                <c:pt idx="4881" formatCode="General">
                  <c:v>4.1469144753403901E-2</c:v>
                </c:pt>
                <c:pt idx="4882" formatCode="General">
                  <c:v>4.1477795439845699E-2</c:v>
                </c:pt>
                <c:pt idx="4883" formatCode="General">
                  <c:v>4.1486446126287602E-2</c:v>
                </c:pt>
                <c:pt idx="4884" formatCode="General">
                  <c:v>4.14950968127294E-2</c:v>
                </c:pt>
                <c:pt idx="4885" formatCode="General">
                  <c:v>4.1503747499171198E-2</c:v>
                </c:pt>
                <c:pt idx="4886" formatCode="General">
                  <c:v>4.15123981856131E-2</c:v>
                </c:pt>
                <c:pt idx="4887" formatCode="General">
                  <c:v>4.1521048872054898E-2</c:v>
                </c:pt>
                <c:pt idx="4888" formatCode="General">
                  <c:v>4.1529699558496697E-2</c:v>
                </c:pt>
                <c:pt idx="4889" formatCode="General">
                  <c:v>4.1538350244938599E-2</c:v>
                </c:pt>
                <c:pt idx="4890" formatCode="General">
                  <c:v>4.1547000931380397E-2</c:v>
                </c:pt>
                <c:pt idx="4891" formatCode="General">
                  <c:v>4.1555651617822202E-2</c:v>
                </c:pt>
                <c:pt idx="4892" formatCode="General">
                  <c:v>4.1564302304264097E-2</c:v>
                </c:pt>
                <c:pt idx="4893" formatCode="General">
                  <c:v>4.1572952990705903E-2</c:v>
                </c:pt>
                <c:pt idx="4894" formatCode="General">
                  <c:v>4.1581603677147701E-2</c:v>
                </c:pt>
                <c:pt idx="4895" formatCode="General">
                  <c:v>4.1590254363589499E-2</c:v>
                </c:pt>
                <c:pt idx="4896" formatCode="General">
                  <c:v>4.1598905050031401E-2</c:v>
                </c:pt>
                <c:pt idx="4897" formatCode="General">
                  <c:v>4.1607555736473199E-2</c:v>
                </c:pt>
                <c:pt idx="4898" formatCode="General">
                  <c:v>4.1616206422914997E-2</c:v>
                </c:pt>
                <c:pt idx="4899" formatCode="General">
                  <c:v>4.16248571093569E-2</c:v>
                </c:pt>
                <c:pt idx="4900" formatCode="General">
                  <c:v>4.1633507795798698E-2</c:v>
                </c:pt>
                <c:pt idx="4901" formatCode="General">
                  <c:v>4.1642158482240503E-2</c:v>
                </c:pt>
                <c:pt idx="4902" formatCode="General">
                  <c:v>4.1650809168682398E-2</c:v>
                </c:pt>
                <c:pt idx="4903" formatCode="General">
                  <c:v>4.1659459855124203E-2</c:v>
                </c:pt>
                <c:pt idx="4904" formatCode="General">
                  <c:v>4.1668110541566002E-2</c:v>
                </c:pt>
                <c:pt idx="4905" formatCode="General">
                  <c:v>4.1676761228007897E-2</c:v>
                </c:pt>
                <c:pt idx="4906" formatCode="General">
                  <c:v>4.1685411914449702E-2</c:v>
                </c:pt>
                <c:pt idx="4907" formatCode="General">
                  <c:v>4.16940626008915E-2</c:v>
                </c:pt>
                <c:pt idx="4908" formatCode="General">
                  <c:v>4.1702713287333298E-2</c:v>
                </c:pt>
                <c:pt idx="4909" formatCode="General">
                  <c:v>4.1711363973775201E-2</c:v>
                </c:pt>
                <c:pt idx="4910" formatCode="General">
                  <c:v>4.1720014660216999E-2</c:v>
                </c:pt>
                <c:pt idx="4911" formatCode="General">
                  <c:v>4.1728665346658797E-2</c:v>
                </c:pt>
                <c:pt idx="4912" formatCode="General">
                  <c:v>4.1737316033100699E-2</c:v>
                </c:pt>
                <c:pt idx="4913" formatCode="General">
                  <c:v>4.1745966719542497E-2</c:v>
                </c:pt>
                <c:pt idx="4914" formatCode="General">
                  <c:v>4.1754617405984303E-2</c:v>
                </c:pt>
                <c:pt idx="4915" formatCode="General">
                  <c:v>4.1763268092426198E-2</c:v>
                </c:pt>
                <c:pt idx="4916" formatCode="General">
                  <c:v>4.1771918778868003E-2</c:v>
                </c:pt>
                <c:pt idx="4917" formatCode="General">
                  <c:v>4.1780569465309801E-2</c:v>
                </c:pt>
                <c:pt idx="4918" formatCode="General">
                  <c:v>4.1789220151751599E-2</c:v>
                </c:pt>
                <c:pt idx="4919" formatCode="General">
                  <c:v>4.1797870838193502E-2</c:v>
                </c:pt>
                <c:pt idx="4920" formatCode="General">
                  <c:v>4.18065215246353E-2</c:v>
                </c:pt>
                <c:pt idx="4921" formatCode="General">
                  <c:v>4.1815172211077098E-2</c:v>
                </c:pt>
                <c:pt idx="4922" formatCode="General">
                  <c:v>4.1823822897519E-2</c:v>
                </c:pt>
                <c:pt idx="4923" formatCode="General">
                  <c:v>4.1832473583960798E-2</c:v>
                </c:pt>
                <c:pt idx="4924" formatCode="General">
                  <c:v>4.1841124270402603E-2</c:v>
                </c:pt>
                <c:pt idx="4925" formatCode="General">
                  <c:v>4.1849774956844499E-2</c:v>
                </c:pt>
                <c:pt idx="4926" formatCode="General">
                  <c:v>4.1858425643286297E-2</c:v>
                </c:pt>
                <c:pt idx="4927" formatCode="General">
                  <c:v>4.1867076329728102E-2</c:v>
                </c:pt>
                <c:pt idx="4928" formatCode="General">
                  <c:v>4.1875727016169997E-2</c:v>
                </c:pt>
                <c:pt idx="4929" formatCode="General">
                  <c:v>4.1884377702611802E-2</c:v>
                </c:pt>
                <c:pt idx="4930" formatCode="General">
                  <c:v>4.1893028389053601E-2</c:v>
                </c:pt>
                <c:pt idx="4931" formatCode="General">
                  <c:v>4.1901679075495399E-2</c:v>
                </c:pt>
                <c:pt idx="4932" formatCode="General">
                  <c:v>4.1910329761937301E-2</c:v>
                </c:pt>
                <c:pt idx="4933" formatCode="General">
                  <c:v>4.1918980448379099E-2</c:v>
                </c:pt>
                <c:pt idx="4934" formatCode="General">
                  <c:v>4.1927631134820897E-2</c:v>
                </c:pt>
                <c:pt idx="4935" formatCode="General">
                  <c:v>4.19362818212628E-2</c:v>
                </c:pt>
                <c:pt idx="4936" formatCode="General">
                  <c:v>4.1944932507704598E-2</c:v>
                </c:pt>
                <c:pt idx="4937" formatCode="General">
                  <c:v>4.1953583194146403E-2</c:v>
                </c:pt>
                <c:pt idx="4938" formatCode="General">
                  <c:v>4.1962233880588298E-2</c:v>
                </c:pt>
                <c:pt idx="4939" formatCode="General">
                  <c:v>4.1970884567030103E-2</c:v>
                </c:pt>
                <c:pt idx="4940" formatCode="General">
                  <c:v>4.1979535253471902E-2</c:v>
                </c:pt>
                <c:pt idx="4941" formatCode="General">
                  <c:v>4.1988185939913797E-2</c:v>
                </c:pt>
                <c:pt idx="4942" formatCode="General">
                  <c:v>4.1996836626355602E-2</c:v>
                </c:pt>
                <c:pt idx="4943" formatCode="General">
                  <c:v>4.20054873127974E-2</c:v>
                </c:pt>
                <c:pt idx="4944" formatCode="General">
                  <c:v>4.2014137999239302E-2</c:v>
                </c:pt>
                <c:pt idx="4945" formatCode="General">
                  <c:v>4.2022788685681101E-2</c:v>
                </c:pt>
                <c:pt idx="4946" formatCode="General">
                  <c:v>4.2031439372122899E-2</c:v>
                </c:pt>
                <c:pt idx="4947" formatCode="General">
                  <c:v>4.2040090058564697E-2</c:v>
                </c:pt>
                <c:pt idx="4948" formatCode="General">
                  <c:v>4.2048740745006599E-2</c:v>
                </c:pt>
                <c:pt idx="4949" formatCode="General">
                  <c:v>4.2057391431448397E-2</c:v>
                </c:pt>
                <c:pt idx="4950" formatCode="General">
                  <c:v>4.2066042117890202E-2</c:v>
                </c:pt>
                <c:pt idx="4951" formatCode="General">
                  <c:v>4.2074692804332098E-2</c:v>
                </c:pt>
                <c:pt idx="4952" formatCode="General">
                  <c:v>4.2083343490773903E-2</c:v>
                </c:pt>
                <c:pt idx="4953" formatCode="General">
                  <c:v>4.2091994177215701E-2</c:v>
                </c:pt>
                <c:pt idx="4954" formatCode="General">
                  <c:v>4.2100644863657603E-2</c:v>
                </c:pt>
                <c:pt idx="4955" formatCode="General">
                  <c:v>4.2109295550099402E-2</c:v>
                </c:pt>
                <c:pt idx="4956" formatCode="General">
                  <c:v>4.21179462365412E-2</c:v>
                </c:pt>
                <c:pt idx="4957" formatCode="General">
                  <c:v>4.2126596922983102E-2</c:v>
                </c:pt>
                <c:pt idx="4958" formatCode="General">
                  <c:v>4.21352476094249E-2</c:v>
                </c:pt>
                <c:pt idx="4959" formatCode="General">
                  <c:v>4.2143898295866698E-2</c:v>
                </c:pt>
                <c:pt idx="4960" formatCode="General">
                  <c:v>4.2152548982308503E-2</c:v>
                </c:pt>
                <c:pt idx="4961" formatCode="General">
                  <c:v>4.2161199668750399E-2</c:v>
                </c:pt>
                <c:pt idx="4962" formatCode="General">
                  <c:v>4.2169850355192197E-2</c:v>
                </c:pt>
                <c:pt idx="4963" formatCode="General">
                  <c:v>4.2178501041634002E-2</c:v>
                </c:pt>
                <c:pt idx="4964" formatCode="General">
                  <c:v>4.2187151728075897E-2</c:v>
                </c:pt>
                <c:pt idx="4965" formatCode="General">
                  <c:v>4.2195802414517702E-2</c:v>
                </c:pt>
                <c:pt idx="4966" formatCode="General">
                  <c:v>4.2204453100959501E-2</c:v>
                </c:pt>
                <c:pt idx="4967" formatCode="General">
                  <c:v>4.2213103787401403E-2</c:v>
                </c:pt>
                <c:pt idx="4968" formatCode="General">
                  <c:v>4.2221754473843201E-2</c:v>
                </c:pt>
                <c:pt idx="4969" formatCode="General">
                  <c:v>4.2230405160284999E-2</c:v>
                </c:pt>
                <c:pt idx="4970" formatCode="General">
                  <c:v>4.2239055846726901E-2</c:v>
                </c:pt>
                <c:pt idx="4971" formatCode="General">
                  <c:v>4.22477065331687E-2</c:v>
                </c:pt>
                <c:pt idx="4972" formatCode="General">
                  <c:v>4.2256357219610498E-2</c:v>
                </c:pt>
                <c:pt idx="4973" formatCode="General">
                  <c:v>4.2265007906052303E-2</c:v>
                </c:pt>
                <c:pt idx="4974" formatCode="General">
                  <c:v>4.2273658592494198E-2</c:v>
                </c:pt>
                <c:pt idx="4975" formatCode="General">
                  <c:v>4.2282309278936003E-2</c:v>
                </c:pt>
                <c:pt idx="4976" formatCode="General">
                  <c:v>4.2290959965377801E-2</c:v>
                </c:pt>
                <c:pt idx="4977" formatCode="General">
                  <c:v>4.2299610651819697E-2</c:v>
                </c:pt>
                <c:pt idx="4978" formatCode="General">
                  <c:v>4.2308261338261502E-2</c:v>
                </c:pt>
                <c:pt idx="4979" formatCode="General">
                  <c:v>4.23169120247033E-2</c:v>
                </c:pt>
                <c:pt idx="4980" formatCode="General">
                  <c:v>4.2325562711145202E-2</c:v>
                </c:pt>
                <c:pt idx="4981" formatCode="General">
                  <c:v>4.2334213397587001E-2</c:v>
                </c:pt>
                <c:pt idx="4982" formatCode="General">
                  <c:v>4.2342864084028799E-2</c:v>
                </c:pt>
                <c:pt idx="4983" formatCode="General">
                  <c:v>4.2351514770470701E-2</c:v>
                </c:pt>
                <c:pt idx="4984" formatCode="General">
                  <c:v>4.2360165456912499E-2</c:v>
                </c:pt>
                <c:pt idx="4985" formatCode="General">
                  <c:v>4.2368816143354297E-2</c:v>
                </c:pt>
                <c:pt idx="4986" formatCode="General">
                  <c:v>4.23774668297962E-2</c:v>
                </c:pt>
                <c:pt idx="4987" formatCode="General">
                  <c:v>4.2386117516237998E-2</c:v>
                </c:pt>
                <c:pt idx="4988" formatCode="General">
                  <c:v>4.2394768202679803E-2</c:v>
                </c:pt>
                <c:pt idx="4989" formatCode="General">
                  <c:v>4.2403418889121601E-2</c:v>
                </c:pt>
                <c:pt idx="4990" formatCode="General">
                  <c:v>4.2412069575563503E-2</c:v>
                </c:pt>
                <c:pt idx="4991" formatCode="General">
                  <c:v>4.2420720262005301E-2</c:v>
                </c:pt>
                <c:pt idx="4992" formatCode="General">
                  <c:v>4.24293709484471E-2</c:v>
                </c:pt>
                <c:pt idx="4993" formatCode="General">
                  <c:v>4.2438021634889002E-2</c:v>
                </c:pt>
                <c:pt idx="4994" formatCode="General">
                  <c:v>4.24466723213308E-2</c:v>
                </c:pt>
                <c:pt idx="4995" formatCode="General">
                  <c:v>4.2455323007772598E-2</c:v>
                </c:pt>
                <c:pt idx="4996" formatCode="General">
                  <c:v>4.24639736942145E-2</c:v>
                </c:pt>
                <c:pt idx="4997" formatCode="General">
                  <c:v>4.2472624380656299E-2</c:v>
                </c:pt>
                <c:pt idx="4998" formatCode="General">
                  <c:v>4.2481275067098097E-2</c:v>
                </c:pt>
                <c:pt idx="4999" formatCode="General">
                  <c:v>4.2489925753539999E-2</c:v>
                </c:pt>
                <c:pt idx="5000" formatCode="General">
                  <c:v>4.2498576439981797E-2</c:v>
                </c:pt>
                <c:pt idx="5001" formatCode="General">
                  <c:v>4.2507227126423602E-2</c:v>
                </c:pt>
                <c:pt idx="5002" formatCode="General">
                  <c:v>4.2515877812865401E-2</c:v>
                </c:pt>
                <c:pt idx="5003" formatCode="General">
                  <c:v>4.2524528499307303E-2</c:v>
                </c:pt>
                <c:pt idx="5004" formatCode="General">
                  <c:v>4.2533179185749101E-2</c:v>
                </c:pt>
                <c:pt idx="5005" formatCode="General">
                  <c:v>4.2541829872190899E-2</c:v>
                </c:pt>
                <c:pt idx="5006" formatCode="General">
                  <c:v>4.2550480558632801E-2</c:v>
                </c:pt>
                <c:pt idx="5007" formatCode="General">
                  <c:v>4.25591312450746E-2</c:v>
                </c:pt>
                <c:pt idx="5008" formatCode="General">
                  <c:v>4.2567781931516398E-2</c:v>
                </c:pt>
                <c:pt idx="5009" formatCode="General">
                  <c:v>4.25764326179583E-2</c:v>
                </c:pt>
                <c:pt idx="5010" formatCode="General">
                  <c:v>4.2585083304400098E-2</c:v>
                </c:pt>
                <c:pt idx="5011" formatCode="General">
                  <c:v>4.2593733990841903E-2</c:v>
                </c:pt>
                <c:pt idx="5012" formatCode="General">
                  <c:v>4.2602384677283799E-2</c:v>
                </c:pt>
                <c:pt idx="5013" formatCode="General">
                  <c:v>4.2611035363725597E-2</c:v>
                </c:pt>
                <c:pt idx="5014" formatCode="General">
                  <c:v>4.2619686050167402E-2</c:v>
                </c:pt>
                <c:pt idx="5015" formatCode="General">
                  <c:v>4.2628336736609297E-2</c:v>
                </c:pt>
                <c:pt idx="5016" formatCode="General">
                  <c:v>4.2636987423051102E-2</c:v>
                </c:pt>
                <c:pt idx="5017" formatCode="General">
                  <c:v>4.26456381094929E-2</c:v>
                </c:pt>
                <c:pt idx="5018" formatCode="General">
                  <c:v>4.2654288795934699E-2</c:v>
                </c:pt>
                <c:pt idx="5019" formatCode="General">
                  <c:v>4.2662939482376601E-2</c:v>
                </c:pt>
                <c:pt idx="5020" formatCode="General">
                  <c:v>4.2671590168818399E-2</c:v>
                </c:pt>
                <c:pt idx="5021" formatCode="General">
                  <c:v>4.2680240855260197E-2</c:v>
                </c:pt>
                <c:pt idx="5022" formatCode="General">
                  <c:v>4.2688891541702099E-2</c:v>
                </c:pt>
                <c:pt idx="5023" formatCode="General">
                  <c:v>4.2697542228143898E-2</c:v>
                </c:pt>
                <c:pt idx="5024" formatCode="General">
                  <c:v>4.2706192914585703E-2</c:v>
                </c:pt>
                <c:pt idx="5025" formatCode="General">
                  <c:v>4.2714843601027598E-2</c:v>
                </c:pt>
                <c:pt idx="5026" formatCode="General">
                  <c:v>4.2723494287469403E-2</c:v>
                </c:pt>
                <c:pt idx="5027" formatCode="General">
                  <c:v>4.2732144973911201E-2</c:v>
                </c:pt>
                <c:pt idx="5028" formatCode="General">
                  <c:v>4.2740795660353097E-2</c:v>
                </c:pt>
                <c:pt idx="5029" formatCode="General">
                  <c:v>4.2749446346794902E-2</c:v>
                </c:pt>
                <c:pt idx="5030" formatCode="General">
                  <c:v>4.27580970332367E-2</c:v>
                </c:pt>
                <c:pt idx="5031" formatCode="General">
                  <c:v>4.2766747719678498E-2</c:v>
                </c:pt>
                <c:pt idx="5032" formatCode="General">
                  <c:v>4.27753984061204E-2</c:v>
                </c:pt>
                <c:pt idx="5033" formatCode="General">
                  <c:v>4.2784049092562199E-2</c:v>
                </c:pt>
                <c:pt idx="5034" formatCode="General">
                  <c:v>4.2792699779003997E-2</c:v>
                </c:pt>
                <c:pt idx="5035" formatCode="General">
                  <c:v>4.2801350465445899E-2</c:v>
                </c:pt>
                <c:pt idx="5036" formatCode="General">
                  <c:v>4.2810001151887697E-2</c:v>
                </c:pt>
                <c:pt idx="5037" formatCode="General">
                  <c:v>4.2818651838329502E-2</c:v>
                </c:pt>
                <c:pt idx="5038" formatCode="General">
                  <c:v>4.2827302524771398E-2</c:v>
                </c:pt>
                <c:pt idx="5039" formatCode="General">
                  <c:v>4.2835953211213203E-2</c:v>
                </c:pt>
                <c:pt idx="5040" formatCode="General">
                  <c:v>4.2844603897655001E-2</c:v>
                </c:pt>
                <c:pt idx="5041" formatCode="General">
                  <c:v>4.2853254584096799E-2</c:v>
                </c:pt>
                <c:pt idx="5042" formatCode="General">
                  <c:v>4.2861905270538701E-2</c:v>
                </c:pt>
                <c:pt idx="5043" formatCode="General">
                  <c:v>4.2870555956980499E-2</c:v>
                </c:pt>
                <c:pt idx="5044" formatCode="General">
                  <c:v>4.2879206643422298E-2</c:v>
                </c:pt>
                <c:pt idx="5045" formatCode="General">
                  <c:v>4.28878573298642E-2</c:v>
                </c:pt>
                <c:pt idx="5046" formatCode="General">
                  <c:v>4.2896508016305998E-2</c:v>
                </c:pt>
                <c:pt idx="5047" formatCode="General">
                  <c:v>4.2905158702747803E-2</c:v>
                </c:pt>
                <c:pt idx="5048" formatCode="General">
                  <c:v>4.2913809389189699E-2</c:v>
                </c:pt>
                <c:pt idx="5049" formatCode="General">
                  <c:v>4.2922460075631497E-2</c:v>
                </c:pt>
                <c:pt idx="5050" formatCode="General">
                  <c:v>4.2931110762073302E-2</c:v>
                </c:pt>
                <c:pt idx="5051" formatCode="General">
                  <c:v>4.2939761448515197E-2</c:v>
                </c:pt>
                <c:pt idx="5052" formatCode="General">
                  <c:v>4.2948412134957002E-2</c:v>
                </c:pt>
                <c:pt idx="5053" formatCode="General">
                  <c:v>4.29570628213988E-2</c:v>
                </c:pt>
                <c:pt idx="5054" formatCode="General">
                  <c:v>4.2965713507840703E-2</c:v>
                </c:pt>
                <c:pt idx="5055" formatCode="General">
                  <c:v>4.2974364194282501E-2</c:v>
                </c:pt>
                <c:pt idx="5056" formatCode="General">
                  <c:v>4.2983014880724299E-2</c:v>
                </c:pt>
                <c:pt idx="5057" formatCode="General">
                  <c:v>4.2991665567166097E-2</c:v>
                </c:pt>
                <c:pt idx="5058" formatCode="General">
                  <c:v>4.3000316253607999E-2</c:v>
                </c:pt>
                <c:pt idx="5059" formatCode="General">
                  <c:v>4.3008966940049798E-2</c:v>
                </c:pt>
                <c:pt idx="5060" formatCode="General">
                  <c:v>4.3017617626491603E-2</c:v>
                </c:pt>
                <c:pt idx="5061" formatCode="General">
                  <c:v>4.3026268312933498E-2</c:v>
                </c:pt>
                <c:pt idx="5062" formatCode="General">
                  <c:v>4.3034918999375303E-2</c:v>
                </c:pt>
                <c:pt idx="5063" formatCode="General">
                  <c:v>4.3043569685817101E-2</c:v>
                </c:pt>
                <c:pt idx="5064" formatCode="General">
                  <c:v>4.3052220372258997E-2</c:v>
                </c:pt>
                <c:pt idx="5065" formatCode="General">
                  <c:v>4.3060871058700802E-2</c:v>
                </c:pt>
                <c:pt idx="5066" formatCode="General">
                  <c:v>4.30695217451426E-2</c:v>
                </c:pt>
                <c:pt idx="5067" formatCode="General">
                  <c:v>4.3078172431584502E-2</c:v>
                </c:pt>
                <c:pt idx="5068" formatCode="General">
                  <c:v>4.30868231180263E-2</c:v>
                </c:pt>
                <c:pt idx="5069" formatCode="General">
                  <c:v>4.3095473804468098E-2</c:v>
                </c:pt>
                <c:pt idx="5070" formatCode="General">
                  <c:v>4.3104124490909897E-2</c:v>
                </c:pt>
                <c:pt idx="5071" formatCode="General">
                  <c:v>4.3112775177351799E-2</c:v>
                </c:pt>
                <c:pt idx="5072" formatCode="General">
                  <c:v>4.3121425863793597E-2</c:v>
                </c:pt>
                <c:pt idx="5073" formatCode="General">
                  <c:v>4.3130076550235402E-2</c:v>
                </c:pt>
                <c:pt idx="5074" formatCode="General">
                  <c:v>4.3138727236677298E-2</c:v>
                </c:pt>
                <c:pt idx="5075" formatCode="General">
                  <c:v>4.3147377923119103E-2</c:v>
                </c:pt>
                <c:pt idx="5076" formatCode="General">
                  <c:v>4.3156028609560901E-2</c:v>
                </c:pt>
                <c:pt idx="5077" formatCode="General">
                  <c:v>4.3164679296002803E-2</c:v>
                </c:pt>
                <c:pt idx="5078" formatCode="General">
                  <c:v>4.3173329982444601E-2</c:v>
                </c:pt>
                <c:pt idx="5079" formatCode="General">
                  <c:v>4.3181980668886399E-2</c:v>
                </c:pt>
                <c:pt idx="5080" formatCode="General">
                  <c:v>4.3190631355328302E-2</c:v>
                </c:pt>
                <c:pt idx="5081" formatCode="General">
                  <c:v>4.31992820417701E-2</c:v>
                </c:pt>
                <c:pt idx="5082" formatCode="General">
                  <c:v>4.3207932728211898E-2</c:v>
                </c:pt>
                <c:pt idx="5083" formatCode="General">
                  <c:v>4.32165834146538E-2</c:v>
                </c:pt>
                <c:pt idx="5084" formatCode="General">
                  <c:v>4.3225234101095598E-2</c:v>
                </c:pt>
                <c:pt idx="5085" formatCode="General">
                  <c:v>4.3233884787537397E-2</c:v>
                </c:pt>
                <c:pt idx="5086" formatCode="General">
                  <c:v>4.3242535473979202E-2</c:v>
                </c:pt>
                <c:pt idx="5087" formatCode="General">
                  <c:v>4.3251186160421097E-2</c:v>
                </c:pt>
                <c:pt idx="5088" formatCode="General">
                  <c:v>4.3259836846862902E-2</c:v>
                </c:pt>
                <c:pt idx="5089" formatCode="General">
                  <c:v>4.32684875333047E-2</c:v>
                </c:pt>
                <c:pt idx="5090" formatCode="General">
                  <c:v>4.3277138219746603E-2</c:v>
                </c:pt>
                <c:pt idx="5091" formatCode="General">
                  <c:v>4.3285788906188401E-2</c:v>
                </c:pt>
                <c:pt idx="5092" formatCode="General">
                  <c:v>4.3294439592630199E-2</c:v>
                </c:pt>
                <c:pt idx="5093" formatCode="General">
                  <c:v>4.3303090279072101E-2</c:v>
                </c:pt>
                <c:pt idx="5094" formatCode="General">
                  <c:v>4.3311740965513899E-2</c:v>
                </c:pt>
                <c:pt idx="5095" formatCode="General">
                  <c:v>4.3320391651955698E-2</c:v>
                </c:pt>
                <c:pt idx="5096" formatCode="General">
                  <c:v>4.33290423383976E-2</c:v>
                </c:pt>
                <c:pt idx="5097" formatCode="General">
                  <c:v>4.3337693024839398E-2</c:v>
                </c:pt>
                <c:pt idx="5098" formatCode="General">
                  <c:v>4.3346343711281203E-2</c:v>
                </c:pt>
                <c:pt idx="5099" formatCode="General">
                  <c:v>4.3354994397723001E-2</c:v>
                </c:pt>
                <c:pt idx="5100" formatCode="General">
                  <c:v>4.3363645084164897E-2</c:v>
                </c:pt>
                <c:pt idx="5101" formatCode="General">
                  <c:v>4.3372295770606702E-2</c:v>
                </c:pt>
                <c:pt idx="5102" formatCode="General">
                  <c:v>4.33809464570485E-2</c:v>
                </c:pt>
                <c:pt idx="5103" formatCode="General">
                  <c:v>4.3389597143490402E-2</c:v>
                </c:pt>
                <c:pt idx="5104" formatCode="General">
                  <c:v>4.33982478299322E-2</c:v>
                </c:pt>
                <c:pt idx="5105" formatCode="General">
                  <c:v>4.3406898516373998E-2</c:v>
                </c:pt>
                <c:pt idx="5106" formatCode="General">
                  <c:v>4.3415549202815901E-2</c:v>
                </c:pt>
                <c:pt idx="5107" formatCode="General">
                  <c:v>4.3424199889257699E-2</c:v>
                </c:pt>
                <c:pt idx="5108" formatCode="General">
                  <c:v>4.3432850575699497E-2</c:v>
                </c:pt>
                <c:pt idx="5109" formatCode="General">
                  <c:v>4.3441501262141399E-2</c:v>
                </c:pt>
                <c:pt idx="5110" formatCode="General">
                  <c:v>4.3450151948583197E-2</c:v>
                </c:pt>
                <c:pt idx="5111" formatCode="General">
                  <c:v>4.3458802635025003E-2</c:v>
                </c:pt>
                <c:pt idx="5112" formatCode="General">
                  <c:v>4.3467453321466801E-2</c:v>
                </c:pt>
                <c:pt idx="5113" formatCode="General">
                  <c:v>4.3476104007908703E-2</c:v>
                </c:pt>
                <c:pt idx="5114" formatCode="General">
                  <c:v>4.3484754694350501E-2</c:v>
                </c:pt>
                <c:pt idx="5115" formatCode="General">
                  <c:v>4.3493405380792299E-2</c:v>
                </c:pt>
                <c:pt idx="5116" formatCode="General">
                  <c:v>4.3502056067234202E-2</c:v>
                </c:pt>
                <c:pt idx="5117" formatCode="General">
                  <c:v>4.3510706753676E-2</c:v>
                </c:pt>
                <c:pt idx="5118" formatCode="General">
                  <c:v>4.3519357440117798E-2</c:v>
                </c:pt>
                <c:pt idx="5119" formatCode="General">
                  <c:v>4.35280081265597E-2</c:v>
                </c:pt>
                <c:pt idx="5120" formatCode="General">
                  <c:v>4.3536658813001498E-2</c:v>
                </c:pt>
                <c:pt idx="5121" formatCode="General">
                  <c:v>4.3545309499443297E-2</c:v>
                </c:pt>
                <c:pt idx="5122" formatCode="General">
                  <c:v>4.3553960185885199E-2</c:v>
                </c:pt>
                <c:pt idx="5123" formatCode="General">
                  <c:v>4.3562610872326997E-2</c:v>
                </c:pt>
                <c:pt idx="5124" formatCode="General">
                  <c:v>4.3571261558768802E-2</c:v>
                </c:pt>
                <c:pt idx="5125" formatCode="General">
                  <c:v>4.3579912245210697E-2</c:v>
                </c:pt>
                <c:pt idx="5126" formatCode="General">
                  <c:v>4.3588562931652503E-2</c:v>
                </c:pt>
                <c:pt idx="5127" formatCode="General">
                  <c:v>4.3597213618094301E-2</c:v>
                </c:pt>
                <c:pt idx="5128" formatCode="General">
                  <c:v>4.3605864304536099E-2</c:v>
                </c:pt>
                <c:pt idx="5129" formatCode="General">
                  <c:v>4.3614514990978001E-2</c:v>
                </c:pt>
                <c:pt idx="5130" formatCode="General">
                  <c:v>4.3623165677419799E-2</c:v>
                </c:pt>
                <c:pt idx="5131" formatCode="General">
                  <c:v>4.3631816363861597E-2</c:v>
                </c:pt>
                <c:pt idx="5132" formatCode="General">
                  <c:v>4.36404670503035E-2</c:v>
                </c:pt>
                <c:pt idx="5133" formatCode="General">
                  <c:v>4.3649117736745298E-2</c:v>
                </c:pt>
                <c:pt idx="5134" formatCode="General">
                  <c:v>4.3657768423187103E-2</c:v>
                </c:pt>
                <c:pt idx="5135" formatCode="General">
                  <c:v>4.3666419109628998E-2</c:v>
                </c:pt>
                <c:pt idx="5136" formatCode="General">
                  <c:v>4.3675069796070803E-2</c:v>
                </c:pt>
                <c:pt idx="5137" formatCode="General">
                  <c:v>4.3683720482512602E-2</c:v>
                </c:pt>
                <c:pt idx="5138" formatCode="General">
                  <c:v>4.3692371168954497E-2</c:v>
                </c:pt>
                <c:pt idx="5139" formatCode="General">
                  <c:v>4.3701021855396302E-2</c:v>
                </c:pt>
                <c:pt idx="5140" formatCode="General">
                  <c:v>4.37096725418381E-2</c:v>
                </c:pt>
                <c:pt idx="5141" formatCode="General">
                  <c:v>4.3718323228279898E-2</c:v>
                </c:pt>
                <c:pt idx="5142" formatCode="General">
                  <c:v>4.3726973914721801E-2</c:v>
                </c:pt>
                <c:pt idx="5143" formatCode="General">
                  <c:v>4.3735624601163599E-2</c:v>
                </c:pt>
                <c:pt idx="5144" formatCode="General">
                  <c:v>4.3744275287605397E-2</c:v>
                </c:pt>
                <c:pt idx="5145" formatCode="General">
                  <c:v>4.3752925974047299E-2</c:v>
                </c:pt>
                <c:pt idx="5146" formatCode="General">
                  <c:v>4.3761576660489097E-2</c:v>
                </c:pt>
                <c:pt idx="5147" formatCode="General">
                  <c:v>4.3770227346930903E-2</c:v>
                </c:pt>
                <c:pt idx="5148" formatCode="General">
                  <c:v>4.3778878033372798E-2</c:v>
                </c:pt>
                <c:pt idx="5149" formatCode="General">
                  <c:v>4.3787528719814603E-2</c:v>
                </c:pt>
                <c:pt idx="5150" formatCode="General">
                  <c:v>4.3796179406256401E-2</c:v>
                </c:pt>
                <c:pt idx="5151" formatCode="General">
                  <c:v>4.3804830092698199E-2</c:v>
                </c:pt>
                <c:pt idx="5152" formatCode="General">
                  <c:v>4.3813480779140102E-2</c:v>
                </c:pt>
                <c:pt idx="5153" formatCode="General">
                  <c:v>4.38221314655819E-2</c:v>
                </c:pt>
                <c:pt idx="5154" formatCode="General">
                  <c:v>4.3830782152023698E-2</c:v>
                </c:pt>
                <c:pt idx="5155" formatCode="General">
                  <c:v>4.38394328384656E-2</c:v>
                </c:pt>
                <c:pt idx="5156" formatCode="General">
                  <c:v>4.3848083524907398E-2</c:v>
                </c:pt>
                <c:pt idx="5157" formatCode="General">
                  <c:v>4.3856734211349203E-2</c:v>
                </c:pt>
                <c:pt idx="5158" formatCode="General">
                  <c:v>4.3865384897791099E-2</c:v>
                </c:pt>
                <c:pt idx="5159" formatCode="General">
                  <c:v>4.3874035584232897E-2</c:v>
                </c:pt>
                <c:pt idx="5160" formatCode="General">
                  <c:v>4.3882686270674702E-2</c:v>
                </c:pt>
                <c:pt idx="5161" formatCode="General">
                  <c:v>4.3891336957116597E-2</c:v>
                </c:pt>
                <c:pt idx="5162" formatCode="General">
                  <c:v>4.3899987643558402E-2</c:v>
                </c:pt>
                <c:pt idx="5163" formatCode="General">
                  <c:v>4.3908638330000201E-2</c:v>
                </c:pt>
                <c:pt idx="5164" formatCode="General">
                  <c:v>4.3917289016441999E-2</c:v>
                </c:pt>
                <c:pt idx="5165" formatCode="General">
                  <c:v>4.3925939702883901E-2</c:v>
                </c:pt>
                <c:pt idx="5166" formatCode="General">
                  <c:v>4.3934590389325699E-2</c:v>
                </c:pt>
                <c:pt idx="5167" formatCode="General">
                  <c:v>4.3943241075767497E-2</c:v>
                </c:pt>
                <c:pt idx="5168" formatCode="General">
                  <c:v>4.39518917622094E-2</c:v>
                </c:pt>
                <c:pt idx="5169" formatCode="General">
                  <c:v>4.3960542448651198E-2</c:v>
                </c:pt>
                <c:pt idx="5170" formatCode="General">
                  <c:v>4.3969193135093003E-2</c:v>
                </c:pt>
                <c:pt idx="5171" formatCode="General">
                  <c:v>4.3977843821534898E-2</c:v>
                </c:pt>
                <c:pt idx="5172" formatCode="General">
                  <c:v>4.3986494507976703E-2</c:v>
                </c:pt>
                <c:pt idx="5173" formatCode="General">
                  <c:v>4.3995145194418502E-2</c:v>
                </c:pt>
                <c:pt idx="5174" formatCode="General">
                  <c:v>4.4003795880860397E-2</c:v>
                </c:pt>
                <c:pt idx="5175" formatCode="General">
                  <c:v>4.4012446567302202E-2</c:v>
                </c:pt>
                <c:pt idx="5176" formatCode="General">
                  <c:v>4.4021097253744E-2</c:v>
                </c:pt>
                <c:pt idx="5177" formatCode="General">
                  <c:v>4.4029747940185902E-2</c:v>
                </c:pt>
                <c:pt idx="5178" formatCode="General">
                  <c:v>4.4038398626627701E-2</c:v>
                </c:pt>
                <c:pt idx="5179" formatCode="General">
                  <c:v>4.4047049313069499E-2</c:v>
                </c:pt>
                <c:pt idx="5180" formatCode="General">
                  <c:v>4.4055699999511297E-2</c:v>
                </c:pt>
                <c:pt idx="5181" formatCode="General">
                  <c:v>4.4064350685953199E-2</c:v>
                </c:pt>
                <c:pt idx="5182" formatCode="General">
                  <c:v>4.4073001372394997E-2</c:v>
                </c:pt>
                <c:pt idx="5183" formatCode="General">
                  <c:v>4.4081652058836802E-2</c:v>
                </c:pt>
                <c:pt idx="5184" formatCode="General">
                  <c:v>4.4090302745278698E-2</c:v>
                </c:pt>
                <c:pt idx="5185" formatCode="General">
                  <c:v>4.4098953431720503E-2</c:v>
                </c:pt>
                <c:pt idx="5186" formatCode="General">
                  <c:v>4.4107604118162301E-2</c:v>
                </c:pt>
                <c:pt idx="5187" formatCode="General">
                  <c:v>4.4116254804604203E-2</c:v>
                </c:pt>
                <c:pt idx="5188" formatCode="General">
                  <c:v>4.4124905491046001E-2</c:v>
                </c:pt>
                <c:pt idx="5189" formatCode="General">
                  <c:v>4.41335561774878E-2</c:v>
                </c:pt>
                <c:pt idx="5190" formatCode="General">
                  <c:v>4.4142206863929702E-2</c:v>
                </c:pt>
                <c:pt idx="5191" formatCode="General">
                  <c:v>4.41508575503715E-2</c:v>
                </c:pt>
                <c:pt idx="5192" formatCode="General">
                  <c:v>4.4159508236813298E-2</c:v>
                </c:pt>
                <c:pt idx="5193" formatCode="General">
                  <c:v>4.4168158923255103E-2</c:v>
                </c:pt>
                <c:pt idx="5194" formatCode="General">
                  <c:v>4.4176809609696999E-2</c:v>
                </c:pt>
                <c:pt idx="5195" formatCode="General">
                  <c:v>4.4185460296138797E-2</c:v>
                </c:pt>
                <c:pt idx="5196" formatCode="General">
                  <c:v>4.4194110982580602E-2</c:v>
                </c:pt>
                <c:pt idx="5197" formatCode="General">
                  <c:v>4.4202761669022497E-2</c:v>
                </c:pt>
                <c:pt idx="5198" formatCode="General">
                  <c:v>4.4211412355464302E-2</c:v>
                </c:pt>
                <c:pt idx="5199" formatCode="General">
                  <c:v>4.4220063041906101E-2</c:v>
                </c:pt>
                <c:pt idx="5200" formatCode="General">
                  <c:v>4.4228713728348003E-2</c:v>
                </c:pt>
                <c:pt idx="5201" formatCode="General">
                  <c:v>4.4237364414789801E-2</c:v>
                </c:pt>
                <c:pt idx="5202" formatCode="General">
                  <c:v>4.4246015101231599E-2</c:v>
                </c:pt>
                <c:pt idx="5203" formatCode="General">
                  <c:v>4.4254665787673501E-2</c:v>
                </c:pt>
                <c:pt idx="5204" formatCode="General">
                  <c:v>4.42633164741153E-2</c:v>
                </c:pt>
                <c:pt idx="5205" formatCode="General">
                  <c:v>4.4271967160557098E-2</c:v>
                </c:pt>
                <c:pt idx="5206" formatCode="General">
                  <c:v>4.4280617846998903E-2</c:v>
                </c:pt>
                <c:pt idx="5207" formatCode="General">
                  <c:v>4.4289268533440798E-2</c:v>
                </c:pt>
                <c:pt idx="5208" formatCode="General">
                  <c:v>4.4297919219882603E-2</c:v>
                </c:pt>
                <c:pt idx="5209" formatCode="General">
                  <c:v>4.4306569906324401E-2</c:v>
                </c:pt>
                <c:pt idx="5210" formatCode="General">
                  <c:v>4.4315220592766297E-2</c:v>
                </c:pt>
                <c:pt idx="5211" formatCode="General">
                  <c:v>4.4323871279208102E-2</c:v>
                </c:pt>
                <c:pt idx="5212" formatCode="General">
                  <c:v>4.43325219656499E-2</c:v>
                </c:pt>
                <c:pt idx="5213" formatCode="General">
                  <c:v>4.4341172652091802E-2</c:v>
                </c:pt>
                <c:pt idx="5214" formatCode="General">
                  <c:v>4.43498233385336E-2</c:v>
                </c:pt>
                <c:pt idx="5215" formatCode="General">
                  <c:v>4.4358474024975399E-2</c:v>
                </c:pt>
                <c:pt idx="5216" formatCode="General">
                  <c:v>4.4367124711417301E-2</c:v>
                </c:pt>
                <c:pt idx="5217" formatCode="General">
                  <c:v>4.4375775397859099E-2</c:v>
                </c:pt>
                <c:pt idx="5218" formatCode="General">
                  <c:v>4.4384426084300897E-2</c:v>
                </c:pt>
                <c:pt idx="5219" formatCode="General">
                  <c:v>4.43930767707428E-2</c:v>
                </c:pt>
                <c:pt idx="5220" formatCode="General">
                  <c:v>4.4401727457184598E-2</c:v>
                </c:pt>
                <c:pt idx="5221" formatCode="General">
                  <c:v>4.4410378143626403E-2</c:v>
                </c:pt>
                <c:pt idx="5222" formatCode="General">
                  <c:v>4.4419028830068201E-2</c:v>
                </c:pt>
                <c:pt idx="5223" formatCode="General">
                  <c:v>4.4427679516510103E-2</c:v>
                </c:pt>
                <c:pt idx="5224" formatCode="General">
                  <c:v>4.4436330202951901E-2</c:v>
                </c:pt>
                <c:pt idx="5225" formatCode="General">
                  <c:v>4.44449808893937E-2</c:v>
                </c:pt>
                <c:pt idx="5226" formatCode="General">
                  <c:v>4.4453631575835602E-2</c:v>
                </c:pt>
                <c:pt idx="5227" formatCode="General">
                  <c:v>4.44622822622774E-2</c:v>
                </c:pt>
                <c:pt idx="5228" formatCode="General">
                  <c:v>4.4470932948719198E-2</c:v>
                </c:pt>
                <c:pt idx="5229" formatCode="General">
                  <c:v>4.44795836351611E-2</c:v>
                </c:pt>
                <c:pt idx="5230" formatCode="General">
                  <c:v>4.4488234321602899E-2</c:v>
                </c:pt>
                <c:pt idx="5231" formatCode="General">
                  <c:v>4.4496885008044697E-2</c:v>
                </c:pt>
                <c:pt idx="5232" formatCode="General">
                  <c:v>4.4505535694486599E-2</c:v>
                </c:pt>
                <c:pt idx="5233" formatCode="General">
                  <c:v>4.4514186380928397E-2</c:v>
                </c:pt>
                <c:pt idx="5234" formatCode="General">
                  <c:v>4.4522837067370202E-2</c:v>
                </c:pt>
                <c:pt idx="5235" formatCode="General">
                  <c:v>4.4531487753812E-2</c:v>
                </c:pt>
                <c:pt idx="5236" formatCode="General">
                  <c:v>4.4540138440253903E-2</c:v>
                </c:pt>
                <c:pt idx="5237" formatCode="General">
                  <c:v>4.4548789126695701E-2</c:v>
                </c:pt>
                <c:pt idx="5238" formatCode="General">
                  <c:v>4.4557439813137499E-2</c:v>
                </c:pt>
                <c:pt idx="5239" formatCode="General">
                  <c:v>4.4566090499579401E-2</c:v>
                </c:pt>
                <c:pt idx="5240" formatCode="General">
                  <c:v>4.45747411860212E-2</c:v>
                </c:pt>
                <c:pt idx="5241" formatCode="General">
                  <c:v>4.4583391872462998E-2</c:v>
                </c:pt>
                <c:pt idx="5242" formatCode="General">
                  <c:v>4.45920425589049E-2</c:v>
                </c:pt>
                <c:pt idx="5243" formatCode="General">
                  <c:v>4.4600693245346698E-2</c:v>
                </c:pt>
                <c:pt idx="5244" formatCode="General">
                  <c:v>4.4609343931788503E-2</c:v>
                </c:pt>
                <c:pt idx="5245" formatCode="General">
                  <c:v>4.4617994618230399E-2</c:v>
                </c:pt>
                <c:pt idx="5246" formatCode="General">
                  <c:v>4.4626645304672197E-2</c:v>
                </c:pt>
                <c:pt idx="5247" formatCode="General">
                  <c:v>4.4635295991114002E-2</c:v>
                </c:pt>
                <c:pt idx="5248" formatCode="General">
                  <c:v>4.4643946677555897E-2</c:v>
                </c:pt>
                <c:pt idx="5249" formatCode="General">
                  <c:v>4.4652597363997702E-2</c:v>
                </c:pt>
                <c:pt idx="5250" formatCode="General">
                  <c:v>4.46612480504395E-2</c:v>
                </c:pt>
                <c:pt idx="5251" formatCode="General">
                  <c:v>4.4669898736881299E-2</c:v>
                </c:pt>
                <c:pt idx="5252" formatCode="General">
                  <c:v>4.4678549423323201E-2</c:v>
                </c:pt>
                <c:pt idx="5253" formatCode="General">
                  <c:v>4.4687200109764999E-2</c:v>
                </c:pt>
                <c:pt idx="5254" formatCode="General">
                  <c:v>4.4695850796206797E-2</c:v>
                </c:pt>
                <c:pt idx="5255" formatCode="General">
                  <c:v>4.4704501482648699E-2</c:v>
                </c:pt>
                <c:pt idx="5256" formatCode="General">
                  <c:v>4.4713152169090498E-2</c:v>
                </c:pt>
                <c:pt idx="5257" formatCode="General">
                  <c:v>4.4721802855532303E-2</c:v>
                </c:pt>
                <c:pt idx="5258" formatCode="General">
                  <c:v>4.4730453541974198E-2</c:v>
                </c:pt>
                <c:pt idx="5259" formatCode="General">
                  <c:v>4.4739104228416003E-2</c:v>
                </c:pt>
                <c:pt idx="5260" formatCode="General">
                  <c:v>4.4747754914857801E-2</c:v>
                </c:pt>
                <c:pt idx="5261" formatCode="General">
                  <c:v>4.4756405601299697E-2</c:v>
                </c:pt>
                <c:pt idx="5262" formatCode="General">
                  <c:v>4.4765056287741502E-2</c:v>
                </c:pt>
                <c:pt idx="5263" formatCode="General">
                  <c:v>4.47737069741833E-2</c:v>
                </c:pt>
                <c:pt idx="5264" formatCode="General">
                  <c:v>4.4782357660625098E-2</c:v>
                </c:pt>
                <c:pt idx="5265" formatCode="General">
                  <c:v>4.4791008347067E-2</c:v>
                </c:pt>
                <c:pt idx="5266" formatCode="General">
                  <c:v>4.4799659033508799E-2</c:v>
                </c:pt>
                <c:pt idx="5267" formatCode="General">
                  <c:v>4.4808309719950597E-2</c:v>
                </c:pt>
                <c:pt idx="5268" formatCode="General">
                  <c:v>4.4816960406392499E-2</c:v>
                </c:pt>
                <c:pt idx="5269" formatCode="General">
                  <c:v>4.4825611092834297E-2</c:v>
                </c:pt>
                <c:pt idx="5270" formatCode="General">
                  <c:v>4.4834261779276102E-2</c:v>
                </c:pt>
                <c:pt idx="5271" formatCode="General">
                  <c:v>4.4842912465717998E-2</c:v>
                </c:pt>
                <c:pt idx="5272" formatCode="General">
                  <c:v>4.4851563152159803E-2</c:v>
                </c:pt>
                <c:pt idx="5273" formatCode="General">
                  <c:v>4.4860213838601601E-2</c:v>
                </c:pt>
                <c:pt idx="5274" formatCode="General">
                  <c:v>4.4868864525043503E-2</c:v>
                </c:pt>
                <c:pt idx="5275" formatCode="General">
                  <c:v>4.4877515211485301E-2</c:v>
                </c:pt>
                <c:pt idx="5276" formatCode="General">
                  <c:v>4.4886165897927099E-2</c:v>
                </c:pt>
                <c:pt idx="5277" formatCode="General">
                  <c:v>4.4894816584368898E-2</c:v>
                </c:pt>
                <c:pt idx="5278" formatCode="General">
                  <c:v>4.49034672708108E-2</c:v>
                </c:pt>
                <c:pt idx="5279" formatCode="General">
                  <c:v>4.4912117957252598E-2</c:v>
                </c:pt>
                <c:pt idx="5280" formatCode="General">
                  <c:v>4.4920768643694403E-2</c:v>
                </c:pt>
                <c:pt idx="5281" formatCode="General">
                  <c:v>4.4929419330136298E-2</c:v>
                </c:pt>
                <c:pt idx="5282" formatCode="General">
                  <c:v>4.4938070016578097E-2</c:v>
                </c:pt>
                <c:pt idx="5283" formatCode="General">
                  <c:v>4.4946720703019902E-2</c:v>
                </c:pt>
                <c:pt idx="5284" formatCode="General">
                  <c:v>4.4955371389461797E-2</c:v>
                </c:pt>
                <c:pt idx="5285" formatCode="General">
                  <c:v>4.4964022075903602E-2</c:v>
                </c:pt>
                <c:pt idx="5286" formatCode="General">
                  <c:v>4.49726727623454E-2</c:v>
                </c:pt>
                <c:pt idx="5287" formatCode="General">
                  <c:v>4.4981323448787303E-2</c:v>
                </c:pt>
                <c:pt idx="5288" formatCode="General">
                  <c:v>4.4989974135229101E-2</c:v>
                </c:pt>
                <c:pt idx="5289" formatCode="General">
                  <c:v>4.4998624821670899E-2</c:v>
                </c:pt>
                <c:pt idx="5290" formatCode="General">
                  <c:v>4.5007275508112697E-2</c:v>
                </c:pt>
                <c:pt idx="5291" formatCode="General">
                  <c:v>4.5007275508112697E-2</c:v>
                </c:pt>
                <c:pt idx="5292" formatCode="General">
                  <c:v>4.50159263468764E-2</c:v>
                </c:pt>
                <c:pt idx="5293" formatCode="General">
                  <c:v>4.502457718564E-2</c:v>
                </c:pt>
                <c:pt idx="5294" formatCode="General">
                  <c:v>4.5033228024403599E-2</c:v>
                </c:pt>
                <c:pt idx="5295" formatCode="General">
                  <c:v>4.5041878863167198E-2</c:v>
                </c:pt>
                <c:pt idx="5296" formatCode="General">
                  <c:v>4.5050529701930797E-2</c:v>
                </c:pt>
                <c:pt idx="5297" formatCode="General">
                  <c:v>4.5059180540694403E-2</c:v>
                </c:pt>
                <c:pt idx="5298" formatCode="General">
                  <c:v>4.5067831379458002E-2</c:v>
                </c:pt>
                <c:pt idx="5299" formatCode="General">
                  <c:v>4.5076482218221602E-2</c:v>
                </c:pt>
                <c:pt idx="5300" formatCode="General">
                  <c:v>4.5085133056985298E-2</c:v>
                </c:pt>
                <c:pt idx="5301" formatCode="General">
                  <c:v>4.5093783895748897E-2</c:v>
                </c:pt>
                <c:pt idx="5302" formatCode="General">
                  <c:v>4.5102434734512503E-2</c:v>
                </c:pt>
                <c:pt idx="5303" formatCode="General">
                  <c:v>4.5111085573276102E-2</c:v>
                </c:pt>
                <c:pt idx="5304" formatCode="General">
                  <c:v>4.5119736412039702E-2</c:v>
                </c:pt>
                <c:pt idx="5305" formatCode="General">
                  <c:v>4.5128387250803301E-2</c:v>
                </c:pt>
                <c:pt idx="5306" formatCode="General">
                  <c:v>4.51370380895669E-2</c:v>
                </c:pt>
                <c:pt idx="5307" formatCode="General">
                  <c:v>4.5145688928330499E-2</c:v>
                </c:pt>
                <c:pt idx="5308" formatCode="General">
                  <c:v>4.5154339767094202E-2</c:v>
                </c:pt>
                <c:pt idx="5309" formatCode="General">
                  <c:v>4.5162990605857802E-2</c:v>
                </c:pt>
                <c:pt idx="5310" formatCode="General">
                  <c:v>4.5171641444621401E-2</c:v>
                </c:pt>
                <c:pt idx="5311" formatCode="General">
                  <c:v>4.5180292283385E-2</c:v>
                </c:pt>
                <c:pt idx="5312" formatCode="General">
                  <c:v>4.5188943122148599E-2</c:v>
                </c:pt>
                <c:pt idx="5313" formatCode="General">
                  <c:v>4.5197593960912198E-2</c:v>
                </c:pt>
                <c:pt idx="5314" formatCode="General">
                  <c:v>4.5206244799675797E-2</c:v>
                </c:pt>
                <c:pt idx="5315" formatCode="General">
                  <c:v>4.5214895638439397E-2</c:v>
                </c:pt>
                <c:pt idx="5316" formatCode="General">
                  <c:v>4.52235464772031E-2</c:v>
                </c:pt>
                <c:pt idx="5317" formatCode="General">
                  <c:v>4.5232197315966699E-2</c:v>
                </c:pt>
                <c:pt idx="5318" formatCode="General">
                  <c:v>4.5240848154730298E-2</c:v>
                </c:pt>
                <c:pt idx="5319" formatCode="General">
                  <c:v>4.5249498993493897E-2</c:v>
                </c:pt>
                <c:pt idx="5320" formatCode="General">
                  <c:v>4.5258149832257497E-2</c:v>
                </c:pt>
                <c:pt idx="5321" formatCode="General">
                  <c:v>4.5266800671021103E-2</c:v>
                </c:pt>
                <c:pt idx="5322" formatCode="General">
                  <c:v>4.5275451509784702E-2</c:v>
                </c:pt>
                <c:pt idx="5323" formatCode="General">
                  <c:v>4.5284102348548398E-2</c:v>
                </c:pt>
                <c:pt idx="5324" formatCode="General">
                  <c:v>4.5292753187311997E-2</c:v>
                </c:pt>
                <c:pt idx="5325" formatCode="General">
                  <c:v>4.5301404026075603E-2</c:v>
                </c:pt>
                <c:pt idx="5326" formatCode="General">
                  <c:v>4.5310054864839203E-2</c:v>
                </c:pt>
                <c:pt idx="5327" formatCode="General">
                  <c:v>4.5318705703602802E-2</c:v>
                </c:pt>
                <c:pt idx="5328" formatCode="General">
                  <c:v>4.5327356542366401E-2</c:v>
                </c:pt>
                <c:pt idx="5329" formatCode="General">
                  <c:v>4.533600738113E-2</c:v>
                </c:pt>
                <c:pt idx="5330" formatCode="General">
                  <c:v>4.5344658219893599E-2</c:v>
                </c:pt>
                <c:pt idx="5331" formatCode="General">
                  <c:v>4.5353309058657199E-2</c:v>
                </c:pt>
                <c:pt idx="5332" formatCode="General">
                  <c:v>4.5361959897420902E-2</c:v>
                </c:pt>
                <c:pt idx="5333" formatCode="General">
                  <c:v>4.5370610736184501E-2</c:v>
                </c:pt>
                <c:pt idx="5334" formatCode="General">
                  <c:v>4.53792615749481E-2</c:v>
                </c:pt>
                <c:pt idx="5335" formatCode="General">
                  <c:v>4.5387912413711699E-2</c:v>
                </c:pt>
                <c:pt idx="5336" formatCode="General">
                  <c:v>4.5396563252475298E-2</c:v>
                </c:pt>
                <c:pt idx="5337" formatCode="General">
                  <c:v>4.5405214091238898E-2</c:v>
                </c:pt>
                <c:pt idx="5338" formatCode="General">
                  <c:v>4.5413864930002497E-2</c:v>
                </c:pt>
                <c:pt idx="5339" formatCode="General">
                  <c:v>4.5422515768766103E-2</c:v>
                </c:pt>
                <c:pt idx="5340" formatCode="General">
                  <c:v>4.5431166607529799E-2</c:v>
                </c:pt>
                <c:pt idx="5341" formatCode="General">
                  <c:v>4.5439817446293398E-2</c:v>
                </c:pt>
                <c:pt idx="5342" formatCode="General">
                  <c:v>4.5448468285056998E-2</c:v>
                </c:pt>
                <c:pt idx="5343" formatCode="General">
                  <c:v>4.5457119123820597E-2</c:v>
                </c:pt>
                <c:pt idx="5344" formatCode="General">
                  <c:v>4.5465769962584203E-2</c:v>
                </c:pt>
                <c:pt idx="5345" formatCode="General">
                  <c:v>4.5474420801347802E-2</c:v>
                </c:pt>
                <c:pt idx="5346" formatCode="General">
                  <c:v>4.5483071640111401E-2</c:v>
                </c:pt>
                <c:pt idx="5347" formatCode="General">
                  <c:v>4.5491722478875098E-2</c:v>
                </c:pt>
                <c:pt idx="5348" formatCode="General">
                  <c:v>4.5500373317638697E-2</c:v>
                </c:pt>
                <c:pt idx="5349" formatCode="General">
                  <c:v>4.5509024156402303E-2</c:v>
                </c:pt>
                <c:pt idx="5350" formatCode="General">
                  <c:v>4.5517674995165902E-2</c:v>
                </c:pt>
                <c:pt idx="5351" formatCode="General">
                  <c:v>4.5526325833929501E-2</c:v>
                </c:pt>
                <c:pt idx="5352" formatCode="General">
                  <c:v>4.55349766726931E-2</c:v>
                </c:pt>
                <c:pt idx="5353" formatCode="General">
                  <c:v>4.55436275114567E-2</c:v>
                </c:pt>
                <c:pt idx="5354" formatCode="General">
                  <c:v>4.5552278350220299E-2</c:v>
                </c:pt>
                <c:pt idx="5355" formatCode="General">
                  <c:v>4.5560929188983898E-2</c:v>
                </c:pt>
                <c:pt idx="5356" formatCode="General">
                  <c:v>4.5569580027747601E-2</c:v>
                </c:pt>
                <c:pt idx="5357" formatCode="General">
                  <c:v>4.55782308665112E-2</c:v>
                </c:pt>
                <c:pt idx="5358" formatCode="General">
                  <c:v>4.55868817052748E-2</c:v>
                </c:pt>
                <c:pt idx="5359" formatCode="General">
                  <c:v>4.5595532544038399E-2</c:v>
                </c:pt>
                <c:pt idx="5360" formatCode="General">
                  <c:v>4.5604183382801998E-2</c:v>
                </c:pt>
                <c:pt idx="5361" formatCode="General">
                  <c:v>4.5612834221565597E-2</c:v>
                </c:pt>
                <c:pt idx="5362" formatCode="General">
                  <c:v>4.5621485060329203E-2</c:v>
                </c:pt>
                <c:pt idx="5363" formatCode="General">
                  <c:v>4.5630135899092802E-2</c:v>
                </c:pt>
                <c:pt idx="5364" formatCode="General">
                  <c:v>4.5638786737856499E-2</c:v>
                </c:pt>
                <c:pt idx="5365" formatCode="General">
                  <c:v>4.5647437576620098E-2</c:v>
                </c:pt>
                <c:pt idx="5366" formatCode="General">
                  <c:v>4.5656088415383697E-2</c:v>
                </c:pt>
                <c:pt idx="5367" formatCode="General">
                  <c:v>4.5664739254147303E-2</c:v>
                </c:pt>
                <c:pt idx="5368" formatCode="General">
                  <c:v>4.5673390092910902E-2</c:v>
                </c:pt>
                <c:pt idx="5369" formatCode="General">
                  <c:v>4.5682040931674502E-2</c:v>
                </c:pt>
                <c:pt idx="5370" formatCode="General">
                  <c:v>4.5690691770438101E-2</c:v>
                </c:pt>
                <c:pt idx="5371" formatCode="General">
                  <c:v>4.5699342609201797E-2</c:v>
                </c:pt>
                <c:pt idx="5372" formatCode="General">
                  <c:v>4.5707993447965403E-2</c:v>
                </c:pt>
                <c:pt idx="5373" formatCode="General">
                  <c:v>4.5716644286729002E-2</c:v>
                </c:pt>
                <c:pt idx="5374" formatCode="General">
                  <c:v>4.5725295125492602E-2</c:v>
                </c:pt>
                <c:pt idx="5375" formatCode="General">
                  <c:v>4.5733945964256201E-2</c:v>
                </c:pt>
                <c:pt idx="5376" formatCode="General">
                  <c:v>4.57425968030198E-2</c:v>
                </c:pt>
                <c:pt idx="5377" formatCode="General">
                  <c:v>4.5751247641783399E-2</c:v>
                </c:pt>
                <c:pt idx="5378" formatCode="General">
                  <c:v>4.5759898480546998E-2</c:v>
                </c:pt>
                <c:pt idx="5379" formatCode="General">
                  <c:v>4.5768549319310597E-2</c:v>
                </c:pt>
                <c:pt idx="5380" formatCode="General">
                  <c:v>4.5777200158074301E-2</c:v>
                </c:pt>
                <c:pt idx="5381" formatCode="General">
                  <c:v>4.57858509968379E-2</c:v>
                </c:pt>
                <c:pt idx="5382" formatCode="General">
                  <c:v>4.5794501835601499E-2</c:v>
                </c:pt>
                <c:pt idx="5383" formatCode="General">
                  <c:v>4.5803152674365098E-2</c:v>
                </c:pt>
                <c:pt idx="5384" formatCode="General">
                  <c:v>4.5811803513128697E-2</c:v>
                </c:pt>
                <c:pt idx="5385" formatCode="General">
                  <c:v>4.5820454351892297E-2</c:v>
                </c:pt>
                <c:pt idx="5386" formatCode="General">
                  <c:v>4.5829105190655903E-2</c:v>
                </c:pt>
                <c:pt idx="5387" formatCode="General">
                  <c:v>4.5837756029419599E-2</c:v>
                </c:pt>
                <c:pt idx="5388" formatCode="General">
                  <c:v>4.5846406868183198E-2</c:v>
                </c:pt>
                <c:pt idx="5389" formatCode="General">
                  <c:v>4.5855057706946797E-2</c:v>
                </c:pt>
                <c:pt idx="5390" formatCode="General">
                  <c:v>4.5863708545710397E-2</c:v>
                </c:pt>
                <c:pt idx="5391" formatCode="General">
                  <c:v>4.5872359384474003E-2</c:v>
                </c:pt>
                <c:pt idx="5392" formatCode="General">
                  <c:v>4.5881010223237602E-2</c:v>
                </c:pt>
                <c:pt idx="5393" formatCode="General">
                  <c:v>4.5889661062001201E-2</c:v>
                </c:pt>
                <c:pt idx="5394" formatCode="General">
                  <c:v>4.58983119007648E-2</c:v>
                </c:pt>
                <c:pt idx="5395" formatCode="General">
                  <c:v>4.5906962739528497E-2</c:v>
                </c:pt>
                <c:pt idx="5396" formatCode="General">
                  <c:v>4.5915613578292103E-2</c:v>
                </c:pt>
                <c:pt idx="5397" formatCode="General">
                  <c:v>4.5924264417055702E-2</c:v>
                </c:pt>
                <c:pt idx="5398" formatCode="General">
                  <c:v>4.5932915255819301E-2</c:v>
                </c:pt>
                <c:pt idx="5399" formatCode="General">
                  <c:v>4.59415660945829E-2</c:v>
                </c:pt>
                <c:pt idx="5400" formatCode="General">
                  <c:v>4.5950216933346499E-2</c:v>
                </c:pt>
                <c:pt idx="5401" formatCode="General">
                  <c:v>4.5958867772110099E-2</c:v>
                </c:pt>
                <c:pt idx="5402" formatCode="General">
                  <c:v>4.5967518610873698E-2</c:v>
                </c:pt>
                <c:pt idx="5403" formatCode="General">
                  <c:v>4.5976169449637297E-2</c:v>
                </c:pt>
                <c:pt idx="5404" formatCode="General">
                  <c:v>4.5984820288401E-2</c:v>
                </c:pt>
                <c:pt idx="5405" formatCode="General">
                  <c:v>4.5993471127164599E-2</c:v>
                </c:pt>
                <c:pt idx="5406" formatCode="General">
                  <c:v>4.6002121965928199E-2</c:v>
                </c:pt>
                <c:pt idx="5407" formatCode="General">
                  <c:v>4.6010772804691798E-2</c:v>
                </c:pt>
                <c:pt idx="5408" formatCode="General">
                  <c:v>4.6019423643455397E-2</c:v>
                </c:pt>
                <c:pt idx="5409" formatCode="General">
                  <c:v>4.6028074482219003E-2</c:v>
                </c:pt>
                <c:pt idx="5410" formatCode="General">
                  <c:v>4.6036725320982602E-2</c:v>
                </c:pt>
                <c:pt idx="5411" formatCode="General">
                  <c:v>4.6045376159746298E-2</c:v>
                </c:pt>
                <c:pt idx="5412" formatCode="General">
                  <c:v>4.6054026998509898E-2</c:v>
                </c:pt>
                <c:pt idx="5413" formatCode="General">
                  <c:v>4.6062677837273497E-2</c:v>
                </c:pt>
                <c:pt idx="5414" formatCode="General">
                  <c:v>4.6071328676037103E-2</c:v>
                </c:pt>
                <c:pt idx="5415" formatCode="General">
                  <c:v>4.6079979514800702E-2</c:v>
                </c:pt>
                <c:pt idx="5416" formatCode="General">
                  <c:v>4.6088630353564301E-2</c:v>
                </c:pt>
                <c:pt idx="5417" formatCode="General">
                  <c:v>4.6097281192327901E-2</c:v>
                </c:pt>
                <c:pt idx="5418" formatCode="General">
                  <c:v>4.61059320310915E-2</c:v>
                </c:pt>
                <c:pt idx="5419" formatCode="General">
                  <c:v>4.6114582869855099E-2</c:v>
                </c:pt>
                <c:pt idx="5420" formatCode="General">
                  <c:v>4.6123233708618802E-2</c:v>
                </c:pt>
                <c:pt idx="5421" formatCode="General">
                  <c:v>4.6131884547382401E-2</c:v>
                </c:pt>
                <c:pt idx="5422" formatCode="General">
                  <c:v>4.6140535386146E-2</c:v>
                </c:pt>
                <c:pt idx="5423" formatCode="General">
                  <c:v>4.61491862249096E-2</c:v>
                </c:pt>
                <c:pt idx="5424" formatCode="General">
                  <c:v>4.6157837063673199E-2</c:v>
                </c:pt>
                <c:pt idx="5425" formatCode="General">
                  <c:v>4.6166487902436798E-2</c:v>
                </c:pt>
                <c:pt idx="5426" formatCode="General">
                  <c:v>4.6175138741200397E-2</c:v>
                </c:pt>
                <c:pt idx="5427" formatCode="General">
                  <c:v>4.61837895799641E-2</c:v>
                </c:pt>
                <c:pt idx="5428" formatCode="General">
                  <c:v>4.61924404187277E-2</c:v>
                </c:pt>
                <c:pt idx="5429" formatCode="General">
                  <c:v>4.6201091257491299E-2</c:v>
                </c:pt>
                <c:pt idx="5430" formatCode="General">
                  <c:v>4.6209742096254898E-2</c:v>
                </c:pt>
                <c:pt idx="5431" formatCode="General">
                  <c:v>4.6218392935018497E-2</c:v>
                </c:pt>
                <c:pt idx="5432" formatCode="General">
                  <c:v>4.6227043773782103E-2</c:v>
                </c:pt>
                <c:pt idx="5433" formatCode="General">
                  <c:v>4.6235694612545702E-2</c:v>
                </c:pt>
                <c:pt idx="5434" formatCode="General">
                  <c:v>4.6244345451309302E-2</c:v>
                </c:pt>
                <c:pt idx="5435" formatCode="General">
                  <c:v>4.6252996290072998E-2</c:v>
                </c:pt>
                <c:pt idx="5436" formatCode="General">
                  <c:v>4.6261647128836597E-2</c:v>
                </c:pt>
                <c:pt idx="5437" formatCode="General">
                  <c:v>4.6270297967600203E-2</c:v>
                </c:pt>
                <c:pt idx="5438" formatCode="General">
                  <c:v>4.6278948806363802E-2</c:v>
                </c:pt>
                <c:pt idx="5439" formatCode="General">
                  <c:v>4.6287599645127402E-2</c:v>
                </c:pt>
                <c:pt idx="5440" formatCode="General">
                  <c:v>4.6296250483891001E-2</c:v>
                </c:pt>
                <c:pt idx="5441" formatCode="General">
                  <c:v>4.63049013226546E-2</c:v>
                </c:pt>
                <c:pt idx="5442" formatCode="General">
                  <c:v>4.6313552161418199E-2</c:v>
                </c:pt>
                <c:pt idx="5443" formatCode="General">
                  <c:v>4.6322203000181798E-2</c:v>
                </c:pt>
                <c:pt idx="5444" formatCode="General">
                  <c:v>4.6330853838945502E-2</c:v>
                </c:pt>
                <c:pt idx="5445" formatCode="General">
                  <c:v>4.6339504677709101E-2</c:v>
                </c:pt>
                <c:pt idx="5446" formatCode="General">
                  <c:v>4.63481555164727E-2</c:v>
                </c:pt>
                <c:pt idx="5447" formatCode="General">
                  <c:v>4.6356806355236299E-2</c:v>
                </c:pt>
                <c:pt idx="5448" formatCode="General">
                  <c:v>4.6365457193999898E-2</c:v>
                </c:pt>
                <c:pt idx="5449" formatCode="General">
                  <c:v>4.6374108032763497E-2</c:v>
                </c:pt>
                <c:pt idx="5450" formatCode="General">
                  <c:v>4.6382758871527097E-2</c:v>
                </c:pt>
                <c:pt idx="5451" formatCode="General">
                  <c:v>4.63914097102908E-2</c:v>
                </c:pt>
                <c:pt idx="5452" formatCode="General">
                  <c:v>4.6400060549054399E-2</c:v>
                </c:pt>
                <c:pt idx="5453" formatCode="General">
                  <c:v>4.6408711387817998E-2</c:v>
                </c:pt>
                <c:pt idx="5454" formatCode="General">
                  <c:v>4.6417362226581597E-2</c:v>
                </c:pt>
                <c:pt idx="5455" formatCode="General">
                  <c:v>4.6426013065345197E-2</c:v>
                </c:pt>
                <c:pt idx="5456" formatCode="General">
                  <c:v>4.6434663904108803E-2</c:v>
                </c:pt>
                <c:pt idx="5457" formatCode="General">
                  <c:v>4.6443314742872402E-2</c:v>
                </c:pt>
                <c:pt idx="5458" formatCode="General">
                  <c:v>4.6451965581636001E-2</c:v>
                </c:pt>
                <c:pt idx="5459" formatCode="General">
                  <c:v>4.6460616420399697E-2</c:v>
                </c:pt>
                <c:pt idx="5460" formatCode="General">
                  <c:v>4.6469267259163297E-2</c:v>
                </c:pt>
                <c:pt idx="5461" formatCode="General">
                  <c:v>4.6477918097926903E-2</c:v>
                </c:pt>
                <c:pt idx="5462" formatCode="General">
                  <c:v>4.6486568936690502E-2</c:v>
                </c:pt>
                <c:pt idx="5463" formatCode="General">
                  <c:v>4.6495219775454101E-2</c:v>
                </c:pt>
                <c:pt idx="5464" formatCode="General">
                  <c:v>4.65038706142177E-2</c:v>
                </c:pt>
                <c:pt idx="5465" formatCode="General">
                  <c:v>4.6512521452981299E-2</c:v>
                </c:pt>
                <c:pt idx="5466" formatCode="General">
                  <c:v>4.6521172291744899E-2</c:v>
                </c:pt>
                <c:pt idx="5467" formatCode="General">
                  <c:v>4.6529823130508498E-2</c:v>
                </c:pt>
                <c:pt idx="5468" formatCode="General">
                  <c:v>4.6538473969272201E-2</c:v>
                </c:pt>
                <c:pt idx="5469" formatCode="General">
                  <c:v>4.65471248080358E-2</c:v>
                </c:pt>
                <c:pt idx="5470" formatCode="General">
                  <c:v>4.6555775646799399E-2</c:v>
                </c:pt>
                <c:pt idx="5471" formatCode="General">
                  <c:v>4.6564426485562999E-2</c:v>
                </c:pt>
                <c:pt idx="5472" formatCode="General">
                  <c:v>4.6573077324326598E-2</c:v>
                </c:pt>
                <c:pt idx="5473" formatCode="General">
                  <c:v>4.6581728163090197E-2</c:v>
                </c:pt>
                <c:pt idx="5474" formatCode="General">
                  <c:v>4.6590379001853803E-2</c:v>
                </c:pt>
                <c:pt idx="5475" formatCode="General">
                  <c:v>4.6599029840617499E-2</c:v>
                </c:pt>
                <c:pt idx="5476" formatCode="General">
                  <c:v>4.6607680679381099E-2</c:v>
                </c:pt>
                <c:pt idx="5477" formatCode="General">
                  <c:v>4.6616331518144698E-2</c:v>
                </c:pt>
                <c:pt idx="5478" formatCode="General">
                  <c:v>4.6624982356908297E-2</c:v>
                </c:pt>
                <c:pt idx="5479" formatCode="General">
                  <c:v>4.6633633195671903E-2</c:v>
                </c:pt>
                <c:pt idx="5480" formatCode="General">
                  <c:v>4.6642284034435502E-2</c:v>
                </c:pt>
                <c:pt idx="5481" formatCode="General">
                  <c:v>4.6650934873199101E-2</c:v>
                </c:pt>
                <c:pt idx="5482" formatCode="General">
                  <c:v>4.6659585711962701E-2</c:v>
                </c:pt>
                <c:pt idx="5483" formatCode="General">
                  <c:v>4.6668236550726397E-2</c:v>
                </c:pt>
                <c:pt idx="5484" formatCode="General">
                  <c:v>4.6676887389490003E-2</c:v>
                </c:pt>
                <c:pt idx="5485" formatCode="General">
                  <c:v>4.6685538228253602E-2</c:v>
                </c:pt>
                <c:pt idx="5486" formatCode="General">
                  <c:v>4.6694189067017201E-2</c:v>
                </c:pt>
                <c:pt idx="5487" formatCode="General">
                  <c:v>4.6702839905780801E-2</c:v>
                </c:pt>
                <c:pt idx="5488" formatCode="General">
                  <c:v>4.67114907445444E-2</c:v>
                </c:pt>
                <c:pt idx="5489" formatCode="General">
                  <c:v>4.6720141583307999E-2</c:v>
                </c:pt>
                <c:pt idx="5490" formatCode="General">
                  <c:v>4.6728792422071598E-2</c:v>
                </c:pt>
                <c:pt idx="5491" formatCode="General">
                  <c:v>4.6737443260835301E-2</c:v>
                </c:pt>
                <c:pt idx="5492" formatCode="General">
                  <c:v>4.67460940995989E-2</c:v>
                </c:pt>
                <c:pt idx="5493" formatCode="General">
                  <c:v>4.67547449383625E-2</c:v>
                </c:pt>
                <c:pt idx="5494" formatCode="General">
                  <c:v>4.6763395777126099E-2</c:v>
                </c:pt>
                <c:pt idx="5495" formatCode="General">
                  <c:v>4.6772046615889698E-2</c:v>
                </c:pt>
                <c:pt idx="5496" formatCode="General">
                  <c:v>4.6780697454653297E-2</c:v>
                </c:pt>
                <c:pt idx="5497" formatCode="General">
                  <c:v>4.6789348293416903E-2</c:v>
                </c:pt>
                <c:pt idx="5498" formatCode="General">
                  <c:v>4.6797999132180503E-2</c:v>
                </c:pt>
                <c:pt idx="5499" formatCode="General">
                  <c:v>4.6806649970944199E-2</c:v>
                </c:pt>
                <c:pt idx="5500" formatCode="General">
                  <c:v>4.6815300809707798E-2</c:v>
                </c:pt>
                <c:pt idx="5501" formatCode="General">
                  <c:v>4.6823951648471397E-2</c:v>
                </c:pt>
                <c:pt idx="5502" formatCode="General">
                  <c:v>4.6832602487235003E-2</c:v>
                </c:pt>
                <c:pt idx="5503" formatCode="General">
                  <c:v>4.6841253325998602E-2</c:v>
                </c:pt>
                <c:pt idx="5504" formatCode="General">
                  <c:v>4.6849904164762202E-2</c:v>
                </c:pt>
                <c:pt idx="5505" formatCode="General">
                  <c:v>4.6858555003525801E-2</c:v>
                </c:pt>
                <c:pt idx="5506" formatCode="General">
                  <c:v>4.68672058422894E-2</c:v>
                </c:pt>
                <c:pt idx="5507" formatCode="General">
                  <c:v>4.6875856681052999E-2</c:v>
                </c:pt>
                <c:pt idx="5508" formatCode="General">
                  <c:v>4.6884507519816702E-2</c:v>
                </c:pt>
                <c:pt idx="5509" formatCode="General">
                  <c:v>4.6893158358580302E-2</c:v>
                </c:pt>
                <c:pt idx="5510" formatCode="General">
                  <c:v>4.6901809197343901E-2</c:v>
                </c:pt>
                <c:pt idx="5511" formatCode="General">
                  <c:v>4.69104600361075E-2</c:v>
                </c:pt>
                <c:pt idx="5512" formatCode="General">
                  <c:v>4.6919110874871099E-2</c:v>
                </c:pt>
                <c:pt idx="5513" formatCode="General">
                  <c:v>4.6927761713634698E-2</c:v>
                </c:pt>
                <c:pt idx="5514" formatCode="General">
                  <c:v>4.6936412552398298E-2</c:v>
                </c:pt>
                <c:pt idx="5515" formatCode="General">
                  <c:v>4.6945063391162001E-2</c:v>
                </c:pt>
                <c:pt idx="5516" formatCode="General">
                  <c:v>4.69537142299256E-2</c:v>
                </c:pt>
                <c:pt idx="5517" formatCode="General">
                  <c:v>4.6962365068689199E-2</c:v>
                </c:pt>
                <c:pt idx="5518" formatCode="General">
                  <c:v>4.6971015907452798E-2</c:v>
                </c:pt>
                <c:pt idx="5519" formatCode="General">
                  <c:v>4.6979666746216397E-2</c:v>
                </c:pt>
                <c:pt idx="5520" formatCode="General">
                  <c:v>4.6988317584979997E-2</c:v>
                </c:pt>
                <c:pt idx="5521" formatCode="General">
                  <c:v>4.6996968423743603E-2</c:v>
                </c:pt>
                <c:pt idx="5522" formatCode="General">
                  <c:v>4.7005619262507202E-2</c:v>
                </c:pt>
                <c:pt idx="5523" formatCode="General">
                  <c:v>4.7014270101270898E-2</c:v>
                </c:pt>
                <c:pt idx="5524" formatCode="General">
                  <c:v>4.7022920940034497E-2</c:v>
                </c:pt>
                <c:pt idx="5525" formatCode="General">
                  <c:v>4.7031571778798097E-2</c:v>
                </c:pt>
                <c:pt idx="5526" formatCode="General">
                  <c:v>4.7040222617561703E-2</c:v>
                </c:pt>
                <c:pt idx="5527" formatCode="General">
                  <c:v>4.7048873456325302E-2</c:v>
                </c:pt>
                <c:pt idx="5528" formatCode="General">
                  <c:v>4.7057524295088901E-2</c:v>
                </c:pt>
                <c:pt idx="5529" formatCode="General">
                  <c:v>4.70661751338525E-2</c:v>
                </c:pt>
                <c:pt idx="5530" formatCode="General">
                  <c:v>4.7074825972616099E-2</c:v>
                </c:pt>
                <c:pt idx="5531" formatCode="General">
                  <c:v>4.7083476811379803E-2</c:v>
                </c:pt>
                <c:pt idx="5532" formatCode="General">
                  <c:v>4.7092127650143402E-2</c:v>
                </c:pt>
                <c:pt idx="5533" formatCode="General">
                  <c:v>4.7100778488907001E-2</c:v>
                </c:pt>
                <c:pt idx="5534" formatCode="General">
                  <c:v>4.71094293276706E-2</c:v>
                </c:pt>
                <c:pt idx="5535" formatCode="General">
                  <c:v>4.7118080166434199E-2</c:v>
                </c:pt>
                <c:pt idx="5536" formatCode="General">
                  <c:v>4.7126731005197799E-2</c:v>
                </c:pt>
                <c:pt idx="5537" formatCode="General">
                  <c:v>4.7135381843961398E-2</c:v>
                </c:pt>
                <c:pt idx="5538" formatCode="General">
                  <c:v>4.7144032682724997E-2</c:v>
                </c:pt>
                <c:pt idx="5539" formatCode="General">
                  <c:v>4.71526835214887E-2</c:v>
                </c:pt>
                <c:pt idx="5540" formatCode="General">
                  <c:v>4.7161334360252299E-2</c:v>
                </c:pt>
                <c:pt idx="5541" formatCode="General">
                  <c:v>4.7169985199015899E-2</c:v>
                </c:pt>
                <c:pt idx="5542" formatCode="General">
                  <c:v>4.7178636037779498E-2</c:v>
                </c:pt>
                <c:pt idx="5543" formatCode="General">
                  <c:v>4.7187286876543097E-2</c:v>
                </c:pt>
                <c:pt idx="5544" formatCode="General">
                  <c:v>4.7195937715306703E-2</c:v>
                </c:pt>
                <c:pt idx="5545" formatCode="General">
                  <c:v>4.7204588554070302E-2</c:v>
                </c:pt>
                <c:pt idx="5546" formatCode="General">
                  <c:v>4.7213239392833901E-2</c:v>
                </c:pt>
                <c:pt idx="5547" formatCode="General">
                  <c:v>4.7221890231597598E-2</c:v>
                </c:pt>
                <c:pt idx="5548" formatCode="General">
                  <c:v>4.7230541070361197E-2</c:v>
                </c:pt>
                <c:pt idx="5549" formatCode="General">
                  <c:v>4.7239191909124803E-2</c:v>
                </c:pt>
                <c:pt idx="5550" formatCode="General">
                  <c:v>4.7247842747888402E-2</c:v>
                </c:pt>
                <c:pt idx="5551" formatCode="General">
                  <c:v>4.7256493586652001E-2</c:v>
                </c:pt>
                <c:pt idx="5552" formatCode="General">
                  <c:v>4.7265144425415601E-2</c:v>
                </c:pt>
                <c:pt idx="5553" formatCode="General">
                  <c:v>4.72737952641792E-2</c:v>
                </c:pt>
                <c:pt idx="5554" formatCode="General">
                  <c:v>4.7282446102942799E-2</c:v>
                </c:pt>
                <c:pt idx="5555" formatCode="General">
                  <c:v>4.7291096941706502E-2</c:v>
                </c:pt>
                <c:pt idx="5556" formatCode="General">
                  <c:v>4.7299747780470101E-2</c:v>
                </c:pt>
                <c:pt idx="5557" formatCode="General">
                  <c:v>4.7308398619233701E-2</c:v>
                </c:pt>
                <c:pt idx="5558" formatCode="General">
                  <c:v>4.73170494579973E-2</c:v>
                </c:pt>
                <c:pt idx="5559" formatCode="General">
                  <c:v>4.7325700296760899E-2</c:v>
                </c:pt>
                <c:pt idx="5560" formatCode="General">
                  <c:v>4.7334351135524498E-2</c:v>
                </c:pt>
                <c:pt idx="5561" formatCode="General">
                  <c:v>4.7343001974288097E-2</c:v>
                </c:pt>
                <c:pt idx="5562" formatCode="General">
                  <c:v>4.7351652813051703E-2</c:v>
                </c:pt>
                <c:pt idx="5563" formatCode="General">
                  <c:v>4.73603036518154E-2</c:v>
                </c:pt>
                <c:pt idx="5564" formatCode="General">
                  <c:v>4.7368954490578999E-2</c:v>
                </c:pt>
                <c:pt idx="5565" formatCode="General">
                  <c:v>4.7377605329342598E-2</c:v>
                </c:pt>
                <c:pt idx="5566" formatCode="General">
                  <c:v>4.7386256168106197E-2</c:v>
                </c:pt>
                <c:pt idx="5567" formatCode="General">
                  <c:v>4.7394907006869803E-2</c:v>
                </c:pt>
                <c:pt idx="5568" formatCode="General">
                  <c:v>4.7403557845633403E-2</c:v>
                </c:pt>
                <c:pt idx="5569" formatCode="General">
                  <c:v>4.7412208684397002E-2</c:v>
                </c:pt>
                <c:pt idx="5570" formatCode="General">
                  <c:v>4.7420859523160601E-2</c:v>
                </c:pt>
                <c:pt idx="5571" formatCode="General">
                  <c:v>4.7429510361924297E-2</c:v>
                </c:pt>
                <c:pt idx="5572" formatCode="General">
                  <c:v>4.7438161200687903E-2</c:v>
                </c:pt>
                <c:pt idx="5573" formatCode="General">
                  <c:v>4.7446812039451502E-2</c:v>
                </c:pt>
                <c:pt idx="5574" formatCode="General">
                  <c:v>4.7455462878215102E-2</c:v>
                </c:pt>
                <c:pt idx="5575" formatCode="General">
                  <c:v>4.7464113716978701E-2</c:v>
                </c:pt>
                <c:pt idx="5576" formatCode="General">
                  <c:v>4.74727645557423E-2</c:v>
                </c:pt>
                <c:pt idx="5577" formatCode="General">
                  <c:v>4.7481415394505899E-2</c:v>
                </c:pt>
                <c:pt idx="5578" formatCode="General">
                  <c:v>4.7490066233269498E-2</c:v>
                </c:pt>
                <c:pt idx="5579" formatCode="General">
                  <c:v>4.7498717072033202E-2</c:v>
                </c:pt>
                <c:pt idx="5580" formatCode="General">
                  <c:v>4.7507367910796801E-2</c:v>
                </c:pt>
                <c:pt idx="5581" formatCode="General">
                  <c:v>4.75160187495604E-2</c:v>
                </c:pt>
                <c:pt idx="5582" formatCode="General">
                  <c:v>4.7524669588323999E-2</c:v>
                </c:pt>
                <c:pt idx="5583" formatCode="General">
                  <c:v>4.7533320427087598E-2</c:v>
                </c:pt>
                <c:pt idx="5584" formatCode="General">
                  <c:v>4.7541971265851198E-2</c:v>
                </c:pt>
                <c:pt idx="5585" formatCode="General">
                  <c:v>4.7550622104614797E-2</c:v>
                </c:pt>
                <c:pt idx="5586" formatCode="General">
                  <c:v>4.7559272943378403E-2</c:v>
                </c:pt>
                <c:pt idx="5587" formatCode="General">
                  <c:v>4.7567923782142099E-2</c:v>
                </c:pt>
                <c:pt idx="5588" formatCode="General">
                  <c:v>4.7576574620905698E-2</c:v>
                </c:pt>
                <c:pt idx="5589" formatCode="General">
                  <c:v>4.7585225459669298E-2</c:v>
                </c:pt>
                <c:pt idx="5590" formatCode="General">
                  <c:v>4.7593876298432897E-2</c:v>
                </c:pt>
                <c:pt idx="5591" formatCode="General">
                  <c:v>4.7602527137196503E-2</c:v>
                </c:pt>
                <c:pt idx="5592" formatCode="General">
                  <c:v>4.7611177975960102E-2</c:v>
                </c:pt>
                <c:pt idx="5593" formatCode="General">
                  <c:v>4.7619828814723701E-2</c:v>
                </c:pt>
                <c:pt idx="5594" formatCode="General">
                  <c:v>4.76284796534873E-2</c:v>
                </c:pt>
                <c:pt idx="5595" formatCode="General">
                  <c:v>4.7637130492250997E-2</c:v>
                </c:pt>
                <c:pt idx="5596" formatCode="General">
                  <c:v>4.7645781331014603E-2</c:v>
                </c:pt>
                <c:pt idx="5597" formatCode="General">
                  <c:v>4.7654432169778202E-2</c:v>
                </c:pt>
                <c:pt idx="5598" formatCode="General">
                  <c:v>4.7663083008541801E-2</c:v>
                </c:pt>
                <c:pt idx="5599" formatCode="General">
                  <c:v>4.76717338473054E-2</c:v>
                </c:pt>
                <c:pt idx="5600" formatCode="General">
                  <c:v>4.7680384686068999E-2</c:v>
                </c:pt>
                <c:pt idx="5601" formatCode="General">
                  <c:v>4.7689035524832599E-2</c:v>
                </c:pt>
                <c:pt idx="5602" formatCode="General">
                  <c:v>4.7697686363596198E-2</c:v>
                </c:pt>
                <c:pt idx="5603" formatCode="General">
                  <c:v>4.7706337202359901E-2</c:v>
                </c:pt>
                <c:pt idx="5604" formatCode="General">
                  <c:v>4.77149880411235E-2</c:v>
                </c:pt>
                <c:pt idx="5605" formatCode="General">
                  <c:v>4.7723638879887099E-2</c:v>
                </c:pt>
                <c:pt idx="5606" formatCode="General">
                  <c:v>4.7732289718650699E-2</c:v>
                </c:pt>
                <c:pt idx="5607" formatCode="General">
                  <c:v>4.7740940557414298E-2</c:v>
                </c:pt>
                <c:pt idx="5608" formatCode="General">
                  <c:v>4.7749591396177897E-2</c:v>
                </c:pt>
                <c:pt idx="5609" formatCode="General">
                  <c:v>4.7758242234941503E-2</c:v>
                </c:pt>
                <c:pt idx="5610" formatCode="General">
                  <c:v>4.7766893073705102E-2</c:v>
                </c:pt>
                <c:pt idx="5611" formatCode="General">
                  <c:v>4.7775543912468799E-2</c:v>
                </c:pt>
                <c:pt idx="5612" formatCode="General">
                  <c:v>4.7784194751232398E-2</c:v>
                </c:pt>
                <c:pt idx="5613" formatCode="General">
                  <c:v>4.7792845589995997E-2</c:v>
                </c:pt>
                <c:pt idx="5614" formatCode="General">
                  <c:v>4.7801496428759603E-2</c:v>
                </c:pt>
                <c:pt idx="5615" formatCode="General">
                  <c:v>4.7810147267523202E-2</c:v>
                </c:pt>
                <c:pt idx="5616" formatCode="General">
                  <c:v>4.7818798106286801E-2</c:v>
                </c:pt>
                <c:pt idx="5617" formatCode="General">
                  <c:v>4.7827448945050401E-2</c:v>
                </c:pt>
                <c:pt idx="5618" formatCode="General">
                  <c:v>4.7836099783814E-2</c:v>
                </c:pt>
                <c:pt idx="5619" formatCode="General">
                  <c:v>4.7844750622577703E-2</c:v>
                </c:pt>
                <c:pt idx="5620" formatCode="General">
                  <c:v>4.7853401461341302E-2</c:v>
                </c:pt>
                <c:pt idx="5621" formatCode="General">
                  <c:v>4.7862052300104901E-2</c:v>
                </c:pt>
                <c:pt idx="5622" formatCode="General">
                  <c:v>4.7870703138868501E-2</c:v>
                </c:pt>
                <c:pt idx="5623" formatCode="General">
                  <c:v>4.78793539776321E-2</c:v>
                </c:pt>
                <c:pt idx="5624" formatCode="General">
                  <c:v>4.7888004816395699E-2</c:v>
                </c:pt>
                <c:pt idx="5625" formatCode="General">
                  <c:v>4.7896655655159298E-2</c:v>
                </c:pt>
                <c:pt idx="5626" formatCode="General">
                  <c:v>4.7905306493922897E-2</c:v>
                </c:pt>
                <c:pt idx="5627" formatCode="General">
                  <c:v>4.7913957332686601E-2</c:v>
                </c:pt>
                <c:pt idx="5628" formatCode="General">
                  <c:v>4.79226081714502E-2</c:v>
                </c:pt>
                <c:pt idx="5629" formatCode="General">
                  <c:v>4.7931259010213799E-2</c:v>
                </c:pt>
                <c:pt idx="5630" formatCode="General">
                  <c:v>4.7939909848977398E-2</c:v>
                </c:pt>
                <c:pt idx="5631" formatCode="General">
                  <c:v>4.7948560687740997E-2</c:v>
                </c:pt>
                <c:pt idx="5632" formatCode="General">
                  <c:v>4.7957211526504603E-2</c:v>
                </c:pt>
                <c:pt idx="5633" formatCode="General">
                  <c:v>4.7965862365268203E-2</c:v>
                </c:pt>
                <c:pt idx="5634" formatCode="General">
                  <c:v>4.7974513204031802E-2</c:v>
                </c:pt>
                <c:pt idx="5635" formatCode="General">
                  <c:v>4.7983164042795498E-2</c:v>
                </c:pt>
                <c:pt idx="5636" formatCode="General">
                  <c:v>4.7991814881559097E-2</c:v>
                </c:pt>
                <c:pt idx="5637" formatCode="General">
                  <c:v>4.8000465720322703E-2</c:v>
                </c:pt>
                <c:pt idx="5638" formatCode="General">
                  <c:v>4.8009116559086303E-2</c:v>
                </c:pt>
                <c:pt idx="5639" formatCode="General">
                  <c:v>4.8017767397849902E-2</c:v>
                </c:pt>
                <c:pt idx="5640" formatCode="General">
                  <c:v>4.8026418236613501E-2</c:v>
                </c:pt>
                <c:pt idx="5641" formatCode="General">
                  <c:v>4.80350690753771E-2</c:v>
                </c:pt>
                <c:pt idx="5642" formatCode="General">
                  <c:v>4.8043719914140699E-2</c:v>
                </c:pt>
                <c:pt idx="5643" formatCode="General">
                  <c:v>4.8052370752904403E-2</c:v>
                </c:pt>
                <c:pt idx="5644" formatCode="General">
                  <c:v>4.8061021591668002E-2</c:v>
                </c:pt>
                <c:pt idx="5645" formatCode="General">
                  <c:v>4.8069672430431601E-2</c:v>
                </c:pt>
                <c:pt idx="5646" formatCode="General">
                  <c:v>4.80783232691952E-2</c:v>
                </c:pt>
                <c:pt idx="5647" formatCode="General">
                  <c:v>4.8086974107958799E-2</c:v>
                </c:pt>
                <c:pt idx="5648" formatCode="General">
                  <c:v>4.8095624946722398E-2</c:v>
                </c:pt>
                <c:pt idx="5649" formatCode="General">
                  <c:v>4.8104275785485998E-2</c:v>
                </c:pt>
                <c:pt idx="5650" formatCode="General">
                  <c:v>4.8112926624249597E-2</c:v>
                </c:pt>
                <c:pt idx="5651" formatCode="General">
                  <c:v>4.81215774630133E-2</c:v>
                </c:pt>
                <c:pt idx="5652" formatCode="General">
                  <c:v>4.8130228301776899E-2</c:v>
                </c:pt>
                <c:pt idx="5653" formatCode="General">
                  <c:v>4.8138879140540498E-2</c:v>
                </c:pt>
                <c:pt idx="5654" formatCode="General">
                  <c:v>4.8147529979304098E-2</c:v>
                </c:pt>
                <c:pt idx="5655" formatCode="General">
                  <c:v>4.8156180818067697E-2</c:v>
                </c:pt>
                <c:pt idx="5656" formatCode="General">
                  <c:v>4.8164831656831303E-2</c:v>
                </c:pt>
                <c:pt idx="5657" formatCode="General">
                  <c:v>4.8173482495594902E-2</c:v>
                </c:pt>
                <c:pt idx="5658" formatCode="General">
                  <c:v>4.8182133334358501E-2</c:v>
                </c:pt>
                <c:pt idx="5659" formatCode="General">
                  <c:v>4.8190784173122198E-2</c:v>
                </c:pt>
                <c:pt idx="5660" formatCode="General">
                  <c:v>4.8199435011885797E-2</c:v>
                </c:pt>
                <c:pt idx="5661" formatCode="General">
                  <c:v>4.8208085850649403E-2</c:v>
                </c:pt>
                <c:pt idx="5662" formatCode="General">
                  <c:v>4.8216736689413002E-2</c:v>
                </c:pt>
                <c:pt idx="5663" formatCode="General">
                  <c:v>4.8225387528176601E-2</c:v>
                </c:pt>
                <c:pt idx="5664" formatCode="General">
                  <c:v>4.82340383669402E-2</c:v>
                </c:pt>
                <c:pt idx="5665" formatCode="General">
                  <c:v>4.82426892057038E-2</c:v>
                </c:pt>
                <c:pt idx="5666" formatCode="General">
                  <c:v>4.8251340044467399E-2</c:v>
                </c:pt>
                <c:pt idx="5667" formatCode="General">
                  <c:v>4.8259990883231102E-2</c:v>
                </c:pt>
                <c:pt idx="5668" formatCode="General">
                  <c:v>4.8268641721994701E-2</c:v>
                </c:pt>
                <c:pt idx="5669" formatCode="General">
                  <c:v>4.82772925607583E-2</c:v>
                </c:pt>
                <c:pt idx="5670" formatCode="General">
                  <c:v>4.82859433995219E-2</c:v>
                </c:pt>
                <c:pt idx="5671" formatCode="General">
                  <c:v>4.8294594238285499E-2</c:v>
                </c:pt>
                <c:pt idx="5672" formatCode="General">
                  <c:v>4.8303245077049098E-2</c:v>
                </c:pt>
                <c:pt idx="5673" formatCode="General">
                  <c:v>4.8311895915812697E-2</c:v>
                </c:pt>
                <c:pt idx="5674" formatCode="General">
                  <c:v>4.8320546754576303E-2</c:v>
                </c:pt>
                <c:pt idx="5675" formatCode="General">
                  <c:v>4.8329197593339999E-2</c:v>
                </c:pt>
                <c:pt idx="5676" formatCode="General">
                  <c:v>4.8337848432103599E-2</c:v>
                </c:pt>
                <c:pt idx="5677" formatCode="General">
                  <c:v>4.8346499270867198E-2</c:v>
                </c:pt>
                <c:pt idx="5678" formatCode="General">
                  <c:v>4.8355150109630797E-2</c:v>
                </c:pt>
                <c:pt idx="5679" formatCode="General">
                  <c:v>4.8363800948394403E-2</c:v>
                </c:pt>
                <c:pt idx="5680" formatCode="General">
                  <c:v>4.8372451787158002E-2</c:v>
                </c:pt>
                <c:pt idx="5681" formatCode="General">
                  <c:v>4.8381102625921601E-2</c:v>
                </c:pt>
                <c:pt idx="5682" formatCode="General">
                  <c:v>4.8389753464685201E-2</c:v>
                </c:pt>
                <c:pt idx="5683" formatCode="General">
                  <c:v>4.8398404303448897E-2</c:v>
                </c:pt>
                <c:pt idx="5684" formatCode="General">
                  <c:v>4.8407055142212503E-2</c:v>
                </c:pt>
                <c:pt idx="5685" formatCode="General">
                  <c:v>4.8415705980976102E-2</c:v>
                </c:pt>
                <c:pt idx="5686" formatCode="General">
                  <c:v>4.8424356819739701E-2</c:v>
                </c:pt>
                <c:pt idx="5687" formatCode="General">
                  <c:v>4.8433007658503301E-2</c:v>
                </c:pt>
                <c:pt idx="5688" formatCode="General">
                  <c:v>4.84416584972669E-2</c:v>
                </c:pt>
                <c:pt idx="5689" formatCode="General">
                  <c:v>4.8450309336030499E-2</c:v>
                </c:pt>
                <c:pt idx="5690" formatCode="General">
                  <c:v>4.8458960174794098E-2</c:v>
                </c:pt>
                <c:pt idx="5691" formatCode="General">
                  <c:v>4.8467611013557801E-2</c:v>
                </c:pt>
                <c:pt idx="5692" formatCode="General">
                  <c:v>4.8476261852321401E-2</c:v>
                </c:pt>
                <c:pt idx="5693" formatCode="General">
                  <c:v>4.8484912691085E-2</c:v>
                </c:pt>
                <c:pt idx="5694" formatCode="General">
                  <c:v>4.8493563529848599E-2</c:v>
                </c:pt>
                <c:pt idx="5695" formatCode="General">
                  <c:v>4.8502214368612198E-2</c:v>
                </c:pt>
                <c:pt idx="5696" formatCode="General">
                  <c:v>4.8510865207375797E-2</c:v>
                </c:pt>
                <c:pt idx="5697" formatCode="General">
                  <c:v>4.8519516046139403E-2</c:v>
                </c:pt>
                <c:pt idx="5698" formatCode="General">
                  <c:v>4.8528166884903003E-2</c:v>
                </c:pt>
                <c:pt idx="5699" formatCode="General">
                  <c:v>4.8536817723666699E-2</c:v>
                </c:pt>
                <c:pt idx="5700" formatCode="General">
                  <c:v>4.8545468562430298E-2</c:v>
                </c:pt>
                <c:pt idx="5701" formatCode="General">
                  <c:v>4.8554119401193897E-2</c:v>
                </c:pt>
                <c:pt idx="5702" formatCode="General">
                  <c:v>4.8562770239957503E-2</c:v>
                </c:pt>
                <c:pt idx="5703" formatCode="General">
                  <c:v>4.8571421078721103E-2</c:v>
                </c:pt>
                <c:pt idx="5704" formatCode="General">
                  <c:v>4.8580071917484702E-2</c:v>
                </c:pt>
                <c:pt idx="5705" formatCode="General">
                  <c:v>4.8588722756248301E-2</c:v>
                </c:pt>
                <c:pt idx="5706" formatCode="General">
                  <c:v>4.85973735950119E-2</c:v>
                </c:pt>
                <c:pt idx="5707" formatCode="General">
                  <c:v>4.8606024433775603E-2</c:v>
                </c:pt>
                <c:pt idx="5708" formatCode="General">
                  <c:v>4.8614675272539203E-2</c:v>
                </c:pt>
                <c:pt idx="5709" formatCode="General">
                  <c:v>4.8623326111302802E-2</c:v>
                </c:pt>
                <c:pt idx="5710" formatCode="General">
                  <c:v>4.8631976950066401E-2</c:v>
                </c:pt>
                <c:pt idx="5711" formatCode="General">
                  <c:v>4.864062778883E-2</c:v>
                </c:pt>
                <c:pt idx="5712" formatCode="General">
                  <c:v>4.8649278627593599E-2</c:v>
                </c:pt>
                <c:pt idx="5713" formatCode="General">
                  <c:v>4.8657929466357198E-2</c:v>
                </c:pt>
                <c:pt idx="5714" formatCode="General">
                  <c:v>4.8666580305120798E-2</c:v>
                </c:pt>
                <c:pt idx="5715" formatCode="General">
                  <c:v>4.8675231143884501E-2</c:v>
                </c:pt>
                <c:pt idx="5716" formatCode="General">
                  <c:v>4.86838819826481E-2</c:v>
                </c:pt>
                <c:pt idx="5717" formatCode="General">
                  <c:v>4.8692532821411699E-2</c:v>
                </c:pt>
                <c:pt idx="5718" formatCode="General">
                  <c:v>4.8701183660175298E-2</c:v>
                </c:pt>
                <c:pt idx="5719" formatCode="General">
                  <c:v>4.8709834498938898E-2</c:v>
                </c:pt>
                <c:pt idx="5720" formatCode="General">
                  <c:v>4.8718485337702497E-2</c:v>
                </c:pt>
                <c:pt idx="5721" formatCode="General">
                  <c:v>4.8727136176466103E-2</c:v>
                </c:pt>
                <c:pt idx="5722" formatCode="General">
                  <c:v>4.8735787015229702E-2</c:v>
                </c:pt>
                <c:pt idx="5723" formatCode="General">
                  <c:v>4.8744437853993398E-2</c:v>
                </c:pt>
                <c:pt idx="5724" formatCode="General">
                  <c:v>4.8753088692756998E-2</c:v>
                </c:pt>
                <c:pt idx="5725" formatCode="General">
                  <c:v>4.8761739531520597E-2</c:v>
                </c:pt>
                <c:pt idx="5726" formatCode="General">
                  <c:v>4.8770390370284203E-2</c:v>
                </c:pt>
                <c:pt idx="5727" formatCode="General">
                  <c:v>4.8779041209047802E-2</c:v>
                </c:pt>
                <c:pt idx="5728" formatCode="General">
                  <c:v>4.8787692047811401E-2</c:v>
                </c:pt>
                <c:pt idx="5729" formatCode="General">
                  <c:v>4.8796342886575E-2</c:v>
                </c:pt>
                <c:pt idx="5730" formatCode="General">
                  <c:v>4.88049937253386E-2</c:v>
                </c:pt>
                <c:pt idx="5731" formatCode="General">
                  <c:v>4.8813644564102303E-2</c:v>
                </c:pt>
                <c:pt idx="5732" formatCode="General">
                  <c:v>4.8822295402865902E-2</c:v>
                </c:pt>
                <c:pt idx="5733" formatCode="General">
                  <c:v>4.8830946241629501E-2</c:v>
                </c:pt>
                <c:pt idx="5734" formatCode="General">
                  <c:v>4.88395970803931E-2</c:v>
                </c:pt>
                <c:pt idx="5735" formatCode="General">
                  <c:v>4.88482479191567E-2</c:v>
                </c:pt>
                <c:pt idx="5736" formatCode="General">
                  <c:v>4.8856898757920299E-2</c:v>
                </c:pt>
                <c:pt idx="5737" formatCode="General">
                  <c:v>4.8865549596683898E-2</c:v>
                </c:pt>
                <c:pt idx="5738" formatCode="General">
                  <c:v>4.8874200435447497E-2</c:v>
                </c:pt>
                <c:pt idx="5739" formatCode="General">
                  <c:v>4.88828512742112E-2</c:v>
                </c:pt>
                <c:pt idx="5740" formatCode="General">
                  <c:v>4.88915021129748E-2</c:v>
                </c:pt>
                <c:pt idx="5741" formatCode="General">
                  <c:v>4.8900152951738399E-2</c:v>
                </c:pt>
                <c:pt idx="5742" formatCode="General">
                  <c:v>4.8908803790501998E-2</c:v>
                </c:pt>
                <c:pt idx="5743" formatCode="General">
                  <c:v>4.8917454629265597E-2</c:v>
                </c:pt>
                <c:pt idx="5744" formatCode="General">
                  <c:v>4.8926105468029203E-2</c:v>
                </c:pt>
                <c:pt idx="5745" formatCode="General">
                  <c:v>4.8934756306792802E-2</c:v>
                </c:pt>
                <c:pt idx="5746" formatCode="General">
                  <c:v>4.8943407145556402E-2</c:v>
                </c:pt>
                <c:pt idx="5747" formatCode="General">
                  <c:v>4.8952057984320098E-2</c:v>
                </c:pt>
                <c:pt idx="5748" formatCode="General">
                  <c:v>4.8960708823083697E-2</c:v>
                </c:pt>
                <c:pt idx="5749" formatCode="General">
                  <c:v>4.8969359661847303E-2</c:v>
                </c:pt>
                <c:pt idx="5750" formatCode="General">
                  <c:v>4.8978010500610902E-2</c:v>
                </c:pt>
                <c:pt idx="5751" formatCode="General">
                  <c:v>4.8986661339374502E-2</c:v>
                </c:pt>
                <c:pt idx="5752" formatCode="General">
                  <c:v>4.8995312178138101E-2</c:v>
                </c:pt>
                <c:pt idx="5753" formatCode="General">
                  <c:v>4.90039630169017E-2</c:v>
                </c:pt>
                <c:pt idx="5754" formatCode="General">
                  <c:v>4.9012613855665299E-2</c:v>
                </c:pt>
                <c:pt idx="5755" formatCode="General">
                  <c:v>4.9021264694429002E-2</c:v>
                </c:pt>
                <c:pt idx="5756" formatCode="General">
                  <c:v>4.9029915533192601E-2</c:v>
                </c:pt>
                <c:pt idx="5757" formatCode="General">
                  <c:v>4.9038566371956201E-2</c:v>
                </c:pt>
                <c:pt idx="5758" formatCode="General">
                  <c:v>4.90472172107198E-2</c:v>
                </c:pt>
                <c:pt idx="5759" formatCode="General">
                  <c:v>4.9055868049483399E-2</c:v>
                </c:pt>
                <c:pt idx="5760" formatCode="General">
                  <c:v>4.9064518888246998E-2</c:v>
                </c:pt>
                <c:pt idx="5761" formatCode="General">
                  <c:v>4.9073169727010597E-2</c:v>
                </c:pt>
                <c:pt idx="5762" formatCode="General">
                  <c:v>4.9081820565774197E-2</c:v>
                </c:pt>
                <c:pt idx="5763" formatCode="General">
                  <c:v>4.90904714045379E-2</c:v>
                </c:pt>
                <c:pt idx="5764" formatCode="General">
                  <c:v>4.9099122243301499E-2</c:v>
                </c:pt>
                <c:pt idx="5765" formatCode="General">
                  <c:v>4.9107773082065098E-2</c:v>
                </c:pt>
                <c:pt idx="5766" formatCode="General">
                  <c:v>4.9116423920828697E-2</c:v>
                </c:pt>
                <c:pt idx="5767" formatCode="General">
                  <c:v>4.9125074759592303E-2</c:v>
                </c:pt>
                <c:pt idx="5768" formatCode="General">
                  <c:v>4.9133725598355903E-2</c:v>
                </c:pt>
                <c:pt idx="5769" formatCode="General">
                  <c:v>4.9142376437119502E-2</c:v>
                </c:pt>
                <c:pt idx="5770" formatCode="General">
                  <c:v>4.9151027275883101E-2</c:v>
                </c:pt>
                <c:pt idx="5771" formatCode="General">
                  <c:v>4.9159678114646797E-2</c:v>
                </c:pt>
                <c:pt idx="5772" formatCode="General">
                  <c:v>4.9168328953410403E-2</c:v>
                </c:pt>
                <c:pt idx="5773" formatCode="General">
                  <c:v>4.9176979792174003E-2</c:v>
                </c:pt>
                <c:pt idx="5774" formatCode="General">
                  <c:v>4.9185630630937602E-2</c:v>
                </c:pt>
                <c:pt idx="5775" formatCode="General">
                  <c:v>4.9194281469701201E-2</c:v>
                </c:pt>
                <c:pt idx="5776" formatCode="General">
                  <c:v>4.92029323084648E-2</c:v>
                </c:pt>
                <c:pt idx="5777" formatCode="General">
                  <c:v>4.9211583147228399E-2</c:v>
                </c:pt>
                <c:pt idx="5778" formatCode="General">
                  <c:v>4.9220233985991999E-2</c:v>
                </c:pt>
                <c:pt idx="5779" formatCode="General">
                  <c:v>4.9228884824755702E-2</c:v>
                </c:pt>
                <c:pt idx="5780" formatCode="General">
                  <c:v>4.9237535663519301E-2</c:v>
                </c:pt>
                <c:pt idx="5781" formatCode="General">
                  <c:v>4.92461865022829E-2</c:v>
                </c:pt>
                <c:pt idx="5782" formatCode="General">
                  <c:v>4.9254837341046499E-2</c:v>
                </c:pt>
                <c:pt idx="5783" formatCode="General">
                  <c:v>4.9263488179810098E-2</c:v>
                </c:pt>
                <c:pt idx="5784" formatCode="General">
                  <c:v>4.9272139018573698E-2</c:v>
                </c:pt>
                <c:pt idx="5785" formatCode="General">
                  <c:v>4.9280789857337297E-2</c:v>
                </c:pt>
                <c:pt idx="5786" formatCode="General">
                  <c:v>4.9289440696100903E-2</c:v>
                </c:pt>
                <c:pt idx="5787" formatCode="General">
                  <c:v>4.9298091534864599E-2</c:v>
                </c:pt>
                <c:pt idx="5788" formatCode="General">
                  <c:v>4.9306742373628198E-2</c:v>
                </c:pt>
                <c:pt idx="5789" formatCode="General">
                  <c:v>4.9315393212391798E-2</c:v>
                </c:pt>
                <c:pt idx="5790" formatCode="General">
                  <c:v>4.9324044051155397E-2</c:v>
                </c:pt>
                <c:pt idx="5791" formatCode="General">
                  <c:v>4.9332694889919003E-2</c:v>
                </c:pt>
                <c:pt idx="5792" formatCode="General">
                  <c:v>4.9341345728682602E-2</c:v>
                </c:pt>
                <c:pt idx="5793" formatCode="General">
                  <c:v>4.9349996567446201E-2</c:v>
                </c:pt>
                <c:pt idx="5794" formatCode="General">
                  <c:v>4.93586474062098E-2</c:v>
                </c:pt>
                <c:pt idx="5795" formatCode="General">
                  <c:v>4.9367298244973497E-2</c:v>
                </c:pt>
                <c:pt idx="5796" formatCode="General">
                  <c:v>4.9375949083737103E-2</c:v>
                </c:pt>
                <c:pt idx="5797" formatCode="General">
                  <c:v>4.9384599922500702E-2</c:v>
                </c:pt>
                <c:pt idx="5798" formatCode="General">
                  <c:v>4.9393250761264301E-2</c:v>
                </c:pt>
                <c:pt idx="5799" formatCode="General">
                  <c:v>4.94019016000279E-2</c:v>
                </c:pt>
                <c:pt idx="5800" formatCode="General">
                  <c:v>4.94105524387915E-2</c:v>
                </c:pt>
                <c:pt idx="5801" formatCode="General">
                  <c:v>4.9419203277555099E-2</c:v>
                </c:pt>
                <c:pt idx="5802" formatCode="General">
                  <c:v>4.9427854116318698E-2</c:v>
                </c:pt>
                <c:pt idx="5803" formatCode="General">
                  <c:v>4.9436504955082401E-2</c:v>
                </c:pt>
                <c:pt idx="5804" formatCode="General">
                  <c:v>4.9445155793846E-2</c:v>
                </c:pt>
                <c:pt idx="5805" formatCode="General">
                  <c:v>4.94538066326096E-2</c:v>
                </c:pt>
                <c:pt idx="5806" formatCode="General">
                  <c:v>4.9462457471373199E-2</c:v>
                </c:pt>
                <c:pt idx="5807" formatCode="General">
                  <c:v>4.9471108310136798E-2</c:v>
                </c:pt>
                <c:pt idx="5808" formatCode="General">
                  <c:v>4.9479759148900397E-2</c:v>
                </c:pt>
                <c:pt idx="5809" formatCode="General">
                  <c:v>4.9488409987664003E-2</c:v>
                </c:pt>
                <c:pt idx="5810" formatCode="General">
                  <c:v>4.9497060826427602E-2</c:v>
                </c:pt>
                <c:pt idx="5811" formatCode="General">
                  <c:v>4.9505711665191299E-2</c:v>
                </c:pt>
                <c:pt idx="5812" formatCode="General">
                  <c:v>4.9514362503954898E-2</c:v>
                </c:pt>
                <c:pt idx="5813" formatCode="General">
                  <c:v>4.9523013342718497E-2</c:v>
                </c:pt>
                <c:pt idx="5814" formatCode="General">
                  <c:v>4.9531664181482103E-2</c:v>
                </c:pt>
                <c:pt idx="5815" formatCode="General">
                  <c:v>4.9540315020245702E-2</c:v>
                </c:pt>
                <c:pt idx="5816" formatCode="General">
                  <c:v>4.9548965859009302E-2</c:v>
                </c:pt>
                <c:pt idx="5817" formatCode="General">
                  <c:v>4.9557616697772901E-2</c:v>
                </c:pt>
                <c:pt idx="5818" formatCode="General">
                  <c:v>4.95662675365365E-2</c:v>
                </c:pt>
                <c:pt idx="5819" formatCode="General">
                  <c:v>4.9574918375300203E-2</c:v>
                </c:pt>
                <c:pt idx="5820" formatCode="General">
                  <c:v>4.9583569214063802E-2</c:v>
                </c:pt>
                <c:pt idx="5821" formatCode="General">
                  <c:v>4.9592220052827402E-2</c:v>
                </c:pt>
                <c:pt idx="5822" formatCode="General">
                  <c:v>4.9600870891591001E-2</c:v>
                </c:pt>
                <c:pt idx="5823" formatCode="General">
                  <c:v>4.96095217303546E-2</c:v>
                </c:pt>
                <c:pt idx="5824" formatCode="General">
                  <c:v>4.9618172569118199E-2</c:v>
                </c:pt>
                <c:pt idx="5825" formatCode="General">
                  <c:v>4.9626823407881798E-2</c:v>
                </c:pt>
                <c:pt idx="5826" formatCode="General">
                  <c:v>4.9635474246645397E-2</c:v>
                </c:pt>
                <c:pt idx="5827" formatCode="General">
                  <c:v>4.9644125085409101E-2</c:v>
                </c:pt>
                <c:pt idx="5828" formatCode="General">
                  <c:v>4.96527759241727E-2</c:v>
                </c:pt>
                <c:pt idx="5829" formatCode="General">
                  <c:v>4.9661426762936299E-2</c:v>
                </c:pt>
                <c:pt idx="5830" formatCode="General">
                  <c:v>4.9670077601699898E-2</c:v>
                </c:pt>
                <c:pt idx="5831" formatCode="General">
                  <c:v>4.9678728440463497E-2</c:v>
                </c:pt>
                <c:pt idx="5832" formatCode="General">
                  <c:v>4.9687379279227097E-2</c:v>
                </c:pt>
                <c:pt idx="5833" formatCode="General">
                  <c:v>4.9696030117990703E-2</c:v>
                </c:pt>
                <c:pt idx="5834" formatCode="General">
                  <c:v>4.9704680956754302E-2</c:v>
                </c:pt>
                <c:pt idx="5835" formatCode="General">
                  <c:v>4.9713331795517998E-2</c:v>
                </c:pt>
                <c:pt idx="5836" formatCode="General">
                  <c:v>4.9721982634281597E-2</c:v>
                </c:pt>
                <c:pt idx="5837" formatCode="General">
                  <c:v>4.9730633473045197E-2</c:v>
                </c:pt>
                <c:pt idx="5838" formatCode="General">
                  <c:v>4.9739284311808803E-2</c:v>
                </c:pt>
                <c:pt idx="5839" formatCode="General">
                  <c:v>4.9747935150572402E-2</c:v>
                </c:pt>
                <c:pt idx="5840" formatCode="General">
                  <c:v>4.9756585989336001E-2</c:v>
                </c:pt>
                <c:pt idx="5841" formatCode="General">
                  <c:v>4.97652368280996E-2</c:v>
                </c:pt>
                <c:pt idx="5842" formatCode="General">
                  <c:v>4.9773887666863199E-2</c:v>
                </c:pt>
                <c:pt idx="5843" formatCode="General">
                  <c:v>4.9782538505626903E-2</c:v>
                </c:pt>
                <c:pt idx="5844" formatCode="General">
                  <c:v>4.9791189344390502E-2</c:v>
                </c:pt>
                <c:pt idx="5845" formatCode="General">
                  <c:v>4.9799840183154101E-2</c:v>
                </c:pt>
                <c:pt idx="5846" formatCode="General">
                  <c:v>4.98084910219177E-2</c:v>
                </c:pt>
                <c:pt idx="5847" formatCode="General">
                  <c:v>4.9817141860681299E-2</c:v>
                </c:pt>
                <c:pt idx="5848" formatCode="General">
                  <c:v>4.9825792699444899E-2</c:v>
                </c:pt>
                <c:pt idx="5849" formatCode="General">
                  <c:v>4.9834443538208498E-2</c:v>
                </c:pt>
                <c:pt idx="5850" formatCode="General">
                  <c:v>4.9843094376972097E-2</c:v>
                </c:pt>
                <c:pt idx="5851" formatCode="General">
                  <c:v>4.98517452157358E-2</c:v>
                </c:pt>
                <c:pt idx="5852" formatCode="General">
                  <c:v>4.9860396054499399E-2</c:v>
                </c:pt>
                <c:pt idx="5853" formatCode="General">
                  <c:v>4.9869046893262998E-2</c:v>
                </c:pt>
                <c:pt idx="5854" formatCode="General">
                  <c:v>4.9877697732026598E-2</c:v>
                </c:pt>
                <c:pt idx="5855" formatCode="General">
                  <c:v>4.9886348570790197E-2</c:v>
                </c:pt>
                <c:pt idx="5856" formatCode="General">
                  <c:v>4.9894999409553803E-2</c:v>
                </c:pt>
                <c:pt idx="5857" formatCode="General">
                  <c:v>4.9903650248317402E-2</c:v>
                </c:pt>
                <c:pt idx="5858" formatCode="General">
                  <c:v>4.9912301087081001E-2</c:v>
                </c:pt>
                <c:pt idx="5859" formatCode="General">
                  <c:v>4.9920951925844698E-2</c:v>
                </c:pt>
                <c:pt idx="5860" formatCode="General">
                  <c:v>4.9929602764608297E-2</c:v>
                </c:pt>
                <c:pt idx="5861" formatCode="General">
                  <c:v>4.9938253603371903E-2</c:v>
                </c:pt>
                <c:pt idx="5862" formatCode="General">
                  <c:v>4.9946904442135502E-2</c:v>
                </c:pt>
                <c:pt idx="5863" formatCode="General">
                  <c:v>4.9955555280899101E-2</c:v>
                </c:pt>
                <c:pt idx="5864" formatCode="General">
                  <c:v>4.99642061196627E-2</c:v>
                </c:pt>
                <c:pt idx="5865" formatCode="General">
                  <c:v>4.99728569584263E-2</c:v>
                </c:pt>
                <c:pt idx="5866" formatCode="General">
                  <c:v>4.9981507797189899E-2</c:v>
                </c:pt>
                <c:pt idx="5867" formatCode="General">
                  <c:v>4.9990158635953602E-2</c:v>
                </c:pt>
                <c:pt idx="5868" formatCode="General">
                  <c:v>4.9998809474717201E-2</c:v>
                </c:pt>
                <c:pt idx="5869" formatCode="General">
                  <c:v>5.00074603134808E-2</c:v>
                </c:pt>
                <c:pt idx="5870" formatCode="General">
                  <c:v>5.00161111522444E-2</c:v>
                </c:pt>
                <c:pt idx="5871" formatCode="General">
                  <c:v>5.0024761991007999E-2</c:v>
                </c:pt>
                <c:pt idx="5872" formatCode="General">
                  <c:v>5.0033412829771598E-2</c:v>
                </c:pt>
                <c:pt idx="5873" formatCode="General">
                  <c:v>5.0042063668535197E-2</c:v>
                </c:pt>
                <c:pt idx="5874" formatCode="General">
                  <c:v>5.0050714507298803E-2</c:v>
                </c:pt>
                <c:pt idx="5875" formatCode="General">
                  <c:v>5.00593653460625E-2</c:v>
                </c:pt>
                <c:pt idx="5876" formatCode="General">
                  <c:v>5.0068016184826099E-2</c:v>
                </c:pt>
                <c:pt idx="5877" formatCode="General">
                  <c:v>5.0076667023589698E-2</c:v>
                </c:pt>
                <c:pt idx="5878" formatCode="General">
                  <c:v>5.0085317862353297E-2</c:v>
                </c:pt>
                <c:pt idx="5879" formatCode="General">
                  <c:v>5.0093968701116903E-2</c:v>
                </c:pt>
                <c:pt idx="5880" formatCode="General">
                  <c:v>5.0102619539880502E-2</c:v>
                </c:pt>
                <c:pt idx="5881" formatCode="General">
                  <c:v>5.0111270378644102E-2</c:v>
                </c:pt>
                <c:pt idx="5882" formatCode="General">
                  <c:v>5.0119921217407798E-2</c:v>
                </c:pt>
                <c:pt idx="5883" formatCode="General">
                  <c:v>5.0128572056171397E-2</c:v>
                </c:pt>
                <c:pt idx="5884" formatCode="General">
                  <c:v>5.0137222894935003E-2</c:v>
                </c:pt>
                <c:pt idx="5885" formatCode="General">
                  <c:v>5.0145873733698602E-2</c:v>
                </c:pt>
                <c:pt idx="5886" formatCode="General">
                  <c:v>5.0154524572462202E-2</c:v>
                </c:pt>
                <c:pt idx="5887" formatCode="General">
                  <c:v>5.0163175411225801E-2</c:v>
                </c:pt>
                <c:pt idx="5888" formatCode="General">
                  <c:v>5.01718262499894E-2</c:v>
                </c:pt>
                <c:pt idx="5889" formatCode="General">
                  <c:v>5.0180477088752999E-2</c:v>
                </c:pt>
                <c:pt idx="5890" formatCode="General">
                  <c:v>5.0189127927516598E-2</c:v>
                </c:pt>
                <c:pt idx="5891" formatCode="General">
                  <c:v>5.0197778766280302E-2</c:v>
                </c:pt>
                <c:pt idx="5892" formatCode="General">
                  <c:v>5.0206429605043901E-2</c:v>
                </c:pt>
                <c:pt idx="5893" formatCode="General">
                  <c:v>5.02150804438075E-2</c:v>
                </c:pt>
                <c:pt idx="5894" formatCode="General">
                  <c:v>5.0223731282571099E-2</c:v>
                </c:pt>
                <c:pt idx="5895" formatCode="General">
                  <c:v>5.0232382121334698E-2</c:v>
                </c:pt>
                <c:pt idx="5896" formatCode="General">
                  <c:v>5.0241032960098297E-2</c:v>
                </c:pt>
                <c:pt idx="5897" formatCode="General">
                  <c:v>5.0249683798861897E-2</c:v>
                </c:pt>
                <c:pt idx="5898" formatCode="General">
                  <c:v>5.0258334637625503E-2</c:v>
                </c:pt>
                <c:pt idx="5899" formatCode="General">
                  <c:v>5.0266985476389199E-2</c:v>
                </c:pt>
                <c:pt idx="5900" formatCode="General">
                  <c:v>5.0275636315152798E-2</c:v>
                </c:pt>
                <c:pt idx="5901" formatCode="General">
                  <c:v>5.0284287153916397E-2</c:v>
                </c:pt>
                <c:pt idx="5902" formatCode="General">
                  <c:v>5.0292937992679997E-2</c:v>
                </c:pt>
                <c:pt idx="5903" formatCode="General">
                  <c:v>5.0301588831443603E-2</c:v>
                </c:pt>
                <c:pt idx="5904" formatCode="General">
                  <c:v>5.0310239670207202E-2</c:v>
                </c:pt>
                <c:pt idx="5905" formatCode="General">
                  <c:v>5.0318890508970801E-2</c:v>
                </c:pt>
                <c:pt idx="5906" formatCode="General">
                  <c:v>5.0327541347734497E-2</c:v>
                </c:pt>
                <c:pt idx="5907" formatCode="General">
                  <c:v>5.0336192186498097E-2</c:v>
                </c:pt>
                <c:pt idx="5908" formatCode="General">
                  <c:v>5.0344843025261703E-2</c:v>
                </c:pt>
                <c:pt idx="5909" formatCode="General">
                  <c:v>5.0353493864025302E-2</c:v>
                </c:pt>
                <c:pt idx="5910" formatCode="General">
                  <c:v>5.0362144702788901E-2</c:v>
                </c:pt>
                <c:pt idx="5911" formatCode="General">
                  <c:v>5.03707955415525E-2</c:v>
                </c:pt>
                <c:pt idx="5912" formatCode="General">
                  <c:v>5.0379446380316099E-2</c:v>
                </c:pt>
                <c:pt idx="5913" formatCode="General">
                  <c:v>5.0388097219079699E-2</c:v>
                </c:pt>
                <c:pt idx="5914" formatCode="General">
                  <c:v>5.0396748057843298E-2</c:v>
                </c:pt>
                <c:pt idx="5915" formatCode="General">
                  <c:v>5.0405398896607001E-2</c:v>
                </c:pt>
                <c:pt idx="5916" formatCode="General">
                  <c:v>5.04140497353706E-2</c:v>
                </c:pt>
                <c:pt idx="5917" formatCode="General">
                  <c:v>5.0422700574134199E-2</c:v>
                </c:pt>
                <c:pt idx="5918" formatCode="General">
                  <c:v>5.0431351412897799E-2</c:v>
                </c:pt>
                <c:pt idx="5919" formatCode="General">
                  <c:v>5.0440002251661398E-2</c:v>
                </c:pt>
                <c:pt idx="5920" formatCode="General">
                  <c:v>5.0448653090424997E-2</c:v>
                </c:pt>
                <c:pt idx="5921" formatCode="General">
                  <c:v>5.0457303929188603E-2</c:v>
                </c:pt>
                <c:pt idx="5922" formatCode="General">
                  <c:v>5.0465954767952202E-2</c:v>
                </c:pt>
                <c:pt idx="5923" formatCode="General">
                  <c:v>5.0474605606715899E-2</c:v>
                </c:pt>
                <c:pt idx="5924" formatCode="General">
                  <c:v>5.0483256445479498E-2</c:v>
                </c:pt>
                <c:pt idx="5925" formatCode="General">
                  <c:v>5.0491907284243097E-2</c:v>
                </c:pt>
                <c:pt idx="5926" formatCode="General">
                  <c:v>5.0500558123006703E-2</c:v>
                </c:pt>
                <c:pt idx="5927" formatCode="General">
                  <c:v>5.0509208961770302E-2</c:v>
                </c:pt>
                <c:pt idx="5928" formatCode="General">
                  <c:v>5.0517859800533901E-2</c:v>
                </c:pt>
                <c:pt idx="5929" formatCode="General">
                  <c:v>5.0526510639297501E-2</c:v>
                </c:pt>
                <c:pt idx="5930" formatCode="General">
                  <c:v>5.0535161478061197E-2</c:v>
                </c:pt>
                <c:pt idx="5931" formatCode="General">
                  <c:v>5.0543812316824803E-2</c:v>
                </c:pt>
                <c:pt idx="5932" formatCode="General">
                  <c:v>5.0552463155588402E-2</c:v>
                </c:pt>
                <c:pt idx="5933" formatCode="General">
                  <c:v>5.0561113994352001E-2</c:v>
                </c:pt>
                <c:pt idx="5934" formatCode="General">
                  <c:v>5.05697648331156E-2</c:v>
                </c:pt>
                <c:pt idx="5935" formatCode="General">
                  <c:v>5.05784156718792E-2</c:v>
                </c:pt>
                <c:pt idx="5936" formatCode="General">
                  <c:v>5.0587066510642799E-2</c:v>
                </c:pt>
                <c:pt idx="5937" formatCode="General">
                  <c:v>5.0595717349406398E-2</c:v>
                </c:pt>
                <c:pt idx="5938" formatCode="General">
                  <c:v>5.0604368188169997E-2</c:v>
                </c:pt>
                <c:pt idx="5939" formatCode="General">
                  <c:v>5.06130190269337E-2</c:v>
                </c:pt>
                <c:pt idx="5940" formatCode="General">
                  <c:v>5.06216698656973E-2</c:v>
                </c:pt>
                <c:pt idx="5941" formatCode="General">
                  <c:v>5.0630320704460899E-2</c:v>
                </c:pt>
                <c:pt idx="5942" formatCode="General">
                  <c:v>5.0638971543224498E-2</c:v>
                </c:pt>
                <c:pt idx="5943" formatCode="General">
                  <c:v>5.0647622381988097E-2</c:v>
                </c:pt>
                <c:pt idx="5944" formatCode="General">
                  <c:v>5.0656273220751703E-2</c:v>
                </c:pt>
                <c:pt idx="5945" formatCode="General">
                  <c:v>5.0664924059515302E-2</c:v>
                </c:pt>
                <c:pt idx="5946" formatCode="General">
                  <c:v>5.0673574898278999E-2</c:v>
                </c:pt>
                <c:pt idx="5947" formatCode="General">
                  <c:v>5.0682225737042598E-2</c:v>
                </c:pt>
                <c:pt idx="5948" formatCode="General">
                  <c:v>5.0690876575806197E-2</c:v>
                </c:pt>
                <c:pt idx="5949" formatCode="General">
                  <c:v>5.0699527414569803E-2</c:v>
                </c:pt>
                <c:pt idx="5950" formatCode="General">
                  <c:v>5.0708178253333402E-2</c:v>
                </c:pt>
                <c:pt idx="5951" formatCode="General">
                  <c:v>5.0716829092097002E-2</c:v>
                </c:pt>
                <c:pt idx="5952" formatCode="General">
                  <c:v>5.0725479930860601E-2</c:v>
                </c:pt>
                <c:pt idx="5953" formatCode="General">
                  <c:v>5.07341307696242E-2</c:v>
                </c:pt>
                <c:pt idx="5954" formatCode="General">
                  <c:v>5.0742781608387799E-2</c:v>
                </c:pt>
                <c:pt idx="5955" formatCode="General">
                  <c:v>5.0751432447151502E-2</c:v>
                </c:pt>
                <c:pt idx="5956" formatCode="General">
                  <c:v>5.0760083285915102E-2</c:v>
                </c:pt>
                <c:pt idx="5957" formatCode="General">
                  <c:v>5.0768734124678701E-2</c:v>
                </c:pt>
                <c:pt idx="5958" formatCode="General">
                  <c:v>5.07773849634423E-2</c:v>
                </c:pt>
                <c:pt idx="5959" formatCode="General">
                  <c:v>5.0786035802205899E-2</c:v>
                </c:pt>
                <c:pt idx="5960" formatCode="General">
                  <c:v>5.0794686640969498E-2</c:v>
                </c:pt>
                <c:pt idx="5961" formatCode="General">
                  <c:v>5.0803337479733097E-2</c:v>
                </c:pt>
                <c:pt idx="5962" formatCode="General">
                  <c:v>5.0811988318496697E-2</c:v>
                </c:pt>
                <c:pt idx="5963" formatCode="General">
                  <c:v>5.08206391572604E-2</c:v>
                </c:pt>
                <c:pt idx="5964" formatCode="General">
                  <c:v>5.0829289996023999E-2</c:v>
                </c:pt>
                <c:pt idx="5965" formatCode="General">
                  <c:v>5.0837940834787598E-2</c:v>
                </c:pt>
                <c:pt idx="5966" formatCode="General">
                  <c:v>5.0846591673551197E-2</c:v>
                </c:pt>
                <c:pt idx="5967" formatCode="General">
                  <c:v>5.0855242512314797E-2</c:v>
                </c:pt>
                <c:pt idx="5968" formatCode="General">
                  <c:v>5.0863893351078403E-2</c:v>
                </c:pt>
                <c:pt idx="5969" formatCode="General">
                  <c:v>5.0872544189842002E-2</c:v>
                </c:pt>
                <c:pt idx="5970" formatCode="General">
                  <c:v>5.0881195028605698E-2</c:v>
                </c:pt>
                <c:pt idx="5971" formatCode="General">
                  <c:v>5.0889845867369297E-2</c:v>
                </c:pt>
                <c:pt idx="5972" formatCode="General">
                  <c:v>5.0898496706132897E-2</c:v>
                </c:pt>
                <c:pt idx="5973" formatCode="General">
                  <c:v>5.0907147544896503E-2</c:v>
                </c:pt>
                <c:pt idx="5974" formatCode="General">
                  <c:v>5.0915798383660102E-2</c:v>
                </c:pt>
                <c:pt idx="5975" formatCode="General">
                  <c:v>5.0924449222423701E-2</c:v>
                </c:pt>
                <c:pt idx="5976" formatCode="General">
                  <c:v>5.09331000611873E-2</c:v>
                </c:pt>
                <c:pt idx="5977" formatCode="General">
                  <c:v>5.0941750899950899E-2</c:v>
                </c:pt>
                <c:pt idx="5978" formatCode="General">
                  <c:v>5.0950401738714499E-2</c:v>
                </c:pt>
                <c:pt idx="5979" formatCode="General">
                  <c:v>5.0959052577478202E-2</c:v>
                </c:pt>
                <c:pt idx="5980" formatCode="General">
                  <c:v>5.0967703416241801E-2</c:v>
                </c:pt>
                <c:pt idx="5981" formatCode="General">
                  <c:v>5.09763542550054E-2</c:v>
                </c:pt>
                <c:pt idx="5982" formatCode="General">
                  <c:v>5.0985005093768999E-2</c:v>
                </c:pt>
                <c:pt idx="5983" formatCode="General">
                  <c:v>5.0993655932532599E-2</c:v>
                </c:pt>
                <c:pt idx="5984" formatCode="General">
                  <c:v>5.1002306771296198E-2</c:v>
                </c:pt>
                <c:pt idx="5985" formatCode="General">
                  <c:v>5.1010957610059797E-2</c:v>
                </c:pt>
                <c:pt idx="5986" formatCode="General">
                  <c:v>5.10196084488235E-2</c:v>
                </c:pt>
                <c:pt idx="5987" formatCode="General">
                  <c:v>5.1028259287587099E-2</c:v>
                </c:pt>
                <c:pt idx="5988" formatCode="General">
                  <c:v>5.1036910126350699E-2</c:v>
                </c:pt>
                <c:pt idx="5989" formatCode="General">
                  <c:v>5.1045560965114298E-2</c:v>
                </c:pt>
                <c:pt idx="5990" formatCode="General">
                  <c:v>5.1054211803877897E-2</c:v>
                </c:pt>
                <c:pt idx="5991" formatCode="General">
                  <c:v>5.1062862642641503E-2</c:v>
                </c:pt>
                <c:pt idx="5992" formatCode="General">
                  <c:v>5.1071513481405102E-2</c:v>
                </c:pt>
                <c:pt idx="5993" formatCode="General">
                  <c:v>5.1080164320168701E-2</c:v>
                </c:pt>
                <c:pt idx="5994" formatCode="General">
                  <c:v>5.1088815158932398E-2</c:v>
                </c:pt>
                <c:pt idx="5995" formatCode="General">
                  <c:v>5.1097465997695997E-2</c:v>
                </c:pt>
                <c:pt idx="5996" formatCode="General">
                  <c:v>5.1106116836459603E-2</c:v>
                </c:pt>
                <c:pt idx="5997" formatCode="General">
                  <c:v>5.1114767675223202E-2</c:v>
                </c:pt>
                <c:pt idx="5998" formatCode="General">
                  <c:v>5.1123418513986801E-2</c:v>
                </c:pt>
                <c:pt idx="5999" formatCode="General">
                  <c:v>5.1132069352750401E-2</c:v>
                </c:pt>
                <c:pt idx="6000" formatCode="General">
                  <c:v>5.1140720191514E-2</c:v>
                </c:pt>
                <c:pt idx="6001" formatCode="General">
                  <c:v>5.1149371030277599E-2</c:v>
                </c:pt>
                <c:pt idx="6002" formatCode="General">
                  <c:v>5.1158021869041198E-2</c:v>
                </c:pt>
                <c:pt idx="6003" formatCode="General">
                  <c:v>5.1166672707804901E-2</c:v>
                </c:pt>
                <c:pt idx="6004" formatCode="General">
                  <c:v>5.1175323546568501E-2</c:v>
                </c:pt>
                <c:pt idx="6005" formatCode="General">
                  <c:v>5.11839743853321E-2</c:v>
                </c:pt>
                <c:pt idx="6006" formatCode="General">
                  <c:v>5.1192625224095699E-2</c:v>
                </c:pt>
                <c:pt idx="6007" formatCode="General">
                  <c:v>5.1201276062859298E-2</c:v>
                </c:pt>
                <c:pt idx="6008" formatCode="General">
                  <c:v>5.1209926901622897E-2</c:v>
                </c:pt>
                <c:pt idx="6009" formatCode="General">
                  <c:v>5.1218577740386503E-2</c:v>
                </c:pt>
                <c:pt idx="6010" formatCode="General">
                  <c:v>5.12272285791502E-2</c:v>
                </c:pt>
                <c:pt idx="6011" formatCode="General">
                  <c:v>5.1235879417913799E-2</c:v>
                </c:pt>
                <c:pt idx="6012" formatCode="General">
                  <c:v>5.1244530256677398E-2</c:v>
                </c:pt>
                <c:pt idx="6013" formatCode="General">
                  <c:v>5.1253181095440997E-2</c:v>
                </c:pt>
                <c:pt idx="6014" formatCode="General">
                  <c:v>5.1261831934204603E-2</c:v>
                </c:pt>
                <c:pt idx="6015" formatCode="General">
                  <c:v>5.1270482772968203E-2</c:v>
                </c:pt>
                <c:pt idx="6016" formatCode="General">
                  <c:v>5.1279133611731802E-2</c:v>
                </c:pt>
                <c:pt idx="6017" formatCode="General">
                  <c:v>5.1287784450495401E-2</c:v>
                </c:pt>
                <c:pt idx="6018" formatCode="General">
                  <c:v>5.1296435289259097E-2</c:v>
                </c:pt>
                <c:pt idx="6019" formatCode="General">
                  <c:v>5.1305086128022703E-2</c:v>
                </c:pt>
                <c:pt idx="6020" formatCode="General">
                  <c:v>5.1313736966786302E-2</c:v>
                </c:pt>
                <c:pt idx="6021" formatCode="General">
                  <c:v>5.1322387805549902E-2</c:v>
                </c:pt>
                <c:pt idx="6022" formatCode="General">
                  <c:v>5.1331038644313501E-2</c:v>
                </c:pt>
                <c:pt idx="6023" formatCode="General">
                  <c:v>5.13396894830771E-2</c:v>
                </c:pt>
                <c:pt idx="6024" formatCode="General">
                  <c:v>5.1348340321840699E-2</c:v>
                </c:pt>
                <c:pt idx="6025" formatCode="General">
                  <c:v>5.1356991160604298E-2</c:v>
                </c:pt>
                <c:pt idx="6026" formatCode="General">
                  <c:v>5.1365641999367898E-2</c:v>
                </c:pt>
                <c:pt idx="6027" formatCode="General">
                  <c:v>5.1374292838131601E-2</c:v>
                </c:pt>
                <c:pt idx="6028" formatCode="General">
                  <c:v>5.13829436768952E-2</c:v>
                </c:pt>
                <c:pt idx="6029" formatCode="General">
                  <c:v>5.1391594515658799E-2</c:v>
                </c:pt>
                <c:pt idx="6030" formatCode="General">
                  <c:v>5.1400245354422398E-2</c:v>
                </c:pt>
                <c:pt idx="6031" formatCode="General">
                  <c:v>5.1408896193185998E-2</c:v>
                </c:pt>
                <c:pt idx="6032" formatCode="General">
                  <c:v>5.1417547031949597E-2</c:v>
                </c:pt>
                <c:pt idx="6033" formatCode="General">
                  <c:v>5.1426197870713203E-2</c:v>
                </c:pt>
                <c:pt idx="6034" formatCode="General">
                  <c:v>5.1434848709476899E-2</c:v>
                </c:pt>
                <c:pt idx="6035" formatCode="General">
                  <c:v>5.1443499548240498E-2</c:v>
                </c:pt>
                <c:pt idx="6036" formatCode="General">
                  <c:v>5.1452150387004097E-2</c:v>
                </c:pt>
                <c:pt idx="6037" formatCode="General">
                  <c:v>5.1460801225767697E-2</c:v>
                </c:pt>
                <c:pt idx="6038" formatCode="General">
                  <c:v>5.1469452064531303E-2</c:v>
                </c:pt>
                <c:pt idx="6039" formatCode="General">
                  <c:v>5.1478102903294902E-2</c:v>
                </c:pt>
                <c:pt idx="6040" formatCode="General">
                  <c:v>5.1486753742058501E-2</c:v>
                </c:pt>
                <c:pt idx="6041" formatCode="General">
                  <c:v>5.14954045808221E-2</c:v>
                </c:pt>
                <c:pt idx="6042" formatCode="General">
                  <c:v>5.1504055419585797E-2</c:v>
                </c:pt>
                <c:pt idx="6043" formatCode="General">
                  <c:v>5.1512706258349403E-2</c:v>
                </c:pt>
                <c:pt idx="6044" formatCode="General">
                  <c:v>5.1521357097113002E-2</c:v>
                </c:pt>
                <c:pt idx="6045" formatCode="General">
                  <c:v>5.1530007935876601E-2</c:v>
                </c:pt>
                <c:pt idx="6046" formatCode="General">
                  <c:v>5.15386587746402E-2</c:v>
                </c:pt>
                <c:pt idx="6047" formatCode="General">
                  <c:v>5.1547309613403799E-2</c:v>
                </c:pt>
                <c:pt idx="6048" formatCode="General">
                  <c:v>5.1555960452167399E-2</c:v>
                </c:pt>
                <c:pt idx="6049" formatCode="General">
                  <c:v>5.1564611290930998E-2</c:v>
                </c:pt>
                <c:pt idx="6050" formatCode="General">
                  <c:v>5.1573262129694701E-2</c:v>
                </c:pt>
                <c:pt idx="6051" formatCode="General">
                  <c:v>5.15819129684583E-2</c:v>
                </c:pt>
                <c:pt idx="6052" formatCode="General">
                  <c:v>5.1590563807221899E-2</c:v>
                </c:pt>
                <c:pt idx="6053" formatCode="General">
                  <c:v>5.1599214645985499E-2</c:v>
                </c:pt>
                <c:pt idx="6054" formatCode="General">
                  <c:v>5.1607865484749098E-2</c:v>
                </c:pt>
                <c:pt idx="6055" formatCode="General">
                  <c:v>5.1616516323512697E-2</c:v>
                </c:pt>
                <c:pt idx="6056" formatCode="General">
                  <c:v>5.1625167162276303E-2</c:v>
                </c:pt>
                <c:pt idx="6057" formatCode="General">
                  <c:v>5.1633818001039902E-2</c:v>
                </c:pt>
                <c:pt idx="6058" formatCode="General">
                  <c:v>5.1642468839803599E-2</c:v>
                </c:pt>
                <c:pt idx="6059" formatCode="General">
                  <c:v>5.1651119678567198E-2</c:v>
                </c:pt>
                <c:pt idx="6060" formatCode="General">
                  <c:v>5.1659770517330797E-2</c:v>
                </c:pt>
                <c:pt idx="6061" formatCode="General">
                  <c:v>5.1668421356094403E-2</c:v>
                </c:pt>
                <c:pt idx="6062" formatCode="General">
                  <c:v>5.1677072194858002E-2</c:v>
                </c:pt>
                <c:pt idx="6063" formatCode="General">
                  <c:v>5.1685723033621601E-2</c:v>
                </c:pt>
                <c:pt idx="6064" formatCode="General">
                  <c:v>5.1694373872385201E-2</c:v>
                </c:pt>
                <c:pt idx="6065" formatCode="General">
                  <c:v>5.17030247111488E-2</c:v>
                </c:pt>
                <c:pt idx="6066" formatCode="General">
                  <c:v>5.1711675549912399E-2</c:v>
                </c:pt>
                <c:pt idx="6067" formatCode="General">
                  <c:v>5.1720326388676102E-2</c:v>
                </c:pt>
                <c:pt idx="6068" formatCode="General">
                  <c:v>5.1728977227439701E-2</c:v>
                </c:pt>
                <c:pt idx="6069" formatCode="General">
                  <c:v>5.1737628066203301E-2</c:v>
                </c:pt>
                <c:pt idx="6070" formatCode="General">
                  <c:v>5.17462789049669E-2</c:v>
                </c:pt>
                <c:pt idx="6071" formatCode="General">
                  <c:v>5.1754929743730499E-2</c:v>
                </c:pt>
                <c:pt idx="6072" formatCode="General">
                  <c:v>5.1763580582494098E-2</c:v>
                </c:pt>
                <c:pt idx="6073" formatCode="General">
                  <c:v>5.1772231421257697E-2</c:v>
                </c:pt>
                <c:pt idx="6074" formatCode="General">
                  <c:v>5.1780882260021401E-2</c:v>
                </c:pt>
                <c:pt idx="6075" formatCode="General">
                  <c:v>5.1789533098785E-2</c:v>
                </c:pt>
                <c:pt idx="6076" formatCode="General">
                  <c:v>5.1798183937548599E-2</c:v>
                </c:pt>
                <c:pt idx="6077" formatCode="General">
                  <c:v>5.1806834776312198E-2</c:v>
                </c:pt>
                <c:pt idx="6078" formatCode="General">
                  <c:v>5.1815485615075797E-2</c:v>
                </c:pt>
                <c:pt idx="6079" formatCode="General">
                  <c:v>5.1824136453839403E-2</c:v>
                </c:pt>
                <c:pt idx="6080" formatCode="General">
                  <c:v>5.1832787292603003E-2</c:v>
                </c:pt>
                <c:pt idx="6081" formatCode="General">
                  <c:v>5.1841438131366602E-2</c:v>
                </c:pt>
                <c:pt idx="6082" formatCode="General">
                  <c:v>5.1850088970130298E-2</c:v>
                </c:pt>
                <c:pt idx="6083" formatCode="General">
                  <c:v>5.1858739808893897E-2</c:v>
                </c:pt>
                <c:pt idx="6084" formatCode="General">
                  <c:v>5.1867390647657503E-2</c:v>
                </c:pt>
                <c:pt idx="6085" formatCode="General">
                  <c:v>5.1876041486421103E-2</c:v>
                </c:pt>
                <c:pt idx="6086" formatCode="General">
                  <c:v>5.1884692325184702E-2</c:v>
                </c:pt>
                <c:pt idx="6087" formatCode="General">
                  <c:v>5.1893343163948301E-2</c:v>
                </c:pt>
                <c:pt idx="6088" formatCode="General">
                  <c:v>5.19019940027119E-2</c:v>
                </c:pt>
                <c:pt idx="6089" formatCode="General">
                  <c:v>5.1910644841475499E-2</c:v>
                </c:pt>
                <c:pt idx="6090" formatCode="General">
                  <c:v>5.1919295680239202E-2</c:v>
                </c:pt>
                <c:pt idx="6091" formatCode="General">
                  <c:v>5.1927946519002802E-2</c:v>
                </c:pt>
                <c:pt idx="6092" formatCode="General">
                  <c:v>5.1936597357766401E-2</c:v>
                </c:pt>
                <c:pt idx="6093" formatCode="General">
                  <c:v>5.194524819653E-2</c:v>
                </c:pt>
                <c:pt idx="6094" formatCode="General">
                  <c:v>5.1953899035293599E-2</c:v>
                </c:pt>
                <c:pt idx="6095" formatCode="General">
                  <c:v>5.1962549874057198E-2</c:v>
                </c:pt>
                <c:pt idx="6096" formatCode="General">
                  <c:v>5.1971200712820798E-2</c:v>
                </c:pt>
                <c:pt idx="6097" formatCode="General">
                  <c:v>5.1979851551584397E-2</c:v>
                </c:pt>
                <c:pt idx="6098" formatCode="General">
                  <c:v>5.19885023903481E-2</c:v>
                </c:pt>
                <c:pt idx="6099" formatCode="General">
                  <c:v>5.1997153229111699E-2</c:v>
                </c:pt>
                <c:pt idx="6100" formatCode="General">
                  <c:v>5.2005804067875298E-2</c:v>
                </c:pt>
                <c:pt idx="6101" formatCode="General">
                  <c:v>5.2014454906638898E-2</c:v>
                </c:pt>
                <c:pt idx="6102" formatCode="General">
                  <c:v>5.2023105745402497E-2</c:v>
                </c:pt>
                <c:pt idx="6103" formatCode="General">
                  <c:v>5.2031756584166103E-2</c:v>
                </c:pt>
                <c:pt idx="6104" formatCode="General">
                  <c:v>5.2040407422929702E-2</c:v>
                </c:pt>
                <c:pt idx="6105" formatCode="General">
                  <c:v>5.2049058261693301E-2</c:v>
                </c:pt>
                <c:pt idx="6106" formatCode="General">
                  <c:v>5.2057709100456998E-2</c:v>
                </c:pt>
                <c:pt idx="6107" formatCode="General">
                  <c:v>5.2066359939220597E-2</c:v>
                </c:pt>
                <c:pt idx="6108" formatCode="General">
                  <c:v>5.2075010777984203E-2</c:v>
                </c:pt>
                <c:pt idx="6109" formatCode="General">
                  <c:v>5.2083661616747802E-2</c:v>
                </c:pt>
                <c:pt idx="6110" formatCode="General">
                  <c:v>5.2092312455511401E-2</c:v>
                </c:pt>
                <c:pt idx="6111" formatCode="General">
                  <c:v>5.2100963294275E-2</c:v>
                </c:pt>
                <c:pt idx="6112" formatCode="General">
                  <c:v>5.21096141330386E-2</c:v>
                </c:pt>
                <c:pt idx="6113" formatCode="General">
                  <c:v>5.2118264971802199E-2</c:v>
                </c:pt>
                <c:pt idx="6114" formatCode="General">
                  <c:v>5.2126915810565902E-2</c:v>
                </c:pt>
                <c:pt idx="6115" formatCode="General">
                  <c:v>5.2135566649329501E-2</c:v>
                </c:pt>
                <c:pt idx="6116" formatCode="General">
                  <c:v>5.21442174880931E-2</c:v>
                </c:pt>
                <c:pt idx="6117" formatCode="General">
                  <c:v>5.2152868326856699E-2</c:v>
                </c:pt>
                <c:pt idx="6118" formatCode="General">
                  <c:v>5.2161519165620299E-2</c:v>
                </c:pt>
                <c:pt idx="6119" formatCode="General">
                  <c:v>5.2170170004383898E-2</c:v>
                </c:pt>
                <c:pt idx="6120" formatCode="General">
                  <c:v>5.2178820843147497E-2</c:v>
                </c:pt>
                <c:pt idx="6121" formatCode="General">
                  <c:v>5.2187471681911103E-2</c:v>
                </c:pt>
                <c:pt idx="6122" formatCode="General">
                  <c:v>5.2196122520674799E-2</c:v>
                </c:pt>
                <c:pt idx="6123" formatCode="General">
                  <c:v>5.2204773359438399E-2</c:v>
                </c:pt>
                <c:pt idx="6124" formatCode="General">
                  <c:v>5.2213424198201998E-2</c:v>
                </c:pt>
                <c:pt idx="6125" formatCode="General">
                  <c:v>5.2222075036965597E-2</c:v>
                </c:pt>
                <c:pt idx="6126" formatCode="General">
                  <c:v>5.2230725875729203E-2</c:v>
                </c:pt>
                <c:pt idx="6127" formatCode="General">
                  <c:v>5.2239376714492802E-2</c:v>
                </c:pt>
                <c:pt idx="6128" formatCode="General">
                  <c:v>5.2248027553256401E-2</c:v>
                </c:pt>
                <c:pt idx="6129" formatCode="General">
                  <c:v>5.2256678392020001E-2</c:v>
                </c:pt>
                <c:pt idx="6130" formatCode="General">
                  <c:v>5.2265329230783697E-2</c:v>
                </c:pt>
                <c:pt idx="6131" formatCode="General">
                  <c:v>5.2273980069547303E-2</c:v>
                </c:pt>
                <c:pt idx="6132" formatCode="General">
                  <c:v>5.2282630908310902E-2</c:v>
                </c:pt>
                <c:pt idx="6133" formatCode="General">
                  <c:v>5.2291281747074501E-2</c:v>
                </c:pt>
                <c:pt idx="6134" formatCode="General">
                  <c:v>5.2299932585838101E-2</c:v>
                </c:pt>
                <c:pt idx="6135" formatCode="General">
                  <c:v>5.23085834246017E-2</c:v>
                </c:pt>
                <c:pt idx="6136" formatCode="General">
                  <c:v>5.2317234263365299E-2</c:v>
                </c:pt>
                <c:pt idx="6137" formatCode="General">
                  <c:v>5.2325885102128898E-2</c:v>
                </c:pt>
                <c:pt idx="6138" formatCode="General">
                  <c:v>5.2334535940892601E-2</c:v>
                </c:pt>
                <c:pt idx="6139" formatCode="General">
                  <c:v>5.2343186779656201E-2</c:v>
                </c:pt>
                <c:pt idx="6140" formatCode="General">
                  <c:v>5.23518376184198E-2</c:v>
                </c:pt>
                <c:pt idx="6141" formatCode="General">
                  <c:v>5.2360488457183399E-2</c:v>
                </c:pt>
                <c:pt idx="6142" formatCode="General">
                  <c:v>5.2369139295946998E-2</c:v>
                </c:pt>
                <c:pt idx="6143" formatCode="General">
                  <c:v>5.2377790134710597E-2</c:v>
                </c:pt>
                <c:pt idx="6144" formatCode="General">
                  <c:v>5.2386440973474203E-2</c:v>
                </c:pt>
                <c:pt idx="6145" formatCode="General">
                  <c:v>5.2395091812237803E-2</c:v>
                </c:pt>
                <c:pt idx="6146" formatCode="General">
                  <c:v>5.2403742651001499E-2</c:v>
                </c:pt>
                <c:pt idx="6147" formatCode="General">
                  <c:v>5.2412393489765098E-2</c:v>
                </c:pt>
                <c:pt idx="6148" formatCode="General">
                  <c:v>5.2421044328528697E-2</c:v>
                </c:pt>
                <c:pt idx="6149" formatCode="General">
                  <c:v>5.2429695167292303E-2</c:v>
                </c:pt>
                <c:pt idx="6150" formatCode="General">
                  <c:v>5.2438346006055903E-2</c:v>
                </c:pt>
                <c:pt idx="6151" formatCode="General">
                  <c:v>5.2446996844819502E-2</c:v>
                </c:pt>
                <c:pt idx="6152" formatCode="General">
                  <c:v>5.2455647683583101E-2</c:v>
                </c:pt>
                <c:pt idx="6153" formatCode="General">
                  <c:v>5.24642985223467E-2</c:v>
                </c:pt>
                <c:pt idx="6154" formatCode="General">
                  <c:v>5.2472949361110403E-2</c:v>
                </c:pt>
                <c:pt idx="6155" formatCode="General">
                  <c:v>5.2481600199874003E-2</c:v>
                </c:pt>
                <c:pt idx="6156" formatCode="General">
                  <c:v>5.2490251038637602E-2</c:v>
                </c:pt>
                <c:pt idx="6157" formatCode="General">
                  <c:v>5.2498901877401201E-2</c:v>
                </c:pt>
                <c:pt idx="6158" formatCode="General">
                  <c:v>5.25075527161648E-2</c:v>
                </c:pt>
                <c:pt idx="6159" formatCode="General">
                  <c:v>5.2516203554928399E-2</c:v>
                </c:pt>
                <c:pt idx="6160" formatCode="General">
                  <c:v>5.2524854393691998E-2</c:v>
                </c:pt>
                <c:pt idx="6161" formatCode="General">
                  <c:v>5.2533505232455598E-2</c:v>
                </c:pt>
                <c:pt idx="6162" formatCode="General">
                  <c:v>5.2542156071219301E-2</c:v>
                </c:pt>
                <c:pt idx="6163" formatCode="General">
                  <c:v>5.25508069099829E-2</c:v>
                </c:pt>
                <c:pt idx="6164" formatCode="General">
                  <c:v>5.2559457748746499E-2</c:v>
                </c:pt>
                <c:pt idx="6165" formatCode="General">
                  <c:v>5.2568108587510098E-2</c:v>
                </c:pt>
                <c:pt idx="6166" formatCode="General">
                  <c:v>5.2576759426273698E-2</c:v>
                </c:pt>
                <c:pt idx="6167" formatCode="General">
                  <c:v>5.2585410265037297E-2</c:v>
                </c:pt>
                <c:pt idx="6168" formatCode="General">
                  <c:v>5.2594061103800903E-2</c:v>
                </c:pt>
                <c:pt idx="6169" formatCode="General">
                  <c:v>5.2602711942564502E-2</c:v>
                </c:pt>
                <c:pt idx="6170" formatCode="General">
                  <c:v>5.2611362781328198E-2</c:v>
                </c:pt>
                <c:pt idx="6171" formatCode="General">
                  <c:v>5.2620013620091798E-2</c:v>
                </c:pt>
                <c:pt idx="6172" formatCode="General">
                  <c:v>5.2628664458855397E-2</c:v>
                </c:pt>
                <c:pt idx="6173" formatCode="General">
                  <c:v>5.2637315297619003E-2</c:v>
                </c:pt>
                <c:pt idx="6174" formatCode="General">
                  <c:v>5.2645966136382602E-2</c:v>
                </c:pt>
                <c:pt idx="6175" formatCode="General">
                  <c:v>5.2654616975146201E-2</c:v>
                </c:pt>
                <c:pt idx="6176" formatCode="General">
                  <c:v>5.26632678139098E-2</c:v>
                </c:pt>
                <c:pt idx="6177" formatCode="General">
                  <c:v>5.26719186526734E-2</c:v>
                </c:pt>
                <c:pt idx="6178" formatCode="General">
                  <c:v>5.2680569491437103E-2</c:v>
                </c:pt>
                <c:pt idx="6179" formatCode="General">
                  <c:v>5.2689220330200702E-2</c:v>
                </c:pt>
                <c:pt idx="6180" formatCode="General">
                  <c:v>5.2697871168964301E-2</c:v>
                </c:pt>
                <c:pt idx="6181" formatCode="General">
                  <c:v>5.27065220077279E-2</c:v>
                </c:pt>
                <c:pt idx="6182" formatCode="General">
                  <c:v>5.27151728464915E-2</c:v>
                </c:pt>
                <c:pt idx="6183" formatCode="General">
                  <c:v>5.2723823685255099E-2</c:v>
                </c:pt>
                <c:pt idx="6184" formatCode="General">
                  <c:v>5.2732474524018698E-2</c:v>
                </c:pt>
                <c:pt idx="6185" formatCode="General">
                  <c:v>5.2741125362782297E-2</c:v>
                </c:pt>
                <c:pt idx="6186" formatCode="General">
                  <c:v>5.2749776201546E-2</c:v>
                </c:pt>
                <c:pt idx="6187" formatCode="General">
                  <c:v>5.27584270403096E-2</c:v>
                </c:pt>
                <c:pt idx="6188" formatCode="General">
                  <c:v>5.2767077879073199E-2</c:v>
                </c:pt>
                <c:pt idx="6189" formatCode="General">
                  <c:v>5.2775728717836798E-2</c:v>
                </c:pt>
                <c:pt idx="6190" formatCode="General">
                  <c:v>5.2784379556600397E-2</c:v>
                </c:pt>
                <c:pt idx="6191" formatCode="General">
                  <c:v>5.2793030395364003E-2</c:v>
                </c:pt>
                <c:pt idx="6192" formatCode="General">
                  <c:v>5.2801681234127602E-2</c:v>
                </c:pt>
                <c:pt idx="6193" formatCode="General">
                  <c:v>5.2810332072891202E-2</c:v>
                </c:pt>
                <c:pt idx="6194" formatCode="General">
                  <c:v>5.2818982911654898E-2</c:v>
                </c:pt>
                <c:pt idx="6195" formatCode="General">
                  <c:v>5.2827633750418497E-2</c:v>
                </c:pt>
                <c:pt idx="6196" formatCode="General">
                  <c:v>5.2836284589182103E-2</c:v>
                </c:pt>
                <c:pt idx="6197" formatCode="General">
                  <c:v>5.2844935427945702E-2</c:v>
                </c:pt>
                <c:pt idx="6198" formatCode="General">
                  <c:v>5.2853586266709301E-2</c:v>
                </c:pt>
                <c:pt idx="6199" formatCode="General">
                  <c:v>5.2862237105472901E-2</c:v>
                </c:pt>
                <c:pt idx="6200" formatCode="General">
                  <c:v>5.28708879442365E-2</c:v>
                </c:pt>
                <c:pt idx="6201" formatCode="General">
                  <c:v>5.2879538783000099E-2</c:v>
                </c:pt>
                <c:pt idx="6202" formatCode="General">
                  <c:v>5.2888189621763802E-2</c:v>
                </c:pt>
                <c:pt idx="6203" formatCode="General">
                  <c:v>5.2896840460527401E-2</c:v>
                </c:pt>
                <c:pt idx="6204" formatCode="General">
                  <c:v>5.2905491299291001E-2</c:v>
                </c:pt>
                <c:pt idx="6205" formatCode="General">
                  <c:v>5.29141421380546E-2</c:v>
                </c:pt>
                <c:pt idx="6206" formatCode="General">
                  <c:v>5.2922792976818199E-2</c:v>
                </c:pt>
                <c:pt idx="6207" formatCode="General">
                  <c:v>5.2931443815581798E-2</c:v>
                </c:pt>
                <c:pt idx="6208" formatCode="General">
                  <c:v>5.2940094654345397E-2</c:v>
                </c:pt>
                <c:pt idx="6209" formatCode="General">
                  <c:v>5.2948745493109003E-2</c:v>
                </c:pt>
                <c:pt idx="6210" formatCode="General">
                  <c:v>5.29573963318727E-2</c:v>
                </c:pt>
                <c:pt idx="6211" formatCode="General">
                  <c:v>5.2966047170636299E-2</c:v>
                </c:pt>
                <c:pt idx="6212" formatCode="General">
                  <c:v>5.2974698009399898E-2</c:v>
                </c:pt>
                <c:pt idx="6213" formatCode="General">
                  <c:v>5.2983348848163497E-2</c:v>
                </c:pt>
                <c:pt idx="6214" formatCode="General">
                  <c:v>5.2991999686927103E-2</c:v>
                </c:pt>
                <c:pt idx="6215" formatCode="General">
                  <c:v>5.3000650525690703E-2</c:v>
                </c:pt>
                <c:pt idx="6216" formatCode="General">
                  <c:v>5.3009301364454302E-2</c:v>
                </c:pt>
                <c:pt idx="6217" formatCode="General">
                  <c:v>5.3017952203217901E-2</c:v>
                </c:pt>
                <c:pt idx="6218" formatCode="General">
                  <c:v>5.3026603041981597E-2</c:v>
                </c:pt>
                <c:pt idx="6219" formatCode="General">
                  <c:v>5.3035253880745203E-2</c:v>
                </c:pt>
                <c:pt idx="6220" formatCode="General">
                  <c:v>5.3043904719508803E-2</c:v>
                </c:pt>
                <c:pt idx="6221" formatCode="General">
                  <c:v>5.3052555558272402E-2</c:v>
                </c:pt>
                <c:pt idx="6222" formatCode="General">
                  <c:v>5.3061206397036001E-2</c:v>
                </c:pt>
                <c:pt idx="6223" formatCode="General">
                  <c:v>5.30698572357996E-2</c:v>
                </c:pt>
                <c:pt idx="6224" formatCode="General">
                  <c:v>5.3078508074563199E-2</c:v>
                </c:pt>
                <c:pt idx="6225" formatCode="General">
                  <c:v>5.3087158913326798E-2</c:v>
                </c:pt>
                <c:pt idx="6226" formatCode="General">
                  <c:v>5.3095809752090502E-2</c:v>
                </c:pt>
                <c:pt idx="6227" formatCode="General">
                  <c:v>5.3104460590854101E-2</c:v>
                </c:pt>
                <c:pt idx="6228" formatCode="General">
                  <c:v>5.31131114296177E-2</c:v>
                </c:pt>
                <c:pt idx="6229" formatCode="General">
                  <c:v>5.3121762268381299E-2</c:v>
                </c:pt>
                <c:pt idx="6230" formatCode="General">
                  <c:v>5.3130413107144898E-2</c:v>
                </c:pt>
                <c:pt idx="6231" formatCode="General">
                  <c:v>5.3139063945908498E-2</c:v>
                </c:pt>
                <c:pt idx="6232" formatCode="General">
                  <c:v>5.3147714784672097E-2</c:v>
                </c:pt>
                <c:pt idx="6233" formatCode="General">
                  <c:v>5.3156365623435703E-2</c:v>
                </c:pt>
                <c:pt idx="6234" formatCode="General">
                  <c:v>5.3165016462199399E-2</c:v>
                </c:pt>
                <c:pt idx="6235" formatCode="General">
                  <c:v>5.3173667300962998E-2</c:v>
                </c:pt>
                <c:pt idx="6236" formatCode="General">
                  <c:v>5.3182318139726598E-2</c:v>
                </c:pt>
                <c:pt idx="6237" formatCode="General">
                  <c:v>5.3190968978490197E-2</c:v>
                </c:pt>
                <c:pt idx="6238" formatCode="General">
                  <c:v>5.3199619817253803E-2</c:v>
                </c:pt>
                <c:pt idx="6239" formatCode="General">
                  <c:v>5.3208270656017402E-2</c:v>
                </c:pt>
                <c:pt idx="6240" formatCode="General">
                  <c:v>5.3216921494781001E-2</c:v>
                </c:pt>
                <c:pt idx="6241" formatCode="General">
                  <c:v>5.32255723335446E-2</c:v>
                </c:pt>
                <c:pt idx="6242" formatCode="General">
                  <c:v>5.3234223172308297E-2</c:v>
                </c:pt>
                <c:pt idx="6243" formatCode="General">
                  <c:v>5.3242874011071903E-2</c:v>
                </c:pt>
                <c:pt idx="6244" formatCode="General">
                  <c:v>5.3251524849835502E-2</c:v>
                </c:pt>
                <c:pt idx="6245" formatCode="General">
                  <c:v>5.3260175688599101E-2</c:v>
                </c:pt>
                <c:pt idx="6246" formatCode="General">
                  <c:v>5.32688265273627E-2</c:v>
                </c:pt>
                <c:pt idx="6247" formatCode="General">
                  <c:v>5.32774773661263E-2</c:v>
                </c:pt>
                <c:pt idx="6248" formatCode="General">
                  <c:v>5.3286128204889899E-2</c:v>
                </c:pt>
                <c:pt idx="6249" formatCode="General">
                  <c:v>5.3294779043653498E-2</c:v>
                </c:pt>
                <c:pt idx="6250" formatCode="General">
                  <c:v>5.3303429882417201E-2</c:v>
                </c:pt>
                <c:pt idx="6251" formatCode="General">
                  <c:v>5.33120807211808E-2</c:v>
                </c:pt>
                <c:pt idx="6252" formatCode="General">
                  <c:v>5.33207315599444E-2</c:v>
                </c:pt>
                <c:pt idx="6253" formatCode="General">
                  <c:v>5.3329382398707999E-2</c:v>
                </c:pt>
                <c:pt idx="6254" formatCode="General">
                  <c:v>5.3338033237471598E-2</c:v>
                </c:pt>
                <c:pt idx="6255" formatCode="General">
                  <c:v>5.3346684076235197E-2</c:v>
                </c:pt>
                <c:pt idx="6256" formatCode="General">
                  <c:v>5.3355334914998803E-2</c:v>
                </c:pt>
                <c:pt idx="6257" formatCode="General">
                  <c:v>5.3363985753762402E-2</c:v>
                </c:pt>
                <c:pt idx="6258" formatCode="General">
                  <c:v>5.3372636592526099E-2</c:v>
                </c:pt>
                <c:pt idx="6259" formatCode="General">
                  <c:v>5.3381287431289698E-2</c:v>
                </c:pt>
                <c:pt idx="6260" formatCode="General">
                  <c:v>5.3389938270053297E-2</c:v>
                </c:pt>
                <c:pt idx="6261" formatCode="General">
                  <c:v>5.3398589108816903E-2</c:v>
                </c:pt>
                <c:pt idx="6262" formatCode="General">
                  <c:v>5.3407239947580502E-2</c:v>
                </c:pt>
                <c:pt idx="6263" formatCode="General">
                  <c:v>5.3415890786344102E-2</c:v>
                </c:pt>
                <c:pt idx="6264" formatCode="General">
                  <c:v>5.3424541625107701E-2</c:v>
                </c:pt>
                <c:pt idx="6265" formatCode="General">
                  <c:v>5.34331924638713E-2</c:v>
                </c:pt>
                <c:pt idx="6266" formatCode="General">
                  <c:v>5.3441843302635003E-2</c:v>
                </c:pt>
                <c:pt idx="6267" formatCode="General">
                  <c:v>5.3450494141398602E-2</c:v>
                </c:pt>
                <c:pt idx="6268" formatCode="General">
                  <c:v>5.3459144980162202E-2</c:v>
                </c:pt>
                <c:pt idx="6269" formatCode="General">
                  <c:v>5.3467795818925801E-2</c:v>
                </c:pt>
                <c:pt idx="6270" formatCode="General">
                  <c:v>5.34764466576894E-2</c:v>
                </c:pt>
                <c:pt idx="6271" formatCode="General">
                  <c:v>5.3485097496452999E-2</c:v>
                </c:pt>
                <c:pt idx="6272" formatCode="General">
                  <c:v>5.3493748335216598E-2</c:v>
                </c:pt>
                <c:pt idx="6273" formatCode="General">
                  <c:v>5.3502399173980197E-2</c:v>
                </c:pt>
                <c:pt idx="6274" formatCode="General">
                  <c:v>5.3511050012743901E-2</c:v>
                </c:pt>
                <c:pt idx="6275" formatCode="General">
                  <c:v>5.35197008515075E-2</c:v>
                </c:pt>
                <c:pt idx="6276" formatCode="General">
                  <c:v>5.3528351690271099E-2</c:v>
                </c:pt>
                <c:pt idx="6277" formatCode="General">
                  <c:v>5.3537002529034698E-2</c:v>
                </c:pt>
                <c:pt idx="6278" formatCode="General">
                  <c:v>5.3545653367798297E-2</c:v>
                </c:pt>
                <c:pt idx="6279" formatCode="General">
                  <c:v>5.3554304206561897E-2</c:v>
                </c:pt>
                <c:pt idx="6280" formatCode="General">
                  <c:v>5.3562955045325503E-2</c:v>
                </c:pt>
                <c:pt idx="6281" formatCode="General">
                  <c:v>5.3571605884089102E-2</c:v>
                </c:pt>
                <c:pt idx="6282" formatCode="General">
                  <c:v>5.3580256722852798E-2</c:v>
                </c:pt>
                <c:pt idx="6283" formatCode="General">
                  <c:v>5.3588907561616397E-2</c:v>
                </c:pt>
                <c:pt idx="6284" formatCode="General">
                  <c:v>5.3597558400380003E-2</c:v>
                </c:pt>
                <c:pt idx="6285" formatCode="General">
                  <c:v>5.3606209239143603E-2</c:v>
                </c:pt>
                <c:pt idx="6286" formatCode="General">
                  <c:v>5.3614860077907202E-2</c:v>
                </c:pt>
                <c:pt idx="6287" formatCode="General">
                  <c:v>5.3623510916670801E-2</c:v>
                </c:pt>
                <c:pt idx="6288" formatCode="General">
                  <c:v>5.36321617554344E-2</c:v>
                </c:pt>
                <c:pt idx="6289" formatCode="General">
                  <c:v>5.3640812594197999E-2</c:v>
                </c:pt>
                <c:pt idx="6290" formatCode="General">
                  <c:v>5.3649463432961703E-2</c:v>
                </c:pt>
                <c:pt idx="6291" formatCode="General">
                  <c:v>5.3658114271725302E-2</c:v>
                </c:pt>
                <c:pt idx="6292" formatCode="General">
                  <c:v>5.3666765110488901E-2</c:v>
                </c:pt>
                <c:pt idx="6293" formatCode="General">
                  <c:v>5.36754159492525E-2</c:v>
                </c:pt>
                <c:pt idx="6294" formatCode="General">
                  <c:v>5.3684066788016099E-2</c:v>
                </c:pt>
                <c:pt idx="6295" formatCode="General">
                  <c:v>5.3692717626779699E-2</c:v>
                </c:pt>
                <c:pt idx="6296" formatCode="General">
                  <c:v>5.3701368465543298E-2</c:v>
                </c:pt>
                <c:pt idx="6297" formatCode="General">
                  <c:v>5.3710019304306897E-2</c:v>
                </c:pt>
                <c:pt idx="6298" formatCode="General">
                  <c:v>5.37186701430706E-2</c:v>
                </c:pt>
                <c:pt idx="6299" formatCode="General">
                  <c:v>5.3727320981834199E-2</c:v>
                </c:pt>
                <c:pt idx="6300" formatCode="General">
                  <c:v>5.3735971820597798E-2</c:v>
                </c:pt>
                <c:pt idx="6301" formatCode="General">
                  <c:v>5.3744622659361398E-2</c:v>
                </c:pt>
                <c:pt idx="6302" formatCode="General">
                  <c:v>5.3753273498124997E-2</c:v>
                </c:pt>
                <c:pt idx="6303" formatCode="General">
                  <c:v>5.3761924336888603E-2</c:v>
                </c:pt>
                <c:pt idx="6304" formatCode="General">
                  <c:v>5.3770575175652202E-2</c:v>
                </c:pt>
                <c:pt idx="6305" formatCode="General">
                  <c:v>5.3779226014415801E-2</c:v>
                </c:pt>
                <c:pt idx="6306" formatCode="General">
                  <c:v>5.3787876853179498E-2</c:v>
                </c:pt>
                <c:pt idx="6307" formatCode="General">
                  <c:v>5.3796527691943097E-2</c:v>
                </c:pt>
                <c:pt idx="6308" formatCode="General">
                  <c:v>5.3805178530706703E-2</c:v>
                </c:pt>
                <c:pt idx="6309" formatCode="General">
                  <c:v>5.3813829369470302E-2</c:v>
                </c:pt>
                <c:pt idx="6310" formatCode="General">
                  <c:v>5.3822480208233901E-2</c:v>
                </c:pt>
                <c:pt idx="6311" formatCode="General">
                  <c:v>5.38311310469975E-2</c:v>
                </c:pt>
                <c:pt idx="6312" formatCode="General">
                  <c:v>5.38397818857611E-2</c:v>
                </c:pt>
                <c:pt idx="6313" formatCode="General">
                  <c:v>5.3848432724524699E-2</c:v>
                </c:pt>
                <c:pt idx="6314" formatCode="General">
                  <c:v>5.3857083563288402E-2</c:v>
                </c:pt>
                <c:pt idx="6315" formatCode="General">
                  <c:v>5.3865734402052001E-2</c:v>
                </c:pt>
                <c:pt idx="6316" formatCode="General">
                  <c:v>5.38743852408156E-2</c:v>
                </c:pt>
                <c:pt idx="6317" formatCode="General">
                  <c:v>5.38830360795792E-2</c:v>
                </c:pt>
                <c:pt idx="6318" formatCode="General">
                  <c:v>5.3891686918342799E-2</c:v>
                </c:pt>
                <c:pt idx="6319" formatCode="General">
                  <c:v>5.3900337757106398E-2</c:v>
                </c:pt>
                <c:pt idx="6320" formatCode="General">
                  <c:v>5.3908988595869997E-2</c:v>
                </c:pt>
                <c:pt idx="6321" formatCode="General">
                  <c:v>5.3917639434633603E-2</c:v>
                </c:pt>
                <c:pt idx="6322" formatCode="General">
                  <c:v>5.39262902733973E-2</c:v>
                </c:pt>
                <c:pt idx="6323" formatCode="General">
                  <c:v>5.3934941112160899E-2</c:v>
                </c:pt>
                <c:pt idx="6324" formatCode="General">
                  <c:v>5.3943591950924498E-2</c:v>
                </c:pt>
                <c:pt idx="6325" formatCode="General">
                  <c:v>5.3952242789688097E-2</c:v>
                </c:pt>
                <c:pt idx="6326" formatCode="General">
                  <c:v>5.3960893628451703E-2</c:v>
                </c:pt>
                <c:pt idx="6327" formatCode="General">
                  <c:v>5.3969544467215302E-2</c:v>
                </c:pt>
                <c:pt idx="6328" formatCode="General">
                  <c:v>5.3978195305978902E-2</c:v>
                </c:pt>
                <c:pt idx="6329" formatCode="General">
                  <c:v>5.3986846144742501E-2</c:v>
                </c:pt>
                <c:pt idx="6330" formatCode="General">
                  <c:v>5.3995496983506197E-2</c:v>
                </c:pt>
                <c:pt idx="6331" formatCode="General">
                  <c:v>5.4004147822269803E-2</c:v>
                </c:pt>
                <c:pt idx="6332" formatCode="General">
                  <c:v>5.4012798661033402E-2</c:v>
                </c:pt>
                <c:pt idx="6333" formatCode="General">
                  <c:v>5.4021449499797002E-2</c:v>
                </c:pt>
                <c:pt idx="6334" formatCode="General">
                  <c:v>5.4030100338560601E-2</c:v>
                </c:pt>
                <c:pt idx="6335" formatCode="General">
                  <c:v>5.40387511773242E-2</c:v>
                </c:pt>
                <c:pt idx="6336" formatCode="General">
                  <c:v>5.4047402016087799E-2</c:v>
                </c:pt>
                <c:pt idx="6337" formatCode="General">
                  <c:v>5.4056052854851398E-2</c:v>
                </c:pt>
                <c:pt idx="6338" formatCode="General">
                  <c:v>5.4064703693615102E-2</c:v>
                </c:pt>
                <c:pt idx="6339" formatCode="General">
                  <c:v>5.4073354532378701E-2</c:v>
                </c:pt>
                <c:pt idx="6340" formatCode="General">
                  <c:v>5.40820053711423E-2</c:v>
                </c:pt>
                <c:pt idx="6341" formatCode="General">
                  <c:v>5.4090656209905899E-2</c:v>
                </c:pt>
                <c:pt idx="6342" formatCode="General">
                  <c:v>5.4099307048669498E-2</c:v>
                </c:pt>
                <c:pt idx="6343" formatCode="General">
                  <c:v>5.4107957887433097E-2</c:v>
                </c:pt>
                <c:pt idx="6344" formatCode="General">
                  <c:v>5.4116608726196697E-2</c:v>
                </c:pt>
                <c:pt idx="6345" formatCode="General">
                  <c:v>5.4125259564960303E-2</c:v>
                </c:pt>
                <c:pt idx="6346" formatCode="General">
                  <c:v>5.4133910403723999E-2</c:v>
                </c:pt>
                <c:pt idx="6347" formatCode="General">
                  <c:v>5.4142561242487598E-2</c:v>
                </c:pt>
                <c:pt idx="6348" formatCode="General">
                  <c:v>5.4151212081251197E-2</c:v>
                </c:pt>
                <c:pt idx="6349" formatCode="General">
                  <c:v>5.4159862920014797E-2</c:v>
                </c:pt>
                <c:pt idx="6350" formatCode="General">
                  <c:v>5.4168513758778403E-2</c:v>
                </c:pt>
                <c:pt idx="6351" formatCode="General">
                  <c:v>5.4177164597542002E-2</c:v>
                </c:pt>
                <c:pt idx="6352" formatCode="General">
                  <c:v>5.4185815436305601E-2</c:v>
                </c:pt>
                <c:pt idx="6353" formatCode="General">
                  <c:v>5.41944662750692E-2</c:v>
                </c:pt>
                <c:pt idx="6354" formatCode="General">
                  <c:v>5.4203117113832897E-2</c:v>
                </c:pt>
                <c:pt idx="6355" formatCode="General">
                  <c:v>5.4211767952596503E-2</c:v>
                </c:pt>
                <c:pt idx="6356" formatCode="General">
                  <c:v>5.4220418791360102E-2</c:v>
                </c:pt>
                <c:pt idx="6357" formatCode="General">
                  <c:v>5.4229069630123701E-2</c:v>
                </c:pt>
                <c:pt idx="6358" formatCode="General">
                  <c:v>5.42377204688873E-2</c:v>
                </c:pt>
                <c:pt idx="6359" formatCode="General">
                  <c:v>5.4246371307650899E-2</c:v>
                </c:pt>
                <c:pt idx="6360" formatCode="General">
                  <c:v>5.4255022146414499E-2</c:v>
                </c:pt>
                <c:pt idx="6361" formatCode="General">
                  <c:v>5.4263672985178098E-2</c:v>
                </c:pt>
                <c:pt idx="6362" formatCode="General">
                  <c:v>5.4272323823941801E-2</c:v>
                </c:pt>
                <c:pt idx="6363" formatCode="General">
                  <c:v>5.42809746627054E-2</c:v>
                </c:pt>
                <c:pt idx="6364" formatCode="General">
                  <c:v>5.4289625501468999E-2</c:v>
                </c:pt>
                <c:pt idx="6365" formatCode="General">
                  <c:v>5.4298276340232599E-2</c:v>
                </c:pt>
                <c:pt idx="6366" formatCode="General">
                  <c:v>5.4306927178996198E-2</c:v>
                </c:pt>
                <c:pt idx="6367" formatCode="General">
                  <c:v>5.4315578017759797E-2</c:v>
                </c:pt>
                <c:pt idx="6368" formatCode="General">
                  <c:v>5.4324228856523403E-2</c:v>
                </c:pt>
                <c:pt idx="6369" formatCode="General">
                  <c:v>5.4332879695287002E-2</c:v>
                </c:pt>
                <c:pt idx="6370" formatCode="General">
                  <c:v>5.4341530534050698E-2</c:v>
                </c:pt>
                <c:pt idx="6371" formatCode="General">
                  <c:v>5.4350181372814298E-2</c:v>
                </c:pt>
                <c:pt idx="6372" formatCode="General">
                  <c:v>5.4358832211577897E-2</c:v>
                </c:pt>
                <c:pt idx="6373" formatCode="General">
                  <c:v>5.4367483050341503E-2</c:v>
                </c:pt>
                <c:pt idx="6374" formatCode="General">
                  <c:v>5.4376133889105102E-2</c:v>
                </c:pt>
                <c:pt idx="6375" formatCode="General">
                  <c:v>5.4384784727868701E-2</c:v>
                </c:pt>
                <c:pt idx="6376" formatCode="General">
                  <c:v>5.4393435566632301E-2</c:v>
                </c:pt>
                <c:pt idx="6377" formatCode="General">
                  <c:v>5.4402086405395997E-2</c:v>
                </c:pt>
                <c:pt idx="6378" formatCode="General">
                  <c:v>5.4410737244159603E-2</c:v>
                </c:pt>
                <c:pt idx="6379" formatCode="General">
                  <c:v>5.4419388082923202E-2</c:v>
                </c:pt>
                <c:pt idx="6380" formatCode="General">
                  <c:v>5.4428038921686801E-2</c:v>
                </c:pt>
                <c:pt idx="6381" formatCode="General">
                  <c:v>5.44366897604504E-2</c:v>
                </c:pt>
                <c:pt idx="6382" formatCode="General">
                  <c:v>5.4445340599214E-2</c:v>
                </c:pt>
                <c:pt idx="6383" formatCode="General">
                  <c:v>5.4453991437977599E-2</c:v>
                </c:pt>
                <c:pt idx="6384" formatCode="General">
                  <c:v>5.4462642276741198E-2</c:v>
                </c:pt>
                <c:pt idx="6385" formatCode="General">
                  <c:v>5.4471293115504797E-2</c:v>
                </c:pt>
                <c:pt idx="6386" formatCode="General">
                  <c:v>5.44799439542685E-2</c:v>
                </c:pt>
                <c:pt idx="6387" formatCode="General">
                  <c:v>5.44885947930321E-2</c:v>
                </c:pt>
                <c:pt idx="6388" formatCode="General">
                  <c:v>5.4497245631795699E-2</c:v>
                </c:pt>
                <c:pt idx="6389" formatCode="General">
                  <c:v>5.4505896470559298E-2</c:v>
                </c:pt>
                <c:pt idx="6390" formatCode="General">
                  <c:v>5.4514547309322897E-2</c:v>
                </c:pt>
                <c:pt idx="6391" formatCode="General">
                  <c:v>5.4523198148086503E-2</c:v>
                </c:pt>
                <c:pt idx="6392" formatCode="General">
                  <c:v>5.4531848986850102E-2</c:v>
                </c:pt>
                <c:pt idx="6393" formatCode="General">
                  <c:v>5.4540499825613702E-2</c:v>
                </c:pt>
                <c:pt idx="6394" formatCode="General">
                  <c:v>5.4549150664377398E-2</c:v>
                </c:pt>
                <c:pt idx="6395" formatCode="General">
                  <c:v>5.4557801503140997E-2</c:v>
                </c:pt>
                <c:pt idx="6396" formatCode="General">
                  <c:v>5.4566452341904603E-2</c:v>
                </c:pt>
                <c:pt idx="6397" formatCode="General">
                  <c:v>5.4575103180668202E-2</c:v>
                </c:pt>
                <c:pt idx="6398" formatCode="General">
                  <c:v>5.4583754019431802E-2</c:v>
                </c:pt>
                <c:pt idx="6399" formatCode="General">
                  <c:v>5.4592404858195401E-2</c:v>
                </c:pt>
                <c:pt idx="6400" formatCode="General">
                  <c:v>5.4601055696959E-2</c:v>
                </c:pt>
                <c:pt idx="6401" formatCode="General">
                  <c:v>5.4609706535722599E-2</c:v>
                </c:pt>
                <c:pt idx="6402" formatCode="General">
                  <c:v>5.4618357374486302E-2</c:v>
                </c:pt>
                <c:pt idx="6403" formatCode="General">
                  <c:v>5.4627008213249902E-2</c:v>
                </c:pt>
                <c:pt idx="6404" formatCode="General">
                  <c:v>5.4635659052013501E-2</c:v>
                </c:pt>
                <c:pt idx="6405" formatCode="General">
                  <c:v>5.46443098907771E-2</c:v>
                </c:pt>
                <c:pt idx="6406" formatCode="General">
                  <c:v>5.4652960729540699E-2</c:v>
                </c:pt>
                <c:pt idx="6407" formatCode="General">
                  <c:v>5.4661611568304298E-2</c:v>
                </c:pt>
                <c:pt idx="6408" formatCode="General">
                  <c:v>5.4670262407067897E-2</c:v>
                </c:pt>
                <c:pt idx="6409" formatCode="General">
                  <c:v>5.4678913245831497E-2</c:v>
                </c:pt>
                <c:pt idx="6410" formatCode="General">
                  <c:v>5.46875640845952E-2</c:v>
                </c:pt>
                <c:pt idx="6411" formatCode="General">
                  <c:v>5.4696214923358799E-2</c:v>
                </c:pt>
                <c:pt idx="6412" formatCode="General">
                  <c:v>5.4704865762122398E-2</c:v>
                </c:pt>
                <c:pt idx="6413" formatCode="General">
                  <c:v>5.4713516600885997E-2</c:v>
                </c:pt>
                <c:pt idx="6414" formatCode="General">
                  <c:v>5.4722167439649597E-2</c:v>
                </c:pt>
                <c:pt idx="6415" formatCode="General">
                  <c:v>5.4730818278413203E-2</c:v>
                </c:pt>
                <c:pt idx="6416" formatCode="General">
                  <c:v>5.4739469117176802E-2</c:v>
                </c:pt>
                <c:pt idx="6417" formatCode="General">
                  <c:v>5.4748119955940401E-2</c:v>
                </c:pt>
                <c:pt idx="6418" formatCode="General">
                  <c:v>5.4756770794704097E-2</c:v>
                </c:pt>
                <c:pt idx="6419" formatCode="General">
                  <c:v>5.4765421633467697E-2</c:v>
                </c:pt>
                <c:pt idx="6420" formatCode="General">
                  <c:v>5.4774072472231303E-2</c:v>
                </c:pt>
                <c:pt idx="6421" formatCode="General">
                  <c:v>5.4782723310994902E-2</c:v>
                </c:pt>
                <c:pt idx="6422" formatCode="General">
                  <c:v>5.4791374149758501E-2</c:v>
                </c:pt>
                <c:pt idx="6423" formatCode="General">
                  <c:v>5.48000249885221E-2</c:v>
                </c:pt>
                <c:pt idx="6424" formatCode="General">
                  <c:v>5.4808675827285699E-2</c:v>
                </c:pt>
                <c:pt idx="6425" formatCode="General">
                  <c:v>5.4817326666049299E-2</c:v>
                </c:pt>
                <c:pt idx="6426" formatCode="General">
                  <c:v>5.4825977504813002E-2</c:v>
                </c:pt>
                <c:pt idx="6427" formatCode="General">
                  <c:v>5.4834628343576601E-2</c:v>
                </c:pt>
                <c:pt idx="6428" formatCode="General">
                  <c:v>5.48432791823402E-2</c:v>
                </c:pt>
                <c:pt idx="6429" formatCode="General">
                  <c:v>5.4851930021103799E-2</c:v>
                </c:pt>
                <c:pt idx="6430" formatCode="General">
                  <c:v>5.4860580859867399E-2</c:v>
                </c:pt>
                <c:pt idx="6431" formatCode="General">
                  <c:v>5.4869231698630998E-2</c:v>
                </c:pt>
                <c:pt idx="6432" formatCode="General">
                  <c:v>5.4877882537394597E-2</c:v>
                </c:pt>
                <c:pt idx="6433" formatCode="General">
                  <c:v>5.4886533376158203E-2</c:v>
                </c:pt>
                <c:pt idx="6434" formatCode="General">
                  <c:v>5.4895184214921899E-2</c:v>
                </c:pt>
                <c:pt idx="6435" formatCode="General">
                  <c:v>5.4903835053685499E-2</c:v>
                </c:pt>
                <c:pt idx="6436" formatCode="General">
                  <c:v>5.4912485892449098E-2</c:v>
                </c:pt>
                <c:pt idx="6437" formatCode="General">
                  <c:v>5.4921136731212697E-2</c:v>
                </c:pt>
                <c:pt idx="6438" formatCode="General">
                  <c:v>5.4929787569976303E-2</c:v>
                </c:pt>
                <c:pt idx="6439" formatCode="General">
                  <c:v>5.4938438408739902E-2</c:v>
                </c:pt>
                <c:pt idx="6440" formatCode="General">
                  <c:v>5.4947089247503501E-2</c:v>
                </c:pt>
                <c:pt idx="6441" formatCode="General">
                  <c:v>5.4955740086267101E-2</c:v>
                </c:pt>
                <c:pt idx="6442" formatCode="General">
                  <c:v>5.4964390925030797E-2</c:v>
                </c:pt>
                <c:pt idx="6443" formatCode="General">
                  <c:v>5.4973041763794403E-2</c:v>
                </c:pt>
                <c:pt idx="6444" formatCode="General">
                  <c:v>5.4981692602558002E-2</c:v>
                </c:pt>
                <c:pt idx="6445" formatCode="General">
                  <c:v>5.4990343441321601E-2</c:v>
                </c:pt>
                <c:pt idx="6446" formatCode="General">
                  <c:v>5.4998994280085201E-2</c:v>
                </c:pt>
                <c:pt idx="6447" formatCode="General">
                  <c:v>5.50076451188488E-2</c:v>
                </c:pt>
                <c:pt idx="6448" formatCode="General">
                  <c:v>5.5016295957612399E-2</c:v>
                </c:pt>
                <c:pt idx="6449" formatCode="General">
                  <c:v>5.5024946796375998E-2</c:v>
                </c:pt>
                <c:pt idx="6450" formatCode="General">
                  <c:v>5.5033597635139701E-2</c:v>
                </c:pt>
                <c:pt idx="6451" formatCode="General">
                  <c:v>5.50422484739033E-2</c:v>
                </c:pt>
                <c:pt idx="6452" formatCode="General">
                  <c:v>5.50508993126669E-2</c:v>
                </c:pt>
                <c:pt idx="6453" formatCode="General">
                  <c:v>5.5059550151430499E-2</c:v>
                </c:pt>
                <c:pt idx="6454" formatCode="General">
                  <c:v>5.5068200990194098E-2</c:v>
                </c:pt>
                <c:pt idx="6455" formatCode="General">
                  <c:v>5.5076851828957697E-2</c:v>
                </c:pt>
                <c:pt idx="6456" formatCode="General">
                  <c:v>5.5085502667721303E-2</c:v>
                </c:pt>
                <c:pt idx="6457" formatCode="General">
                  <c:v>5.5094153506484903E-2</c:v>
                </c:pt>
                <c:pt idx="6458" formatCode="General">
                  <c:v>5.5102804345248599E-2</c:v>
                </c:pt>
                <c:pt idx="6459" formatCode="General">
                  <c:v>5.5111455184012198E-2</c:v>
                </c:pt>
                <c:pt idx="6460" formatCode="General">
                  <c:v>5.5120106022775797E-2</c:v>
                </c:pt>
                <c:pt idx="6461" formatCode="General">
                  <c:v>5.5128756861539403E-2</c:v>
                </c:pt>
                <c:pt idx="6462" formatCode="General">
                  <c:v>5.5137407700303002E-2</c:v>
                </c:pt>
                <c:pt idx="6463" formatCode="General">
                  <c:v>5.5146058539066602E-2</c:v>
                </c:pt>
                <c:pt idx="6464" formatCode="General">
                  <c:v>5.5154709377830201E-2</c:v>
                </c:pt>
                <c:pt idx="6465" formatCode="General">
                  <c:v>5.5163360216593897E-2</c:v>
                </c:pt>
                <c:pt idx="6466" formatCode="General">
                  <c:v>5.5172011055357503E-2</c:v>
                </c:pt>
                <c:pt idx="6467" formatCode="General">
                  <c:v>5.5180661894121102E-2</c:v>
                </c:pt>
                <c:pt idx="6468" formatCode="General">
                  <c:v>5.5189312732884702E-2</c:v>
                </c:pt>
                <c:pt idx="6469" formatCode="General">
                  <c:v>5.5197963571648301E-2</c:v>
                </c:pt>
                <c:pt idx="6470" formatCode="General">
                  <c:v>5.52066144104119E-2</c:v>
                </c:pt>
                <c:pt idx="6471" formatCode="General">
                  <c:v>5.5215265249175499E-2</c:v>
                </c:pt>
                <c:pt idx="6472" formatCode="General">
                  <c:v>5.5223916087939098E-2</c:v>
                </c:pt>
                <c:pt idx="6473" formatCode="General">
                  <c:v>5.5232566926702698E-2</c:v>
                </c:pt>
                <c:pt idx="6474" formatCode="General">
                  <c:v>5.5241217765466401E-2</c:v>
                </c:pt>
                <c:pt idx="6475" formatCode="General">
                  <c:v>5.524986860423E-2</c:v>
                </c:pt>
                <c:pt idx="6476" formatCode="General">
                  <c:v>5.5258519442993599E-2</c:v>
                </c:pt>
                <c:pt idx="6477" formatCode="General">
                  <c:v>5.5267170281757198E-2</c:v>
                </c:pt>
                <c:pt idx="6478" formatCode="General">
                  <c:v>5.5275821120520797E-2</c:v>
                </c:pt>
                <c:pt idx="6479" formatCode="General">
                  <c:v>5.5284471959284397E-2</c:v>
                </c:pt>
                <c:pt idx="6480" formatCode="General">
                  <c:v>5.5293122798048003E-2</c:v>
                </c:pt>
                <c:pt idx="6481" formatCode="General">
                  <c:v>5.5301773636811699E-2</c:v>
                </c:pt>
                <c:pt idx="6482" formatCode="General">
                  <c:v>5.5310424475575298E-2</c:v>
                </c:pt>
                <c:pt idx="6483" formatCode="General">
                  <c:v>5.5319075314338897E-2</c:v>
                </c:pt>
                <c:pt idx="6484" formatCode="General">
                  <c:v>5.5327726153102497E-2</c:v>
                </c:pt>
                <c:pt idx="6485" formatCode="General">
                  <c:v>5.5336376991866103E-2</c:v>
                </c:pt>
                <c:pt idx="6486" formatCode="General">
                  <c:v>5.5345027830629702E-2</c:v>
                </c:pt>
                <c:pt idx="6487" formatCode="General">
                  <c:v>5.5353678669393301E-2</c:v>
                </c:pt>
                <c:pt idx="6488" formatCode="General">
                  <c:v>5.53623295081569E-2</c:v>
                </c:pt>
                <c:pt idx="6489" formatCode="General">
                  <c:v>5.5370980346920597E-2</c:v>
                </c:pt>
                <c:pt idx="6490" formatCode="General">
                  <c:v>5.5379631185684203E-2</c:v>
                </c:pt>
                <c:pt idx="6491" formatCode="General">
                  <c:v>5.5388282024447802E-2</c:v>
                </c:pt>
                <c:pt idx="6492" formatCode="General">
                  <c:v>5.5396932863211401E-2</c:v>
                </c:pt>
                <c:pt idx="6493" formatCode="General">
                  <c:v>5.5405583701975E-2</c:v>
                </c:pt>
                <c:pt idx="6494" formatCode="General">
                  <c:v>5.5414234540738599E-2</c:v>
                </c:pt>
                <c:pt idx="6495" formatCode="General">
                  <c:v>5.5422885379502199E-2</c:v>
                </c:pt>
                <c:pt idx="6496" formatCode="General">
                  <c:v>5.5431536218265798E-2</c:v>
                </c:pt>
                <c:pt idx="6497" formatCode="General">
                  <c:v>5.5440187057029397E-2</c:v>
                </c:pt>
                <c:pt idx="6498" formatCode="General">
                  <c:v>5.54488378957931E-2</c:v>
                </c:pt>
                <c:pt idx="6499" formatCode="General">
                  <c:v>5.5457488734556699E-2</c:v>
                </c:pt>
                <c:pt idx="6500" formatCode="General">
                  <c:v>5.5466139573320299E-2</c:v>
                </c:pt>
                <c:pt idx="6501" formatCode="General">
                  <c:v>5.5474790412083898E-2</c:v>
                </c:pt>
                <c:pt idx="6502" formatCode="General">
                  <c:v>5.5483441250847497E-2</c:v>
                </c:pt>
                <c:pt idx="6503" formatCode="General">
                  <c:v>5.5492092089611103E-2</c:v>
                </c:pt>
                <c:pt idx="6504" formatCode="General">
                  <c:v>5.5500742928374702E-2</c:v>
                </c:pt>
                <c:pt idx="6505" formatCode="General">
                  <c:v>5.5509393767138399E-2</c:v>
                </c:pt>
                <c:pt idx="6506" formatCode="General">
                  <c:v>5.5518044605901998E-2</c:v>
                </c:pt>
                <c:pt idx="6507" formatCode="General">
                  <c:v>5.5526695444665597E-2</c:v>
                </c:pt>
                <c:pt idx="6508" formatCode="General">
                  <c:v>5.5535346283429203E-2</c:v>
                </c:pt>
                <c:pt idx="6509" formatCode="General">
                  <c:v>5.5543997122192802E-2</c:v>
                </c:pt>
                <c:pt idx="6510" formatCode="General">
                  <c:v>5.5552647960956401E-2</c:v>
                </c:pt>
                <c:pt idx="6511" formatCode="General">
                  <c:v>5.5561298799720001E-2</c:v>
                </c:pt>
                <c:pt idx="6512" formatCode="General">
                  <c:v>5.55699496384836E-2</c:v>
                </c:pt>
                <c:pt idx="6513" formatCode="General">
                  <c:v>5.5578600477247199E-2</c:v>
                </c:pt>
                <c:pt idx="6514" formatCode="General">
                  <c:v>5.5587251316010902E-2</c:v>
                </c:pt>
                <c:pt idx="6515" formatCode="General">
                  <c:v>5.5595902154774501E-2</c:v>
                </c:pt>
                <c:pt idx="6516" formatCode="General">
                  <c:v>5.5604552993538101E-2</c:v>
                </c:pt>
                <c:pt idx="6517" formatCode="General">
                  <c:v>5.56132038323017E-2</c:v>
                </c:pt>
                <c:pt idx="6518" formatCode="General">
                  <c:v>5.5621854671065299E-2</c:v>
                </c:pt>
                <c:pt idx="6519" formatCode="General">
                  <c:v>5.5630505509828898E-2</c:v>
                </c:pt>
                <c:pt idx="6520" formatCode="General">
                  <c:v>5.5639156348592497E-2</c:v>
                </c:pt>
                <c:pt idx="6521" formatCode="General">
                  <c:v>5.5647807187356103E-2</c:v>
                </c:pt>
                <c:pt idx="6522" formatCode="General">
                  <c:v>5.56564580261198E-2</c:v>
                </c:pt>
                <c:pt idx="6523" formatCode="General">
                  <c:v>5.5665108864883399E-2</c:v>
                </c:pt>
                <c:pt idx="6524" formatCode="General">
                  <c:v>5.5673759703646998E-2</c:v>
                </c:pt>
                <c:pt idx="6525" formatCode="General">
                  <c:v>5.5682410542410597E-2</c:v>
                </c:pt>
                <c:pt idx="6526" formatCode="General">
                  <c:v>5.5691061381174203E-2</c:v>
                </c:pt>
                <c:pt idx="6527" formatCode="General">
                  <c:v>5.5699712219937803E-2</c:v>
                </c:pt>
                <c:pt idx="6528" formatCode="General">
                  <c:v>5.5708363058701402E-2</c:v>
                </c:pt>
                <c:pt idx="6529" formatCode="General">
                  <c:v>5.5717013897465098E-2</c:v>
                </c:pt>
                <c:pt idx="6530" formatCode="General">
                  <c:v>5.5725664736228697E-2</c:v>
                </c:pt>
                <c:pt idx="6531" formatCode="General">
                  <c:v>5.5734315574992303E-2</c:v>
                </c:pt>
                <c:pt idx="6532" formatCode="General">
                  <c:v>5.5742966413755902E-2</c:v>
                </c:pt>
                <c:pt idx="6533" formatCode="General">
                  <c:v>5.5751617252519502E-2</c:v>
                </c:pt>
                <c:pt idx="6534" formatCode="General">
                  <c:v>5.5760268091283101E-2</c:v>
                </c:pt>
                <c:pt idx="6535" formatCode="General">
                  <c:v>5.57689189300467E-2</c:v>
                </c:pt>
                <c:pt idx="6536" formatCode="General">
                  <c:v>5.5777569768810299E-2</c:v>
                </c:pt>
                <c:pt idx="6537" formatCode="General">
                  <c:v>5.5786220607573898E-2</c:v>
                </c:pt>
                <c:pt idx="6538" formatCode="General">
                  <c:v>5.5794871446337602E-2</c:v>
                </c:pt>
                <c:pt idx="6539" formatCode="General">
                  <c:v>5.5803522285101201E-2</c:v>
                </c:pt>
                <c:pt idx="6540" formatCode="General">
                  <c:v>5.58121731238648E-2</c:v>
                </c:pt>
                <c:pt idx="6541" formatCode="General">
                  <c:v>5.5820823962628399E-2</c:v>
                </c:pt>
                <c:pt idx="6542" formatCode="General">
                  <c:v>5.5829474801391998E-2</c:v>
                </c:pt>
                <c:pt idx="6543" formatCode="General">
                  <c:v>5.5838125640155598E-2</c:v>
                </c:pt>
                <c:pt idx="6544" formatCode="General">
                  <c:v>5.5846776478919197E-2</c:v>
                </c:pt>
                <c:pt idx="6545" formatCode="General">
                  <c:v>5.5855427317682803E-2</c:v>
                </c:pt>
                <c:pt idx="6546" formatCode="General">
                  <c:v>5.5864078156446499E-2</c:v>
                </c:pt>
                <c:pt idx="6547" formatCode="General">
                  <c:v>5.5872728995210098E-2</c:v>
                </c:pt>
                <c:pt idx="6548" formatCode="General">
                  <c:v>5.5881379833973698E-2</c:v>
                </c:pt>
                <c:pt idx="6549" formatCode="General">
                  <c:v>5.5890030672737297E-2</c:v>
                </c:pt>
                <c:pt idx="6550" formatCode="General">
                  <c:v>5.5898681511500903E-2</c:v>
                </c:pt>
                <c:pt idx="6551" formatCode="General">
                  <c:v>5.5907332350264502E-2</c:v>
                </c:pt>
                <c:pt idx="6552" formatCode="General">
                  <c:v>5.5915983189028101E-2</c:v>
                </c:pt>
                <c:pt idx="6553" formatCode="General">
                  <c:v>5.5924634027791797E-2</c:v>
                </c:pt>
                <c:pt idx="6554" formatCode="General">
                  <c:v>5.5933284866555397E-2</c:v>
                </c:pt>
                <c:pt idx="6555" formatCode="General">
                  <c:v>5.5941935705319003E-2</c:v>
                </c:pt>
                <c:pt idx="6556" formatCode="General">
                  <c:v>5.5950586544082602E-2</c:v>
                </c:pt>
                <c:pt idx="6557" formatCode="General">
                  <c:v>5.5959237382846201E-2</c:v>
                </c:pt>
                <c:pt idx="6558" formatCode="General">
                  <c:v>5.59678882216098E-2</c:v>
                </c:pt>
                <c:pt idx="6559" formatCode="General">
                  <c:v>5.5976539060373399E-2</c:v>
                </c:pt>
                <c:pt idx="6560" formatCode="General">
                  <c:v>5.5985189899136999E-2</c:v>
                </c:pt>
                <c:pt idx="6561" formatCode="General">
                  <c:v>5.5993840737900598E-2</c:v>
                </c:pt>
                <c:pt idx="6562" formatCode="General">
                  <c:v>5.6002491576664301E-2</c:v>
                </c:pt>
                <c:pt idx="6563" formatCode="General">
                  <c:v>5.60111424154279E-2</c:v>
                </c:pt>
                <c:pt idx="6564" formatCode="General">
                  <c:v>5.6019793254191499E-2</c:v>
                </c:pt>
                <c:pt idx="6565" formatCode="General">
                  <c:v>5.6028444092955099E-2</c:v>
                </c:pt>
                <c:pt idx="6566" formatCode="General">
                  <c:v>5.6037094931718698E-2</c:v>
                </c:pt>
                <c:pt idx="6567" formatCode="General">
                  <c:v>5.6045745770482297E-2</c:v>
                </c:pt>
                <c:pt idx="6568" formatCode="General">
                  <c:v>5.6054396609245903E-2</c:v>
                </c:pt>
                <c:pt idx="6569" formatCode="General">
                  <c:v>5.6063047448009599E-2</c:v>
                </c:pt>
                <c:pt idx="6570" formatCode="General">
                  <c:v>5.6071698286773199E-2</c:v>
                </c:pt>
                <c:pt idx="6571" formatCode="General">
                  <c:v>5.6080349125536798E-2</c:v>
                </c:pt>
                <c:pt idx="6572" formatCode="General">
                  <c:v>5.6088999964300397E-2</c:v>
                </c:pt>
                <c:pt idx="6573" formatCode="General">
                  <c:v>5.6097650803064003E-2</c:v>
                </c:pt>
                <c:pt idx="6574" formatCode="General">
                  <c:v>5.6106301641827602E-2</c:v>
                </c:pt>
                <c:pt idx="6575" formatCode="General">
                  <c:v>5.6114952480591201E-2</c:v>
                </c:pt>
                <c:pt idx="6576" formatCode="General">
                  <c:v>5.6123603319354801E-2</c:v>
                </c:pt>
                <c:pt idx="6577" formatCode="General">
                  <c:v>5.6132254158118497E-2</c:v>
                </c:pt>
                <c:pt idx="6578" formatCode="General">
                  <c:v>5.6140904996882103E-2</c:v>
                </c:pt>
                <c:pt idx="6579" formatCode="General">
                  <c:v>5.6149555835645702E-2</c:v>
                </c:pt>
                <c:pt idx="6580" formatCode="General">
                  <c:v>5.6158206674409301E-2</c:v>
                </c:pt>
                <c:pt idx="6581" formatCode="General">
                  <c:v>5.6166857513172901E-2</c:v>
                </c:pt>
                <c:pt idx="6582" formatCode="General">
                  <c:v>5.61755083519365E-2</c:v>
                </c:pt>
                <c:pt idx="6583" formatCode="General">
                  <c:v>5.6184159190700099E-2</c:v>
                </c:pt>
                <c:pt idx="6584" formatCode="General">
                  <c:v>5.6192810029463698E-2</c:v>
                </c:pt>
                <c:pt idx="6585" formatCode="General">
                  <c:v>5.6201460868227401E-2</c:v>
                </c:pt>
                <c:pt idx="6586" formatCode="General">
                  <c:v>5.6210111706991001E-2</c:v>
                </c:pt>
                <c:pt idx="6587" formatCode="General">
                  <c:v>5.62187625457546E-2</c:v>
                </c:pt>
                <c:pt idx="6588" formatCode="General">
                  <c:v>5.6227413384518199E-2</c:v>
                </c:pt>
                <c:pt idx="6589" formatCode="General">
                  <c:v>5.6236064223281798E-2</c:v>
                </c:pt>
                <c:pt idx="6590" formatCode="General">
                  <c:v>5.6244715062045397E-2</c:v>
                </c:pt>
                <c:pt idx="6591" formatCode="General">
                  <c:v>5.6253365900809003E-2</c:v>
                </c:pt>
                <c:pt idx="6592" formatCode="General">
                  <c:v>5.6262016739572603E-2</c:v>
                </c:pt>
                <c:pt idx="6593" formatCode="General">
                  <c:v>5.6270667578336299E-2</c:v>
                </c:pt>
                <c:pt idx="6594" formatCode="General">
                  <c:v>5.6279318417099898E-2</c:v>
                </c:pt>
                <c:pt idx="6595" formatCode="General">
                  <c:v>5.6287969255863497E-2</c:v>
                </c:pt>
                <c:pt idx="6596" formatCode="General">
                  <c:v>5.6296620094627103E-2</c:v>
                </c:pt>
                <c:pt idx="6597" formatCode="General">
                  <c:v>5.6305270933390703E-2</c:v>
                </c:pt>
                <c:pt idx="6598" formatCode="General">
                  <c:v>5.6313921772154302E-2</c:v>
                </c:pt>
                <c:pt idx="6599" formatCode="General">
                  <c:v>5.6322572610917901E-2</c:v>
                </c:pt>
                <c:pt idx="6600" formatCode="General">
                  <c:v>5.63312234496815E-2</c:v>
                </c:pt>
                <c:pt idx="6601" formatCode="General">
                  <c:v>5.6339874288445099E-2</c:v>
                </c:pt>
                <c:pt idx="6602" formatCode="General">
                  <c:v>5.6348525127208803E-2</c:v>
                </c:pt>
                <c:pt idx="6603" formatCode="General">
                  <c:v>5.6357175965972402E-2</c:v>
                </c:pt>
                <c:pt idx="6604" formatCode="General">
                  <c:v>5.6365826804736001E-2</c:v>
                </c:pt>
                <c:pt idx="6605" formatCode="General">
                  <c:v>5.63744776434996E-2</c:v>
                </c:pt>
                <c:pt idx="6606" formatCode="General">
                  <c:v>5.6383128482263199E-2</c:v>
                </c:pt>
                <c:pt idx="6607" formatCode="General">
                  <c:v>5.6391779321026798E-2</c:v>
                </c:pt>
                <c:pt idx="6608" formatCode="General">
                  <c:v>5.6400430159790398E-2</c:v>
                </c:pt>
                <c:pt idx="6609" formatCode="General">
                  <c:v>5.6409080998554101E-2</c:v>
                </c:pt>
                <c:pt idx="6610" formatCode="General">
                  <c:v>5.64177318373177E-2</c:v>
                </c:pt>
                <c:pt idx="6611" formatCode="General">
                  <c:v>5.6426382676081299E-2</c:v>
                </c:pt>
                <c:pt idx="6612" formatCode="General">
                  <c:v>5.6435033514844898E-2</c:v>
                </c:pt>
                <c:pt idx="6613" formatCode="General">
                  <c:v>5.6443684353608498E-2</c:v>
                </c:pt>
                <c:pt idx="6614" formatCode="General">
                  <c:v>5.6452335192372097E-2</c:v>
                </c:pt>
                <c:pt idx="6615" formatCode="General">
                  <c:v>5.6460986031135703E-2</c:v>
                </c:pt>
                <c:pt idx="6616" formatCode="General">
                  <c:v>5.6469636869899302E-2</c:v>
                </c:pt>
                <c:pt idx="6617" formatCode="General">
                  <c:v>5.6478287708662998E-2</c:v>
                </c:pt>
                <c:pt idx="6618" formatCode="General">
                  <c:v>5.6486938547426598E-2</c:v>
                </c:pt>
                <c:pt idx="6619" formatCode="General">
                  <c:v>5.6495589386190197E-2</c:v>
                </c:pt>
                <c:pt idx="6620" formatCode="General">
                  <c:v>5.6504240224953803E-2</c:v>
                </c:pt>
                <c:pt idx="6621" formatCode="General">
                  <c:v>5.6512891063717402E-2</c:v>
                </c:pt>
                <c:pt idx="6622" formatCode="General">
                  <c:v>5.6521541902481001E-2</c:v>
                </c:pt>
                <c:pt idx="6623" formatCode="General">
                  <c:v>5.65301927412446E-2</c:v>
                </c:pt>
                <c:pt idx="6624" formatCode="General">
                  <c:v>5.65388435800082E-2</c:v>
                </c:pt>
                <c:pt idx="6625" formatCode="General">
                  <c:v>5.6547494418771799E-2</c:v>
                </c:pt>
                <c:pt idx="6626" formatCode="General">
                  <c:v>5.6556145257535502E-2</c:v>
                </c:pt>
                <c:pt idx="6627" formatCode="General">
                  <c:v>5.6564796096299101E-2</c:v>
                </c:pt>
                <c:pt idx="6628" formatCode="General">
                  <c:v>5.65734469350627E-2</c:v>
                </c:pt>
                <c:pt idx="6629" formatCode="General">
                  <c:v>5.65820977738263E-2</c:v>
                </c:pt>
                <c:pt idx="6630" formatCode="General">
                  <c:v>5.6590748612589899E-2</c:v>
                </c:pt>
                <c:pt idx="6631" formatCode="General">
                  <c:v>5.6599399451353498E-2</c:v>
                </c:pt>
                <c:pt idx="6632" formatCode="General">
                  <c:v>5.6608050290117097E-2</c:v>
                </c:pt>
                <c:pt idx="6633" formatCode="General">
                  <c:v>5.66167011288808E-2</c:v>
                </c:pt>
                <c:pt idx="6634" formatCode="General">
                  <c:v>5.6625351967644399E-2</c:v>
                </c:pt>
                <c:pt idx="6635" formatCode="General">
                  <c:v>5.6634002806407999E-2</c:v>
                </c:pt>
                <c:pt idx="6636" formatCode="General">
                  <c:v>5.6642653645171598E-2</c:v>
                </c:pt>
                <c:pt idx="6637" formatCode="General">
                  <c:v>5.6651304483935197E-2</c:v>
                </c:pt>
                <c:pt idx="6638" formatCode="General">
                  <c:v>5.6659955322698803E-2</c:v>
                </c:pt>
                <c:pt idx="6639" formatCode="General">
                  <c:v>5.6668606161462402E-2</c:v>
                </c:pt>
                <c:pt idx="6640" formatCode="General">
                  <c:v>5.6677257000226001E-2</c:v>
                </c:pt>
                <c:pt idx="6641" formatCode="General">
                  <c:v>5.6685907838989698E-2</c:v>
                </c:pt>
                <c:pt idx="6642" formatCode="General">
                  <c:v>5.6694558677753297E-2</c:v>
                </c:pt>
                <c:pt idx="6643" formatCode="General">
                  <c:v>5.6703209516516903E-2</c:v>
                </c:pt>
                <c:pt idx="6644" formatCode="General">
                  <c:v>5.6711860355280502E-2</c:v>
                </c:pt>
                <c:pt idx="6645" formatCode="General">
                  <c:v>5.6720511194044101E-2</c:v>
                </c:pt>
                <c:pt idx="6646" formatCode="General">
                  <c:v>5.6729162032807701E-2</c:v>
                </c:pt>
                <c:pt idx="6647" formatCode="General">
                  <c:v>5.67378128715713E-2</c:v>
                </c:pt>
                <c:pt idx="6648" formatCode="General">
                  <c:v>5.6746463710334899E-2</c:v>
                </c:pt>
                <c:pt idx="6649" formatCode="General">
                  <c:v>5.6755114549098498E-2</c:v>
                </c:pt>
                <c:pt idx="6650" formatCode="General">
                  <c:v>5.6763765387862201E-2</c:v>
                </c:pt>
                <c:pt idx="6651" formatCode="General">
                  <c:v>5.6772416226625801E-2</c:v>
                </c:pt>
                <c:pt idx="6652" formatCode="General">
                  <c:v>5.67810670653894E-2</c:v>
                </c:pt>
                <c:pt idx="6653" formatCode="General">
                  <c:v>5.6789717904152999E-2</c:v>
                </c:pt>
                <c:pt idx="6654" formatCode="General">
                  <c:v>5.6798368742916598E-2</c:v>
                </c:pt>
                <c:pt idx="6655" formatCode="General">
                  <c:v>5.6807019581680197E-2</c:v>
                </c:pt>
                <c:pt idx="6656" formatCode="General">
                  <c:v>5.6815670420443803E-2</c:v>
                </c:pt>
                <c:pt idx="6657" formatCode="General">
                  <c:v>5.68243212592075E-2</c:v>
                </c:pt>
                <c:pt idx="6658" formatCode="General">
                  <c:v>5.6832972097971099E-2</c:v>
                </c:pt>
                <c:pt idx="6659" formatCode="General">
                  <c:v>5.6841622936734698E-2</c:v>
                </c:pt>
                <c:pt idx="6660" formatCode="General">
                  <c:v>5.6850273775498297E-2</c:v>
                </c:pt>
                <c:pt idx="6661" formatCode="General">
                  <c:v>5.6858924614261903E-2</c:v>
                </c:pt>
                <c:pt idx="6662" formatCode="General">
                  <c:v>5.6867575453025503E-2</c:v>
                </c:pt>
                <c:pt idx="6663" formatCode="General">
                  <c:v>5.6876226291789102E-2</c:v>
                </c:pt>
                <c:pt idx="6664" formatCode="General">
                  <c:v>5.6884877130552701E-2</c:v>
                </c:pt>
                <c:pt idx="6665" formatCode="General">
                  <c:v>5.6893527969316397E-2</c:v>
                </c:pt>
                <c:pt idx="6666" formatCode="General">
                  <c:v>5.6902178808080003E-2</c:v>
                </c:pt>
                <c:pt idx="6667" formatCode="General">
                  <c:v>5.6910829646843603E-2</c:v>
                </c:pt>
                <c:pt idx="6668" formatCode="General">
                  <c:v>5.6919480485607202E-2</c:v>
                </c:pt>
                <c:pt idx="6669" formatCode="General">
                  <c:v>5.6928131324370801E-2</c:v>
                </c:pt>
                <c:pt idx="6670" formatCode="General">
                  <c:v>5.69367821631344E-2</c:v>
                </c:pt>
                <c:pt idx="6671" formatCode="General">
                  <c:v>5.6945433001897999E-2</c:v>
                </c:pt>
                <c:pt idx="6672" formatCode="General">
                  <c:v>5.6954083840661598E-2</c:v>
                </c:pt>
                <c:pt idx="6673" formatCode="General">
                  <c:v>5.6962734679425302E-2</c:v>
                </c:pt>
                <c:pt idx="6674" formatCode="General">
                  <c:v>5.6971385518188901E-2</c:v>
                </c:pt>
                <c:pt idx="6675" formatCode="General">
                  <c:v>5.69800363569525E-2</c:v>
                </c:pt>
                <c:pt idx="6676" formatCode="General">
                  <c:v>5.6988687195716099E-2</c:v>
                </c:pt>
                <c:pt idx="6677" formatCode="General">
                  <c:v>5.6997338034479698E-2</c:v>
                </c:pt>
                <c:pt idx="6678" formatCode="General">
                  <c:v>5.7005988873243298E-2</c:v>
                </c:pt>
                <c:pt idx="6679" formatCode="General">
                  <c:v>5.7014639712006897E-2</c:v>
                </c:pt>
                <c:pt idx="6680" formatCode="General">
                  <c:v>5.7023290550770503E-2</c:v>
                </c:pt>
                <c:pt idx="6681" formatCode="General">
                  <c:v>5.7031941389534199E-2</c:v>
                </c:pt>
                <c:pt idx="6682" formatCode="General">
                  <c:v>5.7040592228297798E-2</c:v>
                </c:pt>
                <c:pt idx="6683" formatCode="General">
                  <c:v>5.7049243067061398E-2</c:v>
                </c:pt>
                <c:pt idx="6684" formatCode="General">
                  <c:v>5.7057893905824997E-2</c:v>
                </c:pt>
                <c:pt idx="6685" formatCode="General">
                  <c:v>5.7066544744588603E-2</c:v>
                </c:pt>
                <c:pt idx="6686" formatCode="General">
                  <c:v>5.7075195583352202E-2</c:v>
                </c:pt>
                <c:pt idx="6687" formatCode="General">
                  <c:v>5.7083846422115801E-2</c:v>
                </c:pt>
                <c:pt idx="6688" formatCode="General">
                  <c:v>5.70924972608794E-2</c:v>
                </c:pt>
                <c:pt idx="6689" formatCode="General">
                  <c:v>5.7101148099643097E-2</c:v>
                </c:pt>
                <c:pt idx="6690" formatCode="General">
                  <c:v>5.7109798938406703E-2</c:v>
                </c:pt>
                <c:pt idx="6691" formatCode="General">
                  <c:v>5.7118449777170302E-2</c:v>
                </c:pt>
                <c:pt idx="6692" formatCode="General">
                  <c:v>5.7127100615933901E-2</c:v>
                </c:pt>
                <c:pt idx="6693" formatCode="General">
                  <c:v>5.71357514546975E-2</c:v>
                </c:pt>
                <c:pt idx="6694" formatCode="General">
                  <c:v>5.71444022934611E-2</c:v>
                </c:pt>
                <c:pt idx="6695" formatCode="General">
                  <c:v>5.7153053132224699E-2</c:v>
                </c:pt>
                <c:pt idx="6696" formatCode="General">
                  <c:v>5.7161703970988298E-2</c:v>
                </c:pt>
                <c:pt idx="6697" formatCode="General">
                  <c:v>5.7170354809752001E-2</c:v>
                </c:pt>
                <c:pt idx="6698" formatCode="General">
                  <c:v>5.71790056485156E-2</c:v>
                </c:pt>
                <c:pt idx="6699" formatCode="General">
                  <c:v>5.71876564872792E-2</c:v>
                </c:pt>
                <c:pt idx="6700" formatCode="General">
                  <c:v>5.7196307326042799E-2</c:v>
                </c:pt>
                <c:pt idx="6701" formatCode="General">
                  <c:v>5.7204958164806398E-2</c:v>
                </c:pt>
                <c:pt idx="6702" formatCode="General">
                  <c:v>5.7213609003569997E-2</c:v>
                </c:pt>
                <c:pt idx="6703" formatCode="General">
                  <c:v>5.7222259842333603E-2</c:v>
                </c:pt>
                <c:pt idx="6704" formatCode="General">
                  <c:v>5.7230910681097202E-2</c:v>
                </c:pt>
                <c:pt idx="6705" formatCode="General">
                  <c:v>5.7239561519860899E-2</c:v>
                </c:pt>
                <c:pt idx="6706" formatCode="General">
                  <c:v>5.7248212358624498E-2</c:v>
                </c:pt>
                <c:pt idx="6707" formatCode="General">
                  <c:v>5.7256863197388097E-2</c:v>
                </c:pt>
                <c:pt idx="6708" formatCode="General">
                  <c:v>5.7265514036151703E-2</c:v>
                </c:pt>
                <c:pt idx="6709" formatCode="General">
                  <c:v>5.7274164874915302E-2</c:v>
                </c:pt>
                <c:pt idx="6710" formatCode="General">
                  <c:v>5.7282815713678902E-2</c:v>
                </c:pt>
                <c:pt idx="6711" formatCode="General">
                  <c:v>5.7291466552442501E-2</c:v>
                </c:pt>
                <c:pt idx="6712" formatCode="General">
                  <c:v>5.73001173912061E-2</c:v>
                </c:pt>
                <c:pt idx="6713" formatCode="General">
                  <c:v>5.7308768229969803E-2</c:v>
                </c:pt>
                <c:pt idx="6714" formatCode="General">
                  <c:v>5.7317419068733402E-2</c:v>
                </c:pt>
                <c:pt idx="6715" formatCode="General">
                  <c:v>5.7326069907497001E-2</c:v>
                </c:pt>
                <c:pt idx="6716" formatCode="General">
                  <c:v>5.7334720746260601E-2</c:v>
                </c:pt>
                <c:pt idx="6717" formatCode="General">
                  <c:v>5.73433715850242E-2</c:v>
                </c:pt>
                <c:pt idx="6718" formatCode="General">
                  <c:v>5.7352022423787799E-2</c:v>
                </c:pt>
                <c:pt idx="6719" formatCode="General">
                  <c:v>5.7360673262551398E-2</c:v>
                </c:pt>
                <c:pt idx="6720" formatCode="General">
                  <c:v>5.7369324101314997E-2</c:v>
                </c:pt>
                <c:pt idx="6721" formatCode="General">
                  <c:v>5.7377974940078701E-2</c:v>
                </c:pt>
                <c:pt idx="6722" formatCode="General">
                  <c:v>5.73866257788423E-2</c:v>
                </c:pt>
                <c:pt idx="6723" formatCode="General">
                  <c:v>5.7395276617605899E-2</c:v>
                </c:pt>
                <c:pt idx="6724" formatCode="General">
                  <c:v>5.7403927456369498E-2</c:v>
                </c:pt>
                <c:pt idx="6725" formatCode="General">
                  <c:v>5.7412578295133097E-2</c:v>
                </c:pt>
                <c:pt idx="6726" formatCode="General">
                  <c:v>5.7421229133896703E-2</c:v>
                </c:pt>
                <c:pt idx="6727" formatCode="General">
                  <c:v>5.7429879972660303E-2</c:v>
                </c:pt>
                <c:pt idx="6728" formatCode="General">
                  <c:v>5.7438530811423902E-2</c:v>
                </c:pt>
                <c:pt idx="6729" formatCode="General">
                  <c:v>5.7447181650187598E-2</c:v>
                </c:pt>
                <c:pt idx="6730" formatCode="General">
                  <c:v>5.7455832488951197E-2</c:v>
                </c:pt>
                <c:pt idx="6731" formatCode="General">
                  <c:v>5.7464483327714803E-2</c:v>
                </c:pt>
                <c:pt idx="6732" formatCode="General">
                  <c:v>5.7473134166478403E-2</c:v>
                </c:pt>
                <c:pt idx="6733" formatCode="General">
                  <c:v>5.7481785005242002E-2</c:v>
                </c:pt>
                <c:pt idx="6734" formatCode="General">
                  <c:v>5.7490435844005601E-2</c:v>
                </c:pt>
                <c:pt idx="6735" formatCode="General">
                  <c:v>5.74990866827692E-2</c:v>
                </c:pt>
                <c:pt idx="6736" formatCode="General">
                  <c:v>5.7507737521532799E-2</c:v>
                </c:pt>
                <c:pt idx="6737" formatCode="General">
                  <c:v>5.7516388360296503E-2</c:v>
                </c:pt>
                <c:pt idx="6738" formatCode="General">
                  <c:v>5.7525039199060102E-2</c:v>
                </c:pt>
                <c:pt idx="6739" formatCode="General">
                  <c:v>5.7533690037823701E-2</c:v>
                </c:pt>
                <c:pt idx="6740" formatCode="General">
                  <c:v>5.75423408765873E-2</c:v>
                </c:pt>
                <c:pt idx="6741" formatCode="General">
                  <c:v>5.7550991715350899E-2</c:v>
                </c:pt>
                <c:pt idx="6742" formatCode="General">
                  <c:v>5.7559642554114498E-2</c:v>
                </c:pt>
                <c:pt idx="6743" formatCode="General">
                  <c:v>5.7568293392878098E-2</c:v>
                </c:pt>
                <c:pt idx="6744" formatCode="General">
                  <c:v>5.7576944231641697E-2</c:v>
                </c:pt>
                <c:pt idx="6745" formatCode="General">
                  <c:v>5.75855950704054E-2</c:v>
                </c:pt>
                <c:pt idx="6746" formatCode="General">
                  <c:v>5.7594245909168999E-2</c:v>
                </c:pt>
                <c:pt idx="6747" formatCode="General">
                  <c:v>5.7602896747932598E-2</c:v>
                </c:pt>
                <c:pt idx="6748" formatCode="General">
                  <c:v>5.7611547586696198E-2</c:v>
                </c:pt>
                <c:pt idx="6749" formatCode="General">
                  <c:v>5.7620198425459797E-2</c:v>
                </c:pt>
                <c:pt idx="6750" formatCode="General">
                  <c:v>5.7628849264223403E-2</c:v>
                </c:pt>
                <c:pt idx="6751" formatCode="General">
                  <c:v>5.7637500102987002E-2</c:v>
                </c:pt>
                <c:pt idx="6752" formatCode="General">
                  <c:v>5.7646150941750601E-2</c:v>
                </c:pt>
                <c:pt idx="6753" formatCode="General">
                  <c:v>5.7654801780514298E-2</c:v>
                </c:pt>
                <c:pt idx="6754" formatCode="General">
                  <c:v>5.7663452619277897E-2</c:v>
                </c:pt>
                <c:pt idx="6755" formatCode="General">
                  <c:v>5.7672103458041503E-2</c:v>
                </c:pt>
                <c:pt idx="6756" formatCode="General">
                  <c:v>5.7680754296805102E-2</c:v>
                </c:pt>
                <c:pt idx="6757" formatCode="General">
                  <c:v>5.7689405135568701E-2</c:v>
                </c:pt>
                <c:pt idx="6758" formatCode="General">
                  <c:v>5.76980559743323E-2</c:v>
                </c:pt>
                <c:pt idx="6759" formatCode="General">
                  <c:v>5.77067068130959E-2</c:v>
                </c:pt>
                <c:pt idx="6760" formatCode="General">
                  <c:v>5.7715357651859499E-2</c:v>
                </c:pt>
                <c:pt idx="6761" formatCode="General">
                  <c:v>5.7724008490623202E-2</c:v>
                </c:pt>
                <c:pt idx="6762" formatCode="General">
                  <c:v>5.7732659329386801E-2</c:v>
                </c:pt>
                <c:pt idx="6763" formatCode="General">
                  <c:v>5.77413101681504E-2</c:v>
                </c:pt>
                <c:pt idx="6764" formatCode="General">
                  <c:v>5.7749961006914E-2</c:v>
                </c:pt>
                <c:pt idx="6765" formatCode="General">
                  <c:v>5.7758611845677599E-2</c:v>
                </c:pt>
                <c:pt idx="6766" formatCode="General">
                  <c:v>5.7767262684441198E-2</c:v>
                </c:pt>
                <c:pt idx="6767" formatCode="General">
                  <c:v>5.7775913523204797E-2</c:v>
                </c:pt>
                <c:pt idx="6768" formatCode="General">
                  <c:v>5.7784564361968403E-2</c:v>
                </c:pt>
                <c:pt idx="6769" formatCode="General">
                  <c:v>5.77932152007321E-2</c:v>
                </c:pt>
                <c:pt idx="6770" formatCode="General">
                  <c:v>5.7801866039495699E-2</c:v>
                </c:pt>
                <c:pt idx="6771" formatCode="General">
                  <c:v>5.7810516878259298E-2</c:v>
                </c:pt>
                <c:pt idx="6772" formatCode="General">
                  <c:v>5.7819167717022897E-2</c:v>
                </c:pt>
                <c:pt idx="6773" formatCode="General">
                  <c:v>5.7827818555786503E-2</c:v>
                </c:pt>
                <c:pt idx="6774" formatCode="General">
                  <c:v>5.7836469394550102E-2</c:v>
                </c:pt>
                <c:pt idx="6775" formatCode="General">
                  <c:v>5.7845120233313702E-2</c:v>
                </c:pt>
                <c:pt idx="6776" formatCode="General">
                  <c:v>5.7853771072077301E-2</c:v>
                </c:pt>
                <c:pt idx="6777" formatCode="General">
                  <c:v>5.7862421910840997E-2</c:v>
                </c:pt>
                <c:pt idx="6778" formatCode="General">
                  <c:v>5.7871072749604603E-2</c:v>
                </c:pt>
                <c:pt idx="6779" formatCode="General">
                  <c:v>5.7879723588368202E-2</c:v>
                </c:pt>
                <c:pt idx="6780" formatCode="General">
                  <c:v>5.7888374427131802E-2</c:v>
                </c:pt>
                <c:pt idx="6781" formatCode="General">
                  <c:v>5.7897025265895401E-2</c:v>
                </c:pt>
                <c:pt idx="6782" formatCode="General">
                  <c:v>5.7905676104659E-2</c:v>
                </c:pt>
                <c:pt idx="6783" formatCode="General">
                  <c:v>5.7914326943422599E-2</c:v>
                </c:pt>
                <c:pt idx="6784" formatCode="General">
                  <c:v>5.7922977782186198E-2</c:v>
                </c:pt>
                <c:pt idx="6785" formatCode="General">
                  <c:v>5.7931628620949902E-2</c:v>
                </c:pt>
                <c:pt idx="6786" formatCode="General">
                  <c:v>5.7940279459713501E-2</c:v>
                </c:pt>
                <c:pt idx="6787" formatCode="General">
                  <c:v>5.79489302984771E-2</c:v>
                </c:pt>
                <c:pt idx="6788" formatCode="General">
                  <c:v>5.7957581137240699E-2</c:v>
                </c:pt>
                <c:pt idx="6789" formatCode="General">
                  <c:v>5.7966231976004298E-2</c:v>
                </c:pt>
                <c:pt idx="6790" formatCode="General">
                  <c:v>5.7974882814767897E-2</c:v>
                </c:pt>
                <c:pt idx="6791" formatCode="General">
                  <c:v>5.7983533653531497E-2</c:v>
                </c:pt>
                <c:pt idx="6792" formatCode="General">
                  <c:v>5.7992184492295103E-2</c:v>
                </c:pt>
                <c:pt idx="6793" formatCode="General">
                  <c:v>5.8000835331058799E-2</c:v>
                </c:pt>
                <c:pt idx="6794" formatCode="General">
                  <c:v>5.8009486169822398E-2</c:v>
                </c:pt>
                <c:pt idx="6795" formatCode="General">
                  <c:v>5.8018137008585997E-2</c:v>
                </c:pt>
                <c:pt idx="6796" formatCode="General">
                  <c:v>5.8026787847349597E-2</c:v>
                </c:pt>
                <c:pt idx="6797" formatCode="General">
                  <c:v>5.8035438686113203E-2</c:v>
                </c:pt>
                <c:pt idx="6798" formatCode="General">
                  <c:v>5.8044089524876802E-2</c:v>
                </c:pt>
                <c:pt idx="6799" formatCode="General">
                  <c:v>5.8052740363640401E-2</c:v>
                </c:pt>
                <c:pt idx="6800" formatCode="General">
                  <c:v>5.8061391202404E-2</c:v>
                </c:pt>
                <c:pt idx="6801" formatCode="General">
                  <c:v>5.8070042041167703E-2</c:v>
                </c:pt>
                <c:pt idx="6802" formatCode="General">
                  <c:v>5.8078692879931303E-2</c:v>
                </c:pt>
                <c:pt idx="6803" formatCode="General">
                  <c:v>5.8087343718694902E-2</c:v>
                </c:pt>
                <c:pt idx="6804" formatCode="General">
                  <c:v>5.8095994557458501E-2</c:v>
                </c:pt>
                <c:pt idx="6805" formatCode="General">
                  <c:v>5.81046453962221E-2</c:v>
                </c:pt>
                <c:pt idx="6806" formatCode="General">
                  <c:v>5.8113296234985699E-2</c:v>
                </c:pt>
                <c:pt idx="6807" formatCode="General">
                  <c:v>5.8121947073749299E-2</c:v>
                </c:pt>
                <c:pt idx="6808" formatCode="General">
                  <c:v>5.8130597912512898E-2</c:v>
                </c:pt>
                <c:pt idx="6809" formatCode="General">
                  <c:v>5.8139248751276601E-2</c:v>
                </c:pt>
                <c:pt idx="6810" formatCode="General">
                  <c:v>5.81478995900402E-2</c:v>
                </c:pt>
                <c:pt idx="6811" formatCode="General">
                  <c:v>5.8156550428803799E-2</c:v>
                </c:pt>
                <c:pt idx="6812" formatCode="General">
                  <c:v>5.8165201267567399E-2</c:v>
                </c:pt>
                <c:pt idx="6813" formatCode="General">
                  <c:v>5.8173852106330998E-2</c:v>
                </c:pt>
                <c:pt idx="6814" formatCode="General">
                  <c:v>5.8182502945094597E-2</c:v>
                </c:pt>
                <c:pt idx="6815" formatCode="General">
                  <c:v>5.8191153783858203E-2</c:v>
                </c:pt>
                <c:pt idx="6816" formatCode="General">
                  <c:v>5.8199804622621802E-2</c:v>
                </c:pt>
                <c:pt idx="6817" formatCode="General">
                  <c:v>5.8208455461385498E-2</c:v>
                </c:pt>
                <c:pt idx="6818" formatCode="General">
                  <c:v>5.8217106300149098E-2</c:v>
                </c:pt>
                <c:pt idx="6819" formatCode="General">
                  <c:v>5.8225757138912697E-2</c:v>
                </c:pt>
                <c:pt idx="6820" formatCode="General">
                  <c:v>5.8234407977676303E-2</c:v>
                </c:pt>
                <c:pt idx="6821" formatCode="General">
                  <c:v>5.8243058816439902E-2</c:v>
                </c:pt>
                <c:pt idx="6822" formatCode="General">
                  <c:v>5.8251709655203501E-2</c:v>
                </c:pt>
                <c:pt idx="6823" formatCode="General">
                  <c:v>5.82603604939671E-2</c:v>
                </c:pt>
                <c:pt idx="6824" formatCode="General">
                  <c:v>5.82690113327307E-2</c:v>
                </c:pt>
                <c:pt idx="6825" formatCode="General">
                  <c:v>5.8277662171494403E-2</c:v>
                </c:pt>
                <c:pt idx="6826" formatCode="General">
                  <c:v>5.8286313010258002E-2</c:v>
                </c:pt>
                <c:pt idx="6827" formatCode="General">
                  <c:v>5.8294963849021601E-2</c:v>
                </c:pt>
                <c:pt idx="6828" formatCode="General">
                  <c:v>5.83036146877852E-2</c:v>
                </c:pt>
                <c:pt idx="6829" formatCode="General">
                  <c:v>5.83122655265488E-2</c:v>
                </c:pt>
                <c:pt idx="6830" formatCode="General">
                  <c:v>5.8320916365312399E-2</c:v>
                </c:pt>
                <c:pt idx="6831" formatCode="General">
                  <c:v>5.8329567204075998E-2</c:v>
                </c:pt>
                <c:pt idx="6832" formatCode="General">
                  <c:v>5.8338218042839597E-2</c:v>
                </c:pt>
                <c:pt idx="6833" formatCode="General">
                  <c:v>5.83468688816033E-2</c:v>
                </c:pt>
                <c:pt idx="6834" formatCode="General">
                  <c:v>5.83555197203669E-2</c:v>
                </c:pt>
                <c:pt idx="6835" formatCode="General">
                  <c:v>5.8364170559130499E-2</c:v>
                </c:pt>
                <c:pt idx="6836" formatCode="General">
                  <c:v>5.8372821397894098E-2</c:v>
                </c:pt>
                <c:pt idx="6837" formatCode="General">
                  <c:v>5.8381472236657697E-2</c:v>
                </c:pt>
                <c:pt idx="6838" formatCode="General">
                  <c:v>5.8390123075421303E-2</c:v>
                </c:pt>
                <c:pt idx="6839" formatCode="General">
                  <c:v>5.8398773914184902E-2</c:v>
                </c:pt>
                <c:pt idx="6840" formatCode="General">
                  <c:v>5.8407424752948502E-2</c:v>
                </c:pt>
                <c:pt idx="6841" formatCode="General">
                  <c:v>5.8416075591712198E-2</c:v>
                </c:pt>
                <c:pt idx="6842" formatCode="General">
                  <c:v>5.8424726430475797E-2</c:v>
                </c:pt>
                <c:pt idx="6843" formatCode="General">
                  <c:v>5.8433377269239403E-2</c:v>
                </c:pt>
                <c:pt idx="6844" formatCode="General">
                  <c:v>5.8442028108003002E-2</c:v>
                </c:pt>
                <c:pt idx="6845" formatCode="General">
                  <c:v>5.8450678946766602E-2</c:v>
                </c:pt>
                <c:pt idx="6846" formatCode="General">
                  <c:v>5.8459329785530201E-2</c:v>
                </c:pt>
                <c:pt idx="6847" formatCode="General">
                  <c:v>5.84679806242938E-2</c:v>
                </c:pt>
                <c:pt idx="6848" formatCode="General">
                  <c:v>5.8476631463057399E-2</c:v>
                </c:pt>
                <c:pt idx="6849" formatCode="General">
                  <c:v>5.8485282301821102E-2</c:v>
                </c:pt>
                <c:pt idx="6850" formatCode="General">
                  <c:v>5.8493933140584702E-2</c:v>
                </c:pt>
                <c:pt idx="6851" formatCode="General">
                  <c:v>5.8502583979348301E-2</c:v>
                </c:pt>
                <c:pt idx="6852" formatCode="General">
                  <c:v>5.85112348181119E-2</c:v>
                </c:pt>
                <c:pt idx="6853" formatCode="General">
                  <c:v>5.8519885656875499E-2</c:v>
                </c:pt>
                <c:pt idx="6854" formatCode="General">
                  <c:v>5.8528536495639098E-2</c:v>
                </c:pt>
                <c:pt idx="6855" formatCode="General">
                  <c:v>5.8537187334402697E-2</c:v>
                </c:pt>
                <c:pt idx="6856" formatCode="General">
                  <c:v>5.8545838173166297E-2</c:v>
                </c:pt>
                <c:pt idx="6857" formatCode="General">
                  <c:v>5.855448901193E-2</c:v>
                </c:pt>
                <c:pt idx="6858" formatCode="General">
                  <c:v>5.8563139850693599E-2</c:v>
                </c:pt>
                <c:pt idx="6859" formatCode="General">
                  <c:v>5.8571790689457198E-2</c:v>
                </c:pt>
                <c:pt idx="6860" formatCode="General">
                  <c:v>5.8580441528220797E-2</c:v>
                </c:pt>
                <c:pt idx="6861" formatCode="General">
                  <c:v>5.8589092366984397E-2</c:v>
                </c:pt>
                <c:pt idx="6862" formatCode="General">
                  <c:v>5.8597743205748003E-2</c:v>
                </c:pt>
                <c:pt idx="6863" formatCode="General">
                  <c:v>5.8606394044511602E-2</c:v>
                </c:pt>
                <c:pt idx="6864" formatCode="General">
                  <c:v>5.8615044883275201E-2</c:v>
                </c:pt>
                <c:pt idx="6865" formatCode="General">
                  <c:v>5.8623695722038897E-2</c:v>
                </c:pt>
                <c:pt idx="6866" formatCode="General">
                  <c:v>5.8632346560802497E-2</c:v>
                </c:pt>
                <c:pt idx="6867" formatCode="General">
                  <c:v>5.8640997399566103E-2</c:v>
                </c:pt>
                <c:pt idx="6868" formatCode="General">
                  <c:v>5.8649648238329702E-2</c:v>
                </c:pt>
                <c:pt idx="6869" formatCode="General">
                  <c:v>5.8658299077093301E-2</c:v>
                </c:pt>
                <c:pt idx="6870" formatCode="General">
                  <c:v>5.86669499158569E-2</c:v>
                </c:pt>
                <c:pt idx="6871" formatCode="General">
                  <c:v>5.8675600754620499E-2</c:v>
                </c:pt>
                <c:pt idx="6872" formatCode="General">
                  <c:v>5.8684251593384099E-2</c:v>
                </c:pt>
                <c:pt idx="6873" formatCode="General">
                  <c:v>5.8692902432147802E-2</c:v>
                </c:pt>
                <c:pt idx="6874" formatCode="General">
                  <c:v>5.8701553270911401E-2</c:v>
                </c:pt>
                <c:pt idx="6875" formatCode="General">
                  <c:v>5.8710204109675E-2</c:v>
                </c:pt>
                <c:pt idx="6876" formatCode="General">
                  <c:v>5.8718854948438599E-2</c:v>
                </c:pt>
                <c:pt idx="6877" formatCode="General">
                  <c:v>5.8727505787202199E-2</c:v>
                </c:pt>
                <c:pt idx="6878" formatCode="General">
                  <c:v>5.8736156625965798E-2</c:v>
                </c:pt>
                <c:pt idx="6879" formatCode="General">
                  <c:v>5.8744807464729397E-2</c:v>
                </c:pt>
                <c:pt idx="6880" formatCode="General">
                  <c:v>5.8753458303493003E-2</c:v>
                </c:pt>
                <c:pt idx="6881" formatCode="General">
                  <c:v>5.8762109142256699E-2</c:v>
                </c:pt>
                <c:pt idx="6882" formatCode="General">
                  <c:v>5.8770759981020299E-2</c:v>
                </c:pt>
                <c:pt idx="6883" formatCode="General">
                  <c:v>5.8779410819783898E-2</c:v>
                </c:pt>
                <c:pt idx="6884" formatCode="General">
                  <c:v>5.8788061658547497E-2</c:v>
                </c:pt>
                <c:pt idx="6885" formatCode="General">
                  <c:v>5.8796712497311103E-2</c:v>
                </c:pt>
                <c:pt idx="6886" formatCode="General">
                  <c:v>5.8805363336074702E-2</c:v>
                </c:pt>
                <c:pt idx="6887" formatCode="General">
                  <c:v>5.8814014174838301E-2</c:v>
                </c:pt>
                <c:pt idx="6888" formatCode="General">
                  <c:v>5.8822665013601901E-2</c:v>
                </c:pt>
                <c:pt idx="6889" formatCode="General">
                  <c:v>5.8831315852365597E-2</c:v>
                </c:pt>
                <c:pt idx="6890" formatCode="General">
                  <c:v>5.8839966691129203E-2</c:v>
                </c:pt>
                <c:pt idx="6891" formatCode="General">
                  <c:v>5.8848617529892802E-2</c:v>
                </c:pt>
                <c:pt idx="6892" formatCode="General">
                  <c:v>5.8857268368656401E-2</c:v>
                </c:pt>
                <c:pt idx="6893" formatCode="General">
                  <c:v>5.8865919207420001E-2</c:v>
                </c:pt>
                <c:pt idx="6894" formatCode="General">
                  <c:v>5.88745700461836E-2</c:v>
                </c:pt>
                <c:pt idx="6895" formatCode="General">
                  <c:v>5.8883220884947199E-2</c:v>
                </c:pt>
                <c:pt idx="6896" formatCode="General">
                  <c:v>5.8891871723710798E-2</c:v>
                </c:pt>
                <c:pt idx="6897" formatCode="General">
                  <c:v>5.8900522562474501E-2</c:v>
                </c:pt>
                <c:pt idx="6898" formatCode="General">
                  <c:v>5.89091734012381E-2</c:v>
                </c:pt>
                <c:pt idx="6899" formatCode="General">
                  <c:v>5.89178242400017E-2</c:v>
                </c:pt>
                <c:pt idx="6900" formatCode="General">
                  <c:v>5.8926475078765299E-2</c:v>
                </c:pt>
                <c:pt idx="6901" formatCode="General">
                  <c:v>5.8935125917528898E-2</c:v>
                </c:pt>
                <c:pt idx="6902" formatCode="General">
                  <c:v>5.8943776756292497E-2</c:v>
                </c:pt>
                <c:pt idx="6903" formatCode="General">
                  <c:v>5.8952427595056103E-2</c:v>
                </c:pt>
                <c:pt idx="6904" formatCode="General">
                  <c:v>5.8961078433819702E-2</c:v>
                </c:pt>
                <c:pt idx="6905" formatCode="General">
                  <c:v>5.8969729272583399E-2</c:v>
                </c:pt>
                <c:pt idx="6906" formatCode="General">
                  <c:v>5.8978380111346998E-2</c:v>
                </c:pt>
                <c:pt idx="6907" formatCode="General">
                  <c:v>5.8987030950110597E-2</c:v>
                </c:pt>
                <c:pt idx="6908" formatCode="General">
                  <c:v>5.8995681788874203E-2</c:v>
                </c:pt>
                <c:pt idx="6909" formatCode="General">
                  <c:v>5.9004332627637802E-2</c:v>
                </c:pt>
                <c:pt idx="6910" formatCode="General">
                  <c:v>5.9012983466401402E-2</c:v>
                </c:pt>
                <c:pt idx="6911" formatCode="General">
                  <c:v>5.9021634305165001E-2</c:v>
                </c:pt>
                <c:pt idx="6912" formatCode="General">
                  <c:v>5.90302851439286E-2</c:v>
                </c:pt>
                <c:pt idx="6913" formatCode="General">
                  <c:v>5.9038935982692303E-2</c:v>
                </c:pt>
                <c:pt idx="6914" formatCode="General">
                  <c:v>5.9047586821455902E-2</c:v>
                </c:pt>
                <c:pt idx="6915" formatCode="General">
                  <c:v>5.9056237660219502E-2</c:v>
                </c:pt>
                <c:pt idx="6916" formatCode="General">
                  <c:v>5.9064888498983101E-2</c:v>
                </c:pt>
                <c:pt idx="6917" formatCode="General">
                  <c:v>5.90735393377467E-2</c:v>
                </c:pt>
                <c:pt idx="6918" formatCode="General">
                  <c:v>5.9082190176510299E-2</c:v>
                </c:pt>
                <c:pt idx="6919" formatCode="General">
                  <c:v>5.9090841015273898E-2</c:v>
                </c:pt>
                <c:pt idx="6920" formatCode="General">
                  <c:v>5.9099491854037497E-2</c:v>
                </c:pt>
                <c:pt idx="6921" formatCode="General">
                  <c:v>5.9108142692801201E-2</c:v>
                </c:pt>
                <c:pt idx="6922" formatCode="General">
                  <c:v>5.91167935315648E-2</c:v>
                </c:pt>
                <c:pt idx="6923" formatCode="General">
                  <c:v>5.9125444370328399E-2</c:v>
                </c:pt>
                <c:pt idx="6924" formatCode="General">
                  <c:v>5.9134095209091998E-2</c:v>
                </c:pt>
                <c:pt idx="6925" formatCode="General">
                  <c:v>5.9142746047855597E-2</c:v>
                </c:pt>
                <c:pt idx="6926" formatCode="General">
                  <c:v>5.9151396886619197E-2</c:v>
                </c:pt>
                <c:pt idx="6927" formatCode="General">
                  <c:v>5.9160047725382803E-2</c:v>
                </c:pt>
                <c:pt idx="6928" formatCode="General">
                  <c:v>5.9168698564146402E-2</c:v>
                </c:pt>
                <c:pt idx="6929" formatCode="General">
                  <c:v>5.9177349402910098E-2</c:v>
                </c:pt>
                <c:pt idx="6930" formatCode="General">
                  <c:v>5.9186000241673697E-2</c:v>
                </c:pt>
                <c:pt idx="6931" formatCode="General">
                  <c:v>5.9194651080437297E-2</c:v>
                </c:pt>
                <c:pt idx="6932" formatCode="General">
                  <c:v>5.9203301919200903E-2</c:v>
                </c:pt>
                <c:pt idx="6933" formatCode="General">
                  <c:v>5.9211952757964502E-2</c:v>
                </c:pt>
                <c:pt idx="6934" formatCode="General">
                  <c:v>5.9220603596728101E-2</c:v>
                </c:pt>
                <c:pt idx="6935" formatCode="General">
                  <c:v>5.92292544354917E-2</c:v>
                </c:pt>
                <c:pt idx="6936" formatCode="General">
                  <c:v>5.9237905274255299E-2</c:v>
                </c:pt>
                <c:pt idx="6937" formatCode="General">
                  <c:v>5.9246556113019003E-2</c:v>
                </c:pt>
                <c:pt idx="6938" formatCode="General">
                  <c:v>5.9255206951782602E-2</c:v>
                </c:pt>
                <c:pt idx="6939" formatCode="General">
                  <c:v>5.9263857790546201E-2</c:v>
                </c:pt>
                <c:pt idx="6940" formatCode="General">
                  <c:v>5.92725086293098E-2</c:v>
                </c:pt>
                <c:pt idx="6941" formatCode="General">
                  <c:v>5.9281159468073399E-2</c:v>
                </c:pt>
                <c:pt idx="6942" formatCode="General">
                  <c:v>5.9289810306836999E-2</c:v>
                </c:pt>
                <c:pt idx="6943" formatCode="General">
                  <c:v>5.9298461145600598E-2</c:v>
                </c:pt>
                <c:pt idx="6944" formatCode="General">
                  <c:v>5.9307111984364197E-2</c:v>
                </c:pt>
                <c:pt idx="6945" formatCode="General">
                  <c:v>5.93157628231279E-2</c:v>
                </c:pt>
                <c:pt idx="6946" formatCode="General">
                  <c:v>5.9324413661891499E-2</c:v>
                </c:pt>
                <c:pt idx="6947" formatCode="General">
                  <c:v>5.9333064500655099E-2</c:v>
                </c:pt>
                <c:pt idx="6948" formatCode="General">
                  <c:v>5.9341715339418698E-2</c:v>
                </c:pt>
                <c:pt idx="6949" formatCode="General">
                  <c:v>5.9350366178182297E-2</c:v>
                </c:pt>
                <c:pt idx="6950" formatCode="General">
                  <c:v>5.9359017016945903E-2</c:v>
                </c:pt>
                <c:pt idx="6951" formatCode="General">
                  <c:v>5.9367667855709502E-2</c:v>
                </c:pt>
                <c:pt idx="6952" formatCode="General">
                  <c:v>5.9376318694473101E-2</c:v>
                </c:pt>
                <c:pt idx="6953" formatCode="General">
                  <c:v>5.9384969533236798E-2</c:v>
                </c:pt>
                <c:pt idx="6954" formatCode="General">
                  <c:v>5.9393620372000397E-2</c:v>
                </c:pt>
                <c:pt idx="6955" formatCode="General">
                  <c:v>5.9402271210764003E-2</c:v>
                </c:pt>
                <c:pt idx="6956" formatCode="General">
                  <c:v>5.9410922049527602E-2</c:v>
                </c:pt>
                <c:pt idx="6957" formatCode="General">
                  <c:v>5.9419572888291201E-2</c:v>
                </c:pt>
                <c:pt idx="6958" formatCode="General">
                  <c:v>5.9428223727054801E-2</c:v>
                </c:pt>
                <c:pt idx="6959" formatCode="General">
                  <c:v>5.94368745658184E-2</c:v>
                </c:pt>
                <c:pt idx="6960" formatCode="General">
                  <c:v>5.9445525404581999E-2</c:v>
                </c:pt>
                <c:pt idx="6961" formatCode="General">
                  <c:v>5.9454176243345702E-2</c:v>
                </c:pt>
                <c:pt idx="6962" formatCode="General">
                  <c:v>5.9462827082109301E-2</c:v>
                </c:pt>
                <c:pt idx="6963" formatCode="General">
                  <c:v>5.9471477920872901E-2</c:v>
                </c:pt>
                <c:pt idx="6964" formatCode="General">
                  <c:v>5.94801287596365E-2</c:v>
                </c:pt>
                <c:pt idx="6965" formatCode="General">
                  <c:v>5.9488779598400099E-2</c:v>
                </c:pt>
                <c:pt idx="6966" formatCode="General">
                  <c:v>5.9497430437163698E-2</c:v>
                </c:pt>
                <c:pt idx="6967" formatCode="General">
                  <c:v>5.9506081275927297E-2</c:v>
                </c:pt>
                <c:pt idx="6968" formatCode="General">
                  <c:v>5.9514732114690903E-2</c:v>
                </c:pt>
                <c:pt idx="6969" formatCode="General">
                  <c:v>5.95233829534546E-2</c:v>
                </c:pt>
                <c:pt idx="6970" formatCode="General">
                  <c:v>5.9532033792218199E-2</c:v>
                </c:pt>
                <c:pt idx="6971" formatCode="General">
                  <c:v>5.9540684630981798E-2</c:v>
                </c:pt>
                <c:pt idx="6972" formatCode="General">
                  <c:v>5.9549335469745397E-2</c:v>
                </c:pt>
                <c:pt idx="6973" formatCode="General">
                  <c:v>5.9557986308509003E-2</c:v>
                </c:pt>
                <c:pt idx="6974" formatCode="General">
                  <c:v>5.9566637147272603E-2</c:v>
                </c:pt>
                <c:pt idx="6975" formatCode="General">
                  <c:v>5.9575287986036202E-2</c:v>
                </c:pt>
                <c:pt idx="6976" formatCode="General">
                  <c:v>5.9583938824799898E-2</c:v>
                </c:pt>
                <c:pt idx="6977" formatCode="General">
                  <c:v>5.9592589663563497E-2</c:v>
                </c:pt>
                <c:pt idx="6978" formatCode="General">
                  <c:v>5.9601240502327103E-2</c:v>
                </c:pt>
                <c:pt idx="6979" formatCode="General">
                  <c:v>5.9609891341090702E-2</c:v>
                </c:pt>
                <c:pt idx="6980" formatCode="General">
                  <c:v>5.9618542179854302E-2</c:v>
                </c:pt>
                <c:pt idx="6981" formatCode="General">
                  <c:v>5.9627193018617901E-2</c:v>
                </c:pt>
                <c:pt idx="6982" formatCode="General">
                  <c:v>5.96358438573815E-2</c:v>
                </c:pt>
                <c:pt idx="6983" formatCode="General">
                  <c:v>5.9644494696145099E-2</c:v>
                </c:pt>
                <c:pt idx="6984" formatCode="General">
                  <c:v>5.9653145534908698E-2</c:v>
                </c:pt>
                <c:pt idx="6985" formatCode="General">
                  <c:v>5.9661796373672402E-2</c:v>
                </c:pt>
                <c:pt idx="6986" formatCode="General">
                  <c:v>5.9670447212436001E-2</c:v>
                </c:pt>
                <c:pt idx="6987" formatCode="General">
                  <c:v>5.96790980511996E-2</c:v>
                </c:pt>
                <c:pt idx="6988" formatCode="General">
                  <c:v>5.9687748889963199E-2</c:v>
                </c:pt>
                <c:pt idx="6989" formatCode="General">
                  <c:v>5.9696399728726798E-2</c:v>
                </c:pt>
                <c:pt idx="6990" formatCode="General">
                  <c:v>5.9705050567490398E-2</c:v>
                </c:pt>
                <c:pt idx="6991" formatCode="General">
                  <c:v>5.9713701406253997E-2</c:v>
                </c:pt>
                <c:pt idx="6992" formatCode="General">
                  <c:v>5.9722352245017603E-2</c:v>
                </c:pt>
                <c:pt idx="6993" formatCode="General">
                  <c:v>5.9731003083781299E-2</c:v>
                </c:pt>
                <c:pt idx="6994" formatCode="General">
                  <c:v>5.9739653922544898E-2</c:v>
                </c:pt>
                <c:pt idx="6995" formatCode="General">
                  <c:v>5.9748304761308497E-2</c:v>
                </c:pt>
                <c:pt idx="6996" formatCode="General">
                  <c:v>5.9756955600072097E-2</c:v>
                </c:pt>
                <c:pt idx="6997" formatCode="General">
                  <c:v>5.9765606438835703E-2</c:v>
                </c:pt>
                <c:pt idx="6998" formatCode="General">
                  <c:v>5.9774257277599302E-2</c:v>
                </c:pt>
                <c:pt idx="6999" formatCode="General">
                  <c:v>5.9782908116362901E-2</c:v>
                </c:pt>
                <c:pt idx="7000" formatCode="General">
                  <c:v>5.9791558955126597E-2</c:v>
                </c:pt>
                <c:pt idx="7001" formatCode="General">
                  <c:v>5.9800209793890197E-2</c:v>
                </c:pt>
                <c:pt idx="7002" formatCode="General">
                  <c:v>5.9808860632653803E-2</c:v>
                </c:pt>
                <c:pt idx="7003" formatCode="General">
                  <c:v>5.9817511471417402E-2</c:v>
                </c:pt>
                <c:pt idx="7004" formatCode="General">
                  <c:v>5.9826162310181001E-2</c:v>
                </c:pt>
                <c:pt idx="7005" formatCode="General">
                  <c:v>5.98348131489446E-2</c:v>
                </c:pt>
                <c:pt idx="7006" formatCode="General">
                  <c:v>5.9843463987708199E-2</c:v>
                </c:pt>
                <c:pt idx="7007" formatCode="General">
                  <c:v>5.9852114826471799E-2</c:v>
                </c:pt>
                <c:pt idx="7008" formatCode="General">
                  <c:v>5.9860765665235398E-2</c:v>
                </c:pt>
                <c:pt idx="7009" formatCode="General">
                  <c:v>5.9869416503999101E-2</c:v>
                </c:pt>
                <c:pt idx="7010" formatCode="General">
                  <c:v>5.98780673427627E-2</c:v>
                </c:pt>
                <c:pt idx="7011" formatCode="General">
                  <c:v>5.9886718181526299E-2</c:v>
                </c:pt>
                <c:pt idx="7012" formatCode="General">
                  <c:v>5.9895369020289899E-2</c:v>
                </c:pt>
                <c:pt idx="7013" formatCode="General">
                  <c:v>5.9904019859053498E-2</c:v>
                </c:pt>
                <c:pt idx="7014" formatCode="General">
                  <c:v>5.9912670697817097E-2</c:v>
                </c:pt>
                <c:pt idx="7015" formatCode="General">
                  <c:v>5.9921321536580703E-2</c:v>
                </c:pt>
                <c:pt idx="7016" formatCode="General">
                  <c:v>5.9929972375344302E-2</c:v>
                </c:pt>
                <c:pt idx="7017" formatCode="General">
                  <c:v>5.9938623214107999E-2</c:v>
                </c:pt>
                <c:pt idx="7018" formatCode="General">
                  <c:v>5.9947274052871598E-2</c:v>
                </c:pt>
                <c:pt idx="7019" formatCode="General">
                  <c:v>5.9955924891635197E-2</c:v>
                </c:pt>
                <c:pt idx="7020" formatCode="General">
                  <c:v>5.9964575730398803E-2</c:v>
                </c:pt>
                <c:pt idx="7021" formatCode="General">
                  <c:v>5.9973226569162402E-2</c:v>
                </c:pt>
                <c:pt idx="7022" formatCode="General">
                  <c:v>5.9981877407926001E-2</c:v>
                </c:pt>
                <c:pt idx="7023" formatCode="General">
                  <c:v>5.9990528246689601E-2</c:v>
                </c:pt>
                <c:pt idx="7024" formatCode="General">
                  <c:v>5.9999179085453297E-2</c:v>
                </c:pt>
                <c:pt idx="7025" formatCode="General">
                  <c:v>6.0007829924216903E-2</c:v>
                </c:pt>
                <c:pt idx="7026" formatCode="General">
                  <c:v>6.0007829924216903E-2</c:v>
                </c:pt>
                <c:pt idx="7027" formatCode="General">
                  <c:v>6.0016480755452802E-2</c:v>
                </c:pt>
                <c:pt idx="7028" formatCode="General">
                  <c:v>6.0025131586688797E-2</c:v>
                </c:pt>
                <c:pt idx="7029" formatCode="General">
                  <c:v>6.00337824179248E-2</c:v>
                </c:pt>
                <c:pt idx="7030" formatCode="General">
                  <c:v>6.0042433249160802E-2</c:v>
                </c:pt>
                <c:pt idx="7031" formatCode="General">
                  <c:v>6.0051084080396798E-2</c:v>
                </c:pt>
                <c:pt idx="7032" formatCode="General">
                  <c:v>6.0059734911632703E-2</c:v>
                </c:pt>
                <c:pt idx="7033" formatCode="General">
                  <c:v>6.0068385742868699E-2</c:v>
                </c:pt>
                <c:pt idx="7034" formatCode="General">
                  <c:v>6.0077036574104702E-2</c:v>
                </c:pt>
                <c:pt idx="7035" formatCode="General">
                  <c:v>6.0085687405340697E-2</c:v>
                </c:pt>
                <c:pt idx="7036" formatCode="General">
                  <c:v>6.00943382365767E-2</c:v>
                </c:pt>
                <c:pt idx="7037" formatCode="General">
                  <c:v>6.0102989067812598E-2</c:v>
                </c:pt>
                <c:pt idx="7038" formatCode="General">
                  <c:v>6.0111639899048601E-2</c:v>
                </c:pt>
                <c:pt idx="7039" formatCode="General">
                  <c:v>6.0120290730284603E-2</c:v>
                </c:pt>
                <c:pt idx="7040" formatCode="General">
                  <c:v>6.0128941561520599E-2</c:v>
                </c:pt>
                <c:pt idx="7041" formatCode="General">
                  <c:v>6.0137592392756498E-2</c:v>
                </c:pt>
                <c:pt idx="7042" formatCode="General">
                  <c:v>6.01462432239925E-2</c:v>
                </c:pt>
                <c:pt idx="7043" formatCode="General">
                  <c:v>6.0154894055228503E-2</c:v>
                </c:pt>
                <c:pt idx="7044" formatCode="General">
                  <c:v>6.0163544886464498E-2</c:v>
                </c:pt>
                <c:pt idx="7045" formatCode="General">
                  <c:v>6.0172195717700501E-2</c:v>
                </c:pt>
                <c:pt idx="7046" formatCode="General">
                  <c:v>6.0180846548936399E-2</c:v>
                </c:pt>
                <c:pt idx="7047" formatCode="General">
                  <c:v>6.0189497380172402E-2</c:v>
                </c:pt>
                <c:pt idx="7048" formatCode="General">
                  <c:v>6.0198148211408398E-2</c:v>
                </c:pt>
                <c:pt idx="7049" formatCode="General">
                  <c:v>6.02067990426444E-2</c:v>
                </c:pt>
                <c:pt idx="7050" formatCode="General">
                  <c:v>6.0215449873880403E-2</c:v>
                </c:pt>
                <c:pt idx="7051" formatCode="General">
                  <c:v>6.0224100705116301E-2</c:v>
                </c:pt>
                <c:pt idx="7052" formatCode="General">
                  <c:v>6.0232751536352297E-2</c:v>
                </c:pt>
                <c:pt idx="7053" formatCode="General">
                  <c:v>6.02414023675883E-2</c:v>
                </c:pt>
                <c:pt idx="7054" formatCode="General">
                  <c:v>6.0250053198824302E-2</c:v>
                </c:pt>
                <c:pt idx="7055" formatCode="General">
                  <c:v>6.0258704030060298E-2</c:v>
                </c:pt>
                <c:pt idx="7056" formatCode="General">
                  <c:v>6.0267354861296203E-2</c:v>
                </c:pt>
                <c:pt idx="7057" formatCode="General">
                  <c:v>6.0276005692532199E-2</c:v>
                </c:pt>
                <c:pt idx="7058" formatCode="General">
                  <c:v>6.0284656523768201E-2</c:v>
                </c:pt>
                <c:pt idx="7059" formatCode="General">
                  <c:v>6.0293307355004197E-2</c:v>
                </c:pt>
                <c:pt idx="7060" formatCode="General">
                  <c:v>6.0301958186240102E-2</c:v>
                </c:pt>
                <c:pt idx="7061" formatCode="General">
                  <c:v>6.0310609017476098E-2</c:v>
                </c:pt>
                <c:pt idx="7062" formatCode="General">
                  <c:v>6.0319259848712101E-2</c:v>
                </c:pt>
                <c:pt idx="7063" formatCode="General">
                  <c:v>6.0327910679948103E-2</c:v>
                </c:pt>
                <c:pt idx="7064" formatCode="General">
                  <c:v>6.0336561511184099E-2</c:v>
                </c:pt>
                <c:pt idx="7065" formatCode="General">
                  <c:v>6.0345212342419997E-2</c:v>
                </c:pt>
                <c:pt idx="7066" formatCode="General">
                  <c:v>6.0353863173656E-2</c:v>
                </c:pt>
                <c:pt idx="7067" formatCode="General">
                  <c:v>6.0362514004892003E-2</c:v>
                </c:pt>
                <c:pt idx="7068" formatCode="General">
                  <c:v>6.0371164836127998E-2</c:v>
                </c:pt>
                <c:pt idx="7069" formatCode="General">
                  <c:v>6.0379815667364001E-2</c:v>
                </c:pt>
                <c:pt idx="7070" formatCode="General">
                  <c:v>6.0388466498599899E-2</c:v>
                </c:pt>
                <c:pt idx="7071" formatCode="General">
                  <c:v>6.0397117329835902E-2</c:v>
                </c:pt>
                <c:pt idx="7072" formatCode="General">
                  <c:v>6.0405768161071897E-2</c:v>
                </c:pt>
                <c:pt idx="7073" formatCode="General">
                  <c:v>6.04144189923079E-2</c:v>
                </c:pt>
                <c:pt idx="7074" formatCode="General">
                  <c:v>6.0423069823543903E-2</c:v>
                </c:pt>
                <c:pt idx="7075" formatCode="General">
                  <c:v>6.0431720654779801E-2</c:v>
                </c:pt>
                <c:pt idx="7076" formatCode="General">
                  <c:v>6.0440371486015797E-2</c:v>
                </c:pt>
                <c:pt idx="7077" formatCode="General">
                  <c:v>6.0449022317251799E-2</c:v>
                </c:pt>
                <c:pt idx="7078" formatCode="General">
                  <c:v>6.0457673148487802E-2</c:v>
                </c:pt>
                <c:pt idx="7079" formatCode="General">
                  <c:v>6.04663239797237E-2</c:v>
                </c:pt>
                <c:pt idx="7080" formatCode="General">
                  <c:v>6.0474974810959703E-2</c:v>
                </c:pt>
                <c:pt idx="7081" formatCode="General">
                  <c:v>6.0483625642195699E-2</c:v>
                </c:pt>
                <c:pt idx="7082" formatCode="General">
                  <c:v>6.0492276473431701E-2</c:v>
                </c:pt>
                <c:pt idx="7083" formatCode="General">
                  <c:v>6.0500927304667697E-2</c:v>
                </c:pt>
                <c:pt idx="7084" formatCode="General">
                  <c:v>6.0509578135903602E-2</c:v>
                </c:pt>
                <c:pt idx="7085" formatCode="General">
                  <c:v>6.0518228967139598E-2</c:v>
                </c:pt>
                <c:pt idx="7086" formatCode="General">
                  <c:v>6.05268797983756E-2</c:v>
                </c:pt>
                <c:pt idx="7087" formatCode="General">
                  <c:v>6.0535530629611603E-2</c:v>
                </c:pt>
                <c:pt idx="7088" formatCode="General">
                  <c:v>6.0544181460847599E-2</c:v>
                </c:pt>
                <c:pt idx="7089" formatCode="General">
                  <c:v>6.0552832292083497E-2</c:v>
                </c:pt>
                <c:pt idx="7090" formatCode="General">
                  <c:v>6.05614831233195E-2</c:v>
                </c:pt>
                <c:pt idx="7091" formatCode="General">
                  <c:v>6.0570133954555502E-2</c:v>
                </c:pt>
                <c:pt idx="7092" formatCode="General">
                  <c:v>6.0578784785791498E-2</c:v>
                </c:pt>
                <c:pt idx="7093" formatCode="General">
                  <c:v>6.0587435617027501E-2</c:v>
                </c:pt>
                <c:pt idx="7094" formatCode="General">
                  <c:v>6.0596086448263399E-2</c:v>
                </c:pt>
                <c:pt idx="7095" formatCode="General">
                  <c:v>6.0604737279499402E-2</c:v>
                </c:pt>
                <c:pt idx="7096" formatCode="General">
                  <c:v>6.0613388110735397E-2</c:v>
                </c:pt>
                <c:pt idx="7097" formatCode="General">
                  <c:v>6.06220389419714E-2</c:v>
                </c:pt>
                <c:pt idx="7098" formatCode="General">
                  <c:v>6.0630689773207298E-2</c:v>
                </c:pt>
                <c:pt idx="7099" formatCode="General">
                  <c:v>6.0639340604443301E-2</c:v>
                </c:pt>
                <c:pt idx="7100" formatCode="General">
                  <c:v>6.0647991435679303E-2</c:v>
                </c:pt>
                <c:pt idx="7101" formatCode="General">
                  <c:v>6.0656642266915299E-2</c:v>
                </c:pt>
                <c:pt idx="7102" formatCode="General">
                  <c:v>6.0665293098151302E-2</c:v>
                </c:pt>
                <c:pt idx="7103" formatCode="General">
                  <c:v>6.06739439293872E-2</c:v>
                </c:pt>
                <c:pt idx="7104" formatCode="General">
                  <c:v>6.0682594760623203E-2</c:v>
                </c:pt>
                <c:pt idx="7105" formatCode="General">
                  <c:v>6.0691245591859198E-2</c:v>
                </c:pt>
                <c:pt idx="7106" formatCode="General">
                  <c:v>6.0699896423095201E-2</c:v>
                </c:pt>
                <c:pt idx="7107" formatCode="General">
                  <c:v>6.0708547254331197E-2</c:v>
                </c:pt>
                <c:pt idx="7108" formatCode="General">
                  <c:v>6.0717198085567102E-2</c:v>
                </c:pt>
                <c:pt idx="7109" formatCode="General">
                  <c:v>6.0725848916803098E-2</c:v>
                </c:pt>
                <c:pt idx="7110" formatCode="General">
                  <c:v>6.07344997480391E-2</c:v>
                </c:pt>
                <c:pt idx="7111" formatCode="General">
                  <c:v>6.0743150579275103E-2</c:v>
                </c:pt>
                <c:pt idx="7112" formatCode="General">
                  <c:v>6.0751801410511098E-2</c:v>
                </c:pt>
                <c:pt idx="7113" formatCode="General">
                  <c:v>6.0760452241746997E-2</c:v>
                </c:pt>
                <c:pt idx="7114" formatCode="General">
                  <c:v>6.0769103072983E-2</c:v>
                </c:pt>
                <c:pt idx="7115" formatCode="General">
                  <c:v>6.0777753904219002E-2</c:v>
                </c:pt>
                <c:pt idx="7116" formatCode="General">
                  <c:v>6.0786404735454998E-2</c:v>
                </c:pt>
                <c:pt idx="7117" formatCode="General">
                  <c:v>6.0795055566690903E-2</c:v>
                </c:pt>
                <c:pt idx="7118" formatCode="General">
                  <c:v>6.0803706397926899E-2</c:v>
                </c:pt>
                <c:pt idx="7119" formatCode="General">
                  <c:v>6.0812357229162901E-2</c:v>
                </c:pt>
                <c:pt idx="7120" formatCode="General">
                  <c:v>6.0821008060398897E-2</c:v>
                </c:pt>
                <c:pt idx="7121" formatCode="General">
                  <c:v>6.08296588916349E-2</c:v>
                </c:pt>
                <c:pt idx="7122" formatCode="General">
                  <c:v>6.0838309722870798E-2</c:v>
                </c:pt>
                <c:pt idx="7123" formatCode="General">
                  <c:v>6.0846960554106801E-2</c:v>
                </c:pt>
                <c:pt idx="7124" formatCode="General">
                  <c:v>6.0855611385342803E-2</c:v>
                </c:pt>
                <c:pt idx="7125" formatCode="General">
                  <c:v>6.0864262216578799E-2</c:v>
                </c:pt>
                <c:pt idx="7126" formatCode="General">
                  <c:v>6.0872913047814801E-2</c:v>
                </c:pt>
                <c:pt idx="7127" formatCode="General">
                  <c:v>6.08815638790507E-2</c:v>
                </c:pt>
                <c:pt idx="7128" formatCode="General">
                  <c:v>6.0890214710286703E-2</c:v>
                </c:pt>
                <c:pt idx="7129" formatCode="General">
                  <c:v>6.0898865541522698E-2</c:v>
                </c:pt>
                <c:pt idx="7130" formatCode="General">
                  <c:v>6.0907516372758701E-2</c:v>
                </c:pt>
                <c:pt idx="7131" formatCode="General">
                  <c:v>6.0916167203994599E-2</c:v>
                </c:pt>
                <c:pt idx="7132" formatCode="General">
                  <c:v>6.0924818035230602E-2</c:v>
                </c:pt>
                <c:pt idx="7133" formatCode="General">
                  <c:v>6.0933468866466597E-2</c:v>
                </c:pt>
                <c:pt idx="7134" formatCode="General">
                  <c:v>6.09421196977026E-2</c:v>
                </c:pt>
                <c:pt idx="7135" formatCode="General">
                  <c:v>6.0950770528938603E-2</c:v>
                </c:pt>
                <c:pt idx="7136" formatCode="General">
                  <c:v>6.0959421360174501E-2</c:v>
                </c:pt>
                <c:pt idx="7137" formatCode="General">
                  <c:v>6.0968072191410497E-2</c:v>
                </c:pt>
                <c:pt idx="7138" formatCode="General">
                  <c:v>6.0976723022646499E-2</c:v>
                </c:pt>
                <c:pt idx="7139" formatCode="General">
                  <c:v>6.0985373853882502E-2</c:v>
                </c:pt>
                <c:pt idx="7140" formatCode="General">
                  <c:v>6.0994024685118498E-2</c:v>
                </c:pt>
                <c:pt idx="7141" formatCode="General">
                  <c:v>6.1002675516354403E-2</c:v>
                </c:pt>
                <c:pt idx="7142" formatCode="General">
                  <c:v>6.1011326347590399E-2</c:v>
                </c:pt>
                <c:pt idx="7143" formatCode="General">
                  <c:v>6.1019977178826401E-2</c:v>
                </c:pt>
                <c:pt idx="7144" formatCode="General">
                  <c:v>6.1028628010062397E-2</c:v>
                </c:pt>
                <c:pt idx="7145" formatCode="General">
                  <c:v>6.1037278841298399E-2</c:v>
                </c:pt>
                <c:pt idx="7146" formatCode="General">
                  <c:v>6.1045929672534298E-2</c:v>
                </c:pt>
                <c:pt idx="7147" formatCode="General">
                  <c:v>6.10545805037703E-2</c:v>
                </c:pt>
                <c:pt idx="7148" formatCode="General">
                  <c:v>6.1063231335006303E-2</c:v>
                </c:pt>
                <c:pt idx="7149" formatCode="General">
                  <c:v>6.1071882166242299E-2</c:v>
                </c:pt>
                <c:pt idx="7150" formatCode="General">
                  <c:v>6.1080532997478301E-2</c:v>
                </c:pt>
                <c:pt idx="7151" formatCode="General">
                  <c:v>6.10891838287142E-2</c:v>
                </c:pt>
                <c:pt idx="7152" formatCode="General">
                  <c:v>6.1097834659950202E-2</c:v>
                </c:pt>
                <c:pt idx="7153" formatCode="General">
                  <c:v>6.1106485491186198E-2</c:v>
                </c:pt>
                <c:pt idx="7154" formatCode="General">
                  <c:v>6.1115136322422201E-2</c:v>
                </c:pt>
                <c:pt idx="7155" formatCode="General">
                  <c:v>6.1123787153658099E-2</c:v>
                </c:pt>
                <c:pt idx="7156" formatCode="General">
                  <c:v>6.1132437984894102E-2</c:v>
                </c:pt>
                <c:pt idx="7157" formatCode="General">
                  <c:v>6.1141088816130097E-2</c:v>
                </c:pt>
                <c:pt idx="7158" formatCode="General">
                  <c:v>6.11497396473661E-2</c:v>
                </c:pt>
                <c:pt idx="7159" formatCode="General">
                  <c:v>6.1158390478602102E-2</c:v>
                </c:pt>
                <c:pt idx="7160" formatCode="General">
                  <c:v>6.1167041309838001E-2</c:v>
                </c:pt>
                <c:pt idx="7161" formatCode="General">
                  <c:v>6.1175692141074003E-2</c:v>
                </c:pt>
                <c:pt idx="7162" formatCode="General">
                  <c:v>6.1184342972309999E-2</c:v>
                </c:pt>
                <c:pt idx="7163" formatCode="General">
                  <c:v>6.1192993803546002E-2</c:v>
                </c:pt>
                <c:pt idx="7164" formatCode="General">
                  <c:v>6.1201644634781997E-2</c:v>
                </c:pt>
                <c:pt idx="7165" formatCode="General">
                  <c:v>6.1210295466017903E-2</c:v>
                </c:pt>
                <c:pt idx="7166" formatCode="General">
                  <c:v>6.1218946297253898E-2</c:v>
                </c:pt>
                <c:pt idx="7167" formatCode="General">
                  <c:v>6.1227597128489901E-2</c:v>
                </c:pt>
                <c:pt idx="7168" formatCode="General">
                  <c:v>6.1236247959725897E-2</c:v>
                </c:pt>
                <c:pt idx="7169" formatCode="General">
                  <c:v>6.1244898790961899E-2</c:v>
                </c:pt>
                <c:pt idx="7170" formatCode="General">
                  <c:v>6.1253549622197798E-2</c:v>
                </c:pt>
                <c:pt idx="7171" formatCode="General">
                  <c:v>6.12622004534338E-2</c:v>
                </c:pt>
                <c:pt idx="7172" formatCode="General">
                  <c:v>6.1270851284669803E-2</c:v>
                </c:pt>
                <c:pt idx="7173" formatCode="General">
                  <c:v>6.1279502115905798E-2</c:v>
                </c:pt>
                <c:pt idx="7174" formatCode="General">
                  <c:v>6.1288152947141697E-2</c:v>
                </c:pt>
                <c:pt idx="7175" formatCode="General">
                  <c:v>6.12968037783777E-2</c:v>
                </c:pt>
                <c:pt idx="7176" formatCode="General">
                  <c:v>6.1305454609613702E-2</c:v>
                </c:pt>
                <c:pt idx="7177" formatCode="General">
                  <c:v>6.1314105440849698E-2</c:v>
                </c:pt>
                <c:pt idx="7178" formatCode="General">
                  <c:v>6.13227562720857E-2</c:v>
                </c:pt>
                <c:pt idx="7179" formatCode="General">
                  <c:v>6.1331407103321599E-2</c:v>
                </c:pt>
                <c:pt idx="7180" formatCode="General">
                  <c:v>6.1340057934557601E-2</c:v>
                </c:pt>
                <c:pt idx="7181" formatCode="General">
                  <c:v>6.1348708765793597E-2</c:v>
                </c:pt>
                <c:pt idx="7182" formatCode="General">
                  <c:v>6.13573595970296E-2</c:v>
                </c:pt>
                <c:pt idx="7183" formatCode="General">
                  <c:v>6.1366010428265602E-2</c:v>
                </c:pt>
                <c:pt idx="7184" formatCode="General">
                  <c:v>6.1374661259501501E-2</c:v>
                </c:pt>
                <c:pt idx="7185" formatCode="General">
                  <c:v>6.1383312090737503E-2</c:v>
                </c:pt>
                <c:pt idx="7186" formatCode="General">
                  <c:v>6.1391962921973499E-2</c:v>
                </c:pt>
                <c:pt idx="7187" formatCode="General">
                  <c:v>6.1400613753209501E-2</c:v>
                </c:pt>
                <c:pt idx="7188" formatCode="General">
                  <c:v>6.1409264584445497E-2</c:v>
                </c:pt>
                <c:pt idx="7189" formatCode="General">
                  <c:v>6.1417915415681403E-2</c:v>
                </c:pt>
                <c:pt idx="7190" formatCode="General">
                  <c:v>6.1426566246917398E-2</c:v>
                </c:pt>
                <c:pt idx="7191" formatCode="General">
                  <c:v>6.1435217078153401E-2</c:v>
                </c:pt>
                <c:pt idx="7192" formatCode="General">
                  <c:v>6.1443867909389403E-2</c:v>
                </c:pt>
                <c:pt idx="7193" formatCode="General">
                  <c:v>6.1452518740625302E-2</c:v>
                </c:pt>
                <c:pt idx="7194" formatCode="General">
                  <c:v>6.1461169571861297E-2</c:v>
                </c:pt>
                <c:pt idx="7195" formatCode="General">
                  <c:v>6.14698204030973E-2</c:v>
                </c:pt>
                <c:pt idx="7196" formatCode="General">
                  <c:v>6.1478471234333303E-2</c:v>
                </c:pt>
                <c:pt idx="7197" formatCode="General">
                  <c:v>6.1487122065569298E-2</c:v>
                </c:pt>
                <c:pt idx="7198" formatCode="General">
                  <c:v>6.1495772896805197E-2</c:v>
                </c:pt>
                <c:pt idx="7199" formatCode="General">
                  <c:v>6.1504423728041199E-2</c:v>
                </c:pt>
                <c:pt idx="7200" formatCode="General">
                  <c:v>6.1513074559277202E-2</c:v>
                </c:pt>
                <c:pt idx="7201" formatCode="General">
                  <c:v>6.1521725390513197E-2</c:v>
                </c:pt>
                <c:pt idx="7202" formatCode="General">
                  <c:v>6.15303762217492E-2</c:v>
                </c:pt>
                <c:pt idx="7203" formatCode="General">
                  <c:v>6.1539027052985099E-2</c:v>
                </c:pt>
                <c:pt idx="7204" formatCode="General">
                  <c:v>6.1547677884221101E-2</c:v>
                </c:pt>
                <c:pt idx="7205" formatCode="General">
                  <c:v>6.1556328715457097E-2</c:v>
                </c:pt>
                <c:pt idx="7206" formatCode="General">
                  <c:v>6.1564979546693099E-2</c:v>
                </c:pt>
                <c:pt idx="7207" formatCode="General">
                  <c:v>6.1573630377929102E-2</c:v>
                </c:pt>
                <c:pt idx="7208" formatCode="General">
                  <c:v>6.1582281209165E-2</c:v>
                </c:pt>
                <c:pt idx="7209" formatCode="General">
                  <c:v>6.1590932040401003E-2</c:v>
                </c:pt>
                <c:pt idx="7210" formatCode="General">
                  <c:v>6.1599582871636999E-2</c:v>
                </c:pt>
                <c:pt idx="7211" formatCode="General">
                  <c:v>6.1608233702873001E-2</c:v>
                </c:pt>
                <c:pt idx="7212" formatCode="General">
                  <c:v>6.1616884534108997E-2</c:v>
                </c:pt>
                <c:pt idx="7213" formatCode="General">
                  <c:v>6.1625535365344902E-2</c:v>
                </c:pt>
                <c:pt idx="7214" formatCode="General">
                  <c:v>6.1634186196580898E-2</c:v>
                </c:pt>
                <c:pt idx="7215" formatCode="General">
                  <c:v>6.16428370278169E-2</c:v>
                </c:pt>
                <c:pt idx="7216" formatCode="General">
                  <c:v>6.1651487859052903E-2</c:v>
                </c:pt>
                <c:pt idx="7217" formatCode="General">
                  <c:v>6.1660138690288802E-2</c:v>
                </c:pt>
                <c:pt idx="7218" formatCode="General">
                  <c:v>6.1668789521524797E-2</c:v>
                </c:pt>
                <c:pt idx="7219" formatCode="General">
                  <c:v>6.16774403527608E-2</c:v>
                </c:pt>
                <c:pt idx="7220" formatCode="General">
                  <c:v>6.1686091183996802E-2</c:v>
                </c:pt>
                <c:pt idx="7221" formatCode="General">
                  <c:v>6.1694742015232798E-2</c:v>
                </c:pt>
                <c:pt idx="7222" formatCode="General">
                  <c:v>6.1703392846468703E-2</c:v>
                </c:pt>
                <c:pt idx="7223" formatCode="General">
                  <c:v>6.1712043677704699E-2</c:v>
                </c:pt>
                <c:pt idx="7224" formatCode="General">
                  <c:v>6.1720694508940702E-2</c:v>
                </c:pt>
                <c:pt idx="7225" formatCode="General">
                  <c:v>6.1729345340176697E-2</c:v>
                </c:pt>
                <c:pt idx="7226" formatCode="General">
                  <c:v>6.17379961714127E-2</c:v>
                </c:pt>
                <c:pt idx="7227" formatCode="General">
                  <c:v>6.1746647002648598E-2</c:v>
                </c:pt>
                <c:pt idx="7228" formatCode="General">
                  <c:v>6.1755297833884601E-2</c:v>
                </c:pt>
                <c:pt idx="7229" formatCode="General">
                  <c:v>6.1763948665120597E-2</c:v>
                </c:pt>
                <c:pt idx="7230" formatCode="General">
                  <c:v>6.1772599496356599E-2</c:v>
                </c:pt>
                <c:pt idx="7231" formatCode="General">
                  <c:v>6.1781250327592498E-2</c:v>
                </c:pt>
                <c:pt idx="7232" formatCode="General">
                  <c:v>6.17899011588285E-2</c:v>
                </c:pt>
                <c:pt idx="7233" formatCode="General">
                  <c:v>6.1798551990064503E-2</c:v>
                </c:pt>
                <c:pt idx="7234" formatCode="General">
                  <c:v>6.1807202821300498E-2</c:v>
                </c:pt>
                <c:pt idx="7235" formatCode="General">
                  <c:v>6.1815853652536501E-2</c:v>
                </c:pt>
                <c:pt idx="7236" formatCode="General">
                  <c:v>6.1824504483772399E-2</c:v>
                </c:pt>
                <c:pt idx="7237" formatCode="General">
                  <c:v>6.1833155315008402E-2</c:v>
                </c:pt>
                <c:pt idx="7238" formatCode="General">
                  <c:v>6.1841806146244398E-2</c:v>
                </c:pt>
                <c:pt idx="7239" formatCode="General">
                  <c:v>6.18504569774804E-2</c:v>
                </c:pt>
                <c:pt idx="7240" formatCode="General">
                  <c:v>6.1859107808716403E-2</c:v>
                </c:pt>
                <c:pt idx="7241" formatCode="General">
                  <c:v>6.1867758639952301E-2</c:v>
                </c:pt>
                <c:pt idx="7242" formatCode="General">
                  <c:v>6.1876409471188297E-2</c:v>
                </c:pt>
                <c:pt idx="7243" formatCode="General">
                  <c:v>6.18850603024243E-2</c:v>
                </c:pt>
                <c:pt idx="7244" formatCode="General">
                  <c:v>6.1893711133660302E-2</c:v>
                </c:pt>
                <c:pt idx="7245" formatCode="General">
                  <c:v>6.1902361964896298E-2</c:v>
                </c:pt>
                <c:pt idx="7246" formatCode="General">
                  <c:v>6.1911012796132203E-2</c:v>
                </c:pt>
                <c:pt idx="7247" formatCode="General">
                  <c:v>6.1919663627368199E-2</c:v>
                </c:pt>
                <c:pt idx="7248" formatCode="General">
                  <c:v>6.1928314458604201E-2</c:v>
                </c:pt>
                <c:pt idx="7249" formatCode="General">
                  <c:v>6.1936965289840197E-2</c:v>
                </c:pt>
                <c:pt idx="7250" formatCode="General">
                  <c:v>6.1945616121076102E-2</c:v>
                </c:pt>
                <c:pt idx="7251" formatCode="General">
                  <c:v>6.1954266952312098E-2</c:v>
                </c:pt>
                <c:pt idx="7252" formatCode="General">
                  <c:v>6.1962917783548101E-2</c:v>
                </c:pt>
                <c:pt idx="7253" formatCode="General">
                  <c:v>6.1971568614784103E-2</c:v>
                </c:pt>
                <c:pt idx="7254" formatCode="General">
                  <c:v>6.1980219446020099E-2</c:v>
                </c:pt>
                <c:pt idx="7255" formatCode="General">
                  <c:v>6.1988870277255997E-2</c:v>
                </c:pt>
                <c:pt idx="7256" formatCode="General">
                  <c:v>6.1997521108492E-2</c:v>
                </c:pt>
                <c:pt idx="7257" formatCode="General">
                  <c:v>6.2006171939728003E-2</c:v>
                </c:pt>
                <c:pt idx="7258" formatCode="General">
                  <c:v>6.2014822770963998E-2</c:v>
                </c:pt>
                <c:pt idx="7259" formatCode="General">
                  <c:v>6.2023473602200001E-2</c:v>
                </c:pt>
                <c:pt idx="7260" formatCode="General">
                  <c:v>6.2032124433435899E-2</c:v>
                </c:pt>
                <c:pt idx="7261" formatCode="General">
                  <c:v>6.2040775264671902E-2</c:v>
                </c:pt>
                <c:pt idx="7262" formatCode="General">
                  <c:v>6.2049426095907897E-2</c:v>
                </c:pt>
                <c:pt idx="7263" formatCode="General">
                  <c:v>6.20580769271439E-2</c:v>
                </c:pt>
                <c:pt idx="7264" formatCode="General">
                  <c:v>6.2066727758379799E-2</c:v>
                </c:pt>
                <c:pt idx="7265" formatCode="General">
                  <c:v>6.2075378589615801E-2</c:v>
                </c:pt>
                <c:pt idx="7266" formatCode="General">
                  <c:v>6.2084029420851797E-2</c:v>
                </c:pt>
                <c:pt idx="7267" formatCode="General">
                  <c:v>6.2092680252087799E-2</c:v>
                </c:pt>
                <c:pt idx="7268" formatCode="General">
                  <c:v>6.2101331083323802E-2</c:v>
                </c:pt>
                <c:pt idx="7269" formatCode="General">
                  <c:v>6.21099819145597E-2</c:v>
                </c:pt>
                <c:pt idx="7270" formatCode="General">
                  <c:v>6.2118632745795703E-2</c:v>
                </c:pt>
                <c:pt idx="7271" formatCode="General">
                  <c:v>6.2127283577031699E-2</c:v>
                </c:pt>
                <c:pt idx="7272" formatCode="General">
                  <c:v>6.2135934408267701E-2</c:v>
                </c:pt>
                <c:pt idx="7273" formatCode="General">
                  <c:v>6.2144585239503697E-2</c:v>
                </c:pt>
                <c:pt idx="7274" formatCode="General">
                  <c:v>6.2153236070739602E-2</c:v>
                </c:pt>
                <c:pt idx="7275" formatCode="General">
                  <c:v>6.2161886901975598E-2</c:v>
                </c:pt>
                <c:pt idx="7276" formatCode="General">
                  <c:v>6.21705377332116E-2</c:v>
                </c:pt>
                <c:pt idx="7277" formatCode="General">
                  <c:v>6.2179188564447603E-2</c:v>
                </c:pt>
                <c:pt idx="7278" formatCode="General">
                  <c:v>6.2187839395683599E-2</c:v>
                </c:pt>
                <c:pt idx="7279" formatCode="General">
                  <c:v>6.2196490226919497E-2</c:v>
                </c:pt>
                <c:pt idx="7280" formatCode="General">
                  <c:v>6.22051410581555E-2</c:v>
                </c:pt>
                <c:pt idx="7281" formatCode="General">
                  <c:v>6.2213791889391502E-2</c:v>
                </c:pt>
                <c:pt idx="7282" formatCode="General">
                  <c:v>6.2222442720627498E-2</c:v>
                </c:pt>
                <c:pt idx="7283" formatCode="General">
                  <c:v>6.2231093551863501E-2</c:v>
                </c:pt>
                <c:pt idx="7284" formatCode="General">
                  <c:v>6.2239744383099399E-2</c:v>
                </c:pt>
                <c:pt idx="7285" formatCode="General">
                  <c:v>6.2248395214335402E-2</c:v>
                </c:pt>
                <c:pt idx="7286" formatCode="General">
                  <c:v>6.2257046045571397E-2</c:v>
                </c:pt>
                <c:pt idx="7287" formatCode="General">
                  <c:v>6.22656968768074E-2</c:v>
                </c:pt>
                <c:pt idx="7288" formatCode="General">
                  <c:v>6.2274347708043298E-2</c:v>
                </c:pt>
                <c:pt idx="7289" formatCode="General">
                  <c:v>6.2282998539279301E-2</c:v>
                </c:pt>
                <c:pt idx="7290" formatCode="General">
                  <c:v>6.2291649370515297E-2</c:v>
                </c:pt>
                <c:pt idx="7291" formatCode="General">
                  <c:v>6.2300300201751299E-2</c:v>
                </c:pt>
                <c:pt idx="7292" formatCode="General">
                  <c:v>6.2308951032987302E-2</c:v>
                </c:pt>
                <c:pt idx="7293" formatCode="General">
                  <c:v>6.23176018642232E-2</c:v>
                </c:pt>
                <c:pt idx="7294" formatCode="General">
                  <c:v>6.2326252695459203E-2</c:v>
                </c:pt>
                <c:pt idx="7295" formatCode="General">
                  <c:v>6.2334903526695198E-2</c:v>
                </c:pt>
                <c:pt idx="7296" formatCode="General">
                  <c:v>6.2343554357931201E-2</c:v>
                </c:pt>
                <c:pt idx="7297" formatCode="General">
                  <c:v>6.2352205189167197E-2</c:v>
                </c:pt>
                <c:pt idx="7298" formatCode="General">
                  <c:v>6.2360856020403102E-2</c:v>
                </c:pt>
                <c:pt idx="7299" formatCode="General">
                  <c:v>6.2369506851639098E-2</c:v>
                </c:pt>
                <c:pt idx="7300" formatCode="General">
                  <c:v>6.23781576828751E-2</c:v>
                </c:pt>
                <c:pt idx="7301" formatCode="General">
                  <c:v>6.2386808514111103E-2</c:v>
                </c:pt>
                <c:pt idx="7302" formatCode="General">
                  <c:v>6.2395459345347098E-2</c:v>
                </c:pt>
                <c:pt idx="7303" formatCode="General">
                  <c:v>6.2404110176582997E-2</c:v>
                </c:pt>
                <c:pt idx="7304" formatCode="General">
                  <c:v>6.2412761007819E-2</c:v>
                </c:pt>
                <c:pt idx="7305" formatCode="General">
                  <c:v>6.2421411839055002E-2</c:v>
                </c:pt>
                <c:pt idx="7306" formatCode="General">
                  <c:v>6.2430062670290998E-2</c:v>
                </c:pt>
                <c:pt idx="7307" formatCode="General">
                  <c:v>6.2438713501526903E-2</c:v>
                </c:pt>
                <c:pt idx="7308" formatCode="General">
                  <c:v>6.2447364332762899E-2</c:v>
                </c:pt>
                <c:pt idx="7309" formatCode="General">
                  <c:v>6.2456015163998901E-2</c:v>
                </c:pt>
                <c:pt idx="7310" formatCode="General">
                  <c:v>6.2464665995234897E-2</c:v>
                </c:pt>
                <c:pt idx="7311" formatCode="General">
                  <c:v>6.24733168264709E-2</c:v>
                </c:pt>
                <c:pt idx="7312" formatCode="General">
                  <c:v>6.2481967657706798E-2</c:v>
                </c:pt>
                <c:pt idx="7313" formatCode="General">
                  <c:v>6.2490618488942801E-2</c:v>
                </c:pt>
                <c:pt idx="7314" formatCode="General">
                  <c:v>6.2499269320178803E-2</c:v>
                </c:pt>
                <c:pt idx="7315" formatCode="General">
                  <c:v>6.2507920151414806E-2</c:v>
                </c:pt>
                <c:pt idx="7316" formatCode="General">
                  <c:v>6.2516570982650801E-2</c:v>
                </c:pt>
                <c:pt idx="7317" formatCode="General">
                  <c:v>6.25252218138867E-2</c:v>
                </c:pt>
                <c:pt idx="7318" formatCode="General">
                  <c:v>6.2533872645122696E-2</c:v>
                </c:pt>
                <c:pt idx="7319" formatCode="General">
                  <c:v>6.2542523476358705E-2</c:v>
                </c:pt>
                <c:pt idx="7320" formatCode="General">
                  <c:v>6.2551174307594701E-2</c:v>
                </c:pt>
                <c:pt idx="7321" formatCode="General">
                  <c:v>6.2559825138830696E-2</c:v>
                </c:pt>
                <c:pt idx="7322" formatCode="General">
                  <c:v>6.2568475970066595E-2</c:v>
                </c:pt>
                <c:pt idx="7323" formatCode="General">
                  <c:v>6.2577126801302604E-2</c:v>
                </c:pt>
                <c:pt idx="7324" formatCode="General">
                  <c:v>6.25857776325386E-2</c:v>
                </c:pt>
                <c:pt idx="7325" formatCode="General">
                  <c:v>6.2594428463774596E-2</c:v>
                </c:pt>
                <c:pt idx="7326" formatCode="General">
                  <c:v>6.2603079295010494E-2</c:v>
                </c:pt>
                <c:pt idx="7327" formatCode="General">
                  <c:v>6.2611730126246504E-2</c:v>
                </c:pt>
                <c:pt idx="7328" formatCode="General">
                  <c:v>6.2620380957482499E-2</c:v>
                </c:pt>
                <c:pt idx="7329" formatCode="General">
                  <c:v>6.2629031788718495E-2</c:v>
                </c:pt>
                <c:pt idx="7330" formatCode="General">
                  <c:v>6.2637682619954504E-2</c:v>
                </c:pt>
                <c:pt idx="7331" formatCode="General">
                  <c:v>6.2646333451190403E-2</c:v>
                </c:pt>
                <c:pt idx="7332" formatCode="General">
                  <c:v>6.2654984282426399E-2</c:v>
                </c:pt>
                <c:pt idx="7333" formatCode="General">
                  <c:v>6.2663635113662394E-2</c:v>
                </c:pt>
                <c:pt idx="7334" formatCode="General">
                  <c:v>6.2672285944898404E-2</c:v>
                </c:pt>
                <c:pt idx="7335" formatCode="General">
                  <c:v>6.2680936776134399E-2</c:v>
                </c:pt>
                <c:pt idx="7336" formatCode="General">
                  <c:v>6.2689587607370298E-2</c:v>
                </c:pt>
                <c:pt idx="7337" formatCode="General">
                  <c:v>6.2698238438606294E-2</c:v>
                </c:pt>
                <c:pt idx="7338" formatCode="General">
                  <c:v>6.2706889269842303E-2</c:v>
                </c:pt>
                <c:pt idx="7339" formatCode="General">
                  <c:v>6.2715540101078299E-2</c:v>
                </c:pt>
                <c:pt idx="7340" formatCode="General">
                  <c:v>6.2724190932314294E-2</c:v>
                </c:pt>
                <c:pt idx="7341" formatCode="General">
                  <c:v>6.2732841763550207E-2</c:v>
                </c:pt>
                <c:pt idx="7342" formatCode="General">
                  <c:v>6.2741492594786202E-2</c:v>
                </c:pt>
                <c:pt idx="7343" formatCode="General">
                  <c:v>6.2750143426022198E-2</c:v>
                </c:pt>
                <c:pt idx="7344" formatCode="General">
                  <c:v>6.2758794257258194E-2</c:v>
                </c:pt>
                <c:pt idx="7345" formatCode="General">
                  <c:v>6.2767445088494106E-2</c:v>
                </c:pt>
                <c:pt idx="7346" formatCode="General">
                  <c:v>6.2776095919730102E-2</c:v>
                </c:pt>
                <c:pt idx="7347" formatCode="General">
                  <c:v>6.2784746750966097E-2</c:v>
                </c:pt>
                <c:pt idx="7348" formatCode="General">
                  <c:v>6.2793397582202107E-2</c:v>
                </c:pt>
                <c:pt idx="7349" formatCode="General">
                  <c:v>6.2802048413438102E-2</c:v>
                </c:pt>
                <c:pt idx="7350" formatCode="General">
                  <c:v>6.2810699244674001E-2</c:v>
                </c:pt>
                <c:pt idx="7351" formatCode="General">
                  <c:v>6.2819350075909997E-2</c:v>
                </c:pt>
                <c:pt idx="7352" formatCode="General">
                  <c:v>6.2828000907146006E-2</c:v>
                </c:pt>
                <c:pt idx="7353" formatCode="General">
                  <c:v>6.2836651738382002E-2</c:v>
                </c:pt>
                <c:pt idx="7354" formatCode="General">
                  <c:v>6.2845302569617997E-2</c:v>
                </c:pt>
                <c:pt idx="7355" formatCode="General">
                  <c:v>6.2853953400853896E-2</c:v>
                </c:pt>
                <c:pt idx="7356" formatCode="General">
                  <c:v>6.2862604232089905E-2</c:v>
                </c:pt>
                <c:pt idx="7357" formatCode="General">
                  <c:v>6.2871255063325901E-2</c:v>
                </c:pt>
                <c:pt idx="7358" formatCode="General">
                  <c:v>6.2879905894561897E-2</c:v>
                </c:pt>
                <c:pt idx="7359" formatCode="General">
                  <c:v>6.2888556725797795E-2</c:v>
                </c:pt>
                <c:pt idx="7360" formatCode="General">
                  <c:v>6.2897207557033805E-2</c:v>
                </c:pt>
                <c:pt idx="7361" formatCode="General">
                  <c:v>6.29058583882698E-2</c:v>
                </c:pt>
                <c:pt idx="7362" formatCode="General">
                  <c:v>6.2914509219505796E-2</c:v>
                </c:pt>
                <c:pt idx="7363" formatCode="General">
                  <c:v>6.2923160050741805E-2</c:v>
                </c:pt>
                <c:pt idx="7364" formatCode="General">
                  <c:v>6.2931810881977704E-2</c:v>
                </c:pt>
                <c:pt idx="7365" formatCode="General">
                  <c:v>6.29404617132137E-2</c:v>
                </c:pt>
                <c:pt idx="7366" formatCode="General">
                  <c:v>6.2949112544449695E-2</c:v>
                </c:pt>
                <c:pt idx="7367" formatCode="General">
                  <c:v>6.2957763375685705E-2</c:v>
                </c:pt>
                <c:pt idx="7368" formatCode="General">
                  <c:v>6.29664142069217E-2</c:v>
                </c:pt>
                <c:pt idx="7369" formatCode="General">
                  <c:v>6.2975065038157599E-2</c:v>
                </c:pt>
                <c:pt idx="7370" formatCode="General">
                  <c:v>6.2983715869393594E-2</c:v>
                </c:pt>
                <c:pt idx="7371" formatCode="General">
                  <c:v>6.2992366700629604E-2</c:v>
                </c:pt>
                <c:pt idx="7372" formatCode="General">
                  <c:v>6.30010175318656E-2</c:v>
                </c:pt>
                <c:pt idx="7373" formatCode="General">
                  <c:v>6.3009668363101595E-2</c:v>
                </c:pt>
                <c:pt idx="7374" formatCode="General">
                  <c:v>6.3018319194337494E-2</c:v>
                </c:pt>
                <c:pt idx="7375" formatCode="General">
                  <c:v>6.3026970025573503E-2</c:v>
                </c:pt>
                <c:pt idx="7376" formatCode="General">
                  <c:v>6.3035620856809499E-2</c:v>
                </c:pt>
                <c:pt idx="7377" formatCode="General">
                  <c:v>6.3044271688045495E-2</c:v>
                </c:pt>
                <c:pt idx="7378" formatCode="General">
                  <c:v>6.3052922519281504E-2</c:v>
                </c:pt>
                <c:pt idx="7379" formatCode="General">
                  <c:v>6.3061573350517403E-2</c:v>
                </c:pt>
                <c:pt idx="7380" formatCode="General">
                  <c:v>6.3070224181753398E-2</c:v>
                </c:pt>
                <c:pt idx="7381" formatCode="General">
                  <c:v>6.3078875012989394E-2</c:v>
                </c:pt>
                <c:pt idx="7382" formatCode="General">
                  <c:v>6.3087525844225403E-2</c:v>
                </c:pt>
                <c:pt idx="7383" formatCode="General">
                  <c:v>6.3096176675461399E-2</c:v>
                </c:pt>
                <c:pt idx="7384" formatCode="General">
                  <c:v>6.3104827506697297E-2</c:v>
                </c:pt>
                <c:pt idx="7385" formatCode="General">
                  <c:v>6.3113478337933293E-2</c:v>
                </c:pt>
                <c:pt idx="7386" formatCode="General">
                  <c:v>6.3122129169169303E-2</c:v>
                </c:pt>
                <c:pt idx="7387" formatCode="General">
                  <c:v>6.3130780000405298E-2</c:v>
                </c:pt>
                <c:pt idx="7388" formatCode="General">
                  <c:v>6.3139430831641294E-2</c:v>
                </c:pt>
                <c:pt idx="7389" formatCode="General">
                  <c:v>6.3148081662877206E-2</c:v>
                </c:pt>
                <c:pt idx="7390" formatCode="General">
                  <c:v>6.3156732494113202E-2</c:v>
                </c:pt>
                <c:pt idx="7391" formatCode="General">
                  <c:v>6.3165383325349198E-2</c:v>
                </c:pt>
                <c:pt idx="7392" formatCode="General">
                  <c:v>6.3174034156585193E-2</c:v>
                </c:pt>
                <c:pt idx="7393" formatCode="General">
                  <c:v>6.3182684987821106E-2</c:v>
                </c:pt>
                <c:pt idx="7394" formatCode="General">
                  <c:v>6.3191335819057101E-2</c:v>
                </c:pt>
                <c:pt idx="7395" formatCode="General">
                  <c:v>6.3199986650293097E-2</c:v>
                </c:pt>
                <c:pt idx="7396" formatCode="General">
                  <c:v>6.3208637481529106E-2</c:v>
                </c:pt>
                <c:pt idx="7397" formatCode="General">
                  <c:v>6.3217288312765102E-2</c:v>
                </c:pt>
                <c:pt idx="7398" formatCode="General">
                  <c:v>6.3225939144001E-2</c:v>
                </c:pt>
                <c:pt idx="7399" formatCode="General">
                  <c:v>6.3234589975236996E-2</c:v>
                </c:pt>
                <c:pt idx="7400" formatCode="General">
                  <c:v>6.3243240806473006E-2</c:v>
                </c:pt>
                <c:pt idx="7401" formatCode="General">
                  <c:v>6.3251891637709001E-2</c:v>
                </c:pt>
                <c:pt idx="7402" formatCode="General">
                  <c:v>6.3260542468944997E-2</c:v>
                </c:pt>
                <c:pt idx="7403" formatCode="General">
                  <c:v>6.3269193300180895E-2</c:v>
                </c:pt>
                <c:pt idx="7404" formatCode="General">
                  <c:v>6.3277844131416905E-2</c:v>
                </c:pt>
                <c:pt idx="7405" formatCode="General">
                  <c:v>6.3286494962652901E-2</c:v>
                </c:pt>
                <c:pt idx="7406" formatCode="General">
                  <c:v>6.3295145793888896E-2</c:v>
                </c:pt>
                <c:pt idx="7407" formatCode="General">
                  <c:v>6.3303796625124795E-2</c:v>
                </c:pt>
                <c:pt idx="7408" formatCode="General">
                  <c:v>6.3312447456360804E-2</c:v>
                </c:pt>
                <c:pt idx="7409" formatCode="General">
                  <c:v>6.33210982875968E-2</c:v>
                </c:pt>
                <c:pt idx="7410" formatCode="General">
                  <c:v>6.3329749118832795E-2</c:v>
                </c:pt>
                <c:pt idx="7411" formatCode="General">
                  <c:v>6.3338399950068805E-2</c:v>
                </c:pt>
                <c:pt idx="7412" formatCode="General">
                  <c:v>6.3347050781304703E-2</c:v>
                </c:pt>
                <c:pt idx="7413" formatCode="General">
                  <c:v>6.3355701612540699E-2</c:v>
                </c:pt>
                <c:pt idx="7414" formatCode="General">
                  <c:v>6.3364352443776695E-2</c:v>
                </c:pt>
                <c:pt idx="7415" formatCode="General">
                  <c:v>6.3373003275012704E-2</c:v>
                </c:pt>
                <c:pt idx="7416" formatCode="General">
                  <c:v>6.33816541062487E-2</c:v>
                </c:pt>
                <c:pt idx="7417" formatCode="General">
                  <c:v>6.3390304937484598E-2</c:v>
                </c:pt>
                <c:pt idx="7418" formatCode="General">
                  <c:v>6.3398955768720594E-2</c:v>
                </c:pt>
                <c:pt idx="7419" formatCode="General">
                  <c:v>6.3407606599956604E-2</c:v>
                </c:pt>
                <c:pt idx="7420" formatCode="General">
                  <c:v>6.3416257431192599E-2</c:v>
                </c:pt>
                <c:pt idx="7421" formatCode="General">
                  <c:v>6.3424908262428595E-2</c:v>
                </c:pt>
                <c:pt idx="7422" formatCode="General">
                  <c:v>6.3433559093664493E-2</c:v>
                </c:pt>
                <c:pt idx="7423" formatCode="General">
                  <c:v>6.3442209924900503E-2</c:v>
                </c:pt>
                <c:pt idx="7424" formatCode="General">
                  <c:v>6.3450860756136498E-2</c:v>
                </c:pt>
                <c:pt idx="7425" formatCode="General">
                  <c:v>6.3459511587372494E-2</c:v>
                </c:pt>
                <c:pt idx="7426" formatCode="General">
                  <c:v>6.3468162418608406E-2</c:v>
                </c:pt>
                <c:pt idx="7427" formatCode="General">
                  <c:v>6.3476813249844402E-2</c:v>
                </c:pt>
                <c:pt idx="7428" formatCode="General">
                  <c:v>6.3485464081080398E-2</c:v>
                </c:pt>
                <c:pt idx="7429" formatCode="General">
                  <c:v>6.3494114912316393E-2</c:v>
                </c:pt>
                <c:pt idx="7430" formatCode="General">
                  <c:v>6.3502765743552403E-2</c:v>
                </c:pt>
                <c:pt idx="7431" formatCode="General">
                  <c:v>6.3511416574788301E-2</c:v>
                </c:pt>
                <c:pt idx="7432" formatCode="General">
                  <c:v>6.3520067406024297E-2</c:v>
                </c:pt>
                <c:pt idx="7433" formatCode="General">
                  <c:v>6.3528718237260307E-2</c:v>
                </c:pt>
                <c:pt idx="7434" formatCode="General">
                  <c:v>6.3537369068496302E-2</c:v>
                </c:pt>
                <c:pt idx="7435" formatCode="General">
                  <c:v>6.3546019899732298E-2</c:v>
                </c:pt>
                <c:pt idx="7436" formatCode="General">
                  <c:v>6.3554670730968196E-2</c:v>
                </c:pt>
                <c:pt idx="7437" formatCode="General">
                  <c:v>6.3563321562204206E-2</c:v>
                </c:pt>
                <c:pt idx="7438" formatCode="General">
                  <c:v>6.3571972393440201E-2</c:v>
                </c:pt>
                <c:pt idx="7439" formatCode="General">
                  <c:v>6.3580623224676197E-2</c:v>
                </c:pt>
                <c:pt idx="7440" formatCode="General">
                  <c:v>6.3589274055912096E-2</c:v>
                </c:pt>
                <c:pt idx="7441" formatCode="General">
                  <c:v>6.3597924887148105E-2</c:v>
                </c:pt>
                <c:pt idx="7442" formatCode="General">
                  <c:v>6.3606575718384101E-2</c:v>
                </c:pt>
                <c:pt idx="7443" formatCode="General">
                  <c:v>6.3615226549620096E-2</c:v>
                </c:pt>
                <c:pt idx="7444" formatCode="General">
                  <c:v>6.3623877380856106E-2</c:v>
                </c:pt>
                <c:pt idx="7445" formatCode="General">
                  <c:v>6.3632528212092004E-2</c:v>
                </c:pt>
                <c:pt idx="7446" formatCode="General">
                  <c:v>6.3641179043328E-2</c:v>
                </c:pt>
                <c:pt idx="7447" formatCode="General">
                  <c:v>6.3649829874563996E-2</c:v>
                </c:pt>
                <c:pt idx="7448" formatCode="General">
                  <c:v>6.3658480705800005E-2</c:v>
                </c:pt>
                <c:pt idx="7449" formatCode="General">
                  <c:v>6.3667131537036001E-2</c:v>
                </c:pt>
                <c:pt idx="7450" formatCode="General">
                  <c:v>6.3675782368271899E-2</c:v>
                </c:pt>
                <c:pt idx="7451" formatCode="General">
                  <c:v>6.3684433199507895E-2</c:v>
                </c:pt>
                <c:pt idx="7452" formatCode="General">
                  <c:v>6.3693084030743904E-2</c:v>
                </c:pt>
                <c:pt idx="7453" formatCode="General">
                  <c:v>6.37017348619799E-2</c:v>
                </c:pt>
                <c:pt idx="7454" formatCode="General">
                  <c:v>6.3710385693215896E-2</c:v>
                </c:pt>
                <c:pt idx="7455" formatCode="General">
                  <c:v>6.3719036524451794E-2</c:v>
                </c:pt>
                <c:pt idx="7456" formatCode="General">
                  <c:v>6.3727687355687804E-2</c:v>
                </c:pt>
                <c:pt idx="7457" formatCode="General">
                  <c:v>6.3736338186923799E-2</c:v>
                </c:pt>
                <c:pt idx="7458" formatCode="General">
                  <c:v>6.3744989018159795E-2</c:v>
                </c:pt>
                <c:pt idx="7459" formatCode="General">
                  <c:v>6.3753639849395694E-2</c:v>
                </c:pt>
                <c:pt idx="7460" formatCode="General">
                  <c:v>6.3762290680631703E-2</c:v>
                </c:pt>
                <c:pt idx="7461" formatCode="General">
                  <c:v>6.3770941511867699E-2</c:v>
                </c:pt>
                <c:pt idx="7462" formatCode="General">
                  <c:v>6.3779592343103694E-2</c:v>
                </c:pt>
                <c:pt idx="7463" formatCode="General">
                  <c:v>6.3788243174339704E-2</c:v>
                </c:pt>
                <c:pt idx="7464" formatCode="General">
                  <c:v>6.3796894005575602E-2</c:v>
                </c:pt>
                <c:pt idx="7465" formatCode="General">
                  <c:v>6.3805544836811598E-2</c:v>
                </c:pt>
                <c:pt idx="7466" formatCode="General">
                  <c:v>6.3814195668047594E-2</c:v>
                </c:pt>
                <c:pt idx="7467" formatCode="General">
                  <c:v>6.3822846499283603E-2</c:v>
                </c:pt>
                <c:pt idx="7468" formatCode="General">
                  <c:v>6.3831497330519599E-2</c:v>
                </c:pt>
                <c:pt idx="7469" formatCode="General">
                  <c:v>6.3840148161755497E-2</c:v>
                </c:pt>
                <c:pt idx="7470" formatCode="General">
                  <c:v>6.3848798992991507E-2</c:v>
                </c:pt>
                <c:pt idx="7471" formatCode="General">
                  <c:v>6.3857449824227502E-2</c:v>
                </c:pt>
                <c:pt idx="7472" formatCode="General">
                  <c:v>6.3866100655463498E-2</c:v>
                </c:pt>
                <c:pt idx="7473" formatCode="General">
                  <c:v>6.3874751486699494E-2</c:v>
                </c:pt>
                <c:pt idx="7474" formatCode="General">
                  <c:v>6.3883402317935406E-2</c:v>
                </c:pt>
                <c:pt idx="7475" formatCode="General">
                  <c:v>6.3892053149171402E-2</c:v>
                </c:pt>
                <c:pt idx="7476" formatCode="General">
                  <c:v>6.3900703980407397E-2</c:v>
                </c:pt>
                <c:pt idx="7477" formatCode="General">
                  <c:v>6.3909354811643407E-2</c:v>
                </c:pt>
                <c:pt idx="7478" formatCode="General">
                  <c:v>6.3918005642879305E-2</c:v>
                </c:pt>
                <c:pt idx="7479" formatCode="General">
                  <c:v>6.3926656474115301E-2</c:v>
                </c:pt>
                <c:pt idx="7480" formatCode="General">
                  <c:v>6.3935307305351297E-2</c:v>
                </c:pt>
                <c:pt idx="7481" formatCode="General">
                  <c:v>6.3943958136587306E-2</c:v>
                </c:pt>
                <c:pt idx="7482" formatCode="General">
                  <c:v>6.3952608967823302E-2</c:v>
                </c:pt>
                <c:pt idx="7483" formatCode="General">
                  <c:v>6.39612597990592E-2</c:v>
                </c:pt>
                <c:pt idx="7484" formatCode="General">
                  <c:v>6.3969910630295196E-2</c:v>
                </c:pt>
                <c:pt idx="7485" formatCode="General">
                  <c:v>6.3978561461531205E-2</c:v>
                </c:pt>
                <c:pt idx="7486" formatCode="General">
                  <c:v>6.3987212292767201E-2</c:v>
                </c:pt>
                <c:pt idx="7487" formatCode="General">
                  <c:v>6.3995863124003197E-2</c:v>
                </c:pt>
                <c:pt idx="7488" formatCode="General">
                  <c:v>6.4004513955239095E-2</c:v>
                </c:pt>
                <c:pt idx="7489" formatCode="General">
                  <c:v>6.4013164786475105E-2</c:v>
                </c:pt>
                <c:pt idx="7490" formatCode="General">
                  <c:v>6.40218156177111E-2</c:v>
                </c:pt>
                <c:pt idx="7491" formatCode="General">
                  <c:v>6.4030466448947096E-2</c:v>
                </c:pt>
                <c:pt idx="7492" formatCode="General">
                  <c:v>6.4039117280182994E-2</c:v>
                </c:pt>
                <c:pt idx="7493" formatCode="General">
                  <c:v>6.4047768111419004E-2</c:v>
                </c:pt>
                <c:pt idx="7494" formatCode="General">
                  <c:v>6.4056418942655E-2</c:v>
                </c:pt>
                <c:pt idx="7495" formatCode="General">
                  <c:v>6.4065069773890995E-2</c:v>
                </c:pt>
                <c:pt idx="7496" formatCode="General">
                  <c:v>6.4073720605127005E-2</c:v>
                </c:pt>
                <c:pt idx="7497" formatCode="General">
                  <c:v>6.4082371436362903E-2</c:v>
                </c:pt>
                <c:pt idx="7498" formatCode="General">
                  <c:v>6.4091022267598899E-2</c:v>
                </c:pt>
                <c:pt idx="7499" formatCode="General">
                  <c:v>6.4099673098834895E-2</c:v>
                </c:pt>
                <c:pt idx="7500" formatCode="General">
                  <c:v>6.4108323930070904E-2</c:v>
                </c:pt>
                <c:pt idx="7501" formatCode="General">
                  <c:v>6.41169747613069E-2</c:v>
                </c:pt>
                <c:pt idx="7502" formatCode="General">
                  <c:v>6.4125625592542798E-2</c:v>
                </c:pt>
                <c:pt idx="7503" formatCode="General">
                  <c:v>6.4134276423778794E-2</c:v>
                </c:pt>
                <c:pt idx="7504" formatCode="General">
                  <c:v>6.4142927255014803E-2</c:v>
                </c:pt>
                <c:pt idx="7505" formatCode="General">
                  <c:v>6.4151578086250799E-2</c:v>
                </c:pt>
                <c:pt idx="7506" formatCode="General">
                  <c:v>6.4160228917486795E-2</c:v>
                </c:pt>
                <c:pt idx="7507" formatCode="General">
                  <c:v>6.4168879748722693E-2</c:v>
                </c:pt>
                <c:pt idx="7508" formatCode="General">
                  <c:v>6.4177530579958703E-2</c:v>
                </c:pt>
                <c:pt idx="7509" formatCode="General">
                  <c:v>6.4186181411194698E-2</c:v>
                </c:pt>
                <c:pt idx="7510" formatCode="General">
                  <c:v>6.4194832242430694E-2</c:v>
                </c:pt>
                <c:pt idx="7511" formatCode="General">
                  <c:v>6.4203483073666703E-2</c:v>
                </c:pt>
                <c:pt idx="7512" formatCode="General">
                  <c:v>6.4212133904902602E-2</c:v>
                </c:pt>
                <c:pt idx="7513" formatCode="General">
                  <c:v>6.4220784736138598E-2</c:v>
                </c:pt>
                <c:pt idx="7514" formatCode="General">
                  <c:v>6.4229435567374593E-2</c:v>
                </c:pt>
                <c:pt idx="7515" formatCode="General">
                  <c:v>6.4238086398610603E-2</c:v>
                </c:pt>
                <c:pt idx="7516" formatCode="General">
                  <c:v>6.4246737229846598E-2</c:v>
                </c:pt>
                <c:pt idx="7517" formatCode="General">
                  <c:v>6.4255388061082497E-2</c:v>
                </c:pt>
                <c:pt idx="7518" formatCode="General">
                  <c:v>6.4264038892318506E-2</c:v>
                </c:pt>
                <c:pt idx="7519" formatCode="General">
                  <c:v>6.4272689723554502E-2</c:v>
                </c:pt>
                <c:pt idx="7520" formatCode="General">
                  <c:v>6.4281340554790498E-2</c:v>
                </c:pt>
                <c:pt idx="7521" formatCode="General">
                  <c:v>6.4289991386026493E-2</c:v>
                </c:pt>
                <c:pt idx="7522" formatCode="General">
                  <c:v>6.4298642217262406E-2</c:v>
                </c:pt>
                <c:pt idx="7523" formatCode="General">
                  <c:v>6.4307293048498401E-2</c:v>
                </c:pt>
                <c:pt idx="7524" formatCode="General">
                  <c:v>6.4315943879734397E-2</c:v>
                </c:pt>
                <c:pt idx="7525" formatCode="General">
                  <c:v>6.4324594710970406E-2</c:v>
                </c:pt>
                <c:pt idx="7526" formatCode="General">
                  <c:v>6.4333245542206305E-2</c:v>
                </c:pt>
                <c:pt idx="7527" formatCode="General">
                  <c:v>6.4341896373442301E-2</c:v>
                </c:pt>
                <c:pt idx="7528" formatCode="General">
                  <c:v>6.4350547204678296E-2</c:v>
                </c:pt>
                <c:pt idx="7529" formatCode="General">
                  <c:v>6.4359198035914306E-2</c:v>
                </c:pt>
                <c:pt idx="7530" formatCode="General">
                  <c:v>6.4367848867150301E-2</c:v>
                </c:pt>
                <c:pt idx="7531" formatCode="General">
                  <c:v>6.43764996983862E-2</c:v>
                </c:pt>
                <c:pt idx="7532" formatCode="General">
                  <c:v>6.4385150529622195E-2</c:v>
                </c:pt>
                <c:pt idx="7533" formatCode="General">
                  <c:v>6.4393801360858205E-2</c:v>
                </c:pt>
                <c:pt idx="7534" formatCode="General">
                  <c:v>6.4402452192094201E-2</c:v>
                </c:pt>
                <c:pt idx="7535" formatCode="General">
                  <c:v>6.4411103023330196E-2</c:v>
                </c:pt>
                <c:pt idx="7536" formatCode="General">
                  <c:v>6.4419753854566095E-2</c:v>
                </c:pt>
                <c:pt idx="7537" formatCode="General">
                  <c:v>6.4428404685802104E-2</c:v>
                </c:pt>
                <c:pt idx="7538" formatCode="General">
                  <c:v>6.44370555170381E-2</c:v>
                </c:pt>
                <c:pt idx="7539" formatCode="General">
                  <c:v>6.4445706348274095E-2</c:v>
                </c:pt>
                <c:pt idx="7540" formatCode="General">
                  <c:v>6.4454357179509994E-2</c:v>
                </c:pt>
                <c:pt idx="7541" formatCode="General">
                  <c:v>6.4463008010746004E-2</c:v>
                </c:pt>
                <c:pt idx="7542" formatCode="General">
                  <c:v>6.4471658841981999E-2</c:v>
                </c:pt>
                <c:pt idx="7543" formatCode="General">
                  <c:v>6.4480309673217995E-2</c:v>
                </c:pt>
                <c:pt idx="7544" formatCode="General">
                  <c:v>6.4488960504454004E-2</c:v>
                </c:pt>
                <c:pt idx="7545" formatCode="General">
                  <c:v>6.4497611335689903E-2</c:v>
                </c:pt>
                <c:pt idx="7546" formatCode="General">
                  <c:v>6.4506262166925898E-2</c:v>
                </c:pt>
                <c:pt idx="7547" formatCode="General">
                  <c:v>6.4514912998161894E-2</c:v>
                </c:pt>
                <c:pt idx="7548" formatCode="General">
                  <c:v>6.4523563829397904E-2</c:v>
                </c:pt>
                <c:pt idx="7549" formatCode="General">
                  <c:v>6.4532214660633899E-2</c:v>
                </c:pt>
                <c:pt idx="7550" formatCode="General">
                  <c:v>6.4540865491869798E-2</c:v>
                </c:pt>
                <c:pt idx="7551" formatCode="General">
                  <c:v>6.4549516323105793E-2</c:v>
                </c:pt>
                <c:pt idx="7552" formatCode="General">
                  <c:v>6.4558167154341803E-2</c:v>
                </c:pt>
                <c:pt idx="7553" formatCode="General">
                  <c:v>6.4566817985577798E-2</c:v>
                </c:pt>
                <c:pt idx="7554" formatCode="General">
                  <c:v>6.4575468816813794E-2</c:v>
                </c:pt>
                <c:pt idx="7555" formatCode="General">
                  <c:v>6.4584119648049707E-2</c:v>
                </c:pt>
                <c:pt idx="7556" formatCode="General">
                  <c:v>6.4592770479285702E-2</c:v>
                </c:pt>
                <c:pt idx="7557" formatCode="General">
                  <c:v>6.4601421310521698E-2</c:v>
                </c:pt>
                <c:pt idx="7558" formatCode="General">
                  <c:v>6.4610072141757693E-2</c:v>
                </c:pt>
                <c:pt idx="7559" formatCode="General">
                  <c:v>6.4618722972993606E-2</c:v>
                </c:pt>
                <c:pt idx="7560" formatCode="General">
                  <c:v>6.4627373804229601E-2</c:v>
                </c:pt>
                <c:pt idx="7561" formatCode="General">
                  <c:v>6.4636024635465597E-2</c:v>
                </c:pt>
                <c:pt idx="7562" formatCode="General">
                  <c:v>6.4644675466701607E-2</c:v>
                </c:pt>
                <c:pt idx="7563" formatCode="General">
                  <c:v>6.4653326297937602E-2</c:v>
                </c:pt>
                <c:pt idx="7564" formatCode="General">
                  <c:v>6.4661977129173501E-2</c:v>
                </c:pt>
                <c:pt idx="7565" formatCode="General">
                  <c:v>6.4670627960409496E-2</c:v>
                </c:pt>
                <c:pt idx="7566" formatCode="General">
                  <c:v>6.4679278791645506E-2</c:v>
                </c:pt>
                <c:pt idx="7567" formatCode="General">
                  <c:v>6.4687929622881502E-2</c:v>
                </c:pt>
                <c:pt idx="7568" formatCode="General">
                  <c:v>6.4696580454117497E-2</c:v>
                </c:pt>
                <c:pt idx="7569" formatCode="General">
                  <c:v>6.4705231285353396E-2</c:v>
                </c:pt>
                <c:pt idx="7570" formatCode="General">
                  <c:v>6.4713882116589405E-2</c:v>
                </c:pt>
                <c:pt idx="7571" formatCode="General">
                  <c:v>6.4722532947825401E-2</c:v>
                </c:pt>
                <c:pt idx="7572" formatCode="General">
                  <c:v>6.4731183779061396E-2</c:v>
                </c:pt>
                <c:pt idx="7573" formatCode="General">
                  <c:v>6.4739834610297295E-2</c:v>
                </c:pt>
                <c:pt idx="7574" formatCode="General">
                  <c:v>6.4748485441533304E-2</c:v>
                </c:pt>
                <c:pt idx="7575" formatCode="General">
                  <c:v>6.47571362727693E-2</c:v>
                </c:pt>
                <c:pt idx="7576" formatCode="General">
                  <c:v>6.4765787104005296E-2</c:v>
                </c:pt>
                <c:pt idx="7577" formatCode="General">
                  <c:v>6.4774437935241305E-2</c:v>
                </c:pt>
                <c:pt idx="7578" formatCode="General">
                  <c:v>6.4783088766477204E-2</c:v>
                </c:pt>
                <c:pt idx="7579" formatCode="General">
                  <c:v>6.4791739597713199E-2</c:v>
                </c:pt>
                <c:pt idx="7580" formatCode="General">
                  <c:v>6.4800390428949195E-2</c:v>
                </c:pt>
                <c:pt idx="7581" formatCode="General">
                  <c:v>6.4809041260185205E-2</c:v>
                </c:pt>
                <c:pt idx="7582" formatCode="General">
                  <c:v>6.48176920914212E-2</c:v>
                </c:pt>
                <c:pt idx="7583" formatCode="General">
                  <c:v>6.4826342922657099E-2</c:v>
                </c:pt>
                <c:pt idx="7584" formatCode="General">
                  <c:v>6.4834993753893094E-2</c:v>
                </c:pt>
                <c:pt idx="7585" formatCode="General">
                  <c:v>6.4843644585129104E-2</c:v>
                </c:pt>
                <c:pt idx="7586" formatCode="General">
                  <c:v>6.4852295416365099E-2</c:v>
                </c:pt>
                <c:pt idx="7587" formatCode="General">
                  <c:v>6.4860946247601095E-2</c:v>
                </c:pt>
                <c:pt idx="7588" formatCode="General">
                  <c:v>6.4869597078836994E-2</c:v>
                </c:pt>
                <c:pt idx="7589" formatCode="General">
                  <c:v>6.4878247910073003E-2</c:v>
                </c:pt>
                <c:pt idx="7590" formatCode="General">
                  <c:v>6.4886898741308999E-2</c:v>
                </c:pt>
                <c:pt idx="7591" formatCode="General">
                  <c:v>6.4895549572544994E-2</c:v>
                </c:pt>
                <c:pt idx="7592" formatCode="General">
                  <c:v>6.4904200403780907E-2</c:v>
                </c:pt>
                <c:pt idx="7593" formatCode="General">
                  <c:v>6.4912851235016902E-2</c:v>
                </c:pt>
                <c:pt idx="7594" formatCode="General">
                  <c:v>6.4921502066252898E-2</c:v>
                </c:pt>
                <c:pt idx="7595" formatCode="General">
                  <c:v>6.4930152897488894E-2</c:v>
                </c:pt>
                <c:pt idx="7596" formatCode="General">
                  <c:v>6.4938803728724903E-2</c:v>
                </c:pt>
                <c:pt idx="7597" formatCode="General">
                  <c:v>6.4947454559960802E-2</c:v>
                </c:pt>
                <c:pt idx="7598" formatCode="General">
                  <c:v>6.4956105391196797E-2</c:v>
                </c:pt>
                <c:pt idx="7599" formatCode="General">
                  <c:v>6.4964756222432807E-2</c:v>
                </c:pt>
                <c:pt idx="7600" formatCode="General">
                  <c:v>6.4973407053668802E-2</c:v>
                </c:pt>
                <c:pt idx="7601" formatCode="General">
                  <c:v>6.4982057884904798E-2</c:v>
                </c:pt>
                <c:pt idx="7602" formatCode="General">
                  <c:v>6.4990708716140697E-2</c:v>
                </c:pt>
                <c:pt idx="7603" formatCode="General">
                  <c:v>6.4999359547376706E-2</c:v>
                </c:pt>
                <c:pt idx="7604" formatCode="General">
                  <c:v>6.5008010378612702E-2</c:v>
                </c:pt>
                <c:pt idx="7605" formatCode="General">
                  <c:v>6.5016661209848697E-2</c:v>
                </c:pt>
                <c:pt idx="7606" formatCode="General">
                  <c:v>6.5025312041084596E-2</c:v>
                </c:pt>
                <c:pt idx="7607" formatCode="General">
                  <c:v>6.5033962872320605E-2</c:v>
                </c:pt>
                <c:pt idx="7608" formatCode="General">
                  <c:v>6.5042613703556601E-2</c:v>
                </c:pt>
                <c:pt idx="7609" formatCode="General">
                  <c:v>6.5051264534792597E-2</c:v>
                </c:pt>
                <c:pt idx="7610" formatCode="General">
                  <c:v>6.5059915366028606E-2</c:v>
                </c:pt>
                <c:pt idx="7611" formatCode="General">
                  <c:v>6.5068566197264505E-2</c:v>
                </c:pt>
                <c:pt idx="7612" formatCode="General">
                  <c:v>6.50772170285005E-2</c:v>
                </c:pt>
                <c:pt idx="7613" formatCode="General">
                  <c:v>6.5085867859736496E-2</c:v>
                </c:pt>
                <c:pt idx="7614" formatCode="General">
                  <c:v>6.5094518690972505E-2</c:v>
                </c:pt>
                <c:pt idx="7615" formatCode="General">
                  <c:v>6.5103169522208501E-2</c:v>
                </c:pt>
                <c:pt idx="7616" formatCode="General">
                  <c:v>6.51118203534444E-2</c:v>
                </c:pt>
                <c:pt idx="7617" formatCode="General">
                  <c:v>6.5120471184680395E-2</c:v>
                </c:pt>
                <c:pt idx="7618" formatCode="General">
                  <c:v>6.5129122015916405E-2</c:v>
                </c:pt>
                <c:pt idx="7619" formatCode="General">
                  <c:v>6.51377728471524E-2</c:v>
                </c:pt>
                <c:pt idx="7620" formatCode="General">
                  <c:v>6.5146423678388396E-2</c:v>
                </c:pt>
                <c:pt idx="7621" formatCode="General">
                  <c:v>6.5155074509624294E-2</c:v>
                </c:pt>
                <c:pt idx="7622" formatCode="General">
                  <c:v>6.5163725340860304E-2</c:v>
                </c:pt>
                <c:pt idx="7623" formatCode="General">
                  <c:v>6.51723761720963E-2</c:v>
                </c:pt>
                <c:pt idx="7624" formatCode="General">
                  <c:v>6.5181027003332295E-2</c:v>
                </c:pt>
                <c:pt idx="7625" formatCode="General">
                  <c:v>6.5189677834568305E-2</c:v>
                </c:pt>
                <c:pt idx="7626" formatCode="General">
                  <c:v>6.5198328665804203E-2</c:v>
                </c:pt>
                <c:pt idx="7627" formatCode="General">
                  <c:v>6.5206979497040199E-2</c:v>
                </c:pt>
                <c:pt idx="7628" formatCode="General">
                  <c:v>6.5215630328276195E-2</c:v>
                </c:pt>
                <c:pt idx="7629" formatCode="General">
                  <c:v>6.5224281159512204E-2</c:v>
                </c:pt>
                <c:pt idx="7630" formatCode="General">
                  <c:v>6.5232931990748103E-2</c:v>
                </c:pt>
                <c:pt idx="7631" formatCode="General">
                  <c:v>6.5241582821984098E-2</c:v>
                </c:pt>
                <c:pt idx="7632" formatCode="General">
                  <c:v>6.5250233653220094E-2</c:v>
                </c:pt>
                <c:pt idx="7633" formatCode="General">
                  <c:v>6.5258884484456103E-2</c:v>
                </c:pt>
                <c:pt idx="7634" formatCode="General">
                  <c:v>6.5267535315692099E-2</c:v>
                </c:pt>
                <c:pt idx="7635" formatCode="General">
                  <c:v>6.5276186146927997E-2</c:v>
                </c:pt>
                <c:pt idx="7636" formatCode="General">
                  <c:v>6.5284836978163993E-2</c:v>
                </c:pt>
                <c:pt idx="7637" formatCode="General">
                  <c:v>6.5293487809400003E-2</c:v>
                </c:pt>
                <c:pt idx="7638" formatCode="General">
                  <c:v>6.5302138640635998E-2</c:v>
                </c:pt>
                <c:pt idx="7639" formatCode="General">
                  <c:v>6.5310789471871994E-2</c:v>
                </c:pt>
                <c:pt idx="7640" formatCode="General">
                  <c:v>6.5319440303107906E-2</c:v>
                </c:pt>
                <c:pt idx="7641" formatCode="General">
                  <c:v>6.5328091134343902E-2</c:v>
                </c:pt>
                <c:pt idx="7642" formatCode="General">
                  <c:v>6.5336741965579898E-2</c:v>
                </c:pt>
                <c:pt idx="7643" formatCode="General">
                  <c:v>6.5345392796815893E-2</c:v>
                </c:pt>
                <c:pt idx="7644" formatCode="General">
                  <c:v>6.5354043628051903E-2</c:v>
                </c:pt>
                <c:pt idx="7645" formatCode="General">
                  <c:v>6.5362694459287801E-2</c:v>
                </c:pt>
                <c:pt idx="7646" formatCode="General">
                  <c:v>6.5371345290523797E-2</c:v>
                </c:pt>
                <c:pt idx="7647" formatCode="General">
                  <c:v>6.5379996121759806E-2</c:v>
                </c:pt>
                <c:pt idx="7648" formatCode="General">
                  <c:v>6.5388646952995802E-2</c:v>
                </c:pt>
                <c:pt idx="7649" formatCode="General">
                  <c:v>6.5397297784231798E-2</c:v>
                </c:pt>
                <c:pt idx="7650" formatCode="General">
                  <c:v>6.5405948615467696E-2</c:v>
                </c:pt>
                <c:pt idx="7651" formatCode="General">
                  <c:v>6.5414599446703706E-2</c:v>
                </c:pt>
                <c:pt idx="7652" formatCode="General">
                  <c:v>6.5423250277939701E-2</c:v>
                </c:pt>
                <c:pt idx="7653" formatCode="General">
                  <c:v>6.5431901109175697E-2</c:v>
                </c:pt>
                <c:pt idx="7654" formatCode="General">
                  <c:v>6.5440551940411595E-2</c:v>
                </c:pt>
                <c:pt idx="7655" formatCode="General">
                  <c:v>6.5449202771647605E-2</c:v>
                </c:pt>
                <c:pt idx="7656" formatCode="General">
                  <c:v>6.5457853602883601E-2</c:v>
                </c:pt>
                <c:pt idx="7657" formatCode="General">
                  <c:v>6.5466504434119596E-2</c:v>
                </c:pt>
                <c:pt idx="7658" formatCode="General">
                  <c:v>6.5475155265355606E-2</c:v>
                </c:pt>
                <c:pt idx="7659" formatCode="General">
                  <c:v>6.5483806096591504E-2</c:v>
                </c:pt>
                <c:pt idx="7660" formatCode="General">
                  <c:v>6.54924569278275E-2</c:v>
                </c:pt>
                <c:pt idx="7661" formatCode="General">
                  <c:v>6.5501107759063495E-2</c:v>
                </c:pt>
                <c:pt idx="7662" formatCode="General">
                  <c:v>6.5509758590299505E-2</c:v>
                </c:pt>
                <c:pt idx="7663" formatCode="General">
                  <c:v>6.5518409421535501E-2</c:v>
                </c:pt>
                <c:pt idx="7664" formatCode="General">
                  <c:v>6.5527060252771399E-2</c:v>
                </c:pt>
                <c:pt idx="7665" formatCode="General">
                  <c:v>6.5535711084007395E-2</c:v>
                </c:pt>
                <c:pt idx="7666" formatCode="General">
                  <c:v>6.5544361915243404E-2</c:v>
                </c:pt>
                <c:pt idx="7667" formatCode="General">
                  <c:v>6.55530127464794E-2</c:v>
                </c:pt>
                <c:pt idx="7668" formatCode="General">
                  <c:v>6.5561663577715396E-2</c:v>
                </c:pt>
                <c:pt idx="7669" formatCode="General">
                  <c:v>6.5570314408951294E-2</c:v>
                </c:pt>
                <c:pt idx="7670" formatCode="General">
                  <c:v>6.5578965240187304E-2</c:v>
                </c:pt>
                <c:pt idx="7671" formatCode="General">
                  <c:v>6.5587616071423299E-2</c:v>
                </c:pt>
                <c:pt idx="7672" formatCode="General">
                  <c:v>6.5596266902659295E-2</c:v>
                </c:pt>
                <c:pt idx="7673" formatCode="General">
                  <c:v>6.5604917733895193E-2</c:v>
                </c:pt>
                <c:pt idx="7674" formatCode="General">
                  <c:v>6.5613568565131203E-2</c:v>
                </c:pt>
                <c:pt idx="7675" formatCode="General">
                  <c:v>6.5622219396367198E-2</c:v>
                </c:pt>
                <c:pt idx="7676" formatCode="General">
                  <c:v>6.5630870227603194E-2</c:v>
                </c:pt>
                <c:pt idx="7677" formatCode="General">
                  <c:v>6.5639521058839204E-2</c:v>
                </c:pt>
                <c:pt idx="7678" formatCode="General">
                  <c:v>6.5648171890075102E-2</c:v>
                </c:pt>
                <c:pt idx="7679" formatCode="General">
                  <c:v>6.5656822721311098E-2</c:v>
                </c:pt>
                <c:pt idx="7680" formatCode="General">
                  <c:v>6.5665473552547093E-2</c:v>
                </c:pt>
                <c:pt idx="7681" formatCode="General">
                  <c:v>6.5674124383783103E-2</c:v>
                </c:pt>
                <c:pt idx="7682" formatCode="General">
                  <c:v>6.5682775215019099E-2</c:v>
                </c:pt>
                <c:pt idx="7683" formatCode="General">
                  <c:v>6.5691426046254997E-2</c:v>
                </c:pt>
                <c:pt idx="7684" formatCode="General">
                  <c:v>6.5700076877491007E-2</c:v>
                </c:pt>
                <c:pt idx="7685" formatCode="General">
                  <c:v>6.5708727708727002E-2</c:v>
                </c:pt>
                <c:pt idx="7686" formatCode="General">
                  <c:v>6.5717378539962998E-2</c:v>
                </c:pt>
                <c:pt idx="7687" formatCode="General">
                  <c:v>6.5726029371198993E-2</c:v>
                </c:pt>
                <c:pt idx="7688" formatCode="General">
                  <c:v>6.5734680202434906E-2</c:v>
                </c:pt>
                <c:pt idx="7689" formatCode="General">
                  <c:v>6.5743331033670901E-2</c:v>
                </c:pt>
                <c:pt idx="7690" formatCode="General">
                  <c:v>6.5751981864906897E-2</c:v>
                </c:pt>
                <c:pt idx="7691" formatCode="General">
                  <c:v>6.5760632696142907E-2</c:v>
                </c:pt>
                <c:pt idx="7692" formatCode="General">
                  <c:v>6.5769283527378805E-2</c:v>
                </c:pt>
                <c:pt idx="7693" formatCode="General">
                  <c:v>6.5777934358614801E-2</c:v>
                </c:pt>
                <c:pt idx="7694" formatCode="General">
                  <c:v>6.5786585189850796E-2</c:v>
                </c:pt>
                <c:pt idx="7695" formatCode="General">
                  <c:v>6.5795236021086806E-2</c:v>
                </c:pt>
                <c:pt idx="7696" formatCode="General">
                  <c:v>6.5803886852322802E-2</c:v>
                </c:pt>
                <c:pt idx="7697" formatCode="General">
                  <c:v>6.58125376835587E-2</c:v>
                </c:pt>
                <c:pt idx="7698" formatCode="General">
                  <c:v>6.5821188514794696E-2</c:v>
                </c:pt>
                <c:pt idx="7699" formatCode="General">
                  <c:v>6.5829839346030705E-2</c:v>
                </c:pt>
                <c:pt idx="7700" formatCode="General">
                  <c:v>6.5838490177266701E-2</c:v>
                </c:pt>
                <c:pt idx="7701" formatCode="General">
                  <c:v>6.5847141008502696E-2</c:v>
                </c:pt>
                <c:pt idx="7702" formatCode="General">
                  <c:v>6.5855791839738595E-2</c:v>
                </c:pt>
                <c:pt idx="7703" formatCode="General">
                  <c:v>6.5864442670974604E-2</c:v>
                </c:pt>
                <c:pt idx="7704" formatCode="General">
                  <c:v>6.58730935022106E-2</c:v>
                </c:pt>
                <c:pt idx="7705" formatCode="General">
                  <c:v>6.5881744333446596E-2</c:v>
                </c:pt>
                <c:pt idx="7706" formatCode="General">
                  <c:v>6.5890395164682494E-2</c:v>
                </c:pt>
                <c:pt idx="7707" formatCode="General">
                  <c:v>6.5899045995918504E-2</c:v>
                </c:pt>
                <c:pt idx="7708" formatCode="General">
                  <c:v>6.5907696827154499E-2</c:v>
                </c:pt>
                <c:pt idx="7709" formatCode="General">
                  <c:v>6.5916347658390495E-2</c:v>
                </c:pt>
                <c:pt idx="7710" formatCode="General">
                  <c:v>6.5924998489626505E-2</c:v>
                </c:pt>
                <c:pt idx="7711" formatCode="General">
                  <c:v>6.5933649320862403E-2</c:v>
                </c:pt>
                <c:pt idx="7712" formatCode="General">
                  <c:v>6.5942300152098399E-2</c:v>
                </c:pt>
                <c:pt idx="7713" formatCode="General">
                  <c:v>6.5950950983334394E-2</c:v>
                </c:pt>
                <c:pt idx="7714" formatCode="General">
                  <c:v>6.5959601814570404E-2</c:v>
                </c:pt>
                <c:pt idx="7715" formatCode="General">
                  <c:v>6.5968252645806399E-2</c:v>
                </c:pt>
                <c:pt idx="7716" formatCode="General">
                  <c:v>6.5976903477042298E-2</c:v>
                </c:pt>
                <c:pt idx="7717" formatCode="General">
                  <c:v>6.5985554308278294E-2</c:v>
                </c:pt>
                <c:pt idx="7718" formatCode="General">
                  <c:v>6.5994205139514303E-2</c:v>
                </c:pt>
                <c:pt idx="7719" formatCode="General">
                  <c:v>6.6002855970750299E-2</c:v>
                </c:pt>
                <c:pt idx="7720" formatCode="General">
                  <c:v>6.6011506801986294E-2</c:v>
                </c:pt>
                <c:pt idx="7721" formatCode="General">
                  <c:v>6.6020157633222207E-2</c:v>
                </c:pt>
                <c:pt idx="7722" formatCode="General">
                  <c:v>6.6028808464458202E-2</c:v>
                </c:pt>
                <c:pt idx="7723" formatCode="General">
                  <c:v>6.6037459295694198E-2</c:v>
                </c:pt>
                <c:pt idx="7724" formatCode="General">
                  <c:v>6.6046110126930194E-2</c:v>
                </c:pt>
                <c:pt idx="7725" formatCode="General">
                  <c:v>6.6054760958166106E-2</c:v>
                </c:pt>
                <c:pt idx="7726" formatCode="General">
                  <c:v>6.6063411789402102E-2</c:v>
                </c:pt>
                <c:pt idx="7727" formatCode="General">
                  <c:v>6.6072062620638097E-2</c:v>
                </c:pt>
                <c:pt idx="7728" formatCode="General">
                  <c:v>6.6080713451874107E-2</c:v>
                </c:pt>
                <c:pt idx="7729" formatCode="General">
                  <c:v>6.6089364283110102E-2</c:v>
                </c:pt>
                <c:pt idx="7730" formatCode="General">
                  <c:v>6.6098015114346001E-2</c:v>
                </c:pt>
                <c:pt idx="7731" formatCode="General">
                  <c:v>6.6106665945581997E-2</c:v>
                </c:pt>
                <c:pt idx="7732" formatCode="General">
                  <c:v>6.6115316776818006E-2</c:v>
                </c:pt>
                <c:pt idx="7733" formatCode="General">
                  <c:v>6.6123967608054002E-2</c:v>
                </c:pt>
                <c:pt idx="7734" formatCode="General">
                  <c:v>6.6132618439289997E-2</c:v>
                </c:pt>
                <c:pt idx="7735" formatCode="General">
                  <c:v>6.6141269270525896E-2</c:v>
                </c:pt>
                <c:pt idx="7736" formatCode="General">
                  <c:v>6.6149920101761905E-2</c:v>
                </c:pt>
                <c:pt idx="7737" formatCode="General">
                  <c:v>6.6158570932997901E-2</c:v>
                </c:pt>
                <c:pt idx="7738" formatCode="General">
                  <c:v>6.6167221764233897E-2</c:v>
                </c:pt>
                <c:pt idx="7739" formatCode="General">
                  <c:v>6.6175872595469795E-2</c:v>
                </c:pt>
                <c:pt idx="7740" formatCode="General">
                  <c:v>6.6184523426705805E-2</c:v>
                </c:pt>
                <c:pt idx="7741" formatCode="General">
                  <c:v>6.61931742579418E-2</c:v>
                </c:pt>
                <c:pt idx="7742" formatCode="General">
                  <c:v>6.6201825089177796E-2</c:v>
                </c:pt>
                <c:pt idx="7743" formatCode="General">
                  <c:v>6.6210475920413805E-2</c:v>
                </c:pt>
                <c:pt idx="7744" formatCode="General">
                  <c:v>6.6219126751649704E-2</c:v>
                </c:pt>
                <c:pt idx="7745" formatCode="General">
                  <c:v>6.62277775828857E-2</c:v>
                </c:pt>
                <c:pt idx="7746" formatCode="General">
                  <c:v>6.6236428414121695E-2</c:v>
                </c:pt>
                <c:pt idx="7747" formatCode="General">
                  <c:v>6.6245079245357705E-2</c:v>
                </c:pt>
                <c:pt idx="7748" formatCode="General">
                  <c:v>6.62537300765937E-2</c:v>
                </c:pt>
                <c:pt idx="7749" formatCode="General">
                  <c:v>6.6262380907829599E-2</c:v>
                </c:pt>
                <c:pt idx="7750" formatCode="General">
                  <c:v>6.6271031739065595E-2</c:v>
                </c:pt>
                <c:pt idx="7751" formatCode="General">
                  <c:v>6.6279682570301604E-2</c:v>
                </c:pt>
                <c:pt idx="7752" formatCode="General">
                  <c:v>6.62883334015376E-2</c:v>
                </c:pt>
                <c:pt idx="7753" formatCode="General">
                  <c:v>6.6296984232773595E-2</c:v>
                </c:pt>
                <c:pt idx="7754" formatCode="General">
                  <c:v>6.6305635064009494E-2</c:v>
                </c:pt>
                <c:pt idx="7755" formatCode="General">
                  <c:v>6.6314285895245503E-2</c:v>
                </c:pt>
                <c:pt idx="7756" formatCode="General">
                  <c:v>6.6322936726481499E-2</c:v>
                </c:pt>
                <c:pt idx="7757" formatCode="General">
                  <c:v>6.6331587557717495E-2</c:v>
                </c:pt>
                <c:pt idx="7758" formatCode="General">
                  <c:v>6.6340238388953504E-2</c:v>
                </c:pt>
                <c:pt idx="7759" formatCode="General">
                  <c:v>6.6348889220189403E-2</c:v>
                </c:pt>
                <c:pt idx="7760" formatCode="General">
                  <c:v>6.6357540051425398E-2</c:v>
                </c:pt>
                <c:pt idx="7761" formatCode="General">
                  <c:v>6.6366190882661394E-2</c:v>
                </c:pt>
                <c:pt idx="7762" formatCode="General">
                  <c:v>6.6374841713897403E-2</c:v>
                </c:pt>
                <c:pt idx="7763" formatCode="General">
                  <c:v>6.6383492545133399E-2</c:v>
                </c:pt>
                <c:pt idx="7764" formatCode="General">
                  <c:v>6.6392143376369298E-2</c:v>
                </c:pt>
                <c:pt idx="7765" formatCode="General">
                  <c:v>6.6400794207605293E-2</c:v>
                </c:pt>
                <c:pt idx="7766" formatCode="General">
                  <c:v>6.6409445038841303E-2</c:v>
                </c:pt>
                <c:pt idx="7767" formatCode="General">
                  <c:v>6.6418095870077298E-2</c:v>
                </c:pt>
                <c:pt idx="7768" formatCode="General">
                  <c:v>6.6426746701313197E-2</c:v>
                </c:pt>
                <c:pt idx="7769" formatCode="General">
                  <c:v>6.6435397532549206E-2</c:v>
                </c:pt>
                <c:pt idx="7770" formatCode="General">
                  <c:v>6.6444048363785202E-2</c:v>
                </c:pt>
                <c:pt idx="7771" formatCode="General">
                  <c:v>6.6452699195021198E-2</c:v>
                </c:pt>
                <c:pt idx="7772" formatCode="General">
                  <c:v>6.6461350026257193E-2</c:v>
                </c:pt>
                <c:pt idx="7773" formatCode="General">
                  <c:v>6.6470000857493106E-2</c:v>
                </c:pt>
                <c:pt idx="7774" formatCode="General">
                  <c:v>6.6478651688729101E-2</c:v>
                </c:pt>
                <c:pt idx="7775" formatCode="General">
                  <c:v>6.6487302519965097E-2</c:v>
                </c:pt>
                <c:pt idx="7776" formatCode="General">
                  <c:v>6.6495953351201106E-2</c:v>
                </c:pt>
                <c:pt idx="7777" formatCode="General">
                  <c:v>6.6504604182437102E-2</c:v>
                </c:pt>
                <c:pt idx="7778" formatCode="General">
                  <c:v>6.6513255013673001E-2</c:v>
                </c:pt>
                <c:pt idx="7779" formatCode="General">
                  <c:v>6.6521905844908996E-2</c:v>
                </c:pt>
                <c:pt idx="7780" formatCode="General">
                  <c:v>6.6530556676145006E-2</c:v>
                </c:pt>
                <c:pt idx="7781" formatCode="General">
                  <c:v>6.6539207507381001E-2</c:v>
                </c:pt>
                <c:pt idx="7782" formatCode="General">
                  <c:v>6.6547858338616997E-2</c:v>
                </c:pt>
                <c:pt idx="7783" formatCode="General">
                  <c:v>6.6556509169852895E-2</c:v>
                </c:pt>
                <c:pt idx="7784" formatCode="General">
                  <c:v>6.6565160001088905E-2</c:v>
                </c:pt>
                <c:pt idx="7785" formatCode="General">
                  <c:v>6.6573810832324901E-2</c:v>
                </c:pt>
                <c:pt idx="7786" formatCode="General">
                  <c:v>6.6582461663560896E-2</c:v>
                </c:pt>
                <c:pt idx="7787" formatCode="General">
                  <c:v>6.6591112494796795E-2</c:v>
                </c:pt>
                <c:pt idx="7788" formatCode="General">
                  <c:v>6.6599763326032804E-2</c:v>
                </c:pt>
                <c:pt idx="7789" formatCode="General">
                  <c:v>6.66084141572688E-2</c:v>
                </c:pt>
                <c:pt idx="7790" formatCode="General">
                  <c:v>6.6617064988504796E-2</c:v>
                </c:pt>
                <c:pt idx="7791" formatCode="General">
                  <c:v>6.6625715819740805E-2</c:v>
                </c:pt>
                <c:pt idx="7792" formatCode="General">
                  <c:v>6.6634366650976704E-2</c:v>
                </c:pt>
                <c:pt idx="7793" formatCode="General">
                  <c:v>6.6643017482212699E-2</c:v>
                </c:pt>
                <c:pt idx="7794" formatCode="General">
                  <c:v>6.6651668313448695E-2</c:v>
                </c:pt>
                <c:pt idx="7795" formatCode="General">
                  <c:v>6.6660319144684704E-2</c:v>
                </c:pt>
                <c:pt idx="7796" formatCode="General">
                  <c:v>6.66689699759207E-2</c:v>
                </c:pt>
                <c:pt idx="7797" formatCode="General">
                  <c:v>6.6677620807156598E-2</c:v>
                </c:pt>
                <c:pt idx="7798" formatCode="General">
                  <c:v>6.6686271638392594E-2</c:v>
                </c:pt>
                <c:pt idx="7799" formatCode="General">
                  <c:v>6.6694922469628604E-2</c:v>
                </c:pt>
                <c:pt idx="7800" formatCode="General">
                  <c:v>6.6703573300864599E-2</c:v>
                </c:pt>
                <c:pt idx="7801" formatCode="General">
                  <c:v>6.6712224132100595E-2</c:v>
                </c:pt>
                <c:pt idx="7802" formatCode="General">
                  <c:v>6.6720874963336493E-2</c:v>
                </c:pt>
                <c:pt idx="7803" formatCode="General">
                  <c:v>6.6729525794572503E-2</c:v>
                </c:pt>
                <c:pt idx="7804" formatCode="General">
                  <c:v>6.6738176625808499E-2</c:v>
                </c:pt>
                <c:pt idx="7805" formatCode="General">
                  <c:v>6.6746827457044494E-2</c:v>
                </c:pt>
                <c:pt idx="7806" formatCode="General">
                  <c:v>6.6755478288280407E-2</c:v>
                </c:pt>
                <c:pt idx="7807" formatCode="General">
                  <c:v>6.6764129119516402E-2</c:v>
                </c:pt>
                <c:pt idx="7808" formatCode="General">
                  <c:v>6.6772779950752398E-2</c:v>
                </c:pt>
                <c:pt idx="7809" formatCode="General">
                  <c:v>6.6781430781988393E-2</c:v>
                </c:pt>
                <c:pt idx="7810" formatCode="General">
                  <c:v>6.6790081613224403E-2</c:v>
                </c:pt>
                <c:pt idx="7811" formatCode="General">
                  <c:v>6.6798732444460301E-2</c:v>
                </c:pt>
                <c:pt idx="7812" formatCode="General">
                  <c:v>6.6807383275696297E-2</c:v>
                </c:pt>
                <c:pt idx="7813" formatCode="General">
                  <c:v>6.6816034106932307E-2</c:v>
                </c:pt>
                <c:pt idx="7814" formatCode="General">
                  <c:v>6.6824684938168302E-2</c:v>
                </c:pt>
                <c:pt idx="7815" formatCode="General">
                  <c:v>6.6833335769404298E-2</c:v>
                </c:pt>
                <c:pt idx="7816" formatCode="General">
                  <c:v>6.6841986600640196E-2</c:v>
                </c:pt>
                <c:pt idx="7817" formatCode="General">
                  <c:v>6.6850637431876206E-2</c:v>
                </c:pt>
                <c:pt idx="7818" formatCode="General">
                  <c:v>6.6859288263112202E-2</c:v>
                </c:pt>
                <c:pt idx="7819" formatCode="General">
                  <c:v>6.6867939094348197E-2</c:v>
                </c:pt>
                <c:pt idx="7820" formatCode="General">
                  <c:v>6.6876589925584096E-2</c:v>
                </c:pt>
                <c:pt idx="7821" formatCode="General">
                  <c:v>6.6885240756820105E-2</c:v>
                </c:pt>
                <c:pt idx="7822" formatCode="General">
                  <c:v>6.6893891588056101E-2</c:v>
                </c:pt>
                <c:pt idx="7823" formatCode="General">
                  <c:v>6.6902542419292096E-2</c:v>
                </c:pt>
                <c:pt idx="7824" formatCode="General">
                  <c:v>6.6911193250528106E-2</c:v>
                </c:pt>
                <c:pt idx="7825" formatCode="General">
                  <c:v>6.6919844081764004E-2</c:v>
                </c:pt>
                <c:pt idx="7826" formatCode="General">
                  <c:v>6.6928494913E-2</c:v>
                </c:pt>
                <c:pt idx="7827" formatCode="General">
                  <c:v>6.6937145744235996E-2</c:v>
                </c:pt>
                <c:pt idx="7828" formatCode="General">
                  <c:v>6.6945796575472005E-2</c:v>
                </c:pt>
                <c:pt idx="7829" formatCode="General">
                  <c:v>6.6954447406708001E-2</c:v>
                </c:pt>
                <c:pt idx="7830" formatCode="General">
                  <c:v>6.6963098237943899E-2</c:v>
                </c:pt>
                <c:pt idx="7831" formatCode="General">
                  <c:v>6.6971749069179895E-2</c:v>
                </c:pt>
                <c:pt idx="7832" formatCode="General">
                  <c:v>6.6980399900415905E-2</c:v>
                </c:pt>
                <c:pt idx="7833" formatCode="General">
                  <c:v>6.69890507316519E-2</c:v>
                </c:pt>
                <c:pt idx="7834" formatCode="General">
                  <c:v>6.6997701562887896E-2</c:v>
                </c:pt>
                <c:pt idx="7835" formatCode="General">
                  <c:v>6.7006352394123794E-2</c:v>
                </c:pt>
                <c:pt idx="7836" formatCode="General">
                  <c:v>6.7015003225359804E-2</c:v>
                </c:pt>
                <c:pt idx="7837" formatCode="General">
                  <c:v>6.7023654056595799E-2</c:v>
                </c:pt>
                <c:pt idx="7838" formatCode="General">
                  <c:v>6.7032304887831795E-2</c:v>
                </c:pt>
                <c:pt idx="7839" formatCode="General">
                  <c:v>6.7040955719067694E-2</c:v>
                </c:pt>
                <c:pt idx="7840" formatCode="General">
                  <c:v>6.7049606550303703E-2</c:v>
                </c:pt>
                <c:pt idx="7841" formatCode="General">
                  <c:v>6.7058257381539699E-2</c:v>
                </c:pt>
                <c:pt idx="7842" formatCode="General">
                  <c:v>6.7066908212775694E-2</c:v>
                </c:pt>
                <c:pt idx="7843" formatCode="General">
                  <c:v>6.7075559044011704E-2</c:v>
                </c:pt>
                <c:pt idx="7844" formatCode="General">
                  <c:v>6.7084209875247602E-2</c:v>
                </c:pt>
                <c:pt idx="7845" formatCode="General">
                  <c:v>6.7092860706483598E-2</c:v>
                </c:pt>
                <c:pt idx="7846" formatCode="General">
                  <c:v>6.7101511537719594E-2</c:v>
                </c:pt>
                <c:pt idx="7847" formatCode="General">
                  <c:v>6.7110162368955603E-2</c:v>
                </c:pt>
                <c:pt idx="7848" formatCode="General">
                  <c:v>6.7118813200191599E-2</c:v>
                </c:pt>
                <c:pt idx="7849" formatCode="General">
                  <c:v>6.7127464031427497E-2</c:v>
                </c:pt>
                <c:pt idx="7850" formatCode="General">
                  <c:v>6.7136114862663507E-2</c:v>
                </c:pt>
                <c:pt idx="7851" formatCode="General">
                  <c:v>6.7144765693899502E-2</c:v>
                </c:pt>
                <c:pt idx="7852" formatCode="General">
                  <c:v>6.7153416525135498E-2</c:v>
                </c:pt>
                <c:pt idx="7853" formatCode="General">
                  <c:v>6.7162067356371494E-2</c:v>
                </c:pt>
                <c:pt idx="7854" formatCode="General">
                  <c:v>6.7170718187607406E-2</c:v>
                </c:pt>
                <c:pt idx="7855" formatCode="General">
                  <c:v>6.7179369018843402E-2</c:v>
                </c:pt>
                <c:pt idx="7856" formatCode="General">
                  <c:v>6.7188019850079397E-2</c:v>
                </c:pt>
                <c:pt idx="7857" formatCode="General">
                  <c:v>6.7196670681315407E-2</c:v>
                </c:pt>
                <c:pt idx="7858" formatCode="General">
                  <c:v>6.7205321512551305E-2</c:v>
                </c:pt>
                <c:pt idx="7859" formatCode="General">
                  <c:v>6.7213972343787301E-2</c:v>
                </c:pt>
                <c:pt idx="7860" formatCode="General">
                  <c:v>6.7222623175023297E-2</c:v>
                </c:pt>
                <c:pt idx="7861" formatCode="General">
                  <c:v>6.7231274006259306E-2</c:v>
                </c:pt>
                <c:pt idx="7862" formatCode="General">
                  <c:v>6.7239924837495302E-2</c:v>
                </c:pt>
                <c:pt idx="7863" formatCode="General">
                  <c:v>6.72485756687312E-2</c:v>
                </c:pt>
                <c:pt idx="7864" formatCode="General">
                  <c:v>6.7257226499967196E-2</c:v>
                </c:pt>
                <c:pt idx="7865" formatCode="General">
                  <c:v>6.7265877331203205E-2</c:v>
                </c:pt>
                <c:pt idx="7866" formatCode="General">
                  <c:v>6.7274528162439201E-2</c:v>
                </c:pt>
                <c:pt idx="7867" formatCode="General">
                  <c:v>6.7283178993675197E-2</c:v>
                </c:pt>
                <c:pt idx="7868" formatCode="General">
                  <c:v>6.7291829824911095E-2</c:v>
                </c:pt>
                <c:pt idx="7869" formatCode="General">
                  <c:v>6.7300480656147105E-2</c:v>
                </c:pt>
                <c:pt idx="7870" formatCode="General">
                  <c:v>6.73091314873831E-2</c:v>
                </c:pt>
                <c:pt idx="7871" formatCode="General">
                  <c:v>6.7317782318619096E-2</c:v>
                </c:pt>
                <c:pt idx="7872" formatCode="General">
                  <c:v>6.7326433149854994E-2</c:v>
                </c:pt>
                <c:pt idx="7873" formatCode="General">
                  <c:v>6.7335083981091004E-2</c:v>
                </c:pt>
                <c:pt idx="7874" formatCode="General">
                  <c:v>6.7343734812327E-2</c:v>
                </c:pt>
                <c:pt idx="7875" formatCode="General">
                  <c:v>6.7352385643562995E-2</c:v>
                </c:pt>
                <c:pt idx="7876" formatCode="General">
                  <c:v>6.7361036474799005E-2</c:v>
                </c:pt>
                <c:pt idx="7877" formatCode="General">
                  <c:v>6.7369687306034903E-2</c:v>
                </c:pt>
                <c:pt idx="7878" formatCode="General">
                  <c:v>6.7378338137270899E-2</c:v>
                </c:pt>
                <c:pt idx="7879" formatCode="General">
                  <c:v>6.7386988968506895E-2</c:v>
                </c:pt>
                <c:pt idx="7880" formatCode="General">
                  <c:v>6.7395639799742904E-2</c:v>
                </c:pt>
                <c:pt idx="7881" formatCode="General">
                  <c:v>6.74042906309789E-2</c:v>
                </c:pt>
                <c:pt idx="7882" formatCode="General">
                  <c:v>6.7412941462214798E-2</c:v>
                </c:pt>
                <c:pt idx="7883" formatCode="General">
                  <c:v>6.7421592293450794E-2</c:v>
                </c:pt>
                <c:pt idx="7884" formatCode="General">
                  <c:v>6.7430243124686803E-2</c:v>
                </c:pt>
                <c:pt idx="7885" formatCode="General">
                  <c:v>6.7438893955922799E-2</c:v>
                </c:pt>
                <c:pt idx="7886" formatCode="General">
                  <c:v>6.7447544787158795E-2</c:v>
                </c:pt>
                <c:pt idx="7887" formatCode="General">
                  <c:v>6.7456195618394693E-2</c:v>
                </c:pt>
                <c:pt idx="7888" formatCode="General">
                  <c:v>6.7464846449630703E-2</c:v>
                </c:pt>
                <c:pt idx="7889" formatCode="General">
                  <c:v>6.7473497280866698E-2</c:v>
                </c:pt>
                <c:pt idx="7890" formatCode="General">
                  <c:v>6.7482148112102694E-2</c:v>
                </c:pt>
                <c:pt idx="7891" formatCode="General">
                  <c:v>6.7490798943338703E-2</c:v>
                </c:pt>
                <c:pt idx="7892" formatCode="General">
                  <c:v>6.7499449774574602E-2</c:v>
                </c:pt>
                <c:pt idx="7893" formatCode="General">
                  <c:v>6.7508100605810598E-2</c:v>
                </c:pt>
                <c:pt idx="7894" formatCode="General">
                  <c:v>6.7516751437046593E-2</c:v>
                </c:pt>
                <c:pt idx="7895" formatCode="General">
                  <c:v>6.7525402268282603E-2</c:v>
                </c:pt>
                <c:pt idx="7896" formatCode="General">
                  <c:v>6.7534053099518598E-2</c:v>
                </c:pt>
                <c:pt idx="7897" formatCode="General">
                  <c:v>6.7542703930754497E-2</c:v>
                </c:pt>
                <c:pt idx="7898" formatCode="General">
                  <c:v>6.7551354761990506E-2</c:v>
                </c:pt>
                <c:pt idx="7899" formatCode="General">
                  <c:v>6.7560005593226502E-2</c:v>
                </c:pt>
                <c:pt idx="7900" formatCode="General">
                  <c:v>6.7568656424462498E-2</c:v>
                </c:pt>
                <c:pt idx="7901" formatCode="General">
                  <c:v>6.7577307255698493E-2</c:v>
                </c:pt>
                <c:pt idx="7902" formatCode="General">
                  <c:v>6.7585958086934406E-2</c:v>
                </c:pt>
                <c:pt idx="7903" formatCode="General">
                  <c:v>6.7594608918170401E-2</c:v>
                </c:pt>
                <c:pt idx="7904" formatCode="General">
                  <c:v>6.7603259749406397E-2</c:v>
                </c:pt>
                <c:pt idx="7905" formatCode="General">
                  <c:v>6.7611910580642406E-2</c:v>
                </c:pt>
                <c:pt idx="7906" formatCode="General">
                  <c:v>6.7620561411878305E-2</c:v>
                </c:pt>
                <c:pt idx="7907" formatCode="General">
                  <c:v>6.7629212243114301E-2</c:v>
                </c:pt>
                <c:pt idx="7908" formatCode="General">
                  <c:v>6.7637863074350296E-2</c:v>
                </c:pt>
                <c:pt idx="7909" formatCode="General">
                  <c:v>6.7646513905586306E-2</c:v>
                </c:pt>
                <c:pt idx="7910" formatCode="General">
                  <c:v>6.7655164736822301E-2</c:v>
                </c:pt>
                <c:pt idx="7911" formatCode="General">
                  <c:v>6.76638155680582E-2</c:v>
                </c:pt>
                <c:pt idx="7912" formatCode="General">
                  <c:v>6.7672466399294195E-2</c:v>
                </c:pt>
                <c:pt idx="7913" formatCode="General">
                  <c:v>6.7681117230530205E-2</c:v>
                </c:pt>
                <c:pt idx="7914" formatCode="General">
                  <c:v>6.7689768061766201E-2</c:v>
                </c:pt>
                <c:pt idx="7915" formatCode="General">
                  <c:v>6.7698418893002196E-2</c:v>
                </c:pt>
                <c:pt idx="7916" formatCode="General">
                  <c:v>6.7707069724238095E-2</c:v>
                </c:pt>
                <c:pt idx="7917" formatCode="General">
                  <c:v>6.7715720555474104E-2</c:v>
                </c:pt>
                <c:pt idx="7918" formatCode="General">
                  <c:v>6.77243713867101E-2</c:v>
                </c:pt>
                <c:pt idx="7919" formatCode="General">
                  <c:v>6.7733022217946096E-2</c:v>
                </c:pt>
                <c:pt idx="7920" formatCode="General">
                  <c:v>6.7741673049181994E-2</c:v>
                </c:pt>
                <c:pt idx="7921" formatCode="General">
                  <c:v>6.7750323880418004E-2</c:v>
                </c:pt>
                <c:pt idx="7922" formatCode="General">
                  <c:v>6.7758974711653999E-2</c:v>
                </c:pt>
                <c:pt idx="7923" formatCode="General">
                  <c:v>6.7767625542889995E-2</c:v>
                </c:pt>
                <c:pt idx="7924" formatCode="General">
                  <c:v>6.7776276374126004E-2</c:v>
                </c:pt>
                <c:pt idx="7925" formatCode="General">
                  <c:v>6.7784927205361903E-2</c:v>
                </c:pt>
                <c:pt idx="7926" formatCode="General">
                  <c:v>6.7793578036597898E-2</c:v>
                </c:pt>
                <c:pt idx="7927" formatCode="General">
                  <c:v>6.7802228867833894E-2</c:v>
                </c:pt>
                <c:pt idx="7928" formatCode="General">
                  <c:v>6.7810879699069904E-2</c:v>
                </c:pt>
                <c:pt idx="7929" formatCode="General">
                  <c:v>6.7819530530305899E-2</c:v>
                </c:pt>
                <c:pt idx="7930" formatCode="General">
                  <c:v>6.7828181361541798E-2</c:v>
                </c:pt>
                <c:pt idx="7931" formatCode="General">
                  <c:v>6.7836832192777793E-2</c:v>
                </c:pt>
                <c:pt idx="7932" formatCode="General">
                  <c:v>6.7845483024013803E-2</c:v>
                </c:pt>
                <c:pt idx="7933" formatCode="General">
                  <c:v>6.7854133855249799E-2</c:v>
                </c:pt>
                <c:pt idx="7934" formatCode="General">
                  <c:v>6.7862784686485794E-2</c:v>
                </c:pt>
                <c:pt idx="7935" formatCode="General">
                  <c:v>6.7871435517721707E-2</c:v>
                </c:pt>
                <c:pt idx="7936" formatCode="General">
                  <c:v>6.7880086348957702E-2</c:v>
                </c:pt>
                <c:pt idx="7937" formatCode="General">
                  <c:v>6.7888737180193698E-2</c:v>
                </c:pt>
                <c:pt idx="7938" formatCode="General">
                  <c:v>6.7897388011429693E-2</c:v>
                </c:pt>
                <c:pt idx="7939" formatCode="General">
                  <c:v>6.7906038842665606E-2</c:v>
                </c:pt>
                <c:pt idx="7940" formatCode="General">
                  <c:v>6.7914689673901601E-2</c:v>
                </c:pt>
                <c:pt idx="7941" formatCode="General">
                  <c:v>6.7923340505137597E-2</c:v>
                </c:pt>
                <c:pt idx="7942" formatCode="General">
                  <c:v>6.7931991336373607E-2</c:v>
                </c:pt>
                <c:pt idx="7943" formatCode="General">
                  <c:v>6.7940642167609602E-2</c:v>
                </c:pt>
                <c:pt idx="7944" formatCode="General">
                  <c:v>6.7949292998845501E-2</c:v>
                </c:pt>
                <c:pt idx="7945" formatCode="General">
                  <c:v>6.7957943830081496E-2</c:v>
                </c:pt>
                <c:pt idx="7946" formatCode="General">
                  <c:v>6.7966594661317506E-2</c:v>
                </c:pt>
                <c:pt idx="7947" formatCode="General">
                  <c:v>6.7975245492553502E-2</c:v>
                </c:pt>
                <c:pt idx="7948" formatCode="General">
                  <c:v>6.7983896323789497E-2</c:v>
                </c:pt>
                <c:pt idx="7949" formatCode="General">
                  <c:v>6.7992547155025396E-2</c:v>
                </c:pt>
                <c:pt idx="7950" formatCode="General">
                  <c:v>6.8001197986261405E-2</c:v>
                </c:pt>
                <c:pt idx="7951" formatCode="General">
                  <c:v>6.8009848817497401E-2</c:v>
                </c:pt>
                <c:pt idx="7952" formatCode="General">
                  <c:v>6.8018499648733396E-2</c:v>
                </c:pt>
                <c:pt idx="7953" formatCode="General">
                  <c:v>6.8027150479969295E-2</c:v>
                </c:pt>
                <c:pt idx="7954" formatCode="General">
                  <c:v>6.8035801311205304E-2</c:v>
                </c:pt>
                <c:pt idx="7955" formatCode="General">
                  <c:v>6.80444521424413E-2</c:v>
                </c:pt>
                <c:pt idx="7956" formatCode="General">
                  <c:v>6.8053102973677296E-2</c:v>
                </c:pt>
                <c:pt idx="7957" formatCode="General">
                  <c:v>6.8061753804913305E-2</c:v>
                </c:pt>
                <c:pt idx="7958" formatCode="General">
                  <c:v>6.8070404636149204E-2</c:v>
                </c:pt>
                <c:pt idx="7959" formatCode="General">
                  <c:v>6.8079055467385199E-2</c:v>
                </c:pt>
                <c:pt idx="7960" formatCode="General">
                  <c:v>6.8087706298621195E-2</c:v>
                </c:pt>
                <c:pt idx="7961" formatCode="General">
                  <c:v>6.8096357129857205E-2</c:v>
                </c:pt>
                <c:pt idx="7962" formatCode="General">
                  <c:v>6.81050079610932E-2</c:v>
                </c:pt>
                <c:pt idx="7963" formatCode="General">
                  <c:v>6.8113658792329099E-2</c:v>
                </c:pt>
                <c:pt idx="7964" formatCode="General">
                  <c:v>6.8122309623565094E-2</c:v>
                </c:pt>
                <c:pt idx="7965" formatCode="General">
                  <c:v>6.8130960454801104E-2</c:v>
                </c:pt>
                <c:pt idx="7966" formatCode="General">
                  <c:v>6.8139611286037099E-2</c:v>
                </c:pt>
                <c:pt idx="7967" formatCode="General">
                  <c:v>6.8148262117273095E-2</c:v>
                </c:pt>
                <c:pt idx="7968" formatCode="General">
                  <c:v>6.8156912948508994E-2</c:v>
                </c:pt>
                <c:pt idx="7969" formatCode="General">
                  <c:v>6.8165563779745003E-2</c:v>
                </c:pt>
                <c:pt idx="7970" formatCode="General">
                  <c:v>6.8174214610980999E-2</c:v>
                </c:pt>
                <c:pt idx="7971" formatCode="General">
                  <c:v>6.8182865442216994E-2</c:v>
                </c:pt>
                <c:pt idx="7972" formatCode="General">
                  <c:v>6.8191516273452907E-2</c:v>
                </c:pt>
                <c:pt idx="7973" formatCode="General">
                  <c:v>6.8200167104688902E-2</c:v>
                </c:pt>
                <c:pt idx="7974" formatCode="General">
                  <c:v>6.8208817935924898E-2</c:v>
                </c:pt>
                <c:pt idx="7975" formatCode="General">
                  <c:v>6.8217468767160894E-2</c:v>
                </c:pt>
                <c:pt idx="7976" formatCode="General">
                  <c:v>6.8226119598396903E-2</c:v>
                </c:pt>
                <c:pt idx="7977" formatCode="General">
                  <c:v>6.8234770429632802E-2</c:v>
                </c:pt>
                <c:pt idx="7978" formatCode="General">
                  <c:v>6.8243421260868797E-2</c:v>
                </c:pt>
                <c:pt idx="7979" formatCode="General">
                  <c:v>6.8252072092104807E-2</c:v>
                </c:pt>
                <c:pt idx="7980" formatCode="General">
                  <c:v>6.8260722923340802E-2</c:v>
                </c:pt>
                <c:pt idx="7981" formatCode="General">
                  <c:v>6.8269373754576798E-2</c:v>
                </c:pt>
                <c:pt idx="7982" formatCode="General">
                  <c:v>6.8278024585812697E-2</c:v>
                </c:pt>
                <c:pt idx="7983" formatCode="General">
                  <c:v>6.8286675417048706E-2</c:v>
                </c:pt>
                <c:pt idx="7984" formatCode="General">
                  <c:v>6.8295326248284702E-2</c:v>
                </c:pt>
                <c:pt idx="7985" formatCode="General">
                  <c:v>6.8303977079520697E-2</c:v>
                </c:pt>
                <c:pt idx="7986" formatCode="General">
                  <c:v>6.8312627910756596E-2</c:v>
                </c:pt>
                <c:pt idx="7987" formatCode="General">
                  <c:v>6.8321278741992605E-2</c:v>
                </c:pt>
                <c:pt idx="7988" formatCode="General">
                  <c:v>6.8329929573228601E-2</c:v>
                </c:pt>
                <c:pt idx="7989" formatCode="General">
                  <c:v>6.8338580404464597E-2</c:v>
                </c:pt>
                <c:pt idx="7990" formatCode="General">
                  <c:v>6.8347231235700606E-2</c:v>
                </c:pt>
                <c:pt idx="7991" formatCode="General">
                  <c:v>6.8355882066936505E-2</c:v>
                </c:pt>
                <c:pt idx="7992" formatCode="General">
                  <c:v>6.83645328981725E-2</c:v>
                </c:pt>
                <c:pt idx="7993" formatCode="General">
                  <c:v>6.8373183729408496E-2</c:v>
                </c:pt>
                <c:pt idx="7994" formatCode="General">
                  <c:v>6.8381834560644505E-2</c:v>
                </c:pt>
                <c:pt idx="7995" formatCode="General">
                  <c:v>6.8390485391880501E-2</c:v>
                </c:pt>
                <c:pt idx="7996" formatCode="General">
                  <c:v>6.83991362231164E-2</c:v>
                </c:pt>
                <c:pt idx="7997" formatCode="General">
                  <c:v>6.8407787054352395E-2</c:v>
                </c:pt>
                <c:pt idx="7998" formatCode="General">
                  <c:v>6.8416437885588405E-2</c:v>
                </c:pt>
                <c:pt idx="7999" formatCode="General">
                  <c:v>6.84250887168244E-2</c:v>
                </c:pt>
                <c:pt idx="8000" formatCode="General">
                  <c:v>6.8433739548060396E-2</c:v>
                </c:pt>
                <c:pt idx="8001" formatCode="General">
                  <c:v>6.8442390379296295E-2</c:v>
                </c:pt>
                <c:pt idx="8002" formatCode="General">
                  <c:v>6.8451041210532304E-2</c:v>
                </c:pt>
                <c:pt idx="8003" formatCode="General">
                  <c:v>6.84596920417683E-2</c:v>
                </c:pt>
                <c:pt idx="8004" formatCode="General">
                  <c:v>6.8468342873004295E-2</c:v>
                </c:pt>
                <c:pt idx="8005" formatCode="General">
                  <c:v>6.8476993704240194E-2</c:v>
                </c:pt>
                <c:pt idx="8006" formatCode="General">
                  <c:v>6.8485644535476203E-2</c:v>
                </c:pt>
                <c:pt idx="8007" formatCode="General">
                  <c:v>6.8494295366712199E-2</c:v>
                </c:pt>
                <c:pt idx="8008" formatCode="General">
                  <c:v>6.8502946197948195E-2</c:v>
                </c:pt>
                <c:pt idx="8009" formatCode="General">
                  <c:v>6.8511597029184204E-2</c:v>
                </c:pt>
                <c:pt idx="8010" formatCode="General">
                  <c:v>6.8520247860420103E-2</c:v>
                </c:pt>
                <c:pt idx="8011" formatCode="General">
                  <c:v>6.8528898691656098E-2</c:v>
                </c:pt>
                <c:pt idx="8012" formatCode="General">
                  <c:v>6.8537549522892094E-2</c:v>
                </c:pt>
                <c:pt idx="8013" formatCode="General">
                  <c:v>6.8546200354128103E-2</c:v>
                </c:pt>
                <c:pt idx="8014" formatCode="General">
                  <c:v>6.8554851185364099E-2</c:v>
                </c:pt>
                <c:pt idx="8015" formatCode="General">
                  <c:v>6.8563502016599998E-2</c:v>
                </c:pt>
                <c:pt idx="8016" formatCode="General">
                  <c:v>6.8572152847835993E-2</c:v>
                </c:pt>
                <c:pt idx="8017" formatCode="General">
                  <c:v>6.8580803679072003E-2</c:v>
                </c:pt>
                <c:pt idx="8018" formatCode="General">
                  <c:v>6.8589454510307998E-2</c:v>
                </c:pt>
                <c:pt idx="8019" formatCode="General">
                  <c:v>6.8598105341543994E-2</c:v>
                </c:pt>
                <c:pt idx="8020" formatCode="General">
                  <c:v>6.8606756172779906E-2</c:v>
                </c:pt>
                <c:pt idx="8021" formatCode="General">
                  <c:v>6.8615407004015902E-2</c:v>
                </c:pt>
                <c:pt idx="8022" formatCode="General">
                  <c:v>6.8624057835251898E-2</c:v>
                </c:pt>
                <c:pt idx="8023" formatCode="General">
                  <c:v>6.8632708666487893E-2</c:v>
                </c:pt>
                <c:pt idx="8024" formatCode="General">
                  <c:v>6.8641359497723903E-2</c:v>
                </c:pt>
                <c:pt idx="8025" formatCode="General">
                  <c:v>6.8650010328959801E-2</c:v>
                </c:pt>
                <c:pt idx="8026" formatCode="General">
                  <c:v>6.8658661160195797E-2</c:v>
                </c:pt>
                <c:pt idx="8027" formatCode="General">
                  <c:v>6.8667311991431806E-2</c:v>
                </c:pt>
                <c:pt idx="8028" formatCode="General">
                  <c:v>6.8675962822667802E-2</c:v>
                </c:pt>
                <c:pt idx="8029" formatCode="General">
                  <c:v>6.8684613653903798E-2</c:v>
                </c:pt>
                <c:pt idx="8030" formatCode="General">
                  <c:v>6.8693264485139696E-2</c:v>
                </c:pt>
                <c:pt idx="8031" formatCode="General">
                  <c:v>6.8701915316375706E-2</c:v>
                </c:pt>
                <c:pt idx="8032" formatCode="General">
                  <c:v>6.8710566147611701E-2</c:v>
                </c:pt>
                <c:pt idx="8033" formatCode="General">
                  <c:v>6.8719216978847697E-2</c:v>
                </c:pt>
                <c:pt idx="8034" formatCode="General">
                  <c:v>6.8727867810083595E-2</c:v>
                </c:pt>
                <c:pt idx="8035" formatCode="General">
                  <c:v>6.8736518641319605E-2</c:v>
                </c:pt>
                <c:pt idx="8036" formatCode="General">
                  <c:v>6.8745169472555601E-2</c:v>
                </c:pt>
                <c:pt idx="8037" formatCode="General">
                  <c:v>6.8753820303791596E-2</c:v>
                </c:pt>
                <c:pt idx="8038" formatCode="General">
                  <c:v>6.8762471135027606E-2</c:v>
                </c:pt>
                <c:pt idx="8039" formatCode="General">
                  <c:v>6.8771121966263504E-2</c:v>
                </c:pt>
                <c:pt idx="8040" formatCode="General">
                  <c:v>6.87797727974995E-2</c:v>
                </c:pt>
                <c:pt idx="8041" formatCode="General">
                  <c:v>6.8788423628735496E-2</c:v>
                </c:pt>
                <c:pt idx="8042" formatCode="General">
                  <c:v>6.8797074459971505E-2</c:v>
                </c:pt>
                <c:pt idx="8043" formatCode="General">
                  <c:v>6.8805725291207501E-2</c:v>
                </c:pt>
                <c:pt idx="8044" formatCode="General">
                  <c:v>6.8814376122443399E-2</c:v>
                </c:pt>
                <c:pt idx="8045" formatCode="General">
                  <c:v>6.8823026953679395E-2</c:v>
                </c:pt>
                <c:pt idx="8046" formatCode="General">
                  <c:v>6.8831677784915404E-2</c:v>
                </c:pt>
                <c:pt idx="8047" formatCode="General">
                  <c:v>6.88403286161514E-2</c:v>
                </c:pt>
                <c:pt idx="8048" formatCode="General">
                  <c:v>6.8848979447387396E-2</c:v>
                </c:pt>
                <c:pt idx="8049" formatCode="General">
                  <c:v>6.8857630278623294E-2</c:v>
                </c:pt>
                <c:pt idx="8050" formatCode="General">
                  <c:v>6.8866281109859304E-2</c:v>
                </c:pt>
                <c:pt idx="8051" formatCode="General">
                  <c:v>6.8874931941095299E-2</c:v>
                </c:pt>
                <c:pt idx="8052" formatCode="General">
                  <c:v>6.8883582772331295E-2</c:v>
                </c:pt>
                <c:pt idx="8053" formatCode="General">
                  <c:v>6.8892233603567193E-2</c:v>
                </c:pt>
                <c:pt idx="8054" formatCode="General">
                  <c:v>6.8900884434803203E-2</c:v>
                </c:pt>
                <c:pt idx="8055" formatCode="General">
                  <c:v>6.8909535266039199E-2</c:v>
                </c:pt>
                <c:pt idx="8056" formatCode="General">
                  <c:v>6.8918186097275194E-2</c:v>
                </c:pt>
                <c:pt idx="8057" formatCode="General">
                  <c:v>6.8926836928511204E-2</c:v>
                </c:pt>
                <c:pt idx="8058" formatCode="General">
                  <c:v>6.8935487759747102E-2</c:v>
                </c:pt>
                <c:pt idx="8059" formatCode="General">
                  <c:v>6.8944138590983098E-2</c:v>
                </c:pt>
                <c:pt idx="8060" formatCode="General">
                  <c:v>6.8952789422219093E-2</c:v>
                </c:pt>
                <c:pt idx="8061" formatCode="General">
                  <c:v>6.8961440253455103E-2</c:v>
                </c:pt>
                <c:pt idx="8062" formatCode="General">
                  <c:v>6.8970091084691099E-2</c:v>
                </c:pt>
                <c:pt idx="8063" formatCode="General">
                  <c:v>6.8978741915926997E-2</c:v>
                </c:pt>
                <c:pt idx="8064" formatCode="General">
                  <c:v>6.8987392747163007E-2</c:v>
                </c:pt>
                <c:pt idx="8065" formatCode="General">
                  <c:v>6.8996043578399002E-2</c:v>
                </c:pt>
                <c:pt idx="8066" formatCode="General">
                  <c:v>6.9004694409634998E-2</c:v>
                </c:pt>
                <c:pt idx="8067" formatCode="General">
                  <c:v>6.9013345240870994E-2</c:v>
                </c:pt>
                <c:pt idx="8068" formatCode="General">
                  <c:v>6.9021996072106906E-2</c:v>
                </c:pt>
                <c:pt idx="8069" formatCode="General">
                  <c:v>6.9030646903342902E-2</c:v>
                </c:pt>
                <c:pt idx="8070" formatCode="General">
                  <c:v>6.9039297734578897E-2</c:v>
                </c:pt>
                <c:pt idx="8071" formatCode="General">
                  <c:v>6.9047948565814907E-2</c:v>
                </c:pt>
                <c:pt idx="8072" formatCode="General">
                  <c:v>6.9056599397050805E-2</c:v>
                </c:pt>
                <c:pt idx="8073" formatCode="General">
                  <c:v>6.9065250228286801E-2</c:v>
                </c:pt>
                <c:pt idx="8074" formatCode="General">
                  <c:v>6.9073901059522796E-2</c:v>
                </c:pt>
                <c:pt idx="8075" formatCode="General">
                  <c:v>6.9082551890758806E-2</c:v>
                </c:pt>
                <c:pt idx="8076" formatCode="General">
                  <c:v>6.9091202721994802E-2</c:v>
                </c:pt>
                <c:pt idx="8077" formatCode="General">
                  <c:v>6.90998535532307E-2</c:v>
                </c:pt>
                <c:pt idx="8078" formatCode="General">
                  <c:v>6.9108504384466696E-2</c:v>
                </c:pt>
                <c:pt idx="8079" formatCode="General">
                  <c:v>6.9117155215702705E-2</c:v>
                </c:pt>
                <c:pt idx="8080" formatCode="General">
                  <c:v>6.9125806046938701E-2</c:v>
                </c:pt>
                <c:pt idx="8081" formatCode="General">
                  <c:v>6.9134456878174697E-2</c:v>
                </c:pt>
                <c:pt idx="8082" formatCode="General">
                  <c:v>6.9143107709410595E-2</c:v>
                </c:pt>
                <c:pt idx="8083" formatCode="General">
                  <c:v>6.9151758540646605E-2</c:v>
                </c:pt>
                <c:pt idx="8084" formatCode="General">
                  <c:v>6.91604093718826E-2</c:v>
                </c:pt>
                <c:pt idx="8085" formatCode="General">
                  <c:v>6.9169060203118596E-2</c:v>
                </c:pt>
                <c:pt idx="8086" formatCode="General">
                  <c:v>6.9177711034354494E-2</c:v>
                </c:pt>
                <c:pt idx="8087" formatCode="General">
                  <c:v>6.9186361865590504E-2</c:v>
                </c:pt>
                <c:pt idx="8088" formatCode="General">
                  <c:v>6.9195012696826499E-2</c:v>
                </c:pt>
                <c:pt idx="8089" formatCode="General">
                  <c:v>6.9203663528062495E-2</c:v>
                </c:pt>
                <c:pt idx="8090" formatCode="General">
                  <c:v>6.9212314359298505E-2</c:v>
                </c:pt>
                <c:pt idx="8091" formatCode="General">
                  <c:v>6.9220965190534403E-2</c:v>
                </c:pt>
                <c:pt idx="8092" formatCode="General">
                  <c:v>6.9229616021770399E-2</c:v>
                </c:pt>
                <c:pt idx="8093" formatCode="General">
                  <c:v>6.9238266853006394E-2</c:v>
                </c:pt>
                <c:pt idx="8094" formatCode="General">
                  <c:v>6.9246917684242404E-2</c:v>
                </c:pt>
                <c:pt idx="8095" formatCode="General">
                  <c:v>6.92555685154784E-2</c:v>
                </c:pt>
                <c:pt idx="8096" formatCode="General">
                  <c:v>6.9264219346714298E-2</c:v>
                </c:pt>
                <c:pt idx="8097" formatCode="General">
                  <c:v>6.9272870177950294E-2</c:v>
                </c:pt>
                <c:pt idx="8098" formatCode="General">
                  <c:v>6.9281521009186303E-2</c:v>
                </c:pt>
                <c:pt idx="8099" formatCode="General">
                  <c:v>6.9290171840422299E-2</c:v>
                </c:pt>
                <c:pt idx="8100" formatCode="General">
                  <c:v>6.9298822671658294E-2</c:v>
                </c:pt>
                <c:pt idx="8101" formatCode="General">
                  <c:v>6.9307473502894207E-2</c:v>
                </c:pt>
                <c:pt idx="8102" formatCode="General">
                  <c:v>6.9316124334130202E-2</c:v>
                </c:pt>
                <c:pt idx="8103" formatCode="General">
                  <c:v>6.9324775165366198E-2</c:v>
                </c:pt>
                <c:pt idx="8104" formatCode="General">
                  <c:v>6.9333425996602194E-2</c:v>
                </c:pt>
                <c:pt idx="8105" formatCode="General">
                  <c:v>6.9342076827838106E-2</c:v>
                </c:pt>
                <c:pt idx="8106" formatCode="General">
                  <c:v>6.9350727659074102E-2</c:v>
                </c:pt>
                <c:pt idx="8107" formatCode="General">
                  <c:v>6.9359378490310097E-2</c:v>
                </c:pt>
                <c:pt idx="8108" formatCode="General">
                  <c:v>6.9368029321546107E-2</c:v>
                </c:pt>
                <c:pt idx="8109" formatCode="General">
                  <c:v>6.9376680152782103E-2</c:v>
                </c:pt>
                <c:pt idx="8110" formatCode="General">
                  <c:v>6.9385330984018001E-2</c:v>
                </c:pt>
                <c:pt idx="8111" formatCode="General">
                  <c:v>6.9393981815253997E-2</c:v>
                </c:pt>
                <c:pt idx="8112" formatCode="General">
                  <c:v>6.9402632646490006E-2</c:v>
                </c:pt>
                <c:pt idx="8113" formatCode="General">
                  <c:v>6.9411283477726002E-2</c:v>
                </c:pt>
                <c:pt idx="8114" formatCode="General">
                  <c:v>6.9419934308961997E-2</c:v>
                </c:pt>
                <c:pt idx="8115" formatCode="General">
                  <c:v>6.9428585140197896E-2</c:v>
                </c:pt>
                <c:pt idx="8116" formatCode="General">
                  <c:v>6.9437235971433905E-2</c:v>
                </c:pt>
                <c:pt idx="8117" formatCode="General">
                  <c:v>6.9445886802669901E-2</c:v>
                </c:pt>
                <c:pt idx="8118" formatCode="General">
                  <c:v>6.9454537633905897E-2</c:v>
                </c:pt>
                <c:pt idx="8119" formatCode="General">
                  <c:v>6.9463188465141795E-2</c:v>
                </c:pt>
                <c:pt idx="8120" formatCode="General">
                  <c:v>6.9471839296377805E-2</c:v>
                </c:pt>
                <c:pt idx="8121" formatCode="General">
                  <c:v>6.94804901276138E-2</c:v>
                </c:pt>
                <c:pt idx="8122" formatCode="General">
                  <c:v>6.9489140958849796E-2</c:v>
                </c:pt>
                <c:pt idx="8123" formatCode="General">
                  <c:v>6.9497791790085806E-2</c:v>
                </c:pt>
                <c:pt idx="8124" formatCode="General">
                  <c:v>6.9506442621321704E-2</c:v>
                </c:pt>
                <c:pt idx="8125" formatCode="General">
                  <c:v>6.95150934525577E-2</c:v>
                </c:pt>
                <c:pt idx="8126" formatCode="General">
                  <c:v>6.9523744283793695E-2</c:v>
                </c:pt>
                <c:pt idx="8127" formatCode="General">
                  <c:v>6.9532395115029705E-2</c:v>
                </c:pt>
                <c:pt idx="8128" formatCode="General">
                  <c:v>6.95410459462657E-2</c:v>
                </c:pt>
                <c:pt idx="8129" formatCode="General">
                  <c:v>6.9549696777501599E-2</c:v>
                </c:pt>
                <c:pt idx="8130" formatCode="General">
                  <c:v>6.9558347608737595E-2</c:v>
                </c:pt>
                <c:pt idx="8131" formatCode="General">
                  <c:v>6.9566998439973604E-2</c:v>
                </c:pt>
                <c:pt idx="8132" formatCode="General">
                  <c:v>6.95756492712096E-2</c:v>
                </c:pt>
                <c:pt idx="8133" formatCode="General">
                  <c:v>6.9584300102445595E-2</c:v>
                </c:pt>
                <c:pt idx="8134" formatCode="General">
                  <c:v>6.9592950933681494E-2</c:v>
                </c:pt>
                <c:pt idx="8135" formatCode="General">
                  <c:v>6.9601601764917503E-2</c:v>
                </c:pt>
                <c:pt idx="8136" formatCode="General">
                  <c:v>6.9610252596153499E-2</c:v>
                </c:pt>
                <c:pt idx="8137" formatCode="General">
                  <c:v>6.9618903427389495E-2</c:v>
                </c:pt>
                <c:pt idx="8138" formatCode="General">
                  <c:v>6.9627554258625393E-2</c:v>
                </c:pt>
                <c:pt idx="8139" formatCode="General">
                  <c:v>6.9636205089861403E-2</c:v>
                </c:pt>
                <c:pt idx="8140" formatCode="General">
                  <c:v>6.9644855921097398E-2</c:v>
                </c:pt>
                <c:pt idx="8141" formatCode="General">
                  <c:v>6.9653506752333394E-2</c:v>
                </c:pt>
                <c:pt idx="8142" formatCode="General">
                  <c:v>6.9662157583569403E-2</c:v>
                </c:pt>
                <c:pt idx="8143" formatCode="General">
                  <c:v>6.9670808414805302E-2</c:v>
                </c:pt>
                <c:pt idx="8144" formatCode="General">
                  <c:v>6.9679459246041298E-2</c:v>
                </c:pt>
                <c:pt idx="8145" formatCode="General">
                  <c:v>6.9688110077277293E-2</c:v>
                </c:pt>
                <c:pt idx="8146" formatCode="General">
                  <c:v>6.9696760908513303E-2</c:v>
                </c:pt>
                <c:pt idx="8147" formatCode="General">
                  <c:v>6.9705411739749298E-2</c:v>
                </c:pt>
                <c:pt idx="8148" formatCode="General">
                  <c:v>6.9714062570985197E-2</c:v>
                </c:pt>
                <c:pt idx="8149" formatCode="General">
                  <c:v>6.9722713402221206E-2</c:v>
                </c:pt>
                <c:pt idx="8150" formatCode="General">
                  <c:v>6.9731364233457202E-2</c:v>
                </c:pt>
                <c:pt idx="8151" formatCode="General">
                  <c:v>6.9740015064693198E-2</c:v>
                </c:pt>
                <c:pt idx="8152" formatCode="General">
                  <c:v>6.9748665895929193E-2</c:v>
                </c:pt>
                <c:pt idx="8153" formatCode="General">
                  <c:v>6.9757316727165106E-2</c:v>
                </c:pt>
                <c:pt idx="8154" formatCode="General">
                  <c:v>6.9765967558401101E-2</c:v>
                </c:pt>
                <c:pt idx="8155" formatCode="General">
                  <c:v>6.9774618389637097E-2</c:v>
                </c:pt>
                <c:pt idx="8156" formatCode="General">
                  <c:v>6.9783269220873106E-2</c:v>
                </c:pt>
                <c:pt idx="8157" formatCode="General">
                  <c:v>6.9791920052109102E-2</c:v>
                </c:pt>
                <c:pt idx="8158" formatCode="General">
                  <c:v>6.9800570883345001E-2</c:v>
                </c:pt>
                <c:pt idx="8159" formatCode="General">
                  <c:v>6.9809221714580996E-2</c:v>
                </c:pt>
                <c:pt idx="8160" formatCode="General">
                  <c:v>6.9817872545817006E-2</c:v>
                </c:pt>
                <c:pt idx="8161" formatCode="General">
                  <c:v>6.9826523377053001E-2</c:v>
                </c:pt>
                <c:pt idx="8162" formatCode="General">
                  <c:v>6.9835174208288997E-2</c:v>
                </c:pt>
                <c:pt idx="8163" formatCode="General">
                  <c:v>6.9843825039524896E-2</c:v>
                </c:pt>
                <c:pt idx="8164" formatCode="General">
                  <c:v>6.9852475870760905E-2</c:v>
                </c:pt>
                <c:pt idx="8165" formatCode="General">
                  <c:v>6.9861126701996901E-2</c:v>
                </c:pt>
                <c:pt idx="8166" formatCode="General">
                  <c:v>6.9869777533232896E-2</c:v>
                </c:pt>
                <c:pt idx="8167" formatCode="General">
                  <c:v>6.9878428364468795E-2</c:v>
                </c:pt>
                <c:pt idx="8168" formatCode="General">
                  <c:v>6.9887079195704804E-2</c:v>
                </c:pt>
                <c:pt idx="8169" formatCode="General">
                  <c:v>6.98957300269408E-2</c:v>
                </c:pt>
                <c:pt idx="8170" formatCode="General">
                  <c:v>6.9904380858176796E-2</c:v>
                </c:pt>
                <c:pt idx="8171" formatCode="General">
                  <c:v>6.9913031689412805E-2</c:v>
                </c:pt>
                <c:pt idx="8172" formatCode="General">
                  <c:v>6.9921682520648704E-2</c:v>
                </c:pt>
                <c:pt idx="8173" formatCode="General">
                  <c:v>6.9930333351884699E-2</c:v>
                </c:pt>
                <c:pt idx="8174" formatCode="General">
                  <c:v>6.9938984183120695E-2</c:v>
                </c:pt>
                <c:pt idx="8175" formatCode="General">
                  <c:v>6.9947635014356704E-2</c:v>
                </c:pt>
                <c:pt idx="8176" formatCode="General">
                  <c:v>6.99562858455927E-2</c:v>
                </c:pt>
                <c:pt idx="8177" formatCode="General">
                  <c:v>6.9964936676828599E-2</c:v>
                </c:pt>
                <c:pt idx="8178" formatCode="General">
                  <c:v>6.9973587508064594E-2</c:v>
                </c:pt>
                <c:pt idx="8179" formatCode="General">
                  <c:v>6.9982238339300604E-2</c:v>
                </c:pt>
                <c:pt idx="8180" formatCode="General">
                  <c:v>6.9990889170536599E-2</c:v>
                </c:pt>
                <c:pt idx="8181" formatCode="General">
                  <c:v>6.9999540001772595E-2</c:v>
                </c:pt>
                <c:pt idx="8182" formatCode="General">
                  <c:v>7.0008190833008493E-2</c:v>
                </c:pt>
                <c:pt idx="8183" formatCode="General">
                  <c:v>7.0016841664244503E-2</c:v>
                </c:pt>
                <c:pt idx="8184" formatCode="General">
                  <c:v>7.0025492495480499E-2</c:v>
                </c:pt>
                <c:pt idx="8185" formatCode="General">
                  <c:v>7.0034143326716494E-2</c:v>
                </c:pt>
                <c:pt idx="8186" formatCode="General">
                  <c:v>7.0042794157952407E-2</c:v>
                </c:pt>
                <c:pt idx="8187" formatCode="General">
                  <c:v>7.0051444989188402E-2</c:v>
                </c:pt>
                <c:pt idx="8188" formatCode="General">
                  <c:v>7.0060095820424398E-2</c:v>
                </c:pt>
                <c:pt idx="8189" formatCode="General">
                  <c:v>7.0068746651660394E-2</c:v>
                </c:pt>
                <c:pt idx="8190" formatCode="General">
                  <c:v>7.0077397482896403E-2</c:v>
                </c:pt>
                <c:pt idx="8191" formatCode="General">
                  <c:v>7.0086048314132302E-2</c:v>
                </c:pt>
                <c:pt idx="8192" formatCode="General">
                  <c:v>7.0094699145368297E-2</c:v>
                </c:pt>
                <c:pt idx="8193" formatCode="General">
                  <c:v>7.0103349976604307E-2</c:v>
                </c:pt>
                <c:pt idx="8194" formatCode="General">
                  <c:v>7.0112000807840302E-2</c:v>
                </c:pt>
                <c:pt idx="8195" formatCode="General">
                  <c:v>7.0120651639076298E-2</c:v>
                </c:pt>
                <c:pt idx="8196" formatCode="General">
                  <c:v>7.0129302470312196E-2</c:v>
                </c:pt>
                <c:pt idx="8197" formatCode="General">
                  <c:v>7.0137953301548206E-2</c:v>
                </c:pt>
                <c:pt idx="8198" formatCode="General">
                  <c:v>7.0146604132784202E-2</c:v>
                </c:pt>
                <c:pt idx="8199" formatCode="General">
                  <c:v>7.0155254964020197E-2</c:v>
                </c:pt>
                <c:pt idx="8200" formatCode="General">
                  <c:v>7.0163905795256096E-2</c:v>
                </c:pt>
                <c:pt idx="8201" formatCode="General">
                  <c:v>7.0172556626492105E-2</c:v>
                </c:pt>
                <c:pt idx="8202" formatCode="General">
                  <c:v>7.0181207457728101E-2</c:v>
                </c:pt>
                <c:pt idx="8203" formatCode="General">
                  <c:v>7.0189858288964097E-2</c:v>
                </c:pt>
                <c:pt idx="8204" formatCode="General">
                  <c:v>7.0198509120200106E-2</c:v>
                </c:pt>
                <c:pt idx="8205" formatCode="General">
                  <c:v>7.0207159951436005E-2</c:v>
                </c:pt>
                <c:pt idx="8206" formatCode="General">
                  <c:v>7.0215810782672E-2</c:v>
                </c:pt>
                <c:pt idx="8207" formatCode="General">
                  <c:v>7.0224461613907996E-2</c:v>
                </c:pt>
                <c:pt idx="8208" formatCode="General">
                  <c:v>7.0233112445144005E-2</c:v>
                </c:pt>
                <c:pt idx="8209" formatCode="General">
                  <c:v>7.0241763276380001E-2</c:v>
                </c:pt>
                <c:pt idx="8210" formatCode="General">
                  <c:v>7.0250414107615899E-2</c:v>
                </c:pt>
                <c:pt idx="8211" formatCode="General">
                  <c:v>7.0259064938851895E-2</c:v>
                </c:pt>
                <c:pt idx="8212" formatCode="General">
                  <c:v>7.0267715770087905E-2</c:v>
                </c:pt>
                <c:pt idx="8213" formatCode="General">
                  <c:v>7.02763666013239E-2</c:v>
                </c:pt>
                <c:pt idx="8214" formatCode="General">
                  <c:v>7.0285017432559896E-2</c:v>
                </c:pt>
                <c:pt idx="8215" formatCode="General">
                  <c:v>7.0293668263795794E-2</c:v>
                </c:pt>
                <c:pt idx="8216" formatCode="General">
                  <c:v>7.0302319095031804E-2</c:v>
                </c:pt>
                <c:pt idx="8217" formatCode="General">
                  <c:v>7.03109699262678E-2</c:v>
                </c:pt>
                <c:pt idx="8218" formatCode="General">
                  <c:v>7.0319620757503795E-2</c:v>
                </c:pt>
                <c:pt idx="8219" formatCode="General">
                  <c:v>7.0328271588739694E-2</c:v>
                </c:pt>
                <c:pt idx="8220" formatCode="General">
                  <c:v>7.0336922419975703E-2</c:v>
                </c:pt>
                <c:pt idx="8221" formatCode="General">
                  <c:v>7.0345573251211699E-2</c:v>
                </c:pt>
                <c:pt idx="8222" formatCode="General">
                  <c:v>7.0354224082447694E-2</c:v>
                </c:pt>
                <c:pt idx="8223" formatCode="General">
                  <c:v>7.0362874913683704E-2</c:v>
                </c:pt>
                <c:pt idx="8224" formatCode="General">
                  <c:v>7.0371525744919602E-2</c:v>
                </c:pt>
                <c:pt idx="8225" formatCode="General">
                  <c:v>7.0380176576155598E-2</c:v>
                </c:pt>
                <c:pt idx="8226" formatCode="General">
                  <c:v>7.0388827407391594E-2</c:v>
                </c:pt>
                <c:pt idx="8227" formatCode="General">
                  <c:v>7.0397478238627603E-2</c:v>
                </c:pt>
                <c:pt idx="8228" formatCode="General">
                  <c:v>7.0406129069863599E-2</c:v>
                </c:pt>
                <c:pt idx="8229" formatCode="General">
                  <c:v>7.0414779901099497E-2</c:v>
                </c:pt>
                <c:pt idx="8230" formatCode="General">
                  <c:v>7.0423430732335507E-2</c:v>
                </c:pt>
                <c:pt idx="8231" formatCode="General">
                  <c:v>7.0432081563571503E-2</c:v>
                </c:pt>
                <c:pt idx="8232" formatCode="General">
                  <c:v>7.0440732394807498E-2</c:v>
                </c:pt>
                <c:pt idx="8233" formatCode="General">
                  <c:v>7.0449383226043494E-2</c:v>
                </c:pt>
                <c:pt idx="8234" formatCode="General">
                  <c:v>7.0458034057279406E-2</c:v>
                </c:pt>
                <c:pt idx="8235" formatCode="General">
                  <c:v>7.0466684888515402E-2</c:v>
                </c:pt>
                <c:pt idx="8236" formatCode="General">
                  <c:v>7.0475335719751397E-2</c:v>
                </c:pt>
                <c:pt idx="8237" formatCode="General">
                  <c:v>7.0483986550987393E-2</c:v>
                </c:pt>
                <c:pt idx="8238" formatCode="General">
                  <c:v>7.0492637382223305E-2</c:v>
                </c:pt>
                <c:pt idx="8239" formatCode="General">
                  <c:v>7.0501288213459301E-2</c:v>
                </c:pt>
                <c:pt idx="8240" formatCode="General">
                  <c:v>7.0509939044695297E-2</c:v>
                </c:pt>
                <c:pt idx="8241" formatCode="General">
                  <c:v>7.0518589875931306E-2</c:v>
                </c:pt>
                <c:pt idx="8242" formatCode="General">
                  <c:v>7.0527240707167302E-2</c:v>
                </c:pt>
                <c:pt idx="8243" formatCode="General">
                  <c:v>7.05358915384032E-2</c:v>
                </c:pt>
                <c:pt idx="8244" formatCode="General">
                  <c:v>7.0544542369639196E-2</c:v>
                </c:pt>
                <c:pt idx="8245" formatCode="General">
                  <c:v>7.0553193200875206E-2</c:v>
                </c:pt>
                <c:pt idx="8246" formatCode="General">
                  <c:v>7.0561844032111201E-2</c:v>
                </c:pt>
                <c:pt idx="8247" formatCode="General">
                  <c:v>7.0570494863347197E-2</c:v>
                </c:pt>
                <c:pt idx="8248" formatCode="General">
                  <c:v>7.0579145694583095E-2</c:v>
                </c:pt>
                <c:pt idx="8249" formatCode="General">
                  <c:v>7.0587796525819105E-2</c:v>
                </c:pt>
                <c:pt idx="8250" formatCode="General">
                  <c:v>7.05964473570551E-2</c:v>
                </c:pt>
                <c:pt idx="8251" formatCode="General">
                  <c:v>7.0605098188291096E-2</c:v>
                </c:pt>
                <c:pt idx="8252" formatCode="General">
                  <c:v>7.0613749019526995E-2</c:v>
                </c:pt>
                <c:pt idx="8253" formatCode="General">
                  <c:v>7.0622399850763004E-2</c:v>
                </c:pt>
                <c:pt idx="8254" formatCode="General">
                  <c:v>7.0631050681999E-2</c:v>
                </c:pt>
                <c:pt idx="8255" formatCode="General">
                  <c:v>7.0639701513234995E-2</c:v>
                </c:pt>
                <c:pt idx="8256" formatCode="General">
                  <c:v>7.0648352344471005E-2</c:v>
                </c:pt>
                <c:pt idx="8257" formatCode="General">
                  <c:v>7.0657003175706903E-2</c:v>
                </c:pt>
                <c:pt idx="8258" formatCode="General">
                  <c:v>7.0665654006942899E-2</c:v>
                </c:pt>
                <c:pt idx="8259" formatCode="General">
                  <c:v>7.0674304838178895E-2</c:v>
                </c:pt>
                <c:pt idx="8260" formatCode="General">
                  <c:v>7.0682955669414904E-2</c:v>
                </c:pt>
                <c:pt idx="8261" formatCode="General">
                  <c:v>7.06916065006509E-2</c:v>
                </c:pt>
                <c:pt idx="8262" formatCode="General">
                  <c:v>7.0700257331886798E-2</c:v>
                </c:pt>
                <c:pt idx="8263" formatCode="General">
                  <c:v>7.0708908163122794E-2</c:v>
                </c:pt>
                <c:pt idx="8264" formatCode="General">
                  <c:v>7.0717558994358803E-2</c:v>
                </c:pt>
                <c:pt idx="8265" formatCode="General">
                  <c:v>7.0726209825594799E-2</c:v>
                </c:pt>
                <c:pt idx="8266" formatCode="General">
                  <c:v>7.0734860656830795E-2</c:v>
                </c:pt>
                <c:pt idx="8267" formatCode="General">
                  <c:v>7.0743511488066693E-2</c:v>
                </c:pt>
                <c:pt idx="8268" formatCode="General">
                  <c:v>7.0752162319302703E-2</c:v>
                </c:pt>
                <c:pt idx="8269" formatCode="General">
                  <c:v>7.0760813150538698E-2</c:v>
                </c:pt>
                <c:pt idx="8270" formatCode="General">
                  <c:v>7.0769463981774694E-2</c:v>
                </c:pt>
                <c:pt idx="8271" formatCode="General">
                  <c:v>7.0778114813010606E-2</c:v>
                </c:pt>
                <c:pt idx="8272" formatCode="General">
                  <c:v>7.0786765644246602E-2</c:v>
                </c:pt>
                <c:pt idx="8273" formatCode="General">
                  <c:v>7.0795416475482598E-2</c:v>
                </c:pt>
                <c:pt idx="8274" formatCode="General">
                  <c:v>7.0804067306718593E-2</c:v>
                </c:pt>
                <c:pt idx="8275" formatCode="General">
                  <c:v>7.0812718137954603E-2</c:v>
                </c:pt>
                <c:pt idx="8276" formatCode="General">
                  <c:v>7.0821368969190501E-2</c:v>
                </c:pt>
                <c:pt idx="8277" formatCode="General">
                  <c:v>7.0830019800426497E-2</c:v>
                </c:pt>
                <c:pt idx="8278" formatCode="General">
                  <c:v>7.0838670631662506E-2</c:v>
                </c:pt>
                <c:pt idx="8279" formatCode="General">
                  <c:v>7.0847321462898502E-2</c:v>
                </c:pt>
                <c:pt idx="8280" formatCode="General">
                  <c:v>7.0855972294134498E-2</c:v>
                </c:pt>
                <c:pt idx="8281" formatCode="General">
                  <c:v>7.0864623125370396E-2</c:v>
                </c:pt>
                <c:pt idx="8282" formatCode="General">
                  <c:v>7.0873273956606406E-2</c:v>
                </c:pt>
                <c:pt idx="8283" formatCode="General">
                  <c:v>7.0881924787842401E-2</c:v>
                </c:pt>
                <c:pt idx="8284" formatCode="General">
                  <c:v>7.0890575619078397E-2</c:v>
                </c:pt>
                <c:pt idx="8285" formatCode="General">
                  <c:v>7.0899226450314407E-2</c:v>
                </c:pt>
                <c:pt idx="8286" formatCode="General">
                  <c:v>7.0907877281550305E-2</c:v>
                </c:pt>
                <c:pt idx="8287" formatCode="General">
                  <c:v>7.0916528112786301E-2</c:v>
                </c:pt>
                <c:pt idx="8288" formatCode="General">
                  <c:v>7.0925178944022296E-2</c:v>
                </c:pt>
                <c:pt idx="8289" formatCode="General">
                  <c:v>7.0933829775258306E-2</c:v>
                </c:pt>
                <c:pt idx="8290" formatCode="General">
                  <c:v>7.0942480606494301E-2</c:v>
                </c:pt>
                <c:pt idx="8291" formatCode="General">
                  <c:v>7.09511314377302E-2</c:v>
                </c:pt>
                <c:pt idx="8292" formatCode="General">
                  <c:v>7.0959782268966196E-2</c:v>
                </c:pt>
                <c:pt idx="8293" formatCode="General">
                  <c:v>7.0968433100202205E-2</c:v>
                </c:pt>
                <c:pt idx="8294" formatCode="General">
                  <c:v>7.0977083931438201E-2</c:v>
                </c:pt>
                <c:pt idx="8295" formatCode="General">
                  <c:v>7.0985734762674196E-2</c:v>
                </c:pt>
                <c:pt idx="8296" formatCode="General">
                  <c:v>7.0994385593910095E-2</c:v>
                </c:pt>
                <c:pt idx="8297" formatCode="General">
                  <c:v>7.1003036425146104E-2</c:v>
                </c:pt>
                <c:pt idx="8298" formatCode="General">
                  <c:v>7.10116872563821E-2</c:v>
                </c:pt>
                <c:pt idx="8299" formatCode="General">
                  <c:v>7.1020338087618096E-2</c:v>
                </c:pt>
                <c:pt idx="8300" formatCode="General">
                  <c:v>7.1028988918853994E-2</c:v>
                </c:pt>
                <c:pt idx="8301" formatCode="General">
                  <c:v>7.1037639750090004E-2</c:v>
                </c:pt>
                <c:pt idx="8302" formatCode="General">
                  <c:v>7.1046290581325999E-2</c:v>
                </c:pt>
                <c:pt idx="8303" formatCode="General">
                  <c:v>7.1054941412561995E-2</c:v>
                </c:pt>
                <c:pt idx="8304" formatCode="General">
                  <c:v>7.1063592243798004E-2</c:v>
                </c:pt>
                <c:pt idx="8305" formatCode="General">
                  <c:v>7.1072243075033903E-2</c:v>
                </c:pt>
                <c:pt idx="8306" formatCode="General">
                  <c:v>7.1080893906269899E-2</c:v>
                </c:pt>
                <c:pt idx="8307" formatCode="General">
                  <c:v>7.1089544737505894E-2</c:v>
                </c:pt>
                <c:pt idx="8308" formatCode="General">
                  <c:v>7.1098195568741904E-2</c:v>
                </c:pt>
                <c:pt idx="8309" formatCode="General">
                  <c:v>7.1106846399977899E-2</c:v>
                </c:pt>
                <c:pt idx="8310" formatCode="General">
                  <c:v>7.1115497231213798E-2</c:v>
                </c:pt>
                <c:pt idx="8311" formatCode="General">
                  <c:v>7.1124148062449793E-2</c:v>
                </c:pt>
                <c:pt idx="8312" formatCode="General">
                  <c:v>7.1132798893685803E-2</c:v>
                </c:pt>
                <c:pt idx="8313" formatCode="General">
                  <c:v>7.1141449724921799E-2</c:v>
                </c:pt>
                <c:pt idx="8314" formatCode="General">
                  <c:v>7.1150100556157794E-2</c:v>
                </c:pt>
                <c:pt idx="8315" formatCode="General">
                  <c:v>7.1158751387393707E-2</c:v>
                </c:pt>
                <c:pt idx="8316" formatCode="General">
                  <c:v>7.1167402218629702E-2</c:v>
                </c:pt>
                <c:pt idx="8317" formatCode="General">
                  <c:v>7.1176053049865698E-2</c:v>
                </c:pt>
                <c:pt idx="8318" formatCode="General">
                  <c:v>7.1184703881101694E-2</c:v>
                </c:pt>
                <c:pt idx="8319" formatCode="General">
                  <c:v>7.1193354712337606E-2</c:v>
                </c:pt>
                <c:pt idx="8320" formatCode="General">
                  <c:v>7.1202005543573602E-2</c:v>
                </c:pt>
                <c:pt idx="8321" formatCode="General">
                  <c:v>7.1210656374809597E-2</c:v>
                </c:pt>
                <c:pt idx="8322" formatCode="General">
                  <c:v>7.1219307206045607E-2</c:v>
                </c:pt>
                <c:pt idx="8323" formatCode="General">
                  <c:v>7.1227958037281602E-2</c:v>
                </c:pt>
                <c:pt idx="8324" formatCode="General">
                  <c:v>7.1236608868517501E-2</c:v>
                </c:pt>
                <c:pt idx="8325" formatCode="General">
                  <c:v>7.1245259699753496E-2</c:v>
                </c:pt>
                <c:pt idx="8326" formatCode="General">
                  <c:v>7.1253910530989506E-2</c:v>
                </c:pt>
                <c:pt idx="8327" formatCode="General">
                  <c:v>7.1262561362225502E-2</c:v>
                </c:pt>
                <c:pt idx="8328" formatCode="General">
                  <c:v>7.1271212193461497E-2</c:v>
                </c:pt>
                <c:pt idx="8329" formatCode="General">
                  <c:v>7.1279863024697396E-2</c:v>
                </c:pt>
                <c:pt idx="8330" formatCode="General">
                  <c:v>7.1288513855933405E-2</c:v>
                </c:pt>
                <c:pt idx="8331" formatCode="General">
                  <c:v>7.1297164687169401E-2</c:v>
                </c:pt>
                <c:pt idx="8332" formatCode="General">
                  <c:v>7.1305815518405397E-2</c:v>
                </c:pt>
                <c:pt idx="8333" formatCode="General">
                  <c:v>7.1314466349641295E-2</c:v>
                </c:pt>
                <c:pt idx="8334" formatCode="General">
                  <c:v>7.1323117180877305E-2</c:v>
                </c:pt>
                <c:pt idx="8335" formatCode="General">
                  <c:v>7.13317680121133E-2</c:v>
                </c:pt>
                <c:pt idx="8336" formatCode="General">
                  <c:v>7.1340418843349296E-2</c:v>
                </c:pt>
                <c:pt idx="8337" formatCode="General">
                  <c:v>7.1349069674585305E-2</c:v>
                </c:pt>
                <c:pt idx="8338" formatCode="General">
                  <c:v>7.1357720505821204E-2</c:v>
                </c:pt>
                <c:pt idx="8339" formatCode="General">
                  <c:v>7.1366371337057199E-2</c:v>
                </c:pt>
                <c:pt idx="8340" formatCode="General">
                  <c:v>7.1375022168293195E-2</c:v>
                </c:pt>
                <c:pt idx="8341" formatCode="General">
                  <c:v>7.1383672999529205E-2</c:v>
                </c:pt>
                <c:pt idx="8342" formatCode="General">
                  <c:v>7.13923238307652E-2</c:v>
                </c:pt>
                <c:pt idx="8343" formatCode="General">
                  <c:v>7.1400974662001099E-2</c:v>
                </c:pt>
                <c:pt idx="8344" formatCode="General">
                  <c:v>7.1409625493237094E-2</c:v>
                </c:pt>
                <c:pt idx="8345" formatCode="General">
                  <c:v>7.1418276324473104E-2</c:v>
                </c:pt>
                <c:pt idx="8346" formatCode="General">
                  <c:v>7.14269271557091E-2</c:v>
                </c:pt>
                <c:pt idx="8347" formatCode="General">
                  <c:v>7.1435577986945095E-2</c:v>
                </c:pt>
                <c:pt idx="8348" formatCode="General">
                  <c:v>7.1444228818180994E-2</c:v>
                </c:pt>
                <c:pt idx="8349" formatCode="General">
                  <c:v>7.1452879649417003E-2</c:v>
                </c:pt>
                <c:pt idx="8350" formatCode="General">
                  <c:v>7.1461530480652999E-2</c:v>
                </c:pt>
                <c:pt idx="8351" formatCode="General">
                  <c:v>7.1470181311888994E-2</c:v>
                </c:pt>
                <c:pt idx="8352" formatCode="General">
                  <c:v>7.1478832143124907E-2</c:v>
                </c:pt>
                <c:pt idx="8353" formatCode="General">
                  <c:v>7.1487482974360902E-2</c:v>
                </c:pt>
                <c:pt idx="8354" formatCode="General">
                  <c:v>7.1496133805596898E-2</c:v>
                </c:pt>
                <c:pt idx="8355" formatCode="General">
                  <c:v>7.1504784636832894E-2</c:v>
                </c:pt>
                <c:pt idx="8356" formatCode="General">
                  <c:v>7.1513435468068903E-2</c:v>
                </c:pt>
                <c:pt idx="8357" formatCode="General">
                  <c:v>7.1522086299304802E-2</c:v>
                </c:pt>
                <c:pt idx="8358" formatCode="General">
                  <c:v>7.1530737130540797E-2</c:v>
                </c:pt>
                <c:pt idx="8359" formatCode="General">
                  <c:v>7.1539387961776807E-2</c:v>
                </c:pt>
                <c:pt idx="8360" formatCode="General">
                  <c:v>7.1548038793012803E-2</c:v>
                </c:pt>
                <c:pt idx="8361" formatCode="General">
                  <c:v>7.1556689624248798E-2</c:v>
                </c:pt>
                <c:pt idx="8362" formatCode="General">
                  <c:v>7.1565340455484697E-2</c:v>
                </c:pt>
                <c:pt idx="8363" formatCode="General">
                  <c:v>7.1573991286720706E-2</c:v>
                </c:pt>
                <c:pt idx="8364" formatCode="General">
                  <c:v>7.1582642117956702E-2</c:v>
                </c:pt>
                <c:pt idx="8365" formatCode="General">
                  <c:v>7.1591292949192697E-2</c:v>
                </c:pt>
                <c:pt idx="8366" formatCode="General">
                  <c:v>7.1599943780428693E-2</c:v>
                </c:pt>
                <c:pt idx="8367" formatCode="General">
                  <c:v>7.1608594611664605E-2</c:v>
                </c:pt>
                <c:pt idx="8368" formatCode="General">
                  <c:v>7.1617245442900601E-2</c:v>
                </c:pt>
                <c:pt idx="8369" formatCode="General">
                  <c:v>7.1625896274136597E-2</c:v>
                </c:pt>
                <c:pt idx="8370" formatCode="General">
                  <c:v>7.1634547105372606E-2</c:v>
                </c:pt>
                <c:pt idx="8371" formatCode="General">
                  <c:v>7.1643197936608505E-2</c:v>
                </c:pt>
                <c:pt idx="8372" formatCode="General">
                  <c:v>7.16518487678445E-2</c:v>
                </c:pt>
                <c:pt idx="8373" formatCode="General">
                  <c:v>7.1660499599080496E-2</c:v>
                </c:pt>
                <c:pt idx="8374" formatCode="General">
                  <c:v>7.1669150430316506E-2</c:v>
                </c:pt>
                <c:pt idx="8375" formatCode="General">
                  <c:v>7.1677801261552501E-2</c:v>
                </c:pt>
                <c:pt idx="8376" formatCode="General">
                  <c:v>7.16864520927884E-2</c:v>
                </c:pt>
                <c:pt idx="8377" formatCode="General">
                  <c:v>7.1695102924024395E-2</c:v>
                </c:pt>
                <c:pt idx="8378" formatCode="General">
                  <c:v>7.1703753755260405E-2</c:v>
                </c:pt>
                <c:pt idx="8379" formatCode="General">
                  <c:v>7.17124045864964E-2</c:v>
                </c:pt>
                <c:pt idx="8380" formatCode="General">
                  <c:v>7.1721055417732396E-2</c:v>
                </c:pt>
                <c:pt idx="8381" formatCode="General">
                  <c:v>7.1729706248968295E-2</c:v>
                </c:pt>
                <c:pt idx="8382" formatCode="General">
                  <c:v>7.1738357080204304E-2</c:v>
                </c:pt>
                <c:pt idx="8383" formatCode="General">
                  <c:v>7.17470079114403E-2</c:v>
                </c:pt>
                <c:pt idx="8384" formatCode="General">
                  <c:v>7.1755658742676295E-2</c:v>
                </c:pt>
                <c:pt idx="8385" formatCode="General">
                  <c:v>7.1764309573912194E-2</c:v>
                </c:pt>
                <c:pt idx="8386" formatCode="General">
                  <c:v>7.1772960405148203E-2</c:v>
                </c:pt>
                <c:pt idx="8387" formatCode="General">
                  <c:v>7.1781611236384199E-2</c:v>
                </c:pt>
                <c:pt idx="8388" formatCode="General">
                  <c:v>7.1790262067620195E-2</c:v>
                </c:pt>
                <c:pt idx="8389" formatCode="General">
                  <c:v>7.1798912898856204E-2</c:v>
                </c:pt>
                <c:pt idx="8390" formatCode="General">
                  <c:v>7.1807563730092103E-2</c:v>
                </c:pt>
                <c:pt idx="8391" formatCode="General">
                  <c:v>7.1816214561328098E-2</c:v>
                </c:pt>
                <c:pt idx="8392" formatCode="General">
                  <c:v>7.1824865392564094E-2</c:v>
                </c:pt>
                <c:pt idx="8393" formatCode="General">
                  <c:v>7.1833516223800103E-2</c:v>
                </c:pt>
                <c:pt idx="8394" formatCode="General">
                  <c:v>7.1842167055036099E-2</c:v>
                </c:pt>
                <c:pt idx="8395" formatCode="General">
                  <c:v>7.1850817886271998E-2</c:v>
                </c:pt>
                <c:pt idx="8396" formatCode="General">
                  <c:v>7.1859468717507993E-2</c:v>
                </c:pt>
                <c:pt idx="8397" formatCode="General">
                  <c:v>7.1868119548744003E-2</c:v>
                </c:pt>
                <c:pt idx="8398" formatCode="General">
                  <c:v>7.1876770379979998E-2</c:v>
                </c:pt>
                <c:pt idx="8399" formatCode="General">
                  <c:v>7.1885421211215994E-2</c:v>
                </c:pt>
                <c:pt idx="8400" formatCode="General">
                  <c:v>7.1894072042451906E-2</c:v>
                </c:pt>
                <c:pt idx="8401" formatCode="General">
                  <c:v>7.1902722873687902E-2</c:v>
                </c:pt>
                <c:pt idx="8402" formatCode="General">
                  <c:v>7.1911373704923898E-2</c:v>
                </c:pt>
                <c:pt idx="8403" formatCode="General">
                  <c:v>7.1920024536159893E-2</c:v>
                </c:pt>
                <c:pt idx="8404" formatCode="General">
                  <c:v>7.1928675367395806E-2</c:v>
                </c:pt>
                <c:pt idx="8405" formatCode="General">
                  <c:v>7.1937326198631801E-2</c:v>
                </c:pt>
                <c:pt idx="8406" formatCode="General">
                  <c:v>7.1945977029867797E-2</c:v>
                </c:pt>
                <c:pt idx="8407" formatCode="General">
                  <c:v>7.1954627861103806E-2</c:v>
                </c:pt>
                <c:pt idx="8408" formatCode="General">
                  <c:v>7.1963278692339802E-2</c:v>
                </c:pt>
                <c:pt idx="8409" formatCode="General">
                  <c:v>7.1971929523575701E-2</c:v>
                </c:pt>
                <c:pt idx="8410" formatCode="General">
                  <c:v>7.1980580354811696E-2</c:v>
                </c:pt>
                <c:pt idx="8411" formatCode="General">
                  <c:v>7.1989231186047706E-2</c:v>
                </c:pt>
                <c:pt idx="8412" formatCode="General">
                  <c:v>7.1997882017283701E-2</c:v>
                </c:pt>
                <c:pt idx="8413" formatCode="General">
                  <c:v>7.2006532848519697E-2</c:v>
                </c:pt>
                <c:pt idx="8414" formatCode="General">
                  <c:v>7.2015183679755596E-2</c:v>
                </c:pt>
                <c:pt idx="8415" formatCode="General">
                  <c:v>7.2023834510991605E-2</c:v>
                </c:pt>
                <c:pt idx="8416" formatCode="General">
                  <c:v>7.2032485342227601E-2</c:v>
                </c:pt>
                <c:pt idx="8417" formatCode="General">
                  <c:v>7.2041136173463596E-2</c:v>
                </c:pt>
                <c:pt idx="8418" formatCode="General">
                  <c:v>7.2049787004699606E-2</c:v>
                </c:pt>
                <c:pt idx="8419" formatCode="General">
                  <c:v>7.2058437835935504E-2</c:v>
                </c:pt>
                <c:pt idx="8420" formatCode="General">
                  <c:v>7.20670886671715E-2</c:v>
                </c:pt>
                <c:pt idx="8421" formatCode="General">
                  <c:v>7.2075739498407496E-2</c:v>
                </c:pt>
                <c:pt idx="8422" formatCode="General">
                  <c:v>7.2084390329643505E-2</c:v>
                </c:pt>
                <c:pt idx="8423" formatCode="General">
                  <c:v>7.2093041160879501E-2</c:v>
                </c:pt>
                <c:pt idx="8424" formatCode="General">
                  <c:v>7.2101691992115399E-2</c:v>
                </c:pt>
                <c:pt idx="8425" formatCode="General">
                  <c:v>7.2110342823351395E-2</c:v>
                </c:pt>
                <c:pt idx="8426" formatCode="General">
                  <c:v>7.2118993654587404E-2</c:v>
                </c:pt>
                <c:pt idx="8427" formatCode="General">
                  <c:v>7.21276444858234E-2</c:v>
                </c:pt>
                <c:pt idx="8428" formatCode="General">
                  <c:v>7.2136295317059396E-2</c:v>
                </c:pt>
                <c:pt idx="8429" formatCode="General">
                  <c:v>7.2144946148295294E-2</c:v>
                </c:pt>
                <c:pt idx="8430" formatCode="General">
                  <c:v>7.2153596979531304E-2</c:v>
                </c:pt>
                <c:pt idx="8431" formatCode="General">
                  <c:v>7.2162247810767299E-2</c:v>
                </c:pt>
                <c:pt idx="8432" formatCode="General">
                  <c:v>7.2170898642003295E-2</c:v>
                </c:pt>
                <c:pt idx="8433" formatCode="General">
                  <c:v>7.2179549473239193E-2</c:v>
                </c:pt>
                <c:pt idx="8434" formatCode="General">
                  <c:v>7.2188200304475203E-2</c:v>
                </c:pt>
                <c:pt idx="8435" formatCode="General">
                  <c:v>7.2196851135711199E-2</c:v>
                </c:pt>
                <c:pt idx="8436" formatCode="General">
                  <c:v>7.2205501966947194E-2</c:v>
                </c:pt>
                <c:pt idx="8437" formatCode="General">
                  <c:v>7.2214152798183204E-2</c:v>
                </c:pt>
                <c:pt idx="8438" formatCode="General">
                  <c:v>7.2222803629419102E-2</c:v>
                </c:pt>
                <c:pt idx="8439" formatCode="General">
                  <c:v>7.2231454460655098E-2</c:v>
                </c:pt>
                <c:pt idx="8440" formatCode="General">
                  <c:v>7.2240105291891094E-2</c:v>
                </c:pt>
                <c:pt idx="8441" formatCode="General">
                  <c:v>7.2248756123127103E-2</c:v>
                </c:pt>
                <c:pt idx="8442" formatCode="General">
                  <c:v>7.2257406954363099E-2</c:v>
                </c:pt>
                <c:pt idx="8443" formatCode="General">
                  <c:v>7.2266057785598997E-2</c:v>
                </c:pt>
                <c:pt idx="8444" formatCode="General">
                  <c:v>7.2274708616835007E-2</c:v>
                </c:pt>
                <c:pt idx="8445" formatCode="General">
                  <c:v>7.2283359448071002E-2</c:v>
                </c:pt>
                <c:pt idx="8446" formatCode="General">
                  <c:v>7.2292010279306998E-2</c:v>
                </c:pt>
                <c:pt idx="8447" formatCode="General">
                  <c:v>7.2300661110542994E-2</c:v>
                </c:pt>
                <c:pt idx="8448" formatCode="General">
                  <c:v>7.2309311941778906E-2</c:v>
                </c:pt>
                <c:pt idx="8449" formatCode="General">
                  <c:v>7.2317962773014902E-2</c:v>
                </c:pt>
                <c:pt idx="8450" formatCode="General">
                  <c:v>7.2326613604250897E-2</c:v>
                </c:pt>
                <c:pt idx="8451" formatCode="General">
                  <c:v>7.2335264435486907E-2</c:v>
                </c:pt>
                <c:pt idx="8452" formatCode="General">
                  <c:v>7.2343915266722805E-2</c:v>
                </c:pt>
                <c:pt idx="8453" formatCode="General">
                  <c:v>7.2352566097958801E-2</c:v>
                </c:pt>
                <c:pt idx="8454" formatCode="General">
                  <c:v>7.2361216929194797E-2</c:v>
                </c:pt>
                <c:pt idx="8455" formatCode="General">
                  <c:v>7.2369867760430806E-2</c:v>
                </c:pt>
                <c:pt idx="8456" formatCode="General">
                  <c:v>7.2378518591666802E-2</c:v>
                </c:pt>
                <c:pt idx="8457" formatCode="General">
                  <c:v>7.23871694229027E-2</c:v>
                </c:pt>
                <c:pt idx="8458" formatCode="General">
                  <c:v>7.2395820254138696E-2</c:v>
                </c:pt>
                <c:pt idx="8459" formatCode="General">
                  <c:v>7.2404471085374705E-2</c:v>
                </c:pt>
                <c:pt idx="8460" formatCode="General">
                  <c:v>7.2413121916610701E-2</c:v>
                </c:pt>
                <c:pt idx="8461" formatCode="General">
                  <c:v>7.2421772747846697E-2</c:v>
                </c:pt>
                <c:pt idx="8462" formatCode="General">
                  <c:v>7.2430423579082595E-2</c:v>
                </c:pt>
                <c:pt idx="8463" formatCode="General">
                  <c:v>7.2439074410318605E-2</c:v>
                </c:pt>
                <c:pt idx="8464" formatCode="General">
                  <c:v>7.24477252415546E-2</c:v>
                </c:pt>
                <c:pt idx="8465" formatCode="General">
                  <c:v>7.2456376072790596E-2</c:v>
                </c:pt>
                <c:pt idx="8466" formatCode="General">
                  <c:v>7.2465026904026494E-2</c:v>
                </c:pt>
                <c:pt idx="8467" formatCode="General">
                  <c:v>7.2473677735262504E-2</c:v>
                </c:pt>
                <c:pt idx="8468" formatCode="General">
                  <c:v>7.24823285664985E-2</c:v>
                </c:pt>
                <c:pt idx="8469" formatCode="General">
                  <c:v>7.2490979397734495E-2</c:v>
                </c:pt>
                <c:pt idx="8470" formatCode="General">
                  <c:v>7.2499630228970505E-2</c:v>
                </c:pt>
                <c:pt idx="8471" formatCode="General">
                  <c:v>7.2508281060206403E-2</c:v>
                </c:pt>
                <c:pt idx="8472" formatCode="General">
                  <c:v>7.2516931891442399E-2</c:v>
                </c:pt>
                <c:pt idx="8473" formatCode="General">
                  <c:v>7.2525582722678394E-2</c:v>
                </c:pt>
                <c:pt idx="8474" formatCode="General">
                  <c:v>7.2534233553914404E-2</c:v>
                </c:pt>
                <c:pt idx="8475" formatCode="General">
                  <c:v>7.25428843851504E-2</c:v>
                </c:pt>
                <c:pt idx="8476" formatCode="General">
                  <c:v>7.2551535216386298E-2</c:v>
                </c:pt>
                <c:pt idx="8477" formatCode="General">
                  <c:v>7.2560186047622294E-2</c:v>
                </c:pt>
                <c:pt idx="8478" formatCode="General">
                  <c:v>7.2568836878858303E-2</c:v>
                </c:pt>
                <c:pt idx="8479" formatCode="General">
                  <c:v>7.2577487710094299E-2</c:v>
                </c:pt>
                <c:pt idx="8480" formatCode="General">
                  <c:v>7.2586138541330295E-2</c:v>
                </c:pt>
                <c:pt idx="8481" formatCode="General">
                  <c:v>7.2594789372566207E-2</c:v>
                </c:pt>
                <c:pt idx="8482" formatCode="General">
                  <c:v>7.2603440203802203E-2</c:v>
                </c:pt>
                <c:pt idx="8483" formatCode="General">
                  <c:v>7.2612091035038198E-2</c:v>
                </c:pt>
                <c:pt idx="8484" formatCode="General">
                  <c:v>7.2620741866274194E-2</c:v>
                </c:pt>
                <c:pt idx="8485" formatCode="General">
                  <c:v>7.2629392697510106E-2</c:v>
                </c:pt>
                <c:pt idx="8486" formatCode="General">
                  <c:v>7.2638043528746102E-2</c:v>
                </c:pt>
                <c:pt idx="8487" formatCode="General">
                  <c:v>7.2646694359982097E-2</c:v>
                </c:pt>
                <c:pt idx="8488" formatCode="General">
                  <c:v>7.2655345191218093E-2</c:v>
                </c:pt>
                <c:pt idx="8489" formatCode="General">
                  <c:v>7.2663996022454103E-2</c:v>
                </c:pt>
                <c:pt idx="8490" formatCode="General">
                  <c:v>7.2672646853690001E-2</c:v>
                </c:pt>
                <c:pt idx="8491" formatCode="General">
                  <c:v>7.2681297684925997E-2</c:v>
                </c:pt>
                <c:pt idx="8492" formatCode="General">
                  <c:v>7.2689948516162006E-2</c:v>
                </c:pt>
                <c:pt idx="8493" formatCode="General">
                  <c:v>7.2698599347398002E-2</c:v>
                </c:pt>
                <c:pt idx="8494" formatCode="General">
                  <c:v>7.2707250178633998E-2</c:v>
                </c:pt>
                <c:pt idx="8495" formatCode="General">
                  <c:v>7.2715901009869896E-2</c:v>
                </c:pt>
                <c:pt idx="8496" formatCode="General">
                  <c:v>7.2724551841105906E-2</c:v>
                </c:pt>
                <c:pt idx="8497" formatCode="General">
                  <c:v>7.2733202672341901E-2</c:v>
                </c:pt>
                <c:pt idx="8498" formatCode="General">
                  <c:v>7.2741853503577897E-2</c:v>
                </c:pt>
                <c:pt idx="8499" formatCode="General">
                  <c:v>7.2750504334813795E-2</c:v>
                </c:pt>
                <c:pt idx="8500" formatCode="General">
                  <c:v>7.2759155166049805E-2</c:v>
                </c:pt>
                <c:pt idx="8501" formatCode="General">
                  <c:v>7.27678059972858E-2</c:v>
                </c:pt>
                <c:pt idx="8502" formatCode="General">
                  <c:v>7.2776456828521796E-2</c:v>
                </c:pt>
                <c:pt idx="8503" formatCode="General">
                  <c:v>7.2785107659757806E-2</c:v>
                </c:pt>
                <c:pt idx="8504" formatCode="General">
                  <c:v>7.2793758490993704E-2</c:v>
                </c:pt>
                <c:pt idx="8505" formatCode="General">
                  <c:v>7.28024093222297E-2</c:v>
                </c:pt>
                <c:pt idx="8506" formatCode="General">
                  <c:v>7.2811060153465695E-2</c:v>
                </c:pt>
                <c:pt idx="8507" formatCode="General">
                  <c:v>7.2819710984701705E-2</c:v>
                </c:pt>
                <c:pt idx="8508" formatCode="General">
                  <c:v>7.2828361815937701E-2</c:v>
                </c:pt>
                <c:pt idx="8509" formatCode="General">
                  <c:v>7.2837012647173599E-2</c:v>
                </c:pt>
                <c:pt idx="8510" formatCode="General">
                  <c:v>7.2845663478409595E-2</c:v>
                </c:pt>
                <c:pt idx="8511" formatCode="General">
                  <c:v>7.2854314309645604E-2</c:v>
                </c:pt>
                <c:pt idx="8512" formatCode="General">
                  <c:v>7.28629651408816E-2</c:v>
                </c:pt>
                <c:pt idx="8513" formatCode="General">
                  <c:v>7.2871615972117595E-2</c:v>
                </c:pt>
                <c:pt idx="8514" formatCode="General">
                  <c:v>7.2880266803353494E-2</c:v>
                </c:pt>
                <c:pt idx="8515" formatCode="General">
                  <c:v>7.2888917634589503E-2</c:v>
                </c:pt>
                <c:pt idx="8516" formatCode="General">
                  <c:v>7.2897568465825499E-2</c:v>
                </c:pt>
                <c:pt idx="8517" formatCode="General">
                  <c:v>7.2906219297061495E-2</c:v>
                </c:pt>
                <c:pt idx="8518" formatCode="General">
                  <c:v>7.2914870128297393E-2</c:v>
                </c:pt>
                <c:pt idx="8519" formatCode="General">
                  <c:v>7.2923520959533403E-2</c:v>
                </c:pt>
                <c:pt idx="8520" formatCode="General">
                  <c:v>7.2932171790769398E-2</c:v>
                </c:pt>
                <c:pt idx="8521" formatCode="General">
                  <c:v>7.2940822622005394E-2</c:v>
                </c:pt>
                <c:pt idx="8522" formatCode="General">
                  <c:v>7.2949473453241404E-2</c:v>
                </c:pt>
                <c:pt idx="8523" formatCode="General">
                  <c:v>7.2958124284477302E-2</c:v>
                </c:pt>
                <c:pt idx="8524" formatCode="General">
                  <c:v>7.2966775115713298E-2</c:v>
                </c:pt>
                <c:pt idx="8525" formatCode="General">
                  <c:v>7.2975425946949293E-2</c:v>
                </c:pt>
                <c:pt idx="8526" formatCode="General">
                  <c:v>7.2984076778185303E-2</c:v>
                </c:pt>
                <c:pt idx="8527" formatCode="General">
                  <c:v>7.2992727609421298E-2</c:v>
                </c:pt>
                <c:pt idx="8528" formatCode="General">
                  <c:v>7.3001378440657197E-2</c:v>
                </c:pt>
                <c:pt idx="8529" formatCode="General">
                  <c:v>7.3010029271893206E-2</c:v>
                </c:pt>
                <c:pt idx="8530" formatCode="General">
                  <c:v>7.3018680103129202E-2</c:v>
                </c:pt>
                <c:pt idx="8531" formatCode="General">
                  <c:v>7.3027330934365198E-2</c:v>
                </c:pt>
                <c:pt idx="8532" formatCode="General">
                  <c:v>7.3035981765601193E-2</c:v>
                </c:pt>
                <c:pt idx="8533" formatCode="General">
                  <c:v>7.3044632596837106E-2</c:v>
                </c:pt>
                <c:pt idx="8534" formatCode="General">
                  <c:v>7.3053283428073101E-2</c:v>
                </c:pt>
                <c:pt idx="8535" formatCode="General">
                  <c:v>7.3061934259309097E-2</c:v>
                </c:pt>
                <c:pt idx="8536" formatCode="General">
                  <c:v>7.3070585090545107E-2</c:v>
                </c:pt>
                <c:pt idx="8537" formatCode="General">
                  <c:v>7.3079235921781005E-2</c:v>
                </c:pt>
                <c:pt idx="8538" formatCode="General">
                  <c:v>7.3087886753017001E-2</c:v>
                </c:pt>
                <c:pt idx="8539" formatCode="General">
                  <c:v>7.3096537584252996E-2</c:v>
                </c:pt>
                <c:pt idx="8540" formatCode="General">
                  <c:v>7.3105188415489006E-2</c:v>
                </c:pt>
                <c:pt idx="8541" formatCode="General">
                  <c:v>7.3113839246725001E-2</c:v>
                </c:pt>
                <c:pt idx="8542" formatCode="General">
                  <c:v>7.31224900779609E-2</c:v>
                </c:pt>
                <c:pt idx="8543" formatCode="General">
                  <c:v>7.3131140909196896E-2</c:v>
                </c:pt>
                <c:pt idx="8544" formatCode="General">
                  <c:v>7.3139791740432905E-2</c:v>
                </c:pt>
                <c:pt idx="8545" formatCode="General">
                  <c:v>7.3148442571668901E-2</c:v>
                </c:pt>
                <c:pt idx="8546" formatCode="General">
                  <c:v>7.3157093402904896E-2</c:v>
                </c:pt>
                <c:pt idx="8547" formatCode="General">
                  <c:v>7.3165744234140795E-2</c:v>
                </c:pt>
                <c:pt idx="8548" formatCode="General">
                  <c:v>7.3174395065376804E-2</c:v>
                </c:pt>
                <c:pt idx="8549" formatCode="General">
                  <c:v>7.31830458966128E-2</c:v>
                </c:pt>
                <c:pt idx="8550" formatCode="General">
                  <c:v>7.3191696727848796E-2</c:v>
                </c:pt>
                <c:pt idx="8551" formatCode="General">
                  <c:v>7.3200347559084805E-2</c:v>
                </c:pt>
                <c:pt idx="8552" formatCode="General">
                  <c:v>7.3208998390320704E-2</c:v>
                </c:pt>
                <c:pt idx="8553" formatCode="General">
                  <c:v>7.3217649221556699E-2</c:v>
                </c:pt>
                <c:pt idx="8554" formatCode="General">
                  <c:v>7.3226300052792695E-2</c:v>
                </c:pt>
                <c:pt idx="8555" formatCode="General">
                  <c:v>7.3234950884028704E-2</c:v>
                </c:pt>
                <c:pt idx="8556" formatCode="General">
                  <c:v>7.32436017152647E-2</c:v>
                </c:pt>
                <c:pt idx="8557" formatCode="General">
                  <c:v>7.3252252546500599E-2</c:v>
                </c:pt>
                <c:pt idx="8558" formatCode="General">
                  <c:v>7.3260903377736594E-2</c:v>
                </c:pt>
                <c:pt idx="8559" formatCode="General">
                  <c:v>7.3269554208972604E-2</c:v>
                </c:pt>
                <c:pt idx="8560" formatCode="General">
                  <c:v>7.3278205040208599E-2</c:v>
                </c:pt>
                <c:pt idx="8561" formatCode="General">
                  <c:v>7.3286855871444595E-2</c:v>
                </c:pt>
                <c:pt idx="8562" formatCode="General">
                  <c:v>7.3295506702680494E-2</c:v>
                </c:pt>
                <c:pt idx="8563" formatCode="General">
                  <c:v>7.3304157533916503E-2</c:v>
                </c:pt>
                <c:pt idx="8564" formatCode="General">
                  <c:v>7.3312808365152499E-2</c:v>
                </c:pt>
                <c:pt idx="8565" formatCode="General">
                  <c:v>7.3321459196388494E-2</c:v>
                </c:pt>
                <c:pt idx="8566" formatCode="General">
                  <c:v>7.3330110027624407E-2</c:v>
                </c:pt>
                <c:pt idx="8567" formatCode="General">
                  <c:v>7.3338760858860402E-2</c:v>
                </c:pt>
                <c:pt idx="8568" formatCode="General">
                  <c:v>7.3347411690096398E-2</c:v>
                </c:pt>
                <c:pt idx="8569" formatCode="General">
                  <c:v>7.3356062521332394E-2</c:v>
                </c:pt>
                <c:pt idx="8570" formatCode="General">
                  <c:v>7.3364713352568403E-2</c:v>
                </c:pt>
                <c:pt idx="8571" formatCode="General">
                  <c:v>7.3373364183804302E-2</c:v>
                </c:pt>
                <c:pt idx="8572" formatCode="General">
                  <c:v>7.3382015015040297E-2</c:v>
                </c:pt>
                <c:pt idx="8573" formatCode="General">
                  <c:v>7.3390665846276307E-2</c:v>
                </c:pt>
                <c:pt idx="8574" formatCode="General">
                  <c:v>7.3399316677512302E-2</c:v>
                </c:pt>
                <c:pt idx="8575" formatCode="General">
                  <c:v>7.3407967508748298E-2</c:v>
                </c:pt>
                <c:pt idx="8576" formatCode="General">
                  <c:v>7.3416618339984197E-2</c:v>
                </c:pt>
                <c:pt idx="8577" formatCode="General">
                  <c:v>7.3425269171220206E-2</c:v>
                </c:pt>
                <c:pt idx="8578" formatCode="General">
                  <c:v>7.3433920002456202E-2</c:v>
                </c:pt>
                <c:pt idx="8579" formatCode="General">
                  <c:v>7.3442570833692197E-2</c:v>
                </c:pt>
                <c:pt idx="8580" formatCode="General">
                  <c:v>7.3451221664928096E-2</c:v>
                </c:pt>
                <c:pt idx="8581" formatCode="General">
                  <c:v>7.3459872496164105E-2</c:v>
                </c:pt>
                <c:pt idx="8582" formatCode="General">
                  <c:v>7.3468523327400101E-2</c:v>
                </c:pt>
                <c:pt idx="8583" formatCode="General">
                  <c:v>7.3477174158636097E-2</c:v>
                </c:pt>
                <c:pt idx="8584" formatCode="General">
                  <c:v>7.3485824989872106E-2</c:v>
                </c:pt>
                <c:pt idx="8585" formatCode="General">
                  <c:v>7.3494475821108005E-2</c:v>
                </c:pt>
                <c:pt idx="8586" formatCode="General">
                  <c:v>7.3503126652344E-2</c:v>
                </c:pt>
                <c:pt idx="8587" formatCode="General">
                  <c:v>7.3511777483579996E-2</c:v>
                </c:pt>
                <c:pt idx="8588" formatCode="General">
                  <c:v>7.3520428314816005E-2</c:v>
                </c:pt>
                <c:pt idx="8589" formatCode="General">
                  <c:v>7.3529079146052001E-2</c:v>
                </c:pt>
                <c:pt idx="8590" formatCode="General">
                  <c:v>7.35377299772879E-2</c:v>
                </c:pt>
                <c:pt idx="8591" formatCode="General">
                  <c:v>7.3546380808523895E-2</c:v>
                </c:pt>
                <c:pt idx="8592" formatCode="General">
                  <c:v>7.3555031639759905E-2</c:v>
                </c:pt>
                <c:pt idx="8593" formatCode="General">
                  <c:v>7.35636824709959E-2</c:v>
                </c:pt>
                <c:pt idx="8594" formatCode="General">
                  <c:v>7.3572333302231896E-2</c:v>
                </c:pt>
                <c:pt idx="8595" formatCode="General">
                  <c:v>7.3580984133467794E-2</c:v>
                </c:pt>
                <c:pt idx="8596" formatCode="General">
                  <c:v>7.3589634964703804E-2</c:v>
                </c:pt>
                <c:pt idx="8597" formatCode="General">
                  <c:v>7.35982857959398E-2</c:v>
                </c:pt>
                <c:pt idx="8598" formatCode="General">
                  <c:v>7.3606936627175795E-2</c:v>
                </c:pt>
                <c:pt idx="8599" formatCode="General">
                  <c:v>7.3615587458411694E-2</c:v>
                </c:pt>
                <c:pt idx="8600" formatCode="General">
                  <c:v>7.3624238289647703E-2</c:v>
                </c:pt>
                <c:pt idx="8601" formatCode="General">
                  <c:v>7.3632889120883699E-2</c:v>
                </c:pt>
                <c:pt idx="8602" formatCode="General">
                  <c:v>7.3641539952119695E-2</c:v>
                </c:pt>
                <c:pt idx="8603" formatCode="General">
                  <c:v>7.3650190783355704E-2</c:v>
                </c:pt>
                <c:pt idx="8604" formatCode="General">
                  <c:v>7.3658841614591603E-2</c:v>
                </c:pt>
                <c:pt idx="8605" formatCode="General">
                  <c:v>7.3667492445827598E-2</c:v>
                </c:pt>
                <c:pt idx="8606" formatCode="General">
                  <c:v>7.3676143277063594E-2</c:v>
                </c:pt>
                <c:pt idx="8607" formatCode="General">
                  <c:v>7.3684794108299603E-2</c:v>
                </c:pt>
                <c:pt idx="8608" formatCode="General">
                  <c:v>7.3693444939535599E-2</c:v>
                </c:pt>
                <c:pt idx="8609" formatCode="General">
                  <c:v>7.3702095770771497E-2</c:v>
                </c:pt>
                <c:pt idx="8610" formatCode="General">
                  <c:v>7.3710746602007493E-2</c:v>
                </c:pt>
                <c:pt idx="8611" formatCode="General">
                  <c:v>7.3719397433243503E-2</c:v>
                </c:pt>
                <c:pt idx="8612" formatCode="General">
                  <c:v>7.3728048264479498E-2</c:v>
                </c:pt>
                <c:pt idx="8613" formatCode="General">
                  <c:v>7.3736699095715494E-2</c:v>
                </c:pt>
                <c:pt idx="8614" formatCode="General">
                  <c:v>7.3745349926951406E-2</c:v>
                </c:pt>
                <c:pt idx="8615" formatCode="General">
                  <c:v>7.3754000758187402E-2</c:v>
                </c:pt>
                <c:pt idx="8616" formatCode="General">
                  <c:v>7.3762651589423398E-2</c:v>
                </c:pt>
                <c:pt idx="8617" formatCode="General">
                  <c:v>7.3771302420659393E-2</c:v>
                </c:pt>
                <c:pt idx="8618" formatCode="General">
                  <c:v>7.3779953251895306E-2</c:v>
                </c:pt>
                <c:pt idx="8619" formatCode="General">
                  <c:v>7.3788604083131301E-2</c:v>
                </c:pt>
                <c:pt idx="8620" formatCode="General">
                  <c:v>7.3797254914367297E-2</c:v>
                </c:pt>
                <c:pt idx="8621" formatCode="General">
                  <c:v>7.3805905745603306E-2</c:v>
                </c:pt>
                <c:pt idx="8622" formatCode="General">
                  <c:v>7.3814556576839302E-2</c:v>
                </c:pt>
                <c:pt idx="8623" formatCode="General">
                  <c:v>7.38232074080752E-2</c:v>
                </c:pt>
                <c:pt idx="8624" formatCode="General">
                  <c:v>7.3831858239311196E-2</c:v>
                </c:pt>
                <c:pt idx="8625" formatCode="General">
                  <c:v>7.3840509070547206E-2</c:v>
                </c:pt>
                <c:pt idx="8626" formatCode="General">
                  <c:v>7.3849159901783201E-2</c:v>
                </c:pt>
                <c:pt idx="8627" formatCode="General">
                  <c:v>7.3857810733019197E-2</c:v>
                </c:pt>
                <c:pt idx="8628" formatCode="General">
                  <c:v>7.3866461564255095E-2</c:v>
                </c:pt>
                <c:pt idx="8629" formatCode="General">
                  <c:v>7.3875112395491105E-2</c:v>
                </c:pt>
                <c:pt idx="8630" formatCode="General">
                  <c:v>7.3883763226727101E-2</c:v>
                </c:pt>
                <c:pt idx="8631" formatCode="General">
                  <c:v>7.3892414057963096E-2</c:v>
                </c:pt>
                <c:pt idx="8632" formatCode="General">
                  <c:v>7.3901064889198995E-2</c:v>
                </c:pt>
                <c:pt idx="8633" formatCode="General">
                  <c:v>7.3909715720435004E-2</c:v>
                </c:pt>
                <c:pt idx="8634" formatCode="General">
                  <c:v>7.3918366551671E-2</c:v>
                </c:pt>
                <c:pt idx="8635" formatCode="General">
                  <c:v>7.3927017382906995E-2</c:v>
                </c:pt>
                <c:pt idx="8636" formatCode="General">
                  <c:v>7.3935668214143005E-2</c:v>
                </c:pt>
                <c:pt idx="8637" formatCode="General">
                  <c:v>7.3944319045378903E-2</c:v>
                </c:pt>
                <c:pt idx="8638" formatCode="General">
                  <c:v>7.3952969876614899E-2</c:v>
                </c:pt>
                <c:pt idx="8639" formatCode="General">
                  <c:v>7.3961620707850895E-2</c:v>
                </c:pt>
                <c:pt idx="8640" formatCode="General">
                  <c:v>7.3970271539086904E-2</c:v>
                </c:pt>
                <c:pt idx="8641" formatCode="General">
                  <c:v>7.39789223703229E-2</c:v>
                </c:pt>
                <c:pt idx="8642" formatCode="General">
                  <c:v>7.3987573201558798E-2</c:v>
                </c:pt>
                <c:pt idx="8643" formatCode="General">
                  <c:v>7.3996224032794794E-2</c:v>
                </c:pt>
                <c:pt idx="8644" formatCode="General">
                  <c:v>7.4004874864030804E-2</c:v>
                </c:pt>
                <c:pt idx="8645" formatCode="General">
                  <c:v>7.4013525695266799E-2</c:v>
                </c:pt>
                <c:pt idx="8646" formatCode="General">
                  <c:v>7.4022176526502795E-2</c:v>
                </c:pt>
                <c:pt idx="8647" formatCode="General">
                  <c:v>7.4030827357738693E-2</c:v>
                </c:pt>
                <c:pt idx="8648" formatCode="General">
                  <c:v>7.4039478188974703E-2</c:v>
                </c:pt>
                <c:pt idx="8649" formatCode="General">
                  <c:v>7.4048129020210698E-2</c:v>
                </c:pt>
                <c:pt idx="8650" formatCode="General">
                  <c:v>7.4056779851446694E-2</c:v>
                </c:pt>
                <c:pt idx="8651" formatCode="General">
                  <c:v>7.4065430682682606E-2</c:v>
                </c:pt>
                <c:pt idx="8652" formatCode="General">
                  <c:v>7.4074081513918602E-2</c:v>
                </c:pt>
                <c:pt idx="8653" formatCode="General">
                  <c:v>7.4082732345154598E-2</c:v>
                </c:pt>
                <c:pt idx="8654" formatCode="General">
                  <c:v>7.4091383176390593E-2</c:v>
                </c:pt>
                <c:pt idx="8655" formatCode="General">
                  <c:v>7.4100034007626603E-2</c:v>
                </c:pt>
                <c:pt idx="8656" formatCode="General">
                  <c:v>7.4108684838862501E-2</c:v>
                </c:pt>
                <c:pt idx="8657" formatCode="General">
                  <c:v>7.4117335670098497E-2</c:v>
                </c:pt>
                <c:pt idx="8658" formatCode="General">
                  <c:v>7.4125986501334507E-2</c:v>
                </c:pt>
                <c:pt idx="8659" formatCode="General">
                  <c:v>7.4134637332570502E-2</c:v>
                </c:pt>
                <c:pt idx="8660" formatCode="General">
                  <c:v>7.4143288163806498E-2</c:v>
                </c:pt>
                <c:pt idx="8661" formatCode="General">
                  <c:v>7.4151938995042396E-2</c:v>
                </c:pt>
                <c:pt idx="8662" formatCode="General">
                  <c:v>7.4160589826278406E-2</c:v>
                </c:pt>
                <c:pt idx="8663" formatCode="General">
                  <c:v>7.4169240657514401E-2</c:v>
                </c:pt>
                <c:pt idx="8664" formatCode="General">
                  <c:v>7.4177891488750397E-2</c:v>
                </c:pt>
                <c:pt idx="8665" formatCode="General">
                  <c:v>7.4186542319986296E-2</c:v>
                </c:pt>
                <c:pt idx="8666" formatCode="General">
                  <c:v>7.4195193151222305E-2</c:v>
                </c:pt>
                <c:pt idx="8667" formatCode="General">
                  <c:v>7.4203843982458301E-2</c:v>
                </c:pt>
                <c:pt idx="8668" formatCode="General">
                  <c:v>7.4212494813694296E-2</c:v>
                </c:pt>
                <c:pt idx="8669" formatCode="General">
                  <c:v>7.4221145644930306E-2</c:v>
                </c:pt>
                <c:pt idx="8670" formatCode="General">
                  <c:v>7.4229796476166204E-2</c:v>
                </c:pt>
                <c:pt idx="8671" formatCode="General">
                  <c:v>7.42384473074022E-2</c:v>
                </c:pt>
                <c:pt idx="8672" formatCode="General">
                  <c:v>7.4247098138638196E-2</c:v>
                </c:pt>
                <c:pt idx="8673" formatCode="General">
                  <c:v>7.4255748969874205E-2</c:v>
                </c:pt>
                <c:pt idx="8674" formatCode="General">
                  <c:v>7.4264399801110201E-2</c:v>
                </c:pt>
                <c:pt idx="8675" formatCode="General">
                  <c:v>7.4273050632346099E-2</c:v>
                </c:pt>
                <c:pt idx="8676" formatCode="General">
                  <c:v>7.4281701463582095E-2</c:v>
                </c:pt>
                <c:pt idx="8677" formatCode="General">
                  <c:v>7.4290352294818104E-2</c:v>
                </c:pt>
                <c:pt idx="8678" formatCode="General">
                  <c:v>7.42990031260541E-2</c:v>
                </c:pt>
                <c:pt idx="8679" formatCode="General">
                  <c:v>7.4307653957290096E-2</c:v>
                </c:pt>
                <c:pt idx="8680" formatCode="General">
                  <c:v>7.4316304788525994E-2</c:v>
                </c:pt>
                <c:pt idx="8681" formatCode="General">
                  <c:v>7.4324955619762004E-2</c:v>
                </c:pt>
                <c:pt idx="8682" formatCode="General">
                  <c:v>7.4333606450997999E-2</c:v>
                </c:pt>
                <c:pt idx="8683" formatCode="General">
                  <c:v>7.4342257282233995E-2</c:v>
                </c:pt>
                <c:pt idx="8684" formatCode="General">
                  <c:v>7.4350908113470005E-2</c:v>
                </c:pt>
                <c:pt idx="8685" formatCode="General">
                  <c:v>7.4359558944705903E-2</c:v>
                </c:pt>
                <c:pt idx="8686" formatCode="General">
                  <c:v>7.4368209775941899E-2</c:v>
                </c:pt>
                <c:pt idx="8687" formatCode="General">
                  <c:v>7.4376860607177894E-2</c:v>
                </c:pt>
                <c:pt idx="8688" formatCode="General">
                  <c:v>7.4385511438413904E-2</c:v>
                </c:pt>
                <c:pt idx="8689" formatCode="General">
                  <c:v>7.4394162269649899E-2</c:v>
                </c:pt>
                <c:pt idx="8690" formatCode="General">
                  <c:v>7.4402813100885798E-2</c:v>
                </c:pt>
                <c:pt idx="8691" formatCode="General">
                  <c:v>7.4411463932121794E-2</c:v>
                </c:pt>
                <c:pt idx="8692" formatCode="General">
                  <c:v>7.4420114763357803E-2</c:v>
                </c:pt>
                <c:pt idx="8693" formatCode="General">
                  <c:v>7.4428765594593799E-2</c:v>
                </c:pt>
                <c:pt idx="8694" formatCode="General">
                  <c:v>7.4437416425829794E-2</c:v>
                </c:pt>
                <c:pt idx="8695" formatCode="General">
                  <c:v>7.4446067257065707E-2</c:v>
                </c:pt>
                <c:pt idx="8696" formatCode="General">
                  <c:v>7.4454718088301702E-2</c:v>
                </c:pt>
                <c:pt idx="8697" formatCode="General">
                  <c:v>7.4463368919537698E-2</c:v>
                </c:pt>
                <c:pt idx="8698" formatCode="General">
                  <c:v>7.4472019750773694E-2</c:v>
                </c:pt>
                <c:pt idx="8699" formatCode="General">
                  <c:v>7.4480670582009606E-2</c:v>
                </c:pt>
                <c:pt idx="8700" formatCode="General">
                  <c:v>7.4489321413245602E-2</c:v>
                </c:pt>
                <c:pt idx="8701" formatCode="General">
                  <c:v>7.4497972244481597E-2</c:v>
                </c:pt>
                <c:pt idx="8702" formatCode="General">
                  <c:v>7.4506623075717607E-2</c:v>
                </c:pt>
                <c:pt idx="8703" formatCode="General">
                  <c:v>7.4515273906953602E-2</c:v>
                </c:pt>
                <c:pt idx="8704" formatCode="General">
                  <c:v>7.4523924738189501E-2</c:v>
                </c:pt>
                <c:pt idx="8705" formatCode="General">
                  <c:v>7.4532575569425497E-2</c:v>
                </c:pt>
                <c:pt idx="8706" formatCode="General">
                  <c:v>7.4541226400661506E-2</c:v>
                </c:pt>
                <c:pt idx="8707" formatCode="General">
                  <c:v>7.4549877231897502E-2</c:v>
                </c:pt>
                <c:pt idx="8708" formatCode="General">
                  <c:v>7.4558528063133497E-2</c:v>
                </c:pt>
                <c:pt idx="8709" formatCode="General">
                  <c:v>7.4567178894369396E-2</c:v>
                </c:pt>
                <c:pt idx="8710" formatCode="General">
                  <c:v>7.4575829725605405E-2</c:v>
                </c:pt>
                <c:pt idx="8711" formatCode="General">
                  <c:v>7.4584480556841401E-2</c:v>
                </c:pt>
                <c:pt idx="8712" formatCode="General">
                  <c:v>7.4593131388077397E-2</c:v>
                </c:pt>
                <c:pt idx="8713" formatCode="General">
                  <c:v>7.4601782219313295E-2</c:v>
                </c:pt>
                <c:pt idx="8714" formatCode="General">
                  <c:v>7.4610433050549305E-2</c:v>
                </c:pt>
                <c:pt idx="8715" formatCode="General">
                  <c:v>7.46190838817853E-2</c:v>
                </c:pt>
                <c:pt idx="8716" formatCode="General">
                  <c:v>7.4627734713021296E-2</c:v>
                </c:pt>
                <c:pt idx="8717" formatCode="General">
                  <c:v>7.4636385544257305E-2</c:v>
                </c:pt>
                <c:pt idx="8718" formatCode="General">
                  <c:v>7.4645036375493204E-2</c:v>
                </c:pt>
                <c:pt idx="8719" formatCode="General">
                  <c:v>7.46536872067292E-2</c:v>
                </c:pt>
                <c:pt idx="8720" formatCode="General">
                  <c:v>7.4662338037965195E-2</c:v>
                </c:pt>
                <c:pt idx="8721" formatCode="General">
                  <c:v>7.4670988869201205E-2</c:v>
                </c:pt>
                <c:pt idx="8722" formatCode="General">
                  <c:v>7.46796397004372E-2</c:v>
                </c:pt>
                <c:pt idx="8723" formatCode="General">
                  <c:v>7.4688290531673099E-2</c:v>
                </c:pt>
                <c:pt idx="8724" formatCode="General">
                  <c:v>7.4696941362909094E-2</c:v>
                </c:pt>
                <c:pt idx="8725" formatCode="General">
                  <c:v>7.4705592194145104E-2</c:v>
                </c:pt>
                <c:pt idx="8726" formatCode="General">
                  <c:v>7.47142430253811E-2</c:v>
                </c:pt>
                <c:pt idx="8727" formatCode="General">
                  <c:v>7.4722893856617095E-2</c:v>
                </c:pt>
                <c:pt idx="8728" formatCode="General">
                  <c:v>7.4731544687852994E-2</c:v>
                </c:pt>
                <c:pt idx="8729" formatCode="General">
                  <c:v>7.4740195519089003E-2</c:v>
                </c:pt>
                <c:pt idx="8730" formatCode="General">
                  <c:v>7.4748846350324999E-2</c:v>
                </c:pt>
                <c:pt idx="8731" formatCode="General">
                  <c:v>7.4757497181560995E-2</c:v>
                </c:pt>
                <c:pt idx="8732" formatCode="General">
                  <c:v>7.4766148012796907E-2</c:v>
                </c:pt>
                <c:pt idx="8733" formatCode="General">
                  <c:v>7.4774798844032903E-2</c:v>
                </c:pt>
                <c:pt idx="8734" formatCode="General">
                  <c:v>7.4783449675268898E-2</c:v>
                </c:pt>
                <c:pt idx="8735" formatCode="General">
                  <c:v>7.4792100506504894E-2</c:v>
                </c:pt>
                <c:pt idx="8736" formatCode="General">
                  <c:v>7.4800751337740903E-2</c:v>
                </c:pt>
                <c:pt idx="8737" formatCode="General">
                  <c:v>7.4809402168976802E-2</c:v>
                </c:pt>
                <c:pt idx="8738" formatCode="General">
                  <c:v>7.4818053000212797E-2</c:v>
                </c:pt>
                <c:pt idx="8739" formatCode="General">
                  <c:v>7.4826703831448793E-2</c:v>
                </c:pt>
                <c:pt idx="8740" formatCode="General">
                  <c:v>7.4835354662684803E-2</c:v>
                </c:pt>
                <c:pt idx="8741" formatCode="General">
                  <c:v>7.4844005493920798E-2</c:v>
                </c:pt>
                <c:pt idx="8742" formatCode="General">
                  <c:v>7.4852656325156697E-2</c:v>
                </c:pt>
                <c:pt idx="8743" formatCode="General">
                  <c:v>7.4861307156392706E-2</c:v>
                </c:pt>
                <c:pt idx="8744" formatCode="General">
                  <c:v>7.4869957987628702E-2</c:v>
                </c:pt>
                <c:pt idx="8745" formatCode="General">
                  <c:v>7.4878608818864698E-2</c:v>
                </c:pt>
                <c:pt idx="8746" formatCode="General">
                  <c:v>7.4887259650100693E-2</c:v>
                </c:pt>
                <c:pt idx="8747" formatCode="General">
                  <c:v>7.4895910481336606E-2</c:v>
                </c:pt>
                <c:pt idx="8748" formatCode="General">
                  <c:v>7.4904561312572601E-2</c:v>
                </c:pt>
                <c:pt idx="8749" formatCode="General">
                  <c:v>7.4913212143808597E-2</c:v>
                </c:pt>
                <c:pt idx="8750" formatCode="General">
                  <c:v>7.4921862975044606E-2</c:v>
                </c:pt>
                <c:pt idx="8751" formatCode="General">
                  <c:v>7.4930513806280505E-2</c:v>
                </c:pt>
                <c:pt idx="8752" formatCode="General">
                  <c:v>7.49391646375165E-2</c:v>
                </c:pt>
                <c:pt idx="8753" formatCode="General">
                  <c:v>7.4947815468752496E-2</c:v>
                </c:pt>
                <c:pt idx="8754" formatCode="General">
                  <c:v>7.4956466299988506E-2</c:v>
                </c:pt>
                <c:pt idx="8755" formatCode="General">
                  <c:v>7.4965117131224501E-2</c:v>
                </c:pt>
                <c:pt idx="8756" formatCode="General">
                  <c:v>7.49737679624604E-2</c:v>
                </c:pt>
                <c:pt idx="8757" formatCode="General">
                  <c:v>7.4982418793696395E-2</c:v>
                </c:pt>
                <c:pt idx="8758" formatCode="General">
                  <c:v>7.4991069624932405E-2</c:v>
                </c:pt>
                <c:pt idx="8759" formatCode="General">
                  <c:v>7.4999720456168401E-2</c:v>
                </c:pt>
                <c:pt idx="8760" formatCode="General">
                  <c:v>7.5008371287404396E-2</c:v>
                </c:pt>
              </c:numCache>
            </c:numRef>
          </c:xVal>
          <c:yVal>
            <c:numRef>
              <c:f>Последействие!$B$3:$LXZ$3</c:f>
              <c:numCache>
                <c:formatCode>General</c:formatCode>
                <c:ptCount val="8761"/>
                <c:pt idx="0">
                  <c:v>5136195.8418993596</c:v>
                </c:pt>
                <c:pt idx="1">
                  <c:v>5614676.1013585702</c:v>
                </c:pt>
                <c:pt idx="2">
                  <c:v>6107343.5789247695</c:v>
                </c:pt>
                <c:pt idx="3">
                  <c:v>6613904.4500541696</c:v>
                </c:pt>
                <c:pt idx="4">
                  <c:v>7134181.6748120598</c:v>
                </c:pt>
                <c:pt idx="5">
                  <c:v>7667675.54792793</c:v>
                </c:pt>
                <c:pt idx="6">
                  <c:v>8214217.5855536703</c:v>
                </c:pt>
                <c:pt idx="7">
                  <c:v>8773588.9066091105</c:v>
                </c:pt>
                <c:pt idx="8">
                  <c:v>9345415.5253864005</c:v>
                </c:pt>
                <c:pt idx="9">
                  <c:v>9929626.1673777606</c:v>
                </c:pt>
                <c:pt idx="10">
                  <c:v>10525952.4239791</c:v>
                </c:pt>
                <c:pt idx="11">
                  <c:v>11134120.7182549</c:v>
                </c:pt>
                <c:pt idx="12">
                  <c:v>11754139.037734199</c:v>
                </c:pt>
                <c:pt idx="13">
                  <c:v>12385685.7096821</c:v>
                </c:pt>
                <c:pt idx="14">
                  <c:v>13028582.409929899</c:v>
                </c:pt>
                <c:pt idx="15">
                  <c:v>13682868.847211501</c:v>
                </c:pt>
                <c:pt idx="16">
                  <c:v>14348203.7329496</c:v>
                </c:pt>
                <c:pt idx="17">
                  <c:v>15024511.3459749</c:v>
                </c:pt>
                <c:pt idx="18">
                  <c:v>15711761.4166927</c:v>
                </c:pt>
                <c:pt idx="19">
                  <c:v>16409685.4233521</c:v>
                </c:pt>
                <c:pt idx="20">
                  <c:v>17118267.914850801</c:v>
                </c:pt>
                <c:pt idx="21">
                  <c:v>17837410.359656598</c:v>
                </c:pt>
                <c:pt idx="22">
                  <c:v>18566908.7928457</c:v>
                </c:pt>
                <c:pt idx="23">
                  <c:v>19306802.165917099</c:v>
                </c:pt>
                <c:pt idx="24">
                  <c:v>20056925.268003501</c:v>
                </c:pt>
                <c:pt idx="25">
                  <c:v>20817132.426727802</c:v>
                </c:pt>
                <c:pt idx="26">
                  <c:v>21587512.534085602</c:v>
                </c:pt>
                <c:pt idx="27">
                  <c:v>22367835.083698399</c:v>
                </c:pt>
                <c:pt idx="28">
                  <c:v>23158028.487358399</c:v>
                </c:pt>
                <c:pt idx="29">
                  <c:v>23958166.163974799</c:v>
                </c:pt>
                <c:pt idx="30">
                  <c:v>24768015.446635298</c:v>
                </c:pt>
                <c:pt idx="31">
                  <c:v>25587571.749662999</c:v>
                </c:pt>
                <c:pt idx="32">
                  <c:v>26416838.118917301</c:v>
                </c:pt>
                <c:pt idx="33">
                  <c:v>27255632.889176201</c:v>
                </c:pt>
                <c:pt idx="34">
                  <c:v>28103996.749700502</c:v>
                </c:pt>
                <c:pt idx="35">
                  <c:v>28961864.0984727</c:v>
                </c:pt>
                <c:pt idx="36">
                  <c:v>29829101.180511899</c:v>
                </c:pt>
                <c:pt idx="37">
                  <c:v>30706119.006014299</c:v>
                </c:pt>
                <c:pt idx="38">
                  <c:v>31598617.014414102</c:v>
                </c:pt>
                <c:pt idx="39">
                  <c:v>32508680.794199701</c:v>
                </c:pt>
                <c:pt idx="40">
                  <c:v>33436148.2213929</c:v>
                </c:pt>
                <c:pt idx="41">
                  <c:v>34380806.867432199</c:v>
                </c:pt>
                <c:pt idx="42">
                  <c:v>35342785.645775802</c:v>
                </c:pt>
                <c:pt idx="43">
                  <c:v>36322387.4245653</c:v>
                </c:pt>
                <c:pt idx="44">
                  <c:v>37319412.846716098</c:v>
                </c:pt>
                <c:pt idx="45">
                  <c:v>38334054.6504822</c:v>
                </c:pt>
                <c:pt idx="46">
                  <c:v>39366454.542585403</c:v>
                </c:pt>
                <c:pt idx="47">
                  <c:v>40416456.171053298</c:v>
                </c:pt>
                <c:pt idx="48">
                  <c:v>41484299.440072499</c:v>
                </c:pt>
                <c:pt idx="49">
                  <c:v>42569958.5620832</c:v>
                </c:pt>
                <c:pt idx="50">
                  <c:v>43673319.405588597</c:v>
                </c:pt>
                <c:pt idx="51">
                  <c:v>44794665.629437998</c:v>
                </c:pt>
                <c:pt idx="52">
                  <c:v>45933799.361039899</c:v>
                </c:pt>
                <c:pt idx="53">
                  <c:v>47090650.748120502</c:v>
                </c:pt>
                <c:pt idx="54">
                  <c:v>48265531.231644601</c:v>
                </c:pt>
                <c:pt idx="55">
                  <c:v>49458079.648425497</c:v>
                </c:pt>
                <c:pt idx="56">
                  <c:v>50668330.673837699</c:v>
                </c:pt>
                <c:pt idx="57">
                  <c:v>51896417.268576302</c:v>
                </c:pt>
                <c:pt idx="58">
                  <c:v>53142015.157132499</c:v>
                </c:pt>
                <c:pt idx="59">
                  <c:v>54405191.110944599</c:v>
                </c:pt>
                <c:pt idx="60">
                  <c:v>55685897.6730875</c:v>
                </c:pt>
                <c:pt idx="61">
                  <c:v>56983844.697443999</c:v>
                </c:pt>
                <c:pt idx="62">
                  <c:v>58299124.583811797</c:v>
                </c:pt>
                <c:pt idx="63">
                  <c:v>59631510.299136497</c:v>
                </c:pt>
                <c:pt idx="64">
                  <c:v>60980755.0431768</c:v>
                </c:pt>
                <c:pt idx="65">
                  <c:v>62352589.044776604</c:v>
                </c:pt>
                <c:pt idx="66">
                  <c:v>63752106.897414804</c:v>
                </c:pt>
                <c:pt idx="67">
                  <c:v>65179654.328497998</c:v>
                </c:pt>
                <c:pt idx="68">
                  <c:v>66636073.742654897</c:v>
                </c:pt>
                <c:pt idx="69">
                  <c:v>68121231.201711401</c:v>
                </c:pt>
                <c:pt idx="70">
                  <c:v>69635639.501295805</c:v>
                </c:pt>
                <c:pt idx="71">
                  <c:v>71179905.877996504</c:v>
                </c:pt>
                <c:pt idx="72">
                  <c:v>72753974.144486904</c:v>
                </c:pt>
                <c:pt idx="73">
                  <c:v>74358462.951302901</c:v>
                </c:pt>
                <c:pt idx="74">
                  <c:v>75993720.474283397</c:v>
                </c:pt>
                <c:pt idx="75">
                  <c:v>77659771.172930405</c:v>
                </c:pt>
                <c:pt idx="76">
                  <c:v>79357339.866011605</c:v>
                </c:pt>
                <c:pt idx="77">
                  <c:v>81086492.7411993</c:v>
                </c:pt>
                <c:pt idx="78">
                  <c:v>82847336.537123099</c:v>
                </c:pt>
                <c:pt idx="79">
                  <c:v>84640700.498151094</c:v>
                </c:pt>
                <c:pt idx="80">
                  <c:v>86466347.549396902</c:v>
                </c:pt>
                <c:pt idx="81">
                  <c:v>88324542.831633106</c:v>
                </c:pt>
                <c:pt idx="82">
                  <c:v>90215987.774687201</c:v>
                </c:pt>
                <c:pt idx="83">
                  <c:v>92140351.298176497</c:v>
                </c:pt>
                <c:pt idx="84">
                  <c:v>94098038.058656394</c:v>
                </c:pt>
                <c:pt idx="85">
                  <c:v>96089438.117595494</c:v>
                </c:pt>
                <c:pt idx="86">
                  <c:v>98114287.521878198</c:v>
                </c:pt>
                <c:pt idx="87">
                  <c:v>100173070.588269</c:v>
                </c:pt>
                <c:pt idx="88">
                  <c:v>102265847.318801</c:v>
                </c:pt>
                <c:pt idx="89">
                  <c:v>104392418.341143</c:v>
                </c:pt>
                <c:pt idx="90">
                  <c:v>106553338.849444</c:v>
                </c:pt>
                <c:pt idx="91">
                  <c:v>108748324.136527</c:v>
                </c:pt>
                <c:pt idx="92">
                  <c:v>110977213.319666</c:v>
                </c:pt>
                <c:pt idx="93">
                  <c:v>113240684.726456</c:v>
                </c:pt>
                <c:pt idx="94">
                  <c:v>115538035.18917599</c:v>
                </c:pt>
                <c:pt idx="95">
                  <c:v>117869313.431523</c:v>
                </c:pt>
                <c:pt idx="96">
                  <c:v>120234835.111983</c:v>
                </c:pt>
                <c:pt idx="97">
                  <c:v>122633945.692903</c:v>
                </c:pt>
                <c:pt idx="98">
                  <c:v>125066733.32339001</c:v>
                </c:pt>
                <c:pt idx="99">
                  <c:v>127533142.894143</c:v>
                </c:pt>
                <c:pt idx="100">
                  <c:v>130032561.587694</c:v>
                </c:pt>
                <c:pt idx="101">
                  <c:v>132565100.758304</c:v>
                </c:pt>
                <c:pt idx="102">
                  <c:v>135130333.584407</c:v>
                </c:pt>
                <c:pt idx="103">
                  <c:v>137727679.58163899</c:v>
                </c:pt>
                <c:pt idx="104">
                  <c:v>140357253.694231</c:v>
                </c:pt>
                <c:pt idx="105">
                  <c:v>143018264.740502</c:v>
                </c:pt>
                <c:pt idx="106">
                  <c:v>145710165.48217499</c:v>
                </c:pt>
                <c:pt idx="107">
                  <c:v>148433012.64694801</c:v>
                </c:pt>
                <c:pt idx="108">
                  <c:v>151185706.18002599</c:v>
                </c:pt>
                <c:pt idx="109">
                  <c:v>153967805.83947</c:v>
                </c:pt>
                <c:pt idx="110">
                  <c:v>156778979.56762901</c:v>
                </c:pt>
                <c:pt idx="111">
                  <c:v>159618149.6514</c:v>
                </c:pt>
                <c:pt idx="112">
                  <c:v>162484847.068997</c:v>
                </c:pt>
                <c:pt idx="113">
                  <c:v>165378372.22042301</c:v>
                </c:pt>
                <c:pt idx="114">
                  <c:v>168297657.05963799</c:v>
                </c:pt>
                <c:pt idx="115">
                  <c:v>171242178.996847</c:v>
                </c:pt>
                <c:pt idx="116">
                  <c:v>174210903.277022</c:v>
                </c:pt>
                <c:pt idx="117">
                  <c:v>177202756.46579099</c:v>
                </c:pt>
                <c:pt idx="118">
                  <c:v>180217135.052046</c:v>
                </c:pt>
                <c:pt idx="119">
                  <c:v>183252713.22340199</c:v>
                </c:pt>
                <c:pt idx="120">
                  <c:v>186308422.98803899</c:v>
                </c:pt>
                <c:pt idx="121">
                  <c:v>189383465.899811</c:v>
                </c:pt>
                <c:pt idx="122">
                  <c:v>192476365.64043301</c:v>
                </c:pt>
                <c:pt idx="123">
                  <c:v>195586040.847763</c:v>
                </c:pt>
                <c:pt idx="124">
                  <c:v>198711380.64307699</c:v>
                </c:pt>
                <c:pt idx="125">
                  <c:v>201850912.43147299</c:v>
                </c:pt>
                <c:pt idx="126">
                  <c:v>205003459.79277599</c:v>
                </c:pt>
                <c:pt idx="127">
                  <c:v>208167662.24005401</c:v>
                </c:pt>
                <c:pt idx="128">
                  <c:v>211342035.104132</c:v>
                </c:pt>
                <c:pt idx="129">
                  <c:v>214525280.23685399</c:v>
                </c:pt>
                <c:pt idx="130">
                  <c:v>217715862.00118801</c:v>
                </c:pt>
                <c:pt idx="131">
                  <c:v>220912266.27416199</c:v>
                </c:pt>
                <c:pt idx="132">
                  <c:v>224113046.08957899</c:v>
                </c:pt>
                <c:pt idx="133">
                  <c:v>227316575.79138201</c:v>
                </c:pt>
                <c:pt idx="134">
                  <c:v>230521292.153952</c:v>
                </c:pt>
                <c:pt idx="135">
                  <c:v>233725575.65991199</c:v>
                </c:pt>
                <c:pt idx="136">
                  <c:v>236927801.93005601</c:v>
                </c:pt>
                <c:pt idx="137">
                  <c:v>240126307.41345701</c:v>
                </c:pt>
                <c:pt idx="138">
                  <c:v>243319372.63258299</c:v>
                </c:pt>
                <c:pt idx="139">
                  <c:v>246505377.84496301</c:v>
                </c:pt>
                <c:pt idx="140">
                  <c:v>249682531.004489</c:v>
                </c:pt>
                <c:pt idx="141">
                  <c:v>252849112.10383999</c:v>
                </c:pt>
                <c:pt idx="142">
                  <c:v>256003489.419754</c:v>
                </c:pt>
                <c:pt idx="143">
                  <c:v>259143721.74197799</c:v>
                </c:pt>
                <c:pt idx="144">
                  <c:v>262268193.51104501</c:v>
                </c:pt>
                <c:pt idx="145">
                  <c:v>265375251.85549</c:v>
                </c:pt>
                <c:pt idx="146">
                  <c:v>268462763.48389798</c:v>
                </c:pt>
                <c:pt idx="147">
                  <c:v>271529349.22529602</c:v>
                </c:pt>
                <c:pt idx="148">
                  <c:v>274573206.15861499</c:v>
                </c:pt>
                <c:pt idx="149">
                  <c:v>277592303.22527599</c:v>
                </c:pt>
                <c:pt idx="150">
                  <c:v>280585294.776941</c:v>
                </c:pt>
                <c:pt idx="151">
                  <c:v>283550273.65846801</c:v>
                </c:pt>
                <c:pt idx="152">
                  <c:v>286485420.11545199</c:v>
                </c:pt>
                <c:pt idx="153">
                  <c:v>289389404.33041501</c:v>
                </c:pt>
                <c:pt idx="154">
                  <c:v>292260200.86452198</c:v>
                </c:pt>
                <c:pt idx="155">
                  <c:v>295096307.77514899</c:v>
                </c:pt>
                <c:pt idx="156">
                  <c:v>297896393.28336197</c:v>
                </c:pt>
                <c:pt idx="157">
                  <c:v>300658302.12686402</c:v>
                </c:pt>
                <c:pt idx="158">
                  <c:v>303380951.03610402</c:v>
                </c:pt>
                <c:pt idx="159">
                  <c:v>306062962.03639197</c:v>
                </c:pt>
                <c:pt idx="160">
                  <c:v>308702121.90473402</c:v>
                </c:pt>
                <c:pt idx="161">
                  <c:v>311297777.79144102</c:v>
                </c:pt>
                <c:pt idx="162">
                  <c:v>313848354.77991199</c:v>
                </c:pt>
                <c:pt idx="163">
                  <c:v>316352059.448071</c:v>
                </c:pt>
                <c:pt idx="164">
                  <c:v>318808267.09206402</c:v>
                </c:pt>
                <c:pt idx="165">
                  <c:v>321215322.38484299</c:v>
                </c:pt>
                <c:pt idx="166">
                  <c:v>323571937.82138997</c:v>
                </c:pt>
                <c:pt idx="167">
                  <c:v>325877495.95778501</c:v>
                </c:pt>
                <c:pt idx="168">
                  <c:v>328130253.27525902</c:v>
                </c:pt>
                <c:pt idx="169">
                  <c:v>330329501.09749597</c:v>
                </c:pt>
                <c:pt idx="170">
                  <c:v>332474609.53636801</c:v>
                </c:pt>
                <c:pt idx="171">
                  <c:v>334563741.89725399</c:v>
                </c:pt>
                <c:pt idx="172">
                  <c:v>336596826.20778602</c:v>
                </c:pt>
                <c:pt idx="173">
                  <c:v>338573104.807841</c:v>
                </c:pt>
                <c:pt idx="174">
                  <c:v>340490937.69421798</c:v>
                </c:pt>
                <c:pt idx="175">
                  <c:v>342350639.20724201</c:v>
                </c:pt>
                <c:pt idx="176">
                  <c:v>344151261.68526399</c:v>
                </c:pt>
                <c:pt idx="177">
                  <c:v>345891793.69741601</c:v>
                </c:pt>
                <c:pt idx="178">
                  <c:v>347572529.40496898</c:v>
                </c:pt>
                <c:pt idx="179">
                  <c:v>349192452.00400001</c:v>
                </c:pt>
                <c:pt idx="180">
                  <c:v>350751210.77565998</c:v>
                </c:pt>
                <c:pt idx="181">
                  <c:v>352249058.70766699</c:v>
                </c:pt>
                <c:pt idx="182">
                  <c:v>353684905.85582697</c:v>
                </c:pt>
                <c:pt idx="183">
                  <c:v>355059077.49451399</c:v>
                </c:pt>
                <c:pt idx="184">
                  <c:v>356371845.077034</c:v>
                </c:pt>
                <c:pt idx="185">
                  <c:v>357621811.26742899</c:v>
                </c:pt>
                <c:pt idx="186">
                  <c:v>358810209.27349401</c:v>
                </c:pt>
                <c:pt idx="187">
                  <c:v>359936912.26219702</c:v>
                </c:pt>
                <c:pt idx="188">
                  <c:v>361001189.88818699</c:v>
                </c:pt>
                <c:pt idx="189">
                  <c:v>362004193.89931703</c:v>
                </c:pt>
                <c:pt idx="190">
                  <c:v>362945716.46421403</c:v>
                </c:pt>
                <c:pt idx="191">
                  <c:v>363825685.36289799</c:v>
                </c:pt>
                <c:pt idx="192">
                  <c:v>364645153.29156601</c:v>
                </c:pt>
                <c:pt idx="193">
                  <c:v>365403829.11350203</c:v>
                </c:pt>
                <c:pt idx="194">
                  <c:v>366102275.825131</c:v>
                </c:pt>
                <c:pt idx="195">
                  <c:v>366741433.607409</c:v>
                </c:pt>
                <c:pt idx="196">
                  <c:v>367320928.56258398</c:v>
                </c:pt>
                <c:pt idx="197">
                  <c:v>367841923.66592097</c:v>
                </c:pt>
                <c:pt idx="198">
                  <c:v>368305248.99121398</c:v>
                </c:pt>
                <c:pt idx="199">
                  <c:v>368710415.82920802</c:v>
                </c:pt>
                <c:pt idx="200">
                  <c:v>369059176.72673398</c:v>
                </c:pt>
                <c:pt idx="201">
                  <c:v>369352001.71300697</c:v>
                </c:pt>
                <c:pt idx="202">
                  <c:v>369588991.41149598</c:v>
                </c:pt>
                <c:pt idx="203">
                  <c:v>369771735.356332</c:v>
                </c:pt>
                <c:pt idx="204">
                  <c:v>369900593.493604</c:v>
                </c:pt>
                <c:pt idx="205">
                  <c:v>369976207.44725001</c:v>
                </c:pt>
                <c:pt idx="206">
                  <c:v>369999999.42182201</c:v>
                </c:pt>
                <c:pt idx="207">
                  <c:v>369972223.961523</c:v>
                </c:pt>
                <c:pt idx="208">
                  <c:v>369894008.76473099</c:v>
                </c:pt>
                <c:pt idx="209">
                  <c:v>369766608.47083402</c:v>
                </c:pt>
                <c:pt idx="210">
                  <c:v>369590179.19197601</c:v>
                </c:pt>
                <c:pt idx="211">
                  <c:v>369366275.17958301</c:v>
                </c:pt>
                <c:pt idx="212">
                  <c:v>369095948.29541802</c:v>
                </c:pt>
                <c:pt idx="213">
                  <c:v>368779380.95688999</c:v>
                </c:pt>
                <c:pt idx="214">
                  <c:v>368418375.85582501</c:v>
                </c:pt>
                <c:pt idx="215">
                  <c:v>368013697.93994099</c:v>
                </c:pt>
                <c:pt idx="216">
                  <c:v>367565954.29226297</c:v>
                </c:pt>
                <c:pt idx="217">
                  <c:v>367076744.79372001</c:v>
                </c:pt>
                <c:pt idx="218">
                  <c:v>366546710.09719199</c:v>
                </c:pt>
                <c:pt idx="219">
                  <c:v>365976821.21139401</c:v>
                </c:pt>
                <c:pt idx="220">
                  <c:v>365368484.65220302</c:v>
                </c:pt>
                <c:pt idx="221">
                  <c:v>364722228.34559</c:v>
                </c:pt>
                <c:pt idx="222">
                  <c:v>364039326.529773</c:v>
                </c:pt>
                <c:pt idx="223">
                  <c:v>363321004.26271403</c:v>
                </c:pt>
                <c:pt idx="224">
                  <c:v>362567689.37922299</c:v>
                </c:pt>
                <c:pt idx="225">
                  <c:v>361780899.96819597</c:v>
                </c:pt>
                <c:pt idx="226">
                  <c:v>360961596.10121101</c:v>
                </c:pt>
                <c:pt idx="227">
                  <c:v>360050500.27383202</c:v>
                </c:pt>
                <c:pt idx="228">
                  <c:v>358969732.83239102</c:v>
                </c:pt>
                <c:pt idx="229">
                  <c:v>357723468.06388801</c:v>
                </c:pt>
                <c:pt idx="230">
                  <c:v>356316573.47486299</c:v>
                </c:pt>
                <c:pt idx="231">
                  <c:v>354757256.04891902</c:v>
                </c:pt>
                <c:pt idx="232">
                  <c:v>353050335.793185</c:v>
                </c:pt>
                <c:pt idx="233">
                  <c:v>351202436.71710199</c:v>
                </c:pt>
                <c:pt idx="234">
                  <c:v>349221308.32147902</c:v>
                </c:pt>
                <c:pt idx="235">
                  <c:v>347111757.618927</c:v>
                </c:pt>
                <c:pt idx="236">
                  <c:v>344881573.73761499</c:v>
                </c:pt>
                <c:pt idx="237">
                  <c:v>342538035.181422</c:v>
                </c:pt>
                <c:pt idx="238">
                  <c:v>340085503.45757502</c:v>
                </c:pt>
                <c:pt idx="239">
                  <c:v>337532705.437289</c:v>
                </c:pt>
                <c:pt idx="240">
                  <c:v>334885782.05847698</c:v>
                </c:pt>
                <c:pt idx="241">
                  <c:v>332150033.45237303</c:v>
                </c:pt>
                <c:pt idx="242">
                  <c:v>329333169.04398698</c:v>
                </c:pt>
                <c:pt idx="243">
                  <c:v>326440801.72340697</c:v>
                </c:pt>
                <c:pt idx="244">
                  <c:v>323478686.74222797</c:v>
                </c:pt>
                <c:pt idx="245">
                  <c:v>320453534.80024201</c:v>
                </c:pt>
                <c:pt idx="246">
                  <c:v>317370432.78020197</c:v>
                </c:pt>
                <c:pt idx="247">
                  <c:v>314235177.84423</c:v>
                </c:pt>
                <c:pt idx="248">
                  <c:v>311053541.48029298</c:v>
                </c:pt>
                <c:pt idx="249">
                  <c:v>307830112.10413897</c:v>
                </c:pt>
                <c:pt idx="250">
                  <c:v>304570393.54483497</c:v>
                </c:pt>
                <c:pt idx="251">
                  <c:v>301279305.678146</c:v>
                </c:pt>
                <c:pt idx="252">
                  <c:v>297960984.44198197</c:v>
                </c:pt>
                <c:pt idx="253">
                  <c:v>294620382.72946602</c:v>
                </c:pt>
                <c:pt idx="254">
                  <c:v>291261617.21887499</c:v>
                </c:pt>
                <c:pt idx="255">
                  <c:v>287888596.51349199</c:v>
                </c:pt>
                <c:pt idx="256">
                  <c:v>284505369.742275</c:v>
                </c:pt>
                <c:pt idx="257">
                  <c:v>281115505.39870298</c:v>
                </c:pt>
                <c:pt idx="258">
                  <c:v>277722484.09776199</c:v>
                </c:pt>
                <c:pt idx="259">
                  <c:v>274329593.410981</c:v>
                </c:pt>
                <c:pt idx="260">
                  <c:v>270939937.54301298</c:v>
                </c:pt>
                <c:pt idx="261">
                  <c:v>267563409.42831001</c:v>
                </c:pt>
                <c:pt idx="262">
                  <c:v>264239068.50944</c:v>
                </c:pt>
                <c:pt idx="263">
                  <c:v>260973411.73722401</c:v>
                </c:pt>
                <c:pt idx="264">
                  <c:v>257764557.76346201</c:v>
                </c:pt>
                <c:pt idx="265">
                  <c:v>254611308.396097</c:v>
                </c:pt>
                <c:pt idx="266">
                  <c:v>251513493.68235499</c:v>
                </c:pt>
                <c:pt idx="267">
                  <c:v>248469066.67651299</c:v>
                </c:pt>
                <c:pt idx="268">
                  <c:v>245477252.62068501</c:v>
                </c:pt>
                <c:pt idx="269">
                  <c:v>242537465.26669899</c:v>
                </c:pt>
                <c:pt idx="270">
                  <c:v>239647976.01553199</c:v>
                </c:pt>
                <c:pt idx="271">
                  <c:v>236808241.039511</c:v>
                </c:pt>
                <c:pt idx="272">
                  <c:v>234017309.54845199</c:v>
                </c:pt>
                <c:pt idx="273">
                  <c:v>231273744.92457199</c:v>
                </c:pt>
                <c:pt idx="274">
                  <c:v>228577212.79976201</c:v>
                </c:pt>
                <c:pt idx="275">
                  <c:v>225926444.776851</c:v>
                </c:pt>
                <c:pt idx="276">
                  <c:v>223320188.077023</c:v>
                </c:pt>
                <c:pt idx="277">
                  <c:v>220758545.43657899</c:v>
                </c:pt>
                <c:pt idx="278">
                  <c:v>218239725.13297799</c:v>
                </c:pt>
                <c:pt idx="279">
                  <c:v>215762969.263547</c:v>
                </c:pt>
                <c:pt idx="280">
                  <c:v>213328040.656434</c:v>
                </c:pt>
                <c:pt idx="281">
                  <c:v>210933420.12409401</c:v>
                </c:pt>
                <c:pt idx="282">
                  <c:v>208578549.62798899</c:v>
                </c:pt>
                <c:pt idx="283">
                  <c:v>206262892.781582</c:v>
                </c:pt>
                <c:pt idx="284">
                  <c:v>203985178.41198301</c:v>
                </c:pt>
                <c:pt idx="285">
                  <c:v>201745028.68798399</c:v>
                </c:pt>
                <c:pt idx="286">
                  <c:v>199541644.79018199</c:v>
                </c:pt>
                <c:pt idx="287">
                  <c:v>197373980.63085201</c:v>
                </c:pt>
                <c:pt idx="288">
                  <c:v>195241820.33927101</c:v>
                </c:pt>
                <c:pt idx="289">
                  <c:v>193144135.82225999</c:v>
                </c:pt>
                <c:pt idx="290">
                  <c:v>191080057.18206999</c:v>
                </c:pt>
                <c:pt idx="291">
                  <c:v>189049596.38652599</c:v>
                </c:pt>
                <c:pt idx="292">
                  <c:v>187051443.16326901</c:v>
                </c:pt>
                <c:pt idx="293">
                  <c:v>185085065.41444501</c:v>
                </c:pt>
                <c:pt idx="294">
                  <c:v>183150226.16988301</c:v>
                </c:pt>
                <c:pt idx="295">
                  <c:v>181245821.028153</c:v>
                </c:pt>
                <c:pt idx="296">
                  <c:v>179371469.31988999</c:v>
                </c:pt>
                <c:pt idx="297">
                  <c:v>177526714.22900501</c:v>
                </c:pt>
                <c:pt idx="298">
                  <c:v>175710637.91871601</c:v>
                </c:pt>
                <c:pt idx="299">
                  <c:v>173922995.80738401</c:v>
                </c:pt>
                <c:pt idx="300">
                  <c:v>172163137.47447601</c:v>
                </c:pt>
                <c:pt idx="301">
                  <c:v>170430313.889873</c:v>
                </c:pt>
                <c:pt idx="302">
                  <c:v>168724402.51495099</c:v>
                </c:pt>
                <c:pt idx="303">
                  <c:v>167044582.962235</c:v>
                </c:pt>
                <c:pt idx="304">
                  <c:v>165390264.20122501</c:v>
                </c:pt>
                <c:pt idx="305">
                  <c:v>163761416.44732299</c:v>
                </c:pt>
                <c:pt idx="306">
                  <c:v>162157087.071834</c:v>
                </c:pt>
                <c:pt idx="307">
                  <c:v>160576911.51574901</c:v>
                </c:pt>
                <c:pt idx="308">
                  <c:v>159020674.42000899</c:v>
                </c:pt>
                <c:pt idx="309">
                  <c:v>157487576.658158</c:v>
                </c:pt>
                <c:pt idx="310">
                  <c:v>155977367.10402799</c:v>
                </c:pt>
                <c:pt idx="311">
                  <c:v>154489665.75407401</c:v>
                </c:pt>
                <c:pt idx="312">
                  <c:v>153023812.566026</c:v>
                </c:pt>
                <c:pt idx="313">
                  <c:v>151579658.40236199</c:v>
                </c:pt>
                <c:pt idx="314">
                  <c:v>150156677.514009</c:v>
                </c:pt>
                <c:pt idx="315">
                  <c:v>148754335.757691</c:v>
                </c:pt>
                <c:pt idx="316">
                  <c:v>147372575.55490801</c:v>
                </c:pt>
                <c:pt idx="317">
                  <c:v>146010742.464086</c:v>
                </c:pt>
                <c:pt idx="318">
                  <c:v>144668440.61663899</c:v>
                </c:pt>
                <c:pt idx="319">
                  <c:v>143345621.23682699</c:v>
                </c:pt>
                <c:pt idx="320">
                  <c:v>142041589.829429</c:v>
                </c:pt>
                <c:pt idx="321">
                  <c:v>140756100.31125599</c:v>
                </c:pt>
                <c:pt idx="322">
                  <c:v>139488963.301184</c:v>
                </c:pt>
                <c:pt idx="323">
                  <c:v>138239598.880867</c:v>
                </c:pt>
                <c:pt idx="324">
                  <c:v>137007846.11679199</c:v>
                </c:pt>
                <c:pt idx="325">
                  <c:v>135793390.23369899</c:v>
                </c:pt>
                <c:pt idx="326">
                  <c:v>134595755.31277701</c:v>
                </c:pt>
                <c:pt idx="327">
                  <c:v>133414857.153997</c:v>
                </c:pt>
                <c:pt idx="328">
                  <c:v>132250269.359052</c:v>
                </c:pt>
                <c:pt idx="329">
                  <c:v>131101584.068591</c:v>
                </c:pt>
                <c:pt idx="330">
                  <c:v>129968864.98438001</c:v>
                </c:pt>
                <c:pt idx="331">
                  <c:v>128851507.713578</c:v>
                </c:pt>
                <c:pt idx="332">
                  <c:v>127749277.03699499</c:v>
                </c:pt>
                <c:pt idx="333">
                  <c:v>126662116.204926</c:v>
                </c:pt>
                <c:pt idx="334">
                  <c:v>125589515.47931901</c:v>
                </c:pt>
                <c:pt idx="335">
                  <c:v>124531310.882429</c:v>
                </c:pt>
                <c:pt idx="336">
                  <c:v>123487337.52651</c:v>
                </c:pt>
                <c:pt idx="337">
                  <c:v>122457171.861462</c:v>
                </c:pt>
                <c:pt idx="338">
                  <c:v>121440714.369929</c:v>
                </c:pt>
                <c:pt idx="339">
                  <c:v>120437703.212429</c:v>
                </c:pt>
                <c:pt idx="340">
                  <c:v>119447793.283592</c:v>
                </c:pt>
                <c:pt idx="341">
                  <c:v>118470943.33896001</c:v>
                </c:pt>
                <c:pt idx="342">
                  <c:v>117506804.748732</c:v>
                </c:pt>
                <c:pt idx="343">
                  <c:v>116555096.143381</c:v>
                </c:pt>
                <c:pt idx="344">
                  <c:v>115615851.791032</c:v>
                </c:pt>
                <c:pt idx="345">
                  <c:v>114688622.61657199</c:v>
                </c:pt>
                <c:pt idx="346">
                  <c:v>113773246.747876</c:v>
                </c:pt>
                <c:pt idx="347">
                  <c:v>112869664.993164</c:v>
                </c:pt>
                <c:pt idx="348">
                  <c:v>111977500.037846</c:v>
                </c:pt>
                <c:pt idx="349">
                  <c:v>111096644.36881299</c:v>
                </c:pt>
                <c:pt idx="350">
                  <c:v>110226954.470228</c:v>
                </c:pt>
                <c:pt idx="351">
                  <c:v>109368118.568275</c:v>
                </c:pt>
                <c:pt idx="352">
                  <c:v>108520078.502801</c:v>
                </c:pt>
                <c:pt idx="353">
                  <c:v>107682614.76295701</c:v>
                </c:pt>
                <c:pt idx="354">
                  <c:v>106855475.416209</c:v>
                </c:pt>
                <c:pt idx="355">
                  <c:v>106038647.076929</c:v>
                </c:pt>
                <c:pt idx="356">
                  <c:v>105231841.83319899</c:v>
                </c:pt>
                <c:pt idx="357">
                  <c:v>104434866.54639199</c:v>
                </c:pt>
                <c:pt idx="358">
                  <c:v>103647735.89018101</c:v>
                </c:pt>
                <c:pt idx="359">
                  <c:v>102870113.00342</c:v>
                </c:pt>
                <c:pt idx="360">
                  <c:v>102101887.141692</c:v>
                </c:pt>
                <c:pt idx="361">
                  <c:v>101342999.516895</c:v>
                </c:pt>
                <c:pt idx="362">
                  <c:v>100593168.323296</c:v>
                </c:pt>
                <c:pt idx="363">
                  <c:v>99852324.803323299</c:v>
                </c:pt>
                <c:pt idx="364">
                  <c:v>99120343.569129303</c:v>
                </c:pt>
                <c:pt idx="365">
                  <c:v>98396993.262244299</c:v>
                </c:pt>
                <c:pt idx="366">
                  <c:v>97682243.382297605</c:v>
                </c:pt>
                <c:pt idx="367">
                  <c:v>96975908.220823899</c:v>
                </c:pt>
                <c:pt idx="368">
                  <c:v>96277782.193801597</c:v>
                </c:pt>
                <c:pt idx="369">
                  <c:v>95587930.9542761</c:v>
                </c:pt>
                <c:pt idx="370">
                  <c:v>94906052.902711004</c:v>
                </c:pt>
                <c:pt idx="371">
                  <c:v>94232037.158178404</c:v>
                </c:pt>
                <c:pt idx="372">
                  <c:v>93565885.248100102</c:v>
                </c:pt>
                <c:pt idx="373">
                  <c:v>92907342.082814097</c:v>
                </c:pt>
                <c:pt idx="374">
                  <c:v>92256332.6743453</c:v>
                </c:pt>
                <c:pt idx="375">
                  <c:v>91612800.106258497</c:v>
                </c:pt>
                <c:pt idx="376">
                  <c:v>90976532.053085297</c:v>
                </c:pt>
                <c:pt idx="377">
                  <c:v>90347486.365907297</c:v>
                </c:pt>
                <c:pt idx="378">
                  <c:v>89725552.901532993</c:v>
                </c:pt>
                <c:pt idx="379">
                  <c:v>89110558.648226693</c:v>
                </c:pt>
                <c:pt idx="380">
                  <c:v>88502491.487003595</c:v>
                </c:pt>
                <c:pt idx="381">
                  <c:v>87901192.839374498</c:v>
                </c:pt>
                <c:pt idx="382">
                  <c:v>87306516.242171705</c:v>
                </c:pt>
                <c:pt idx="383">
                  <c:v>86718505.779130295</c:v>
                </c:pt>
                <c:pt idx="384">
                  <c:v>86136930.080586493</c:v>
                </c:pt>
                <c:pt idx="385">
                  <c:v>85561710.954113394</c:v>
                </c:pt>
                <c:pt idx="386">
                  <c:v>84992841.107266799</c:v>
                </c:pt>
                <c:pt idx="387">
                  <c:v>84430125.623652607</c:v>
                </c:pt>
                <c:pt idx="388">
                  <c:v>83873514.631513894</c:v>
                </c:pt>
                <c:pt idx="389">
                  <c:v>83322953.817641795</c:v>
                </c:pt>
                <c:pt idx="390">
                  <c:v>82778281.890490398</c:v>
                </c:pt>
                <c:pt idx="391">
                  <c:v>82239474.979397893</c:v>
                </c:pt>
                <c:pt idx="392">
                  <c:v>81706435.763749406</c:v>
                </c:pt>
                <c:pt idx="393">
                  <c:v>81179033.963604793</c:v>
                </c:pt>
                <c:pt idx="394">
                  <c:v>80657269.569074899</c:v>
                </c:pt>
                <c:pt idx="395">
                  <c:v>80141005.951211095</c:v>
                </c:pt>
                <c:pt idx="396">
                  <c:v>79630139.236741096</c:v>
                </c:pt>
                <c:pt idx="397">
                  <c:v>79124697.870387703</c:v>
                </c:pt>
                <c:pt idx="398">
                  <c:v>78624502.755799696</c:v>
                </c:pt>
                <c:pt idx="399">
                  <c:v>78129499.128064603</c:v>
                </c:pt>
                <c:pt idx="400">
                  <c:v>77639673.828564405</c:v>
                </c:pt>
                <c:pt idx="401">
                  <c:v>77154876.672391996</c:v>
                </c:pt>
                <c:pt idx="402">
                  <c:v>76675075.506449506</c:v>
                </c:pt>
                <c:pt idx="403">
                  <c:v>76200218.9456103</c:v>
                </c:pt>
                <c:pt idx="404">
                  <c:v>75730183.555832505</c:v>
                </c:pt>
                <c:pt idx="405">
                  <c:v>75264958.0135151</c:v>
                </c:pt>
                <c:pt idx="406">
                  <c:v>74804455.829229802</c:v>
                </c:pt>
                <c:pt idx="407">
                  <c:v>74348578.317655399</c:v>
                </c:pt>
                <c:pt idx="408">
                  <c:v>73897333.335010007</c:v>
                </c:pt>
                <c:pt idx="409">
                  <c:v>73450602.175092205</c:v>
                </c:pt>
                <c:pt idx="410">
                  <c:v>73008311.867423996</c:v>
                </c:pt>
                <c:pt idx="411">
                  <c:v>72570479.454570204</c:v>
                </c:pt>
                <c:pt idx="412">
                  <c:v>72136965.150861904</c:v>
                </c:pt>
                <c:pt idx="413">
                  <c:v>71707731.090105996</c:v>
                </c:pt>
                <c:pt idx="414">
                  <c:v>71282760.289524198</c:v>
                </c:pt>
                <c:pt idx="415">
                  <c:v>70861936.152835801</c:v>
                </c:pt>
                <c:pt idx="416">
                  <c:v>70445239.070544794</c:v>
                </c:pt>
                <c:pt idx="417">
                  <c:v>70032620.681086496</c:v>
                </c:pt>
                <c:pt idx="418">
                  <c:v>69623985.908254996</c:v>
                </c:pt>
                <c:pt idx="419">
                  <c:v>69219332.014174506</c:v>
                </c:pt>
                <c:pt idx="420">
                  <c:v>68818581.713402495</c:v>
                </c:pt>
                <c:pt idx="421">
                  <c:v>68421651.167722493</c:v>
                </c:pt>
                <c:pt idx="422">
                  <c:v>68028579.417089298</c:v>
                </c:pt>
                <c:pt idx="423">
                  <c:v>67639236.3378537</c:v>
                </c:pt>
                <c:pt idx="424">
                  <c:v>67253580.2587585</c:v>
                </c:pt>
                <c:pt idx="425">
                  <c:v>66871619.881849699</c:v>
                </c:pt>
                <c:pt idx="426">
                  <c:v>66493245.280827798</c:v>
                </c:pt>
                <c:pt idx="427">
                  <c:v>66118430.8489393</c:v>
                </c:pt>
                <c:pt idx="428">
                  <c:v>65747157.203132302</c:v>
                </c:pt>
                <c:pt idx="429">
                  <c:v>65379333.214814402</c:v>
                </c:pt>
                <c:pt idx="430">
                  <c:v>65014948.172698498</c:v>
                </c:pt>
                <c:pt idx="431">
                  <c:v>64653956.704125904</c:v>
                </c:pt>
                <c:pt idx="432">
                  <c:v>64296285.174221203</c:v>
                </c:pt>
                <c:pt idx="433">
                  <c:v>63941936.679042801</c:v>
                </c:pt>
                <c:pt idx="434">
                  <c:v>63590841.806013003</c:v>
                </c:pt>
                <c:pt idx="435">
                  <c:v>63242939.238100201</c:v>
                </c:pt>
                <c:pt idx="436">
                  <c:v>62898256.747434899</c:v>
                </c:pt>
                <c:pt idx="437">
                  <c:v>62556690.814210698</c:v>
                </c:pt>
                <c:pt idx="438">
                  <c:v>62218211.569986798</c:v>
                </c:pt>
                <c:pt idx="439">
                  <c:v>61882821.610229202</c:v>
                </c:pt>
                <c:pt idx="440">
                  <c:v>61550433.906274498</c:v>
                </c:pt>
                <c:pt idx="441">
                  <c:v>61221031.7871176</c:v>
                </c:pt>
                <c:pt idx="442">
                  <c:v>60894594.467327602</c:v>
                </c:pt>
                <c:pt idx="443">
                  <c:v>60571050.307499602</c:v>
                </c:pt>
                <c:pt idx="444">
                  <c:v>60250394.908703402</c:v>
                </c:pt>
                <c:pt idx="445">
                  <c:v>59932585.779794097</c:v>
                </c:pt>
                <c:pt idx="446">
                  <c:v>59617565.641293302</c:v>
                </c:pt>
                <c:pt idx="447">
                  <c:v>59305341.502661496</c:v>
                </c:pt>
                <c:pt idx="448">
                  <c:v>58995850.730152301</c:v>
                </c:pt>
                <c:pt idx="449">
                  <c:v>58689048.913936697</c:v>
                </c:pt>
                <c:pt idx="450">
                  <c:v>58384955.250784203</c:v>
                </c:pt>
                <c:pt idx="451">
                  <c:v>58083486.838004202</c:v>
                </c:pt>
                <c:pt idx="452">
                  <c:v>57784622.597650401</c:v>
                </c:pt>
                <c:pt idx="453">
                  <c:v>57488360.6621124</c:v>
                </c:pt>
                <c:pt idx="454">
                  <c:v>57194631.720441699</c:v>
                </c:pt>
                <c:pt idx="455">
                  <c:v>56903425.637015402</c:v>
                </c:pt>
                <c:pt idx="456">
                  <c:v>56614720.924508303</c:v>
                </c:pt>
                <c:pt idx="457">
                  <c:v>56328460.987499103</c:v>
                </c:pt>
                <c:pt idx="458">
                  <c:v>56044645.892957501</c:v>
                </c:pt>
                <c:pt idx="459">
                  <c:v>55763235.8851588</c:v>
                </c:pt>
                <c:pt idx="460">
                  <c:v>55484178.905157901</c:v>
                </c:pt>
                <c:pt idx="461">
                  <c:v>55207506.605622001</c:v>
                </c:pt>
                <c:pt idx="462">
                  <c:v>54933140.151413999</c:v>
                </c:pt>
                <c:pt idx="463">
                  <c:v>54661055.258361802</c:v>
                </c:pt>
                <c:pt idx="464">
                  <c:v>54391264.571051501</c:v>
                </c:pt>
                <c:pt idx="465">
                  <c:v>54123701.303985797</c:v>
                </c:pt>
                <c:pt idx="466">
                  <c:v>53858350.9597449</c:v>
                </c:pt>
                <c:pt idx="467">
                  <c:v>53595208.425225303</c:v>
                </c:pt>
                <c:pt idx="468">
                  <c:v>53334218.215112202</c:v>
                </c:pt>
                <c:pt idx="469">
                  <c:v>53075374.982350104</c:v>
                </c:pt>
                <c:pt idx="470">
                  <c:v>52818657.028421901</c:v>
                </c:pt>
                <c:pt idx="471">
                  <c:v>52564019.464816198</c:v>
                </c:pt>
                <c:pt idx="472">
                  <c:v>52311465.498001702</c:v>
                </c:pt>
                <c:pt idx="473">
                  <c:v>52060957.943370603</c:v>
                </c:pt>
                <c:pt idx="474">
                  <c:v>51812457.675335698</c:v>
                </c:pt>
                <c:pt idx="475">
                  <c:v>51565988.414647199</c:v>
                </c:pt>
                <c:pt idx="476">
                  <c:v>51321486.001119301</c:v>
                </c:pt>
                <c:pt idx="477">
                  <c:v>51078932.653935201</c:v>
                </c:pt>
                <c:pt idx="478">
                  <c:v>50838335.997602902</c:v>
                </c:pt>
                <c:pt idx="479">
                  <c:v>50599641.948976897</c:v>
                </c:pt>
                <c:pt idx="480">
                  <c:v>50362840.956659503</c:v>
                </c:pt>
                <c:pt idx="481">
                  <c:v>50127925.569332004</c:v>
                </c:pt>
                <c:pt idx="482">
                  <c:v>49894851.175287798</c:v>
                </c:pt>
                <c:pt idx="483">
                  <c:v>49663615.935822196</c:v>
                </c:pt>
                <c:pt idx="484">
                  <c:v>49434198.282758303</c:v>
                </c:pt>
                <c:pt idx="485">
                  <c:v>49206562.506156497</c:v>
                </c:pt>
                <c:pt idx="486">
                  <c:v>48980713.994255997</c:v>
                </c:pt>
                <c:pt idx="487">
                  <c:v>48756617.963464104</c:v>
                </c:pt>
                <c:pt idx="488">
                  <c:v>48534245.290689699</c:v>
                </c:pt>
                <c:pt idx="489">
                  <c:v>48313613.471060798</c:v>
                </c:pt>
                <c:pt idx="490">
                  <c:v>48094670.016448803</c:v>
                </c:pt>
                <c:pt idx="491">
                  <c:v>47877402.131558701</c:v>
                </c:pt>
                <c:pt idx="492">
                  <c:v>47661813.589188598</c:v>
                </c:pt>
                <c:pt idx="493">
                  <c:v>47447860.3934168</c:v>
                </c:pt>
                <c:pt idx="494">
                  <c:v>47235536.720807299</c:v>
                </c:pt>
                <c:pt idx="495">
                  <c:v>47024833.461025499</c:v>
                </c:pt>
                <c:pt idx="496">
                  <c:v>46815714.616843097</c:v>
                </c:pt>
                <c:pt idx="497">
                  <c:v>46608180.913638301</c:v>
                </c:pt>
                <c:pt idx="498">
                  <c:v>46402211.148387998</c:v>
                </c:pt>
                <c:pt idx="499">
                  <c:v>46194249.255754001</c:v>
                </c:pt>
                <c:pt idx="500">
                  <c:v>46121225.030839197</c:v>
                </c:pt>
                <c:pt idx="501">
                  <c:v>46048316.2431814</c:v>
                </c:pt>
                <c:pt idx="502">
                  <c:v>45975522.710296497</c:v>
                </c:pt>
                <c:pt idx="503">
                  <c:v>45902844.249988899</c:v>
                </c:pt>
                <c:pt idx="504">
                  <c:v>45830280.680350997</c:v>
                </c:pt>
                <c:pt idx="505">
                  <c:v>45757831.819762699</c:v>
                </c:pt>
                <c:pt idx="506">
                  <c:v>45685497.486891098</c:v>
                </c:pt>
                <c:pt idx="507">
                  <c:v>45613277.500689797</c:v>
                </c:pt>
                <c:pt idx="508">
                  <c:v>45541171.680398799</c:v>
                </c:pt>
                <c:pt idx="509">
                  <c:v>45469179.845543802</c:v>
                </c:pt>
                <c:pt idx="510">
                  <c:v>45397301.815935597</c:v>
                </c:pt>
                <c:pt idx="511">
                  <c:v>45325537.411669999</c:v>
                </c:pt>
                <c:pt idx="512">
                  <c:v>45253886.453127302</c:v>
                </c:pt>
                <c:pt idx="513">
                  <c:v>45182348.760971598</c:v>
                </c:pt>
                <c:pt idx="514">
                  <c:v>45110924.156150497</c:v>
                </c:pt>
                <c:pt idx="515">
                  <c:v>45039612.459894598</c:v>
                </c:pt>
                <c:pt idx="516">
                  <c:v>44968413.493717298</c:v>
                </c:pt>
                <c:pt idx="517">
                  <c:v>44897327.079413898</c:v>
                </c:pt>
                <c:pt idx="518">
                  <c:v>44826353.039061598</c:v>
                </c:pt>
                <c:pt idx="519">
                  <c:v>44755491.195018798</c:v>
                </c:pt>
                <c:pt idx="520">
                  <c:v>44684741.369924702</c:v>
                </c:pt>
                <c:pt idx="521">
                  <c:v>44614103.386698902</c:v>
                </c:pt>
                <c:pt idx="522">
                  <c:v>44543577.068540797</c:v>
                </c:pt>
                <c:pt idx="523">
                  <c:v>44473162.2389296</c:v>
                </c:pt>
                <c:pt idx="524">
                  <c:v>44402858.7216231</c:v>
                </c:pt>
                <c:pt idx="525">
                  <c:v>44332666.340658203</c:v>
                </c:pt>
                <c:pt idx="526">
                  <c:v>44262584.920349598</c:v>
                </c:pt>
                <c:pt idx="527">
                  <c:v>44192614.285289802</c:v>
                </c:pt>
                <c:pt idx="528">
                  <c:v>44122754.2603487</c:v>
                </c:pt>
                <c:pt idx="529">
                  <c:v>44053004.670672901</c:v>
                </c:pt>
                <c:pt idx="530">
                  <c:v>43983365.341685601</c:v>
                </c:pt>
                <c:pt idx="531">
                  <c:v>43913836.099085703</c:v>
                </c:pt>
                <c:pt idx="532">
                  <c:v>43844416.768847898</c:v>
                </c:pt>
                <c:pt idx="533">
                  <c:v>43775107.177221902</c:v>
                </c:pt>
                <c:pt idx="534">
                  <c:v>43705907.150732003</c:v>
                </c:pt>
                <c:pt idx="535">
                  <c:v>43636816.516176797</c:v>
                </c:pt>
                <c:pt idx="536">
                  <c:v>43567835.1006286</c:v>
                </c:pt>
                <c:pt idx="537">
                  <c:v>43498962.731433399</c:v>
                </c:pt>
                <c:pt idx="538">
                  <c:v>43430199.236209698</c:v>
                </c:pt>
                <c:pt idx="539">
                  <c:v>43361544.442848697</c:v>
                </c:pt>
                <c:pt idx="540">
                  <c:v>43292998.179513603</c:v>
                </c:pt>
                <c:pt idx="541">
                  <c:v>43224560.274639502</c:v>
                </c:pt>
                <c:pt idx="542">
                  <c:v>43156230.5569323</c:v>
                </c:pt>
                <c:pt idx="543">
                  <c:v>43088008.855369098</c:v>
                </c:pt>
                <c:pt idx="544">
                  <c:v>43019894.999196902</c:v>
                </c:pt>
                <c:pt idx="545">
                  <c:v>42951888.817933097</c:v>
                </c:pt>
                <c:pt idx="546">
                  <c:v>42883990.141364202</c:v>
                </c:pt>
                <c:pt idx="547">
                  <c:v>42816198.7995461</c:v>
                </c:pt>
                <c:pt idx="548">
                  <c:v>42748514.622803196</c:v>
                </c:pt>
                <c:pt idx="549">
                  <c:v>42680937.441727899</c:v>
                </c:pt>
                <c:pt idx="550">
                  <c:v>42613467.087180898</c:v>
                </c:pt>
                <c:pt idx="551">
                  <c:v>42546103.390289798</c:v>
                </c:pt>
                <c:pt idx="552">
                  <c:v>42478846.182449497</c:v>
                </c:pt>
                <c:pt idx="553">
                  <c:v>42411695.295321196</c:v>
                </c:pt>
                <c:pt idx="554">
                  <c:v>42344650.560832299</c:v>
                </c:pt>
                <c:pt idx="555">
                  <c:v>42277711.811176002</c:v>
                </c:pt>
                <c:pt idx="556">
                  <c:v>42210878.878810503</c:v>
                </c:pt>
                <c:pt idx="557">
                  <c:v>42144151.596459202</c:v>
                </c:pt>
                <c:pt idx="558">
                  <c:v>42077529.7971095</c:v>
                </c:pt>
                <c:pt idx="559">
                  <c:v>42011013.314013302</c:v>
                </c:pt>
                <c:pt idx="560">
                  <c:v>41944601.980685703</c:v>
                </c:pt>
                <c:pt idx="561">
                  <c:v>41878295.630905204</c:v>
                </c:pt>
                <c:pt idx="562">
                  <c:v>41812094.098712899</c:v>
                </c:pt>
                <c:pt idx="563">
                  <c:v>41745997.218412504</c:v>
                </c:pt>
                <c:pt idx="564">
                  <c:v>41680004.824569501</c:v>
                </c:pt>
                <c:pt idx="565">
                  <c:v>41614116.752010703</c:v>
                </c:pt>
                <c:pt idx="566">
                  <c:v>41548332.8358244</c:v>
                </c:pt>
                <c:pt idx="567">
                  <c:v>41482652.911359303</c:v>
                </c:pt>
                <c:pt idx="568">
                  <c:v>41417076.814224496</c:v>
                </c:pt>
                <c:pt idx="569">
                  <c:v>41351604.3802891</c:v>
                </c:pt>
                <c:pt idx="570">
                  <c:v>41286235.445681296</c:v>
                </c:pt>
                <c:pt idx="571">
                  <c:v>41220969.846788697</c:v>
                </c:pt>
                <c:pt idx="572">
                  <c:v>41155807.4202573</c:v>
                </c:pt>
                <c:pt idx="573">
                  <c:v>41090748.002991602</c:v>
                </c:pt>
                <c:pt idx="574">
                  <c:v>41025791.432153597</c:v>
                </c:pt>
                <c:pt idx="575">
                  <c:v>40960937.545162901</c:v>
                </c:pt>
                <c:pt idx="576">
                  <c:v>40896186.179696202</c:v>
                </c:pt>
                <c:pt idx="577">
                  <c:v>40831537.173686601</c:v>
                </c:pt>
                <c:pt idx="578">
                  <c:v>40766990.365323499</c:v>
                </c:pt>
                <c:pt idx="579">
                  <c:v>40702545.593052</c:v>
                </c:pt>
                <c:pt idx="580">
                  <c:v>40638202.695572801</c:v>
                </c:pt>
                <c:pt idx="581">
                  <c:v>40573961.511841401</c:v>
                </c:pt>
                <c:pt idx="582">
                  <c:v>40509821.881067798</c:v>
                </c:pt>
                <c:pt idx="583">
                  <c:v>40445783.6427164</c:v>
                </c:pt>
                <c:pt idx="584">
                  <c:v>40381846.636505298</c:v>
                </c:pt>
                <c:pt idx="585">
                  <c:v>40318010.702405997</c:v>
                </c:pt>
                <c:pt idx="586">
                  <c:v>40254275.680642799</c:v>
                </c:pt>
                <c:pt idx="587">
                  <c:v>40190641.411692701</c:v>
                </c:pt>
                <c:pt idx="588">
                  <c:v>40127107.736285001</c:v>
                </c:pt>
                <c:pt idx="589">
                  <c:v>40063674.4954006</c:v>
                </c:pt>
                <c:pt idx="590">
                  <c:v>40000341.530271702</c:v>
                </c:pt>
                <c:pt idx="591">
                  <c:v>39937108.682381898</c:v>
                </c:pt>
                <c:pt idx="592">
                  <c:v>39873975.793464802</c:v>
                </c:pt>
                <c:pt idx="593">
                  <c:v>39810942.705504701</c:v>
                </c:pt>
                <c:pt idx="594">
                  <c:v>39748009.260735303</c:v>
                </c:pt>
                <c:pt idx="595">
                  <c:v>39685175.301640101</c:v>
                </c:pt>
                <c:pt idx="596">
                  <c:v>39622440.670951203</c:v>
                </c:pt>
                <c:pt idx="597">
                  <c:v>39559805.2116495</c:v>
                </c:pt>
                <c:pt idx="598">
                  <c:v>39497268.766964197</c:v>
                </c:pt>
                <c:pt idx="599">
                  <c:v>39434831.180372201</c:v>
                </c:pt>
                <c:pt idx="600">
                  <c:v>39372492.295597799</c:v>
                </c:pt>
                <c:pt idx="601">
                  <c:v>39310251.956612498</c:v>
                </c:pt>
                <c:pt idx="602">
                  <c:v>39248110.0076342</c:v>
                </c:pt>
                <c:pt idx="603">
                  <c:v>39186066.2931275</c:v>
                </c:pt>
                <c:pt idx="604">
                  <c:v>39124120.657802299</c:v>
                </c:pt>
                <c:pt idx="605">
                  <c:v>39062272.9466144</c:v>
                </c:pt>
                <c:pt idx="606">
                  <c:v>39000523.004764602</c:v>
                </c:pt>
                <c:pt idx="607">
                  <c:v>38938870.677698404</c:v>
                </c:pt>
                <c:pt idx="608">
                  <c:v>38877315.811105497</c:v>
                </c:pt>
                <c:pt idx="609">
                  <c:v>38815858.2509197</c:v>
                </c:pt>
                <c:pt idx="610">
                  <c:v>38754497.843318202</c:v>
                </c:pt>
                <c:pt idx="611">
                  <c:v>38693234.4347215</c:v>
                </c:pt>
                <c:pt idx="612">
                  <c:v>38632067.871792898</c:v>
                </c:pt>
                <c:pt idx="613">
                  <c:v>38570998.001437902</c:v>
                </c:pt>
                <c:pt idx="614">
                  <c:v>38510024.670804203</c:v>
                </c:pt>
                <c:pt idx="615">
                  <c:v>38449147.727281101</c:v>
                </c:pt>
                <c:pt idx="616">
                  <c:v>38388367.018499002</c:v>
                </c:pt>
                <c:pt idx="617">
                  <c:v>38327682.392329402</c:v>
                </c:pt>
                <c:pt idx="618">
                  <c:v>38267093.696884103</c:v>
                </c:pt>
                <c:pt idx="619">
                  <c:v>38206600.780515097</c:v>
                </c:pt>
                <c:pt idx="620">
                  <c:v>38146203.491814099</c:v>
                </c:pt>
                <c:pt idx="621">
                  <c:v>38085901.6796121</c:v>
                </c:pt>
                <c:pt idx="622">
                  <c:v>38025695.192979097</c:v>
                </c:pt>
                <c:pt idx="623">
                  <c:v>37965583.881223798</c:v>
                </c:pt>
                <c:pt idx="624">
                  <c:v>37905567.593892999</c:v>
                </c:pt>
                <c:pt idx="625">
                  <c:v>37845646.180771299</c:v>
                </c:pt>
                <c:pt idx="626">
                  <c:v>37785819.491880797</c:v>
                </c:pt>
                <c:pt idx="627">
                  <c:v>37726087.377480902</c:v>
                </c:pt>
                <c:pt idx="628">
                  <c:v>37666449.688067302</c:v>
                </c:pt>
                <c:pt idx="629">
                  <c:v>37606906.274372302</c:v>
                </c:pt>
                <c:pt idx="630">
                  <c:v>37547456.987364203</c:v>
                </c:pt>
                <c:pt idx="631">
                  <c:v>37488101.678246699</c:v>
                </c:pt>
                <c:pt idx="632">
                  <c:v>37428840.198458903</c:v>
                </c:pt>
                <c:pt idx="633">
                  <c:v>37369672.399674699</c:v>
                </c:pt>
                <c:pt idx="634">
                  <c:v>37310598.133802302</c:v>
                </c:pt>
                <c:pt idx="635">
                  <c:v>37251617.252984397</c:v>
                </c:pt>
                <c:pt idx="636">
                  <c:v>37192729.609596901</c:v>
                </c:pt>
                <c:pt idx="637">
                  <c:v>37133935.056249604</c:v>
                </c:pt>
                <c:pt idx="638">
                  <c:v>37075233.445784897</c:v>
                </c:pt>
                <c:pt idx="639">
                  <c:v>37016624.631278001</c:v>
                </c:pt>
                <c:pt idx="640">
                  <c:v>36958108.466036402</c:v>
                </c:pt>
                <c:pt idx="641">
                  <c:v>36899684.803599402</c:v>
                </c:pt>
                <c:pt idx="642">
                  <c:v>36841353.497737803</c:v>
                </c:pt>
                <c:pt idx="643">
                  <c:v>36783114.402453698</c:v>
                </c:pt>
                <c:pt idx="644">
                  <c:v>36724967.371979803</c:v>
                </c:pt>
                <c:pt idx="645">
                  <c:v>36666912.260779403</c:v>
                </c:pt>
                <c:pt idx="646">
                  <c:v>36608948.9235458</c:v>
                </c:pt>
                <c:pt idx="647">
                  <c:v>36551077.215202101</c:v>
                </c:pt>
                <c:pt idx="648">
                  <c:v>36493296.990900397</c:v>
                </c:pt>
                <c:pt idx="649">
                  <c:v>36435608.106022298</c:v>
                </c:pt>
                <c:pt idx="650">
                  <c:v>36378010.416177601</c:v>
                </c:pt>
                <c:pt idx="651">
                  <c:v>36320503.777204499</c:v>
                </c:pt>
                <c:pt idx="652">
                  <c:v>36263088.0451691</c:v>
                </c:pt>
                <c:pt idx="653">
                  <c:v>36205763.076364897</c:v>
                </c:pt>
                <c:pt idx="654">
                  <c:v>36148528.7273129</c:v>
                </c:pt>
                <c:pt idx="655">
                  <c:v>36091384.854760498</c:v>
                </c:pt>
                <c:pt idx="656">
                  <c:v>36034331.315681897</c:v>
                </c:pt>
                <c:pt idx="657">
                  <c:v>35977367.967277102</c:v>
                </c:pt>
                <c:pt idx="658">
                  <c:v>35920494.666972101</c:v>
                </c:pt>
                <c:pt idx="659">
                  <c:v>35863711.272418201</c:v>
                </c:pt>
                <c:pt idx="660">
                  <c:v>35807017.641491599</c:v>
                </c:pt>
                <c:pt idx="661">
                  <c:v>35750413.632293299</c:v>
                </c:pt>
                <c:pt idx="662">
                  <c:v>35693899.103148602</c:v>
                </c:pt>
                <c:pt idx="663">
                  <c:v>35637473.912606701</c:v>
                </c:pt>
                <c:pt idx="664">
                  <c:v>35581137.9194405</c:v>
                </c:pt>
                <c:pt idx="665">
                  <c:v>35524890.982646003</c:v>
                </c:pt>
                <c:pt idx="666">
                  <c:v>35468732.961442403</c:v>
                </c:pt>
                <c:pt idx="667">
                  <c:v>35412663.7152711</c:v>
                </c:pt>
                <c:pt idx="668">
                  <c:v>35356683.103795797</c:v>
                </c:pt>
                <c:pt idx="669">
                  <c:v>35300790.986902297</c:v>
                </c:pt>
                <c:pt idx="670">
                  <c:v>35244987.224697404</c:v>
                </c:pt>
                <c:pt idx="671">
                  <c:v>35189271.677509598</c:v>
                </c:pt>
                <c:pt idx="672">
                  <c:v>35133644.205887698</c:v>
                </c:pt>
                <c:pt idx="673">
                  <c:v>35078104.670601301</c:v>
                </c:pt>
                <c:pt idx="674">
                  <c:v>35022652.932640001</c:v>
                </c:pt>
                <c:pt idx="675">
                  <c:v>34967288.853212997</c:v>
                </c:pt>
                <c:pt idx="676">
                  <c:v>34912012.293748997</c:v>
                </c:pt>
                <c:pt idx="677">
                  <c:v>34856823.115895897</c:v>
                </c:pt>
                <c:pt idx="678">
                  <c:v>34801721.18152</c:v>
                </c:pt>
                <c:pt idx="679">
                  <c:v>34746706.352706298</c:v>
                </c:pt>
                <c:pt idx="680">
                  <c:v>34691778.491757698</c:v>
                </c:pt>
                <c:pt idx="681">
                  <c:v>34636937.4611945</c:v>
                </c:pt>
                <c:pt idx="682">
                  <c:v>34582183.123754703</c:v>
                </c:pt>
                <c:pt idx="683">
                  <c:v>34527515.342393197</c:v>
                </c:pt>
                <c:pt idx="684">
                  <c:v>34472933.980281301</c:v>
                </c:pt>
                <c:pt idx="685">
                  <c:v>34418438.900807001</c:v>
                </c:pt>
                <c:pt idx="686">
                  <c:v>34364029.967573904</c:v>
                </c:pt>
                <c:pt idx="687">
                  <c:v>34309707.0444014</c:v>
                </c:pt>
                <c:pt idx="688">
                  <c:v>34255469.995324098</c:v>
                </c:pt>
                <c:pt idx="689">
                  <c:v>34201318.684591599</c:v>
                </c:pt>
                <c:pt idx="690">
                  <c:v>34147252.976668097</c:v>
                </c:pt>
                <c:pt idx="691">
                  <c:v>34093272.736231998</c:v>
                </c:pt>
                <c:pt idx="692">
                  <c:v>34039377.828175597</c:v>
                </c:pt>
                <c:pt idx="693">
                  <c:v>33985568.117604896</c:v>
                </c:pt>
                <c:pt idx="694">
                  <c:v>33931843.469838902</c:v>
                </c:pt>
                <c:pt idx="695">
                  <c:v>33878203.750409797</c:v>
                </c:pt>
                <c:pt idx="696">
                  <c:v>33824648.8250622</c:v>
                </c:pt>
                <c:pt idx="697">
                  <c:v>33771178.559753001</c:v>
                </c:pt>
                <c:pt idx="698">
                  <c:v>33717792.820650898</c:v>
                </c:pt>
                <c:pt idx="699">
                  <c:v>33664491.474136204</c:v>
                </c:pt>
                <c:pt idx="700">
                  <c:v>33611274.386800498</c:v>
                </c:pt>
                <c:pt idx="701">
                  <c:v>33558141.425446197</c:v>
                </c:pt>
                <c:pt idx="702">
                  <c:v>33505092.457086399</c:v>
                </c:pt>
                <c:pt idx="703">
                  <c:v>33452127.348944198</c:v>
                </c:pt>
                <c:pt idx="704">
                  <c:v>33399245.9684528</c:v>
                </c:pt>
                <c:pt idx="705">
                  <c:v>33346448.183254801</c:v>
                </c:pt>
                <c:pt idx="706">
                  <c:v>33293733.8612023</c:v>
                </c:pt>
                <c:pt idx="707">
                  <c:v>33241102.8703559</c:v>
                </c:pt>
                <c:pt idx="708">
                  <c:v>33188555.078985099</c:v>
                </c:pt>
                <c:pt idx="709">
                  <c:v>33136090.3555675</c:v>
                </c:pt>
                <c:pt idx="710">
                  <c:v>33083708.5687887</c:v>
                </c:pt>
                <c:pt idx="711">
                  <c:v>33031409.587541699</c:v>
                </c:pt>
                <c:pt idx="712">
                  <c:v>32979193.280926999</c:v>
                </c:pt>
                <c:pt idx="713">
                  <c:v>32927059.5182519</c:v>
                </c:pt>
                <c:pt idx="714">
                  <c:v>32875008.169030201</c:v>
                </c:pt>
                <c:pt idx="715">
                  <c:v>32823039.102982201</c:v>
                </c:pt>
                <c:pt idx="716">
                  <c:v>32771152.190033901</c:v>
                </c:pt>
                <c:pt idx="717">
                  <c:v>32719347.300317101</c:v>
                </c:pt>
                <c:pt idx="718">
                  <c:v>32667624.304168899</c:v>
                </c:pt>
                <c:pt idx="719">
                  <c:v>32615983.072131298</c:v>
                </c:pt>
                <c:pt idx="720">
                  <c:v>32564423.474950898</c:v>
                </c:pt>
                <c:pt idx="721">
                  <c:v>32512945.3835788</c:v>
                </c:pt>
                <c:pt idx="722">
                  <c:v>32461548.669169798</c:v>
                </c:pt>
                <c:pt idx="723">
                  <c:v>32410233.203082699</c:v>
                </c:pt>
                <c:pt idx="724">
                  <c:v>32358998.856879599</c:v>
                </c:pt>
                <c:pt idx="725">
                  <c:v>32307845.502325401</c:v>
                </c:pt>
                <c:pt idx="726">
                  <c:v>32256773.011388</c:v>
                </c:pt>
                <c:pt idx="727">
                  <c:v>32205781.256237499</c:v>
                </c:pt>
                <c:pt idx="728">
                  <c:v>32154870.109246202</c:v>
                </c:pt>
                <c:pt idx="729">
                  <c:v>32104039.442988101</c:v>
                </c:pt>
                <c:pt idx="730">
                  <c:v>32053289.1302386</c:v>
                </c:pt>
                <c:pt idx="731">
                  <c:v>32002619.043974198</c:v>
                </c:pt>
                <c:pt idx="732">
                  <c:v>31952029.057372399</c:v>
                </c:pt>
                <c:pt idx="733">
                  <c:v>31901519.0438109</c:v>
                </c:pt>
                <c:pt idx="734">
                  <c:v>31851088.876867801</c:v>
                </c:pt>
                <c:pt idx="735">
                  <c:v>31800738.4303209</c:v>
                </c:pt>
                <c:pt idx="736">
                  <c:v>31750467.578147501</c:v>
                </c:pt>
                <c:pt idx="737">
                  <c:v>31700276.1945244</c:v>
                </c:pt>
                <c:pt idx="738">
                  <c:v>31650164.153827</c:v>
                </c:pt>
                <c:pt idx="739">
                  <c:v>31600131.330629401</c:v>
                </c:pt>
                <c:pt idx="740">
                  <c:v>31550177.599703901</c:v>
                </c:pt>
                <c:pt idx="741">
                  <c:v>31500302.836020902</c:v>
                </c:pt>
                <c:pt idx="742">
                  <c:v>31450506.9147484</c:v>
                </c:pt>
                <c:pt idx="743">
                  <c:v>31400789.711251698</c:v>
                </c:pt>
                <c:pt idx="744">
                  <c:v>31351151.101093002</c:v>
                </c:pt>
                <c:pt idx="745">
                  <c:v>31301590.960031498</c:v>
                </c:pt>
                <c:pt idx="746">
                  <c:v>31252109.164022699</c:v>
                </c:pt>
                <c:pt idx="747">
                  <c:v>31202705.589217901</c:v>
                </c:pt>
                <c:pt idx="748">
                  <c:v>31153380.111964598</c:v>
                </c:pt>
                <c:pt idx="749">
                  <c:v>31104132.6088055</c:v>
                </c:pt>
                <c:pt idx="750">
                  <c:v>31054962.9564787</c:v>
                </c:pt>
                <c:pt idx="751">
                  <c:v>31005871.031916801</c:v>
                </c:pt>
                <c:pt idx="752">
                  <c:v>30956856.712247301</c:v>
                </c:pt>
                <c:pt idx="753">
                  <c:v>30907919.8747917</c:v>
                </c:pt>
                <c:pt idx="754">
                  <c:v>30859060.397065599</c:v>
                </c:pt>
                <c:pt idx="755">
                  <c:v>30810278.156778101</c:v>
                </c:pt>
                <c:pt idx="756">
                  <c:v>30761573.0318316</c:v>
                </c:pt>
                <c:pt idx="757">
                  <c:v>30712944.9003217</c:v>
                </c:pt>
                <c:pt idx="758">
                  <c:v>30664393.640536599</c:v>
                </c:pt>
                <c:pt idx="759">
                  <c:v>30615919.130956698</c:v>
                </c:pt>
                <c:pt idx="760">
                  <c:v>30567521.250254799</c:v>
                </c:pt>
                <c:pt idx="761">
                  <c:v>30519199.877295401</c:v>
                </c:pt>
                <c:pt idx="762">
                  <c:v>30470954.8911344</c:v>
                </c:pt>
                <c:pt idx="763">
                  <c:v>30422786.1710191</c:v>
                </c:pt>
                <c:pt idx="764">
                  <c:v>30374693.596387401</c:v>
                </c:pt>
                <c:pt idx="765">
                  <c:v>30326677.0468679</c:v>
                </c:pt>
                <c:pt idx="766">
                  <c:v>30278736.402279701</c:v>
                </c:pt>
                <c:pt idx="767">
                  <c:v>30230871.5426316</c:v>
                </c:pt>
                <c:pt idx="768">
                  <c:v>30183082.348122202</c:v>
                </c:pt>
                <c:pt idx="769">
                  <c:v>30135368.699139401</c:v>
                </c:pt>
                <c:pt idx="770">
                  <c:v>30087730.476260301</c:v>
                </c:pt>
                <c:pt idx="771">
                  <c:v>30040167.5602508</c:v>
                </c:pt>
                <c:pt idx="772">
                  <c:v>29992679.832065102</c:v>
                </c:pt>
                <c:pt idx="773">
                  <c:v>29945267.172845799</c:v>
                </c:pt>
                <c:pt idx="774">
                  <c:v>29897929.463923302</c:v>
                </c:pt>
                <c:pt idx="775">
                  <c:v>29850666.586815499</c:v>
                </c:pt>
                <c:pt idx="776">
                  <c:v>29803478.423227701</c:v>
                </c:pt>
                <c:pt idx="777">
                  <c:v>29756364.8550524</c:v>
                </c:pt>
                <c:pt idx="778">
                  <c:v>29709325.764368299</c:v>
                </c:pt>
                <c:pt idx="779">
                  <c:v>29662361.033441</c:v>
                </c:pt>
                <c:pt idx="780">
                  <c:v>29615470.544721998</c:v>
                </c:pt>
                <c:pt idx="781">
                  <c:v>29568654.180848598</c:v>
                </c:pt>
                <c:pt idx="782">
                  <c:v>29521911.824643701</c:v>
                </c:pt>
                <c:pt idx="783">
                  <c:v>29475243.359115399</c:v>
                </c:pt>
                <c:pt idx="784">
                  <c:v>29428648.667456701</c:v>
                </c:pt>
                <c:pt idx="785">
                  <c:v>29382127.633045401</c:v>
                </c:pt>
                <c:pt idx="786">
                  <c:v>29335680.139443502</c:v>
                </c:pt>
                <c:pt idx="787">
                  <c:v>29289306.070397101</c:v>
                </c:pt>
                <c:pt idx="788">
                  <c:v>29243005.309836201</c:v>
                </c:pt>
                <c:pt idx="789">
                  <c:v>29196777.741873998</c:v>
                </c:pt>
                <c:pt idx="790">
                  <c:v>29150623.2508072</c:v>
                </c:pt>
                <c:pt idx="791">
                  <c:v>29104541.721115299</c:v>
                </c:pt>
                <c:pt idx="792">
                  <c:v>29058533.037460402</c:v>
                </c:pt>
                <c:pt idx="793">
                  <c:v>29012597.084686801</c:v>
                </c:pt>
                <c:pt idx="794">
                  <c:v>28966733.7478211</c:v>
                </c:pt>
                <c:pt idx="795">
                  <c:v>28920942.9120715</c:v>
                </c:pt>
                <c:pt idx="796">
                  <c:v>28875224.462827601</c:v>
                </c:pt>
                <c:pt idx="797">
                  <c:v>28829578.2856602</c:v>
                </c:pt>
                <c:pt idx="798">
                  <c:v>28784004.266321301</c:v>
                </c:pt>
                <c:pt idx="799">
                  <c:v>28738502.290743001</c:v>
                </c:pt>
                <c:pt idx="800">
                  <c:v>28693072.245037999</c:v>
                </c:pt>
                <c:pt idx="801">
                  <c:v>28647714.0154991</c:v>
                </c:pt>
                <c:pt idx="802">
                  <c:v>28602427.488598801</c:v>
                </c:pt>
                <c:pt idx="803">
                  <c:v>28557212.550988801</c:v>
                </c:pt>
                <c:pt idx="804">
                  <c:v>28512069.089500401</c:v>
                </c:pt>
                <c:pt idx="805">
                  <c:v>28466996.991143499</c:v>
                </c:pt>
                <c:pt idx="806">
                  <c:v>28421996.143106699</c:v>
                </c:pt>
                <c:pt idx="807">
                  <c:v>28377066.432757001</c:v>
                </c:pt>
                <c:pt idx="808">
                  <c:v>28332207.747639399</c:v>
                </c:pt>
                <c:pt idx="809">
                  <c:v>28287419.9754766</c:v>
                </c:pt>
                <c:pt idx="810">
                  <c:v>28242703.004168998</c:v>
                </c:pt>
                <c:pt idx="811">
                  <c:v>28198056.721793801</c:v>
                </c:pt>
                <c:pt idx="812">
                  <c:v>28153481.016605701</c:v>
                </c:pt>
                <c:pt idx="813">
                  <c:v>28108975.777035501</c:v>
                </c:pt>
                <c:pt idx="814">
                  <c:v>28064540.891690701</c:v>
                </c:pt>
                <c:pt idx="815">
                  <c:v>28020176.249354899</c:v>
                </c:pt>
                <c:pt idx="816">
                  <c:v>27975881.7389872</c:v>
                </c:pt>
                <c:pt idx="817">
                  <c:v>27931657.2497226</c:v>
                </c:pt>
                <c:pt idx="818">
                  <c:v>27887502.670871101</c:v>
                </c:pt>
                <c:pt idx="819">
                  <c:v>27843417.891917899</c:v>
                </c:pt>
                <c:pt idx="820">
                  <c:v>27799402.8025226</c:v>
                </c:pt>
                <c:pt idx="821">
                  <c:v>27755457.2925197</c:v>
                </c:pt>
                <c:pt idx="822">
                  <c:v>27711581.251917299</c:v>
                </c:pt>
                <c:pt idx="823">
                  <c:v>27667774.570897698</c:v>
                </c:pt>
                <c:pt idx="824">
                  <c:v>27624037.139816798</c:v>
                </c:pt>
                <c:pt idx="825">
                  <c:v>27580368.849203698</c:v>
                </c:pt>
                <c:pt idx="826">
                  <c:v>27536769.589760698</c:v>
                </c:pt>
                <c:pt idx="827">
                  <c:v>27493239.252362698</c:v>
                </c:pt>
                <c:pt idx="828">
                  <c:v>27449777.728057198</c:v>
                </c:pt>
                <c:pt idx="829">
                  <c:v>27406384.908064</c:v>
                </c:pt>
                <c:pt idx="830">
                  <c:v>27363060.683774799</c:v>
                </c:pt>
                <c:pt idx="831">
                  <c:v>27319804.946752898</c:v>
                </c:pt>
                <c:pt idx="832">
                  <c:v>27276617.5887332</c:v>
                </c:pt>
                <c:pt idx="833">
                  <c:v>27233498.5016215</c:v>
                </c:pt>
                <c:pt idx="834">
                  <c:v>27190447.5774948</c:v>
                </c:pt>
                <c:pt idx="835">
                  <c:v>27147464.708600499</c:v>
                </c:pt>
                <c:pt idx="836">
                  <c:v>27104549.787356202</c:v>
                </c:pt>
                <c:pt idx="837">
                  <c:v>27061702.706349902</c:v>
                </c:pt>
                <c:pt idx="838">
                  <c:v>27018923.358339202</c:v>
                </c:pt>
                <c:pt idx="839">
                  <c:v>26976211.6362512</c:v>
                </c:pt>
                <c:pt idx="840">
                  <c:v>26933567.433182299</c:v>
                </c:pt>
                <c:pt idx="841">
                  <c:v>26890990.642398</c:v>
                </c:pt>
                <c:pt idx="842">
                  <c:v>26848481.157332499</c:v>
                </c:pt>
                <c:pt idx="843">
                  <c:v>26806038.8715882</c:v>
                </c:pt>
                <c:pt idx="844">
                  <c:v>26763663.678936101</c:v>
                </c:pt>
                <c:pt idx="845">
                  <c:v>26721355.473314699</c:v>
                </c:pt>
                <c:pt idx="846">
                  <c:v>26679114.1488306</c:v>
                </c:pt>
                <c:pt idx="847">
                  <c:v>26636939.5997575</c:v>
                </c:pt>
                <c:pt idx="848">
                  <c:v>26594831.720536299</c:v>
                </c:pt>
                <c:pt idx="849">
                  <c:v>26552790.405774798</c:v>
                </c:pt>
                <c:pt idx="850">
                  <c:v>26510815.550247401</c:v>
                </c:pt>
                <c:pt idx="851">
                  <c:v>26468907.0488948</c:v>
                </c:pt>
                <c:pt idx="852">
                  <c:v>26427064.7968238</c:v>
                </c:pt>
                <c:pt idx="853">
                  <c:v>26385288.689307101</c:v>
                </c:pt>
                <c:pt idx="854">
                  <c:v>26343578.621782899</c:v>
                </c:pt>
                <c:pt idx="855">
                  <c:v>26301934.4898545</c:v>
                </c:pt>
                <c:pt idx="856">
                  <c:v>26260356.189290501</c:v>
                </c:pt>
                <c:pt idx="857">
                  <c:v>26218843.6160243</c:v>
                </c:pt>
                <c:pt idx="858">
                  <c:v>26177396.666153502</c:v>
                </c:pt>
                <c:pt idx="859">
                  <c:v>26136015.235940099</c:v>
                </c:pt>
                <c:pt idx="860">
                  <c:v>26094699.2218103</c:v>
                </c:pt>
                <c:pt idx="861">
                  <c:v>26053448.520353802</c:v>
                </c:pt>
                <c:pt idx="862">
                  <c:v>26012263.028323699</c:v>
                </c:pt>
                <c:pt idx="863">
                  <c:v>25971142.642636601</c:v>
                </c:pt>
                <c:pt idx="864">
                  <c:v>25930087.260371801</c:v>
                </c:pt>
                <c:pt idx="865">
                  <c:v>25889096.7787714</c:v>
                </c:pt>
                <c:pt idx="866">
                  <c:v>25848171.0952399</c:v>
                </c:pt>
                <c:pt idx="867">
                  <c:v>25807310.107344098</c:v>
                </c:pt>
                <c:pt idx="868">
                  <c:v>25766513.712812599</c:v>
                </c:pt>
                <c:pt idx="869">
                  <c:v>25725781.809535701</c:v>
                </c:pt>
                <c:pt idx="870">
                  <c:v>25685114.295565099</c:v>
                </c:pt>
                <c:pt idx="871">
                  <c:v>25644511.069113702</c:v>
                </c:pt>
                <c:pt idx="872">
                  <c:v>25603972.028555401</c:v>
                </c:pt>
                <c:pt idx="873">
                  <c:v>25563497.072424501</c:v>
                </c:pt>
                <c:pt idx="874">
                  <c:v>25523086.099415898</c:v>
                </c:pt>
                <c:pt idx="875">
                  <c:v>25482739.0083846</c:v>
                </c:pt>
                <c:pt idx="876">
                  <c:v>25442455.698345501</c:v>
                </c:pt>
                <c:pt idx="877">
                  <c:v>25402236.068473101</c:v>
                </c:pt>
                <c:pt idx="878">
                  <c:v>25362080.0181012</c:v>
                </c:pt>
                <c:pt idx="879">
                  <c:v>25321987.446722999</c:v>
                </c:pt>
                <c:pt idx="880">
                  <c:v>25281958.2539903</c:v>
                </c:pt>
                <c:pt idx="881">
                  <c:v>25241992.3397137</c:v>
                </c:pt>
                <c:pt idx="882">
                  <c:v>25202089.6038622</c:v>
                </c:pt>
                <c:pt idx="883">
                  <c:v>25162249.9465627</c:v>
                </c:pt>
                <c:pt idx="884">
                  <c:v>25122473.268100198</c:v>
                </c:pt>
                <c:pt idx="885">
                  <c:v>25082759.4689174</c:v>
                </c:pt>
                <c:pt idx="886">
                  <c:v>25043108.449614</c:v>
                </c:pt>
                <c:pt idx="887">
                  <c:v>25003520.1109473</c:v>
                </c:pt>
                <c:pt idx="888">
                  <c:v>24963994.353831202</c:v>
                </c:pt>
                <c:pt idx="889">
                  <c:v>24924531.0793363</c:v>
                </c:pt>
                <c:pt idx="890">
                  <c:v>24885130.188689601</c:v>
                </c:pt>
                <c:pt idx="891">
                  <c:v>24845791.583274201</c:v>
                </c:pt>
                <c:pt idx="892">
                  <c:v>24806515.164629102</c:v>
                </c:pt>
                <c:pt idx="893">
                  <c:v>24767300.834449001</c:v>
                </c:pt>
                <c:pt idx="894">
                  <c:v>24728148.494584098</c:v>
                </c:pt>
                <c:pt idx="895">
                  <c:v>24689058.047039401</c:v>
                </c:pt>
                <c:pt idx="896">
                  <c:v>24650029.393975299</c:v>
                </c:pt>
                <c:pt idx="897">
                  <c:v>24611062.4377064</c:v>
                </c:pt>
                <c:pt idx="898">
                  <c:v>24572157.080701999</c:v>
                </c:pt>
                <c:pt idx="899">
                  <c:v>24533313.225585598</c:v>
                </c:pt>
                <c:pt idx="900">
                  <c:v>24494530.7751344</c:v>
                </c:pt>
                <c:pt idx="901">
                  <c:v>24455809.6322795</c:v>
                </c:pt>
                <c:pt idx="902">
                  <c:v>24417149.700105399</c:v>
                </c:pt>
                <c:pt idx="903">
                  <c:v>24378550.881849699</c:v>
                </c:pt>
                <c:pt idx="904">
                  <c:v>24340013.080903199</c:v>
                </c:pt>
                <c:pt idx="905">
                  <c:v>24301536.200809099</c:v>
                </c:pt>
                <c:pt idx="906">
                  <c:v>24263120.1452634</c:v>
                </c:pt>
                <c:pt idx="907">
                  <c:v>24224764.818114001</c:v>
                </c:pt>
                <c:pt idx="908">
                  <c:v>24186470.1233612</c:v>
                </c:pt>
                <c:pt idx="909">
                  <c:v>24148235.9651566</c:v>
                </c:pt>
                <c:pt idx="910">
                  <c:v>24110062.2478038</c:v>
                </c:pt>
                <c:pt idx="911">
                  <c:v>24071948.875757299</c:v>
                </c:pt>
                <c:pt idx="912">
                  <c:v>24033895.7536228</c:v>
                </c:pt>
                <c:pt idx="913">
                  <c:v>23995902.786156699</c:v>
                </c:pt>
                <c:pt idx="914">
                  <c:v>23957969.8782662</c:v>
                </c:pt>
                <c:pt idx="915">
                  <c:v>23920096.9350085</c:v>
                </c:pt>
                <c:pt idx="916">
                  <c:v>23882283.861591201</c:v>
                </c:pt>
                <c:pt idx="917">
                  <c:v>23844530.563371502</c:v>
                </c:pt>
                <c:pt idx="918">
                  <c:v>23806836.945856299</c:v>
                </c:pt>
                <c:pt idx="919">
                  <c:v>23769202.914701901</c:v>
                </c:pt>
                <c:pt idx="920">
                  <c:v>23731628.375713699</c:v>
                </c:pt>
                <c:pt idx="921">
                  <c:v>23694113.2348461</c:v>
                </c:pt>
                <c:pt idx="922">
                  <c:v>23656657.398202099</c:v>
                </c:pt>
                <c:pt idx="923">
                  <c:v>23619260.772032999</c:v>
                </c:pt>
                <c:pt idx="924">
                  <c:v>23581923.2627385</c:v>
                </c:pt>
                <c:pt idx="925">
                  <c:v>23544644.776866201</c:v>
                </c:pt>
                <c:pt idx="926">
                  <c:v>23507425.221111398</c:v>
                </c:pt>
                <c:pt idx="927">
                  <c:v>23470264.5023169</c:v>
                </c:pt>
                <c:pt idx="928">
                  <c:v>23433162.527472802</c:v>
                </c:pt>
                <c:pt idx="929">
                  <c:v>23396119.2037163</c:v>
                </c:pt>
                <c:pt idx="930">
                  <c:v>23359134.438331202</c:v>
                </c:pt>
                <c:pt idx="931">
                  <c:v>23322208.138747901</c:v>
                </c:pt>
                <c:pt idx="932">
                  <c:v>23285340.212543398</c:v>
                </c:pt>
                <c:pt idx="933">
                  <c:v>23248530.567440499</c:v>
                </c:pt>
                <c:pt idx="934">
                  <c:v>23211779.111308001</c:v>
                </c:pt>
                <c:pt idx="935">
                  <c:v>23175085.7521604</c:v>
                </c:pt>
                <c:pt idx="936">
                  <c:v>23138450.398157399</c:v>
                </c:pt>
                <c:pt idx="937">
                  <c:v>23101872.9576042</c:v>
                </c:pt>
                <c:pt idx="938">
                  <c:v>23065353.3389505</c:v>
                </c:pt>
                <c:pt idx="939">
                  <c:v>23028891.450791299</c:v>
                </c:pt>
                <c:pt idx="940">
                  <c:v>22992487.201865599</c:v>
                </c:pt>
                <c:pt idx="941">
                  <c:v>22956140.501056898</c:v>
                </c:pt>
                <c:pt idx="942">
                  <c:v>22919851.257392801</c:v>
                </c:pt>
                <c:pt idx="943">
                  <c:v>22883619.380044401</c:v>
                </c:pt>
                <c:pt idx="944">
                  <c:v>22847444.778326701</c:v>
                </c:pt>
                <c:pt idx="945">
                  <c:v>22811327.361698002</c:v>
                </c:pt>
                <c:pt idx="946">
                  <c:v>22775267.039759599</c:v>
                </c:pt>
                <c:pt idx="947">
                  <c:v>22739263.7222558</c:v>
                </c:pt>
                <c:pt idx="948">
                  <c:v>22703317.319073401</c:v>
                </c:pt>
                <c:pt idx="949">
                  <c:v>22667427.740242101</c:v>
                </c:pt>
                <c:pt idx="950">
                  <c:v>22631594.8959332</c:v>
                </c:pt>
                <c:pt idx="951">
                  <c:v>22595818.696460601</c:v>
                </c:pt>
                <c:pt idx="952">
                  <c:v>22560099.052279599</c:v>
                </c:pt>
                <c:pt idx="953">
                  <c:v>22524435.873987101</c:v>
                </c:pt>
                <c:pt idx="954">
                  <c:v>22488829.072321501</c:v>
                </c:pt>
                <c:pt idx="955">
                  <c:v>22453278.558162201</c:v>
                </c:pt>
                <c:pt idx="956">
                  <c:v>22417784.242529299</c:v>
                </c:pt>
                <c:pt idx="957">
                  <c:v>22382346.0365839</c:v>
                </c:pt>
                <c:pt idx="958">
                  <c:v>22346963.851627301</c:v>
                </c:pt>
                <c:pt idx="959">
                  <c:v>22311637.599101201</c:v>
                </c:pt>
                <c:pt idx="960">
                  <c:v>22276367.1905871</c:v>
                </c:pt>
                <c:pt idx="961">
                  <c:v>22241152.537806299</c:v>
                </c:pt>
                <c:pt idx="962">
                  <c:v>22205993.552619699</c:v>
                </c:pt>
                <c:pt idx="963">
                  <c:v>22170890.147027701</c:v>
                </c:pt>
                <c:pt idx="964">
                  <c:v>22135842.2331696</c:v>
                </c:pt>
                <c:pt idx="965">
                  <c:v>22100849.723323502</c:v>
                </c:pt>
                <c:pt idx="966">
                  <c:v>22065912.5299064</c:v>
                </c:pt>
                <c:pt idx="967">
                  <c:v>22031030.565473702</c:v>
                </c:pt>
                <c:pt idx="968">
                  <c:v>21996203.742718998</c:v>
                </c:pt>
                <c:pt idx="969">
                  <c:v>21961431.974473801</c:v>
                </c:pt>
                <c:pt idx="970">
                  <c:v>21926715.173707601</c:v>
                </c:pt>
                <c:pt idx="971">
                  <c:v>21892053.253527399</c:v>
                </c:pt>
                <c:pt idx="972">
                  <c:v>21857446.127177499</c:v>
                </c:pt>
                <c:pt idx="973">
                  <c:v>21822893.708039399</c:v>
                </c:pt>
                <c:pt idx="974">
                  <c:v>21788395.909631498</c:v>
                </c:pt>
                <c:pt idx="975">
                  <c:v>21753952.645608999</c:v>
                </c:pt>
                <c:pt idx="976">
                  <c:v>21719563.829763401</c:v>
                </c:pt>
                <c:pt idx="977">
                  <c:v>21685229.376022801</c:v>
                </c:pt>
                <c:pt idx="978">
                  <c:v>21650949.198451001</c:v>
                </c:pt>
                <c:pt idx="979">
                  <c:v>21616723.211247802</c:v>
                </c:pt>
                <c:pt idx="980">
                  <c:v>21582551.328748699</c:v>
                </c:pt>
                <c:pt idx="981">
                  <c:v>21548433.465424702</c:v>
                </c:pt>
                <c:pt idx="982">
                  <c:v>21514369.535881601</c:v>
                </c:pt>
                <c:pt idx="983">
                  <c:v>21480359.454860698</c:v>
                </c:pt>
                <c:pt idx="984">
                  <c:v>21446403.137237702</c:v>
                </c:pt>
                <c:pt idx="985">
                  <c:v>21412500.4980231</c:v>
                </c:pt>
                <c:pt idx="986">
                  <c:v>21378651.452361599</c:v>
                </c:pt>
                <c:pt idx="987">
                  <c:v>21344855.915532202</c:v>
                </c:pt>
                <c:pt idx="988">
                  <c:v>21311113.802947499</c:v>
                </c:pt>
                <c:pt idx="989">
                  <c:v>21277425.030154299</c:v>
                </c:pt>
                <c:pt idx="990">
                  <c:v>21243789.5128325</c:v>
                </c:pt>
                <c:pt idx="991">
                  <c:v>21210207.166795399</c:v>
                </c:pt>
                <c:pt idx="992">
                  <c:v>21176677.907989599</c:v>
                </c:pt>
                <c:pt idx="993">
                  <c:v>21143201.6524942</c:v>
                </c:pt>
                <c:pt idx="994">
                  <c:v>21109778.316521298</c:v>
                </c:pt>
                <c:pt idx="995">
                  <c:v>21076407.816415299</c:v>
                </c:pt>
                <c:pt idx="996">
                  <c:v>21043090.068652701</c:v>
                </c:pt>
                <c:pt idx="997">
                  <c:v>21009824.9898424</c:v>
                </c:pt>
                <c:pt idx="998">
                  <c:v>20976612.496724799</c:v>
                </c:pt>
                <c:pt idx="999">
                  <c:v>20943452.506172098</c:v>
                </c:pt>
                <c:pt idx="1000">
                  <c:v>20910344.935187701</c:v>
                </c:pt>
                <c:pt idx="1001">
                  <c:v>20877289.7009065</c:v>
                </c:pt>
                <c:pt idx="1002">
                  <c:v>20844286.720594201</c:v>
                </c:pt>
                <c:pt idx="1003">
                  <c:v>20811335.911647201</c:v>
                </c:pt>
                <c:pt idx="1004">
                  <c:v>20778437.191592801</c:v>
                </c:pt>
                <c:pt idx="1005">
                  <c:v>20745590.478088301</c:v>
                </c:pt>
                <c:pt idx="1006">
                  <c:v>20712795.6889215</c:v>
                </c:pt>
                <c:pt idx="1007">
                  <c:v>20680052.742009901</c:v>
                </c:pt>
                <c:pt idx="1008">
                  <c:v>20647361.555400901</c:v>
                </c:pt>
                <c:pt idx="1009">
                  <c:v>20614722.047271401</c:v>
                </c:pt>
                <c:pt idx="1010">
                  <c:v>20582134.1359277</c:v>
                </c:pt>
                <c:pt idx="1011">
                  <c:v>20549597.739805099</c:v>
                </c:pt>
                <c:pt idx="1012">
                  <c:v>20517112.7774681</c:v>
                </c:pt>
                <c:pt idx="1013">
                  <c:v>20484679.167609699</c:v>
                </c:pt>
                <c:pt idx="1014">
                  <c:v>20452296.829051401</c:v>
                </c:pt>
                <c:pt idx="1015">
                  <c:v>20419965.680743299</c:v>
                </c:pt>
                <c:pt idx="1016">
                  <c:v>20387685.6417634</c:v>
                </c:pt>
                <c:pt idx="1017">
                  <c:v>20355456.631317701</c:v>
                </c:pt>
                <c:pt idx="1018">
                  <c:v>20323278.568739802</c:v>
                </c:pt>
                <c:pt idx="1019">
                  <c:v>20291151.373491</c:v>
                </c:pt>
                <c:pt idx="1020">
                  <c:v>20259074.9651599</c:v>
                </c:pt>
                <c:pt idx="1021">
                  <c:v>20227049.263462</c:v>
                </c:pt>
                <c:pt idx="1022">
                  <c:v>20195074.188239999</c:v>
                </c:pt>
                <c:pt idx="1023">
                  <c:v>20163149.659463</c:v>
                </c:pt>
                <c:pt idx="1024">
                  <c:v>20131275.597227</c:v>
                </c:pt>
                <c:pt idx="1025">
                  <c:v>20099451.921753999</c:v>
                </c:pt>
                <c:pt idx="1026">
                  <c:v>20067678.553392202</c:v>
                </c:pt>
                <c:pt idx="1027">
                  <c:v>20035955.412615798</c:v>
                </c:pt>
                <c:pt idx="1028">
                  <c:v>20004282.4200246</c:v>
                </c:pt>
                <c:pt idx="1029">
                  <c:v>19972659.496344</c:v>
                </c:pt>
                <c:pt idx="1030">
                  <c:v>19941086.5624246</c:v>
                </c:pt>
                <c:pt idx="1031">
                  <c:v>19909563.539242201</c:v>
                </c:pt>
                <c:pt idx="1032">
                  <c:v>19878090.3478976</c:v>
                </c:pt>
                <c:pt idx="1033">
                  <c:v>19846666.909616299</c:v>
                </c:pt>
                <c:pt idx="1034">
                  <c:v>19815293.145748101</c:v>
                </c:pt>
                <c:pt idx="1035">
                  <c:v>19783968.9777674</c:v>
                </c:pt>
                <c:pt idx="1036">
                  <c:v>19752694.327272698</c:v>
                </c:pt>
                <c:pt idx="1037">
                  <c:v>19721469.115986299</c:v>
                </c:pt>
                <c:pt idx="1038">
                  <c:v>19690293.265754301</c:v>
                </c:pt>
                <c:pt idx="1039">
                  <c:v>19659166.698546398</c:v>
                </c:pt>
                <c:pt idx="1040">
                  <c:v>19628089.336455598</c:v>
                </c:pt>
                <c:pt idx="1041">
                  <c:v>19597061.101698101</c:v>
                </c:pt>
                <c:pt idx="1042">
                  <c:v>19566081.916613098</c:v>
                </c:pt>
                <c:pt idx="1043">
                  <c:v>19535151.703662299</c:v>
                </c:pt>
                <c:pt idx="1044">
                  <c:v>19504270.385430299</c:v>
                </c:pt>
                <c:pt idx="1045">
                  <c:v>19473437.884624001</c:v>
                </c:pt>
                <c:pt idx="1046">
                  <c:v>19442654.124072399</c:v>
                </c:pt>
                <c:pt idx="1047">
                  <c:v>19411919.026726499</c:v>
                </c:pt>
                <c:pt idx="1048">
                  <c:v>19381232.515659101</c:v>
                </c:pt>
                <c:pt idx="1049">
                  <c:v>19350594.514064699</c:v>
                </c:pt>
                <c:pt idx="1050">
                  <c:v>19320004.945259102</c:v>
                </c:pt>
                <c:pt idx="1051">
                  <c:v>19289463.732679401</c:v>
                </c:pt>
                <c:pt idx="1052">
                  <c:v>19258970.799883801</c:v>
                </c:pt>
                <c:pt idx="1053">
                  <c:v>19228526.070551101</c:v>
                </c:pt>
                <c:pt idx="1054">
                  <c:v>19198129.4684809</c:v>
                </c:pt>
                <c:pt idx="1055">
                  <c:v>19167780.917593401</c:v>
                </c:pt>
                <c:pt idx="1056">
                  <c:v>19137480.341928799</c:v>
                </c:pt>
                <c:pt idx="1057">
                  <c:v>19107227.665647499</c:v>
                </c:pt>
                <c:pt idx="1058">
                  <c:v>19077022.8130298</c:v>
                </c:pt>
                <c:pt idx="1059">
                  <c:v>19046865.708475702</c:v>
                </c:pt>
                <c:pt idx="1060">
                  <c:v>19016756.276504699</c:v>
                </c:pt>
                <c:pt idx="1061">
                  <c:v>18986694.4417556</c:v>
                </c:pt>
                <c:pt idx="1062">
                  <c:v>18956680.128986299</c:v>
                </c:pt>
                <c:pt idx="1063">
                  <c:v>18926713.263073798</c:v>
                </c:pt>
                <c:pt idx="1064">
                  <c:v>18896793.769013599</c:v>
                </c:pt>
                <c:pt idx="1065">
                  <c:v>18866921.57192</c:v>
                </c:pt>
                <c:pt idx="1066">
                  <c:v>18837096.597025599</c:v>
                </c:pt>
                <c:pt idx="1067">
                  <c:v>18807318.7696812</c:v>
                </c:pt>
                <c:pt idx="1068">
                  <c:v>18777588.015355501</c:v>
                </c:pt>
                <c:pt idx="1069">
                  <c:v>18747904.259635199</c:v>
                </c:pt>
                <c:pt idx="1070">
                  <c:v>18718267.4282245</c:v>
                </c:pt>
                <c:pt idx="1071">
                  <c:v>18688677.446945101</c:v>
                </c:pt>
                <c:pt idx="1072">
                  <c:v>18659134.241735902</c:v>
                </c:pt>
                <c:pt idx="1073">
                  <c:v>18629637.738653</c:v>
                </c:pt>
                <c:pt idx="1074">
                  <c:v>18600187.863869298</c:v>
                </c:pt>
                <c:pt idx="1075">
                  <c:v>18570784.543674398</c:v>
                </c:pt>
                <c:pt idx="1076">
                  <c:v>18541427.704474501</c:v>
                </c:pt>
                <c:pt idx="1077">
                  <c:v>18512117.272792101</c:v>
                </c:pt>
                <c:pt idx="1078">
                  <c:v>18482853.1752657</c:v>
                </c:pt>
                <c:pt idx="1079">
                  <c:v>18453635.338649999</c:v>
                </c:pt>
                <c:pt idx="1080">
                  <c:v>18424463.689815398</c:v>
                </c:pt>
                <c:pt idx="1081">
                  <c:v>18395338.155747999</c:v>
                </c:pt>
                <c:pt idx="1082">
                  <c:v>18366258.663548999</c:v>
                </c:pt>
                <c:pt idx="1083">
                  <c:v>18337225.1404352</c:v>
                </c:pt>
                <c:pt idx="1084">
                  <c:v>18308237.513738301</c:v>
                </c:pt>
                <c:pt idx="1085">
                  <c:v>18279295.7109049</c:v>
                </c:pt>
                <c:pt idx="1086">
                  <c:v>18250399.6594963</c:v>
                </c:pt>
                <c:pt idx="1087">
                  <c:v>18221549.287188198</c:v>
                </c:pt>
                <c:pt idx="1088">
                  <c:v>18192744.521770801</c:v>
                </c:pt>
                <c:pt idx="1089">
                  <c:v>18163985.291148402</c:v>
                </c:pt>
                <c:pt idx="1090">
                  <c:v>18135271.523339201</c:v>
                </c:pt>
                <c:pt idx="1091">
                  <c:v>18106603.1464752</c:v>
                </c:pt>
                <c:pt idx="1092">
                  <c:v>18077980.0888022</c:v>
                </c:pt>
                <c:pt idx="1093">
                  <c:v>18049402.278679099</c:v>
                </c:pt>
                <c:pt idx="1094">
                  <c:v>18020869.6445782</c:v>
                </c:pt>
                <c:pt idx="1095">
                  <c:v>17992382.115085099</c:v>
                </c:pt>
                <c:pt idx="1096">
                  <c:v>17963939.618898001</c:v>
                </c:pt>
                <c:pt idx="1097">
                  <c:v>17935542.084827799</c:v>
                </c:pt>
                <c:pt idx="1098">
                  <c:v>17907189.441798098</c:v>
                </c:pt>
                <c:pt idx="1099">
                  <c:v>17878881.6188449</c:v>
                </c:pt>
                <c:pt idx="1100">
                  <c:v>17850618.5451161</c:v>
                </c:pt>
                <c:pt idx="1101">
                  <c:v>17822400.149871901</c:v>
                </c:pt>
                <c:pt idx="1102">
                  <c:v>17794226.362484202</c:v>
                </c:pt>
                <c:pt idx="1103">
                  <c:v>17766097.112436499</c:v>
                </c:pt>
                <c:pt idx="1104">
                  <c:v>17738012.329324</c:v>
                </c:pt>
                <c:pt idx="1105">
                  <c:v>17709971.942852799</c:v>
                </c:pt>
                <c:pt idx="1106">
                  <c:v>17681975.882840399</c:v>
                </c:pt>
                <c:pt idx="1107">
                  <c:v>17654024.079215299</c:v>
                </c:pt>
                <c:pt idx="1108">
                  <c:v>17626116.462016501</c:v>
                </c:pt>
                <c:pt idx="1109">
                  <c:v>17598252.961394001</c:v>
                </c:pt>
                <c:pt idx="1110">
                  <c:v>17570433.507607698</c:v>
                </c:pt>
                <c:pt idx="1111">
                  <c:v>17542658.0310282</c:v>
                </c:pt>
                <c:pt idx="1112">
                  <c:v>17514926.462136</c:v>
                </c:pt>
                <c:pt idx="1113">
                  <c:v>17487238.731521402</c:v>
                </c:pt>
                <c:pt idx="1114">
                  <c:v>17459594.769884501</c:v>
                </c:pt>
                <c:pt idx="1115">
                  <c:v>17431994.508035</c:v>
                </c:pt>
                <c:pt idx="1116">
                  <c:v>17404437.876892</c:v>
                </c:pt>
                <c:pt idx="1117">
                  <c:v>17376924.807483699</c:v>
                </c:pt>
                <c:pt idx="1118">
                  <c:v>17349455.230947401</c:v>
                </c:pt>
                <c:pt idx="1119">
                  <c:v>17322029.078529101</c:v>
                </c:pt>
                <c:pt idx="1120">
                  <c:v>17294646.281583801</c:v>
                </c:pt>
                <c:pt idx="1121">
                  <c:v>17267306.771574799</c:v>
                </c:pt>
                <c:pt idx="1122">
                  <c:v>17240010.480073601</c:v>
                </c:pt>
                <c:pt idx="1123">
                  <c:v>17212757.338760301</c:v>
                </c:pt>
                <c:pt idx="1124">
                  <c:v>17185547.2794226</c:v>
                </c:pt>
                <c:pt idx="1125">
                  <c:v>17158380.233956199</c:v>
                </c:pt>
                <c:pt idx="1126">
                  <c:v>17131256.134364501</c:v>
                </c:pt>
                <c:pt idx="1127">
                  <c:v>17104174.912758201</c:v>
                </c:pt>
                <c:pt idx="1128">
                  <c:v>17077136.5013556</c:v>
                </c:pt>
                <c:pt idx="1129">
                  <c:v>17050140.832481999</c:v>
                </c:pt>
                <c:pt idx="1130">
                  <c:v>17023187.8385695</c:v>
                </c:pt>
                <c:pt idx="1131">
                  <c:v>16996277.452157401</c:v>
                </c:pt>
                <c:pt idx="1132">
                  <c:v>16969409.605891299</c:v>
                </c:pt>
                <c:pt idx="1133">
                  <c:v>16942584.2325234</c:v>
                </c:pt>
                <c:pt idx="1134">
                  <c:v>16915801.2649124</c:v>
                </c:pt>
                <c:pt idx="1135">
                  <c:v>16889060.636022702</c:v>
                </c:pt>
                <c:pt idx="1136">
                  <c:v>16862362.278925199</c:v>
                </c:pt>
                <c:pt idx="1137">
                  <c:v>16835706.126796</c:v>
                </c:pt>
                <c:pt idx="1138">
                  <c:v>16809092.112917501</c:v>
                </c:pt>
                <c:pt idx="1139">
                  <c:v>16782520.170676999</c:v>
                </c:pt>
                <c:pt idx="1140">
                  <c:v>16755990.233567299</c:v>
                </c:pt>
                <c:pt idx="1141">
                  <c:v>16729502.235186599</c:v>
                </c:pt>
                <c:pt idx="1142">
                  <c:v>16703056.1092376</c:v>
                </c:pt>
                <c:pt idx="1143">
                  <c:v>16676651.7895282</c:v>
                </c:pt>
                <c:pt idx="1144">
                  <c:v>16650289.2099707</c:v>
                </c:pt>
                <c:pt idx="1145">
                  <c:v>16623968.304581899</c:v>
                </c:pt>
                <c:pt idx="1146">
                  <c:v>16597689.007483101</c:v>
                </c:pt>
                <c:pt idx="1147">
                  <c:v>16571451.252899401</c:v>
                </c:pt>
                <c:pt idx="1148">
                  <c:v>16545254.9751602</c:v>
                </c:pt>
                <c:pt idx="1149">
                  <c:v>16519100.108698601</c:v>
                </c:pt>
                <c:pt idx="1150">
                  <c:v>16492986.5880513</c:v>
                </c:pt>
                <c:pt idx="1151">
                  <c:v>16466914.3478585</c:v>
                </c:pt>
                <c:pt idx="1152">
                  <c:v>16440883.3228637</c:v>
                </c:pt>
                <c:pt idx="1153">
                  <c:v>16414893.447913701</c:v>
                </c:pt>
                <c:pt idx="1154">
                  <c:v>16388944.6579581</c:v>
                </c:pt>
                <c:pt idx="1155">
                  <c:v>16363036.8880495</c:v>
                </c:pt>
                <c:pt idx="1156">
                  <c:v>16337170.073342999</c:v>
                </c:pt>
                <c:pt idx="1157">
                  <c:v>16311344.1490964</c:v>
                </c:pt>
                <c:pt idx="1158">
                  <c:v>16285559.0506697</c:v>
                </c:pt>
                <c:pt idx="1159">
                  <c:v>16259814.7135252</c:v>
                </c:pt>
                <c:pt idx="1160">
                  <c:v>16234111.073226999</c:v>
                </c:pt>
                <c:pt idx="1161">
                  <c:v>16208448.065441299</c:v>
                </c:pt>
                <c:pt idx="1162">
                  <c:v>16182825.625936</c:v>
                </c:pt>
                <c:pt idx="1163">
                  <c:v>16157243.690580299</c:v>
                </c:pt>
                <c:pt idx="1164">
                  <c:v>16131702.195344999</c:v>
                </c:pt>
                <c:pt idx="1165">
                  <c:v>16106201.076301999</c:v>
                </c:pt>
                <c:pt idx="1166">
                  <c:v>16080740.269624401</c:v>
                </c:pt>
                <c:pt idx="1167">
                  <c:v>16055319.711586</c:v>
                </c:pt>
                <c:pt idx="1168">
                  <c:v>16029939.338561499</c:v>
                </c:pt>
                <c:pt idx="1169">
                  <c:v>16004599.087026</c:v>
                </c:pt>
                <c:pt idx="1170">
                  <c:v>15979298.893555401</c:v>
                </c:pt>
                <c:pt idx="1171">
                  <c:v>15954038.6948254</c:v>
                </c:pt>
                <c:pt idx="1172">
                  <c:v>15928818.427611999</c:v>
                </c:pt>
                <c:pt idx="1173">
                  <c:v>15903638.028791299</c:v>
                </c:pt>
                <c:pt idx="1174">
                  <c:v>15878497.435338801</c:v>
                </c:pt>
                <c:pt idx="1175">
                  <c:v>15853396.584330101</c:v>
                </c:pt>
                <c:pt idx="1176">
                  <c:v>15828335.412939999</c:v>
                </c:pt>
                <c:pt idx="1177">
                  <c:v>15803313.8584425</c:v>
                </c:pt>
                <c:pt idx="1178">
                  <c:v>15778331.8582111</c:v>
                </c:pt>
                <c:pt idx="1179">
                  <c:v>15753389.349718001</c:v>
                </c:pt>
                <c:pt idx="1180">
                  <c:v>15728486.270534299</c:v>
                </c:pt>
                <c:pt idx="1181">
                  <c:v>15703622.558329999</c:v>
                </c:pt>
                <c:pt idx="1182">
                  <c:v>15678798.1508734</c:v>
                </c:pt>
                <c:pt idx="1183">
                  <c:v>15654012.986031299</c:v>
                </c:pt>
                <c:pt idx="1184">
                  <c:v>15629267.0017685</c:v>
                </c:pt>
                <c:pt idx="1185">
                  <c:v>15604560.1361483</c:v>
                </c:pt>
                <c:pt idx="1186">
                  <c:v>15579892.3273314</c:v>
                </c:pt>
                <c:pt idx="1187">
                  <c:v>15555263.513576699</c:v>
                </c:pt>
                <c:pt idx="1188">
                  <c:v>15530673.6332404</c:v>
                </c:pt>
                <c:pt idx="1189">
                  <c:v>15506122.624776199</c:v>
                </c:pt>
                <c:pt idx="1190">
                  <c:v>15481610.426735301</c:v>
                </c:pt>
                <c:pt idx="1191">
                  <c:v>15457136.9777658</c:v>
                </c:pt>
                <c:pt idx="1192">
                  <c:v>15432702.2166129</c:v>
                </c:pt>
                <c:pt idx="1193">
                  <c:v>15408306.0821185</c:v>
                </c:pt>
                <c:pt idx="1194">
                  <c:v>15383948.5132214</c:v>
                </c:pt>
                <c:pt idx="1195">
                  <c:v>15359629.448956801</c:v>
                </c:pt>
                <c:pt idx="1196">
                  <c:v>15335348.828456201</c:v>
                </c:pt>
                <c:pt idx="1197">
                  <c:v>15311106.590947401</c:v>
                </c:pt>
                <c:pt idx="1198">
                  <c:v>15286902.6757544</c:v>
                </c:pt>
                <c:pt idx="1199">
                  <c:v>15262737.0222969</c:v>
                </c:pt>
                <c:pt idx="1200">
                  <c:v>15238609.5700904</c:v>
                </c:pt>
                <c:pt idx="1201">
                  <c:v>15214520.258746101</c:v>
                </c:pt>
                <c:pt idx="1202">
                  <c:v>15190469.0279708</c:v>
                </c:pt>
                <c:pt idx="1203">
                  <c:v>15166455.817566199</c:v>
                </c:pt>
                <c:pt idx="1204">
                  <c:v>15142480.5674295</c:v>
                </c:pt>
                <c:pt idx="1205">
                  <c:v>15118543.2175528</c:v>
                </c:pt>
                <c:pt idx="1206">
                  <c:v>15094643.7080232</c:v>
                </c:pt>
                <c:pt idx="1207">
                  <c:v>15070781.979022199</c:v>
                </c:pt>
                <c:pt idx="1208">
                  <c:v>15046957.970826199</c:v>
                </c:pt>
                <c:pt idx="1209">
                  <c:v>15023171.6238058</c:v>
                </c:pt>
                <c:pt idx="1210">
                  <c:v>14999422.8784259</c:v>
                </c:pt>
                <c:pt idx="1211">
                  <c:v>14975711.675245499</c:v>
                </c:pt>
                <c:pt idx="1212">
                  <c:v>14952037.954917699</c:v>
                </c:pt>
                <c:pt idx="1213">
                  <c:v>14928401.6581893</c:v>
                </c:pt>
                <c:pt idx="1214">
                  <c:v>14904802.725900801</c:v>
                </c:pt>
                <c:pt idx="1215">
                  <c:v>14881241.0989861</c:v>
                </c:pt>
                <c:pt idx="1216">
                  <c:v>14857716.718472701</c:v>
                </c:pt>
                <c:pt idx="1217">
                  <c:v>14834229.525481099</c:v>
                </c:pt>
                <c:pt idx="1218">
                  <c:v>14810779.4612251</c:v>
                </c:pt>
                <c:pt idx="1219">
                  <c:v>14787366.4670112</c:v>
                </c:pt>
                <c:pt idx="1220">
                  <c:v>14763990.4842388</c:v>
                </c:pt>
                <c:pt idx="1221">
                  <c:v>14740651.454399999</c:v>
                </c:pt>
                <c:pt idx="1222">
                  <c:v>14717349.3190793</c:v>
                </c:pt>
                <c:pt idx="1223">
                  <c:v>14694084.0199535</c:v>
                </c:pt>
                <c:pt idx="1224">
                  <c:v>14670855.4987917</c:v>
                </c:pt>
                <c:pt idx="1225">
                  <c:v>14647663.697455</c:v>
                </c:pt>
                <c:pt idx="1226">
                  <c:v>14624508.5578965</c:v>
                </c:pt>
                <c:pt idx="1227">
                  <c:v>14601390.0221608</c:v>
                </c:pt>
                <c:pt idx="1228">
                  <c:v>14578308.0323845</c:v>
                </c:pt>
                <c:pt idx="1229">
                  <c:v>14555262.5307953</c:v>
                </c:pt>
                <c:pt idx="1230">
                  <c:v>14532253.4597125</c:v>
                </c:pt>
                <c:pt idx="1231">
                  <c:v>14509280.761546399</c:v>
                </c:pt>
                <c:pt idx="1232">
                  <c:v>14486344.3787985</c:v>
                </c:pt>
                <c:pt idx="1233">
                  <c:v>14463444.254061</c:v>
                </c:pt>
                <c:pt idx="1234">
                  <c:v>14440580.330017</c:v>
                </c:pt>
                <c:pt idx="1235">
                  <c:v>14417752.5494402</c:v>
                </c:pt>
                <c:pt idx="1236">
                  <c:v>14394960.8551948</c:v>
                </c:pt>
                <c:pt idx="1237">
                  <c:v>14372205.190235</c:v>
                </c:pt>
                <c:pt idx="1238">
                  <c:v>14349485.4976057</c:v>
                </c:pt>
                <c:pt idx="1239">
                  <c:v>14326801.720441399</c:v>
                </c:pt>
                <c:pt idx="1240">
                  <c:v>14304153.801966701</c:v>
                </c:pt>
                <c:pt idx="1241">
                  <c:v>14281541.685496001</c:v>
                </c:pt>
                <c:pt idx="1242">
                  <c:v>14258965.314432999</c:v>
                </c:pt>
                <c:pt idx="1243">
                  <c:v>14236424.632271299</c:v>
                </c:pt>
                <c:pt idx="1244">
                  <c:v>14213919.582593501</c:v>
                </c:pt>
                <c:pt idx="1245">
                  <c:v>14191450.109071501</c:v>
                </c:pt>
                <c:pt idx="1246">
                  <c:v>14169016.155466201</c:v>
                </c:pt>
                <c:pt idx="1247">
                  <c:v>14146617.665627601</c:v>
                </c:pt>
                <c:pt idx="1248">
                  <c:v>14124254.583494199</c:v>
                </c:pt>
                <c:pt idx="1249">
                  <c:v>14101926.853093199</c:v>
                </c:pt>
                <c:pt idx="1250">
                  <c:v>14079634.418540301</c:v>
                </c:pt>
                <c:pt idx="1251">
                  <c:v>14057377.224039599</c:v>
                </c:pt>
                <c:pt idx="1252">
                  <c:v>14035155.2138834</c:v>
                </c:pt>
                <c:pt idx="1253">
                  <c:v>14012968.3324519</c:v>
                </c:pt>
                <c:pt idx="1254">
                  <c:v>13990816.5242135</c:v>
                </c:pt>
                <c:pt idx="1255">
                  <c:v>13968699.733724</c:v>
                </c:pt>
                <c:pt idx="1256">
                  <c:v>13946617.905627299</c:v>
                </c:pt>
                <c:pt idx="1257">
                  <c:v>13924570.984654499</c:v>
                </c:pt>
                <c:pt idx="1258">
                  <c:v>13902558.915624</c:v>
                </c:pt>
                <c:pt idx="1259">
                  <c:v>13880581.6434418</c:v>
                </c:pt>
                <c:pt idx="1260">
                  <c:v>13858639.1131007</c:v>
                </c:pt>
                <c:pt idx="1261">
                  <c:v>13836731.2696805</c:v>
                </c:pt>
                <c:pt idx="1262">
                  <c:v>13814858.058347899</c:v>
                </c:pt>
                <c:pt idx="1263">
                  <c:v>13793019.4243562</c:v>
                </c:pt>
                <c:pt idx="1264">
                  <c:v>13771215.3130452</c:v>
                </c:pt>
                <c:pt idx="1265">
                  <c:v>13749445.669841301</c:v>
                </c:pt>
                <c:pt idx="1266">
                  <c:v>13727710.440257</c:v>
                </c:pt>
                <c:pt idx="1267">
                  <c:v>13706009.569891</c:v>
                </c:pt>
                <c:pt idx="1268">
                  <c:v>13684343.004427901</c:v>
                </c:pt>
                <c:pt idx="1269">
                  <c:v>13662710.6896384</c:v>
                </c:pt>
                <c:pt idx="1270">
                  <c:v>13641112.5713786</c:v>
                </c:pt>
                <c:pt idx="1271">
                  <c:v>13619548.5955905</c:v>
                </c:pt>
                <c:pt idx="1272">
                  <c:v>13598018.708301401</c:v>
                </c:pt>
                <c:pt idx="1273">
                  <c:v>13576522.855623901</c:v>
                </c:pt>
                <c:pt idx="1274">
                  <c:v>13555060.983755801</c:v>
                </c:pt>
                <c:pt idx="1275">
                  <c:v>13533633.038979899</c:v>
                </c:pt>
                <c:pt idx="1276">
                  <c:v>13512238.967664201</c:v>
                </c:pt>
                <c:pt idx="1277">
                  <c:v>13490878.716261201</c:v>
                </c:pt>
                <c:pt idx="1278">
                  <c:v>13469552.231308101</c:v>
                </c:pt>
                <c:pt idx="1279">
                  <c:v>13448259.4594265</c:v>
                </c:pt>
                <c:pt idx="1280">
                  <c:v>13427000.347322799</c:v>
                </c:pt>
                <c:pt idx="1281">
                  <c:v>13405774.8417871</c:v>
                </c:pt>
                <c:pt idx="1282">
                  <c:v>13384582.889694</c:v>
                </c:pt>
                <c:pt idx="1283">
                  <c:v>13363424.438001901</c:v>
                </c:pt>
                <c:pt idx="1284">
                  <c:v>13342299.4337533</c:v>
                </c:pt>
                <c:pt idx="1285">
                  <c:v>13321207.8240739</c:v>
                </c:pt>
                <c:pt idx="1286">
                  <c:v>13300149.5561736</c:v>
                </c:pt>
                <c:pt idx="1287">
                  <c:v>13279124.5773453</c:v>
                </c:pt>
                <c:pt idx="1288">
                  <c:v>13258132.834965499</c:v>
                </c:pt>
                <c:pt idx="1289">
                  <c:v>13237174.2764936</c:v>
                </c:pt>
                <c:pt idx="1290">
                  <c:v>13216248.849472299</c:v>
                </c:pt>
                <c:pt idx="1291">
                  <c:v>13195356.5015272</c:v>
                </c:pt>
                <c:pt idx="1292">
                  <c:v>13174497.1803666</c:v>
                </c:pt>
                <c:pt idx="1293">
                  <c:v>13153670.833781499</c:v>
                </c:pt>
                <c:pt idx="1294">
                  <c:v>13132877.4096455</c:v>
                </c:pt>
                <c:pt idx="1295">
                  <c:v>13112116.855914401</c:v>
                </c:pt>
                <c:pt idx="1296">
                  <c:v>13091389.1206265</c:v>
                </c:pt>
                <c:pt idx="1297">
                  <c:v>13070694.151902201</c:v>
                </c:pt>
                <c:pt idx="1298">
                  <c:v>13050031.8979437</c:v>
                </c:pt>
                <c:pt idx="1299">
                  <c:v>13029402.3070355</c:v>
                </c:pt>
                <c:pt idx="1300">
                  <c:v>13008805.3275433</c:v>
                </c:pt>
                <c:pt idx="1301">
                  <c:v>12988240.907915</c:v>
                </c:pt>
                <c:pt idx="1302">
                  <c:v>12967708.9966795</c:v>
                </c:pt>
                <c:pt idx="1303">
                  <c:v>12947209.5424475</c:v>
                </c:pt>
                <c:pt idx="1304">
                  <c:v>12926742.493910501</c:v>
                </c:pt>
                <c:pt idx="1305">
                  <c:v>12906307.7998414</c:v>
                </c:pt>
                <c:pt idx="1306">
                  <c:v>12885905.409094101</c:v>
                </c:pt>
                <c:pt idx="1307">
                  <c:v>12865535.2706031</c:v>
                </c:pt>
                <c:pt idx="1308">
                  <c:v>12845197.333384</c:v>
                </c:pt>
                <c:pt idx="1309">
                  <c:v>12824891.546532599</c:v>
                </c:pt>
                <c:pt idx="1310">
                  <c:v>12804617.8592254</c:v>
                </c:pt>
                <c:pt idx="1311">
                  <c:v>12784376.2207192</c:v>
                </c:pt>
                <c:pt idx="1312">
                  <c:v>12764166.580351001</c:v>
                </c:pt>
                <c:pt idx="1313">
                  <c:v>12743988.8875379</c:v>
                </c:pt>
                <c:pt idx="1314">
                  <c:v>12723843.091777001</c:v>
                </c:pt>
                <c:pt idx="1315">
                  <c:v>12703729.1426451</c:v>
                </c:pt>
                <c:pt idx="1316">
                  <c:v>12683646.9897989</c:v>
                </c:pt>
                <c:pt idx="1317">
                  <c:v>12663596.582974499</c:v>
                </c:pt>
                <c:pt idx="1318">
                  <c:v>12643577.8719877</c:v>
                </c:pt>
                <c:pt idx="1319">
                  <c:v>12623590.806733301</c:v>
                </c:pt>
                <c:pt idx="1320">
                  <c:v>12603635.337185601</c:v>
                </c:pt>
                <c:pt idx="1321">
                  <c:v>12583711.4133978</c:v>
                </c:pt>
                <c:pt idx="1322">
                  <c:v>12563818.9855021</c:v>
                </c:pt>
                <c:pt idx="1323">
                  <c:v>12543958.003709599</c:v>
                </c:pt>
                <c:pt idx="1324">
                  <c:v>12524128.41831</c:v>
                </c:pt>
                <c:pt idx="1325">
                  <c:v>12504330.1796718</c:v>
                </c:pt>
                <c:pt idx="1326">
                  <c:v>12484563.2382416</c:v>
                </c:pt>
                <c:pt idx="1327">
                  <c:v>12464827.5445446</c:v>
                </c:pt>
                <c:pt idx="1328">
                  <c:v>12445123.049184199</c:v>
                </c:pt>
                <c:pt idx="1329">
                  <c:v>12425449.7028418</c:v>
                </c:pt>
                <c:pt idx="1330">
                  <c:v>12405807.4562768</c:v>
                </c:pt>
                <c:pt idx="1331">
                  <c:v>12386196.2603264</c:v>
                </c:pt>
                <c:pt idx="1332">
                  <c:v>12366616.0659055</c:v>
                </c:pt>
                <c:pt idx="1333">
                  <c:v>12347066.8240068</c:v>
                </c:pt>
                <c:pt idx="1334">
                  <c:v>12327548.485700101</c:v>
                </c:pt>
                <c:pt idx="1335">
                  <c:v>12308061.002133001</c:v>
                </c:pt>
                <c:pt idx="1336">
                  <c:v>12288604.324529899</c:v>
                </c:pt>
                <c:pt idx="1337">
                  <c:v>12269178.4041926</c:v>
                </c:pt>
                <c:pt idx="1338">
                  <c:v>12249783.192499699</c:v>
                </c:pt>
                <c:pt idx="1339">
                  <c:v>12230418.6409069</c:v>
                </c:pt>
                <c:pt idx="1340">
                  <c:v>12211084.700946299</c:v>
                </c:pt>
                <c:pt idx="1341">
                  <c:v>12191781.3242268</c:v>
                </c:pt>
                <c:pt idx="1342">
                  <c:v>12172508.462433901</c:v>
                </c:pt>
                <c:pt idx="1343">
                  <c:v>12153266.067329399</c:v>
                </c:pt>
                <c:pt idx="1344">
                  <c:v>12134054.0907511</c:v>
                </c:pt>
                <c:pt idx="1345">
                  <c:v>12114872.4846134</c:v>
                </c:pt>
                <c:pt idx="1346">
                  <c:v>12095721.2009064</c:v>
                </c:pt>
                <c:pt idx="1347">
                  <c:v>12076600.1916961</c:v>
                </c:pt>
                <c:pt idx="1348">
                  <c:v>12057509.4091244</c:v>
                </c:pt>
                <c:pt idx="1349">
                  <c:v>12038448.805408699</c:v>
                </c:pt>
                <c:pt idx="1350">
                  <c:v>12019418.332842199</c:v>
                </c:pt>
                <c:pt idx="1351">
                  <c:v>12000417.943793301</c:v>
                </c:pt>
                <c:pt idx="1352">
                  <c:v>11981447.5907057</c:v>
                </c:pt>
                <c:pt idx="1353">
                  <c:v>11962507.226098301</c:v>
                </c:pt>
                <c:pt idx="1354">
                  <c:v>11943596.8025651</c:v>
                </c:pt>
                <c:pt idx="1355">
                  <c:v>11924716.272775101</c:v>
                </c:pt>
                <c:pt idx="1356">
                  <c:v>11905865.589471901</c:v>
                </c:pt>
                <c:pt idx="1357">
                  <c:v>11887044.705474</c:v>
                </c:pt>
                <c:pt idx="1358">
                  <c:v>11868253.5736745</c:v>
                </c:pt>
                <c:pt idx="1359">
                  <c:v>11849492.147040799</c:v>
                </c:pt>
                <c:pt idx="1360">
                  <c:v>11830760.3786148</c:v>
                </c:pt>
                <c:pt idx="1361">
                  <c:v>11812058.2215125</c:v>
                </c:pt>
                <c:pt idx="1362">
                  <c:v>11793385.6289242</c:v>
                </c:pt>
                <c:pt idx="1363">
                  <c:v>11774742.5541141</c:v>
                </c:pt>
                <c:pt idx="1364">
                  <c:v>11756128.9504201</c:v>
                </c:pt>
                <c:pt idx="1365">
                  <c:v>11737544.771254299</c:v>
                </c:pt>
                <c:pt idx="1366">
                  <c:v>11718989.9701019</c:v>
                </c:pt>
                <c:pt idx="1367">
                  <c:v>11700464.500522001</c:v>
                </c:pt>
                <c:pt idx="1368">
                  <c:v>11681968.3161471</c:v>
                </c:pt>
                <c:pt idx="1369">
                  <c:v>11663501.370682901</c:v>
                </c:pt>
                <c:pt idx="1370">
                  <c:v>11645063.617908301</c:v>
                </c:pt>
                <c:pt idx="1371">
                  <c:v>11626655.011675199</c:v>
                </c:pt>
                <c:pt idx="1372">
                  <c:v>11608275.505908599</c:v>
                </c:pt>
                <c:pt idx="1373">
                  <c:v>11589925.0546063</c:v>
                </c:pt>
                <c:pt idx="1374">
                  <c:v>11571603.6118386</c:v>
                </c:pt>
                <c:pt idx="1375">
                  <c:v>11553311.131748799</c:v>
                </c:pt>
                <c:pt idx="1376">
                  <c:v>11535047.5685523</c:v>
                </c:pt>
                <c:pt idx="1377">
                  <c:v>11516812.8765372</c:v>
                </c:pt>
                <c:pt idx="1378">
                  <c:v>11498607.0100636</c:v>
                </c:pt>
                <c:pt idx="1379">
                  <c:v>11480429.923563899</c:v>
                </c:pt>
                <c:pt idx="1380">
                  <c:v>11462281.5715425</c:v>
                </c:pt>
                <c:pt idx="1381">
                  <c:v>11444161.908575701</c:v>
                </c:pt>
                <c:pt idx="1382">
                  <c:v>11426070.889311699</c:v>
                </c:pt>
                <c:pt idx="1383">
                  <c:v>11408008.468470201</c:v>
                </c:pt>
                <c:pt idx="1384">
                  <c:v>11389974.600842699</c:v>
                </c:pt>
                <c:pt idx="1385">
                  <c:v>11371969.241292</c:v>
                </c:pt>
                <c:pt idx="1386">
                  <c:v>11353992.3447522</c:v>
                </c:pt>
                <c:pt idx="1387">
                  <c:v>11336043.866229</c:v>
                </c:pt>
                <c:pt idx="1388">
                  <c:v>11318123.760798801</c:v>
                </c:pt>
                <c:pt idx="1389">
                  <c:v>11300231.9836093</c:v>
                </c:pt>
                <c:pt idx="1390">
                  <c:v>11282368.4898789</c:v>
                </c:pt>
                <c:pt idx="1391">
                  <c:v>11264533.2348969</c:v>
                </c:pt>
                <c:pt idx="1392">
                  <c:v>11246726.1740233</c:v>
                </c:pt>
                <c:pt idx="1393">
                  <c:v>11228947.2626887</c:v>
                </c:pt>
                <c:pt idx="1394">
                  <c:v>11211196.456394</c:v>
                </c:pt>
                <c:pt idx="1395">
                  <c:v>11193473.7107106</c:v>
                </c:pt>
                <c:pt idx="1396">
                  <c:v>11175778.981280001</c:v>
                </c:pt>
                <c:pt idx="1397">
                  <c:v>11158112.223813999</c:v>
                </c:pt>
                <c:pt idx="1398">
                  <c:v>11140473.394094201</c:v>
                </c:pt>
                <c:pt idx="1399">
                  <c:v>11122862.447972201</c:v>
                </c:pt>
                <c:pt idx="1400">
                  <c:v>11105279.3413695</c:v>
                </c:pt>
                <c:pt idx="1401">
                  <c:v>11087724.030277001</c:v>
                </c:pt>
                <c:pt idx="1402">
                  <c:v>11070196.470755599</c:v>
                </c:pt>
                <c:pt idx="1403">
                  <c:v>11052696.618935101</c:v>
                </c:pt>
                <c:pt idx="1404">
                  <c:v>11035224.431015201</c:v>
                </c:pt>
                <c:pt idx="1405">
                  <c:v>11017779.863264499</c:v>
                </c:pt>
                <c:pt idx="1406">
                  <c:v>11000362.8720208</c:v>
                </c:pt>
                <c:pt idx="1407">
                  <c:v>10982973.4136909</c:v>
                </c:pt>
                <c:pt idx="1408">
                  <c:v>10965611.4447507</c:v>
                </c:pt>
                <c:pt idx="1409">
                  <c:v>10948276.921744701</c:v>
                </c:pt>
                <c:pt idx="1410">
                  <c:v>10930969.801286099</c:v>
                </c:pt>
                <c:pt idx="1411">
                  <c:v>10913690.0400568</c:v>
                </c:pt>
                <c:pt idx="1412">
                  <c:v>10896437.5948071</c:v>
                </c:pt>
                <c:pt idx="1413">
                  <c:v>10879212.4223557</c:v>
                </c:pt>
                <c:pt idx="1414">
                  <c:v>10862014.4795895</c:v>
                </c:pt>
                <c:pt idx="1415">
                  <c:v>10844843.723463699</c:v>
                </c:pt>
                <c:pt idx="1416">
                  <c:v>10827700.1110014</c:v>
                </c:pt>
                <c:pt idx="1417">
                  <c:v>10810583.599293699</c:v>
                </c:pt>
                <c:pt idx="1418">
                  <c:v>10793494.1454995</c:v>
                </c:pt>
                <c:pt idx="1419">
                  <c:v>10776431.706845401</c:v>
                </c:pt>
                <c:pt idx="1420">
                  <c:v>10759396.2406257</c:v>
                </c:pt>
                <c:pt idx="1421">
                  <c:v>10742387.704202199</c:v>
                </c:pt>
                <c:pt idx="1422">
                  <c:v>10725406.055004001</c:v>
                </c:pt>
                <c:pt idx="1423">
                  <c:v>10708451.2505277</c:v>
                </c:pt>
                <c:pt idx="1424">
                  <c:v>10691523.248336799</c:v>
                </c:pt>
                <c:pt idx="1425">
                  <c:v>10674622.0060621</c:v>
                </c:pt>
                <c:pt idx="1426">
                  <c:v>10657747.4814013</c:v>
                </c:pt>
                <c:pt idx="1427">
                  <c:v>10640899.632119101</c:v>
                </c:pt>
                <c:pt idx="1428">
                  <c:v>10624078.4160467</c:v>
                </c:pt>
                <c:pt idx="1429">
                  <c:v>10607283.7910822</c:v>
                </c:pt>
                <c:pt idx="1430">
                  <c:v>10590515.7151902</c:v>
                </c:pt>
                <c:pt idx="1431">
                  <c:v>10573774.1464017</c:v>
                </c:pt>
                <c:pt idx="1432">
                  <c:v>10557059.042814</c:v>
                </c:pt>
                <c:pt idx="1433">
                  <c:v>10540370.362590799</c:v>
                </c:pt>
                <c:pt idx="1434">
                  <c:v>10523708.0639617</c:v>
                </c:pt>
                <c:pt idx="1435">
                  <c:v>10507072.1052227</c:v>
                </c:pt>
                <c:pt idx="1436">
                  <c:v>10490462.4447353</c:v>
                </c:pt>
                <c:pt idx="1437">
                  <c:v>10473879.040927101</c:v>
                </c:pt>
                <c:pt idx="1438">
                  <c:v>10457321.852291301</c:v>
                </c:pt>
                <c:pt idx="1439">
                  <c:v>10440790.8373868</c:v>
                </c:pt>
                <c:pt idx="1440">
                  <c:v>10424285.954838</c:v>
                </c:pt>
                <c:pt idx="1441">
                  <c:v>10407807.163334601</c:v>
                </c:pt>
                <c:pt idx="1442">
                  <c:v>10391354.421631601</c:v>
                </c:pt>
                <c:pt idx="1443">
                  <c:v>10374927.6885495</c:v>
                </c:pt>
                <c:pt idx="1444">
                  <c:v>10358526.922973501</c:v>
                </c:pt>
                <c:pt idx="1445">
                  <c:v>10342152.083853999</c:v>
                </c:pt>
                <c:pt idx="1446">
                  <c:v>10325803.130206199</c:v>
                </c:pt>
                <c:pt idx="1447">
                  <c:v>10309480.0211103</c:v>
                </c:pt>
                <c:pt idx="1448">
                  <c:v>10293182.715710901</c:v>
                </c:pt>
                <c:pt idx="1449">
                  <c:v>10276911.173217401</c:v>
                </c:pt>
                <c:pt idx="1450">
                  <c:v>10260665.3529035</c:v>
                </c:pt>
                <c:pt idx="1451">
                  <c:v>10244445.2141075</c:v>
                </c:pt>
                <c:pt idx="1452">
                  <c:v>10228250.716231801</c:v>
                </c:pt>
                <c:pt idx="1453">
                  <c:v>10212081.818743</c:v>
                </c:pt>
                <c:pt idx="1454">
                  <c:v>10195938.4811719</c:v>
                </c:pt>
                <c:pt idx="1455">
                  <c:v>10179820.6631131</c:v>
                </c:pt>
                <c:pt idx="1456">
                  <c:v>10163728.3242252</c:v>
                </c:pt>
                <c:pt idx="1457">
                  <c:v>10147661.424230499</c:v>
                </c:pt>
                <c:pt idx="1458">
                  <c:v>10131619.922915099</c:v>
                </c:pt>
                <c:pt idx="1459">
                  <c:v>10115603.780128401</c:v>
                </c:pt>
                <c:pt idx="1460">
                  <c:v>10099612.9557836</c:v>
                </c:pt>
                <c:pt idx="1461">
                  <c:v>10083647.409856999</c:v>
                </c:pt>
                <c:pt idx="1462">
                  <c:v>10067707.102388401</c:v>
                </c:pt>
                <c:pt idx="1463">
                  <c:v>10051791.9934805</c:v>
                </c:pt>
                <c:pt idx="1464">
                  <c:v>10035902.043299399</c:v>
                </c:pt>
                <c:pt idx="1465">
                  <c:v>10020037.2120739</c:v>
                </c:pt>
                <c:pt idx="1466">
                  <c:v>10004197.4600957</c:v>
                </c:pt>
                <c:pt idx="1467">
                  <c:v>9988382.7477194499</c:v>
                </c:pt>
                <c:pt idx="1468">
                  <c:v>9972593.0353622604</c:v>
                </c:pt>
                <c:pt idx="1469">
                  <c:v>9956828.2835039403</c:v>
                </c:pt>
                <c:pt idx="1470">
                  <c:v>9941088.4526867494</c:v>
                </c:pt>
                <c:pt idx="1471">
                  <c:v>9925373.5035152994</c:v>
                </c:pt>
                <c:pt idx="1472">
                  <c:v>9909683.3966565095</c:v>
                </c:pt>
                <c:pt idx="1473">
                  <c:v>9894018.0928394608</c:v>
                </c:pt>
                <c:pt idx="1474">
                  <c:v>9878377.5528552998</c:v>
                </c:pt>
                <c:pt idx="1475">
                  <c:v>9862761.7375571802</c:v>
                </c:pt>
                <c:pt idx="1476">
                  <c:v>9847170.60786012</c:v>
                </c:pt>
                <c:pt idx="1477">
                  <c:v>9831604.1247409396</c:v>
                </c:pt>
                <c:pt idx="1478">
                  <c:v>9816062.2492381297</c:v>
                </c:pt>
                <c:pt idx="1479">
                  <c:v>9800544.94245179</c:v>
                </c:pt>
                <c:pt idx="1480">
                  <c:v>9785052.1655435003</c:v>
                </c:pt>
                <c:pt idx="1481">
                  <c:v>9769583.8797362391</c:v>
                </c:pt>
                <c:pt idx="1482">
                  <c:v>9754140.0463142805</c:v>
                </c:pt>
                <c:pt idx="1483">
                  <c:v>9738720.6266231202</c:v>
                </c:pt>
                <c:pt idx="1484">
                  <c:v>9723325.5820693299</c:v>
                </c:pt>
                <c:pt idx="1485">
                  <c:v>9707954.8741205093</c:v>
                </c:pt>
                <c:pt idx="1486">
                  <c:v>9692608.4643051792</c:v>
                </c:pt>
                <c:pt idx="1487">
                  <c:v>9677286.3142126407</c:v>
                </c:pt>
                <c:pt idx="1488">
                  <c:v>9661988.3854929395</c:v>
                </c:pt>
                <c:pt idx="1489">
                  <c:v>9646714.6398567706</c:v>
                </c:pt>
                <c:pt idx="1490">
                  <c:v>9631465.0390753001</c:v>
                </c:pt>
                <c:pt idx="1491">
                  <c:v>9616239.5449801609</c:v>
                </c:pt>
                <c:pt idx="1492">
                  <c:v>9601038.1194633208</c:v>
                </c:pt>
                <c:pt idx="1493">
                  <c:v>9585860.7244770005</c:v>
                </c:pt>
                <c:pt idx="1494">
                  <c:v>9570707.3220335301</c:v>
                </c:pt>
                <c:pt idx="1495">
                  <c:v>9555577.8742053192</c:v>
                </c:pt>
                <c:pt idx="1496">
                  <c:v>9540472.3431247398</c:v>
                </c:pt>
                <c:pt idx="1497">
                  <c:v>9525390.6909839995</c:v>
                </c:pt>
                <c:pt idx="1498">
                  <c:v>9510332.8800350893</c:v>
                </c:pt>
                <c:pt idx="1499">
                  <c:v>9495298.8725896701</c:v>
                </c:pt>
                <c:pt idx="1500">
                  <c:v>9480288.6310189795</c:v>
                </c:pt>
                <c:pt idx="1501">
                  <c:v>9465302.1177537404</c:v>
                </c:pt>
                <c:pt idx="1502">
                  <c:v>9450339.2952840794</c:v>
                </c:pt>
                <c:pt idx="1503">
                  <c:v>9435400.1261593793</c:v>
                </c:pt>
                <c:pt idx="1504">
                  <c:v>9420484.5729882494</c:v>
                </c:pt>
                <c:pt idx="1505">
                  <c:v>9405592.5984384399</c:v>
                </c:pt>
                <c:pt idx="1506">
                  <c:v>9390724.1652366593</c:v>
                </c:pt>
                <c:pt idx="1507">
                  <c:v>9375879.2361685708</c:v>
                </c:pt>
                <c:pt idx="1508">
                  <c:v>9361057.7740786597</c:v>
                </c:pt>
                <c:pt idx="1509">
                  <c:v>9346259.7418701407</c:v>
                </c:pt>
                <c:pt idx="1510">
                  <c:v>9331485.1025048792</c:v>
                </c:pt>
                <c:pt idx="1511">
                  <c:v>9316733.8190032896</c:v>
                </c:pt>
                <c:pt idx="1512">
                  <c:v>9302005.8544442505</c:v>
                </c:pt>
                <c:pt idx="1513">
                  <c:v>9287301.1719649807</c:v>
                </c:pt>
                <c:pt idx="1514">
                  <c:v>9272619.7347610109</c:v>
                </c:pt>
                <c:pt idx="1515">
                  <c:v>9257961.5060859993</c:v>
                </c:pt>
                <c:pt idx="1516">
                  <c:v>9243326.4492517598</c:v>
                </c:pt>
                <c:pt idx="1517">
                  <c:v>9228714.5276280493</c:v>
                </c:pt>
                <c:pt idx="1518">
                  <c:v>9214125.7046425492</c:v>
                </c:pt>
                <c:pt idx="1519">
                  <c:v>9199559.9437807593</c:v>
                </c:pt>
                <c:pt idx="1520">
                  <c:v>9185017.20858589</c:v>
                </c:pt>
                <c:pt idx="1521">
                  <c:v>9170497.4626588002</c:v>
                </c:pt>
                <c:pt idx="1522">
                  <c:v>9156000.6696578693</c:v>
                </c:pt>
                <c:pt idx="1523">
                  <c:v>9141526.7932989504</c:v>
                </c:pt>
                <c:pt idx="1524">
                  <c:v>9127075.7973552104</c:v>
                </c:pt>
                <c:pt idx="1525">
                  <c:v>9112647.6456571296</c:v>
                </c:pt>
                <c:pt idx="1526">
                  <c:v>9098242.3020923603</c:v>
                </c:pt>
                <c:pt idx="1527">
                  <c:v>9083859.7306056097</c:v>
                </c:pt>
                <c:pt idx="1528">
                  <c:v>9069499.8951986097</c:v>
                </c:pt>
                <c:pt idx="1529">
                  <c:v>9055162.7599299997</c:v>
                </c:pt>
                <c:pt idx="1530">
                  <c:v>9040848.2889152095</c:v>
                </c:pt>
                <c:pt idx="1531">
                  <c:v>9026556.4463264197</c:v>
                </c:pt>
                <c:pt idx="1532">
                  <c:v>9012287.1963924393</c:v>
                </c:pt>
                <c:pt idx="1533">
                  <c:v>8998040.5033986308</c:v>
                </c:pt>
                <c:pt idx="1534">
                  <c:v>8983816.3316868003</c:v>
                </c:pt>
                <c:pt idx="1535">
                  <c:v>8969614.6456551403</c:v>
                </c:pt>
                <c:pt idx="1536">
                  <c:v>8955435.4097581096</c:v>
                </c:pt>
                <c:pt idx="1537">
                  <c:v>8941278.5885063596</c:v>
                </c:pt>
                <c:pt idx="1538">
                  <c:v>8927144.1464666594</c:v>
                </c:pt>
                <c:pt idx="1539">
                  <c:v>8913032.0482617598</c:v>
                </c:pt>
                <c:pt idx="1540">
                  <c:v>8898942.2585703693</c:v>
                </c:pt>
                <c:pt idx="1541">
                  <c:v>8884874.7421270106</c:v>
                </c:pt>
                <c:pt idx="1542">
                  <c:v>8870829.4637219701</c:v>
                </c:pt>
                <c:pt idx="1543">
                  <c:v>8856806.3882011697</c:v>
                </c:pt>
                <c:pt idx="1544">
                  <c:v>8842805.4804661293</c:v>
                </c:pt>
                <c:pt idx="1545">
                  <c:v>8828826.7054738495</c:v>
                </c:pt>
                <c:pt idx="1546">
                  <c:v>8814870.0282367207</c:v>
                </c:pt>
                <c:pt idx="1547">
                  <c:v>8800935.4138224199</c:v>
                </c:pt>
                <c:pt idx="1548">
                  <c:v>8787022.8273538798</c:v>
                </c:pt>
                <c:pt idx="1549">
                  <c:v>8773132.2340091597</c:v>
                </c:pt>
                <c:pt idx="1550">
                  <c:v>8759263.5990213603</c:v>
                </c:pt>
                <c:pt idx="1551">
                  <c:v>8745416.8876785301</c:v>
                </c:pt>
                <c:pt idx="1552">
                  <c:v>8731592.0653236005</c:v>
                </c:pt>
                <c:pt idx="1553">
                  <c:v>8717789.0973543096</c:v>
                </c:pt>
                <c:pt idx="1554">
                  <c:v>8704007.9492230695</c:v>
                </c:pt>
                <c:pt idx="1555">
                  <c:v>8690248.5864368994</c:v>
                </c:pt>
                <c:pt idx="1556">
                  <c:v>8676510.9745573793</c:v>
                </c:pt>
                <c:pt idx="1557">
                  <c:v>8662795.0792004894</c:v>
                </c:pt>
                <c:pt idx="1558">
                  <c:v>8649100.8660365902</c:v>
                </c:pt>
                <c:pt idx="1559">
                  <c:v>8635428.3007903006</c:v>
                </c:pt>
                <c:pt idx="1560">
                  <c:v>8621777.3492404297</c:v>
                </c:pt>
                <c:pt idx="1561">
                  <c:v>8608147.9772198908</c:v>
                </c:pt>
                <c:pt idx="1562">
                  <c:v>8594540.1506155804</c:v>
                </c:pt>
                <c:pt idx="1563">
                  <c:v>8580953.8353683501</c:v>
                </c:pt>
                <c:pt idx="1564">
                  <c:v>8567388.9974728692</c:v>
                </c:pt>
                <c:pt idx="1565">
                  <c:v>8553845.6029775795</c:v>
                </c:pt>
                <c:pt idx="1566">
                  <c:v>8540323.6179846004</c:v>
                </c:pt>
                <c:pt idx="1567">
                  <c:v>8526823.00864961</c:v>
                </c:pt>
                <c:pt idx="1568">
                  <c:v>8513343.7411818095</c:v>
                </c:pt>
                <c:pt idx="1569">
                  <c:v>8499885.7818438094</c:v>
                </c:pt>
                <c:pt idx="1570">
                  <c:v>8486449.0969515592</c:v>
                </c:pt>
                <c:pt idx="1571">
                  <c:v>8473033.65287425</c:v>
                </c:pt>
                <c:pt idx="1572">
                  <c:v>8459639.4160342291</c:v>
                </c:pt>
                <c:pt idx="1573">
                  <c:v>8446266.3529069498</c:v>
                </c:pt>
                <c:pt idx="1574">
                  <c:v>8432914.4300208297</c:v>
                </c:pt>
                <c:pt idx="1575">
                  <c:v>8419583.6139572095</c:v>
                </c:pt>
                <c:pt idx="1576">
                  <c:v>8406273.8713502698</c:v>
                </c:pt>
                <c:pt idx="1577">
                  <c:v>8392985.1688869298</c:v>
                </c:pt>
                <c:pt idx="1578">
                  <c:v>8379717.4733067704</c:v>
                </c:pt>
                <c:pt idx="1579">
                  <c:v>8366470.7514019404</c:v>
                </c:pt>
                <c:pt idx="1580">
                  <c:v>8353244.9700170904</c:v>
                </c:pt>
                <c:pt idx="1581">
                  <c:v>8340040.0960493004</c:v>
                </c:pt>
                <c:pt idx="1582">
                  <c:v>8326856.0964479502</c:v>
                </c:pt>
                <c:pt idx="1583">
                  <c:v>8313692.9382146802</c:v>
                </c:pt>
                <c:pt idx="1584">
                  <c:v>8300550.5884033004</c:v>
                </c:pt>
                <c:pt idx="1585">
                  <c:v>8287429.0141197098</c:v>
                </c:pt>
                <c:pt idx="1586">
                  <c:v>8274328.1825217698</c:v>
                </c:pt>
                <c:pt idx="1587">
                  <c:v>8261248.0608192999</c:v>
                </c:pt>
                <c:pt idx="1588">
                  <c:v>8248188.6162739303</c:v>
                </c:pt>
                <c:pt idx="1589">
                  <c:v>8235149.8161990596</c:v>
                </c:pt>
                <c:pt idx="1590">
                  <c:v>8222131.6279597403</c:v>
                </c:pt>
                <c:pt idx="1591">
                  <c:v>8209134.0189726297</c:v>
                </c:pt>
                <c:pt idx="1592">
                  <c:v>8196156.9567058897</c:v>
                </c:pt>
                <c:pt idx="1593">
                  <c:v>8183200.4086790998</c:v>
                </c:pt>
                <c:pt idx="1594">
                  <c:v>8170264.3424632</c:v>
                </c:pt>
                <c:pt idx="1595">
                  <c:v>8157348.7256803699</c:v>
                </c:pt>
                <c:pt idx="1596">
                  <c:v>8144453.5260039996</c:v>
                </c:pt>
                <c:pt idx="1597">
                  <c:v>8131578.7111585801</c:v>
                </c:pt>
                <c:pt idx="1598">
                  <c:v>8118724.2489195997</c:v>
                </c:pt>
                <c:pt idx="1599">
                  <c:v>8105890.1071135001</c:v>
                </c:pt>
                <c:pt idx="1600">
                  <c:v>8093076.2536175903</c:v>
                </c:pt>
                <c:pt idx="1601">
                  <c:v>8080282.6563599603</c:v>
                </c:pt>
                <c:pt idx="1602">
                  <c:v>8067509.2833193801</c:v>
                </c:pt>
                <c:pt idx="1603">
                  <c:v>8054756.1025252501</c:v>
                </c:pt>
                <c:pt idx="1604">
                  <c:v>8042023.0820575198</c:v>
                </c:pt>
                <c:pt idx="1605">
                  <c:v>8029310.1900465898</c:v>
                </c:pt>
                <c:pt idx="1606">
                  <c:v>8016617.3946732404</c:v>
                </c:pt>
                <c:pt idx="1607">
                  <c:v>8003944.6641685497</c:v>
                </c:pt>
                <c:pt idx="1608">
                  <c:v>7991291.9668138204</c:v>
                </c:pt>
                <c:pt idx="1609">
                  <c:v>7978659.2709404901</c:v>
                </c:pt>
                <c:pt idx="1610">
                  <c:v>7966046.54493008</c:v>
                </c:pt>
                <c:pt idx="1611">
                  <c:v>7953453.7572140498</c:v>
                </c:pt>
                <c:pt idx="1612">
                  <c:v>7940880.8762737997</c:v>
                </c:pt>
                <c:pt idx="1613">
                  <c:v>7928327.8706405601</c:v>
                </c:pt>
                <c:pt idx="1614">
                  <c:v>7915794.7088952903</c:v>
                </c:pt>
                <c:pt idx="1615">
                  <c:v>7903281.3596686004</c:v>
                </c:pt>
                <c:pt idx="1616">
                  <c:v>7890787.7916407203</c:v>
                </c:pt>
                <c:pt idx="1617">
                  <c:v>7878313.9735413799</c:v>
                </c:pt>
                <c:pt idx="1618">
                  <c:v>7865859.8741497397</c:v>
                </c:pt>
                <c:pt idx="1619">
                  <c:v>7853425.4622943001</c:v>
                </c:pt>
                <c:pt idx="1620">
                  <c:v>7841010.7068528803</c:v>
                </c:pt>
                <c:pt idx="1621">
                  <c:v>7828615.5767524503</c:v>
                </c:pt>
                <c:pt idx="1622">
                  <c:v>7816240.0409691297</c:v>
                </c:pt>
                <c:pt idx="1623">
                  <c:v>7803884.0685280599</c:v>
                </c:pt>
                <c:pt idx="1624">
                  <c:v>7791547.6285033599</c:v>
                </c:pt>
                <c:pt idx="1625">
                  <c:v>7779230.6900180504</c:v>
                </c:pt>
                <c:pt idx="1626">
                  <c:v>7766933.2222439302</c:v>
                </c:pt>
                <c:pt idx="1627">
                  <c:v>7754655.1944015604</c:v>
                </c:pt>
                <c:pt idx="1628">
                  <c:v>7742396.5757601401</c:v>
                </c:pt>
                <c:pt idx="1629">
                  <c:v>7730157.3356374698</c:v>
                </c:pt>
                <c:pt idx="1630">
                  <c:v>7717937.4433998102</c:v>
                </c:pt>
                <c:pt idx="1631">
                  <c:v>7705736.8684619004</c:v>
                </c:pt>
                <c:pt idx="1632">
                  <c:v>7693555.5802867999</c:v>
                </c:pt>
                <c:pt idx="1633">
                  <c:v>7681393.5483858297</c:v>
                </c:pt>
                <c:pt idx="1634">
                  <c:v>7669250.7423185501</c:v>
                </c:pt>
                <c:pt idx="1635">
                  <c:v>7657127.1316925799</c:v>
                </c:pt>
                <c:pt idx="1636">
                  <c:v>7645022.6861636601</c:v>
                </c:pt>
                <c:pt idx="1637">
                  <c:v>7632937.3754354203</c:v>
                </c:pt>
                <c:pt idx="1638">
                  <c:v>7620871.1692594402</c:v>
                </c:pt>
                <c:pt idx="1639">
                  <c:v>7608824.0374350902</c:v>
                </c:pt>
                <c:pt idx="1640">
                  <c:v>7596795.9498094898</c:v>
                </c:pt>
                <c:pt idx="1641">
                  <c:v>7584786.87627743</c:v>
                </c:pt>
                <c:pt idx="1642">
                  <c:v>7572796.7867812701</c:v>
                </c:pt>
                <c:pt idx="1643">
                  <c:v>7560825.6513109095</c:v>
                </c:pt>
                <c:pt idx="1644">
                  <c:v>7548873.4399036802</c:v>
                </c:pt>
                <c:pt idx="1645">
                  <c:v>7536940.1226442698</c:v>
                </c:pt>
                <c:pt idx="1646">
                  <c:v>7525025.66966468</c:v>
                </c:pt>
                <c:pt idx="1647">
                  <c:v>7513130.0511440895</c:v>
                </c:pt>
                <c:pt idx="1648">
                  <c:v>7501253.2373088496</c:v>
                </c:pt>
                <c:pt idx="1649">
                  <c:v>7489395.1984323803</c:v>
                </c:pt>
                <c:pt idx="1650">
                  <c:v>7477555.9048350696</c:v>
                </c:pt>
                <c:pt idx="1651">
                  <c:v>7465735.3268842297</c:v>
                </c:pt>
                <c:pt idx="1652">
                  <c:v>7453933.4349940401</c:v>
                </c:pt>
                <c:pt idx="1653">
                  <c:v>7442150.1996254297</c:v>
                </c:pt>
                <c:pt idx="1654">
                  <c:v>7430385.5912860101</c:v>
                </c:pt>
                <c:pt idx="1655">
                  <c:v>7418639.58053004</c:v>
                </c:pt>
                <c:pt idx="1656">
                  <c:v>7406912.1379583199</c:v>
                </c:pt>
                <c:pt idx="1657">
                  <c:v>7395203.2342181196</c:v>
                </c:pt>
                <c:pt idx="1658">
                  <c:v>7383512.8400031095</c:v>
                </c:pt>
                <c:pt idx="1659">
                  <c:v>7371840.92605328</c:v>
                </c:pt>
                <c:pt idx="1660">
                  <c:v>7360187.4631548999</c:v>
                </c:pt>
                <c:pt idx="1661">
                  <c:v>7348552.4221403999</c:v>
                </c:pt>
                <c:pt idx="1662">
                  <c:v>7336935.77388833</c:v>
                </c:pt>
                <c:pt idx="1663">
                  <c:v>7325337.4893232603</c:v>
                </c:pt>
                <c:pt idx="1664">
                  <c:v>7313757.5394157302</c:v>
                </c:pt>
                <c:pt idx="1665">
                  <c:v>7302195.8951821905</c:v>
                </c:pt>
                <c:pt idx="1666">
                  <c:v>7290652.5276848702</c:v>
                </c:pt>
                <c:pt idx="1667">
                  <c:v>7279127.40803177</c:v>
                </c:pt>
                <c:pt idx="1668">
                  <c:v>7267620.5073765703</c:v>
                </c:pt>
                <c:pt idx="1669">
                  <c:v>7256131.7969185198</c:v>
                </c:pt>
                <c:pt idx="1670">
                  <c:v>7244661.2479024297</c:v>
                </c:pt>
                <c:pt idx="1671">
                  <c:v>7233208.83161854</c:v>
                </c:pt>
                <c:pt idx="1672">
                  <c:v>7221774.5194025002</c:v>
                </c:pt>
                <c:pt idx="1673">
                  <c:v>7210358.2826352501</c:v>
                </c:pt>
                <c:pt idx="1674">
                  <c:v>7198960.0927429898</c:v>
                </c:pt>
                <c:pt idx="1675">
                  <c:v>7187579.9211970698</c:v>
                </c:pt>
                <c:pt idx="1676">
                  <c:v>7176217.7395139597</c:v>
                </c:pt>
                <c:pt idx="1677">
                  <c:v>7164873.5192551399</c:v>
                </c:pt>
                <c:pt idx="1678">
                  <c:v>7153547.2320270604</c:v>
                </c:pt>
                <c:pt idx="1679">
                  <c:v>7142238.8494810397</c:v>
                </c:pt>
                <c:pt idx="1680">
                  <c:v>7130948.34331322</c:v>
                </c:pt>
                <c:pt idx="1681">
                  <c:v>7119675.6852644803</c:v>
                </c:pt>
                <c:pt idx="1682">
                  <c:v>7108420.8471203903</c:v>
                </c:pt>
                <c:pt idx="1683">
                  <c:v>7097183.8007111</c:v>
                </c:pt>
                <c:pt idx="1684">
                  <c:v>7085964.5179113001</c:v>
                </c:pt>
                <c:pt idx="1685">
                  <c:v>7074762.9706401303</c:v>
                </c:pt>
                <c:pt idx="1686">
                  <c:v>7063579.1308611399</c:v>
                </c:pt>
                <c:pt idx="1687">
                  <c:v>7052412.97058219</c:v>
                </c:pt>
                <c:pt idx="1688">
                  <c:v>7041264.4618553799</c:v>
                </c:pt>
                <c:pt idx="1689">
                  <c:v>7030133.5767770102</c:v>
                </c:pt>
                <c:pt idx="1690">
                  <c:v>7019020.2874874799</c:v>
                </c:pt>
                <c:pt idx="1691">
                  <c:v>7007924.5661712298</c:v>
                </c:pt>
                <c:pt idx="1692">
                  <c:v>6996846.3850566801</c:v>
                </c:pt>
                <c:pt idx="1693">
                  <c:v>6985785.7164161298</c:v>
                </c:pt>
                <c:pt idx="1694">
                  <c:v>6974742.5325657297</c:v>
                </c:pt>
                <c:pt idx="1695">
                  <c:v>6963716.8058653995</c:v>
                </c:pt>
                <c:pt idx="1696">
                  <c:v>6952708.50871873</c:v>
                </c:pt>
                <c:pt idx="1697">
                  <c:v>6941717.6135729495</c:v>
                </c:pt>
                <c:pt idx="1698">
                  <c:v>6930744.0929188496</c:v>
                </c:pt>
                <c:pt idx="1699">
                  <c:v>6919787.9192906898</c:v>
                </c:pt>
                <c:pt idx="1700">
                  <c:v>6908849.0652661696</c:v>
                </c:pt>
                <c:pt idx="1701">
                  <c:v>6897927.5034663202</c:v>
                </c:pt>
                <c:pt idx="1702">
                  <c:v>6887023.2065554503</c:v>
                </c:pt>
                <c:pt idx="1703">
                  <c:v>6876136.14724111</c:v>
                </c:pt>
                <c:pt idx="1704">
                  <c:v>6865266.2982739499</c:v>
                </c:pt>
                <c:pt idx="1705">
                  <c:v>6854413.6324477401</c:v>
                </c:pt>
                <c:pt idx="1706">
                  <c:v>6843578.1225992404</c:v>
                </c:pt>
                <c:pt idx="1707">
                  <c:v>6832759.7416081298</c:v>
                </c:pt>
                <c:pt idx="1708">
                  <c:v>6821958.4623969998</c:v>
                </c:pt>
                <c:pt idx="1709">
                  <c:v>6811174.2579312101</c:v>
                </c:pt>
                <c:pt idx="1710">
                  <c:v>6800407.1012188802</c:v>
                </c:pt>
                <c:pt idx="1711">
                  <c:v>6789656.9653107803</c:v>
                </c:pt>
                <c:pt idx="1712">
                  <c:v>6778923.8233003002</c:v>
                </c:pt>
                <c:pt idx="1713">
                  <c:v>6768207.6483233599</c:v>
                </c:pt>
                <c:pt idx="1714">
                  <c:v>6757508.4135583397</c:v>
                </c:pt>
                <c:pt idx="1715">
                  <c:v>6746826.0922260098</c:v>
                </c:pt>
                <c:pt idx="1716">
                  <c:v>6736160.6575894998</c:v>
                </c:pt>
                <c:pt idx="1717">
                  <c:v>6725512.0829541897</c:v>
                </c:pt>
                <c:pt idx="1718">
                  <c:v>6714880.3416676503</c:v>
                </c:pt>
                <c:pt idx="1719">
                  <c:v>6704265.4071196001</c:v>
                </c:pt>
                <c:pt idx="1720">
                  <c:v>6693667.2527418202</c:v>
                </c:pt>
                <c:pt idx="1721">
                  <c:v>6683085.8520080904</c:v>
                </c:pt>
                <c:pt idx="1722">
                  <c:v>6672521.1784341102</c:v>
                </c:pt>
                <c:pt idx="1723">
                  <c:v>6661973.2055774601</c:v>
                </c:pt>
                <c:pt idx="1724">
                  <c:v>6651441.9070375198</c:v>
                </c:pt>
                <c:pt idx="1725">
                  <c:v>6640927.2564554103</c:v>
                </c:pt>
                <c:pt idx="1726">
                  <c:v>6630429.2275139</c:v>
                </c:pt>
                <c:pt idx="1727">
                  <c:v>6619947.7939373702</c:v>
                </c:pt>
                <c:pt idx="1728">
                  <c:v>6609482.9294917397</c:v>
                </c:pt>
                <c:pt idx="1729">
                  <c:v>6599034.6079844097</c:v>
                </c:pt>
                <c:pt idx="1730">
                  <c:v>6588602.80326417</c:v>
                </c:pt>
                <c:pt idx="1731">
                  <c:v>6578187.4892211603</c:v>
                </c:pt>
                <c:pt idx="1732">
                  <c:v>6567788.6397867799</c:v>
                </c:pt>
                <c:pt idx="1733">
                  <c:v>6557406.2289336501</c:v>
                </c:pt>
                <c:pt idx="1734">
                  <c:v>6547040.2306755502</c:v>
                </c:pt>
                <c:pt idx="1735">
                  <c:v>6536690.6190673104</c:v>
                </c:pt>
                <c:pt idx="1736">
                  <c:v>6526357.3682047902</c:v>
                </c:pt>
                <c:pt idx="1737">
                  <c:v>6516040.4522248097</c:v>
                </c:pt>
                <c:pt idx="1738">
                  <c:v>6505739.8453050395</c:v>
                </c:pt>
                <c:pt idx="1739">
                  <c:v>6495455.5216640001</c:v>
                </c:pt>
                <c:pt idx="1740">
                  <c:v>6485187.4555609599</c:v>
                </c:pt>
                <c:pt idx="1741">
                  <c:v>6474935.6212958898</c:v>
                </c:pt>
                <c:pt idx="1742">
                  <c:v>6464699.9932093499</c:v>
                </c:pt>
                <c:pt idx="1743">
                  <c:v>6454480.5456825104</c:v>
                </c:pt>
                <c:pt idx="1744">
                  <c:v>6444277.2531370101</c:v>
                </c:pt>
                <c:pt idx="1745">
                  <c:v>6434090.09003493</c:v>
                </c:pt>
                <c:pt idx="1746">
                  <c:v>6423919.0308787199</c:v>
                </c:pt>
                <c:pt idx="1747">
                  <c:v>6413764.05021114</c:v>
                </c:pt>
                <c:pt idx="1748">
                  <c:v>6403625.1226151995</c:v>
                </c:pt>
                <c:pt idx="1749">
                  <c:v>6393502.22271406</c:v>
                </c:pt>
                <c:pt idx="1750">
                  <c:v>6383395.3251710404</c:v>
                </c:pt>
                <c:pt idx="1751">
                  <c:v>6373304.4046894703</c:v>
                </c:pt>
                <c:pt idx="1752">
                  <c:v>6363229.4360127002</c:v>
                </c:pt>
                <c:pt idx="1753">
                  <c:v>6353170.3939239904</c:v>
                </c:pt>
                <c:pt idx="1754">
                  <c:v>6343127.2532464704</c:v>
                </c:pt>
                <c:pt idx="1755">
                  <c:v>6333099.9888430601</c:v>
                </c:pt>
                <c:pt idx="1756">
                  <c:v>6323088.5756164296</c:v>
                </c:pt>
                <c:pt idx="1757">
                  <c:v>6313092.9885089099</c:v>
                </c:pt>
                <c:pt idx="1758">
                  <c:v>6303113.2025024602</c:v>
                </c:pt>
                <c:pt idx="1759">
                  <c:v>6293149.1926185703</c:v>
                </c:pt>
                <c:pt idx="1760">
                  <c:v>6283200.9339182302</c:v>
                </c:pt>
                <c:pt idx="1761">
                  <c:v>6273268.40150184</c:v>
                </c:pt>
                <c:pt idx="1762">
                  <c:v>6263351.5705091804</c:v>
                </c:pt>
                <c:pt idx="1763">
                  <c:v>6253450.4161193101</c:v>
                </c:pt>
                <c:pt idx="1764">
                  <c:v>6243564.9135505296</c:v>
                </c:pt>
                <c:pt idx="1765">
                  <c:v>6233695.0380603401</c:v>
                </c:pt>
                <c:pt idx="1766">
                  <c:v>6223840.7649453096</c:v>
                </c:pt>
                <c:pt idx="1767">
                  <c:v>6214002.0695411004</c:v>
                </c:pt>
                <c:pt idx="1768">
                  <c:v>6204178.9272223497</c:v>
                </c:pt>
                <c:pt idx="1769">
                  <c:v>6194371.3134026099</c:v>
                </c:pt>
                <c:pt idx="1770">
                  <c:v>6184579.2035343098</c:v>
                </c:pt>
                <c:pt idx="1771">
                  <c:v>6174802.5731086899</c:v>
                </c:pt>
                <c:pt idx="1772">
                  <c:v>6165041.3976557301</c:v>
                </c:pt>
                <c:pt idx="1773">
                  <c:v>6155295.6527440799</c:v>
                </c:pt>
                <c:pt idx="1774">
                  <c:v>6145565.3139810301</c:v>
                </c:pt>
                <c:pt idx="1775">
                  <c:v>6135850.35701242</c:v>
                </c:pt>
                <c:pt idx="1776">
                  <c:v>6126150.7575225905</c:v>
                </c:pt>
                <c:pt idx="1777">
                  <c:v>6116466.4912343202</c:v>
                </c:pt>
                <c:pt idx="1778">
                  <c:v>6106797.5339087704</c:v>
                </c:pt>
                <c:pt idx="1779">
                  <c:v>6097143.8613454103</c:v>
                </c:pt>
                <c:pt idx="1780">
                  <c:v>6087505.4493819596</c:v>
                </c:pt>
                <c:pt idx="1781">
                  <c:v>6077882.2738943696</c:v>
                </c:pt>
                <c:pt idx="1782">
                  <c:v>6068274.3107966799</c:v>
                </c:pt>
                <c:pt idx="1783">
                  <c:v>6058681.53604104</c:v>
                </c:pt>
                <c:pt idx="1784">
                  <c:v>6049103.9256175896</c:v>
                </c:pt>
                <c:pt idx="1785">
                  <c:v>6039541.4555544499</c:v>
                </c:pt>
                <c:pt idx="1786">
                  <c:v>6029994.1019176198</c:v>
                </c:pt>
                <c:pt idx="1787">
                  <c:v>6020461.8408109201</c:v>
                </c:pt>
                <c:pt idx="1788">
                  <c:v>6010944.6483759796</c:v>
                </c:pt>
                <c:pt idx="1789">
                  <c:v>6001442.5007921299</c:v>
                </c:pt>
                <c:pt idx="1790">
                  <c:v>5991955.37427634</c:v>
                </c:pt>
                <c:pt idx="1791">
                  <c:v>5982483.2450831998</c:v>
                </c:pt>
                <c:pt idx="1792">
                  <c:v>5973026.0895048203</c:v>
                </c:pt>
                <c:pt idx="1793">
                  <c:v>5963583.8838708</c:v>
                </c:pt>
                <c:pt idx="1794">
                  <c:v>5954156.6045481497</c:v>
                </c:pt>
                <c:pt idx="1795">
                  <c:v>5944744.2279412402</c:v>
                </c:pt>
                <c:pt idx="1796">
                  <c:v>5935346.7304917397</c:v>
                </c:pt>
                <c:pt idx="1797">
                  <c:v>5925964.0886785798</c:v>
                </c:pt>
                <c:pt idx="1798">
                  <c:v>5916596.2790178303</c:v>
                </c:pt>
                <c:pt idx="1799">
                  <c:v>5907243.2780627301</c:v>
                </c:pt>
                <c:pt idx="1800">
                  <c:v>5897905.0624035597</c:v>
                </c:pt>
                <c:pt idx="1801">
                  <c:v>5888581.6086676</c:v>
                </c:pt>
                <c:pt idx="1802">
                  <c:v>5879272.89351911</c:v>
                </c:pt>
                <c:pt idx="1803">
                  <c:v>5869978.8936591903</c:v>
                </c:pt>
                <c:pt idx="1804">
                  <c:v>5860699.5858258102</c:v>
                </c:pt>
                <c:pt idx="1805">
                  <c:v>5851434.9467937099</c:v>
                </c:pt>
                <c:pt idx="1806">
                  <c:v>5842184.95337433</c:v>
                </c:pt>
                <c:pt idx="1807">
                  <c:v>5832949.5824157596</c:v>
                </c:pt>
                <c:pt idx="1808">
                  <c:v>5823728.8108027196</c:v>
                </c:pt>
                <c:pt idx="1809">
                  <c:v>5814522.6154564498</c:v>
                </c:pt>
                <c:pt idx="1810">
                  <c:v>5805330.9733346598</c:v>
                </c:pt>
                <c:pt idx="1811">
                  <c:v>5796153.8614315204</c:v>
                </c:pt>
                <c:pt idx="1812">
                  <c:v>5786991.2567775296</c:v>
                </c:pt>
                <c:pt idx="1813">
                  <c:v>5777843.1364395404</c:v>
                </c:pt>
                <c:pt idx="1814">
                  <c:v>5768709.4775206102</c:v>
                </c:pt>
                <c:pt idx="1815">
                  <c:v>5759590.2571600303</c:v>
                </c:pt>
                <c:pt idx="1816">
                  <c:v>5750485.4525332199</c:v>
                </c:pt>
                <c:pt idx="1817">
                  <c:v>5741395.0408516601</c:v>
                </c:pt>
                <c:pt idx="1818">
                  <c:v>5732318.9993628897</c:v>
                </c:pt>
                <c:pt idx="1819">
                  <c:v>5136195.8418993596</c:v>
                </c:pt>
                <c:pt idx="1820">
                  <c:v>5637433.9532353096</c:v>
                </c:pt>
                <c:pt idx="1821">
                  <c:v>6154163.2206309102</c:v>
                </c:pt>
                <c:pt idx="1822">
                  <c:v>6686212.9875108097</c:v>
                </c:pt>
                <c:pt idx="1823">
                  <c:v>7233077.3365721703</c:v>
                </c:pt>
                <c:pt idx="1824">
                  <c:v>7794463.7688191803</c:v>
                </c:pt>
                <c:pt idx="1825">
                  <c:v>8370103.7410379397</c:v>
                </c:pt>
                <c:pt idx="1826">
                  <c:v>8959584.2693952098</c:v>
                </c:pt>
                <c:pt idx="1827">
                  <c:v>9562846.7556048296</c:v>
                </c:pt>
                <c:pt idx="1828">
                  <c:v>10179400.3707307</c:v>
                </c:pt>
                <c:pt idx="1829">
                  <c:v>10809254.588410599</c:v>
                </c:pt>
                <c:pt idx="1830">
                  <c:v>11451999.691375401</c:v>
                </c:pt>
                <c:pt idx="1831">
                  <c:v>12107551.005751399</c:v>
                </c:pt>
                <c:pt idx="1832">
                  <c:v>12775684.0907744</c:v>
                </c:pt>
                <c:pt idx="1833">
                  <c:v>13456184.705912899</c:v>
                </c:pt>
                <c:pt idx="1834">
                  <c:v>14149000.129623899</c:v>
                </c:pt>
                <c:pt idx="1835">
                  <c:v>14853792.175662501</c:v>
                </c:pt>
                <c:pt idx="1836">
                  <c:v>15570665.013189301</c:v>
                </c:pt>
                <c:pt idx="1837">
                  <c:v>16299233.0873586</c:v>
                </c:pt>
                <c:pt idx="1838">
                  <c:v>17039540.260097198</c:v>
                </c:pt>
                <c:pt idx="1839">
                  <c:v>17791360.944144499</c:v>
                </c:pt>
                <c:pt idx="1840">
                  <c:v>18554610.788447499</c:v>
                </c:pt>
                <c:pt idx="1841">
                  <c:v>19329216.072184902</c:v>
                </c:pt>
                <c:pt idx="1842">
                  <c:v>20114968.067330901</c:v>
                </c:pt>
                <c:pt idx="1843">
                  <c:v>20911938.097371299</c:v>
                </c:pt>
                <c:pt idx="1844">
                  <c:v>21719831.024966601</c:v>
                </c:pt>
                <c:pt idx="1845">
                  <c:v>22538753.487460699</c:v>
                </c:pt>
                <c:pt idx="1846">
                  <c:v>23368460.411171</c:v>
                </c:pt>
                <c:pt idx="1847">
                  <c:v>24208965.223071501</c:v>
                </c:pt>
                <c:pt idx="1848">
                  <c:v>25060162.612053599</c:v>
                </c:pt>
                <c:pt idx="1849">
                  <c:v>25921944.153033901</c:v>
                </c:pt>
                <c:pt idx="1850">
                  <c:v>26794339.734049302</c:v>
                </c:pt>
                <c:pt idx="1851">
                  <c:v>27677123.918596901</c:v>
                </c:pt>
                <c:pt idx="1852">
                  <c:v>28570451.212360099</c:v>
                </c:pt>
                <c:pt idx="1853">
                  <c:v>29474047.868283</c:v>
                </c:pt>
                <c:pt idx="1854">
                  <c:v>30388008.075909801</c:v>
                </c:pt>
                <c:pt idx="1855">
                  <c:v>31316021.508802399</c:v>
                </c:pt>
                <c:pt idx="1856">
                  <c:v>32263515.857731301</c:v>
                </c:pt>
                <c:pt idx="1857">
                  <c:v>33230206.581077501</c:v>
                </c:pt>
                <c:pt idx="1858">
                  <c:v>34215968.834610403</c:v>
                </c:pt>
                <c:pt idx="1859">
                  <c:v>35221232.382147901</c:v>
                </c:pt>
                <c:pt idx="1860">
                  <c:v>36245765.918266498</c:v>
                </c:pt>
                <c:pt idx="1861">
                  <c:v>37290030.357886501</c:v>
                </c:pt>
                <c:pt idx="1862">
                  <c:v>38353849.607237801</c:v>
                </c:pt>
                <c:pt idx="1863">
                  <c:v>39437487.973355003</c:v>
                </c:pt>
                <c:pt idx="1864">
                  <c:v>40540987.393358201</c:v>
                </c:pt>
                <c:pt idx="1865">
                  <c:v>41664355.874721803</c:v>
                </c:pt>
                <c:pt idx="1866">
                  <c:v>42807855.899945699</c:v>
                </c:pt>
                <c:pt idx="1867">
                  <c:v>43971240.144880198</c:v>
                </c:pt>
                <c:pt idx="1868">
                  <c:v>45154973.426867299</c:v>
                </c:pt>
                <c:pt idx="1869">
                  <c:v>46358683.356758803</c:v>
                </c:pt>
                <c:pt idx="1870">
                  <c:v>47582685.0200831</c:v>
                </c:pt>
                <c:pt idx="1871">
                  <c:v>48826823.773551904</c:v>
                </c:pt>
                <c:pt idx="1872">
                  <c:v>50091147.1455786</c:v>
                </c:pt>
                <c:pt idx="1873">
                  <c:v>51375717.284841903</c:v>
                </c:pt>
                <c:pt idx="1874">
                  <c:v>52680312.073589198</c:v>
                </c:pt>
                <c:pt idx="1875">
                  <c:v>54005207.660380401</c:v>
                </c:pt>
                <c:pt idx="1876">
                  <c:v>55349979.708392002</c:v>
                </c:pt>
                <c:pt idx="1877">
                  <c:v>56714910.7384459</c:v>
                </c:pt>
                <c:pt idx="1878">
                  <c:v>58099629.912589699</c:v>
                </c:pt>
                <c:pt idx="1879">
                  <c:v>59504198.671164699</c:v>
                </c:pt>
                <c:pt idx="1880">
                  <c:v>60928482.208100401</c:v>
                </c:pt>
                <c:pt idx="1881">
                  <c:v>62377951.424473703</c:v>
                </c:pt>
                <c:pt idx="1882">
                  <c:v>63859397.1427764</c:v>
                </c:pt>
                <c:pt idx="1883">
                  <c:v>65372861.149444498</c:v>
                </c:pt>
                <c:pt idx="1884">
                  <c:v>66919523.804223299</c:v>
                </c:pt>
                <c:pt idx="1885">
                  <c:v>68499225.130491599</c:v>
                </c:pt>
                <c:pt idx="1886">
                  <c:v>70112937.141092703</c:v>
                </c:pt>
                <c:pt idx="1887">
                  <c:v>71760880.538056105</c:v>
                </c:pt>
                <c:pt idx="1888">
                  <c:v>73443613.770652503</c:v>
                </c:pt>
                <c:pt idx="1889">
                  <c:v>75161758.342914999</c:v>
                </c:pt>
                <c:pt idx="1890">
                  <c:v>76915432.282769606</c:v>
                </c:pt>
                <c:pt idx="1891">
                  <c:v>78705676.786979601</c:v>
                </c:pt>
                <c:pt idx="1892">
                  <c:v>80532272.882565796</c:v>
                </c:pt>
                <c:pt idx="1893">
                  <c:v>82396310.234855205</c:v>
                </c:pt>
                <c:pt idx="1894">
                  <c:v>84297698.335579693</c:v>
                </c:pt>
                <c:pt idx="1895">
                  <c:v>86237155.466609493</c:v>
                </c:pt>
                <c:pt idx="1896">
                  <c:v>88215011.076711297</c:v>
                </c:pt>
                <c:pt idx="1897">
                  <c:v>90231495.425282493</c:v>
                </c:pt>
                <c:pt idx="1898">
                  <c:v>92287372.195439905</c:v>
                </c:pt>
                <c:pt idx="1899">
                  <c:v>94382381.686259806</c:v>
                </c:pt>
                <c:pt idx="1900">
                  <c:v>96517669.796749502</c:v>
                </c:pt>
                <c:pt idx="1901">
                  <c:v>98692752.024553299</c:v>
                </c:pt>
                <c:pt idx="1902">
                  <c:v>100908476.696941</c:v>
                </c:pt>
                <c:pt idx="1903">
                  <c:v>103164789.547059</c:v>
                </c:pt>
                <c:pt idx="1904">
                  <c:v>105462005.953887</c:v>
                </c:pt>
                <c:pt idx="1905">
                  <c:v>107800509.259854</c:v>
                </c:pt>
                <c:pt idx="1906">
                  <c:v>110180064.45665801</c:v>
                </c:pt>
                <c:pt idx="1907">
                  <c:v>112601496.015003</c:v>
                </c:pt>
                <c:pt idx="1908">
                  <c:v>115064154.76867101</c:v>
                </c:pt>
                <c:pt idx="1909">
                  <c:v>117568855.740422</c:v>
                </c:pt>
                <c:pt idx="1910">
                  <c:v>120115077.799973</c:v>
                </c:pt>
                <c:pt idx="1911">
                  <c:v>122703165.567504</c:v>
                </c:pt>
                <c:pt idx="1912">
                  <c:v>125333025.586348</c:v>
                </c:pt>
                <c:pt idx="1913">
                  <c:v>128004423.310123</c:v>
                </c:pt>
                <c:pt idx="1914">
                  <c:v>130717685.88819499</c:v>
                </c:pt>
                <c:pt idx="1915">
                  <c:v>133472023.201214</c:v>
                </c:pt>
                <c:pt idx="1916">
                  <c:v>136268091.17239001</c:v>
                </c:pt>
                <c:pt idx="1917">
                  <c:v>139104845.22936499</c:v>
                </c:pt>
                <c:pt idx="1918">
                  <c:v>141982568.922562</c:v>
                </c:pt>
                <c:pt idx="1919">
                  <c:v>144900620.842924</c:v>
                </c:pt>
                <c:pt idx="1920">
                  <c:v>147858693.44431701</c:v>
                </c:pt>
                <c:pt idx="1921">
                  <c:v>150856528.61511099</c:v>
                </c:pt>
                <c:pt idx="1922">
                  <c:v>153893150.494912</c:v>
                </c:pt>
                <c:pt idx="1923">
                  <c:v>156968926.00741601</c:v>
                </c:pt>
                <c:pt idx="1924">
                  <c:v>160082279.95273301</c:v>
                </c:pt>
                <c:pt idx="1925">
                  <c:v>163233308.373099</c:v>
                </c:pt>
                <c:pt idx="1926">
                  <c:v>166420800.007613</c:v>
                </c:pt>
                <c:pt idx="1927">
                  <c:v>169644272.34369799</c:v>
                </c:pt>
                <c:pt idx="1928">
                  <c:v>172902843.79208499</c:v>
                </c:pt>
                <c:pt idx="1929">
                  <c:v>176195484.507525</c:v>
                </c:pt>
                <c:pt idx="1930">
                  <c:v>179521600.93273401</c:v>
                </c:pt>
                <c:pt idx="1931">
                  <c:v>182879679.56815299</c:v>
                </c:pt>
                <c:pt idx="1932">
                  <c:v>186269295.91708601</c:v>
                </c:pt>
                <c:pt idx="1933">
                  <c:v>189688721.63904899</c:v>
                </c:pt>
                <c:pt idx="1934">
                  <c:v>193137174.03940099</c:v>
                </c:pt>
                <c:pt idx="1935">
                  <c:v>196613186.34338799</c:v>
                </c:pt>
                <c:pt idx="1936">
                  <c:v>200115495.79101601</c:v>
                </c:pt>
                <c:pt idx="1937">
                  <c:v>203642840.371418</c:v>
                </c:pt>
                <c:pt idx="1938">
                  <c:v>207193491.85343701</c:v>
                </c:pt>
                <c:pt idx="1939">
                  <c:v>210766474.808413</c:v>
                </c:pt>
                <c:pt idx="1940">
                  <c:v>214359691.895742</c:v>
                </c:pt>
                <c:pt idx="1941">
                  <c:v>217971924.00461501</c:v>
                </c:pt>
                <c:pt idx="1942">
                  <c:v>221601255.39265701</c:v>
                </c:pt>
                <c:pt idx="1943">
                  <c:v>225246095.28566501</c:v>
                </c:pt>
                <c:pt idx="1944">
                  <c:v>228904638.827133</c:v>
                </c:pt>
                <c:pt idx="1945">
                  <c:v>232575009.90533</c:v>
                </c:pt>
                <c:pt idx="1946">
                  <c:v>236255437.53161499</c:v>
                </c:pt>
                <c:pt idx="1947">
                  <c:v>239943860.67712301</c:v>
                </c:pt>
                <c:pt idx="1948">
                  <c:v>243638443.92637801</c:v>
                </c:pt>
                <c:pt idx="1949">
                  <c:v>247337064.259233</c:v>
                </c:pt>
                <c:pt idx="1950">
                  <c:v>251037717.22748399</c:v>
                </c:pt>
                <c:pt idx="1951">
                  <c:v>254738290.00594401</c:v>
                </c:pt>
                <c:pt idx="1952">
                  <c:v>258436664.35794699</c:v>
                </c:pt>
                <c:pt idx="1953">
                  <c:v>262130651.15473199</c:v>
                </c:pt>
                <c:pt idx="1954">
                  <c:v>265818150.073369</c:v>
                </c:pt>
                <c:pt idx="1955">
                  <c:v>269496750.187765</c:v>
                </c:pt>
                <c:pt idx="1956">
                  <c:v>273164454.30879301</c:v>
                </c:pt>
                <c:pt idx="1957">
                  <c:v>276818785.151317</c:v>
                </c:pt>
                <c:pt idx="1958">
                  <c:v>280457650.78710502</c:v>
                </c:pt>
                <c:pt idx="1959">
                  <c:v>284078664.476569</c:v>
                </c:pt>
                <c:pt idx="1960">
                  <c:v>287679548.06542897</c:v>
                </c:pt>
                <c:pt idx="1961">
                  <c:v>291258129.03731</c:v>
                </c:pt>
                <c:pt idx="1962">
                  <c:v>294811850.80554301</c:v>
                </c:pt>
                <c:pt idx="1963">
                  <c:v>298338851.95297199</c:v>
                </c:pt>
                <c:pt idx="1964">
                  <c:v>301836289.911277</c:v>
                </c:pt>
                <c:pt idx="1965">
                  <c:v>305302475.78772497</c:v>
                </c:pt>
                <c:pt idx="1966">
                  <c:v>308734755.936894</c:v>
                </c:pt>
                <c:pt idx="1967">
                  <c:v>312131147.172916</c:v>
                </c:pt>
                <c:pt idx="1968">
                  <c:v>315489433.93903798</c:v>
                </c:pt>
                <c:pt idx="1969">
                  <c:v>318807249.82712197</c:v>
                </c:pt>
                <c:pt idx="1970">
                  <c:v>322083026.81421399</c:v>
                </c:pt>
                <c:pt idx="1971">
                  <c:v>325313663.14206898</c:v>
                </c:pt>
                <c:pt idx="1972">
                  <c:v>328498247.35197997</c:v>
                </c:pt>
                <c:pt idx="1973">
                  <c:v>331633892.18332899</c:v>
                </c:pt>
                <c:pt idx="1974">
                  <c:v>334719285.86106998</c:v>
                </c:pt>
                <c:pt idx="1975">
                  <c:v>337752192.35086101</c:v>
                </c:pt>
                <c:pt idx="1976">
                  <c:v>340730819.31783599</c:v>
                </c:pt>
                <c:pt idx="1977">
                  <c:v>343653686.841326</c:v>
                </c:pt>
                <c:pt idx="1978">
                  <c:v>346518448.29347003</c:v>
                </c:pt>
                <c:pt idx="1979">
                  <c:v>349324410.27763999</c:v>
                </c:pt>
                <c:pt idx="1980">
                  <c:v>352068800.36852503</c:v>
                </c:pt>
                <c:pt idx="1981">
                  <c:v>354751279.30676699</c:v>
                </c:pt>
                <c:pt idx="1982">
                  <c:v>357369622.30925202</c:v>
                </c:pt>
                <c:pt idx="1983">
                  <c:v>359922919.57059997</c:v>
                </c:pt>
                <c:pt idx="1984">
                  <c:v>362409859.74060398</c:v>
                </c:pt>
                <c:pt idx="1985">
                  <c:v>364828904.57309002</c:v>
                </c:pt>
                <c:pt idx="1986">
                  <c:v>367179855.17321497</c:v>
                </c:pt>
                <c:pt idx="1987">
                  <c:v>369460100.73445702</c:v>
                </c:pt>
                <c:pt idx="1988">
                  <c:v>371670445.29762</c:v>
                </c:pt>
                <c:pt idx="1989">
                  <c:v>373808711.88489097</c:v>
                </c:pt>
                <c:pt idx="1990">
                  <c:v>375875052.86809802</c:v>
                </c:pt>
                <c:pt idx="1991">
                  <c:v>377868308.88742203</c:v>
                </c:pt>
                <c:pt idx="1992">
                  <c:v>379787941.73803198</c:v>
                </c:pt>
                <c:pt idx="1993">
                  <c:v>381633844.351201</c:v>
                </c:pt>
                <c:pt idx="1994">
                  <c:v>383404759.34009898</c:v>
                </c:pt>
                <c:pt idx="1995">
                  <c:v>385101564.73018301</c:v>
                </c:pt>
                <c:pt idx="1996">
                  <c:v>386722529.51756501</c:v>
                </c:pt>
                <c:pt idx="1997">
                  <c:v>388268894.64697701</c:v>
                </c:pt>
                <c:pt idx="1998">
                  <c:v>389739631.53568399</c:v>
                </c:pt>
                <c:pt idx="1999">
                  <c:v>391135242.99967301</c:v>
                </c:pt>
                <c:pt idx="2000">
                  <c:v>392455766.12810099</c:v>
                </c:pt>
                <c:pt idx="2001">
                  <c:v>393700957.56730902</c:v>
                </c:pt>
                <c:pt idx="2002">
                  <c:v>394872042.491714</c:v>
                </c:pt>
                <c:pt idx="2003">
                  <c:v>395967634.53739297</c:v>
                </c:pt>
                <c:pt idx="2004">
                  <c:v>396989945.546592</c:v>
                </c:pt>
                <c:pt idx="2005">
                  <c:v>397938057.04899901</c:v>
                </c:pt>
                <c:pt idx="2006">
                  <c:v>398813413.99936301</c:v>
                </c:pt>
                <c:pt idx="2007">
                  <c:v>399616125.080459</c:v>
                </c:pt>
                <c:pt idx="2008">
                  <c:v>400346879.97469199</c:v>
                </c:pt>
                <c:pt idx="2009">
                  <c:v>401006778.13299799</c:v>
                </c:pt>
                <c:pt idx="2010">
                  <c:v>401595773.98395503</c:v>
                </c:pt>
                <c:pt idx="2011">
                  <c:v>402115824.34017098</c:v>
                </c:pt>
                <c:pt idx="2012">
                  <c:v>402566439.56321001</c:v>
                </c:pt>
                <c:pt idx="2013">
                  <c:v>402949804.62116897</c:v>
                </c:pt>
                <c:pt idx="2014">
                  <c:v>403266044.39304698</c:v>
                </c:pt>
                <c:pt idx="2015">
                  <c:v>403516599.99697399</c:v>
                </c:pt>
                <c:pt idx="2016">
                  <c:v>403702489.306696</c:v>
                </c:pt>
                <c:pt idx="2017">
                  <c:v>403824444.88822001</c:v>
                </c:pt>
                <c:pt idx="2018">
                  <c:v>403884419.48163497</c:v>
                </c:pt>
                <c:pt idx="2019">
                  <c:v>403882169.03470403</c:v>
                </c:pt>
                <c:pt idx="2020">
                  <c:v>403820362.038396</c:v>
                </c:pt>
                <c:pt idx="2021">
                  <c:v>403699106.81612098</c:v>
                </c:pt>
                <c:pt idx="2022">
                  <c:v>403520360.993442</c:v>
                </c:pt>
                <c:pt idx="2023">
                  <c:v>403285008.64073998</c:v>
                </c:pt>
                <c:pt idx="2024">
                  <c:v>402994343.211851</c:v>
                </c:pt>
                <c:pt idx="2025">
                  <c:v>402650199.19063699</c:v>
                </c:pt>
                <c:pt idx="2026">
                  <c:v>402252524.276577</c:v>
                </c:pt>
                <c:pt idx="2027">
                  <c:v>401804206.88288498</c:v>
                </c:pt>
                <c:pt idx="2028">
                  <c:v>401305328.77020502</c:v>
                </c:pt>
                <c:pt idx="2029">
                  <c:v>400751587.08736902</c:v>
                </c:pt>
                <c:pt idx="2030">
                  <c:v>399999315.52686697</c:v>
                </c:pt>
                <c:pt idx="2031">
                  <c:v>398991428.680843</c:v>
                </c:pt>
                <c:pt idx="2032">
                  <c:v>397736268.05085403</c:v>
                </c:pt>
                <c:pt idx="2033">
                  <c:v>396241437.89660698</c:v>
                </c:pt>
                <c:pt idx="2034">
                  <c:v>394519435.66709101</c:v>
                </c:pt>
                <c:pt idx="2035">
                  <c:v>392575092.00072998</c:v>
                </c:pt>
                <c:pt idx="2036">
                  <c:v>390423768.65271699</c:v>
                </c:pt>
                <c:pt idx="2037">
                  <c:v>388072103.553011</c:v>
                </c:pt>
                <c:pt idx="2038">
                  <c:v>385533069.76672697</c:v>
                </c:pt>
                <c:pt idx="2039">
                  <c:v>382816178.73134297</c:v>
                </c:pt>
                <c:pt idx="2040">
                  <c:v>379932249.33005702</c:v>
                </c:pt>
                <c:pt idx="2041">
                  <c:v>376893578.44977897</c:v>
                </c:pt>
                <c:pt idx="2042">
                  <c:v>373707137.60461801</c:v>
                </c:pt>
                <c:pt idx="2043">
                  <c:v>370387761.88655198</c:v>
                </c:pt>
                <c:pt idx="2044">
                  <c:v>366942723.34112102</c:v>
                </c:pt>
                <c:pt idx="2045">
                  <c:v>363384470.24903297</c:v>
                </c:pt>
                <c:pt idx="2046">
                  <c:v>359721660.09673899</c:v>
                </c:pt>
                <c:pt idx="2047">
                  <c:v>355964710.253838</c:v>
                </c:pt>
                <c:pt idx="2048">
                  <c:v>352123053.42087901</c:v>
                </c:pt>
                <c:pt idx="2049">
                  <c:v>348205436.21632999</c:v>
                </c:pt>
                <c:pt idx="2050">
                  <c:v>344221610.87142998</c:v>
                </c:pt>
                <c:pt idx="2051">
                  <c:v>340178749.328664</c:v>
                </c:pt>
                <c:pt idx="2052">
                  <c:v>336086349.53841501</c:v>
                </c:pt>
                <c:pt idx="2053">
                  <c:v>331951347.10369599</c:v>
                </c:pt>
                <c:pt idx="2054">
                  <c:v>327781680.46345198</c:v>
                </c:pt>
                <c:pt idx="2055">
                  <c:v>323584195.01507902</c:v>
                </c:pt>
                <c:pt idx="2056">
                  <c:v>319365627.688712</c:v>
                </c:pt>
                <c:pt idx="2057">
                  <c:v>315132423.26675802</c:v>
                </c:pt>
                <c:pt idx="2058">
                  <c:v>310894988.50633901</c:v>
                </c:pt>
                <c:pt idx="2059">
                  <c:v>306718200.20033503</c:v>
                </c:pt>
                <c:pt idx="2060">
                  <c:v>302623798.81234097</c:v>
                </c:pt>
                <c:pt idx="2061">
                  <c:v>298608656.09231699</c:v>
                </c:pt>
                <c:pt idx="2062">
                  <c:v>294672052.32307202</c:v>
                </c:pt>
                <c:pt idx="2063">
                  <c:v>290811892.12597102</c:v>
                </c:pt>
                <c:pt idx="2064">
                  <c:v>287026550.97943699</c:v>
                </c:pt>
                <c:pt idx="2065">
                  <c:v>283314892.530644</c:v>
                </c:pt>
                <c:pt idx="2066">
                  <c:v>279674372.55717999</c:v>
                </c:pt>
                <c:pt idx="2067">
                  <c:v>276105028.03813303</c:v>
                </c:pt>
                <c:pt idx="2068">
                  <c:v>272603689.05515599</c:v>
                </c:pt>
                <c:pt idx="2069">
                  <c:v>269170079.36865002</c:v>
                </c:pt>
                <c:pt idx="2070">
                  <c:v>265801952.732602</c:v>
                </c:pt>
                <c:pt idx="2071">
                  <c:v>262498252.796345</c:v>
                </c:pt>
                <c:pt idx="2072">
                  <c:v>259257587.33927399</c:v>
                </c:pt>
                <c:pt idx="2073">
                  <c:v>256077929.59337899</c:v>
                </c:pt>
                <c:pt idx="2074">
                  <c:v>252959453.667373</c:v>
                </c:pt>
                <c:pt idx="2075">
                  <c:v>249899065.83504999</c:v>
                </c:pt>
                <c:pt idx="2076">
                  <c:v>246896850.93304899</c:v>
                </c:pt>
                <c:pt idx="2077">
                  <c:v>243950530.60665801</c:v>
                </c:pt>
                <c:pt idx="2078">
                  <c:v>241059514.26139301</c:v>
                </c:pt>
                <c:pt idx="2079">
                  <c:v>238222275.995316</c:v>
                </c:pt>
                <c:pt idx="2080">
                  <c:v>235437609.05626699</c:v>
                </c:pt>
                <c:pt idx="2081">
                  <c:v>232704680.571251</c:v>
                </c:pt>
                <c:pt idx="2082">
                  <c:v>230021661.29914001</c:v>
                </c:pt>
                <c:pt idx="2083">
                  <c:v>227388540.27765101</c:v>
                </c:pt>
                <c:pt idx="2084">
                  <c:v>224803080.25450999</c:v>
                </c:pt>
                <c:pt idx="2085">
                  <c:v>222265057.65781099</c:v>
                </c:pt>
                <c:pt idx="2086">
                  <c:v>219772894.10535699</c:v>
                </c:pt>
                <c:pt idx="2087">
                  <c:v>217325829.83988601</c:v>
                </c:pt>
                <c:pt idx="2088">
                  <c:v>214922893.320568</c:v>
                </c:pt>
                <c:pt idx="2089">
                  <c:v>212562658.415295</c:v>
                </c:pt>
                <c:pt idx="2090">
                  <c:v>210245243.30886501</c:v>
                </c:pt>
                <c:pt idx="2091">
                  <c:v>207968495.02048999</c:v>
                </c:pt>
                <c:pt idx="2092">
                  <c:v>205732470.692357</c:v>
                </c:pt>
                <c:pt idx="2093">
                  <c:v>203535592.42851099</c:v>
                </c:pt>
                <c:pt idx="2094">
                  <c:v>201377449.313795</c:v>
                </c:pt>
                <c:pt idx="2095">
                  <c:v>199256993.55414599</c:v>
                </c:pt>
                <c:pt idx="2096">
                  <c:v>197173386.15130001</c:v>
                </c:pt>
                <c:pt idx="2097">
                  <c:v>195126067.37456399</c:v>
                </c:pt>
                <c:pt idx="2098">
                  <c:v>193113767.70816401</c:v>
                </c:pt>
                <c:pt idx="2099">
                  <c:v>191136494.959658</c:v>
                </c:pt>
                <c:pt idx="2100">
                  <c:v>189192705.41664901</c:v>
                </c:pt>
                <c:pt idx="2101">
                  <c:v>187282255.70910701</c:v>
                </c:pt>
                <c:pt idx="2102">
                  <c:v>185404064.88685101</c:v>
                </c:pt>
                <c:pt idx="2103">
                  <c:v>183557613.873954</c:v>
                </c:pt>
                <c:pt idx="2104">
                  <c:v>181742248.450037</c:v>
                </c:pt>
                <c:pt idx="2105">
                  <c:v>179956983.56657499</c:v>
                </c:pt>
                <c:pt idx="2106">
                  <c:v>178201923.69421801</c:v>
                </c:pt>
                <c:pt idx="2107">
                  <c:v>176475579.938757</c:v>
                </c:pt>
                <c:pt idx="2108">
                  <c:v>174778010.92771</c:v>
                </c:pt>
                <c:pt idx="2109">
                  <c:v>173108131.95967099</c:v>
                </c:pt>
                <c:pt idx="2110">
                  <c:v>171465671.0763</c:v>
                </c:pt>
                <c:pt idx="2111">
                  <c:v>169849916.97833899</c:v>
                </c:pt>
                <c:pt idx="2112">
                  <c:v>168260294.03166401</c:v>
                </c:pt>
                <c:pt idx="2113">
                  <c:v>166696435.62394699</c:v>
                </c:pt>
                <c:pt idx="2114">
                  <c:v>165157461.93198299</c:v>
                </c:pt>
                <c:pt idx="2115">
                  <c:v>163643400.84980401</c:v>
                </c:pt>
                <c:pt idx="2116">
                  <c:v>162153183.65080401</c:v>
                </c:pt>
                <c:pt idx="2117">
                  <c:v>160686727.44267499</c:v>
                </c:pt>
                <c:pt idx="2118">
                  <c:v>159243290.72938901</c:v>
                </c:pt>
                <c:pt idx="2119">
                  <c:v>157822521.994432</c:v>
                </c:pt>
                <c:pt idx="2120">
                  <c:v>156423982.44911501</c:v>
                </c:pt>
                <c:pt idx="2121">
                  <c:v>155046988.27785501</c:v>
                </c:pt>
                <c:pt idx="2122">
                  <c:v>153691635.67916101</c:v>
                </c:pt>
                <c:pt idx="2123">
                  <c:v>152356884.80059001</c:v>
                </c:pt>
                <c:pt idx="2124">
                  <c:v>151042795.97085601</c:v>
                </c:pt>
                <c:pt idx="2125">
                  <c:v>149748616.67531699</c:v>
                </c:pt>
                <c:pt idx="2126">
                  <c:v>148474169.08063501</c:v>
                </c:pt>
                <c:pt idx="2127">
                  <c:v>147218967.05305299</c:v>
                </c:pt>
                <c:pt idx="2128">
                  <c:v>145982484.299243</c:v>
                </c:pt>
                <c:pt idx="2129">
                  <c:v>144764867.32553801</c:v>
                </c:pt>
                <c:pt idx="2130">
                  <c:v>143565113.250974</c:v>
                </c:pt>
                <c:pt idx="2131">
                  <c:v>142383389.65944001</c:v>
                </c:pt>
                <c:pt idx="2132">
                  <c:v>141218946.56052101</c:v>
                </c:pt>
                <c:pt idx="2133">
                  <c:v>140071739.907931</c:v>
                </c:pt>
                <c:pt idx="2134">
                  <c:v>138941254.66632399</c:v>
                </c:pt>
                <c:pt idx="2135">
                  <c:v>137827250.883982</c:v>
                </c:pt>
                <c:pt idx="2136">
                  <c:v>136729431.71527499</c:v>
                </c:pt>
                <c:pt idx="2137">
                  <c:v>135647315.572117</c:v>
                </c:pt>
                <c:pt idx="2138">
                  <c:v>134580989.35032901</c:v>
                </c:pt>
                <c:pt idx="2139">
                  <c:v>133529715.00561699</c:v>
                </c:pt>
                <c:pt idx="2140">
                  <c:v>132493550.820686</c:v>
                </c:pt>
                <c:pt idx="2141">
                  <c:v>131471966.502942</c:v>
                </c:pt>
                <c:pt idx="2142">
                  <c:v>130464845.399325</c:v>
                </c:pt>
                <c:pt idx="2143">
                  <c:v>129471850.57296</c:v>
                </c:pt>
                <c:pt idx="2144">
                  <c:v>128492609.93167201</c:v>
                </c:pt>
                <c:pt idx="2145">
                  <c:v>127527245.903807</c:v>
                </c:pt>
                <c:pt idx="2146">
                  <c:v>126575038.80159099</c:v>
                </c:pt>
                <c:pt idx="2147">
                  <c:v>125636124.48551001</c:v>
                </c:pt>
                <c:pt idx="2148">
                  <c:v>124709967.441376</c:v>
                </c:pt>
                <c:pt idx="2149">
                  <c:v>123796546.989729</c:v>
                </c:pt>
                <c:pt idx="2150">
                  <c:v>122895499.397718</c:v>
                </c:pt>
                <c:pt idx="2151">
                  <c:v>122006658.393364</c:v>
                </c:pt>
                <c:pt idx="2152">
                  <c:v>121129820.409661</c:v>
                </c:pt>
                <c:pt idx="2153">
                  <c:v>120264640.165214</c:v>
                </c:pt>
                <c:pt idx="2154">
                  <c:v>119411194.37515201</c:v>
                </c:pt>
                <c:pt idx="2155">
                  <c:v>118568949.623594</c:v>
                </c:pt>
                <c:pt idx="2156">
                  <c:v>117737959.530664</c:v>
                </c:pt>
                <c:pt idx="2157">
                  <c:v>116917843.68668</c:v>
                </c:pt>
                <c:pt idx="2158">
                  <c:v>116108524.83251899</c:v>
                </c:pt>
                <c:pt idx="2159">
                  <c:v>115309765.52426299</c:v>
                </c:pt>
                <c:pt idx="2160">
                  <c:v>114521297.825838</c:v>
                </c:pt>
                <c:pt idx="2161">
                  <c:v>113743223.94316</c:v>
                </c:pt>
                <c:pt idx="2162">
                  <c:v>112975017.833699</c:v>
                </c:pt>
                <c:pt idx="2163">
                  <c:v>112216790.227176</c:v>
                </c:pt>
                <c:pt idx="2164">
                  <c:v>111468151.715232</c:v>
                </c:pt>
                <c:pt idx="2165">
                  <c:v>110729095.143112</c:v>
                </c:pt>
                <c:pt idx="2166">
                  <c:v>109999359.032965</c:v>
                </c:pt>
                <c:pt idx="2167">
                  <c:v>109278826.103737</c:v>
                </c:pt>
                <c:pt idx="2168">
                  <c:v>108567354.625166</c:v>
                </c:pt>
                <c:pt idx="2169">
                  <c:v>107864692.375328</c:v>
                </c:pt>
                <c:pt idx="2170">
                  <c:v>107170905.988839</c:v>
                </c:pt>
                <c:pt idx="2171">
                  <c:v>106485602.857954</c:v>
                </c:pt>
                <c:pt idx="2172">
                  <c:v>105808830.79905701</c:v>
                </c:pt>
                <c:pt idx="2173">
                  <c:v>105140311.96380299</c:v>
                </c:pt>
                <c:pt idx="2174">
                  <c:v>104479994.557137</c:v>
                </c:pt>
                <c:pt idx="2175">
                  <c:v>103827708.365578</c:v>
                </c:pt>
                <c:pt idx="2176">
                  <c:v>103183256.829983</c:v>
                </c:pt>
                <c:pt idx="2177">
                  <c:v>102546725.25455</c:v>
                </c:pt>
                <c:pt idx="2178">
                  <c:v>101917722.183312</c:v>
                </c:pt>
                <c:pt idx="2179">
                  <c:v>101296338.28113601</c:v>
                </c:pt>
                <c:pt idx="2180">
                  <c:v>100682285.28730799</c:v>
                </c:pt>
                <c:pt idx="2181">
                  <c:v>100075563.60117701</c:v>
                </c:pt>
                <c:pt idx="2182">
                  <c:v>99475981.936267704</c:v>
                </c:pt>
                <c:pt idx="2183">
                  <c:v>98883456.022136703</c:v>
                </c:pt>
                <c:pt idx="2184">
                  <c:v>98297885.679792002</c:v>
                </c:pt>
                <c:pt idx="2185">
                  <c:v>97719083.269586101</c:v>
                </c:pt>
                <c:pt idx="2186">
                  <c:v>97147106.109002098</c:v>
                </c:pt>
                <c:pt idx="2187">
                  <c:v>96581660.146140903</c:v>
                </c:pt>
                <c:pt idx="2188">
                  <c:v>96022787.229527399</c:v>
                </c:pt>
                <c:pt idx="2189">
                  <c:v>95470280.877918497</c:v>
                </c:pt>
                <c:pt idx="2190">
                  <c:v>94924105.916534603</c:v>
                </c:pt>
                <c:pt idx="2191">
                  <c:v>94384138.289993003</c:v>
                </c:pt>
                <c:pt idx="2192">
                  <c:v>93850231.186652005</c:v>
                </c:pt>
                <c:pt idx="2193">
                  <c:v>93322455.899580702</c:v>
                </c:pt>
                <c:pt idx="2194">
                  <c:v>92800516.156847507</c:v>
                </c:pt>
                <c:pt idx="2195">
                  <c:v>92284486.557422101</c:v>
                </c:pt>
                <c:pt idx="2196">
                  <c:v>91774150.086440995</c:v>
                </c:pt>
                <c:pt idx="2197">
                  <c:v>91269511.156624705</c:v>
                </c:pt>
                <c:pt idx="2198">
                  <c:v>90770427.485863402</c:v>
                </c:pt>
                <c:pt idx="2199">
                  <c:v>90276837.405330494</c:v>
                </c:pt>
                <c:pt idx="2200">
                  <c:v>89788669.086349204</c:v>
                </c:pt>
                <c:pt idx="2201">
                  <c:v>89305780.498638406</c:v>
                </c:pt>
                <c:pt idx="2202">
                  <c:v>88828220.702162594</c:v>
                </c:pt>
                <c:pt idx="2203">
                  <c:v>88355765.840494797</c:v>
                </c:pt>
                <c:pt idx="2204">
                  <c:v>87888452.148411199</c:v>
                </c:pt>
                <c:pt idx="2205">
                  <c:v>87426123.670251504</c:v>
                </c:pt>
                <c:pt idx="2206">
                  <c:v>86968756.211475298</c:v>
                </c:pt>
                <c:pt idx="2207">
                  <c:v>86516257.938552096</c:v>
                </c:pt>
                <c:pt idx="2208">
                  <c:v>86068517.324011102</c:v>
                </c:pt>
                <c:pt idx="2209">
                  <c:v>85625594.112823695</c:v>
                </c:pt>
                <c:pt idx="2210">
                  <c:v>85187260.525816098</c:v>
                </c:pt>
                <c:pt idx="2211">
                  <c:v>84753578.267510995</c:v>
                </c:pt>
                <c:pt idx="2212">
                  <c:v>84324381.379060507</c:v>
                </c:pt>
                <c:pt idx="2213">
                  <c:v>83899676.217792496</c:v>
                </c:pt>
                <c:pt idx="2214">
                  <c:v>83479355.299836397</c:v>
                </c:pt>
                <c:pt idx="2215">
                  <c:v>83063372.694495305</c:v>
                </c:pt>
                <c:pt idx="2216">
                  <c:v>82651676.219815195</c:v>
                </c:pt>
                <c:pt idx="2217">
                  <c:v>82244156.620715797</c:v>
                </c:pt>
                <c:pt idx="2218">
                  <c:v>81840855.819092497</c:v>
                </c:pt>
                <c:pt idx="2219">
                  <c:v>81441600.810792595</c:v>
                </c:pt>
                <c:pt idx="2220">
                  <c:v>81046422.795062795</c:v>
                </c:pt>
                <c:pt idx="2221">
                  <c:v>80655202.195461705</c:v>
                </c:pt>
                <c:pt idx="2222">
                  <c:v>80267922.165454999</c:v>
                </c:pt>
                <c:pt idx="2223">
                  <c:v>79884513.736329094</c:v>
                </c:pt>
                <c:pt idx="2224">
                  <c:v>79504890.839749202</c:v>
                </c:pt>
                <c:pt idx="2225">
                  <c:v>79129103.728271499</c:v>
                </c:pt>
                <c:pt idx="2226">
                  <c:v>78756974.734044403</c:v>
                </c:pt>
                <c:pt idx="2227">
                  <c:v>78388555.180487201</c:v>
                </c:pt>
                <c:pt idx="2228">
                  <c:v>78023716.307184204</c:v>
                </c:pt>
                <c:pt idx="2229">
                  <c:v>77662465.2259496</c:v>
                </c:pt>
                <c:pt idx="2230">
                  <c:v>77304719.571446493</c:v>
                </c:pt>
                <c:pt idx="2231">
                  <c:v>76950412.853934303</c:v>
                </c:pt>
                <c:pt idx="2232">
                  <c:v>76599601.825618893</c:v>
                </c:pt>
                <c:pt idx="2233">
                  <c:v>76252106.069488198</c:v>
                </c:pt>
                <c:pt idx="2234">
                  <c:v>75907993.129412398</c:v>
                </c:pt>
                <c:pt idx="2235">
                  <c:v>75567127.439390197</c:v>
                </c:pt>
                <c:pt idx="2236">
                  <c:v>75229535.801561803</c:v>
                </c:pt>
                <c:pt idx="2237">
                  <c:v>74895125.257300094</c:v>
                </c:pt>
                <c:pt idx="2238">
                  <c:v>74563883.940427899</c:v>
                </c:pt>
                <c:pt idx="2239">
                  <c:v>74235759.363542795</c:v>
                </c:pt>
                <c:pt idx="2240">
                  <c:v>73910684.132113501</c:v>
                </c:pt>
                <c:pt idx="2241">
                  <c:v>73588700.6974525</c:v>
                </c:pt>
                <c:pt idx="2242">
                  <c:v>73269668.6323414</c:v>
                </c:pt>
                <c:pt idx="2243">
                  <c:v>72953630.869525805</c:v>
                </c:pt>
                <c:pt idx="2244">
                  <c:v>72640486.177141294</c:v>
                </c:pt>
                <c:pt idx="2245">
                  <c:v>72330241.752409697</c:v>
                </c:pt>
                <c:pt idx="2246">
                  <c:v>72022833.6445847</c:v>
                </c:pt>
                <c:pt idx="2247">
                  <c:v>71718209.698359594</c:v>
                </c:pt>
                <c:pt idx="2248">
                  <c:v>71416417.593587294</c:v>
                </c:pt>
                <c:pt idx="2249">
                  <c:v>71117313.630177096</c:v>
                </c:pt>
                <c:pt idx="2250">
                  <c:v>70820953.898105696</c:v>
                </c:pt>
                <c:pt idx="2251">
                  <c:v>70527230.813364804</c:v>
                </c:pt>
                <c:pt idx="2252">
                  <c:v>70236167.397145897</c:v>
                </c:pt>
                <c:pt idx="2253">
                  <c:v>69947690.4623615</c:v>
                </c:pt>
                <c:pt idx="2254">
                  <c:v>69661791.559818</c:v>
                </c:pt>
                <c:pt idx="2255">
                  <c:v>69378430.258712202</c:v>
                </c:pt>
                <c:pt idx="2256">
                  <c:v>69097553.074760795</c:v>
                </c:pt>
                <c:pt idx="2257">
                  <c:v>68819196.037401497</c:v>
                </c:pt>
                <c:pt idx="2258">
                  <c:v>68543246.801486298</c:v>
                </c:pt>
                <c:pt idx="2259">
                  <c:v>68269741.486497298</c:v>
                </c:pt>
                <c:pt idx="2260">
                  <c:v>67998599.532092705</c:v>
                </c:pt>
                <c:pt idx="2261">
                  <c:v>67729827.859474793</c:v>
                </c:pt>
                <c:pt idx="2262">
                  <c:v>67463376.214980602</c:v>
                </c:pt>
                <c:pt idx="2263">
                  <c:v>67199203.146661103</c:v>
                </c:pt>
                <c:pt idx="2264">
                  <c:v>66937348.9541426</c:v>
                </c:pt>
                <c:pt idx="2265">
                  <c:v>66677697.848468304</c:v>
                </c:pt>
                <c:pt idx="2266">
                  <c:v>66420296.750675403</c:v>
                </c:pt>
                <c:pt idx="2267">
                  <c:v>66165059.286909603</c:v>
                </c:pt>
                <c:pt idx="2268">
                  <c:v>65912005.255002901</c:v>
                </c:pt>
                <c:pt idx="2269">
                  <c:v>65661076.361782096</c:v>
                </c:pt>
                <c:pt idx="2270">
                  <c:v>65412266.529318601</c:v>
                </c:pt>
                <c:pt idx="2271">
                  <c:v>65165544.2688879</c:v>
                </c:pt>
                <c:pt idx="2272">
                  <c:v>64920866.608833201</c:v>
                </c:pt>
                <c:pt idx="2273">
                  <c:v>64678264.2769574</c:v>
                </c:pt>
                <c:pt idx="2274">
                  <c:v>64437646.392237298</c:v>
                </c:pt>
                <c:pt idx="2275">
                  <c:v>64199043.513653599</c:v>
                </c:pt>
                <c:pt idx="2276">
                  <c:v>63962390.814869903</c:v>
                </c:pt>
                <c:pt idx="2277">
                  <c:v>63727694.760242902</c:v>
                </c:pt>
                <c:pt idx="2278">
                  <c:v>63494915.422591202</c:v>
                </c:pt>
                <c:pt idx="2279">
                  <c:v>63264019.455690801</c:v>
                </c:pt>
                <c:pt idx="2280">
                  <c:v>63035041.121708997</c:v>
                </c:pt>
                <c:pt idx="2281">
                  <c:v>62807886.126685798</c:v>
                </c:pt>
                <c:pt idx="2282">
                  <c:v>62582593.993661501</c:v>
                </c:pt>
                <c:pt idx="2283">
                  <c:v>62359094.636547402</c:v>
                </c:pt>
                <c:pt idx="2284">
                  <c:v>62137405.117070898</c:v>
                </c:pt>
                <c:pt idx="2285">
                  <c:v>61917478.508808598</c:v>
                </c:pt>
                <c:pt idx="2286">
                  <c:v>61699310.396836497</c:v>
                </c:pt>
                <c:pt idx="2287">
                  <c:v>61482876.009888299</c:v>
                </c:pt>
                <c:pt idx="2288">
                  <c:v>61268140.4287306</c:v>
                </c:pt>
                <c:pt idx="2289">
                  <c:v>61055129.988187902</c:v>
                </c:pt>
                <c:pt idx="2290">
                  <c:v>60843770.419545397</c:v>
                </c:pt>
                <c:pt idx="2291">
                  <c:v>60634087.719475999</c:v>
                </c:pt>
                <c:pt idx="2292">
                  <c:v>60426029.188522696</c:v>
                </c:pt>
                <c:pt idx="2293">
                  <c:v>60219600.7582817</c:v>
                </c:pt>
                <c:pt idx="2294">
                  <c:v>60014770.3848828</c:v>
                </c:pt>
                <c:pt idx="2295">
                  <c:v>59811510.9418566</c:v>
                </c:pt>
                <c:pt idx="2296">
                  <c:v>59609851.723994799</c:v>
                </c:pt>
                <c:pt idx="2297">
                  <c:v>59409715.1913568</c:v>
                </c:pt>
                <c:pt idx="2298">
                  <c:v>59211134.852692202</c:v>
                </c:pt>
                <c:pt idx="2299">
                  <c:v>59014053.2811554</c:v>
                </c:pt>
                <c:pt idx="2300">
                  <c:v>58818485.219732396</c:v>
                </c:pt>
                <c:pt idx="2301">
                  <c:v>58624392.522188798</c:v>
                </c:pt>
                <c:pt idx="2302">
                  <c:v>58431771.9511794</c:v>
                </c:pt>
                <c:pt idx="2303">
                  <c:v>58240603.8418198</c:v>
                </c:pt>
                <c:pt idx="2304">
                  <c:v>58050859.520340398</c:v>
                </c:pt>
                <c:pt idx="2305">
                  <c:v>57862561.666227303</c:v>
                </c:pt>
                <c:pt idx="2306">
                  <c:v>57675649.017524302</c:v>
                </c:pt>
                <c:pt idx="2307">
                  <c:v>57490143.807210498</c:v>
                </c:pt>
                <c:pt idx="2308">
                  <c:v>57306002.791542999</c:v>
                </c:pt>
                <c:pt idx="2309">
                  <c:v>57123231.353220299</c:v>
                </c:pt>
                <c:pt idx="2310">
                  <c:v>56941803.536656402</c:v>
                </c:pt>
                <c:pt idx="2311">
                  <c:v>56761697.0466635</c:v>
                </c:pt>
                <c:pt idx="2312">
                  <c:v>56582937.067565799</c:v>
                </c:pt>
                <c:pt idx="2313">
                  <c:v>56405459.264065601</c:v>
                </c:pt>
                <c:pt idx="2314">
                  <c:v>56229292.220266901</c:v>
                </c:pt>
                <c:pt idx="2315">
                  <c:v>56054388.458542399</c:v>
                </c:pt>
                <c:pt idx="2316">
                  <c:v>55880760.756539501</c:v>
                </c:pt>
                <c:pt idx="2317">
                  <c:v>55708377.826395601</c:v>
                </c:pt>
                <c:pt idx="2318">
                  <c:v>55528139.132744402</c:v>
                </c:pt>
                <c:pt idx="2319">
                  <c:v>55427294.944071501</c:v>
                </c:pt>
                <c:pt idx="2320">
                  <c:v>55326633.897685498</c:v>
                </c:pt>
                <c:pt idx="2321">
                  <c:v>55226155.660983197</c:v>
                </c:pt>
                <c:pt idx="2322">
                  <c:v>55125859.901965603</c:v>
                </c:pt>
                <c:pt idx="2323">
                  <c:v>55025746.2892363</c:v>
                </c:pt>
                <c:pt idx="2324">
                  <c:v>54925814.492001101</c:v>
                </c:pt>
                <c:pt idx="2325">
                  <c:v>54826064.180066399</c:v>
                </c:pt>
                <c:pt idx="2326">
                  <c:v>54726495.0238382</c:v>
                </c:pt>
                <c:pt idx="2327">
                  <c:v>54627106.6943212</c:v>
                </c:pt>
                <c:pt idx="2328">
                  <c:v>54527898.863117501</c:v>
                </c:pt>
                <c:pt idx="2329">
                  <c:v>54428871.202425599</c:v>
                </c:pt>
                <c:pt idx="2330">
                  <c:v>54330023.3850393</c:v>
                </c:pt>
                <c:pt idx="2331">
                  <c:v>54231355.084346801</c:v>
                </c:pt>
                <c:pt idx="2332">
                  <c:v>54132865.9743293</c:v>
                </c:pt>
                <c:pt idx="2333">
                  <c:v>54034555.729560003</c:v>
                </c:pt>
                <c:pt idx="2334">
                  <c:v>53936424.025203303</c:v>
                </c:pt>
                <c:pt idx="2335">
                  <c:v>53838470.537013501</c:v>
                </c:pt>
                <c:pt idx="2336">
                  <c:v>53740694.941333704</c:v>
                </c:pt>
                <c:pt idx="2337">
                  <c:v>53643096.9150948</c:v>
                </c:pt>
                <c:pt idx="2338">
                  <c:v>53545676.135814302</c:v>
                </c:pt>
                <c:pt idx="2339">
                  <c:v>53448432.281595603</c:v>
                </c:pt>
                <c:pt idx="2340">
                  <c:v>53351365.031126603</c:v>
                </c:pt>
                <c:pt idx="2341">
                  <c:v>53254474.0636786</c:v>
                </c:pt>
                <c:pt idx="2342">
                  <c:v>53157759.059105597</c:v>
                </c:pt>
                <c:pt idx="2343">
                  <c:v>53061219.697842799</c:v>
                </c:pt>
                <c:pt idx="2344">
                  <c:v>52964855.660905898</c:v>
                </c:pt>
                <c:pt idx="2345">
                  <c:v>52868666.629889801</c:v>
                </c:pt>
                <c:pt idx="2346">
                  <c:v>52772652.286967799</c:v>
                </c:pt>
                <c:pt idx="2347">
                  <c:v>52676812.314890303</c:v>
                </c:pt>
                <c:pt idx="2348">
                  <c:v>52581146.396983899</c:v>
                </c:pt>
                <c:pt idx="2349">
                  <c:v>52485654.217150196</c:v>
                </c:pt>
                <c:pt idx="2350">
                  <c:v>52390335.4598649</c:v>
                </c:pt>
                <c:pt idx="2351">
                  <c:v>52295189.810176797</c:v>
                </c:pt>
                <c:pt idx="2352">
                  <c:v>52200216.953706801</c:v>
                </c:pt>
                <c:pt idx="2353">
                  <c:v>52105416.576646402</c:v>
                </c:pt>
                <c:pt idx="2354">
                  <c:v>52010788.365757197</c:v>
                </c:pt>
                <c:pt idx="2355">
                  <c:v>51916332.008369699</c:v>
                </c:pt>
                <c:pt idx="2356">
                  <c:v>51822047.192382202</c:v>
                </c:pt>
                <c:pt idx="2357">
                  <c:v>51727933.6062598</c:v>
                </c:pt>
                <c:pt idx="2358">
                  <c:v>51633990.939033397</c:v>
                </c:pt>
                <c:pt idx="2359">
                  <c:v>51540218.880298503</c:v>
                </c:pt>
                <c:pt idx="2360">
                  <c:v>51446617.120214596</c:v>
                </c:pt>
                <c:pt idx="2361">
                  <c:v>51353185.349503703</c:v>
                </c:pt>
                <c:pt idx="2362">
                  <c:v>51259923.259449497</c:v>
                </c:pt>
                <c:pt idx="2363">
                  <c:v>51166830.541896403</c:v>
                </c:pt>
                <c:pt idx="2364">
                  <c:v>51073906.889248297</c:v>
                </c:pt>
                <c:pt idx="2365">
                  <c:v>50981151.994468004</c:v>
                </c:pt>
                <c:pt idx="2366">
                  <c:v>50888565.551075697</c:v>
                </c:pt>
                <c:pt idx="2367">
                  <c:v>50796147.253148302</c:v>
                </c:pt>
                <c:pt idx="2368">
                  <c:v>50703896.795318097</c:v>
                </c:pt>
                <c:pt idx="2369">
                  <c:v>50611813.872772202</c:v>
                </c:pt>
                <c:pt idx="2370">
                  <c:v>50519898.181251101</c:v>
                </c:pt>
                <c:pt idx="2371">
                  <c:v>50428149.417048</c:v>
                </c:pt>
                <c:pt idx="2372">
                  <c:v>50336567.277007498</c:v>
                </c:pt>
                <c:pt idx="2373">
                  <c:v>50245151.458525002</c:v>
                </c:pt>
                <c:pt idx="2374">
                  <c:v>50153901.659545302</c:v>
                </c:pt>
                <c:pt idx="2375">
                  <c:v>50062817.578561597</c:v>
                </c:pt>
                <c:pt idx="2376">
                  <c:v>49971898.914614998</c:v>
                </c:pt>
                <c:pt idx="2377">
                  <c:v>49881145.367292903</c:v>
                </c:pt>
                <c:pt idx="2378">
                  <c:v>49790556.636728503</c:v>
                </c:pt>
                <c:pt idx="2379">
                  <c:v>49700132.423599303</c:v>
                </c:pt>
                <c:pt idx="2380">
                  <c:v>49609872.429126702</c:v>
                </c:pt>
                <c:pt idx="2381">
                  <c:v>49519776.355074599</c:v>
                </c:pt>
                <c:pt idx="2382">
                  <c:v>49429843.903748304</c:v>
                </c:pt>
                <c:pt idx="2383">
                  <c:v>49340074.777994096</c:v>
                </c:pt>
                <c:pt idx="2384">
                  <c:v>49250468.6811978</c:v>
                </c:pt>
                <c:pt idx="2385">
                  <c:v>49161025.317283802</c:v>
                </c:pt>
                <c:pt idx="2386">
                  <c:v>49071744.390714303</c:v>
                </c:pt>
                <c:pt idx="2387">
                  <c:v>48982625.606488198</c:v>
                </c:pt>
                <c:pt idx="2388">
                  <c:v>48893668.670140199</c:v>
                </c:pt>
                <c:pt idx="2389">
                  <c:v>48804873.287739702</c:v>
                </c:pt>
                <c:pt idx="2390">
                  <c:v>48716239.1658898</c:v>
                </c:pt>
                <c:pt idx="2391">
                  <c:v>48627766.0117267</c:v>
                </c:pt>
                <c:pt idx="2392">
                  <c:v>48539453.532918297</c:v>
                </c:pt>
                <c:pt idx="2393">
                  <c:v>48451301.437663503</c:v>
                </c:pt>
                <c:pt idx="2394">
                  <c:v>48363309.4346909</c:v>
                </c:pt>
                <c:pt idx="2395">
                  <c:v>48275477.233258396</c:v>
                </c:pt>
                <c:pt idx="2396">
                  <c:v>48187804.543151699</c:v>
                </c:pt>
                <c:pt idx="2397">
                  <c:v>48100291.074683703</c:v>
                </c:pt>
                <c:pt idx="2398">
                  <c:v>48012936.5386931</c:v>
                </c:pt>
                <c:pt idx="2399">
                  <c:v>47925740.646544203</c:v>
                </c:pt>
                <c:pt idx="2400">
                  <c:v>47838703.110125102</c:v>
                </c:pt>
                <c:pt idx="2401">
                  <c:v>47751823.641847402</c:v>
                </c:pt>
                <c:pt idx="2402">
                  <c:v>47665101.954644702</c:v>
                </c:pt>
                <c:pt idx="2403">
                  <c:v>47578537.761972301</c:v>
                </c:pt>
                <c:pt idx="2404">
                  <c:v>47492130.777805597</c:v>
                </c:pt>
                <c:pt idx="2405">
                  <c:v>47405880.716639496</c:v>
                </c:pt>
                <c:pt idx="2406">
                  <c:v>47319787.293487601</c:v>
                </c:pt>
                <c:pt idx="2407">
                  <c:v>47233850.223880798</c:v>
                </c:pt>
                <c:pt idx="2408">
                  <c:v>47148069.223866701</c:v>
                </c:pt>
                <c:pt idx="2409">
                  <c:v>47062444.010008797</c:v>
                </c:pt>
                <c:pt idx="2410">
                  <c:v>46976974.299384899</c:v>
                </c:pt>
                <c:pt idx="2411">
                  <c:v>46891659.809587203</c:v>
                </c:pt>
                <c:pt idx="2412">
                  <c:v>46806500.258720197</c:v>
                </c:pt>
                <c:pt idx="2413">
                  <c:v>46721495.365400597</c:v>
                </c:pt>
                <c:pt idx="2414">
                  <c:v>46636644.848756298</c:v>
                </c:pt>
                <c:pt idx="2415">
                  <c:v>46551948.428425103</c:v>
                </c:pt>
                <c:pt idx="2416">
                  <c:v>46467405.824553803</c:v>
                </c:pt>
                <c:pt idx="2417">
                  <c:v>46383016.757797703</c:v>
                </c:pt>
                <c:pt idx="2418">
                  <c:v>46298780.9493194</c:v>
                </c:pt>
                <c:pt idx="2419">
                  <c:v>46214698.120787799</c:v>
                </c:pt>
                <c:pt idx="2420">
                  <c:v>46130767.994377203</c:v>
                </c:pt>
                <c:pt idx="2421">
                  <c:v>46046990.292766698</c:v>
                </c:pt>
                <c:pt idx="2422">
                  <c:v>45963364.7391387</c:v>
                </c:pt>
                <c:pt idx="2423">
                  <c:v>45879891.057178698</c:v>
                </c:pt>
                <c:pt idx="2424">
                  <c:v>45796568.971073799</c:v>
                </c:pt>
                <c:pt idx="2425">
                  <c:v>45713398.205512099</c:v>
                </c:pt>
                <c:pt idx="2426">
                  <c:v>45630378.4856814</c:v>
                </c:pt>
                <c:pt idx="2427">
                  <c:v>45547509.537269004</c:v>
                </c:pt>
                <c:pt idx="2428">
                  <c:v>45464791.086460203</c:v>
                </c:pt>
                <c:pt idx="2429">
                  <c:v>45382222.859937496</c:v>
                </c:pt>
                <c:pt idx="2430">
                  <c:v>45299804.584879801</c:v>
                </c:pt>
                <c:pt idx="2431">
                  <c:v>45217535.988961503</c:v>
                </c:pt>
                <c:pt idx="2432">
                  <c:v>45135416.800351702</c:v>
                </c:pt>
                <c:pt idx="2433">
                  <c:v>45053446.747712798</c:v>
                </c:pt>
                <c:pt idx="2434">
                  <c:v>44971625.560200498</c:v>
                </c:pt>
                <c:pt idx="2435">
                  <c:v>44889952.967461899</c:v>
                </c:pt>
                <c:pt idx="2436">
                  <c:v>44808428.699635297</c:v>
                </c:pt>
                <c:pt idx="2437">
                  <c:v>44727052.4873491</c:v>
                </c:pt>
                <c:pt idx="2438">
                  <c:v>44645824.0617209</c:v>
                </c:pt>
                <c:pt idx="2439">
                  <c:v>44564743.154356502</c:v>
                </c:pt>
                <c:pt idx="2440">
                  <c:v>44483809.497349299</c:v>
                </c:pt>
                <c:pt idx="2441">
                  <c:v>44403022.823279098</c:v>
                </c:pt>
                <c:pt idx="2442">
                  <c:v>44322382.865211397</c:v>
                </c:pt>
                <c:pt idx="2443">
                  <c:v>44241889.356696598</c:v>
                </c:pt>
                <c:pt idx="2444">
                  <c:v>44161542.031768799</c:v>
                </c:pt>
                <c:pt idx="2445">
                  <c:v>44081340.624945298</c:v>
                </c:pt>
                <c:pt idx="2446">
                  <c:v>44001284.871225402</c:v>
                </c:pt>
                <c:pt idx="2447">
                  <c:v>43921374.506089598</c:v>
                </c:pt>
                <c:pt idx="2448">
                  <c:v>43841609.2654991</c:v>
                </c:pt>
                <c:pt idx="2449">
                  <c:v>43761988.885894403</c:v>
                </c:pt>
                <c:pt idx="2450">
                  <c:v>43682513.1041945</c:v>
                </c:pt>
                <c:pt idx="2451">
                  <c:v>43603181.657796599</c:v>
                </c:pt>
                <c:pt idx="2452">
                  <c:v>43523994.284574397</c:v>
                </c:pt>
                <c:pt idx="2453">
                  <c:v>43444950.722877897</c:v>
                </c:pt>
                <c:pt idx="2454">
                  <c:v>43366050.711532101</c:v>
                </c:pt>
                <c:pt idx="2455">
                  <c:v>43287293.989836402</c:v>
                </c:pt>
                <c:pt idx="2456">
                  <c:v>43208680.297563799</c:v>
                </c:pt>
                <c:pt idx="2457">
                  <c:v>43130209.3749597</c:v>
                </c:pt>
                <c:pt idx="2458">
                  <c:v>43051880.9627413</c:v>
                </c:pt>
                <c:pt idx="2459">
                  <c:v>42973694.802096702</c:v>
                </c:pt>
                <c:pt idx="2460">
                  <c:v>42895650.6346839</c:v>
                </c:pt>
                <c:pt idx="2461">
                  <c:v>42817748.202630296</c:v>
                </c:pt>
                <c:pt idx="2462">
                  <c:v>42739987.248531401</c:v>
                </c:pt>
                <c:pt idx="2463">
                  <c:v>42662367.515450403</c:v>
                </c:pt>
                <c:pt idx="2464">
                  <c:v>42584888.746916898</c:v>
                </c:pt>
                <c:pt idx="2465">
                  <c:v>42507550.686926402</c:v>
                </c:pt>
                <c:pt idx="2466">
                  <c:v>42430353.079939201</c:v>
                </c:pt>
                <c:pt idx="2467">
                  <c:v>42353295.670879997</c:v>
                </c:pt>
                <c:pt idx="2468">
                  <c:v>42276378.205136299</c:v>
                </c:pt>
                <c:pt idx="2469">
                  <c:v>42199600.428558201</c:v>
                </c:pt>
                <c:pt idx="2470">
                  <c:v>42122962.087457597</c:v>
                </c:pt>
                <c:pt idx="2471">
                  <c:v>42046462.928606696</c:v>
                </c:pt>
                <c:pt idx="2472">
                  <c:v>41970102.699237898</c:v>
                </c:pt>
                <c:pt idx="2473">
                  <c:v>41893881.147042401</c:v>
                </c:pt>
                <c:pt idx="2474">
                  <c:v>41817798.020169802</c:v>
                </c:pt>
                <c:pt idx="2475">
                  <c:v>41741853.067227103</c:v>
                </c:pt>
                <c:pt idx="2476">
                  <c:v>41666046.037277699</c:v>
                </c:pt>
                <c:pt idx="2477">
                  <c:v>41590376.6798409</c:v>
                </c:pt>
                <c:pt idx="2478">
                  <c:v>41514844.744890697</c:v>
                </c:pt>
                <c:pt idx="2479">
                  <c:v>41439449.982855298</c:v>
                </c:pt>
                <c:pt idx="2480">
                  <c:v>41364192.144616097</c:v>
                </c:pt>
                <c:pt idx="2481">
                  <c:v>41289070.9815071</c:v>
                </c:pt>
                <c:pt idx="2482">
                  <c:v>41214086.245313503</c:v>
                </c:pt>
                <c:pt idx="2483">
                  <c:v>41139237.688271597</c:v>
                </c:pt>
                <c:pt idx="2484">
                  <c:v>41064525.063067697</c:v>
                </c:pt>
                <c:pt idx="2485">
                  <c:v>40989948.122837</c:v>
                </c:pt>
                <c:pt idx="2486">
                  <c:v>40915506.621163197</c:v>
                </c:pt>
                <c:pt idx="2487">
                  <c:v>40841200.3120775</c:v>
                </c:pt>
                <c:pt idx="2488">
                  <c:v>40767028.9500577</c:v>
                </c:pt>
                <c:pt idx="2489">
                  <c:v>40692992.290027604</c:v>
                </c:pt>
                <c:pt idx="2490">
                  <c:v>40619090.087356098</c:v>
                </c:pt>
                <c:pt idx="2491">
                  <c:v>40545322.097856201</c:v>
                </c:pt>
                <c:pt idx="2492">
                  <c:v>40471688.077784598</c:v>
                </c:pt>
                <c:pt idx="2493">
                  <c:v>40398187.783840403</c:v>
                </c:pt>
                <c:pt idx="2494">
                  <c:v>40324820.973164797</c:v>
                </c:pt>
                <c:pt idx="2495">
                  <c:v>40251587.403339997</c:v>
                </c:pt>
                <c:pt idx="2496">
                  <c:v>40178486.832388401</c:v>
                </c:pt>
                <c:pt idx="2497">
                  <c:v>40105519.018771701</c:v>
                </c:pt>
                <c:pt idx="2498">
                  <c:v>40032683.721390598</c:v>
                </c:pt>
                <c:pt idx="2499">
                  <c:v>39959980.699583299</c:v>
                </c:pt>
                <c:pt idx="2500">
                  <c:v>39887409.7131254</c:v>
                </c:pt>
                <c:pt idx="2501">
                  <c:v>39814970.522228502</c:v>
                </c:pt>
                <c:pt idx="2502">
                  <c:v>39742662.887539901</c:v>
                </c:pt>
                <c:pt idx="2503">
                  <c:v>39670486.570141301</c:v>
                </c:pt>
                <c:pt idx="2504">
                  <c:v>39598441.331548698</c:v>
                </c:pt>
                <c:pt idx="2505">
                  <c:v>39526526.933710702</c:v>
                </c:pt>
                <c:pt idx="2506">
                  <c:v>39454743.139008701</c:v>
                </c:pt>
                <c:pt idx="2507">
                  <c:v>39383089.710255399</c:v>
                </c:pt>
                <c:pt idx="2508">
                  <c:v>39311566.410694301</c:v>
                </c:pt>
                <c:pt idx="2509">
                  <c:v>39240173.003998801</c:v>
                </c:pt>
                <c:pt idx="2510">
                  <c:v>39168909.254271597</c:v>
                </c:pt>
                <c:pt idx="2511">
                  <c:v>39097774.926043697</c:v>
                </c:pt>
                <c:pt idx="2512">
                  <c:v>39026769.7842739</c:v>
                </c:pt>
                <c:pt idx="2513">
                  <c:v>38955893.5943477</c:v>
                </c:pt>
                <c:pt idx="2514">
                  <c:v>38885146.122076802</c:v>
                </c:pt>
                <c:pt idx="2515">
                  <c:v>38814527.133698002</c:v>
                </c:pt>
                <c:pt idx="2516">
                  <c:v>38744036.395872898</c:v>
                </c:pt>
                <c:pt idx="2517">
                  <c:v>38673673.675686799</c:v>
                </c:pt>
                <c:pt idx="2518">
                  <c:v>38603438.740647703</c:v>
                </c:pt>
                <c:pt idx="2519">
                  <c:v>38533331.358686298</c:v>
                </c:pt>
                <c:pt idx="2520">
                  <c:v>38463351.298154399</c:v>
                </c:pt>
                <c:pt idx="2521">
                  <c:v>38393498.327824697</c:v>
                </c:pt>
                <c:pt idx="2522">
                  <c:v>38323772.216889702</c:v>
                </c:pt>
                <c:pt idx="2523">
                  <c:v>38254172.7349611</c:v>
                </c:pt>
                <c:pt idx="2524">
                  <c:v>38184699.652069002</c:v>
                </c:pt>
                <c:pt idx="2525">
                  <c:v>38115352.738661297</c:v>
                </c:pt>
                <c:pt idx="2526">
                  <c:v>38046131.765602499</c:v>
                </c:pt>
                <c:pt idx="2527">
                  <c:v>37977036.504173398</c:v>
                </c:pt>
                <c:pt idx="2528">
                  <c:v>37908066.7260703</c:v>
                </c:pt>
                <c:pt idx="2529">
                  <c:v>37839222.203403801</c:v>
                </c:pt>
                <c:pt idx="2530">
                  <c:v>37770502.708698697</c:v>
                </c:pt>
                <c:pt idx="2531">
                  <c:v>37701908.014892697</c:v>
                </c:pt>
                <c:pt idx="2532">
                  <c:v>37633437.895336002</c:v>
                </c:pt>
                <c:pt idx="2533">
                  <c:v>37565092.123790197</c:v>
                </c:pt>
                <c:pt idx="2534">
                  <c:v>37496870.474427998</c:v>
                </c:pt>
                <c:pt idx="2535">
                  <c:v>37428772.721832201</c:v>
                </c:pt>
                <c:pt idx="2536">
                  <c:v>37360798.640994899</c:v>
                </c:pt>
                <c:pt idx="2537">
                  <c:v>37292948.007316798</c:v>
                </c:pt>
                <c:pt idx="2538">
                  <c:v>37225220.5966065</c:v>
                </c:pt>
                <c:pt idx="2539">
                  <c:v>37157616.185079902</c:v>
                </c:pt>
                <c:pt idx="2540">
                  <c:v>37090134.549359202</c:v>
                </c:pt>
                <c:pt idx="2541">
                  <c:v>37022775.466472298</c:v>
                </c:pt>
                <c:pt idx="2542">
                  <c:v>36955538.713851899</c:v>
                </c:pt>
                <c:pt idx="2543">
                  <c:v>36888424.0693352</c:v>
                </c:pt>
                <c:pt idx="2544">
                  <c:v>36821431.311162598</c:v>
                </c:pt>
                <c:pt idx="2545">
                  <c:v>36754560.2179773</c:v>
                </c:pt>
                <c:pt idx="2546">
                  <c:v>36687810.568824597</c:v>
                </c:pt>
                <c:pt idx="2547">
                  <c:v>36621182.143151</c:v>
                </c:pt>
                <c:pt idx="2548">
                  <c:v>36554674.720803604</c:v>
                </c:pt>
                <c:pt idx="2549">
                  <c:v>36488288.082029097</c:v>
                </c:pt>
                <c:pt idx="2550">
                  <c:v>36422022.0074737</c:v>
                </c:pt>
                <c:pt idx="2551">
                  <c:v>36355876.278181501</c:v>
                </c:pt>
                <c:pt idx="2552">
                  <c:v>36289850.675594702</c:v>
                </c:pt>
                <c:pt idx="2553">
                  <c:v>36223944.981551997</c:v>
                </c:pt>
                <c:pt idx="2554">
                  <c:v>36158158.978288598</c:v>
                </c:pt>
                <c:pt idx="2555">
                  <c:v>36092492.448435001</c:v>
                </c:pt>
                <c:pt idx="2556">
                  <c:v>36026945.175016701</c:v>
                </c:pt>
                <c:pt idx="2557">
                  <c:v>35961516.941452898</c:v>
                </c:pt>
                <c:pt idx="2558">
                  <c:v>35896207.531556398</c:v>
                </c:pt>
                <c:pt idx="2559">
                  <c:v>35831016.729532599</c:v>
                </c:pt>
                <c:pt idx="2560">
                  <c:v>35765944.319978602</c:v>
                </c:pt>
                <c:pt idx="2561">
                  <c:v>35700990.087882899</c:v>
                </c:pt>
                <c:pt idx="2562">
                  <c:v>35636153.818624496</c:v>
                </c:pt>
                <c:pt idx="2563">
                  <c:v>35571435.297971897</c:v>
                </c:pt>
                <c:pt idx="2564">
                  <c:v>35506834.312082902</c:v>
                </c:pt>
                <c:pt idx="2565">
                  <c:v>35442350.6475036</c:v>
                </c:pt>
                <c:pt idx="2566">
                  <c:v>35377984.091167897</c:v>
                </c:pt>
                <c:pt idx="2567">
                  <c:v>35313734.430396199</c:v>
                </c:pt>
                <c:pt idx="2568">
                  <c:v>35249601.452895798</c:v>
                </c:pt>
                <c:pt idx="2569">
                  <c:v>35185584.946758904</c:v>
                </c:pt>
                <c:pt idx="2570">
                  <c:v>35121684.7004629</c:v>
                </c:pt>
                <c:pt idx="2571">
                  <c:v>35057900.502869397</c:v>
                </c:pt>
                <c:pt idx="2572">
                  <c:v>34994232.143223204</c:v>
                </c:pt>
                <c:pt idx="2573">
                  <c:v>34930679.411151998</c:v>
                </c:pt>
                <c:pt idx="2574">
                  <c:v>34867242.096665502</c:v>
                </c:pt>
                <c:pt idx="2575">
                  <c:v>34803919.9901549</c:v>
                </c:pt>
                <c:pt idx="2576">
                  <c:v>34740712.882391803</c:v>
                </c:pt>
                <c:pt idx="2577">
                  <c:v>34677620.5645281</c:v>
                </c:pt>
                <c:pt idx="2578">
                  <c:v>34614642.828094698</c:v>
                </c:pt>
                <c:pt idx="2579">
                  <c:v>34551779.4650013</c:v>
                </c:pt>
                <c:pt idx="2580">
                  <c:v>34489030.267535403</c:v>
                </c:pt>
                <c:pt idx="2581">
                  <c:v>34426395.028361797</c:v>
                </c:pt>
                <c:pt idx="2582">
                  <c:v>34363873.540521801</c:v>
                </c:pt>
                <c:pt idx="2583">
                  <c:v>34301465.597432397</c:v>
                </c:pt>
                <c:pt idx="2584">
                  <c:v>34239170.992886104</c:v>
                </c:pt>
                <c:pt idx="2585">
                  <c:v>34176989.521049701</c:v>
                </c:pt>
                <c:pt idx="2586">
                  <c:v>34114920.976463802</c:v>
                </c:pt>
                <c:pt idx="2587">
                  <c:v>34052965.154042199</c:v>
                </c:pt>
                <c:pt idx="2588">
                  <c:v>33991121.849071003</c:v>
                </c:pt>
                <c:pt idx="2589">
                  <c:v>33929390.857208297</c:v>
                </c:pt>
                <c:pt idx="2590">
                  <c:v>33867771.974483296</c:v>
                </c:pt>
                <c:pt idx="2591">
                  <c:v>33806264.997295298</c:v>
                </c:pt>
                <c:pt idx="2592">
                  <c:v>33744869.722413801</c:v>
                </c:pt>
                <c:pt idx="2593">
                  <c:v>33683585.946977101</c:v>
                </c:pt>
                <c:pt idx="2594">
                  <c:v>33622413.468491897</c:v>
                </c:pt>
                <c:pt idx="2595">
                  <c:v>33561352.084832899</c:v>
                </c:pt>
                <c:pt idx="2596">
                  <c:v>33500401.5942416</c:v>
                </c:pt>
                <c:pt idx="2597">
                  <c:v>33439561.795326099</c:v>
                </c:pt>
                <c:pt idx="2598">
                  <c:v>33378832.4870602</c:v>
                </c:pt>
                <c:pt idx="2599">
                  <c:v>33318213.4687826</c:v>
                </c:pt>
                <c:pt idx="2600">
                  <c:v>33257704.540196698</c:v>
                </c:pt>
                <c:pt idx="2601">
                  <c:v>33197305.501369499</c:v>
                </c:pt>
                <c:pt idx="2602">
                  <c:v>33137016.152731199</c:v>
                </c:pt>
                <c:pt idx="2603">
                  <c:v>33076836.295074198</c:v>
                </c:pt>
                <c:pt idx="2604">
                  <c:v>33016765.729552999</c:v>
                </c:pt>
                <c:pt idx="2605">
                  <c:v>32956804.257683001</c:v>
                </c:pt>
                <c:pt idx="2606">
                  <c:v>32896951.681340199</c:v>
                </c:pt>
                <c:pt idx="2607">
                  <c:v>32837207.802760199</c:v>
                </c:pt>
                <c:pt idx="2608">
                  <c:v>32777572.424538098</c:v>
                </c:pt>
                <c:pt idx="2609">
                  <c:v>32718045.3496271</c:v>
                </c:pt>
                <c:pt idx="2610">
                  <c:v>32658626.3813386</c:v>
                </c:pt>
                <c:pt idx="2611">
                  <c:v>32599315.323341101</c:v>
                </c:pt>
                <c:pt idx="2612">
                  <c:v>32540111.979659501</c:v>
                </c:pt>
                <c:pt idx="2613">
                  <c:v>32481016.154674798</c:v>
                </c:pt>
                <c:pt idx="2614">
                  <c:v>32422027.653123099</c:v>
                </c:pt>
                <c:pt idx="2615">
                  <c:v>32363146.280095398</c:v>
                </c:pt>
                <c:pt idx="2616">
                  <c:v>32304371.841036402</c:v>
                </c:pt>
                <c:pt idx="2617">
                  <c:v>32245704.1417441</c:v>
                </c:pt>
                <c:pt idx="2618">
                  <c:v>32187142.988369498</c:v>
                </c:pt>
                <c:pt idx="2619">
                  <c:v>32128688.187415302</c:v>
                </c:pt>
                <c:pt idx="2620">
                  <c:v>32070339.545735799</c:v>
                </c:pt>
                <c:pt idx="2621">
                  <c:v>32012096.870536</c:v>
                </c:pt>
                <c:pt idx="2622">
                  <c:v>31953959.9693712</c:v>
                </c:pt>
                <c:pt idx="2623">
                  <c:v>31895928.6501459</c:v>
                </c:pt>
                <c:pt idx="2624">
                  <c:v>31838002.7211137</c:v>
                </c:pt>
                <c:pt idx="2625">
                  <c:v>31780181.990876298</c:v>
                </c:pt>
                <c:pt idx="2626">
                  <c:v>31722466.268383201</c:v>
                </c:pt>
                <c:pt idx="2627">
                  <c:v>31664855.362930499</c:v>
                </c:pt>
                <c:pt idx="2628">
                  <c:v>31607349.084160998</c:v>
                </c:pt>
                <c:pt idx="2629">
                  <c:v>31549947.2420629</c:v>
                </c:pt>
                <c:pt idx="2630">
                  <c:v>31492649.6469699</c:v>
                </c:pt>
                <c:pt idx="2631">
                  <c:v>31435456.109559599</c:v>
                </c:pt>
                <c:pt idx="2632">
                  <c:v>31378366.440853901</c:v>
                </c:pt>
                <c:pt idx="2633">
                  <c:v>31321380.452217702</c:v>
                </c:pt>
                <c:pt idx="2634">
                  <c:v>31264497.955358401</c:v>
                </c:pt>
                <c:pt idx="2635">
                  <c:v>31207718.7623256</c:v>
                </c:pt>
                <c:pt idx="2636">
                  <c:v>31151042.685509901</c:v>
                </c:pt>
                <c:pt idx="2637">
                  <c:v>31094469.5376429</c:v>
                </c:pt>
                <c:pt idx="2638">
                  <c:v>31037999.131796099</c:v>
                </c:pt>
                <c:pt idx="2639">
                  <c:v>30981631.281380799</c:v>
                </c:pt>
                <c:pt idx="2640">
                  <c:v>30925365.8001468</c:v>
                </c:pt>
                <c:pt idx="2641">
                  <c:v>30869202.502182201</c:v>
                </c:pt>
                <c:pt idx="2642">
                  <c:v>30813141.201912999</c:v>
                </c:pt>
                <c:pt idx="2643">
                  <c:v>30757181.714101899</c:v>
                </c:pt>
                <c:pt idx="2644">
                  <c:v>30701323.8538482</c:v>
                </c:pt>
                <c:pt idx="2645">
                  <c:v>30645567.436586902</c:v>
                </c:pt>
                <c:pt idx="2646">
                  <c:v>30589912.278088398</c:v>
                </c:pt>
                <c:pt idx="2647">
                  <c:v>30534358.1944573</c:v>
                </c:pt>
                <c:pt idx="2648">
                  <c:v>30478905.002132401</c:v>
                </c:pt>
                <c:pt idx="2649">
                  <c:v>30423552.517886002</c:v>
                </c:pt>
                <c:pt idx="2650">
                  <c:v>30368300.558822799</c:v>
                </c:pt>
                <c:pt idx="2651">
                  <c:v>30313148.9423801</c:v>
                </c:pt>
                <c:pt idx="2652">
                  <c:v>30258097.486326199</c:v>
                </c:pt>
                <c:pt idx="2653">
                  <c:v>30203146.008761</c:v>
                </c:pt>
                <c:pt idx="2654">
                  <c:v>30148294.3281141</c:v>
                </c:pt>
                <c:pt idx="2655">
                  <c:v>30093542.263145301</c:v>
                </c:pt>
                <c:pt idx="2656">
                  <c:v>30038889.632943399</c:v>
                </c:pt>
                <c:pt idx="2657">
                  <c:v>29984336.256925799</c:v>
                </c:pt>
                <c:pt idx="2658">
                  <c:v>29929881.954837602</c:v>
                </c:pt>
                <c:pt idx="2659">
                  <c:v>29875526.5467517</c:v>
                </c:pt>
                <c:pt idx="2660">
                  <c:v>29821269.853067402</c:v>
                </c:pt>
                <c:pt idx="2661">
                  <c:v>29767111.6945104</c:v>
                </c:pt>
                <c:pt idx="2662">
                  <c:v>29713051.892131701</c:v>
                </c:pt>
                <c:pt idx="2663">
                  <c:v>29659090.267307699</c:v>
                </c:pt>
                <c:pt idx="2664">
                  <c:v>29605226.641738798</c:v>
                </c:pt>
                <c:pt idx="2665">
                  <c:v>29551460.837449402</c:v>
                </c:pt>
                <c:pt idx="2666">
                  <c:v>29497792.676787201</c:v>
                </c:pt>
                <c:pt idx="2667">
                  <c:v>29444221.982422199</c:v>
                </c:pt>
                <c:pt idx="2668">
                  <c:v>29390748.577346999</c:v>
                </c:pt>
                <c:pt idx="2669">
                  <c:v>29337372.284875002</c:v>
                </c:pt>
                <c:pt idx="2670">
                  <c:v>29284092.928640999</c:v>
                </c:pt>
                <c:pt idx="2671">
                  <c:v>29230910.332599901</c:v>
                </c:pt>
                <c:pt idx="2672">
                  <c:v>29177824.321026299</c:v>
                </c:pt>
                <c:pt idx="2673">
                  <c:v>29124834.718513899</c:v>
                </c:pt>
                <c:pt idx="2674">
                  <c:v>29071941.349975102</c:v>
                </c:pt>
                <c:pt idx="2675">
                  <c:v>29019144.040640201</c:v>
                </c:pt>
                <c:pt idx="2676">
                  <c:v>28966442.6160568</c:v>
                </c:pt>
                <c:pt idx="2677">
                  <c:v>28913836.902089398</c:v>
                </c:pt>
                <c:pt idx="2678">
                  <c:v>28861326.724918801</c:v>
                </c:pt>
                <c:pt idx="2679">
                  <c:v>28808911.911041498</c:v>
                </c:pt>
                <c:pt idx="2680">
                  <c:v>28756592.287268899</c:v>
                </c:pt>
                <c:pt idx="2681">
                  <c:v>28704367.680727001</c:v>
                </c:pt>
                <c:pt idx="2682">
                  <c:v>28652237.918855999</c:v>
                </c:pt>
                <c:pt idx="2683">
                  <c:v>28600202.8294091</c:v>
                </c:pt>
                <c:pt idx="2684">
                  <c:v>28548262.240452599</c:v>
                </c:pt>
                <c:pt idx="2685">
                  <c:v>28496415.9803649</c:v>
                </c:pt>
                <c:pt idx="2686">
                  <c:v>28444663.877836201</c:v>
                </c:pt>
                <c:pt idx="2687">
                  <c:v>28393005.761867698</c:v>
                </c:pt>
                <c:pt idx="2688">
                  <c:v>28341441.461771201</c:v>
                </c:pt>
                <c:pt idx="2689">
                  <c:v>28289970.807168499</c:v>
                </c:pt>
                <c:pt idx="2690">
                  <c:v>28238593.6279907</c:v>
                </c:pt>
                <c:pt idx="2691">
                  <c:v>28187309.754478</c:v>
                </c:pt>
                <c:pt idx="2692">
                  <c:v>28136119.0171788</c:v>
                </c:pt>
                <c:pt idx="2693">
                  <c:v>28085021.246948998</c:v>
                </c:pt>
                <c:pt idx="2694">
                  <c:v>28034016.274951998</c:v>
                </c:pt>
                <c:pt idx="2695">
                  <c:v>27983103.9326577</c:v>
                </c:pt>
                <c:pt idx="2696">
                  <c:v>27932284.051842101</c:v>
                </c:pt>
                <c:pt idx="2697">
                  <c:v>27881556.464586601</c:v>
                </c:pt>
                <c:pt idx="2698">
                  <c:v>27830921.0032777</c:v>
                </c:pt>
                <c:pt idx="2699">
                  <c:v>27780377.500606298</c:v>
                </c:pt>
                <c:pt idx="2700">
                  <c:v>27729925.789567001</c:v>
                </c:pt>
                <c:pt idx="2701">
                  <c:v>27679565.703457799</c:v>
                </c:pt>
                <c:pt idx="2702">
                  <c:v>27629297.075879399</c:v>
                </c:pt>
                <c:pt idx="2703">
                  <c:v>27579119.740734801</c:v>
                </c:pt>
                <c:pt idx="2704">
                  <c:v>27529033.5322285</c:v>
                </c:pt>
                <c:pt idx="2705">
                  <c:v>27479038.284866199</c:v>
                </c:pt>
                <c:pt idx="2706">
                  <c:v>27429133.833454199</c:v>
                </c:pt>
                <c:pt idx="2707">
                  <c:v>27379320.013098702</c:v>
                </c:pt>
                <c:pt idx="2708">
                  <c:v>27329596.659205299</c:v>
                </c:pt>
                <c:pt idx="2709">
                  <c:v>27279963.607478701</c:v>
                </c:pt>
                <c:pt idx="2710">
                  <c:v>27230420.693921998</c:v>
                </c:pt>
                <c:pt idx="2711">
                  <c:v>27180967.754835799</c:v>
                </c:pt>
                <c:pt idx="2712">
                  <c:v>27131604.626818299</c:v>
                </c:pt>
                <c:pt idx="2713">
                  <c:v>27082331.146764401</c:v>
                </c:pt>
                <c:pt idx="2714">
                  <c:v>27033147.151865199</c:v>
                </c:pt>
                <c:pt idx="2715">
                  <c:v>26984052.4796074</c:v>
                </c:pt>
                <c:pt idx="2716">
                  <c:v>26935046.967773002</c:v>
                </c:pt>
                <c:pt idx="2717">
                  <c:v>26886130.4544384</c:v>
                </c:pt>
                <c:pt idx="2718">
                  <c:v>26837302.7779742</c:v>
                </c:pt>
                <c:pt idx="2719">
                  <c:v>26788563.777044501</c:v>
                </c:pt>
                <c:pt idx="2720">
                  <c:v>26739913.290606499</c:v>
                </c:pt>
                <c:pt idx="2721">
                  <c:v>26691351.157909598</c:v>
                </c:pt>
                <c:pt idx="2722">
                  <c:v>26642877.218495399</c:v>
                </c:pt>
                <c:pt idx="2723">
                  <c:v>26594491.312196799</c:v>
                </c:pt>
                <c:pt idx="2724">
                  <c:v>26546193.2791376</c:v>
                </c:pt>
                <c:pt idx="2725">
                  <c:v>26497982.959732</c:v>
                </c:pt>
                <c:pt idx="2726">
                  <c:v>26449860.194683898</c:v>
                </c:pt>
                <c:pt idx="2727">
                  <c:v>26401824.824986599</c:v>
                </c:pt>
                <c:pt idx="2728">
                  <c:v>26353876.691922098</c:v>
                </c:pt>
                <c:pt idx="2729">
                  <c:v>26306015.637060702</c:v>
                </c:pt>
                <c:pt idx="2730">
                  <c:v>26258241.502260402</c:v>
                </c:pt>
                <c:pt idx="2731">
                  <c:v>26210554.129666399</c:v>
                </c:pt>
                <c:pt idx="2732">
                  <c:v>26162953.361710601</c:v>
                </c:pt>
                <c:pt idx="2733">
                  <c:v>26115439.0411111</c:v>
                </c:pt>
                <c:pt idx="2734">
                  <c:v>26068011.0108715</c:v>
                </c:pt>
                <c:pt idx="2735">
                  <c:v>26020669.1142806</c:v>
                </c:pt>
                <c:pt idx="2736">
                  <c:v>25973413.1949118</c:v>
                </c:pt>
                <c:pt idx="2737">
                  <c:v>25926243.096622601</c:v>
                </c:pt>
                <c:pt idx="2738">
                  <c:v>25879158.663554002</c:v>
                </c:pt>
                <c:pt idx="2739">
                  <c:v>25832159.740130302</c:v>
                </c:pt>
                <c:pt idx="2740">
                  <c:v>25785246.171057899</c:v>
                </c:pt>
                <c:pt idx="2741">
                  <c:v>25738417.801325701</c:v>
                </c:pt>
                <c:pt idx="2742">
                  <c:v>25691674.476203699</c:v>
                </c:pt>
                <c:pt idx="2743">
                  <c:v>25645016.041243199</c:v>
                </c:pt>
                <c:pt idx="2744">
                  <c:v>25598442.342275899</c:v>
                </c:pt>
                <c:pt idx="2745">
                  <c:v>25551953.225413401</c:v>
                </c:pt>
                <c:pt idx="2746">
                  <c:v>25505548.537046898</c:v>
                </c:pt>
                <c:pt idx="2747">
                  <c:v>25459228.123846602</c:v>
                </c:pt>
                <c:pt idx="2748">
                  <c:v>25412991.8327609</c:v>
                </c:pt>
                <c:pt idx="2749">
                  <c:v>25366839.511016399</c:v>
                </c:pt>
                <c:pt idx="2750">
                  <c:v>25320771.006117102</c:v>
                </c:pt>
                <c:pt idx="2751">
                  <c:v>25274786.165844001</c:v>
                </c:pt>
                <c:pt idx="2752">
                  <c:v>25228884.838254299</c:v>
                </c:pt>
                <c:pt idx="2753">
                  <c:v>25183066.8716815</c:v>
                </c:pt>
                <c:pt idx="2754">
                  <c:v>25137332.114734199</c:v>
                </c:pt>
                <c:pt idx="2755">
                  <c:v>25091680.416296199</c:v>
                </c:pt>
                <c:pt idx="2756">
                  <c:v>25046111.625525501</c:v>
                </c:pt>
                <c:pt idx="2757">
                  <c:v>25000625.591854401</c:v>
                </c:pt>
                <c:pt idx="2758">
                  <c:v>24955222.164988302</c:v>
                </c:pt>
                <c:pt idx="2759">
                  <c:v>24909901.194905601</c:v>
                </c:pt>
                <c:pt idx="2760">
                  <c:v>24864662.531857301</c:v>
                </c:pt>
                <c:pt idx="2761">
                  <c:v>24819506.026366401</c:v>
                </c:pt>
                <c:pt idx="2762">
                  <c:v>24774431.529227</c:v>
                </c:pt>
                <c:pt idx="2763">
                  <c:v>24729438.891504601</c:v>
                </c:pt>
                <c:pt idx="2764">
                  <c:v>24684527.964535002</c:v>
                </c:pt>
                <c:pt idx="2765">
                  <c:v>24639698.599923901</c:v>
                </c:pt>
                <c:pt idx="2766">
                  <c:v>24594950.649546601</c:v>
                </c:pt>
                <c:pt idx="2767">
                  <c:v>24550283.965547401</c:v>
                </c:pt>
                <c:pt idx="2768">
                  <c:v>24505698.400339201</c:v>
                </c:pt>
                <c:pt idx="2769">
                  <c:v>24461193.806602702</c:v>
                </c:pt>
                <c:pt idx="2770">
                  <c:v>24416770.037286401</c:v>
                </c:pt>
                <c:pt idx="2771">
                  <c:v>24372426.945605699</c:v>
                </c:pt>
                <c:pt idx="2772">
                  <c:v>24328164.3850425</c:v>
                </c:pt>
                <c:pt idx="2773">
                  <c:v>24283982.209345199</c:v>
                </c:pt>
                <c:pt idx="2774">
                  <c:v>24239880.272527199</c:v>
                </c:pt>
                <c:pt idx="2775">
                  <c:v>24195858.428867601</c:v>
                </c:pt>
                <c:pt idx="2776">
                  <c:v>24151916.532909799</c:v>
                </c:pt>
                <c:pt idx="2777">
                  <c:v>24108054.439461298</c:v>
                </c:pt>
                <c:pt idx="2778">
                  <c:v>24064272.003593698</c:v>
                </c:pt>
                <c:pt idx="2779">
                  <c:v>24020569.080641299</c:v>
                </c:pt>
                <c:pt idx="2780">
                  <c:v>23976945.526201501</c:v>
                </c:pt>
                <c:pt idx="2781">
                  <c:v>23933401.196133699</c:v>
                </c:pt>
                <c:pt idx="2782">
                  <c:v>23889935.946559299</c:v>
                </c:pt>
                <c:pt idx="2783">
                  <c:v>23846549.6338608</c:v>
                </c:pt>
                <c:pt idx="2784">
                  <c:v>23803242.114681602</c:v>
                </c:pt>
                <c:pt idx="2785">
                  <c:v>23760013.245925501</c:v>
                </c:pt>
                <c:pt idx="2786">
                  <c:v>23716862.884756099</c:v>
                </c:pt>
                <c:pt idx="2787">
                  <c:v>23673790.888596401</c:v>
                </c:pt>
                <c:pt idx="2788">
                  <c:v>23630797.115128402</c:v>
                </c:pt>
                <c:pt idx="2789">
                  <c:v>23587881.422292501</c:v>
                </c:pt>
                <c:pt idx="2790">
                  <c:v>23545043.668287098</c:v>
                </c:pt>
                <c:pt idx="2791">
                  <c:v>23502283.711568199</c:v>
                </c:pt>
                <c:pt idx="2792">
                  <c:v>23459601.4108488</c:v>
                </c:pt>
                <c:pt idx="2793">
                  <c:v>23416996.6250984</c:v>
                </c:pt>
                <c:pt idx="2794">
                  <c:v>23374469.2135428</c:v>
                </c:pt>
                <c:pt idx="2795">
                  <c:v>23332019.0356634</c:v>
                </c:pt>
                <c:pt idx="2796">
                  <c:v>23289645.9511966</c:v>
                </c:pt>
                <c:pt idx="2797">
                  <c:v>23247349.820133898</c:v>
                </c:pt>
                <c:pt idx="2798">
                  <c:v>23205130.502720699</c:v>
                </c:pt>
                <c:pt idx="2799">
                  <c:v>23162987.859456498</c:v>
                </c:pt>
                <c:pt idx="2800">
                  <c:v>23120921.751093999</c:v>
                </c:pt>
                <c:pt idx="2801">
                  <c:v>23078932.0386387</c:v>
                </c:pt>
                <c:pt idx="2802">
                  <c:v>23037018.583348799</c:v>
                </c:pt>
                <c:pt idx="2803">
                  <c:v>22995181.246734198</c:v>
                </c:pt>
                <c:pt idx="2804">
                  <c:v>22953419.890556298</c:v>
                </c:pt>
                <c:pt idx="2805">
                  <c:v>22911734.376827899</c:v>
                </c:pt>
                <c:pt idx="2806">
                  <c:v>22870124.567811999</c:v>
                </c:pt>
                <c:pt idx="2807">
                  <c:v>22828590.326021999</c:v>
                </c:pt>
                <c:pt idx="2808">
                  <c:v>22787131.5142208</c:v>
                </c:pt>
                <c:pt idx="2809">
                  <c:v>22745747.995420702</c:v>
                </c:pt>
                <c:pt idx="2810">
                  <c:v>22704439.632882699</c:v>
                </c:pt>
                <c:pt idx="2811">
                  <c:v>22663206.290116102</c:v>
                </c:pt>
                <c:pt idx="2812">
                  <c:v>22622047.830878101</c:v>
                </c:pt>
                <c:pt idx="2813">
                  <c:v>22580964.119173501</c:v>
                </c:pt>
                <c:pt idx="2814">
                  <c:v>22539955.019253802</c:v>
                </c:pt>
                <c:pt idx="2815">
                  <c:v>22499020.395617198</c:v>
                </c:pt>
                <c:pt idx="2816">
                  <c:v>22458160.113007899</c:v>
                </c:pt>
                <c:pt idx="2817">
                  <c:v>22417374.0364158</c:v>
                </c:pt>
                <c:pt idx="2818">
                  <c:v>22376662.031075999</c:v>
                </c:pt>
                <c:pt idx="2819">
                  <c:v>22336023.962468401</c:v>
                </c:pt>
                <c:pt idx="2820">
                  <c:v>22295459.696316902</c:v>
                </c:pt>
                <c:pt idx="2821">
                  <c:v>22254969.0985897</c:v>
                </c:pt>
                <c:pt idx="2822">
                  <c:v>22214552.035498101</c:v>
                </c:pt>
                <c:pt idx="2823">
                  <c:v>22174208.373496398</c:v>
                </c:pt>
                <c:pt idx="2824">
                  <c:v>22133937.979281601</c:v>
                </c:pt>
                <c:pt idx="2825">
                  <c:v>22093740.719792701</c:v>
                </c:pt>
                <c:pt idx="2826">
                  <c:v>22053616.462210201</c:v>
                </c:pt>
                <c:pt idx="2827">
                  <c:v>22013565.073956098</c:v>
                </c:pt>
                <c:pt idx="2828">
                  <c:v>21973586.422692899</c:v>
                </c:pt>
                <c:pt idx="2829">
                  <c:v>21933680.376323599</c:v>
                </c:pt>
                <c:pt idx="2830">
                  <c:v>21893846.8029911</c:v>
                </c:pt>
                <c:pt idx="2831">
                  <c:v>21854085.571077701</c:v>
                </c:pt>
                <c:pt idx="2832">
                  <c:v>21814396.5492047</c:v>
                </c:pt>
                <c:pt idx="2833">
                  <c:v>21774779.6062322</c:v>
                </c:pt>
                <c:pt idx="2834">
                  <c:v>21735234.611258101</c:v>
                </c:pt>
                <c:pt idx="2835">
                  <c:v>21695761.433618501</c:v>
                </c:pt>
                <c:pt idx="2836">
                  <c:v>21656359.9428863</c:v>
                </c:pt>
                <c:pt idx="2837">
                  <c:v>21617030.0088716</c:v>
                </c:pt>
                <c:pt idx="2838">
                  <c:v>21577771.501620799</c:v>
                </c:pt>
                <c:pt idx="2839">
                  <c:v>21538584.2914165</c:v>
                </c:pt>
                <c:pt idx="2840">
                  <c:v>21499468.2487766</c:v>
                </c:pt>
                <c:pt idx="2841">
                  <c:v>21460423.244454298</c:v>
                </c:pt>
                <c:pt idx="2842">
                  <c:v>21421449.149437498</c:v>
                </c:pt>
                <c:pt idx="2843">
                  <c:v>21382545.834948398</c:v>
                </c:pt>
                <c:pt idx="2844">
                  <c:v>21343713.1724432</c:v>
                </c:pt>
                <c:pt idx="2845">
                  <c:v>21304951.033611201</c:v>
                </c:pt>
                <c:pt idx="2846">
                  <c:v>21266259.290375199</c:v>
                </c:pt>
                <c:pt idx="2847">
                  <c:v>21227637.814890102</c:v>
                </c:pt>
                <c:pt idx="2848">
                  <c:v>21189086.479543399</c:v>
                </c:pt>
                <c:pt idx="2849">
                  <c:v>21150605.156954098</c:v>
                </c:pt>
                <c:pt idx="2850">
                  <c:v>21112193.7199727</c:v>
                </c:pt>
                <c:pt idx="2851">
                  <c:v>21073852.041680399</c:v>
                </c:pt>
                <c:pt idx="2852">
                  <c:v>21035579.9953891</c:v>
                </c:pt>
                <c:pt idx="2853">
                  <c:v>20997377.454640701</c:v>
                </c:pt>
                <c:pt idx="2854">
                  <c:v>20959244.2932069</c:v>
                </c:pt>
                <c:pt idx="2855">
                  <c:v>20921180.385088202</c:v>
                </c:pt>
                <c:pt idx="2856">
                  <c:v>20883185.604514498</c:v>
                </c:pt>
                <c:pt idx="2857">
                  <c:v>20845259.825943802</c:v>
                </c:pt>
                <c:pt idx="2858">
                  <c:v>20807402.924062099</c:v>
                </c:pt>
                <c:pt idx="2859">
                  <c:v>20769614.773782998</c:v>
                </c:pt>
                <c:pt idx="2860">
                  <c:v>20731895.2502473</c:v>
                </c:pt>
                <c:pt idx="2861">
                  <c:v>20694244.2288225</c:v>
                </c:pt>
                <c:pt idx="2862">
                  <c:v>20656661.585102599</c:v>
                </c:pt>
                <c:pt idx="2863">
                  <c:v>20619147.194907401</c:v>
                </c:pt>
                <c:pt idx="2864">
                  <c:v>20581700.934282199</c:v>
                </c:pt>
                <c:pt idx="2865">
                  <c:v>20544322.679497398</c:v>
                </c:pt>
                <c:pt idx="2866">
                  <c:v>20507012.307048298</c:v>
                </c:pt>
                <c:pt idx="2867">
                  <c:v>20469769.693654299</c:v>
                </c:pt>
                <c:pt idx="2868">
                  <c:v>20432594.716258701</c:v>
                </c:pt>
                <c:pt idx="2869">
                  <c:v>20395487.252028398</c:v>
                </c:pt>
                <c:pt idx="2870">
                  <c:v>20358447.178353298</c:v>
                </c:pt>
                <c:pt idx="2871">
                  <c:v>20321474.372845899</c:v>
                </c:pt>
                <c:pt idx="2872">
                  <c:v>20284568.713341098</c:v>
                </c:pt>
                <c:pt idx="2873">
                  <c:v>20247730.0778956</c:v>
                </c:pt>
                <c:pt idx="2874">
                  <c:v>20210958.344787601</c:v>
                </c:pt>
                <c:pt idx="2875">
                  <c:v>20174253.3925163</c:v>
                </c:pt>
                <c:pt idx="2876">
                  <c:v>20137615.099801499</c:v>
                </c:pt>
                <c:pt idx="2877">
                  <c:v>20101043.345583498</c:v>
                </c:pt>
                <c:pt idx="2878">
                  <c:v>20064538.009022199</c:v>
                </c:pt>
                <c:pt idx="2879">
                  <c:v>20028098.969496999</c:v>
                </c:pt>
                <c:pt idx="2880">
                  <c:v>19991726.106606498</c:v>
                </c:pt>
                <c:pt idx="2881">
                  <c:v>19955419.300167799</c:v>
                </c:pt>
                <c:pt idx="2882">
                  <c:v>19919178.430216402</c:v>
                </c:pt>
                <c:pt idx="2883">
                  <c:v>19883003.377005599</c:v>
                </c:pt>
                <c:pt idx="2884">
                  <c:v>19846894.0210061</c:v>
                </c:pt>
                <c:pt idx="2885">
                  <c:v>19810850.242905699</c:v>
                </c:pt>
                <c:pt idx="2886">
                  <c:v>19774871.9236091</c:v>
                </c:pt>
                <c:pt idx="2887">
                  <c:v>19738958.944236901</c:v>
                </c:pt>
                <c:pt idx="2888">
                  <c:v>19703111.186126001</c:v>
                </c:pt>
                <c:pt idx="2889">
                  <c:v>19667328.530828498</c:v>
                </c:pt>
                <c:pt idx="2890">
                  <c:v>19631610.860111799</c:v>
                </c:pt>
                <c:pt idx="2891">
                  <c:v>19595958.055957898</c:v>
                </c:pt>
                <c:pt idx="2892">
                  <c:v>19560370.000563201</c:v>
                </c:pt>
                <c:pt idx="2893">
                  <c:v>19524846.576338001</c:v>
                </c:pt>
                <c:pt idx="2894">
                  <c:v>19489387.665906101</c:v>
                </c:pt>
                <c:pt idx="2895">
                  <c:v>19453993.152104702</c:v>
                </c:pt>
                <c:pt idx="2896">
                  <c:v>19418662.917983599</c:v>
                </c:pt>
                <c:pt idx="2897">
                  <c:v>19383396.846804801</c:v>
                </c:pt>
                <c:pt idx="2898">
                  <c:v>19348194.8220428</c:v>
                </c:pt>
                <c:pt idx="2899">
                  <c:v>19313056.7273832</c:v>
                </c:pt>
                <c:pt idx="2900">
                  <c:v>19277982.446723301</c:v>
                </c:pt>
                <c:pt idx="2901">
                  <c:v>19242971.864170801</c:v>
                </c:pt>
                <c:pt idx="2902">
                  <c:v>19208024.864044301</c:v>
                </c:pt>
                <c:pt idx="2903">
                  <c:v>19173141.3308722</c:v>
                </c:pt>
                <c:pt idx="2904">
                  <c:v>19138321.149392601</c:v>
                </c:pt>
                <c:pt idx="2905">
                  <c:v>19103564.204553202</c:v>
                </c:pt>
                <c:pt idx="2906">
                  <c:v>19068870.381510399</c:v>
                </c:pt>
                <c:pt idx="2907">
                  <c:v>19034239.565629199</c:v>
                </c:pt>
                <c:pt idx="2908">
                  <c:v>18999671.642482799</c:v>
                </c:pt>
                <c:pt idx="2909">
                  <c:v>18965166.497852299</c:v>
                </c:pt>
                <c:pt idx="2910">
                  <c:v>18930724.017726101</c:v>
                </c:pt>
                <c:pt idx="2911">
                  <c:v>18896344.0882998</c:v>
                </c:pt>
                <c:pt idx="2912">
                  <c:v>18862026.5959755</c:v>
                </c:pt>
                <c:pt idx="2913">
                  <c:v>18827771.427361801</c:v>
                </c:pt>
                <c:pt idx="2914">
                  <c:v>18793578.469273001</c:v>
                </c:pt>
                <c:pt idx="2915">
                  <c:v>18759447.608729299</c:v>
                </c:pt>
                <c:pt idx="2916">
                  <c:v>18725378.732955601</c:v>
                </c:pt>
                <c:pt idx="2917">
                  <c:v>18691371.729382101</c:v>
                </c:pt>
                <c:pt idx="2918">
                  <c:v>18657426.4856431</c:v>
                </c:pt>
                <c:pt idx="2919">
                  <c:v>18623542.889577098</c:v>
                </c:pt>
                <c:pt idx="2920">
                  <c:v>18589720.8292263</c:v>
                </c:pt>
                <c:pt idx="2921">
                  <c:v>18555960.192836199</c:v>
                </c:pt>
                <c:pt idx="2922">
                  <c:v>18522260.868855301</c:v>
                </c:pt>
                <c:pt idx="2923">
                  <c:v>18488622.745934501</c:v>
                </c:pt>
                <c:pt idx="2924">
                  <c:v>18455045.7129272</c:v>
                </c:pt>
                <c:pt idx="2925">
                  <c:v>18421529.6588885</c:v>
                </c:pt>
                <c:pt idx="2926">
                  <c:v>18388074.473074999</c:v>
                </c:pt>
                <c:pt idx="2927">
                  <c:v>18354680.044944402</c:v>
                </c:pt>
                <c:pt idx="2928">
                  <c:v>18321346.264155202</c:v>
                </c:pt>
                <c:pt idx="2929">
                  <c:v>18288073.0205663</c:v>
                </c:pt>
                <c:pt idx="2930">
                  <c:v>18254860.2042365</c:v>
                </c:pt>
                <c:pt idx="2931">
                  <c:v>18221707.705424398</c:v>
                </c:pt>
                <c:pt idx="2932">
                  <c:v>18188615.4145879</c:v>
                </c:pt>
                <c:pt idx="2933">
                  <c:v>18155583.222383901</c:v>
                </c:pt>
                <c:pt idx="2934">
                  <c:v>18122611.019667499</c:v>
                </c:pt>
                <c:pt idx="2935">
                  <c:v>18089698.697492599</c:v>
                </c:pt>
                <c:pt idx="2936">
                  <c:v>18056846.147110399</c:v>
                </c:pt>
                <c:pt idx="2937">
                  <c:v>18024053.259969998</c:v>
                </c:pt>
                <c:pt idx="2938">
                  <c:v>17991319.927717399</c:v>
                </c:pt>
                <c:pt idx="2939">
                  <c:v>17958646.042195499</c:v>
                </c:pt>
                <c:pt idx="2940">
                  <c:v>17926031.495443702</c:v>
                </c:pt>
                <c:pt idx="2941">
                  <c:v>17893476.1796971</c:v>
                </c:pt>
                <c:pt idx="2942">
                  <c:v>17860979.987387002</c:v>
                </c:pt>
                <c:pt idx="2943">
                  <c:v>17828542.8111398</c:v>
                </c:pt>
                <c:pt idx="2944">
                  <c:v>17796164.543776799</c:v>
                </c:pt>
                <c:pt idx="2945">
                  <c:v>17763845.078314099</c:v>
                </c:pt>
                <c:pt idx="2946">
                  <c:v>17731584.307962101</c:v>
                </c:pt>
                <c:pt idx="2947">
                  <c:v>17699382.126125101</c:v>
                </c:pt>
                <c:pt idx="2948">
                  <c:v>17667238.426401</c:v>
                </c:pt>
                <c:pt idx="2949">
                  <c:v>17635153.102580901</c:v>
                </c:pt>
                <c:pt idx="2950">
                  <c:v>17603126.048648801</c:v>
                </c:pt>
                <c:pt idx="2951">
                  <c:v>17571157.158781301</c:v>
                </c:pt>
                <c:pt idx="2952">
                  <c:v>17539246.3273471</c:v>
                </c:pt>
                <c:pt idx="2953">
                  <c:v>17507393.448906701</c:v>
                </c:pt>
                <c:pt idx="2954">
                  <c:v>17475598.418212201</c:v>
                </c:pt>
                <c:pt idx="2955">
                  <c:v>17443861.130206801</c:v>
                </c:pt>
                <c:pt idx="2956">
                  <c:v>17412181.480024599</c:v>
                </c:pt>
                <c:pt idx="2957">
                  <c:v>17380559.362989798</c:v>
                </c:pt>
                <c:pt idx="2958">
                  <c:v>17348994.674617101</c:v>
                </c:pt>
                <c:pt idx="2959">
                  <c:v>17317487.3106107</c:v>
                </c:pt>
                <c:pt idx="2960">
                  <c:v>17286037.166864298</c:v>
                </c:pt>
                <c:pt idx="2961">
                  <c:v>17254644.139460798</c:v>
                </c:pt>
                <c:pt idx="2962">
                  <c:v>17223308.1246715</c:v>
                </c:pt>
                <c:pt idx="2963">
                  <c:v>17192029.0189564</c:v>
                </c:pt>
                <c:pt idx="2964">
                  <c:v>17160806.718963299</c:v>
                </c:pt>
                <c:pt idx="2965">
                  <c:v>17129641.121528</c:v>
                </c:pt>
                <c:pt idx="2966">
                  <c:v>17098532.123673201</c:v>
                </c:pt>
                <c:pt idx="2967">
                  <c:v>17067479.622609101</c:v>
                </c:pt>
                <c:pt idx="2968">
                  <c:v>17036483.515732199</c:v>
                </c:pt>
                <c:pt idx="2969">
                  <c:v>17005543.700625502</c:v>
                </c:pt>
                <c:pt idx="2970">
                  <c:v>16974660.075058099</c:v>
                </c:pt>
                <c:pt idx="2971">
                  <c:v>16943832.5369845</c:v>
                </c:pt>
                <c:pt idx="2972">
                  <c:v>16913060.984544799</c:v>
                </c:pt>
                <c:pt idx="2973">
                  <c:v>16882345.3160639</c:v>
                </c:pt>
                <c:pt idx="2974">
                  <c:v>16851685.430051502</c:v>
                </c:pt>
                <c:pt idx="2975">
                  <c:v>16821081.225201301</c:v>
                </c:pt>
                <c:pt idx="2976">
                  <c:v>16790532.6003915</c:v>
                </c:pt>
                <c:pt idx="2977">
                  <c:v>16760039.454683401</c:v>
                </c:pt>
                <c:pt idx="2978">
                  <c:v>16729601.687322</c:v>
                </c:pt>
                <c:pt idx="2979">
                  <c:v>16699219.197735099</c:v>
                </c:pt>
                <c:pt idx="2980">
                  <c:v>16668891.885533299</c:v>
                </c:pt>
                <c:pt idx="2981">
                  <c:v>16638619.650509199</c:v>
                </c:pt>
                <c:pt idx="2982">
                  <c:v>16608402.3926378</c:v>
                </c:pt>
                <c:pt idx="2983">
                  <c:v>16578240.012075501</c:v>
                </c:pt>
                <c:pt idx="2984">
                  <c:v>16548132.409159999</c:v>
                </c:pt>
                <c:pt idx="2985">
                  <c:v>16518079.4844102</c:v>
                </c:pt>
                <c:pt idx="2986">
                  <c:v>16488081.138525501</c:v>
                </c:pt>
                <c:pt idx="2987">
                  <c:v>16458137.272385599</c:v>
                </c:pt>
                <c:pt idx="2988">
                  <c:v>16428247.7870504</c:v>
                </c:pt>
                <c:pt idx="2989">
                  <c:v>16398412.5837592</c:v>
                </c:pt>
                <c:pt idx="2990">
                  <c:v>16368631.5639311</c:v>
                </c:pt>
                <c:pt idx="2991">
                  <c:v>16338904.629163699</c:v>
                </c:pt>
                <c:pt idx="2992">
                  <c:v>16309231.681233799</c:v>
                </c:pt>
                <c:pt idx="2993">
                  <c:v>16279612.6220962</c:v>
                </c:pt>
                <c:pt idx="2994">
                  <c:v>16250047.353884</c:v>
                </c:pt>
                <c:pt idx="2995">
                  <c:v>16220535.778907901</c:v>
                </c:pt>
                <c:pt idx="2996">
                  <c:v>16191077.799656101</c:v>
                </c:pt>
                <c:pt idx="2997">
                  <c:v>16161673.3187938</c:v>
                </c:pt>
                <c:pt idx="2998">
                  <c:v>16132322.239163101</c:v>
                </c:pt>
                <c:pt idx="2999">
                  <c:v>16103024.4637824</c:v>
                </c:pt>
                <c:pt idx="3000">
                  <c:v>16073779.8958463</c:v>
                </c:pt>
                <c:pt idx="3001">
                  <c:v>16044588.4387253</c:v>
                </c:pt>
                <c:pt idx="3002">
                  <c:v>16015449.9959652</c:v>
                </c:pt>
                <c:pt idx="3003">
                  <c:v>15986364.4712871</c:v>
                </c:pt>
                <c:pt idx="3004">
                  <c:v>15957331.7685869</c:v>
                </c:pt>
                <c:pt idx="3005">
                  <c:v>15928351.791935001</c:v>
                </c:pt>
                <c:pt idx="3006">
                  <c:v>15899424.4455762</c:v>
                </c:pt>
                <c:pt idx="3007">
                  <c:v>15870549.633928901</c:v>
                </c:pt>
                <c:pt idx="3008">
                  <c:v>15841727.2615854</c:v>
                </c:pt>
                <c:pt idx="3009">
                  <c:v>15812957.2333111</c:v>
                </c:pt>
                <c:pt idx="3010">
                  <c:v>15784239.4540442</c:v>
                </c:pt>
                <c:pt idx="3011">
                  <c:v>15755573.8288959</c:v>
                </c:pt>
                <c:pt idx="3012">
                  <c:v>15726960.2631495</c:v>
                </c:pt>
                <c:pt idx="3013">
                  <c:v>15698398.6622603</c:v>
                </c:pt>
                <c:pt idx="3014">
                  <c:v>15669888.931855399</c:v>
                </c:pt>
                <c:pt idx="3015">
                  <c:v>15641430.9777332</c:v>
                </c:pt>
                <c:pt idx="3016">
                  <c:v>15613024.705863399</c:v>
                </c:pt>
                <c:pt idx="3017">
                  <c:v>15584670.022386</c:v>
                </c:pt>
                <c:pt idx="3018">
                  <c:v>15556366.833612099</c:v>
                </c:pt>
                <c:pt idx="3019">
                  <c:v>15528115.0460223</c:v>
                </c:pt>
                <c:pt idx="3020">
                  <c:v>15499914.566267399</c:v>
                </c:pt>
                <c:pt idx="3021">
                  <c:v>15471765.3011679</c:v>
                </c:pt>
                <c:pt idx="3022">
                  <c:v>15443667.157713</c:v>
                </c:pt>
                <c:pt idx="3023">
                  <c:v>15415620.043061201</c:v>
                </c:pt>
                <c:pt idx="3024">
                  <c:v>15387623.864539601</c:v>
                </c:pt>
                <c:pt idx="3025">
                  <c:v>15359678.5296435</c:v>
                </c:pt>
                <c:pt idx="3026">
                  <c:v>15331783.9460361</c:v>
                </c:pt>
                <c:pt idx="3027">
                  <c:v>15303940.021548601</c:v>
                </c:pt>
                <c:pt idx="3028">
                  <c:v>15276146.6641792</c:v>
                </c:pt>
                <c:pt idx="3029">
                  <c:v>15248403.782093501</c:v>
                </c:pt>
                <c:pt idx="3030">
                  <c:v>15220711.2836238</c:v>
                </c:pt>
                <c:pt idx="3031">
                  <c:v>15193069.077268699</c:v>
                </c:pt>
                <c:pt idx="3032">
                  <c:v>15165477.0716931</c:v>
                </c:pt>
                <c:pt idx="3033">
                  <c:v>15137935.175728001</c:v>
                </c:pt>
                <c:pt idx="3034">
                  <c:v>15110443.298369501</c:v>
                </c:pt>
                <c:pt idx="3035">
                  <c:v>15083001.348779401</c:v>
                </c:pt>
                <c:pt idx="3036">
                  <c:v>15055609.236284301</c:v>
                </c:pt>
                <c:pt idx="3037">
                  <c:v>15028266.8703754</c:v>
                </c:pt>
                <c:pt idx="3038">
                  <c:v>15000974.160708301</c:v>
                </c:pt>
                <c:pt idx="3039">
                  <c:v>14973731.0171028</c:v>
                </c:pt>
                <c:pt idx="3040">
                  <c:v>14946537.349542299</c:v>
                </c:pt>
                <c:pt idx="3041">
                  <c:v>14919393.0681739</c:v>
                </c:pt>
                <c:pt idx="3042">
                  <c:v>14892298.0833076</c:v>
                </c:pt>
                <c:pt idx="3043">
                  <c:v>14865252.305416601</c:v>
                </c:pt>
                <c:pt idx="3044">
                  <c:v>14838255.645136399</c:v>
                </c:pt>
                <c:pt idx="3045">
                  <c:v>14811308.013265001</c:v>
                </c:pt>
                <c:pt idx="3046">
                  <c:v>14784409.3207622</c:v>
                </c:pt>
                <c:pt idx="3047">
                  <c:v>14757559.4787497</c:v>
                </c:pt>
                <c:pt idx="3048">
                  <c:v>14730758.3985106</c:v>
                </c:pt>
                <c:pt idx="3049">
                  <c:v>14704005.9914889</c:v>
                </c:pt>
                <c:pt idx="3050">
                  <c:v>14677302.169289701</c:v>
                </c:pt>
                <c:pt idx="3051">
                  <c:v>14650646.843678501</c:v>
                </c:pt>
                <c:pt idx="3052">
                  <c:v>14624039.926581001</c:v>
                </c:pt>
                <c:pt idx="3053">
                  <c:v>14597481.330082901</c:v>
                </c:pt>
                <c:pt idx="3054">
                  <c:v>14570970.9664296</c:v>
                </c:pt>
                <c:pt idx="3055">
                  <c:v>14544508.748025799</c:v>
                </c:pt>
                <c:pt idx="3056">
                  <c:v>14518094.5874353</c:v>
                </c:pt>
                <c:pt idx="3057">
                  <c:v>14491728.397380801</c:v>
                </c:pt>
                <c:pt idx="3058">
                  <c:v>14465410.0907434</c:v>
                </c:pt>
                <c:pt idx="3059">
                  <c:v>14439139.580562299</c:v>
                </c:pt>
                <c:pt idx="3060">
                  <c:v>14412916.7800349</c:v>
                </c:pt>
                <c:pt idx="3061">
                  <c:v>14386741.602515999</c:v>
                </c:pt>
                <c:pt idx="3062">
                  <c:v>14360613.9615179</c:v>
                </c:pt>
                <c:pt idx="3063">
                  <c:v>14334533.7707099</c:v>
                </c:pt>
                <c:pt idx="3064">
                  <c:v>14308500.9439182</c:v>
                </c:pt>
                <c:pt idx="3065">
                  <c:v>14282515.395125199</c:v>
                </c:pt>
                <c:pt idx="3066">
                  <c:v>14256577.038469899</c:v>
                </c:pt>
                <c:pt idx="3067">
                  <c:v>14230685.788247</c:v>
                </c:pt>
                <c:pt idx="3068">
                  <c:v>14204841.5589069</c:v>
                </c:pt>
                <c:pt idx="3069">
                  <c:v>14179044.265055399</c:v>
                </c:pt>
                <c:pt idx="3070">
                  <c:v>14153293.821453299</c:v>
                </c:pt>
                <c:pt idx="3071">
                  <c:v>14127590.143016299</c:v>
                </c:pt>
                <c:pt idx="3072">
                  <c:v>14101933.144814501</c:v>
                </c:pt>
                <c:pt idx="3073">
                  <c:v>14076322.7420724</c:v>
                </c:pt>
                <c:pt idx="3074">
                  <c:v>14050758.8501684</c:v>
                </c:pt>
                <c:pt idx="3075">
                  <c:v>14025241.3846344</c:v>
                </c:pt>
                <c:pt idx="3076">
                  <c:v>13999770.261156</c:v>
                </c:pt>
                <c:pt idx="3077">
                  <c:v>13974345.3955718</c:v>
                </c:pt>
                <c:pt idx="3078">
                  <c:v>13948966.7038731</c:v>
                </c:pt>
                <c:pt idx="3079">
                  <c:v>13923634.102204001</c:v>
                </c:pt>
                <c:pt idx="3080">
                  <c:v>13898347.5068607</c:v>
                </c:pt>
                <c:pt idx="3081">
                  <c:v>13873106.834291499</c:v>
                </c:pt>
                <c:pt idx="3082">
                  <c:v>13847912.001096601</c:v>
                </c:pt>
                <c:pt idx="3083">
                  <c:v>13822762.924027201</c:v>
                </c:pt>
                <c:pt idx="3084">
                  <c:v>13797659.5199863</c:v>
                </c:pt>
                <c:pt idx="3085">
                  <c:v>13772601.706027299</c:v>
                </c:pt>
                <c:pt idx="3086">
                  <c:v>13747589.3993544</c:v>
                </c:pt>
                <c:pt idx="3087">
                  <c:v>13722622.517322401</c:v>
                </c:pt>
                <c:pt idx="3088">
                  <c:v>13697700.977435799</c:v>
                </c:pt>
                <c:pt idx="3089">
                  <c:v>13672824.6973492</c:v>
                </c:pt>
                <c:pt idx="3090">
                  <c:v>13647993.5948667</c:v>
                </c:pt>
                <c:pt idx="3091">
                  <c:v>13623207.587941499</c:v>
                </c:pt>
                <c:pt idx="3092">
                  <c:v>13598466.594675999</c:v>
                </c:pt>
                <c:pt idx="3093">
                  <c:v>13573770.5333212</c:v>
                </c:pt>
                <c:pt idx="3094">
                  <c:v>13549119.322276801</c:v>
                </c:pt>
                <c:pt idx="3095">
                  <c:v>13524512.880090401</c:v>
                </c:pt>
                <c:pt idx="3096">
                  <c:v>13499951.1254577</c:v>
                </c:pt>
                <c:pt idx="3097">
                  <c:v>13475433.977221999</c:v>
                </c:pt>
                <c:pt idx="3098">
                  <c:v>13450961.354374001</c:v>
                </c:pt>
                <c:pt idx="3099">
                  <c:v>13426533.176051401</c:v>
                </c:pt>
                <c:pt idx="3100">
                  <c:v>13402149.361539099</c:v>
                </c:pt>
                <c:pt idx="3101">
                  <c:v>13377809.8302682</c:v>
                </c:pt>
                <c:pt idx="3102">
                  <c:v>13353514.5018162</c:v>
                </c:pt>
                <c:pt idx="3103">
                  <c:v>13329263.295906899</c:v>
                </c:pt>
                <c:pt idx="3104">
                  <c:v>13305056.132409699</c:v>
                </c:pt>
                <c:pt idx="3105">
                  <c:v>13280892.9313395</c:v>
                </c:pt>
                <c:pt idx="3106">
                  <c:v>13256773.612856399</c:v>
                </c:pt>
                <c:pt idx="3107">
                  <c:v>13232698.0972658</c:v>
                </c:pt>
                <c:pt idx="3108">
                  <c:v>13208666.305017499</c:v>
                </c:pt>
                <c:pt idx="3109">
                  <c:v>13184678.156705899</c:v>
                </c:pt>
                <c:pt idx="3110">
                  <c:v>13160733.573069699</c:v>
                </c:pt>
                <c:pt idx="3111">
                  <c:v>13136832.4749914</c:v>
                </c:pt>
                <c:pt idx="3112">
                  <c:v>13112974.7834973</c:v>
                </c:pt>
                <c:pt idx="3113">
                  <c:v>13089160.419756999</c:v>
                </c:pt>
                <c:pt idx="3114">
                  <c:v>13065389.305083301</c:v>
                </c:pt>
                <c:pt idx="3115">
                  <c:v>13041661.360932</c:v>
                </c:pt>
                <c:pt idx="3116">
                  <c:v>13017976.508901499</c:v>
                </c:pt>
                <c:pt idx="3117">
                  <c:v>12994334.6707325</c:v>
                </c:pt>
                <c:pt idx="3118">
                  <c:v>12970735.768307799</c:v>
                </c:pt>
                <c:pt idx="3119">
                  <c:v>12947179.7236524</c:v>
                </c:pt>
                <c:pt idx="3120">
                  <c:v>12923666.4589324</c:v>
                </c:pt>
                <c:pt idx="3121">
                  <c:v>12900195.8964557</c:v>
                </c:pt>
                <c:pt idx="3122">
                  <c:v>12876767.958671</c:v>
                </c:pt>
                <c:pt idx="3123">
                  <c:v>12853382.5681681</c:v>
                </c:pt>
                <c:pt idx="3124">
                  <c:v>12830039.647677099</c:v>
                </c:pt>
                <c:pt idx="3125">
                  <c:v>12806739.1200686</c:v>
                </c:pt>
                <c:pt idx="3126">
                  <c:v>12783480.9083532</c:v>
                </c:pt>
                <c:pt idx="3127">
                  <c:v>12760264.9356815</c:v>
                </c:pt>
                <c:pt idx="3128">
                  <c:v>12737091.1253433</c:v>
                </c:pt>
                <c:pt idx="3129">
                  <c:v>12713959.4007682</c:v>
                </c:pt>
                <c:pt idx="3130">
                  <c:v>12690869.6855244</c:v>
                </c:pt>
                <c:pt idx="3131">
                  <c:v>12667821.903319299</c:v>
                </c:pt>
                <c:pt idx="3132">
                  <c:v>12644815.9779984</c:v>
                </c:pt>
                <c:pt idx="3133">
                  <c:v>12621851.833546</c:v>
                </c:pt>
                <c:pt idx="3134">
                  <c:v>12598929.394083999</c:v>
                </c:pt>
                <c:pt idx="3135">
                  <c:v>12576048.5838726</c:v>
                </c:pt>
                <c:pt idx="3136">
                  <c:v>12553209.327308999</c:v>
                </c:pt>
                <c:pt idx="3137">
                  <c:v>12530411.548928</c:v>
                </c:pt>
                <c:pt idx="3138">
                  <c:v>12507655.1734016</c:v>
                </c:pt>
                <c:pt idx="3139">
                  <c:v>12484940.1255382</c:v>
                </c:pt>
                <c:pt idx="3140">
                  <c:v>12462266.3302832</c:v>
                </c:pt>
                <c:pt idx="3141">
                  <c:v>12439633.7127179</c:v>
                </c:pt>
                <c:pt idx="3142">
                  <c:v>12417042.1980599</c:v>
                </c:pt>
                <c:pt idx="3143">
                  <c:v>12394491.7116626</c:v>
                </c:pt>
                <c:pt idx="3144">
                  <c:v>12371982.179014901</c:v>
                </c:pt>
                <c:pt idx="3145">
                  <c:v>12349513.525741</c:v>
                </c:pt>
                <c:pt idx="3146">
                  <c:v>12327085.677600199</c:v>
                </c:pt>
                <c:pt idx="3147">
                  <c:v>12304698.5604867</c:v>
                </c:pt>
                <c:pt idx="3148">
                  <c:v>12282352.1004292</c:v>
                </c:pt>
                <c:pt idx="3149">
                  <c:v>12260046.223590801</c:v>
                </c:pt>
                <c:pt idx="3150">
                  <c:v>12237780.856268501</c:v>
                </c:pt>
                <c:pt idx="3151">
                  <c:v>12215555.9248935</c:v>
                </c:pt>
                <c:pt idx="3152">
                  <c:v>12193371.3560303</c:v>
                </c:pt>
                <c:pt idx="3153">
                  <c:v>12171227.076377001</c:v>
                </c:pt>
                <c:pt idx="3154">
                  <c:v>12149123.0127645</c:v>
                </c:pt>
                <c:pt idx="3155">
                  <c:v>12127059.092157001</c:v>
                </c:pt>
                <c:pt idx="3156">
                  <c:v>12105035.2416509</c:v>
                </c:pt>
                <c:pt idx="3157">
                  <c:v>12083051.3884755</c:v>
                </c:pt>
                <c:pt idx="3158">
                  <c:v>12061107.459991699</c:v>
                </c:pt>
                <c:pt idx="3159">
                  <c:v>12039203.383692799</c:v>
                </c:pt>
                <c:pt idx="3160">
                  <c:v>12017339.087203501</c:v>
                </c:pt>
                <c:pt idx="3161">
                  <c:v>11995514.498280101</c:v>
                </c:pt>
                <c:pt idx="3162">
                  <c:v>11973729.5448099</c:v>
                </c:pt>
                <c:pt idx="3163">
                  <c:v>11951984.1548113</c:v>
                </c:pt>
                <c:pt idx="3164">
                  <c:v>11930278.2564335</c:v>
                </c:pt>
                <c:pt idx="3165">
                  <c:v>11908611.7779561</c:v>
                </c:pt>
                <c:pt idx="3166">
                  <c:v>11886984.6477888</c:v>
                </c:pt>
                <c:pt idx="3167">
                  <c:v>11865396.794471599</c:v>
                </c:pt>
                <c:pt idx="3168">
                  <c:v>11843848.146674201</c:v>
                </c:pt>
                <c:pt idx="3169">
                  <c:v>11822338.6331956</c:v>
                </c:pt>
                <c:pt idx="3170">
                  <c:v>11800868.182964399</c:v>
                </c:pt>
                <c:pt idx="3171">
                  <c:v>11779436.7250381</c:v>
                </c:pt>
                <c:pt idx="3172">
                  <c:v>11758044.1886032</c:v>
                </c:pt>
                <c:pt idx="3173">
                  <c:v>11736690.5029746</c:v>
                </c:pt>
                <c:pt idx="3174">
                  <c:v>11715375.5975958</c:v>
                </c:pt>
                <c:pt idx="3175">
                  <c:v>11694099.4020382</c:v>
                </c:pt>
                <c:pt idx="3176">
                  <c:v>11672861.8460012</c:v>
                </c:pt>
                <c:pt idx="3177">
                  <c:v>11651662.859312</c:v>
                </c:pt>
                <c:pt idx="3178">
                  <c:v>11630502.371925101</c:v>
                </c:pt>
                <c:pt idx="3179">
                  <c:v>11609380.3139222</c:v>
                </c:pt>
                <c:pt idx="3180">
                  <c:v>11588296.615512</c:v>
                </c:pt>
                <c:pt idx="3181">
                  <c:v>11567251.20703</c:v>
                </c:pt>
                <c:pt idx="3182">
                  <c:v>11546244.018938201</c:v>
                </c:pt>
                <c:pt idx="3183">
                  <c:v>11525274.981824899</c:v>
                </c:pt>
                <c:pt idx="3184">
                  <c:v>11504344.026404301</c:v>
                </c:pt>
                <c:pt idx="3185">
                  <c:v>11483451.0835167</c:v>
                </c:pt>
                <c:pt idx="3186">
                  <c:v>11462596.0841277</c:v>
                </c:pt>
                <c:pt idx="3187">
                  <c:v>11441778.959328599</c:v>
                </c:pt>
                <c:pt idx="3188">
                  <c:v>11420999.640335601</c:v>
                </c:pt>
                <c:pt idx="3189">
                  <c:v>11400258.0584899</c:v>
                </c:pt>
                <c:pt idx="3190">
                  <c:v>11379554.1452573</c:v>
                </c:pt>
                <c:pt idx="3191">
                  <c:v>11358887.832228201</c:v>
                </c:pt>
                <c:pt idx="3192">
                  <c:v>11338259.051117299</c:v>
                </c:pt>
                <c:pt idx="3193">
                  <c:v>11317667.733763</c:v>
                </c:pt>
                <c:pt idx="3194">
                  <c:v>11297113.812127899</c:v>
                </c:pt>
                <c:pt idx="3195">
                  <c:v>11276597.218297699</c:v>
                </c:pt>
                <c:pt idx="3196">
                  <c:v>11256117.884481899</c:v>
                </c:pt>
                <c:pt idx="3197">
                  <c:v>11235675.743012801</c:v>
                </c:pt>
                <c:pt idx="3198">
                  <c:v>11215270.726345699</c:v>
                </c:pt>
                <c:pt idx="3199">
                  <c:v>11194902.7670586</c:v>
                </c:pt>
                <c:pt idx="3200">
                  <c:v>11174571.797851801</c:v>
                </c:pt>
                <c:pt idx="3201">
                  <c:v>11154277.7515481</c:v>
                </c:pt>
                <c:pt idx="3202">
                  <c:v>11134020.5610919</c:v>
                </c:pt>
                <c:pt idx="3203">
                  <c:v>11113800.159549801</c:v>
                </c:pt>
                <c:pt idx="3204">
                  <c:v>11093616.480109699</c:v>
                </c:pt>
                <c:pt idx="3205">
                  <c:v>11073469.4560808</c:v>
                </c:pt>
                <c:pt idx="3206">
                  <c:v>11053359.0208936</c:v>
                </c:pt>
                <c:pt idx="3207">
                  <c:v>11033285.1080995</c:v>
                </c:pt>
                <c:pt idx="3208">
                  <c:v>11013247.6513703</c:v>
                </c:pt>
                <c:pt idx="3209">
                  <c:v>10993246.584498599</c:v>
                </c:pt>
                <c:pt idx="3210">
                  <c:v>10973281.841397</c:v>
                </c:pt>
                <c:pt idx="3211">
                  <c:v>10953353.356098199</c:v>
                </c:pt>
                <c:pt idx="3212">
                  <c:v>10933461.062754801</c:v>
                </c:pt>
                <c:pt idx="3213">
                  <c:v>10913604.895638799</c:v>
                </c:pt>
                <c:pt idx="3214">
                  <c:v>10893784.7891417</c:v>
                </c:pt>
                <c:pt idx="3215">
                  <c:v>10874000.677774001</c:v>
                </c:pt>
                <c:pt idx="3216">
                  <c:v>10854252.496165499</c:v>
                </c:pt>
                <c:pt idx="3217">
                  <c:v>10834540.179064199</c:v>
                </c:pt>
                <c:pt idx="3218">
                  <c:v>10814863.6613371</c:v>
                </c:pt>
                <c:pt idx="3219">
                  <c:v>10795222.877969</c:v>
                </c:pt>
                <c:pt idx="3220">
                  <c:v>10775617.764063301</c:v>
                </c:pt>
                <c:pt idx="3221">
                  <c:v>10756048.254840801</c:v>
                </c:pt>
                <c:pt idx="3222">
                  <c:v>10736514.285640201</c:v>
                </c:pt>
                <c:pt idx="3223">
                  <c:v>10717015.791917499</c:v>
                </c:pt>
                <c:pt idx="3224">
                  <c:v>10697552.709246101</c:v>
                </c:pt>
                <c:pt idx="3225">
                  <c:v>10678124.9733162</c:v>
                </c:pt>
                <c:pt idx="3226">
                  <c:v>10658732.5199349</c:v>
                </c:pt>
                <c:pt idx="3227">
                  <c:v>10639375.2850258</c:v>
                </c:pt>
                <c:pt idx="3228">
                  <c:v>10620053.204629101</c:v>
                </c:pt>
                <c:pt idx="3229">
                  <c:v>10600766.214900799</c:v>
                </c:pt>
                <c:pt idx="3230">
                  <c:v>10581514.2521131</c:v>
                </c:pt>
                <c:pt idx="3231">
                  <c:v>10562297.252653901</c:v>
                </c:pt>
                <c:pt idx="3232">
                  <c:v>10543115.153026501</c:v>
                </c:pt>
                <c:pt idx="3233">
                  <c:v>10523967.8898497</c:v>
                </c:pt>
                <c:pt idx="3234">
                  <c:v>10504855.399857299</c:v>
                </c:pt>
                <c:pt idx="3235">
                  <c:v>10485777.619898001</c:v>
                </c:pt>
                <c:pt idx="3236">
                  <c:v>10466734.4869352</c:v>
                </c:pt>
                <c:pt idx="3237">
                  <c:v>10447725.938046699</c:v>
                </c:pt>
                <c:pt idx="3238">
                  <c:v>10428751.910424801</c:v>
                </c:pt>
                <c:pt idx="3239">
                  <c:v>10409812.341375601</c:v>
                </c:pt>
                <c:pt idx="3240">
                  <c:v>10390907.168319199</c:v>
                </c:pt>
                <c:pt idx="3241">
                  <c:v>10372036.328789299</c:v>
                </c:pt>
                <c:pt idx="3242">
                  <c:v>10353199.760433201</c:v>
                </c:pt>
                <c:pt idx="3243">
                  <c:v>10334397.401011201</c:v>
                </c:pt>
                <c:pt idx="3244">
                  <c:v>10315629.1883967</c:v>
                </c:pt>
                <c:pt idx="3245">
                  <c:v>10296895.0605761</c:v>
                </c:pt>
                <c:pt idx="3246">
                  <c:v>10278194.955648201</c:v>
                </c:pt>
                <c:pt idx="3247">
                  <c:v>10259528.811824299</c:v>
                </c:pt>
                <c:pt idx="3248">
                  <c:v>10240896.567428</c:v>
                </c:pt>
                <c:pt idx="3249">
                  <c:v>10222298.160894699</c:v>
                </c:pt>
                <c:pt idx="3250">
                  <c:v>10203733.5307719</c:v>
                </c:pt>
                <c:pt idx="3251">
                  <c:v>10185202.6157184</c:v>
                </c:pt>
                <c:pt idx="3252">
                  <c:v>10166705.354504701</c:v>
                </c:pt>
                <c:pt idx="3253">
                  <c:v>10148241.686012199</c:v>
                </c:pt>
                <c:pt idx="3254">
                  <c:v>10129811.5492335</c:v>
                </c:pt>
                <c:pt idx="3255">
                  <c:v>10111414.883271899</c:v>
                </c:pt>
                <c:pt idx="3256">
                  <c:v>10093051.627341401</c:v>
                </c:pt>
                <c:pt idx="3257">
                  <c:v>10074721.7207663</c:v>
                </c:pt>
                <c:pt idx="3258">
                  <c:v>10056425.1029811</c:v>
                </c:pt>
                <c:pt idx="3259">
                  <c:v>10038161.7135303</c:v>
                </c:pt>
                <c:pt idx="3260">
                  <c:v>10019931.492068199</c:v>
                </c:pt>
                <c:pt idx="3261">
                  <c:v>10001734.378358699</c:v>
                </c:pt>
                <c:pt idx="3262">
                  <c:v>9983570.3122751098</c:v>
                </c:pt>
                <c:pt idx="3263">
                  <c:v>9965439.2337998599</c:v>
                </c:pt>
                <c:pt idx="3264">
                  <c:v>9947341.0830244496</c:v>
                </c:pt>
                <c:pt idx="3265">
                  <c:v>9929275.80014918</c:v>
                </c:pt>
                <c:pt idx="3266">
                  <c:v>9911243.3254829198</c:v>
                </c:pt>
                <c:pt idx="3267">
                  <c:v>9893243.5994429607</c:v>
                </c:pt>
                <c:pt idx="3268">
                  <c:v>9875276.5625547897</c:v>
                </c:pt>
                <c:pt idx="3269">
                  <c:v>9857342.1554519106</c:v>
                </c:pt>
                <c:pt idx="3270">
                  <c:v>9839440.3188756593</c:v>
                </c:pt>
                <c:pt idx="3271">
                  <c:v>9821570.99367496</c:v>
                </c:pt>
                <c:pt idx="3272">
                  <c:v>9803734.1208061706</c:v>
                </c:pt>
                <c:pt idx="3273">
                  <c:v>9785929.6413329095</c:v>
                </c:pt>
                <c:pt idx="3274">
                  <c:v>9768157.4964257702</c:v>
                </c:pt>
                <c:pt idx="3275">
                  <c:v>9750417.6273622401</c:v>
                </c:pt>
                <c:pt idx="3276">
                  <c:v>9732709.9755264204</c:v>
                </c:pt>
                <c:pt idx="3277">
                  <c:v>9715034.4824088793</c:v>
                </c:pt>
                <c:pt idx="3278">
                  <c:v>9697391.0896064304</c:v>
                </c:pt>
                <c:pt idx="3279">
                  <c:v>9679779.7388219591</c:v>
                </c:pt>
                <c:pt idx="3280">
                  <c:v>9662200.3718642294</c:v>
                </c:pt>
                <c:pt idx="3281">
                  <c:v>9644652.9306476898</c:v>
                </c:pt>
                <c:pt idx="3282">
                  <c:v>9627137.3571922593</c:v>
                </c:pt>
                <c:pt idx="3283">
                  <c:v>9609653.5936231595</c:v>
                </c:pt>
                <c:pt idx="3284">
                  <c:v>9592201.5821707305</c:v>
                </c:pt>
                <c:pt idx="3285">
                  <c:v>9574781.2651702091</c:v>
                </c:pt>
                <c:pt idx="3286">
                  <c:v>9557392.5850615799</c:v>
                </c:pt>
                <c:pt idx="3287">
                  <c:v>9540035.4843893405</c:v>
                </c:pt>
                <c:pt idx="3288">
                  <c:v>9522709.9058023393</c:v>
                </c:pt>
                <c:pt idx="3289">
                  <c:v>9505415.7920535896</c:v>
                </c:pt>
                <c:pt idx="3290">
                  <c:v>9488153.0860000495</c:v>
                </c:pt>
                <c:pt idx="3291">
                  <c:v>9470921.7306024693</c:v>
                </c:pt>
                <c:pt idx="3292">
                  <c:v>9453721.6689251997</c:v>
                </c:pt>
                <c:pt idx="3293">
                  <c:v>9436552.8441359606</c:v>
                </c:pt>
                <c:pt idx="3294">
                  <c:v>9419415.1995057091</c:v>
                </c:pt>
                <c:pt idx="3295">
                  <c:v>9402308.6784084197</c:v>
                </c:pt>
                <c:pt idx="3296">
                  <c:v>9385233.2243208997</c:v>
                </c:pt>
                <c:pt idx="3297">
                  <c:v>9368188.7808226198</c:v>
                </c:pt>
                <c:pt idx="3298">
                  <c:v>9351175.2915955</c:v>
                </c:pt>
                <c:pt idx="3299">
                  <c:v>9334192.7004237492</c:v>
                </c:pt>
                <c:pt idx="3300">
                  <c:v>9317240.9511936791</c:v>
                </c:pt>
                <c:pt idx="3301">
                  <c:v>9300319.9878934808</c:v>
                </c:pt>
                <c:pt idx="3302">
                  <c:v>9283429.7546130996</c:v>
                </c:pt>
                <c:pt idx="3303">
                  <c:v>9266570.1955439895</c:v>
                </c:pt>
                <c:pt idx="3304">
                  <c:v>9249741.2549789809</c:v>
                </c:pt>
                <c:pt idx="3305">
                  <c:v>9232942.8773120698</c:v>
                </c:pt>
                <c:pt idx="3306">
                  <c:v>9216175.0070382208</c:v>
                </c:pt>
                <c:pt idx="3307">
                  <c:v>9199437.5887532197</c:v>
                </c:pt>
                <c:pt idx="3308">
                  <c:v>9182730.5671534594</c:v>
                </c:pt>
                <c:pt idx="3309">
                  <c:v>9166053.8870357797</c:v>
                </c:pt>
                <c:pt idx="3310">
                  <c:v>9149407.4932972696</c:v>
                </c:pt>
                <c:pt idx="3311">
                  <c:v>9132791.3309350908</c:v>
                </c:pt>
                <c:pt idx="3312">
                  <c:v>9116205.34504628</c:v>
                </c:pt>
                <c:pt idx="3313">
                  <c:v>9099649.4808276091</c:v>
                </c:pt>
                <c:pt idx="3314">
                  <c:v>9083123.6835753694</c:v>
                </c:pt>
                <c:pt idx="3315">
                  <c:v>9066627.8986851797</c:v>
                </c:pt>
                <c:pt idx="3316">
                  <c:v>9050162.0716518592</c:v>
                </c:pt>
                <c:pt idx="3317">
                  <c:v>9033726.1480691805</c:v>
                </c:pt>
                <c:pt idx="3318">
                  <c:v>9017320.0736297406</c:v>
                </c:pt>
                <c:pt idx="3319">
                  <c:v>9000943.7941247597</c:v>
                </c:pt>
                <c:pt idx="3320">
                  <c:v>8984597.2554439101</c:v>
                </c:pt>
                <c:pt idx="3321">
                  <c:v>8968280.4035751205</c:v>
                </c:pt>
                <c:pt idx="3322">
                  <c:v>8951993.1846044306</c:v>
                </c:pt>
                <c:pt idx="3323">
                  <c:v>8935735.5447157808</c:v>
                </c:pt>
                <c:pt idx="3324">
                  <c:v>8919507.4301908407</c:v>
                </c:pt>
                <c:pt idx="3325">
                  <c:v>8903308.7874088604</c:v>
                </c:pt>
                <c:pt idx="3326">
                  <c:v>8887139.5628464296</c:v>
                </c:pt>
                <c:pt idx="3327">
                  <c:v>8870999.7030773908</c:v>
                </c:pt>
                <c:pt idx="3328">
                  <c:v>8854889.1547725797</c:v>
                </c:pt>
                <c:pt idx="3329">
                  <c:v>8838807.8646996804</c:v>
                </c:pt>
                <c:pt idx="3330">
                  <c:v>8822755.7797230799</c:v>
                </c:pt>
                <c:pt idx="3331">
                  <c:v>8806732.8468036298</c:v>
                </c:pt>
                <c:pt idx="3332">
                  <c:v>8790739.01299854</c:v>
                </c:pt>
                <c:pt idx="3333">
                  <c:v>8774774.2254611403</c:v>
                </c:pt>
                <c:pt idx="3334">
                  <c:v>8758838.4314407501</c:v>
                </c:pt>
                <c:pt idx="3335">
                  <c:v>8742931.5782824997</c:v>
                </c:pt>
                <c:pt idx="3336">
                  <c:v>8727053.61342711</c:v>
                </c:pt>
                <c:pt idx="3337">
                  <c:v>8711204.4844107796</c:v>
                </c:pt>
                <c:pt idx="3338">
                  <c:v>8695384.1388649996</c:v>
                </c:pt>
                <c:pt idx="3339">
                  <c:v>8679592.5245163292</c:v>
                </c:pt>
                <c:pt idx="3340">
                  <c:v>8663829.5891862996</c:v>
                </c:pt>
                <c:pt idx="3341">
                  <c:v>8648095.2807911802</c:v>
                </c:pt>
                <c:pt idx="3342">
                  <c:v>8632389.5473418199</c:v>
                </c:pt>
                <c:pt idx="3343">
                  <c:v>8616712.3369435202</c:v>
                </c:pt>
                <c:pt idx="3344">
                  <c:v>8601063.5977957901</c:v>
                </c:pt>
                <c:pt idx="3345">
                  <c:v>8585443.2781922407</c:v>
                </c:pt>
                <c:pt idx="3346">
                  <c:v>8569851.3265203591</c:v>
                </c:pt>
                <c:pt idx="3347">
                  <c:v>8554287.6912614107</c:v>
                </c:pt>
                <c:pt idx="3348">
                  <c:v>8538752.3209901694</c:v>
                </c:pt>
                <c:pt idx="3349">
                  <c:v>8523245.1643748395</c:v>
                </c:pt>
                <c:pt idx="3350">
                  <c:v>8507766.1701768301</c:v>
                </c:pt>
                <c:pt idx="3351">
                  <c:v>8492315.2872506194</c:v>
                </c:pt>
                <c:pt idx="3352">
                  <c:v>8476892.4645435605</c:v>
                </c:pt>
                <c:pt idx="3353">
                  <c:v>8461497.6510957107</c:v>
                </c:pt>
                <c:pt idx="3354">
                  <c:v>8446130.7960397005</c:v>
                </c:pt>
                <c:pt idx="3355">
                  <c:v>8430791.8486005291</c:v>
                </c:pt>
                <c:pt idx="3356">
                  <c:v>8415480.7580954097</c:v>
                </c:pt>
                <c:pt idx="3357">
                  <c:v>8400197.4739335906</c:v>
                </c:pt>
                <c:pt idx="3358">
                  <c:v>8384941.9456162099</c:v>
                </c:pt>
                <c:pt idx="3359">
                  <c:v>8369714.1227361001</c:v>
                </c:pt>
                <c:pt idx="3360">
                  <c:v>8354513.9549776604</c:v>
                </c:pt>
                <c:pt idx="3361">
                  <c:v>8339341.3921166603</c:v>
                </c:pt>
                <c:pt idx="3362">
                  <c:v>8324196.3840200501</c:v>
                </c:pt>
                <c:pt idx="3363">
                  <c:v>8309078.8806458898</c:v>
                </c:pt>
                <c:pt idx="3364">
                  <c:v>8293988.8320430499</c:v>
                </c:pt>
                <c:pt idx="3365">
                  <c:v>8278926.1883511702</c:v>
                </c:pt>
                <c:pt idx="3366">
                  <c:v>8263890.8998004096</c:v>
                </c:pt>
                <c:pt idx="3367">
                  <c:v>8248882.9167113397</c:v>
                </c:pt>
                <c:pt idx="3368">
                  <c:v>8233902.18949473</c:v>
                </c:pt>
                <c:pt idx="3369">
                  <c:v>8218948.6686514104</c:v>
                </c:pt>
                <c:pt idx="3370">
                  <c:v>8204022.3047721302</c:v>
                </c:pt>
                <c:pt idx="3371">
                  <c:v>8189123.0485373503</c:v>
                </c:pt>
                <c:pt idx="3372">
                  <c:v>8174250.8507171003</c:v>
                </c:pt>
                <c:pt idx="3373">
                  <c:v>8159405.6621708199</c:v>
                </c:pt>
                <c:pt idx="3374">
                  <c:v>8144587.4338472001</c:v>
                </c:pt>
                <c:pt idx="3375">
                  <c:v>8129796.1167839998</c:v>
                </c:pt>
                <c:pt idx="3376">
                  <c:v>8115031.6621078998</c:v>
                </c:pt>
                <c:pt idx="3377">
                  <c:v>8100294.0210343497</c:v>
                </c:pt>
                <c:pt idx="3378">
                  <c:v>8085583.1448673997</c:v>
                </c:pt>
                <c:pt idx="3379">
                  <c:v>8070898.9849995105</c:v>
                </c:pt>
                <c:pt idx="3380">
                  <c:v>8056241.4929114301</c:v>
                </c:pt>
                <c:pt idx="3381">
                  <c:v>8041610.6201720499</c:v>
                </c:pt>
                <c:pt idx="3382">
                  <c:v>8027006.3184381798</c:v>
                </c:pt>
                <c:pt idx="3383">
                  <c:v>8012428.5394544499</c:v>
                </c:pt>
                <c:pt idx="3384">
                  <c:v>7997877.2350530997</c:v>
                </c:pt>
                <c:pt idx="3385">
                  <c:v>7983352.3571538599</c:v>
                </c:pt>
                <c:pt idx="3386">
                  <c:v>7968853.8577638101</c:v>
                </c:pt>
                <c:pt idx="3387">
                  <c:v>7954381.6889771298</c:v>
                </c:pt>
                <c:pt idx="3388">
                  <c:v>7939935.8029750399</c:v>
                </c:pt>
                <c:pt idx="3389">
                  <c:v>7925516.1520256</c:v>
                </c:pt>
                <c:pt idx="3390">
                  <c:v>7911122.68848354</c:v>
                </c:pt>
                <c:pt idx="3391">
                  <c:v>7896755.36479015</c:v>
                </c:pt>
                <c:pt idx="3392">
                  <c:v>7882414.1334730396</c:v>
                </c:pt>
                <c:pt idx="3393">
                  <c:v>7868098.9471460897</c:v>
                </c:pt>
                <c:pt idx="3394">
                  <c:v>7853809.7585092001</c:v>
                </c:pt>
                <c:pt idx="3395">
                  <c:v>7839546.5203481801</c:v>
                </c:pt>
                <c:pt idx="3396">
                  <c:v>7825309.1855346002</c:v>
                </c:pt>
                <c:pt idx="3397">
                  <c:v>7811097.7070255997</c:v>
                </c:pt>
                <c:pt idx="3398">
                  <c:v>7796912.03786375</c:v>
                </c:pt>
                <c:pt idx="3399">
                  <c:v>7782752.1311769299</c:v>
                </c:pt>
                <c:pt idx="3400">
                  <c:v>7768617.9401781103</c:v>
                </c:pt>
                <c:pt idx="3401">
                  <c:v>7754509.41816526</c:v>
                </c:pt>
                <c:pt idx="3402">
                  <c:v>7740426.5185211301</c:v>
                </c:pt>
                <c:pt idx="3403">
                  <c:v>7726369.1947131697</c:v>
                </c:pt>
                <c:pt idx="3404">
                  <c:v>7712337.4002932999</c:v>
                </c:pt>
                <c:pt idx="3405">
                  <c:v>7698331.0888978299</c:v>
                </c:pt>
                <c:pt idx="3406">
                  <c:v>7684350.2142472304</c:v>
                </c:pt>
                <c:pt idx="3407">
                  <c:v>7670394.73014607</c:v>
                </c:pt>
                <c:pt idx="3408">
                  <c:v>7656464.5904827602</c:v>
                </c:pt>
                <c:pt idx="3409">
                  <c:v>7642559.7492294898</c:v>
                </c:pt>
                <c:pt idx="3410">
                  <c:v>7628680.1604420301</c:v>
                </c:pt>
                <c:pt idx="3411">
                  <c:v>7614825.77825958</c:v>
                </c:pt>
                <c:pt idx="3412">
                  <c:v>7600996.5569046503</c:v>
                </c:pt>
                <c:pt idx="3413">
                  <c:v>7587192.4506828599</c:v>
                </c:pt>
                <c:pt idx="3414">
                  <c:v>7573413.41398283</c:v>
                </c:pt>
                <c:pt idx="3415">
                  <c:v>7559659.4012760101</c:v>
                </c:pt>
                <c:pt idx="3416">
                  <c:v>7545930.3671165397</c:v>
                </c:pt>
                <c:pt idx="3417">
                  <c:v>7532226.2661410803</c:v>
                </c:pt>
                <c:pt idx="3418">
                  <c:v>7518547.05306869</c:v>
                </c:pt>
                <c:pt idx="3419">
                  <c:v>7504892.6827006601</c:v>
                </c:pt>
                <c:pt idx="3420">
                  <c:v>7491263.1099203704</c:v>
                </c:pt>
                <c:pt idx="3421">
                  <c:v>7477658.2896931004</c:v>
                </c:pt>
                <c:pt idx="3422">
                  <c:v>7464078.1770659704</c:v>
                </c:pt>
                <c:pt idx="3423">
                  <c:v>7450522.7271677097</c:v>
                </c:pt>
                <c:pt idx="3424">
                  <c:v>7436991.8952085497</c:v>
                </c:pt>
                <c:pt idx="3425">
                  <c:v>7423485.6364800399</c:v>
                </c:pt>
                <c:pt idx="3426">
                  <c:v>7410003.9063549498</c:v>
                </c:pt>
                <c:pt idx="3427">
                  <c:v>7396546.6602870896</c:v>
                </c:pt>
                <c:pt idx="3428">
                  <c:v>7383113.85381117</c:v>
                </c:pt>
                <c:pt idx="3429">
                  <c:v>7369705.4425426498</c:v>
                </c:pt>
                <c:pt idx="3430">
                  <c:v>7356321.3821775997</c:v>
                </c:pt>
                <c:pt idx="3431">
                  <c:v>7342961.6284925397</c:v>
                </c:pt>
                <c:pt idx="3432">
                  <c:v>7329626.1373443203</c:v>
                </c:pt>
                <c:pt idx="3433">
                  <c:v>7316314.8646699497</c:v>
                </c:pt>
                <c:pt idx="3434">
                  <c:v>7303027.7664864603</c:v>
                </c:pt>
                <c:pt idx="3435">
                  <c:v>7289764.7988907602</c:v>
                </c:pt>
                <c:pt idx="3436">
                  <c:v>7276525.9180594897</c:v>
                </c:pt>
                <c:pt idx="3437">
                  <c:v>7263311.0802488802</c:v>
                </c:pt>
                <c:pt idx="3438">
                  <c:v>7250120.2417946002</c:v>
                </c:pt>
                <c:pt idx="3439">
                  <c:v>7236953.3591116201</c:v>
                </c:pt>
                <c:pt idx="3440">
                  <c:v>7223810.3886940703</c:v>
                </c:pt>
                <c:pt idx="3441">
                  <c:v>7210691.28711507</c:v>
                </c:pt>
                <c:pt idx="3442">
                  <c:v>7197596.0110266404</c:v>
                </c:pt>
                <c:pt idx="3443">
                  <c:v>7184524.5171595002</c:v>
                </c:pt>
                <c:pt idx="3444">
                  <c:v>7171476.7623229502</c:v>
                </c:pt>
                <c:pt idx="3445">
                  <c:v>7158452.7034047497</c:v>
                </c:pt>
                <c:pt idx="3446">
                  <c:v>7145452.29737092</c:v>
                </c:pt>
                <c:pt idx="3447">
                  <c:v>7132475.5012656702</c:v>
                </c:pt>
                <c:pt idx="3448">
                  <c:v>7119522.2722112099</c:v>
                </c:pt>
                <c:pt idx="3449">
                  <c:v>7106592.5674075997</c:v>
                </c:pt>
                <c:pt idx="3450">
                  <c:v>7093686.34413266</c:v>
                </c:pt>
                <c:pt idx="3451">
                  <c:v>7080803.5597417699</c:v>
                </c:pt>
                <c:pt idx="3452">
                  <c:v>7067944.1716677798</c:v>
                </c:pt>
                <c:pt idx="3453">
                  <c:v>7055108.1374208303</c:v>
                </c:pt>
                <c:pt idx="3454">
                  <c:v>7042295.4145882204</c:v>
                </c:pt>
                <c:pt idx="3455">
                  <c:v>7029505.9608343104</c:v>
                </c:pt>
                <c:pt idx="3456">
                  <c:v>7016739.7339003002</c:v>
                </c:pt>
                <c:pt idx="3457">
                  <c:v>7003996.69160417</c:v>
                </c:pt>
                <c:pt idx="3458">
                  <c:v>6991276.7918404797</c:v>
                </c:pt>
                <c:pt idx="3459">
                  <c:v>6978579.9925802704</c:v>
                </c:pt>
                <c:pt idx="3460">
                  <c:v>6965906.2518709302</c:v>
                </c:pt>
                <c:pt idx="3461">
                  <c:v>6953255.5278359996</c:v>
                </c:pt>
                <c:pt idx="3462">
                  <c:v>6940627.7786750896</c:v>
                </c:pt>
                <c:pt idx="3463">
                  <c:v>6928022.9626637297</c:v>
                </c:pt>
                <c:pt idx="3464">
                  <c:v>6915441.0381532302</c:v>
                </c:pt>
                <c:pt idx="3465">
                  <c:v>6902881.9635704998</c:v>
                </c:pt>
                <c:pt idx="3466">
                  <c:v>6890345.6974179996</c:v>
                </c:pt>
                <c:pt idx="3467">
                  <c:v>6877832.19827352</c:v>
                </c:pt>
                <c:pt idx="3468">
                  <c:v>6865341.4247900899</c:v>
                </c:pt>
                <c:pt idx="3469">
                  <c:v>6852873.3356958302</c:v>
                </c:pt>
                <c:pt idx="3470">
                  <c:v>6840427.8897938002</c:v>
                </c:pt>
                <c:pt idx="3471">
                  <c:v>6828005.0459619099</c:v>
                </c:pt>
                <c:pt idx="3472">
                  <c:v>6815604.7631526999</c:v>
                </c:pt>
                <c:pt idx="3473">
                  <c:v>6803227.0003933096</c:v>
                </c:pt>
                <c:pt idx="3474">
                  <c:v>6790871.7167852595</c:v>
                </c:pt>
                <c:pt idx="3475">
                  <c:v>6778538.8715043496</c:v>
                </c:pt>
                <c:pt idx="3476">
                  <c:v>6766228.4238005197</c:v>
                </c:pt>
                <c:pt idx="3477">
                  <c:v>6753940.3329977198</c:v>
                </c:pt>
                <c:pt idx="3478">
                  <c:v>6741674.5584937604</c:v>
                </c:pt>
                <c:pt idx="3479">
                  <c:v>6729431.0597602101</c:v>
                </c:pt>
                <c:pt idx="3480">
                  <c:v>6717209.7963422202</c:v>
                </c:pt>
                <c:pt idx="3481">
                  <c:v>6705010.7278584205</c:v>
                </c:pt>
                <c:pt idx="3482">
                  <c:v>6692833.81400079</c:v>
                </c:pt>
                <c:pt idx="3483">
                  <c:v>6680679.0145344799</c:v>
                </c:pt>
                <c:pt idx="3484">
                  <c:v>6668546.2892977502</c:v>
                </c:pt>
                <c:pt idx="3485">
                  <c:v>6656435.5982017498</c:v>
                </c:pt>
                <c:pt idx="3486">
                  <c:v>6644346.9012304796</c:v>
                </c:pt>
                <c:pt idx="3487">
                  <c:v>6632280.1584405899</c:v>
                </c:pt>
                <c:pt idx="3488">
                  <c:v>6620235.3299612701</c:v>
                </c:pt>
                <c:pt idx="3489">
                  <c:v>6608212.3759941403</c:v>
                </c:pt>
                <c:pt idx="3490">
                  <c:v>6596211.2568130596</c:v>
                </c:pt>
                <c:pt idx="3491">
                  <c:v>6584231.9327640701</c:v>
                </c:pt>
                <c:pt idx="3492">
                  <c:v>6572274.36426521</c:v>
                </c:pt>
                <c:pt idx="3493">
                  <c:v>6560338.5118064098</c:v>
                </c:pt>
                <c:pt idx="3494">
                  <c:v>6548424.3359493501</c:v>
                </c:pt>
                <c:pt idx="3495">
                  <c:v>6536531.7973273303</c:v>
                </c:pt>
                <c:pt idx="3496">
                  <c:v>6524660.8566451501</c:v>
                </c:pt>
                <c:pt idx="3497">
                  <c:v>6512811.4746789904</c:v>
                </c:pt>
                <c:pt idx="3498">
                  <c:v>6500983.6122762198</c:v>
                </c:pt>
                <c:pt idx="3499">
                  <c:v>6489177.2303553596</c:v>
                </c:pt>
                <c:pt idx="3500">
                  <c:v>6477392.2899058796</c:v>
                </c:pt>
                <c:pt idx="3501">
                  <c:v>6465628.7519880896</c:v>
                </c:pt>
                <c:pt idx="3502">
                  <c:v>6453886.5777330603</c:v>
                </c:pt>
                <c:pt idx="3503">
                  <c:v>6442165.7283423897</c:v>
                </c:pt>
                <c:pt idx="3504">
                  <c:v>6430466.1650882</c:v>
                </c:pt>
                <c:pt idx="3505">
                  <c:v>6418787.8493128996</c:v>
                </c:pt>
                <c:pt idx="3506">
                  <c:v>6407130.7424291195</c:v>
                </c:pt>
                <c:pt idx="3507">
                  <c:v>6395494.8059195802</c:v>
                </c:pt>
                <c:pt idx="3508">
                  <c:v>6383880.0013369303</c:v>
                </c:pt>
                <c:pt idx="3509">
                  <c:v>6372286.2903036596</c:v>
                </c:pt>
                <c:pt idx="3510">
                  <c:v>6360713.6345119597</c:v>
                </c:pt>
                <c:pt idx="3511">
                  <c:v>6349161.9957235605</c:v>
                </c:pt>
                <c:pt idx="3512">
                  <c:v>6337631.3357696803</c:v>
                </c:pt>
                <c:pt idx="3513">
                  <c:v>6326121.6165508199</c:v>
                </c:pt>
                <c:pt idx="3514">
                  <c:v>6314632.80003668</c:v>
                </c:pt>
                <c:pt idx="3515">
                  <c:v>6303164.8482660502</c:v>
                </c:pt>
                <c:pt idx="3516">
                  <c:v>6291717.7233466404</c:v>
                </c:pt>
                <c:pt idx="3517">
                  <c:v>6280291.3874549698</c:v>
                </c:pt>
                <c:pt idx="3518">
                  <c:v>6268885.8028362701</c:v>
                </c:pt>
                <c:pt idx="3519">
                  <c:v>6257500.9318043198</c:v>
                </c:pt>
                <c:pt idx="3520">
                  <c:v>6246136.7367413603</c:v>
                </c:pt>
                <c:pt idx="3521">
                  <c:v>6234793.1800979199</c:v>
                </c:pt>
                <c:pt idx="3522">
                  <c:v>6223470.2243927596</c:v>
                </c:pt>
                <c:pt idx="3523">
                  <c:v>6212167.8322126605</c:v>
                </c:pt>
                <c:pt idx="3524">
                  <c:v>6200885.9662124002</c:v>
                </c:pt>
                <c:pt idx="3525">
                  <c:v>6189624.5891145403</c:v>
                </c:pt>
                <c:pt idx="3526">
                  <c:v>6178383.6637093704</c:v>
                </c:pt>
                <c:pt idx="3527">
                  <c:v>6167163.1528547304</c:v>
                </c:pt>
                <c:pt idx="3528">
                  <c:v>6155963.0194759304</c:v>
                </c:pt>
                <c:pt idx="3529">
                  <c:v>6144783.2265656097</c:v>
                </c:pt>
                <c:pt idx="3530">
                  <c:v>6133623.73718361</c:v>
                </c:pt>
                <c:pt idx="3531">
                  <c:v>6122484.51445687</c:v>
                </c:pt>
                <c:pt idx="3532">
                  <c:v>6111365.5215792703</c:v>
                </c:pt>
                <c:pt idx="3533">
                  <c:v>6100266.7218115702</c:v>
                </c:pt>
                <c:pt idx="3534">
                  <c:v>6089188.0784812197</c:v>
                </c:pt>
                <c:pt idx="3535">
                  <c:v>6078129.5549822999</c:v>
                </c:pt>
                <c:pt idx="3536">
                  <c:v>6067091.1147753298</c:v>
                </c:pt>
                <c:pt idx="3537">
                  <c:v>6056072.7213872196</c:v>
                </c:pt>
                <c:pt idx="3538">
                  <c:v>6045074.3384111105</c:v>
                </c:pt>
                <c:pt idx="3539">
                  <c:v>6034095.9295062497</c:v>
                </c:pt>
                <c:pt idx="3540">
                  <c:v>6023137.4583979202</c:v>
                </c:pt>
                <c:pt idx="3541">
                  <c:v>6012198.88887724</c:v>
                </c:pt>
                <c:pt idx="3542">
                  <c:v>6001280.1848010998</c:v>
                </c:pt>
                <c:pt idx="3543">
                  <c:v>5990381.3100920403</c:v>
                </c:pt>
                <c:pt idx="3544">
                  <c:v>5979502.2287381003</c:v>
                </c:pt>
                <c:pt idx="3545">
                  <c:v>5968642.9047927503</c:v>
                </c:pt>
                <c:pt idx="3546">
                  <c:v>5957803.3023747196</c:v>
                </c:pt>
                <c:pt idx="3547">
                  <c:v>5946983.3856678996</c:v>
                </c:pt>
                <c:pt idx="3548">
                  <c:v>5936183.1189212399</c:v>
                </c:pt>
                <c:pt idx="3549">
                  <c:v>5925402.46644862</c:v>
                </c:pt>
                <c:pt idx="3550">
                  <c:v>5914641.3926287098</c:v>
                </c:pt>
                <c:pt idx="3551">
                  <c:v>5903899.8619048903</c:v>
                </c:pt>
                <c:pt idx="3552">
                  <c:v>5893177.83878511</c:v>
                </c:pt>
                <c:pt idx="3553">
                  <c:v>5882475.2878417596</c:v>
                </c:pt>
                <c:pt idx="3554">
                  <c:v>5871792.1737115895</c:v>
                </c:pt>
                <c:pt idx="3555">
                  <c:v>5861128.4610955697</c:v>
                </c:pt>
                <c:pt idx="3556">
                  <c:v>5136195.8418993596</c:v>
                </c:pt>
                <c:pt idx="3557">
                  <c:v>5638012.8183803996</c:v>
                </c:pt>
                <c:pt idx="3558">
                  <c:v>6155359.3846508497</c:v>
                </c:pt>
                <c:pt idx="3559">
                  <c:v>6688052.2161099399</c:v>
                </c:pt>
                <c:pt idx="3560">
                  <c:v>7235602.8817163799</c:v>
                </c:pt>
                <c:pt idx="3561">
                  <c:v>7797692.3449695297</c:v>
                </c:pt>
                <c:pt idx="3562">
                  <c:v>8374083.2984824199</c:v>
                </c:pt>
                <c:pt idx="3563">
                  <c:v>8964323.4284547791</c:v>
                </c:pt>
                <c:pt idx="3564">
                  <c:v>9568398.0488725398</c:v>
                </c:pt>
                <c:pt idx="3565">
                  <c:v>10185794.652675999</c:v>
                </c:pt>
                <c:pt idx="3566">
                  <c:v>10816489.683722099</c:v>
                </c:pt>
                <c:pt idx="3567">
                  <c:v>11460134.721638899</c:v>
                </c:pt>
                <c:pt idx="3568">
                  <c:v>12116577.270645499</c:v>
                </c:pt>
                <c:pt idx="3569">
                  <c:v>12785665.0572752</c:v>
                </c:pt>
                <c:pt idx="3570">
                  <c:v>13467105.5619612</c:v>
                </c:pt>
                <c:pt idx="3571">
                  <c:v>14160928.613834299</c:v>
                </c:pt>
                <c:pt idx="3572">
                  <c:v>14866755.3373059</c:v>
                </c:pt>
                <c:pt idx="3573">
                  <c:v>15584639.529257201</c:v>
                </c:pt>
                <c:pt idx="3574">
                  <c:v>16314292.9120268</c:v>
                </c:pt>
                <c:pt idx="3575">
                  <c:v>17055656.6981466</c:v>
                </c:pt>
                <c:pt idx="3576">
                  <c:v>17808612.090010501</c:v>
                </c:pt>
                <c:pt idx="3577">
                  <c:v>18572962.784251101</c:v>
                </c:pt>
                <c:pt idx="3578">
                  <c:v>19348751.116310801</c:v>
                </c:pt>
                <c:pt idx="3579">
                  <c:v>20135679.394747902</c:v>
                </c:pt>
                <c:pt idx="3580">
                  <c:v>20933847.822039202</c:v>
                </c:pt>
                <c:pt idx="3581">
                  <c:v>21742995.7101565</c:v>
                </c:pt>
                <c:pt idx="3582">
                  <c:v>22563127.125996798</c:v>
                </c:pt>
                <c:pt idx="3583">
                  <c:v>23394135.2907908</c:v>
                </c:pt>
                <c:pt idx="3584">
                  <c:v>24235890.672898699</c:v>
                </c:pt>
                <c:pt idx="3585">
                  <c:v>25088434.9618937</c:v>
                </c:pt>
                <c:pt idx="3586">
                  <c:v>25951525.8364962</c:v>
                </c:pt>
                <c:pt idx="3587">
                  <c:v>26825295.770230699</c:v>
                </c:pt>
                <c:pt idx="3588">
                  <c:v>27709495.405306701</c:v>
                </c:pt>
                <c:pt idx="3589">
                  <c:v>28604176.245154299</c:v>
                </c:pt>
                <c:pt idx="3590">
                  <c:v>29509232.8233128</c:v>
                </c:pt>
                <c:pt idx="3591">
                  <c:v>30424586.6467718</c:v>
                </c:pt>
                <c:pt idx="3592">
                  <c:v>31354471.429042701</c:v>
                </c:pt>
                <c:pt idx="3593">
                  <c:v>32303757.676268</c:v>
                </c:pt>
                <c:pt idx="3594">
                  <c:v>33272439.598366398</c:v>
                </c:pt>
                <c:pt idx="3595">
                  <c:v>34260210.173545197</c:v>
                </c:pt>
                <c:pt idx="3596">
                  <c:v>35267456.042217404</c:v>
                </c:pt>
                <c:pt idx="3597">
                  <c:v>36294169.619782798</c:v>
                </c:pt>
                <c:pt idx="3598">
                  <c:v>37340471.446281299</c:v>
                </c:pt>
                <c:pt idx="3599">
                  <c:v>38406592.244505197</c:v>
                </c:pt>
                <c:pt idx="3600">
                  <c:v>39492364.042456098</c:v>
                </c:pt>
                <c:pt idx="3601">
                  <c:v>40598303.851839602</c:v>
                </c:pt>
                <c:pt idx="3602">
                  <c:v>41724049.558784597</c:v>
                </c:pt>
                <c:pt idx="3603">
                  <c:v>42869985.8454438</c:v>
                </c:pt>
                <c:pt idx="3604">
                  <c:v>44035988.447909102</c:v>
                </c:pt>
                <c:pt idx="3605">
                  <c:v>45222160.691255704</c:v>
                </c:pt>
                <c:pt idx="3606">
                  <c:v>46428617.692065798</c:v>
                </c:pt>
                <c:pt idx="3607">
                  <c:v>47655137.370555297</c:v>
                </c:pt>
                <c:pt idx="3608">
                  <c:v>48902192.590954997</c:v>
                </c:pt>
                <c:pt idx="3609">
                  <c:v>50169285.700439699</c:v>
                </c:pt>
                <c:pt idx="3610">
                  <c:v>51456771.171744399</c:v>
                </c:pt>
                <c:pt idx="3611">
                  <c:v>52764387.7529746</c:v>
                </c:pt>
                <c:pt idx="3612">
                  <c:v>54092198.365819499</c:v>
                </c:pt>
                <c:pt idx="3613">
                  <c:v>55440175.406288303</c:v>
                </c:pt>
                <c:pt idx="3614">
                  <c:v>56808027.026043899</c:v>
                </c:pt>
                <c:pt idx="3615">
                  <c:v>58196143.520837396</c:v>
                </c:pt>
                <c:pt idx="3616">
                  <c:v>59603883.391305797</c:v>
                </c:pt>
                <c:pt idx="3617">
                  <c:v>61031594.418131597</c:v>
                </c:pt>
                <c:pt idx="3618">
                  <c:v>62485367.816713303</c:v>
                </c:pt>
                <c:pt idx="3619">
                  <c:v>63971135.177894503</c:v>
                </c:pt>
                <c:pt idx="3620">
                  <c:v>65489395.2436767</c:v>
                </c:pt>
                <c:pt idx="3621">
                  <c:v>67040476.945560597</c:v>
                </c:pt>
                <c:pt idx="3622">
                  <c:v>68625289.028282106</c:v>
                </c:pt>
                <c:pt idx="3623">
                  <c:v>70243782.258166507</c:v>
                </c:pt>
                <c:pt idx="3624">
                  <c:v>71897091.404805794</c:v>
                </c:pt>
                <c:pt idx="3625">
                  <c:v>73585140.087220296</c:v>
                </c:pt>
                <c:pt idx="3626">
                  <c:v>75308760.316045105</c:v>
                </c:pt>
                <c:pt idx="3627">
                  <c:v>77068309.110574201</c:v>
                </c:pt>
                <c:pt idx="3628">
                  <c:v>78864140.579643503</c:v>
                </c:pt>
                <c:pt idx="3629">
                  <c:v>80697065.626934007</c:v>
                </c:pt>
                <c:pt idx="3630">
                  <c:v>82566967.533064395</c:v>
                </c:pt>
                <c:pt idx="3631">
                  <c:v>84475024.631107301</c:v>
                </c:pt>
                <c:pt idx="3632">
                  <c:v>86420944.336420193</c:v>
                </c:pt>
                <c:pt idx="3633">
                  <c:v>88405604.524725005</c:v>
                </c:pt>
                <c:pt idx="3634">
                  <c:v>90429171.013834596</c:v>
                </c:pt>
                <c:pt idx="3635">
                  <c:v>92491989.273465306</c:v>
                </c:pt>
                <c:pt idx="3636">
                  <c:v>94594698.697319895</c:v>
                </c:pt>
                <c:pt idx="3637">
                  <c:v>96737076.826559693</c:v>
                </c:pt>
                <c:pt idx="3638">
                  <c:v>98920282.568410203</c:v>
                </c:pt>
                <c:pt idx="3639">
                  <c:v>101143747.190689</c:v>
                </c:pt>
                <c:pt idx="3640">
                  <c:v>103408338.042798</c:v>
                </c:pt>
                <c:pt idx="3641">
                  <c:v>105713958.710099</c:v>
                </c:pt>
                <c:pt idx="3642">
                  <c:v>108060894.870058</c:v>
                </c:pt>
                <c:pt idx="3643">
                  <c:v>110449529.492635</c:v>
                </c:pt>
                <c:pt idx="3644">
                  <c:v>112879487.234061</c:v>
                </c:pt>
                <c:pt idx="3645">
                  <c:v>115351819.64778601</c:v>
                </c:pt>
                <c:pt idx="3646">
                  <c:v>117865625.860066</c:v>
                </c:pt>
                <c:pt idx="3647">
                  <c:v>120421681.437425</c:v>
                </c:pt>
                <c:pt idx="3648">
                  <c:v>123019556.918294</c:v>
                </c:pt>
                <c:pt idx="3649">
                  <c:v>125659408.53196201</c:v>
                </c:pt>
                <c:pt idx="3650">
                  <c:v>128341274.185289</c:v>
                </c:pt>
                <c:pt idx="3651">
                  <c:v>131064572.622594</c:v>
                </c:pt>
                <c:pt idx="3652">
                  <c:v>133830135.996929</c:v>
                </c:pt>
                <c:pt idx="3653">
                  <c:v>136636690.73294801</c:v>
                </c:pt>
                <c:pt idx="3654">
                  <c:v>139484814.59449801</c:v>
                </c:pt>
                <c:pt idx="3655">
                  <c:v>142373686.35209399</c:v>
                </c:pt>
                <c:pt idx="3656">
                  <c:v>145303246.624594</c:v>
                </c:pt>
                <c:pt idx="3657">
                  <c:v>148273108.498494</c:v>
                </c:pt>
                <c:pt idx="3658">
                  <c:v>151282432.10889</c:v>
                </c:pt>
                <c:pt idx="3659">
                  <c:v>154331700.00317001</c:v>
                </c:pt>
                <c:pt idx="3660">
                  <c:v>157419255.98688099</c:v>
                </c:pt>
                <c:pt idx="3661">
                  <c:v>160545354.27295899</c:v>
                </c:pt>
                <c:pt idx="3662">
                  <c:v>163708751.34994599</c:v>
                </c:pt>
                <c:pt idx="3663">
                  <c:v>166909076.04497799</c:v>
                </c:pt>
                <c:pt idx="3664">
                  <c:v>170145463.214219</c:v>
                </c:pt>
                <c:pt idx="3665">
                  <c:v>173416771.68090501</c:v>
                </c:pt>
                <c:pt idx="3666">
                  <c:v>176722998.44475099</c:v>
                </c:pt>
                <c:pt idx="3667">
                  <c:v>180062142.56157199</c:v>
                </c:pt>
                <c:pt idx="3668">
                  <c:v>183434000.52937999</c:v>
                </c:pt>
                <c:pt idx="3669">
                  <c:v>186836922.71318501</c:v>
                </c:pt>
                <c:pt idx="3670">
                  <c:v>190270131.578049</c:v>
                </c:pt>
                <c:pt idx="3671">
                  <c:v>193732276.96822101</c:v>
                </c:pt>
                <c:pt idx="3672">
                  <c:v>197221895.98319501</c:v>
                </c:pt>
                <c:pt idx="3673">
                  <c:v>200738377.27257299</c:v>
                </c:pt>
                <c:pt idx="3674">
                  <c:v>204279476.19140899</c:v>
                </c:pt>
                <c:pt idx="3675">
                  <c:v>207844406.59908301</c:v>
                </c:pt>
                <c:pt idx="3676">
                  <c:v>211431192.45810199</c:v>
                </c:pt>
                <c:pt idx="3677">
                  <c:v>215038572.96150601</c:v>
                </c:pt>
                <c:pt idx="3678">
                  <c:v>218664771.62134901</c:v>
                </c:pt>
                <c:pt idx="3679">
                  <c:v>222308018.33969501</c:v>
                </c:pt>
                <c:pt idx="3680">
                  <c:v>225967006.93603101</c:v>
                </c:pt>
                <c:pt idx="3681">
                  <c:v>229639421.562305</c:v>
                </c:pt>
                <c:pt idx="3682">
                  <c:v>233323799.77498099</c:v>
                </c:pt>
                <c:pt idx="3683">
                  <c:v>237017992.05185199</c:v>
                </c:pt>
                <c:pt idx="3684">
                  <c:v>240720212.94216299</c:v>
                </c:pt>
                <c:pt idx="3685">
                  <c:v>244428395.05513799</c:v>
                </c:pt>
                <c:pt idx="3686">
                  <c:v>248140535.63878199</c:v>
                </c:pt>
                <c:pt idx="3687">
                  <c:v>251854559.255339</c:v>
                </c:pt>
                <c:pt idx="3688">
                  <c:v>255568365.260562</c:v>
                </c:pt>
                <c:pt idx="3689">
                  <c:v>259279758.87842599</c:v>
                </c:pt>
                <c:pt idx="3690">
                  <c:v>262986639.51592401</c:v>
                </c:pt>
                <c:pt idx="3691">
                  <c:v>266686706.61563</c:v>
                </c:pt>
                <c:pt idx="3692">
                  <c:v>270377811.41685098</c:v>
                </c:pt>
                <c:pt idx="3693">
                  <c:v>274057656.629251</c:v>
                </c:pt>
                <c:pt idx="3694">
                  <c:v>277723946.50370002</c:v>
                </c:pt>
                <c:pt idx="3695">
                  <c:v>281374579.05442899</c:v>
                </c:pt>
                <c:pt idx="3696">
                  <c:v>285006823.41131598</c:v>
                </c:pt>
                <c:pt idx="3697">
                  <c:v>288618898.66663003</c:v>
                </c:pt>
                <c:pt idx="3698">
                  <c:v>292208057.42072302</c:v>
                </c:pt>
                <c:pt idx="3699">
                  <c:v>295772332.460504</c:v>
                </c:pt>
                <c:pt idx="3700">
                  <c:v>299309229.78714198</c:v>
                </c:pt>
                <c:pt idx="3701">
                  <c:v>302816494.68079901</c:v>
                </c:pt>
                <c:pt idx="3702">
                  <c:v>306292179.96666402</c:v>
                </c:pt>
                <c:pt idx="3703">
                  <c:v>309733167.12485099</c:v>
                </c:pt>
                <c:pt idx="3704">
                  <c:v>313138275.88971603</c:v>
                </c:pt>
                <c:pt idx="3705">
                  <c:v>316504435.36058998</c:v>
                </c:pt>
                <c:pt idx="3706">
                  <c:v>319830138.17266899</c:v>
                </c:pt>
                <c:pt idx="3707">
                  <c:v>323112824.37411302</c:v>
                </c:pt>
                <c:pt idx="3708">
                  <c:v>326350562.91190702</c:v>
                </c:pt>
                <c:pt idx="3709">
                  <c:v>329541718.90266299</c:v>
                </c:pt>
                <c:pt idx="3710">
                  <c:v>332682984.09389102</c:v>
                </c:pt>
                <c:pt idx="3711">
                  <c:v>335774021.484635</c:v>
                </c:pt>
                <c:pt idx="3712">
                  <c:v>338811599.15207899</c:v>
                </c:pt>
                <c:pt idx="3713">
                  <c:v>341794915.06477898</c:v>
                </c:pt>
                <c:pt idx="3714">
                  <c:v>344721487.14096701</c:v>
                </c:pt>
                <c:pt idx="3715">
                  <c:v>347589963.28226602</c:v>
                </c:pt>
                <c:pt idx="3716">
                  <c:v>350399151.70401198</c:v>
                </c:pt>
                <c:pt idx="3717">
                  <c:v>353145771.33350599</c:v>
                </c:pt>
                <c:pt idx="3718">
                  <c:v>355830485.62964797</c:v>
                </c:pt>
                <c:pt idx="3719">
                  <c:v>358450078.339746</c:v>
                </c:pt>
                <c:pt idx="3720">
                  <c:v>361004619.16493601</c:v>
                </c:pt>
                <c:pt idx="3721">
                  <c:v>363491836.99430102</c:v>
                </c:pt>
                <c:pt idx="3722">
                  <c:v>365911140.36419398</c:v>
                </c:pt>
                <c:pt idx="3723">
                  <c:v>368261860.41904098</c:v>
                </c:pt>
                <c:pt idx="3724">
                  <c:v>370540944.49451798</c:v>
                </c:pt>
                <c:pt idx="3725">
                  <c:v>372750095.99727702</c:v>
                </c:pt>
                <c:pt idx="3726">
                  <c:v>374886277.97870803</c:v>
                </c:pt>
                <c:pt idx="3727">
                  <c:v>376950487.97774202</c:v>
                </c:pt>
                <c:pt idx="3728">
                  <c:v>378940767.28066999</c:v>
                </c:pt>
                <c:pt idx="3729">
                  <c:v>380857362.25175297</c:v>
                </c:pt>
                <c:pt idx="3730">
                  <c:v>382700142.50552398</c:v>
                </c:pt>
                <c:pt idx="3731">
                  <c:v>384466439.88969398</c:v>
                </c:pt>
                <c:pt idx="3732">
                  <c:v>386158911.75425899</c:v>
                </c:pt>
                <c:pt idx="3733">
                  <c:v>387774828.85333598</c:v>
                </c:pt>
                <c:pt idx="3734">
                  <c:v>389316055.14574301</c:v>
                </c:pt>
                <c:pt idx="3735">
                  <c:v>390781001.78105098</c:v>
                </c:pt>
                <c:pt idx="3736">
                  <c:v>392170718.41386497</c:v>
                </c:pt>
                <c:pt idx="3737">
                  <c:v>393485565.78030699</c:v>
                </c:pt>
                <c:pt idx="3738">
                  <c:v>394723354.38206297</c:v>
                </c:pt>
                <c:pt idx="3739">
                  <c:v>395887502.59353501</c:v>
                </c:pt>
                <c:pt idx="3740">
                  <c:v>396975670.16948199</c:v>
                </c:pt>
                <c:pt idx="3741">
                  <c:v>397990426.29999399</c:v>
                </c:pt>
                <c:pt idx="3742">
                  <c:v>398930564.346156</c:v>
                </c:pt>
                <c:pt idx="3743">
                  <c:v>399797807.63542497</c:v>
                </c:pt>
                <c:pt idx="3744">
                  <c:v>400592055.44765103</c:v>
                </c:pt>
                <c:pt idx="3745">
                  <c:v>401314198.53969997</c:v>
                </c:pt>
                <c:pt idx="3746">
                  <c:v>401965583.68101799</c:v>
                </c:pt>
                <c:pt idx="3747">
                  <c:v>402545150.46288902</c:v>
                </c:pt>
                <c:pt idx="3748">
                  <c:v>403055948.09770501</c:v>
                </c:pt>
                <c:pt idx="3749">
                  <c:v>403497127.76324803</c:v>
                </c:pt>
                <c:pt idx="3750">
                  <c:v>403870895.04594499</c:v>
                </c:pt>
                <c:pt idx="3751">
                  <c:v>404177417.67262399</c:v>
                </c:pt>
                <c:pt idx="3752">
                  <c:v>404418090.561028</c:v>
                </c:pt>
                <c:pt idx="3753">
                  <c:v>404594458.66165298</c:v>
                </c:pt>
                <c:pt idx="3754">
                  <c:v>404705884.85848498</c:v>
                </c:pt>
                <c:pt idx="3755">
                  <c:v>404755651.41717601</c:v>
                </c:pt>
                <c:pt idx="3756">
                  <c:v>404743219.745107</c:v>
                </c:pt>
                <c:pt idx="3757">
                  <c:v>404671063.33611</c:v>
                </c:pt>
                <c:pt idx="3758">
                  <c:v>404539537.16722602</c:v>
                </c:pt>
                <c:pt idx="3759">
                  <c:v>404350353.84878498</c:v>
                </c:pt>
                <c:pt idx="3760">
                  <c:v>404105120.79056001</c:v>
                </c:pt>
                <c:pt idx="3761">
                  <c:v>403803549.46989298</c:v>
                </c:pt>
                <c:pt idx="3762">
                  <c:v>403448924.12392902</c:v>
                </c:pt>
                <c:pt idx="3763">
                  <c:v>403040959.50267798</c:v>
                </c:pt>
                <c:pt idx="3764">
                  <c:v>402582193.94395602</c:v>
                </c:pt>
                <c:pt idx="3765">
                  <c:v>402073095.96011102</c:v>
                </c:pt>
                <c:pt idx="3766">
                  <c:v>401474130.82390499</c:v>
                </c:pt>
                <c:pt idx="3767">
                  <c:v>400631535.53737903</c:v>
                </c:pt>
                <c:pt idx="3768">
                  <c:v>399528243.38275701</c:v>
                </c:pt>
                <c:pt idx="3769">
                  <c:v>398182727.10915601</c:v>
                </c:pt>
                <c:pt idx="3770">
                  <c:v>396596397.47011298</c:v>
                </c:pt>
                <c:pt idx="3771">
                  <c:v>394784969.94405597</c:v>
                </c:pt>
                <c:pt idx="3772">
                  <c:v>392754167.70711398</c:v>
                </c:pt>
                <c:pt idx="3773">
                  <c:v>390517109.30922699</c:v>
                </c:pt>
                <c:pt idx="3774">
                  <c:v>388084951.59768999</c:v>
                </c:pt>
                <c:pt idx="3775">
                  <c:v>385462764.71519202</c:v>
                </c:pt>
                <c:pt idx="3776">
                  <c:v>382668841.50803298</c:v>
                </c:pt>
                <c:pt idx="3777">
                  <c:v>379708140.47431397</c:v>
                </c:pt>
                <c:pt idx="3778">
                  <c:v>376596030.809048</c:v>
                </c:pt>
                <c:pt idx="3779">
                  <c:v>373340032.612876</c:v>
                </c:pt>
                <c:pt idx="3780">
                  <c:v>369952939.56441599</c:v>
                </c:pt>
                <c:pt idx="3781">
                  <c:v>366445347.15078402</c:v>
                </c:pt>
                <c:pt idx="3782">
                  <c:v>362824059.50618201</c:v>
                </c:pt>
                <c:pt idx="3783">
                  <c:v>359103762.02174902</c:v>
                </c:pt>
                <c:pt idx="3784">
                  <c:v>355290630.47970301</c:v>
                </c:pt>
                <c:pt idx="3785">
                  <c:v>351396825.97689497</c:v>
                </c:pt>
                <c:pt idx="3786">
                  <c:v>347429602.97223902</c:v>
                </c:pt>
                <c:pt idx="3787">
                  <c:v>343399031.04396999</c:v>
                </c:pt>
                <c:pt idx="3788">
                  <c:v>339313464.762196</c:v>
                </c:pt>
                <c:pt idx="3789">
                  <c:v>335179527.52261198</c:v>
                </c:pt>
                <c:pt idx="3790">
                  <c:v>331006969.08310199</c:v>
                </c:pt>
                <c:pt idx="3791">
                  <c:v>326801725.509664</c:v>
                </c:pt>
                <c:pt idx="3792">
                  <c:v>322571764.44107997</c:v>
                </c:pt>
                <c:pt idx="3793">
                  <c:v>318323099.89732599</c:v>
                </c:pt>
                <c:pt idx="3794">
                  <c:v>314062284.11545998</c:v>
                </c:pt>
                <c:pt idx="3795">
                  <c:v>309822772.42124099</c:v>
                </c:pt>
                <c:pt idx="3796">
                  <c:v>305666393.67274803</c:v>
                </c:pt>
                <c:pt idx="3797">
                  <c:v>301589505.34295499</c:v>
                </c:pt>
                <c:pt idx="3798">
                  <c:v>297593796.205625</c:v>
                </c:pt>
                <c:pt idx="3799">
                  <c:v>293674805.22211301</c:v>
                </c:pt>
                <c:pt idx="3800">
                  <c:v>289833125.89497399</c:v>
                </c:pt>
                <c:pt idx="3801">
                  <c:v>286065440.03742099</c:v>
                </c:pt>
                <c:pt idx="3802">
                  <c:v>282370261.55557197</c:v>
                </c:pt>
                <c:pt idx="3803">
                  <c:v>278748559.499075</c:v>
                </c:pt>
                <c:pt idx="3804">
                  <c:v>275195194.169613</c:v>
                </c:pt>
                <c:pt idx="3805">
                  <c:v>271711721.51030999</c:v>
                </c:pt>
                <c:pt idx="3806">
                  <c:v>268294086.959189</c:v>
                </c:pt>
                <c:pt idx="3807">
                  <c:v>264942910.13053399</c:v>
                </c:pt>
                <c:pt idx="3808">
                  <c:v>261655142.57255399</c:v>
                </c:pt>
                <c:pt idx="3809">
                  <c:v>258430546.51855299</c:v>
                </c:pt>
                <c:pt idx="3810">
                  <c:v>255267004.02279699</c:v>
                </c:pt>
                <c:pt idx="3811">
                  <c:v>252162922.57395399</c:v>
                </c:pt>
                <c:pt idx="3812">
                  <c:v>249118757.38756701</c:v>
                </c:pt>
                <c:pt idx="3813">
                  <c:v>246130876.80604601</c:v>
                </c:pt>
                <c:pt idx="3814">
                  <c:v>243199930.30073801</c:v>
                </c:pt>
                <c:pt idx="3815">
                  <c:v>240323161.71421701</c:v>
                </c:pt>
                <c:pt idx="3816">
                  <c:v>237500487.07027301</c:v>
                </c:pt>
                <c:pt idx="3817">
                  <c:v>234729958.282262</c:v>
                </c:pt>
                <c:pt idx="3818">
                  <c:v>232010272.05510601</c:v>
                </c:pt>
                <c:pt idx="3819">
                  <c:v>229341871.99701199</c:v>
                </c:pt>
                <c:pt idx="3820">
                  <c:v>226721531.63361499</c:v>
                </c:pt>
                <c:pt idx="3821">
                  <c:v>224149922.35784999</c:v>
                </c:pt>
                <c:pt idx="3822">
                  <c:v>221624574.68586701</c:v>
                </c:pt>
                <c:pt idx="3823">
                  <c:v>219145531.01521301</c:v>
                </c:pt>
                <c:pt idx="3824">
                  <c:v>216711020.107674</c:v>
                </c:pt>
                <c:pt idx="3825">
                  <c:v>214319987.64691201</c:v>
                </c:pt>
                <c:pt idx="3826">
                  <c:v>211972869.34094</c:v>
                </c:pt>
                <c:pt idx="3827">
                  <c:v>209666810.37503701</c:v>
                </c:pt>
                <c:pt idx="3828">
                  <c:v>207402492.57890901</c:v>
                </c:pt>
                <c:pt idx="3829">
                  <c:v>205177713.70097899</c:v>
                </c:pt>
                <c:pt idx="3830">
                  <c:v>202992614.647268</c:v>
                </c:pt>
                <c:pt idx="3831">
                  <c:v>200845595.25291699</c:v>
                </c:pt>
                <c:pt idx="3832">
                  <c:v>198735809.97349599</c:v>
                </c:pt>
                <c:pt idx="3833">
                  <c:v>196663685.86001101</c:v>
                </c:pt>
                <c:pt idx="3834">
                  <c:v>194626700.64472499</c:v>
                </c:pt>
                <c:pt idx="3835">
                  <c:v>192625535.36474401</c:v>
                </c:pt>
                <c:pt idx="3836">
                  <c:v>190658229.870419</c:v>
                </c:pt>
                <c:pt idx="3837">
                  <c:v>188724998.62121201</c:v>
                </c:pt>
                <c:pt idx="3838">
                  <c:v>186824400.55599201</c:v>
                </c:pt>
                <c:pt idx="3839">
                  <c:v>184955762.35798001</c:v>
                </c:pt>
                <c:pt idx="3840">
                  <c:v>183119500.10169101</c:v>
                </c:pt>
                <c:pt idx="3841">
                  <c:v>181313384.780393</c:v>
                </c:pt>
                <c:pt idx="3842">
                  <c:v>179538087.195315</c:v>
                </c:pt>
                <c:pt idx="3843">
                  <c:v>177791862.90881899</c:v>
                </c:pt>
                <c:pt idx="3844">
                  <c:v>176074979.00918099</c:v>
                </c:pt>
                <c:pt idx="3845">
                  <c:v>174386139.09804901</c:v>
                </c:pt>
                <c:pt idx="3846">
                  <c:v>172724810.482959</c:v>
                </c:pt>
                <c:pt idx="3847">
                  <c:v>171091395.765964</c:v>
                </c:pt>
                <c:pt idx="3848">
                  <c:v>169483922.40579399</c:v>
                </c:pt>
                <c:pt idx="3849">
                  <c:v>167903043.71315899</c:v>
                </c:pt>
                <c:pt idx="3850">
                  <c:v>166347205.59392601</c:v>
                </c:pt>
                <c:pt idx="3851">
                  <c:v>164816710.91251001</c:v>
                </c:pt>
                <c:pt idx="3852">
                  <c:v>163310393.060958</c:v>
                </c:pt>
                <c:pt idx="3853">
                  <c:v>161827833.418167</c:v>
                </c:pt>
                <c:pt idx="3854">
                  <c:v>160369419.02986899</c:v>
                </c:pt>
                <c:pt idx="3855">
                  <c:v>158933400.64308101</c:v>
                </c:pt>
                <c:pt idx="3856">
                  <c:v>157520408.90047899</c:v>
                </c:pt>
                <c:pt idx="3857">
                  <c:v>156129056.765872</c:v>
                </c:pt>
                <c:pt idx="3858">
                  <c:v>154759669.67721701</c:v>
                </c:pt>
                <c:pt idx="3859">
                  <c:v>153411196.573093</c:v>
                </c:pt>
                <c:pt idx="3860">
                  <c:v>152083310.98259601</c:v>
                </c:pt>
                <c:pt idx="3861">
                  <c:v>150776382.91012001</c:v>
                </c:pt>
                <c:pt idx="3862">
                  <c:v>149488857.13212201</c:v>
                </c:pt>
                <c:pt idx="3863">
                  <c:v>148221338.21283701</c:v>
                </c:pt>
                <c:pt idx="3864">
                  <c:v>146972585.359056</c:v>
                </c:pt>
                <c:pt idx="3865">
                  <c:v>145742936.45654601</c:v>
                </c:pt>
                <c:pt idx="3866">
                  <c:v>144531442.87389499</c:v>
                </c:pt>
                <c:pt idx="3867">
                  <c:v>143337852.38888299</c:v>
                </c:pt>
                <c:pt idx="3868">
                  <c:v>142162517.075775</c:v>
                </c:pt>
                <c:pt idx="3869">
                  <c:v>141004050.27656299</c:v>
                </c:pt>
                <c:pt idx="3870">
                  <c:v>139863028.47892001</c:v>
                </c:pt>
                <c:pt idx="3871">
                  <c:v>138738338.81773901</c:v>
                </c:pt>
                <c:pt idx="3872">
                  <c:v>137630324.00170299</c:v>
                </c:pt>
                <c:pt idx="3873">
                  <c:v>136538126.02497</c:v>
                </c:pt>
                <c:pt idx="3874">
                  <c:v>135461870.60235</c:v>
                </c:pt>
                <c:pt idx="3875">
                  <c:v>134400936.87410599</c:v>
                </c:pt>
                <c:pt idx="3876">
                  <c:v>133355039.38909499</c:v>
                </c:pt>
                <c:pt idx="3877">
                  <c:v>132324407.431574</c:v>
                </c:pt>
                <c:pt idx="3878">
                  <c:v>131308040.100954</c:v>
                </c:pt>
                <c:pt idx="3879">
                  <c:v>130306279.289185</c:v>
                </c:pt>
                <c:pt idx="3880">
                  <c:v>129318347.13834199</c:v>
                </c:pt>
                <c:pt idx="3881">
                  <c:v>128344394.291398</c:v>
                </c:pt>
                <c:pt idx="3882">
                  <c:v>127383850.816975</c:v>
                </c:pt>
                <c:pt idx="3883">
                  <c:v>126436489.739447</c:v>
                </c:pt>
                <c:pt idx="3884">
                  <c:v>125502534.297647</c:v>
                </c:pt>
                <c:pt idx="3885">
                  <c:v>124581081.716887</c:v>
                </c:pt>
                <c:pt idx="3886">
                  <c:v>123672468.982944</c:v>
                </c:pt>
                <c:pt idx="3887">
                  <c:v>122775989.163002</c:v>
                </c:pt>
                <c:pt idx="3888">
                  <c:v>121891810.157548</c:v>
                </c:pt>
                <c:pt idx="3889">
                  <c:v>121019407.938288</c:v>
                </c:pt>
                <c:pt idx="3890">
                  <c:v>120158603.153823</c:v>
                </c:pt>
                <c:pt idx="3891">
                  <c:v>119309611.662205</c:v>
                </c:pt>
                <c:pt idx="3892">
                  <c:v>118471616.851834</c:v>
                </c:pt>
                <c:pt idx="3893">
                  <c:v>117644947.90859</c:v>
                </c:pt>
                <c:pt idx="3894">
                  <c:v>116828960.74556699</c:v>
                </c:pt>
                <c:pt idx="3895">
                  <c:v>116023834.60234</c:v>
                </c:pt>
                <c:pt idx="3896">
                  <c:v>115229086.809852</c:v>
                </c:pt>
                <c:pt idx="3897">
                  <c:v>114444576.837597</c:v>
                </c:pt>
                <c:pt idx="3898">
                  <c:v>113670512.30900601</c:v>
                </c:pt>
                <c:pt idx="3899">
                  <c:v>112906152.445023</c:v>
                </c:pt>
                <c:pt idx="3900">
                  <c:v>112151816.651033</c:v>
                </c:pt>
                <c:pt idx="3901">
                  <c:v>111406916.62629899</c:v>
                </c:pt>
                <c:pt idx="3902">
                  <c:v>110671638.40735599</c:v>
                </c:pt>
                <c:pt idx="3903">
                  <c:v>109945536.605977</c:v>
                </c:pt>
                <c:pt idx="3904">
                  <c:v>109228502.36481901</c:v>
                </c:pt>
                <c:pt idx="3905">
                  <c:v>108520734.583746</c:v>
                </c:pt>
                <c:pt idx="3906">
                  <c:v>107821559.393663</c:v>
                </c:pt>
                <c:pt idx="3907">
                  <c:v>107131285.12999301</c:v>
                </c:pt>
                <c:pt idx="3908">
                  <c:v>106449373.114922</c:v>
                </c:pt>
                <c:pt idx="3909">
                  <c:v>105776012.7172</c:v>
                </c:pt>
                <c:pt idx="3910">
                  <c:v>105110792.185019</c:v>
                </c:pt>
                <c:pt idx="3911">
                  <c:v>104453628.523077</c:v>
                </c:pt>
                <c:pt idx="3912">
                  <c:v>103804711.69091401</c:v>
                </c:pt>
                <c:pt idx="3913">
                  <c:v>103163427.01496699</c:v>
                </c:pt>
                <c:pt idx="3914">
                  <c:v>102530070.989764</c:v>
                </c:pt>
                <c:pt idx="3915">
                  <c:v>101904149.17892</c:v>
                </c:pt>
                <c:pt idx="3916">
                  <c:v>101285851.659991</c:v>
                </c:pt>
                <c:pt idx="3917">
                  <c:v>100674797.069048</c:v>
                </c:pt>
                <c:pt idx="3918">
                  <c:v>100070923.540666</c:v>
                </c:pt>
                <c:pt idx="3919">
                  <c:v>99474412.07694</c:v>
                </c:pt>
                <c:pt idx="3920">
                  <c:v>98884700.519213393</c:v>
                </c:pt>
                <c:pt idx="3921">
                  <c:v>98302073.135529593</c:v>
                </c:pt>
                <c:pt idx="3922">
                  <c:v>97726075.027675495</c:v>
                </c:pt>
                <c:pt idx="3923">
                  <c:v>97156895.014363006</c:v>
                </c:pt>
                <c:pt idx="3924">
                  <c:v>96594179.227139905</c:v>
                </c:pt>
                <c:pt idx="3925">
                  <c:v>96037883.069894001</c:v>
                </c:pt>
                <c:pt idx="3926">
                  <c:v>95488178.713717595</c:v>
                </c:pt>
                <c:pt idx="3927">
                  <c:v>94944550.717813998</c:v>
                </c:pt>
                <c:pt idx="3928">
                  <c:v>94407271.021300793</c:v>
                </c:pt>
                <c:pt idx="3929">
                  <c:v>93875920.147681594</c:v>
                </c:pt>
                <c:pt idx="3930">
                  <c:v>93350684.1993891</c:v>
                </c:pt>
                <c:pt idx="3931">
                  <c:v>92831234.228654593</c:v>
                </c:pt>
                <c:pt idx="3932">
                  <c:v>92317675.461891502</c:v>
                </c:pt>
                <c:pt idx="3933">
                  <c:v>91809764.339955196</c:v>
                </c:pt>
                <c:pt idx="3934">
                  <c:v>91307434.224374801</c:v>
                </c:pt>
                <c:pt idx="3935">
                  <c:v>90810809.119252801</c:v>
                </c:pt>
                <c:pt idx="3936">
                  <c:v>90319501.360393703</c:v>
                </c:pt>
                <c:pt idx="3937">
                  <c:v>89833693.272810593</c:v>
                </c:pt>
                <c:pt idx="3938">
                  <c:v>89353078.536282405</c:v>
                </c:pt>
                <c:pt idx="3939">
                  <c:v>88877766.444060996</c:v>
                </c:pt>
                <c:pt idx="3940">
                  <c:v>88407527.5160539</c:v>
                </c:pt>
                <c:pt idx="3941">
                  <c:v>87942310.006128803</c:v>
                </c:pt>
                <c:pt idx="3942">
                  <c:v>87482233.403238803</c:v>
                </c:pt>
                <c:pt idx="3943">
                  <c:v>87026938.684127405</c:v>
                </c:pt>
                <c:pt idx="3944">
                  <c:v>86576603.642426804</c:v>
                </c:pt>
                <c:pt idx="3945">
                  <c:v>86130942.541275203</c:v>
                </c:pt>
                <c:pt idx="3946">
                  <c:v>85690067.069021896</c:v>
                </c:pt>
                <c:pt idx="3947">
                  <c:v>85253760.817038506</c:v>
                </c:pt>
                <c:pt idx="3948">
                  <c:v>84821984.435361698</c:v>
                </c:pt>
                <c:pt idx="3949">
                  <c:v>84394852.798422605</c:v>
                </c:pt>
                <c:pt idx="3950">
                  <c:v>83972032.7312264</c:v>
                </c:pt>
                <c:pt idx="3951">
                  <c:v>83553696.979566097</c:v>
                </c:pt>
                <c:pt idx="3952">
                  <c:v>83139578.565377593</c:v>
                </c:pt>
                <c:pt idx="3953">
                  <c:v>82729790.261219099</c:v>
                </c:pt>
                <c:pt idx="3954">
                  <c:v>82324127.797236502</c:v>
                </c:pt>
                <c:pt idx="3955">
                  <c:v>81922562.148764104</c:v>
                </c:pt>
                <c:pt idx="3956">
                  <c:v>81525203.559963301</c:v>
                </c:pt>
                <c:pt idx="3957">
                  <c:v>81131742.239170596</c:v>
                </c:pt>
                <c:pt idx="3958">
                  <c:v>80742345.5509087</c:v>
                </c:pt>
                <c:pt idx="3959">
                  <c:v>80356763.644960597</c:v>
                </c:pt>
                <c:pt idx="3960">
                  <c:v>79975109.3551424</c:v>
                </c:pt>
                <c:pt idx="3961">
                  <c:v>79597189.689037398</c:v>
                </c:pt>
                <c:pt idx="3962">
                  <c:v>79222984.225289002</c:v>
                </c:pt>
                <c:pt idx="3963">
                  <c:v>78852598.623652801</c:v>
                </c:pt>
                <c:pt idx="3964">
                  <c:v>78485744.294965297</c:v>
                </c:pt>
                <c:pt idx="3965">
                  <c:v>78122583.029493406</c:v>
                </c:pt>
                <c:pt idx="3966">
                  <c:v>77762880.644587994</c:v>
                </c:pt>
                <c:pt idx="3967">
                  <c:v>77406749.242277697</c:v>
                </c:pt>
                <c:pt idx="3968">
                  <c:v>77054006.313361496</c:v>
                </c:pt>
                <c:pt idx="3969">
                  <c:v>76704638.604746595</c:v>
                </c:pt>
                <c:pt idx="3970">
                  <c:v>76358747.282284901</c:v>
                </c:pt>
                <c:pt idx="3971">
                  <c:v>76016063.025204897</c:v>
                </c:pt>
                <c:pt idx="3972">
                  <c:v>75676741.963681206</c:v>
                </c:pt>
                <c:pt idx="3973">
                  <c:v>75340564.2728917</c:v>
                </c:pt>
                <c:pt idx="3974">
                  <c:v>75007640.713674694</c:v>
                </c:pt>
                <c:pt idx="3975">
                  <c:v>74677798.528392598</c:v>
                </c:pt>
                <c:pt idx="3976">
                  <c:v>74351030.433790699</c:v>
                </c:pt>
                <c:pt idx="3977">
                  <c:v>74027433.223912194</c:v>
                </c:pt>
                <c:pt idx="3978">
                  <c:v>73706755.126961797</c:v>
                </c:pt>
                <c:pt idx="3979">
                  <c:v>73389146.608320594</c:v>
                </c:pt>
                <c:pt idx="3980">
                  <c:v>73074401.024148405</c:v>
                </c:pt>
                <c:pt idx="3981">
                  <c:v>72762627.331398606</c:v>
                </c:pt>
                <c:pt idx="3982">
                  <c:v>72453661.850308999</c:v>
                </c:pt>
                <c:pt idx="3983">
                  <c:v>72147502.264668301</c:v>
                </c:pt>
                <c:pt idx="3984">
                  <c:v>71844241.140398696</c:v>
                </c:pt>
                <c:pt idx="3985">
                  <c:v>71543642.722498402</c:v>
                </c:pt>
                <c:pt idx="3986">
                  <c:v>71245851.867655903</c:v>
                </c:pt>
                <c:pt idx="3987">
                  <c:v>70950674.053643405</c:v>
                </c:pt>
                <c:pt idx="3988">
                  <c:v>70658216.087997496</c:v>
                </c:pt>
                <c:pt idx="3989">
                  <c:v>70368322.748606294</c:v>
                </c:pt>
                <c:pt idx="3990">
                  <c:v>70080995.845661998</c:v>
                </c:pt>
                <c:pt idx="3991">
                  <c:v>69796323.874619097</c:v>
                </c:pt>
                <c:pt idx="3992">
                  <c:v>69514085.728735194</c:v>
                </c:pt>
                <c:pt idx="3993">
                  <c:v>69234420.757045299</c:v>
                </c:pt>
                <c:pt idx="3994">
                  <c:v>68957145.603549302</c:v>
                </c:pt>
                <c:pt idx="3995">
                  <c:v>68682364.6743384</c:v>
                </c:pt>
                <c:pt idx="3996">
                  <c:v>68409930.633875996</c:v>
                </c:pt>
                <c:pt idx="3997">
                  <c:v>68139914.565910205</c:v>
                </c:pt>
                <c:pt idx="3998">
                  <c:v>67872203.502122506</c:v>
                </c:pt>
                <c:pt idx="3999">
                  <c:v>67606787.3179975</c:v>
                </c:pt>
                <c:pt idx="4000">
                  <c:v>67343734.135477096</c:v>
                </c:pt>
                <c:pt idx="4001">
                  <c:v>67082870.901596002</c:v>
                </c:pt>
                <c:pt idx="4002">
                  <c:v>66824299.4434947</c:v>
                </c:pt>
                <c:pt idx="4003">
                  <c:v>66567879.786223397</c:v>
                </c:pt>
                <c:pt idx="4004">
                  <c:v>66313683.0665875</c:v>
                </c:pt>
                <c:pt idx="4005">
                  <c:v>66061600.902694002</c:v>
                </c:pt>
                <c:pt idx="4006">
                  <c:v>65811627.172422603</c:v>
                </c:pt>
                <c:pt idx="4007">
                  <c:v>65563827.554017402</c:v>
                </c:pt>
                <c:pt idx="4008">
                  <c:v>65318038.516232699</c:v>
                </c:pt>
                <c:pt idx="4009">
                  <c:v>65074359.189025499</c:v>
                </c:pt>
                <c:pt idx="4010">
                  <c:v>64832656.4733456</c:v>
                </c:pt>
                <c:pt idx="4011">
                  <c:v>64593001.185237698</c:v>
                </c:pt>
                <c:pt idx="4012">
                  <c:v>64355289.321108699</c:v>
                </c:pt>
                <c:pt idx="4013">
                  <c:v>64119518.151083604</c:v>
                </c:pt>
                <c:pt idx="4014">
                  <c:v>63885750.955614001</c:v>
                </c:pt>
                <c:pt idx="4015">
                  <c:v>63653833.016696401</c:v>
                </c:pt>
                <c:pt idx="4016">
                  <c:v>63423860.695886597</c:v>
                </c:pt>
                <c:pt idx="4017">
                  <c:v>63195707.323140003</c:v>
                </c:pt>
                <c:pt idx="4018">
                  <c:v>62969443.095920399</c:v>
                </c:pt>
                <c:pt idx="4019">
                  <c:v>62744968.186269604</c:v>
                </c:pt>
                <c:pt idx="4020">
                  <c:v>62522282.736849397</c:v>
                </c:pt>
                <c:pt idx="4021">
                  <c:v>62301447.688351199</c:v>
                </c:pt>
                <c:pt idx="4022">
                  <c:v>62082316.492453001</c:v>
                </c:pt>
                <c:pt idx="4023">
                  <c:v>61864982.708237797</c:v>
                </c:pt>
                <c:pt idx="4024">
                  <c:v>61649325.682337597</c:v>
                </c:pt>
                <c:pt idx="4025">
                  <c:v>61435414.7582286</c:v>
                </c:pt>
                <c:pt idx="4026">
                  <c:v>61223154.087446302</c:v>
                </c:pt>
                <c:pt idx="4027">
                  <c:v>61012546.241796799</c:v>
                </c:pt>
                <c:pt idx="4028">
                  <c:v>60803649.8888641</c:v>
                </c:pt>
                <c:pt idx="4029">
                  <c:v>60596326.064404503</c:v>
                </c:pt>
                <c:pt idx="4030">
                  <c:v>60390665.520152099</c:v>
                </c:pt>
                <c:pt idx="4031">
                  <c:v>60186553.238695703</c:v>
                </c:pt>
                <c:pt idx="4032">
                  <c:v>59984057.525390103</c:v>
                </c:pt>
                <c:pt idx="4033">
                  <c:v>59783086.322347499</c:v>
                </c:pt>
                <c:pt idx="4034">
                  <c:v>59583644.251673304</c:v>
                </c:pt>
                <c:pt idx="4035">
                  <c:v>59385787.780363798</c:v>
                </c:pt>
                <c:pt idx="4036">
                  <c:v>59189384.994491003</c:v>
                </c:pt>
                <c:pt idx="4037">
                  <c:v>58994523.856353603</c:v>
                </c:pt>
                <c:pt idx="4038">
                  <c:v>58801094.632682301</c:v>
                </c:pt>
                <c:pt idx="4039">
                  <c:v>58609164.448698997</c:v>
                </c:pt>
                <c:pt idx="4040">
                  <c:v>58418644.855827197</c:v>
                </c:pt>
                <c:pt idx="4041">
                  <c:v>58229542.202337198</c:v>
                </c:pt>
                <c:pt idx="4042">
                  <c:v>58041910.830875598</c:v>
                </c:pt>
                <c:pt idx="4043">
                  <c:v>57855625.3905176</c:v>
                </c:pt>
                <c:pt idx="4044">
                  <c:v>57670771.089667298</c:v>
                </c:pt>
                <c:pt idx="4045">
                  <c:v>57487243.153820403</c:v>
                </c:pt>
                <c:pt idx="4046">
                  <c:v>57305107.420647703</c:v>
                </c:pt>
                <c:pt idx="4047">
                  <c:v>57124278.877486199</c:v>
                </c:pt>
                <c:pt idx="4048">
                  <c:v>56944765.321111999</c:v>
                </c:pt>
                <c:pt idx="4049">
                  <c:v>56766619.048104301</c:v>
                </c:pt>
                <c:pt idx="4050">
                  <c:v>56589720.824924096</c:v>
                </c:pt>
                <c:pt idx="4051">
                  <c:v>56414153.155088797</c:v>
                </c:pt>
                <c:pt idx="4052">
                  <c:v>56239815.921674699</c:v>
                </c:pt>
                <c:pt idx="4053">
                  <c:v>56066773.595771</c:v>
                </c:pt>
                <c:pt idx="4054">
                  <c:v>55894944.435156502</c:v>
                </c:pt>
                <c:pt idx="4055">
                  <c:v>55700077.444846198</c:v>
                </c:pt>
                <c:pt idx="4056">
                  <c:v>55598633.303653099</c:v>
                </c:pt>
                <c:pt idx="4057">
                  <c:v>55497373.9182854</c:v>
                </c:pt>
                <c:pt idx="4058">
                  <c:v>55396298.952255301</c:v>
                </c:pt>
                <c:pt idx="4059">
                  <c:v>55295408.069687799</c:v>
                </c:pt>
                <c:pt idx="4060">
                  <c:v>55194700.935319699</c:v>
                </c:pt>
                <c:pt idx="4061">
                  <c:v>55094177.214498401</c:v>
                </c:pt>
                <c:pt idx="4062">
                  <c:v>54993836.573180698</c:v>
                </c:pt>
                <c:pt idx="4063">
                  <c:v>54893678.677931704</c:v>
                </c:pt>
                <c:pt idx="4064">
                  <c:v>54793703.195924103</c:v>
                </c:pt>
                <c:pt idx="4065">
                  <c:v>54693909.794936404</c:v>
                </c:pt>
                <c:pt idx="4066">
                  <c:v>54594298.143352397</c:v>
                </c:pt>
                <c:pt idx="4067">
                  <c:v>54494867.9101597</c:v>
                </c:pt>
                <c:pt idx="4068">
                  <c:v>54395618.764948897</c:v>
                </c:pt>
                <c:pt idx="4069">
                  <c:v>54296550.377912201</c:v>
                </c:pt>
                <c:pt idx="4070">
                  <c:v>54197662.419842698</c:v>
                </c:pt>
                <c:pt idx="4071">
                  <c:v>54098954.562132902</c:v>
                </c:pt>
                <c:pt idx="4072">
                  <c:v>54000426.476773702</c:v>
                </c:pt>
                <c:pt idx="4073">
                  <c:v>53902077.8363536</c:v>
                </c:pt>
                <c:pt idx="4074">
                  <c:v>53803908.314057201</c:v>
                </c:pt>
                <c:pt idx="4075">
                  <c:v>53705917.583664499</c:v>
                </c:pt>
                <c:pt idx="4076">
                  <c:v>53608105.319549501</c:v>
                </c:pt>
                <c:pt idx="4077">
                  <c:v>53510471.196679302</c:v>
                </c:pt>
                <c:pt idx="4078">
                  <c:v>53413014.8906129</c:v>
                </c:pt>
                <c:pt idx="4079">
                  <c:v>53315736.077500403</c:v>
                </c:pt>
                <c:pt idx="4080">
                  <c:v>53218634.434081398</c:v>
                </c:pt>
                <c:pt idx="4081">
                  <c:v>53121709.637684502</c:v>
                </c:pt>
                <c:pt idx="4082">
                  <c:v>53024961.366225801</c:v>
                </c:pt>
                <c:pt idx="4083">
                  <c:v>52928389.298208199</c:v>
                </c:pt>
                <c:pt idx="4084">
                  <c:v>52831993.112719797</c:v>
                </c:pt>
                <c:pt idx="4085">
                  <c:v>52735772.489433497</c:v>
                </c:pt>
                <c:pt idx="4086">
                  <c:v>52639727.1086054</c:v>
                </c:pt>
                <c:pt idx="4087">
                  <c:v>52543856.651074</c:v>
                </c:pt>
                <c:pt idx="4088">
                  <c:v>52448160.798259102</c:v>
                </c:pt>
                <c:pt idx="4089">
                  <c:v>52352639.232160702</c:v>
                </c:pt>
                <c:pt idx="4090">
                  <c:v>52257291.635357797</c:v>
                </c:pt>
                <c:pt idx="4091">
                  <c:v>52162117.691007897</c:v>
                </c:pt>
                <c:pt idx="4092">
                  <c:v>52067117.082845002</c:v>
                </c:pt>
                <c:pt idx="4093">
                  <c:v>51972289.495179698</c:v>
                </c:pt>
                <c:pt idx="4094">
                  <c:v>51877634.612897001</c:v>
                </c:pt>
                <c:pt idx="4095">
                  <c:v>51783152.121456198</c:v>
                </c:pt>
                <c:pt idx="4096">
                  <c:v>51688841.706889302</c:v>
                </c:pt>
                <c:pt idx="4097">
                  <c:v>51594703.0558002</c:v>
                </c:pt>
                <c:pt idx="4098">
                  <c:v>51500735.855363302</c:v>
                </c:pt>
                <c:pt idx="4099">
                  <c:v>51406939.7933231</c:v>
                </c:pt>
                <c:pt idx="4100">
                  <c:v>51313314.557992697</c:v>
                </c:pt>
                <c:pt idx="4101">
                  <c:v>51219859.838252701</c:v>
                </c:pt>
                <c:pt idx="4102">
                  <c:v>51126575.323550403</c:v>
                </c:pt>
                <c:pt idx="4103">
                  <c:v>51033460.703898802</c:v>
                </c:pt>
                <c:pt idx="4104">
                  <c:v>50940515.669875398</c:v>
                </c:pt>
                <c:pt idx="4105">
                  <c:v>50847739.9126212</c:v>
                </c:pt>
                <c:pt idx="4106">
                  <c:v>50755133.123839699</c:v>
                </c:pt>
                <c:pt idx="4107">
                  <c:v>50662694.995796099</c:v>
                </c:pt>
                <c:pt idx="4108">
                  <c:v>50570425.221315697</c:v>
                </c:pt>
                <c:pt idx="4109">
                  <c:v>50478323.493783496</c:v>
                </c:pt>
                <c:pt idx="4110">
                  <c:v>50386389.507142998</c:v>
                </c:pt>
                <c:pt idx="4111">
                  <c:v>50294622.955894701</c:v>
                </c:pt>
                <c:pt idx="4112">
                  <c:v>50203023.535095997</c:v>
                </c:pt>
                <c:pt idx="4113">
                  <c:v>50111590.940359399</c:v>
                </c:pt>
                <c:pt idx="4114">
                  <c:v>50020324.867851697</c:v>
                </c:pt>
                <c:pt idx="4115">
                  <c:v>49929225.014293298</c:v>
                </c:pt>
                <c:pt idx="4116">
                  <c:v>49838291.076956801</c:v>
                </c:pt>
                <c:pt idx="4117">
                  <c:v>49747522.753665999</c:v>
                </c:pt>
                <c:pt idx="4118">
                  <c:v>49656919.7427954</c:v>
                </c:pt>
                <c:pt idx="4119">
                  <c:v>49566481.743268602</c:v>
                </c:pt>
                <c:pt idx="4120">
                  <c:v>49476208.454557501</c:v>
                </c:pt>
                <c:pt idx="4121">
                  <c:v>49386099.576681502</c:v>
                </c:pt>
                <c:pt idx="4122">
                  <c:v>49296154.810206197</c:v>
                </c:pt>
                <c:pt idx="4123">
                  <c:v>49206373.856242597</c:v>
                </c:pt>
                <c:pt idx="4124">
                  <c:v>49116756.416446202</c:v>
                </c:pt>
                <c:pt idx="4125">
                  <c:v>49027302.193015501</c:v>
                </c:pt>
                <c:pt idx="4126">
                  <c:v>48938010.888691798</c:v>
                </c:pt>
                <c:pt idx="4127">
                  <c:v>48848882.206757396</c:v>
                </c:pt>
                <c:pt idx="4128">
                  <c:v>48759915.851035297</c:v>
                </c:pt>
                <c:pt idx="4129">
                  <c:v>48671111.525887802</c:v>
                </c:pt>
                <c:pt idx="4130">
                  <c:v>48582468.936215498</c:v>
                </c:pt>
                <c:pt idx="4131">
                  <c:v>48493987.787456699</c:v>
                </c:pt>
                <c:pt idx="4132">
                  <c:v>48405667.785585999</c:v>
                </c:pt>
                <c:pt idx="4133">
                  <c:v>48317508.637113601</c:v>
                </c:pt>
                <c:pt idx="4134">
                  <c:v>48229510.049084097</c:v>
                </c:pt>
                <c:pt idx="4135">
                  <c:v>48141671.7290757</c:v>
                </c:pt>
                <c:pt idx="4136">
                  <c:v>48053993.385199197</c:v>
                </c:pt>
                <c:pt idx="4137">
                  <c:v>47966474.726097003</c:v>
                </c:pt>
                <c:pt idx="4138">
                  <c:v>47879115.460942201</c:v>
                </c:pt>
                <c:pt idx="4139">
                  <c:v>47791915.299437404</c:v>
                </c:pt>
                <c:pt idx="4140">
                  <c:v>47704873.9518141</c:v>
                </c:pt>
                <c:pt idx="4141">
                  <c:v>47617991.128831297</c:v>
                </c:pt>
                <c:pt idx="4142">
                  <c:v>47531266.5417751</c:v>
                </c:pt>
                <c:pt idx="4143">
                  <c:v>47444699.9024572</c:v>
                </c:pt>
                <c:pt idx="4144">
                  <c:v>47358290.9232141</c:v>
                </c:pt>
                <c:pt idx="4145">
                  <c:v>47272039.316906497</c:v>
                </c:pt>
                <c:pt idx="4146">
                  <c:v>47185944.796917699</c:v>
                </c:pt>
                <c:pt idx="4147">
                  <c:v>47100007.0771534</c:v>
                </c:pt>
                <c:pt idx="4148">
                  <c:v>47014225.872040004</c:v>
                </c:pt>
                <c:pt idx="4149">
                  <c:v>46928600.896524101</c:v>
                </c:pt>
                <c:pt idx="4150">
                  <c:v>46843131.866071597</c:v>
                </c:pt>
                <c:pt idx="4151">
                  <c:v>46757818.496666402</c:v>
                </c:pt>
                <c:pt idx="4152">
                  <c:v>46672660.504809901</c:v>
                </c:pt>
                <c:pt idx="4153">
                  <c:v>46587657.607519597</c:v>
                </c:pt>
                <c:pt idx="4154">
                  <c:v>46502809.522328503</c:v>
                </c:pt>
                <c:pt idx="4155">
                  <c:v>46418115.967284001</c:v>
                </c:pt>
                <c:pt idx="4156">
                  <c:v>46333576.660947002</c:v>
                </c:pt>
                <c:pt idx="4157">
                  <c:v>46249191.3223911</c:v>
                </c:pt>
                <c:pt idx="4158">
                  <c:v>46164959.6712014</c:v>
                </c:pt>
                <c:pt idx="4159">
                  <c:v>46080881.427473702</c:v>
                </c:pt>
                <c:pt idx="4160">
                  <c:v>45996956.311813697</c:v>
                </c:pt>
                <c:pt idx="4161">
                  <c:v>45913184.045335799</c:v>
                </c:pt>
                <c:pt idx="4162">
                  <c:v>45829564.349662498</c:v>
                </c:pt>
                <c:pt idx="4163">
                  <c:v>45746096.946923099</c:v>
                </c:pt>
                <c:pt idx="4164">
                  <c:v>45662781.559753098</c:v>
                </c:pt>
                <c:pt idx="4165">
                  <c:v>45579617.911293097</c:v>
                </c:pt>
                <c:pt idx="4166">
                  <c:v>45496605.725188002</c:v>
                </c:pt>
                <c:pt idx="4167">
                  <c:v>45413744.725585997</c:v>
                </c:pt>
                <c:pt idx="4168">
                  <c:v>45331034.637137502</c:v>
                </c:pt>
                <c:pt idx="4169">
                  <c:v>45248475.184994698</c:v>
                </c:pt>
                <c:pt idx="4170">
                  <c:v>45166066.094810203</c:v>
                </c:pt>
                <c:pt idx="4171">
                  <c:v>45083807.092736199</c:v>
                </c:pt>
                <c:pt idx="4172">
                  <c:v>45001697.905423701</c:v>
                </c:pt>
                <c:pt idx="4173">
                  <c:v>44919738.260021701</c:v>
                </c:pt>
                <c:pt idx="4174">
                  <c:v>44837927.8841758</c:v>
                </c:pt>
                <c:pt idx="4175">
                  <c:v>44756266.506027997</c:v>
                </c:pt>
                <c:pt idx="4176">
                  <c:v>44674753.8542151</c:v>
                </c:pt>
                <c:pt idx="4177">
                  <c:v>44593389.657868303</c:v>
                </c:pt>
                <c:pt idx="4178">
                  <c:v>44512173.6466121</c:v>
                </c:pt>
                <c:pt idx="4179">
                  <c:v>44431105.550563499</c:v>
                </c:pt>
                <c:pt idx="4180">
                  <c:v>44350185.100330703</c:v>
                </c:pt>
                <c:pt idx="4181">
                  <c:v>44269412.027012996</c:v>
                </c:pt>
                <c:pt idx="4182">
                  <c:v>44188786.062198997</c:v>
                </c:pt>
                <c:pt idx="4183">
                  <c:v>44108306.937966503</c:v>
                </c:pt>
                <c:pt idx="4184">
                  <c:v>44027974.386881001</c:v>
                </c:pt>
                <c:pt idx="4185">
                  <c:v>43947788.141995199</c:v>
                </c:pt>
                <c:pt idx="4186">
                  <c:v>43867747.936848</c:v>
                </c:pt>
                <c:pt idx="4187">
                  <c:v>43787853.5054636</c:v>
                </c:pt>
                <c:pt idx="4188">
                  <c:v>43708104.582350299</c:v>
                </c:pt>
                <c:pt idx="4189">
                  <c:v>43628500.902500398</c:v>
                </c:pt>
                <c:pt idx="4190">
                  <c:v>43549042.201388597</c:v>
                </c:pt>
                <c:pt idx="4191">
                  <c:v>43469728.214971296</c:v>
                </c:pt>
                <c:pt idx="4192">
                  <c:v>43390558.679686002</c:v>
                </c:pt>
                <c:pt idx="4193">
                  <c:v>43311533.332450099</c:v>
                </c:pt>
                <c:pt idx="4194">
                  <c:v>43232651.910659999</c:v>
                </c:pt>
                <c:pt idx="4195">
                  <c:v>43153914.1521907</c:v>
                </c:pt>
                <c:pt idx="4196">
                  <c:v>43075319.795394197</c:v>
                </c:pt>
                <c:pt idx="4197">
                  <c:v>42996868.579099499</c:v>
                </c:pt>
                <c:pt idx="4198">
                  <c:v>42918560.2426107</c:v>
                </c:pt>
                <c:pt idx="4199">
                  <c:v>42840394.525707297</c:v>
                </c:pt>
                <c:pt idx="4200">
                  <c:v>42762371.168642201</c:v>
                </c:pt>
                <c:pt idx="4201">
                  <c:v>42684489.912141599</c:v>
                </c:pt>
                <c:pt idx="4202">
                  <c:v>42606750.497404002</c:v>
                </c:pt>
                <c:pt idx="4203">
                  <c:v>42529152.666099101</c:v>
                </c:pt>
                <c:pt idx="4204">
                  <c:v>42451696.160366997</c:v>
                </c:pt>
                <c:pt idx="4205">
                  <c:v>42374380.722817697</c:v>
                </c:pt>
                <c:pt idx="4206">
                  <c:v>42297206.096529797</c:v>
                </c:pt>
                <c:pt idx="4207">
                  <c:v>42220172.025049798</c:v>
                </c:pt>
                <c:pt idx="4208">
                  <c:v>42143278.252391301</c:v>
                </c:pt>
                <c:pt idx="4209">
                  <c:v>42066524.523034103</c:v>
                </c:pt>
                <c:pt idx="4210">
                  <c:v>41989910.5819235</c:v>
                </c:pt>
                <c:pt idx="4211">
                  <c:v>41913436.174469098</c:v>
                </c:pt>
                <c:pt idx="4212">
                  <c:v>41837101.046544299</c:v>
                </c:pt>
                <c:pt idx="4213">
                  <c:v>41760904.9444855</c:v>
                </c:pt>
                <c:pt idx="4214">
                  <c:v>41684847.615090698</c:v>
                </c:pt>
                <c:pt idx="4215">
                  <c:v>41608928.805619299</c:v>
                </c:pt>
                <c:pt idx="4216">
                  <c:v>41533148.263790898</c:v>
                </c:pt>
                <c:pt idx="4217">
                  <c:v>41457505.737784803</c:v>
                </c:pt>
                <c:pt idx="4218">
                  <c:v>41382000.976238601</c:v>
                </c:pt>
                <c:pt idx="4219">
                  <c:v>41306633.728247903</c:v>
                </c:pt>
                <c:pt idx="4220">
                  <c:v>41231403.743365303</c:v>
                </c:pt>
                <c:pt idx="4221">
                  <c:v>41156310.7715993</c:v>
                </c:pt>
                <c:pt idx="4222">
                  <c:v>41081354.563413799</c:v>
                </c:pt>
                <c:pt idx="4223">
                  <c:v>41006534.869727403</c:v>
                </c:pt>
                <c:pt idx="4224">
                  <c:v>40931851.441912003</c:v>
                </c:pt>
                <c:pt idx="4225">
                  <c:v>40857304.031792499</c:v>
                </c:pt>
                <c:pt idx="4226">
                  <c:v>40782892.391645797</c:v>
                </c:pt>
                <c:pt idx="4227">
                  <c:v>40708616.274199903</c:v>
                </c:pt>
                <c:pt idx="4228">
                  <c:v>40634475.432633102</c:v>
                </c:pt>
                <c:pt idx="4229">
                  <c:v>40560469.620573401</c:v>
                </c:pt>
                <c:pt idx="4230">
                  <c:v>40486598.592097402</c:v>
                </c:pt>
                <c:pt idx="4231">
                  <c:v>40412862.1017294</c:v>
                </c:pt>
                <c:pt idx="4232">
                  <c:v>40339259.9044412</c:v>
                </c:pt>
                <c:pt idx="4233">
                  <c:v>40265791.755650498</c:v>
                </c:pt>
                <c:pt idx="4234">
                  <c:v>40192457.4112207</c:v>
                </c:pt>
                <c:pt idx="4235">
                  <c:v>40119256.627459504</c:v>
                </c:pt>
                <c:pt idx="4236">
                  <c:v>40046189.161118798</c:v>
                </c:pt>
                <c:pt idx="4237">
                  <c:v>39973254.769393198</c:v>
                </c:pt>
                <c:pt idx="4238">
                  <c:v>39900453.209919803</c:v>
                </c:pt>
                <c:pt idx="4239">
                  <c:v>39827784.240776896</c:v>
                </c:pt>
                <c:pt idx="4240">
                  <c:v>39755247.6204836</c:v>
                </c:pt>
                <c:pt idx="4241">
                  <c:v>39682843.107998401</c:v>
                </c:pt>
                <c:pt idx="4242">
                  <c:v>39610570.462719299</c:v>
                </c:pt>
                <c:pt idx="4243">
                  <c:v>39538429.4444822</c:v>
                </c:pt>
                <c:pt idx="4244">
                  <c:v>39466419.813560396</c:v>
                </c:pt>
                <c:pt idx="4245">
                  <c:v>39394541.330663897</c:v>
                </c:pt>
                <c:pt idx="4246">
                  <c:v>39322793.756938502</c:v>
                </c:pt>
                <c:pt idx="4247">
                  <c:v>39251176.853964999</c:v>
                </c:pt>
                <c:pt idx="4248">
                  <c:v>39179690.383758299</c:v>
                </c:pt>
                <c:pt idx="4249">
                  <c:v>39108334.108767003</c:v>
                </c:pt>
                <c:pt idx="4250">
                  <c:v>39037107.791872203</c:v>
                </c:pt>
                <c:pt idx="4251">
                  <c:v>38966011.196386598</c:v>
                </c:pt>
                <c:pt idx="4252">
                  <c:v>38895044.086054496</c:v>
                </c:pt>
                <c:pt idx="4253">
                  <c:v>38824206.225050002</c:v>
                </c:pt>
                <c:pt idx="4254">
                  <c:v>38753497.377976999</c:v>
                </c:pt>
                <c:pt idx="4255">
                  <c:v>38682917.309867904</c:v>
                </c:pt>
                <c:pt idx="4256">
                  <c:v>38612465.786183298</c:v>
                </c:pt>
                <c:pt idx="4257">
                  <c:v>38542142.572810598</c:v>
                </c:pt>
                <c:pt idx="4258">
                  <c:v>38471947.436063997</c:v>
                </c:pt>
                <c:pt idx="4259">
                  <c:v>38401880.142682903</c:v>
                </c:pt>
                <c:pt idx="4260">
                  <c:v>38331940.459831797</c:v>
                </c:pt>
                <c:pt idx="4261">
                  <c:v>38262128.155099101</c:v>
                </c:pt>
                <c:pt idx="4262">
                  <c:v>38192442.9964967</c:v>
                </c:pt>
                <c:pt idx="4263">
                  <c:v>38122884.752458699</c:v>
                </c:pt>
                <c:pt idx="4264">
                  <c:v>38053453.191841103</c:v>
                </c:pt>
                <c:pt idx="4265">
                  <c:v>37984148.083920904</c:v>
                </c:pt>
                <c:pt idx="4266">
                  <c:v>37914969.198395297</c:v>
                </c:pt>
                <c:pt idx="4267">
                  <c:v>37845916.305380903</c:v>
                </c:pt>
                <c:pt idx="4268">
                  <c:v>37776989.175412998</c:v>
                </c:pt>
                <c:pt idx="4269">
                  <c:v>37708187.579444699</c:v>
                </c:pt>
                <c:pt idx="4270">
                  <c:v>37639511.2888465</c:v>
                </c:pt>
                <c:pt idx="4271">
                  <c:v>37570960.075405098</c:v>
                </c:pt>
                <c:pt idx="4272">
                  <c:v>37502533.711322904</c:v>
                </c:pt>
                <c:pt idx="4273">
                  <c:v>37434231.969217099</c:v>
                </c:pt>
                <c:pt idx="4274">
                  <c:v>37366054.622119203</c:v>
                </c:pt>
                <c:pt idx="4275">
                  <c:v>37298001.443473801</c:v>
                </c:pt>
                <c:pt idx="4276">
                  <c:v>37230072.207138397</c:v>
                </c:pt>
                <c:pt idx="4277">
                  <c:v>37162266.687382199</c:v>
                </c:pt>
                <c:pt idx="4278">
                  <c:v>37094584.658885501</c:v>
                </c:pt>
                <c:pt idx="4279">
                  <c:v>37027025.896738999</c:v>
                </c:pt>
                <c:pt idx="4280">
                  <c:v>36959590.176443197</c:v>
                </c:pt>
                <c:pt idx="4281">
                  <c:v>36892277.273907103</c:v>
                </c:pt>
                <c:pt idx="4282">
                  <c:v>36825086.965448096</c:v>
                </c:pt>
                <c:pt idx="4283">
                  <c:v>36758019.027790897</c:v>
                </c:pt>
                <c:pt idx="4284">
                  <c:v>36691073.238066897</c:v>
                </c:pt>
                <c:pt idx="4285">
                  <c:v>36624249.373813398</c:v>
                </c:pt>
                <c:pt idx="4286">
                  <c:v>36557547.212972596</c:v>
                </c:pt>
                <c:pt idx="4287">
                  <c:v>36490966.533891603</c:v>
                </c:pt>
                <c:pt idx="4288">
                  <c:v>36424507.115320697</c:v>
                </c:pt>
                <c:pt idx="4289">
                  <c:v>36358168.736413501</c:v>
                </c:pt>
                <c:pt idx="4290">
                  <c:v>36291951.1767257</c:v>
                </c:pt>
                <c:pt idx="4291">
                  <c:v>36225854.2162145</c:v>
                </c:pt>
                <c:pt idx="4292">
                  <c:v>36159877.635237798</c:v>
                </c:pt>
                <c:pt idx="4293">
                  <c:v>36094021.214553498</c:v>
                </c:pt>
                <c:pt idx="4294">
                  <c:v>36028284.735319003</c:v>
                </c:pt>
                <c:pt idx="4295">
                  <c:v>35962667.979089998</c:v>
                </c:pt>
                <c:pt idx="4296">
                  <c:v>35897170.727820203</c:v>
                </c:pt>
                <c:pt idx="4297">
                  <c:v>35831792.763860501</c:v>
                </c:pt>
                <c:pt idx="4298">
                  <c:v>35766533.869957902</c:v>
                </c:pt>
                <c:pt idx="4299">
                  <c:v>35701393.829255402</c:v>
                </c:pt>
                <c:pt idx="4300">
                  <c:v>35636372.425290696</c:v>
                </c:pt>
                <c:pt idx="4301">
                  <c:v>35571469.441995896</c:v>
                </c:pt>
                <c:pt idx="4302">
                  <c:v>35506684.663696602</c:v>
                </c:pt>
                <c:pt idx="4303">
                  <c:v>35442017.875111103</c:v>
                </c:pt>
                <c:pt idx="4304">
                  <c:v>35377468.861349799</c:v>
                </c:pt>
                <c:pt idx="4305">
                  <c:v>35313037.407914698</c:v>
                </c:pt>
                <c:pt idx="4306">
                  <c:v>35248723.300697997</c:v>
                </c:pt>
                <c:pt idx="4307">
                  <c:v>35184526.325982198</c:v>
                </c:pt>
                <c:pt idx="4308">
                  <c:v>35120446.270438999</c:v>
                </c:pt>
                <c:pt idx="4309">
                  <c:v>35056482.921128601</c:v>
                </c:pt>
                <c:pt idx="4310">
                  <c:v>34992636.065498903</c:v>
                </c:pt>
                <c:pt idx="4311">
                  <c:v>34928905.491385102</c:v>
                </c:pt>
                <c:pt idx="4312">
                  <c:v>34865290.987008497</c:v>
                </c:pt>
                <c:pt idx="4313">
                  <c:v>34801792.340976603</c:v>
                </c:pt>
                <c:pt idx="4314">
                  <c:v>34738409.342281401</c:v>
                </c:pt>
                <c:pt idx="4315">
                  <c:v>34675141.780299403</c:v>
                </c:pt>
                <c:pt idx="4316">
                  <c:v>34611989.444790803</c:v>
                </c:pt>
                <c:pt idx="4317">
                  <c:v>34548952.1258986</c:v>
                </c:pt>
                <c:pt idx="4318">
                  <c:v>34486029.614147998</c:v>
                </c:pt>
                <c:pt idx="4319">
                  <c:v>34423221.700445697</c:v>
                </c:pt>
                <c:pt idx="4320">
                  <c:v>34360528.176079303</c:v>
                </c:pt>
                <c:pt idx="4321">
                  <c:v>34297948.832716398</c:v>
                </c:pt>
                <c:pt idx="4322">
                  <c:v>34235483.462403998</c:v>
                </c:pt>
                <c:pt idx="4323">
                  <c:v>34173131.857568003</c:v>
                </c:pt>
                <c:pt idx="4324">
                  <c:v>34110893.811012298</c:v>
                </c:pt>
                <c:pt idx="4325">
                  <c:v>34048769.1159181</c:v>
                </c:pt>
                <c:pt idx="4326">
                  <c:v>33986757.565843202</c:v>
                </c:pt>
                <c:pt idx="4327">
                  <c:v>33924858.9547216</c:v>
                </c:pt>
                <c:pt idx="4328">
                  <c:v>33863073.076862298</c:v>
                </c:pt>
                <c:pt idx="4329">
                  <c:v>33801399.726949297</c:v>
                </c:pt>
                <c:pt idx="4330">
                  <c:v>33739838.700040102</c:v>
                </c:pt>
                <c:pt idx="4331">
                  <c:v>33678389.791565798</c:v>
                </c:pt>
                <c:pt idx="4332">
                  <c:v>33617052.79733</c:v>
                </c:pt>
                <c:pt idx="4333">
                  <c:v>33555827.513507999</c:v>
                </c:pt>
                <c:pt idx="4334">
                  <c:v>33494713.736646499</c:v>
                </c:pt>
                <c:pt idx="4335">
                  <c:v>33433711.2636627</c:v>
                </c:pt>
                <c:pt idx="4336">
                  <c:v>33372819.8918438</c:v>
                </c:pt>
                <c:pt idx="4337">
                  <c:v>33312039.418845799</c:v>
                </c:pt>
                <c:pt idx="4338">
                  <c:v>33251369.642693698</c:v>
                </c:pt>
                <c:pt idx="4339">
                  <c:v>33190810.361779999</c:v>
                </c:pt>
                <c:pt idx="4340">
                  <c:v>33130361.374864601</c:v>
                </c:pt>
                <c:pt idx="4341">
                  <c:v>33070022.4810737</c:v>
                </c:pt>
                <c:pt idx="4342">
                  <c:v>33009793.4798995</c:v>
                </c:pt>
                <c:pt idx="4343">
                  <c:v>32949674.171199299</c:v>
                </c:pt>
                <c:pt idx="4344">
                  <c:v>32889664.355195001</c:v>
                </c:pt>
                <c:pt idx="4345">
                  <c:v>32829763.832472298</c:v>
                </c:pt>
                <c:pt idx="4346">
                  <c:v>32769972.403980099</c:v>
                </c:pt>
                <c:pt idx="4347">
                  <c:v>32710289.871029601</c:v>
                </c:pt>
                <c:pt idx="4348">
                  <c:v>32650716.035294302</c:v>
                </c:pt>
                <c:pt idx="4349">
                  <c:v>32591250.698808599</c:v>
                </c:pt>
                <c:pt idx="4350">
                  <c:v>32531893.663967401</c:v>
                </c:pt>
                <c:pt idx="4351">
                  <c:v>32472644.733525801</c:v>
                </c:pt>
                <c:pt idx="4352">
                  <c:v>32413503.710597701</c:v>
                </c:pt>
                <c:pt idx="4353">
                  <c:v>32354470.398655999</c:v>
                </c:pt>
                <c:pt idx="4354">
                  <c:v>32295544.6015312</c:v>
                </c:pt>
                <c:pt idx="4355">
                  <c:v>32236726.123411302</c:v>
                </c:pt>
                <c:pt idx="4356">
                  <c:v>32178014.768840902</c:v>
                </c:pt>
                <c:pt idx="4357">
                  <c:v>32119410.3427203</c:v>
                </c:pt>
                <c:pt idx="4358">
                  <c:v>32060912.650305599</c:v>
                </c:pt>
                <c:pt idx="4359">
                  <c:v>32002521.497207198</c:v>
                </c:pt>
                <c:pt idx="4360">
                  <c:v>31944236.689389601</c:v>
                </c:pt>
                <c:pt idx="4361">
                  <c:v>31886058.033170801</c:v>
                </c:pt>
                <c:pt idx="4362">
                  <c:v>31827985.335221499</c:v>
                </c:pt>
                <c:pt idx="4363">
                  <c:v>31770018.4025645</c:v>
                </c:pt>
                <c:pt idx="4364">
                  <c:v>31712157.042573899</c:v>
                </c:pt>
                <c:pt idx="4365">
                  <c:v>31654401.062975001</c:v>
                </c:pt>
                <c:pt idx="4366">
                  <c:v>31596750.271842901</c:v>
                </c:pt>
                <c:pt idx="4367">
                  <c:v>31539204.4776024</c:v>
                </c:pt>
                <c:pt idx="4368">
                  <c:v>31481763.489027299</c:v>
                </c:pt>
                <c:pt idx="4369">
                  <c:v>31424427.115239501</c:v>
                </c:pt>
                <c:pt idx="4370">
                  <c:v>31367195.165708601</c:v>
                </c:pt>
                <c:pt idx="4371">
                  <c:v>31310067.450251199</c:v>
                </c:pt>
                <c:pt idx="4372">
                  <c:v>31253043.779030401</c:v>
                </c:pt>
                <c:pt idx="4373">
                  <c:v>31196123.962554902</c:v>
                </c:pt>
                <c:pt idx="4374">
                  <c:v>31139307.811678499</c:v>
                </c:pt>
                <c:pt idx="4375">
                  <c:v>31082595.137599502</c:v>
                </c:pt>
                <c:pt idx="4376">
                  <c:v>31025985.751860201</c:v>
                </c:pt>
                <c:pt idx="4377">
                  <c:v>30969479.466345899</c:v>
                </c:pt>
                <c:pt idx="4378">
                  <c:v>30913076.0932847</c:v>
                </c:pt>
                <c:pt idx="4379">
                  <c:v>30856775.445246499</c:v>
                </c:pt>
                <c:pt idx="4380">
                  <c:v>30800577.335142799</c:v>
                </c:pt>
                <c:pt idx="4381">
                  <c:v>30744481.576225601</c:v>
                </c:pt>
                <c:pt idx="4382">
                  <c:v>30688487.982087199</c:v>
                </c:pt>
                <c:pt idx="4383">
                  <c:v>30632596.366659202</c:v>
                </c:pt>
                <c:pt idx="4384">
                  <c:v>30576806.5442122</c:v>
                </c:pt>
                <c:pt idx="4385">
                  <c:v>30521118.329355199</c:v>
                </c:pt>
                <c:pt idx="4386">
                  <c:v>30465531.5370344</c:v>
                </c:pt>
                <c:pt idx="4387">
                  <c:v>30410045.9825336</c:v>
                </c:pt>
                <c:pt idx="4388">
                  <c:v>30354661.481472701</c:v>
                </c:pt>
                <c:pt idx="4389">
                  <c:v>30299377.8498073</c:v>
                </c:pt>
                <c:pt idx="4390">
                  <c:v>30244194.903828401</c:v>
                </c:pt>
                <c:pt idx="4391">
                  <c:v>30189112.4601615</c:v>
                </c:pt>
                <c:pt idx="4392">
                  <c:v>30134130.3357662</c:v>
                </c:pt>
                <c:pt idx="4393">
                  <c:v>30079248.3479352</c:v>
                </c:pt>
                <c:pt idx="4394">
                  <c:v>30024466.3142942</c:v>
                </c:pt>
                <c:pt idx="4395">
                  <c:v>29969784.052801002</c:v>
                </c:pt>
                <c:pt idx="4396">
                  <c:v>29915201.381744701</c:v>
                </c:pt>
                <c:pt idx="4397">
                  <c:v>29860718.119745798</c:v>
                </c:pt>
                <c:pt idx="4398">
                  <c:v>29806334.0857547</c:v>
                </c:pt>
                <c:pt idx="4399">
                  <c:v>29752049.0990518</c:v>
                </c:pt>
                <c:pt idx="4400">
                  <c:v>29697862.979246601</c:v>
                </c:pt>
                <c:pt idx="4401">
                  <c:v>29643775.546277002</c:v>
                </c:pt>
                <c:pt idx="4402">
                  <c:v>29589786.620409001</c:v>
                </c:pt>
                <c:pt idx="4403">
                  <c:v>29535896.0222358</c:v>
                </c:pt>
                <c:pt idx="4404">
                  <c:v>29482103.572677501</c:v>
                </c:pt>
                <c:pt idx="4405">
                  <c:v>29428409.092980299</c:v>
                </c:pt>
                <c:pt idx="4406">
                  <c:v>29374812.404715899</c:v>
                </c:pt>
                <c:pt idx="4407">
                  <c:v>29321313.329780899</c:v>
                </c:pt>
                <c:pt idx="4408">
                  <c:v>29267911.690396499</c:v>
                </c:pt>
                <c:pt idx="4409">
                  <c:v>29214607.309107501</c:v>
                </c:pt>
                <c:pt idx="4410">
                  <c:v>29161400.008781999</c:v>
                </c:pt>
                <c:pt idx="4411">
                  <c:v>29108289.6126105</c:v>
                </c:pt>
                <c:pt idx="4412">
                  <c:v>29055275.9441057</c:v>
                </c:pt>
                <c:pt idx="4413">
                  <c:v>29002358.827101801</c:v>
                </c:pt>
                <c:pt idx="4414">
                  <c:v>28949538.085753601</c:v>
                </c:pt>
                <c:pt idx="4415">
                  <c:v>28896813.5445363</c:v>
                </c:pt>
                <c:pt idx="4416">
                  <c:v>28844185.028244801</c:v>
                </c:pt>
                <c:pt idx="4417">
                  <c:v>28791652.3619931</c:v>
                </c:pt>
                <c:pt idx="4418">
                  <c:v>28739215.3712136</c:v>
                </c:pt>
                <c:pt idx="4419">
                  <c:v>28686873.881656799</c:v>
                </c:pt>
                <c:pt idx="4420">
                  <c:v>28634627.719390299</c:v>
                </c:pt>
                <c:pt idx="4421">
                  <c:v>28582476.710798699</c:v>
                </c:pt>
                <c:pt idx="4422">
                  <c:v>28530420.682582799</c:v>
                </c:pt>
                <c:pt idx="4423">
                  <c:v>28478459.4617588</c:v>
                </c:pt>
                <c:pt idx="4424">
                  <c:v>28426592.8756583</c:v>
                </c:pt>
                <c:pt idx="4425">
                  <c:v>28374820.751927</c:v>
                </c:pt>
                <c:pt idx="4426">
                  <c:v>28323142.918524802</c:v>
                </c:pt>
                <c:pt idx="4427">
                  <c:v>28271559.203724701</c:v>
                </c:pt>
                <c:pt idx="4428">
                  <c:v>28220069.436112601</c:v>
                </c:pt>
                <c:pt idx="4429">
                  <c:v>28168673.444586501</c:v>
                </c:pt>
                <c:pt idx="4430">
                  <c:v>28117371.058356199</c:v>
                </c:pt>
                <c:pt idx="4431">
                  <c:v>28066162.1069423</c:v>
                </c:pt>
                <c:pt idx="4432">
                  <c:v>28015046.4201761</c:v>
                </c:pt>
                <c:pt idx="4433">
                  <c:v>27964023.828198701</c:v>
                </c:pt>
                <c:pt idx="4434">
                  <c:v>27913094.161460601</c:v>
                </c:pt>
                <c:pt idx="4435">
                  <c:v>27862257.250721</c:v>
                </c:pt>
                <c:pt idx="4436">
                  <c:v>27811512.927047499</c:v>
                </c:pt>
                <c:pt idx="4437">
                  <c:v>27760861.021815199</c:v>
                </c:pt>
                <c:pt idx="4438">
                  <c:v>27710301.366706599</c:v>
                </c:pt>
                <c:pt idx="4439">
                  <c:v>27659833.793710299</c:v>
                </c:pt>
                <c:pt idx="4440">
                  <c:v>27609458.1351212</c:v>
                </c:pt>
                <c:pt idx="4441">
                  <c:v>27559174.223539598</c:v>
                </c:pt>
                <c:pt idx="4442">
                  <c:v>27508981.8918707</c:v>
                </c:pt>
                <c:pt idx="4443">
                  <c:v>27458880.9733238</c:v>
                </c:pt>
                <c:pt idx="4444">
                  <c:v>27408871.301412299</c:v>
                </c:pt>
                <c:pt idx="4445">
                  <c:v>27358952.7099526</c:v>
                </c:pt>
                <c:pt idx="4446">
                  <c:v>27309125.033063799</c:v>
                </c:pt>
                <c:pt idx="4447">
                  <c:v>27259388.105167098</c:v>
                </c:pt>
                <c:pt idx="4448">
                  <c:v>27209741.760985401</c:v>
                </c:pt>
                <c:pt idx="4449">
                  <c:v>27160185.835542299</c:v>
                </c:pt>
                <c:pt idx="4450">
                  <c:v>27110720.164162301</c:v>
                </c:pt>
                <c:pt idx="4451">
                  <c:v>27061344.5824694</c:v>
                </c:pt>
                <c:pt idx="4452">
                  <c:v>27012058.926387198</c:v>
                </c:pt>
                <c:pt idx="4453">
                  <c:v>26962863.032138001</c:v>
                </c:pt>
                <c:pt idx="4454">
                  <c:v>26913756.7362427</c:v>
                </c:pt>
                <c:pt idx="4455">
                  <c:v>26864739.875519399</c:v>
                </c:pt>
                <c:pt idx="4456">
                  <c:v>26815812.287083901</c:v>
                </c:pt>
                <c:pt idx="4457">
                  <c:v>26766973.808348399</c:v>
                </c:pt>
                <c:pt idx="4458">
                  <c:v>26718224.277021199</c:v>
                </c:pt>
                <c:pt idx="4459">
                  <c:v>26669563.5311062</c:v>
                </c:pt>
                <c:pt idx="4460">
                  <c:v>26620991.4089025</c:v>
                </c:pt>
                <c:pt idx="4461">
                  <c:v>26572507.7490035</c:v>
                </c:pt>
                <c:pt idx="4462">
                  <c:v>26524112.390296601</c:v>
                </c:pt>
                <c:pt idx="4463">
                  <c:v>26475805.171962701</c:v>
                </c:pt>
                <c:pt idx="4464">
                  <c:v>26427585.933475599</c:v>
                </c:pt>
                <c:pt idx="4465">
                  <c:v>26379454.514601301</c:v>
                </c:pt>
                <c:pt idx="4466">
                  <c:v>26331410.7553978</c:v>
                </c:pt>
                <c:pt idx="4467">
                  <c:v>26283454.496214401</c:v>
                </c:pt>
                <c:pt idx="4468">
                  <c:v>26235585.577690899</c:v>
                </c:pt>
                <c:pt idx="4469">
                  <c:v>26187803.840757798</c:v>
                </c:pt>
                <c:pt idx="4470">
                  <c:v>26140109.126634799</c:v>
                </c:pt>
                <c:pt idx="4471">
                  <c:v>26092501.276831198</c:v>
                </c:pt>
                <c:pt idx="4472">
                  <c:v>26044980.133144699</c:v>
                </c:pt>
                <c:pt idx="4473">
                  <c:v>25997545.537661102</c:v>
                </c:pt>
                <c:pt idx="4474">
                  <c:v>25950197.332754102</c:v>
                </c:pt>
                <c:pt idx="4475">
                  <c:v>25902935.3610841</c:v>
                </c:pt>
                <c:pt idx="4476">
                  <c:v>25855759.465598401</c:v>
                </c:pt>
                <c:pt idx="4477">
                  <c:v>25808669.489530101</c:v>
                </c:pt>
                <c:pt idx="4478">
                  <c:v>25761665.276397798</c:v>
                </c:pt>
                <c:pt idx="4479">
                  <c:v>25714746.670005299</c:v>
                </c:pt>
                <c:pt idx="4480">
                  <c:v>25667913.5144406</c:v>
                </c:pt>
                <c:pt idx="4481">
                  <c:v>25621165.654075999</c:v>
                </c:pt>
                <c:pt idx="4482">
                  <c:v>25574502.933566902</c:v>
                </c:pt>
                <c:pt idx="4483">
                  <c:v>25527925.197851799</c:v>
                </c:pt>
                <c:pt idx="4484">
                  <c:v>25481432.2921516</c:v>
                </c:pt>
                <c:pt idx="4485">
                  <c:v>25435024.061969101</c:v>
                </c:pt>
                <c:pt idx="4486">
                  <c:v>25388700.353088301</c:v>
                </c:pt>
                <c:pt idx="4487">
                  <c:v>25342461.011574298</c:v>
                </c:pt>
                <c:pt idx="4488">
                  <c:v>25296305.8837725</c:v>
                </c:pt>
                <c:pt idx="4489">
                  <c:v>25250234.816307999</c:v>
                </c:pt>
                <c:pt idx="4490">
                  <c:v>25204247.656085499</c:v>
                </c:pt>
                <c:pt idx="4491">
                  <c:v>25158344.2502883</c:v>
                </c:pt>
                <c:pt idx="4492">
                  <c:v>25112524.446378</c:v>
                </c:pt>
                <c:pt idx="4493">
                  <c:v>25066788.092094202</c:v>
                </c:pt>
                <c:pt idx="4494">
                  <c:v>25021135.035453599</c:v>
                </c:pt>
                <c:pt idx="4495">
                  <c:v>24975565.124749999</c:v>
                </c:pt>
                <c:pt idx="4496">
                  <c:v>24930078.208553098</c:v>
                </c:pt>
                <c:pt idx="4497">
                  <c:v>24884674.135708801</c:v>
                </c:pt>
                <c:pt idx="4498">
                  <c:v>24839352.755337901</c:v>
                </c:pt>
                <c:pt idx="4499">
                  <c:v>24794113.916836198</c:v>
                </c:pt>
                <c:pt idx="4500">
                  <c:v>24748957.469873801</c:v>
                </c:pt>
                <c:pt idx="4501">
                  <c:v>24703883.264394701</c:v>
                </c:pt>
                <c:pt idx="4502">
                  <c:v>24658891.1506158</c:v>
                </c:pt>
                <c:pt idx="4503">
                  <c:v>24613980.9790272</c:v>
                </c:pt>
                <c:pt idx="4504">
                  <c:v>24569152.600391001</c:v>
                </c:pt>
                <c:pt idx="4505">
                  <c:v>24524405.865741398</c:v>
                </c:pt>
                <c:pt idx="4506">
                  <c:v>24479740.626383599</c:v>
                </c:pt>
                <c:pt idx="4507">
                  <c:v>24435156.733893801</c:v>
                </c:pt>
                <c:pt idx="4508">
                  <c:v>24390654.040118501</c:v>
                </c:pt>
                <c:pt idx="4509">
                  <c:v>24346232.397174001</c:v>
                </c:pt>
                <c:pt idx="4510">
                  <c:v>24301891.6574459</c:v>
                </c:pt>
                <c:pt idx="4511">
                  <c:v>24257631.6735886</c:v>
                </c:pt>
                <c:pt idx="4512">
                  <c:v>24213452.298525099</c:v>
                </c:pt>
                <c:pt idx="4513">
                  <c:v>24169353.3854459</c:v>
                </c:pt>
                <c:pt idx="4514">
                  <c:v>24125334.787809201</c:v>
                </c:pt>
                <c:pt idx="4515">
                  <c:v>24081396.3593399</c:v>
                </c:pt>
                <c:pt idx="4516">
                  <c:v>24037537.9540294</c:v>
                </c:pt>
                <c:pt idx="4517">
                  <c:v>23993759.426134899</c:v>
                </c:pt>
                <c:pt idx="4518">
                  <c:v>23950060.6301792</c:v>
                </c:pt>
                <c:pt idx="4519">
                  <c:v>23906441.420949999</c:v>
                </c:pt>
                <c:pt idx="4520">
                  <c:v>23862901.653499398</c:v>
                </c:pt>
                <c:pt idx="4521">
                  <c:v>23819441.1831434</c:v>
                </c:pt>
                <c:pt idx="4522">
                  <c:v>23776059.865461901</c:v>
                </c:pt>
                <c:pt idx="4523">
                  <c:v>23732757.556297299</c:v>
                </c:pt>
                <c:pt idx="4524">
                  <c:v>23689534.111754902</c:v>
                </c:pt>
                <c:pt idx="4525">
                  <c:v>23646389.388202101</c:v>
                </c:pt>
                <c:pt idx="4526">
                  <c:v>23603323.242267601</c:v>
                </c:pt>
                <c:pt idx="4527">
                  <c:v>23560335.530841399</c:v>
                </c:pt>
                <c:pt idx="4528">
                  <c:v>23517426.111074202</c:v>
                </c:pt>
                <c:pt idx="4529">
                  <c:v>23474594.840376701</c:v>
                </c:pt>
                <c:pt idx="4530">
                  <c:v>23431841.576419499</c:v>
                </c:pt>
                <c:pt idx="4531">
                  <c:v>23389166.1771322</c:v>
                </c:pt>
                <c:pt idx="4532">
                  <c:v>23346568.500703301</c:v>
                </c:pt>
                <c:pt idx="4533">
                  <c:v>23304048.405579399</c:v>
                </c:pt>
                <c:pt idx="4534">
                  <c:v>23261605.750465199</c:v>
                </c:pt>
                <c:pt idx="4535">
                  <c:v>23219240.3943225</c:v>
                </c:pt>
                <c:pt idx="4536">
                  <c:v>23176952.196369998</c:v>
                </c:pt>
                <c:pt idx="4537">
                  <c:v>23134741.016082801</c:v>
                </c:pt>
                <c:pt idx="4538">
                  <c:v>23092606.713192102</c:v>
                </c:pt>
                <c:pt idx="4539">
                  <c:v>23050549.147684202</c:v>
                </c:pt>
                <c:pt idx="4540">
                  <c:v>23008568.179800801</c:v>
                </c:pt>
                <c:pt idx="4541">
                  <c:v>22966663.670037899</c:v>
                </c:pt>
                <c:pt idx="4542">
                  <c:v>22924835.479145601</c:v>
                </c:pt>
                <c:pt idx="4543">
                  <c:v>22883083.468127701</c:v>
                </c:pt>
                <c:pt idx="4544">
                  <c:v>22841407.4982411</c:v>
                </c:pt>
                <c:pt idx="4545">
                  <c:v>22799807.4309953</c:v>
                </c:pt>
                <c:pt idx="4546">
                  <c:v>22758283.128152199</c:v>
                </c:pt>
                <c:pt idx="4547">
                  <c:v>22716834.4517253</c:v>
                </c:pt>
                <c:pt idx="4548">
                  <c:v>22675461.263979498</c:v>
                </c:pt>
                <c:pt idx="4549">
                  <c:v>22634163.4274306</c:v>
                </c:pt>
                <c:pt idx="4550">
                  <c:v>22592940.804844599</c:v>
                </c:pt>
                <c:pt idx="4551">
                  <c:v>22551793.259237599</c:v>
                </c:pt>
                <c:pt idx="4552">
                  <c:v>22510720.653875198</c:v>
                </c:pt>
                <c:pt idx="4553">
                  <c:v>22469722.8522719</c:v>
                </c:pt>
                <c:pt idx="4554">
                  <c:v>22428799.718191002</c:v>
                </c:pt>
                <c:pt idx="4555">
                  <c:v>22387951.115643598</c:v>
                </c:pt>
                <c:pt idx="4556">
                  <c:v>22347176.908888701</c:v>
                </c:pt>
                <c:pt idx="4557">
                  <c:v>22306476.9624325</c:v>
                </c:pt>
                <c:pt idx="4558">
                  <c:v>22265851.141027901</c:v>
                </c:pt>
                <c:pt idx="4559">
                  <c:v>22225299.309674099</c:v>
                </c:pt>
                <c:pt idx="4560">
                  <c:v>22184821.333616398</c:v>
                </c:pt>
                <c:pt idx="4561">
                  <c:v>22144417.078345101</c:v>
                </c:pt>
                <c:pt idx="4562">
                  <c:v>22104086.409595899</c:v>
                </c:pt>
                <c:pt idx="4563">
                  <c:v>22063829.193348698</c:v>
                </c:pt>
                <c:pt idx="4564">
                  <c:v>22023645.295827799</c:v>
                </c:pt>
                <c:pt idx="4565">
                  <c:v>21983534.583500899</c:v>
                </c:pt>
                <c:pt idx="4566">
                  <c:v>21943496.923078999</c:v>
                </c:pt>
                <c:pt idx="4567">
                  <c:v>21903532.181515802</c:v>
                </c:pt>
                <c:pt idx="4568">
                  <c:v>21863640.226007301</c:v>
                </c:pt>
                <c:pt idx="4569">
                  <c:v>21823820.923991501</c:v>
                </c:pt>
                <c:pt idx="4570">
                  <c:v>21784074.143147599</c:v>
                </c:pt>
                <c:pt idx="4571">
                  <c:v>21744399.751396101</c:v>
                </c:pt>
                <c:pt idx="4572">
                  <c:v>21704797.616897698</c:v>
                </c:pt>
                <c:pt idx="4573">
                  <c:v>21665267.608053599</c:v>
                </c:pt>
                <c:pt idx="4574">
                  <c:v>21625809.593504202</c:v>
                </c:pt>
                <c:pt idx="4575">
                  <c:v>21586423.442129701</c:v>
                </c:pt>
                <c:pt idx="4576">
                  <c:v>21547109.023048501</c:v>
                </c:pt>
                <c:pt idx="4577">
                  <c:v>21507866.205618002</c:v>
                </c:pt>
                <c:pt idx="4578">
                  <c:v>21468694.859432898</c:v>
                </c:pt>
                <c:pt idx="4579">
                  <c:v>21429594.854325999</c:v>
                </c:pt>
                <c:pt idx="4580">
                  <c:v>21390566.060366701</c:v>
                </c:pt>
                <c:pt idx="4581">
                  <c:v>21351608.347861201</c:v>
                </c:pt>
                <c:pt idx="4582">
                  <c:v>21312721.587352</c:v>
                </c:pt>
                <c:pt idx="4583">
                  <c:v>21273905.6496174</c:v>
                </c:pt>
                <c:pt idx="4584">
                  <c:v>21235160.405670699</c:v>
                </c:pt>
                <c:pt idx="4585">
                  <c:v>21196485.726760499</c:v>
                </c:pt>
                <c:pt idx="4586">
                  <c:v>21157881.484369799</c:v>
                </c:pt>
                <c:pt idx="4587">
                  <c:v>21119347.550215598</c:v>
                </c:pt>
                <c:pt idx="4588">
                  <c:v>21080883.796248399</c:v>
                </c:pt>
                <c:pt idx="4589">
                  <c:v>21042490.094652198</c:v>
                </c:pt>
                <c:pt idx="4590">
                  <c:v>21004166.317843702</c:v>
                </c:pt>
                <c:pt idx="4591">
                  <c:v>20965912.3384717</c:v>
                </c:pt>
                <c:pt idx="4592">
                  <c:v>20927728.029417399</c:v>
                </c:pt>
                <c:pt idx="4593">
                  <c:v>20889613.2637931</c:v>
                </c:pt>
                <c:pt idx="4594">
                  <c:v>20851567.914942302</c:v>
                </c:pt>
                <c:pt idx="4595">
                  <c:v>20813591.856439501</c:v>
                </c:pt>
                <c:pt idx="4596">
                  <c:v>20775684.962088902</c:v>
                </c:pt>
                <c:pt idx="4597">
                  <c:v>20737847.105925001</c:v>
                </c:pt>
                <c:pt idx="4598">
                  <c:v>20700078.1622115</c:v>
                </c:pt>
                <c:pt idx="4599">
                  <c:v>20662378.005440999</c:v>
                </c:pt>
                <c:pt idx="4600">
                  <c:v>20624746.510335099</c:v>
                </c:pt>
                <c:pt idx="4601">
                  <c:v>20587183.551842999</c:v>
                </c:pt>
                <c:pt idx="4602">
                  <c:v>20549689.005142</c:v>
                </c:pt>
                <c:pt idx="4603">
                  <c:v>20512262.745636798</c:v>
                </c:pt>
                <c:pt idx="4604">
                  <c:v>20474904.648958798</c:v>
                </c:pt>
                <c:pt idx="4605">
                  <c:v>20437614.590966001</c:v>
                </c:pt>
                <c:pt idx="4606">
                  <c:v>20400392.447742399</c:v>
                </c:pt>
                <c:pt idx="4607">
                  <c:v>20363238.0955979</c:v>
                </c:pt>
                <c:pt idx="4608">
                  <c:v>20326151.4110674</c:v>
                </c:pt>
                <c:pt idx="4609">
                  <c:v>20289132.270911001</c:v>
                </c:pt>
                <c:pt idx="4610">
                  <c:v>20252180.5521129</c:v>
                </c:pt>
                <c:pt idx="4611">
                  <c:v>20215296.131881502</c:v>
                </c:pt>
                <c:pt idx="4612">
                  <c:v>20178478.887648899</c:v>
                </c:pt>
                <c:pt idx="4613">
                  <c:v>20141728.697070301</c:v>
                </c:pt>
                <c:pt idx="4614">
                  <c:v>20105045.438023798</c:v>
                </c:pt>
                <c:pt idx="4615">
                  <c:v>20068428.988609899</c:v>
                </c:pt>
                <c:pt idx="4616">
                  <c:v>20031879.2271512</c:v>
                </c:pt>
                <c:pt idx="4617">
                  <c:v>19995396.032191601</c:v>
                </c:pt>
                <c:pt idx="4618">
                  <c:v>19958979.282496601</c:v>
                </c:pt>
                <c:pt idx="4619">
                  <c:v>19922628.8570523</c:v>
                </c:pt>
                <c:pt idx="4620">
                  <c:v>19886344.635065101</c:v>
                </c:pt>
                <c:pt idx="4621">
                  <c:v>19850126.495961599</c:v>
                </c:pt>
                <c:pt idx="4622">
                  <c:v>19813974.319387801</c:v>
                </c:pt>
                <c:pt idx="4623">
                  <c:v>19777887.985209201</c:v>
                </c:pt>
                <c:pt idx="4624">
                  <c:v>19741867.373509701</c:v>
                </c:pt>
                <c:pt idx="4625">
                  <c:v>19705912.3645918</c:v>
                </c:pt>
                <c:pt idx="4626">
                  <c:v>19670022.838976201</c:v>
                </c:pt>
                <c:pt idx="4627">
                  <c:v>19634198.677400701</c:v>
                </c:pt>
                <c:pt idx="4628">
                  <c:v>19598439.760820799</c:v>
                </c:pt>
                <c:pt idx="4629">
                  <c:v>19562745.9704086</c:v>
                </c:pt>
                <c:pt idx="4630">
                  <c:v>19527117.187552601</c:v>
                </c:pt>
                <c:pt idx="4631">
                  <c:v>19491553.293857299</c:v>
                </c:pt>
                <c:pt idx="4632">
                  <c:v>19456054.171142898</c:v>
                </c:pt>
                <c:pt idx="4633">
                  <c:v>19420619.701444902</c:v>
                </c:pt>
                <c:pt idx="4634">
                  <c:v>19385249.767013501</c:v>
                </c:pt>
                <c:pt idx="4635">
                  <c:v>19349944.250313301</c:v>
                </c:pt>
                <c:pt idx="4636">
                  <c:v>19314703.034023199</c:v>
                </c:pt>
                <c:pt idx="4637">
                  <c:v>19279526.001035701</c:v>
                </c:pt>
                <c:pt idx="4638">
                  <c:v>19244413.034456398</c:v>
                </c:pt>
                <c:pt idx="4639">
                  <c:v>19209364.017604001</c:v>
                </c:pt>
                <c:pt idx="4640">
                  <c:v>19174378.834009599</c:v>
                </c:pt>
                <c:pt idx="4641">
                  <c:v>19139457.3674164</c:v>
                </c:pt>
                <c:pt idx="4642">
                  <c:v>19104599.5017795</c:v>
                </c:pt>
                <c:pt idx="4643">
                  <c:v>19069805.121265098</c:v>
                </c:pt>
                <c:pt idx="4644">
                  <c:v>19035074.1102506</c:v>
                </c:pt>
                <c:pt idx="4645">
                  <c:v>19000406.353323799</c:v>
                </c:pt>
                <c:pt idx="4646">
                  <c:v>18965801.735282801</c:v>
                </c:pt>
                <c:pt idx="4647">
                  <c:v>18931260.141135499</c:v>
                </c:pt>
                <c:pt idx="4648">
                  <c:v>18896781.456099201</c:v>
                </c:pt>
                <c:pt idx="4649">
                  <c:v>18862365.565600201</c:v>
                </c:pt>
                <c:pt idx="4650">
                  <c:v>18828012.355273601</c:v>
                </c:pt>
                <c:pt idx="4651">
                  <c:v>18793721.710962601</c:v>
                </c:pt>
                <c:pt idx="4652">
                  <c:v>18759493.5187186</c:v>
                </c:pt>
                <c:pt idx="4653">
                  <c:v>18725327.664800201</c:v>
                </c:pt>
                <c:pt idx="4654">
                  <c:v>18691224.035673302</c:v>
                </c:pt>
                <c:pt idx="4655">
                  <c:v>18657182.518010799</c:v>
                </c:pt>
                <c:pt idx="4656">
                  <c:v>18623202.998691499</c:v>
                </c:pt>
                <c:pt idx="4657">
                  <c:v>18589285.364800598</c:v>
                </c:pt>
                <c:pt idx="4658">
                  <c:v>18555429.503628898</c:v>
                </c:pt>
                <c:pt idx="4659">
                  <c:v>18521635.302672401</c:v>
                </c:pt>
                <c:pt idx="4660">
                  <c:v>18487902.649631999</c:v>
                </c:pt>
                <c:pt idx="4661">
                  <c:v>18454231.432413101</c:v>
                </c:pt>
                <c:pt idx="4662">
                  <c:v>18420621.539125402</c:v>
                </c:pt>
                <c:pt idx="4663">
                  <c:v>18387072.858082201</c:v>
                </c:pt>
                <c:pt idx="4664">
                  <c:v>18353585.277800299</c:v>
                </c:pt>
                <c:pt idx="4665">
                  <c:v>18320158.6869995</c:v>
                </c:pt>
                <c:pt idx="4666">
                  <c:v>18286792.974602401</c:v>
                </c:pt>
                <c:pt idx="4667">
                  <c:v>18253488.029733598</c:v>
                </c:pt>
                <c:pt idx="4668">
                  <c:v>18220243.741720099</c:v>
                </c:pt>
                <c:pt idx="4669">
                  <c:v>18187060.000089999</c:v>
                </c:pt>
                <c:pt idx="4670">
                  <c:v>18153936.694572799</c:v>
                </c:pt>
                <c:pt idx="4671">
                  <c:v>18120873.715098899</c:v>
                </c:pt>
                <c:pt idx="4672">
                  <c:v>18087870.951799002</c:v>
                </c:pt>
                <c:pt idx="4673">
                  <c:v>18054928.2950041</c:v>
                </c:pt>
                <c:pt idx="4674">
                  <c:v>18022045.635244701</c:v>
                </c:pt>
                <c:pt idx="4675">
                  <c:v>17989222.8632509</c:v>
                </c:pt>
                <c:pt idx="4676">
                  <c:v>17956459.869951598</c:v>
                </c:pt>
                <c:pt idx="4677">
                  <c:v>17923756.546474598</c:v>
                </c:pt>
                <c:pt idx="4678">
                  <c:v>17891112.784145702</c:v>
                </c:pt>
                <c:pt idx="4679">
                  <c:v>17858528.474488799</c:v>
                </c:pt>
                <c:pt idx="4680">
                  <c:v>17826003.509225301</c:v>
                </c:pt>
                <c:pt idx="4681">
                  <c:v>17793537.780273899</c:v>
                </c:pt>
                <c:pt idx="4682">
                  <c:v>17761131.179749899</c:v>
                </c:pt>
                <c:pt idx="4683">
                  <c:v>17728783.599965502</c:v>
                </c:pt>
                <c:pt idx="4684">
                  <c:v>17696494.9334286</c:v>
                </c:pt>
                <c:pt idx="4685">
                  <c:v>17664265.072843101</c:v>
                </c:pt>
                <c:pt idx="4686">
                  <c:v>17632093.9111082</c:v>
                </c:pt>
                <c:pt idx="4687">
                  <c:v>17599981.341318399</c:v>
                </c:pt>
                <c:pt idx="4688">
                  <c:v>17567927.256762501</c:v>
                </c:pt>
                <c:pt idx="4689">
                  <c:v>17535931.5509241</c:v>
                </c:pt>
                <c:pt idx="4690">
                  <c:v>17503994.117480401</c:v>
                </c:pt>
                <c:pt idx="4691">
                  <c:v>17472114.850302398</c:v>
                </c:pt>
                <c:pt idx="4692">
                  <c:v>17440293.6434545</c:v>
                </c:pt>
                <c:pt idx="4693">
                  <c:v>17408530.3911939</c:v>
                </c:pt>
                <c:pt idx="4694">
                  <c:v>17376824.987970401</c:v>
                </c:pt>
                <c:pt idx="4695">
                  <c:v>17345177.3284261</c:v>
                </c:pt>
                <c:pt idx="4696">
                  <c:v>17313587.307394899</c:v>
                </c:pt>
                <c:pt idx="4697">
                  <c:v>17282054.8199022</c:v>
                </c:pt>
                <c:pt idx="4698">
                  <c:v>17250579.761164799</c:v>
                </c:pt>
                <c:pt idx="4699">
                  <c:v>17219162.026590001</c:v>
                </c:pt>
                <c:pt idx="4700">
                  <c:v>17187801.511776</c:v>
                </c:pt>
                <c:pt idx="4701">
                  <c:v>17156498.1125108</c:v>
                </c:pt>
                <c:pt idx="4702">
                  <c:v>17125251.724772301</c:v>
                </c:pt>
                <c:pt idx="4703">
                  <c:v>17094062.244727999</c:v>
                </c:pt>
                <c:pt idx="4704">
                  <c:v>17062929.568734199</c:v>
                </c:pt>
                <c:pt idx="4705">
                  <c:v>17031853.593336299</c:v>
                </c:pt>
                <c:pt idx="4706">
                  <c:v>17000834.2152679</c:v>
                </c:pt>
                <c:pt idx="4707">
                  <c:v>16969871.331450701</c:v>
                </c:pt>
                <c:pt idx="4708">
                  <c:v>16938964.838994201</c:v>
                </c:pt>
                <c:pt idx="4709">
                  <c:v>16908114.635195199</c:v>
                </c:pt>
                <c:pt idx="4710">
                  <c:v>16877320.6175377</c:v>
                </c:pt>
                <c:pt idx="4711">
                  <c:v>16846582.683692198</c:v>
                </c:pt>
                <c:pt idx="4712">
                  <c:v>16815900.731515799</c:v>
                </c:pt>
                <c:pt idx="4713">
                  <c:v>16785274.6590514</c:v>
                </c:pt>
                <c:pt idx="4714">
                  <c:v>16754704.364527799</c:v>
                </c:pt>
                <c:pt idx="4715">
                  <c:v>16724189.746359</c:v>
                </c:pt>
                <c:pt idx="4716">
                  <c:v>16693730.703144001</c:v>
                </c:pt>
                <c:pt idx="4717">
                  <c:v>16663327.1336667</c:v>
                </c:pt>
                <c:pt idx="4718">
                  <c:v>16632978.936895</c:v>
                </c:pt>
                <c:pt idx="4719">
                  <c:v>16602686.0119811</c:v>
                </c:pt>
                <c:pt idx="4720">
                  <c:v>16572448.258260701</c:v>
                </c:pt>
                <c:pt idx="4721">
                  <c:v>16542265.5752529</c:v>
                </c:pt>
                <c:pt idx="4722">
                  <c:v>16512137.862659801</c:v>
                </c:pt>
                <c:pt idx="4723">
                  <c:v>16482065.0203663</c:v>
                </c:pt>
                <c:pt idx="4724">
                  <c:v>16452046.9484393</c:v>
                </c:pt>
                <c:pt idx="4725">
                  <c:v>16422083.547127901</c:v>
                </c:pt>
                <c:pt idx="4726">
                  <c:v>16392174.716863001</c:v>
                </c:pt>
                <c:pt idx="4727">
                  <c:v>16362320.3582567</c:v>
                </c:pt>
                <c:pt idx="4728">
                  <c:v>16332520.372102</c:v>
                </c:pt>
                <c:pt idx="4729">
                  <c:v>16302774.6593729</c:v>
                </c:pt>
                <c:pt idx="4730">
                  <c:v>16273083.121223399</c:v>
                </c:pt>
                <c:pt idx="4731">
                  <c:v>16243445.658987699</c:v>
                </c:pt>
                <c:pt idx="4732">
                  <c:v>16213862.174179699</c:v>
                </c:pt>
                <c:pt idx="4733">
                  <c:v>16184332.568492699</c:v>
                </c:pt>
                <c:pt idx="4734">
                  <c:v>16154856.7437989</c:v>
                </c:pt>
                <c:pt idx="4735">
                  <c:v>16125434.602149401</c:v>
                </c:pt>
                <c:pt idx="4736">
                  <c:v>16096066.045773501</c:v>
                </c:pt>
                <c:pt idx="4737">
                  <c:v>16066750.9770787</c:v>
                </c:pt>
                <c:pt idx="4738">
                  <c:v>16037489.2986502</c:v>
                </c:pt>
                <c:pt idx="4739">
                  <c:v>16008280.9132507</c:v>
                </c:pt>
                <c:pt idx="4740">
                  <c:v>15979125.723819699</c:v>
                </c:pt>
                <c:pt idx="4741">
                  <c:v>15950023.633473899</c:v>
                </c:pt>
                <c:pt idx="4742">
                  <c:v>15920974.545506099</c:v>
                </c:pt>
                <c:pt idx="4743">
                  <c:v>15891978.3633855</c:v>
                </c:pt>
                <c:pt idx="4744">
                  <c:v>15863034.9907568</c:v>
                </c:pt>
                <c:pt idx="4745">
                  <c:v>15834144.3314404</c:v>
                </c:pt>
                <c:pt idx="4746">
                  <c:v>15805306.2894319</c:v>
                </c:pt>
                <c:pt idx="4747">
                  <c:v>15776520.7689017</c:v>
                </c:pt>
                <c:pt idx="4748">
                  <c:v>15747787.6741946</c:v>
                </c:pt>
                <c:pt idx="4749">
                  <c:v>15719106.9098297</c:v>
                </c:pt>
                <c:pt idx="4750">
                  <c:v>15690478.380500199</c:v>
                </c:pt>
                <c:pt idx="4751">
                  <c:v>15661901.9910724</c:v>
                </c:pt>
                <c:pt idx="4752">
                  <c:v>15633377.6465864</c:v>
                </c:pt>
                <c:pt idx="4753">
                  <c:v>15604905.2522549</c:v>
                </c:pt>
                <c:pt idx="4754">
                  <c:v>15576484.713463301</c:v>
                </c:pt>
                <c:pt idx="4755">
                  <c:v>15548115.9357695</c:v>
                </c:pt>
                <c:pt idx="4756">
                  <c:v>15519798.824903</c:v>
                </c:pt>
                <c:pt idx="4757">
                  <c:v>15491533.286765501</c:v>
                </c:pt>
                <c:pt idx="4758">
                  <c:v>15463319.2274296</c:v>
                </c:pt>
                <c:pt idx="4759">
                  <c:v>15435156.5531394</c:v>
                </c:pt>
                <c:pt idx="4760">
                  <c:v>15407045.1703094</c:v>
                </c:pt>
                <c:pt idx="4761">
                  <c:v>15378984.985524699</c:v>
                </c:pt>
                <c:pt idx="4762">
                  <c:v>15350975.9055405</c:v>
                </c:pt>
                <c:pt idx="4763">
                  <c:v>15323017.8372819</c:v>
                </c:pt>
                <c:pt idx="4764">
                  <c:v>15295110.687843399</c:v>
                </c:pt>
                <c:pt idx="4765">
                  <c:v>15267254.3644887</c:v>
                </c:pt>
                <c:pt idx="4766">
                  <c:v>15239448.7746506</c:v>
                </c:pt>
                <c:pt idx="4767">
                  <c:v>15211693.825930299</c:v>
                </c:pt>
                <c:pt idx="4768">
                  <c:v>15183989.426097199</c:v>
                </c:pt>
                <c:pt idx="4769">
                  <c:v>15156335.483089</c:v>
                </c:pt>
                <c:pt idx="4770">
                  <c:v>15128731.9050107</c:v>
                </c:pt>
                <c:pt idx="4771">
                  <c:v>15101178.6001349</c:v>
                </c:pt>
                <c:pt idx="4772">
                  <c:v>15073675.476901099</c:v>
                </c:pt>
                <c:pt idx="4773">
                  <c:v>15046222.443915799</c:v>
                </c:pt>
                <c:pt idx="4774">
                  <c:v>15018819.4099518</c:v>
                </c:pt>
                <c:pt idx="4775">
                  <c:v>14991466.283947799</c:v>
                </c:pt>
                <c:pt idx="4776">
                  <c:v>14964162.975008899</c:v>
                </c:pt>
                <c:pt idx="4777">
                  <c:v>14936909.392405201</c:v>
                </c:pt>
                <c:pt idx="4778">
                  <c:v>14909705.445572499</c:v>
                </c:pt>
                <c:pt idx="4779">
                  <c:v>14882551.044111099</c:v>
                </c:pt>
                <c:pt idx="4780">
                  <c:v>14855446.097786199</c:v>
                </c:pt>
                <c:pt idx="4781">
                  <c:v>14828390.516527399</c:v>
                </c:pt>
                <c:pt idx="4782">
                  <c:v>14801384.210428201</c:v>
                </c:pt>
                <c:pt idx="4783">
                  <c:v>14774427.0897459</c:v>
                </c:pt>
                <c:pt idx="4784">
                  <c:v>14747519.064901199</c:v>
                </c:pt>
                <c:pt idx="4785">
                  <c:v>14720660.046477901</c:v>
                </c:pt>
                <c:pt idx="4786">
                  <c:v>14693849.945222899</c:v>
                </c:pt>
                <c:pt idx="4787">
                  <c:v>14667088.6720453</c:v>
                </c:pt>
                <c:pt idx="4788">
                  <c:v>14640376.138016799</c:v>
                </c:pt>
                <c:pt idx="4789">
                  <c:v>14613712.254370701</c:v>
                </c:pt>
                <c:pt idx="4790">
                  <c:v>14587096.9325024</c:v>
                </c:pt>
                <c:pt idx="4791">
                  <c:v>14560530.0839682</c:v>
                </c:pt>
                <c:pt idx="4792">
                  <c:v>14534011.6204859</c:v>
                </c:pt>
                <c:pt idx="4793">
                  <c:v>14507541.4539338</c:v>
                </c:pt>
                <c:pt idx="4794">
                  <c:v>14481119.496350801</c:v>
                </c:pt>
                <c:pt idx="4795">
                  <c:v>14454745.659936</c:v>
                </c:pt>
                <c:pt idx="4796">
                  <c:v>14428419.8570484</c:v>
                </c:pt>
                <c:pt idx="4797">
                  <c:v>14402142.000206601</c:v>
                </c:pt>
                <c:pt idx="4798">
                  <c:v>14375912.002088601</c:v>
                </c:pt>
                <c:pt idx="4799">
                  <c:v>14349729.775531299</c:v>
                </c:pt>
                <c:pt idx="4800">
                  <c:v>14323595.233530501</c:v>
                </c:pt>
                <c:pt idx="4801">
                  <c:v>14297508.289240301</c:v>
                </c:pt>
                <c:pt idx="4802">
                  <c:v>14271468.8559731</c:v>
                </c:pt>
                <c:pt idx="4803">
                  <c:v>14245476.847199099</c:v>
                </c:pt>
                <c:pt idx="4804">
                  <c:v>14219532.176546199</c:v>
                </c:pt>
                <c:pt idx="4805">
                  <c:v>14193634.7577994</c:v>
                </c:pt>
                <c:pt idx="4806">
                  <c:v>14167784.504900901</c:v>
                </c:pt>
                <c:pt idx="4807">
                  <c:v>14141981.3319497</c:v>
                </c:pt>
                <c:pt idx="4808">
                  <c:v>14116225.1532009</c:v>
                </c:pt>
                <c:pt idx="4809">
                  <c:v>14090515.8830662</c:v>
                </c:pt>
                <c:pt idx="4810">
                  <c:v>14064853.436112899</c:v>
                </c:pt>
                <c:pt idx="4811">
                  <c:v>14039237.7270639</c:v>
                </c:pt>
                <c:pt idx="4812">
                  <c:v>14013668.670797501</c:v>
                </c:pt>
                <c:pt idx="4813">
                  <c:v>13988146.1823471</c:v>
                </c:pt>
                <c:pt idx="4814">
                  <c:v>13962670.1769007</c:v>
                </c:pt>
                <c:pt idx="4815">
                  <c:v>13937240.569800699</c:v>
                </c:pt>
                <c:pt idx="4816">
                  <c:v>13911857.276543999</c:v>
                </c:pt>
                <c:pt idx="4817">
                  <c:v>13886520.2127811</c:v>
                </c:pt>
                <c:pt idx="4818">
                  <c:v>13861229.294316201</c:v>
                </c:pt>
                <c:pt idx="4819">
                  <c:v>13835984.4371069</c:v>
                </c:pt>
                <c:pt idx="4820">
                  <c:v>13810785.557263801</c:v>
                </c:pt>
                <c:pt idx="4821">
                  <c:v>13785632.5710504</c:v>
                </c:pt>
                <c:pt idx="4822">
                  <c:v>13760525.3948825</c:v>
                </c:pt>
                <c:pt idx="4823">
                  <c:v>13735463.9453282</c:v>
                </c:pt>
                <c:pt idx="4824">
                  <c:v>13710448.139107799</c:v>
                </c:pt>
                <c:pt idx="4825">
                  <c:v>13685477.893092999</c:v>
                </c:pt>
                <c:pt idx="4826">
                  <c:v>13660553.1243069</c:v>
                </c:pt>
                <c:pt idx="4827">
                  <c:v>13635673.749923799</c:v>
                </c:pt>
                <c:pt idx="4828">
                  <c:v>13610839.687268799</c:v>
                </c:pt>
                <c:pt idx="4829">
                  <c:v>13586050.8538178</c:v>
                </c:pt>
                <c:pt idx="4830">
                  <c:v>13561307.1671966</c:v>
                </c:pt>
                <c:pt idx="4831">
                  <c:v>13536608.5451813</c:v>
                </c:pt>
                <c:pt idx="4832">
                  <c:v>13511954.9056977</c:v>
                </c:pt>
                <c:pt idx="4833">
                  <c:v>13487346.1668211</c:v>
                </c:pt>
                <c:pt idx="4834">
                  <c:v>13462782.246775899</c:v>
                </c:pt>
                <c:pt idx="4835">
                  <c:v>13438263.0639355</c:v>
                </c:pt>
                <c:pt idx="4836">
                  <c:v>13413788.536822001</c:v>
                </c:pt>
                <c:pt idx="4837">
                  <c:v>13389358.5841059</c:v>
                </c:pt>
                <c:pt idx="4838">
                  <c:v>13364973.1246056</c:v>
                </c:pt>
                <c:pt idx="4839">
                  <c:v>13340632.077287801</c:v>
                </c:pt>
                <c:pt idx="4840">
                  <c:v>13316335.3612663</c:v>
                </c:pt>
                <c:pt idx="4841">
                  <c:v>13292082.895802399</c:v>
                </c:pt>
                <c:pt idx="4842">
                  <c:v>13267874.6003047</c:v>
                </c:pt>
                <c:pt idx="4843">
                  <c:v>13243710.394328199</c:v>
                </c:pt>
                <c:pt idx="4844">
                  <c:v>13219590.1975745</c:v>
                </c:pt>
                <c:pt idx="4845">
                  <c:v>13195513.9298917</c:v>
                </c:pt>
                <c:pt idx="4846">
                  <c:v>13171481.5112735</c:v>
                </c:pt>
                <c:pt idx="4847">
                  <c:v>13147492.861859599</c:v>
                </c:pt>
                <c:pt idx="4848">
                  <c:v>13123547.901935</c:v>
                </c:pt>
                <c:pt idx="4849">
                  <c:v>13099646.551929999</c:v>
                </c:pt>
                <c:pt idx="4850">
                  <c:v>13075788.732419601</c:v>
                </c:pt>
                <c:pt idx="4851">
                  <c:v>13051974.3641237</c:v>
                </c:pt>
                <c:pt idx="4852">
                  <c:v>13028203.367906399</c:v>
                </c:pt>
                <c:pt idx="4853">
                  <c:v>13004475.6647761</c:v>
                </c:pt>
                <c:pt idx="4854">
                  <c:v>12980791.175884901</c:v>
                </c:pt>
                <c:pt idx="4855">
                  <c:v>12957149.822528699</c:v>
                </c:pt>
                <c:pt idx="4856">
                  <c:v>12933551.526146499</c:v>
                </c:pt>
                <c:pt idx="4857">
                  <c:v>12909996.2083205</c:v>
                </c:pt>
                <c:pt idx="4858">
                  <c:v>12886483.7907757</c:v>
                </c:pt>
                <c:pt idx="4859">
                  <c:v>12863014.195379701</c:v>
                </c:pt>
                <c:pt idx="4860">
                  <c:v>12839587.3441425</c:v>
                </c:pt>
                <c:pt idx="4861">
                  <c:v>12816203.1592158</c:v>
                </c:pt>
                <c:pt idx="4862">
                  <c:v>12792861.5628934</c:v>
                </c:pt>
                <c:pt idx="4863">
                  <c:v>12769562.477610599</c:v>
                </c:pt>
                <c:pt idx="4864">
                  <c:v>12746305.825943699</c:v>
                </c:pt>
                <c:pt idx="4865">
                  <c:v>12723091.530610301</c:v>
                </c:pt>
                <c:pt idx="4866">
                  <c:v>12699919.514468599</c:v>
                </c:pt>
                <c:pt idx="4867">
                  <c:v>12676789.700517399</c:v>
                </c:pt>
                <c:pt idx="4868">
                  <c:v>12653702.011895699</c:v>
                </c:pt>
                <c:pt idx="4869">
                  <c:v>12630656.371882301</c:v>
                </c:pt>
                <c:pt idx="4870">
                  <c:v>12607652.7038961</c:v>
                </c:pt>
                <c:pt idx="4871">
                  <c:v>12584690.931495</c:v>
                </c:pt>
                <c:pt idx="4872">
                  <c:v>12561770.9783767</c:v>
                </c:pt>
                <c:pt idx="4873">
                  <c:v>12538892.7683773</c:v>
                </c:pt>
                <c:pt idx="4874">
                  <c:v>12516056.225471901</c:v>
                </c:pt>
                <c:pt idx="4875">
                  <c:v>12493261.273774199</c:v>
                </c:pt>
                <c:pt idx="4876">
                  <c:v>12470507.8375357</c:v>
                </c:pt>
                <c:pt idx="4877">
                  <c:v>12447795.841146201</c:v>
                </c:pt>
                <c:pt idx="4878">
                  <c:v>12425125.2091332</c:v>
                </c:pt>
                <c:pt idx="4879">
                  <c:v>12402495.8661613</c:v>
                </c:pt>
                <c:pt idx="4880">
                  <c:v>12379907.737032801</c:v>
                </c:pt>
                <c:pt idx="4881">
                  <c:v>12357360.7466866</c:v>
                </c:pt>
                <c:pt idx="4882">
                  <c:v>12334854.8201984</c:v>
                </c:pt>
                <c:pt idx="4883">
                  <c:v>12312389.882780399</c:v>
                </c:pt>
                <c:pt idx="4884">
                  <c:v>12289965.8597809</c:v>
                </c:pt>
                <c:pt idx="4885">
                  <c:v>12267582.6766844</c:v>
                </c:pt>
                <c:pt idx="4886">
                  <c:v>12245240.2591109</c:v>
                </c:pt>
                <c:pt idx="4887">
                  <c:v>12222938.532815799</c:v>
                </c:pt>
                <c:pt idx="4888">
                  <c:v>12200677.423690001</c:v>
                </c:pt>
                <c:pt idx="4889">
                  <c:v>12178456.857759099</c:v>
                </c:pt>
                <c:pt idx="4890">
                  <c:v>12156276.7611835</c:v>
                </c:pt>
                <c:pt idx="4891">
                  <c:v>12134137.060258299</c:v>
                </c:pt>
                <c:pt idx="4892">
                  <c:v>12112037.681412401</c:v>
                </c:pt>
                <c:pt idx="4893">
                  <c:v>12089978.5512091</c:v>
                </c:pt>
                <c:pt idx="4894">
                  <c:v>12067959.5963453</c:v>
                </c:pt>
                <c:pt idx="4895">
                  <c:v>12045980.743651301</c:v>
                </c:pt>
                <c:pt idx="4896">
                  <c:v>12024041.9200908</c:v>
                </c:pt>
                <c:pt idx="4897">
                  <c:v>12002143.0527605</c:v>
                </c:pt>
                <c:pt idx="4898">
                  <c:v>11980284.0688898</c:v>
                </c:pt>
                <c:pt idx="4899">
                  <c:v>11958464.895840701</c:v>
                </c:pt>
                <c:pt idx="4900">
                  <c:v>11936685.461107399</c:v>
                </c:pt>
                <c:pt idx="4901">
                  <c:v>11914945.6923164</c:v>
                </c:pt>
                <c:pt idx="4902">
                  <c:v>11893245.517225699</c:v>
                </c:pt>
                <c:pt idx="4903">
                  <c:v>11871584.863724999</c:v>
                </c:pt>
                <c:pt idx="4904">
                  <c:v>11849963.6598354</c:v>
                </c:pt>
                <c:pt idx="4905">
                  <c:v>11828381.833709</c:v>
                </c:pt>
                <c:pt idx="4906">
                  <c:v>11806839.3136288</c:v>
                </c:pt>
                <c:pt idx="4907">
                  <c:v>11785336.0280084</c:v>
                </c:pt>
                <c:pt idx="4908">
                  <c:v>11763871.905391799</c:v>
                </c:pt>
                <c:pt idx="4909">
                  <c:v>11742446.874453001</c:v>
                </c:pt>
                <c:pt idx="4910">
                  <c:v>11721060.8639961</c:v>
                </c:pt>
                <c:pt idx="4911">
                  <c:v>11699713.8029548</c:v>
                </c:pt>
                <c:pt idx="4912">
                  <c:v>11678405.6203922</c:v>
                </c:pt>
                <c:pt idx="4913">
                  <c:v>11657136.2455006</c:v>
                </c:pt>
                <c:pt idx="4914">
                  <c:v>11635905.6076013</c:v>
                </c:pt>
                <c:pt idx="4915">
                  <c:v>11614713.6361442</c:v>
                </c:pt>
                <c:pt idx="4916">
                  <c:v>11593560.2607079</c:v>
                </c:pt>
                <c:pt idx="4917">
                  <c:v>11572445.410999101</c:v>
                </c:pt>
                <c:pt idx="4918">
                  <c:v>11551369.0168525</c:v>
                </c:pt>
                <c:pt idx="4919">
                  <c:v>11530331.008230699</c:v>
                </c:pt>
                <c:pt idx="4920">
                  <c:v>11509331.315223901</c:v>
                </c:pt>
                <c:pt idx="4921">
                  <c:v>11488369.868049299</c:v>
                </c:pt>
                <c:pt idx="4922">
                  <c:v>11467446.5970516</c:v>
                </c:pt>
                <c:pt idx="4923">
                  <c:v>11446561.4327021</c:v>
                </c:pt>
                <c:pt idx="4924">
                  <c:v>11425714.305598799</c:v>
                </c:pt>
                <c:pt idx="4925">
                  <c:v>11404905.146466199</c:v>
                </c:pt>
                <c:pt idx="4926">
                  <c:v>11384133.886154801</c:v>
                </c:pt>
                <c:pt idx="4927">
                  <c:v>11363400.4556411</c:v>
                </c:pt>
                <c:pt idx="4928">
                  <c:v>11342704.7860274</c:v>
                </c:pt>
                <c:pt idx="4929">
                  <c:v>11322046.8085414</c:v>
                </c:pt>
                <c:pt idx="4930">
                  <c:v>11301426.454536</c:v>
                </c:pt>
                <c:pt idx="4931">
                  <c:v>11280843.655489201</c:v>
                </c:pt>
                <c:pt idx="4932">
                  <c:v>11260298.343003901</c:v>
                </c:pt>
                <c:pt idx="4933">
                  <c:v>11239790.4488072</c:v>
                </c:pt>
                <c:pt idx="4934">
                  <c:v>11219319.904751001</c:v>
                </c:pt>
                <c:pt idx="4935">
                  <c:v>11198886.642811</c:v>
                </c:pt>
                <c:pt idx="4936">
                  <c:v>11178490.595086999</c:v>
                </c:pt>
                <c:pt idx="4937">
                  <c:v>11158131.6938022</c:v>
                </c:pt>
                <c:pt idx="4938">
                  <c:v>11137809.871303501</c:v>
                </c:pt>
                <c:pt idx="4939">
                  <c:v>11117525.0600609</c:v>
                </c:pt>
                <c:pt idx="4940">
                  <c:v>11097277.1926674</c:v>
                </c:pt>
                <c:pt idx="4941">
                  <c:v>11077066.201838801</c:v>
                </c:pt>
                <c:pt idx="4942">
                  <c:v>11056892.0204133</c:v>
                </c:pt>
                <c:pt idx="4943">
                  <c:v>11036754.581351699</c:v>
                </c:pt>
                <c:pt idx="4944">
                  <c:v>11016653.817736501</c:v>
                </c:pt>
                <c:pt idx="4945">
                  <c:v>10996589.662772501</c:v>
                </c:pt>
                <c:pt idx="4946">
                  <c:v>10976562.0497858</c:v>
                </c:pt>
                <c:pt idx="4947">
                  <c:v>10956570.9122242</c:v>
                </c:pt>
                <c:pt idx="4948">
                  <c:v>10936616.183656501</c:v>
                </c:pt>
                <c:pt idx="4949">
                  <c:v>10916697.797772599</c:v>
                </c:pt>
                <c:pt idx="4950">
                  <c:v>10896815.688383199</c:v>
                </c:pt>
                <c:pt idx="4951">
                  <c:v>10876969.789419301</c:v>
                </c:pt>
                <c:pt idx="4952">
                  <c:v>10857160.034932701</c:v>
                </c:pt>
                <c:pt idx="4953">
                  <c:v>10837386.3590948</c:v>
                </c:pt>
                <c:pt idx="4954">
                  <c:v>10817648.696197201</c:v>
                </c:pt>
                <c:pt idx="4955">
                  <c:v>10797946.980651099</c:v>
                </c:pt>
                <c:pt idx="4956">
                  <c:v>10778281.146987099</c:v>
                </c:pt>
                <c:pt idx="4957">
                  <c:v>10758651.129855201</c:v>
                </c:pt>
                <c:pt idx="4958">
                  <c:v>10739056.864024101</c:v>
                </c:pt>
                <c:pt idx="4959">
                  <c:v>10719498.284381701</c:v>
                </c:pt>
                <c:pt idx="4960">
                  <c:v>10699975.3259342</c:v>
                </c:pt>
                <c:pt idx="4961">
                  <c:v>10680487.9238062</c:v>
                </c:pt>
                <c:pt idx="4962">
                  <c:v>10661036.0132406</c:v>
                </c:pt>
                <c:pt idx="4963">
                  <c:v>10641619.529598201</c:v>
                </c:pt>
                <c:pt idx="4964">
                  <c:v>10622238.4083573</c:v>
                </c:pt>
                <c:pt idx="4965">
                  <c:v>10602892.585114</c:v>
                </c:pt>
                <c:pt idx="4966">
                  <c:v>10583581.9955817</c:v>
                </c:pt>
                <c:pt idx="4967">
                  <c:v>10564306.575590501</c:v>
                </c:pt>
                <c:pt idx="4968">
                  <c:v>10545066.2610879</c:v>
                </c:pt>
                <c:pt idx="4969">
                  <c:v>10525860.988137599</c:v>
                </c:pt>
                <c:pt idx="4970">
                  <c:v>10506690.692919999</c:v>
                </c:pt>
                <c:pt idx="4971">
                  <c:v>10487555.3117317</c:v>
                </c:pt>
                <c:pt idx="4972">
                  <c:v>10468454.780985299</c:v>
                </c:pt>
                <c:pt idx="4973">
                  <c:v>10449389.037209099</c:v>
                </c:pt>
                <c:pt idx="4974">
                  <c:v>10430358.0170472</c:v>
                </c:pt>
                <c:pt idx="4975">
                  <c:v>10411361.657259</c:v>
                </c:pt>
                <c:pt idx="4976">
                  <c:v>10392399.8947189</c:v>
                </c:pt>
                <c:pt idx="4977">
                  <c:v>10373472.6664166</c:v>
                </c:pt>
                <c:pt idx="4978">
                  <c:v>10354579.9094563</c:v>
                </c:pt>
                <c:pt idx="4979">
                  <c:v>10335721.561056901</c:v>
                </c:pt>
                <c:pt idx="4980">
                  <c:v>10316897.5585515</c:v>
                </c:pt>
                <c:pt idx="4981">
                  <c:v>10298107.839387501</c:v>
                </c:pt>
                <c:pt idx="4982">
                  <c:v>10279352.341126001</c:v>
                </c:pt>
                <c:pt idx="4983">
                  <c:v>10260631.001442101</c:v>
                </c:pt>
                <c:pt idx="4984">
                  <c:v>10241943.7581241</c:v>
                </c:pt>
                <c:pt idx="4985">
                  <c:v>10223290.549073899</c:v>
                </c:pt>
                <c:pt idx="4986">
                  <c:v>10204671.3123063</c:v>
                </c:pt>
                <c:pt idx="4987">
                  <c:v>10186085.985949101</c:v>
                </c:pt>
                <c:pt idx="4988">
                  <c:v>10167534.5082427</c:v>
                </c:pt>
                <c:pt idx="4989">
                  <c:v>10149016.817539999</c:v>
                </c:pt>
                <c:pt idx="4990">
                  <c:v>10130532.8523062</c:v>
                </c:pt>
                <c:pt idx="4991">
                  <c:v>10112082.551118599</c:v>
                </c:pt>
                <c:pt idx="4992">
                  <c:v>10093665.8526663</c:v>
                </c:pt>
                <c:pt idx="4993">
                  <c:v>10075282.695750101</c:v>
                </c:pt>
                <c:pt idx="4994">
                  <c:v>10056933.0192823</c:v>
                </c:pt>
                <c:pt idx="4995">
                  <c:v>10038616.762286199</c:v>
                </c:pt>
                <c:pt idx="4996">
                  <c:v>10020333.8638967</c:v>
                </c:pt>
                <c:pt idx="4997">
                  <c:v>10002084.2633589</c:v>
                </c:pt>
                <c:pt idx="4998">
                  <c:v>9983867.9000290595</c:v>
                </c:pt>
                <c:pt idx="4999">
                  <c:v>9965684.7133735903</c:v>
                </c:pt>
                <c:pt idx="5000">
                  <c:v>9947534.6429692898</c:v>
                </c:pt>
                <c:pt idx="5001">
                  <c:v>9929417.6285029501</c:v>
                </c:pt>
                <c:pt idx="5002">
                  <c:v>9911333.6097712293</c:v>
                </c:pt>
                <c:pt idx="5003">
                  <c:v>9893282.5266804192</c:v>
                </c:pt>
                <c:pt idx="5004">
                  <c:v>9875264.3192462698</c:v>
                </c:pt>
                <c:pt idx="5005">
                  <c:v>9857278.9275937602</c:v>
                </c:pt>
                <c:pt idx="5006">
                  <c:v>9839326.2919569295</c:v>
                </c:pt>
                <c:pt idx="5007">
                  <c:v>9821406.3526786696</c:v>
                </c:pt>
                <c:pt idx="5008">
                  <c:v>9803519.0502105094</c:v>
                </c:pt>
                <c:pt idx="5009">
                  <c:v>9785664.3251124509</c:v>
                </c:pt>
                <c:pt idx="5010">
                  <c:v>9767842.1180527192</c:v>
                </c:pt>
                <c:pt idx="5011">
                  <c:v>9750052.3698076401</c:v>
                </c:pt>
                <c:pt idx="5012">
                  <c:v>9732295.0212613605</c:v>
                </c:pt>
                <c:pt idx="5013">
                  <c:v>9714570.0134057291</c:v>
                </c:pt>
                <c:pt idx="5014">
                  <c:v>9696877.2873400208</c:v>
                </c:pt>
                <c:pt idx="5015">
                  <c:v>9679216.7842708305</c:v>
                </c:pt>
                <c:pt idx="5016">
                  <c:v>9661588.4455117993</c:v>
                </c:pt>
                <c:pt idx="5017">
                  <c:v>9643992.2124834694</c:v>
                </c:pt>
                <c:pt idx="5018">
                  <c:v>9626428.0267130397</c:v>
                </c:pt>
                <c:pt idx="5019">
                  <c:v>9608895.8298342507</c:v>
                </c:pt>
                <c:pt idx="5020">
                  <c:v>9591395.5635871105</c:v>
                </c:pt>
                <c:pt idx="5021">
                  <c:v>9573927.1698177308</c:v>
                </c:pt>
                <c:pt idx="5022">
                  <c:v>9556490.5904781595</c:v>
                </c:pt>
                <c:pt idx="5023">
                  <c:v>9539085.7676261608</c:v>
                </c:pt>
                <c:pt idx="5024">
                  <c:v>9521712.6434249897</c:v>
                </c:pt>
                <c:pt idx="5025">
                  <c:v>9504371.1601432804</c:v>
                </c:pt>
                <c:pt idx="5026">
                  <c:v>9487061.2601548005</c:v>
                </c:pt>
                <c:pt idx="5027">
                  <c:v>9469782.8859382495</c:v>
                </c:pt>
                <c:pt idx="5028">
                  <c:v>9452535.9800771195</c:v>
                </c:pt>
                <c:pt idx="5029">
                  <c:v>9435320.4852594491</c:v>
                </c:pt>
                <c:pt idx="5030">
                  <c:v>9418136.3442776706</c:v>
                </c:pt>
                <c:pt idx="5031">
                  <c:v>9400983.5000283793</c:v>
                </c:pt>
                <c:pt idx="5032">
                  <c:v>9383861.8955122102</c:v>
                </c:pt>
                <c:pt idx="5033">
                  <c:v>9366771.4738335796</c:v>
                </c:pt>
                <c:pt idx="5034">
                  <c:v>9349712.1782005392</c:v>
                </c:pt>
                <c:pt idx="5035">
                  <c:v>9332683.9519245699</c:v>
                </c:pt>
                <c:pt idx="5036">
                  <c:v>9315686.7384203896</c:v>
                </c:pt>
                <c:pt idx="5037">
                  <c:v>9298720.4812057801</c:v>
                </c:pt>
                <c:pt idx="5038">
                  <c:v>9281785.1239013895</c:v>
                </c:pt>
                <c:pt idx="5039">
                  <c:v>9264880.6102305595</c:v>
                </c:pt>
                <c:pt idx="5040">
                  <c:v>9248006.8840190992</c:v>
                </c:pt>
                <c:pt idx="5041">
                  <c:v>9231163.8891951591</c:v>
                </c:pt>
                <c:pt idx="5042">
                  <c:v>9214351.5697889701</c:v>
                </c:pt>
                <c:pt idx="5043">
                  <c:v>9197569.8699327298</c:v>
                </c:pt>
                <c:pt idx="5044">
                  <c:v>9180818.7338603903</c:v>
                </c:pt>
                <c:pt idx="5045">
                  <c:v>9164098.1059074402</c:v>
                </c:pt>
                <c:pt idx="5046">
                  <c:v>9147407.9305107705</c:v>
                </c:pt>
                <c:pt idx="5047">
                  <c:v>9130748.15220844</c:v>
                </c:pt>
                <c:pt idx="5048">
                  <c:v>9114118.7156395502</c:v>
                </c:pt>
                <c:pt idx="5049">
                  <c:v>9097519.5655440204</c:v>
                </c:pt>
                <c:pt idx="5050">
                  <c:v>9080950.6467624009</c:v>
                </c:pt>
                <c:pt idx="5051">
                  <c:v>9064411.9042356908</c:v>
                </c:pt>
                <c:pt idx="5052">
                  <c:v>9047903.2830052096</c:v>
                </c:pt>
                <c:pt idx="5053">
                  <c:v>9031424.7282123398</c:v>
                </c:pt>
                <c:pt idx="5054">
                  <c:v>9014976.1850983594</c:v>
                </c:pt>
                <c:pt idx="5055">
                  <c:v>8998557.5990043096</c:v>
                </c:pt>
                <c:pt idx="5056">
                  <c:v>8982168.9153707605</c:v>
                </c:pt>
                <c:pt idx="5057">
                  <c:v>8965810.0797376707</c:v>
                </c:pt>
                <c:pt idx="5058">
                  <c:v>8949481.0377441403</c:v>
                </c:pt>
                <c:pt idx="5059">
                  <c:v>8933181.7351283301</c:v>
                </c:pt>
                <c:pt idx="5060">
                  <c:v>8916912.1177271903</c:v>
                </c:pt>
                <c:pt idx="5061">
                  <c:v>8900672.1314763092</c:v>
                </c:pt>
                <c:pt idx="5062">
                  <c:v>8884461.7224097792</c:v>
                </c:pt>
                <c:pt idx="5063">
                  <c:v>8868280.8366599306</c:v>
                </c:pt>
                <c:pt idx="5064">
                  <c:v>8852129.4204572309</c:v>
                </c:pt>
                <c:pt idx="5065">
                  <c:v>8836007.4201300796</c:v>
                </c:pt>
                <c:pt idx="5066">
                  <c:v>8819914.7821046095</c:v>
                </c:pt>
                <c:pt idx="5067">
                  <c:v>8803851.4529045206</c:v>
                </c:pt>
                <c:pt idx="5068">
                  <c:v>8787817.3791509308</c:v>
                </c:pt>
                <c:pt idx="5069">
                  <c:v>8771812.5075621605</c:v>
                </c:pt>
                <c:pt idx="5070">
                  <c:v>8755836.7849535495</c:v>
                </c:pt>
                <c:pt idx="5071">
                  <c:v>8739890.1582373604</c:v>
                </c:pt>
                <c:pt idx="5072">
                  <c:v>8723972.57442246</c:v>
                </c:pt>
                <c:pt idx="5073">
                  <c:v>8708083.9806143008</c:v>
                </c:pt>
                <c:pt idx="5074">
                  <c:v>8692224.3240146209</c:v>
                </c:pt>
                <c:pt idx="5075">
                  <c:v>8676393.5519213509</c:v>
                </c:pt>
                <c:pt idx="5076">
                  <c:v>8660591.6117283702</c:v>
                </c:pt>
                <c:pt idx="5077">
                  <c:v>8644818.4509253893</c:v>
                </c:pt>
                <c:pt idx="5078">
                  <c:v>8629074.01709776</c:v>
                </c:pt>
                <c:pt idx="5079">
                  <c:v>8613358.2579262797</c:v>
                </c:pt>
                <c:pt idx="5080">
                  <c:v>8597671.1211870406</c:v>
                </c:pt>
                <c:pt idx="5081">
                  <c:v>8582012.5547512397</c:v>
                </c:pt>
                <c:pt idx="5082">
                  <c:v>8566382.5065850206</c:v>
                </c:pt>
                <c:pt idx="5083">
                  <c:v>8550780.9247492999</c:v>
                </c:pt>
                <c:pt idx="5084">
                  <c:v>8535207.7573995702</c:v>
                </c:pt>
                <c:pt idx="5085">
                  <c:v>8519662.9527857695</c:v>
                </c:pt>
                <c:pt idx="5086">
                  <c:v>8504146.4592520595</c:v>
                </c:pt>
                <c:pt idx="5087">
                  <c:v>8488658.2252367102</c:v>
                </c:pt>
                <c:pt idx="5088">
                  <c:v>8473198.1992718708</c:v>
                </c:pt>
                <c:pt idx="5089">
                  <c:v>8457766.3299834505</c:v>
                </c:pt>
                <c:pt idx="5090">
                  <c:v>8442362.5660909005</c:v>
                </c:pt>
                <c:pt idx="5091">
                  <c:v>8426986.8564070892</c:v>
                </c:pt>
                <c:pt idx="5092">
                  <c:v>8411639.1498380993</c:v>
                </c:pt>
                <c:pt idx="5093">
                  <c:v>8396319.3953830693</c:v>
                </c:pt>
                <c:pt idx="5094">
                  <c:v>8381027.5421340102</c:v>
                </c:pt>
                <c:pt idx="5095">
                  <c:v>8365763.5392756797</c:v>
                </c:pt>
                <c:pt idx="5096">
                  <c:v>8350527.3360853596</c:v>
                </c:pt>
                <c:pt idx="5097">
                  <c:v>8335318.8819327196</c:v>
                </c:pt>
                <c:pt idx="5098">
                  <c:v>8320138.12627964</c:v>
                </c:pt>
                <c:pt idx="5099">
                  <c:v>8304985.0186800295</c:v>
                </c:pt>
                <c:pt idx="5100">
                  <c:v>8289859.5087796897</c:v>
                </c:pt>
                <c:pt idx="5101">
                  <c:v>8274761.5463161403</c:v>
                </c:pt>
                <c:pt idx="5102">
                  <c:v>8259691.0811184002</c:v>
                </c:pt>
                <c:pt idx="5103">
                  <c:v>8244648.0631069103</c:v>
                </c:pt>
                <c:pt idx="5104">
                  <c:v>8229632.44229329</c:v>
                </c:pt>
                <c:pt idx="5105">
                  <c:v>8214644.1687802104</c:v>
                </c:pt>
                <c:pt idx="5106">
                  <c:v>8199683.19276122</c:v>
                </c:pt>
                <c:pt idx="5107">
                  <c:v>8184749.4645205596</c:v>
                </c:pt>
                <c:pt idx="5108">
                  <c:v>8169842.93443303</c:v>
                </c:pt>
                <c:pt idx="5109">
                  <c:v>8154963.5529638296</c:v>
                </c:pt>
                <c:pt idx="5110">
                  <c:v>8140111.2706683502</c:v>
                </c:pt>
                <c:pt idx="5111">
                  <c:v>8125286.0381920198</c:v>
                </c:pt>
                <c:pt idx="5112">
                  <c:v>8110487.8062701998</c:v>
                </c:pt>
                <c:pt idx="5113">
                  <c:v>8095716.5257279295</c:v>
                </c:pt>
                <c:pt idx="5114">
                  <c:v>8080972.1474798303</c:v>
                </c:pt>
                <c:pt idx="5115">
                  <c:v>8066254.6225299202</c:v>
                </c:pt>
                <c:pt idx="5116">
                  <c:v>8051563.9019714603</c:v>
                </c:pt>
                <c:pt idx="5117">
                  <c:v>8036899.93698675</c:v>
                </c:pt>
                <c:pt idx="5118">
                  <c:v>8022262.6788470298</c:v>
                </c:pt>
                <c:pt idx="5119">
                  <c:v>8007652.0789122796</c:v>
                </c:pt>
                <c:pt idx="5120">
                  <c:v>7993068.0886310805</c:v>
                </c:pt>
                <c:pt idx="5121">
                  <c:v>7978510.6595403897</c:v>
                </c:pt>
                <c:pt idx="5122">
                  <c:v>7963979.74326549</c:v>
                </c:pt>
                <c:pt idx="5123">
                  <c:v>7949475.2915197099</c:v>
                </c:pt>
                <c:pt idx="5124">
                  <c:v>7934997.2561043696</c:v>
                </c:pt>
                <c:pt idx="5125">
                  <c:v>7920545.5889085401</c:v>
                </c:pt>
                <c:pt idx="5126">
                  <c:v>7906120.24190892</c:v>
                </c:pt>
                <c:pt idx="5127">
                  <c:v>7891721.1671696799</c:v>
                </c:pt>
                <c:pt idx="5128">
                  <c:v>7877348.3168422896</c:v>
                </c:pt>
                <c:pt idx="5129">
                  <c:v>7863001.6431653602</c:v>
                </c:pt>
                <c:pt idx="5130">
                  <c:v>7848681.0984645002</c:v>
                </c:pt>
                <c:pt idx="5131">
                  <c:v>7834386.6351521099</c:v>
                </c:pt>
                <c:pt idx="5132">
                  <c:v>7820118.2057273202</c:v>
                </c:pt>
                <c:pt idx="5133">
                  <c:v>7805875.7627757099</c:v>
                </c:pt>
                <c:pt idx="5134">
                  <c:v>7791659.2589692501</c:v>
                </c:pt>
                <c:pt idx="5135">
                  <c:v>7777468.6470660996</c:v>
                </c:pt>
                <c:pt idx="5136">
                  <c:v>7763303.8799104504</c:v>
                </c:pt>
                <c:pt idx="5137">
                  <c:v>7749164.9104323899</c:v>
                </c:pt>
                <c:pt idx="5138">
                  <c:v>7735051.6916477196</c:v>
                </c:pt>
                <c:pt idx="5139">
                  <c:v>7720964.1766578099</c:v>
                </c:pt>
                <c:pt idx="5140">
                  <c:v>7706902.3186494596</c:v>
                </c:pt>
                <c:pt idx="5141">
                  <c:v>7692866.0708947098</c:v>
                </c:pt>
                <c:pt idx="5142">
                  <c:v>7678855.3867507204</c:v>
                </c:pt>
                <c:pt idx="5143">
                  <c:v>7664870.2196596004</c:v>
                </c:pt>
                <c:pt idx="5144">
                  <c:v>7650910.5231482303</c:v>
                </c:pt>
                <c:pt idx="5145">
                  <c:v>7636976.2508281497</c:v>
                </c:pt>
                <c:pt idx="5146">
                  <c:v>7623067.3563953899</c:v>
                </c:pt>
                <c:pt idx="5147">
                  <c:v>7609183.7936302898</c:v>
                </c:pt>
                <c:pt idx="5148">
                  <c:v>7595325.5163973803</c:v>
                </c:pt>
                <c:pt idx="5149">
                  <c:v>7581492.4786452204</c:v>
                </c:pt>
                <c:pt idx="5150">
                  <c:v>7567684.6344062304</c:v>
                </c:pt>
                <c:pt idx="5151">
                  <c:v>7553901.9377965601</c:v>
                </c:pt>
                <c:pt idx="5152">
                  <c:v>7540144.3430159204</c:v>
                </c:pt>
                <c:pt idx="5153">
                  <c:v>7526411.8043474304</c:v>
                </c:pt>
                <c:pt idx="5154">
                  <c:v>7512704.2761574797</c:v>
                </c:pt>
                <c:pt idx="5155">
                  <c:v>7499021.7128955703</c:v>
                </c:pt>
                <c:pt idx="5156">
                  <c:v>7485364.0690941596</c:v>
                </c:pt>
                <c:pt idx="5157">
                  <c:v>7471731.2993684998</c:v>
                </c:pt>
                <c:pt idx="5158">
                  <c:v>7458123.3584165303</c:v>
                </c:pt>
                <c:pt idx="5159">
                  <c:v>7444540.2010186603</c:v>
                </c:pt>
                <c:pt idx="5160">
                  <c:v>7430981.7820376903</c:v>
                </c:pt>
                <c:pt idx="5161">
                  <c:v>7417448.0564186098</c:v>
                </c:pt>
                <c:pt idx="5162">
                  <c:v>7403938.9791884599</c:v>
                </c:pt>
                <c:pt idx="5163">
                  <c:v>7390454.5054561999</c:v>
                </c:pt>
                <c:pt idx="5164">
                  <c:v>7376994.5904125497</c:v>
                </c:pt>
                <c:pt idx="5165">
                  <c:v>7363559.1893298198</c:v>
                </c:pt>
                <c:pt idx="5166">
                  <c:v>7350148.2575618001</c:v>
                </c:pt>
                <c:pt idx="5167">
                  <c:v>7336761.7505435999</c:v>
                </c:pt>
                <c:pt idx="5168">
                  <c:v>7323399.6237914599</c:v>
                </c:pt>
                <c:pt idx="5169">
                  <c:v>7310061.8329026597</c:v>
                </c:pt>
                <c:pt idx="5170">
                  <c:v>7296748.3335553501</c:v>
                </c:pt>
                <c:pt idx="5171">
                  <c:v>7283459.0815083897</c:v>
                </c:pt>
                <c:pt idx="5172">
                  <c:v>7270194.0326012298</c:v>
                </c:pt>
                <c:pt idx="5173">
                  <c:v>7256953.1427537296</c:v>
                </c:pt>
                <c:pt idx="5174">
                  <c:v>7243736.3679660503</c:v>
                </c:pt>
                <c:pt idx="5175">
                  <c:v>7230543.66431846</c:v>
                </c:pt>
                <c:pt idx="5176">
                  <c:v>7217374.98797125</c:v>
                </c:pt>
                <c:pt idx="5177">
                  <c:v>7204230.2951645302</c:v>
                </c:pt>
                <c:pt idx="5178">
                  <c:v>7191109.5422181096</c:v>
                </c:pt>
                <c:pt idx="5179">
                  <c:v>7178012.6855313601</c:v>
                </c:pt>
                <c:pt idx="5180">
                  <c:v>7164939.6815830702</c:v>
                </c:pt>
                <c:pt idx="5181">
                  <c:v>7151890.48693127</c:v>
                </c:pt>
                <c:pt idx="5182">
                  <c:v>7138865.0582131101</c:v>
                </c:pt>
                <c:pt idx="5183">
                  <c:v>7125863.3521447303</c:v>
                </c:pt>
                <c:pt idx="5184">
                  <c:v>7112885.3255211003</c:v>
                </c:pt>
                <c:pt idx="5185">
                  <c:v>7099930.9352158597</c:v>
                </c:pt>
                <c:pt idx="5186">
                  <c:v>7087000.1381812198</c:v>
                </c:pt>
                <c:pt idx="5187">
                  <c:v>7074092.8914477704</c:v>
                </c:pt>
                <c:pt idx="5188">
                  <c:v>7061209.1521243602</c:v>
                </c:pt>
                <c:pt idx="5189">
                  <c:v>7048348.8773979703</c:v>
                </c:pt>
                <c:pt idx="5190">
                  <c:v>7035512.02453354</c:v>
                </c:pt>
                <c:pt idx="5191">
                  <c:v>7022698.5508738495</c:v>
                </c:pt>
                <c:pt idx="5192">
                  <c:v>7009908.4138393598</c:v>
                </c:pt>
                <c:pt idx="5193">
                  <c:v>6997141.57092808</c:v>
                </c:pt>
                <c:pt idx="5194">
                  <c:v>6984397.9797154497</c:v>
                </c:pt>
                <c:pt idx="5195">
                  <c:v>6971677.5978541402</c:v>
                </c:pt>
                <c:pt idx="5196">
                  <c:v>6958980.3830739697</c:v>
                </c:pt>
                <c:pt idx="5197">
                  <c:v>6946306.2931817304</c:v>
                </c:pt>
                <c:pt idx="5198">
                  <c:v>6933655.2860610802</c:v>
                </c:pt>
                <c:pt idx="5199">
                  <c:v>6921027.3196723396</c:v>
                </c:pt>
                <c:pt idx="5200">
                  <c:v>6908422.3520524502</c:v>
                </c:pt>
                <c:pt idx="5201">
                  <c:v>6895840.34131472</c:v>
                </c:pt>
                <c:pt idx="5202">
                  <c:v>6883281.2456488004</c:v>
                </c:pt>
                <c:pt idx="5203">
                  <c:v>6870745.0233204402</c:v>
                </c:pt>
                <c:pt idx="5204">
                  <c:v>6858231.6326714298</c:v>
                </c:pt>
                <c:pt idx="5205">
                  <c:v>6845741.0321194297</c:v>
                </c:pt>
                <c:pt idx="5206">
                  <c:v>6833273.18015779</c:v>
                </c:pt>
                <c:pt idx="5207">
                  <c:v>6820828.0353555204</c:v>
                </c:pt>
                <c:pt idx="5208">
                  <c:v>6808405.5563570401</c:v>
                </c:pt>
                <c:pt idx="5209">
                  <c:v>6796005.70188211</c:v>
                </c:pt>
                <c:pt idx="5210">
                  <c:v>6783628.4307256397</c:v>
                </c:pt>
                <c:pt idx="5211">
                  <c:v>6771273.7017576396</c:v>
                </c:pt>
                <c:pt idx="5212">
                  <c:v>6758941.47392298</c:v>
                </c:pt>
                <c:pt idx="5213">
                  <c:v>6746631.7062413199</c:v>
                </c:pt>
                <c:pt idx="5214">
                  <c:v>6734344.3578069601</c:v>
                </c:pt>
                <c:pt idx="5215">
                  <c:v>6722079.3877886897</c:v>
                </c:pt>
                <c:pt idx="5216">
                  <c:v>6709836.7554296805</c:v>
                </c:pt>
                <c:pt idx="5217">
                  <c:v>6697616.4200472999</c:v>
                </c:pt>
                <c:pt idx="5218">
                  <c:v>6685418.3410330499</c:v>
                </c:pt>
                <c:pt idx="5219">
                  <c:v>6673242.4778523501</c:v>
                </c:pt>
                <c:pt idx="5220">
                  <c:v>6661088.79004448</c:v>
                </c:pt>
                <c:pt idx="5221">
                  <c:v>6648957.2372223902</c:v>
                </c:pt>
                <c:pt idx="5222">
                  <c:v>6636847.7790725799</c:v>
                </c:pt>
                <c:pt idx="5223">
                  <c:v>6624760.3753549801</c:v>
                </c:pt>
                <c:pt idx="5224">
                  <c:v>6612694.9859028095</c:v>
                </c:pt>
                <c:pt idx="5225">
                  <c:v>6600651.5706224497</c:v>
                </c:pt>
                <c:pt idx="5226">
                  <c:v>6588630.0894932803</c:v>
                </c:pt>
                <c:pt idx="5227">
                  <c:v>6576630.50256758</c:v>
                </c:pt>
                <c:pt idx="5228">
                  <c:v>6564652.76997039</c:v>
                </c:pt>
                <c:pt idx="5229">
                  <c:v>6552696.8518993603</c:v>
                </c:pt>
                <c:pt idx="5230">
                  <c:v>6540762.7086246498</c:v>
                </c:pt>
                <c:pt idx="5231">
                  <c:v>6528850.3004887505</c:v>
                </c:pt>
                <c:pt idx="5232">
                  <c:v>6516959.5879063997</c:v>
                </c:pt>
                <c:pt idx="5233">
                  <c:v>6505090.5313644297</c:v>
                </c:pt>
                <c:pt idx="5234">
                  <c:v>6493243.09142162</c:v>
                </c:pt>
                <c:pt idx="5235">
                  <c:v>6481417.2287085997</c:v>
                </c:pt>
                <c:pt idx="5236">
                  <c:v>6469612.9039276997</c:v>
                </c:pt>
                <c:pt idx="5237">
                  <c:v>6457830.0778528098</c:v>
                </c:pt>
                <c:pt idx="5238">
                  <c:v>6446068.7113292599</c:v>
                </c:pt>
                <c:pt idx="5239">
                  <c:v>6434328.7652737098</c:v>
                </c:pt>
                <c:pt idx="5240">
                  <c:v>6422610.20067399</c:v>
                </c:pt>
                <c:pt idx="5241">
                  <c:v>6410912.9785889704</c:v>
                </c:pt>
                <c:pt idx="5242">
                  <c:v>6399237.0601484496</c:v>
                </c:pt>
                <c:pt idx="5243">
                  <c:v>6387582.40655303</c:v>
                </c:pt>
                <c:pt idx="5244">
                  <c:v>6375948.9790739696</c:v>
                </c:pt>
                <c:pt idx="5245">
                  <c:v>6364336.7390530603</c:v>
                </c:pt>
                <c:pt idx="5246">
                  <c:v>6352745.6479024896</c:v>
                </c:pt>
                <c:pt idx="5247">
                  <c:v>6341175.6671047499</c:v>
                </c:pt>
                <c:pt idx="5248">
                  <c:v>6329626.7582124602</c:v>
                </c:pt>
                <c:pt idx="5249">
                  <c:v>6318098.8828482796</c:v>
                </c:pt>
                <c:pt idx="5250">
                  <c:v>6306592.0027047396</c:v>
                </c:pt>
                <c:pt idx="5251">
                  <c:v>6295106.0795441698</c:v>
                </c:pt>
                <c:pt idx="5252">
                  <c:v>6283641.0751985097</c:v>
                </c:pt>
                <c:pt idx="5253">
                  <c:v>6272196.9515692303</c:v>
                </c:pt>
                <c:pt idx="5254">
                  <c:v>6260773.6706271898</c:v>
                </c:pt>
                <c:pt idx="5255">
                  <c:v>6249371.1944124997</c:v>
                </c:pt>
                <c:pt idx="5256">
                  <c:v>6237989.4850344202</c:v>
                </c:pt>
                <c:pt idx="5257">
                  <c:v>6226628.5046712002</c:v>
                </c:pt>
                <c:pt idx="5258">
                  <c:v>6215288.2155699804</c:v>
                </c:pt>
                <c:pt idx="5259">
                  <c:v>6203968.5800466696</c:v>
                </c:pt>
                <c:pt idx="5260">
                  <c:v>6192669.5604857896</c:v>
                </c:pt>
                <c:pt idx="5261">
                  <c:v>6181391.11934039</c:v>
                </c:pt>
                <c:pt idx="5262">
                  <c:v>6170133.2191318898</c:v>
                </c:pt>
                <c:pt idx="5263">
                  <c:v>6158895.8224499598</c:v>
                </c:pt>
                <c:pt idx="5264">
                  <c:v>6147678.8919524299</c:v>
                </c:pt>
                <c:pt idx="5265">
                  <c:v>6136482.3903651098</c:v>
                </c:pt>
                <c:pt idx="5266">
                  <c:v>6125306.2804817203</c:v>
                </c:pt>
                <c:pt idx="5267">
                  <c:v>6114150.5251637204</c:v>
                </c:pt>
                <c:pt idx="5268">
                  <c:v>6103015.0873402404</c:v>
                </c:pt>
                <c:pt idx="5269">
                  <c:v>6091899.9300078796</c:v>
                </c:pt>
                <c:pt idx="5270">
                  <c:v>6080805.01623068</c:v>
                </c:pt>
                <c:pt idx="5271">
                  <c:v>6069730.3091399297</c:v>
                </c:pt>
                <c:pt idx="5272">
                  <c:v>6058675.7719340501</c:v>
                </c:pt>
                <c:pt idx="5273">
                  <c:v>6047641.3678785199</c:v>
                </c:pt>
                <c:pt idx="5274">
                  <c:v>6036627.0603056801</c:v>
                </c:pt>
                <c:pt idx="5275">
                  <c:v>6025632.8126146998</c:v>
                </c:pt>
                <c:pt idx="5276">
                  <c:v>6014658.5882713599</c:v>
                </c:pt>
                <c:pt idx="5277">
                  <c:v>6003704.3508080402</c:v>
                </c:pt>
                <c:pt idx="5278">
                  <c:v>5992770.0638234597</c:v>
                </c:pt>
                <c:pt idx="5279">
                  <c:v>5981855.6909827003</c:v>
                </c:pt>
                <c:pt idx="5280">
                  <c:v>5970961.1960169896</c:v>
                </c:pt>
                <c:pt idx="5281">
                  <c:v>5960086.5427236101</c:v>
                </c:pt>
                <c:pt idx="5282">
                  <c:v>5949231.6949657798</c:v>
                </c:pt>
                <c:pt idx="5283">
                  <c:v>5938396.6166725401</c:v>
                </c:pt>
                <c:pt idx="5284">
                  <c:v>5927581.2718386203</c:v>
                </c:pt>
                <c:pt idx="5285">
                  <c:v>5916785.6245243195</c:v>
                </c:pt>
                <c:pt idx="5286">
                  <c:v>5906009.6388553996</c:v>
                </c:pt>
                <c:pt idx="5287">
                  <c:v>5895253.2790229497</c:v>
                </c:pt>
                <c:pt idx="5288">
                  <c:v>5884516.5092832996</c:v>
                </c:pt>
                <c:pt idx="5289">
                  <c:v>5873799.29395785</c:v>
                </c:pt>
                <c:pt idx="5290">
                  <c:v>5863101.5974329896</c:v>
                </c:pt>
                <c:pt idx="5291">
                  <c:v>5136195.8418993596</c:v>
                </c:pt>
                <c:pt idx="5292">
                  <c:v>5638021.7878837902</c:v>
                </c:pt>
                <c:pt idx="5293">
                  <c:v>6155377.9191874703</c:v>
                </c:pt>
                <c:pt idx="5294">
                  <c:v>6688080.7149188397</c:v>
                </c:pt>
                <c:pt idx="5295">
                  <c:v>7235642.0149858799</c:v>
                </c:pt>
                <c:pt idx="5296">
                  <c:v>7797742.3716898505</c:v>
                </c:pt>
                <c:pt idx="5297">
                  <c:v>8374144.9616422802</c:v>
                </c:pt>
                <c:pt idx="5298">
                  <c:v>8964396.8616258707</c:v>
                </c:pt>
                <c:pt idx="5299">
                  <c:v>9568484.0660462994</c:v>
                </c:pt>
                <c:pt idx="5300">
                  <c:v>10185893.731941801</c:v>
                </c:pt>
                <c:pt idx="5301">
                  <c:v>10816601.791373501</c:v>
                </c:pt>
                <c:pt idx="5302">
                  <c:v>11460260.773763699</c:v>
                </c:pt>
                <c:pt idx="5303">
                  <c:v>12116717.132432301</c:v>
                </c:pt>
                <c:pt idx="5304">
                  <c:v>12785819.7121436</c:v>
                </c:pt>
                <c:pt idx="5305">
                  <c:v>13467274.7803986</c:v>
                </c:pt>
                <c:pt idx="5306">
                  <c:v>14161113.4454492</c:v>
                </c:pt>
                <c:pt idx="5307">
                  <c:v>14866956.201226</c:v>
                </c:pt>
                <c:pt idx="5308">
                  <c:v>15584856.0640931</c:v>
                </c:pt>
                <c:pt idx="5309">
                  <c:v>16314526.2636969</c:v>
                </c:pt>
                <c:pt idx="5310">
                  <c:v>17055906.422019102</c:v>
                </c:pt>
                <c:pt idx="5311">
                  <c:v>17808879.396157</c:v>
                </c:pt>
                <c:pt idx="5312">
                  <c:v>18573247.1480445</c:v>
                </c:pt>
                <c:pt idx="5313">
                  <c:v>19349053.8114134</c:v>
                </c:pt>
                <c:pt idx="5314">
                  <c:v>20136000.807103001</c:v>
                </c:pt>
                <c:pt idx="5315">
                  <c:v>20934187.312767401</c:v>
                </c:pt>
                <c:pt idx="5316">
                  <c:v>21743354.646471899</c:v>
                </c:pt>
                <c:pt idx="5317">
                  <c:v>22563504.795019101</c:v>
                </c:pt>
                <c:pt idx="5318">
                  <c:v>23394533.122516599</c:v>
                </c:pt>
                <c:pt idx="5319">
                  <c:v>24236307.882183898</c:v>
                </c:pt>
                <c:pt idx="5320">
                  <c:v>25088873.0413666</c:v>
                </c:pt>
                <c:pt idx="5321">
                  <c:v>25951985.152855299</c:v>
                </c:pt>
                <c:pt idx="5322">
                  <c:v>26825775.433367699</c:v>
                </c:pt>
                <c:pt idx="5323">
                  <c:v>27709997.000820201</c:v>
                </c:pt>
                <c:pt idx="5324">
                  <c:v>28604698.813836198</c:v>
                </c:pt>
                <c:pt idx="5325">
                  <c:v>29509778.013459399</c:v>
                </c:pt>
                <c:pt idx="5326">
                  <c:v>30425153.430966798</c:v>
                </c:pt>
                <c:pt idx="5327">
                  <c:v>31355067.209757298</c:v>
                </c:pt>
                <c:pt idx="5328">
                  <c:v>32304383.813061401</c:v>
                </c:pt>
                <c:pt idx="5329">
                  <c:v>33273094.004496899</c:v>
                </c:pt>
                <c:pt idx="5330">
                  <c:v>34260896.525066502</c:v>
                </c:pt>
                <c:pt idx="5331">
                  <c:v>35268172.292965002</c:v>
                </c:pt>
                <c:pt idx="5332">
                  <c:v>36294919.656604201</c:v>
                </c:pt>
                <c:pt idx="5333">
                  <c:v>37341253.058016799</c:v>
                </c:pt>
                <c:pt idx="5334">
                  <c:v>38407409.5265233</c:v>
                </c:pt>
                <c:pt idx="5335">
                  <c:v>39493217.996820398</c:v>
                </c:pt>
                <c:pt idx="5336">
                  <c:v>40599192.021512002</c:v>
                </c:pt>
                <c:pt idx="5337">
                  <c:v>41724976.3409364</c:v>
                </c:pt>
                <c:pt idx="5338">
                  <c:v>42870948.6197064</c:v>
                </c:pt>
                <c:pt idx="5339">
                  <c:v>44036991.806113899</c:v>
                </c:pt>
                <c:pt idx="5340">
                  <c:v>45223201.852030598</c:v>
                </c:pt>
                <c:pt idx="5341">
                  <c:v>46429701.433470003</c:v>
                </c:pt>
                <c:pt idx="5342">
                  <c:v>47656264.736102402</c:v>
                </c:pt>
                <c:pt idx="5343">
                  <c:v>48903360.569755398</c:v>
                </c:pt>
                <c:pt idx="5344">
                  <c:v>50170499.3215551</c:v>
                </c:pt>
                <c:pt idx="5345">
                  <c:v>51458027.275750197</c:v>
                </c:pt>
                <c:pt idx="5346">
                  <c:v>52765691.523115903</c:v>
                </c:pt>
                <c:pt idx="5347">
                  <c:v>54093546.501349099</c:v>
                </c:pt>
                <c:pt idx="5348">
                  <c:v>55441573.228202201</c:v>
                </c:pt>
                <c:pt idx="5349">
                  <c:v>56809475.564212397</c:v>
                </c:pt>
                <c:pt idx="5350">
                  <c:v>58197639.288819499</c:v>
                </c:pt>
                <c:pt idx="5351">
                  <c:v>59605431.865980297</c:v>
                </c:pt>
                <c:pt idx="5352">
                  <c:v>61033192.514421098</c:v>
                </c:pt>
                <c:pt idx="5353">
                  <c:v>62487035.409156702</c:v>
                </c:pt>
                <c:pt idx="5354">
                  <c:v>63972867.012568898</c:v>
                </c:pt>
                <c:pt idx="5355">
                  <c:v>65491201.440278798</c:v>
                </c:pt>
                <c:pt idx="5356">
                  <c:v>67042351.655858196</c:v>
                </c:pt>
                <c:pt idx="5357">
                  <c:v>68627242.983648106</c:v>
                </c:pt>
                <c:pt idx="5358">
                  <c:v>70245818.110637397</c:v>
                </c:pt>
                <c:pt idx="5359">
                  <c:v>71899202.695506096</c:v>
                </c:pt>
                <c:pt idx="5360">
                  <c:v>73587338.484041005</c:v>
                </c:pt>
                <c:pt idx="5361">
                  <c:v>75311038.9380631</c:v>
                </c:pt>
                <c:pt idx="5362">
                  <c:v>77070680.259009302</c:v>
                </c:pt>
                <c:pt idx="5363">
                  <c:v>78866596.942332402</c:v>
                </c:pt>
                <c:pt idx="5364">
                  <c:v>80699620.141736701</c:v>
                </c:pt>
                <c:pt idx="5365">
                  <c:v>82569623.217490807</c:v>
                </c:pt>
                <c:pt idx="5366">
                  <c:v>84477773.522223607</c:v>
                </c:pt>
                <c:pt idx="5367">
                  <c:v>86423800.313069895</c:v>
                </c:pt>
                <c:pt idx="5368">
                  <c:v>88408559.180400893</c:v>
                </c:pt>
                <c:pt idx="5369">
                  <c:v>90432238.849750996</c:v>
                </c:pt>
                <c:pt idx="5370">
                  <c:v>92495161.4383021</c:v>
                </c:pt>
                <c:pt idx="5371">
                  <c:v>94597990.300690502</c:v>
                </c:pt>
                <c:pt idx="5372">
                  <c:v>96740491.171121195</c:v>
                </c:pt>
                <c:pt idx="5373">
                  <c:v>98923810.157968804</c:v>
                </c:pt>
                <c:pt idx="5374">
                  <c:v>101147403.983187</c:v>
                </c:pt>
                <c:pt idx="5375">
                  <c:v>103412114.11107799</c:v>
                </c:pt>
                <c:pt idx="5376">
                  <c:v>105717870.55272301</c:v>
                </c:pt>
                <c:pt idx="5377">
                  <c:v>108064932.140102</c:v>
                </c:pt>
                <c:pt idx="5378">
                  <c:v>110453709.190795</c:v>
                </c:pt>
                <c:pt idx="5379">
                  <c:v>112883812.795009</c:v>
                </c:pt>
                <c:pt idx="5380">
                  <c:v>115356280.156105</c:v>
                </c:pt>
                <c:pt idx="5381">
                  <c:v>117870238.936194</c:v>
                </c:pt>
                <c:pt idx="5382">
                  <c:v>120426435.798407</c:v>
                </c:pt>
                <c:pt idx="5383">
                  <c:v>123024470.547297</c:v>
                </c:pt>
                <c:pt idx="5384">
                  <c:v>125664469.80714101</c:v>
                </c:pt>
                <c:pt idx="5385">
                  <c:v>128346501.38275699</c:v>
                </c:pt>
                <c:pt idx="5386">
                  <c:v>131069969.06910799</c:v>
                </c:pt>
                <c:pt idx="5387">
                  <c:v>133835689.67587499</c:v>
                </c:pt>
                <c:pt idx="5388">
                  <c:v>136642420.14000401</c:v>
                </c:pt>
                <c:pt idx="5389">
                  <c:v>139490707.47735</c:v>
                </c:pt>
                <c:pt idx="5390">
                  <c:v>142379761.273725</c:v>
                </c:pt>
                <c:pt idx="5391">
                  <c:v>145309491.14784601</c:v>
                </c:pt>
                <c:pt idx="5392">
                  <c:v>148279541.14815</c:v>
                </c:pt>
                <c:pt idx="5393">
                  <c:v>151289055.77416101</c:v>
                </c:pt>
                <c:pt idx="5394">
                  <c:v>154338502.14800999</c:v>
                </c:pt>
                <c:pt idx="5395">
                  <c:v>157426254.76203299</c:v>
                </c:pt>
                <c:pt idx="5396">
                  <c:v>160552537.12202501</c:v>
                </c:pt>
                <c:pt idx="5397">
                  <c:v>163716136.068214</c:v>
                </c:pt>
                <c:pt idx="5398">
                  <c:v>166916650.132011</c:v>
                </c:pt>
                <c:pt idx="5399">
                  <c:v>170153243.96903399</c:v>
                </c:pt>
                <c:pt idx="5400">
                  <c:v>173424761.151959</c:v>
                </c:pt>
                <c:pt idx="5401">
                  <c:v>176731184.466539</c:v>
                </c:pt>
                <c:pt idx="5402">
                  <c:v>180070541.27736801</c:v>
                </c:pt>
                <c:pt idx="5403">
                  <c:v>183442600.05980799</c:v>
                </c:pt>
                <c:pt idx="5404">
                  <c:v>186845738.306613</c:v>
                </c:pt>
                <c:pt idx="5405">
                  <c:v>190279151.74312001</c:v>
                </c:pt>
                <c:pt idx="5406">
                  <c:v>193741515.88992301</c:v>
                </c:pt>
                <c:pt idx="5407">
                  <c:v>197231354.43404001</c:v>
                </c:pt>
                <c:pt idx="5408">
                  <c:v>200748044.665804</c:v>
                </c:pt>
                <c:pt idx="5409">
                  <c:v>204289364.63175699</c:v>
                </c:pt>
                <c:pt idx="5410">
                  <c:v>207854506.17775699</c:v>
                </c:pt>
                <c:pt idx="5411">
                  <c:v>211441513.76737899</c:v>
                </c:pt>
                <c:pt idx="5412">
                  <c:v>215049106.893356</c:v>
                </c:pt>
                <c:pt idx="5413">
                  <c:v>218675527.075771</c:v>
                </c:pt>
                <c:pt idx="5414">
                  <c:v>222318994.41424</c:v>
                </c:pt>
                <c:pt idx="5415">
                  <c:v>225978196.10403201</c:v>
                </c:pt>
                <c:pt idx="5416">
                  <c:v>229650829.66831699</c:v>
                </c:pt>
                <c:pt idx="5417">
                  <c:v>233335420.42299399</c:v>
                </c:pt>
                <c:pt idx="5418">
                  <c:v>237029828.94730699</c:v>
                </c:pt>
                <c:pt idx="5419">
                  <c:v>240732260.95284599</c:v>
                </c:pt>
                <c:pt idx="5420">
                  <c:v>244440655.58041301</c:v>
                </c:pt>
                <c:pt idx="5421">
                  <c:v>248153004.94372499</c:v>
                </c:pt>
                <c:pt idx="5422">
                  <c:v>251867236.27482</c:v>
                </c:pt>
                <c:pt idx="5423">
                  <c:v>255581246.565424</c:v>
                </c:pt>
                <c:pt idx="5424">
                  <c:v>259292843.239436</c:v>
                </c:pt>
                <c:pt idx="5425">
                  <c:v>262999921.70349899</c:v>
                </c:pt>
                <c:pt idx="5426">
                  <c:v>266700187.12632501</c:v>
                </c:pt>
                <c:pt idx="5427">
                  <c:v>270391482.21377701</c:v>
                </c:pt>
                <c:pt idx="5428">
                  <c:v>274071520.05689698</c:v>
                </c:pt>
                <c:pt idx="5429">
                  <c:v>277737991.60894501</c:v>
                </c:pt>
                <c:pt idx="5430">
                  <c:v>281388800.41680199</c:v>
                </c:pt>
                <c:pt idx="5431">
                  <c:v>285021226.527888</c:v>
                </c:pt>
                <c:pt idx="5432">
                  <c:v>288633467.86127901</c:v>
                </c:pt>
                <c:pt idx="5433">
                  <c:v>292222800.30983901</c:v>
                </c:pt>
                <c:pt idx="5434">
                  <c:v>295787230.27098298</c:v>
                </c:pt>
                <c:pt idx="5435">
                  <c:v>299324292.34502298</c:v>
                </c:pt>
                <c:pt idx="5436">
                  <c:v>302831700.08146602</c:v>
                </c:pt>
                <c:pt idx="5437">
                  <c:v>306307521.08080798</c:v>
                </c:pt>
                <c:pt idx="5438">
                  <c:v>309748657.39164799</c:v>
                </c:pt>
                <c:pt idx="5439">
                  <c:v>313153888.53843898</c:v>
                </c:pt>
                <c:pt idx="5440">
                  <c:v>316520186.202914</c:v>
                </c:pt>
                <c:pt idx="5441">
                  <c:v>319845997.33815497</c:v>
                </c:pt>
                <c:pt idx="5442">
                  <c:v>323128810.08647299</c:v>
                </c:pt>
                <c:pt idx="5443">
                  <c:v>326366642.25471401</c:v>
                </c:pt>
                <c:pt idx="5444">
                  <c:v>329557883.58764499</c:v>
                </c:pt>
                <c:pt idx="5445">
                  <c:v>332699256.13099802</c:v>
                </c:pt>
                <c:pt idx="5446">
                  <c:v>335790363.43414301</c:v>
                </c:pt>
                <c:pt idx="5447">
                  <c:v>338828035.44946998</c:v>
                </c:pt>
                <c:pt idx="5448">
                  <c:v>341811405.48341602</c:v>
                </c:pt>
                <c:pt idx="5449">
                  <c:v>344738058.51812398</c:v>
                </c:pt>
                <c:pt idx="5450">
                  <c:v>347606572.74423498</c:v>
                </c:pt>
                <c:pt idx="5451">
                  <c:v>350415790.54503798</c:v>
                </c:pt>
                <c:pt idx="5452">
                  <c:v>353162469.99908501</c:v>
                </c:pt>
                <c:pt idx="5453">
                  <c:v>355847197.53400499</c:v>
                </c:pt>
                <c:pt idx="5454">
                  <c:v>358466836.175978</c:v>
                </c:pt>
                <c:pt idx="5455">
                  <c:v>361021374.158409</c:v>
                </c:pt>
                <c:pt idx="5456">
                  <c:v>363508623.99668002</c:v>
                </c:pt>
                <c:pt idx="5457">
                  <c:v>365927908.61934698</c:v>
                </c:pt>
                <c:pt idx="5458">
                  <c:v>368278601.61014003</c:v>
                </c:pt>
                <c:pt idx="5459">
                  <c:v>370557696.54701102</c:v>
                </c:pt>
                <c:pt idx="5460">
                  <c:v>372766805.615861</c:v>
                </c:pt>
                <c:pt idx="5461">
                  <c:v>374902984.93666703</c:v>
                </c:pt>
                <c:pt idx="5462">
                  <c:v>376967137.590177</c:v>
                </c:pt>
                <c:pt idx="5463">
                  <c:v>378957401.02420002</c:v>
                </c:pt>
                <c:pt idx="5464">
                  <c:v>380873924.29622698</c:v>
                </c:pt>
                <c:pt idx="5465">
                  <c:v>382716625.65115303</c:v>
                </c:pt>
                <c:pt idx="5466">
                  <c:v>384482887.85509801</c:v>
                </c:pt>
                <c:pt idx="5467">
                  <c:v>386175267.53437799</c:v>
                </c:pt>
                <c:pt idx="5468">
                  <c:v>387791137.44235599</c:v>
                </c:pt>
                <c:pt idx="5469">
                  <c:v>389332259.03291798</c:v>
                </c:pt>
                <c:pt idx="5470">
                  <c:v>390797147.05572498</c:v>
                </c:pt>
                <c:pt idx="5471">
                  <c:v>392186747.30632502</c:v>
                </c:pt>
                <c:pt idx="5472">
                  <c:v>393501472.73854798</c:v>
                </c:pt>
                <c:pt idx="5473">
                  <c:v>394739186.71944302</c:v>
                </c:pt>
                <c:pt idx="5474">
                  <c:v>395903202.73060203</c:v>
                </c:pt>
                <c:pt idx="5475">
                  <c:v>396991286.028449</c:v>
                </c:pt>
                <c:pt idx="5476">
                  <c:v>398005900.64454502</c:v>
                </c:pt>
                <c:pt idx="5477">
                  <c:v>398945945.51559001</c:v>
                </c:pt>
                <c:pt idx="5478">
                  <c:v>399813038.955199</c:v>
                </c:pt>
                <c:pt idx="5479">
                  <c:v>400607185.48340797</c:v>
                </c:pt>
                <c:pt idx="5480">
                  <c:v>401329171.385369</c:v>
                </c:pt>
                <c:pt idx="5481">
                  <c:v>401980396.25310397</c:v>
                </c:pt>
                <c:pt idx="5482">
                  <c:v>402559851.192352</c:v>
                </c:pt>
                <c:pt idx="5483">
                  <c:v>403070482.76085103</c:v>
                </c:pt>
                <c:pt idx="5484">
                  <c:v>403511544.54722703</c:v>
                </c:pt>
                <c:pt idx="5485">
                  <c:v>403885140.95756102</c:v>
                </c:pt>
                <c:pt idx="5486">
                  <c:v>404191540.48270398</c:v>
                </c:pt>
                <c:pt idx="5487">
                  <c:v>404432038.66121697</c:v>
                </c:pt>
                <c:pt idx="5488">
                  <c:v>404608230.855048</c:v>
                </c:pt>
                <c:pt idx="5489">
                  <c:v>404719527.83397901</c:v>
                </c:pt>
                <c:pt idx="5490">
                  <c:v>404769116.08514303</c:v>
                </c:pt>
                <c:pt idx="5491">
                  <c:v>404756551.97942603</c:v>
                </c:pt>
                <c:pt idx="5492">
                  <c:v>404684215.74870402</c:v>
                </c:pt>
                <c:pt idx="5493">
                  <c:v>404552554.67874902</c:v>
                </c:pt>
                <c:pt idx="5494">
                  <c:v>404363190.86911303</c:v>
                </c:pt>
                <c:pt idx="5495">
                  <c:v>404117777.75985998</c:v>
                </c:pt>
                <c:pt idx="5496">
                  <c:v>403816069.47723901</c:v>
                </c:pt>
                <c:pt idx="5497">
                  <c:v>403461264.61084199</c:v>
                </c:pt>
                <c:pt idx="5498">
                  <c:v>403053162.30794001</c:v>
                </c:pt>
                <c:pt idx="5499">
                  <c:v>402594218.47789502</c:v>
                </c:pt>
                <c:pt idx="5500">
                  <c:v>402084982.71519399</c:v>
                </c:pt>
                <c:pt idx="5501">
                  <c:v>401484975.240363</c:v>
                </c:pt>
                <c:pt idx="5502">
                  <c:v>400640845.659769</c:v>
                </c:pt>
                <c:pt idx="5503">
                  <c:v>399536236.85800999</c:v>
                </c:pt>
                <c:pt idx="5504">
                  <c:v>398189218.404854</c:v>
                </c:pt>
                <c:pt idx="5505">
                  <c:v>396601600.157969</c:v>
                </c:pt>
                <c:pt idx="5506">
                  <c:v>394788719.829624</c:v>
                </c:pt>
                <c:pt idx="5507">
                  <c:v>392756671.45333898</c:v>
                </c:pt>
                <c:pt idx="5508">
                  <c:v>390518224.424649</c:v>
                </c:pt>
                <c:pt idx="5509">
                  <c:v>388084719.44327599</c:v>
                </c:pt>
                <c:pt idx="5510">
                  <c:v>385461376.12635499</c:v>
                </c:pt>
                <c:pt idx="5511">
                  <c:v>382666187.14441198</c:v>
                </c:pt>
                <c:pt idx="5512">
                  <c:v>379704398.70398802</c:v>
                </c:pt>
                <c:pt idx="5513">
                  <c:v>376591112.776214</c:v>
                </c:pt>
                <c:pt idx="5514">
                  <c:v>373334102.72351801</c:v>
                </c:pt>
                <c:pt idx="5515">
                  <c:v>369945928.39152199</c:v>
                </c:pt>
                <c:pt idx="5516">
                  <c:v>366437308.03079402</c:v>
                </c:pt>
                <c:pt idx="5517">
                  <c:v>362815133.227916</c:v>
                </c:pt>
                <c:pt idx="5518">
                  <c:v>359093906.46774501</c:v>
                </c:pt>
                <c:pt idx="5519">
                  <c:v>355279970.58528602</c:v>
                </c:pt>
                <c:pt idx="5520">
                  <c:v>351385335.494012</c:v>
                </c:pt>
                <c:pt idx="5521">
                  <c:v>347417390.86120802</c:v>
                </c:pt>
                <c:pt idx="5522">
                  <c:v>343386085.39446098</c:v>
                </c:pt>
                <c:pt idx="5523">
                  <c:v>339299836.76705498</c:v>
                </c:pt>
                <c:pt idx="5524">
                  <c:v>335165302.02221</c:v>
                </c:pt>
                <c:pt idx="5525">
                  <c:v>330992153.08180499</c:v>
                </c:pt>
                <c:pt idx="5526">
                  <c:v>326786388.86051702</c:v>
                </c:pt>
                <c:pt idx="5527">
                  <c:v>322555924.63106602</c:v>
                </c:pt>
                <c:pt idx="5528">
                  <c:v>318306812.51003402</c:v>
                </c:pt>
                <c:pt idx="5529">
                  <c:v>314045574.91885799</c:v>
                </c:pt>
                <c:pt idx="5530">
                  <c:v>309806287.26658398</c:v>
                </c:pt>
                <c:pt idx="5531">
                  <c:v>305650156.70420098</c:v>
                </c:pt>
                <c:pt idx="5532">
                  <c:v>301573588.62946999</c:v>
                </c:pt>
                <c:pt idx="5533">
                  <c:v>297578122.807679</c:v>
                </c:pt>
                <c:pt idx="5534">
                  <c:v>293659444.60402697</c:v>
                </c:pt>
                <c:pt idx="5535">
                  <c:v>289818003.40853697</c:v>
                </c:pt>
                <c:pt idx="5536">
                  <c:v>286050622.61453003</c:v>
                </c:pt>
                <c:pt idx="5537">
                  <c:v>282355744.59307301</c:v>
                </c:pt>
                <c:pt idx="5538">
                  <c:v>278734271.97075701</c:v>
                </c:pt>
                <c:pt idx="5539">
                  <c:v>275181199.18335497</c:v>
                </c:pt>
                <c:pt idx="5540">
                  <c:v>271697950.30711102</c:v>
                </c:pt>
                <c:pt idx="5541">
                  <c:v>268280600.31510699</c:v>
                </c:pt>
                <c:pt idx="5542">
                  <c:v>264929641.52608699</c:v>
                </c:pt>
                <c:pt idx="5543">
                  <c:v>261642150.531277</c:v>
                </c:pt>
                <c:pt idx="5544">
                  <c:v>258417766.72431701</c:v>
                </c:pt>
                <c:pt idx="5545">
                  <c:v>255254492.82603601</c:v>
                </c:pt>
                <c:pt idx="5546">
                  <c:v>252150675.41631699</c:v>
                </c:pt>
                <c:pt idx="5547">
                  <c:v>249106713.33060101</c:v>
                </c:pt>
                <c:pt idx="5548">
                  <c:v>246119088.95275</c:v>
                </c:pt>
                <c:pt idx="5549">
                  <c:v>243188339.79282501</c:v>
                </c:pt>
                <c:pt idx="5550">
                  <c:v>240311819.68344399</c:v>
                </c:pt>
                <c:pt idx="5551">
                  <c:v>237489336.68458599</c:v>
                </c:pt>
                <c:pt idx="5552">
                  <c:v>234719048.77783799</c:v>
                </c:pt>
                <c:pt idx="5553">
                  <c:v>231999599.15985501</c:v>
                </c:pt>
                <c:pt idx="5554">
                  <c:v>229331381.944971</c:v>
                </c:pt>
                <c:pt idx="5555">
                  <c:v>226711270.841465</c:v>
                </c:pt>
                <c:pt idx="5556">
                  <c:v>224139838.935803</c:v>
                </c:pt>
                <c:pt idx="5557">
                  <c:v>221614713.341566</c:v>
                </c:pt>
                <c:pt idx="5558">
                  <c:v>219135841.675529</c:v>
                </c:pt>
                <c:pt idx="5559">
                  <c:v>216701545.83979201</c:v>
                </c:pt>
                <c:pt idx="5560">
                  <c:v>214310724.554324</c:v>
                </c:pt>
                <c:pt idx="5561">
                  <c:v>211963770.07726201</c:v>
                </c:pt>
                <c:pt idx="5562">
                  <c:v>209657915.57446101</c:v>
                </c:pt>
                <c:pt idx="5563">
                  <c:v>207393756.557666</c:v>
                </c:pt>
                <c:pt idx="5564">
                  <c:v>205169175.618992</c:v>
                </c:pt>
                <c:pt idx="5565">
                  <c:v>202984230.42483801</c:v>
                </c:pt>
                <c:pt idx="5566">
                  <c:v>200837402.63613299</c:v>
                </c:pt>
                <c:pt idx="5567">
                  <c:v>198727805.466566</c:v>
                </c:pt>
                <c:pt idx="5568">
                  <c:v>196655827.77842</c:v>
                </c:pt>
                <c:pt idx="5569">
                  <c:v>194619024.64127401</c:v>
                </c:pt>
                <c:pt idx="5570">
                  <c:v>192618001.21274599</c:v>
                </c:pt>
                <c:pt idx="5571">
                  <c:v>190650871.95378399</c:v>
                </c:pt>
                <c:pt idx="5572">
                  <c:v>188717778.11673099</c:v>
                </c:pt>
                <c:pt idx="5573">
                  <c:v>186817350.631069</c:v>
                </c:pt>
                <c:pt idx="5574">
                  <c:v>184948879.907803</c:v>
                </c:pt>
                <c:pt idx="5575">
                  <c:v>183112748.391743</c:v>
                </c:pt>
                <c:pt idx="5576">
                  <c:v>181306795.17861101</c:v>
                </c:pt>
                <c:pt idx="5577">
                  <c:v>179531624.237602</c:v>
                </c:pt>
                <c:pt idx="5578">
                  <c:v>177785556.871434</c:v>
                </c:pt>
                <c:pt idx="5579">
                  <c:v>176068795.649625</c:v>
                </c:pt>
                <c:pt idx="5580">
                  <c:v>174380107.64585701</c:v>
                </c:pt>
                <c:pt idx="5581">
                  <c:v>172718928.19708699</c:v>
                </c:pt>
                <c:pt idx="5582">
                  <c:v>171085630.21812999</c:v>
                </c:pt>
                <c:pt idx="5583">
                  <c:v>169478301.27780801</c:v>
                </c:pt>
                <c:pt idx="5584">
                  <c:v>167897535.68026501</c:v>
                </c:pt>
                <c:pt idx="5585">
                  <c:v>166341837.39793399</c:v>
                </c:pt>
                <c:pt idx="5586">
                  <c:v>164811452.28919399</c:v>
                </c:pt>
                <c:pt idx="5587">
                  <c:v>163305269.85049599</c:v>
                </c:pt>
                <c:pt idx="5588">
                  <c:v>161822843.20866299</c:v>
                </c:pt>
                <c:pt idx="5589">
                  <c:v>160364533.13014999</c:v>
                </c:pt>
                <c:pt idx="5590">
                  <c:v>158928643.560141</c:v>
                </c:pt>
                <c:pt idx="5591">
                  <c:v>157515752.900489</c:v>
                </c:pt>
                <c:pt idx="5592">
                  <c:v>156124525.54507199</c:v>
                </c:pt>
                <c:pt idx="5593">
                  <c:v>154755236.42171401</c:v>
                </c:pt>
                <c:pt idx="5594">
                  <c:v>153406884.20102999</c:v>
                </c:pt>
                <c:pt idx="5595">
                  <c:v>152079117.37485</c:v>
                </c:pt>
                <c:pt idx="5596">
                  <c:v>150772282.61641201</c:v>
                </c:pt>
                <c:pt idx="5597">
                  <c:v>149484871.91977599</c:v>
                </c:pt>
                <c:pt idx="5598">
                  <c:v>148217443.46217</c:v>
                </c:pt>
                <c:pt idx="5599">
                  <c:v>146968802.13654801</c:v>
                </c:pt>
                <c:pt idx="5600">
                  <c:v>145739240.940795</c:v>
                </c:pt>
                <c:pt idx="5601">
                  <c:v>144527855.45831001</c:v>
                </c:pt>
                <c:pt idx="5602">
                  <c:v>143334371.211988</c:v>
                </c:pt>
                <c:pt idx="5603">
                  <c:v>142159119.49917799</c:v>
                </c:pt>
                <c:pt idx="5604">
                  <c:v>141000755.697736</c:v>
                </c:pt>
                <c:pt idx="5605">
                  <c:v>139859814.98082501</c:v>
                </c:pt>
                <c:pt idx="5606">
                  <c:v>138735225.19043499</c:v>
                </c:pt>
                <c:pt idx="5607">
                  <c:v>137627289.02171701</c:v>
                </c:pt>
                <c:pt idx="5608">
                  <c:v>136535187.89856601</c:v>
                </c:pt>
                <c:pt idx="5609">
                  <c:v>135459008.77298701</c:v>
                </c:pt>
                <c:pt idx="5610">
                  <c:v>134398168.98682901</c:v>
                </c:pt>
                <c:pt idx="5611">
                  <c:v>133352363.86552501</c:v>
                </c:pt>
                <c:pt idx="5612">
                  <c:v>132321804.70363501</c:v>
                </c:pt>
                <c:pt idx="5613">
                  <c:v>131305526.98264299</c:v>
                </c:pt>
                <c:pt idx="5614">
                  <c:v>130303836.81609599</c:v>
                </c:pt>
                <c:pt idx="5615">
                  <c:v>129315991.616644</c:v>
                </c:pt>
                <c:pt idx="5616">
                  <c:v>128342107.337506</c:v>
                </c:pt>
                <c:pt idx="5617">
                  <c:v>127381648.24846201</c:v>
                </c:pt>
                <c:pt idx="5618">
                  <c:v>126434370.166587</c:v>
                </c:pt>
                <c:pt idx="5619">
                  <c:v>125500480.197962</c:v>
                </c:pt>
                <c:pt idx="5620">
                  <c:v>124579108.183953</c:v>
                </c:pt>
                <c:pt idx="5621">
                  <c:v>123670559.02086399</c:v>
                </c:pt>
                <c:pt idx="5622">
                  <c:v>122774157.422267</c:v>
                </c:pt>
                <c:pt idx="5623">
                  <c:v>121890040.14924499</c:v>
                </c:pt>
                <c:pt idx="5624">
                  <c:v>121017713.886243</c:v>
                </c:pt>
                <c:pt idx="5625">
                  <c:v>120156983.832234</c:v>
                </c:pt>
                <c:pt idx="5626">
                  <c:v>119308051.33413699</c:v>
                </c:pt>
                <c:pt idx="5627">
                  <c:v>118470129.108421</c:v>
                </c:pt>
                <c:pt idx="5628">
                  <c:v>117643517.473362</c:v>
                </c:pt>
                <c:pt idx="5629">
                  <c:v>116827600.82187399</c:v>
                </c:pt>
                <c:pt idx="5630">
                  <c:v>116022530.35736001</c:v>
                </c:pt>
                <c:pt idx="5631">
                  <c:v>115227851.07319701</c:v>
                </c:pt>
                <c:pt idx="5632">
                  <c:v>114443408.52585401</c:v>
                </c:pt>
                <c:pt idx="5633">
                  <c:v>113669397.24774501</c:v>
                </c:pt>
                <c:pt idx="5634">
                  <c:v>112905102.909233</c:v>
                </c:pt>
                <c:pt idx="5635">
                  <c:v>112150818.86999699</c:v>
                </c:pt>
                <c:pt idx="5636">
                  <c:v>111405982.53456999</c:v>
                </c:pt>
                <c:pt idx="5637">
                  <c:v>110670754.623476</c:v>
                </c:pt>
                <c:pt idx="5638">
                  <c:v>109944714.736112</c:v>
                </c:pt>
                <c:pt idx="5639">
                  <c:v>109227741.449288</c:v>
                </c:pt>
                <c:pt idx="5640">
                  <c:v>108520021.819126</c:v>
                </c:pt>
                <c:pt idx="5641">
                  <c:v>107820905.898416</c:v>
                </c:pt>
                <c:pt idx="5642">
                  <c:v>107130678.455615</c:v>
                </c:pt>
                <c:pt idx="5643">
                  <c:v>106448824.080089</c:v>
                </c:pt>
                <c:pt idx="5644">
                  <c:v>105775509.215884</c:v>
                </c:pt>
                <c:pt idx="5645">
                  <c:v>105110344.746471</c:v>
                </c:pt>
                <c:pt idx="5646">
                  <c:v>104453236.295258</c:v>
                </c:pt>
                <c:pt idx="5647">
                  <c:v>103804363.07669701</c:v>
                </c:pt>
                <c:pt idx="5648">
                  <c:v>103163132.113429</c:v>
                </c:pt>
                <c:pt idx="5649">
                  <c:v>102529818.516672</c:v>
                </c:pt>
                <c:pt idx="5650">
                  <c:v>101903948.968555</c:v>
                </c:pt>
                <c:pt idx="5651">
                  <c:v>101285692.730279</c:v>
                </c:pt>
                <c:pt idx="5652">
                  <c:v>100674688.99841499</c:v>
                </c:pt>
                <c:pt idx="5653">
                  <c:v>100070865.570859</c:v>
                </c:pt>
                <c:pt idx="5654">
                  <c:v>99474393.6751782</c:v>
                </c:pt>
                <c:pt idx="5655">
                  <c:v>98884730.883351207</c:v>
                </c:pt>
                <c:pt idx="5656">
                  <c:v>98302142.009398401</c:v>
                </c:pt>
                <c:pt idx="5657">
                  <c:v>97726191.374548003</c:v>
                </c:pt>
                <c:pt idx="5658">
                  <c:v>97157048.845399395</c:v>
                </c:pt>
                <c:pt idx="5659">
                  <c:v>96594379.278767496</c:v>
                </c:pt>
                <c:pt idx="5660">
                  <c:v>96038128.665718898</c:v>
                </c:pt>
                <c:pt idx="5661">
                  <c:v>95488460.262683496</c:v>
                </c:pt>
                <c:pt idx="5662">
                  <c:v>94944876.618662894</c:v>
                </c:pt>
                <c:pt idx="5663">
                  <c:v>94407631.928194806</c:v>
                </c:pt>
                <c:pt idx="5664">
                  <c:v>93876324.250942707</c:v>
                </c:pt>
                <c:pt idx="5665">
                  <c:v>93351122.390349403</c:v>
                </c:pt>
                <c:pt idx="5666">
                  <c:v>92831714.495929196</c:v>
                </c:pt>
                <c:pt idx="5667">
                  <c:v>92318188.926246002</c:v>
                </c:pt>
                <c:pt idx="5668">
                  <c:v>91810318.794752806</c:v>
                </c:pt>
                <c:pt idx="5669">
                  <c:v>91308029.083302498</c:v>
                </c:pt>
                <c:pt idx="5670">
                  <c:v>90811435.844781607</c:v>
                </c:pt>
                <c:pt idx="5671">
                  <c:v>90320167.454949707</c:v>
                </c:pt>
                <c:pt idx="5672">
                  <c:v>89834390.409851193</c:v>
                </c:pt>
                <c:pt idx="5673">
                  <c:v>89353814.038378</c:v>
                </c:pt>
                <c:pt idx="5674">
                  <c:v>88878532.188928202</c:v>
                </c:pt>
                <c:pt idx="5675">
                  <c:v>88408330.652028099</c:v>
                </c:pt>
                <c:pt idx="5676">
                  <c:v>87943150.007397503</c:v>
                </c:pt>
                <c:pt idx="5677">
                  <c:v>87483102.451943904</c:v>
                </c:pt>
                <c:pt idx="5678">
                  <c:v>87027843.668792397</c:v>
                </c:pt>
                <c:pt idx="5679">
                  <c:v>86577536.933390498</c:v>
                </c:pt>
                <c:pt idx="5680">
                  <c:v>86131910.866252795</c:v>
                </c:pt>
                <c:pt idx="5681">
                  <c:v>85691062.980681702</c:v>
                </c:pt>
                <c:pt idx="5682">
                  <c:v>85254790.887197107</c:v>
                </c:pt>
                <c:pt idx="5683">
                  <c:v>84823048.191391498</c:v>
                </c:pt>
                <c:pt idx="5684">
                  <c:v>84395943.064925596</c:v>
                </c:pt>
                <c:pt idx="5685">
                  <c:v>83973155.847379595</c:v>
                </c:pt>
                <c:pt idx="5686">
                  <c:v>83554845.938278705</c:v>
                </c:pt>
                <c:pt idx="5687">
                  <c:v>83140759.561669603</c:v>
                </c:pt>
                <c:pt idx="5688">
                  <c:v>82730996.451177001</c:v>
                </c:pt>
                <c:pt idx="5689">
                  <c:v>82325365.236024305</c:v>
                </c:pt>
                <c:pt idx="5690">
                  <c:v>81923830.410617694</c:v>
                </c:pt>
                <c:pt idx="5691">
                  <c:v>81526496.044506401</c:v>
                </c:pt>
                <c:pt idx="5692">
                  <c:v>81133064.792718202</c:v>
                </c:pt>
                <c:pt idx="5693">
                  <c:v>80743691.723988295</c:v>
                </c:pt>
                <c:pt idx="5694">
                  <c:v>80358139.154327795</c:v>
                </c:pt>
                <c:pt idx="5695">
                  <c:v>79976507.897729903</c:v>
                </c:pt>
                <c:pt idx="5696">
                  <c:v>79598616.855820104</c:v>
                </c:pt>
                <c:pt idx="5697">
                  <c:v>79224439.631893799</c:v>
                </c:pt>
                <c:pt idx="5698">
                  <c:v>78854076.185667902</c:v>
                </c:pt>
                <c:pt idx="5699">
                  <c:v>78487249.4154035</c:v>
                </c:pt>
                <c:pt idx="5700">
                  <c:v>78124109.759576604</c:v>
                </c:pt>
                <c:pt idx="5701">
                  <c:v>77764434.270602703</c:v>
                </c:pt>
                <c:pt idx="5702">
                  <c:v>77408323.947126493</c:v>
                </c:pt>
                <c:pt idx="5703">
                  <c:v>77055607.269932196</c:v>
                </c:pt>
                <c:pt idx="5704">
                  <c:v>76706265.465309396</c:v>
                </c:pt>
                <c:pt idx="5705">
                  <c:v>76360394.426538095</c:v>
                </c:pt>
                <c:pt idx="5706">
                  <c:v>76017735.456462398</c:v>
                </c:pt>
                <c:pt idx="5707">
                  <c:v>75678434.183842793</c:v>
                </c:pt>
                <c:pt idx="5708">
                  <c:v>75342281.179857194</c:v>
                </c:pt>
                <c:pt idx="5709">
                  <c:v>75009376.928061798</c:v>
                </c:pt>
                <c:pt idx="5710">
                  <c:v>74679558.845625103</c:v>
                </c:pt>
                <c:pt idx="5711">
                  <c:v>74352814.538654894</c:v>
                </c:pt>
                <c:pt idx="5712">
                  <c:v>74029235.914566204</c:v>
                </c:pt>
                <c:pt idx="5713">
                  <c:v>73708581.0454873</c:v>
                </c:pt>
                <c:pt idx="5714">
                  <c:v>73390990.663231403</c:v>
                </c:pt>
                <c:pt idx="5715">
                  <c:v>73076267.762109101</c:v>
                </c:pt>
                <c:pt idx="5716">
                  <c:v>72764511.768201604</c:v>
                </c:pt>
                <c:pt idx="5717">
                  <c:v>72455568.439802602</c:v>
                </c:pt>
                <c:pt idx="5718">
                  <c:v>72149430.720559001</c:v>
                </c:pt>
                <c:pt idx="5719">
                  <c:v>71846186.639015302</c:v>
                </c:pt>
                <c:pt idx="5720">
                  <c:v>71545609.578711599</c:v>
                </c:pt>
                <c:pt idx="5721">
                  <c:v>71247835.357677907</c:v>
                </c:pt>
                <c:pt idx="5722">
                  <c:v>70952678.405785397</c:v>
                </c:pt>
                <c:pt idx="5723">
                  <c:v>70660236.675629094</c:v>
                </c:pt>
                <c:pt idx="5724">
                  <c:v>70370363.715787604</c:v>
                </c:pt>
                <c:pt idx="5725">
                  <c:v>70083056.931879401</c:v>
                </c:pt>
                <c:pt idx="5726">
                  <c:v>69798400.598725393</c:v>
                </c:pt>
                <c:pt idx="5727">
                  <c:v>69516182.108557105</c:v>
                </c:pt>
                <c:pt idx="5728">
                  <c:v>69236532.402036697</c:v>
                </c:pt>
                <c:pt idx="5729">
                  <c:v>68959276.452844799</c:v>
                </c:pt>
                <c:pt idx="5730">
                  <c:v>68684510.4255725</c:v>
                </c:pt>
                <c:pt idx="5731">
                  <c:v>68412095.149545595</c:v>
                </c:pt>
                <c:pt idx="5732">
                  <c:v>68142093.629489496</c:v>
                </c:pt>
                <c:pt idx="5733">
                  <c:v>67874400.901459306</c:v>
                </c:pt>
                <c:pt idx="5734">
                  <c:v>67609002.821646005</c:v>
                </c:pt>
                <c:pt idx="5735">
                  <c:v>67345963.655550107</c:v>
                </c:pt>
                <c:pt idx="5736">
                  <c:v>67085118.114005104</c:v>
                </c:pt>
                <c:pt idx="5737">
                  <c:v>66826560.340553202</c:v>
                </c:pt>
                <c:pt idx="5738">
                  <c:v>66570157.973987803</c:v>
                </c:pt>
                <c:pt idx="5739">
                  <c:v>66315974.615487203</c:v>
                </c:pt>
                <c:pt idx="5740">
                  <c:v>66063909.350704998</c:v>
                </c:pt>
                <c:pt idx="5741">
                  <c:v>65813952.308096603</c:v>
                </c:pt>
                <c:pt idx="5742">
                  <c:v>65566165.564919502</c:v>
                </c:pt>
                <c:pt idx="5743">
                  <c:v>65320392.838189803</c:v>
                </c:pt>
                <c:pt idx="5744">
                  <c:v>65076726.0826919</c:v>
                </c:pt>
                <c:pt idx="5745">
                  <c:v>64835039.310750499</c:v>
                </c:pt>
                <c:pt idx="5746">
                  <c:v>64595396.298264302</c:v>
                </c:pt>
                <c:pt idx="5747">
                  <c:v>64357700.019575499</c:v>
                </c:pt>
                <c:pt idx="5748">
                  <c:v>64121944.241495498</c:v>
                </c:pt>
                <c:pt idx="5749">
                  <c:v>63888188.876726598</c:v>
                </c:pt>
                <c:pt idx="5750">
                  <c:v>63656285.984929897</c:v>
                </c:pt>
                <c:pt idx="5751">
                  <c:v>63426325.216735497</c:v>
                </c:pt>
                <c:pt idx="5752">
                  <c:v>63198186.554647997</c:v>
                </c:pt>
                <c:pt idx="5753">
                  <c:v>62971933.608655699</c:v>
                </c:pt>
                <c:pt idx="5754">
                  <c:v>62747473.081322201</c:v>
                </c:pt>
                <c:pt idx="5755">
                  <c:v>62524801.8368745</c:v>
                </c:pt>
                <c:pt idx="5756">
                  <c:v>62303977.661613002</c:v>
                </c:pt>
                <c:pt idx="5757">
                  <c:v>62084860.354484402</c:v>
                </c:pt>
                <c:pt idx="5758">
                  <c:v>61867537.188357003</c:v>
                </c:pt>
                <c:pt idx="5759">
                  <c:v>61651893.742563598</c:v>
                </c:pt>
                <c:pt idx="5760">
                  <c:v>61437993.187441401</c:v>
                </c:pt>
                <c:pt idx="5761">
                  <c:v>61225745.795428999</c:v>
                </c:pt>
                <c:pt idx="5762">
                  <c:v>61015151.065761797</c:v>
                </c:pt>
                <c:pt idx="5763">
                  <c:v>60806264.7071639</c:v>
                </c:pt>
                <c:pt idx="5764">
                  <c:v>60598953.708306998</c:v>
                </c:pt>
                <c:pt idx="5765">
                  <c:v>60393302.9239645</c:v>
                </c:pt>
                <c:pt idx="5766">
                  <c:v>60189203.184542798</c:v>
                </c:pt>
                <c:pt idx="5767">
                  <c:v>59986717.002193697</c:v>
                </c:pt>
                <c:pt idx="5768">
                  <c:v>59785758.0642398</c:v>
                </c:pt>
                <c:pt idx="5769">
                  <c:v>59586328.109013498</c:v>
                </c:pt>
                <c:pt idx="5770">
                  <c:v>59388480.824161597</c:v>
                </c:pt>
                <c:pt idx="5771">
                  <c:v>59192089.886699401</c:v>
                </c:pt>
                <c:pt idx="5772">
                  <c:v>58997237.719353803</c:v>
                </c:pt>
                <c:pt idx="5773">
                  <c:v>58803820.083220899</c:v>
                </c:pt>
                <c:pt idx="5774">
                  <c:v>58611898.659322403</c:v>
                </c:pt>
                <c:pt idx="5775">
                  <c:v>58421390.3991137</c:v>
                </c:pt>
                <c:pt idx="5776">
                  <c:v>58232298.940540902</c:v>
                </c:pt>
                <c:pt idx="5777">
                  <c:v>58044676.011986002</c:v>
                </c:pt>
                <c:pt idx="5778">
                  <c:v>57858401.520646803</c:v>
                </c:pt>
                <c:pt idx="5779">
                  <c:v>57673555.464048304</c:v>
                </c:pt>
                <c:pt idx="5780">
                  <c:v>57490038.236911997</c:v>
                </c:pt>
                <c:pt idx="5781">
                  <c:v>57307910.553838298</c:v>
                </c:pt>
                <c:pt idx="5782">
                  <c:v>57127092.484518699</c:v>
                </c:pt>
                <c:pt idx="5783">
                  <c:v>56947589.275022298</c:v>
                </c:pt>
                <c:pt idx="5784">
                  <c:v>56769450.759732902</c:v>
                </c:pt>
                <c:pt idx="5785">
                  <c:v>56592562.6567095</c:v>
                </c:pt>
                <c:pt idx="5786">
                  <c:v>56417002.561389498</c:v>
                </c:pt>
                <c:pt idx="5787">
                  <c:v>56242675.226488002</c:v>
                </c:pt>
                <c:pt idx="5788">
                  <c:v>56069640.295990899</c:v>
                </c:pt>
                <c:pt idx="5789">
                  <c:v>55897820.817188203</c:v>
                </c:pt>
                <c:pt idx="5790">
                  <c:v>55704454.2329809</c:v>
                </c:pt>
                <c:pt idx="5791">
                  <c:v>55602997.746445403</c:v>
                </c:pt>
                <c:pt idx="5792">
                  <c:v>55501726.046186</c:v>
                </c:pt>
                <c:pt idx="5793">
                  <c:v>55400638.795644902</c:v>
                </c:pt>
                <c:pt idx="5794">
                  <c:v>55299735.658877403</c:v>
                </c:pt>
                <c:pt idx="5795">
                  <c:v>55199016.300550498</c:v>
                </c:pt>
                <c:pt idx="5796">
                  <c:v>55098480.385942198</c:v>
                </c:pt>
                <c:pt idx="5797">
                  <c:v>54998127.580939896</c:v>
                </c:pt>
                <c:pt idx="5798">
                  <c:v>54897957.552039497</c:v>
                </c:pt>
                <c:pt idx="5799">
                  <c:v>54797969.966344699</c:v>
                </c:pt>
                <c:pt idx="5800">
                  <c:v>54698164.491564997</c:v>
                </c:pt>
                <c:pt idx="5801">
                  <c:v>54598540.796015501</c:v>
                </c:pt>
                <c:pt idx="5802">
                  <c:v>54499098.548615299</c:v>
                </c:pt>
                <c:pt idx="5803">
                  <c:v>54399837.418886401</c:v>
                </c:pt>
                <c:pt idx="5804">
                  <c:v>54300757.076952897</c:v>
                </c:pt>
                <c:pt idx="5805">
                  <c:v>54201857.193539597</c:v>
                </c:pt>
                <c:pt idx="5806">
                  <c:v>54103137.439970903</c:v>
                </c:pt>
                <c:pt idx="5807">
                  <c:v>54004597.488170102</c:v>
                </c:pt>
                <c:pt idx="5808">
                  <c:v>53906237.010657899</c:v>
                </c:pt>
                <c:pt idx="5809">
                  <c:v>53808055.680551298</c:v>
                </c:pt>
                <c:pt idx="5810">
                  <c:v>53710053.171562999</c:v>
                </c:pt>
                <c:pt idx="5811">
                  <c:v>53612229.157999702</c:v>
                </c:pt>
                <c:pt idx="5812">
                  <c:v>53514583.3147614</c:v>
                </c:pt>
                <c:pt idx="5813">
                  <c:v>53417115.317340299</c:v>
                </c:pt>
                <c:pt idx="5814">
                  <c:v>53319824.841819301</c:v>
                </c:pt>
                <c:pt idx="5815">
                  <c:v>53222711.564871803</c:v>
                </c:pt>
                <c:pt idx="5816">
                  <c:v>53125775.163759597</c:v>
                </c:pt>
                <c:pt idx="5817">
                  <c:v>53029015.316332497</c:v>
                </c:pt>
                <c:pt idx="5818">
                  <c:v>52932431.701027103</c:v>
                </c:pt>
                <c:pt idx="5819">
                  <c:v>52836023.996865697</c:v>
                </c:pt>
                <c:pt idx="5820">
                  <c:v>52739791.883455001</c:v>
                </c:pt>
                <c:pt idx="5821">
                  <c:v>52643735.040985398</c:v>
                </c:pt>
                <c:pt idx="5822">
                  <c:v>52547853.150229901</c:v>
                </c:pt>
                <c:pt idx="5823">
                  <c:v>52452145.892542496</c:v>
                </c:pt>
                <c:pt idx="5824">
                  <c:v>52356612.949858099</c:v>
                </c:pt>
                <c:pt idx="5825">
                  <c:v>52261254.004690498</c:v>
                </c:pt>
                <c:pt idx="5826">
                  <c:v>52166068.740131997</c:v>
                </c:pt>
                <c:pt idx="5827">
                  <c:v>52071056.839851797</c:v>
                </c:pt>
                <c:pt idx="5828">
                  <c:v>51976217.988095596</c:v>
                </c:pt>
                <c:pt idx="5829">
                  <c:v>51881551.869683899</c:v>
                </c:pt>
                <c:pt idx="5830">
                  <c:v>51787058.170011498</c:v>
                </c:pt>
                <c:pt idx="5831">
                  <c:v>51692736.575045899</c:v>
                </c:pt>
                <c:pt idx="5832">
                  <c:v>51598586.7713269</c:v>
                </c:pt>
                <c:pt idx="5833">
                  <c:v>51504608.445964999</c:v>
                </c:pt>
                <c:pt idx="5834">
                  <c:v>51410801.286640503</c:v>
                </c:pt>
                <c:pt idx="5835">
                  <c:v>51317164.981602803</c:v>
                </c:pt>
                <c:pt idx="5836">
                  <c:v>51223699.219668902</c:v>
                </c:pt>
                <c:pt idx="5837">
                  <c:v>51130403.690222703</c:v>
                </c:pt>
                <c:pt idx="5838">
                  <c:v>51037278.083213598</c:v>
                </c:pt>
                <c:pt idx="5839">
                  <c:v>50944322.089156099</c:v>
                </c:pt>
                <c:pt idx="5840">
                  <c:v>50851535.399127997</c:v>
                </c:pt>
                <c:pt idx="5841">
                  <c:v>50758917.704769902</c:v>
                </c:pt>
                <c:pt idx="5842">
                  <c:v>50666468.698284201</c:v>
                </c:pt>
                <c:pt idx="5843">
                  <c:v>50574188.072433501</c:v>
                </c:pt>
                <c:pt idx="5844">
                  <c:v>50482075.520540297</c:v>
                </c:pt>
                <c:pt idx="5845">
                  <c:v>50390130.7364856</c:v>
                </c:pt>
                <c:pt idx="5846">
                  <c:v>50298353.414708003</c:v>
                </c:pt>
                <c:pt idx="5847">
                  <c:v>50206743.250202402</c:v>
                </c:pt>
                <c:pt idx="5848">
                  <c:v>50115299.938519403</c:v>
                </c:pt>
                <c:pt idx="5849">
                  <c:v>50024023.175764099</c:v>
                </c:pt>
                <c:pt idx="5850">
                  <c:v>49932912.6585951</c:v>
                </c:pt>
                <c:pt idx="5851">
                  <c:v>49841968.084223397</c:v>
                </c:pt>
                <c:pt idx="5852">
                  <c:v>49751189.150411598</c:v>
                </c:pt>
                <c:pt idx="5853">
                  <c:v>49660575.555472597</c:v>
                </c:pt>
                <c:pt idx="5854">
                  <c:v>49570126.998268902</c:v>
                </c:pt>
                <c:pt idx="5855">
                  <c:v>49479843.178211503</c:v>
                </c:pt>
                <c:pt idx="5856">
                  <c:v>49389723.795258902</c:v>
                </c:pt>
                <c:pt idx="5857">
                  <c:v>49299768.549915902</c:v>
                </c:pt>
                <c:pt idx="5858">
                  <c:v>49209977.143232897</c:v>
                </c:pt>
                <c:pt idx="5859">
                  <c:v>49120349.2768047</c:v>
                </c:pt>
                <c:pt idx="5860">
                  <c:v>49030884.652769797</c:v>
                </c:pt>
                <c:pt idx="5861">
                  <c:v>48941582.973809101</c:v>
                </c:pt>
                <c:pt idx="5862">
                  <c:v>48852443.943144798</c:v>
                </c:pt>
                <c:pt idx="5863">
                  <c:v>48763467.264540002</c:v>
                </c:pt>
                <c:pt idx="5864">
                  <c:v>48674652.642297097</c:v>
                </c:pt>
                <c:pt idx="5865">
                  <c:v>48585999.7812571</c:v>
                </c:pt>
                <c:pt idx="5866">
                  <c:v>48497508.386798598</c:v>
                </c:pt>
                <c:pt idx="5867">
                  <c:v>48409178.164837003</c:v>
                </c:pt>
                <c:pt idx="5868">
                  <c:v>48321008.821823001</c:v>
                </c:pt>
                <c:pt idx="5869">
                  <c:v>48233000.064742103</c:v>
                </c:pt>
                <c:pt idx="5870">
                  <c:v>48145151.601113498</c:v>
                </c:pt>
                <c:pt idx="5871">
                  <c:v>48057463.138989098</c:v>
                </c:pt>
                <c:pt idx="5872">
                  <c:v>47969934.386952497</c:v>
                </c:pt>
                <c:pt idx="5873">
                  <c:v>47882565.054118097</c:v>
                </c:pt>
                <c:pt idx="5874">
                  <c:v>47795354.850130104</c:v>
                </c:pt>
                <c:pt idx="5875">
                  <c:v>47708303.485161498</c:v>
                </c:pt>
                <c:pt idx="5876">
                  <c:v>47621410.669913098</c:v>
                </c:pt>
                <c:pt idx="5877">
                  <c:v>47534676.115612902</c:v>
                </c:pt>
                <c:pt idx="5878">
                  <c:v>47448099.534014598</c:v>
                </c:pt>
                <c:pt idx="5879">
                  <c:v>47361680.637396798</c:v>
                </c:pt>
                <c:pt idx="5880">
                  <c:v>47275419.138562404</c:v>
                </c:pt>
                <c:pt idx="5881">
                  <c:v>47189314.750837304</c:v>
                </c:pt>
                <c:pt idx="5882">
                  <c:v>47103367.188069403</c:v>
                </c:pt>
                <c:pt idx="5883">
                  <c:v>47017576.164627999</c:v>
                </c:pt>
                <c:pt idx="5884">
                  <c:v>46931941.395402402</c:v>
                </c:pt>
                <c:pt idx="5885">
                  <c:v>46846462.595801301</c:v>
                </c:pt>
                <c:pt idx="5886">
                  <c:v>46761139.4817518</c:v>
                </c:pt>
                <c:pt idx="5887">
                  <c:v>46675971.769698203</c:v>
                </c:pt>
                <c:pt idx="5888">
                  <c:v>46590959.176601402</c:v>
                </c:pt>
                <c:pt idx="5889">
                  <c:v>46506101.419937901</c:v>
                </c:pt>
                <c:pt idx="5890">
                  <c:v>46421398.2176985</c:v>
                </c:pt>
                <c:pt idx="5891">
                  <c:v>46336849.288387798</c:v>
                </c:pt>
                <c:pt idx="5892">
                  <c:v>46252454.3510231</c:v>
                </c:pt>
                <c:pt idx="5893">
                  <c:v>46168213.1251335</c:v>
                </c:pt>
                <c:pt idx="5894">
                  <c:v>46084125.330758803</c:v>
                </c:pt>
                <c:pt idx="5895">
                  <c:v>46000190.688448697</c:v>
                </c:pt>
                <c:pt idx="5896">
                  <c:v>45916408.919262096</c:v>
                </c:pt>
                <c:pt idx="5897">
                  <c:v>45832779.744765699</c:v>
                </c:pt>
                <c:pt idx="5898">
                  <c:v>45749302.887033403</c:v>
                </c:pt>
                <c:pt idx="5899">
                  <c:v>45665978.068645403</c:v>
                </c:pt>
                <c:pt idx="5900">
                  <c:v>45582805.012686998</c:v>
                </c:pt>
                <c:pt idx="5901">
                  <c:v>45499783.442747898</c:v>
                </c:pt>
                <c:pt idx="5902">
                  <c:v>45416913.082921401</c:v>
                </c:pt>
                <c:pt idx="5903">
                  <c:v>45334193.657802999</c:v>
                </c:pt>
                <c:pt idx="5904">
                  <c:v>45251624.892490201</c:v>
                </c:pt>
                <c:pt idx="5905">
                  <c:v>45169206.512580901</c:v>
                </c:pt>
                <c:pt idx="5906">
                  <c:v>45086938.244172797</c:v>
                </c:pt>
                <c:pt idx="5907">
                  <c:v>45004819.813862599</c:v>
                </c:pt>
                <c:pt idx="5908">
                  <c:v>44922850.948744901</c:v>
                </c:pt>
                <c:pt idx="5909">
                  <c:v>44841031.376411296</c:v>
                </c:pt>
                <c:pt idx="5910">
                  <c:v>44759360.8249496</c:v>
                </c:pt>
                <c:pt idx="5911">
                  <c:v>44677839.022942901</c:v>
                </c:pt>
                <c:pt idx="5912">
                  <c:v>44596465.699468501</c:v>
                </c:pt>
                <c:pt idx="5913">
                  <c:v>44515240.584097102</c:v>
                </c:pt>
                <c:pt idx="5914">
                  <c:v>44434163.4068923</c:v>
                </c:pt>
                <c:pt idx="5915">
                  <c:v>44353233.898408897</c:v>
                </c:pt>
                <c:pt idx="5916">
                  <c:v>44272451.789692797</c:v>
                </c:pt>
                <c:pt idx="5917">
                  <c:v>44191816.8122795</c:v>
                </c:pt>
                <c:pt idx="5918">
                  <c:v>44111328.698193699</c:v>
                </c:pt>
                <c:pt idx="5919">
                  <c:v>44030987.179947898</c:v>
                </c:pt>
                <c:pt idx="5920">
                  <c:v>43950791.990541898</c:v>
                </c:pt>
                <c:pt idx="5921">
                  <c:v>43870742.863462001</c:v>
                </c:pt>
                <c:pt idx="5922">
                  <c:v>43790839.532679603</c:v>
                </c:pt>
                <c:pt idx="5923">
                  <c:v>43711081.732650802</c:v>
                </c:pt>
                <c:pt idx="5924">
                  <c:v>43631469.198315397</c:v>
                </c:pt>
                <c:pt idx="5925">
                  <c:v>43552001.665095702</c:v>
                </c:pt>
                <c:pt idx="5926">
                  <c:v>43472678.868896097</c:v>
                </c:pt>
                <c:pt idx="5927">
                  <c:v>43393500.546102099</c:v>
                </c:pt>
                <c:pt idx="5928">
                  <c:v>43314466.433578998</c:v>
                </c:pt>
                <c:pt idx="5929">
                  <c:v>43235576.268671699</c:v>
                </c:pt>
                <c:pt idx="5930">
                  <c:v>43156829.789203197</c:v>
                </c:pt>
                <c:pt idx="5931">
                  <c:v>43078226.733474299</c:v>
                </c:pt>
                <c:pt idx="5932">
                  <c:v>42999766.840262197</c:v>
                </c:pt>
                <c:pt idx="5933">
                  <c:v>42921449.848820001</c:v>
                </c:pt>
                <c:pt idx="5934">
                  <c:v>42843275.498875499</c:v>
                </c:pt>
                <c:pt idx="5935">
                  <c:v>42765243.530630998</c:v>
                </c:pt>
                <c:pt idx="5936">
                  <c:v>42687353.684761398</c:v>
                </c:pt>
                <c:pt idx="5937">
                  <c:v>42609605.702414401</c:v>
                </c:pt>
                <c:pt idx="5938">
                  <c:v>42531999.325208902</c:v>
                </c:pt>
                <c:pt idx="5939">
                  <c:v>42454534.295234501</c:v>
                </c:pt>
                <c:pt idx="5940">
                  <c:v>42377210.3550504</c:v>
                </c:pt>
                <c:pt idx="5941">
                  <c:v>42300027.247684903</c:v>
                </c:pt>
                <c:pt idx="5942">
                  <c:v>42222984.716634199</c:v>
                </c:pt>
                <c:pt idx="5943">
                  <c:v>42146082.5058617</c:v>
                </c:pt>
                <c:pt idx="5944">
                  <c:v>42069320.359797098</c:v>
                </c:pt>
                <c:pt idx="5945">
                  <c:v>41992698.023335598</c:v>
                </c:pt>
                <c:pt idx="5946">
                  <c:v>41916215.241837099</c:v>
                </c:pt>
                <c:pt idx="5947">
                  <c:v>41839871.761125199</c:v>
                </c:pt>
                <c:pt idx="5948">
                  <c:v>41763667.3274865</c:v>
                </c:pt>
                <c:pt idx="5949">
                  <c:v>41687601.687669501</c:v>
                </c:pt>
                <c:pt idx="5950">
                  <c:v>41611674.588884301</c:v>
                </c:pt>
                <c:pt idx="5951">
                  <c:v>41535885.778801203</c:v>
                </c:pt>
                <c:pt idx="5952">
                  <c:v>41460235.005549997</c:v>
                </c:pt>
                <c:pt idx="5953">
                  <c:v>41384722.0177195</c:v>
                </c:pt>
                <c:pt idx="5954">
                  <c:v>41309346.5643562</c:v>
                </c:pt>
                <c:pt idx="5955">
                  <c:v>41234108.394963697</c:v>
                </c:pt>
                <c:pt idx="5956">
                  <c:v>41159007.259501897</c:v>
                </c:pt>
                <c:pt idx="5957">
                  <c:v>41084042.908386</c:v>
                </c:pt>
                <c:pt idx="5958">
                  <c:v>41009215.092485897</c:v>
                </c:pt>
                <c:pt idx="5959">
                  <c:v>40934523.563125297</c:v>
                </c:pt>
                <c:pt idx="5960">
                  <c:v>40859968.0720805</c:v>
                </c:pt>
                <c:pt idx="5961">
                  <c:v>40785548.371580303</c:v>
                </c:pt>
                <c:pt idx="5962">
                  <c:v>40711264.214304499</c:v>
                </c:pt>
                <c:pt idx="5963">
                  <c:v>40637115.353383496</c:v>
                </c:pt>
                <c:pt idx="5964">
                  <c:v>40563101.542397201</c:v>
                </c:pt>
                <c:pt idx="5965">
                  <c:v>40489222.5353745</c:v>
                </c:pt>
                <c:pt idx="5966">
                  <c:v>40415478.086792096</c:v>
                </c:pt>
                <c:pt idx="5967">
                  <c:v>40341867.951573998</c:v>
                </c:pt>
                <c:pt idx="5968">
                  <c:v>40268391.8850905</c:v>
                </c:pt>
                <c:pt idx="5969">
                  <c:v>40195049.643157601</c:v>
                </c:pt>
                <c:pt idx="5970">
                  <c:v>40121840.982035801</c:v>
                </c:pt>
                <c:pt idx="5971">
                  <c:v>40048765.658429801</c:v>
                </c:pt>
                <c:pt idx="5972">
                  <c:v>39975823.429487102</c:v>
                </c:pt>
                <c:pt idx="5973">
                  <c:v>39903014.052797802</c:v>
                </c:pt>
                <c:pt idx="5974">
                  <c:v>39830337.286393397</c:v>
                </c:pt>
                <c:pt idx="5975">
                  <c:v>39757792.888746098</c:v>
                </c:pt>
                <c:pt idx="5976">
                  <c:v>39685380.618768103</c:v>
                </c:pt>
                <c:pt idx="5977">
                  <c:v>39613100.235810399</c:v>
                </c:pt>
                <c:pt idx="5978">
                  <c:v>39540951.499662802</c:v>
                </c:pt>
                <c:pt idx="5979">
                  <c:v>39468934.170552097</c:v>
                </c:pt>
                <c:pt idx="5980">
                  <c:v>39397048.009142101</c:v>
                </c:pt>
                <c:pt idx="5981">
                  <c:v>39325292.776532501</c:v>
                </c:pt>
                <c:pt idx="5982">
                  <c:v>39253668.234258004</c:v>
                </c:pt>
                <c:pt idx="5983">
                  <c:v>39182174.144287698</c:v>
                </c:pt>
                <c:pt idx="5984">
                  <c:v>39110810.269024298</c:v>
                </c:pt>
                <c:pt idx="5985">
                  <c:v>39039576.371303</c:v>
                </c:pt>
                <c:pt idx="5986">
                  <c:v>38968472.214391202</c:v>
                </c:pt>
                <c:pt idx="5987">
                  <c:v>38897497.5619874</c:v>
                </c:pt>
                <c:pt idx="5988">
                  <c:v>38826652.178220399</c:v>
                </c:pt>
                <c:pt idx="5989">
                  <c:v>38755935.827648804</c:v>
                </c:pt>
                <c:pt idx="5990">
                  <c:v>38685348.275259897</c:v>
                </c:pt>
                <c:pt idx="5991">
                  <c:v>38614889.286468901</c:v>
                </c:pt>
                <c:pt idx="5992">
                  <c:v>38544558.627118401</c:v>
                </c:pt>
                <c:pt idx="5993">
                  <c:v>38474356.063477501</c:v>
                </c:pt>
                <c:pt idx="5994">
                  <c:v>38404281.362241097</c:v>
                </c:pt>
                <c:pt idx="5995">
                  <c:v>38334334.2905287</c:v>
                </c:pt>
                <c:pt idx="5996">
                  <c:v>38264514.6158842</c:v>
                </c:pt>
                <c:pt idx="5997">
                  <c:v>38194822.106274799</c:v>
                </c:pt>
                <c:pt idx="5998">
                  <c:v>38125256.530090503</c:v>
                </c:pt>
                <c:pt idx="5999">
                  <c:v>38055817.656142801</c:v>
                </c:pt>
                <c:pt idx="6000">
                  <c:v>37986505.253664501</c:v>
                </c:pt>
                <c:pt idx="6001">
                  <c:v>37917319.0923087</c:v>
                </c:pt>
                <c:pt idx="6002">
                  <c:v>37848258.942148</c:v>
                </c:pt>
                <c:pt idx="6003">
                  <c:v>37779324.573673703</c:v>
                </c:pt>
                <c:pt idx="6004">
                  <c:v>37710515.7577952</c:v>
                </c:pt>
                <c:pt idx="6005">
                  <c:v>37641832.2658391</c:v>
                </c:pt>
                <c:pt idx="6006">
                  <c:v>37573273.869548596</c:v>
                </c:pt>
                <c:pt idx="6007">
                  <c:v>37504840.341082498</c:v>
                </c:pt>
                <c:pt idx="6008">
                  <c:v>37436531.453014597</c:v>
                </c:pt>
                <c:pt idx="6009">
                  <c:v>37368346.978332996</c:v>
                </c:pt>
                <c:pt idx="6010">
                  <c:v>37300286.690439299</c:v>
                </c:pt>
                <c:pt idx="6011">
                  <c:v>37232350.363147497</c:v>
                </c:pt>
                <c:pt idx="6012">
                  <c:v>37164537.770683996</c:v>
                </c:pt>
                <c:pt idx="6013">
                  <c:v>37096848.687686101</c:v>
                </c:pt>
                <c:pt idx="6014">
                  <c:v>37029282.889201596</c:v>
                </c:pt>
                <c:pt idx="6015">
                  <c:v>36961840.150688201</c:v>
                </c:pt>
                <c:pt idx="6016">
                  <c:v>36894520.248012297</c:v>
                </c:pt>
                <c:pt idx="6017">
                  <c:v>36827322.957448803</c:v>
                </c:pt>
                <c:pt idx="6018">
                  <c:v>36760248.055679798</c:v>
                </c:pt>
                <c:pt idx="6019">
                  <c:v>36693295.319794297</c:v>
                </c:pt>
                <c:pt idx="6020">
                  <c:v>36626464.527287401</c:v>
                </c:pt>
                <c:pt idx="6021">
                  <c:v>36559755.456059203</c:v>
                </c:pt>
                <c:pt idx="6022">
                  <c:v>36493167.884414397</c:v>
                </c:pt>
                <c:pt idx="6023">
                  <c:v>36426701.591061696</c:v>
                </c:pt>
                <c:pt idx="6024">
                  <c:v>36360356.3551125</c:v>
                </c:pt>
                <c:pt idx="6025">
                  <c:v>36294131.956080802</c:v>
                </c:pt>
                <c:pt idx="6026">
                  <c:v>36228028.173882</c:v>
                </c:pt>
                <c:pt idx="6027">
                  <c:v>36162044.788832404</c:v>
                </c:pt>
                <c:pt idx="6028">
                  <c:v>36096181.581648499</c:v>
                </c:pt>
                <c:pt idx="6029">
                  <c:v>36030438.333446003</c:v>
                </c:pt>
                <c:pt idx="6030">
                  <c:v>35964814.825739399</c:v>
                </c:pt>
                <c:pt idx="6031">
                  <c:v>35899310.840441301</c:v>
                </c:pt>
                <c:pt idx="6032">
                  <c:v>35833926.159861103</c:v>
                </c:pt>
                <c:pt idx="6033">
                  <c:v>35768660.566705003</c:v>
                </c:pt>
                <c:pt idx="6034">
                  <c:v>35703513.844074801</c:v>
                </c:pt>
                <c:pt idx="6035">
                  <c:v>35638485.775467597</c:v>
                </c:pt>
                <c:pt idx="6036">
                  <c:v>35573576.1447744</c:v>
                </c:pt>
                <c:pt idx="6037">
                  <c:v>35508784.7362803</c:v>
                </c:pt>
                <c:pt idx="6038">
                  <c:v>35444111.334662899</c:v>
                </c:pt>
                <c:pt idx="6039">
                  <c:v>35379555.724992096</c:v>
                </c:pt>
                <c:pt idx="6040">
                  <c:v>35315117.692729302</c:v>
                </c:pt>
                <c:pt idx="6041">
                  <c:v>35250797.023726597</c:v>
                </c:pt>
                <c:pt idx="6042">
                  <c:v>35186593.504226297</c:v>
                </c:pt>
                <c:pt idx="6043">
                  <c:v>35122506.920859702</c:v>
                </c:pt>
                <c:pt idx="6044">
                  <c:v>35058537.060646899</c:v>
                </c:pt>
                <c:pt idx="6045">
                  <c:v>34994683.710996099</c:v>
                </c:pt>
                <c:pt idx="6046">
                  <c:v>34930946.659702301</c:v>
                </c:pt>
                <c:pt idx="6047">
                  <c:v>34867325.694947302</c:v>
                </c:pt>
                <c:pt idx="6048">
                  <c:v>34803820.605298601</c:v>
                </c:pt>
                <c:pt idx="6049">
                  <c:v>34740431.179708697</c:v>
                </c:pt>
                <c:pt idx="6050">
                  <c:v>34677157.207514599</c:v>
                </c:pt>
                <c:pt idx="6051">
                  <c:v>34613998.478437103</c:v>
                </c:pt>
                <c:pt idx="6052">
                  <c:v>34550954.782579601</c:v>
                </c:pt>
                <c:pt idx="6053">
                  <c:v>34488025.9104283</c:v>
                </c:pt>
                <c:pt idx="6054">
                  <c:v>34425211.652850598</c:v>
                </c:pt>
                <c:pt idx="6055">
                  <c:v>34362511.8010948</c:v>
                </c:pt>
                <c:pt idx="6056">
                  <c:v>34299926.146789797</c:v>
                </c:pt>
                <c:pt idx="6057">
                  <c:v>34237454.481943697</c:v>
                </c:pt>
                <c:pt idx="6058">
                  <c:v>34175096.598943301</c:v>
                </c:pt>
                <c:pt idx="6059">
                  <c:v>34112852.290553898</c:v>
                </c:pt>
                <c:pt idx="6060">
                  <c:v>34050721.349918</c:v>
                </c:pt>
                <c:pt idx="6061">
                  <c:v>33988703.570554897</c:v>
                </c:pt>
                <c:pt idx="6062">
                  <c:v>33926798.746359996</c:v>
                </c:pt>
                <c:pt idx="6063">
                  <c:v>33865006.671604097</c:v>
                </c:pt>
                <c:pt idx="6064">
                  <c:v>33803327.140932597</c:v>
                </c:pt>
                <c:pt idx="6065">
                  <c:v>33741759.949364997</c:v>
                </c:pt>
                <c:pt idx="6066">
                  <c:v>33680304.892294101</c:v>
                </c:pt>
                <c:pt idx="6067">
                  <c:v>33618961.765485503</c:v>
                </c:pt>
                <c:pt idx="6068">
                  <c:v>33557730.365076698</c:v>
                </c:pt>
                <c:pt idx="6069">
                  <c:v>33496610.487576202</c:v>
                </c:pt>
                <c:pt idx="6070">
                  <c:v>33435601.929863699</c:v>
                </c:pt>
                <c:pt idx="6071">
                  <c:v>33374704.489188399</c:v>
                </c:pt>
                <c:pt idx="6072">
                  <c:v>33313917.9631689</c:v>
                </c:pt>
                <c:pt idx="6073">
                  <c:v>33253242.1497925</c:v>
                </c:pt>
                <c:pt idx="6074">
                  <c:v>33192676.8474143</c:v>
                </c:pt>
                <c:pt idx="6075">
                  <c:v>33132221.854756702</c:v>
                </c:pt>
                <c:pt idx="6076">
                  <c:v>33071876.970908798</c:v>
                </c:pt>
                <c:pt idx="6077">
                  <c:v>33011641.995325599</c:v>
                </c:pt>
                <c:pt idx="6078">
                  <c:v>32951516.727827098</c:v>
                </c:pt>
                <c:pt idx="6079">
                  <c:v>32891500.968598198</c:v>
                </c:pt>
                <c:pt idx="6080">
                  <c:v>32831594.518187702</c:v>
                </c:pt>
                <c:pt idx="6081">
                  <c:v>32771797.177507501</c:v>
                </c:pt>
                <c:pt idx="6082">
                  <c:v>32712108.747832201</c:v>
                </c:pt>
                <c:pt idx="6083">
                  <c:v>32652529.030798402</c:v>
                </c:pt>
                <c:pt idx="6084">
                  <c:v>32593057.828403901</c:v>
                </c:pt>
                <c:pt idx="6085">
                  <c:v>32533694.943007201</c:v>
                </c:pt>
                <c:pt idx="6086">
                  <c:v>32474440.177326702</c:v>
                </c:pt>
                <c:pt idx="6087">
                  <c:v>32415293.334440101</c:v>
                </c:pt>
                <c:pt idx="6088">
                  <c:v>32356254.217783902</c:v>
                </c:pt>
                <c:pt idx="6089">
                  <c:v>32297322.631152499</c:v>
                </c:pt>
                <c:pt idx="6090">
                  <c:v>32238498.378697701</c:v>
                </c:pt>
                <c:pt idx="6091">
                  <c:v>32179781.264927801</c:v>
                </c:pt>
                <c:pt idx="6092">
                  <c:v>32121171.094707601</c:v>
                </c:pt>
                <c:pt idx="6093">
                  <c:v>32062667.6732569</c:v>
                </c:pt>
                <c:pt idx="6094">
                  <c:v>32004270.806150299</c:v>
                </c:pt>
                <c:pt idx="6095">
                  <c:v>31945980.299316801</c:v>
                </c:pt>
                <c:pt idx="6096">
                  <c:v>31887795.959038701</c:v>
                </c:pt>
                <c:pt idx="6097">
                  <c:v>31829717.591950901</c:v>
                </c:pt>
                <c:pt idx="6098">
                  <c:v>31771745.005040899</c:v>
                </c:pt>
                <c:pt idx="6099">
                  <c:v>31713878.005647399</c:v>
                </c:pt>
                <c:pt idx="6100">
                  <c:v>31656116.401460201</c:v>
                </c:pt>
                <c:pt idx="6101">
                  <c:v>31598460.000519302</c:v>
                </c:pt>
                <c:pt idx="6102">
                  <c:v>31540908.611214299</c:v>
                </c:pt>
                <c:pt idx="6103">
                  <c:v>31483462.042283799</c:v>
                </c:pt>
                <c:pt idx="6104">
                  <c:v>31426120.1028147</c:v>
                </c:pt>
                <c:pt idx="6105">
                  <c:v>31368882.602241799</c:v>
                </c:pt>
                <c:pt idx="6106">
                  <c:v>31311749.350346699</c:v>
                </c:pt>
                <c:pt idx="6107">
                  <c:v>31254720.157257799</c:v>
                </c:pt>
                <c:pt idx="6108">
                  <c:v>31197794.833448902</c:v>
                </c:pt>
                <c:pt idx="6109">
                  <c:v>31140973.189739499</c:v>
                </c:pt>
                <c:pt idx="6110">
                  <c:v>31084255.037293099</c:v>
                </c:pt>
                <c:pt idx="6111">
                  <c:v>31027640.1876176</c:v>
                </c:pt>
                <c:pt idx="6112">
                  <c:v>30971128.452563901</c:v>
                </c:pt>
                <c:pt idx="6113">
                  <c:v>30914719.6443258</c:v>
                </c:pt>
                <c:pt idx="6114">
                  <c:v>30858413.575438999</c:v>
                </c:pt>
                <c:pt idx="6115">
                  <c:v>30802210.0587807</c:v>
                </c:pt>
                <c:pt idx="6116">
                  <c:v>30746108.907568902</c:v>
                </c:pt>
                <c:pt idx="6117">
                  <c:v>30690109.935361899</c:v>
                </c:pt>
                <c:pt idx="6118">
                  <c:v>30634212.9560574</c:v>
                </c:pt>
                <c:pt idx="6119">
                  <c:v>30578417.783892099</c:v>
                </c:pt>
                <c:pt idx="6120">
                  <c:v>30522724.2334411</c:v>
                </c:pt>
                <c:pt idx="6121">
                  <c:v>30467132.119617201</c:v>
                </c:pt>
                <c:pt idx="6122">
                  <c:v>30411641.257670298</c:v>
                </c:pt>
                <c:pt idx="6123">
                  <c:v>30356251.4631868</c:v>
                </c:pt>
                <c:pt idx="6124">
                  <c:v>30300962.552088901</c:v>
                </c:pt>
                <c:pt idx="6125">
                  <c:v>30245774.3406341</c:v>
                </c:pt>
                <c:pt idx="6126">
                  <c:v>30190686.645414799</c:v>
                </c:pt>
                <c:pt idx="6127">
                  <c:v>30135699.283357002</c:v>
                </c:pt>
                <c:pt idx="6128">
                  <c:v>30080812.0717205</c:v>
                </c:pt>
                <c:pt idx="6129">
                  <c:v>30026024.828097802</c:v>
                </c:pt>
                <c:pt idx="6130">
                  <c:v>29971337.370413601</c:v>
                </c:pt>
                <c:pt idx="6131">
                  <c:v>29916749.516924299</c:v>
                </c:pt>
                <c:pt idx="6132">
                  <c:v>29862261.086217199</c:v>
                </c:pt>
                <c:pt idx="6133">
                  <c:v>29807871.897210099</c:v>
                </c:pt>
                <c:pt idx="6134">
                  <c:v>29753581.7691507</c:v>
                </c:pt>
                <c:pt idx="6135">
                  <c:v>29699390.521615598</c:v>
                </c:pt>
                <c:pt idx="6136">
                  <c:v>29645297.974510301</c:v>
                </c:pt>
                <c:pt idx="6137">
                  <c:v>29591303.948068298</c:v>
                </c:pt>
                <c:pt idx="6138">
                  <c:v>29537408.2628504</c:v>
                </c:pt>
                <c:pt idx="6139">
                  <c:v>29483610.739744298</c:v>
                </c:pt>
                <c:pt idx="6140">
                  <c:v>29429911.199963801</c:v>
                </c:pt>
                <c:pt idx="6141">
                  <c:v>29376309.465048399</c:v>
                </c:pt>
                <c:pt idx="6142">
                  <c:v>29322805.356862798</c:v>
                </c:pt>
                <c:pt idx="6143">
                  <c:v>29269398.697595801</c:v>
                </c:pt>
                <c:pt idx="6144">
                  <c:v>29216089.309760399</c:v>
                </c:pt>
                <c:pt idx="6145">
                  <c:v>29162877.016192701</c:v>
                </c:pt>
                <c:pt idx="6146">
                  <c:v>29109761.640051398</c:v>
                </c:pt>
                <c:pt idx="6147">
                  <c:v>29056743.0048174</c:v>
                </c:pt>
                <c:pt idx="6148">
                  <c:v>29003820.934293099</c:v>
                </c:pt>
                <c:pt idx="6149">
                  <c:v>28950995.252601799</c:v>
                </c:pt>
                <c:pt idx="6150">
                  <c:v>28898265.784187101</c:v>
                </c:pt>
                <c:pt idx="6151">
                  <c:v>28845632.3538124</c:v>
                </c:pt>
                <c:pt idx="6152">
                  <c:v>28793094.7865602</c:v>
                </c:pt>
                <c:pt idx="6153">
                  <c:v>28740652.907831602</c:v>
                </c:pt>
                <c:pt idx="6154">
                  <c:v>28688306.543345701</c:v>
                </c:pt>
                <c:pt idx="6155">
                  <c:v>28636055.5191392</c:v>
                </c:pt>
                <c:pt idx="6156">
                  <c:v>28583899.661565199</c:v>
                </c:pt>
                <c:pt idx="6157">
                  <c:v>28531838.7972936</c:v>
                </c:pt>
                <c:pt idx="6158">
                  <c:v>28479872.753309701</c:v>
                </c:pt>
                <c:pt idx="6159">
                  <c:v>28428001.356913898</c:v>
                </c:pt>
                <c:pt idx="6160">
                  <c:v>28376224.435721301</c:v>
                </c:pt>
                <c:pt idx="6161">
                  <c:v>28324541.817660801</c:v>
                </c:pt>
                <c:pt idx="6162">
                  <c:v>28272953.330974799</c:v>
                </c:pt>
                <c:pt idx="6163">
                  <c:v>28221458.804218601</c:v>
                </c:pt>
                <c:pt idx="6164">
                  <c:v>28170058.0662595</c:v>
                </c:pt>
                <c:pt idx="6165">
                  <c:v>28118750.946276698</c:v>
                </c:pt>
                <c:pt idx="6166">
                  <c:v>28067537.273760598</c:v>
                </c:pt>
                <c:pt idx="6167">
                  <c:v>28016416.878511999</c:v>
                </c:pt>
                <c:pt idx="6168">
                  <c:v>27965389.590641599</c:v>
                </c:pt>
                <c:pt idx="6169">
                  <c:v>27914455.2405697</c:v>
                </c:pt>
                <c:pt idx="6170">
                  <c:v>27863613.659025598</c:v>
                </c:pt>
                <c:pt idx="6171">
                  <c:v>27812864.6770464</c:v>
                </c:pt>
                <c:pt idx="6172">
                  <c:v>27762208.125977401</c:v>
                </c:pt>
                <c:pt idx="6173">
                  <c:v>27711643.837471001</c:v>
                </c:pt>
                <c:pt idx="6174">
                  <c:v>27661171.643486101</c:v>
                </c:pt>
                <c:pt idx="6175">
                  <c:v>27610791.376287598</c:v>
                </c:pt>
                <c:pt idx="6176">
                  <c:v>27560502.868446</c:v>
                </c:pt>
                <c:pt idx="6177">
                  <c:v>27510305.952836901</c:v>
                </c:pt>
                <c:pt idx="6178">
                  <c:v>27460200.462639999</c:v>
                </c:pt>
                <c:pt idx="6179">
                  <c:v>27410186.231339101</c:v>
                </c:pt>
                <c:pt idx="6180">
                  <c:v>27360263.092721101</c:v>
                </c:pt>
                <c:pt idx="6181">
                  <c:v>27310430.880875599</c:v>
                </c:pt>
                <c:pt idx="6182">
                  <c:v>27260689.430194501</c:v>
                </c:pt>
                <c:pt idx="6183">
                  <c:v>27211038.5753714</c:v>
                </c:pt>
                <c:pt idx="6184">
                  <c:v>27161478.1514007</c:v>
                </c:pt>
                <c:pt idx="6185">
                  <c:v>27112007.9935777</c:v>
                </c:pt>
                <c:pt idx="6186">
                  <c:v>27062627.937497299</c:v>
                </c:pt>
                <c:pt idx="6187">
                  <c:v>27013337.819054101</c:v>
                </c:pt>
                <c:pt idx="6188">
                  <c:v>26964137.474441499</c:v>
                </c:pt>
                <c:pt idx="6189">
                  <c:v>26915026.740151301</c:v>
                </c:pt>
                <c:pt idx="6190">
                  <c:v>26866005.452973001</c:v>
                </c:pt>
                <c:pt idx="6191">
                  <c:v>26817073.449993499</c:v>
                </c:pt>
                <c:pt idx="6192">
                  <c:v>26768230.568596199</c:v>
                </c:pt>
                <c:pt idx="6193">
                  <c:v>26719476.646460898</c:v>
                </c:pt>
                <c:pt idx="6194">
                  <c:v>26670811.521563001</c:v>
                </c:pt>
                <c:pt idx="6195">
                  <c:v>26622235.0321729</c:v>
                </c:pt>
                <c:pt idx="6196">
                  <c:v>26573747.016855702</c:v>
                </c:pt>
                <c:pt idx="6197">
                  <c:v>26525347.314470299</c:v>
                </c:pt>
                <c:pt idx="6198">
                  <c:v>26477035.764169399</c:v>
                </c:pt>
                <c:pt idx="6199">
                  <c:v>26428812.2053985</c:v>
                </c:pt>
                <c:pt idx="6200">
                  <c:v>26380676.477895401</c:v>
                </c:pt>
                <c:pt idx="6201">
                  <c:v>26332628.421689998</c:v>
                </c:pt>
                <c:pt idx="6202">
                  <c:v>26284667.8771035</c:v>
                </c:pt>
                <c:pt idx="6203">
                  <c:v>26236794.6847478</c:v>
                </c:pt>
                <c:pt idx="6204">
                  <c:v>26189008.685525201</c:v>
                </c:pt>
                <c:pt idx="6205">
                  <c:v>26141309.720628001</c:v>
                </c:pt>
                <c:pt idx="6206">
                  <c:v>26093697.631537199</c:v>
                </c:pt>
                <c:pt idx="6207">
                  <c:v>26046172.260023098</c:v>
                </c:pt>
                <c:pt idx="6208">
                  <c:v>25998733.448143698</c:v>
                </c:pt>
                <c:pt idx="6209">
                  <c:v>25951381.038245</c:v>
                </c:pt>
                <c:pt idx="6210">
                  <c:v>25904114.872960001</c:v>
                </c:pt>
                <c:pt idx="6211">
                  <c:v>25856934.795208398</c:v>
                </c:pt>
                <c:pt idx="6212">
                  <c:v>25809840.6481959</c:v>
                </c:pt>
                <c:pt idx="6213">
                  <c:v>25762832.2754138</c:v>
                </c:pt>
                <c:pt idx="6214">
                  <c:v>25715909.520638499</c:v>
                </c:pt>
                <c:pt idx="6215">
                  <c:v>25669072.227930799</c:v>
                </c:pt>
                <c:pt idx="6216">
                  <c:v>25622320.241635799</c:v>
                </c:pt>
                <c:pt idx="6217">
                  <c:v>25575653.406381801</c:v>
                </c:pt>
                <c:pt idx="6218">
                  <c:v>25529071.5670803</c:v>
                </c:pt>
                <c:pt idx="6219">
                  <c:v>25482574.568925001</c:v>
                </c:pt>
                <c:pt idx="6220">
                  <c:v>25436162.2573919</c:v>
                </c:pt>
                <c:pt idx="6221">
                  <c:v>25389834.478238199</c:v>
                </c:pt>
                <c:pt idx="6222">
                  <c:v>25343591.077502102</c:v>
                </c:pt>
                <c:pt idx="6223">
                  <c:v>25297431.9015023</c:v>
                </c:pt>
                <c:pt idx="6224">
                  <c:v>25251356.796837099</c:v>
                </c:pt>
                <c:pt idx="6225">
                  <c:v>25205365.610384699</c:v>
                </c:pt>
                <c:pt idx="6226">
                  <c:v>25159458.189301699</c:v>
                </c:pt>
                <c:pt idx="6227">
                  <c:v>25113634.381023299</c:v>
                </c:pt>
                <c:pt idx="6228">
                  <c:v>25067894.033262599</c:v>
                </c:pt>
                <c:pt idx="6229">
                  <c:v>25022236.994010001</c:v>
                </c:pt>
                <c:pt idx="6230">
                  <c:v>24976663.1115328</c:v>
                </c:pt>
                <c:pt idx="6231">
                  <c:v>24931172.234374601</c:v>
                </c:pt>
                <c:pt idx="6232">
                  <c:v>24885764.2113549</c:v>
                </c:pt>
                <c:pt idx="6233">
                  <c:v>24840438.891568501</c:v>
                </c:pt>
                <c:pt idx="6234">
                  <c:v>24795196.1243851</c:v>
                </c:pt>
                <c:pt idx="6235">
                  <c:v>24750035.7594488</c:v>
                </c:pt>
                <c:pt idx="6236">
                  <c:v>24704957.646677401</c:v>
                </c:pt>
                <c:pt idx="6237">
                  <c:v>24659961.636262201</c:v>
                </c:pt>
                <c:pt idx="6238">
                  <c:v>24615047.578667302</c:v>
                </c:pt>
                <c:pt idx="6239">
                  <c:v>24570215.324629001</c:v>
                </c:pt>
                <c:pt idx="6240">
                  <c:v>24525464.7251557</c:v>
                </c:pt>
                <c:pt idx="6241">
                  <c:v>24480795.6315271</c:v>
                </c:pt>
                <c:pt idx="6242">
                  <c:v>24436207.895293601</c:v>
                </c:pt>
                <c:pt idx="6243">
                  <c:v>24391701.368276201</c:v>
                </c:pt>
                <c:pt idx="6244">
                  <c:v>24347275.902565699</c:v>
                </c:pt>
                <c:pt idx="6245">
                  <c:v>24302931.350522298</c:v>
                </c:pt>
                <c:pt idx="6246">
                  <c:v>24258667.564775001</c:v>
                </c:pt>
                <c:pt idx="6247">
                  <c:v>24214484.3982214</c:v>
                </c:pt>
                <c:pt idx="6248">
                  <c:v>24170381.7040268</c:v>
                </c:pt>
                <c:pt idx="6249">
                  <c:v>24126359.335624199</c:v>
                </c:pt>
                <c:pt idx="6250">
                  <c:v>24082417.146713201</c:v>
                </c:pt>
                <c:pt idx="6251">
                  <c:v>24038554.991260301</c:v>
                </c:pt>
                <c:pt idx="6252">
                  <c:v>23994772.723497599</c:v>
                </c:pt>
                <c:pt idx="6253">
                  <c:v>23951070.1979228</c:v>
                </c:pt>
                <c:pt idx="6254">
                  <c:v>23907447.269298799</c:v>
                </c:pt>
                <c:pt idx="6255">
                  <c:v>23863903.7926527</c:v>
                </c:pt>
                <c:pt idx="6256">
                  <c:v>23820439.623275898</c:v>
                </c:pt>
                <c:pt idx="6257">
                  <c:v>23777054.616723198</c:v>
                </c:pt>
                <c:pt idx="6258">
                  <c:v>23733748.628812701</c:v>
                </c:pt>
                <c:pt idx="6259">
                  <c:v>23690521.515624899</c:v>
                </c:pt>
                <c:pt idx="6260">
                  <c:v>23647373.133502401</c:v>
                </c:pt>
                <c:pt idx="6261">
                  <c:v>23604303.3390496</c:v>
                </c:pt>
                <c:pt idx="6262">
                  <c:v>23561311.989131998</c:v>
                </c:pt>
                <c:pt idx="6263">
                  <c:v>23518398.940875798</c:v>
                </c:pt>
                <c:pt idx="6264">
                  <c:v>23475564.0516674</c:v>
                </c:pt>
                <c:pt idx="6265">
                  <c:v>23432807.1791531</c:v>
                </c:pt>
                <c:pt idx="6266">
                  <c:v>23390128.1812381</c:v>
                </c:pt>
                <c:pt idx="6267">
                  <c:v>23347526.916086901</c:v>
                </c:pt>
                <c:pt idx="6268">
                  <c:v>23305003.242121901</c:v>
                </c:pt>
                <c:pt idx="6269">
                  <c:v>23262557.0180237</c:v>
                </c:pt>
                <c:pt idx="6270">
                  <c:v>23220188.102729902</c:v>
                </c:pt>
                <c:pt idx="6271">
                  <c:v>23177896.355435502</c:v>
                </c:pt>
                <c:pt idx="6272">
                  <c:v>23135681.6355915</c:v>
                </c:pt>
                <c:pt idx="6273">
                  <c:v>23093543.802905198</c:v>
                </c:pt>
                <c:pt idx="6274">
                  <c:v>23051482.7173393</c:v>
                </c:pt>
                <c:pt idx="6275">
                  <c:v>23009498.239111502</c:v>
                </c:pt>
                <c:pt idx="6276">
                  <c:v>22967590.228694201</c:v>
                </c:pt>
                <c:pt idx="6277">
                  <c:v>22925758.546813902</c:v>
                </c:pt>
                <c:pt idx="6278">
                  <c:v>22884003.054450698</c:v>
                </c:pt>
                <c:pt idx="6279">
                  <c:v>22842323.612837899</c:v>
                </c:pt>
                <c:pt idx="6280">
                  <c:v>22800720.083461698</c:v>
                </c:pt>
                <c:pt idx="6281">
                  <c:v>22759192.3280605</c:v>
                </c:pt>
                <c:pt idx="6282">
                  <c:v>22717740.2086243</c:v>
                </c:pt>
                <c:pt idx="6283">
                  <c:v>22676363.5873948</c:v>
                </c:pt>
                <c:pt idx="6284">
                  <c:v>22635062.326864399</c:v>
                </c:pt>
                <c:pt idx="6285">
                  <c:v>22593836.289776102</c:v>
                </c:pt>
                <c:pt idx="6286">
                  <c:v>22552685.339122601</c:v>
                </c:pt>
                <c:pt idx="6287">
                  <c:v>22511609.3381465</c:v>
                </c:pt>
                <c:pt idx="6288">
                  <c:v>22470608.150339201</c:v>
                </c:pt>
                <c:pt idx="6289">
                  <c:v>22429681.639440902</c:v>
                </c:pt>
                <c:pt idx="6290">
                  <c:v>22388829.669439901</c:v>
                </c:pt>
                <c:pt idx="6291">
                  <c:v>22348052.104572199</c:v>
                </c:pt>
                <c:pt idx="6292">
                  <c:v>22307348.809321199</c:v>
                </c:pt>
                <c:pt idx="6293">
                  <c:v>22266719.648416899</c:v>
                </c:pt>
                <c:pt idx="6294">
                  <c:v>22226164.486835901</c:v>
                </c:pt>
                <c:pt idx="6295">
                  <c:v>22185683.189800601</c:v>
                </c:pt>
                <c:pt idx="6296">
                  <c:v>22145275.6227789</c:v>
                </c:pt>
                <c:pt idx="6297">
                  <c:v>22104941.6514837</c:v>
                </c:pt>
                <c:pt idx="6298">
                  <c:v>22064681.141872499</c:v>
                </c:pt>
                <c:pt idx="6299">
                  <c:v>22024493.960147001</c:v>
                </c:pt>
                <c:pt idx="6300">
                  <c:v>21984379.9727525</c:v>
                </c:pt>
                <c:pt idx="6301">
                  <c:v>21944339.046377599</c:v>
                </c:pt>
                <c:pt idx="6302">
                  <c:v>21904371.047953699</c:v>
                </c:pt>
                <c:pt idx="6303">
                  <c:v>21864475.8446545</c:v>
                </c:pt>
                <c:pt idx="6304">
                  <c:v>21824653.303895701</c:v>
                </c:pt>
                <c:pt idx="6305">
                  <c:v>21784903.293334398</c:v>
                </c:pt>
                <c:pt idx="6306">
                  <c:v>21745225.680868901</c:v>
                </c:pt>
                <c:pt idx="6307">
                  <c:v>21705620.334638</c:v>
                </c:pt>
                <c:pt idx="6308">
                  <c:v>21666087.1230205</c:v>
                </c:pt>
                <c:pt idx="6309">
                  <c:v>21626625.914635301</c:v>
                </c:pt>
                <c:pt idx="6310">
                  <c:v>21587236.578340199</c:v>
                </c:pt>
                <c:pt idx="6311">
                  <c:v>21547918.9832321</c:v>
                </c:pt>
                <c:pt idx="6312">
                  <c:v>21508672.9986463</c:v>
                </c:pt>
                <c:pt idx="6313">
                  <c:v>21469498.494155899</c:v>
                </c:pt>
                <c:pt idx="6314">
                  <c:v>21430395.3395718</c:v>
                </c:pt>
                <c:pt idx="6315">
                  <c:v>21391363.404941801</c:v>
                </c:pt>
                <c:pt idx="6316">
                  <c:v>21352402.5605506</c:v>
                </c:pt>
                <c:pt idx="6317">
                  <c:v>21313512.676918902</c:v>
                </c:pt>
                <c:pt idx="6318">
                  <c:v>21274693.624803498</c:v>
                </c:pt>
                <c:pt idx="6319">
                  <c:v>21235945.2751964</c:v>
                </c:pt>
                <c:pt idx="6320">
                  <c:v>21197267.499324601</c:v>
                </c:pt>
                <c:pt idx="6321">
                  <c:v>21158660.1686498</c:v>
                </c:pt>
                <c:pt idx="6322">
                  <c:v>21120123.1548675</c:v>
                </c:pt>
                <c:pt idx="6323">
                  <c:v>21081656.329907201</c:v>
                </c:pt>
                <c:pt idx="6324">
                  <c:v>21043259.565931398</c:v>
                </c:pt>
                <c:pt idx="6325">
                  <c:v>21004932.7353357</c:v>
                </c:pt>
                <c:pt idx="6326">
                  <c:v>20966675.710747901</c:v>
                </c:pt>
                <c:pt idx="6327">
                  <c:v>20928488.3650278</c:v>
                </c:pt>
                <c:pt idx="6328">
                  <c:v>20890370.571266901</c:v>
                </c:pt>
                <c:pt idx="6329">
                  <c:v>20852322.202787802</c:v>
                </c:pt>
                <c:pt idx="6330">
                  <c:v>20814343.133143701</c:v>
                </c:pt>
                <c:pt idx="6331">
                  <c:v>20776433.236118201</c:v>
                </c:pt>
                <c:pt idx="6332">
                  <c:v>20738592.385724802</c:v>
                </c:pt>
                <c:pt idx="6333">
                  <c:v>20700820.4562064</c:v>
                </c:pt>
                <c:pt idx="6334">
                  <c:v>20663117.322035</c:v>
                </c:pt>
                <c:pt idx="6335">
                  <c:v>20625482.8579113</c:v>
                </c:pt>
                <c:pt idx="6336">
                  <c:v>20587916.938763902</c:v>
                </c:pt>
                <c:pt idx="6337">
                  <c:v>20550419.439749699</c:v>
                </c:pt>
                <c:pt idx="6338">
                  <c:v>20512990.236252401</c:v>
                </c:pt>
                <c:pt idx="6339">
                  <c:v>20475629.203883201</c:v>
                </c:pt>
                <c:pt idx="6340">
                  <c:v>20438336.218479499</c:v>
                </c:pt>
                <c:pt idx="6341">
                  <c:v>20401111.156105101</c:v>
                </c:pt>
                <c:pt idx="6342">
                  <c:v>20363953.893049199</c:v>
                </c:pt>
                <c:pt idx="6343">
                  <c:v>20326864.305826601</c:v>
                </c:pt>
                <c:pt idx="6344">
                  <c:v>20289842.271177001</c:v>
                </c:pt>
                <c:pt idx="6345">
                  <c:v>20252887.6660643</c:v>
                </c:pt>
                <c:pt idx="6346">
                  <c:v>20216000.367676999</c:v>
                </c:pt>
                <c:pt idx="6347">
                  <c:v>20179180.253426701</c:v>
                </c:pt>
                <c:pt idx="6348">
                  <c:v>20142427.200948801</c:v>
                </c:pt>
                <c:pt idx="6349">
                  <c:v>20105741.088101201</c:v>
                </c:pt>
                <c:pt idx="6350">
                  <c:v>20069121.792964399</c:v>
                </c:pt>
                <c:pt idx="6351">
                  <c:v>20032569.193840999</c:v>
                </c:pt>
                <c:pt idx="6352">
                  <c:v>19996083.1692551</c:v>
                </c:pt>
                <c:pt idx="6353">
                  <c:v>19959663.597952198</c:v>
                </c:pt>
                <c:pt idx="6354">
                  <c:v>19923310.358898699</c:v>
                </c:pt>
                <c:pt idx="6355">
                  <c:v>19887023.3312812</c:v>
                </c:pt>
                <c:pt idx="6356">
                  <c:v>19850802.394506499</c:v>
                </c:pt>
                <c:pt idx="6357">
                  <c:v>19814647.428201001</c:v>
                </c:pt>
                <c:pt idx="6358">
                  <c:v>19778558.3122104</c:v>
                </c:pt>
                <c:pt idx="6359">
                  <c:v>19742534.926599301</c:v>
                </c:pt>
                <c:pt idx="6360">
                  <c:v>19706577.151650399</c:v>
                </c:pt>
                <c:pt idx="6361">
                  <c:v>19670684.867864899</c:v>
                </c:pt>
                <c:pt idx="6362">
                  <c:v>19634857.955961298</c:v>
                </c:pt>
                <c:pt idx="6363">
                  <c:v>19599096.2968756</c:v>
                </c:pt>
                <c:pt idx="6364">
                  <c:v>19563399.771760501</c:v>
                </c:pt>
                <c:pt idx="6365">
                  <c:v>19527768.261985101</c:v>
                </c:pt>
                <c:pt idx="6366">
                  <c:v>19492201.6491348</c:v>
                </c:pt>
                <c:pt idx="6367">
                  <c:v>19456699.8150106</c:v>
                </c:pt>
                <c:pt idx="6368">
                  <c:v>19421262.6416285</c:v>
                </c:pt>
                <c:pt idx="6369">
                  <c:v>19385890.0112198</c:v>
                </c:pt>
                <c:pt idx="6370">
                  <c:v>19350581.806230001</c:v>
                </c:pt>
                <c:pt idx="6371">
                  <c:v>19315337.909318801</c:v>
                </c:pt>
                <c:pt idx="6372">
                  <c:v>19280158.203359801</c:v>
                </c:pt>
                <c:pt idx="6373">
                  <c:v>19245042.571439601</c:v>
                </c:pt>
                <c:pt idx="6374">
                  <c:v>19209990.896857899</c:v>
                </c:pt>
                <c:pt idx="6375">
                  <c:v>19175003.063127</c:v>
                </c:pt>
                <c:pt idx="6376">
                  <c:v>19140078.9539713</c:v>
                </c:pt>
                <c:pt idx="6377">
                  <c:v>19105218.4533269</c:v>
                </c:pt>
                <c:pt idx="6378">
                  <c:v>19070421.445341501</c:v>
                </c:pt>
                <c:pt idx="6379">
                  <c:v>19035687.814373601</c:v>
                </c:pt>
                <c:pt idx="6380">
                  <c:v>19001017.444992401</c:v>
                </c:pt>
                <c:pt idx="6381">
                  <c:v>18966410.221977402</c:v>
                </c:pt>
                <c:pt idx="6382">
                  <c:v>18931866.030317899</c:v>
                </c:pt>
                <c:pt idx="6383">
                  <c:v>18897384.755212601</c:v>
                </c:pt>
                <c:pt idx="6384">
                  <c:v>18862966.2820694</c:v>
                </c:pt>
                <c:pt idx="6385">
                  <c:v>18828610.496504899</c:v>
                </c:pt>
                <c:pt idx="6386">
                  <c:v>18794317.284343999</c:v>
                </c:pt>
                <c:pt idx="6387">
                  <c:v>18760086.5316195</c:v>
                </c:pt>
                <c:pt idx="6388">
                  <c:v>18725918.1245718</c:v>
                </c:pt>
                <c:pt idx="6389">
                  <c:v>18691811.9496486</c:v>
                </c:pt>
                <c:pt idx="6390">
                  <c:v>18657767.893504299</c:v>
                </c:pt>
                <c:pt idx="6391">
                  <c:v>18623785.842999801</c:v>
                </c:pt>
                <c:pt idx="6392">
                  <c:v>18589865.685202099</c:v>
                </c:pt>
                <c:pt idx="6393">
                  <c:v>18556007.307383701</c:v>
                </c:pt>
                <c:pt idx="6394">
                  <c:v>18522210.5970226</c:v>
                </c:pt>
                <c:pt idx="6395">
                  <c:v>18488475.441801701</c:v>
                </c:pt>
                <c:pt idx="6396">
                  <c:v>18454801.729608402</c:v>
                </c:pt>
                <c:pt idx="6397">
                  <c:v>18421189.348534498</c:v>
                </c:pt>
                <c:pt idx="6398">
                  <c:v>18387638.186875299</c:v>
                </c:pt>
                <c:pt idx="6399">
                  <c:v>18354148.133129802</c:v>
                </c:pt>
                <c:pt idx="6400">
                  <c:v>18320719.075999901</c:v>
                </c:pt>
                <c:pt idx="6401">
                  <c:v>18287350.904390499</c:v>
                </c:pt>
                <c:pt idx="6402">
                  <c:v>18254043.5074086</c:v>
                </c:pt>
                <c:pt idx="6403">
                  <c:v>18220796.774363101</c:v>
                </c:pt>
                <c:pt idx="6404">
                  <c:v>18187610.594764698</c:v>
                </c:pt>
                <c:pt idx="6405">
                  <c:v>18154484.858325299</c:v>
                </c:pt>
                <c:pt idx="6406">
                  <c:v>18121419.454957701</c:v>
                </c:pt>
                <c:pt idx="6407">
                  <c:v>18088414.274774998</c:v>
                </c:pt>
                <c:pt idx="6408">
                  <c:v>18055469.2080907</c:v>
                </c:pt>
                <c:pt idx="6409">
                  <c:v>18022584.145417999</c:v>
                </c:pt>
                <c:pt idx="6410">
                  <c:v>17989758.977469299</c:v>
                </c:pt>
                <c:pt idx="6411">
                  <c:v>17956993.595156401</c:v>
                </c:pt>
                <c:pt idx="6412">
                  <c:v>17924287.8895896</c:v>
                </c:pt>
                <c:pt idx="6413">
                  <c:v>17891641.752077401</c:v>
                </c:pt>
                <c:pt idx="6414">
                  <c:v>17859055.074126601</c:v>
                </c:pt>
                <c:pt idx="6415">
                  <c:v>17826527.747441199</c:v>
                </c:pt>
                <c:pt idx="6416">
                  <c:v>17794059.663922802</c:v>
                </c:pt>
                <c:pt idx="6417">
                  <c:v>17761650.715669699</c:v>
                </c:pt>
                <c:pt idx="6418">
                  <c:v>17729300.7949767</c:v>
                </c:pt>
                <c:pt idx="6419">
                  <c:v>17697009.7943349</c:v>
                </c:pt>
                <c:pt idx="6420">
                  <c:v>17664777.606431101</c:v>
                </c:pt>
                <c:pt idx="6421">
                  <c:v>17632604.124147501</c:v>
                </c:pt>
                <c:pt idx="6422">
                  <c:v>17600489.240561601</c:v>
                </c:pt>
                <c:pt idx="6423">
                  <c:v>17568432.848945498</c:v>
                </c:pt>
                <c:pt idx="6424">
                  <c:v>17536434.8427657</c:v>
                </c:pt>
                <c:pt idx="6425">
                  <c:v>17504495.115682799</c:v>
                </c:pt>
                <c:pt idx="6426">
                  <c:v>17472613.5615509</c:v>
                </c:pt>
                <c:pt idx="6427">
                  <c:v>17440790.074417599</c:v>
                </c:pt>
                <c:pt idx="6428">
                  <c:v>17409024.548523601</c:v>
                </c:pt>
                <c:pt idx="6429">
                  <c:v>17377316.878301799</c:v>
                </c:pt>
                <c:pt idx="6430">
                  <c:v>17345666.9583777</c:v>
                </c:pt>
                <c:pt idx="6431">
                  <c:v>17314074.683568701</c:v>
                </c:pt>
                <c:pt idx="6432">
                  <c:v>17282539.948883802</c:v>
                </c:pt>
                <c:pt idx="6433">
                  <c:v>17251062.649522901</c:v>
                </c:pt>
                <c:pt idx="6434">
                  <c:v>17219642.680877201</c:v>
                </c:pt>
                <c:pt idx="6435">
                  <c:v>17188279.938528299</c:v>
                </c:pt>
                <c:pt idx="6436">
                  <c:v>17156974.318247698</c:v>
                </c:pt>
                <c:pt idx="6437">
                  <c:v>17125725.7159972</c:v>
                </c:pt>
                <c:pt idx="6438">
                  <c:v>17094534.0279277</c:v>
                </c:pt>
                <c:pt idx="6439">
                  <c:v>17063399.150379501</c:v>
                </c:pt>
                <c:pt idx="6440">
                  <c:v>17032320.979881499</c:v>
                </c:pt>
                <c:pt idx="6441">
                  <c:v>17001299.413151201</c:v>
                </c:pt>
                <c:pt idx="6442">
                  <c:v>16970334.3470941</c:v>
                </c:pt>
                <c:pt idx="6443">
                  <c:v>16939425.6788036</c:v>
                </c:pt>
                <c:pt idx="6444">
                  <c:v>16908573.305560499</c:v>
                </c:pt>
                <c:pt idx="6445">
                  <c:v>16877777.1248325</c:v>
                </c:pt>
                <c:pt idx="6446">
                  <c:v>16847037.034274399</c:v>
                </c:pt>
                <c:pt idx="6447">
                  <c:v>16816352.931727</c:v>
                </c:pt>
                <c:pt idx="6448">
                  <c:v>16785724.7152174</c:v>
                </c:pt>
                <c:pt idx="6449">
                  <c:v>16755152.2829585</c:v>
                </c:pt>
                <c:pt idx="6450">
                  <c:v>16724635.5333484</c:v>
                </c:pt>
                <c:pt idx="6451">
                  <c:v>16694174.3649703</c:v>
                </c:pt>
                <c:pt idx="6452">
                  <c:v>16663768.676592199</c:v>
                </c:pt>
                <c:pt idx="6453">
                  <c:v>16633418.367166299</c:v>
                </c:pt>
                <c:pt idx="6454">
                  <c:v>16603123.3358292</c:v>
                </c:pt>
                <c:pt idx="6455">
                  <c:v>16572883.481900699</c:v>
                </c:pt>
                <c:pt idx="6456">
                  <c:v>16542698.704884401</c:v>
                </c:pt>
                <c:pt idx="6457">
                  <c:v>16512568.9044668</c:v>
                </c:pt>
                <c:pt idx="6458">
                  <c:v>16482493.980517</c:v>
                </c:pt>
                <c:pt idx="6459">
                  <c:v>16452473.8330865</c:v>
                </c:pt>
                <c:pt idx="6460">
                  <c:v>16422508.3624091</c:v>
                </c:pt>
                <c:pt idx="6461">
                  <c:v>16392597.4688999</c:v>
                </c:pt>
                <c:pt idx="6462">
                  <c:v>16362741.053155599</c:v>
                </c:pt>
                <c:pt idx="6463">
                  <c:v>16332939.0159541</c:v>
                </c:pt>
                <c:pt idx="6464">
                  <c:v>16303191.2582536</c:v>
                </c:pt>
                <c:pt idx="6465">
                  <c:v>16273497.681193201</c:v>
                </c:pt>
                <c:pt idx="6466">
                  <c:v>16243858.186091499</c:v>
                </c:pt>
                <c:pt idx="6467">
                  <c:v>16214272.6744474</c:v>
                </c:pt>
                <c:pt idx="6468">
                  <c:v>16184741.047938701</c:v>
                </c:pt>
                <c:pt idx="6469">
                  <c:v>16155263.208422599</c:v>
                </c:pt>
                <c:pt idx="6470">
                  <c:v>16125839.057934901</c:v>
                </c:pt>
                <c:pt idx="6471">
                  <c:v>16096468.49869</c:v>
                </c:pt>
                <c:pt idx="6472">
                  <c:v>16067151.4330802</c:v>
                </c:pt>
                <c:pt idx="6473">
                  <c:v>16037887.763675701</c:v>
                </c:pt>
                <c:pt idx="6474">
                  <c:v>16008677.393224001</c:v>
                </c:pt>
                <c:pt idx="6475">
                  <c:v>15979520.224649901</c:v>
                </c:pt>
                <c:pt idx="6476">
                  <c:v>15950416.161055</c:v>
                </c:pt>
                <c:pt idx="6477">
                  <c:v>15921365.1057173</c:v>
                </c:pt>
                <c:pt idx="6478">
                  <c:v>15892366.962091001</c:v>
                </c:pt>
                <c:pt idx="6479">
                  <c:v>15863421.633806</c:v>
                </c:pt>
                <c:pt idx="6480">
                  <c:v>15834529.024668001</c:v>
                </c:pt>
                <c:pt idx="6481">
                  <c:v>15805689.038657799</c:v>
                </c:pt>
                <c:pt idx="6482">
                  <c:v>15776901.5799309</c:v>
                </c:pt>
                <c:pt idx="6483">
                  <c:v>15748166.5528176</c:v>
                </c:pt>
                <c:pt idx="6484">
                  <c:v>15719483.8618223</c:v>
                </c:pt>
                <c:pt idx="6485">
                  <c:v>15690853.4116235</c:v>
                </c:pt>
                <c:pt idx="6486">
                  <c:v>15662275.107073</c:v>
                </c:pt>
                <c:pt idx="6487">
                  <c:v>15633748.853196301</c:v>
                </c:pt>
                <c:pt idx="6488">
                  <c:v>15605274.5551915</c:v>
                </c:pt>
                <c:pt idx="6489">
                  <c:v>15576852.118429599</c:v>
                </c:pt>
                <c:pt idx="6490">
                  <c:v>15548481.448453899</c:v>
                </c:pt>
                <c:pt idx="6491">
                  <c:v>15520162.4509797</c:v>
                </c:pt>
                <c:pt idx="6492">
                  <c:v>15491895.0318942</c:v>
                </c:pt>
                <c:pt idx="6493">
                  <c:v>15463679.097255601</c:v>
                </c:pt>
                <c:pt idx="6494">
                  <c:v>15435514.553293699</c:v>
                </c:pt>
                <c:pt idx="6495">
                  <c:v>15407401.3064087</c:v>
                </c:pt>
                <c:pt idx="6496">
                  <c:v>15379339.2631715</c:v>
                </c:pt>
                <c:pt idx="6497">
                  <c:v>15351328.3303231</c:v>
                </c:pt>
                <c:pt idx="6498">
                  <c:v>15323368.4147742</c:v>
                </c:pt>
                <c:pt idx="6499">
                  <c:v>15295459.423605399</c:v>
                </c:pt>
                <c:pt idx="6500">
                  <c:v>15267601.264066201</c:v>
                </c:pt>
                <c:pt idx="6501">
                  <c:v>15239793.8435752</c:v>
                </c:pt>
                <c:pt idx="6502">
                  <c:v>15212037.0697196</c:v>
                </c:pt>
                <c:pt idx="6503">
                  <c:v>15184330.850254901</c:v>
                </c:pt>
                <c:pt idx="6504">
                  <c:v>15156675.0931045</c:v>
                </c:pt>
                <c:pt idx="6505">
                  <c:v>15129069.7063598</c:v>
                </c:pt>
                <c:pt idx="6506">
                  <c:v>15101514.5982792</c:v>
                </c:pt>
                <c:pt idx="6507">
                  <c:v>15074009.677288599</c:v>
                </c:pt>
                <c:pt idx="6508">
                  <c:v>15046554.851980301</c:v>
                </c:pt>
                <c:pt idx="6509">
                  <c:v>15019150.0311133</c:v>
                </c:pt>
                <c:pt idx="6510">
                  <c:v>14991795.123612899</c:v>
                </c:pt>
                <c:pt idx="6511">
                  <c:v>14964490.038569899</c:v>
                </c:pt>
                <c:pt idx="6512">
                  <c:v>14937234.685241099</c:v>
                </c:pt>
                <c:pt idx="6513">
                  <c:v>14910028.9730483</c:v>
                </c:pt>
                <c:pt idx="6514">
                  <c:v>14882872.8115783</c:v>
                </c:pt>
                <c:pt idx="6515">
                  <c:v>14855766.1105827</c:v>
                </c:pt>
                <c:pt idx="6516">
                  <c:v>14828708.779977299</c:v>
                </c:pt>
                <c:pt idx="6517">
                  <c:v>14801700.729842201</c:v>
                </c:pt>
                <c:pt idx="6518">
                  <c:v>14774741.870421</c:v>
                </c:pt>
                <c:pt idx="6519">
                  <c:v>14747832.112121001</c:v>
                </c:pt>
                <c:pt idx="6520">
                  <c:v>14720971.3655126</c:v>
                </c:pt>
                <c:pt idx="6521">
                  <c:v>14694159.541329101</c:v>
                </c:pt>
                <c:pt idx="6522">
                  <c:v>14667396.5504662</c:v>
                </c:pt>
                <c:pt idx="6523">
                  <c:v>14640682.303982301</c:v>
                </c:pt>
                <c:pt idx="6524">
                  <c:v>14614016.713097399</c:v>
                </c:pt>
                <c:pt idx="6525">
                  <c:v>14587399.689193301</c:v>
                </c:pt>
                <c:pt idx="6526">
                  <c:v>14560831.143813301</c:v>
                </c:pt>
                <c:pt idx="6527">
                  <c:v>14534310.9886618</c:v>
                </c:pt>
                <c:pt idx="6528">
                  <c:v>14507839.135604</c:v>
                </c:pt>
                <c:pt idx="6529">
                  <c:v>14481415.4966654</c:v>
                </c:pt>
                <c:pt idx="6530">
                  <c:v>14455039.9840321</c:v>
                </c:pt>
                <c:pt idx="6531">
                  <c:v>14428712.5100499</c:v>
                </c:pt>
                <c:pt idx="6532">
                  <c:v>14402432.9872244</c:v>
                </c:pt>
                <c:pt idx="6533">
                  <c:v>14376201.3282203</c:v>
                </c:pt>
                <c:pt idx="6534">
                  <c:v>14350017.445861701</c:v>
                </c:pt>
                <c:pt idx="6535">
                  <c:v>14323881.2531312</c:v>
                </c:pt>
                <c:pt idx="6536">
                  <c:v>14297792.663170001</c:v>
                </c:pt>
                <c:pt idx="6537">
                  <c:v>14271751.589277601</c:v>
                </c:pt>
                <c:pt idx="6538">
                  <c:v>14245757.944911201</c:v>
                </c:pt>
                <c:pt idx="6539">
                  <c:v>14219811.643685799</c:v>
                </c:pt>
                <c:pt idx="6540">
                  <c:v>14193912.5993736</c:v>
                </c:pt>
                <c:pt idx="6541">
                  <c:v>14168060.725904001</c:v>
                </c:pt>
                <c:pt idx="6542">
                  <c:v>14142255.937363001</c:v>
                </c:pt>
                <c:pt idx="6543">
                  <c:v>14116498.1479933</c:v>
                </c:pt>
                <c:pt idx="6544">
                  <c:v>14090787.2721934</c:v>
                </c:pt>
                <c:pt idx="6545">
                  <c:v>14065123.2245182</c:v>
                </c:pt>
                <c:pt idx="6546">
                  <c:v>14039505.9196779</c:v>
                </c:pt>
                <c:pt idx="6547">
                  <c:v>14013935.2725382</c:v>
                </c:pt>
                <c:pt idx="6548">
                  <c:v>13988411.198119599</c:v>
                </c:pt>
                <c:pt idx="6549">
                  <c:v>13962933.6115977</c:v>
                </c:pt>
                <c:pt idx="6550">
                  <c:v>13937502.4283025</c:v>
                </c:pt>
                <c:pt idx="6551">
                  <c:v>13912117.563718</c:v>
                </c:pt>
                <c:pt idx="6552">
                  <c:v>13886778.933482399</c:v>
                </c:pt>
                <c:pt idx="6553">
                  <c:v>13861486.453387501</c:v>
                </c:pt>
                <c:pt idx="6554">
                  <c:v>13836240.0393783</c:v>
                </c:pt>
                <c:pt idx="6555">
                  <c:v>13811039.6075531</c:v>
                </c:pt>
                <c:pt idx="6556">
                  <c:v>13785885.0741629</c:v>
                </c:pt>
                <c:pt idx="6557">
                  <c:v>13760776.3556113</c:v>
                </c:pt>
                <c:pt idx="6558">
                  <c:v>13735713.368454101</c:v>
                </c:pt>
                <c:pt idx="6559">
                  <c:v>13710696.029399101</c:v>
                </c:pt>
                <c:pt idx="6560">
                  <c:v>13685724.2553057</c:v>
                </c:pt>
                <c:pt idx="6561">
                  <c:v>13660797.963184999</c:v>
                </c:pt>
                <c:pt idx="6562">
                  <c:v>13635917.070199</c:v>
                </c:pt>
                <c:pt idx="6563">
                  <c:v>13611081.493660601</c:v>
                </c:pt>
                <c:pt idx="6564">
                  <c:v>13586291.1510334</c:v>
                </c:pt>
                <c:pt idx="6565">
                  <c:v>13561545.959931299</c:v>
                </c:pt>
                <c:pt idx="6566">
                  <c:v>13536845.838118199</c:v>
                </c:pt>
                <c:pt idx="6567">
                  <c:v>13512190.7035079</c:v>
                </c:pt>
                <c:pt idx="6568">
                  <c:v>13487580.474163599</c:v>
                </c:pt>
                <c:pt idx="6569">
                  <c:v>13463015.0682976</c:v>
                </c:pt>
                <c:pt idx="6570">
                  <c:v>13438494.4042715</c:v>
                </c:pt>
                <c:pt idx="6571">
                  <c:v>13414018.4005954</c:v>
                </c:pt>
                <c:pt idx="6572">
                  <c:v>13389586.975927699</c:v>
                </c:pt>
                <c:pt idx="6573">
                  <c:v>13365200.049075199</c:v>
                </c:pt>
                <c:pt idx="6574">
                  <c:v>13340857.538992399</c:v>
                </c:pt>
                <c:pt idx="6575">
                  <c:v>13316559.3647814</c:v>
                </c:pt>
                <c:pt idx="6576">
                  <c:v>13292305.4456919</c:v>
                </c:pt>
                <c:pt idx="6577">
                  <c:v>13268095.701120401</c:v>
                </c:pt>
                <c:pt idx="6578">
                  <c:v>13243930.0506102</c:v>
                </c:pt>
                <c:pt idx="6579">
                  <c:v>13219808.413851401</c:v>
                </c:pt>
                <c:pt idx="6580">
                  <c:v>13195730.710680099</c:v>
                </c:pt>
                <c:pt idx="6581">
                  <c:v>13171696.861078501</c:v>
                </c:pt>
                <c:pt idx="6582">
                  <c:v>13147706.785174601</c:v>
                </c:pt>
                <c:pt idx="6583">
                  <c:v>13123760.4032417</c:v>
                </c:pt>
                <c:pt idx="6584">
                  <c:v>13099857.6356986</c:v>
                </c:pt>
                <c:pt idx="6585">
                  <c:v>13075998.4031088</c:v>
                </c:pt>
                <c:pt idx="6586">
                  <c:v>13052182.6261805</c:v>
                </c:pt>
                <c:pt idx="6587">
                  <c:v>13028410.2257665</c:v>
                </c:pt>
                <c:pt idx="6588">
                  <c:v>13004681.122863499</c:v>
                </c:pt>
                <c:pt idx="6589">
                  <c:v>12980995.2386123</c:v>
                </c:pt>
                <c:pt idx="6590">
                  <c:v>12957352.4942971</c:v>
                </c:pt>
                <c:pt idx="6591">
                  <c:v>12933752.811345801</c:v>
                </c:pt>
                <c:pt idx="6592">
                  <c:v>12910196.1113292</c:v>
                </c:pt>
                <c:pt idx="6593">
                  <c:v>12886682.3159608</c:v>
                </c:pt>
                <c:pt idx="6594">
                  <c:v>12863211.347097</c:v>
                </c:pt>
                <c:pt idx="6595">
                  <c:v>12839783.126736401</c:v>
                </c:pt>
                <c:pt idx="6596">
                  <c:v>12816397.5770195</c:v>
                </c:pt>
                <c:pt idx="6597">
                  <c:v>12793054.620228801</c:v>
                </c:pt>
                <c:pt idx="6598">
                  <c:v>12769754.178788399</c:v>
                </c:pt>
                <c:pt idx="6599">
                  <c:v>12746496.1752636</c:v>
                </c:pt>
                <c:pt idx="6600">
                  <c:v>12723280.5323605</c:v>
                </c:pt>
                <c:pt idx="6601">
                  <c:v>12700107.1729265</c:v>
                </c:pt>
                <c:pt idx="6602">
                  <c:v>12676976.019949</c:v>
                </c:pt>
                <c:pt idx="6603">
                  <c:v>12653886.996556001</c:v>
                </c:pt>
                <c:pt idx="6604">
                  <c:v>12630840.026015401</c:v>
                </c:pt>
                <c:pt idx="6605">
                  <c:v>12607835.0317348</c:v>
                </c:pt>
                <c:pt idx="6606">
                  <c:v>12584871.937261499</c:v>
                </c:pt>
                <c:pt idx="6607">
                  <c:v>12561950.6662817</c:v>
                </c:pt>
                <c:pt idx="6608">
                  <c:v>12539071.142620901</c:v>
                </c:pt>
                <c:pt idx="6609">
                  <c:v>12516233.2902433</c:v>
                </c:pt>
                <c:pt idx="6610">
                  <c:v>12493437.033251399</c:v>
                </c:pt>
                <c:pt idx="6611">
                  <c:v>12470682.2958862</c:v>
                </c:pt>
                <c:pt idx="6612">
                  <c:v>12447969.002526401</c:v>
                </c:pt>
                <c:pt idx="6613">
                  <c:v>12425297.077688601</c:v>
                </c:pt>
                <c:pt idx="6614">
                  <c:v>12402666.446026901</c:v>
                </c:pt>
                <c:pt idx="6615">
                  <c:v>12380077.032332599</c:v>
                </c:pt>
                <c:pt idx="6616">
                  <c:v>12357528.761533899</c:v>
                </c:pt>
                <c:pt idx="6617">
                  <c:v>12335021.558695801</c:v>
                </c:pt>
                <c:pt idx="6618">
                  <c:v>12312555.349019799</c:v>
                </c:pt>
                <c:pt idx="6619">
                  <c:v>12290130.057843599</c:v>
                </c:pt>
                <c:pt idx="6620">
                  <c:v>12267745.6106409</c:v>
                </c:pt>
                <c:pt idx="6621">
                  <c:v>12245401.9330211</c:v>
                </c:pt>
                <c:pt idx="6622">
                  <c:v>12223098.950729201</c:v>
                </c:pt>
                <c:pt idx="6623">
                  <c:v>12200836.5896453</c:v>
                </c:pt>
                <c:pt idx="6624">
                  <c:v>12178614.7757845</c:v>
                </c:pt>
                <c:pt idx="6625">
                  <c:v>12156433.435296901</c:v>
                </c:pt>
                <c:pt idx="6626">
                  <c:v>12134292.4944667</c:v>
                </c:pt>
                <c:pt idx="6627">
                  <c:v>12112191.879712701</c:v>
                </c:pt>
                <c:pt idx="6628">
                  <c:v>12090131.517587701</c:v>
                </c:pt>
                <c:pt idx="6629">
                  <c:v>12068111.334777899</c:v>
                </c:pt>
                <c:pt idx="6630">
                  <c:v>12046131.258103499</c:v>
                </c:pt>
                <c:pt idx="6631">
                  <c:v>12024191.2145178</c:v>
                </c:pt>
                <c:pt idx="6632">
                  <c:v>12002291.1311069</c:v>
                </c:pt>
                <c:pt idx="6633">
                  <c:v>11980430.935090199</c:v>
                </c:pt>
                <c:pt idx="6634">
                  <c:v>11958610.5538192</c:v>
                </c:pt>
                <c:pt idx="6635">
                  <c:v>11936829.914778</c:v>
                </c:pt>
                <c:pt idx="6636">
                  <c:v>11915088.9455826</c:v>
                </c:pt>
                <c:pt idx="6637">
                  <c:v>11893387.5739809</c:v>
                </c:pt>
                <c:pt idx="6638">
                  <c:v>11871725.727852499</c:v>
                </c:pt>
                <c:pt idx="6639">
                  <c:v>11850103.335208301</c:v>
                </c:pt>
                <c:pt idx="6640">
                  <c:v>11828520.324190101</c:v>
                </c:pt>
                <c:pt idx="6641">
                  <c:v>11806976.623070801</c:v>
                </c:pt>
                <c:pt idx="6642">
                  <c:v>11785472.160254</c:v>
                </c:pt>
                <c:pt idx="6643">
                  <c:v>11764006.8642735</c:v>
                </c:pt>
                <c:pt idx="6644">
                  <c:v>11742580.6637934</c:v>
                </c:pt>
                <c:pt idx="6645">
                  <c:v>11721193.487607799</c:v>
                </c:pt>
                <c:pt idx="6646">
                  <c:v>11699845.2646401</c:v>
                </c:pt>
                <c:pt idx="6647">
                  <c:v>11678535.9239437</c:v>
                </c:pt>
                <c:pt idx="6648">
                  <c:v>11657265.394700799</c:v>
                </c:pt>
                <c:pt idx="6649">
                  <c:v>11636033.606222801</c:v>
                </c:pt>
                <c:pt idx="6650">
                  <c:v>11614840.487949699</c:v>
                </c:pt>
                <c:pt idx="6651">
                  <c:v>11593685.9694502</c:v>
                </c:pt>
                <c:pt idx="6652">
                  <c:v>11572569.980420999</c:v>
                </c:pt>
                <c:pt idx="6653">
                  <c:v>11551492.4506873</c:v>
                </c:pt>
                <c:pt idx="6654">
                  <c:v>11530453.3102015</c:v>
                </c:pt>
                <c:pt idx="6655">
                  <c:v>11509452.489044201</c:v>
                </c:pt>
                <c:pt idx="6656">
                  <c:v>11488489.917422799</c:v>
                </c:pt>
                <c:pt idx="6657">
                  <c:v>11467565.5256723</c:v>
                </c:pt>
                <c:pt idx="6658">
                  <c:v>11446679.2442542</c:v>
                </c:pt>
                <c:pt idx="6659">
                  <c:v>11425831.003756899</c:v>
                </c:pt>
                <c:pt idx="6660">
                  <c:v>11405020.734895101</c:v>
                </c:pt>
                <c:pt idx="6661">
                  <c:v>11384248.368509701</c:v>
                </c:pt>
                <c:pt idx="6662">
                  <c:v>11363513.8355675</c:v>
                </c:pt>
                <c:pt idx="6663">
                  <c:v>11342817.067161299</c:v>
                </c:pt>
                <c:pt idx="6664">
                  <c:v>11322157.9945092</c:v>
                </c:pt>
                <c:pt idx="6665">
                  <c:v>11301536.548954399</c:v>
                </c:pt>
                <c:pt idx="6666">
                  <c:v>11280952.661965501</c:v>
                </c:pt>
                <c:pt idx="6667">
                  <c:v>11260406.2651357</c:v>
                </c:pt>
                <c:pt idx="6668">
                  <c:v>11239897.2901829</c:v>
                </c:pt>
                <c:pt idx="6669">
                  <c:v>11219425.6689493</c:v>
                </c:pt>
                <c:pt idx="6670">
                  <c:v>11198991.3334013</c:v>
                </c:pt>
                <c:pt idx="6671">
                  <c:v>11178594.215629</c:v>
                </c:pt>
                <c:pt idx="6672">
                  <c:v>11158234.247846499</c:v>
                </c:pt>
                <c:pt idx="6673">
                  <c:v>11137911.3623912</c:v>
                </c:pt>
                <c:pt idx="6674">
                  <c:v>11117625.4917238</c:v>
                </c:pt>
                <c:pt idx="6675">
                  <c:v>11097376.568427799</c:v>
                </c:pt>
                <c:pt idx="6676">
                  <c:v>11077164.525209799</c:v>
                </c:pt>
                <c:pt idx="6677">
                  <c:v>11056989.2948987</c:v>
                </c:pt>
                <c:pt idx="6678">
                  <c:v>11036850.810445899</c:v>
                </c:pt>
                <c:pt idx="6679">
                  <c:v>11016749.004924901</c:v>
                </c:pt>
                <c:pt idx="6680">
                  <c:v>10996683.8115311</c:v>
                </c:pt>
                <c:pt idx="6681">
                  <c:v>10976655.163581399</c:v>
                </c:pt>
                <c:pt idx="6682">
                  <c:v>10956662.9945144</c:v>
                </c:pt>
                <c:pt idx="6683">
                  <c:v>10936707.237889901</c:v>
                </c:pt>
                <c:pt idx="6684">
                  <c:v>10916787.827388501</c:v>
                </c:pt>
                <c:pt idx="6685">
                  <c:v>10896904.6968117</c:v>
                </c:pt>
                <c:pt idx="6686">
                  <c:v>10877057.780081701</c:v>
                </c:pt>
                <c:pt idx="6687">
                  <c:v>10857247.011241</c:v>
                </c:pt>
                <c:pt idx="6688">
                  <c:v>10837472.324452</c:v>
                </c:pt>
                <c:pt idx="6689">
                  <c:v>10817733.6539973</c:v>
                </c:pt>
                <c:pt idx="6690">
                  <c:v>10798030.934279</c:v>
                </c:pt>
                <c:pt idx="6691">
                  <c:v>10778364.0998188</c:v>
                </c:pt>
                <c:pt idx="6692">
                  <c:v>10758733.0852577</c:v>
                </c:pt>
                <c:pt idx="6693">
                  <c:v>10739137.8253555</c:v>
                </c:pt>
                <c:pt idx="6694">
                  <c:v>10719578.254991099</c:v>
                </c:pt>
                <c:pt idx="6695">
                  <c:v>10700054.309161801</c:v>
                </c:pt>
                <c:pt idx="6696">
                  <c:v>10680565.922983499</c:v>
                </c:pt>
                <c:pt idx="6697">
                  <c:v>10661113.03169</c:v>
                </c:pt>
                <c:pt idx="6698">
                  <c:v>10641695.5706333</c:v>
                </c:pt>
                <c:pt idx="6699">
                  <c:v>10622313.475283001</c:v>
                </c:pt>
                <c:pt idx="6700">
                  <c:v>10602966.681226401</c:v>
                </c:pt>
                <c:pt idx="6701">
                  <c:v>10583655.124167999</c:v>
                </c:pt>
                <c:pt idx="6702">
                  <c:v>10564378.7399293</c:v>
                </c:pt>
                <c:pt idx="6703">
                  <c:v>10545137.4644488</c:v>
                </c:pt>
                <c:pt idx="6704">
                  <c:v>10525931.2337819</c:v>
                </c:pt>
                <c:pt idx="6705">
                  <c:v>10506759.984099999</c:v>
                </c:pt>
                <c:pt idx="6706">
                  <c:v>10487623.6516911</c:v>
                </c:pt>
                <c:pt idx="6707">
                  <c:v>10468522.1729591</c:v>
                </c:pt>
                <c:pt idx="6708">
                  <c:v>10449455.484423799</c:v>
                </c:pt>
                <c:pt idx="6709">
                  <c:v>10430423.5227206</c:v>
                </c:pt>
                <c:pt idx="6710">
                  <c:v>10411426.2246003</c:v>
                </c:pt>
                <c:pt idx="6711">
                  <c:v>10392463.5269289</c:v>
                </c:pt>
                <c:pt idx="6712">
                  <c:v>10373535.3666873</c:v>
                </c:pt>
                <c:pt idx="6713">
                  <c:v>10354641.680971401</c:v>
                </c:pt>
                <c:pt idx="6714">
                  <c:v>10335782.4069914</c:v>
                </c:pt>
                <c:pt idx="6715">
                  <c:v>10316957.4820721</c:v>
                </c:pt>
                <c:pt idx="6716">
                  <c:v>10298166.8436522</c:v>
                </c:pt>
                <c:pt idx="6717">
                  <c:v>10279410.429284601</c:v>
                </c:pt>
                <c:pt idx="6718">
                  <c:v>10260688.1766358</c:v>
                </c:pt>
                <c:pt idx="6719">
                  <c:v>10242000.023485901</c:v>
                </c:pt>
                <c:pt idx="6720">
                  <c:v>10223345.907728299</c:v>
                </c:pt>
                <c:pt idx="6721">
                  <c:v>10204725.7673693</c:v>
                </c:pt>
                <c:pt idx="6722">
                  <c:v>10186139.540528599</c:v>
                </c:pt>
                <c:pt idx="6723">
                  <c:v>10167587.165438101</c:v>
                </c:pt>
                <c:pt idx="6724">
                  <c:v>10149068.580442401</c:v>
                </c:pt>
                <c:pt idx="6725">
                  <c:v>10130583.723998601</c:v>
                </c:pt>
                <c:pt idx="6726">
                  <c:v>10112132.534675499</c:v>
                </c:pt>
                <c:pt idx="6727">
                  <c:v>10093714.9511541</c:v>
                </c:pt>
                <c:pt idx="6728">
                  <c:v>10075330.9122269</c:v>
                </c:pt>
                <c:pt idx="6729">
                  <c:v>10056980.356798099</c:v>
                </c:pt>
                <c:pt idx="6730">
                  <c:v>10038663.2238828</c:v>
                </c:pt>
                <c:pt idx="6731">
                  <c:v>10020379.4526076</c:v>
                </c:pt>
                <c:pt idx="6732">
                  <c:v>10002128.982209601</c:v>
                </c:pt>
                <c:pt idx="6733">
                  <c:v>9983911.7520368695</c:v>
                </c:pt>
                <c:pt idx="6734">
                  <c:v>9965727.70154774</c:v>
                </c:pt>
                <c:pt idx="6735">
                  <c:v>9947576.7703108992</c:v>
                </c:pt>
                <c:pt idx="6736">
                  <c:v>9929458.8980050795</c:v>
                </c:pt>
                <c:pt idx="6737">
                  <c:v>9911374.0244188998</c:v>
                </c:pt>
                <c:pt idx="6738">
                  <c:v>9893322.0894506294</c:v>
                </c:pt>
                <c:pt idx="6739">
                  <c:v>9875303.0331079904</c:v>
                </c:pt>
                <c:pt idx="6740">
                  <c:v>9857316.7955079898</c:v>
                </c:pt>
                <c:pt idx="6741">
                  <c:v>9839363.3168766908</c:v>
                </c:pt>
                <c:pt idx="6742">
                  <c:v>9821442.5375490393</c:v>
                </c:pt>
                <c:pt idx="6743">
                  <c:v>9803554.3979686201</c:v>
                </c:pt>
                <c:pt idx="6744">
                  <c:v>9785698.8386875298</c:v>
                </c:pt>
                <c:pt idx="6745">
                  <c:v>9767875.8003661204</c:v>
                </c:pt>
                <c:pt idx="6746">
                  <c:v>9750085.2237727996</c:v>
                </c:pt>
                <c:pt idx="6747">
                  <c:v>9732327.0497839097</c:v>
                </c:pt>
                <c:pt idx="6748">
                  <c:v>9714601.2193834204</c:v>
                </c:pt>
                <c:pt idx="6749">
                  <c:v>9696907.6736628097</c:v>
                </c:pt>
                <c:pt idx="6750">
                  <c:v>9679246.3538208809</c:v>
                </c:pt>
                <c:pt idx="6751">
                  <c:v>9661617.2011634801</c:v>
                </c:pt>
                <c:pt idx="6752">
                  <c:v>9644020.1571033802</c:v>
                </c:pt>
                <c:pt idx="6753">
                  <c:v>9626455.1631600801</c:v>
                </c:pt>
                <c:pt idx="6754">
                  <c:v>9608922.1609595492</c:v>
                </c:pt>
                <c:pt idx="6755">
                  <c:v>9591421.0922341198</c:v>
                </c:pt>
                <c:pt idx="6756">
                  <c:v>9573951.8988221996</c:v>
                </c:pt>
                <c:pt idx="6757">
                  <c:v>9556514.5226681903</c:v>
                </c:pt>
                <c:pt idx="6758">
                  <c:v>9539108.9058221802</c:v>
                </c:pt>
                <c:pt idx="6759">
                  <c:v>9521734.9904398192</c:v>
                </c:pt>
                <c:pt idx="6760">
                  <c:v>9504392.7187821101</c:v>
                </c:pt>
                <c:pt idx="6761">
                  <c:v>9487082.0332152396</c:v>
                </c:pt>
                <c:pt idx="6762">
                  <c:v>9469802.8762103301</c:v>
                </c:pt>
                <c:pt idx="6763">
                  <c:v>9452555.1903433092</c:v>
                </c:pt>
                <c:pt idx="6764">
                  <c:v>9435338.9182946794</c:v>
                </c:pt>
                <c:pt idx="6765">
                  <c:v>9418154.0028493498</c:v>
                </c:pt>
                <c:pt idx="6766">
                  <c:v>9401000.3868964296</c:v>
                </c:pt>
                <c:pt idx="6767">
                  <c:v>9383878.0134290606</c:v>
                </c:pt>
                <c:pt idx="6768">
                  <c:v>9366786.8255441803</c:v>
                </c:pt>
                <c:pt idx="6769">
                  <c:v>9349726.7664423995</c:v>
                </c:pt>
                <c:pt idx="6770">
                  <c:v>9332697.7794277705</c:v>
                </c:pt>
                <c:pt idx="6771">
                  <c:v>9315699.8079076</c:v>
                </c:pt>
                <c:pt idx="6772">
                  <c:v>9298732.7953922804</c:v>
                </c:pt>
                <c:pt idx="6773">
                  <c:v>9281796.6854950897</c:v>
                </c:pt>
                <c:pt idx="6774">
                  <c:v>9264891.4219319802</c:v>
                </c:pt>
                <c:pt idx="6775">
                  <c:v>9248016.9485214595</c:v>
                </c:pt>
                <c:pt idx="6776">
                  <c:v>9231173.2091843095</c:v>
                </c:pt>
                <c:pt idx="6777">
                  <c:v>9214360.1479435097</c:v>
                </c:pt>
                <c:pt idx="6778">
                  <c:v>9197577.7089239396</c:v>
                </c:pt>
                <c:pt idx="6779">
                  <c:v>9180825.8363522794</c:v>
                </c:pt>
                <c:pt idx="6780">
                  <c:v>9164104.4745567795</c:v>
                </c:pt>
                <c:pt idx="6781">
                  <c:v>9147413.5679670796</c:v>
                </c:pt>
                <c:pt idx="6782">
                  <c:v>9130753.0611140393</c:v>
                </c:pt>
                <c:pt idx="6783">
                  <c:v>9114122.8986295499</c:v>
                </c:pt>
                <c:pt idx="6784">
                  <c:v>9097523.0252463501</c:v>
                </c:pt>
                <c:pt idx="6785">
                  <c:v>9080953.3857978191</c:v>
                </c:pt>
                <c:pt idx="6786">
                  <c:v>9064413.9252178296</c:v>
                </c:pt>
                <c:pt idx="6787">
                  <c:v>9047904.5885405596</c:v>
                </c:pt>
                <c:pt idx="6788">
                  <c:v>9031425.3209002595</c:v>
                </c:pt>
                <c:pt idx="6789">
                  <c:v>9014976.0675311498</c:v>
                </c:pt>
                <c:pt idx="6790">
                  <c:v>8998556.7737671696</c:v>
                </c:pt>
                <c:pt idx="6791">
                  <c:v>8982167.3850418292</c:v>
                </c:pt>
                <c:pt idx="6792">
                  <c:v>8965807.8468880504</c:v>
                </c:pt>
                <c:pt idx="6793">
                  <c:v>8949478.1049379092</c:v>
                </c:pt>
                <c:pt idx="6794">
                  <c:v>8933178.1049225405</c:v>
                </c:pt>
                <c:pt idx="6795">
                  <c:v>8916907.7926719096</c:v>
                </c:pt>
                <c:pt idx="6796">
                  <c:v>8900667.1141146403</c:v>
                </c:pt>
                <c:pt idx="6797">
                  <c:v>8884456.0152778495</c:v>
                </c:pt>
                <c:pt idx="6798">
                  <c:v>8868274.4422869496</c:v>
                </c:pt>
                <c:pt idx="6799">
                  <c:v>8852122.3413654696</c:v>
                </c:pt>
                <c:pt idx="6800">
                  <c:v>8835999.6588348895</c:v>
                </c:pt>
                <c:pt idx="6801">
                  <c:v>8819906.3411144596</c:v>
                </c:pt>
                <c:pt idx="6802">
                  <c:v>8803842.3347210195</c:v>
                </c:pt>
                <c:pt idx="6803">
                  <c:v>8787807.5862688106</c:v>
                </c:pt>
                <c:pt idx="6804">
                  <c:v>8771802.0424693096</c:v>
                </c:pt>
                <c:pt idx="6805">
                  <c:v>8755825.6501310598</c:v>
                </c:pt>
                <c:pt idx="6806">
                  <c:v>8739878.3561594803</c:v>
                </c:pt>
                <c:pt idx="6807">
                  <c:v>8723960.1075566802</c:v>
                </c:pt>
                <c:pt idx="6808">
                  <c:v>8708070.8514213096</c:v>
                </c:pt>
                <c:pt idx="6809">
                  <c:v>8692210.5349483695</c:v>
                </c:pt>
                <c:pt idx="6810">
                  <c:v>8676379.1054290291</c:v>
                </c:pt>
                <c:pt idx="6811">
                  <c:v>8660576.5102504492</c:v>
                </c:pt>
                <c:pt idx="6812">
                  <c:v>8644802.6968956497</c:v>
                </c:pt>
                <c:pt idx="6813">
                  <c:v>8629057.6129432693</c:v>
                </c:pt>
                <c:pt idx="6814">
                  <c:v>8613341.2060674392</c:v>
                </c:pt>
                <c:pt idx="6815">
                  <c:v>8597653.4240375794</c:v>
                </c:pt>
                <c:pt idx="6816">
                  <c:v>8581994.2147182506</c:v>
                </c:pt>
                <c:pt idx="6817">
                  <c:v>8566363.5260689799</c:v>
                </c:pt>
                <c:pt idx="6818">
                  <c:v>8550761.3061440494</c:v>
                </c:pt>
                <c:pt idx="6819">
                  <c:v>8535187.5030923802</c:v>
                </c:pt>
                <c:pt idx="6820">
                  <c:v>8519642.0651573092</c:v>
                </c:pt>
                <c:pt idx="6821">
                  <c:v>8504124.94067646</c:v>
                </c:pt>
                <c:pt idx="6822">
                  <c:v>8488636.0780815296</c:v>
                </c:pt>
                <c:pt idx="6823">
                  <c:v>8473175.4258981496</c:v>
                </c:pt>
                <c:pt idx="6824">
                  <c:v>8457742.9327457193</c:v>
                </c:pt>
                <c:pt idx="6825">
                  <c:v>8442338.54733718</c:v>
                </c:pt>
                <c:pt idx="6826">
                  <c:v>8426962.2184789199</c:v>
                </c:pt>
                <c:pt idx="6827">
                  <c:v>8411613.8950705491</c:v>
                </c:pt>
                <c:pt idx="6828">
                  <c:v>8396293.5261047594</c:v>
                </c:pt>
                <c:pt idx="6829">
                  <c:v>8381001.0606671404</c:v>
                </c:pt>
                <c:pt idx="6830">
                  <c:v>8365736.4479360003</c:v>
                </c:pt>
                <c:pt idx="6831">
                  <c:v>8350499.6371822301</c:v>
                </c:pt>
                <c:pt idx="6832">
                  <c:v>8335290.5777691202</c:v>
                </c:pt>
                <c:pt idx="6833">
                  <c:v>8320109.2191521497</c:v>
                </c:pt>
                <c:pt idx="6834">
                  <c:v>8304955.5108789103</c:v>
                </c:pt>
                <c:pt idx="6835">
                  <c:v>8289829.4025888303</c:v>
                </c:pt>
                <c:pt idx="6836">
                  <c:v>8274730.8440130996</c:v>
                </c:pt>
                <c:pt idx="6837">
                  <c:v>8259659.7849744596</c:v>
                </c:pt>
                <c:pt idx="6838">
                  <c:v>8244616.1753870202</c:v>
                </c:pt>
                <c:pt idx="6839">
                  <c:v>8229599.9652561396</c:v>
                </c:pt>
                <c:pt idx="6840">
                  <c:v>8214611.1046782099</c:v>
                </c:pt>
                <c:pt idx="6841">
                  <c:v>8199649.5438405303</c:v>
                </c:pt>
                <c:pt idx="6842">
                  <c:v>8184715.2330211299</c:v>
                </c:pt>
                <c:pt idx="6843">
                  <c:v>8169808.1225885702</c:v>
                </c:pt>
                <c:pt idx="6844">
                  <c:v>8154928.1630018502</c:v>
                </c:pt>
                <c:pt idx="6845">
                  <c:v>8140075.3048101598</c:v>
                </c:pt>
                <c:pt idx="6846">
                  <c:v>8125249.4986527897</c:v>
                </c:pt>
                <c:pt idx="6847">
                  <c:v>8110450.6952588996</c:v>
                </c:pt>
                <c:pt idx="6848">
                  <c:v>8095678.8454474099</c:v>
                </c:pt>
                <c:pt idx="6849">
                  <c:v>8080933.9001268102</c:v>
                </c:pt>
                <c:pt idx="6850">
                  <c:v>8066215.81029501</c:v>
                </c:pt>
                <c:pt idx="6851">
                  <c:v>8051524.5270391405</c:v>
                </c:pt>
                <c:pt idx="6852">
                  <c:v>8036860.0015354697</c:v>
                </c:pt>
                <c:pt idx="6853">
                  <c:v>8022222.1850491399</c:v>
                </c:pt>
                <c:pt idx="6854">
                  <c:v>8007611.0289340699</c:v>
                </c:pt>
                <c:pt idx="6855">
                  <c:v>7993026.4846328096</c:v>
                </c:pt>
                <c:pt idx="6856">
                  <c:v>7978468.5036762999</c:v>
                </c:pt>
                <c:pt idx="6857">
                  <c:v>7963937.0376837999</c:v>
                </c:pt>
                <c:pt idx="6858">
                  <c:v>7949432.0383626698</c:v>
                </c:pt>
                <c:pt idx="6859">
                  <c:v>7934953.4575082203</c:v>
                </c:pt>
                <c:pt idx="6860">
                  <c:v>7920501.2470035702</c:v>
                </c:pt>
                <c:pt idx="6861">
                  <c:v>7906075.3588194698</c:v>
                </c:pt>
                <c:pt idx="6862">
                  <c:v>7891675.7450141497</c:v>
                </c:pt>
                <c:pt idx="6863">
                  <c:v>7877302.3577331603</c:v>
                </c:pt>
                <c:pt idx="6864">
                  <c:v>7862955.1492092097</c:v>
                </c:pt>
                <c:pt idx="6865">
                  <c:v>7848634.0717620002</c:v>
                </c:pt>
                <c:pt idx="6866">
                  <c:v>7834339.0777980797</c:v>
                </c:pt>
                <c:pt idx="6867">
                  <c:v>7820070.1198106799</c:v>
                </c:pt>
                <c:pt idx="6868">
                  <c:v>7805827.15037956</c:v>
                </c:pt>
                <c:pt idx="6869">
                  <c:v>7791610.1221708497</c:v>
                </c:pt>
                <c:pt idx="6870">
                  <c:v>7777418.9879368804</c:v>
                </c:pt>
                <c:pt idx="6871">
                  <c:v>7763253.7005160498</c:v>
                </c:pt>
                <c:pt idx="6872">
                  <c:v>7749114.2128326399</c:v>
                </c:pt>
                <c:pt idx="6873">
                  <c:v>7735000.4778966904</c:v>
                </c:pt>
                <c:pt idx="6874">
                  <c:v>7720912.4488037899</c:v>
                </c:pt>
                <c:pt idx="6875">
                  <c:v>7706850.0787350005</c:v>
                </c:pt>
                <c:pt idx="6876">
                  <c:v>7692813.3209566399</c:v>
                </c:pt>
                <c:pt idx="6877">
                  <c:v>7678802.1288201204</c:v>
                </c:pt>
                <c:pt idx="6878">
                  <c:v>7664816.4557618601</c:v>
                </c:pt>
                <c:pt idx="6879">
                  <c:v>7650856.2553030401</c:v>
                </c:pt>
                <c:pt idx="6880">
                  <c:v>7636921.4810495405</c:v>
                </c:pt>
                <c:pt idx="6881">
                  <c:v>7623012.0866916999</c:v>
                </c:pt>
                <c:pt idx="6882">
                  <c:v>7609128.0260042204</c:v>
                </c:pt>
                <c:pt idx="6883">
                  <c:v>7595269.2528459895</c:v>
                </c:pt>
                <c:pt idx="6884">
                  <c:v>7581435.7211599601</c:v>
                </c:pt>
                <c:pt idx="6885">
                  <c:v>7567627.3849729402</c:v>
                </c:pt>
                <c:pt idx="6886">
                  <c:v>7553844.1983954599</c:v>
                </c:pt>
                <c:pt idx="6887">
                  <c:v>7540086.1156216804</c:v>
                </c:pt>
                <c:pt idx="6888">
                  <c:v>7526353.0909291403</c:v>
                </c:pt>
                <c:pt idx="6889">
                  <c:v>7512645.0786786601</c:v>
                </c:pt>
                <c:pt idx="6890">
                  <c:v>7498962.0333142197</c:v>
                </c:pt>
                <c:pt idx="6891">
                  <c:v>7485303.9093627501</c:v>
                </c:pt>
                <c:pt idx="6892">
                  <c:v>7471670.6614339901</c:v>
                </c:pt>
                <c:pt idx="6893">
                  <c:v>7458062.2442203602</c:v>
                </c:pt>
                <c:pt idx="6894">
                  <c:v>7444478.6124968203</c:v>
                </c:pt>
                <c:pt idx="6895">
                  <c:v>7430919.7211206704</c:v>
                </c:pt>
                <c:pt idx="6896">
                  <c:v>7417385.52503144</c:v>
                </c:pt>
                <c:pt idx="6897">
                  <c:v>7403875.9792507496</c:v>
                </c:pt>
                <c:pt idx="6898">
                  <c:v>7390391.0388821103</c:v>
                </c:pt>
                <c:pt idx="6899">
                  <c:v>7376930.6591108097</c:v>
                </c:pt>
                <c:pt idx="6900">
                  <c:v>7363494.7952037798</c:v>
                </c:pt>
                <c:pt idx="6901">
                  <c:v>7350083.4025094099</c:v>
                </c:pt>
                <c:pt idx="6902">
                  <c:v>7336696.4364574198</c:v>
                </c:pt>
                <c:pt idx="6903">
                  <c:v>7323333.8525587004</c:v>
                </c:pt>
                <c:pt idx="6904">
                  <c:v>7309995.6064051799</c:v>
                </c:pt>
                <c:pt idx="6905">
                  <c:v>7296681.6536696497</c:v>
                </c:pt>
                <c:pt idx="6906">
                  <c:v>7283391.9501056802</c:v>
                </c:pt>
                <c:pt idx="6907">
                  <c:v>7270126.4515473703</c:v>
                </c:pt>
                <c:pt idx="6908">
                  <c:v>7256885.1139093097</c:v>
                </c:pt>
                <c:pt idx="6909">
                  <c:v>7243667.8931863504</c:v>
                </c:pt>
                <c:pt idx="6910">
                  <c:v>7230474.7454535104</c:v>
                </c:pt>
                <c:pt idx="6911">
                  <c:v>7217305.6268657995</c:v>
                </c:pt>
                <c:pt idx="6912">
                  <c:v>7204160.4936581003</c:v>
                </c:pt>
                <c:pt idx="6913">
                  <c:v>7191039.3021449801</c:v>
                </c:pt>
                <c:pt idx="6914">
                  <c:v>7177942.0087206</c:v>
                </c:pt>
                <c:pt idx="6915">
                  <c:v>7164868.5698585203</c:v>
                </c:pt>
                <c:pt idx="6916">
                  <c:v>7151818.9421115797</c:v>
                </c:pt>
                <c:pt idx="6917">
                  <c:v>7138793.0821117703</c:v>
                </c:pt>
                <c:pt idx="6918">
                  <c:v>7125790.9465700397</c:v>
                </c:pt>
                <c:pt idx="6919">
                  <c:v>7112812.4922762103</c:v>
                </c:pt>
                <c:pt idx="6920">
                  <c:v>7099857.6760987798</c:v>
                </c:pt>
                <c:pt idx="6921">
                  <c:v>7086926.4549848204</c:v>
                </c:pt>
                <c:pt idx="6922">
                  <c:v>7074018.7859597998</c:v>
                </c:pt>
                <c:pt idx="6923">
                  <c:v>7061134.6261274898</c:v>
                </c:pt>
                <c:pt idx="6924">
                  <c:v>7048273.9326697402</c:v>
                </c:pt>
                <c:pt idx="6925">
                  <c:v>7035436.6628464404</c:v>
                </c:pt>
                <c:pt idx="6926">
                  <c:v>7022622.7739952803</c:v>
                </c:pt>
                <c:pt idx="6927">
                  <c:v>7009832.2235316904</c:v>
                </c:pt>
                <c:pt idx="6928">
                  <c:v>6997064.9689486297</c:v>
                </c:pt>
                <c:pt idx="6929">
                  <c:v>6984320.9678164897</c:v>
                </c:pt>
                <c:pt idx="6930">
                  <c:v>6971600.1777829397</c:v>
                </c:pt>
                <c:pt idx="6931">
                  <c:v>6958902.5565727996</c:v>
                </c:pt>
                <c:pt idx="6932">
                  <c:v>6946228.0619878499</c:v>
                </c:pt>
                <c:pt idx="6933">
                  <c:v>6933576.6519067902</c:v>
                </c:pt>
                <c:pt idx="6934">
                  <c:v>6920948.2842849595</c:v>
                </c:pt>
                <c:pt idx="6935">
                  <c:v>6908342.9171543401</c:v>
                </c:pt>
                <c:pt idx="6936">
                  <c:v>6895760.5086233197</c:v>
                </c:pt>
                <c:pt idx="6937">
                  <c:v>6883201.0168765802</c:v>
                </c:pt>
                <c:pt idx="6938">
                  <c:v>6870664.4001749996</c:v>
                </c:pt>
                <c:pt idx="6939">
                  <c:v>6858150.6168554202</c:v>
                </c:pt>
                <c:pt idx="6940">
                  <c:v>6845659.6253306298</c:v>
                </c:pt>
                <c:pt idx="6941">
                  <c:v>6833191.3840891104</c:v>
                </c:pt>
                <c:pt idx="6942">
                  <c:v>6820745.8516949601</c:v>
                </c:pt>
                <c:pt idx="6943">
                  <c:v>6808322.9867877802</c:v>
                </c:pt>
                <c:pt idx="6944">
                  <c:v>6795922.7480824599</c:v>
                </c:pt>
                <c:pt idx="6945">
                  <c:v>6783545.0943691097</c:v>
                </c:pt>
                <c:pt idx="6946">
                  <c:v>6771189.9845128702</c:v>
                </c:pt>
                <c:pt idx="6947">
                  <c:v>6758857.3774538403</c:v>
                </c:pt>
                <c:pt idx="6948">
                  <c:v>6746547.2322068699</c:v>
                </c:pt>
                <c:pt idx="6949">
                  <c:v>6734259.5078614699</c:v>
                </c:pt>
                <c:pt idx="6950">
                  <c:v>6721994.1635816703</c:v>
                </c:pt>
                <c:pt idx="6951">
                  <c:v>6709751.1586058596</c:v>
                </c:pt>
                <c:pt idx="6952">
                  <c:v>6697530.4522466697</c:v>
                </c:pt>
                <c:pt idx="6953">
                  <c:v>6685332.0038908599</c:v>
                </c:pt>
                <c:pt idx="6954">
                  <c:v>6673155.7729991404</c:v>
                </c:pt>
                <c:pt idx="6955">
                  <c:v>6661001.7191060502</c:v>
                </c:pt>
                <c:pt idx="6956">
                  <c:v>6648869.8018198498</c:v>
                </c:pt>
                <c:pt idx="6957">
                  <c:v>6636759.9808223499</c:v>
                </c:pt>
                <c:pt idx="6958">
                  <c:v>6624672.2158687999</c:v>
                </c:pt>
                <c:pt idx="6959">
                  <c:v>6612606.4667877601</c:v>
                </c:pt>
                <c:pt idx="6960">
                  <c:v>6600562.6934809396</c:v>
                </c:pt>
                <c:pt idx="6961">
                  <c:v>6588540.8559230799</c:v>
                </c:pt>
                <c:pt idx="6962">
                  <c:v>6576540.9141618405</c:v>
                </c:pt>
                <c:pt idx="6963">
                  <c:v>6564562.8283176199</c:v>
                </c:pt>
                <c:pt idx="6964">
                  <c:v>6552606.5585834701</c:v>
                </c:pt>
                <c:pt idx="6965">
                  <c:v>6540672.0652249502</c:v>
                </c:pt>
                <c:pt idx="6966">
                  <c:v>6528759.3085799804</c:v>
                </c:pt>
                <c:pt idx="6967">
                  <c:v>6516868.2490587002</c:v>
                </c:pt>
                <c:pt idx="6968">
                  <c:v>6504998.84714338</c:v>
                </c:pt>
                <c:pt idx="6969">
                  <c:v>6493151.0633882796</c:v>
                </c:pt>
                <c:pt idx="6970">
                  <c:v>6481324.85841945</c:v>
                </c:pt>
                <c:pt idx="6971">
                  <c:v>6469520.1929347003</c:v>
                </c:pt>
                <c:pt idx="6972">
                  <c:v>6457737.0277034203</c:v>
                </c:pt>
                <c:pt idx="6973">
                  <c:v>6445975.32356642</c:v>
                </c:pt>
                <c:pt idx="6974">
                  <c:v>6434235.0414358703</c:v>
                </c:pt>
                <c:pt idx="6975">
                  <c:v>6422516.1422950998</c:v>
                </c:pt>
                <c:pt idx="6976">
                  <c:v>6410818.5871985303</c:v>
                </c:pt>
                <c:pt idx="6977">
                  <c:v>6399142.3372714799</c:v>
                </c:pt>
                <c:pt idx="6978">
                  <c:v>6387487.3537101196</c:v>
                </c:pt>
                <c:pt idx="6979">
                  <c:v>6375853.5977812503</c:v>
                </c:pt>
                <c:pt idx="6980">
                  <c:v>6364241.0308222296</c:v>
                </c:pt>
                <c:pt idx="6981">
                  <c:v>6352649.6142408596</c:v>
                </c:pt>
                <c:pt idx="6982">
                  <c:v>6341079.3095151996</c:v>
                </c:pt>
                <c:pt idx="6983">
                  <c:v>6329530.0781934904</c:v>
                </c:pt>
                <c:pt idx="6984">
                  <c:v>6318001.8818939896</c:v>
                </c:pt>
                <c:pt idx="6985">
                  <c:v>6306494.6823048703</c:v>
                </c:pt>
                <c:pt idx="6986">
                  <c:v>6295008.4411840802</c:v>
                </c:pt>
                <c:pt idx="6987">
                  <c:v>6283543.1203592401</c:v>
                </c:pt>
                <c:pt idx="6988">
                  <c:v>6272098.6817274597</c:v>
                </c:pt>
                <c:pt idx="6989">
                  <c:v>6260675.0872552702</c:v>
                </c:pt>
                <c:pt idx="6990">
                  <c:v>6249272.2989784703</c:v>
                </c:pt>
                <c:pt idx="6991">
                  <c:v>6237890.2790019996</c:v>
                </c:pt>
                <c:pt idx="6992">
                  <c:v>6226528.9894998204</c:v>
                </c:pt>
                <c:pt idx="6993">
                  <c:v>6215188.3927148003</c:v>
                </c:pt>
                <c:pt idx="6994">
                  <c:v>6203868.4509585397</c:v>
                </c:pt>
                <c:pt idx="6995">
                  <c:v>6192569.1266113399</c:v>
                </c:pt>
                <c:pt idx="6996">
                  <c:v>6181290.3821219504</c:v>
                </c:pt>
                <c:pt idx="6997">
                  <c:v>6170032.1800075704</c:v>
                </c:pt>
                <c:pt idx="6998">
                  <c:v>6158794.4828536501</c:v>
                </c:pt>
                <c:pt idx="6999">
                  <c:v>6147577.2533137798</c:v>
                </c:pt>
                <c:pt idx="7000">
                  <c:v>6136380.45410957</c:v>
                </c:pt>
                <c:pt idx="7001">
                  <c:v>6125204.0480305301</c:v>
                </c:pt>
                <c:pt idx="7002">
                  <c:v>6114047.99793394</c:v>
                </c:pt>
                <c:pt idx="7003">
                  <c:v>6102912.2667447301</c:v>
                </c:pt>
                <c:pt idx="7004">
                  <c:v>6091796.8174553597</c:v>
                </c:pt>
                <c:pt idx="7005">
                  <c:v>6080701.6131256996</c:v>
                </c:pt>
                <c:pt idx="7006">
                  <c:v>6069626.6168828802</c:v>
                </c:pt>
                <c:pt idx="7007">
                  <c:v>6058571.7919212002</c:v>
                </c:pt>
                <c:pt idx="7008">
                  <c:v>6047537.1015020004</c:v>
                </c:pt>
                <c:pt idx="7009">
                  <c:v>6036522.5089535201</c:v>
                </c:pt>
                <c:pt idx="7010">
                  <c:v>6025527.9776708102</c:v>
                </c:pt>
                <c:pt idx="7011">
                  <c:v>6014553.4711155696</c:v>
                </c:pt>
                <c:pt idx="7012">
                  <c:v>6003598.9528160598</c:v>
                </c:pt>
                <c:pt idx="7013">
                  <c:v>5992664.3863669597</c:v>
                </c:pt>
                <c:pt idx="7014">
                  <c:v>5981749.7354292702</c:v>
                </c:pt>
                <c:pt idx="7015">
                  <c:v>5970854.9637301704</c:v>
                </c:pt>
                <c:pt idx="7016">
                  <c:v>5959980.0350628896</c:v>
                </c:pt>
                <c:pt idx="7017">
                  <c:v>5949124.9132866301</c:v>
                </c:pt>
                <c:pt idx="7018">
                  <c:v>5938289.5623263903</c:v>
                </c:pt>
                <c:pt idx="7019">
                  <c:v>5927473.9461728903</c:v>
                </c:pt>
                <c:pt idx="7020">
                  <c:v>5916678.0288824299</c:v>
                </c:pt>
                <c:pt idx="7021">
                  <c:v>5905901.7745767701</c:v>
                </c:pt>
                <c:pt idx="7022">
                  <c:v>5895145.14744303</c:v>
                </c:pt>
                <c:pt idx="7023">
                  <c:v>5884408.1117335605</c:v>
                </c:pt>
                <c:pt idx="7024">
                  <c:v>5873690.6317657903</c:v>
                </c:pt>
                <c:pt idx="7025">
                  <c:v>5862992.6719221603</c:v>
                </c:pt>
                <c:pt idx="7026">
                  <c:v>5136195.8418993596</c:v>
                </c:pt>
                <c:pt idx="7027">
                  <c:v>5638021.3446173398</c:v>
                </c:pt>
                <c:pt idx="7028">
                  <c:v>6155377.0032239202</c:v>
                </c:pt>
                <c:pt idx="7029">
                  <c:v>6688079.30652807</c:v>
                </c:pt>
                <c:pt idx="7030">
                  <c:v>7235640.08104767</c:v>
                </c:pt>
                <c:pt idx="7031">
                  <c:v>7797739.8994050901</c:v>
                </c:pt>
                <c:pt idx="7032">
                  <c:v>8374141.9142929902</c:v>
                </c:pt>
                <c:pt idx="7033">
                  <c:v>8964393.2326110397</c:v>
                </c:pt>
                <c:pt idx="7034">
                  <c:v>9568479.8151390497</c:v>
                </c:pt>
                <c:pt idx="7035">
                  <c:v>10185888.8355153</c:v>
                </c:pt>
                <c:pt idx="7036">
                  <c:v>10816596.251093499</c:v>
                </c:pt>
                <c:pt idx="7037">
                  <c:v>11460254.544357801</c:v>
                </c:pt>
                <c:pt idx="7038">
                  <c:v>12116710.220562801</c:v>
                </c:pt>
                <c:pt idx="7039">
                  <c:v>12785812.0692105</c:v>
                </c:pt>
                <c:pt idx="7040">
                  <c:v>13467266.417744299</c:v>
                </c:pt>
                <c:pt idx="7041">
                  <c:v>14161104.3112029</c:v>
                </c:pt>
                <c:pt idx="7042">
                  <c:v>14866946.274674701</c:v>
                </c:pt>
                <c:pt idx="7043">
                  <c:v>15584845.363096301</c:v>
                </c:pt>
                <c:pt idx="7044">
                  <c:v>16314514.731624199</c:v>
                </c:pt>
                <c:pt idx="7045">
                  <c:v>17055894.080843799</c:v>
                </c:pt>
                <c:pt idx="7046">
                  <c:v>17808866.186078299</c:v>
                </c:pt>
                <c:pt idx="7047">
                  <c:v>18573233.094989099</c:v>
                </c:pt>
                <c:pt idx="7048">
                  <c:v>19349038.852437701</c:v>
                </c:pt>
                <c:pt idx="7049">
                  <c:v>20135984.9231342</c:v>
                </c:pt>
                <c:pt idx="7050">
                  <c:v>20934170.5353783</c:v>
                </c:pt>
                <c:pt idx="7051">
                  <c:v>21743336.908095699</c:v>
                </c:pt>
                <c:pt idx="7052">
                  <c:v>22563486.130885899</c:v>
                </c:pt>
                <c:pt idx="7053">
                  <c:v>23394513.461957101</c:v>
                </c:pt>
                <c:pt idx="7054">
                  <c:v>24236287.263999201</c:v>
                </c:pt>
                <c:pt idx="7055">
                  <c:v>25088851.391792201</c:v>
                </c:pt>
                <c:pt idx="7056">
                  <c:v>25951962.453769099</c:v>
                </c:pt>
                <c:pt idx="7057">
                  <c:v>26825751.728758302</c:v>
                </c:pt>
                <c:pt idx="7058">
                  <c:v>27709972.2123284</c:v>
                </c:pt>
                <c:pt idx="7059">
                  <c:v>28604672.988865498</c:v>
                </c:pt>
                <c:pt idx="7060">
                  <c:v>29509751.070551999</c:v>
                </c:pt>
                <c:pt idx="7061">
                  <c:v>30425125.420897</c:v>
                </c:pt>
                <c:pt idx="7062">
                  <c:v>31355037.766700201</c:v>
                </c:pt>
                <c:pt idx="7063">
                  <c:v>32304352.8698266</c:v>
                </c:pt>
                <c:pt idx="7064">
                  <c:v>33273061.664209198</c:v>
                </c:pt>
                <c:pt idx="7065">
                  <c:v>34260862.606056698</c:v>
                </c:pt>
                <c:pt idx="7066">
                  <c:v>35268136.896353602</c:v>
                </c:pt>
                <c:pt idx="7067">
                  <c:v>36294882.5903043</c:v>
                </c:pt>
                <c:pt idx="7068">
                  <c:v>37341214.431303203</c:v>
                </c:pt>
                <c:pt idx="7069">
                  <c:v>38407369.1370041</c:v>
                </c:pt>
                <c:pt idx="7070">
                  <c:v>39493175.794973701</c:v>
                </c:pt>
                <c:pt idx="7071">
                  <c:v>40599148.128763497</c:v>
                </c:pt>
                <c:pt idx="7072">
                  <c:v>41724930.539978899</c:v>
                </c:pt>
                <c:pt idx="7073">
                  <c:v>42870901.040037602</c:v>
                </c:pt>
                <c:pt idx="7074">
                  <c:v>44036942.220806599</c:v>
                </c:pt>
                <c:pt idx="7075">
                  <c:v>45223150.398539104</c:v>
                </c:pt>
                <c:pt idx="7076">
                  <c:v>46429647.875663199</c:v>
                </c:pt>
                <c:pt idx="7077">
                  <c:v>47656209.022409603</c:v>
                </c:pt>
                <c:pt idx="7078">
                  <c:v>48903302.848973997</c:v>
                </c:pt>
                <c:pt idx="7079">
                  <c:v>50170439.3451491</c:v>
                </c:pt>
                <c:pt idx="7080">
                  <c:v>51457965.199857898</c:v>
                </c:pt>
                <c:pt idx="7081">
                  <c:v>52765627.091580696</c:v>
                </c:pt>
                <c:pt idx="7082">
                  <c:v>54093479.877293803</c:v>
                </c:pt>
                <c:pt idx="7083">
                  <c:v>55441504.1486625</c:v>
                </c:pt>
                <c:pt idx="7084">
                  <c:v>56809403.978291199</c:v>
                </c:pt>
                <c:pt idx="7085">
                  <c:v>58197565.368816897</c:v>
                </c:pt>
                <c:pt idx="7086">
                  <c:v>59605355.3412273</c:v>
                </c:pt>
                <c:pt idx="7087">
                  <c:v>61033113.537364602</c:v>
                </c:pt>
                <c:pt idx="7088">
                  <c:v>62486952.997615501</c:v>
                </c:pt>
                <c:pt idx="7089">
                  <c:v>63972781.4261958</c:v>
                </c:pt>
                <c:pt idx="7090">
                  <c:v>65491112.178957097</c:v>
                </c:pt>
                <c:pt idx="7091">
                  <c:v>67042259.008607797</c:v>
                </c:pt>
                <c:pt idx="7092">
                  <c:v>68627146.4201224</c:v>
                </c:pt>
                <c:pt idx="7093">
                  <c:v>70245717.499771506</c:v>
                </c:pt>
                <c:pt idx="7094">
                  <c:v>71899098.356499106</c:v>
                </c:pt>
                <c:pt idx="7095">
                  <c:v>73587229.840261802</c:v>
                </c:pt>
                <c:pt idx="7096">
                  <c:v>75310926.329568893</c:v>
                </c:pt>
                <c:pt idx="7097">
                  <c:v>77070563.077868804</c:v>
                </c:pt>
                <c:pt idx="7098">
                  <c:v>78866475.549915001</c:v>
                </c:pt>
                <c:pt idx="7099">
                  <c:v>80699493.8986478</c:v>
                </c:pt>
                <c:pt idx="7100">
                  <c:v>82569491.974602699</c:v>
                </c:pt>
                <c:pt idx="7101">
                  <c:v>84477637.673067704</c:v>
                </c:pt>
                <c:pt idx="7102">
                  <c:v>86423659.171746194</c:v>
                </c:pt>
                <c:pt idx="7103">
                  <c:v>88408413.162363604</c:v>
                </c:pt>
                <c:pt idx="7104">
                  <c:v>90432087.238341093</c:v>
                </c:pt>
                <c:pt idx="7105">
                  <c:v>92495004.670956403</c:v>
                </c:pt>
                <c:pt idx="7106">
                  <c:v>94597827.6306815</c:v>
                </c:pt>
                <c:pt idx="7107">
                  <c:v>96740322.435228005</c:v>
                </c:pt>
                <c:pt idx="7108">
                  <c:v>98923635.825500101</c:v>
                </c:pt>
                <c:pt idx="7109">
                  <c:v>101147223.265488</c:v>
                </c:pt>
                <c:pt idx="7110">
                  <c:v>103411927.49875601</c:v>
                </c:pt>
                <c:pt idx="7111">
                  <c:v>105717677.230405</c:v>
                </c:pt>
                <c:pt idx="7112">
                  <c:v>108064732.619141</c:v>
                </c:pt>
                <c:pt idx="7113">
                  <c:v>110453502.630998</c:v>
                </c:pt>
                <c:pt idx="7114">
                  <c:v>112883599.026632</c:v>
                </c:pt>
                <c:pt idx="7115">
                  <c:v>115356059.71859699</c:v>
                </c:pt>
                <c:pt idx="7116">
                  <c:v>117870010.95873301</c:v>
                </c:pt>
                <c:pt idx="7117">
                  <c:v>120426200.83860999</c:v>
                </c:pt>
                <c:pt idx="7118">
                  <c:v>123024227.71641199</c:v>
                </c:pt>
                <c:pt idx="7119">
                  <c:v>125664219.679536</c:v>
                </c:pt>
                <c:pt idx="7120">
                  <c:v>128346243.055198</c:v>
                </c:pt>
                <c:pt idx="7121">
                  <c:v>131069702.37718099</c:v>
                </c:pt>
                <c:pt idx="7122">
                  <c:v>133835415.213459</c:v>
                </c:pt>
                <c:pt idx="7123">
                  <c:v>136642136.99301201</c:v>
                </c:pt>
                <c:pt idx="7124">
                  <c:v>139490416.25131401</c:v>
                </c:pt>
                <c:pt idx="7125">
                  <c:v>142379461.05122599</c:v>
                </c:pt>
                <c:pt idx="7126">
                  <c:v>145309182.54355201</c:v>
                </c:pt>
                <c:pt idx="7127">
                  <c:v>148279223.24653</c:v>
                </c:pt>
                <c:pt idx="7128">
                  <c:v>151288728.432423</c:v>
                </c:pt>
                <c:pt idx="7129">
                  <c:v>154338165.98571199</c:v>
                </c:pt>
                <c:pt idx="7130">
                  <c:v>157425908.88212299</c:v>
                </c:pt>
                <c:pt idx="7131">
                  <c:v>160552182.145071</c:v>
                </c:pt>
                <c:pt idx="7132">
                  <c:v>163715771.114728</c:v>
                </c:pt>
                <c:pt idx="7133">
                  <c:v>166916275.819796</c:v>
                </c:pt>
                <c:pt idx="7134">
                  <c:v>170152859.44312599</c:v>
                </c:pt>
                <c:pt idx="7135">
                  <c:v>173424366.31111401</c:v>
                </c:pt>
                <c:pt idx="7136">
                  <c:v>176730779.91201299</c:v>
                </c:pt>
                <c:pt idx="7137">
                  <c:v>180070126.21131</c:v>
                </c:pt>
                <c:pt idx="7138">
                  <c:v>183442175.06933501</c:v>
                </c:pt>
                <c:pt idx="7139">
                  <c:v>186845302.638096</c:v>
                </c:pt>
                <c:pt idx="7140">
                  <c:v>190278705.96450499</c:v>
                </c:pt>
                <c:pt idx="7141">
                  <c:v>193741059.30013001</c:v>
                </c:pt>
                <c:pt idx="7142">
                  <c:v>197230886.994885</c:v>
                </c:pt>
                <c:pt idx="7143">
                  <c:v>200747566.90053001</c:v>
                </c:pt>
                <c:pt idx="7144">
                  <c:v>204288875.94208899</c:v>
                </c:pt>
                <c:pt idx="7145">
                  <c:v>207854007.053435</c:v>
                </c:pt>
                <c:pt idx="7146">
                  <c:v>211441003.684872</c:v>
                </c:pt>
                <c:pt idx="7147">
                  <c:v>215048586.302836</c:v>
                </c:pt>
                <c:pt idx="7148">
                  <c:v>218674995.537334</c:v>
                </c:pt>
                <c:pt idx="7149">
                  <c:v>222318451.97248101</c:v>
                </c:pt>
                <c:pt idx="7150">
                  <c:v>225977643.130972</c:v>
                </c:pt>
                <c:pt idx="7151">
                  <c:v>229650265.875056</c:v>
                </c:pt>
                <c:pt idx="7152">
                  <c:v>233334846.12567899</c:v>
                </c:pt>
                <c:pt idx="7153">
                  <c:v>237029243.962751</c:v>
                </c:pt>
                <c:pt idx="7154">
                  <c:v>240731665.53474101</c:v>
                </c:pt>
                <c:pt idx="7155">
                  <c:v>244440049.65954101</c:v>
                </c:pt>
                <c:pt idx="7156">
                  <c:v>248152388.70472199</c:v>
                </c:pt>
                <c:pt idx="7157">
                  <c:v>251866609.77026501</c:v>
                </c:pt>
                <c:pt idx="7158">
                  <c:v>255580609.964784</c:v>
                </c:pt>
                <c:pt idx="7159">
                  <c:v>259292196.60352001</c:v>
                </c:pt>
                <c:pt idx="7160">
                  <c:v>262999265.29069501</c:v>
                </c:pt>
                <c:pt idx="7161">
                  <c:v>266699520.91215101</c:v>
                </c:pt>
                <c:pt idx="7162">
                  <c:v>270390806.59536302</c:v>
                </c:pt>
                <c:pt idx="7163">
                  <c:v>274070834.91843498</c:v>
                </c:pt>
                <c:pt idx="7164">
                  <c:v>277737297.49168801</c:v>
                </c:pt>
                <c:pt idx="7165">
                  <c:v>281388097.58863401</c:v>
                </c:pt>
                <c:pt idx="7166">
                  <c:v>285020514.71720099</c:v>
                </c:pt>
                <c:pt idx="7167">
                  <c:v>288632747.84274101</c:v>
                </c:pt>
                <c:pt idx="7168">
                  <c:v>292222071.70710099</c:v>
                </c:pt>
                <c:pt idx="7169">
                  <c:v>295786494.011774</c:v>
                </c:pt>
                <c:pt idx="7170">
                  <c:v>299323547.94379002</c:v>
                </c:pt>
                <c:pt idx="7171">
                  <c:v>302830948.62070203</c:v>
                </c:pt>
                <c:pt idx="7172">
                  <c:v>306306762.91285402</c:v>
                </c:pt>
                <c:pt idx="7173">
                  <c:v>309747891.852386</c:v>
                </c:pt>
                <c:pt idx="7174">
                  <c:v>313153116.950854</c:v>
                </c:pt>
                <c:pt idx="7175">
                  <c:v>316519407.78563702</c:v>
                </c:pt>
                <c:pt idx="7176">
                  <c:v>319845213.56736398</c:v>
                </c:pt>
                <c:pt idx="7177">
                  <c:v>323128020.06159103</c:v>
                </c:pt>
                <c:pt idx="7178">
                  <c:v>326365847.60245901</c:v>
                </c:pt>
                <c:pt idx="7179">
                  <c:v>329557084.71763998</c:v>
                </c:pt>
                <c:pt idx="7180">
                  <c:v>332698451.95554101</c:v>
                </c:pt>
                <c:pt idx="7181">
                  <c:v>335789555.80350602</c:v>
                </c:pt>
                <c:pt idx="7182">
                  <c:v>338827223.15607601</c:v>
                </c:pt>
                <c:pt idx="7183">
                  <c:v>341810590.51527297</c:v>
                </c:pt>
                <c:pt idx="7184">
                  <c:v>344737239.548953</c:v>
                </c:pt>
                <c:pt idx="7185">
                  <c:v>347605751.89287001</c:v>
                </c:pt>
                <c:pt idx="7186">
                  <c:v>350414968.24173701</c:v>
                </c:pt>
                <c:pt idx="7187">
                  <c:v>353161644.73923898</c:v>
                </c:pt>
                <c:pt idx="7188">
                  <c:v>355846371.61990899</c:v>
                </c:pt>
                <c:pt idx="7189">
                  <c:v>358466007.991943</c:v>
                </c:pt>
                <c:pt idx="7190">
                  <c:v>361020546.11491001</c:v>
                </c:pt>
                <c:pt idx="7191">
                  <c:v>363507794.37134498</c:v>
                </c:pt>
                <c:pt idx="7192">
                  <c:v>365927079.92058301</c:v>
                </c:pt>
                <c:pt idx="7193">
                  <c:v>368277774.24898702</c:v>
                </c:pt>
                <c:pt idx="7194">
                  <c:v>370556868.64917701</c:v>
                </c:pt>
                <c:pt idx="7195">
                  <c:v>372765979.81524998</c:v>
                </c:pt>
                <c:pt idx="7196">
                  <c:v>374902159.267663</c:v>
                </c:pt>
                <c:pt idx="7197">
                  <c:v>376966314.75536197</c:v>
                </c:pt>
                <c:pt idx="7198">
                  <c:v>378956578.97377402</c:v>
                </c:pt>
                <c:pt idx="7199">
                  <c:v>380873105.78937799</c:v>
                </c:pt>
                <c:pt idx="7200">
                  <c:v>382715811.04371202</c:v>
                </c:pt>
                <c:pt idx="7201">
                  <c:v>384482074.986453</c:v>
                </c:pt>
                <c:pt idx="7202">
                  <c:v>386174459.221789</c:v>
                </c:pt>
                <c:pt idx="7203">
                  <c:v>387790331.46216398</c:v>
                </c:pt>
                <c:pt idx="7204">
                  <c:v>389331458.22737801</c:v>
                </c:pt>
                <c:pt idx="7205">
                  <c:v>390796349.14705098</c:v>
                </c:pt>
                <c:pt idx="7206">
                  <c:v>392185955.14957601</c:v>
                </c:pt>
                <c:pt idx="7207">
                  <c:v>393500686.60811597</c:v>
                </c:pt>
                <c:pt idx="7208">
                  <c:v>394738404.277044</c:v>
                </c:pt>
                <c:pt idx="7209">
                  <c:v>395902426.82189298</c:v>
                </c:pt>
                <c:pt idx="7210">
                  <c:v>396990514.28505301</c:v>
                </c:pt>
                <c:pt idx="7211">
                  <c:v>398005135.89516097</c:v>
                </c:pt>
                <c:pt idx="7212">
                  <c:v>398945185.37122399</c:v>
                </c:pt>
                <c:pt idx="7213">
                  <c:v>399812286.21679097</c:v>
                </c:pt>
                <c:pt idx="7214">
                  <c:v>400606437.75077498</c:v>
                </c:pt>
                <c:pt idx="7215">
                  <c:v>401328431.42147398</c:v>
                </c:pt>
                <c:pt idx="7216">
                  <c:v>401979664.21033901</c:v>
                </c:pt>
                <c:pt idx="7217">
                  <c:v>402559124.677185</c:v>
                </c:pt>
                <c:pt idx="7218">
                  <c:v>403069764.45310003</c:v>
                </c:pt>
                <c:pt idx="7219">
                  <c:v>403510832.06541002</c:v>
                </c:pt>
                <c:pt idx="7220">
                  <c:v>403884436.92068303</c:v>
                </c:pt>
                <c:pt idx="7221">
                  <c:v>404190842.52985501</c:v>
                </c:pt>
                <c:pt idx="7222">
                  <c:v>404431349.34296203</c:v>
                </c:pt>
                <c:pt idx="7223">
                  <c:v>404607550.23053801</c:v>
                </c:pt>
                <c:pt idx="7224">
                  <c:v>404718853.59577298</c:v>
                </c:pt>
                <c:pt idx="7225">
                  <c:v>404768450.65932602</c:v>
                </c:pt>
                <c:pt idx="7226">
                  <c:v>404755893.098836</c:v>
                </c:pt>
                <c:pt idx="7227">
                  <c:v>404683565.75533497</c:v>
                </c:pt>
                <c:pt idx="7228">
                  <c:v>404551911.35254401</c:v>
                </c:pt>
                <c:pt idx="7229">
                  <c:v>404362556.46320897</c:v>
                </c:pt>
                <c:pt idx="7230">
                  <c:v>404117152.2525</c:v>
                </c:pt>
                <c:pt idx="7231">
                  <c:v>403815450.73888803</c:v>
                </c:pt>
                <c:pt idx="7232">
                  <c:v>403460654.744807</c:v>
                </c:pt>
                <c:pt idx="7233">
                  <c:v>403052559.24647498</c:v>
                </c:pt>
                <c:pt idx="7234">
                  <c:v>402593624.227005</c:v>
                </c:pt>
                <c:pt idx="7235">
                  <c:v>402084395.273669</c:v>
                </c:pt>
                <c:pt idx="7236">
                  <c:v>401484439.39745897</c:v>
                </c:pt>
                <c:pt idx="7237">
                  <c:v>400640385.64531702</c:v>
                </c:pt>
                <c:pt idx="7238">
                  <c:v>399535841.91527897</c:v>
                </c:pt>
                <c:pt idx="7239">
                  <c:v>398188897.70269901</c:v>
                </c:pt>
                <c:pt idx="7240">
                  <c:v>396601343.14118302</c:v>
                </c:pt>
                <c:pt idx="7241">
                  <c:v>394788534.6124</c:v>
                </c:pt>
                <c:pt idx="7242">
                  <c:v>392756547.82203603</c:v>
                </c:pt>
                <c:pt idx="7243">
                  <c:v>390518169.42078501</c:v>
                </c:pt>
                <c:pt idx="7244">
                  <c:v>388084731.02239001</c:v>
                </c:pt>
                <c:pt idx="7245">
                  <c:v>385461444.85720599</c:v>
                </c:pt>
                <c:pt idx="7246">
                  <c:v>382666318.430053</c:v>
                </c:pt>
                <c:pt idx="7247">
                  <c:v>379704583.72943997</c:v>
                </c:pt>
                <c:pt idx="7248">
                  <c:v>376591355.93211901</c:v>
                </c:pt>
                <c:pt idx="7249">
                  <c:v>373334395.885023</c:v>
                </c:pt>
                <c:pt idx="7250">
                  <c:v>369946274.98904902</c:v>
                </c:pt>
                <c:pt idx="7251">
                  <c:v>366437705.42818397</c:v>
                </c:pt>
                <c:pt idx="7252">
                  <c:v>362815574.46763802</c:v>
                </c:pt>
                <c:pt idx="7253">
                  <c:v>359094393.63054502</c:v>
                </c:pt>
                <c:pt idx="7254">
                  <c:v>355280497.497199</c:v>
                </c:pt>
                <c:pt idx="7255">
                  <c:v>351385903.45151103</c:v>
                </c:pt>
                <c:pt idx="7256">
                  <c:v>347417994.47988498</c:v>
                </c:pt>
                <c:pt idx="7257">
                  <c:v>343386725.26222301</c:v>
                </c:pt>
                <c:pt idx="7258">
                  <c:v>339300510.35383099</c:v>
                </c:pt>
                <c:pt idx="7259">
                  <c:v>335166005.13568199</c:v>
                </c:pt>
                <c:pt idx="7260">
                  <c:v>330992885.37514102</c:v>
                </c:pt>
                <c:pt idx="7261">
                  <c:v>326787146.88211</c:v>
                </c:pt>
                <c:pt idx="7262">
                  <c:v>322556707.51606101</c:v>
                </c:pt>
                <c:pt idx="7263">
                  <c:v>318307617.51204902</c:v>
                </c:pt>
                <c:pt idx="7264">
                  <c:v>314046400.76189399</c:v>
                </c:pt>
                <c:pt idx="7265">
                  <c:v>309807101.951989</c:v>
                </c:pt>
                <c:pt idx="7266">
                  <c:v>305650959.12416703</c:v>
                </c:pt>
                <c:pt idx="7267">
                  <c:v>301574375.22237003</c:v>
                </c:pt>
                <c:pt idx="7268">
                  <c:v>297578897.37587303</c:v>
                </c:pt>
                <c:pt idx="7269">
                  <c:v>293660203.71460998</c:v>
                </c:pt>
                <c:pt idx="7270">
                  <c:v>289818750.75062698</c:v>
                </c:pt>
                <c:pt idx="7271">
                  <c:v>286051354.88037902</c:v>
                </c:pt>
                <c:pt idx="7272">
                  <c:v>282356462.01018298</c:v>
                </c:pt>
                <c:pt idx="7273">
                  <c:v>278734978.04923701</c:v>
                </c:pt>
                <c:pt idx="7274">
                  <c:v>275181890.804443</c:v>
                </c:pt>
                <c:pt idx="7275">
                  <c:v>271698630.86886698</c:v>
                </c:pt>
                <c:pt idx="7276">
                  <c:v>268281266.81401101</c:v>
                </c:pt>
                <c:pt idx="7277">
                  <c:v>264930297.24951601</c:v>
                </c:pt>
                <c:pt idx="7278">
                  <c:v>261642792.587033</c:v>
                </c:pt>
                <c:pt idx="7279">
                  <c:v>258418398.29088199</c:v>
                </c:pt>
                <c:pt idx="7280">
                  <c:v>255255111.11860701</c:v>
                </c:pt>
                <c:pt idx="7281">
                  <c:v>252151280.66017801</c:v>
                </c:pt>
                <c:pt idx="7282">
                  <c:v>249107308.53730699</c:v>
                </c:pt>
                <c:pt idx="7283">
                  <c:v>246119671.497987</c:v>
                </c:pt>
                <c:pt idx="7284">
                  <c:v>243188912.585345</c:v>
                </c:pt>
                <c:pt idx="7285">
                  <c:v>240312380.19635299</c:v>
                </c:pt>
                <c:pt idx="7286">
                  <c:v>237489887.726495</c:v>
                </c:pt>
                <c:pt idx="7287">
                  <c:v>234719587.915535</c:v>
                </c:pt>
                <c:pt idx="7288">
                  <c:v>232000126.604471</c:v>
                </c:pt>
                <c:pt idx="7289">
                  <c:v>229331900.353589</c:v>
                </c:pt>
                <c:pt idx="7290">
                  <c:v>226711777.92021301</c:v>
                </c:pt>
                <c:pt idx="7291">
                  <c:v>224140337.24904299</c:v>
                </c:pt>
                <c:pt idx="7292">
                  <c:v>221615200.679885</c:v>
                </c:pt>
                <c:pt idx="7293">
                  <c:v>219136320.51350701</c:v>
                </c:pt>
                <c:pt idx="7294">
                  <c:v>216702014.049088</c:v>
                </c:pt>
                <c:pt idx="7295">
                  <c:v>214311182.32750601</c:v>
                </c:pt>
                <c:pt idx="7296">
                  <c:v>211964219.75415501</c:v>
                </c:pt>
                <c:pt idx="7297">
                  <c:v>209658355.146963</c:v>
                </c:pt>
                <c:pt idx="7298">
                  <c:v>207394188.28343299</c:v>
                </c:pt>
                <c:pt idx="7299">
                  <c:v>205169597.56277901</c:v>
                </c:pt>
                <c:pt idx="7300">
                  <c:v>202984644.76502901</c:v>
                </c:pt>
                <c:pt idx="7301">
                  <c:v>200837807.50735399</c:v>
                </c:pt>
                <c:pt idx="7302">
                  <c:v>198728201.04158199</c:v>
                </c:pt>
                <c:pt idx="7303">
                  <c:v>196656216.11724201</c:v>
                </c:pt>
                <c:pt idx="7304">
                  <c:v>194619403.98198</c:v>
                </c:pt>
                <c:pt idx="7305">
                  <c:v>192618373.543302</c:v>
                </c:pt>
                <c:pt idx="7306">
                  <c:v>190651235.574976</c:v>
                </c:pt>
                <c:pt idx="7307">
                  <c:v>188718134.94716501</c:v>
                </c:pt>
                <c:pt idx="7308">
                  <c:v>186817699.03164899</c:v>
                </c:pt>
                <c:pt idx="7309">
                  <c:v>184949220.03196901</c:v>
                </c:pt>
                <c:pt idx="7310">
                  <c:v>183113082.05488101</c:v>
                </c:pt>
                <c:pt idx="7311">
                  <c:v>181307120.83055201</c:v>
                </c:pt>
                <c:pt idx="7312">
                  <c:v>179531943.63094699</c:v>
                </c:pt>
                <c:pt idx="7313">
                  <c:v>177785868.509965</c:v>
                </c:pt>
                <c:pt idx="7314">
                  <c:v>176069101.22557199</c:v>
                </c:pt>
                <c:pt idx="7315">
                  <c:v>174380405.71473101</c:v>
                </c:pt>
                <c:pt idx="7316">
                  <c:v>172719218.89434999</c:v>
                </c:pt>
                <c:pt idx="7317">
                  <c:v>171085915.14635399</c:v>
                </c:pt>
                <c:pt idx="7318">
                  <c:v>169478579.06898999</c:v>
                </c:pt>
                <c:pt idx="7319">
                  <c:v>167897807.882442</c:v>
                </c:pt>
                <c:pt idx="7320">
                  <c:v>166342102.68955901</c:v>
                </c:pt>
                <c:pt idx="7321">
                  <c:v>164811712.16589099</c:v>
                </c:pt>
                <c:pt idx="7322">
                  <c:v>163305523.03527501</c:v>
                </c:pt>
                <c:pt idx="7323">
                  <c:v>161823089.82071999</c:v>
                </c:pt>
                <c:pt idx="7324">
                  <c:v>160364774.587372</c:v>
                </c:pt>
                <c:pt idx="7325">
                  <c:v>158928878.65142101</c:v>
                </c:pt>
                <c:pt idx="7326">
                  <c:v>157515982.996402</c:v>
                </c:pt>
                <c:pt idx="7327">
                  <c:v>156124749.47457999</c:v>
                </c:pt>
                <c:pt idx="7328">
                  <c:v>154755455.509929</c:v>
                </c:pt>
                <c:pt idx="7329">
                  <c:v>153407097.31536701</c:v>
                </c:pt>
                <c:pt idx="7330">
                  <c:v>152079324.62003401</c:v>
                </c:pt>
                <c:pt idx="7331">
                  <c:v>150772485.250166</c:v>
                </c:pt>
                <c:pt idx="7332">
                  <c:v>149485068.86638799</c:v>
                </c:pt>
                <c:pt idx="7333">
                  <c:v>148217635.93831301</c:v>
                </c:pt>
                <c:pt idx="7334">
                  <c:v>146968989.101147</c:v>
                </c:pt>
                <c:pt idx="7335">
                  <c:v>145739423.571073</c:v>
                </c:pt>
                <c:pt idx="7336">
                  <c:v>144528032.74645299</c:v>
                </c:pt>
                <c:pt idx="7337">
                  <c:v>143334543.24998799</c:v>
                </c:pt>
                <c:pt idx="7338">
                  <c:v>142159287.40579599</c:v>
                </c:pt>
                <c:pt idx="7339">
                  <c:v>141000918.51437601</c:v>
                </c:pt>
                <c:pt idx="7340">
                  <c:v>139859973.79059899</c:v>
                </c:pt>
                <c:pt idx="7341">
                  <c:v>138735379.06476399</c:v>
                </c:pt>
                <c:pt idx="7342">
                  <c:v>137627439.00943699</c:v>
                </c:pt>
                <c:pt idx="7343">
                  <c:v>136535333.09994999</c:v>
                </c:pt>
                <c:pt idx="7344">
                  <c:v>135459150.20391199</c:v>
                </c:pt>
                <c:pt idx="7345">
                  <c:v>134398305.77530199</c:v>
                </c:pt>
                <c:pt idx="7346">
                  <c:v>133352496.08954801</c:v>
                </c:pt>
                <c:pt idx="7347">
                  <c:v>132321933.330236</c:v>
                </c:pt>
                <c:pt idx="7348">
                  <c:v>131305651.18089899</c:v>
                </c:pt>
                <c:pt idx="7349">
                  <c:v>130303957.523202</c:v>
                </c:pt>
                <c:pt idx="7350">
                  <c:v>129316108.02677201</c:v>
                </c:pt>
                <c:pt idx="7351">
                  <c:v>128342220.35914899</c:v>
                </c:pt>
                <c:pt idx="7352">
                  <c:v>127381757.09993801</c:v>
                </c:pt>
                <c:pt idx="7353">
                  <c:v>126434474.916575</c:v>
                </c:pt>
                <c:pt idx="7354">
                  <c:v>125500581.71239699</c:v>
                </c:pt>
                <c:pt idx="7355">
                  <c:v>124579205.71693499</c:v>
                </c:pt>
                <c:pt idx="7356">
                  <c:v>123670653.412305</c:v>
                </c:pt>
                <c:pt idx="7357">
                  <c:v>122774247.948163</c:v>
                </c:pt>
                <c:pt idx="7358">
                  <c:v>121890127.62445299</c:v>
                </c:pt>
                <c:pt idx="7359">
                  <c:v>121017797.607844</c:v>
                </c:pt>
                <c:pt idx="7360">
                  <c:v>120157063.860806</c:v>
                </c:pt>
                <c:pt idx="7361">
                  <c:v>119308128.447375</c:v>
                </c:pt>
                <c:pt idx="7362">
                  <c:v>118470202.634674</c:v>
                </c:pt>
                <c:pt idx="7363">
                  <c:v>117643588.167569</c:v>
                </c:pt>
                <c:pt idx="7364">
                  <c:v>116827668.031547</c:v>
                </c:pt>
                <c:pt idx="7365">
                  <c:v>116022594.815514</c:v>
                </c:pt>
                <c:pt idx="7366">
                  <c:v>115227912.145814</c:v>
                </c:pt>
                <c:pt idx="7367">
                  <c:v>114443466.26647399</c:v>
                </c:pt>
                <c:pt idx="7368">
                  <c:v>113669452.356847</c:v>
                </c:pt>
                <c:pt idx="7369">
                  <c:v>112905154.78020599</c:v>
                </c:pt>
                <c:pt idx="7370">
                  <c:v>112150868.18336999</c:v>
                </c:pt>
                <c:pt idx="7371">
                  <c:v>111406028.70055699</c:v>
                </c:pt>
                <c:pt idx="7372">
                  <c:v>110670798.30336601</c:v>
                </c:pt>
                <c:pt idx="7373">
                  <c:v>109944755.35634901</c:v>
                </c:pt>
                <c:pt idx="7374">
                  <c:v>109227779.05729701</c:v>
                </c:pt>
                <c:pt idx="7375">
                  <c:v>108520057.04763199</c:v>
                </c:pt>
                <c:pt idx="7376">
                  <c:v>107820938.197963</c:v>
                </c:pt>
                <c:pt idx="7377">
                  <c:v>107130708.44138899</c:v>
                </c:pt>
                <c:pt idx="7378">
                  <c:v>106448851.217448</c:v>
                </c:pt>
                <c:pt idx="7379">
                  <c:v>105775534.103089</c:v>
                </c:pt>
                <c:pt idx="7380">
                  <c:v>105110366.86318401</c:v>
                </c:pt>
                <c:pt idx="7381">
                  <c:v>104453255.683585</c:v>
                </c:pt>
                <c:pt idx="7382">
                  <c:v>103804380.30975001</c:v>
                </c:pt>
                <c:pt idx="7383">
                  <c:v>103163146.692128</c:v>
                </c:pt>
                <c:pt idx="7384">
                  <c:v>102529830.998666</c:v>
                </c:pt>
                <c:pt idx="7385">
                  <c:v>101903958.867851</c:v>
                </c:pt>
                <c:pt idx="7386">
                  <c:v>101285700.589591</c:v>
                </c:pt>
                <c:pt idx="7387">
                  <c:v>100674694.344396</c:v>
                </c:pt>
                <c:pt idx="7388">
                  <c:v>100070868.44098</c:v>
                </c:pt>
                <c:pt idx="7389">
                  <c:v>99474394.5899508</c:v>
                </c:pt>
                <c:pt idx="7390">
                  <c:v>98884729.388233796</c:v>
                </c:pt>
                <c:pt idx="7391">
                  <c:v>98302138.611233801</c:v>
                </c:pt>
                <c:pt idx="7392">
                  <c:v>97726185.630386293</c:v>
                </c:pt>
                <c:pt idx="7393">
                  <c:v>97157041.248872295</c:v>
                </c:pt>
                <c:pt idx="7394">
                  <c:v>96594369.398135602</c:v>
                </c:pt>
                <c:pt idx="7395">
                  <c:v>96038116.534409001</c:v>
                </c:pt>
                <c:pt idx="7396">
                  <c:v>95488446.354669705</c:v>
                </c:pt>
                <c:pt idx="7397">
                  <c:v>94944860.518893495</c:v>
                </c:pt>
                <c:pt idx="7398">
                  <c:v>94407614.098525599</c:v>
                </c:pt>
                <c:pt idx="7399">
                  <c:v>93876304.286621794</c:v>
                </c:pt>
                <c:pt idx="7400">
                  <c:v>93351100.741511494</c:v>
                </c:pt>
                <c:pt idx="7401">
                  <c:v>92831690.767791197</c:v>
                </c:pt>
                <c:pt idx="7402">
                  <c:v>92318163.557604596</c:v>
                </c:pt>
                <c:pt idx="7403">
                  <c:v>91810291.400473595</c:v>
                </c:pt>
                <c:pt idx="7404">
                  <c:v>91307999.692360207</c:v>
                </c:pt>
                <c:pt idx="7405">
                  <c:v>90811404.879086003</c:v>
                </c:pt>
                <c:pt idx="7406">
                  <c:v>90320134.543743998</c:v>
                </c:pt>
                <c:pt idx="7407">
                  <c:v>89834355.964618906</c:v>
                </c:pt>
                <c:pt idx="7408">
                  <c:v>89353777.6972505</c:v>
                </c:pt>
                <c:pt idx="7409">
                  <c:v>88878494.353294298</c:v>
                </c:pt>
                <c:pt idx="7410">
                  <c:v>88408290.968630195</c:v>
                </c:pt>
                <c:pt idx="7411">
                  <c:v>87943108.5022199</c:v>
                </c:pt>
                <c:pt idx="7412">
                  <c:v>87483059.511332303</c:v>
                </c:pt>
                <c:pt idx="7413">
                  <c:v>87027798.952327698</c:v>
                </c:pt>
                <c:pt idx="7414">
                  <c:v>86577490.818117395</c:v>
                </c:pt>
                <c:pt idx="7415">
                  <c:v>86131863.019699305</c:v>
                </c:pt>
                <c:pt idx="7416">
                  <c:v>85691013.7708821</c:v>
                </c:pt>
                <c:pt idx="7417">
                  <c:v>85254739.989383698</c:v>
                </c:pt>
                <c:pt idx="7418">
                  <c:v>84822995.628920898</c:v>
                </c:pt>
                <c:pt idx="7419">
                  <c:v>84395889.192393005</c:v>
                </c:pt>
                <c:pt idx="7420">
                  <c:v>83973100.351514399</c:v>
                </c:pt>
                <c:pt idx="7421">
                  <c:v>83554789.165358707</c:v>
                </c:pt>
                <c:pt idx="7422">
                  <c:v>83140701.205548093</c:v>
                </c:pt>
                <c:pt idx="7423">
                  <c:v>82730936.850067899</c:v>
                </c:pt>
                <c:pt idx="7424">
                  <c:v>82325304.090692297</c:v>
                </c:pt>
                <c:pt idx="7425">
                  <c:v>81923767.742103398</c:v>
                </c:pt>
                <c:pt idx="7426">
                  <c:v>81526432.178988904</c:v>
                </c:pt>
                <c:pt idx="7427">
                  <c:v>81132999.441282794</c:v>
                </c:pt>
                <c:pt idx="7428">
                  <c:v>80743625.2053563</c:v>
                </c:pt>
                <c:pt idx="7429">
                  <c:v>80358071.185987502</c:v>
                </c:pt>
                <c:pt idx="7430">
                  <c:v>79976438.791167498</c:v>
                </c:pt>
                <c:pt idx="7431">
                  <c:v>79598546.334739894</c:v>
                </c:pt>
                <c:pt idx="7432">
                  <c:v>79224367.7152908</c:v>
                </c:pt>
                <c:pt idx="7433">
                  <c:v>78854003.174222603</c:v>
                </c:pt>
                <c:pt idx="7434">
                  <c:v>78487175.042108804</c:v>
                </c:pt>
                <c:pt idx="7435">
                  <c:v>78124034.318410501</c:v>
                </c:pt>
                <c:pt idx="7436">
                  <c:v>77764357.500326395</c:v>
                </c:pt>
                <c:pt idx="7437">
                  <c:v>77408246.135210201</c:v>
                </c:pt>
                <c:pt idx="7438">
                  <c:v>77055528.160741597</c:v>
                </c:pt>
                <c:pt idx="7439">
                  <c:v>76706185.076028496</c:v>
                </c:pt>
                <c:pt idx="7440">
                  <c:v>76360313.034911796</c:v>
                </c:pt>
                <c:pt idx="7441">
                  <c:v>76017652.815235898</c:v>
                </c:pt>
                <c:pt idx="7442">
                  <c:v>75678350.564722493</c:v>
                </c:pt>
                <c:pt idx="7443">
                  <c:v>75342196.340797305</c:v>
                </c:pt>
                <c:pt idx="7444">
                  <c:v>75009291.134901896</c:v>
                </c:pt>
                <c:pt idx="7445">
                  <c:v>74679471.861384198</c:v>
                </c:pt>
                <c:pt idx="7446">
                  <c:v>74352726.378909796</c:v>
                </c:pt>
                <c:pt idx="7447">
                  <c:v>74029146.836382806</c:v>
                </c:pt>
                <c:pt idx="7448">
                  <c:v>73708490.819462106</c:v>
                </c:pt>
                <c:pt idx="7449">
                  <c:v>73390899.540976301</c:v>
                </c:pt>
                <c:pt idx="7450">
                  <c:v>73076175.518936202</c:v>
                </c:pt>
                <c:pt idx="7451">
                  <c:v>72764418.650421202</c:v>
                </c:pt>
                <c:pt idx="7452">
                  <c:v>72455474.227313906</c:v>
                </c:pt>
                <c:pt idx="7453">
                  <c:v>72149335.427509993</c:v>
                </c:pt>
                <c:pt idx="7454">
                  <c:v>71846090.503783002</c:v>
                </c:pt>
                <c:pt idx="7455">
                  <c:v>71545512.388062999</c:v>
                </c:pt>
                <c:pt idx="7456">
                  <c:v>71247737.345053807</c:v>
                </c:pt>
                <c:pt idx="7457">
                  <c:v>70952579.362230197</c:v>
                </c:pt>
                <c:pt idx="7458">
                  <c:v>70660136.829781994</c:v>
                </c:pt>
                <c:pt idx="7459">
                  <c:v>70370262.862856895</c:v>
                </c:pt>
                <c:pt idx="7460">
                  <c:v>70082955.084739402</c:v>
                </c:pt>
                <c:pt idx="7461">
                  <c:v>69798297.978825897</c:v>
                </c:pt>
                <c:pt idx="7462">
                  <c:v>69516078.517344594</c:v>
                </c:pt>
                <c:pt idx="7463">
                  <c:v>69236428.056483597</c:v>
                </c:pt>
                <c:pt idx="7464">
                  <c:v>68959171.158286497</c:v>
                </c:pt>
                <c:pt idx="7465">
                  <c:v>68684404.394623905</c:v>
                </c:pt>
                <c:pt idx="7466">
                  <c:v>68411988.191329196</c:v>
                </c:pt>
                <c:pt idx="7467">
                  <c:v>68141985.9523779</c:v>
                </c:pt>
                <c:pt idx="7468">
                  <c:v>67874292.318264097</c:v>
                </c:pt>
                <c:pt idx="7469">
                  <c:v>67608893.343804896</c:v>
                </c:pt>
                <c:pt idx="7470">
                  <c:v>67345853.485078499</c:v>
                </c:pt>
                <c:pt idx="7471">
                  <c:v>67085007.069246396</c:v>
                </c:pt>
                <c:pt idx="7472">
                  <c:v>66826448.619559601</c:v>
                </c:pt>
                <c:pt idx="7473">
                  <c:v>66570045.398554899</c:v>
                </c:pt>
                <c:pt idx="7474">
                  <c:v>66315861.379806802</c:v>
                </c:pt>
                <c:pt idx="7475">
                  <c:v>66063795.279936798</c:v>
                </c:pt>
                <c:pt idx="7476">
                  <c:v>65813837.412689999</c:v>
                </c:pt>
                <c:pt idx="7477">
                  <c:v>65566050.033277698</c:v>
                </c:pt>
                <c:pt idx="7478">
                  <c:v>65320276.500520699</c:v>
                </c:pt>
                <c:pt idx="7479">
                  <c:v>65076609.1237868</c:v>
                </c:pt>
                <c:pt idx="7480">
                  <c:v>64834921.563970096</c:v>
                </c:pt>
                <c:pt idx="7481">
                  <c:v>64595277.944879703</c:v>
                </c:pt>
                <c:pt idx="7482">
                  <c:v>64357580.896021597</c:v>
                </c:pt>
                <c:pt idx="7483">
                  <c:v>64121824.357334599</c:v>
                </c:pt>
                <c:pt idx="7484">
                  <c:v>63888068.407948501</c:v>
                </c:pt>
                <c:pt idx="7485">
                  <c:v>63656164.772585198</c:v>
                </c:pt>
                <c:pt idx="7486">
                  <c:v>63426203.433515899</c:v>
                </c:pt>
                <c:pt idx="7487">
                  <c:v>63198064.044488698</c:v>
                </c:pt>
                <c:pt idx="7488">
                  <c:v>62971810.541033</c:v>
                </c:pt>
                <c:pt idx="7489">
                  <c:v>62747349.302985698</c:v>
                </c:pt>
                <c:pt idx="7490">
                  <c:v>62524677.356588401</c:v>
                </c:pt>
                <c:pt idx="7491">
                  <c:v>62303852.644025102</c:v>
                </c:pt>
                <c:pt idx="7492">
                  <c:v>62084734.650572799</c:v>
                </c:pt>
                <c:pt idx="7493">
                  <c:v>61867410.959752403</c:v>
                </c:pt>
                <c:pt idx="7494">
                  <c:v>61651766.842888497</c:v>
                </c:pt>
                <c:pt idx="7495">
                  <c:v>61437865.775383301</c:v>
                </c:pt>
                <c:pt idx="7496">
                  <c:v>61225617.727191702</c:v>
                </c:pt>
                <c:pt idx="7497">
                  <c:v>61015022.349390097</c:v>
                </c:pt>
                <c:pt idx="7498">
                  <c:v>60806135.496923402</c:v>
                </c:pt>
                <c:pt idx="7499">
                  <c:v>60598823.864281699</c:v>
                </c:pt>
                <c:pt idx="7500">
                  <c:v>60393172.597655199</c:v>
                </c:pt>
                <c:pt idx="7501">
                  <c:v>60189072.238461897</c:v>
                </c:pt>
                <c:pt idx="7502">
                  <c:v>59986585.585142903</c:v>
                </c:pt>
                <c:pt idx="7503">
                  <c:v>59785626.0411034</c:v>
                </c:pt>
                <c:pt idx="7504">
                  <c:v>59586195.487186298</c:v>
                </c:pt>
                <c:pt idx="7505">
                  <c:v>59388347.748388603</c:v>
                </c:pt>
                <c:pt idx="7506">
                  <c:v>59191956.2254318</c:v>
                </c:pt>
                <c:pt idx="7507">
                  <c:v>58997103.614798203</c:v>
                </c:pt>
                <c:pt idx="7508">
                  <c:v>58803685.406062603</c:v>
                </c:pt>
                <c:pt idx="7509">
                  <c:v>58611763.549288496</c:v>
                </c:pt>
                <c:pt idx="7510">
                  <c:v>58421254.729072101</c:v>
                </c:pt>
                <c:pt idx="7511">
                  <c:v>58232162.717298798</c:v>
                </c:pt>
                <c:pt idx="7512">
                  <c:v>58044539.371542498</c:v>
                </c:pt>
                <c:pt idx="7513">
                  <c:v>57858264.339154102</c:v>
                </c:pt>
                <c:pt idx="7514">
                  <c:v>57673417.875170901</c:v>
                </c:pt>
                <c:pt idx="7515">
                  <c:v>57489900.1188609</c:v>
                </c:pt>
                <c:pt idx="7516">
                  <c:v>57307772.037997</c:v>
                </c:pt>
                <c:pt idx="7517">
                  <c:v>57126953.451110102</c:v>
                </c:pt>
                <c:pt idx="7518">
                  <c:v>56947449.730320796</c:v>
                </c:pt>
                <c:pt idx="7519">
                  <c:v>56769310.831689797</c:v>
                </c:pt>
                <c:pt idx="7520">
                  <c:v>56592422.228577301</c:v>
                </c:pt>
                <c:pt idx="7521">
                  <c:v>56416861.758969001</c:v>
                </c:pt>
                <c:pt idx="7522">
                  <c:v>56242533.934931599</c:v>
                </c:pt>
                <c:pt idx="7523">
                  <c:v>56069498.638997197</c:v>
                </c:pt>
                <c:pt idx="7524">
                  <c:v>55897678.6817673</c:v>
                </c:pt>
                <c:pt idx="7525">
                  <c:v>55704237.948929898</c:v>
                </c:pt>
                <c:pt idx="7526">
                  <c:v>55602782.072470501</c:v>
                </c:pt>
                <c:pt idx="7527">
                  <c:v>55501510.980782501</c:v>
                </c:pt>
                <c:pt idx="7528">
                  <c:v>55400424.337311402</c:v>
                </c:pt>
                <c:pt idx="7529">
                  <c:v>55299521.806115903</c:v>
                </c:pt>
                <c:pt idx="7530">
                  <c:v>55198803.051866598</c:v>
                </c:pt>
                <c:pt idx="7531">
                  <c:v>55098267.739844799</c:v>
                </c:pt>
                <c:pt idx="7532">
                  <c:v>54997915.535941303</c:v>
                </c:pt>
                <c:pt idx="7533">
                  <c:v>54897746.106655702</c:v>
                </c:pt>
                <c:pt idx="7534">
                  <c:v>54797759.1190947</c:v>
                </c:pt>
                <c:pt idx="7535">
                  <c:v>54697954.240971498</c:v>
                </c:pt>
                <c:pt idx="7536">
                  <c:v>54598331.1406046</c:v>
                </c:pt>
                <c:pt idx="7537">
                  <c:v>54498889.486916304</c:v>
                </c:pt>
                <c:pt idx="7538">
                  <c:v>54399628.949432097</c:v>
                </c:pt>
                <c:pt idx="7539">
                  <c:v>54300549.1982795</c:v>
                </c:pt>
                <c:pt idx="7540">
                  <c:v>54201649.904186502</c:v>
                </c:pt>
                <c:pt idx="7541">
                  <c:v>54102930.738481201</c:v>
                </c:pt>
                <c:pt idx="7542">
                  <c:v>54004391.373089902</c:v>
                </c:pt>
                <c:pt idx="7543">
                  <c:v>53906031.480536804</c:v>
                </c:pt>
                <c:pt idx="7544">
                  <c:v>53807850.7339423</c:v>
                </c:pt>
                <c:pt idx="7545">
                  <c:v>53709848.807022303</c:v>
                </c:pt>
                <c:pt idx="7546">
                  <c:v>53612025.374086797</c:v>
                </c:pt>
                <c:pt idx="7547">
                  <c:v>53514380.110039301</c:v>
                </c:pt>
                <c:pt idx="7548">
                  <c:v>53416912.690375097</c:v>
                </c:pt>
                <c:pt idx="7549">
                  <c:v>53319622.7911807</c:v>
                </c:pt>
                <c:pt idx="7550">
                  <c:v>53222510.089132398</c:v>
                </c:pt>
                <c:pt idx="7551">
                  <c:v>53125574.261495598</c:v>
                </c:pt>
                <c:pt idx="7552">
                  <c:v>53028814.986123197</c:v>
                </c:pt>
                <c:pt idx="7553">
                  <c:v>52932231.941455297</c:v>
                </c:pt>
                <c:pt idx="7554">
                  <c:v>52835824.806517102</c:v>
                </c:pt>
                <c:pt idx="7555">
                  <c:v>52739593.2609189</c:v>
                </c:pt>
                <c:pt idx="7556">
                  <c:v>52643536.984854199</c:v>
                </c:pt>
                <c:pt idx="7557">
                  <c:v>52547655.659099102</c:v>
                </c:pt>
                <c:pt idx="7558">
                  <c:v>52451948.965011202</c:v>
                </c:pt>
                <c:pt idx="7559">
                  <c:v>52356416.584528297</c:v>
                </c:pt>
                <c:pt idx="7560">
                  <c:v>52261058.200167596</c:v>
                </c:pt>
                <c:pt idx="7561">
                  <c:v>52165873.495024502</c:v>
                </c:pt>
                <c:pt idx="7562">
                  <c:v>52070862.1527716</c:v>
                </c:pt>
                <c:pt idx="7563">
                  <c:v>51976023.8576575</c:v>
                </c:pt>
                <c:pt idx="7564">
                  <c:v>51881358.2945062</c:v>
                </c:pt>
                <c:pt idx="7565">
                  <c:v>51786865.148715504</c:v>
                </c:pt>
                <c:pt idx="7566">
                  <c:v>51692544.106256098</c:v>
                </c:pt>
                <c:pt idx="7567">
                  <c:v>51598394.853671104</c:v>
                </c:pt>
                <c:pt idx="7568">
                  <c:v>51504417.078073896</c:v>
                </c:pt>
                <c:pt idx="7569">
                  <c:v>51410610.467148297</c:v>
                </c:pt>
                <c:pt idx="7570">
                  <c:v>51316974.709146596</c:v>
                </c:pt>
                <c:pt idx="7571">
                  <c:v>51223509.492889002</c:v>
                </c:pt>
                <c:pt idx="7572">
                  <c:v>51130214.507762603</c:v>
                </c:pt>
                <c:pt idx="7573">
                  <c:v>51037089.443719998</c:v>
                </c:pt>
                <c:pt idx="7574">
                  <c:v>50944133.991278604</c:v>
                </c:pt>
                <c:pt idx="7575">
                  <c:v>50851347.841519497</c:v>
                </c:pt>
                <c:pt idx="7576">
                  <c:v>50758730.686086297</c:v>
                </c:pt>
                <c:pt idx="7577">
                  <c:v>50666282.217184499</c:v>
                </c:pt>
                <c:pt idx="7578">
                  <c:v>50574002.127579898</c:v>
                </c:pt>
                <c:pt idx="7579">
                  <c:v>50481890.110598102</c:v>
                </c:pt>
                <c:pt idx="7580">
                  <c:v>50389945.860123098</c:v>
                </c:pt>
                <c:pt idx="7581">
                  <c:v>50298169.070596598</c:v>
                </c:pt>
                <c:pt idx="7582">
                  <c:v>50206559.437016502</c:v>
                </c:pt>
                <c:pt idx="7583">
                  <c:v>50115116.654936597</c:v>
                </c:pt>
                <c:pt idx="7584">
                  <c:v>50023840.420465</c:v>
                </c:pt>
                <c:pt idx="7585">
                  <c:v>49932730.430263303</c:v>
                </c:pt>
                <c:pt idx="7586">
                  <c:v>49841786.381545603</c:v>
                </c:pt>
                <c:pt idx="7587">
                  <c:v>49751007.972077399</c:v>
                </c:pt>
                <c:pt idx="7588">
                  <c:v>49660394.900174901</c:v>
                </c:pt>
                <c:pt idx="7589">
                  <c:v>49569946.864703402</c:v>
                </c:pt>
                <c:pt idx="7590">
                  <c:v>49479663.565077104</c:v>
                </c:pt>
                <c:pt idx="7591">
                  <c:v>49389544.701257199</c:v>
                </c:pt>
                <c:pt idx="7592">
                  <c:v>49299589.973751798</c:v>
                </c:pt>
                <c:pt idx="7593">
                  <c:v>49209799.083614103</c:v>
                </c:pt>
                <c:pt idx="7594">
                  <c:v>49120171.732442103</c:v>
                </c:pt>
                <c:pt idx="7595">
                  <c:v>49030707.622377202</c:v>
                </c:pt>
                <c:pt idx="7596">
                  <c:v>48941406.456102997</c:v>
                </c:pt>
                <c:pt idx="7597">
                  <c:v>48852267.936845198</c:v>
                </c:pt>
                <c:pt idx="7598">
                  <c:v>48763291.768369399</c:v>
                </c:pt>
                <c:pt idx="7599">
                  <c:v>48674477.654981099</c:v>
                </c:pt>
                <c:pt idx="7600">
                  <c:v>48585825.301524401</c:v>
                </c:pt>
                <c:pt idx="7601">
                  <c:v>48497334.413380697</c:v>
                </c:pt>
                <c:pt idx="7602">
                  <c:v>48409004.696468301</c:v>
                </c:pt>
                <c:pt idx="7603">
                  <c:v>48320835.8572409</c:v>
                </c:pt>
                <c:pt idx="7604">
                  <c:v>48232827.602686897</c:v>
                </c:pt>
                <c:pt idx="7605">
                  <c:v>48144979.6403284</c:v>
                </c:pt>
                <c:pt idx="7606">
                  <c:v>48057291.678220302</c:v>
                </c:pt>
                <c:pt idx="7607">
                  <c:v>47969763.424949102</c:v>
                </c:pt>
                <c:pt idx="7608">
                  <c:v>47882394.589631997</c:v>
                </c:pt>
                <c:pt idx="7609">
                  <c:v>47795184.881916098</c:v>
                </c:pt>
                <c:pt idx="7610">
                  <c:v>47708134.0119773</c:v>
                </c:pt>
                <c:pt idx="7611">
                  <c:v>47621241.6905194</c:v>
                </c:pt>
                <c:pt idx="7612">
                  <c:v>47534507.628773101</c:v>
                </c:pt>
                <c:pt idx="7613">
                  <c:v>47447931.5384949</c:v>
                </c:pt>
                <c:pt idx="7614">
                  <c:v>47361513.131966598</c:v>
                </c:pt>
                <c:pt idx="7615">
                  <c:v>47275252.121993698</c:v>
                </c:pt>
                <c:pt idx="7616">
                  <c:v>47189148.221905001</c:v>
                </c:pt>
                <c:pt idx="7617">
                  <c:v>47103201.145551302</c:v>
                </c:pt>
                <c:pt idx="7618">
                  <c:v>47017410.607304499</c:v>
                </c:pt>
                <c:pt idx="7619">
                  <c:v>46931776.322057001</c:v>
                </c:pt>
                <c:pt idx="7620">
                  <c:v>46846298.005220301</c:v>
                </c:pt>
                <c:pt idx="7621">
                  <c:v>46760975.372724101</c:v>
                </c:pt>
                <c:pt idx="7622">
                  <c:v>46675808.141015798</c:v>
                </c:pt>
                <c:pt idx="7623">
                  <c:v>46590796.027058899</c:v>
                </c:pt>
                <c:pt idx="7624">
                  <c:v>46505938.748332702</c:v>
                </c:pt>
                <c:pt idx="7625">
                  <c:v>46421236.022830904</c:v>
                </c:pt>
                <c:pt idx="7626">
                  <c:v>46336687.569060802</c:v>
                </c:pt>
                <c:pt idx="7627">
                  <c:v>46252293.106042497</c:v>
                </c:pt>
                <c:pt idx="7628">
                  <c:v>46168052.353307903</c:v>
                </c:pt>
                <c:pt idx="7629">
                  <c:v>46083965.030899502</c:v>
                </c:pt>
                <c:pt idx="7630">
                  <c:v>46000030.859369799</c:v>
                </c:pt>
                <c:pt idx="7631">
                  <c:v>45916249.559780501</c:v>
                </c:pt>
                <c:pt idx="7632">
                  <c:v>45832620.853701003</c:v>
                </c:pt>
                <c:pt idx="7633">
                  <c:v>45749144.463207997</c:v>
                </c:pt>
                <c:pt idx="7634">
                  <c:v>45665820.110884301</c:v>
                </c:pt>
                <c:pt idx="7635">
                  <c:v>45582647.519818</c:v>
                </c:pt>
                <c:pt idx="7636">
                  <c:v>45499626.4136016</c:v>
                </c:pt>
                <c:pt idx="7637">
                  <c:v>45416756.516331002</c:v>
                </c:pt>
                <c:pt idx="7638">
                  <c:v>45334037.552604601</c:v>
                </c:pt>
                <c:pt idx="7639">
                  <c:v>45251469.247522399</c:v>
                </c:pt>
                <c:pt idx="7640">
                  <c:v>45169051.326684996</c:v>
                </c:pt>
                <c:pt idx="7641">
                  <c:v>45086783.516193002</c:v>
                </c:pt>
                <c:pt idx="7642">
                  <c:v>45004665.542645603</c:v>
                </c:pt>
                <c:pt idx="7643">
                  <c:v>44922697.133140102</c:v>
                </c:pt>
                <c:pt idx="7644">
                  <c:v>44840878.015270904</c:v>
                </c:pt>
                <c:pt idx="7645">
                  <c:v>44759207.917128302</c:v>
                </c:pt>
                <c:pt idx="7646">
                  <c:v>44677686.567298099</c:v>
                </c:pt>
                <c:pt idx="7647">
                  <c:v>44596313.694860302</c:v>
                </c:pt>
                <c:pt idx="7648">
                  <c:v>44515089.029388502</c:v>
                </c:pt>
                <c:pt idx="7649">
                  <c:v>44434012.300948501</c:v>
                </c:pt>
                <c:pt idx="7650">
                  <c:v>44353083.240098</c:v>
                </c:pt>
                <c:pt idx="7651">
                  <c:v>44272301.577885397</c:v>
                </c:pt>
                <c:pt idx="7652">
                  <c:v>44191667.045849003</c:v>
                </c:pt>
                <c:pt idx="7653">
                  <c:v>44111179.376015902</c:v>
                </c:pt>
                <c:pt idx="7654">
                  <c:v>44030838.300901502</c:v>
                </c:pt>
                <c:pt idx="7655">
                  <c:v>43950643.553507999</c:v>
                </c:pt>
                <c:pt idx="7656">
                  <c:v>43870594.867324397</c:v>
                </c:pt>
                <c:pt idx="7657">
                  <c:v>43790691.9763247</c:v>
                </c:pt>
                <c:pt idx="7658">
                  <c:v>43710934.614967503</c:v>
                </c:pt>
                <c:pt idx="7659">
                  <c:v>43631322.5181951</c:v>
                </c:pt>
                <c:pt idx="7660">
                  <c:v>43551855.421432696</c:v>
                </c:pt>
                <c:pt idx="7661">
                  <c:v>43472533.060587198</c:v>
                </c:pt>
                <c:pt idx="7662">
                  <c:v>43393355.172046401</c:v>
                </c:pt>
                <c:pt idx="7663">
                  <c:v>43314321.492678396</c:v>
                </c:pt>
                <c:pt idx="7664">
                  <c:v>43235431.759830602</c:v>
                </c:pt>
                <c:pt idx="7665">
                  <c:v>43156685.7113287</c:v>
                </c:pt>
                <c:pt idx="7666">
                  <c:v>43078083.085475698</c:v>
                </c:pt>
                <c:pt idx="7667">
                  <c:v>42999623.621051602</c:v>
                </c:pt>
                <c:pt idx="7668">
                  <c:v>42921307.057311997</c:v>
                </c:pt>
                <c:pt idx="7669">
                  <c:v>42843133.1339873</c:v>
                </c:pt>
                <c:pt idx="7670">
                  <c:v>42765101.591282099</c:v>
                </c:pt>
                <c:pt idx="7671">
                  <c:v>42687212.169873998</c:v>
                </c:pt>
                <c:pt idx="7672">
                  <c:v>42609464.610913202</c:v>
                </c:pt>
                <c:pt idx="7673">
                  <c:v>42531858.656021103</c:v>
                </c:pt>
                <c:pt idx="7674">
                  <c:v>42454394.047289804</c:v>
                </c:pt>
                <c:pt idx="7675">
                  <c:v>42377070.527281001</c:v>
                </c:pt>
                <c:pt idx="7676">
                  <c:v>42299887.839025497</c:v>
                </c:pt>
                <c:pt idx="7677">
                  <c:v>42222845.726021901</c:v>
                </c:pt>
                <c:pt idx="7678">
                  <c:v>42145943.932236098</c:v>
                </c:pt>
                <c:pt idx="7679">
                  <c:v>42069182.202100404</c:v>
                </c:pt>
                <c:pt idx="7680">
                  <c:v>41992560.2805124</c:v>
                </c:pt>
                <c:pt idx="7681">
                  <c:v>41916077.912834398</c:v>
                </c:pt>
                <c:pt idx="7682">
                  <c:v>41839734.844892599</c:v>
                </c:pt>
                <c:pt idx="7683">
                  <c:v>41763530.822975799</c:v>
                </c:pt>
                <c:pt idx="7684">
                  <c:v>41687465.593835302</c:v>
                </c:pt>
                <c:pt idx="7685">
                  <c:v>41611538.904683404</c:v>
                </c:pt>
                <c:pt idx="7686">
                  <c:v>41535750.503192902</c:v>
                </c:pt>
                <c:pt idx="7687">
                  <c:v>41460100.137496099</c:v>
                </c:pt>
                <c:pt idx="7688">
                  <c:v>41384587.556184098</c:v>
                </c:pt>
                <c:pt idx="7689">
                  <c:v>41309212.5083059</c:v>
                </c:pt>
                <c:pt idx="7690">
                  <c:v>41233974.743367501</c:v>
                </c:pt>
                <c:pt idx="7691">
                  <c:v>41158874.011331096</c:v>
                </c:pt>
                <c:pt idx="7692">
                  <c:v>41083910.062614597</c:v>
                </c:pt>
                <c:pt idx="7693">
                  <c:v>41009082.648089997</c:v>
                </c:pt>
                <c:pt idx="7694">
                  <c:v>40934391.519083403</c:v>
                </c:pt>
                <c:pt idx="7695">
                  <c:v>40859836.427373797</c:v>
                </c:pt>
                <c:pt idx="7696">
                  <c:v>40785417.125192001</c:v>
                </c:pt>
                <c:pt idx="7697">
                  <c:v>40711133.365220502</c:v>
                </c:pt>
                <c:pt idx="7698">
                  <c:v>40636984.900591798</c:v>
                </c:pt>
                <c:pt idx="7699">
                  <c:v>40562971.484888501</c:v>
                </c:pt>
                <c:pt idx="7700">
                  <c:v>40489092.872141503</c:v>
                </c:pt>
                <c:pt idx="7701">
                  <c:v>40415348.816830002</c:v>
                </c:pt>
                <c:pt idx="7702">
                  <c:v>40341739.073880501</c:v>
                </c:pt>
                <c:pt idx="7703">
                  <c:v>40268263.398665503</c:v>
                </c:pt>
                <c:pt idx="7704">
                  <c:v>40194921.547003299</c:v>
                </c:pt>
                <c:pt idx="7705">
                  <c:v>40121713.275156803</c:v>
                </c:pt>
                <c:pt idx="7706">
                  <c:v>40048638.339832999</c:v>
                </c:pt>
                <c:pt idx="7707">
                  <c:v>39975696.498181798</c:v>
                </c:pt>
                <c:pt idx="7708">
                  <c:v>39902887.507795498</c:v>
                </c:pt>
                <c:pt idx="7709">
                  <c:v>39830211.126708098</c:v>
                </c:pt>
                <c:pt idx="7710">
                  <c:v>39757667.113393903</c:v>
                </c:pt>
                <c:pt idx="7711">
                  <c:v>39685255.226767503</c:v>
                </c:pt>
                <c:pt idx="7712">
                  <c:v>39612975.226182401</c:v>
                </c:pt>
                <c:pt idx="7713">
                  <c:v>39540826.8714303</c:v>
                </c:pt>
                <c:pt idx="7714">
                  <c:v>39468809.922740601</c:v>
                </c:pt>
                <c:pt idx="7715">
                  <c:v>39396924.140779197</c:v>
                </c:pt>
                <c:pt idx="7716">
                  <c:v>39325169.286648199</c:v>
                </c:pt>
                <c:pt idx="7717">
                  <c:v>39253545.121884502</c:v>
                </c:pt>
                <c:pt idx="7718">
                  <c:v>39182051.408459596</c:v>
                </c:pt>
                <c:pt idx="7719">
                  <c:v>39110687.908778198</c:v>
                </c:pt>
                <c:pt idx="7720">
                  <c:v>39039454.385678001</c:v>
                </c:pt>
                <c:pt idx="7721">
                  <c:v>38968350.6024286</c:v>
                </c:pt>
                <c:pt idx="7722">
                  <c:v>38897376.322730698</c:v>
                </c:pt>
                <c:pt idx="7723">
                  <c:v>38826531.310715497</c:v>
                </c:pt>
                <c:pt idx="7724">
                  <c:v>38755815.330943599</c:v>
                </c:pt>
                <c:pt idx="7725">
                  <c:v>38685228.148404598</c:v>
                </c:pt>
                <c:pt idx="7726">
                  <c:v>38614769.528516002</c:v>
                </c:pt>
                <c:pt idx="7727">
                  <c:v>38544439.2371227</c:v>
                </c:pt>
                <c:pt idx="7728">
                  <c:v>38474237.040495902</c:v>
                </c:pt>
                <c:pt idx="7729">
                  <c:v>38404162.7053326</c:v>
                </c:pt>
                <c:pt idx="7730">
                  <c:v>38334215.998754799</c:v>
                </c:pt>
                <c:pt idx="7731">
                  <c:v>38264396.688308403</c:v>
                </c:pt>
                <c:pt idx="7732">
                  <c:v>38194704.541962899</c:v>
                </c:pt>
                <c:pt idx="7733">
                  <c:v>38125139.3281103</c:v>
                </c:pt>
                <c:pt idx="7734">
                  <c:v>38055700.815564603</c:v>
                </c:pt>
                <c:pt idx="7735">
                  <c:v>37986388.773560598</c:v>
                </c:pt>
                <c:pt idx="7736">
                  <c:v>37917202.9717535</c:v>
                </c:pt>
                <c:pt idx="7737">
                  <c:v>37848143.180218197</c:v>
                </c:pt>
                <c:pt idx="7738">
                  <c:v>37779209.169448197</c:v>
                </c:pt>
                <c:pt idx="7739">
                  <c:v>37710400.710354999</c:v>
                </c:pt>
                <c:pt idx="7740">
                  <c:v>37641717.574267402</c:v>
                </c:pt>
                <c:pt idx="7741">
                  <c:v>37573159.532930702</c:v>
                </c:pt>
                <c:pt idx="7742">
                  <c:v>37504726.358505897</c:v>
                </c:pt>
                <c:pt idx="7743">
                  <c:v>37436417.823568903</c:v>
                </c:pt>
                <c:pt idx="7744">
                  <c:v>37368233.701110102</c:v>
                </c:pt>
                <c:pt idx="7745">
                  <c:v>37300173.764532901</c:v>
                </c:pt>
                <c:pt idx="7746">
                  <c:v>37232237.787653796</c:v>
                </c:pt>
                <c:pt idx="7747">
                  <c:v>37164425.544701099</c:v>
                </c:pt>
                <c:pt idx="7748">
                  <c:v>37096736.810314201</c:v>
                </c:pt>
                <c:pt idx="7749">
                  <c:v>37029171.359543301</c:v>
                </c:pt>
                <c:pt idx="7750">
                  <c:v>36961728.967847899</c:v>
                </c:pt>
                <c:pt idx="7751">
                  <c:v>36894409.4110967</c:v>
                </c:pt>
                <c:pt idx="7752">
                  <c:v>36827212.465566501</c:v>
                </c:pt>
                <c:pt idx="7753">
                  <c:v>36760137.907941699</c:v>
                </c:pt>
                <c:pt idx="7754">
                  <c:v>36693185.515313499</c:v>
                </c:pt>
                <c:pt idx="7755">
                  <c:v>36626355.0651787</c:v>
                </c:pt>
                <c:pt idx="7756">
                  <c:v>36559646.335439697</c:v>
                </c:pt>
                <c:pt idx="7757">
                  <c:v>36493059.104403399</c:v>
                </c:pt>
                <c:pt idx="7758">
                  <c:v>36426593.150780402</c:v>
                </c:pt>
                <c:pt idx="7759">
                  <c:v>36360248.253684297</c:v>
                </c:pt>
                <c:pt idx="7760">
                  <c:v>36294024.192630999</c:v>
                </c:pt>
                <c:pt idx="7761">
                  <c:v>36227920.747538097</c:v>
                </c:pt>
                <c:pt idx="7762">
                  <c:v>36161937.698723897</c:v>
                </c:pt>
                <c:pt idx="7763">
                  <c:v>36096074.826906897</c:v>
                </c:pt>
                <c:pt idx="7764">
                  <c:v>36030331.913204998</c:v>
                </c:pt>
                <c:pt idx="7765">
                  <c:v>35964708.739134699</c:v>
                </c:pt>
                <c:pt idx="7766">
                  <c:v>35899205.086610503</c:v>
                </c:pt>
                <c:pt idx="7767">
                  <c:v>35833820.737943999</c:v>
                </c:pt>
                <c:pt idx="7768">
                  <c:v>35768555.475843303</c:v>
                </c:pt>
                <c:pt idx="7769">
                  <c:v>35703409.083412401</c:v>
                </c:pt>
                <c:pt idx="7770">
                  <c:v>35638381.3441502</c:v>
                </c:pt>
                <c:pt idx="7771">
                  <c:v>35573472.041949898</c:v>
                </c:pt>
                <c:pt idx="7772">
                  <c:v>35508680.961098403</c:v>
                </c:pt>
                <c:pt idx="7773">
                  <c:v>35444007.8862755</c:v>
                </c:pt>
                <c:pt idx="7774">
                  <c:v>35379452.602553099</c:v>
                </c:pt>
                <c:pt idx="7775">
                  <c:v>35315014.895394497</c:v>
                </c:pt>
                <c:pt idx="7776">
                  <c:v>35250694.550654002</c:v>
                </c:pt>
                <c:pt idx="7777">
                  <c:v>35186491.3545755</c:v>
                </c:pt>
                <c:pt idx="7778">
                  <c:v>35122405.093792602</c:v>
                </c:pt>
                <c:pt idx="7779">
                  <c:v>35058435.555327304</c:v>
                </c:pt>
                <c:pt idx="7780">
                  <c:v>34994582.526589699</c:v>
                </c:pt>
                <c:pt idx="7781">
                  <c:v>34930845.795376897</c:v>
                </c:pt>
                <c:pt idx="7782">
                  <c:v>34867225.149872601</c:v>
                </c:pt>
                <c:pt idx="7783">
                  <c:v>34803720.378646299</c:v>
                </c:pt>
                <c:pt idx="7784">
                  <c:v>34740331.270652398</c:v>
                </c:pt>
                <c:pt idx="7785">
                  <c:v>34677057.615229897</c:v>
                </c:pt>
                <c:pt idx="7786">
                  <c:v>34613899.202101499</c:v>
                </c:pt>
                <c:pt idx="7787">
                  <c:v>34550855.821372598</c:v>
                </c:pt>
                <c:pt idx="7788">
                  <c:v>34487927.263531297</c:v>
                </c:pt>
                <c:pt idx="7789">
                  <c:v>34425113.319446899</c:v>
                </c:pt>
                <c:pt idx="7790">
                  <c:v>34362413.780369803</c:v>
                </c:pt>
                <c:pt idx="7791">
                  <c:v>34299828.437930599</c:v>
                </c:pt>
                <c:pt idx="7792">
                  <c:v>34237357.084139504</c:v>
                </c:pt>
                <c:pt idx="7793">
                  <c:v>34174999.511385202</c:v>
                </c:pt>
                <c:pt idx="7794">
                  <c:v>34112755.512434803</c:v>
                </c:pt>
                <c:pt idx="7795">
                  <c:v>34050624.880432799</c:v>
                </c:pt>
                <c:pt idx="7796">
                  <c:v>33988607.408900402</c:v>
                </c:pt>
                <c:pt idx="7797">
                  <c:v>33926702.891734801</c:v>
                </c:pt>
                <c:pt idx="7798">
                  <c:v>33864911.123208798</c:v>
                </c:pt>
                <c:pt idx="7799">
                  <c:v>33803231.897969797</c:v>
                </c:pt>
                <c:pt idx="7800">
                  <c:v>33741665.011038996</c:v>
                </c:pt>
                <c:pt idx="7801">
                  <c:v>33680210.257811204</c:v>
                </c:pt>
                <c:pt idx="7802">
                  <c:v>33618867.434053801</c:v>
                </c:pt>
                <c:pt idx="7803">
                  <c:v>33557636.335906103</c:v>
                </c:pt>
                <c:pt idx="7804">
                  <c:v>33496516.759878799</c:v>
                </c:pt>
                <c:pt idx="7805">
                  <c:v>33435508.502853099</c:v>
                </c:pt>
                <c:pt idx="7806">
                  <c:v>33374611.362080298</c:v>
                </c:pt>
                <c:pt idx="7807">
                  <c:v>33313825.135180701</c:v>
                </c:pt>
                <c:pt idx="7808">
                  <c:v>33253149.6201436</c:v>
                </c:pt>
                <c:pt idx="7809">
                  <c:v>33192584.615325801</c:v>
                </c:pt>
                <c:pt idx="7810">
                  <c:v>33132129.919451799</c:v>
                </c:pt>
                <c:pt idx="7811">
                  <c:v>33071785.3316122</c:v>
                </c:pt>
                <c:pt idx="7812">
                  <c:v>33011550.651264001</c:v>
                </c:pt>
                <c:pt idx="7813">
                  <c:v>32951425.678229202</c:v>
                </c:pt>
                <c:pt idx="7814">
                  <c:v>32891410.212694298</c:v>
                </c:pt>
                <c:pt idx="7815">
                  <c:v>32831504.055210002</c:v>
                </c:pt>
                <c:pt idx="7816">
                  <c:v>32771707.006689999</c:v>
                </c:pt>
                <c:pt idx="7817">
                  <c:v>32712018.8684109</c:v>
                </c:pt>
                <c:pt idx="7818">
                  <c:v>32652439.442010801</c:v>
                </c:pt>
                <c:pt idx="7819">
                  <c:v>32592968.529489499</c:v>
                </c:pt>
                <c:pt idx="7820">
                  <c:v>32533605.9332073</c:v>
                </c:pt>
                <c:pt idx="7821">
                  <c:v>32474351.455884401</c:v>
                </c:pt>
                <c:pt idx="7822">
                  <c:v>32415204.900600199</c:v>
                </c:pt>
                <c:pt idx="7823">
                  <c:v>32356166.0707932</c:v>
                </c:pt>
                <c:pt idx="7824">
                  <c:v>32297234.770259298</c:v>
                </c:pt>
                <c:pt idx="7825">
                  <c:v>32238410.8031523</c:v>
                </c:pt>
                <c:pt idx="7826">
                  <c:v>32179693.973982401</c:v>
                </c:pt>
                <c:pt idx="7827">
                  <c:v>32121084.087615799</c:v>
                </c:pt>
                <c:pt idx="7828">
                  <c:v>32062580.949274302</c:v>
                </c:pt>
                <c:pt idx="7829">
                  <c:v>32004184.3645344</c:v>
                </c:pt>
                <c:pt idx="7830">
                  <c:v>31945894.139326598</c:v>
                </c:pt>
                <c:pt idx="7831">
                  <c:v>31887710.079934999</c:v>
                </c:pt>
                <c:pt idx="7832">
                  <c:v>31829631.992996499</c:v>
                </c:pt>
                <c:pt idx="7833">
                  <c:v>31771659.6855001</c:v>
                </c:pt>
                <c:pt idx="7834">
                  <c:v>31713792.964786399</c:v>
                </c:pt>
                <c:pt idx="7835">
                  <c:v>31656031.638546899</c:v>
                </c:pt>
                <c:pt idx="7836">
                  <c:v>31598375.514823299</c:v>
                </c:pt>
                <c:pt idx="7837">
                  <c:v>31540824.402006902</c:v>
                </c:pt>
                <c:pt idx="7838">
                  <c:v>31483378.1088381</c:v>
                </c:pt>
                <c:pt idx="7839">
                  <c:v>31426036.444405701</c:v>
                </c:pt>
                <c:pt idx="7840">
                  <c:v>31368799.218145899</c:v>
                </c:pt>
                <c:pt idx="7841">
                  <c:v>31311666.239842299</c:v>
                </c:pt>
                <c:pt idx="7842">
                  <c:v>31254637.3196248</c:v>
                </c:pt>
                <c:pt idx="7843">
                  <c:v>31197712.267969199</c:v>
                </c:pt>
                <c:pt idx="7844">
                  <c:v>31140890.895696301</c:v>
                </c:pt>
                <c:pt idx="7845">
                  <c:v>31084173.013971701</c:v>
                </c:pt>
                <c:pt idx="7846">
                  <c:v>31027558.434304699</c:v>
                </c:pt>
                <c:pt idx="7847">
                  <c:v>30971046.968548201</c:v>
                </c:pt>
                <c:pt idx="7848">
                  <c:v>30914638.428897399</c:v>
                </c:pt>
                <c:pt idx="7849">
                  <c:v>30858332.627889901</c:v>
                </c:pt>
                <c:pt idx="7850">
                  <c:v>30802129.378404502</c:v>
                </c:pt>
                <c:pt idx="7851">
                  <c:v>30746028.493661001</c:v>
                </c:pt>
                <c:pt idx="7852">
                  <c:v>30690029.7872191</c:v>
                </c:pt>
                <c:pt idx="7853">
                  <c:v>30634133.0729785</c:v>
                </c:pt>
                <c:pt idx="7854">
                  <c:v>30578338.165177401</c:v>
                </c:pt>
                <c:pt idx="7855">
                  <c:v>30522644.8783926</c:v>
                </c:pt>
                <c:pt idx="7856">
                  <c:v>30467053.027538501</c:v>
                </c:pt>
                <c:pt idx="7857">
                  <c:v>30411562.427866802</c:v>
                </c:pt>
                <c:pt idx="7858">
                  <c:v>30356172.894965399</c:v>
                </c:pt>
                <c:pt idx="7859">
                  <c:v>30300884.244758401</c:v>
                </c:pt>
                <c:pt idx="7860">
                  <c:v>30245696.293504801</c:v>
                </c:pt>
                <c:pt idx="7861">
                  <c:v>30190608.857798401</c:v>
                </c:pt>
                <c:pt idx="7862">
                  <c:v>30135621.754567299</c:v>
                </c:pt>
                <c:pt idx="7863">
                  <c:v>30080734.801072702</c:v>
                </c:pt>
                <c:pt idx="7864">
                  <c:v>30025947.814908698</c:v>
                </c:pt>
                <c:pt idx="7865">
                  <c:v>29971260.614001699</c:v>
                </c:pt>
                <c:pt idx="7866">
                  <c:v>29916673.016609699</c:v>
                </c:pt>
                <c:pt idx="7867">
                  <c:v>29862184.841321599</c:v>
                </c:pt>
                <c:pt idx="7868">
                  <c:v>29807795.907056998</c:v>
                </c:pt>
                <c:pt idx="7869">
                  <c:v>29753506.033064902</c:v>
                </c:pt>
                <c:pt idx="7870">
                  <c:v>29699315.0389238</c:v>
                </c:pt>
                <c:pt idx="7871">
                  <c:v>29645222.744540799</c:v>
                </c:pt>
                <c:pt idx="7872">
                  <c:v>29591228.970150799</c:v>
                </c:pt>
                <c:pt idx="7873">
                  <c:v>29537333.536316399</c:v>
                </c:pt>
                <c:pt idx="7874">
                  <c:v>29483536.2639267</c:v>
                </c:pt>
                <c:pt idx="7875">
                  <c:v>29429836.974197201</c:v>
                </c:pt>
                <c:pt idx="7876">
                  <c:v>29376235.488669101</c:v>
                </c:pt>
                <c:pt idx="7877">
                  <c:v>29322731.629208501</c:v>
                </c:pt>
                <c:pt idx="7878">
                  <c:v>29269325.218006</c:v>
                </c:pt>
                <c:pt idx="7879">
                  <c:v>29216016.077576</c:v>
                </c:pt>
                <c:pt idx="7880">
                  <c:v>29162804.030756202</c:v>
                </c:pt>
                <c:pt idx="7881">
                  <c:v>29109688.900706898</c:v>
                </c:pt>
                <c:pt idx="7882">
                  <c:v>29056670.510910701</c:v>
                </c:pt>
                <c:pt idx="7883">
                  <c:v>29003748.685171299</c:v>
                </c:pt>
                <c:pt idx="7884">
                  <c:v>28950923.247613799</c:v>
                </c:pt>
                <c:pt idx="7885">
                  <c:v>28898194.0226833</c:v>
                </c:pt>
                <c:pt idx="7886">
                  <c:v>28845560.835144602</c:v>
                </c:pt>
                <c:pt idx="7887">
                  <c:v>28793023.510081898</c:v>
                </c:pt>
                <c:pt idx="7888">
                  <c:v>28740581.872897901</c:v>
                </c:pt>
                <c:pt idx="7889">
                  <c:v>28688235.749313202</c:v>
                </c:pt>
                <c:pt idx="7890">
                  <c:v>28635984.965365902</c:v>
                </c:pt>
                <c:pt idx="7891">
                  <c:v>28583829.347410899</c:v>
                </c:pt>
                <c:pt idx="7892">
                  <c:v>28531768.722119499</c:v>
                </c:pt>
                <c:pt idx="7893">
                  <c:v>28479802.916478399</c:v>
                </c:pt>
                <c:pt idx="7894">
                  <c:v>28427931.757789701</c:v>
                </c:pt>
                <c:pt idx="7895">
                  <c:v>28376155.07367</c:v>
                </c:pt>
                <c:pt idx="7896">
                  <c:v>28324472.692049701</c:v>
                </c:pt>
                <c:pt idx="7897">
                  <c:v>28272884.4411727</c:v>
                </c:pt>
                <c:pt idx="7898">
                  <c:v>28221390.1495957</c:v>
                </c:pt>
                <c:pt idx="7899">
                  <c:v>28169989.646187801</c:v>
                </c:pt>
                <c:pt idx="7900">
                  <c:v>28118682.760129601</c:v>
                </c:pt>
                <c:pt idx="7901">
                  <c:v>28067469.320912901</c:v>
                </c:pt>
                <c:pt idx="7902">
                  <c:v>28016349.15834</c:v>
                </c:pt>
                <c:pt idx="7903">
                  <c:v>27965322.1025232</c:v>
                </c:pt>
                <c:pt idx="7904">
                  <c:v>27914387.983884402</c:v>
                </c:pt>
                <c:pt idx="7905">
                  <c:v>27863546.633154001</c:v>
                </c:pt>
                <c:pt idx="7906">
                  <c:v>27812797.881370898</c:v>
                </c:pt>
                <c:pt idx="7907">
                  <c:v>27762141.5598819</c:v>
                </c:pt>
                <c:pt idx="7908">
                  <c:v>27711577.5003407</c:v>
                </c:pt>
                <c:pt idx="7909">
                  <c:v>27661105.5347078</c:v>
                </c:pt>
                <c:pt idx="7910">
                  <c:v>27610725.495249599</c:v>
                </c:pt>
                <c:pt idx="7911">
                  <c:v>27560437.214538001</c:v>
                </c:pt>
                <c:pt idx="7912">
                  <c:v>27510240.525449999</c:v>
                </c:pt>
                <c:pt idx="7913">
                  <c:v>27460135.261167001</c:v>
                </c:pt>
                <c:pt idx="7914">
                  <c:v>27410121.255174</c:v>
                </c:pt>
                <c:pt idx="7915">
                  <c:v>27360198.341259401</c:v>
                </c:pt>
                <c:pt idx="7916">
                  <c:v>27310366.3535145</c:v>
                </c:pt>
                <c:pt idx="7917">
                  <c:v>27260625.126332399</c:v>
                </c:pt>
                <c:pt idx="7918">
                  <c:v>27210974.494408201</c:v>
                </c:pt>
                <c:pt idx="7919">
                  <c:v>27161414.292737801</c:v>
                </c:pt>
                <c:pt idx="7920">
                  <c:v>27111944.356617801</c:v>
                </c:pt>
                <c:pt idx="7921">
                  <c:v>27062564.521644801</c:v>
                </c:pt>
                <c:pt idx="7922">
                  <c:v>27013274.6237146</c:v>
                </c:pt>
                <c:pt idx="7923">
                  <c:v>26964074.4990221</c:v>
                </c:pt>
                <c:pt idx="7924">
                  <c:v>26914963.9840606</c:v>
                </c:pt>
                <c:pt idx="7925">
                  <c:v>26865942.915620901</c:v>
                </c:pt>
                <c:pt idx="7926">
                  <c:v>26817011.130791299</c:v>
                </c:pt>
                <c:pt idx="7927">
                  <c:v>26768168.466956899</c:v>
                </c:pt>
                <c:pt idx="7928">
                  <c:v>26719414.761798602</c:v>
                </c:pt>
                <c:pt idx="7929">
                  <c:v>26670749.8532934</c:v>
                </c:pt>
                <c:pt idx="7930">
                  <c:v>26622173.579713002</c:v>
                </c:pt>
                <c:pt idx="7931">
                  <c:v>26573685.7796239</c:v>
                </c:pt>
                <c:pt idx="7932">
                  <c:v>26525286.291886602</c:v>
                </c:pt>
                <c:pt idx="7933">
                  <c:v>26476974.955654901</c:v>
                </c:pt>
                <c:pt idx="7934">
                  <c:v>26428751.6103759</c:v>
                </c:pt>
                <c:pt idx="7935">
                  <c:v>26380616.095788699</c:v>
                </c:pt>
                <c:pt idx="7936">
                  <c:v>26332568.251924701</c:v>
                </c:pt>
                <c:pt idx="7937">
                  <c:v>26284607.919106301</c:v>
                </c:pt>
                <c:pt idx="7938">
                  <c:v>26236734.937947001</c:v>
                </c:pt>
                <c:pt idx="7939">
                  <c:v>26188949.149350401</c:v>
                </c:pt>
                <c:pt idx="7940">
                  <c:v>26141250.394510001</c:v>
                </c:pt>
                <c:pt idx="7941">
                  <c:v>26093638.5149085</c:v>
                </c:pt>
                <c:pt idx="7942">
                  <c:v>26046113.3523173</c:v>
                </c:pt>
                <c:pt idx="7943">
                  <c:v>25998674.7487959</c:v>
                </c:pt>
                <c:pt idx="7944">
                  <c:v>25951322.546691701</c:v>
                </c:pt>
                <c:pt idx="7945">
                  <c:v>25904056.588638902</c:v>
                </c:pt>
                <c:pt idx="7946">
                  <c:v>25856876.717558701</c:v>
                </c:pt>
                <c:pt idx="7947">
                  <c:v>25809782.776658099</c:v>
                </c:pt>
                <c:pt idx="7948">
                  <c:v>25762774.609429698</c:v>
                </c:pt>
                <c:pt idx="7949">
                  <c:v>25715852.059651401</c:v>
                </c:pt>
                <c:pt idx="7950">
                  <c:v>25669014.9713853</c:v>
                </c:pt>
                <c:pt idx="7951">
                  <c:v>25622263.1889777</c:v>
                </c:pt>
                <c:pt idx="7952">
                  <c:v>25575596.557058301</c:v>
                </c:pt>
                <c:pt idx="7953">
                  <c:v>25529014.920540001</c:v>
                </c:pt>
                <c:pt idx="7954">
                  <c:v>25482518.124617901</c:v>
                </c:pt>
                <c:pt idx="7955">
                  <c:v>25436106.0147692</c:v>
                </c:pt>
                <c:pt idx="7956">
                  <c:v>25389778.436752498</c:v>
                </c:pt>
                <c:pt idx="7957">
                  <c:v>25343535.236607298</c:v>
                </c:pt>
                <c:pt idx="7958">
                  <c:v>25297376.2606535</c:v>
                </c:pt>
                <c:pt idx="7959">
                  <c:v>25251301.355491001</c:v>
                </c:pt>
                <c:pt idx="7960">
                  <c:v>25205310.367998999</c:v>
                </c:pt>
                <c:pt idx="7961">
                  <c:v>25159403.1453356</c:v>
                </c:pt>
                <c:pt idx="7962">
                  <c:v>25113579.5349373</c:v>
                </c:pt>
                <c:pt idx="7963">
                  <c:v>25067839.3845185</c:v>
                </c:pt>
                <c:pt idx="7964">
                  <c:v>25022182.542070899</c:v>
                </c:pt>
                <c:pt idx="7965">
                  <c:v>24976608.855863102</c:v>
                </c:pt>
                <c:pt idx="7966">
                  <c:v>24931118.1744399</c:v>
                </c:pt>
                <c:pt idx="7967">
                  <c:v>24885710.346622299</c:v>
                </c:pt>
                <c:pt idx="7968">
                  <c:v>24840385.221506201</c:v>
                </c:pt>
                <c:pt idx="7969">
                  <c:v>24795142.648462702</c:v>
                </c:pt>
                <c:pt idx="7970">
                  <c:v>24749982.477137201</c:v>
                </c:pt>
                <c:pt idx="7971">
                  <c:v>24704904.5574487</c:v>
                </c:pt>
                <c:pt idx="7972">
                  <c:v>24659908.739589699</c:v>
                </c:pt>
                <c:pt idx="7973">
                  <c:v>24614994.874025699</c:v>
                </c:pt>
                <c:pt idx="7974">
                  <c:v>24570162.811494399</c:v>
                </c:pt>
                <c:pt idx="7975">
                  <c:v>24525412.403005298</c:v>
                </c:pt>
                <c:pt idx="7976">
                  <c:v>24480743.499839298</c:v>
                </c:pt>
                <c:pt idx="7977">
                  <c:v>24436155.953548301</c:v>
                </c:pt>
                <c:pt idx="7978">
                  <c:v>24391649.6159545</c:v>
                </c:pt>
                <c:pt idx="7979">
                  <c:v>24347224.339149799</c:v>
                </c:pt>
                <c:pt idx="7980">
                  <c:v>24302879.9754957</c:v>
                </c:pt>
                <c:pt idx="7981">
                  <c:v>24258616.377622601</c:v>
                </c:pt>
                <c:pt idx="7982">
                  <c:v>24214433.3984292</c:v>
                </c:pt>
                <c:pt idx="7983">
                  <c:v>24170330.891082101</c:v>
                </c:pt>
                <c:pt idx="7984">
                  <c:v>24126308.7090155</c:v>
                </c:pt>
                <c:pt idx="7985">
                  <c:v>24082366.705930501</c:v>
                </c:pt>
                <c:pt idx="7986">
                  <c:v>24038504.7357945</c:v>
                </c:pt>
                <c:pt idx="7987">
                  <c:v>23994722.652841002</c:v>
                </c:pt>
                <c:pt idx="7988">
                  <c:v>23951020.311568901</c:v>
                </c:pt>
                <c:pt idx="7989">
                  <c:v>23907397.566742301</c:v>
                </c:pt>
                <c:pt idx="7990">
                  <c:v>23863854.273389701</c:v>
                </c:pt>
                <c:pt idx="7991">
                  <c:v>23820390.286803499</c:v>
                </c:pt>
                <c:pt idx="7992">
                  <c:v>23777005.4625399</c:v>
                </c:pt>
                <c:pt idx="7993">
                  <c:v>23733699.6564181</c:v>
                </c:pt>
                <c:pt idx="7994">
                  <c:v>23690472.7245198</c:v>
                </c:pt>
                <c:pt idx="7995">
                  <c:v>23647324.523189001</c:v>
                </c:pt>
                <c:pt idx="7996">
                  <c:v>23604254.909031101</c:v>
                </c:pt>
                <c:pt idx="7997">
                  <c:v>23561263.738912899</c:v>
                </c:pt>
                <c:pt idx="7998">
                  <c:v>23518350.869961899</c:v>
                </c:pt>
                <c:pt idx="7999">
                  <c:v>23475516.159565501</c:v>
                </c:pt>
                <c:pt idx="8000">
                  <c:v>23432759.4653713</c:v>
                </c:pt>
                <c:pt idx="8001">
                  <c:v>23390080.6452858</c:v>
                </c:pt>
                <c:pt idx="8002">
                  <c:v>23347479.557474598</c:v>
                </c:pt>
                <c:pt idx="8003">
                  <c:v>23304956.0603613</c:v>
                </c:pt>
                <c:pt idx="8004">
                  <c:v>23262510.012627602</c:v>
                </c:pt>
                <c:pt idx="8005">
                  <c:v>23220141.273212399</c:v>
                </c:pt>
                <c:pt idx="8006">
                  <c:v>23177849.701311901</c:v>
                </c:pt>
                <c:pt idx="8007">
                  <c:v>23135635.156378198</c:v>
                </c:pt>
                <c:pt idx="8008">
                  <c:v>23093497.498119898</c:v>
                </c:pt>
                <c:pt idx="8009">
                  <c:v>23051436.586500701</c:v>
                </c:pt>
                <c:pt idx="8010">
                  <c:v>23009452.2817396</c:v>
                </c:pt>
                <c:pt idx="8011">
                  <c:v>22967544.444310199</c:v>
                </c:pt>
                <c:pt idx="8012">
                  <c:v>22925712.9349401</c:v>
                </c:pt>
                <c:pt idx="8013">
                  <c:v>22883957.614610601</c:v>
                </c:pt>
                <c:pt idx="8014">
                  <c:v>22842278.344556101</c:v>
                </c:pt>
                <c:pt idx="8015">
                  <c:v>22800674.986264098</c:v>
                </c:pt>
                <c:pt idx="8016">
                  <c:v>22759147.401473898</c:v>
                </c:pt>
                <c:pt idx="8017">
                  <c:v>22717695.452176999</c:v>
                </c:pt>
                <c:pt idx="8018">
                  <c:v>22676319.000615999</c:v>
                </c:pt>
                <c:pt idx="8019">
                  <c:v>22635017.909284499</c:v>
                </c:pt>
                <c:pt idx="8020">
                  <c:v>22593792.040926602</c:v>
                </c:pt>
                <c:pt idx="8021">
                  <c:v>22552641.258536302</c:v>
                </c:pt>
                <c:pt idx="8022">
                  <c:v>22511565.4253572</c:v>
                </c:pt>
                <c:pt idx="8023">
                  <c:v>22470564.404881999</c:v>
                </c:pt>
                <c:pt idx="8024">
                  <c:v>22429638.060851902</c:v>
                </c:pt>
                <c:pt idx="8025">
                  <c:v>22388786.257256299</c:v>
                </c:pt>
                <c:pt idx="8026">
                  <c:v>22348008.8583325</c:v>
                </c:pt>
                <c:pt idx="8027">
                  <c:v>22307305.728564899</c:v>
                </c:pt>
                <c:pt idx="8028">
                  <c:v>22266676.732684601</c:v>
                </c:pt>
                <c:pt idx="8029">
                  <c:v>22226121.735669501</c:v>
                </c:pt>
                <c:pt idx="8030">
                  <c:v>22185640.602742899</c:v>
                </c:pt>
                <c:pt idx="8031">
                  <c:v>22145233.199373901</c:v>
                </c:pt>
                <c:pt idx="8032">
                  <c:v>22104899.391276602</c:v>
                </c:pt>
                <c:pt idx="8033">
                  <c:v>22064639.044409599</c:v>
                </c:pt>
                <c:pt idx="8034">
                  <c:v>22024452.024975602</c:v>
                </c:pt>
                <c:pt idx="8035">
                  <c:v>21984338.199421</c:v>
                </c:pt>
                <c:pt idx="8036">
                  <c:v>21944297.434435699</c:v>
                </c:pt>
                <c:pt idx="8037">
                  <c:v>21904329.596951999</c:v>
                </c:pt>
                <c:pt idx="8038">
                  <c:v>21864434.5541448</c:v>
                </c:pt>
                <c:pt idx="8039">
                  <c:v>21824612.173431002</c:v>
                </c:pt>
                <c:pt idx="8040">
                  <c:v>21784862.322468601</c:v>
                </c:pt>
                <c:pt idx="8041">
                  <c:v>21745184.869157098</c:v>
                </c:pt>
                <c:pt idx="8042">
                  <c:v>21705579.6816363</c:v>
                </c:pt>
                <c:pt idx="8043">
                  <c:v>21666046.628286298</c:v>
                </c:pt>
                <c:pt idx="8044">
                  <c:v>21626585.5777268</c:v>
                </c:pt>
                <c:pt idx="8045">
                  <c:v>21587196.398816802</c:v>
                </c:pt>
                <c:pt idx="8046">
                  <c:v>21547878.9606544</c:v>
                </c:pt>
                <c:pt idx="8047">
                  <c:v>21508633.132575799</c:v>
                </c:pt>
                <c:pt idx="8048">
                  <c:v>21469458.784155302</c:v>
                </c:pt>
                <c:pt idx="8049">
                  <c:v>21430355.785204899</c:v>
                </c:pt>
                <c:pt idx="8050">
                  <c:v>21391324.005773298</c:v>
                </c:pt>
                <c:pt idx="8051">
                  <c:v>21352363.3161464</c:v>
                </c:pt>
                <c:pt idx="8052">
                  <c:v>21313473.586846001</c:v>
                </c:pt>
                <c:pt idx="8053">
                  <c:v>21274654.688629899</c:v>
                </c:pt>
                <c:pt idx="8054">
                  <c:v>21235906.492491201</c:v>
                </c:pt>
                <c:pt idx="8055">
                  <c:v>21197228.8696579</c:v>
                </c:pt>
                <c:pt idx="8056">
                  <c:v>21158621.691592701</c:v>
                </c:pt>
                <c:pt idx="8057">
                  <c:v>21120084.829992302</c:v>
                </c:pt>
                <c:pt idx="8058">
                  <c:v>21081618.156787202</c:v>
                </c:pt>
                <c:pt idx="8059">
                  <c:v>21043221.544140901</c:v>
                </c:pt>
                <c:pt idx="8060">
                  <c:v>21004894.864450101</c:v>
                </c:pt>
                <c:pt idx="8061">
                  <c:v>20966637.990343701</c:v>
                </c:pt>
                <c:pt idx="8062">
                  <c:v>20928450.794682398</c:v>
                </c:pt>
                <c:pt idx="8063">
                  <c:v>20890333.1505589</c:v>
                </c:pt>
                <c:pt idx="8064">
                  <c:v>20852284.931296598</c:v>
                </c:pt>
                <c:pt idx="8065">
                  <c:v>20814306.010450002</c:v>
                </c:pt>
                <c:pt idx="8066">
                  <c:v>20776396.261803601</c:v>
                </c:pt>
                <c:pt idx="8067">
                  <c:v>20738555.5593719</c:v>
                </c:pt>
                <c:pt idx="8068">
                  <c:v>20700783.777399</c:v>
                </c:pt>
                <c:pt idx="8069">
                  <c:v>20663080.790357701</c:v>
                </c:pt>
                <c:pt idx="8070">
                  <c:v>20625446.472949799</c:v>
                </c:pt>
                <c:pt idx="8071">
                  <c:v>20587880.700105101</c:v>
                </c:pt>
                <c:pt idx="8072">
                  <c:v>20550383.346981101</c:v>
                </c:pt>
                <c:pt idx="8073">
                  <c:v>20512954.288963102</c:v>
                </c:pt>
                <c:pt idx="8074">
                  <c:v>20475593.4016628</c:v>
                </c:pt>
                <c:pt idx="8075">
                  <c:v>20438300.560918901</c:v>
                </c:pt>
                <c:pt idx="8076">
                  <c:v>20401075.642795999</c:v>
                </c:pt>
                <c:pt idx="8077">
                  <c:v>20363918.5235845</c:v>
                </c:pt>
                <c:pt idx="8078">
                  <c:v>20326829.079800099</c:v>
                </c:pt>
                <c:pt idx="8079">
                  <c:v>20289807.188183501</c:v>
                </c:pt>
                <c:pt idx="8080">
                  <c:v>20252852.725699801</c:v>
                </c:pt>
                <c:pt idx="8081">
                  <c:v>20215965.569538198</c:v>
                </c:pt>
                <c:pt idx="8082">
                  <c:v>20179145.597111501</c:v>
                </c:pt>
                <c:pt idx="8083">
                  <c:v>20142392.686055899</c:v>
                </c:pt>
                <c:pt idx="8084">
                  <c:v>20105706.7142304</c:v>
                </c:pt>
                <c:pt idx="8085">
                  <c:v>20069087.559716601</c:v>
                </c:pt>
                <c:pt idx="8086">
                  <c:v>20032535.1008179</c:v>
                </c:pt>
                <c:pt idx="8087">
                  <c:v>19996049.216059599</c:v>
                </c:pt>
                <c:pt idx="8088">
                  <c:v>19959629.784187999</c:v>
                </c:pt>
                <c:pt idx="8089">
                  <c:v>19923276.684170499</c:v>
                </c:pt>
                <c:pt idx="8090">
                  <c:v>19886989.7951947</c:v>
                </c:pt>
                <c:pt idx="8091">
                  <c:v>19850768.996668302</c:v>
                </c:pt>
                <c:pt idx="8092">
                  <c:v>19814614.1682189</c:v>
                </c:pt>
                <c:pt idx="8093">
                  <c:v>19778525.189693</c:v>
                </c:pt>
                <c:pt idx="8094">
                  <c:v>19742501.9411561</c:v>
                </c:pt>
                <c:pt idx="8095">
                  <c:v>19706544.3028921</c:v>
                </c:pt>
                <c:pt idx="8096">
                  <c:v>19670652.155402899</c:v>
                </c:pt>
                <c:pt idx="8097">
                  <c:v>19634825.379408199</c:v>
                </c:pt>
                <c:pt idx="8098">
                  <c:v>19599063.855844799</c:v>
                </c:pt>
                <c:pt idx="8099">
                  <c:v>19563367.465866301</c:v>
                </c:pt>
                <c:pt idx="8100">
                  <c:v>19527736.090843</c:v>
                </c:pt>
                <c:pt idx="8101">
                  <c:v>19492169.6123611</c:v>
                </c:pt>
                <c:pt idx="8102">
                  <c:v>19456667.9122224</c:v>
                </c:pt>
                <c:pt idx="8103">
                  <c:v>19421230.872444201</c:v>
                </c:pt>
                <c:pt idx="8104">
                  <c:v>19385858.375258401</c:v>
                </c:pt>
                <c:pt idx="8105">
                  <c:v>19350550.303111698</c:v>
                </c:pt>
                <c:pt idx="8106">
                  <c:v>19315306.538664699</c:v>
                </c:pt>
                <c:pt idx="8107">
                  <c:v>19280126.9647917</c:v>
                </c:pt>
                <c:pt idx="8108">
                  <c:v>19245011.464580499</c:v>
                </c:pt>
                <c:pt idx="8109">
                  <c:v>19209959.9213317</c:v>
                </c:pt>
                <c:pt idx="8110">
                  <c:v>19174972.218558401</c:v>
                </c:pt>
                <c:pt idx="8111">
                  <c:v>19140048.239986099</c:v>
                </c:pt>
                <c:pt idx="8112">
                  <c:v>19105187.8695518</c:v>
                </c:pt>
                <c:pt idx="8113">
                  <c:v>19070390.9914039</c:v>
                </c:pt>
                <c:pt idx="8114">
                  <c:v>19035657.489902198</c:v>
                </c:pt>
                <c:pt idx="8115">
                  <c:v>19000987.2496165</c:v>
                </c:pt>
                <c:pt idx="8116">
                  <c:v>18966380.155327398</c:v>
                </c:pt>
                <c:pt idx="8117">
                  <c:v>18931836.092025001</c:v>
                </c:pt>
                <c:pt idx="8118">
                  <c:v>18897354.944908999</c:v>
                </c:pt>
                <c:pt idx="8119">
                  <c:v>18862936.599388201</c:v>
                </c:pt>
                <c:pt idx="8120">
                  <c:v>18828580.941080101</c:v>
                </c:pt>
                <c:pt idx="8121">
                  <c:v>18794287.8558104</c:v>
                </c:pt>
                <c:pt idx="8122">
                  <c:v>18760057.229612999</c:v>
                </c:pt>
                <c:pt idx="8123">
                  <c:v>18725888.948729198</c:v>
                </c:pt>
                <c:pt idx="8124">
                  <c:v>18691782.899607498</c:v>
                </c:pt>
                <c:pt idx="8125">
                  <c:v>18657738.968903199</c:v>
                </c:pt>
                <c:pt idx="8126">
                  <c:v>18623757.043478198</c:v>
                </c:pt>
                <c:pt idx="8127">
                  <c:v>18589837.010400198</c:v>
                </c:pt>
                <c:pt idx="8128">
                  <c:v>18555978.756942801</c:v>
                </c:pt>
                <c:pt idx="8129">
                  <c:v>18522182.170584802</c:v>
                </c:pt>
                <c:pt idx="8130">
                  <c:v>18488447.139010001</c:v>
                </c:pt>
                <c:pt idx="8131">
                  <c:v>18454773.550106801</c:v>
                </c:pt>
                <c:pt idx="8132">
                  <c:v>18421161.291967601</c:v>
                </c:pt>
                <c:pt idx="8133">
                  <c:v>18387610.252888899</c:v>
                </c:pt>
                <c:pt idx="8134">
                  <c:v>18354120.3213704</c:v>
                </c:pt>
                <c:pt idx="8135">
                  <c:v>18320691.386115</c:v>
                </c:pt>
                <c:pt idx="8136">
                  <c:v>18287323.3360283</c:v>
                </c:pt>
                <c:pt idx="8137">
                  <c:v>18254016.060218301</c:v>
                </c:pt>
                <c:pt idx="8138">
                  <c:v>18220769.447994798</c:v>
                </c:pt>
                <c:pt idx="8139">
                  <c:v>18187583.388869401</c:v>
                </c:pt>
                <c:pt idx="8140">
                  <c:v>18154457.7725548</c:v>
                </c:pt>
                <c:pt idx="8141">
                  <c:v>18121392.488964599</c:v>
                </c:pt>
                <c:pt idx="8142">
                  <c:v>18088387.4282129</c:v>
                </c:pt>
                <c:pt idx="8143">
                  <c:v>18055442.480613898</c:v>
                </c:pt>
                <c:pt idx="8144">
                  <c:v>18022557.536681801</c:v>
                </c:pt>
                <c:pt idx="8145">
                  <c:v>17989732.487129901</c:v>
                </c:pt>
                <c:pt idx="8146">
                  <c:v>17956967.222870801</c:v>
                </c:pt>
                <c:pt idx="8147">
                  <c:v>17924261.635015499</c:v>
                </c:pt>
                <c:pt idx="8148">
                  <c:v>17891615.6148737</c:v>
                </c:pt>
                <c:pt idx="8149">
                  <c:v>17859029.053952701</c:v>
                </c:pt>
                <c:pt idx="8150">
                  <c:v>17826501.843957599</c:v>
                </c:pt>
                <c:pt idx="8151">
                  <c:v>17794033.876790699</c:v>
                </c:pt>
                <c:pt idx="8152">
                  <c:v>17761625.044551201</c:v>
                </c:pt>
                <c:pt idx="8153">
                  <c:v>17729275.239534698</c:v>
                </c:pt>
                <c:pt idx="8154">
                  <c:v>17696984.354233202</c:v>
                </c:pt>
                <c:pt idx="8155">
                  <c:v>17664752.2813344</c:v>
                </c:pt>
                <c:pt idx="8156">
                  <c:v>17632578.9137212</c:v>
                </c:pt>
                <c:pt idx="8157">
                  <c:v>17600464.1444721</c:v>
                </c:pt>
                <c:pt idx="8158">
                  <c:v>17568407.866859902</c:v>
                </c:pt>
                <c:pt idx="8159">
                  <c:v>17536409.974351902</c:v>
                </c:pt>
                <c:pt idx="8160">
                  <c:v>17504470.360609598</c:v>
                </c:pt>
                <c:pt idx="8161">
                  <c:v>17472588.919488002</c:v>
                </c:pt>
                <c:pt idx="8162">
                  <c:v>17440765.5450355</c:v>
                </c:pt>
                <c:pt idx="8163">
                  <c:v>17409000.131493401</c:v>
                </c:pt>
                <c:pt idx="8164">
                  <c:v>17377292.573295798</c:v>
                </c:pt>
                <c:pt idx="8165">
                  <c:v>17345642.765068799</c:v>
                </c:pt>
                <c:pt idx="8166">
                  <c:v>17314050.601630598</c:v>
                </c:pt>
                <c:pt idx="8167">
                  <c:v>17282515.977991</c:v>
                </c:pt>
                <c:pt idx="8168">
                  <c:v>17251038.789350901</c:v>
                </c:pt>
                <c:pt idx="8169">
                  <c:v>17219618.931102201</c:v>
                </c:pt>
                <c:pt idx="8170">
                  <c:v>17188256.298827201</c:v>
                </c:pt>
                <c:pt idx="8171">
                  <c:v>17156950.788298499</c:v>
                </c:pt>
                <c:pt idx="8172">
                  <c:v>17125702.2954784</c:v>
                </c:pt>
                <c:pt idx="8173">
                  <c:v>17094510.716518801</c:v>
                </c:pt>
                <c:pt idx="8174">
                  <c:v>17063375.947760601</c:v>
                </c:pt>
                <c:pt idx="8175">
                  <c:v>17032297.885733798</c:v>
                </c:pt>
                <c:pt idx="8176">
                  <c:v>17001276.427156501</c:v>
                </c:pt>
                <c:pt idx="8177">
                  <c:v>16970311.468935098</c:v>
                </c:pt>
                <c:pt idx="8178">
                  <c:v>16939402.9081637</c:v>
                </c:pt>
                <c:pt idx="8179">
                  <c:v>16908550.6421238</c:v>
                </c:pt>
                <c:pt idx="8180">
                  <c:v>16877754.568284199</c:v>
                </c:pt>
                <c:pt idx="8181">
                  <c:v>16847014.584300201</c:v>
                </c:pt>
                <c:pt idx="8182">
                  <c:v>16816330.588013601</c:v>
                </c:pt>
                <c:pt idx="8183">
                  <c:v>16785702.4774522</c:v>
                </c:pt>
                <c:pt idx="8184">
                  <c:v>16755130.150829701</c:v>
                </c:pt>
                <c:pt idx="8185">
                  <c:v>16724613.506544899</c:v>
                </c:pt>
                <c:pt idx="8186">
                  <c:v>16694152.4431819</c:v>
                </c:pt>
                <c:pt idx="8187">
                  <c:v>16663746.859509399</c:v>
                </c:pt>
                <c:pt idx="8188">
                  <c:v>16633396.6544805</c:v>
                </c:pt>
                <c:pt idx="8189">
                  <c:v>16603101.7272323</c:v>
                </c:pt>
                <c:pt idx="8190">
                  <c:v>16572861.977085801</c:v>
                </c:pt>
                <c:pt idx="8191">
                  <c:v>16542677.303545</c:v>
                </c:pt>
                <c:pt idx="8192">
                  <c:v>16512547.606297299</c:v>
                </c:pt>
                <c:pt idx="8193">
                  <c:v>16482472.785212601</c:v>
                </c:pt>
                <c:pt idx="8194">
                  <c:v>16452452.740343301</c:v>
                </c:pt>
                <c:pt idx="8195">
                  <c:v>16422487.371923599</c:v>
                </c:pt>
                <c:pt idx="8196">
                  <c:v>16392576.580369599</c:v>
                </c:pt>
                <c:pt idx="8197">
                  <c:v>16362720.2662789</c:v>
                </c:pt>
                <c:pt idx="8198">
                  <c:v>16332918.3304299</c:v>
                </c:pt>
                <c:pt idx="8199">
                  <c:v>16303170.6737817</c:v>
                </c:pt>
                <c:pt idx="8200">
                  <c:v>16273477.197473999</c:v>
                </c:pt>
                <c:pt idx="8201">
                  <c:v>16243837.802826401</c:v>
                </c:pt>
                <c:pt idx="8202">
                  <c:v>16214252.3913383</c:v>
                </c:pt>
                <c:pt idx="8203">
                  <c:v>16184720.864688501</c:v>
                </c:pt>
                <c:pt idx="8204">
                  <c:v>16155243.1247348</c:v>
                </c:pt>
                <c:pt idx="8205">
                  <c:v>16125819.073513901</c:v>
                </c:pt>
                <c:pt idx="8206">
                  <c:v>16096448.6132407</c:v>
                </c:pt>
                <c:pt idx="8207">
                  <c:v>16067131.646308299</c:v>
                </c:pt>
                <c:pt idx="8208">
                  <c:v>16037868.0752878</c:v>
                </c:pt>
                <c:pt idx="8209">
                  <c:v>16008657.802927401</c:v>
                </c:pt>
                <c:pt idx="8210">
                  <c:v>15979500.7321526</c:v>
                </c:pt>
                <c:pt idx="8211">
                  <c:v>15950396.766065599</c:v>
                </c:pt>
                <c:pt idx="8212">
                  <c:v>15921345.8079454</c:v>
                </c:pt>
                <c:pt idx="8213">
                  <c:v>15892347.7612467</c:v>
                </c:pt>
                <c:pt idx="8214">
                  <c:v>15863402.5296004</c:v>
                </c:pt>
                <c:pt idx="8215">
                  <c:v>15834510.016812701</c:v>
                </c:pt>
                <c:pt idx="8216">
                  <c:v>15805670.1268651</c:v>
                </c:pt>
                <c:pt idx="8217">
                  <c:v>15776882.763914</c:v>
                </c:pt>
                <c:pt idx="8218">
                  <c:v>15748147.8322904</c:v>
                </c:pt>
                <c:pt idx="8219">
                  <c:v>15719465.236499401</c:v>
                </c:pt>
                <c:pt idx="8220">
                  <c:v>15690834.8812201</c:v>
                </c:pt>
                <c:pt idx="8221">
                  <c:v>15662256.6713052</c:v>
                </c:pt>
                <c:pt idx="8222">
                  <c:v>15633730.5117808</c:v>
                </c:pt>
                <c:pt idx="8223">
                  <c:v>15605256.307845701</c:v>
                </c:pt>
                <c:pt idx="8224">
                  <c:v>15576833.9648718</c:v>
                </c:pt>
                <c:pt idx="8225">
                  <c:v>15548463.388403</c:v>
                </c:pt>
                <c:pt idx="8226">
                  <c:v>15520144.484155299</c:v>
                </c:pt>
                <c:pt idx="8227">
                  <c:v>15491877.158016499</c:v>
                </c:pt>
                <c:pt idx="8228">
                  <c:v>15463661.3160458</c:v>
                </c:pt>
                <c:pt idx="8229">
                  <c:v>15435496.864473401</c:v>
                </c:pt>
                <c:pt idx="8230">
                  <c:v>15407383.7097004</c:v>
                </c:pt>
                <c:pt idx="8231">
                  <c:v>15379321.7582983</c:v>
                </c:pt>
                <c:pt idx="8232">
                  <c:v>15351310.9170088</c:v>
                </c:pt>
                <c:pt idx="8233">
                  <c:v>15323351.092743499</c:v>
                </c:pt>
                <c:pt idx="8234">
                  <c:v>15295442.192583401</c:v>
                </c:pt>
                <c:pt idx="8235">
                  <c:v>15267584.123779001</c:v>
                </c:pt>
                <c:pt idx="8236">
                  <c:v>15239776.793749399</c:v>
                </c:pt>
                <c:pt idx="8237">
                  <c:v>15212020.110082399</c:v>
                </c:pt>
                <c:pt idx="8238">
                  <c:v>15184313.980534401</c:v>
                </c:pt>
                <c:pt idx="8239">
                  <c:v>15156658.3130296</c:v>
                </c:pt>
                <c:pt idx="8240">
                  <c:v>15129053.015659699</c:v>
                </c:pt>
                <c:pt idx="8241">
                  <c:v>15101497.9966841</c:v>
                </c:pt>
                <c:pt idx="8242">
                  <c:v>15073993.164529201</c:v>
                </c:pt>
                <c:pt idx="8243">
                  <c:v>15046538.427788099</c:v>
                </c:pt>
                <c:pt idx="8244">
                  <c:v>15019133.6952205</c:v>
                </c:pt>
                <c:pt idx="8245">
                  <c:v>14991778.8757523</c:v>
                </c:pt>
                <c:pt idx="8246">
                  <c:v>14964473.8784751</c:v>
                </c:pt>
                <c:pt idx="8247">
                  <c:v>14937218.6126462</c:v>
                </c:pt>
                <c:pt idx="8248">
                  <c:v>14910012.987688201</c:v>
                </c:pt>
                <c:pt idx="8249">
                  <c:v>14882856.9131885</c:v>
                </c:pt>
                <c:pt idx="8250">
                  <c:v>14855750.2988995</c:v>
                </c:pt>
                <c:pt idx="8251">
                  <c:v>14828693.0547376</c:v>
                </c:pt>
                <c:pt idx="8252">
                  <c:v>14801685.090783499</c:v>
                </c:pt>
                <c:pt idx="8253">
                  <c:v>14774726.3172816</c:v>
                </c:pt>
                <c:pt idx="8254">
                  <c:v>14747816.644639799</c:v>
                </c:pt>
                <c:pt idx="8255">
                  <c:v>14720955.983429199</c:v>
                </c:pt>
                <c:pt idx="8256">
                  <c:v>14694144.2443836</c:v>
                </c:pt>
                <c:pt idx="8257">
                  <c:v>14667381.338399701</c:v>
                </c:pt>
                <c:pt idx="8258">
                  <c:v>14640667.176536201</c:v>
                </c:pt>
                <c:pt idx="8259">
                  <c:v>14614001.670013901</c:v>
                </c:pt>
                <c:pt idx="8260">
                  <c:v>14587384.7302154</c:v>
                </c:pt>
                <c:pt idx="8261">
                  <c:v>14560816.268684501</c:v>
                </c:pt>
                <c:pt idx="8262">
                  <c:v>14534296.197126299</c:v>
                </c:pt>
                <c:pt idx="8263">
                  <c:v>14507824.427406499</c:v>
                </c:pt>
                <c:pt idx="8264">
                  <c:v>14481400.871551501</c:v>
                </c:pt>
                <c:pt idx="8265">
                  <c:v>14455025.441748001</c:v>
                </c:pt>
                <c:pt idx="8266">
                  <c:v>14428698.050342301</c:v>
                </c:pt>
                <c:pt idx="8267">
                  <c:v>14402418.609840799</c:v>
                </c:pt>
                <c:pt idx="8268">
                  <c:v>14376187.032908799</c:v>
                </c:pt>
                <c:pt idx="8269">
                  <c:v>14350003.2323709</c:v>
                </c:pt>
                <c:pt idx="8270">
                  <c:v>14323867.121210599</c:v>
                </c:pt>
                <c:pt idx="8271">
                  <c:v>14297778.6125696</c:v>
                </c:pt>
                <c:pt idx="8272">
                  <c:v>14271737.619748</c:v>
                </c:pt>
                <c:pt idx="8273">
                  <c:v>14245744.056203799</c:v>
                </c:pt>
                <c:pt idx="8274">
                  <c:v>14219797.8355524</c:v>
                </c:pt>
                <c:pt idx="8275">
                  <c:v>14193898.871566899</c:v>
                </c:pt>
                <c:pt idx="8276">
                  <c:v>14168047.0781771</c:v>
                </c:pt>
                <c:pt idx="8277">
                  <c:v>14142242.3694699</c:v>
                </c:pt>
                <c:pt idx="8278">
                  <c:v>14116484.659688201</c:v>
                </c:pt>
                <c:pt idx="8279">
                  <c:v>14090773.8632317</c:v>
                </c:pt>
                <c:pt idx="8280">
                  <c:v>14065109.894655401</c:v>
                </c:pt>
                <c:pt idx="8281">
                  <c:v>14039492.668670399</c:v>
                </c:pt>
                <c:pt idx="8282">
                  <c:v>14013922.1001429</c:v>
                </c:pt>
                <c:pt idx="8283">
                  <c:v>13988398.1040943</c:v>
                </c:pt>
                <c:pt idx="8284">
                  <c:v>13962920.595700501</c:v>
                </c:pt>
                <c:pt idx="8285">
                  <c:v>13937489.490292201</c:v>
                </c:pt>
                <c:pt idx="8286">
                  <c:v>13912104.7033541</c:v>
                </c:pt>
                <c:pt idx="8287">
                  <c:v>13886766.150525</c:v>
                </c:pt>
                <c:pt idx="8288">
                  <c:v>13861473.7475973</c:v>
                </c:pt>
                <c:pt idx="8289">
                  <c:v>13836227.410516599</c:v>
                </c:pt>
                <c:pt idx="8290">
                  <c:v>13811027.055381799</c:v>
                </c:pt>
                <c:pt idx="8291">
                  <c:v>13785872.5984446</c:v>
                </c:pt>
                <c:pt idx="8292">
                  <c:v>13760763.956109099</c:v>
                </c:pt>
                <c:pt idx="8293">
                  <c:v>13735701.0449317</c:v>
                </c:pt>
                <c:pt idx="8294">
                  <c:v>13710683.781620899</c:v>
                </c:pt>
                <c:pt idx="8295">
                  <c:v>13685712.0830367</c:v>
                </c:pt>
                <c:pt idx="8296">
                  <c:v>13660785.8661908</c:v>
                </c:pt>
                <c:pt idx="8297">
                  <c:v>13635905.0482457</c:v>
                </c:pt>
                <c:pt idx="8298">
                  <c:v>13611069.546514999</c:v>
                </c:pt>
                <c:pt idx="8299">
                  <c:v>13586279.2784629</c:v>
                </c:pt>
                <c:pt idx="8300">
                  <c:v>13561534.1617039</c:v>
                </c:pt>
                <c:pt idx="8301">
                  <c:v>13536834.1140025</c:v>
                </c:pt>
                <c:pt idx="8302">
                  <c:v>13512179.053273</c:v>
                </c:pt>
                <c:pt idx="8303">
                  <c:v>13487568.897579201</c:v>
                </c:pt>
                <c:pt idx="8304">
                  <c:v>13463003.5651343</c:v>
                </c:pt>
                <c:pt idx="8305">
                  <c:v>13438482.9743001</c:v>
                </c:pt>
                <c:pt idx="8306">
                  <c:v>13414007.0435874</c:v>
                </c:pt>
                <c:pt idx="8307">
                  <c:v>13389575.691655301</c:v>
                </c:pt>
                <c:pt idx="8308">
                  <c:v>13365188.8373111</c:v>
                </c:pt>
                <c:pt idx="8309">
                  <c:v>13340846.399509899</c:v>
                </c:pt>
                <c:pt idx="8310">
                  <c:v>13316548.297354501</c:v>
                </c:pt>
                <c:pt idx="8311">
                  <c:v>13292294.450095</c:v>
                </c:pt>
                <c:pt idx="8312">
                  <c:v>13268084.777128501</c:v>
                </c:pt>
                <c:pt idx="8313">
                  <c:v>13243919.197999099</c:v>
                </c:pt>
                <c:pt idx="8314">
                  <c:v>13219797.6323971</c:v>
                </c:pt>
                <c:pt idx="8315">
                  <c:v>13195720.0001595</c:v>
                </c:pt>
                <c:pt idx="8316">
                  <c:v>13171686.221269</c:v>
                </c:pt>
                <c:pt idx="8317">
                  <c:v>13147696.2158542</c:v>
                </c:pt>
                <c:pt idx="8318">
                  <c:v>13123749.904188899</c:v>
                </c:pt>
                <c:pt idx="8319">
                  <c:v>13099847.2066925</c:v>
                </c:pt>
                <c:pt idx="8320">
                  <c:v>13075988.043928999</c:v>
                </c:pt>
                <c:pt idx="8321">
                  <c:v>13052172.3366073</c:v>
                </c:pt>
                <c:pt idx="8322">
                  <c:v>13028400.005580699</c:v>
                </c:pt>
                <c:pt idx="8323">
                  <c:v>13004670.9718465</c:v>
                </c:pt>
                <c:pt idx="8324">
                  <c:v>12980985.156546</c:v>
                </c:pt>
                <c:pt idx="8325">
                  <c:v>12957342.4809641</c:v>
                </c:pt>
                <c:pt idx="8326">
                  <c:v>12933742.8665291</c:v>
                </c:pt>
                <c:pt idx="8327">
                  <c:v>12910186.234812301</c:v>
                </c:pt>
                <c:pt idx="8328">
                  <c:v>12886672.5075281</c:v>
                </c:pt>
                <c:pt idx="8329">
                  <c:v>12863201.6065332</c:v>
                </c:pt>
                <c:pt idx="8330">
                  <c:v>12839773.4538268</c:v>
                </c:pt>
                <c:pt idx="8331">
                  <c:v>12816387.971550001</c:v>
                </c:pt>
                <c:pt idx="8332">
                  <c:v>12793045.0819858</c:v>
                </c:pt>
                <c:pt idx="8333">
                  <c:v>12769744.7075589</c:v>
                </c:pt>
                <c:pt idx="8334">
                  <c:v>12746486.770834999</c:v>
                </c:pt>
                <c:pt idx="8335">
                  <c:v>12723271.194521099</c:v>
                </c:pt>
                <c:pt idx="8336">
                  <c:v>12700097.901464799</c:v>
                </c:pt>
                <c:pt idx="8337">
                  <c:v>12676966.814654199</c:v>
                </c:pt>
                <c:pt idx="8338">
                  <c:v>12653877.8572179</c:v>
                </c:pt>
                <c:pt idx="8339">
                  <c:v>12630830.9524242</c:v>
                </c:pt>
                <c:pt idx="8340">
                  <c:v>12607826.0236814</c:v>
                </c:pt>
                <c:pt idx="8341">
                  <c:v>12584862.9945371</c:v>
                </c:pt>
                <c:pt idx="8342">
                  <c:v>12561941.7886784</c:v>
                </c:pt>
                <c:pt idx="8343">
                  <c:v>12539062.329931101</c:v>
                </c:pt>
                <c:pt idx="8344">
                  <c:v>12516224.5422599</c:v>
                </c:pt>
                <c:pt idx="8345">
                  <c:v>12493428.3497681</c:v>
                </c:pt>
                <c:pt idx="8346">
                  <c:v>12470673.6766969</c:v>
                </c:pt>
                <c:pt idx="8347">
                  <c:v>12447960.447425701</c:v>
                </c:pt>
                <c:pt idx="8348">
                  <c:v>12425288.5864718</c:v>
                </c:pt>
                <c:pt idx="8349">
                  <c:v>12402658.018489599</c:v>
                </c:pt>
                <c:pt idx="8350">
                  <c:v>12380068.668270901</c:v>
                </c:pt>
                <c:pt idx="8351">
                  <c:v>12357520.460744601</c:v>
                </c:pt>
                <c:pt idx="8352">
                  <c:v>12335013.3209762</c:v>
                </c:pt>
                <c:pt idx="8353">
                  <c:v>12312547.1741677</c:v>
                </c:pt>
                <c:pt idx="8354">
                  <c:v>12290121.9456573</c:v>
                </c:pt>
                <c:pt idx="8355">
                  <c:v>12267737.560919199</c:v>
                </c:pt>
                <c:pt idx="8356">
                  <c:v>12245393.945563501</c:v>
                </c:pt>
                <c:pt idx="8357">
                  <c:v>12223091.0253355</c:v>
                </c:pt>
                <c:pt idx="8358">
                  <c:v>12200828.726115899</c:v>
                </c:pt>
                <c:pt idx="8359">
                  <c:v>12178606.973920399</c:v>
                </c:pt>
                <c:pt idx="8360">
                  <c:v>12156425.694899499</c:v>
                </c:pt>
                <c:pt idx="8361">
                  <c:v>12134284.815338099</c:v>
                </c:pt>
                <c:pt idx="8362">
                  <c:v>12112184.261655301</c:v>
                </c:pt>
                <c:pt idx="8363">
                  <c:v>12090123.9604044</c:v>
                </c:pt>
                <c:pt idx="8364">
                  <c:v>12068103.8382724</c:v>
                </c:pt>
                <c:pt idx="8365">
                  <c:v>12046123.8220798</c:v>
                </c:pt>
                <c:pt idx="8366">
                  <c:v>12024183.838780399</c:v>
                </c:pt>
                <c:pt idx="8367">
                  <c:v>12002283.815461</c:v>
                </c:pt>
                <c:pt idx="8368">
                  <c:v>11980423.679341201</c:v>
                </c:pt>
                <c:pt idx="8369">
                  <c:v>11958603.3577733</c:v>
                </c:pt>
                <c:pt idx="8370">
                  <c:v>11936822.7782417</c:v>
                </c:pt>
                <c:pt idx="8371">
                  <c:v>11915081.868363099</c:v>
                </c:pt>
                <c:pt idx="8372">
                  <c:v>11893380.555885799</c:v>
                </c:pt>
                <c:pt idx="8373">
                  <c:v>11871718.7686898</c:v>
                </c:pt>
                <c:pt idx="8374">
                  <c:v>11850096.434786599</c:v>
                </c:pt>
                <c:pt idx="8375">
                  <c:v>11828513.482318601</c:v>
                </c:pt>
                <c:pt idx="8376">
                  <c:v>11806969.839559101</c:v>
                </c:pt>
                <c:pt idx="8377">
                  <c:v>11785465.434912199</c:v>
                </c:pt>
                <c:pt idx="8378">
                  <c:v>11764000.1969123</c:v>
                </c:pt>
                <c:pt idx="8379">
                  <c:v>11742574.0542238</c:v>
                </c:pt>
                <c:pt idx="8380">
                  <c:v>11721186.9356413</c:v>
                </c:pt>
                <c:pt idx="8381">
                  <c:v>11699838.770089</c:v>
                </c:pt>
                <c:pt idx="8382">
                  <c:v>11678529.486620501</c:v>
                </c:pt>
                <c:pt idx="8383">
                  <c:v>11657259.0144186</c:v>
                </c:pt>
                <c:pt idx="8384">
                  <c:v>11636027.2827951</c:v>
                </c:pt>
                <c:pt idx="8385">
                  <c:v>11614834.2211906</c:v>
                </c:pt>
                <c:pt idx="8386">
                  <c:v>11593679.7591743</c:v>
                </c:pt>
                <c:pt idx="8387">
                  <c:v>11572563.8264434</c:v>
                </c:pt>
                <c:pt idx="8388">
                  <c:v>11551486.3528233</c:v>
                </c:pt>
                <c:pt idx="8389">
                  <c:v>11530447.2682673</c:v>
                </c:pt>
                <c:pt idx="8390">
                  <c:v>11509446.502856201</c:v>
                </c:pt>
                <c:pt idx="8391">
                  <c:v>11488483.9867981</c:v>
                </c:pt>
                <c:pt idx="8392">
                  <c:v>11467559.650428301</c:v>
                </c:pt>
                <c:pt idx="8393">
                  <c:v>11446673.424208799</c:v>
                </c:pt>
                <c:pt idx="8394">
                  <c:v>11425825.238728501</c:v>
                </c:pt>
                <c:pt idx="8395">
                  <c:v>11405015.024702599</c:v>
                </c:pt>
                <c:pt idx="8396">
                  <c:v>11384242.712972499</c:v>
                </c:pt>
                <c:pt idx="8397">
                  <c:v>11363508.234505599</c:v>
                </c:pt>
                <c:pt idx="8398">
                  <c:v>11342811.5203948</c:v>
                </c:pt>
                <c:pt idx="8399">
                  <c:v>11322152.501858899</c:v>
                </c:pt>
                <c:pt idx="8400">
                  <c:v>11301531.1102417</c:v>
                </c:pt>
                <c:pt idx="8401">
                  <c:v>11280947.277012199</c:v>
                </c:pt>
                <c:pt idx="8402">
                  <c:v>11260400.933763901</c:v>
                </c:pt>
                <c:pt idx="8403">
                  <c:v>11239892.0122153</c:v>
                </c:pt>
                <c:pt idx="8404">
                  <c:v>11219420.444209101</c:v>
                </c:pt>
                <c:pt idx="8405">
                  <c:v>11198986.161712</c:v>
                </c:pt>
                <c:pt idx="8406">
                  <c:v>11178589.0968148</c:v>
                </c:pt>
                <c:pt idx="8407">
                  <c:v>11158229.1817319</c:v>
                </c:pt>
                <c:pt idx="8408">
                  <c:v>11137906.348801199</c:v>
                </c:pt>
                <c:pt idx="8409">
                  <c:v>11117620.5304839</c:v>
                </c:pt>
                <c:pt idx="8410">
                  <c:v>11097371.659363899</c:v>
                </c:pt>
                <c:pt idx="8411">
                  <c:v>11077159.6681483</c:v>
                </c:pt>
                <c:pt idx="8412">
                  <c:v>11056984.489666499</c:v>
                </c:pt>
                <c:pt idx="8413">
                  <c:v>11036846.056870401</c:v>
                </c:pt>
                <c:pt idx="8414">
                  <c:v>11016744.302833701</c:v>
                </c:pt>
                <c:pt idx="8415">
                  <c:v>10996679.160752499</c:v>
                </c:pt>
                <c:pt idx="8416">
                  <c:v>10976650.563944099</c:v>
                </c:pt>
                <c:pt idx="8417">
                  <c:v>10956658.445847601</c:v>
                </c:pt>
                <c:pt idx="8418">
                  <c:v>10936702.740023</c:v>
                </c:pt>
                <c:pt idx="8419">
                  <c:v>10916783.3801517</c:v>
                </c:pt>
                <c:pt idx="8420">
                  <c:v>10896900.300035501</c:v>
                </c:pt>
                <c:pt idx="8421">
                  <c:v>10877053.433597</c:v>
                </c:pt>
                <c:pt idx="8422">
                  <c:v>10857242.714879099</c:v>
                </c:pt>
                <c:pt idx="8423">
                  <c:v>10837468.0780448</c:v>
                </c:pt>
                <c:pt idx="8424">
                  <c:v>10817729.4573771</c:v>
                </c:pt>
                <c:pt idx="8425">
                  <c:v>10798026.7872786</c:v>
                </c:pt>
                <c:pt idx="8426">
                  <c:v>10778360.0022713</c:v>
                </c:pt>
                <c:pt idx="8427">
                  <c:v>10758729.0369967</c:v>
                </c:pt>
                <c:pt idx="8428">
                  <c:v>10739133.8262151</c:v>
                </c:pt>
                <c:pt idx="8429">
                  <c:v>10719574.3048058</c:v>
                </c:pt>
                <c:pt idx="8430">
                  <c:v>10700050.4077665</c:v>
                </c:pt>
                <c:pt idx="8431">
                  <c:v>10680562.070213599</c:v>
                </c:pt>
                <c:pt idx="8432">
                  <c:v>10661109.2273813</c:v>
                </c:pt>
                <c:pt idx="8433">
                  <c:v>10641691.8146221</c:v>
                </c:pt>
                <c:pt idx="8434">
                  <c:v>10622309.767406</c:v>
                </c:pt>
                <c:pt idx="8435">
                  <c:v>10602963.0213206</c:v>
                </c:pt>
                <c:pt idx="8436">
                  <c:v>10583651.512071</c:v>
                </c:pt>
                <c:pt idx="8437">
                  <c:v>10564375.175479099</c:v>
                </c:pt>
                <c:pt idx="8438">
                  <c:v>10545133.947483899</c:v>
                </c:pt>
                <c:pt idx="8439">
                  <c:v>10525927.764141001</c:v>
                </c:pt>
                <c:pt idx="8440">
                  <c:v>10506756.5616225</c:v>
                </c:pt>
                <c:pt idx="8441">
                  <c:v>10487620.276216701</c:v>
                </c:pt>
                <c:pt idx="8442">
                  <c:v>10468518.844327999</c:v>
                </c:pt>
                <c:pt idx="8443">
                  <c:v>10449452.2024765</c:v>
                </c:pt>
                <c:pt idx="8444">
                  <c:v>10430420.287297999</c:v>
                </c:pt>
                <c:pt idx="8445">
                  <c:v>10411423.0355439</c:v>
                </c:pt>
                <c:pt idx="8446">
                  <c:v>10392460.384080499</c:v>
                </c:pt>
                <c:pt idx="8447">
                  <c:v>10373532.2698892</c:v>
                </c:pt>
                <c:pt idx="8448">
                  <c:v>10354638.6300663</c:v>
                </c:pt>
                <c:pt idx="8449">
                  <c:v>10335779.401822301</c:v>
                </c:pt>
                <c:pt idx="8450">
                  <c:v>10316954.522482499</c:v>
                </c:pt>
                <c:pt idx="8451">
                  <c:v>10298163.9294862</c:v>
                </c:pt>
                <c:pt idx="8452">
                  <c:v>10279407.560386499</c:v>
                </c:pt>
                <c:pt idx="8453">
                  <c:v>10260685.3528504</c:v>
                </c:pt>
                <c:pt idx="8454">
                  <c:v>10241997.244658301</c:v>
                </c:pt>
                <c:pt idx="8455">
                  <c:v>10223343.173704101</c:v>
                </c:pt>
                <c:pt idx="8456">
                  <c:v>10204723.0779946</c:v>
                </c:pt>
                <c:pt idx="8457">
                  <c:v>10186136.895649699</c:v>
                </c:pt>
                <c:pt idx="8458">
                  <c:v>10167584.5649019</c:v>
                </c:pt>
                <c:pt idx="8459">
                  <c:v>10149066.0240962</c:v>
                </c:pt>
                <c:pt idx="8460">
                  <c:v>10130581.211689901</c:v>
                </c:pt>
                <c:pt idx="8461">
                  <c:v>10112130.0662526</c:v>
                </c:pt>
                <c:pt idx="8462">
                  <c:v>10093712.5264653</c:v>
                </c:pt>
                <c:pt idx="8463">
                  <c:v>10075328.5311212</c:v>
                </c:pt>
                <c:pt idx="8464">
                  <c:v>10056978.019124599</c:v>
                </c:pt>
                <c:pt idx="8465">
                  <c:v>10038660.929491401</c:v>
                </c:pt>
                <c:pt idx="8466">
                  <c:v>10020377.2013482</c:v>
                </c:pt>
                <c:pt idx="8467">
                  <c:v>10002126.7739328</c:v>
                </c:pt>
                <c:pt idx="8468">
                  <c:v>9983909.5865936205</c:v>
                </c:pt>
                <c:pt idx="8469">
                  <c:v>9965725.5787892696</c:v>
                </c:pt>
                <c:pt idx="8470">
                  <c:v>9947574.6900889091</c:v>
                </c:pt>
                <c:pt idx="8471">
                  <c:v>9929456.8601716701</c:v>
                </c:pt>
                <c:pt idx="8472">
                  <c:v>9911372.0288265701</c:v>
                </c:pt>
                <c:pt idx="8473">
                  <c:v>9893320.1359522603</c:v>
                </c:pt>
                <c:pt idx="8474">
                  <c:v>9875301.1215568595</c:v>
                </c:pt>
                <c:pt idx="8475">
                  <c:v>9857314.9257577993</c:v>
                </c:pt>
                <c:pt idx="8476">
                  <c:v>9839361.4887815006</c:v>
                </c:pt>
                <c:pt idx="8477">
                  <c:v>9821440.7509633098</c:v>
                </c:pt>
                <c:pt idx="8478">
                  <c:v>9803552.6527472306</c:v>
                </c:pt>
                <c:pt idx="8479">
                  <c:v>9785697.1346857194</c:v>
                </c:pt>
                <c:pt idx="8480">
                  <c:v>9767874.1374395192</c:v>
                </c:pt>
                <c:pt idx="8481">
                  <c:v>9750083.6017774604</c:v>
                </c:pt>
                <c:pt idx="8482">
                  <c:v>9732325.4685762301</c:v>
                </c:pt>
                <c:pt idx="8483">
                  <c:v>9714599.6788202096</c:v>
                </c:pt>
                <c:pt idx="8484">
                  <c:v>9696906.1736012697</c:v>
                </c:pt>
                <c:pt idx="8485">
                  <c:v>9679244.8941185698</c:v>
                </c:pt>
                <c:pt idx="8486">
                  <c:v>9661615.7816783693</c:v>
                </c:pt>
                <c:pt idx="8487">
                  <c:v>9644018.7776938193</c:v>
                </c:pt>
                <c:pt idx="8488">
                  <c:v>9626453.8236847892</c:v>
                </c:pt>
                <c:pt idx="8489">
                  <c:v>9608920.8612776399</c:v>
                </c:pt>
                <c:pt idx="8490">
                  <c:v>9591419.8322050702</c:v>
                </c:pt>
                <c:pt idx="8491">
                  <c:v>9573950.6783058997</c:v>
                </c:pt>
                <c:pt idx="8492">
                  <c:v>9556513.3415248692</c:v>
                </c:pt>
                <c:pt idx="8493">
                  <c:v>9539107.7639124691</c:v>
                </c:pt>
                <c:pt idx="8494">
                  <c:v>9521733.8876247201</c:v>
                </c:pt>
                <c:pt idx="8495">
                  <c:v>9504391.6549230106</c:v>
                </c:pt>
                <c:pt idx="8496">
                  <c:v>9487081.0081738904</c:v>
                </c:pt>
                <c:pt idx="8497">
                  <c:v>9469801.88984886</c:v>
                </c:pt>
                <c:pt idx="8498">
                  <c:v>9452554.2425242197</c:v>
                </c:pt>
                <c:pt idx="8499">
                  <c:v>9435338.0088808499</c:v>
                </c:pt>
                <c:pt idx="8500">
                  <c:v>9418153.1317040194</c:v>
                </c:pt>
                <c:pt idx="8501">
                  <c:v>9400999.5538832191</c:v>
                </c:pt>
                <c:pt idx="8502">
                  <c:v>9383877.2184119392</c:v>
                </c:pt>
                <c:pt idx="8503">
                  <c:v>9366786.0683875307</c:v>
                </c:pt>
                <c:pt idx="8504">
                  <c:v>9349726.0470109396</c:v>
                </c:pt>
                <c:pt idx="8505">
                  <c:v>9332697.0975865908</c:v>
                </c:pt>
                <c:pt idx="8506">
                  <c:v>9315699.1635221597</c:v>
                </c:pt>
                <c:pt idx="8507">
                  <c:v>9298732.1883284003</c:v>
                </c:pt>
                <c:pt idx="8508">
                  <c:v>9281796.1156189498</c:v>
                </c:pt>
                <c:pt idx="8509">
                  <c:v>9264890.8891101405</c:v>
                </c:pt>
                <c:pt idx="8510">
                  <c:v>9248016.4526208304</c:v>
                </c:pt>
                <c:pt idx="8511">
                  <c:v>9231172.7500721794</c:v>
                </c:pt>
                <c:pt idx="8512">
                  <c:v>9214359.7254875004</c:v>
                </c:pt>
                <c:pt idx="8513">
                  <c:v>9197577.3229920492</c:v>
                </c:pt>
                <c:pt idx="8514">
                  <c:v>9180825.4868128691</c:v>
                </c:pt>
                <c:pt idx="8515">
                  <c:v>9164104.1612785496</c:v>
                </c:pt>
                <c:pt idx="8516">
                  <c:v>9147413.2908191103</c:v>
                </c:pt>
                <c:pt idx="8517">
                  <c:v>9130752.8199657705</c:v>
                </c:pt>
                <c:pt idx="8518">
                  <c:v>9114122.6933507696</c:v>
                </c:pt>
                <c:pt idx="8519">
                  <c:v>9097522.8557071798</c:v>
                </c:pt>
                <c:pt idx="8520">
                  <c:v>9080953.2518687602</c:v>
                </c:pt>
                <c:pt idx="8521">
                  <c:v>9064413.8267697301</c:v>
                </c:pt>
                <c:pt idx="8522">
                  <c:v>9047904.52544461</c:v>
                </c:pt>
                <c:pt idx="8523">
                  <c:v>9031425.2930280194</c:v>
                </c:pt>
                <c:pt idx="8524">
                  <c:v>9014976.0747545101</c:v>
                </c:pt>
                <c:pt idx="8525">
                  <c:v>8998556.81595839</c:v>
                </c:pt>
                <c:pt idx="8526">
                  <c:v>8982167.4620735198</c:v>
                </c:pt>
                <c:pt idx="8527">
                  <c:v>8965807.9586331397</c:v>
                </c:pt>
                <c:pt idx="8528">
                  <c:v>8949478.2512697</c:v>
                </c:pt>
                <c:pt idx="8529">
                  <c:v>8933178.2857146803</c:v>
                </c:pt>
                <c:pt idx="8530">
                  <c:v>8916908.0077983793</c:v>
                </c:pt>
                <c:pt idx="8531">
                  <c:v>8900667.3634497691</c:v>
                </c:pt>
                <c:pt idx="8532">
                  <c:v>8884456.2986963205</c:v>
                </c:pt>
                <c:pt idx="8533">
                  <c:v>8868274.75966377</c:v>
                </c:pt>
                <c:pt idx="8534">
                  <c:v>8852122.6925760005</c:v>
                </c:pt>
                <c:pt idx="8535">
                  <c:v>8836000.0437548403</c:v>
                </c:pt>
                <c:pt idx="8536">
                  <c:v>8819906.7596198805</c:v>
                </c:pt>
                <c:pt idx="8537">
                  <c:v>8803842.7866882794</c:v>
                </c:pt>
                <c:pt idx="8538">
                  <c:v>8787808.0715746302</c:v>
                </c:pt>
                <c:pt idx="8539">
                  <c:v>8771802.5609907601</c:v>
                </c:pt>
                <c:pt idx="8540">
                  <c:v>8755826.2017455306</c:v>
                </c:pt>
                <c:pt idx="8541">
                  <c:v>8739878.9407447092</c:v>
                </c:pt>
                <c:pt idx="8542">
                  <c:v>8723960.7249907292</c:v>
                </c:pt>
                <c:pt idx="8543">
                  <c:v>8708071.5015825909</c:v>
                </c:pt>
                <c:pt idx="8544">
                  <c:v>8692211.2177156098</c:v>
                </c:pt>
                <c:pt idx="8545">
                  <c:v>8676379.8206813</c:v>
                </c:pt>
                <c:pt idx="8546">
                  <c:v>8660577.2578671705</c:v>
                </c:pt>
                <c:pt idx="8547">
                  <c:v>8644803.4767565392</c:v>
                </c:pt>
                <c:pt idx="8548">
                  <c:v>8629058.4249283895</c:v>
                </c:pt>
                <c:pt idx="8549">
                  <c:v>8613342.0500571895</c:v>
                </c:pt>
                <c:pt idx="8550">
                  <c:v>8597654.2999126893</c:v>
                </c:pt>
                <c:pt idx="8551">
                  <c:v>8581995.1223597806</c:v>
                </c:pt>
                <c:pt idx="8552">
                  <c:v>8566364.4653582908</c:v>
                </c:pt>
                <c:pt idx="8553">
                  <c:v>8550762.2769628596</c:v>
                </c:pt>
                <c:pt idx="8554">
                  <c:v>8535188.5053227209</c:v>
                </c:pt>
                <c:pt idx="8555">
                  <c:v>8519643.0986815393</c:v>
                </c:pt>
                <c:pt idx="8556">
                  <c:v>8504126.0053772498</c:v>
                </c:pt>
                <c:pt idx="8557">
                  <c:v>8488637.1738418993</c:v>
                </c:pt>
                <c:pt idx="8558">
                  <c:v>8473176.5526014306</c:v>
                </c:pt>
                <c:pt idx="8559">
                  <c:v>8457744.0902755391</c:v>
                </c:pt>
                <c:pt idx="8560">
                  <c:v>8442339.7355775293</c:v>
                </c:pt>
                <c:pt idx="8561">
                  <c:v>8426963.4373140894</c:v>
                </c:pt>
                <c:pt idx="8562">
                  <c:v>8411615.1443851497</c:v>
                </c:pt>
                <c:pt idx="8563">
                  <c:v>8396294.8057837207</c:v>
                </c:pt>
                <c:pt idx="8564">
                  <c:v>8381002.3705957001</c:v>
                </c:pt>
                <c:pt idx="8565">
                  <c:v>8365737.7879997296</c:v>
                </c:pt>
                <c:pt idx="8566">
                  <c:v>8350501.00726703</c:v>
                </c:pt>
                <c:pt idx="8567">
                  <c:v>8335291.9777611597</c:v>
                </c:pt>
                <c:pt idx="8568">
                  <c:v>8320110.6489379602</c:v>
                </c:pt>
                <c:pt idx="8569">
                  <c:v>8304956.9703453099</c:v>
                </c:pt>
                <c:pt idx="8570">
                  <c:v>8289830.8916229699</c:v>
                </c:pt>
                <c:pt idx="8571">
                  <c:v>8274732.3625024296</c:v>
                </c:pt>
                <c:pt idx="8572">
                  <c:v>8259661.33280674</c:v>
                </c:pt>
                <c:pt idx="8573">
                  <c:v>8244617.7524503302</c:v>
                </c:pt>
                <c:pt idx="8574">
                  <c:v>8229601.5714388601</c:v>
                </c:pt>
                <c:pt idx="8575">
                  <c:v>8214612.7398690404</c:v>
                </c:pt>
                <c:pt idx="8576">
                  <c:v>8199651.2079284796</c:v>
                </c:pt>
                <c:pt idx="8577">
                  <c:v>8184716.9258955</c:v>
                </c:pt>
                <c:pt idx="8578">
                  <c:v>8169809.8441390004</c:v>
                </c:pt>
                <c:pt idx="8579">
                  <c:v>8154929.91311826</c:v>
                </c:pt>
                <c:pt idx="8580">
                  <c:v>8140077.0833827797</c:v>
                </c:pt>
                <c:pt idx="8581">
                  <c:v>8125251.3055721503</c:v>
                </c:pt>
                <c:pt idx="8582">
                  <c:v>8110452.5304158498</c:v>
                </c:pt>
                <c:pt idx="8583">
                  <c:v>8095680.7087331004</c:v>
                </c:pt>
                <c:pt idx="8584">
                  <c:v>8080935.7914326796</c:v>
                </c:pt>
                <c:pt idx="8585">
                  <c:v>8066217.7295128098</c:v>
                </c:pt>
                <c:pt idx="8586">
                  <c:v>8051526.4740609396</c:v>
                </c:pt>
                <c:pt idx="8587">
                  <c:v>8036861.9762535999</c:v>
                </c:pt>
                <c:pt idx="8588">
                  <c:v>8022224.1873562597</c:v>
                </c:pt>
                <c:pt idx="8589">
                  <c:v>8007613.0587231396</c:v>
                </c:pt>
                <c:pt idx="8590">
                  <c:v>7993028.5417970698</c:v>
                </c:pt>
                <c:pt idx="8591">
                  <c:v>7978470.5881093098</c:v>
                </c:pt>
                <c:pt idx="8592">
                  <c:v>7963939.1492793998</c:v>
                </c:pt>
                <c:pt idx="8593">
                  <c:v>7949434.1770149898</c:v>
                </c:pt>
                <c:pt idx="8594">
                  <c:v>7934955.62311171</c:v>
                </c:pt>
                <c:pt idx="8595">
                  <c:v>7920503.4394529602</c:v>
                </c:pt>
                <c:pt idx="8596">
                  <c:v>7906077.5780097796</c:v>
                </c:pt>
                <c:pt idx="8597">
                  <c:v>7891677.9908407098</c:v>
                </c:pt>
                <c:pt idx="8598">
                  <c:v>7877304.6300915703</c:v>
                </c:pt>
                <c:pt idx="8599">
                  <c:v>7862957.4479953703</c:v>
                </c:pt>
                <c:pt idx="8600">
                  <c:v>7848636.3968721097</c:v>
                </c:pt>
                <c:pt idx="8601">
                  <c:v>7834341.4291286198</c:v>
                </c:pt>
                <c:pt idx="8602">
                  <c:v>7820072.4972584397</c:v>
                </c:pt>
                <c:pt idx="8603">
                  <c:v>7805829.5538416002</c:v>
                </c:pt>
                <c:pt idx="8604">
                  <c:v>7791612.5515445098</c:v>
                </c:pt>
                <c:pt idx="8605">
                  <c:v>7777421.44311981</c:v>
                </c:pt>
                <c:pt idx="8606">
                  <c:v>7763256.1814061701</c:v>
                </c:pt>
                <c:pt idx="8607">
                  <c:v>7749116.7193281697</c:v>
                </c:pt>
                <c:pt idx="8608">
                  <c:v>7735003.0098961098</c:v>
                </c:pt>
                <c:pt idx="8609">
                  <c:v>7720915.0062058996</c:v>
                </c:pt>
                <c:pt idx="8610">
                  <c:v>7706852.6614388702</c:v>
                </c:pt>
                <c:pt idx="8611">
                  <c:v>7692815.9288616097</c:v>
                </c:pt>
                <c:pt idx="8612">
                  <c:v>7678804.7618258297</c:v>
                </c:pt>
                <c:pt idx="8613">
                  <c:v>7664819.1137682199</c:v>
                </c:pt>
                <c:pt idx="8614">
                  <c:v>7650858.9382102499</c:v>
                </c:pt>
                <c:pt idx="8615">
                  <c:v>7636924.1887580696</c:v>
                </c:pt>
                <c:pt idx="8616">
                  <c:v>7623014.8191023199</c:v>
                </c:pt>
                <c:pt idx="8617">
                  <c:v>7609130.7830179604</c:v>
                </c:pt>
                <c:pt idx="8618">
                  <c:v>7595272.0343641704</c:v>
                </c:pt>
                <c:pt idx="8619">
                  <c:v>7581438.5270841699</c:v>
                </c:pt>
                <c:pt idx="8620">
                  <c:v>7567630.2152050398</c:v>
                </c:pt>
                <c:pt idx="8621">
                  <c:v>7553847.0528376196</c:v>
                </c:pt>
                <c:pt idx="8622">
                  <c:v>7540088.99417629</c:v>
                </c:pt>
                <c:pt idx="8623">
                  <c:v>7526355.9934989102</c:v>
                </c:pt>
                <c:pt idx="8624">
                  <c:v>7512648.00516658</c:v>
                </c:pt>
                <c:pt idx="8625">
                  <c:v>7498964.9836235195</c:v>
                </c:pt>
                <c:pt idx="8626">
                  <c:v>7485306.8833969496</c:v>
                </c:pt>
                <c:pt idx="8627">
                  <c:v>7471673.6590968799</c:v>
                </c:pt>
                <c:pt idx="8628">
                  <c:v>7458065.2654160103</c:v>
                </c:pt>
                <c:pt idx="8629">
                  <c:v>7444481.6571295504</c:v>
                </c:pt>
                <c:pt idx="8630">
                  <c:v>7430922.7890950898</c:v>
                </c:pt>
                <c:pt idx="8631">
                  <c:v>7417388.61625244</c:v>
                </c:pt>
                <c:pt idx="8632">
                  <c:v>7403879.09362345</c:v>
                </c:pt>
                <c:pt idx="8633">
                  <c:v>7390394.1763119297</c:v>
                </c:pt>
                <c:pt idx="8634">
                  <c:v>7376933.8195034396</c:v>
                </c:pt>
                <c:pt idx="8635">
                  <c:v>7363497.9784651604</c:v>
                </c:pt>
                <c:pt idx="8636">
                  <c:v>7350086.6085457504</c:v>
                </c:pt>
                <c:pt idx="8637">
                  <c:v>7336699.6651752004</c:v>
                </c:pt>
                <c:pt idx="8638">
                  <c:v>7323337.1038646596</c:v>
                </c:pt>
                <c:pt idx="8639">
                  <c:v>7309998.8802063297</c:v>
                </c:pt>
                <c:pt idx="8640">
                  <c:v>7296684.9498732695</c:v>
                </c:pt>
                <c:pt idx="8641">
                  <c:v>7283395.2686192896</c:v>
                </c:pt>
                <c:pt idx="8642">
                  <c:v>7270129.7922787797</c:v>
                </c:pt>
                <c:pt idx="8643">
                  <c:v>7256888.4767665695</c:v>
                </c:pt>
                <c:pt idx="8644">
                  <c:v>7243671.2780777896</c:v>
                </c:pt>
                <c:pt idx="8645">
                  <c:v>7230478.1522877105</c:v>
                </c:pt>
                <c:pt idx="8646">
                  <c:v>7217309.0555515997</c:v>
                </c:pt>
                <c:pt idx="8647">
                  <c:v>7204163.9441045998</c:v>
                </c:pt>
                <c:pt idx="8648">
                  <c:v>7191042.77426155</c:v>
                </c:pt>
                <c:pt idx="8649">
                  <c:v>7177945.5024168398</c:v>
                </c:pt>
                <c:pt idx="8650">
                  <c:v>7164872.0850443104</c:v>
                </c:pt>
                <c:pt idx="8651">
                  <c:v>7151822.4786970597</c:v>
                </c:pt>
                <c:pt idx="8652">
                  <c:v>7138796.6400073096</c:v>
                </c:pt>
                <c:pt idx="8653">
                  <c:v>7125794.5256863004</c:v>
                </c:pt>
                <c:pt idx="8654">
                  <c:v>7112816.0925240703</c:v>
                </c:pt>
                <c:pt idx="8655">
                  <c:v>7099861.2973894104</c:v>
                </c:pt>
                <c:pt idx="8656">
                  <c:v>7086930.0972296102</c:v>
                </c:pt>
                <c:pt idx="8657">
                  <c:v>7074022.4490704201</c:v>
                </c:pt>
                <c:pt idx="8658">
                  <c:v>7061138.3100158405</c:v>
                </c:pt>
                <c:pt idx="8659">
                  <c:v>7048277.6372480001</c:v>
                </c:pt>
                <c:pt idx="8660">
                  <c:v>7035440.3880270096</c:v>
                </c:pt>
                <c:pt idx="8661">
                  <c:v>7022626.5196908303</c:v>
                </c:pt>
                <c:pt idx="8662">
                  <c:v>7009835.9896551203</c:v>
                </c:pt>
                <c:pt idx="8663">
                  <c:v>6997068.7554131104</c:v>
                </c:pt>
                <c:pt idx="8664">
                  <c:v>6984324.7745354297</c:v>
                </c:pt>
                <c:pt idx="8665">
                  <c:v>6971604.0046700099</c:v>
                </c:pt>
                <c:pt idx="8666">
                  <c:v>6958906.40354189</c:v>
                </c:pt>
                <c:pt idx="8667">
                  <c:v>6946231.9289531298</c:v>
                </c:pt>
                <c:pt idx="8668">
                  <c:v>6933580.5387826404</c:v>
                </c:pt>
                <c:pt idx="8669">
                  <c:v>6920952.19098604</c:v>
                </c:pt>
                <c:pt idx="8670">
                  <c:v>6908346.8435955299</c:v>
                </c:pt>
                <c:pt idx="8671">
                  <c:v>6895764.4547197605</c:v>
                </c:pt>
                <c:pt idx="8672">
                  <c:v>6883204.9825436501</c:v>
                </c:pt>
                <c:pt idx="8673">
                  <c:v>6870668.3853283096</c:v>
                </c:pt>
                <c:pt idx="8674">
                  <c:v>6858154.6214108504</c:v>
                </c:pt>
                <c:pt idx="8675">
                  <c:v>6845663.64920427</c:v>
                </c:pt>
                <c:pt idx="8676">
                  <c:v>6833195.4271972999</c:v>
                </c:pt>
                <c:pt idx="8677">
                  <c:v>6820749.9139543101</c:v>
                </c:pt>
                <c:pt idx="8678">
                  <c:v>6808327.0681151003</c:v>
                </c:pt>
                <c:pt idx="8679">
                  <c:v>6795926.8483948195</c:v>
                </c:pt>
                <c:pt idx="8680">
                  <c:v>6783549.2135838103</c:v>
                </c:pt>
                <c:pt idx="8681">
                  <c:v>6771194.1225474598</c:v>
                </c:pt>
                <c:pt idx="8682">
                  <c:v>6758861.5342261</c:v>
                </c:pt>
                <c:pt idx="8683">
                  <c:v>6746551.4076348096</c:v>
                </c:pt>
                <c:pt idx="8684">
                  <c:v>6734263.7018633597</c:v>
                </c:pt>
                <c:pt idx="8685">
                  <c:v>6721998.3760759896</c:v>
                </c:pt>
                <c:pt idx="8686">
                  <c:v>6709755.3895113301</c:v>
                </c:pt>
                <c:pt idx="8687">
                  <c:v>6697534.7014822699</c:v>
                </c:pt>
                <c:pt idx="8688">
                  <c:v>6685336.2713757697</c:v>
                </c:pt>
                <c:pt idx="8689">
                  <c:v>6673160.05865278</c:v>
                </c:pt>
                <c:pt idx="8690">
                  <c:v>6661006.0228481004</c:v>
                </c:pt>
                <c:pt idx="8691">
                  <c:v>6648874.1235701898</c:v>
                </c:pt>
                <c:pt idx="8692">
                  <c:v>6636764.3205011096</c:v>
                </c:pt>
                <c:pt idx="8693">
                  <c:v>6624676.57339634</c:v>
                </c:pt>
                <c:pt idx="8694">
                  <c:v>6612610.8420846602</c:v>
                </c:pt>
                <c:pt idx="8695">
                  <c:v>6600567.0864680205</c:v>
                </c:pt>
                <c:pt idx="8696">
                  <c:v>6588545.2665213896</c:v>
                </c:pt>
                <c:pt idx="8697">
                  <c:v>6576545.3422926404</c:v>
                </c:pt>
                <c:pt idx="8698">
                  <c:v>6564567.2739024302</c:v>
                </c:pt>
                <c:pt idx="8699">
                  <c:v>6552611.0215440299</c:v>
                </c:pt>
                <c:pt idx="8700">
                  <c:v>6540676.5454831999</c:v>
                </c:pt>
                <c:pt idx="8701">
                  <c:v>6528763.8060581097</c:v>
                </c:pt>
                <c:pt idx="8702">
                  <c:v>6516872.7636791198</c:v>
                </c:pt>
                <c:pt idx="8703">
                  <c:v>6505003.3788287397</c:v>
                </c:pt>
                <c:pt idx="8704">
                  <c:v>6493155.6120614298</c:v>
                </c:pt>
                <c:pt idx="8705">
                  <c:v>6481329.42400348</c:v>
                </c:pt>
                <c:pt idx="8706">
                  <c:v>6469524.7753529204</c:v>
                </c:pt>
                <c:pt idx="8707">
                  <c:v>6457741.6268793596</c:v>
                </c:pt>
                <c:pt idx="8708">
                  <c:v>6445979.9394238396</c:v>
                </c:pt>
                <c:pt idx="8709">
                  <c:v>6434239.67389875</c:v>
                </c:pt>
                <c:pt idx="8710">
                  <c:v>6422520.7912876299</c:v>
                </c:pt>
                <c:pt idx="8711">
                  <c:v>6410823.2526451396</c:v>
                </c:pt>
                <c:pt idx="8712">
                  <c:v>6399147.0190968197</c:v>
                </c:pt>
                <c:pt idx="8713">
                  <c:v>6387492.0518390303</c:v>
                </c:pt>
                <c:pt idx="8714">
                  <c:v>6375858.3121388201</c:v>
                </c:pt>
                <c:pt idx="8715">
                  <c:v>6364245.7613337701</c:v>
                </c:pt>
                <c:pt idx="8716">
                  <c:v>6352654.3608318698</c:v>
                </c:pt>
                <c:pt idx="8717">
                  <c:v>6341084.0721114296</c:v>
                </c:pt>
                <c:pt idx="8718">
                  <c:v>6329534.8567208797</c:v>
                </c:pt>
                <c:pt idx="8719">
                  <c:v>6318006.6762787197</c:v>
                </c:pt>
                <c:pt idx="8720">
                  <c:v>6306499.4924733201</c:v>
                </c:pt>
                <c:pt idx="8721">
                  <c:v>6295013.2670628596</c:v>
                </c:pt>
                <c:pt idx="8722">
                  <c:v>6283547.9618751602</c:v>
                </c:pt>
                <c:pt idx="8723">
                  <c:v>6272103.5388075402</c:v>
                </c:pt>
                <c:pt idx="8724">
                  <c:v>6260679.9598267702</c:v>
                </c:pt>
                <c:pt idx="8725">
                  <c:v>6249277.1869688397</c:v>
                </c:pt>
                <c:pt idx="8726">
                  <c:v>6237895.1823389102</c:v>
                </c:pt>
                <c:pt idx="8727">
                  <c:v>6226533.9081111597</c:v>
                </c:pt>
                <c:pt idx="8728">
                  <c:v>6215193.3265286498</c:v>
                </c:pt>
                <c:pt idx="8729">
                  <c:v>6203873.3999032304</c:v>
                </c:pt>
                <c:pt idx="8730">
                  <c:v>6192574.0906153601</c:v>
                </c:pt>
                <c:pt idx="8731">
                  <c:v>6181295.36111404</c:v>
                </c:pt>
                <c:pt idx="8732">
                  <c:v>6170037.1739166696</c:v>
                </c:pt>
                <c:pt idx="8733">
                  <c:v>6158799.4916089</c:v>
                </c:pt>
                <c:pt idx="8734">
                  <c:v>6147582.2768445397</c:v>
                </c:pt>
                <c:pt idx="8735">
                  <c:v>6136385.4923453899</c:v>
                </c:pt>
                <c:pt idx="8736">
                  <c:v>6125209.1009011902</c:v>
                </c:pt>
                <c:pt idx="8737">
                  <c:v>6114053.0653694104</c:v>
                </c:pt>
                <c:pt idx="8738">
                  <c:v>6102917.34867521</c:v>
                </c:pt>
                <c:pt idx="8739">
                  <c:v>6091801.9138112301</c:v>
                </c:pt>
                <c:pt idx="8740">
                  <c:v>6080706.7238375498</c:v>
                </c:pt>
                <c:pt idx="8741">
                  <c:v>6069631.7418815102</c:v>
                </c:pt>
                <c:pt idx="8742">
                  <c:v>6058576.9311376195</c:v>
                </c:pt>
                <c:pt idx="8743">
                  <c:v>6047542.2548674196</c:v>
                </c:pt>
                <c:pt idx="8744">
                  <c:v>6036527.6763993502</c:v>
                </c:pt>
                <c:pt idx="8745">
                  <c:v>6025533.1591286501</c:v>
                </c:pt>
                <c:pt idx="8746">
                  <c:v>6014558.6665172502</c:v>
                </c:pt>
                <c:pt idx="8747">
                  <c:v>6003604.1620936003</c:v>
                </c:pt>
                <c:pt idx="8748">
                  <c:v>5992669.6094525903</c:v>
                </c:pt>
                <c:pt idx="8749">
                  <c:v>5981754.9722554004</c:v>
                </c:pt>
                <c:pt idx="8750">
                  <c:v>5970860.2142294198</c:v>
                </c:pt>
                <c:pt idx="8751">
                  <c:v>5959985.2991680903</c:v>
                </c:pt>
                <c:pt idx="8752">
                  <c:v>5949130.1909307903</c:v>
                </c:pt>
                <c:pt idx="8753">
                  <c:v>5938294.8534427304</c:v>
                </c:pt>
                <c:pt idx="8754">
                  <c:v>5927479.25069483</c:v>
                </c:pt>
                <c:pt idx="8755">
                  <c:v>5916683.3467435902</c:v>
                </c:pt>
                <c:pt idx="8756">
                  <c:v>5905907.1057109702</c:v>
                </c:pt>
                <c:pt idx="8757">
                  <c:v>5895150.4917842699</c:v>
                </c:pt>
                <c:pt idx="8758">
                  <c:v>5884413.4692160403</c:v>
                </c:pt>
                <c:pt idx="8759">
                  <c:v>5873696.0023239199</c:v>
                </c:pt>
                <c:pt idx="8760">
                  <c:v>5862998.0554905403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17CF-4EDF-BE01-F77A277195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12747104"/>
        <c:axId val="1512746016"/>
      </c:scatterChart>
      <c:valAx>
        <c:axId val="1512747104"/>
        <c:scaling>
          <c:orientation val="minMax"/>
          <c:max val="7.5000000000000011E-2"/>
        </c:scaling>
        <c:delete val="0"/>
        <c:axPos val="b"/>
        <c:majorGridlines>
          <c:spPr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512746016"/>
        <c:crosses val="autoZero"/>
        <c:crossBetween val="midCat"/>
        <c:majorUnit val="1.2500000000000002E-2"/>
        <c:dispUnits>
          <c:custUnit val="1.0000000000000002E-3"/>
        </c:dispUnits>
      </c:valAx>
      <c:valAx>
        <c:axId val="151274601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512747104"/>
        <c:crosses val="autoZero"/>
        <c:crossBetween val="midCat"/>
        <c:dispUnits>
          <c:builtInUnit val="millions"/>
        </c:dispUnits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bg1"/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791011142815266E-2"/>
          <c:y val="8.4425451092117756E-2"/>
          <c:w val="0.76987075186390852"/>
          <c:h val="0.81874145299145296"/>
        </c:manualLayout>
      </c:layout>
      <c:scatterChart>
        <c:scatterStyle val="lineMarker"/>
        <c:varyColors val="0"/>
        <c:ser>
          <c:idx val="0"/>
          <c:order val="0"/>
          <c:tx>
            <c:v>Pкн</c:v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баллистика!$B$1:$KP$1</c:f>
              <c:numCache>
                <c:formatCode>General</c:formatCode>
                <c:ptCount val="301"/>
                <c:pt idx="0">
                  <c:v>0</c:v>
                </c:pt>
                <c:pt idx="1">
                  <c:v>2.0547335611641401E-2</c:v>
                </c:pt>
                <c:pt idx="2">
                  <c:v>4.1094671223282898E-2</c:v>
                </c:pt>
                <c:pt idx="3">
                  <c:v>6.1642006834924302E-2</c:v>
                </c:pt>
                <c:pt idx="4">
                  <c:v>8.21893424465657E-2</c:v>
                </c:pt>
                <c:pt idx="5">
                  <c:v>0.10273667805820701</c:v>
                </c:pt>
                <c:pt idx="6">
                  <c:v>0.12328401366984899</c:v>
                </c:pt>
                <c:pt idx="7">
                  <c:v>0.14383134928149</c:v>
                </c:pt>
                <c:pt idx="8">
                  <c:v>0.16437868489313101</c:v>
                </c:pt>
                <c:pt idx="9">
                  <c:v>0.184926020504773</c:v>
                </c:pt>
                <c:pt idx="10">
                  <c:v>0.20547335611641401</c:v>
                </c:pt>
                <c:pt idx="11">
                  <c:v>0.226020691728056</c:v>
                </c:pt>
                <c:pt idx="12">
                  <c:v>0.24656802733969699</c:v>
                </c:pt>
                <c:pt idx="13">
                  <c:v>0.26711536295133897</c:v>
                </c:pt>
                <c:pt idx="14">
                  <c:v>0.28766269856297999</c:v>
                </c:pt>
                <c:pt idx="15">
                  <c:v>0.30821003417462101</c:v>
                </c:pt>
                <c:pt idx="16">
                  <c:v>0.32875736978626302</c:v>
                </c:pt>
                <c:pt idx="17">
                  <c:v>0.34930470539790398</c:v>
                </c:pt>
                <c:pt idx="18">
                  <c:v>0.369852041009546</c:v>
                </c:pt>
                <c:pt idx="19">
                  <c:v>0.39039937662118701</c:v>
                </c:pt>
                <c:pt idx="20">
                  <c:v>0.41094671223282903</c:v>
                </c:pt>
                <c:pt idx="21">
                  <c:v>0.43149404784446999</c:v>
                </c:pt>
                <c:pt idx="22">
                  <c:v>0.452041383456112</c:v>
                </c:pt>
                <c:pt idx="23">
                  <c:v>0.47258871906775302</c:v>
                </c:pt>
                <c:pt idx="24">
                  <c:v>0.49313605467939398</c:v>
                </c:pt>
                <c:pt idx="25">
                  <c:v>0.51368339029103605</c:v>
                </c:pt>
                <c:pt idx="26">
                  <c:v>0.53423072590267695</c:v>
                </c:pt>
                <c:pt idx="27">
                  <c:v>0.55477806151431897</c:v>
                </c:pt>
                <c:pt idx="28">
                  <c:v>0.57532539712595998</c:v>
                </c:pt>
                <c:pt idx="29">
                  <c:v>0.595872732737602</c:v>
                </c:pt>
                <c:pt idx="30">
                  <c:v>0.61642006834924301</c:v>
                </c:pt>
                <c:pt idx="31">
                  <c:v>0.63696740396088403</c:v>
                </c:pt>
                <c:pt idx="32">
                  <c:v>0.65751473957252604</c:v>
                </c:pt>
                <c:pt idx="33">
                  <c:v>0.67806207518416695</c:v>
                </c:pt>
                <c:pt idx="34">
                  <c:v>0.69860941079580896</c:v>
                </c:pt>
                <c:pt idx="35">
                  <c:v>0.71915674640744998</c:v>
                </c:pt>
                <c:pt idx="36">
                  <c:v>0.73970408201909199</c:v>
                </c:pt>
                <c:pt idx="37">
                  <c:v>0.76025141763073301</c:v>
                </c:pt>
                <c:pt idx="38">
                  <c:v>0.78079875324237402</c:v>
                </c:pt>
                <c:pt idx="39">
                  <c:v>0.80134608885401604</c:v>
                </c:pt>
                <c:pt idx="40">
                  <c:v>0.82189342446565705</c:v>
                </c:pt>
                <c:pt idx="41">
                  <c:v>0.84244076007729896</c:v>
                </c:pt>
                <c:pt idx="42">
                  <c:v>0.86298809568893997</c:v>
                </c:pt>
                <c:pt idx="43">
                  <c:v>0.88353543130058199</c:v>
                </c:pt>
                <c:pt idx="44">
                  <c:v>0.904082766912223</c:v>
                </c:pt>
                <c:pt idx="45">
                  <c:v>0.92463010252386402</c:v>
                </c:pt>
                <c:pt idx="46">
                  <c:v>0.94517743813550603</c:v>
                </c:pt>
                <c:pt idx="47">
                  <c:v>0.96572477374714705</c:v>
                </c:pt>
                <c:pt idx="48">
                  <c:v>0.98627210935878895</c:v>
                </c:pt>
                <c:pt idx="49">
                  <c:v>1.00681944497043</c:v>
                </c:pt>
                <c:pt idx="50">
                  <c:v>1.0273667805820701</c:v>
                </c:pt>
                <c:pt idx="51">
                  <c:v>1.04791411619371</c:v>
                </c:pt>
                <c:pt idx="52">
                  <c:v>1.0684614518053499</c:v>
                </c:pt>
                <c:pt idx="53">
                  <c:v>1.089008787417</c:v>
                </c:pt>
                <c:pt idx="54">
                  <c:v>1.1095561230286399</c:v>
                </c:pt>
                <c:pt idx="55">
                  <c:v>1.1301034586402801</c:v>
                </c:pt>
                <c:pt idx="56">
                  <c:v>1.15065079425192</c:v>
                </c:pt>
                <c:pt idx="57">
                  <c:v>1.1711981298635601</c:v>
                </c:pt>
                <c:pt idx="58">
                  <c:v>1.1917454654752</c:v>
                </c:pt>
                <c:pt idx="59">
                  <c:v>1.2122928010868399</c:v>
                </c:pt>
                <c:pt idx="60">
                  <c:v>1.23284013669849</c:v>
                </c:pt>
                <c:pt idx="61">
                  <c:v>1.2533874723101299</c:v>
                </c:pt>
                <c:pt idx="62">
                  <c:v>1.2739348079217701</c:v>
                </c:pt>
                <c:pt idx="63">
                  <c:v>1.29448214353341</c:v>
                </c:pt>
                <c:pt idx="64">
                  <c:v>1.3150294791450501</c:v>
                </c:pt>
                <c:pt idx="65">
                  <c:v>1.33557681475669</c:v>
                </c:pt>
                <c:pt idx="66">
                  <c:v>1.3561241503683299</c:v>
                </c:pt>
                <c:pt idx="67">
                  <c:v>1.37667148597998</c:v>
                </c:pt>
                <c:pt idx="68">
                  <c:v>1.3972188215916199</c:v>
                </c:pt>
                <c:pt idx="69">
                  <c:v>1.41776615720326</c:v>
                </c:pt>
                <c:pt idx="70">
                  <c:v>1.4383134928149</c:v>
                </c:pt>
                <c:pt idx="71">
                  <c:v>1.4588608284265401</c:v>
                </c:pt>
                <c:pt idx="72">
                  <c:v>1.47940816403818</c:v>
                </c:pt>
                <c:pt idx="73">
                  <c:v>1.4999554996498199</c:v>
                </c:pt>
                <c:pt idx="74">
                  <c:v>1.52050283526147</c:v>
                </c:pt>
                <c:pt idx="75">
                  <c:v>1.5410501708731099</c:v>
                </c:pt>
                <c:pt idx="76">
                  <c:v>1.56159750648475</c:v>
                </c:pt>
                <c:pt idx="77">
                  <c:v>1.5821448420963899</c:v>
                </c:pt>
                <c:pt idx="78">
                  <c:v>1.6026921777080301</c:v>
                </c:pt>
                <c:pt idx="79">
                  <c:v>1.62323951331967</c:v>
                </c:pt>
                <c:pt idx="80">
                  <c:v>1.6437868489313101</c:v>
                </c:pt>
                <c:pt idx="81">
                  <c:v>1.66433418454296</c:v>
                </c:pt>
                <c:pt idx="82">
                  <c:v>1.6848815201545999</c:v>
                </c:pt>
                <c:pt idx="83">
                  <c:v>1.70542885576624</c:v>
                </c:pt>
                <c:pt idx="84">
                  <c:v>1.7259761913778799</c:v>
                </c:pt>
                <c:pt idx="85">
                  <c:v>1.7465235269895201</c:v>
                </c:pt>
                <c:pt idx="86">
                  <c:v>1.76707086260116</c:v>
                </c:pt>
                <c:pt idx="87">
                  <c:v>1.7876181982128001</c:v>
                </c:pt>
                <c:pt idx="88">
                  <c:v>1.80816553382445</c:v>
                </c:pt>
                <c:pt idx="89">
                  <c:v>1.8287128694360899</c:v>
                </c:pt>
                <c:pt idx="90">
                  <c:v>1.84926020504773</c:v>
                </c:pt>
                <c:pt idx="91">
                  <c:v>1.8698075406593699</c:v>
                </c:pt>
                <c:pt idx="92">
                  <c:v>1.8903548762710101</c:v>
                </c:pt>
                <c:pt idx="93">
                  <c:v>1.91090221188265</c:v>
                </c:pt>
                <c:pt idx="94">
                  <c:v>1.9314495474942901</c:v>
                </c:pt>
                <c:pt idx="95">
                  <c:v>1.95199688310594</c:v>
                </c:pt>
                <c:pt idx="96">
                  <c:v>1.9725442187175799</c:v>
                </c:pt>
                <c:pt idx="97">
                  <c:v>1.99309155432922</c:v>
                </c:pt>
                <c:pt idx="98">
                  <c:v>2.0136388899408599</c:v>
                </c:pt>
                <c:pt idx="99">
                  <c:v>2.0341862255524998</c:v>
                </c:pt>
                <c:pt idx="100">
                  <c:v>2.0547335611641402</c:v>
                </c:pt>
                <c:pt idx="101">
                  <c:v>2.0752808967757899</c:v>
                </c:pt>
                <c:pt idx="102">
                  <c:v>2.0958282323874302</c:v>
                </c:pt>
                <c:pt idx="103">
                  <c:v>2.1163755679990701</c:v>
                </c:pt>
                <c:pt idx="104">
                  <c:v>2.13692290361071</c:v>
                </c:pt>
                <c:pt idx="105">
                  <c:v>2.1574702392223499</c:v>
                </c:pt>
                <c:pt idx="106">
                  <c:v>2.1780175748339898</c:v>
                </c:pt>
                <c:pt idx="107">
                  <c:v>2.1985649104456302</c:v>
                </c:pt>
                <c:pt idx="108">
                  <c:v>2.2191122460572701</c:v>
                </c:pt>
                <c:pt idx="109">
                  <c:v>2.2396595816689202</c:v>
                </c:pt>
                <c:pt idx="110">
                  <c:v>2.2602069172805601</c:v>
                </c:pt>
                <c:pt idx="111">
                  <c:v>2.2807542528922</c:v>
                </c:pt>
                <c:pt idx="112">
                  <c:v>2.3013015885038399</c:v>
                </c:pt>
                <c:pt idx="113">
                  <c:v>2.3218489241154798</c:v>
                </c:pt>
                <c:pt idx="114">
                  <c:v>2.3423962597271202</c:v>
                </c:pt>
                <c:pt idx="115">
                  <c:v>2.3629435953387601</c:v>
                </c:pt>
                <c:pt idx="116">
                  <c:v>2.3834909309504102</c:v>
                </c:pt>
                <c:pt idx="117">
                  <c:v>2.4040382665620501</c:v>
                </c:pt>
                <c:pt idx="118">
                  <c:v>2.42458560217369</c:v>
                </c:pt>
                <c:pt idx="119">
                  <c:v>2.4451329377853299</c:v>
                </c:pt>
                <c:pt idx="120">
                  <c:v>2.4656802733969698</c:v>
                </c:pt>
                <c:pt idx="121">
                  <c:v>2.4862276090086102</c:v>
                </c:pt>
                <c:pt idx="122">
                  <c:v>2.5067749446202501</c:v>
                </c:pt>
                <c:pt idx="123">
                  <c:v>2.5273222802319002</c:v>
                </c:pt>
                <c:pt idx="124">
                  <c:v>2.5478696158435401</c:v>
                </c:pt>
                <c:pt idx="125">
                  <c:v>2.56841695145518</c:v>
                </c:pt>
                <c:pt idx="126">
                  <c:v>2.5889642870668199</c:v>
                </c:pt>
                <c:pt idx="127">
                  <c:v>2.6095116226784598</c:v>
                </c:pt>
                <c:pt idx="128">
                  <c:v>2.6300589582901002</c:v>
                </c:pt>
                <c:pt idx="129">
                  <c:v>2.6506062939017498</c:v>
                </c:pt>
                <c:pt idx="130">
                  <c:v>2.6711536295133902</c:v>
                </c:pt>
                <c:pt idx="131">
                  <c:v>2.6917009651250301</c:v>
                </c:pt>
                <c:pt idx="132">
                  <c:v>2.71224830073667</c:v>
                </c:pt>
                <c:pt idx="133">
                  <c:v>2.7327956363483099</c:v>
                </c:pt>
                <c:pt idx="134">
                  <c:v>2.7533429719599498</c:v>
                </c:pt>
                <c:pt idx="135">
                  <c:v>2.7738903075715902</c:v>
                </c:pt>
                <c:pt idx="136">
                  <c:v>2.7944376431832398</c:v>
                </c:pt>
                <c:pt idx="137">
                  <c:v>2.8149849787948802</c:v>
                </c:pt>
                <c:pt idx="138">
                  <c:v>2.8355323144065201</c:v>
                </c:pt>
                <c:pt idx="139">
                  <c:v>2.85607965001816</c:v>
                </c:pt>
                <c:pt idx="140">
                  <c:v>2.8766269856297999</c:v>
                </c:pt>
                <c:pt idx="141">
                  <c:v>2.8971743212414398</c:v>
                </c:pt>
                <c:pt idx="142">
                  <c:v>2.9177216568530802</c:v>
                </c:pt>
                <c:pt idx="143">
                  <c:v>2.9382689924647201</c:v>
                </c:pt>
                <c:pt idx="144">
                  <c:v>2.9588163280763702</c:v>
                </c:pt>
                <c:pt idx="145">
                  <c:v>2.9793636636880101</c:v>
                </c:pt>
                <c:pt idx="146">
                  <c:v>2.99991099929965</c:v>
                </c:pt>
                <c:pt idx="147">
                  <c:v>3.0204583349112899</c:v>
                </c:pt>
                <c:pt idx="148">
                  <c:v>3.0410056705229298</c:v>
                </c:pt>
                <c:pt idx="149">
                  <c:v>3.0615530061345702</c:v>
                </c:pt>
                <c:pt idx="150">
                  <c:v>3.0821003417462101</c:v>
                </c:pt>
                <c:pt idx="151">
                  <c:v>3.1026476773578602</c:v>
                </c:pt>
                <c:pt idx="152">
                  <c:v>3.1231950129695001</c:v>
                </c:pt>
                <c:pt idx="153">
                  <c:v>3.14374234858114</c:v>
                </c:pt>
                <c:pt idx="154">
                  <c:v>3.1642896841927799</c:v>
                </c:pt>
                <c:pt idx="155">
                  <c:v>3.1848370198044198</c:v>
                </c:pt>
                <c:pt idx="156">
                  <c:v>3.2053843554160601</c:v>
                </c:pt>
                <c:pt idx="157">
                  <c:v>3.2259316910277001</c:v>
                </c:pt>
                <c:pt idx="158">
                  <c:v>3.2464790266393502</c:v>
                </c:pt>
                <c:pt idx="159">
                  <c:v>3.2670263622509901</c:v>
                </c:pt>
                <c:pt idx="160">
                  <c:v>3.28757369786263</c:v>
                </c:pt>
                <c:pt idx="161">
                  <c:v>3.3081210334742699</c:v>
                </c:pt>
                <c:pt idx="162">
                  <c:v>3.3286683690859098</c:v>
                </c:pt>
                <c:pt idx="163">
                  <c:v>3.3492157046975501</c:v>
                </c:pt>
                <c:pt idx="164">
                  <c:v>3.36976304030919</c:v>
                </c:pt>
                <c:pt idx="165">
                  <c:v>3.3903103759208402</c:v>
                </c:pt>
                <c:pt idx="166">
                  <c:v>3.4108577115324801</c:v>
                </c:pt>
                <c:pt idx="167">
                  <c:v>3.43140504714412</c:v>
                </c:pt>
                <c:pt idx="168">
                  <c:v>3.4519523827557599</c:v>
                </c:pt>
                <c:pt idx="169">
                  <c:v>3.4724997183673998</c:v>
                </c:pt>
                <c:pt idx="170">
                  <c:v>3.4930470539790401</c:v>
                </c:pt>
                <c:pt idx="171">
                  <c:v>3.51359438959068</c:v>
                </c:pt>
                <c:pt idx="172">
                  <c:v>3.5341417252023302</c:v>
                </c:pt>
                <c:pt idx="173">
                  <c:v>3.5546890608139701</c:v>
                </c:pt>
                <c:pt idx="174">
                  <c:v>3.57523639642561</c:v>
                </c:pt>
                <c:pt idx="175">
                  <c:v>3.5957837320372499</c:v>
                </c:pt>
                <c:pt idx="176">
                  <c:v>3.6163310676488898</c:v>
                </c:pt>
                <c:pt idx="177">
                  <c:v>3.6368784032605301</c:v>
                </c:pt>
                <c:pt idx="178">
                  <c:v>3.65742573887217</c:v>
                </c:pt>
                <c:pt idx="179">
                  <c:v>3.6779730744838202</c:v>
                </c:pt>
                <c:pt idx="180">
                  <c:v>3.6985204100954601</c:v>
                </c:pt>
                <c:pt idx="181">
                  <c:v>3.7190677457071</c:v>
                </c:pt>
                <c:pt idx="182">
                  <c:v>3.7396150813187399</c:v>
                </c:pt>
                <c:pt idx="183">
                  <c:v>3.7601624169303798</c:v>
                </c:pt>
                <c:pt idx="184">
                  <c:v>3.7807097525420201</c:v>
                </c:pt>
                <c:pt idx="185">
                  <c:v>3.80125708815366</c:v>
                </c:pt>
                <c:pt idx="186">
                  <c:v>3.8218044237653102</c:v>
                </c:pt>
                <c:pt idx="187">
                  <c:v>3.8423517593769501</c:v>
                </c:pt>
                <c:pt idx="188">
                  <c:v>3.86289909498859</c:v>
                </c:pt>
                <c:pt idx="189">
                  <c:v>3.8834464306002299</c:v>
                </c:pt>
                <c:pt idx="190">
                  <c:v>3.9039937662118702</c:v>
                </c:pt>
                <c:pt idx="191">
                  <c:v>3.9245411018235101</c:v>
                </c:pt>
                <c:pt idx="192">
                  <c:v>3.9450884374351598</c:v>
                </c:pt>
                <c:pt idx="193">
                  <c:v>3.9656357730468001</c:v>
                </c:pt>
                <c:pt idx="194">
                  <c:v>3.9861831086584401</c:v>
                </c:pt>
                <c:pt idx="195">
                  <c:v>4.0067304442700804</c:v>
                </c:pt>
                <c:pt idx="196">
                  <c:v>4.0272777798817199</c:v>
                </c:pt>
                <c:pt idx="197">
                  <c:v>4.0478251154933602</c:v>
                </c:pt>
                <c:pt idx="198">
                  <c:v>4.0683724511049997</c:v>
                </c:pt>
                <c:pt idx="199">
                  <c:v>4.08891978671664</c:v>
                </c:pt>
                <c:pt idx="200">
                  <c:v>4.1094671223282901</c:v>
                </c:pt>
              </c:numCache>
            </c:numRef>
          </c:xVal>
          <c:yVal>
            <c:numRef>
              <c:f>баллистика!$B$4:$KP$4</c:f>
              <c:numCache>
                <c:formatCode>General</c:formatCode>
                <c:ptCount val="301"/>
                <c:pt idx="0">
                  <c:v>5.0796925717979402</c:v>
                </c:pt>
                <c:pt idx="1">
                  <c:v>6.2960483462543202</c:v>
                </c:pt>
                <c:pt idx="2">
                  <c:v>7.5984879632049998</c:v>
                </c:pt>
                <c:pt idx="3">
                  <c:v>8.9823833600159997</c:v>
                </c:pt>
                <c:pt idx="4">
                  <c:v>10.4439287900613</c:v>
                </c:pt>
                <c:pt idx="5">
                  <c:v>11.9799398364752</c:v>
                </c:pt>
                <c:pt idx="6">
                  <c:v>13.587715399464299</c:v>
                </c:pt>
                <c:pt idx="7">
                  <c:v>15.264939352387501</c:v>
                </c:pt>
                <c:pt idx="8">
                  <c:v>17.009608313357301</c:v>
                </c:pt>
                <c:pt idx="9">
                  <c:v>18.819977244750898</c:v>
                </c:pt>
                <c:pt idx="10">
                  <c:v>20.694517598450201</c:v>
                </c:pt>
                <c:pt idx="11">
                  <c:v>22.6318845207424</c:v>
                </c:pt>
                <c:pt idx="12">
                  <c:v>24.630890746721001</c:v>
                </c:pt>
                <c:pt idx="13">
                  <c:v>26.690485530756799</c:v>
                </c:pt>
                <c:pt idx="14">
                  <c:v>28.809737433426001</c:v>
                </c:pt>
                <c:pt idx="15">
                  <c:v>30.989229589089199</c:v>
                </c:pt>
                <c:pt idx="16">
                  <c:v>33.263616827893998</c:v>
                </c:pt>
                <c:pt idx="17">
                  <c:v>35.645897534814601</c:v>
                </c:pt>
                <c:pt idx="18">
                  <c:v>38.137091243624504</c:v>
                </c:pt>
                <c:pt idx="19">
                  <c:v>40.7382402615766</c:v>
                </c:pt>
                <c:pt idx="20">
                  <c:v>43.450063593229999</c:v>
                </c:pt>
                <c:pt idx="21">
                  <c:v>46.272922401631703</c:v>
                </c:pt>
                <c:pt idx="22">
                  <c:v>49.206784635621602</c:v>
                </c:pt>
                <c:pt idx="23">
                  <c:v>52.251189211158803</c:v>
                </c:pt>
                <c:pt idx="24">
                  <c:v>55.405210205421596</c:v>
                </c:pt>
                <c:pt idx="25">
                  <c:v>58.667421594485504</c:v>
                </c:pt>
                <c:pt idx="26">
                  <c:v>62.039185969817503</c:v>
                </c:pt>
                <c:pt idx="27">
                  <c:v>65.568455729145597</c:v>
                </c:pt>
                <c:pt idx="28">
                  <c:v>69.276150614334099</c:v>
                </c:pt>
                <c:pt idx="29">
                  <c:v>73.167914387652999</c:v>
                </c:pt>
                <c:pt idx="30">
                  <c:v>77.249109860475201</c:v>
                </c:pt>
                <c:pt idx="31">
                  <c:v>81.524746645128701</c:v>
                </c:pt>
                <c:pt idx="32">
                  <c:v>85.999402920203096</c:v>
                </c:pt>
                <c:pt idx="33">
                  <c:v>90.677141456231595</c:v>
                </c:pt>
                <c:pt idx="34">
                  <c:v>95.561420305241299</c:v>
                </c:pt>
                <c:pt idx="35">
                  <c:v>100.65499873390699</c:v>
                </c:pt>
                <c:pt idx="36">
                  <c:v>105.959839174273</c:v>
                </c:pt>
                <c:pt idx="37">
                  <c:v>111.47700617578199</c:v>
                </c:pt>
                <c:pt idx="38">
                  <c:v>117.206563563833</c:v>
                </c:pt>
                <c:pt idx="39">
                  <c:v>123.147471238335</c:v>
                </c:pt>
                <c:pt idx="40">
                  <c:v>129.297483274375</c:v>
                </c:pt>
                <c:pt idx="41">
                  <c:v>135.65304920850099</c:v>
                </c:pt>
                <c:pt idx="42">
                  <c:v>142.20922059948899</c:v>
                </c:pt>
                <c:pt idx="43">
                  <c:v>148.959565131707</c:v>
                </c:pt>
                <c:pt idx="44">
                  <c:v>155.89609067183301</c:v>
                </c:pt>
                <c:pt idx="45">
                  <c:v>163.009181784443</c:v>
                </c:pt>
                <c:pt idx="46">
                  <c:v>170.28755124792499</c:v>
                </c:pt>
                <c:pt idx="47">
                  <c:v>177.71820907886101</c:v>
                </c:pt>
                <c:pt idx="48">
                  <c:v>185.28645146126399</c:v>
                </c:pt>
                <c:pt idx="49">
                  <c:v>192.97587177970701</c:v>
                </c:pt>
                <c:pt idx="50">
                  <c:v>200.76839566780501</c:v>
                </c:pt>
                <c:pt idx="51">
                  <c:v>208.644341604376</c:v>
                </c:pt>
                <c:pt idx="52">
                  <c:v>216.582508121464</c:v>
                </c:pt>
                <c:pt idx="53">
                  <c:v>224.56028813802399</c:v>
                </c:pt>
                <c:pt idx="54">
                  <c:v>232.553810311695</c:v>
                </c:pt>
                <c:pt idx="55">
                  <c:v>240.53810662454401</c:v>
                </c:pt>
                <c:pt idx="56">
                  <c:v>248.48730470707599</c:v>
                </c:pt>
                <c:pt idx="57">
                  <c:v>256.37484268180799</c:v>
                </c:pt>
                <c:pt idx="58">
                  <c:v>264.17370360009699</c:v>
                </c:pt>
                <c:pt idx="59">
                  <c:v>271.85666588200797</c:v>
                </c:pt>
                <c:pt idx="60">
                  <c:v>279.396565577746</c:v>
                </c:pt>
                <c:pt idx="61">
                  <c:v>286.76656577802203</c:v>
                </c:pt>
                <c:pt idx="62">
                  <c:v>293.94042813509702</c:v>
                </c:pt>
                <c:pt idx="63">
                  <c:v>300.89278123632698</c:v>
                </c:pt>
                <c:pt idx="64">
                  <c:v>307.59938051339299</c:v>
                </c:pt>
                <c:pt idx="65">
                  <c:v>314.03735448055801</c:v>
                </c:pt>
                <c:pt idx="66">
                  <c:v>320.18543237526598</c:v>
                </c:pt>
                <c:pt idx="67">
                  <c:v>326.024105685829</c:v>
                </c:pt>
                <c:pt idx="68">
                  <c:v>331.53597263158201</c:v>
                </c:pt>
                <c:pt idx="69">
                  <c:v>336.70564310253098</c:v>
                </c:pt>
                <c:pt idx="70">
                  <c:v>341.52000996874699</c:v>
                </c:pt>
                <c:pt idx="71">
                  <c:v>345.96829206134902</c:v>
                </c:pt>
                <c:pt idx="72">
                  <c:v>350.04208032775102</c:v>
                </c:pt>
                <c:pt idx="73">
                  <c:v>353.73534959848399</c:v>
                </c:pt>
                <c:pt idx="74">
                  <c:v>357.04443708410003</c:v>
                </c:pt>
                <c:pt idx="75">
                  <c:v>359.96798949017398</c:v>
                </c:pt>
                <c:pt idx="76">
                  <c:v>362.50688130814598</c:v>
                </c:pt>
                <c:pt idx="77">
                  <c:v>364.66410738994603</c:v>
                </c:pt>
                <c:pt idx="78">
                  <c:v>366.44465333247001</c:v>
                </c:pt>
                <c:pt idx="79">
                  <c:v>367.85534747801</c:v>
                </c:pt>
                <c:pt idx="80">
                  <c:v>368.90469848003301</c:v>
                </c:pt>
                <c:pt idx="81">
                  <c:v>369.60272239731103</c:v>
                </c:pt>
                <c:pt idx="82">
                  <c:v>369.96076317510602</c:v>
                </c:pt>
                <c:pt idx="83">
                  <c:v>369.99131016637102</c:v>
                </c:pt>
                <c:pt idx="84">
                  <c:v>369.70781605703701</c:v>
                </c:pt>
                <c:pt idx="85">
                  <c:v>369.12451820719599</c:v>
                </c:pt>
                <c:pt idx="86">
                  <c:v>368.25626602453298</c:v>
                </c:pt>
                <c:pt idx="87">
                  <c:v>367.118356566567</c:v>
                </c:pt>
                <c:pt idx="88">
                  <c:v>365.72638014157502</c:v>
                </c:pt>
                <c:pt idx="89">
                  <c:v>364.096077259531</c:v>
                </c:pt>
                <c:pt idx="90">
                  <c:v>362.243207886493</c:v>
                </c:pt>
                <c:pt idx="91">
                  <c:v>360.13859475320999</c:v>
                </c:pt>
                <c:pt idx="92">
                  <c:v>357.17900727229102</c:v>
                </c:pt>
                <c:pt idx="93">
                  <c:v>353.241936296598</c:v>
                </c:pt>
                <c:pt idx="94">
                  <c:v>348.42547325018501</c:v>
                </c:pt>
                <c:pt idx="95">
                  <c:v>342.83150410347798</c:v>
                </c:pt>
                <c:pt idx="96">
                  <c:v>336.56287843630298</c:v>
                </c:pt>
                <c:pt idx="97">
                  <c:v>329.72095465487803</c:v>
                </c:pt>
                <c:pt idx="98">
                  <c:v>322.40356946375601</c:v>
                </c:pt>
                <c:pt idx="99">
                  <c:v>314.70344515827497</c:v>
                </c:pt>
                <c:pt idx="100">
                  <c:v>306.70702047812102</c:v>
                </c:pt>
                <c:pt idx="101">
                  <c:v>298.49367045834299</c:v>
                </c:pt>
                <c:pt idx="102">
                  <c:v>290.13526772171599</c:v>
                </c:pt>
                <c:pt idx="103">
                  <c:v>281.69603107980402</c:v>
                </c:pt>
                <c:pt idx="104">
                  <c:v>273.23260588914502</c:v>
                </c:pt>
                <c:pt idx="105">
                  <c:v>264.83553360174301</c:v>
                </c:pt>
                <c:pt idx="106">
                  <c:v>256.76164639998501</c:v>
                </c:pt>
                <c:pt idx="107">
                  <c:v>249.03359636969401</c:v>
                </c:pt>
                <c:pt idx="108">
                  <c:v>241.634768342862</c:v>
                </c:pt>
                <c:pt idx="109">
                  <c:v>234.549223413622</c:v>
                </c:pt>
                <c:pt idx="110">
                  <c:v>227.76170816078101</c:v>
                </c:pt>
                <c:pt idx="111">
                  <c:v>221.25765472569199</c:v>
                </c:pt>
                <c:pt idx="112">
                  <c:v>215.02317372821099</c:v>
                </c:pt>
                <c:pt idx="113">
                  <c:v>209.045041657046</c:v>
                </c:pt>
                <c:pt idx="114">
                  <c:v>203.31068407862099</c:v>
                </c:pt>
                <c:pt idx="115">
                  <c:v>197.80815576331699</c:v>
                </c:pt>
                <c:pt idx="116">
                  <c:v>192.52611862247301</c:v>
                </c:pt>
                <c:pt idx="117">
                  <c:v>187.45381817838</c:v>
                </c:pt>
                <c:pt idx="118">
                  <c:v>182.581059147236</c:v>
                </c:pt>
                <c:pt idx="119">
                  <c:v>177.898180597107</c:v>
                </c:pt>
                <c:pt idx="120">
                  <c:v>173.39603104569201</c:v>
                </c:pt>
                <c:pt idx="121">
                  <c:v>169.065943782593</c:v>
                </c:pt>
                <c:pt idx="122">
                  <c:v>164.89971263514499</c:v>
                </c:pt>
                <c:pt idx="123">
                  <c:v>160.88956834323</c:v>
                </c:pt>
                <c:pt idx="124">
                  <c:v>157.02815566483099</c:v>
                </c:pt>
                <c:pt idx="125">
                  <c:v>153.30851129881</c:v>
                </c:pt>
                <c:pt idx="126">
                  <c:v>149.724042682863</c:v>
                </c:pt>
                <c:pt idx="127">
                  <c:v>146.26850770188099</c:v>
                </c:pt>
                <c:pt idx="128">
                  <c:v>142.93599532382299</c:v>
                </c:pt>
                <c:pt idx="129">
                  <c:v>139.72090716593101</c:v>
                </c:pt>
                <c:pt idx="130">
                  <c:v>136.61793998309699</c:v>
                </c:pt>
                <c:pt idx="131">
                  <c:v>133.62206906156501</c:v>
                </c:pt>
                <c:pt idx="132">
                  <c:v>130.72853249484601</c:v>
                </c:pt>
                <c:pt idx="133">
                  <c:v>127.932816313922</c:v>
                </c:pt>
                <c:pt idx="134">
                  <c:v>125.230663964762</c:v>
                </c:pt>
                <c:pt idx="135">
                  <c:v>122.617968740805</c:v>
                </c:pt>
                <c:pt idx="136">
                  <c:v>120.09090305013601</c:v>
                </c:pt>
                <c:pt idx="137">
                  <c:v>117.64581193058901</c:v>
                </c:pt>
                <c:pt idx="138">
                  <c:v>115.279225669542</c:v>
                </c:pt>
                <c:pt idx="139">
                  <c:v>112.987849353749</c:v>
                </c:pt>
                <c:pt idx="140">
                  <c:v>110.768553033391</c:v>
                </c:pt>
                <c:pt idx="141">
                  <c:v>108.618362466733</c:v>
                </c:pt>
                <c:pt idx="142">
                  <c:v>106.53445041290701</c:v>
                </c:pt>
                <c:pt idx="143">
                  <c:v>104.514128441507</c:v>
                </c:pt>
                <c:pt idx="144">
                  <c:v>102.554839229045</c:v>
                </c:pt>
                <c:pt idx="145">
                  <c:v>100.654149313646</c:v>
                </c:pt>
                <c:pt idx="146">
                  <c:v>98.809742280715497</c:v>
                </c:pt>
                <c:pt idx="147">
                  <c:v>97.019412353750695</c:v>
                </c:pt>
                <c:pt idx="148">
                  <c:v>95.281058365754703</c:v>
                </c:pt>
                <c:pt idx="149">
                  <c:v>93.592678088128494</c:v>
                </c:pt>
                <c:pt idx="150">
                  <c:v>91.952362895143295</c:v>
                </c:pt>
                <c:pt idx="151">
                  <c:v>90.358292743407603</c:v>
                </c:pt>
                <c:pt idx="152">
                  <c:v>88.808731446917506</c:v>
                </c:pt>
                <c:pt idx="153">
                  <c:v>87.302022229443907</c:v>
                </c:pt>
                <c:pt idx="154">
                  <c:v>85.836583537117207</c:v>
                </c:pt>
                <c:pt idx="155">
                  <c:v>84.410905095103004</c:v>
                </c:pt>
                <c:pt idx="156">
                  <c:v>83.023544193278696</c:v>
                </c:pt>
                <c:pt idx="157">
                  <c:v>81.673122186734005</c:v>
                </c:pt>
                <c:pt idx="158">
                  <c:v>80.3583211978262</c:v>
                </c:pt>
                <c:pt idx="159">
                  <c:v>79.077881007344104</c:v>
                </c:pt>
                <c:pt idx="160">
                  <c:v>77.830596123130903</c:v>
                </c:pt>
                <c:pt idx="161">
                  <c:v>76.615313015250194</c:v>
                </c:pt>
                <c:pt idx="162">
                  <c:v>75.430927507477094</c:v>
                </c:pt>
                <c:pt idx="163">
                  <c:v>74.276382315547906</c:v>
                </c:pt>
                <c:pt idx="164">
                  <c:v>73.150664723207896</c:v>
                </c:pt>
                <c:pt idx="165">
                  <c:v>72.052804387680197</c:v>
                </c:pt>
                <c:pt idx="166">
                  <c:v>70.981871266708197</c:v>
                </c:pt>
                <c:pt idx="167">
                  <c:v>69.936973659820794</c:v>
                </c:pt>
                <c:pt idx="168">
                  <c:v>68.9172563569457</c:v>
                </c:pt>
                <c:pt idx="169">
                  <c:v>67.9218988879406</c:v>
                </c:pt>
                <c:pt idx="170">
                  <c:v>66.950113867003694</c:v>
                </c:pt>
                <c:pt idx="171">
                  <c:v>66.001145426329202</c:v>
                </c:pt>
                <c:pt idx="172">
                  <c:v>65.074267733717903</c:v>
                </c:pt>
                <c:pt idx="173">
                  <c:v>64.168783589191904</c:v>
                </c:pt>
                <c:pt idx="174">
                  <c:v>63.284023095979798</c:v>
                </c:pt>
                <c:pt idx="175">
                  <c:v>62.419342401521703</c:v>
                </c:pt>
                <c:pt idx="176">
                  <c:v>61.574122504425297</c:v>
                </c:pt>
                <c:pt idx="177">
                  <c:v>60.747768123552902</c:v>
                </c:pt>
                <c:pt idx="178">
                  <c:v>59.939706625664201</c:v>
                </c:pt>
                <c:pt idx="179">
                  <c:v>59.149387008254102</c:v>
                </c:pt>
                <c:pt idx="180">
                  <c:v>58.376278934437998</c:v>
                </c:pt>
                <c:pt idx="181">
                  <c:v>57.619871816934598</c:v>
                </c:pt>
                <c:pt idx="182">
                  <c:v>56.879673948369003</c:v>
                </c:pt>
                <c:pt idx="183">
                  <c:v>56.155211675294801</c:v>
                </c:pt>
                <c:pt idx="184">
                  <c:v>55.446028613496502</c:v>
                </c:pt>
                <c:pt idx="185">
                  <c:v>54.751684902269602</c:v>
                </c:pt>
                <c:pt idx="186">
                  <c:v>54.071756495529598</c:v>
                </c:pt>
                <c:pt idx="187">
                  <c:v>53.405834487716497</c:v>
                </c:pt>
                <c:pt idx="188">
                  <c:v>52.753524472596901</c:v>
                </c:pt>
                <c:pt idx="189">
                  <c:v>52.114445933171602</c:v>
                </c:pt>
                <c:pt idx="190">
                  <c:v>51.488231660998899</c:v>
                </c:pt>
                <c:pt idx="191">
                  <c:v>50.874527203356102</c:v>
                </c:pt>
                <c:pt idx="192">
                  <c:v>50.272990336744598</c:v>
                </c:pt>
                <c:pt idx="193">
                  <c:v>49.6832905653349</c:v>
                </c:pt>
                <c:pt idx="194">
                  <c:v>49.105108643029403</c:v>
                </c:pt>
                <c:pt idx="195">
                  <c:v>48.5381361179004</c:v>
                </c:pt>
                <c:pt idx="196">
                  <c:v>47.982074897827196</c:v>
                </c:pt>
                <c:pt idx="197">
                  <c:v>47.436636836228502</c:v>
                </c:pt>
                <c:pt idx="198">
                  <c:v>46.901543336849102</c:v>
                </c:pt>
                <c:pt idx="199">
                  <c:v>46.376524976613098</c:v>
                </c:pt>
                <c:pt idx="200">
                  <c:v>45.852480609896503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17CF-4EDF-BE01-F77A2771956F}"/>
            </c:ext>
          </c:extLst>
        </c:ser>
        <c:ser>
          <c:idx val="1"/>
          <c:order val="1"/>
          <c:tx>
            <c:v>Pсн</c:v>
          </c:tx>
          <c:spPr>
            <a:ln w="285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баллистика!$B$1:$KP$1</c:f>
              <c:numCache>
                <c:formatCode>General</c:formatCode>
                <c:ptCount val="301"/>
                <c:pt idx="0">
                  <c:v>0</c:v>
                </c:pt>
                <c:pt idx="1">
                  <c:v>2.0547335611641401E-2</c:v>
                </c:pt>
                <c:pt idx="2">
                  <c:v>4.1094671223282898E-2</c:v>
                </c:pt>
                <c:pt idx="3">
                  <c:v>6.1642006834924302E-2</c:v>
                </c:pt>
                <c:pt idx="4">
                  <c:v>8.21893424465657E-2</c:v>
                </c:pt>
                <c:pt idx="5">
                  <c:v>0.10273667805820701</c:v>
                </c:pt>
                <c:pt idx="6">
                  <c:v>0.12328401366984899</c:v>
                </c:pt>
                <c:pt idx="7">
                  <c:v>0.14383134928149</c:v>
                </c:pt>
                <c:pt idx="8">
                  <c:v>0.16437868489313101</c:v>
                </c:pt>
                <c:pt idx="9">
                  <c:v>0.184926020504773</c:v>
                </c:pt>
                <c:pt idx="10">
                  <c:v>0.20547335611641401</c:v>
                </c:pt>
                <c:pt idx="11">
                  <c:v>0.226020691728056</c:v>
                </c:pt>
                <c:pt idx="12">
                  <c:v>0.24656802733969699</c:v>
                </c:pt>
                <c:pt idx="13">
                  <c:v>0.26711536295133897</c:v>
                </c:pt>
                <c:pt idx="14">
                  <c:v>0.28766269856297999</c:v>
                </c:pt>
                <c:pt idx="15">
                  <c:v>0.30821003417462101</c:v>
                </c:pt>
                <c:pt idx="16">
                  <c:v>0.32875736978626302</c:v>
                </c:pt>
                <c:pt idx="17">
                  <c:v>0.34930470539790398</c:v>
                </c:pt>
                <c:pt idx="18">
                  <c:v>0.369852041009546</c:v>
                </c:pt>
                <c:pt idx="19">
                  <c:v>0.39039937662118701</c:v>
                </c:pt>
                <c:pt idx="20">
                  <c:v>0.41094671223282903</c:v>
                </c:pt>
                <c:pt idx="21">
                  <c:v>0.43149404784446999</c:v>
                </c:pt>
                <c:pt idx="22">
                  <c:v>0.452041383456112</c:v>
                </c:pt>
                <c:pt idx="23">
                  <c:v>0.47258871906775302</c:v>
                </c:pt>
                <c:pt idx="24">
                  <c:v>0.49313605467939398</c:v>
                </c:pt>
                <c:pt idx="25">
                  <c:v>0.51368339029103605</c:v>
                </c:pt>
                <c:pt idx="26">
                  <c:v>0.53423072590267695</c:v>
                </c:pt>
                <c:pt idx="27">
                  <c:v>0.55477806151431897</c:v>
                </c:pt>
                <c:pt idx="28">
                  <c:v>0.57532539712595998</c:v>
                </c:pt>
                <c:pt idx="29">
                  <c:v>0.595872732737602</c:v>
                </c:pt>
                <c:pt idx="30">
                  <c:v>0.61642006834924301</c:v>
                </c:pt>
                <c:pt idx="31">
                  <c:v>0.63696740396088403</c:v>
                </c:pt>
                <c:pt idx="32">
                  <c:v>0.65751473957252604</c:v>
                </c:pt>
                <c:pt idx="33">
                  <c:v>0.67806207518416695</c:v>
                </c:pt>
                <c:pt idx="34">
                  <c:v>0.69860941079580896</c:v>
                </c:pt>
                <c:pt idx="35">
                  <c:v>0.71915674640744998</c:v>
                </c:pt>
                <c:pt idx="36">
                  <c:v>0.73970408201909199</c:v>
                </c:pt>
                <c:pt idx="37">
                  <c:v>0.76025141763073301</c:v>
                </c:pt>
                <c:pt idx="38">
                  <c:v>0.78079875324237402</c:v>
                </c:pt>
                <c:pt idx="39">
                  <c:v>0.80134608885401604</c:v>
                </c:pt>
                <c:pt idx="40">
                  <c:v>0.82189342446565705</c:v>
                </c:pt>
                <c:pt idx="41">
                  <c:v>0.84244076007729896</c:v>
                </c:pt>
                <c:pt idx="42">
                  <c:v>0.86298809568893997</c:v>
                </c:pt>
                <c:pt idx="43">
                  <c:v>0.88353543130058199</c:v>
                </c:pt>
                <c:pt idx="44">
                  <c:v>0.904082766912223</c:v>
                </c:pt>
                <c:pt idx="45">
                  <c:v>0.92463010252386402</c:v>
                </c:pt>
                <c:pt idx="46">
                  <c:v>0.94517743813550603</c:v>
                </c:pt>
                <c:pt idx="47">
                  <c:v>0.96572477374714705</c:v>
                </c:pt>
                <c:pt idx="48">
                  <c:v>0.98627210935878895</c:v>
                </c:pt>
                <c:pt idx="49">
                  <c:v>1.00681944497043</c:v>
                </c:pt>
                <c:pt idx="50">
                  <c:v>1.0273667805820701</c:v>
                </c:pt>
                <c:pt idx="51">
                  <c:v>1.04791411619371</c:v>
                </c:pt>
                <c:pt idx="52">
                  <c:v>1.0684614518053499</c:v>
                </c:pt>
                <c:pt idx="53">
                  <c:v>1.089008787417</c:v>
                </c:pt>
                <c:pt idx="54">
                  <c:v>1.1095561230286399</c:v>
                </c:pt>
                <c:pt idx="55">
                  <c:v>1.1301034586402801</c:v>
                </c:pt>
                <c:pt idx="56">
                  <c:v>1.15065079425192</c:v>
                </c:pt>
                <c:pt idx="57">
                  <c:v>1.1711981298635601</c:v>
                </c:pt>
                <c:pt idx="58">
                  <c:v>1.1917454654752</c:v>
                </c:pt>
                <c:pt idx="59">
                  <c:v>1.2122928010868399</c:v>
                </c:pt>
                <c:pt idx="60">
                  <c:v>1.23284013669849</c:v>
                </c:pt>
                <c:pt idx="61">
                  <c:v>1.2533874723101299</c:v>
                </c:pt>
                <c:pt idx="62">
                  <c:v>1.2739348079217701</c:v>
                </c:pt>
                <c:pt idx="63">
                  <c:v>1.29448214353341</c:v>
                </c:pt>
                <c:pt idx="64">
                  <c:v>1.3150294791450501</c:v>
                </c:pt>
                <c:pt idx="65">
                  <c:v>1.33557681475669</c:v>
                </c:pt>
                <c:pt idx="66">
                  <c:v>1.3561241503683299</c:v>
                </c:pt>
                <c:pt idx="67">
                  <c:v>1.37667148597998</c:v>
                </c:pt>
                <c:pt idx="68">
                  <c:v>1.3972188215916199</c:v>
                </c:pt>
                <c:pt idx="69">
                  <c:v>1.41776615720326</c:v>
                </c:pt>
                <c:pt idx="70">
                  <c:v>1.4383134928149</c:v>
                </c:pt>
                <c:pt idx="71">
                  <c:v>1.4588608284265401</c:v>
                </c:pt>
                <c:pt idx="72">
                  <c:v>1.47940816403818</c:v>
                </c:pt>
                <c:pt idx="73">
                  <c:v>1.4999554996498199</c:v>
                </c:pt>
                <c:pt idx="74">
                  <c:v>1.52050283526147</c:v>
                </c:pt>
                <c:pt idx="75">
                  <c:v>1.5410501708731099</c:v>
                </c:pt>
                <c:pt idx="76">
                  <c:v>1.56159750648475</c:v>
                </c:pt>
                <c:pt idx="77">
                  <c:v>1.5821448420963899</c:v>
                </c:pt>
                <c:pt idx="78">
                  <c:v>1.6026921777080301</c:v>
                </c:pt>
                <c:pt idx="79">
                  <c:v>1.62323951331967</c:v>
                </c:pt>
                <c:pt idx="80">
                  <c:v>1.6437868489313101</c:v>
                </c:pt>
                <c:pt idx="81">
                  <c:v>1.66433418454296</c:v>
                </c:pt>
                <c:pt idx="82">
                  <c:v>1.6848815201545999</c:v>
                </c:pt>
                <c:pt idx="83">
                  <c:v>1.70542885576624</c:v>
                </c:pt>
                <c:pt idx="84">
                  <c:v>1.7259761913778799</c:v>
                </c:pt>
                <c:pt idx="85">
                  <c:v>1.7465235269895201</c:v>
                </c:pt>
                <c:pt idx="86">
                  <c:v>1.76707086260116</c:v>
                </c:pt>
                <c:pt idx="87">
                  <c:v>1.7876181982128001</c:v>
                </c:pt>
                <c:pt idx="88">
                  <c:v>1.80816553382445</c:v>
                </c:pt>
                <c:pt idx="89">
                  <c:v>1.8287128694360899</c:v>
                </c:pt>
                <c:pt idx="90">
                  <c:v>1.84926020504773</c:v>
                </c:pt>
                <c:pt idx="91">
                  <c:v>1.8698075406593699</c:v>
                </c:pt>
                <c:pt idx="92">
                  <c:v>1.8903548762710101</c:v>
                </c:pt>
                <c:pt idx="93">
                  <c:v>1.91090221188265</c:v>
                </c:pt>
                <c:pt idx="94">
                  <c:v>1.9314495474942901</c:v>
                </c:pt>
                <c:pt idx="95">
                  <c:v>1.95199688310594</c:v>
                </c:pt>
                <c:pt idx="96">
                  <c:v>1.9725442187175799</c:v>
                </c:pt>
                <c:pt idx="97">
                  <c:v>1.99309155432922</c:v>
                </c:pt>
                <c:pt idx="98">
                  <c:v>2.0136388899408599</c:v>
                </c:pt>
                <c:pt idx="99">
                  <c:v>2.0341862255524998</c:v>
                </c:pt>
                <c:pt idx="100">
                  <c:v>2.0547335611641402</c:v>
                </c:pt>
                <c:pt idx="101">
                  <c:v>2.0752808967757899</c:v>
                </c:pt>
                <c:pt idx="102">
                  <c:v>2.0958282323874302</c:v>
                </c:pt>
                <c:pt idx="103">
                  <c:v>2.1163755679990701</c:v>
                </c:pt>
                <c:pt idx="104">
                  <c:v>2.13692290361071</c:v>
                </c:pt>
                <c:pt idx="105">
                  <c:v>2.1574702392223499</c:v>
                </c:pt>
                <c:pt idx="106">
                  <c:v>2.1780175748339898</c:v>
                </c:pt>
                <c:pt idx="107">
                  <c:v>2.1985649104456302</c:v>
                </c:pt>
                <c:pt idx="108">
                  <c:v>2.2191122460572701</c:v>
                </c:pt>
                <c:pt idx="109">
                  <c:v>2.2396595816689202</c:v>
                </c:pt>
                <c:pt idx="110">
                  <c:v>2.2602069172805601</c:v>
                </c:pt>
                <c:pt idx="111">
                  <c:v>2.2807542528922</c:v>
                </c:pt>
                <c:pt idx="112">
                  <c:v>2.3013015885038399</c:v>
                </c:pt>
                <c:pt idx="113">
                  <c:v>2.3218489241154798</c:v>
                </c:pt>
                <c:pt idx="114">
                  <c:v>2.3423962597271202</c:v>
                </c:pt>
                <c:pt idx="115">
                  <c:v>2.3629435953387601</c:v>
                </c:pt>
                <c:pt idx="116">
                  <c:v>2.3834909309504102</c:v>
                </c:pt>
                <c:pt idx="117">
                  <c:v>2.4040382665620501</c:v>
                </c:pt>
                <c:pt idx="118">
                  <c:v>2.42458560217369</c:v>
                </c:pt>
                <c:pt idx="119">
                  <c:v>2.4451329377853299</c:v>
                </c:pt>
                <c:pt idx="120">
                  <c:v>2.4656802733969698</c:v>
                </c:pt>
                <c:pt idx="121">
                  <c:v>2.4862276090086102</c:v>
                </c:pt>
                <c:pt idx="122">
                  <c:v>2.5067749446202501</c:v>
                </c:pt>
                <c:pt idx="123">
                  <c:v>2.5273222802319002</c:v>
                </c:pt>
                <c:pt idx="124">
                  <c:v>2.5478696158435401</c:v>
                </c:pt>
                <c:pt idx="125">
                  <c:v>2.56841695145518</c:v>
                </c:pt>
                <c:pt idx="126">
                  <c:v>2.5889642870668199</c:v>
                </c:pt>
                <c:pt idx="127">
                  <c:v>2.6095116226784598</c:v>
                </c:pt>
                <c:pt idx="128">
                  <c:v>2.6300589582901002</c:v>
                </c:pt>
                <c:pt idx="129">
                  <c:v>2.6506062939017498</c:v>
                </c:pt>
                <c:pt idx="130">
                  <c:v>2.6711536295133902</c:v>
                </c:pt>
                <c:pt idx="131">
                  <c:v>2.6917009651250301</c:v>
                </c:pt>
                <c:pt idx="132">
                  <c:v>2.71224830073667</c:v>
                </c:pt>
                <c:pt idx="133">
                  <c:v>2.7327956363483099</c:v>
                </c:pt>
                <c:pt idx="134">
                  <c:v>2.7533429719599498</c:v>
                </c:pt>
                <c:pt idx="135">
                  <c:v>2.7738903075715902</c:v>
                </c:pt>
                <c:pt idx="136">
                  <c:v>2.7944376431832398</c:v>
                </c:pt>
                <c:pt idx="137">
                  <c:v>2.8149849787948802</c:v>
                </c:pt>
                <c:pt idx="138">
                  <c:v>2.8355323144065201</c:v>
                </c:pt>
                <c:pt idx="139">
                  <c:v>2.85607965001816</c:v>
                </c:pt>
                <c:pt idx="140">
                  <c:v>2.8766269856297999</c:v>
                </c:pt>
                <c:pt idx="141">
                  <c:v>2.8971743212414398</c:v>
                </c:pt>
                <c:pt idx="142">
                  <c:v>2.9177216568530802</c:v>
                </c:pt>
                <c:pt idx="143">
                  <c:v>2.9382689924647201</c:v>
                </c:pt>
                <c:pt idx="144">
                  <c:v>2.9588163280763702</c:v>
                </c:pt>
                <c:pt idx="145">
                  <c:v>2.9793636636880101</c:v>
                </c:pt>
                <c:pt idx="146">
                  <c:v>2.99991099929965</c:v>
                </c:pt>
                <c:pt idx="147">
                  <c:v>3.0204583349112899</c:v>
                </c:pt>
                <c:pt idx="148">
                  <c:v>3.0410056705229298</c:v>
                </c:pt>
                <c:pt idx="149">
                  <c:v>3.0615530061345702</c:v>
                </c:pt>
                <c:pt idx="150">
                  <c:v>3.0821003417462101</c:v>
                </c:pt>
                <c:pt idx="151">
                  <c:v>3.1026476773578602</c:v>
                </c:pt>
                <c:pt idx="152">
                  <c:v>3.1231950129695001</c:v>
                </c:pt>
                <c:pt idx="153">
                  <c:v>3.14374234858114</c:v>
                </c:pt>
                <c:pt idx="154">
                  <c:v>3.1642896841927799</c:v>
                </c:pt>
                <c:pt idx="155">
                  <c:v>3.1848370198044198</c:v>
                </c:pt>
                <c:pt idx="156">
                  <c:v>3.2053843554160601</c:v>
                </c:pt>
                <c:pt idx="157">
                  <c:v>3.2259316910277001</c:v>
                </c:pt>
                <c:pt idx="158">
                  <c:v>3.2464790266393502</c:v>
                </c:pt>
                <c:pt idx="159">
                  <c:v>3.2670263622509901</c:v>
                </c:pt>
                <c:pt idx="160">
                  <c:v>3.28757369786263</c:v>
                </c:pt>
                <c:pt idx="161">
                  <c:v>3.3081210334742699</c:v>
                </c:pt>
                <c:pt idx="162">
                  <c:v>3.3286683690859098</c:v>
                </c:pt>
                <c:pt idx="163">
                  <c:v>3.3492157046975501</c:v>
                </c:pt>
                <c:pt idx="164">
                  <c:v>3.36976304030919</c:v>
                </c:pt>
                <c:pt idx="165">
                  <c:v>3.3903103759208402</c:v>
                </c:pt>
                <c:pt idx="166">
                  <c:v>3.4108577115324801</c:v>
                </c:pt>
                <c:pt idx="167">
                  <c:v>3.43140504714412</c:v>
                </c:pt>
                <c:pt idx="168">
                  <c:v>3.4519523827557599</c:v>
                </c:pt>
                <c:pt idx="169">
                  <c:v>3.4724997183673998</c:v>
                </c:pt>
                <c:pt idx="170">
                  <c:v>3.4930470539790401</c:v>
                </c:pt>
                <c:pt idx="171">
                  <c:v>3.51359438959068</c:v>
                </c:pt>
                <c:pt idx="172">
                  <c:v>3.5341417252023302</c:v>
                </c:pt>
                <c:pt idx="173">
                  <c:v>3.5546890608139701</c:v>
                </c:pt>
                <c:pt idx="174">
                  <c:v>3.57523639642561</c:v>
                </c:pt>
                <c:pt idx="175">
                  <c:v>3.5957837320372499</c:v>
                </c:pt>
                <c:pt idx="176">
                  <c:v>3.6163310676488898</c:v>
                </c:pt>
                <c:pt idx="177">
                  <c:v>3.6368784032605301</c:v>
                </c:pt>
                <c:pt idx="178">
                  <c:v>3.65742573887217</c:v>
                </c:pt>
                <c:pt idx="179">
                  <c:v>3.6779730744838202</c:v>
                </c:pt>
                <c:pt idx="180">
                  <c:v>3.6985204100954601</c:v>
                </c:pt>
                <c:pt idx="181">
                  <c:v>3.7190677457071</c:v>
                </c:pt>
                <c:pt idx="182">
                  <c:v>3.7396150813187399</c:v>
                </c:pt>
                <c:pt idx="183">
                  <c:v>3.7601624169303798</c:v>
                </c:pt>
                <c:pt idx="184">
                  <c:v>3.7807097525420201</c:v>
                </c:pt>
                <c:pt idx="185">
                  <c:v>3.80125708815366</c:v>
                </c:pt>
                <c:pt idx="186">
                  <c:v>3.8218044237653102</c:v>
                </c:pt>
                <c:pt idx="187">
                  <c:v>3.8423517593769501</c:v>
                </c:pt>
                <c:pt idx="188">
                  <c:v>3.86289909498859</c:v>
                </c:pt>
                <c:pt idx="189">
                  <c:v>3.8834464306002299</c:v>
                </c:pt>
                <c:pt idx="190">
                  <c:v>3.9039937662118702</c:v>
                </c:pt>
                <c:pt idx="191">
                  <c:v>3.9245411018235101</c:v>
                </c:pt>
                <c:pt idx="192">
                  <c:v>3.9450884374351598</c:v>
                </c:pt>
                <c:pt idx="193">
                  <c:v>3.9656357730468001</c:v>
                </c:pt>
                <c:pt idx="194">
                  <c:v>3.9861831086584401</c:v>
                </c:pt>
                <c:pt idx="195">
                  <c:v>4.0067304442700804</c:v>
                </c:pt>
                <c:pt idx="196">
                  <c:v>4.0272777798817199</c:v>
                </c:pt>
                <c:pt idx="197">
                  <c:v>4.0478251154933602</c:v>
                </c:pt>
                <c:pt idx="198">
                  <c:v>4.0683724511049997</c:v>
                </c:pt>
                <c:pt idx="199">
                  <c:v>4.08891978671664</c:v>
                </c:pt>
                <c:pt idx="200">
                  <c:v>4.1094671223282901</c:v>
                </c:pt>
              </c:numCache>
            </c:numRef>
          </c:xVal>
          <c:yVal>
            <c:numRef>
              <c:f>баллистика!$B$3:$KP$3</c:f>
              <c:numCache>
                <c:formatCode>General</c:formatCode>
                <c:ptCount val="301"/>
                <c:pt idx="0">
                  <c:v>4.80595615607323</c:v>
                </c:pt>
                <c:pt idx="1">
                  <c:v>5.9567644854353299</c:v>
                </c:pt>
                <c:pt idx="2">
                  <c:v>7.1890177382699303</c:v>
                </c:pt>
                <c:pt idx="3">
                  <c:v>8.4983372507519892</c:v>
                </c:pt>
                <c:pt idx="4">
                  <c:v>9.8811223617849304</c:v>
                </c:pt>
                <c:pt idx="5">
                  <c:v>11.3343602575769</c:v>
                </c:pt>
                <c:pt idx="6">
                  <c:v>12.855495396232801</c:v>
                </c:pt>
                <c:pt idx="7">
                  <c:v>14.4423364634299</c:v>
                </c:pt>
                <c:pt idx="8">
                  <c:v>16.0929880362897</c:v>
                </c:pt>
                <c:pt idx="9">
                  <c:v>17.805799114444198</c:v>
                </c:pt>
                <c:pt idx="10">
                  <c:v>19.579323520760799</c:v>
                </c:pt>
                <c:pt idx="11">
                  <c:v>21.412288873517898</c:v>
                </c:pt>
                <c:pt idx="12">
                  <c:v>23.303571887594099</c:v>
                </c:pt>
                <c:pt idx="13">
                  <c:v>25.252178440342501</c:v>
                </c:pt>
                <c:pt idx="14">
                  <c:v>27.257227286103301</c:v>
                </c:pt>
                <c:pt idx="15">
                  <c:v>29.319270135069502</c:v>
                </c:pt>
                <c:pt idx="16">
                  <c:v>31.470843697800699</c:v>
                </c:pt>
                <c:pt idx="17">
                  <c:v>33.7233389234501</c:v>
                </c:pt>
                <c:pt idx="18">
                  <c:v>36.077370464237099</c:v>
                </c:pt>
                <c:pt idx="19">
                  <c:v>38.533585377458699</c:v>
                </c:pt>
                <c:pt idx="20">
                  <c:v>41.092282446795799</c:v>
                </c:pt>
                <c:pt idx="21">
                  <c:v>43.753377400448997</c:v>
                </c:pt>
                <c:pt idx="22">
                  <c:v>46.516367719195401</c:v>
                </c:pt>
                <c:pt idx="23">
                  <c:v>49.380297506198097</c:v>
                </c:pt>
                <c:pt idx="24">
                  <c:v>52.343722965259303</c:v>
                </c:pt>
                <c:pt idx="25">
                  <c:v>55.404679108173099</c:v>
                </c:pt>
                <c:pt idx="26">
                  <c:v>58.563788178563001</c:v>
                </c:pt>
                <c:pt idx="27">
                  <c:v>61.865628412318202</c:v>
                </c:pt>
                <c:pt idx="28">
                  <c:v>65.329127623842098</c:v>
                </c:pt>
                <c:pt idx="29">
                  <c:v>68.958694571199104</c:v>
                </c:pt>
                <c:pt idx="30">
                  <c:v>72.758389995048006</c:v>
                </c:pt>
                <c:pt idx="31">
                  <c:v>76.731856695318498</c:v>
                </c:pt>
                <c:pt idx="32">
                  <c:v>80.882245076820695</c:v>
                </c:pt>
                <c:pt idx="33">
                  <c:v>85.212134635188505</c:v>
                </c:pt>
                <c:pt idx="34">
                  <c:v>89.7234520153348</c:v>
                </c:pt>
                <c:pt idx="35">
                  <c:v>94.417386448010305</c:v>
                </c:pt>
                <c:pt idx="36">
                  <c:v>99.294303552722297</c:v>
                </c:pt>
                <c:pt idx="37">
                  <c:v>104.35365868297001</c:v>
                </c:pt>
                <c:pt idx="38">
                  <c:v>109.593911177027</c:v>
                </c:pt>
                <c:pt idx="39">
                  <c:v>115.012441057903</c:v>
                </c:pt>
                <c:pt idx="40">
                  <c:v>120.605469892188</c:v>
                </c:pt>
                <c:pt idx="41">
                  <c:v>126.367987661084</c:v>
                </c:pt>
                <c:pt idx="42">
                  <c:v>132.29368760923001</c:v>
                </c:pt>
                <c:pt idx="43">
                  <c:v>138.37491110913999</c:v>
                </c:pt>
                <c:pt idx="44">
                  <c:v>144.60260460247801</c:v>
                </c:pt>
                <c:pt idx="45">
                  <c:v>150.966290646207</c:v>
                </c:pt>
                <c:pt idx="46">
                  <c:v>157.454054995153</c:v>
                </c:pt>
                <c:pt idx="47">
                  <c:v>164.052551488034</c:v>
                </c:pt>
                <c:pt idx="48">
                  <c:v>170.747026268936</c:v>
                </c:pt>
                <c:pt idx="49">
                  <c:v>177.52136257093099</c:v>
                </c:pt>
                <c:pt idx="50">
                  <c:v>184.358146916316</c:v>
                </c:pt>
                <c:pt idx="51">
                  <c:v>191.23875715534999</c:v>
                </c:pt>
                <c:pt idx="52">
                  <c:v>198.14347228236599</c:v>
                </c:pt>
                <c:pt idx="53">
                  <c:v>205.051603447508</c:v>
                </c:pt>
                <c:pt idx="54">
                  <c:v>211.94164503980099</c:v>
                </c:pt>
                <c:pt idx="55">
                  <c:v>218.791444170549</c:v>
                </c:pt>
                <c:pt idx="56">
                  <c:v>225.57838635432901</c:v>
                </c:pt>
                <c:pt idx="57">
                  <c:v>232.27959468798801</c:v>
                </c:pt>
                <c:pt idx="58">
                  <c:v>238.872139385379</c:v>
                </c:pt>
                <c:pt idx="59">
                  <c:v>245.333254155498</c:v>
                </c:pt>
                <c:pt idx="60">
                  <c:v>251.64055563024499</c:v>
                </c:pt>
                <c:pt idx="61">
                  <c:v>257.77226186823901</c:v>
                </c:pt>
                <c:pt idx="62">
                  <c:v>263.70740589273902</c:v>
                </c:pt>
                <c:pt idx="63">
                  <c:v>269.42604026962499</c:v>
                </c:pt>
                <c:pt idx="64">
                  <c:v>274.90942889665399</c:v>
                </c:pt>
                <c:pt idx="65">
                  <c:v>280.14022245343199</c:v>
                </c:pt>
                <c:pt idx="66">
                  <c:v>285.102614344426</c:v>
                </c:pt>
                <c:pt idx="67">
                  <c:v>289.78243562336002</c:v>
                </c:pt>
                <c:pt idx="68">
                  <c:v>294.16741543209002</c:v>
                </c:pt>
                <c:pt idx="69">
                  <c:v>298.24704439330498</c:v>
                </c:pt>
                <c:pt idx="70">
                  <c:v>302.01277378259698</c:v>
                </c:pt>
                <c:pt idx="71">
                  <c:v>305.45801065354698</c:v>
                </c:pt>
                <c:pt idx="72">
                  <c:v>308.57812084980401</c:v>
                </c:pt>
                <c:pt idx="73">
                  <c:v>311.37040632896799</c:v>
                </c:pt>
                <c:pt idx="74">
                  <c:v>313.83405832183701</c:v>
                </c:pt>
                <c:pt idx="75">
                  <c:v>315.97008832533697</c:v>
                </c:pt>
                <c:pt idx="76">
                  <c:v>317.78123931874097</c:v>
                </c:pt>
                <c:pt idx="77">
                  <c:v>319.27187989195397</c:v>
                </c:pt>
                <c:pt idx="78">
                  <c:v>320.447884177665</c:v>
                </c:pt>
                <c:pt idx="79">
                  <c:v>321.31650058596898</c:v>
                </c:pt>
                <c:pt idx="80">
                  <c:v>321.88621235495998</c:v>
                </c:pt>
                <c:pt idx="81">
                  <c:v>322.16659286133898</c:v>
                </c:pt>
                <c:pt idx="82">
                  <c:v>322.16815849134798</c:v>
                </c:pt>
                <c:pt idx="83">
                  <c:v>321.90222166682599</c:v>
                </c:pt>
                <c:pt idx="84">
                  <c:v>321.38074636732301</c:v>
                </c:pt>
                <c:pt idx="85">
                  <c:v>320.61620820050501</c:v>
                </c:pt>
                <c:pt idx="86">
                  <c:v>319.62146076345499</c:v>
                </c:pt>
                <c:pt idx="87">
                  <c:v>318.409609719054</c:v>
                </c:pt>
                <c:pt idx="88">
                  <c:v>316.993895695974</c:v>
                </c:pt>
                <c:pt idx="89">
                  <c:v>315.38758681711499</c:v>
                </c:pt>
                <c:pt idx="90">
                  <c:v>313.60388137757297</c:v>
                </c:pt>
                <c:pt idx="91">
                  <c:v>311.61633083216998</c:v>
                </c:pt>
                <c:pt idx="92">
                  <c:v>308.89350471263703</c:v>
                </c:pt>
                <c:pt idx="93">
                  <c:v>305.328515296641</c:v>
                </c:pt>
                <c:pt idx="94">
                  <c:v>301.00845579789001</c:v>
                </c:pt>
                <c:pt idx="95">
                  <c:v>296.02330262621501</c:v>
                </c:pt>
                <c:pt idx="96">
                  <c:v>290.463472899875</c:v>
                </c:pt>
                <c:pt idx="97">
                  <c:v>284.41772027749801</c:v>
                </c:pt>
                <c:pt idx="98">
                  <c:v>277.97140766901902</c:v>
                </c:pt>
                <c:pt idx="99">
                  <c:v>271.205165480169</c:v>
                </c:pt>
                <c:pt idx="100">
                  <c:v>264.19392018722402</c:v>
                </c:pt>
                <c:pt idx="101">
                  <c:v>257.006260850356</c:v>
                </c:pt>
                <c:pt idx="102">
                  <c:v>249.70410039904601</c:v>
                </c:pt>
                <c:pt idx="103">
                  <c:v>242.342583323621</c:v>
                </c:pt>
                <c:pt idx="104">
                  <c:v>234.97019064554701</c:v>
                </c:pt>
                <c:pt idx="105">
                  <c:v>227.66500524731401</c:v>
                </c:pt>
                <c:pt idx="106">
                  <c:v>220.65026797103599</c:v>
                </c:pt>
                <c:pt idx="107">
                  <c:v>213.944457928845</c:v>
                </c:pt>
                <c:pt idx="108">
                  <c:v>207.53188350402201</c:v>
                </c:pt>
                <c:pt idx="109">
                  <c:v>201.397588051149</c:v>
                </c:pt>
                <c:pt idx="110">
                  <c:v>195.52734301899099</c:v>
                </c:pt>
                <c:pt idx="111">
                  <c:v>189.907634234558</c:v>
                </c:pt>
                <c:pt idx="112">
                  <c:v>184.52564308438201</c:v>
                </c:pt>
                <c:pt idx="113">
                  <c:v>179.36922399658201</c:v>
                </c:pt>
                <c:pt idx="114">
                  <c:v>174.42687935157599</c:v>
                </c:pt>
                <c:pt idx="115">
                  <c:v>169.68773272164799</c:v>
                </c:pt>
                <c:pt idx="116">
                  <c:v>165.14150115217601</c:v>
                </c:pt>
                <c:pt idx="117">
                  <c:v>160.778467043918</c:v>
                </c:pt>
                <c:pt idx="118">
                  <c:v>156.58945007054501</c:v>
                </c:pt>
                <c:pt idx="119">
                  <c:v>152.565779463805</c:v>
                </c:pt>
                <c:pt idx="120">
                  <c:v>148.69926691639</c:v>
                </c:pt>
                <c:pt idx="121">
                  <c:v>144.98218028621699</c:v>
                </c:pt>
                <c:pt idx="122">
                  <c:v>141.40721823266799</c:v>
                </c:pt>
                <c:pt idx="123">
                  <c:v>137.967485872937</c:v>
                </c:pt>
                <c:pt idx="124">
                  <c:v>134.65647151310901</c:v>
                </c:pt>
                <c:pt idx="125">
                  <c:v>131.46802448222601</c:v>
                </c:pt>
                <c:pt idx="126">
                  <c:v>128.39633407708499</c:v>
                </c:pt>
                <c:pt idx="127">
                  <c:v>125.435909609775</c:v>
                </c:pt>
                <c:pt idx="128">
                  <c:v>122.581561538004</c:v>
                </c:pt>
                <c:pt idx="129">
                  <c:v>119.828383649404</c:v>
                </c:pt>
                <c:pt idx="130">
                  <c:v>117.171736264663</c:v>
                </c:pt>
                <c:pt idx="131">
                  <c:v>114.60723041983999</c:v>
                </c:pt>
                <c:pt idx="132">
                  <c:v>112.13071298541099</c:v>
                </c:pt>
                <c:pt idx="133">
                  <c:v>109.738252677939</c:v>
                </c:pt>
                <c:pt idx="134">
                  <c:v>107.42614711195201</c:v>
                </c:pt>
                <c:pt idx="135">
                  <c:v>105.190829499931</c:v>
                </c:pt>
                <c:pt idx="136">
                  <c:v>103.028978793761</c:v>
                </c:pt>
                <c:pt idx="137">
                  <c:v>100.93742750230901</c:v>
                </c:pt>
                <c:pt idx="138">
                  <c:v>98.913171872832095</c:v>
                </c:pt>
                <c:pt idx="139">
                  <c:v>96.9533623364687</c:v>
                </c:pt>
                <c:pt idx="140">
                  <c:v>95.055294549198905</c:v>
                </c:pt>
                <c:pt idx="141">
                  <c:v>93.216400991580599</c:v>
                </c:pt>
                <c:pt idx="142">
                  <c:v>91.4342430924128</c:v>
                </c:pt>
                <c:pt idx="143">
                  <c:v>89.706503843308596</c:v>
                </c:pt>
                <c:pt idx="144">
                  <c:v>88.030980872994107</c:v>
                </c:pt>
                <c:pt idx="145">
                  <c:v>86.405579951951793</c:v>
                </c:pt>
                <c:pt idx="146">
                  <c:v>84.828308899723893</c:v>
                </c:pt>
                <c:pt idx="147">
                  <c:v>83.297271868923602</c:v>
                </c:pt>
                <c:pt idx="148">
                  <c:v>81.810663981544593</c:v>
                </c:pt>
                <c:pt idx="149">
                  <c:v>80.366766294762101</c:v>
                </c:pt>
                <c:pt idx="150">
                  <c:v>78.963941074796693</c:v>
                </c:pt>
                <c:pt idx="151">
                  <c:v>77.600627358868806</c:v>
                </c:pt>
                <c:pt idx="152">
                  <c:v>76.275336786518906</c:v>
                </c:pt>
                <c:pt idx="153">
                  <c:v>74.986649682820897</c:v>
                </c:pt>
                <c:pt idx="154">
                  <c:v>73.733211377171202</c:v>
                </c:pt>
                <c:pt idx="155">
                  <c:v>72.513728742401497</c:v>
                </c:pt>
                <c:pt idx="156">
                  <c:v>71.326966940013506</c:v>
                </c:pt>
                <c:pt idx="157">
                  <c:v>70.171746358244206</c:v>
                </c:pt>
                <c:pt idx="158">
                  <c:v>69.046939730592001</c:v>
                </c:pt>
                <c:pt idx="159">
                  <c:v>67.951469423245896</c:v>
                </c:pt>
                <c:pt idx="160">
                  <c:v>66.884304880644805</c:v>
                </c:pt>
                <c:pt idx="161">
                  <c:v>65.844460219118005</c:v>
                </c:pt>
                <c:pt idx="162">
                  <c:v>64.830991959225003</c:v>
                </c:pt>
                <c:pt idx="163">
                  <c:v>63.842996888052497</c:v>
                </c:pt>
                <c:pt idx="164">
                  <c:v>62.879610043298598</c:v>
                </c:pt>
                <c:pt idx="165">
                  <c:v>61.940002811536303</c:v>
                </c:pt>
                <c:pt idx="166">
                  <c:v>61.023381133550203</c:v>
                </c:pt>
                <c:pt idx="167">
                  <c:v>60.128983810103499</c:v>
                </c:pt>
                <c:pt idx="168">
                  <c:v>59.256080901944699</c:v>
                </c:pt>
                <c:pt idx="169">
                  <c:v>58.403972218280401</c:v>
                </c:pt>
                <c:pt idx="170">
                  <c:v>57.571985888295899</c:v>
                </c:pt>
                <c:pt idx="171">
                  <c:v>56.759477010693097</c:v>
                </c:pt>
                <c:pt idx="172">
                  <c:v>55.965826376520802</c:v>
                </c:pt>
                <c:pt idx="173">
                  <c:v>55.190439260892099</c:v>
                </c:pt>
                <c:pt idx="174">
                  <c:v>54.432744279473702</c:v>
                </c:pt>
                <c:pt idx="175">
                  <c:v>53.692192305885598</c:v>
                </c:pt>
                <c:pt idx="176">
                  <c:v>52.968255446414098</c:v>
                </c:pt>
                <c:pt idx="177">
                  <c:v>52.260426068658298</c:v>
                </c:pt>
                <c:pt idx="178">
                  <c:v>51.5682158809621</c:v>
                </c:pt>
                <c:pt idx="179">
                  <c:v>50.891155059667199</c:v>
                </c:pt>
                <c:pt idx="180">
                  <c:v>50.228791421421199</c:v>
                </c:pt>
                <c:pt idx="181">
                  <c:v>49.5806896379531</c:v>
                </c:pt>
                <c:pt idx="182">
                  <c:v>48.946430490877098</c:v>
                </c:pt>
                <c:pt idx="183">
                  <c:v>48.325610164248801</c:v>
                </c:pt>
                <c:pt idx="184">
                  <c:v>47.717839572745</c:v>
                </c:pt>
                <c:pt idx="185">
                  <c:v>47.1227437234487</c:v>
                </c:pt>
                <c:pt idx="186">
                  <c:v>46.539961109371198</c:v>
                </c:pt>
                <c:pt idx="187">
                  <c:v>45.9691431329355</c:v>
                </c:pt>
                <c:pt idx="188">
                  <c:v>45.409953557771502</c:v>
                </c:pt>
                <c:pt idx="189">
                  <c:v>44.862067987264197</c:v>
                </c:pt>
                <c:pt idx="190">
                  <c:v>44.325173368386203</c:v>
                </c:pt>
                <c:pt idx="191">
                  <c:v>43.798967519445704</c:v>
                </c:pt>
                <c:pt idx="192">
                  <c:v>43.283158680454498</c:v>
                </c:pt>
                <c:pt idx="193">
                  <c:v>42.7774650849016</c:v>
                </c:pt>
                <c:pt idx="194">
                  <c:v>42.281614551784003</c:v>
                </c:pt>
                <c:pt idx="195">
                  <c:v>41.795344096823797</c:v>
                </c:pt>
                <c:pt idx="196">
                  <c:v>41.318399561854498</c:v>
                </c:pt>
                <c:pt idx="197">
                  <c:v>40.850535261421903</c:v>
                </c:pt>
                <c:pt idx="198">
                  <c:v>40.391513645701998</c:v>
                </c:pt>
                <c:pt idx="199">
                  <c:v>39.941104978885498</c:v>
                </c:pt>
                <c:pt idx="200">
                  <c:v>39.4915020517629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17CF-4EDF-BE01-F77A277195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12750368"/>
        <c:axId val="1512751456"/>
      </c:scatterChart>
      <c:scatterChart>
        <c:scatterStyle val="lineMarker"/>
        <c:varyColors val="0"/>
        <c:ser>
          <c:idx val="2"/>
          <c:order val="2"/>
          <c:tx>
            <c:v>Vсн</c:v>
          </c:tx>
          <c:spPr>
            <a:ln w="28575" cap="rnd">
              <a:solidFill>
                <a:schemeClr val="tx1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баллистика!$B$1:$KP$1</c:f>
              <c:numCache>
                <c:formatCode>General</c:formatCode>
                <c:ptCount val="301"/>
                <c:pt idx="0">
                  <c:v>0</c:v>
                </c:pt>
                <c:pt idx="1">
                  <c:v>2.0547335611641401E-2</c:v>
                </c:pt>
                <c:pt idx="2">
                  <c:v>4.1094671223282898E-2</c:v>
                </c:pt>
                <c:pt idx="3">
                  <c:v>6.1642006834924302E-2</c:v>
                </c:pt>
                <c:pt idx="4">
                  <c:v>8.21893424465657E-2</c:v>
                </c:pt>
                <c:pt idx="5">
                  <c:v>0.10273667805820701</c:v>
                </c:pt>
                <c:pt idx="6">
                  <c:v>0.12328401366984899</c:v>
                </c:pt>
                <c:pt idx="7">
                  <c:v>0.14383134928149</c:v>
                </c:pt>
                <c:pt idx="8">
                  <c:v>0.16437868489313101</c:v>
                </c:pt>
                <c:pt idx="9">
                  <c:v>0.184926020504773</c:v>
                </c:pt>
                <c:pt idx="10">
                  <c:v>0.20547335611641401</c:v>
                </c:pt>
                <c:pt idx="11">
                  <c:v>0.226020691728056</c:v>
                </c:pt>
                <c:pt idx="12">
                  <c:v>0.24656802733969699</c:v>
                </c:pt>
                <c:pt idx="13">
                  <c:v>0.26711536295133897</c:v>
                </c:pt>
                <c:pt idx="14">
                  <c:v>0.28766269856297999</c:v>
                </c:pt>
                <c:pt idx="15">
                  <c:v>0.30821003417462101</c:v>
                </c:pt>
                <c:pt idx="16">
                  <c:v>0.32875736978626302</c:v>
                </c:pt>
                <c:pt idx="17">
                  <c:v>0.34930470539790398</c:v>
                </c:pt>
                <c:pt idx="18">
                  <c:v>0.369852041009546</c:v>
                </c:pt>
                <c:pt idx="19">
                  <c:v>0.39039937662118701</c:v>
                </c:pt>
                <c:pt idx="20">
                  <c:v>0.41094671223282903</c:v>
                </c:pt>
                <c:pt idx="21">
                  <c:v>0.43149404784446999</c:v>
                </c:pt>
                <c:pt idx="22">
                  <c:v>0.452041383456112</c:v>
                </c:pt>
                <c:pt idx="23">
                  <c:v>0.47258871906775302</c:v>
                </c:pt>
                <c:pt idx="24">
                  <c:v>0.49313605467939398</c:v>
                </c:pt>
                <c:pt idx="25">
                  <c:v>0.51368339029103605</c:v>
                </c:pt>
                <c:pt idx="26">
                  <c:v>0.53423072590267695</c:v>
                </c:pt>
                <c:pt idx="27">
                  <c:v>0.55477806151431897</c:v>
                </c:pt>
                <c:pt idx="28">
                  <c:v>0.57532539712595998</c:v>
                </c:pt>
                <c:pt idx="29">
                  <c:v>0.595872732737602</c:v>
                </c:pt>
                <c:pt idx="30">
                  <c:v>0.61642006834924301</c:v>
                </c:pt>
                <c:pt idx="31">
                  <c:v>0.63696740396088403</c:v>
                </c:pt>
                <c:pt idx="32">
                  <c:v>0.65751473957252604</c:v>
                </c:pt>
                <c:pt idx="33">
                  <c:v>0.67806207518416695</c:v>
                </c:pt>
                <c:pt idx="34">
                  <c:v>0.69860941079580896</c:v>
                </c:pt>
                <c:pt idx="35">
                  <c:v>0.71915674640744998</c:v>
                </c:pt>
                <c:pt idx="36">
                  <c:v>0.73970408201909199</c:v>
                </c:pt>
                <c:pt idx="37">
                  <c:v>0.76025141763073301</c:v>
                </c:pt>
                <c:pt idx="38">
                  <c:v>0.78079875324237402</c:v>
                </c:pt>
                <c:pt idx="39">
                  <c:v>0.80134608885401604</c:v>
                </c:pt>
                <c:pt idx="40">
                  <c:v>0.82189342446565705</c:v>
                </c:pt>
                <c:pt idx="41">
                  <c:v>0.84244076007729896</c:v>
                </c:pt>
                <c:pt idx="42">
                  <c:v>0.86298809568893997</c:v>
                </c:pt>
                <c:pt idx="43">
                  <c:v>0.88353543130058199</c:v>
                </c:pt>
                <c:pt idx="44">
                  <c:v>0.904082766912223</c:v>
                </c:pt>
                <c:pt idx="45">
                  <c:v>0.92463010252386402</c:v>
                </c:pt>
                <c:pt idx="46">
                  <c:v>0.94517743813550603</c:v>
                </c:pt>
                <c:pt idx="47">
                  <c:v>0.96572477374714705</c:v>
                </c:pt>
                <c:pt idx="48">
                  <c:v>0.98627210935878895</c:v>
                </c:pt>
                <c:pt idx="49">
                  <c:v>1.00681944497043</c:v>
                </c:pt>
                <c:pt idx="50">
                  <c:v>1.0273667805820701</c:v>
                </c:pt>
                <c:pt idx="51">
                  <c:v>1.04791411619371</c:v>
                </c:pt>
                <c:pt idx="52">
                  <c:v>1.0684614518053499</c:v>
                </c:pt>
                <c:pt idx="53">
                  <c:v>1.089008787417</c:v>
                </c:pt>
                <c:pt idx="54">
                  <c:v>1.1095561230286399</c:v>
                </c:pt>
                <c:pt idx="55">
                  <c:v>1.1301034586402801</c:v>
                </c:pt>
                <c:pt idx="56">
                  <c:v>1.15065079425192</c:v>
                </c:pt>
                <c:pt idx="57">
                  <c:v>1.1711981298635601</c:v>
                </c:pt>
                <c:pt idx="58">
                  <c:v>1.1917454654752</c:v>
                </c:pt>
                <c:pt idx="59">
                  <c:v>1.2122928010868399</c:v>
                </c:pt>
                <c:pt idx="60">
                  <c:v>1.23284013669849</c:v>
                </c:pt>
                <c:pt idx="61">
                  <c:v>1.2533874723101299</c:v>
                </c:pt>
                <c:pt idx="62">
                  <c:v>1.2739348079217701</c:v>
                </c:pt>
                <c:pt idx="63">
                  <c:v>1.29448214353341</c:v>
                </c:pt>
                <c:pt idx="64">
                  <c:v>1.3150294791450501</c:v>
                </c:pt>
                <c:pt idx="65">
                  <c:v>1.33557681475669</c:v>
                </c:pt>
                <c:pt idx="66">
                  <c:v>1.3561241503683299</c:v>
                </c:pt>
                <c:pt idx="67">
                  <c:v>1.37667148597998</c:v>
                </c:pt>
                <c:pt idx="68">
                  <c:v>1.3972188215916199</c:v>
                </c:pt>
                <c:pt idx="69">
                  <c:v>1.41776615720326</c:v>
                </c:pt>
                <c:pt idx="70">
                  <c:v>1.4383134928149</c:v>
                </c:pt>
                <c:pt idx="71">
                  <c:v>1.4588608284265401</c:v>
                </c:pt>
                <c:pt idx="72">
                  <c:v>1.47940816403818</c:v>
                </c:pt>
                <c:pt idx="73">
                  <c:v>1.4999554996498199</c:v>
                </c:pt>
                <c:pt idx="74">
                  <c:v>1.52050283526147</c:v>
                </c:pt>
                <c:pt idx="75">
                  <c:v>1.5410501708731099</c:v>
                </c:pt>
                <c:pt idx="76">
                  <c:v>1.56159750648475</c:v>
                </c:pt>
                <c:pt idx="77">
                  <c:v>1.5821448420963899</c:v>
                </c:pt>
                <c:pt idx="78">
                  <c:v>1.6026921777080301</c:v>
                </c:pt>
                <c:pt idx="79">
                  <c:v>1.62323951331967</c:v>
                </c:pt>
                <c:pt idx="80">
                  <c:v>1.6437868489313101</c:v>
                </c:pt>
                <c:pt idx="81">
                  <c:v>1.66433418454296</c:v>
                </c:pt>
                <c:pt idx="82">
                  <c:v>1.6848815201545999</c:v>
                </c:pt>
                <c:pt idx="83">
                  <c:v>1.70542885576624</c:v>
                </c:pt>
                <c:pt idx="84">
                  <c:v>1.7259761913778799</c:v>
                </c:pt>
                <c:pt idx="85">
                  <c:v>1.7465235269895201</c:v>
                </c:pt>
                <c:pt idx="86">
                  <c:v>1.76707086260116</c:v>
                </c:pt>
                <c:pt idx="87">
                  <c:v>1.7876181982128001</c:v>
                </c:pt>
                <c:pt idx="88">
                  <c:v>1.80816553382445</c:v>
                </c:pt>
                <c:pt idx="89">
                  <c:v>1.8287128694360899</c:v>
                </c:pt>
                <c:pt idx="90">
                  <c:v>1.84926020504773</c:v>
                </c:pt>
                <c:pt idx="91">
                  <c:v>1.8698075406593699</c:v>
                </c:pt>
                <c:pt idx="92">
                  <c:v>1.8903548762710101</c:v>
                </c:pt>
                <c:pt idx="93">
                  <c:v>1.91090221188265</c:v>
                </c:pt>
                <c:pt idx="94">
                  <c:v>1.9314495474942901</c:v>
                </c:pt>
                <c:pt idx="95">
                  <c:v>1.95199688310594</c:v>
                </c:pt>
                <c:pt idx="96">
                  <c:v>1.9725442187175799</c:v>
                </c:pt>
                <c:pt idx="97">
                  <c:v>1.99309155432922</c:v>
                </c:pt>
                <c:pt idx="98">
                  <c:v>2.0136388899408599</c:v>
                </c:pt>
                <c:pt idx="99">
                  <c:v>2.0341862255524998</c:v>
                </c:pt>
                <c:pt idx="100">
                  <c:v>2.0547335611641402</c:v>
                </c:pt>
                <c:pt idx="101">
                  <c:v>2.0752808967757899</c:v>
                </c:pt>
                <c:pt idx="102">
                  <c:v>2.0958282323874302</c:v>
                </c:pt>
                <c:pt idx="103">
                  <c:v>2.1163755679990701</c:v>
                </c:pt>
                <c:pt idx="104">
                  <c:v>2.13692290361071</c:v>
                </c:pt>
                <c:pt idx="105">
                  <c:v>2.1574702392223499</c:v>
                </c:pt>
                <c:pt idx="106">
                  <c:v>2.1780175748339898</c:v>
                </c:pt>
                <c:pt idx="107">
                  <c:v>2.1985649104456302</c:v>
                </c:pt>
                <c:pt idx="108">
                  <c:v>2.2191122460572701</c:v>
                </c:pt>
                <c:pt idx="109">
                  <c:v>2.2396595816689202</c:v>
                </c:pt>
                <c:pt idx="110">
                  <c:v>2.2602069172805601</c:v>
                </c:pt>
                <c:pt idx="111">
                  <c:v>2.2807542528922</c:v>
                </c:pt>
                <c:pt idx="112">
                  <c:v>2.3013015885038399</c:v>
                </c:pt>
                <c:pt idx="113">
                  <c:v>2.3218489241154798</c:v>
                </c:pt>
                <c:pt idx="114">
                  <c:v>2.3423962597271202</c:v>
                </c:pt>
                <c:pt idx="115">
                  <c:v>2.3629435953387601</c:v>
                </c:pt>
                <c:pt idx="116">
                  <c:v>2.3834909309504102</c:v>
                </c:pt>
                <c:pt idx="117">
                  <c:v>2.4040382665620501</c:v>
                </c:pt>
                <c:pt idx="118">
                  <c:v>2.42458560217369</c:v>
                </c:pt>
                <c:pt idx="119">
                  <c:v>2.4451329377853299</c:v>
                </c:pt>
                <c:pt idx="120">
                  <c:v>2.4656802733969698</c:v>
                </c:pt>
                <c:pt idx="121">
                  <c:v>2.4862276090086102</c:v>
                </c:pt>
                <c:pt idx="122">
                  <c:v>2.5067749446202501</c:v>
                </c:pt>
                <c:pt idx="123">
                  <c:v>2.5273222802319002</c:v>
                </c:pt>
                <c:pt idx="124">
                  <c:v>2.5478696158435401</c:v>
                </c:pt>
                <c:pt idx="125">
                  <c:v>2.56841695145518</c:v>
                </c:pt>
                <c:pt idx="126">
                  <c:v>2.5889642870668199</c:v>
                </c:pt>
                <c:pt idx="127">
                  <c:v>2.6095116226784598</c:v>
                </c:pt>
                <c:pt idx="128">
                  <c:v>2.6300589582901002</c:v>
                </c:pt>
                <c:pt idx="129">
                  <c:v>2.6506062939017498</c:v>
                </c:pt>
                <c:pt idx="130">
                  <c:v>2.6711536295133902</c:v>
                </c:pt>
                <c:pt idx="131">
                  <c:v>2.6917009651250301</c:v>
                </c:pt>
                <c:pt idx="132">
                  <c:v>2.71224830073667</c:v>
                </c:pt>
                <c:pt idx="133">
                  <c:v>2.7327956363483099</c:v>
                </c:pt>
                <c:pt idx="134">
                  <c:v>2.7533429719599498</c:v>
                </c:pt>
                <c:pt idx="135">
                  <c:v>2.7738903075715902</c:v>
                </c:pt>
                <c:pt idx="136">
                  <c:v>2.7944376431832398</c:v>
                </c:pt>
                <c:pt idx="137">
                  <c:v>2.8149849787948802</c:v>
                </c:pt>
                <c:pt idx="138">
                  <c:v>2.8355323144065201</c:v>
                </c:pt>
                <c:pt idx="139">
                  <c:v>2.85607965001816</c:v>
                </c:pt>
                <c:pt idx="140">
                  <c:v>2.8766269856297999</c:v>
                </c:pt>
                <c:pt idx="141">
                  <c:v>2.8971743212414398</c:v>
                </c:pt>
                <c:pt idx="142">
                  <c:v>2.9177216568530802</c:v>
                </c:pt>
                <c:pt idx="143">
                  <c:v>2.9382689924647201</c:v>
                </c:pt>
                <c:pt idx="144">
                  <c:v>2.9588163280763702</c:v>
                </c:pt>
                <c:pt idx="145">
                  <c:v>2.9793636636880101</c:v>
                </c:pt>
                <c:pt idx="146">
                  <c:v>2.99991099929965</c:v>
                </c:pt>
                <c:pt idx="147">
                  <c:v>3.0204583349112899</c:v>
                </c:pt>
                <c:pt idx="148">
                  <c:v>3.0410056705229298</c:v>
                </c:pt>
                <c:pt idx="149">
                  <c:v>3.0615530061345702</c:v>
                </c:pt>
                <c:pt idx="150">
                  <c:v>3.0821003417462101</c:v>
                </c:pt>
                <c:pt idx="151">
                  <c:v>3.1026476773578602</c:v>
                </c:pt>
                <c:pt idx="152">
                  <c:v>3.1231950129695001</c:v>
                </c:pt>
                <c:pt idx="153">
                  <c:v>3.14374234858114</c:v>
                </c:pt>
                <c:pt idx="154">
                  <c:v>3.1642896841927799</c:v>
                </c:pt>
                <c:pt idx="155">
                  <c:v>3.1848370198044198</c:v>
                </c:pt>
                <c:pt idx="156">
                  <c:v>3.2053843554160601</c:v>
                </c:pt>
                <c:pt idx="157">
                  <c:v>3.2259316910277001</c:v>
                </c:pt>
                <c:pt idx="158">
                  <c:v>3.2464790266393502</c:v>
                </c:pt>
                <c:pt idx="159">
                  <c:v>3.2670263622509901</c:v>
                </c:pt>
                <c:pt idx="160">
                  <c:v>3.28757369786263</c:v>
                </c:pt>
                <c:pt idx="161">
                  <c:v>3.3081210334742699</c:v>
                </c:pt>
                <c:pt idx="162">
                  <c:v>3.3286683690859098</c:v>
                </c:pt>
                <c:pt idx="163">
                  <c:v>3.3492157046975501</c:v>
                </c:pt>
                <c:pt idx="164">
                  <c:v>3.36976304030919</c:v>
                </c:pt>
                <c:pt idx="165">
                  <c:v>3.3903103759208402</c:v>
                </c:pt>
                <c:pt idx="166">
                  <c:v>3.4108577115324801</c:v>
                </c:pt>
                <c:pt idx="167">
                  <c:v>3.43140504714412</c:v>
                </c:pt>
                <c:pt idx="168">
                  <c:v>3.4519523827557599</c:v>
                </c:pt>
                <c:pt idx="169">
                  <c:v>3.4724997183673998</c:v>
                </c:pt>
                <c:pt idx="170">
                  <c:v>3.4930470539790401</c:v>
                </c:pt>
                <c:pt idx="171">
                  <c:v>3.51359438959068</c:v>
                </c:pt>
                <c:pt idx="172">
                  <c:v>3.5341417252023302</c:v>
                </c:pt>
                <c:pt idx="173">
                  <c:v>3.5546890608139701</c:v>
                </c:pt>
                <c:pt idx="174">
                  <c:v>3.57523639642561</c:v>
                </c:pt>
                <c:pt idx="175">
                  <c:v>3.5957837320372499</c:v>
                </c:pt>
                <c:pt idx="176">
                  <c:v>3.6163310676488898</c:v>
                </c:pt>
                <c:pt idx="177">
                  <c:v>3.6368784032605301</c:v>
                </c:pt>
                <c:pt idx="178">
                  <c:v>3.65742573887217</c:v>
                </c:pt>
                <c:pt idx="179">
                  <c:v>3.6779730744838202</c:v>
                </c:pt>
                <c:pt idx="180">
                  <c:v>3.6985204100954601</c:v>
                </c:pt>
                <c:pt idx="181">
                  <c:v>3.7190677457071</c:v>
                </c:pt>
                <c:pt idx="182">
                  <c:v>3.7396150813187399</c:v>
                </c:pt>
                <c:pt idx="183">
                  <c:v>3.7601624169303798</c:v>
                </c:pt>
                <c:pt idx="184">
                  <c:v>3.7807097525420201</c:v>
                </c:pt>
                <c:pt idx="185">
                  <c:v>3.80125708815366</c:v>
                </c:pt>
                <c:pt idx="186">
                  <c:v>3.8218044237653102</c:v>
                </c:pt>
                <c:pt idx="187">
                  <c:v>3.8423517593769501</c:v>
                </c:pt>
                <c:pt idx="188">
                  <c:v>3.86289909498859</c:v>
                </c:pt>
                <c:pt idx="189">
                  <c:v>3.8834464306002299</c:v>
                </c:pt>
                <c:pt idx="190">
                  <c:v>3.9039937662118702</c:v>
                </c:pt>
                <c:pt idx="191">
                  <c:v>3.9245411018235101</c:v>
                </c:pt>
                <c:pt idx="192">
                  <c:v>3.9450884374351598</c:v>
                </c:pt>
                <c:pt idx="193">
                  <c:v>3.9656357730468001</c:v>
                </c:pt>
                <c:pt idx="194">
                  <c:v>3.9861831086584401</c:v>
                </c:pt>
                <c:pt idx="195">
                  <c:v>4.0067304442700804</c:v>
                </c:pt>
                <c:pt idx="196">
                  <c:v>4.0272777798817199</c:v>
                </c:pt>
                <c:pt idx="197">
                  <c:v>4.0478251154933602</c:v>
                </c:pt>
                <c:pt idx="198">
                  <c:v>4.0683724511049997</c:v>
                </c:pt>
                <c:pt idx="199">
                  <c:v>4.08891978671664</c:v>
                </c:pt>
                <c:pt idx="200">
                  <c:v>4.1094671223282901</c:v>
                </c:pt>
              </c:numCache>
            </c:numRef>
          </c:xVal>
          <c:yVal>
            <c:numRef>
              <c:f>баллистика!$B$5:$KP$5</c:f>
              <c:numCache>
                <c:formatCode>General</c:formatCode>
                <c:ptCount val="30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0.78069004848952805</c:v>
                </c:pt>
                <c:pt idx="17">
                  <c:v>1.99745007267492</c:v>
                </c:pt>
                <c:pt idx="18">
                  <c:v>3.3002042907165801</c:v>
                </c:pt>
                <c:pt idx="19">
                  <c:v>4.6927568627328</c:v>
                </c:pt>
                <c:pt idx="20">
                  <c:v>6.1789297133696799</c:v>
                </c:pt>
                <c:pt idx="21">
                  <c:v>7.7625488809635304</c:v>
                </c:pt>
                <c:pt idx="22">
                  <c:v>9.4474295590494606</c:v>
                </c:pt>
                <c:pt idx="23">
                  <c:v>11.2373598234815</c:v>
                </c:pt>
                <c:pt idx="24">
                  <c:v>13.1360830574424</c:v>
                </c:pt>
                <c:pt idx="25">
                  <c:v>15.147279108421801</c:v>
                </c:pt>
                <c:pt idx="26">
                  <c:v>17.274556522847401</c:v>
                </c:pt>
                <c:pt idx="27">
                  <c:v>19.522291477831999</c:v>
                </c:pt>
                <c:pt idx="28">
                  <c:v>21.8963106315869</c:v>
                </c:pt>
                <c:pt idx="29">
                  <c:v>24.402733111115499</c:v>
                </c:pt>
                <c:pt idx="30">
                  <c:v>27.047836365922699</c:v>
                </c:pt>
                <c:pt idx="31">
                  <c:v>29.838041883457102</c:v>
                </c:pt>
                <c:pt idx="32">
                  <c:v>32.779898208014799</c:v>
                </c:pt>
                <c:pt idx="33">
                  <c:v>35.880061102254601</c:v>
                </c:pt>
                <c:pt idx="34">
                  <c:v>39.145270711026498</c:v>
                </c:pt>
                <c:pt idx="35">
                  <c:v>42.582325614026502</c:v>
                </c:pt>
                <c:pt idx="36">
                  <c:v>46.198053687255303</c:v>
                </c:pt>
                <c:pt idx="37">
                  <c:v>49.999279733649402</c:v>
                </c:pt>
                <c:pt idx="38">
                  <c:v>53.992789890673102</c:v>
                </c:pt>
                <c:pt idx="39">
                  <c:v>58.185292876952502</c:v>
                </c:pt>
                <c:pt idx="40">
                  <c:v>62.583378200828299</c:v>
                </c:pt>
                <c:pt idx="41">
                  <c:v>67.193471520301998</c:v>
                </c:pt>
                <c:pt idx="42">
                  <c:v>72.0217874152533</c:v>
                </c:pt>
                <c:pt idx="43">
                  <c:v>77.074279907685394</c:v>
                </c:pt>
                <c:pt idx="44">
                  <c:v>82.356591142437594</c:v>
                </c:pt>
                <c:pt idx="45">
                  <c:v>87.873998717337997</c:v>
                </c:pt>
                <c:pt idx="46">
                  <c:v>93.631362225889902</c:v>
                </c:pt>
                <c:pt idx="47">
                  <c:v>99.633069644847495</c:v>
                </c:pt>
                <c:pt idx="48">
                  <c:v>105.882984260852</c:v>
                </c:pt>
                <c:pt idx="49">
                  <c:v>112.38439288200399</c:v>
                </c:pt>
                <c:pt idx="50">
                  <c:v>119.13995611931701</c:v>
                </c:pt>
                <c:pt idx="51">
                  <c:v>126.15166154697199</c:v>
                </c:pt>
                <c:pt idx="52">
                  <c:v>133.42078055720501</c:v>
                </c:pt>
                <c:pt idx="53">
                  <c:v>140.9478297137</c:v>
                </c:pt>
                <c:pt idx="54">
                  <c:v>148.73253737561799</c:v>
                </c:pt>
                <c:pt idx="55">
                  <c:v>156.77381631212199</c:v>
                </c:pt>
                <c:pt idx="56">
                  <c:v>165.06974295492199</c:v>
                </c:pt>
                <c:pt idx="57">
                  <c:v>173.61754384467801</c:v>
                </c:pt>
                <c:pt idx="58">
                  <c:v>182.413589717842</c:v>
                </c:pt>
                <c:pt idx="59">
                  <c:v>191.45339755604601</c:v>
                </c:pt>
                <c:pt idx="60">
                  <c:v>200.73164078345101</c:v>
                </c:pt>
                <c:pt idx="61">
                  <c:v>210.24216765213001</c:v>
                </c:pt>
                <c:pt idx="62">
                  <c:v>219.97802770555899</c:v>
                </c:pt>
                <c:pt idx="63">
                  <c:v>229.93150605992199</c:v>
                </c:pt>
                <c:pt idx="64">
                  <c:v>240.09416509651399</c:v>
                </c:pt>
                <c:pt idx="65">
                  <c:v>250.45689302043999</c:v>
                </c:pt>
                <c:pt idx="66">
                  <c:v>261.00995861506698</c:v>
                </c:pt>
                <c:pt idx="67">
                  <c:v>271.74309367330198</c:v>
                </c:pt>
                <c:pt idx="68">
                  <c:v>282.64546866667501</c:v>
                </c:pt>
                <c:pt idx="69">
                  <c:v>293.70589437185799</c:v>
                </c:pt>
                <c:pt idx="70">
                  <c:v>304.91280429112402</c:v>
                </c:pt>
                <c:pt idx="71">
                  <c:v>316.25434920500902</c:v>
                </c:pt>
                <c:pt idx="72">
                  <c:v>327.71847033296501</c:v>
                </c:pt>
                <c:pt idx="73">
                  <c:v>339.29297212298098</c:v>
                </c:pt>
                <c:pt idx="74">
                  <c:v>350.96559373791899</c:v>
                </c:pt>
                <c:pt idx="75">
                  <c:v>362.72407837226001</c:v>
                </c:pt>
                <c:pt idx="76">
                  <c:v>374.55623961519802</c:v>
                </c:pt>
                <c:pt idx="77">
                  <c:v>386.45002417107901</c:v>
                </c:pt>
                <c:pt idx="78">
                  <c:v>398.39357035267898</c:v>
                </c:pt>
                <c:pt idx="79">
                  <c:v>410.37526187308902</c:v>
                </c:pt>
                <c:pt idx="80">
                  <c:v>422.38377657445398</c:v>
                </c:pt>
                <c:pt idx="81">
                  <c:v>434.40812984332001</c:v>
                </c:pt>
                <c:pt idx="82">
                  <c:v>446.43771256975401</c:v>
                </c:pt>
                <c:pt idx="83">
                  <c:v>458.46232360832602</c:v>
                </c:pt>
                <c:pt idx="84">
                  <c:v>470.47219679128199</c:v>
                </c:pt>
                <c:pt idx="85">
                  <c:v>482.45802262637199</c:v>
                </c:pt>
                <c:pt idx="86">
                  <c:v>494.41096488264901</c:v>
                </c:pt>
                <c:pt idx="87">
                  <c:v>506.322672326717</c:v>
                </c:pt>
                <c:pt idx="88">
                  <c:v>518.18528591913605</c:v>
                </c:pt>
                <c:pt idx="89">
                  <c:v>529.99144181637803</c:v>
                </c:pt>
                <c:pt idx="90">
                  <c:v>541.73427054840101</c:v>
                </c:pt>
                <c:pt idx="91">
                  <c:v>553.40723642674595</c:v>
                </c:pt>
                <c:pt idx="92">
                  <c:v>564.99394585623202</c:v>
                </c:pt>
                <c:pt idx="93">
                  <c:v>576.46300770518201</c:v>
                </c:pt>
                <c:pt idx="94">
                  <c:v>587.784591042854</c:v>
                </c:pt>
                <c:pt idx="95">
                  <c:v>598.93217861667495</c:v>
                </c:pt>
                <c:pt idx="96">
                  <c:v>609.88262794480897</c:v>
                </c:pt>
                <c:pt idx="97">
                  <c:v>620.61614735831802</c:v>
                </c:pt>
                <c:pt idx="98">
                  <c:v>631.11620044560402</c:v>
                </c:pt>
                <c:pt idx="99">
                  <c:v>641.36935321649401</c:v>
                </c:pt>
                <c:pt idx="100">
                  <c:v>651.36507816066796</c:v>
                </c:pt>
                <c:pt idx="101">
                  <c:v>661.09552846587405</c:v>
                </c:pt>
                <c:pt idx="102">
                  <c:v>670.55529423190103</c:v>
                </c:pt>
                <c:pt idx="103">
                  <c:v>679.74115079184799</c:v>
                </c:pt>
                <c:pt idx="104">
                  <c:v>688.651807420257</c:v>
                </c:pt>
                <c:pt idx="105">
                  <c:v>697.28789409696697</c:v>
                </c:pt>
                <c:pt idx="106">
                  <c:v>705.65626115026703</c:v>
                </c:pt>
                <c:pt idx="107">
                  <c:v>713.76853678227496</c:v>
                </c:pt>
                <c:pt idx="108">
                  <c:v>721.635960150796</c:v>
                </c:pt>
                <c:pt idx="109">
                  <c:v>729.26919826698099</c:v>
                </c:pt>
                <c:pt idx="110">
                  <c:v>736.67837333281295</c:v>
                </c:pt>
                <c:pt idx="111">
                  <c:v>743.87308968820196</c:v>
                </c:pt>
                <c:pt idx="112">
                  <c:v>750.86246014583799</c:v>
                </c:pt>
                <c:pt idx="113">
                  <c:v>757.65513155045801</c:v>
                </c:pt>
                <c:pt idx="114">
                  <c:v>764.25930944622701</c:v>
                </c:pt>
                <c:pt idx="115">
                  <c:v>770.68278177367699</c:v>
                </c:pt>
                <c:pt idx="116">
                  <c:v>776.93294154764601</c:v>
                </c:pt>
                <c:pt idx="117">
                  <c:v>783.01680849130196</c:v>
                </c:pt>
                <c:pt idx="118">
                  <c:v>788.941049619821</c:v>
                </c:pt>
                <c:pt idx="119">
                  <c:v>794.71199878152402</c:v>
                </c:pt>
                <c:pt idx="120">
                  <c:v>800.33567517508004</c:v>
                </c:pt>
                <c:pt idx="121">
                  <c:v>805.81780086948004</c:v>
                </c:pt>
                <c:pt idx="122">
                  <c:v>811.163817359267</c:v>
                </c:pt>
                <c:pt idx="123">
                  <c:v>816.37890119159204</c:v>
                </c:pt>
                <c:pt idx="124">
                  <c:v>821.46797870428702</c:v>
                </c:pt>
                <c:pt idx="125">
                  <c:v>826.43573991569497</c:v>
                </c:pt>
                <c:pt idx="126">
                  <c:v>831.28665160762205</c:v>
                </c:pt>
                <c:pt idx="127">
                  <c:v>836.02496964279896</c:v>
                </c:pt>
                <c:pt idx="128">
                  <c:v>840.65475055765296</c:v>
                </c:pt>
                <c:pt idx="129">
                  <c:v>845.17986247033605</c:v>
                </c:pt>
                <c:pt idx="130">
                  <c:v>849.603995342703</c:v>
                </c:pt>
                <c:pt idx="131">
                  <c:v>853.93067063355795</c:v>
                </c:pt>
                <c:pt idx="132">
                  <c:v>858.16325037893296</c:v>
                </c:pt>
                <c:pt idx="133">
                  <c:v>862.30494573356998</c:v>
                </c:pt>
                <c:pt idx="134">
                  <c:v>866.35880268633798</c:v>
                </c:pt>
                <c:pt idx="135">
                  <c:v>870.32779887034496</c:v>
                </c:pt>
                <c:pt idx="136">
                  <c:v>874.21471686155201</c:v>
                </c:pt>
                <c:pt idx="137">
                  <c:v>878.02224002880405</c:v>
                </c:pt>
                <c:pt idx="138">
                  <c:v>881.752936564126</c:v>
                </c:pt>
                <c:pt idx="139">
                  <c:v>885.40926541592398</c:v>
                </c:pt>
                <c:pt idx="140">
                  <c:v>888.99358187667895</c:v>
                </c:pt>
                <c:pt idx="141">
                  <c:v>892.50814284669605</c:v>
                </c:pt>
                <c:pt idx="142">
                  <c:v>895.95511179407902</c:v>
                </c:pt>
                <c:pt idx="143">
                  <c:v>899.33656342991105</c:v>
                </c:pt>
                <c:pt idx="144">
                  <c:v>902.65448811635395</c:v>
                </c:pt>
                <c:pt idx="145">
                  <c:v>905.91079602428601</c:v>
                </c:pt>
                <c:pt idx="146">
                  <c:v>909.10732105602494</c:v>
                </c:pt>
                <c:pt idx="147">
                  <c:v>912.24582454768199</c:v>
                </c:pt>
                <c:pt idx="148">
                  <c:v>915.32799876474303</c:v>
                </c:pt>
                <c:pt idx="149">
                  <c:v>918.35547020361696</c:v>
                </c:pt>
                <c:pt idx="150">
                  <c:v>921.32980271102394</c:v>
                </c:pt>
                <c:pt idx="151">
                  <c:v>924.25250043237304</c:v>
                </c:pt>
                <c:pt idx="152">
                  <c:v>927.12501059952206</c:v>
                </c:pt>
                <c:pt idx="153">
                  <c:v>929.94872616763803</c:v>
                </c:pt>
                <c:pt idx="154">
                  <c:v>932.72498831027406</c:v>
                </c:pt>
                <c:pt idx="155">
                  <c:v>935.45508878115697</c:v>
                </c:pt>
                <c:pt idx="156">
                  <c:v>938.14027215064095</c:v>
                </c:pt>
                <c:pt idx="157">
                  <c:v>940.781737924288</c:v>
                </c:pt>
                <c:pt idx="158">
                  <c:v>943.38064255052495</c:v>
                </c:pt>
                <c:pt idx="159">
                  <c:v>945.93810132390297</c:v>
                </c:pt>
                <c:pt idx="160">
                  <c:v>948.45519019006804</c:v>
                </c:pt>
                <c:pt idx="161">
                  <c:v>950.93294745814205</c:v>
                </c:pt>
                <c:pt idx="162">
                  <c:v>953.37237542589003</c:v>
                </c:pt>
                <c:pt idx="163">
                  <c:v>955.77444192265102</c:v>
                </c:pt>
                <c:pt idx="164">
                  <c:v>958.14008177477399</c:v>
                </c:pt>
                <c:pt idx="165">
                  <c:v>960.47019819792501</c:v>
                </c:pt>
                <c:pt idx="166">
                  <c:v>962.76566412041598</c:v>
                </c:pt>
                <c:pt idx="167">
                  <c:v>965.02732344142305</c:v>
                </c:pt>
                <c:pt idx="168">
                  <c:v>967.25599222771996</c:v>
                </c:pt>
                <c:pt idx="169">
                  <c:v>969.45245985234203</c:v>
                </c:pt>
                <c:pt idx="170">
                  <c:v>971.61749007838705</c:v>
                </c:pt>
                <c:pt idx="171">
                  <c:v>973.75182209094601</c:v>
                </c:pt>
                <c:pt idx="172">
                  <c:v>975.85617148000301</c:v>
                </c:pt>
                <c:pt idx="173">
                  <c:v>977.93123117693301</c:v>
                </c:pt>
                <c:pt idx="174">
                  <c:v>979.97767234712796</c:v>
                </c:pt>
                <c:pt idx="175">
                  <c:v>981.99614524105903</c:v>
                </c:pt>
                <c:pt idx="176">
                  <c:v>983.98728000600704</c:v>
                </c:pt>
                <c:pt idx="177">
                  <c:v>985.95168746053503</c:v>
                </c:pt>
                <c:pt idx="178">
                  <c:v>987.88995983363202</c:v>
                </c:pt>
                <c:pt idx="179">
                  <c:v>989.80267147040797</c:v>
                </c:pt>
                <c:pt idx="180">
                  <c:v>991.69037950604002</c:v>
                </c:pt>
                <c:pt idx="181">
                  <c:v>993.55362450962002</c:v>
                </c:pt>
                <c:pt idx="182">
                  <c:v>995.39293109944003</c:v>
                </c:pt>
                <c:pt idx="183">
                  <c:v>997.20880853116205</c:v>
                </c:pt>
                <c:pt idx="184">
                  <c:v>999.00175126024806</c:v>
                </c:pt>
                <c:pt idx="185">
                  <c:v>1000.77223947994</c:v>
                </c:pt>
                <c:pt idx="186">
                  <c:v>1002.52073963601</c:v>
                </c:pt>
                <c:pt idx="187">
                  <c:v>1004.24770491943</c:v>
                </c:pt>
                <c:pt idx="188">
                  <c:v>1005.9535757380399</c:v>
                </c:pt>
                <c:pt idx="189">
                  <c:v>1007.6387801682801</c:v>
                </c:pt>
                <c:pt idx="190">
                  <c:v>1009.3037343879</c:v>
                </c:pt>
                <c:pt idx="191">
                  <c:v>1010.94884309059</c:v>
                </c:pt>
                <c:pt idx="192">
                  <c:v>1012.57449988345</c:v>
                </c:pt>
                <c:pt idx="193">
                  <c:v>1014.18108766803</c:v>
                </c:pt>
                <c:pt idx="194">
                  <c:v>1015.76897900576</c:v>
                </c:pt>
                <c:pt idx="195">
                  <c:v>1017.3385364685799</c:v>
                </c:pt>
                <c:pt idx="196">
                  <c:v>1018.89011297527</c:v>
                </c:pt>
                <c:pt idx="197">
                  <c:v>1020.4240521144</c:v>
                </c:pt>
                <c:pt idx="198">
                  <c:v>1021.94068845431</c:v>
                </c:pt>
                <c:pt idx="199">
                  <c:v>1023.44034784082</c:v>
                </c:pt>
                <c:pt idx="200">
                  <c:v>1024.9488984372399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17CF-4EDF-BE01-F77A277195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17580144"/>
        <c:axId val="1517584496"/>
      </c:scatterChart>
      <c:valAx>
        <c:axId val="1512750368"/>
        <c:scaling>
          <c:orientation val="minMax"/>
          <c:max val="4.2"/>
          <c:min val="0"/>
        </c:scaling>
        <c:delete val="0"/>
        <c:axPos val="b"/>
        <c:majorGridlines>
          <c:spPr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512751456"/>
        <c:crosses val="autoZero"/>
        <c:crossBetween val="midCat"/>
      </c:valAx>
      <c:valAx>
        <c:axId val="1512751456"/>
        <c:scaling>
          <c:orientation val="minMax"/>
          <c:max val="420"/>
          <c:min val="0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512750368"/>
        <c:crosses val="autoZero"/>
        <c:crossBetween val="midCat"/>
        <c:majorUnit val="60"/>
      </c:valAx>
      <c:valAx>
        <c:axId val="1517584496"/>
        <c:scaling>
          <c:orientation val="minMax"/>
          <c:max val="1120"/>
          <c:min val="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517580144"/>
        <c:crosses val="max"/>
        <c:crossBetween val="midCat"/>
        <c:majorUnit val="160"/>
      </c:valAx>
      <c:valAx>
        <c:axId val="151758014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517584496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bg1"/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791011142815266E-2"/>
          <c:y val="0.10206444444444444"/>
          <c:w val="0.76987075186390852"/>
          <c:h val="0.80110250000000005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solidFill>
                <a:schemeClr val="tx1"/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'[сходимость температуры.xlsx]Лист1'!$B$29:$CX$29</c:f>
              <c:numCache>
                <c:formatCode>General</c:formatCode>
                <c:ptCount val="101"/>
                <c:pt idx="0">
                  <c:v>20</c:v>
                </c:pt>
                <c:pt idx="1">
                  <c:v>20.0000070253875</c:v>
                </c:pt>
                <c:pt idx="2">
                  <c:v>20.000015104583099</c:v>
                </c:pt>
                <c:pt idx="3">
                  <c:v>20.000024395658102</c:v>
                </c:pt>
                <c:pt idx="4">
                  <c:v>20.000035080394301</c:v>
                </c:pt>
                <c:pt idx="5">
                  <c:v>20.000047367840899</c:v>
                </c:pt>
                <c:pt idx="6">
                  <c:v>20.000061498404499</c:v>
                </c:pt>
                <c:pt idx="7">
                  <c:v>20.000077748552702</c:v>
                </c:pt>
                <c:pt idx="8">
                  <c:v>20.0000964362231</c:v>
                </c:pt>
                <c:pt idx="9">
                  <c:v>20.000117927043998</c:v>
                </c:pt>
                <c:pt idx="10">
                  <c:v>20.0001426414881</c:v>
                </c:pt>
                <c:pt idx="11">
                  <c:v>20.000171063098801</c:v>
                </c:pt>
                <c:pt idx="12">
                  <c:v>20.000203747951101</c:v>
                </c:pt>
                <c:pt idx="13">
                  <c:v>20.0002413355313</c:v>
                </c:pt>
                <c:pt idx="14">
                  <c:v>20.000284561248499</c:v>
                </c:pt>
                <c:pt idx="15">
                  <c:v>20.000334270823199</c:v>
                </c:pt>
                <c:pt idx="16">
                  <c:v>20.0003914368342</c:v>
                </c:pt>
                <c:pt idx="17">
                  <c:v>20.000457177746799</c:v>
                </c:pt>
                <c:pt idx="18">
                  <c:v>20.000532779796298</c:v>
                </c:pt>
                <c:pt idx="19">
                  <c:v>20.0006197221532</c:v>
                </c:pt>
                <c:pt idx="20">
                  <c:v>20.000719705863698</c:v>
                </c:pt>
                <c:pt idx="21">
                  <c:v>20.000834687130801</c:v>
                </c:pt>
                <c:pt idx="22">
                  <c:v>20.000966915587899</c:v>
                </c:pt>
                <c:pt idx="23">
                  <c:v>20.001118978313499</c:v>
                </c:pt>
                <c:pt idx="24">
                  <c:v>20.0012938504481</c:v>
                </c:pt>
                <c:pt idx="25">
                  <c:v>20.001494953402801</c:v>
                </c:pt>
                <c:pt idx="26">
                  <c:v>20.001726221800698</c:v>
                </c:pt>
                <c:pt idx="27">
                  <c:v>20.001992180458299</c:v>
                </c:pt>
                <c:pt idx="28">
                  <c:v>20.002298032914499</c:v>
                </c:pt>
                <c:pt idx="29">
                  <c:v>20.002649763239202</c:v>
                </c:pt>
                <c:pt idx="30">
                  <c:v>20.003054253112499</c:v>
                </c:pt>
                <c:pt idx="31">
                  <c:v>20.003519416466901</c:v>
                </c:pt>
                <c:pt idx="32">
                  <c:v>20.004054354324399</c:v>
                </c:pt>
                <c:pt idx="33">
                  <c:v>20.0046695328606</c:v>
                </c:pt>
                <c:pt idx="34">
                  <c:v>20.005376988177101</c:v>
                </c:pt>
                <c:pt idx="35">
                  <c:v>20.0061905617912</c:v>
                </c:pt>
                <c:pt idx="36">
                  <c:v>20.0071261714474</c:v>
                </c:pt>
                <c:pt idx="37">
                  <c:v>20.008202122551999</c:v>
                </c:pt>
                <c:pt idx="38">
                  <c:v>20.009439466322199</c:v>
                </c:pt>
                <c:pt idx="39">
                  <c:v>20.010862411658099</c:v>
                </c:pt>
                <c:pt idx="40">
                  <c:v>20.012498798794301</c:v>
                </c:pt>
                <c:pt idx="41">
                  <c:v>20.014380644000902</c:v>
                </c:pt>
                <c:pt idx="42">
                  <c:v>20.016544765988499</c:v>
                </c:pt>
                <c:pt idx="43">
                  <c:v>20.019033506274301</c:v>
                </c:pt>
                <c:pt idx="44">
                  <c:v>20.0218955576029</c:v>
                </c:pt>
                <c:pt idx="45">
                  <c:v>20.025186916630901</c:v>
                </c:pt>
                <c:pt idx="46">
                  <c:v>20.028971979512999</c:v>
                </c:pt>
                <c:pt idx="47">
                  <c:v>20.033324801827401</c:v>
                </c:pt>
                <c:pt idx="48">
                  <c:v>20.038330547489</c:v>
                </c:pt>
                <c:pt idx="49">
                  <c:v>20.044087154999801</c:v>
                </c:pt>
                <c:pt idx="50">
                  <c:v>20.050707253637299</c:v>
                </c:pt>
                <c:pt idx="51">
                  <c:v>20.058320367070401</c:v>
                </c:pt>
                <c:pt idx="52">
                  <c:v>20.067075447518501</c:v>
                </c:pt>
                <c:pt idx="53">
                  <c:v>20.077143790033698</c:v>
                </c:pt>
                <c:pt idx="54">
                  <c:v>20.088722383926299</c:v>
                </c:pt>
                <c:pt idx="55">
                  <c:v>20.102037766902701</c:v>
                </c:pt>
                <c:pt idx="56">
                  <c:v>20.1173504573256</c:v>
                </c:pt>
                <c:pt idx="57">
                  <c:v>20.1349600513119</c:v>
                </c:pt>
                <c:pt idx="58">
                  <c:v>20.1552110843962</c:v>
                </c:pt>
                <c:pt idx="59">
                  <c:v>20.1784997724431</c:v>
                </c:pt>
                <c:pt idx="60">
                  <c:v>20.205281763696998</c:v>
                </c:pt>
                <c:pt idx="61">
                  <c:v>20.236081053639101</c:v>
                </c:pt>
                <c:pt idx="62">
                  <c:v>20.271500237072399</c:v>
                </c:pt>
                <c:pt idx="63">
                  <c:v>20.312232298020799</c:v>
                </c:pt>
                <c:pt idx="64">
                  <c:v>20.359074168111398</c:v>
                </c:pt>
                <c:pt idx="65">
                  <c:v>20.412942318715601</c:v>
                </c:pt>
                <c:pt idx="66">
                  <c:v>20.474890691910399</c:v>
                </c:pt>
                <c:pt idx="67">
                  <c:v>20.546131321084498</c:v>
                </c:pt>
                <c:pt idx="68">
                  <c:v>20.628058044634699</c:v>
                </c:pt>
                <c:pt idx="69">
                  <c:v>20.722273776717401</c:v>
                </c:pt>
                <c:pt idx="70">
                  <c:v>20.8306218686125</c:v>
                </c:pt>
                <c:pt idx="71">
                  <c:v>20.955222174291801</c:v>
                </c:pt>
                <c:pt idx="72">
                  <c:v>21.0985125258231</c:v>
                </c:pt>
                <c:pt idx="73">
                  <c:v>21.263296430084001</c:v>
                </c:pt>
                <c:pt idx="74">
                  <c:v>21.4527979199841</c:v>
                </c:pt>
                <c:pt idx="75">
                  <c:v>21.670724633369201</c:v>
                </c:pt>
                <c:pt idx="76">
                  <c:v>21.921340353762101</c:v>
                </c:pt>
                <c:pt idx="77">
                  <c:v>22.2095484322139</c:v>
                </c:pt>
                <c:pt idx="78">
                  <c:v>22.540987722433499</c:v>
                </c:pt>
                <c:pt idx="79">
                  <c:v>22.922142906186</c:v>
                </c:pt>
                <c:pt idx="80">
                  <c:v>23.3604713675014</c:v>
                </c:pt>
                <c:pt idx="81">
                  <c:v>23.864549098014098</c:v>
                </c:pt>
                <c:pt idx="82">
                  <c:v>24.4442384881037</c:v>
                </c:pt>
                <c:pt idx="83">
                  <c:v>25.1108812867067</c:v>
                </c:pt>
                <c:pt idx="84">
                  <c:v>25.8775205051002</c:v>
                </c:pt>
                <c:pt idx="85">
                  <c:v>26.759155606252801</c:v>
                </c:pt>
                <c:pt idx="86">
                  <c:v>27.773035972578199</c:v>
                </c:pt>
                <c:pt idx="87">
                  <c:v>28.938998393852401</c:v>
                </c:pt>
                <c:pt idx="88">
                  <c:v>30.2798551783177</c:v>
                </c:pt>
                <c:pt idx="89">
                  <c:v>31.821840480452899</c:v>
                </c:pt>
                <c:pt idx="90">
                  <c:v>33.595123577908304</c:v>
                </c:pt>
                <c:pt idx="91">
                  <c:v>35.634399139982001</c:v>
                </c:pt>
                <c:pt idx="92">
                  <c:v>37.979566036366798</c:v>
                </c:pt>
                <c:pt idx="93">
                  <c:v>40.676507967209297</c:v>
                </c:pt>
                <c:pt idx="94">
                  <c:v>43.777991187678197</c:v>
                </c:pt>
                <c:pt idx="95">
                  <c:v>47.344696891217502</c:v>
                </c:pt>
                <c:pt idx="96">
                  <c:v>51.446408450287599</c:v>
                </c:pt>
                <c:pt idx="97">
                  <c:v>56.163376743218201</c:v>
                </c:pt>
                <c:pt idx="98">
                  <c:v>61.587890280088402</c:v>
                </c:pt>
                <c:pt idx="99">
                  <c:v>67.826080847489195</c:v>
                </c:pt>
                <c:pt idx="100">
                  <c:v>75</c:v>
                </c:pt>
              </c:numCache>
            </c:numRef>
          </c:xVal>
          <c:yVal>
            <c:numRef>
              <c:f>'[сходимость температуры.xlsx]Лист1'!$B$30:$CX$30</c:f>
              <c:numCache>
                <c:formatCode>General</c:formatCode>
                <c:ptCount val="101"/>
                <c:pt idx="0">
                  <c:v>1334.0035475781799</c:v>
                </c:pt>
                <c:pt idx="1">
                  <c:v>1333.9725397289801</c:v>
                </c:pt>
                <c:pt idx="2">
                  <c:v>1333.94537300151</c:v>
                </c:pt>
                <c:pt idx="3">
                  <c:v>1333.8931057121199</c:v>
                </c:pt>
                <c:pt idx="4">
                  <c:v>1333.8696133261601</c:v>
                </c:pt>
                <c:pt idx="5">
                  <c:v>1333.7741268725799</c:v>
                </c:pt>
                <c:pt idx="6">
                  <c:v>1333.7699378677</c:v>
                </c:pt>
                <c:pt idx="7">
                  <c:v>1333.6792173471199</c:v>
                </c:pt>
                <c:pt idx="8">
                  <c:v>1333.5472086326099</c:v>
                </c:pt>
                <c:pt idx="9">
                  <c:v>1333.50899066857</c:v>
                </c:pt>
                <c:pt idx="10">
                  <c:v>1333.4650411740499</c:v>
                </c:pt>
                <c:pt idx="11">
                  <c:v>1333.2159067569</c:v>
                </c:pt>
                <c:pt idx="12">
                  <c:v>1333.12801476652</c:v>
                </c:pt>
                <c:pt idx="13">
                  <c:v>1333.02694413994</c:v>
                </c:pt>
                <c:pt idx="14">
                  <c:v>1332.9107188211799</c:v>
                </c:pt>
                <c:pt idx="15">
                  <c:v>1332.37775561633</c:v>
                </c:pt>
                <c:pt idx="16">
                  <c:v>1332.1641833492199</c:v>
                </c:pt>
                <c:pt idx="17">
                  <c:v>1331.91858197896</c:v>
                </c:pt>
                <c:pt idx="18">
                  <c:v>1331.63614726572</c:v>
                </c:pt>
                <c:pt idx="19">
                  <c:v>1331.3113545721501</c:v>
                </c:pt>
                <c:pt idx="20">
                  <c:v>1330.9378509892799</c:v>
                </c:pt>
                <c:pt idx="21">
                  <c:v>1330.5083313247701</c:v>
                </c:pt>
                <c:pt idx="22">
                  <c:v>1330.0143955859901</c:v>
                </c:pt>
                <c:pt idx="23">
                  <c:v>1329.4463852777601</c:v>
                </c:pt>
                <c:pt idx="24">
                  <c:v>1328.79319543255</c:v>
                </c:pt>
                <c:pt idx="25">
                  <c:v>1328.04205875414</c:v>
                </c:pt>
                <c:pt idx="26">
                  <c:v>1327.1782976245599</c:v>
                </c:pt>
                <c:pt idx="27">
                  <c:v>1326.18503917924</c:v>
                </c:pt>
                <c:pt idx="28">
                  <c:v>1325.0428883777699</c:v>
                </c:pt>
                <c:pt idx="29">
                  <c:v>1323.7295538368901</c:v>
                </c:pt>
                <c:pt idx="30">
                  <c:v>1322.2194205896401</c:v>
                </c:pt>
                <c:pt idx="31">
                  <c:v>1320.48306260203</c:v>
                </c:pt>
                <c:pt idx="32">
                  <c:v>1318.4866865807101</c:v>
                </c:pt>
                <c:pt idx="33">
                  <c:v>1316.19149846803</c:v>
                </c:pt>
                <c:pt idx="34">
                  <c:v>1313.55298497693</c:v>
                </c:pt>
                <c:pt idx="35">
                  <c:v>1310.5201036928199</c:v>
                </c:pt>
                <c:pt idx="36">
                  <c:v>1307.03437673247</c:v>
                </c:pt>
                <c:pt idx="37">
                  <c:v>1303.0288857158901</c:v>
                </c:pt>
                <c:pt idx="38">
                  <c:v>1298.42717082236</c:v>
                </c:pt>
                <c:pt idx="39">
                  <c:v>1293.1420448763499</c:v>
                </c:pt>
                <c:pt idx="40">
                  <c:v>1287.0743469895399</c:v>
                </c:pt>
                <c:pt idx="41">
                  <c:v>1280.11168289891</c:v>
                </c:pt>
                <c:pt idx="42">
                  <c:v>1272.1272328524101</c:v>
                </c:pt>
                <c:pt idx="43">
                  <c:v>1262.9787543152099</c:v>
                </c:pt>
                <c:pt idx="44">
                  <c:v>1252.5079728230801</c:v>
                </c:pt>
                <c:pt idx="45">
                  <c:v>1240.54064918318</c:v>
                </c:pt>
                <c:pt idx="46">
                  <c:v>1226.88773972945</c:v>
                </c:pt>
                <c:pt idx="47">
                  <c:v>1211.34823196193</c:v>
                </c:pt>
                <c:pt idx="48">
                  <c:v>1193.71444110538</c:v>
                </c:pt>
                <c:pt idx="49">
                  <c:v>1173.7807802197999</c:v>
                </c:pt>
                <c:pt idx="50">
                  <c:v>1151.35722890436</c:v>
                </c:pt>
                <c:pt idx="51">
                  <c:v>1126.2888430140299</c:v>
                </c:pt>
                <c:pt idx="52">
                  <c:v>1098.4825247885001</c:v>
                </c:pt>
                <c:pt idx="53">
                  <c:v>1067.9416764688201</c:v>
                </c:pt>
                <c:pt idx="54">
                  <c:v>1034.8079606725</c:v>
                </c:pt>
                <c:pt idx="55">
                  <c:v>999.40679013815304</c:v>
                </c:pt>
                <c:pt idx="56">
                  <c:v>962.28902449311397</c:v>
                </c:pt>
                <c:pt idx="57">
                  <c:v>924.25567019988102</c:v>
                </c:pt>
                <c:pt idx="58">
                  <c:v>886.34608300907996</c:v>
                </c:pt>
                <c:pt idx="59">
                  <c:v>849.765900265357</c:v>
                </c:pt>
                <c:pt idx="60">
                  <c:v>815.73375098967699</c:v>
                </c:pt>
                <c:pt idx="61">
                  <c:v>785.24281476200201</c:v>
                </c:pt>
                <c:pt idx="62">
                  <c:v>758.77018128376801</c:v>
                </c:pt>
                <c:pt idx="63">
                  <c:v>736.01903077496797</c:v>
                </c:pt>
                <c:pt idx="64">
                  <c:v>715.81903248653396</c:v>
                </c:pt>
                <c:pt idx="65">
                  <c:v>696.29084798433701</c:v>
                </c:pt>
                <c:pt idx="66">
                  <c:v>675.26998065644295</c:v>
                </c:pt>
                <c:pt idx="67">
                  <c:v>650.83429329416902</c:v>
                </c:pt>
                <c:pt idx="68">
                  <c:v>621.72314929333595</c:v>
                </c:pt>
                <c:pt idx="69">
                  <c:v>587.54973787432004</c:v>
                </c:pt>
                <c:pt idx="70">
                  <c:v>548.862515194156</c:v>
                </c:pt>
                <c:pt idx="71">
                  <c:v>507.11315783455098</c:v>
                </c:pt>
                <c:pt idx="72">
                  <c:v>464.47348562697999</c:v>
                </c:pt>
                <c:pt idx="73">
                  <c:v>423.434265975985</c:v>
                </c:pt>
                <c:pt idx="74">
                  <c:v>386.29704912921</c:v>
                </c:pt>
                <c:pt idx="75">
                  <c:v>354.82641034967799</c:v>
                </c:pt>
                <c:pt idx="76">
                  <c:v>330.15674548680801</c:v>
                </c:pt>
                <c:pt idx="77">
                  <c:v>312.69754676308202</c:v>
                </c:pt>
                <c:pt idx="78">
                  <c:v>301.91011639657302</c:v>
                </c:pt>
                <c:pt idx="79">
                  <c:v>296.31131836580101</c:v>
                </c:pt>
                <c:pt idx="80">
                  <c:v>293.97084607736201</c:v>
                </c:pt>
                <c:pt idx="81">
                  <c:v>293.21598276612798</c:v>
                </c:pt>
                <c:pt idx="82">
                  <c:v>293.03528837650401</c:v>
                </c:pt>
                <c:pt idx="83">
                  <c:v>293.00413488390899</c:v>
                </c:pt>
                <c:pt idx="84">
                  <c:v>293.00034228929098</c:v>
                </c:pt>
                <c:pt idx="85">
                  <c:v>293.00001985911803</c:v>
                </c:pt>
                <c:pt idx="86">
                  <c:v>293.00000080492998</c:v>
                </c:pt>
                <c:pt idx="87">
                  <c:v>293.00000002278102</c:v>
                </c:pt>
                <c:pt idx="88">
                  <c:v>293.00000000044099</c:v>
                </c:pt>
                <c:pt idx="89">
                  <c:v>293</c:v>
                </c:pt>
                <c:pt idx="90">
                  <c:v>293</c:v>
                </c:pt>
                <c:pt idx="91">
                  <c:v>293</c:v>
                </c:pt>
                <c:pt idx="92">
                  <c:v>293</c:v>
                </c:pt>
                <c:pt idx="93">
                  <c:v>293</c:v>
                </c:pt>
                <c:pt idx="94">
                  <c:v>293</c:v>
                </c:pt>
                <c:pt idx="95">
                  <c:v>293</c:v>
                </c:pt>
                <c:pt idx="96">
                  <c:v>293</c:v>
                </c:pt>
                <c:pt idx="97">
                  <c:v>293</c:v>
                </c:pt>
                <c:pt idx="98">
                  <c:v>293</c:v>
                </c:pt>
                <c:pt idx="99">
                  <c:v>293</c:v>
                </c:pt>
                <c:pt idx="100">
                  <c:v>293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AC52-49DE-9F28-C4CE4BD2BC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17581232"/>
        <c:axId val="1517577424"/>
      </c:scatterChart>
      <c:valAx>
        <c:axId val="1517581232"/>
        <c:scaling>
          <c:orientation val="minMax"/>
          <c:max val="25"/>
          <c:min val="20"/>
        </c:scaling>
        <c:delete val="0"/>
        <c:axPos val="b"/>
        <c:majorGridlines>
          <c:spPr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ookman Old Style" panose="02050604050505020204" pitchFamily="18" charset="0"/>
                    <a:ea typeface="+mn-ea"/>
                    <a:cs typeface="+mn-cs"/>
                  </a:defRPr>
                </a:pPr>
                <a:r>
                  <a:rPr lang="en-US" sz="1400" b="0" i="1" baseline="0" dirty="0">
                    <a:solidFill>
                      <a:sysClr val="windowText" lastClr="000000"/>
                    </a:solidFill>
                    <a:effectLst/>
                  </a:rPr>
                  <a:t>r</a:t>
                </a:r>
                <a:r>
                  <a:rPr lang="en-US" sz="1400" b="0" i="0" baseline="0" dirty="0">
                    <a:solidFill>
                      <a:sysClr val="windowText" lastClr="000000"/>
                    </a:solidFill>
                    <a:effectLst/>
                  </a:rPr>
                  <a:t>, </a:t>
                </a:r>
                <a:r>
                  <a:rPr lang="ru-RU" sz="1400" b="0" i="0" baseline="0" dirty="0">
                    <a:solidFill>
                      <a:sysClr val="windowText" lastClr="000000"/>
                    </a:solidFill>
                    <a:effectLst/>
                  </a:rPr>
                  <a:t>мм</a:t>
                </a:r>
                <a:endParaRPr lang="ru-RU" sz="1400" dirty="0">
                  <a:solidFill>
                    <a:sysClr val="windowText" lastClr="000000"/>
                  </a:solidFill>
                  <a:effectLst/>
                </a:endParaRPr>
              </a:p>
            </c:rich>
          </c:tx>
          <c:layout>
            <c:manualLayout>
              <c:xMode val="edge"/>
              <c:yMode val="edge"/>
              <c:x val="0.88679191919191924"/>
              <c:y val="0.8797555555555557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ookman Old Style" panose="02050604050505020204" pitchFamily="18" charset="0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517577424"/>
        <c:crossesAt val="-7"/>
        <c:crossBetween val="midCat"/>
      </c:valAx>
      <c:valAx>
        <c:axId val="151757742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ookman Old Style" panose="02050604050505020204" pitchFamily="18" charset="0"/>
                    <a:ea typeface="+mn-ea"/>
                    <a:cs typeface="+mn-cs"/>
                  </a:defRPr>
                </a:pPr>
                <a:r>
                  <a:rPr lang="en-US" sz="1400" dirty="0" err="1">
                    <a:solidFill>
                      <a:sysClr val="windowText" lastClr="000000"/>
                    </a:solidFill>
                    <a:latin typeface="Bookman Old Style" panose="02050604050505020204" pitchFamily="18" charset="0"/>
                  </a:rPr>
                  <a:t>T</a:t>
                </a:r>
                <a:r>
                  <a:rPr lang="en-US" sz="1400" b="0" i="0" u="none" strike="noStrike" baseline="-25000" dirty="0" err="1">
                    <a:effectLst/>
                  </a:rPr>
                  <a:t>s</a:t>
                </a:r>
                <a:r>
                  <a:rPr lang="ru-RU" sz="1400" dirty="0">
                    <a:solidFill>
                      <a:sysClr val="windowText" lastClr="000000"/>
                    </a:solidFill>
                    <a:latin typeface="Bookman Old Style" panose="02050604050505020204" pitchFamily="18" charset="0"/>
                  </a:rPr>
                  <a:t>,</a:t>
                </a:r>
                <a:r>
                  <a:rPr lang="ru-RU" sz="1400" baseline="0" dirty="0">
                    <a:solidFill>
                      <a:sysClr val="windowText" lastClr="000000"/>
                    </a:solidFill>
                    <a:latin typeface="Bookman Old Style" panose="02050604050505020204" pitchFamily="18" charset="0"/>
                  </a:rPr>
                  <a:t> К</a:t>
                </a:r>
                <a:endParaRPr lang="ru-RU" sz="1400" dirty="0">
                  <a:solidFill>
                    <a:sysClr val="windowText" lastClr="000000"/>
                  </a:solidFill>
                  <a:latin typeface="Bookman Old Style" panose="02050604050505020204" pitchFamily="18" charset="0"/>
                </a:endParaRPr>
              </a:p>
            </c:rich>
          </c:tx>
          <c:layout>
            <c:manualLayout>
              <c:xMode val="edge"/>
              <c:yMode val="edge"/>
              <c:x val="7.0555555555555552E-2"/>
              <c:y val="3.933267009987515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ookman Old Style" panose="02050604050505020204" pitchFamily="18" charset="0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517581232"/>
        <c:crossesAt val="-15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bg1"/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791011142815266E-2"/>
          <c:y val="8.4425451092117756E-2"/>
          <c:w val="0.8361910132692526"/>
          <c:h val="0.80596848903625407"/>
        </c:manualLayout>
      </c:layout>
      <c:scatterChart>
        <c:scatterStyle val="lineMarker"/>
        <c:varyColors val="0"/>
        <c:ser>
          <c:idx val="0"/>
          <c:order val="0"/>
          <c:spPr>
            <a:ln w="2222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'[T ствола.xlsx]T ствола'!$B$1:$GT$1</c:f>
              <c:numCache>
                <c:formatCode>General</c:formatCode>
                <c:ptCount val="201"/>
                <c:pt idx="0">
                  <c:v>0</c:v>
                </c:pt>
                <c:pt idx="1">
                  <c:v>1.2E-2</c:v>
                </c:pt>
                <c:pt idx="2">
                  <c:v>2.4E-2</c:v>
                </c:pt>
                <c:pt idx="3">
                  <c:v>3.5999999999999997E-2</c:v>
                </c:pt>
                <c:pt idx="4">
                  <c:v>4.8000000000000001E-2</c:v>
                </c:pt>
                <c:pt idx="5">
                  <c:v>0.06</c:v>
                </c:pt>
                <c:pt idx="6">
                  <c:v>7.1999999999999995E-2</c:v>
                </c:pt>
                <c:pt idx="7">
                  <c:v>8.4000000000000005E-2</c:v>
                </c:pt>
                <c:pt idx="8">
                  <c:v>9.6000000000000002E-2</c:v>
                </c:pt>
                <c:pt idx="9">
                  <c:v>0.108</c:v>
                </c:pt>
                <c:pt idx="10">
                  <c:v>0.12</c:v>
                </c:pt>
                <c:pt idx="11">
                  <c:v>0.13200000000000001</c:v>
                </c:pt>
                <c:pt idx="12">
                  <c:v>0.14399999999999999</c:v>
                </c:pt>
                <c:pt idx="13">
                  <c:v>0.156</c:v>
                </c:pt>
                <c:pt idx="14">
                  <c:v>0.16800000000000001</c:v>
                </c:pt>
                <c:pt idx="15">
                  <c:v>0.18</c:v>
                </c:pt>
                <c:pt idx="16">
                  <c:v>0.192</c:v>
                </c:pt>
                <c:pt idx="17">
                  <c:v>0.20399999999999999</c:v>
                </c:pt>
                <c:pt idx="18">
                  <c:v>0.216</c:v>
                </c:pt>
                <c:pt idx="19">
                  <c:v>0.22800000000000001</c:v>
                </c:pt>
                <c:pt idx="20">
                  <c:v>0.24</c:v>
                </c:pt>
                <c:pt idx="21">
                  <c:v>0.252</c:v>
                </c:pt>
                <c:pt idx="22">
                  <c:v>0.26400000000000001</c:v>
                </c:pt>
                <c:pt idx="23">
                  <c:v>0.27600000000000002</c:v>
                </c:pt>
                <c:pt idx="24">
                  <c:v>0.28799999999999998</c:v>
                </c:pt>
                <c:pt idx="25">
                  <c:v>0.3</c:v>
                </c:pt>
                <c:pt idx="26">
                  <c:v>0.312</c:v>
                </c:pt>
                <c:pt idx="27">
                  <c:v>0.32400000000000001</c:v>
                </c:pt>
                <c:pt idx="28">
                  <c:v>0.33600000000000002</c:v>
                </c:pt>
                <c:pt idx="29">
                  <c:v>0.34799999999999998</c:v>
                </c:pt>
                <c:pt idx="30">
                  <c:v>0.36</c:v>
                </c:pt>
                <c:pt idx="31">
                  <c:v>0.372</c:v>
                </c:pt>
                <c:pt idx="32">
                  <c:v>0.38400000000000001</c:v>
                </c:pt>
                <c:pt idx="33">
                  <c:v>0.39600000000000002</c:v>
                </c:pt>
                <c:pt idx="34">
                  <c:v>0.40799999999999997</c:v>
                </c:pt>
                <c:pt idx="35">
                  <c:v>0.42</c:v>
                </c:pt>
                <c:pt idx="36">
                  <c:v>0.432</c:v>
                </c:pt>
                <c:pt idx="37">
                  <c:v>0.44400000000000001</c:v>
                </c:pt>
                <c:pt idx="38">
                  <c:v>0.45600000000000002</c:v>
                </c:pt>
                <c:pt idx="39">
                  <c:v>0.46800000000000003</c:v>
                </c:pt>
                <c:pt idx="40">
                  <c:v>0.48</c:v>
                </c:pt>
                <c:pt idx="41">
                  <c:v>0.49199999999999999</c:v>
                </c:pt>
                <c:pt idx="42">
                  <c:v>0.504</c:v>
                </c:pt>
                <c:pt idx="43">
                  <c:v>0.51600000000000001</c:v>
                </c:pt>
                <c:pt idx="44">
                  <c:v>0.52800000000000002</c:v>
                </c:pt>
                <c:pt idx="45">
                  <c:v>0.54</c:v>
                </c:pt>
                <c:pt idx="46">
                  <c:v>0.55200000000000005</c:v>
                </c:pt>
                <c:pt idx="47">
                  <c:v>0.56399999999999995</c:v>
                </c:pt>
                <c:pt idx="48">
                  <c:v>0.57599999999999996</c:v>
                </c:pt>
                <c:pt idx="49">
                  <c:v>0.58799999999999997</c:v>
                </c:pt>
                <c:pt idx="50">
                  <c:v>0.6</c:v>
                </c:pt>
                <c:pt idx="51">
                  <c:v>0.61199999999999999</c:v>
                </c:pt>
                <c:pt idx="52">
                  <c:v>0.624</c:v>
                </c:pt>
                <c:pt idx="53">
                  <c:v>0.63600000000000001</c:v>
                </c:pt>
                <c:pt idx="54">
                  <c:v>0.64800000000000002</c:v>
                </c:pt>
                <c:pt idx="55">
                  <c:v>0.66</c:v>
                </c:pt>
                <c:pt idx="56">
                  <c:v>0.67200000000000004</c:v>
                </c:pt>
                <c:pt idx="57">
                  <c:v>0.68400000000000005</c:v>
                </c:pt>
                <c:pt idx="58">
                  <c:v>0.69599999999999995</c:v>
                </c:pt>
                <c:pt idx="59">
                  <c:v>0.70799999999999996</c:v>
                </c:pt>
                <c:pt idx="60">
                  <c:v>0.72</c:v>
                </c:pt>
                <c:pt idx="61">
                  <c:v>0.73199999999999998</c:v>
                </c:pt>
                <c:pt idx="62">
                  <c:v>0.74399999999999999</c:v>
                </c:pt>
                <c:pt idx="63">
                  <c:v>0.75600000000000001</c:v>
                </c:pt>
                <c:pt idx="64">
                  <c:v>0.76800000000000002</c:v>
                </c:pt>
                <c:pt idx="65">
                  <c:v>0.78</c:v>
                </c:pt>
                <c:pt idx="66">
                  <c:v>0.79200000000000004</c:v>
                </c:pt>
                <c:pt idx="67">
                  <c:v>0.80400000000000005</c:v>
                </c:pt>
                <c:pt idx="68">
                  <c:v>0.81599999999999995</c:v>
                </c:pt>
                <c:pt idx="69">
                  <c:v>0.82799999999999996</c:v>
                </c:pt>
                <c:pt idx="70">
                  <c:v>0.84</c:v>
                </c:pt>
                <c:pt idx="71">
                  <c:v>0.85199999999999998</c:v>
                </c:pt>
                <c:pt idx="72">
                  <c:v>0.86399999999999999</c:v>
                </c:pt>
                <c:pt idx="73">
                  <c:v>0.876</c:v>
                </c:pt>
                <c:pt idx="74">
                  <c:v>0.88800000000000001</c:v>
                </c:pt>
                <c:pt idx="75">
                  <c:v>0.9</c:v>
                </c:pt>
                <c:pt idx="76">
                  <c:v>0.91200000000000003</c:v>
                </c:pt>
                <c:pt idx="77">
                  <c:v>0.92400000000000004</c:v>
                </c:pt>
                <c:pt idx="78">
                  <c:v>0.93600000000000005</c:v>
                </c:pt>
                <c:pt idx="79">
                  <c:v>0.94799999999999995</c:v>
                </c:pt>
                <c:pt idx="80">
                  <c:v>0.96</c:v>
                </c:pt>
                <c:pt idx="81">
                  <c:v>0.97199999999999998</c:v>
                </c:pt>
                <c:pt idx="82">
                  <c:v>0.98399999999999999</c:v>
                </c:pt>
                <c:pt idx="83">
                  <c:v>0.996</c:v>
                </c:pt>
                <c:pt idx="84">
                  <c:v>1.008</c:v>
                </c:pt>
                <c:pt idx="85">
                  <c:v>1.02</c:v>
                </c:pt>
                <c:pt idx="86">
                  <c:v>1.032</c:v>
                </c:pt>
                <c:pt idx="87">
                  <c:v>1.044</c:v>
                </c:pt>
                <c:pt idx="88">
                  <c:v>1.056</c:v>
                </c:pt>
                <c:pt idx="89">
                  <c:v>1.0680000000000001</c:v>
                </c:pt>
                <c:pt idx="90">
                  <c:v>1.08</c:v>
                </c:pt>
                <c:pt idx="91">
                  <c:v>1.0920000000000001</c:v>
                </c:pt>
                <c:pt idx="92">
                  <c:v>1.1040000000000001</c:v>
                </c:pt>
                <c:pt idx="93">
                  <c:v>1.1160000000000001</c:v>
                </c:pt>
                <c:pt idx="94">
                  <c:v>1.1279999999999999</c:v>
                </c:pt>
                <c:pt idx="95">
                  <c:v>1.1399999999999999</c:v>
                </c:pt>
                <c:pt idx="96">
                  <c:v>1.1519999999999999</c:v>
                </c:pt>
                <c:pt idx="97">
                  <c:v>1.1639999999999999</c:v>
                </c:pt>
                <c:pt idx="98">
                  <c:v>1.1759999999999999</c:v>
                </c:pt>
                <c:pt idx="99">
                  <c:v>1.1879999999999999</c:v>
                </c:pt>
                <c:pt idx="100">
                  <c:v>1.2</c:v>
                </c:pt>
                <c:pt idx="101">
                  <c:v>1.212</c:v>
                </c:pt>
                <c:pt idx="102">
                  <c:v>1.224</c:v>
                </c:pt>
                <c:pt idx="103">
                  <c:v>1.236</c:v>
                </c:pt>
                <c:pt idx="104">
                  <c:v>1.248</c:v>
                </c:pt>
                <c:pt idx="105">
                  <c:v>1.26</c:v>
                </c:pt>
                <c:pt idx="106">
                  <c:v>1.272</c:v>
                </c:pt>
                <c:pt idx="107">
                  <c:v>1.284</c:v>
                </c:pt>
                <c:pt idx="108">
                  <c:v>1.296</c:v>
                </c:pt>
                <c:pt idx="109">
                  <c:v>1.3080000000000001</c:v>
                </c:pt>
                <c:pt idx="110">
                  <c:v>1.32</c:v>
                </c:pt>
                <c:pt idx="111">
                  <c:v>1.3320000000000001</c:v>
                </c:pt>
                <c:pt idx="112">
                  <c:v>1.3440000000000001</c:v>
                </c:pt>
                <c:pt idx="113">
                  <c:v>1.3560000000000001</c:v>
                </c:pt>
                <c:pt idx="114">
                  <c:v>1.3680000000000001</c:v>
                </c:pt>
                <c:pt idx="115">
                  <c:v>1.38</c:v>
                </c:pt>
                <c:pt idx="116">
                  <c:v>1.3919999999999999</c:v>
                </c:pt>
                <c:pt idx="117">
                  <c:v>1.4039999999999999</c:v>
                </c:pt>
                <c:pt idx="118">
                  <c:v>1.4159999999999999</c:v>
                </c:pt>
                <c:pt idx="119">
                  <c:v>1.4279999999999999</c:v>
                </c:pt>
                <c:pt idx="120">
                  <c:v>1.44</c:v>
                </c:pt>
                <c:pt idx="121">
                  <c:v>1.452</c:v>
                </c:pt>
                <c:pt idx="122">
                  <c:v>1.464</c:v>
                </c:pt>
                <c:pt idx="123">
                  <c:v>1.476</c:v>
                </c:pt>
                <c:pt idx="124">
                  <c:v>1.488</c:v>
                </c:pt>
                <c:pt idx="125">
                  <c:v>1.5</c:v>
                </c:pt>
                <c:pt idx="126">
                  <c:v>1.512</c:v>
                </c:pt>
                <c:pt idx="127">
                  <c:v>1.524</c:v>
                </c:pt>
                <c:pt idx="128">
                  <c:v>1.536</c:v>
                </c:pt>
                <c:pt idx="129">
                  <c:v>1.548</c:v>
                </c:pt>
                <c:pt idx="130">
                  <c:v>1.56</c:v>
                </c:pt>
                <c:pt idx="131">
                  <c:v>1.5720000000000001</c:v>
                </c:pt>
                <c:pt idx="132">
                  <c:v>1.5840000000000001</c:v>
                </c:pt>
                <c:pt idx="133">
                  <c:v>1.5960000000000001</c:v>
                </c:pt>
                <c:pt idx="134">
                  <c:v>1.6080000000000001</c:v>
                </c:pt>
                <c:pt idx="135">
                  <c:v>1.62</c:v>
                </c:pt>
                <c:pt idx="136">
                  <c:v>1.6319999999999999</c:v>
                </c:pt>
                <c:pt idx="137">
                  <c:v>1.6439999999999999</c:v>
                </c:pt>
                <c:pt idx="138">
                  <c:v>1.6559999999999999</c:v>
                </c:pt>
                <c:pt idx="139">
                  <c:v>1.6679999999999999</c:v>
                </c:pt>
                <c:pt idx="140">
                  <c:v>1.68</c:v>
                </c:pt>
                <c:pt idx="141">
                  <c:v>1.6919999999999999</c:v>
                </c:pt>
                <c:pt idx="142">
                  <c:v>1.704</c:v>
                </c:pt>
                <c:pt idx="143">
                  <c:v>1.716</c:v>
                </c:pt>
                <c:pt idx="144">
                  <c:v>1.728</c:v>
                </c:pt>
                <c:pt idx="145">
                  <c:v>1.74</c:v>
                </c:pt>
                <c:pt idx="146">
                  <c:v>1.752</c:v>
                </c:pt>
                <c:pt idx="147">
                  <c:v>1.764</c:v>
                </c:pt>
                <c:pt idx="148">
                  <c:v>1.776</c:v>
                </c:pt>
                <c:pt idx="149">
                  <c:v>1.788</c:v>
                </c:pt>
                <c:pt idx="150">
                  <c:v>1.8</c:v>
                </c:pt>
                <c:pt idx="151">
                  <c:v>1.8120000000000001</c:v>
                </c:pt>
                <c:pt idx="152">
                  <c:v>1.8240000000000001</c:v>
                </c:pt>
                <c:pt idx="153">
                  <c:v>1.8360000000000001</c:v>
                </c:pt>
                <c:pt idx="154">
                  <c:v>1.8480000000000001</c:v>
                </c:pt>
                <c:pt idx="155">
                  <c:v>1.86</c:v>
                </c:pt>
                <c:pt idx="156">
                  <c:v>1.8720000000000001</c:v>
                </c:pt>
                <c:pt idx="157">
                  <c:v>1.8839999999999999</c:v>
                </c:pt>
                <c:pt idx="158">
                  <c:v>1.8959999999999999</c:v>
                </c:pt>
                <c:pt idx="159">
                  <c:v>1.9079999999999999</c:v>
                </c:pt>
                <c:pt idx="160">
                  <c:v>1.92</c:v>
                </c:pt>
                <c:pt idx="161">
                  <c:v>1.9319999999999999</c:v>
                </c:pt>
                <c:pt idx="162">
                  <c:v>1.944</c:v>
                </c:pt>
                <c:pt idx="163">
                  <c:v>1.956</c:v>
                </c:pt>
                <c:pt idx="164">
                  <c:v>1.968</c:v>
                </c:pt>
                <c:pt idx="165">
                  <c:v>1.98</c:v>
                </c:pt>
                <c:pt idx="166">
                  <c:v>1.992</c:v>
                </c:pt>
                <c:pt idx="167">
                  <c:v>2.004</c:v>
                </c:pt>
                <c:pt idx="168">
                  <c:v>2.016</c:v>
                </c:pt>
                <c:pt idx="169">
                  <c:v>2.028</c:v>
                </c:pt>
                <c:pt idx="170">
                  <c:v>2.04</c:v>
                </c:pt>
                <c:pt idx="171">
                  <c:v>2.052</c:v>
                </c:pt>
                <c:pt idx="172">
                  <c:v>2.0640000000000001</c:v>
                </c:pt>
                <c:pt idx="173">
                  <c:v>2.0760000000000001</c:v>
                </c:pt>
                <c:pt idx="174">
                  <c:v>2.0880000000000001</c:v>
                </c:pt>
                <c:pt idx="175">
                  <c:v>2.1</c:v>
                </c:pt>
                <c:pt idx="176">
                  <c:v>2.1120000000000001</c:v>
                </c:pt>
                <c:pt idx="177">
                  <c:v>2.1240000000000001</c:v>
                </c:pt>
                <c:pt idx="178">
                  <c:v>2.1360000000000001</c:v>
                </c:pt>
                <c:pt idx="179">
                  <c:v>2.1480000000000001</c:v>
                </c:pt>
                <c:pt idx="180">
                  <c:v>2.16</c:v>
                </c:pt>
                <c:pt idx="181">
                  <c:v>2.1720000000000002</c:v>
                </c:pt>
                <c:pt idx="182">
                  <c:v>2.1840000000000002</c:v>
                </c:pt>
                <c:pt idx="183">
                  <c:v>2.1960000000000002</c:v>
                </c:pt>
                <c:pt idx="184">
                  <c:v>2.2080000000000002</c:v>
                </c:pt>
                <c:pt idx="185">
                  <c:v>2.2200000000000002</c:v>
                </c:pt>
                <c:pt idx="186">
                  <c:v>2.2320000000000002</c:v>
                </c:pt>
                <c:pt idx="187">
                  <c:v>2.2440000000000002</c:v>
                </c:pt>
                <c:pt idx="188">
                  <c:v>2.2559999999999998</c:v>
                </c:pt>
                <c:pt idx="189">
                  <c:v>2.2679999999999998</c:v>
                </c:pt>
                <c:pt idx="190">
                  <c:v>2.2799999999999998</c:v>
                </c:pt>
                <c:pt idx="191">
                  <c:v>2.2919999999999998</c:v>
                </c:pt>
                <c:pt idx="192">
                  <c:v>2.3039999999999998</c:v>
                </c:pt>
                <c:pt idx="193">
                  <c:v>2.3159999999999998</c:v>
                </c:pt>
                <c:pt idx="194">
                  <c:v>2.3279999999999998</c:v>
                </c:pt>
                <c:pt idx="195">
                  <c:v>2.34</c:v>
                </c:pt>
                <c:pt idx="196">
                  <c:v>2.3519999999999999</c:v>
                </c:pt>
                <c:pt idx="197">
                  <c:v>2.3639999999999999</c:v>
                </c:pt>
                <c:pt idx="198">
                  <c:v>2.3759999999999999</c:v>
                </c:pt>
                <c:pt idx="199">
                  <c:v>2.3879999999999999</c:v>
                </c:pt>
                <c:pt idx="200">
                  <c:v>2.4</c:v>
                </c:pt>
              </c:numCache>
            </c:numRef>
          </c:xVal>
          <c:yVal>
            <c:numRef>
              <c:f>'[T ствола.xlsx]T ствола'!$B$2:$GT$2</c:f>
              <c:numCache>
                <c:formatCode>General</c:formatCode>
                <c:ptCount val="201"/>
                <c:pt idx="0">
                  <c:v>1334.0035475781799</c:v>
                </c:pt>
                <c:pt idx="1">
                  <c:v>1334.0035475781799</c:v>
                </c:pt>
                <c:pt idx="2">
                  <c:v>1334.0035475781799</c:v>
                </c:pt>
                <c:pt idx="3">
                  <c:v>1334.0035475781799</c:v>
                </c:pt>
                <c:pt idx="4">
                  <c:v>1334.0035475781799</c:v>
                </c:pt>
                <c:pt idx="5">
                  <c:v>1334.0035475781799</c:v>
                </c:pt>
                <c:pt idx="6">
                  <c:v>1334.0035475781799</c:v>
                </c:pt>
                <c:pt idx="7">
                  <c:v>1334.0035475781799</c:v>
                </c:pt>
                <c:pt idx="8">
                  <c:v>1334.0035475781799</c:v>
                </c:pt>
                <c:pt idx="9">
                  <c:v>1334.0035475781799</c:v>
                </c:pt>
                <c:pt idx="10">
                  <c:v>1334.0035475781799</c:v>
                </c:pt>
                <c:pt idx="11">
                  <c:v>1334.0035475781799</c:v>
                </c:pt>
                <c:pt idx="12">
                  <c:v>1327.3569449086001</c:v>
                </c:pt>
                <c:pt idx="13">
                  <c:v>1307.3092147554701</c:v>
                </c:pt>
                <c:pt idx="14">
                  <c:v>1289.5296023798301</c:v>
                </c:pt>
                <c:pt idx="15">
                  <c:v>1273.60161568842</c:v>
                </c:pt>
                <c:pt idx="16">
                  <c:v>1257.5407091567699</c:v>
                </c:pt>
                <c:pt idx="17">
                  <c:v>1242.4496152869599</c:v>
                </c:pt>
                <c:pt idx="18">
                  <c:v>1229.3164992290999</c:v>
                </c:pt>
                <c:pt idx="19">
                  <c:v>1218.85828363685</c:v>
                </c:pt>
                <c:pt idx="20">
                  <c:v>1204.18631870888</c:v>
                </c:pt>
                <c:pt idx="21">
                  <c:v>1192.65784056551</c:v>
                </c:pt>
                <c:pt idx="22">
                  <c:v>1184.74945576294</c:v>
                </c:pt>
                <c:pt idx="23">
                  <c:v>1172.56022368095</c:v>
                </c:pt>
                <c:pt idx="24">
                  <c:v>1160.0658684458599</c:v>
                </c:pt>
                <c:pt idx="25">
                  <c:v>1151.57530217008</c:v>
                </c:pt>
                <c:pt idx="26">
                  <c:v>1142.9741804529001</c:v>
                </c:pt>
                <c:pt idx="27">
                  <c:v>1134.27365964571</c:v>
                </c:pt>
                <c:pt idx="28">
                  <c:v>1125.4923781658899</c:v>
                </c:pt>
                <c:pt idx="29">
                  <c:v>1116.64544221802</c:v>
                </c:pt>
                <c:pt idx="30">
                  <c:v>1107.7471111745599</c:v>
                </c:pt>
                <c:pt idx="31">
                  <c:v>1098.80786081218</c:v>
                </c:pt>
                <c:pt idx="32">
                  <c:v>1089.8456560192899</c:v>
                </c:pt>
                <c:pt idx="33">
                  <c:v>1080.8847945309701</c:v>
                </c:pt>
                <c:pt idx="34">
                  <c:v>1076.40277990506</c:v>
                </c:pt>
                <c:pt idx="35">
                  <c:v>1067.4387200016899</c:v>
                </c:pt>
                <c:pt idx="36">
                  <c:v>1058.4904512036101</c:v>
                </c:pt>
                <c:pt idx="37">
                  <c:v>1054.03613742575</c:v>
                </c:pt>
                <c:pt idx="38">
                  <c:v>1045.1502124746</c:v>
                </c:pt>
                <c:pt idx="39">
                  <c:v>1040.72343454422</c:v>
                </c:pt>
                <c:pt idx="40">
                  <c:v>1031.9395731464499</c:v>
                </c:pt>
                <c:pt idx="41">
                  <c:v>1027.5721440083901</c:v>
                </c:pt>
                <c:pt idx="42">
                  <c:v>1018.90311812224</c:v>
                </c:pt>
                <c:pt idx="43">
                  <c:v>1014.6113290739301</c:v>
                </c:pt>
                <c:pt idx="44">
                  <c:v>1006.09421788497</c:v>
                </c:pt>
                <c:pt idx="45">
                  <c:v>1001.88975750014</c:v>
                </c:pt>
                <c:pt idx="46">
                  <c:v>997.70990462456496</c:v>
                </c:pt>
                <c:pt idx="47">
                  <c:v>989.44456912630505</c:v>
                </c:pt>
                <c:pt idx="48">
                  <c:v>985.36415386815202</c:v>
                </c:pt>
                <c:pt idx="49">
                  <c:v>981.31317157901594</c:v>
                </c:pt>
                <c:pt idx="50">
                  <c:v>977.30282207705898</c:v>
                </c:pt>
                <c:pt idx="51">
                  <c:v>969.38343496491098</c:v>
                </c:pt>
                <c:pt idx="52">
                  <c:v>965.48197990787298</c:v>
                </c:pt>
                <c:pt idx="53">
                  <c:v>961.61644779147105</c:v>
                </c:pt>
                <c:pt idx="54">
                  <c:v>957.77943650063298</c:v>
                </c:pt>
                <c:pt idx="55">
                  <c:v>950.22714397392599</c:v>
                </c:pt>
                <c:pt idx="56">
                  <c:v>946.49937920346304</c:v>
                </c:pt>
                <c:pt idx="57">
                  <c:v>942.81525095884103</c:v>
                </c:pt>
                <c:pt idx="58">
                  <c:v>939.16032711049797</c:v>
                </c:pt>
                <c:pt idx="59">
                  <c:v>935.54231480069905</c:v>
                </c:pt>
                <c:pt idx="60">
                  <c:v>928.40965513052197</c:v>
                </c:pt>
                <c:pt idx="61">
                  <c:v>924.89955749679802</c:v>
                </c:pt>
                <c:pt idx="62">
                  <c:v>921.42068176442103</c:v>
                </c:pt>
                <c:pt idx="63">
                  <c:v>917.97270628926299</c:v>
                </c:pt>
                <c:pt idx="64">
                  <c:v>914.56405820350994</c:v>
                </c:pt>
                <c:pt idx="65">
                  <c:v>911.18250795852396</c:v>
                </c:pt>
                <c:pt idx="66">
                  <c:v>907.83953727348796</c:v>
                </c:pt>
                <c:pt idx="67">
                  <c:v>901.24407153815901</c:v>
                </c:pt>
                <c:pt idx="68">
                  <c:v>897.997614760077</c:v>
                </c:pt>
                <c:pt idx="69">
                  <c:v>894.77633957703597</c:v>
                </c:pt>
                <c:pt idx="70">
                  <c:v>891.59436503642701</c:v>
                </c:pt>
                <c:pt idx="71">
                  <c:v>888.43647166802896</c:v>
                </c:pt>
                <c:pt idx="72">
                  <c:v>885.31352515407605</c:v>
                </c:pt>
                <c:pt idx="73">
                  <c:v>882.21867327194695</c:v>
                </c:pt>
                <c:pt idx="74">
                  <c:v>879.15274731845102</c:v>
                </c:pt>
                <c:pt idx="75">
                  <c:v>876.11839516040698</c:v>
                </c:pt>
                <c:pt idx="76">
                  <c:v>873.10939809620697</c:v>
                </c:pt>
                <c:pt idx="77">
                  <c:v>867.18194410998206</c:v>
                </c:pt>
                <c:pt idx="78">
                  <c:v>864.26190655885796</c:v>
                </c:pt>
                <c:pt idx="79">
                  <c:v>861.36666400100296</c:v>
                </c:pt>
                <c:pt idx="80">
                  <c:v>858.493555268347</c:v>
                </c:pt>
                <c:pt idx="81">
                  <c:v>855.64094227727196</c:v>
                </c:pt>
                <c:pt idx="82">
                  <c:v>852.78606052605505</c:v>
                </c:pt>
                <c:pt idx="83">
                  <c:v>849.94473524013699</c:v>
                </c:pt>
                <c:pt idx="84">
                  <c:v>847.12212024281098</c:v>
                </c:pt>
                <c:pt idx="85">
                  <c:v>844.295325427629</c:v>
                </c:pt>
                <c:pt idx="86">
                  <c:v>841.48001866664697</c:v>
                </c:pt>
                <c:pt idx="87">
                  <c:v>838.68221651960596</c:v>
                </c:pt>
                <c:pt idx="88">
                  <c:v>835.89810044644605</c:v>
                </c:pt>
                <c:pt idx="89">
                  <c:v>833.12051401629503</c:v>
                </c:pt>
                <c:pt idx="90">
                  <c:v>830.35467906493795</c:v>
                </c:pt>
                <c:pt idx="91">
                  <c:v>827.60117380339898</c:v>
                </c:pt>
                <c:pt idx="92">
                  <c:v>824.85877055028698</c:v>
                </c:pt>
                <c:pt idx="93">
                  <c:v>822.13279599423402</c:v>
                </c:pt>
                <c:pt idx="94">
                  <c:v>819.42065954379802</c:v>
                </c:pt>
                <c:pt idx="95">
                  <c:v>816.72189960847402</c:v>
                </c:pt>
                <c:pt idx="96">
                  <c:v>814.03595970926801</c:v>
                </c:pt>
                <c:pt idx="97">
                  <c:v>811.36189647066703</c:v>
                </c:pt>
                <c:pt idx="98">
                  <c:v>808.70029425628104</c:v>
                </c:pt>
                <c:pt idx="99">
                  <c:v>806.05218401007505</c:v>
                </c:pt>
                <c:pt idx="100">
                  <c:v>803.41711984407402</c:v>
                </c:pt>
                <c:pt idx="101">
                  <c:v>800.79450473429904</c:v>
                </c:pt>
                <c:pt idx="102">
                  <c:v>798.18520377606296</c:v>
                </c:pt>
                <c:pt idx="103">
                  <c:v>795.58880807597302</c:v>
                </c:pt>
                <c:pt idx="104">
                  <c:v>793.00550047029003</c:v>
                </c:pt>
                <c:pt idx="105">
                  <c:v>790.43475337149903</c:v>
                </c:pt>
                <c:pt idx="106">
                  <c:v>787.87693549392702</c:v>
                </c:pt>
                <c:pt idx="107">
                  <c:v>785.33194015698496</c:v>
                </c:pt>
                <c:pt idx="108">
                  <c:v>782.800250477389</c:v>
                </c:pt>
                <c:pt idx="109">
                  <c:v>780.28098784758504</c:v>
                </c:pt>
                <c:pt idx="110">
                  <c:v>777.77532972628001</c:v>
                </c:pt>
                <c:pt idx="111">
                  <c:v>775.28235548479404</c:v>
                </c:pt>
                <c:pt idx="112">
                  <c:v>772.801674773949</c:v>
                </c:pt>
                <c:pt idx="113">
                  <c:v>770.33314028130997</c:v>
                </c:pt>
                <c:pt idx="114">
                  <c:v>767.87589458417403</c:v>
                </c:pt>
                <c:pt idx="115">
                  <c:v>765.43239251694604</c:v>
                </c:pt>
                <c:pt idx="116">
                  <c:v>762.99970159399595</c:v>
                </c:pt>
                <c:pt idx="117">
                  <c:v>762.99970159399595</c:v>
                </c:pt>
                <c:pt idx="118">
                  <c:v>760.57860170798801</c:v>
                </c:pt>
                <c:pt idx="119">
                  <c:v>758.169321056012</c:v>
                </c:pt>
                <c:pt idx="120">
                  <c:v>755.77259835048903</c:v>
                </c:pt>
                <c:pt idx="121">
                  <c:v>753.38754457422601</c:v>
                </c:pt>
                <c:pt idx="122">
                  <c:v>751.01311246571197</c:v>
                </c:pt>
                <c:pt idx="123">
                  <c:v>748.65180273328497</c:v>
                </c:pt>
                <c:pt idx="124">
                  <c:v>746.29942251539205</c:v>
                </c:pt>
                <c:pt idx="125">
                  <c:v>743.95973854937802</c:v>
                </c:pt>
                <c:pt idx="126">
                  <c:v>741.63076557439001</c:v>
                </c:pt>
                <c:pt idx="127">
                  <c:v>739.31255926466997</c:v>
                </c:pt>
                <c:pt idx="128">
                  <c:v>737.00566253458703</c:v>
                </c:pt>
                <c:pt idx="129">
                  <c:v>734.70979586454905</c:v>
                </c:pt>
                <c:pt idx="130">
                  <c:v>732.42486034159401</c:v>
                </c:pt>
                <c:pt idx="131">
                  <c:v>730.15082444592804</c:v>
                </c:pt>
                <c:pt idx="132">
                  <c:v>727.88701122446798</c:v>
                </c:pt>
                <c:pt idx="133">
                  <c:v>727.88701122446798</c:v>
                </c:pt>
                <c:pt idx="134">
                  <c:v>725.63268017545204</c:v>
                </c:pt>
                <c:pt idx="135">
                  <c:v>723.39014736301795</c:v>
                </c:pt>
                <c:pt idx="136">
                  <c:v>721.15756706561604</c:v>
                </c:pt>
                <c:pt idx="137">
                  <c:v>718.93455374029998</c:v>
                </c:pt>
                <c:pt idx="138">
                  <c:v>716.72236586200597</c:v>
                </c:pt>
                <c:pt idx="139">
                  <c:v>714.51928792614001</c:v>
                </c:pt>
                <c:pt idx="140">
                  <c:v>712.32714097624705</c:v>
                </c:pt>
                <c:pt idx="141">
                  <c:v>710.14507638548503</c:v>
                </c:pt>
                <c:pt idx="142">
                  <c:v>707.97170159334803</c:v>
                </c:pt>
                <c:pt idx="143">
                  <c:v>705.80902850400605</c:v>
                </c:pt>
                <c:pt idx="144">
                  <c:v>703.65620605413199</c:v>
                </c:pt>
                <c:pt idx="145">
                  <c:v>703.65620605413199</c:v>
                </c:pt>
                <c:pt idx="146">
                  <c:v>701.511237538974</c:v>
                </c:pt>
                <c:pt idx="147">
                  <c:v>699.37720076467497</c:v>
                </c:pt>
                <c:pt idx="148">
                  <c:v>697.25236309555703</c:v>
                </c:pt>
                <c:pt idx="149">
                  <c:v>695.136332546679</c:v>
                </c:pt>
                <c:pt idx="150">
                  <c:v>693.02941083653297</c:v>
                </c:pt>
                <c:pt idx="151">
                  <c:v>690.93193736368301</c:v>
                </c:pt>
                <c:pt idx="152">
                  <c:v>688.84364992569397</c:v>
                </c:pt>
                <c:pt idx="153">
                  <c:v>686.76422266105897</c:v>
                </c:pt>
                <c:pt idx="154">
                  <c:v>684.69362030643595</c:v>
                </c:pt>
                <c:pt idx="155">
                  <c:v>684.69362030643595</c:v>
                </c:pt>
                <c:pt idx="156">
                  <c:v>682.63124509785598</c:v>
                </c:pt>
                <c:pt idx="157">
                  <c:v>680.57858481365702</c:v>
                </c:pt>
                <c:pt idx="158">
                  <c:v>678.53399497066096</c:v>
                </c:pt>
                <c:pt idx="159">
                  <c:v>676.49838488461</c:v>
                </c:pt>
                <c:pt idx="160">
                  <c:v>674.471154046469</c:v>
                </c:pt>
                <c:pt idx="161">
                  <c:v>672.45216896848297</c:v>
                </c:pt>
                <c:pt idx="162">
                  <c:v>670.44153086035203</c:v>
                </c:pt>
                <c:pt idx="163">
                  <c:v>668.43989435148103</c:v>
                </c:pt>
                <c:pt idx="164">
                  <c:v>666.44529490656896</c:v>
                </c:pt>
                <c:pt idx="165">
                  <c:v>666.44529490656896</c:v>
                </c:pt>
                <c:pt idx="166">
                  <c:v>664.46022329531002</c:v>
                </c:pt>
                <c:pt idx="167">
                  <c:v>662.48220222595899</c:v>
                </c:pt>
                <c:pt idx="168">
                  <c:v>660.51295820745395</c:v>
                </c:pt>
                <c:pt idx="169">
                  <c:v>658.55169704820003</c:v>
                </c:pt>
                <c:pt idx="170">
                  <c:v>656.59793813031104</c:v>
                </c:pt>
                <c:pt idx="171">
                  <c:v>654.65207000255998</c:v>
                </c:pt>
                <c:pt idx="172">
                  <c:v>652.71458286316704</c:v>
                </c:pt>
                <c:pt idx="173">
                  <c:v>652.71458286316704</c:v>
                </c:pt>
                <c:pt idx="174">
                  <c:v>650.78421543655395</c:v>
                </c:pt>
                <c:pt idx="175">
                  <c:v>648.861216683507</c:v>
                </c:pt>
                <c:pt idx="176">
                  <c:v>646.94706454029495</c:v>
                </c:pt>
                <c:pt idx="177">
                  <c:v>645.03918372476596</c:v>
                </c:pt>
                <c:pt idx="178">
                  <c:v>643.13902993114198</c:v>
                </c:pt>
                <c:pt idx="179">
                  <c:v>641.24766244457896</c:v>
                </c:pt>
                <c:pt idx="180">
                  <c:v>639.36210304569704</c:v>
                </c:pt>
                <c:pt idx="181">
                  <c:v>639.36210304569704</c:v>
                </c:pt>
                <c:pt idx="182">
                  <c:v>637.484337548604</c:v>
                </c:pt>
                <c:pt idx="183">
                  <c:v>635.61372386720495</c:v>
                </c:pt>
                <c:pt idx="184">
                  <c:v>633.75080479566702</c:v>
                </c:pt>
                <c:pt idx="185">
                  <c:v>631.89425246187602</c:v>
                </c:pt>
                <c:pt idx="186">
                  <c:v>630.04556289886295</c:v>
                </c:pt>
                <c:pt idx="187">
                  <c:v>628.20314635230602</c:v>
                </c:pt>
                <c:pt idx="188">
                  <c:v>626.36861585339796</c:v>
                </c:pt>
                <c:pt idx="189">
                  <c:v>626.36861585339796</c:v>
                </c:pt>
                <c:pt idx="190">
                  <c:v>624.54079121212703</c:v>
                </c:pt>
                <c:pt idx="191">
                  <c:v>622.71962326844596</c:v>
                </c:pt>
                <c:pt idx="192">
                  <c:v>620.90564436714203</c:v>
                </c:pt>
                <c:pt idx="193">
                  <c:v>619.09819125562694</c:v>
                </c:pt>
                <c:pt idx="194">
                  <c:v>617.29744619078497</c:v>
                </c:pt>
                <c:pt idx="195">
                  <c:v>615.50324017625303</c:v>
                </c:pt>
                <c:pt idx="196">
                  <c:v>615.50324017625303</c:v>
                </c:pt>
                <c:pt idx="197">
                  <c:v>613.716029740919</c:v>
                </c:pt>
                <c:pt idx="198">
                  <c:v>611.93586286697303</c:v>
                </c:pt>
                <c:pt idx="199">
                  <c:v>610.16136305684199</c:v>
                </c:pt>
                <c:pt idx="200">
                  <c:v>610.16136305684199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6F00-4344-81FF-FEAF783712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17586128"/>
        <c:axId val="1517576880"/>
      </c:scatterChart>
      <c:valAx>
        <c:axId val="1517586128"/>
        <c:scaling>
          <c:orientation val="minMax"/>
          <c:max val="2.4"/>
          <c:min val="0"/>
        </c:scaling>
        <c:delete val="0"/>
        <c:axPos val="b"/>
        <c:majorGridlines>
          <c:spPr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i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x, </a:t>
                </a:r>
                <a:r>
                  <a:rPr lang="ru-RU" sz="1400" i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</a:t>
                </a:r>
              </a:p>
            </c:rich>
          </c:tx>
          <c:layout>
            <c:manualLayout>
              <c:xMode val="edge"/>
              <c:yMode val="edge"/>
              <c:x val="0.94240866604662121"/>
              <c:y val="0.8792522911449980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517576880"/>
        <c:crossesAt val="-0.2"/>
        <c:crossBetween val="midCat"/>
        <c:majorUnit val="0.4"/>
      </c:valAx>
      <c:valAx>
        <c:axId val="1517576880"/>
        <c:scaling>
          <c:orientation val="minMax"/>
          <c:min val="600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i="1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1400" i="0" baseline="-250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1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z="1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</a:t>
                </a:r>
              </a:p>
            </c:rich>
          </c:tx>
          <c:layout>
            <c:manualLayout>
              <c:xMode val="edge"/>
              <c:yMode val="edge"/>
              <c:x val="5.1309460181721007E-2"/>
              <c:y val="1.248510736078038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#,##0" sourceLinked="0"/>
        <c:majorTickMark val="out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517586128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bg1"/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791011142815266E-2"/>
          <c:y val="8.4425451092117756E-2"/>
          <c:w val="0.8361910132692526"/>
          <c:h val="0.81874145299145296"/>
        </c:manualLayout>
      </c:layout>
      <c:scatterChart>
        <c:scatterStyle val="lineMarker"/>
        <c:varyColors val="0"/>
        <c:ser>
          <c:idx val="0"/>
          <c:order val="0"/>
          <c:tx>
            <c:v>v0</c:v>
          </c:tx>
          <c:spPr>
            <a:ln w="2222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'без дульного тормоза'!$B$2:$GT$2</c:f>
              <c:numCache>
                <c:formatCode>General</c:formatCode>
                <c:ptCount val="201"/>
                <c:pt idx="0">
                  <c:v>0</c:v>
                </c:pt>
                <c:pt idx="1">
                  <c:v>1.2E-2</c:v>
                </c:pt>
                <c:pt idx="2">
                  <c:v>2.4E-2</c:v>
                </c:pt>
                <c:pt idx="3">
                  <c:v>3.5999999999999997E-2</c:v>
                </c:pt>
                <c:pt idx="4">
                  <c:v>4.8000000000000001E-2</c:v>
                </c:pt>
                <c:pt idx="5">
                  <c:v>0.06</c:v>
                </c:pt>
                <c:pt idx="6">
                  <c:v>7.1999999999999995E-2</c:v>
                </c:pt>
                <c:pt idx="7">
                  <c:v>8.4000000000000005E-2</c:v>
                </c:pt>
                <c:pt idx="8">
                  <c:v>9.6000000000000002E-2</c:v>
                </c:pt>
                <c:pt idx="9">
                  <c:v>0.108</c:v>
                </c:pt>
                <c:pt idx="10">
                  <c:v>0.12</c:v>
                </c:pt>
                <c:pt idx="11">
                  <c:v>0.13200000000000001</c:v>
                </c:pt>
                <c:pt idx="12">
                  <c:v>0.14399999999999999</c:v>
                </c:pt>
                <c:pt idx="13">
                  <c:v>0.156</c:v>
                </c:pt>
                <c:pt idx="14">
                  <c:v>0.16800000000000001</c:v>
                </c:pt>
                <c:pt idx="15">
                  <c:v>0.18</c:v>
                </c:pt>
                <c:pt idx="16">
                  <c:v>0.192</c:v>
                </c:pt>
                <c:pt idx="17">
                  <c:v>0.20399999999999999</c:v>
                </c:pt>
                <c:pt idx="18">
                  <c:v>0.216</c:v>
                </c:pt>
                <c:pt idx="19">
                  <c:v>0.22800000000000001</c:v>
                </c:pt>
                <c:pt idx="20">
                  <c:v>0.24</c:v>
                </c:pt>
                <c:pt idx="21">
                  <c:v>0.252</c:v>
                </c:pt>
                <c:pt idx="22">
                  <c:v>0.26400000000000001</c:v>
                </c:pt>
                <c:pt idx="23">
                  <c:v>0.27600000000000002</c:v>
                </c:pt>
                <c:pt idx="24">
                  <c:v>0.28799999999999998</c:v>
                </c:pt>
                <c:pt idx="25">
                  <c:v>0.3</c:v>
                </c:pt>
                <c:pt idx="26">
                  <c:v>0.312</c:v>
                </c:pt>
                <c:pt idx="27">
                  <c:v>0.32400000000000001</c:v>
                </c:pt>
                <c:pt idx="28">
                  <c:v>0.33600000000000002</c:v>
                </c:pt>
                <c:pt idx="29">
                  <c:v>0.34799999999999998</c:v>
                </c:pt>
                <c:pt idx="30">
                  <c:v>0.36</c:v>
                </c:pt>
                <c:pt idx="31">
                  <c:v>0.372</c:v>
                </c:pt>
                <c:pt idx="32">
                  <c:v>0.38400000000000001</c:v>
                </c:pt>
                <c:pt idx="33">
                  <c:v>0.39600000000000002</c:v>
                </c:pt>
                <c:pt idx="34">
                  <c:v>0.40799999999999997</c:v>
                </c:pt>
                <c:pt idx="35">
                  <c:v>0.42</c:v>
                </c:pt>
                <c:pt idx="36">
                  <c:v>0.432</c:v>
                </c:pt>
                <c:pt idx="37">
                  <c:v>0.44400000000000001</c:v>
                </c:pt>
                <c:pt idx="38">
                  <c:v>0.45600000000000002</c:v>
                </c:pt>
                <c:pt idx="39">
                  <c:v>0.46800000000000003</c:v>
                </c:pt>
                <c:pt idx="40">
                  <c:v>0.48</c:v>
                </c:pt>
                <c:pt idx="41">
                  <c:v>0.49199999999999999</c:v>
                </c:pt>
                <c:pt idx="42">
                  <c:v>0.504</c:v>
                </c:pt>
                <c:pt idx="43">
                  <c:v>0.51600000000000001</c:v>
                </c:pt>
                <c:pt idx="44">
                  <c:v>0.52800000000000002</c:v>
                </c:pt>
                <c:pt idx="45">
                  <c:v>0.54</c:v>
                </c:pt>
                <c:pt idx="46">
                  <c:v>0.55200000000000005</c:v>
                </c:pt>
                <c:pt idx="47">
                  <c:v>0.56399999999999995</c:v>
                </c:pt>
                <c:pt idx="48">
                  <c:v>0.57599999999999996</c:v>
                </c:pt>
                <c:pt idx="49">
                  <c:v>0.58799999999999997</c:v>
                </c:pt>
                <c:pt idx="50">
                  <c:v>0.6</c:v>
                </c:pt>
                <c:pt idx="51">
                  <c:v>0.61199999999999999</c:v>
                </c:pt>
                <c:pt idx="52">
                  <c:v>0.624</c:v>
                </c:pt>
                <c:pt idx="53">
                  <c:v>0.63600000000000001</c:v>
                </c:pt>
                <c:pt idx="54">
                  <c:v>0.64800000000000002</c:v>
                </c:pt>
                <c:pt idx="55">
                  <c:v>0.66</c:v>
                </c:pt>
                <c:pt idx="56">
                  <c:v>0.67200000000000004</c:v>
                </c:pt>
                <c:pt idx="57">
                  <c:v>0.68400000000000005</c:v>
                </c:pt>
                <c:pt idx="58">
                  <c:v>0.69599999999999995</c:v>
                </c:pt>
                <c:pt idx="59">
                  <c:v>0.70799999999999996</c:v>
                </c:pt>
                <c:pt idx="60">
                  <c:v>0.72</c:v>
                </c:pt>
                <c:pt idx="61">
                  <c:v>0.73199999999999998</c:v>
                </c:pt>
                <c:pt idx="62">
                  <c:v>0.74399999999999999</c:v>
                </c:pt>
                <c:pt idx="63">
                  <c:v>0.75600000000000001</c:v>
                </c:pt>
                <c:pt idx="64">
                  <c:v>0.76800000000000002</c:v>
                </c:pt>
                <c:pt idx="65">
                  <c:v>0.78</c:v>
                </c:pt>
                <c:pt idx="66">
                  <c:v>0.79200000000000004</c:v>
                </c:pt>
                <c:pt idx="67">
                  <c:v>0.80400000000000005</c:v>
                </c:pt>
                <c:pt idx="68">
                  <c:v>0.81599999999999995</c:v>
                </c:pt>
                <c:pt idx="69">
                  <c:v>0.82799999999999996</c:v>
                </c:pt>
                <c:pt idx="70">
                  <c:v>0.84</c:v>
                </c:pt>
                <c:pt idx="71">
                  <c:v>0.85199999999999998</c:v>
                </c:pt>
                <c:pt idx="72">
                  <c:v>0.86399999999999999</c:v>
                </c:pt>
                <c:pt idx="73">
                  <c:v>0.876</c:v>
                </c:pt>
                <c:pt idx="74">
                  <c:v>0.88800000000000001</c:v>
                </c:pt>
                <c:pt idx="75">
                  <c:v>0.9</c:v>
                </c:pt>
                <c:pt idx="76">
                  <c:v>0.91200000000000003</c:v>
                </c:pt>
                <c:pt idx="77">
                  <c:v>0.92400000000000004</c:v>
                </c:pt>
                <c:pt idx="78">
                  <c:v>0.93600000000000005</c:v>
                </c:pt>
                <c:pt idx="79">
                  <c:v>0.94799999999999995</c:v>
                </c:pt>
                <c:pt idx="80">
                  <c:v>0.96</c:v>
                </c:pt>
                <c:pt idx="81">
                  <c:v>0.97199999999999998</c:v>
                </c:pt>
                <c:pt idx="82">
                  <c:v>0.98399999999999999</c:v>
                </c:pt>
                <c:pt idx="83">
                  <c:v>0.996</c:v>
                </c:pt>
                <c:pt idx="84">
                  <c:v>1.008</c:v>
                </c:pt>
                <c:pt idx="85">
                  <c:v>1.02</c:v>
                </c:pt>
                <c:pt idx="86">
                  <c:v>1.032</c:v>
                </c:pt>
                <c:pt idx="87">
                  <c:v>1.044</c:v>
                </c:pt>
                <c:pt idx="88">
                  <c:v>1.056</c:v>
                </c:pt>
                <c:pt idx="89">
                  <c:v>1.0680000000000001</c:v>
                </c:pt>
                <c:pt idx="90">
                  <c:v>1.08</c:v>
                </c:pt>
                <c:pt idx="91">
                  <c:v>1.0920000000000001</c:v>
                </c:pt>
                <c:pt idx="92">
                  <c:v>1.1040000000000001</c:v>
                </c:pt>
                <c:pt idx="93">
                  <c:v>1.1160000000000001</c:v>
                </c:pt>
                <c:pt idx="94">
                  <c:v>1.1279999999999999</c:v>
                </c:pt>
                <c:pt idx="95">
                  <c:v>1.1399999999999999</c:v>
                </c:pt>
                <c:pt idx="96">
                  <c:v>1.1519999999999999</c:v>
                </c:pt>
                <c:pt idx="97">
                  <c:v>1.1639999999999999</c:v>
                </c:pt>
                <c:pt idx="98">
                  <c:v>1.1759999999999999</c:v>
                </c:pt>
                <c:pt idx="99">
                  <c:v>1.1879999999999999</c:v>
                </c:pt>
                <c:pt idx="100">
                  <c:v>1.2</c:v>
                </c:pt>
                <c:pt idx="101">
                  <c:v>1.212</c:v>
                </c:pt>
                <c:pt idx="102">
                  <c:v>1.224</c:v>
                </c:pt>
                <c:pt idx="103">
                  <c:v>1.236</c:v>
                </c:pt>
                <c:pt idx="104">
                  <c:v>1.248</c:v>
                </c:pt>
                <c:pt idx="105">
                  <c:v>1.26</c:v>
                </c:pt>
                <c:pt idx="106">
                  <c:v>1.272</c:v>
                </c:pt>
                <c:pt idx="107">
                  <c:v>1.284</c:v>
                </c:pt>
                <c:pt idx="108">
                  <c:v>1.296</c:v>
                </c:pt>
                <c:pt idx="109">
                  <c:v>1.3080000000000001</c:v>
                </c:pt>
                <c:pt idx="110">
                  <c:v>1.32</c:v>
                </c:pt>
                <c:pt idx="111">
                  <c:v>1.3320000000000001</c:v>
                </c:pt>
                <c:pt idx="112">
                  <c:v>1.3440000000000001</c:v>
                </c:pt>
                <c:pt idx="113">
                  <c:v>1.3560000000000001</c:v>
                </c:pt>
                <c:pt idx="114">
                  <c:v>1.3680000000000001</c:v>
                </c:pt>
                <c:pt idx="115">
                  <c:v>1.38</c:v>
                </c:pt>
                <c:pt idx="116">
                  <c:v>1.3919999999999999</c:v>
                </c:pt>
                <c:pt idx="117">
                  <c:v>1.4039999999999999</c:v>
                </c:pt>
                <c:pt idx="118">
                  <c:v>1.4159999999999999</c:v>
                </c:pt>
                <c:pt idx="119">
                  <c:v>1.4279999999999999</c:v>
                </c:pt>
                <c:pt idx="120">
                  <c:v>1.44</c:v>
                </c:pt>
                <c:pt idx="121">
                  <c:v>1.452</c:v>
                </c:pt>
                <c:pt idx="122">
                  <c:v>1.464</c:v>
                </c:pt>
                <c:pt idx="123">
                  <c:v>1.476</c:v>
                </c:pt>
                <c:pt idx="124">
                  <c:v>1.488</c:v>
                </c:pt>
                <c:pt idx="125">
                  <c:v>1.5</c:v>
                </c:pt>
                <c:pt idx="126">
                  <c:v>1.512</c:v>
                </c:pt>
                <c:pt idx="127">
                  <c:v>1.524</c:v>
                </c:pt>
                <c:pt idx="128">
                  <c:v>1.536</c:v>
                </c:pt>
                <c:pt idx="129">
                  <c:v>1.548</c:v>
                </c:pt>
                <c:pt idx="130">
                  <c:v>1.56</c:v>
                </c:pt>
                <c:pt idx="131">
                  <c:v>1.5720000000000001</c:v>
                </c:pt>
                <c:pt idx="132">
                  <c:v>1.5840000000000001</c:v>
                </c:pt>
                <c:pt idx="133">
                  <c:v>1.5960000000000001</c:v>
                </c:pt>
                <c:pt idx="134">
                  <c:v>1.6080000000000001</c:v>
                </c:pt>
                <c:pt idx="135">
                  <c:v>1.62</c:v>
                </c:pt>
                <c:pt idx="136">
                  <c:v>1.6319999999999999</c:v>
                </c:pt>
                <c:pt idx="137">
                  <c:v>1.6439999999999999</c:v>
                </c:pt>
                <c:pt idx="138">
                  <c:v>1.6559999999999999</c:v>
                </c:pt>
                <c:pt idx="139">
                  <c:v>1.6679999999999999</c:v>
                </c:pt>
                <c:pt idx="140">
                  <c:v>1.68</c:v>
                </c:pt>
                <c:pt idx="141">
                  <c:v>1.6919999999999999</c:v>
                </c:pt>
                <c:pt idx="142">
                  <c:v>1.704</c:v>
                </c:pt>
                <c:pt idx="143">
                  <c:v>1.716</c:v>
                </c:pt>
                <c:pt idx="144">
                  <c:v>1.728</c:v>
                </c:pt>
                <c:pt idx="145">
                  <c:v>1.74</c:v>
                </c:pt>
                <c:pt idx="146">
                  <c:v>1.752</c:v>
                </c:pt>
                <c:pt idx="147">
                  <c:v>1.764</c:v>
                </c:pt>
                <c:pt idx="148">
                  <c:v>1.776</c:v>
                </c:pt>
                <c:pt idx="149">
                  <c:v>1.788</c:v>
                </c:pt>
                <c:pt idx="150">
                  <c:v>1.8</c:v>
                </c:pt>
                <c:pt idx="151">
                  <c:v>1.8120000000000001</c:v>
                </c:pt>
                <c:pt idx="152">
                  <c:v>1.8240000000000001</c:v>
                </c:pt>
                <c:pt idx="153">
                  <c:v>1.8360000000000001</c:v>
                </c:pt>
                <c:pt idx="154">
                  <c:v>1.8480000000000001</c:v>
                </c:pt>
                <c:pt idx="155">
                  <c:v>1.86</c:v>
                </c:pt>
                <c:pt idx="156">
                  <c:v>1.8720000000000001</c:v>
                </c:pt>
                <c:pt idx="157">
                  <c:v>1.8839999999999999</c:v>
                </c:pt>
                <c:pt idx="158">
                  <c:v>1.8959999999999999</c:v>
                </c:pt>
                <c:pt idx="159">
                  <c:v>1.9079999999999999</c:v>
                </c:pt>
                <c:pt idx="160">
                  <c:v>1.92</c:v>
                </c:pt>
                <c:pt idx="161">
                  <c:v>1.9319999999999999</c:v>
                </c:pt>
                <c:pt idx="162">
                  <c:v>1.944</c:v>
                </c:pt>
                <c:pt idx="163">
                  <c:v>1.956</c:v>
                </c:pt>
                <c:pt idx="164">
                  <c:v>1.968</c:v>
                </c:pt>
                <c:pt idx="165">
                  <c:v>1.98</c:v>
                </c:pt>
                <c:pt idx="166">
                  <c:v>1.992</c:v>
                </c:pt>
                <c:pt idx="167">
                  <c:v>2.004</c:v>
                </c:pt>
                <c:pt idx="168">
                  <c:v>2.016</c:v>
                </c:pt>
                <c:pt idx="169">
                  <c:v>2.028</c:v>
                </c:pt>
                <c:pt idx="170">
                  <c:v>2.04</c:v>
                </c:pt>
                <c:pt idx="171">
                  <c:v>2.052</c:v>
                </c:pt>
                <c:pt idx="172">
                  <c:v>2.0640000000000001</c:v>
                </c:pt>
                <c:pt idx="173">
                  <c:v>2.0760000000000001</c:v>
                </c:pt>
                <c:pt idx="174">
                  <c:v>2.0880000000000001</c:v>
                </c:pt>
                <c:pt idx="175">
                  <c:v>2.1</c:v>
                </c:pt>
                <c:pt idx="176">
                  <c:v>2.1120000000000001</c:v>
                </c:pt>
                <c:pt idx="177">
                  <c:v>2.1240000000000001</c:v>
                </c:pt>
                <c:pt idx="178">
                  <c:v>2.1360000000000001</c:v>
                </c:pt>
                <c:pt idx="179">
                  <c:v>2.1480000000000001</c:v>
                </c:pt>
                <c:pt idx="180">
                  <c:v>2.16</c:v>
                </c:pt>
                <c:pt idx="181">
                  <c:v>2.1720000000000002</c:v>
                </c:pt>
                <c:pt idx="182">
                  <c:v>2.1840000000000002</c:v>
                </c:pt>
                <c:pt idx="183">
                  <c:v>2.1960000000000002</c:v>
                </c:pt>
                <c:pt idx="184">
                  <c:v>2.2080000000000002</c:v>
                </c:pt>
                <c:pt idx="185">
                  <c:v>2.2200000000000002</c:v>
                </c:pt>
                <c:pt idx="186">
                  <c:v>2.2320000000000002</c:v>
                </c:pt>
                <c:pt idx="187">
                  <c:v>2.2440000000000002</c:v>
                </c:pt>
                <c:pt idx="188">
                  <c:v>2.2559999999999998</c:v>
                </c:pt>
                <c:pt idx="189">
                  <c:v>2.2679999999999998</c:v>
                </c:pt>
                <c:pt idx="190">
                  <c:v>2.2799999999999998</c:v>
                </c:pt>
                <c:pt idx="191">
                  <c:v>2.2919999999999998</c:v>
                </c:pt>
                <c:pt idx="192">
                  <c:v>2.3039999999999998</c:v>
                </c:pt>
                <c:pt idx="193">
                  <c:v>2.3159999999999998</c:v>
                </c:pt>
                <c:pt idx="194">
                  <c:v>2.3279999999999998</c:v>
                </c:pt>
                <c:pt idx="195">
                  <c:v>2.34</c:v>
                </c:pt>
                <c:pt idx="196">
                  <c:v>2.3519999999999999</c:v>
                </c:pt>
                <c:pt idx="197">
                  <c:v>2.3639999999999999</c:v>
                </c:pt>
                <c:pt idx="198">
                  <c:v>2.3759999999999999</c:v>
                </c:pt>
                <c:pt idx="199">
                  <c:v>2.3879999999999999</c:v>
                </c:pt>
                <c:pt idx="200">
                  <c:v>2.4</c:v>
                </c:pt>
              </c:numCache>
            </c:numRef>
          </c:xVal>
          <c:yVal>
            <c:numRef>
              <c:f>'без дульного тормоза'!$B$3:$GT$3</c:f>
              <c:numCache>
                <c:formatCode>0.00E+00</c:formatCode>
                <c:ptCount val="201"/>
                <c:pt idx="0" formatCode="General">
                  <c:v>0</c:v>
                </c:pt>
                <c:pt idx="1">
                  <c:v>-9.3083855029069603E-6</c:v>
                </c:pt>
                <c:pt idx="2">
                  <c:v>-4.32370473267293E-5</c:v>
                </c:pt>
                <c:pt idx="3" formatCode="General">
                  <c:v>-1.01443147621139E-4</c:v>
                </c:pt>
                <c:pt idx="4" formatCode="General">
                  <c:v>-1.8358907561770199E-4</c:v>
                </c:pt>
                <c:pt idx="5" formatCode="General">
                  <c:v>-2.89342447633808E-4</c:v>
                </c:pt>
                <c:pt idx="6" formatCode="General">
                  <c:v>-4.1837610707526601E-4</c:v>
                </c:pt>
                <c:pt idx="7" formatCode="General">
                  <c:v>-5.7036812443887297E-4</c:v>
                </c:pt>
                <c:pt idx="8" formatCode="General">
                  <c:v>-7.4500179731493696E-4</c:v>
                </c:pt>
                <c:pt idx="9" formatCode="General">
                  <c:v>-9.4196565038973102E-4</c:v>
                </c:pt>
                <c:pt idx="10" formatCode="General">
                  <c:v>-1.1609534354126E-3</c:v>
                </c:pt>
                <c:pt idx="11" formatCode="General">
                  <c:v>-1.40235343506285E-3</c:v>
                </c:pt>
                <c:pt idx="12" formatCode="General">
                  <c:v>-1.6713782965934599E-3</c:v>
                </c:pt>
                <c:pt idx="13" formatCode="General">
                  <c:v>-1.9823963457563901E-3</c:v>
                </c:pt>
                <c:pt idx="14" formatCode="General">
                  <c:v>-2.34474794271078E-3</c:v>
                </c:pt>
                <c:pt idx="15" formatCode="General">
                  <c:v>-2.7610883281340899E-3</c:v>
                </c:pt>
                <c:pt idx="16" formatCode="General">
                  <c:v>-3.2330112051673298E-3</c:v>
                </c:pt>
                <c:pt idx="17" formatCode="General">
                  <c:v>-3.7621891568657899E-3</c:v>
                </c:pt>
                <c:pt idx="18" formatCode="General">
                  <c:v>-4.3503651741402197E-3</c:v>
                </c:pt>
                <c:pt idx="19" formatCode="General">
                  <c:v>-4.99936149235979E-3</c:v>
                </c:pt>
                <c:pt idx="20" formatCode="General">
                  <c:v>-5.7110896666666602E-3</c:v>
                </c:pt>
                <c:pt idx="21" formatCode="General">
                  <c:v>-6.4875585638964296E-3</c:v>
                </c:pt>
                <c:pt idx="22" formatCode="General">
                  <c:v>-7.3308730440152601E-3</c:v>
                </c:pt>
                <c:pt idx="23" formatCode="General">
                  <c:v>-8.2432402180621905E-3</c:v>
                </c:pt>
                <c:pt idx="24" formatCode="General">
                  <c:v>-9.2269641142695494E-3</c:v>
                </c:pt>
                <c:pt idx="25" formatCode="General">
                  <c:v>-1.02844715884304E-2</c:v>
                </c:pt>
                <c:pt idx="26" formatCode="General">
                  <c:v>-1.1418314572919501E-2</c:v>
                </c:pt>
                <c:pt idx="27" formatCode="General">
                  <c:v>-1.2631173419875401E-2</c:v>
                </c:pt>
                <c:pt idx="28" formatCode="General">
                  <c:v>-1.39258680429415E-2</c:v>
                </c:pt>
                <c:pt idx="29" formatCode="General">
                  <c:v>-1.5304964933405701E-2</c:v>
                </c:pt>
                <c:pt idx="30" formatCode="General">
                  <c:v>-1.6769178828385599E-2</c:v>
                </c:pt>
                <c:pt idx="31" formatCode="General">
                  <c:v>-1.8318215440489002E-2</c:v>
                </c:pt>
                <c:pt idx="32" formatCode="General">
                  <c:v>-1.9951647156833101E-2</c:v>
                </c:pt>
                <c:pt idx="33" formatCode="General">
                  <c:v>-2.16690450106331E-2</c:v>
                </c:pt>
                <c:pt idx="34" formatCode="General">
                  <c:v>-2.3469976627282899E-2</c:v>
                </c:pt>
                <c:pt idx="35" formatCode="General">
                  <c:v>-2.5354005295785801E-2</c:v>
                </c:pt>
                <c:pt idx="36" formatCode="General">
                  <c:v>-2.73206929865547E-2</c:v>
                </c:pt>
                <c:pt idx="37" formatCode="General">
                  <c:v>-2.9369598255941199E-2</c:v>
                </c:pt>
                <c:pt idx="38" formatCode="General">
                  <c:v>-3.1500280099691198E-2</c:v>
                </c:pt>
                <c:pt idx="39" formatCode="General">
                  <c:v>-3.3712297649463902E-2</c:v>
                </c:pt>
                <c:pt idx="40" formatCode="General">
                  <c:v>-3.6005200302806101E-2</c:v>
                </c:pt>
                <c:pt idx="41" formatCode="General">
                  <c:v>-3.8378540278874503E-2</c:v>
                </c:pt>
                <c:pt idx="42" formatCode="General">
                  <c:v>-4.08318656996298E-2</c:v>
                </c:pt>
                <c:pt idx="43" formatCode="General">
                  <c:v>-4.3364723113497497E-2</c:v>
                </c:pt>
                <c:pt idx="44" formatCode="General">
                  <c:v>-4.5976660002707802E-2</c:v>
                </c:pt>
                <c:pt idx="45" formatCode="General">
                  <c:v>-4.8667228142903099E-2</c:v>
                </c:pt>
                <c:pt idx="46" formatCode="General">
                  <c:v>-5.1435965760836998E-2</c:v>
                </c:pt>
                <c:pt idx="47" formatCode="General">
                  <c:v>-5.4282410159340502E-2</c:v>
                </c:pt>
                <c:pt idx="48" formatCode="General">
                  <c:v>-5.7206098796027498E-2</c:v>
                </c:pt>
                <c:pt idx="49" formatCode="General">
                  <c:v>-6.02065640450241E-2</c:v>
                </c:pt>
                <c:pt idx="50" formatCode="General">
                  <c:v>-6.3283337026643599E-2</c:v>
                </c:pt>
                <c:pt idx="51" formatCode="General">
                  <c:v>-6.6435946170289695E-2</c:v>
                </c:pt>
                <c:pt idx="52" formatCode="General">
                  <c:v>-6.9663922826722902E-2</c:v>
                </c:pt>
                <c:pt idx="53" formatCode="General">
                  <c:v>-7.2966790933015405E-2</c:v>
                </c:pt>
                <c:pt idx="54" formatCode="General">
                  <c:v>-7.6344074806075093E-2</c:v>
                </c:pt>
                <c:pt idx="55" formatCode="General">
                  <c:v>-7.9795295177397502E-2</c:v>
                </c:pt>
                <c:pt idx="56" formatCode="General">
                  <c:v>-8.3319966560432807E-2</c:v>
                </c:pt>
                <c:pt idx="57" formatCode="General">
                  <c:v>-8.6917613672248095E-2</c:v>
                </c:pt>
                <c:pt idx="58" formatCode="General">
                  <c:v>-9.0587756744869394E-2</c:v>
                </c:pt>
                <c:pt idx="59" formatCode="General">
                  <c:v>-9.4329904889958599E-2</c:v>
                </c:pt>
                <c:pt idx="60" formatCode="General">
                  <c:v>-9.8143563494248798E-2</c:v>
                </c:pt>
                <c:pt idx="61" formatCode="General">
                  <c:v>-0.102028243001082</c:v>
                </c:pt>
                <c:pt idx="62" formatCode="General">
                  <c:v>-0.105983447071949</c:v>
                </c:pt>
                <c:pt idx="63" formatCode="General">
                  <c:v>-0.11000867977197699</c:v>
                </c:pt>
                <c:pt idx="64" formatCode="General">
                  <c:v>-0.11410344305674799</c:v>
                </c:pt>
                <c:pt idx="65" formatCode="General">
                  <c:v>-0.118267238860039</c:v>
                </c:pt>
                <c:pt idx="66" formatCode="General">
                  <c:v>-0.12249956032329901</c:v>
                </c:pt>
                <c:pt idx="67" formatCode="General">
                  <c:v>-0.12679990646007799</c:v>
                </c:pt>
                <c:pt idx="68" formatCode="General">
                  <c:v>-0.131167771145349</c:v>
                </c:pt>
                <c:pt idx="69" formatCode="General">
                  <c:v>-0.13560264517498599</c:v>
                </c:pt>
                <c:pt idx="70" formatCode="General">
                  <c:v>-0.14010401366776201</c:v>
                </c:pt>
                <c:pt idx="71" formatCode="General">
                  <c:v>-0.14467136623317201</c:v>
                </c:pt>
                <c:pt idx="72" formatCode="General">
                  <c:v>-0.14930418882192201</c:v>
                </c:pt>
                <c:pt idx="73" formatCode="General">
                  <c:v>-0.15400196069706601</c:v>
                </c:pt>
                <c:pt idx="74" formatCode="General">
                  <c:v>-0.15876415701858199</c:v>
                </c:pt>
                <c:pt idx="75" formatCode="General">
                  <c:v>-0.16359025720780401</c:v>
                </c:pt>
                <c:pt idx="76" formatCode="General">
                  <c:v>-0.168479737434692</c:v>
                </c:pt>
                <c:pt idx="77" formatCode="General">
                  <c:v>-0.173432071452958</c:v>
                </c:pt>
                <c:pt idx="78" formatCode="General">
                  <c:v>-0.17844673163491101</c:v>
                </c:pt>
                <c:pt idx="79" formatCode="General">
                  <c:v>-0.18352318857031899</c:v>
                </c:pt>
                <c:pt idx="80" formatCode="General">
                  <c:v>-0.18866090801136301</c:v>
                </c:pt>
                <c:pt idx="81" formatCode="General">
                  <c:v>-0.19385935212798</c:v>
                </c:pt>
                <c:pt idx="82" formatCode="General">
                  <c:v>-0.19911798508318901</c:v>
                </c:pt>
                <c:pt idx="83" formatCode="General">
                  <c:v>-0.204436270286463</c:v>
                </c:pt>
                <c:pt idx="84" formatCode="General">
                  <c:v>-0.209813663590983</c:v>
                </c:pt>
                <c:pt idx="85" formatCode="General">
                  <c:v>-0.21524961966006601</c:v>
                </c:pt>
                <c:pt idx="86" formatCode="General">
                  <c:v>-0.22074359115931599</c:v>
                </c:pt>
                <c:pt idx="87" formatCode="General">
                  <c:v>-0.22629503561089201</c:v>
                </c:pt>
                <c:pt idx="88" formatCode="General">
                  <c:v>-0.23190340623932801</c:v>
                </c:pt>
                <c:pt idx="89" formatCode="General">
                  <c:v>-0.23756814822776401</c:v>
                </c:pt>
                <c:pt idx="90" formatCode="General">
                  <c:v>-0.243288711838131</c:v>
                </c:pt>
                <c:pt idx="91" formatCode="General">
                  <c:v>-0.24906454040831999</c:v>
                </c:pt>
                <c:pt idx="92" formatCode="General">
                  <c:v>-0.25489507489905999</c:v>
                </c:pt>
                <c:pt idx="93" formatCode="General">
                  <c:v>-0.260779750272916</c:v>
                </c:pt>
                <c:pt idx="94" formatCode="General">
                  <c:v>-0.26671800958184699</c:v>
                </c:pt>
                <c:pt idx="95" formatCode="General">
                  <c:v>-0.272709290305998</c:v>
                </c:pt>
                <c:pt idx="96" formatCode="General">
                  <c:v>-0.27875302763215598</c:v>
                </c:pt>
                <c:pt idx="97" formatCode="General">
                  <c:v>-0.28484865416188598</c:v>
                </c:pt>
                <c:pt idx="98" formatCode="General">
                  <c:v>-0.29099560067151498</c:v>
                </c:pt>
                <c:pt idx="99" formatCode="General">
                  <c:v>-0.29719329551135698</c:v>
                </c:pt>
                <c:pt idx="100" formatCode="General">
                  <c:v>-0.30344116474485699</c:v>
                </c:pt>
                <c:pt idx="101" formatCode="General">
                  <c:v>-0.30973863334646201</c:v>
                </c:pt>
                <c:pt idx="102" formatCode="General">
                  <c:v>-0.31608512261611099</c:v>
                </c:pt>
                <c:pt idx="103" formatCode="General">
                  <c:v>-0.32248005455325401</c:v>
                </c:pt>
                <c:pt idx="104" formatCode="General">
                  <c:v>-0.32892285255874698</c:v>
                </c:pt>
                <c:pt idx="105" formatCode="General">
                  <c:v>-0.33541293629804397</c:v>
                </c:pt>
                <c:pt idx="106" formatCode="General">
                  <c:v>-0.34194971782522599</c:v>
                </c:pt>
                <c:pt idx="107" formatCode="General">
                  <c:v>-0.34853261290048099</c:v>
                </c:pt>
                <c:pt idx="108" formatCode="General">
                  <c:v>-0.35516103937640398</c:v>
                </c:pt>
                <c:pt idx="109" formatCode="General">
                  <c:v>-0.36183440905695502</c:v>
                </c:pt>
                <c:pt idx="110" formatCode="General">
                  <c:v>-0.36855213153917399</c:v>
                </c:pt>
                <c:pt idx="111" formatCode="General">
                  <c:v>-0.375313616820106</c:v>
                </c:pt>
                <c:pt idx="112" formatCode="General">
                  <c:v>-0.38211827586795499</c:v>
                </c:pt>
                <c:pt idx="113" formatCode="General">
                  <c:v>-0.38896551217004</c:v>
                </c:pt>
                <c:pt idx="114" formatCode="General">
                  <c:v>-0.39585473017366501</c:v>
                </c:pt>
                <c:pt idx="115" formatCode="General">
                  <c:v>-0.40278533380360099</c:v>
                </c:pt>
                <c:pt idx="116" formatCode="General">
                  <c:v>-0.40975672360702298</c:v>
                </c:pt>
                <c:pt idx="117" formatCode="General">
                  <c:v>-0.41676830228395001</c:v>
                </c:pt>
                <c:pt idx="118" formatCode="General">
                  <c:v>-0.42381947005284798</c:v>
                </c:pt>
                <c:pt idx="119" formatCode="General">
                  <c:v>-0.43090962531856603</c:v>
                </c:pt>
                <c:pt idx="120" formatCode="General">
                  <c:v>-0.43803816643669002</c:v>
                </c:pt>
                <c:pt idx="121" formatCode="General">
                  <c:v>-0.44520449072678703</c:v>
                </c:pt>
                <c:pt idx="122" formatCode="General">
                  <c:v>-0.45240799710135898</c:v>
                </c:pt>
                <c:pt idx="123" formatCode="General">
                  <c:v>-0.45964808417987102</c:v>
                </c:pt>
                <c:pt idx="124" formatCode="General">
                  <c:v>-0.46692414776458602</c:v>
                </c:pt>
                <c:pt idx="125" formatCode="General">
                  <c:v>-0.47423558194881599</c:v>
                </c:pt>
                <c:pt idx="126" formatCode="General">
                  <c:v>-0.48158177960440002</c:v>
                </c:pt>
                <c:pt idx="127" formatCode="General">
                  <c:v>-0.48896213209202899</c:v>
                </c:pt>
                <c:pt idx="128" formatCode="General">
                  <c:v>-0.49637603211607301</c:v>
                </c:pt>
                <c:pt idx="129" formatCode="General">
                  <c:v>-0.50382287173946105</c:v>
                </c:pt>
                <c:pt idx="130" formatCode="General">
                  <c:v>-0.51130204359338605</c:v>
                </c:pt>
                <c:pt idx="131" formatCode="General">
                  <c:v>-0.51881293947746199</c:v>
                </c:pt>
                <c:pt idx="132" formatCode="General">
                  <c:v>-0.52635495133102606</c:v>
                </c:pt>
                <c:pt idx="133" formatCode="General">
                  <c:v>-0.53392747058304602</c:v>
                </c:pt>
                <c:pt idx="134" formatCode="General">
                  <c:v>-0.54152988791214896</c:v>
                </c:pt>
                <c:pt idx="135" formatCode="General">
                  <c:v>-0.54916159508649798</c:v>
                </c:pt>
                <c:pt idx="136" formatCode="General">
                  <c:v>-0.55682198542603401</c:v>
                </c:pt>
                <c:pt idx="137" formatCode="General">
                  <c:v>-0.56451045146142098</c:v>
                </c:pt>
                <c:pt idx="138" formatCode="General">
                  <c:v>-0.57222638609815402</c:v>
                </c:pt>
                <c:pt idx="139" formatCode="General">
                  <c:v>-0.57996918409266096</c:v>
                </c:pt>
                <c:pt idx="140" formatCode="General">
                  <c:v>-0.58773824040899703</c:v>
                </c:pt>
                <c:pt idx="141" formatCode="General">
                  <c:v>-0.59553295031153697</c:v>
                </c:pt>
                <c:pt idx="142" formatCode="General">
                  <c:v>-0.60335271033841797</c:v>
                </c:pt>
                <c:pt idx="143" formatCode="General">
                  <c:v>-0.61119691937614296</c:v>
                </c:pt>
                <c:pt idx="144" formatCode="General">
                  <c:v>-0.61906497798688098</c:v>
                </c:pt>
                <c:pt idx="145" formatCode="General">
                  <c:v>-0.626956285216003</c:v>
                </c:pt>
                <c:pt idx="146" formatCode="General">
                  <c:v>-0.63487024271731396</c:v>
                </c:pt>
                <c:pt idx="147" formatCode="General">
                  <c:v>-0.64280625568139405</c:v>
                </c:pt>
                <c:pt idx="148" formatCode="General">
                  <c:v>-0.65076372964736595</c:v>
                </c:pt>
                <c:pt idx="149" formatCode="General">
                  <c:v>-0.65874207094639703</c:v>
                </c:pt>
                <c:pt idx="150" formatCode="General">
                  <c:v>-0.66674068888510396</c:v>
                </c:pt>
                <c:pt idx="151" formatCode="General">
                  <c:v>-0.67475899676277995</c:v>
                </c:pt>
                <c:pt idx="152" formatCode="General">
                  <c:v>-0.68279641040033101</c:v>
                </c:pt>
                <c:pt idx="153" formatCode="General">
                  <c:v>-0.69085234667989404</c:v>
                </c:pt>
                <c:pt idx="154" formatCode="General">
                  <c:v>-0.69892622586377096</c:v>
                </c:pt>
                <c:pt idx="155" formatCode="General">
                  <c:v>-0.70701747256728498</c:v>
                </c:pt>
                <c:pt idx="156" formatCode="General">
                  <c:v>-0.71512551468765295</c:v>
                </c:pt>
                <c:pt idx="157" formatCode="General">
                  <c:v>-0.72324978310816201</c:v>
                </c:pt>
                <c:pt idx="158" formatCode="General">
                  <c:v>-0.73138971223695204</c:v>
                </c:pt>
                <c:pt idx="159" formatCode="General">
                  <c:v>-0.73954474013345195</c:v>
                </c:pt>
                <c:pt idx="160" formatCode="General">
                  <c:v>-0.74771431117023701</c:v>
                </c:pt>
                <c:pt idx="161" formatCode="General">
                  <c:v>-0.75589787286090304</c:v>
                </c:pt>
                <c:pt idx="162" formatCode="General">
                  <c:v>-0.76409487708165402</c:v>
                </c:pt>
                <c:pt idx="163" formatCode="General">
                  <c:v>-0.77230478115274404</c:v>
                </c:pt>
                <c:pt idx="164" formatCode="General">
                  <c:v>-0.78052704805953199</c:v>
                </c:pt>
                <c:pt idx="165" formatCode="General">
                  <c:v>-0.78876114633137895</c:v>
                </c:pt>
                <c:pt idx="166" formatCode="General">
                  <c:v>-0.79700655076568006</c:v>
                </c:pt>
                <c:pt idx="167" formatCode="General">
                  <c:v>-0.80526274228960304</c:v>
                </c:pt>
                <c:pt idx="168" formatCode="General">
                  <c:v>-0.81352920869776701</c:v>
                </c:pt>
                <c:pt idx="169" formatCode="General">
                  <c:v>-0.82180544360864705</c:v>
                </c:pt>
                <c:pt idx="170" formatCode="General">
                  <c:v>-0.83009094857802301</c:v>
                </c:pt>
                <c:pt idx="171" formatCode="General">
                  <c:v>-0.83838523325813497</c:v>
                </c:pt>
                <c:pt idx="172" formatCode="General">
                  <c:v>-0.846687814960009</c:v>
                </c:pt>
                <c:pt idx="173" formatCode="General">
                  <c:v>-0.85499821901639095</c:v>
                </c:pt>
                <c:pt idx="174" formatCode="General">
                  <c:v>-0.86331597933385895</c:v>
                </c:pt>
                <c:pt idx="175" formatCode="General">
                  <c:v>-0.87164063961961702</c:v>
                </c:pt>
                <c:pt idx="176" formatCode="General">
                  <c:v>-0.87997175277825801</c:v>
                </c:pt>
                <c:pt idx="177" formatCode="General">
                  <c:v>-0.88830888207625702</c:v>
                </c:pt>
                <c:pt idx="178" formatCode="General">
                  <c:v>-0.89665160073373595</c:v>
                </c:pt>
                <c:pt idx="179" formatCode="General">
                  <c:v>-0.90499949340368002</c:v>
                </c:pt>
                <c:pt idx="180" formatCode="General">
                  <c:v>-0.91335215602289499</c:v>
                </c:pt>
                <c:pt idx="181" formatCode="General">
                  <c:v>-0.92170919619064595</c:v>
                </c:pt>
                <c:pt idx="182" formatCode="General">
                  <c:v>-0.93007023424530499</c:v>
                </c:pt>
                <c:pt idx="183" formatCode="General">
                  <c:v>-0.93843490319844203</c:v>
                </c:pt>
                <c:pt idx="184" formatCode="General">
                  <c:v>-0.94680284978198004</c:v>
                </c:pt>
                <c:pt idx="185" formatCode="General">
                  <c:v>-0.95517373502159197</c:v>
                </c:pt>
                <c:pt idx="186" formatCode="General">
                  <c:v>-0.96354723450122304</c:v>
                </c:pt>
                <c:pt idx="187" formatCode="General">
                  <c:v>-0.97192303922590695</c:v>
                </c:pt>
                <c:pt idx="188" formatCode="General">
                  <c:v>-0.98030085619451801</c:v>
                </c:pt>
                <c:pt idx="189" formatCode="General">
                  <c:v>-0.98868040913458799</c:v>
                </c:pt>
                <c:pt idx="190" formatCode="General">
                  <c:v>-0.99706143909681599</c:v>
                </c:pt>
                <c:pt idx="191" formatCode="General">
                  <c:v>-1.00544370521253</c:v>
                </c:pt>
                <c:pt idx="192" formatCode="General">
                  <c:v>-1.01382698546773</c:v>
                </c:pt>
                <c:pt idx="193" formatCode="General">
                  <c:v>-1.0222110774728099</c:v>
                </c:pt>
                <c:pt idx="194" formatCode="General">
                  <c:v>-1.0305957992758501</c:v>
                </c:pt>
                <c:pt idx="195" formatCode="General">
                  <c:v>-1.0389809901442799</c:v>
                </c:pt>
                <c:pt idx="196" formatCode="General">
                  <c:v>-1.0473665114844799</c:v>
                </c:pt>
                <c:pt idx="197" formatCode="General">
                  <c:v>-1.0557522477640999</c:v>
                </c:pt>
                <c:pt idx="198" formatCode="General">
                  <c:v>-1.0641381073935801</c:v>
                </c:pt>
                <c:pt idx="199" formatCode="General">
                  <c:v>-1.0725240237071001</c:v>
                </c:pt>
                <c:pt idx="200" formatCode="General">
                  <c:v>-1.0809099559694499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9069-488B-81E6-8948CFE081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17579056"/>
        <c:axId val="1517575248"/>
      </c:scatterChart>
      <c:valAx>
        <c:axId val="1517579056"/>
        <c:scaling>
          <c:orientation val="minMax"/>
          <c:max val="2.4"/>
          <c:min val="0"/>
        </c:scaling>
        <c:delete val="0"/>
        <c:axPos val="b"/>
        <c:majorGridlines>
          <c:spPr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i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x, </a:t>
                </a:r>
                <a:r>
                  <a:rPr lang="ru-RU" sz="1400" i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</a:t>
                </a:r>
              </a:p>
            </c:rich>
          </c:tx>
          <c:layout>
            <c:manualLayout>
              <c:xMode val="edge"/>
              <c:yMode val="edge"/>
              <c:x val="0.94240868172280756"/>
              <c:y val="0.8689164242066640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517575248"/>
        <c:crossesAt val="-3"/>
        <c:crossBetween val="midCat"/>
        <c:majorUnit val="0.4"/>
      </c:valAx>
      <c:valAx>
        <c:axId val="151757524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 sz="1400" i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υ</a:t>
                </a:r>
                <a:r>
                  <a:rPr lang="en-US" sz="1400" i="0" cap="none" baseline="-2500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140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z="140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мм</a:t>
                </a:r>
              </a:p>
            </c:rich>
          </c:tx>
          <c:layout>
            <c:manualLayout>
              <c:xMode val="edge"/>
              <c:yMode val="edge"/>
              <c:x val="7.4498567335243543E-2"/>
              <c:y val="7.935325913718148E-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#,##0.0" sourceLinked="0"/>
        <c:majorTickMark val="out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517579056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bg1"/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053335650530943E-2"/>
          <c:y val="8.4425451092117756E-2"/>
          <c:w val="0.82773745219045225"/>
          <c:h val="0.81874145299145296"/>
        </c:manualLayout>
      </c:layout>
      <c:scatterChart>
        <c:scatterStyle val="lineMarker"/>
        <c:varyColors val="0"/>
        <c:ser>
          <c:idx val="0"/>
          <c:order val="0"/>
          <c:tx>
            <c:v>попереч</c:v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'без дульного тормоза'!$B$2:$HBF$2</c:f>
              <c:numCache>
                <c:formatCode>General</c:formatCode>
                <c:ptCount val="5465"/>
                <c:pt idx="0">
                  <c:v>0</c:v>
                </c:pt>
                <c:pt idx="1">
                  <c:v>1.3736981815118701E-2</c:v>
                </c:pt>
                <c:pt idx="2">
                  <c:v>2.7473963630237401E-2</c:v>
                </c:pt>
                <c:pt idx="3">
                  <c:v>4.1210945445356001E-2</c:v>
                </c:pt>
                <c:pt idx="4">
                  <c:v>5.4947927260474698E-2</c:v>
                </c:pt>
                <c:pt idx="5">
                  <c:v>6.8684909075593395E-2</c:v>
                </c:pt>
                <c:pt idx="6">
                  <c:v>8.2421890890712099E-2</c:v>
                </c:pt>
                <c:pt idx="7">
                  <c:v>9.6158872705830706E-2</c:v>
                </c:pt>
                <c:pt idx="8">
                  <c:v>0.10989585452094899</c:v>
                </c:pt>
                <c:pt idx="9">
                  <c:v>0.123632836336068</c:v>
                </c:pt>
                <c:pt idx="10">
                  <c:v>0.13736981815118701</c:v>
                </c:pt>
                <c:pt idx="11">
                  <c:v>0.15110679996630499</c:v>
                </c:pt>
                <c:pt idx="12">
                  <c:v>0.164843781781424</c:v>
                </c:pt>
                <c:pt idx="13">
                  <c:v>0.17858076359654301</c:v>
                </c:pt>
                <c:pt idx="14">
                  <c:v>0.192317745411661</c:v>
                </c:pt>
                <c:pt idx="15">
                  <c:v>0.20605472722678</c:v>
                </c:pt>
                <c:pt idx="16">
                  <c:v>0.21979170904189901</c:v>
                </c:pt>
                <c:pt idx="17">
                  <c:v>0.233528690857017</c:v>
                </c:pt>
                <c:pt idx="18">
                  <c:v>0.24726567267213601</c:v>
                </c:pt>
                <c:pt idx="19">
                  <c:v>0.26100265448725501</c:v>
                </c:pt>
                <c:pt idx="20">
                  <c:v>0.27473963630237402</c:v>
                </c:pt>
                <c:pt idx="21">
                  <c:v>0.28847661811749198</c:v>
                </c:pt>
                <c:pt idx="22">
                  <c:v>0.30221359993261099</c:v>
                </c:pt>
                <c:pt idx="23">
                  <c:v>0.31595058174773</c:v>
                </c:pt>
                <c:pt idx="24">
                  <c:v>0.32968756356284801</c:v>
                </c:pt>
                <c:pt idx="25">
                  <c:v>0.34342454537796702</c:v>
                </c:pt>
                <c:pt idx="26">
                  <c:v>0.35716152719308603</c:v>
                </c:pt>
                <c:pt idx="27">
                  <c:v>0.37089850900820398</c:v>
                </c:pt>
                <c:pt idx="28">
                  <c:v>0.38463549082332299</c:v>
                </c:pt>
                <c:pt idx="29">
                  <c:v>0.398372472638442</c:v>
                </c:pt>
                <c:pt idx="30">
                  <c:v>0.41210945445356001</c:v>
                </c:pt>
                <c:pt idx="31">
                  <c:v>0.42584643626867902</c:v>
                </c:pt>
                <c:pt idx="32">
                  <c:v>0.43958341808379803</c:v>
                </c:pt>
                <c:pt idx="33">
                  <c:v>0.45332039989891598</c:v>
                </c:pt>
                <c:pt idx="34">
                  <c:v>0.46705738171403499</c:v>
                </c:pt>
                <c:pt idx="35">
                  <c:v>0.480794363529154</c:v>
                </c:pt>
                <c:pt idx="36">
                  <c:v>0.49453134534427201</c:v>
                </c:pt>
                <c:pt idx="37">
                  <c:v>0.50826832715939096</c:v>
                </c:pt>
                <c:pt idx="38">
                  <c:v>0.52200530897451003</c:v>
                </c:pt>
                <c:pt idx="39">
                  <c:v>0.53574229078962798</c:v>
                </c:pt>
                <c:pt idx="40">
                  <c:v>0.54947927260474705</c:v>
                </c:pt>
                <c:pt idx="41">
                  <c:v>0.563216254419866</c:v>
                </c:pt>
                <c:pt idx="42">
                  <c:v>0.57695323623498396</c:v>
                </c:pt>
                <c:pt idx="43">
                  <c:v>0.59069021805010302</c:v>
                </c:pt>
                <c:pt idx="44">
                  <c:v>0.60442719986522198</c:v>
                </c:pt>
                <c:pt idx="45">
                  <c:v>0.61816418168034004</c:v>
                </c:pt>
                <c:pt idx="46">
                  <c:v>0.631901163495459</c:v>
                </c:pt>
                <c:pt idx="47">
                  <c:v>0.64563814531057795</c:v>
                </c:pt>
                <c:pt idx="48">
                  <c:v>0.65937512712569601</c:v>
                </c:pt>
                <c:pt idx="49">
                  <c:v>0.67311210894081497</c:v>
                </c:pt>
                <c:pt idx="50">
                  <c:v>0.68684909075593403</c:v>
                </c:pt>
                <c:pt idx="51">
                  <c:v>0.70058607257105199</c:v>
                </c:pt>
                <c:pt idx="52">
                  <c:v>0.71432305438617105</c:v>
                </c:pt>
                <c:pt idx="53">
                  <c:v>0.72806003620129001</c:v>
                </c:pt>
                <c:pt idx="54">
                  <c:v>0.74179701801640896</c:v>
                </c:pt>
                <c:pt idx="55">
                  <c:v>0.75553399983152703</c:v>
                </c:pt>
                <c:pt idx="56">
                  <c:v>0.76927098164664598</c:v>
                </c:pt>
                <c:pt idx="57">
                  <c:v>0.78300796346176504</c:v>
                </c:pt>
                <c:pt idx="58">
                  <c:v>0.796744945276883</c:v>
                </c:pt>
                <c:pt idx="59">
                  <c:v>0.81048192709200195</c:v>
                </c:pt>
                <c:pt idx="60">
                  <c:v>0.82421890890712102</c:v>
                </c:pt>
                <c:pt idx="61">
                  <c:v>0.83795589072223897</c:v>
                </c:pt>
                <c:pt idx="62">
                  <c:v>0.85169287253735804</c:v>
                </c:pt>
                <c:pt idx="63">
                  <c:v>0.86542985435247699</c:v>
                </c:pt>
                <c:pt idx="64">
                  <c:v>0.87916683616759495</c:v>
                </c:pt>
                <c:pt idx="65">
                  <c:v>0.89290381798271401</c:v>
                </c:pt>
                <c:pt idx="66">
                  <c:v>0.90664079979783296</c:v>
                </c:pt>
                <c:pt idx="67">
                  <c:v>0.92037778161295103</c:v>
                </c:pt>
                <c:pt idx="68">
                  <c:v>0.93411476342806998</c:v>
                </c:pt>
                <c:pt idx="69">
                  <c:v>0.94785174524318905</c:v>
                </c:pt>
                <c:pt idx="70">
                  <c:v>0.961588727058307</c:v>
                </c:pt>
                <c:pt idx="71">
                  <c:v>0.97532570887342596</c:v>
                </c:pt>
                <c:pt idx="72">
                  <c:v>0.98906269068854502</c:v>
                </c:pt>
                <c:pt idx="73">
                  <c:v>1.0027996725036601</c:v>
                </c:pt>
                <c:pt idx="74">
                  <c:v>1.0165366543187799</c:v>
                </c:pt>
                <c:pt idx="75">
                  <c:v>1.0302736361339</c:v>
                </c:pt>
                <c:pt idx="76">
                  <c:v>1.0440106179490201</c:v>
                </c:pt>
                <c:pt idx="77">
                  <c:v>1.0577475997641399</c:v>
                </c:pt>
                <c:pt idx="78">
                  <c:v>1.07148458157926</c:v>
                </c:pt>
                <c:pt idx="79">
                  <c:v>1.08522156339438</c:v>
                </c:pt>
                <c:pt idx="80">
                  <c:v>1.0989585452094901</c:v>
                </c:pt>
                <c:pt idx="81">
                  <c:v>1.1126955270246099</c:v>
                </c:pt>
                <c:pt idx="82">
                  <c:v>1.12643250883973</c:v>
                </c:pt>
                <c:pt idx="83">
                  <c:v>1.1401694906548501</c:v>
                </c:pt>
                <c:pt idx="84">
                  <c:v>1.1539064724699699</c:v>
                </c:pt>
                <c:pt idx="85">
                  <c:v>1.16764345428509</c:v>
                </c:pt>
                <c:pt idx="86">
                  <c:v>1.18138043610021</c:v>
                </c:pt>
                <c:pt idx="87">
                  <c:v>1.1951174179153199</c:v>
                </c:pt>
                <c:pt idx="88">
                  <c:v>1.20885439973044</c:v>
                </c:pt>
                <c:pt idx="89">
                  <c:v>1.22259138154556</c:v>
                </c:pt>
                <c:pt idx="90">
                  <c:v>1.2363283633606801</c:v>
                </c:pt>
                <c:pt idx="91">
                  <c:v>1.2500653451757999</c:v>
                </c:pt>
                <c:pt idx="92">
                  <c:v>1.26380232699092</c:v>
                </c:pt>
                <c:pt idx="93">
                  <c:v>1.2775393088060401</c:v>
                </c:pt>
                <c:pt idx="94">
                  <c:v>1.2912762906211599</c:v>
                </c:pt>
                <c:pt idx="95">
                  <c:v>1.30501327243627</c:v>
                </c:pt>
                <c:pt idx="96">
                  <c:v>1.31875025425139</c:v>
                </c:pt>
                <c:pt idx="97">
                  <c:v>1.3324872360665101</c:v>
                </c:pt>
                <c:pt idx="98">
                  <c:v>1.3462242178816299</c:v>
                </c:pt>
                <c:pt idx="99">
                  <c:v>1.35996119969675</c:v>
                </c:pt>
                <c:pt idx="100">
                  <c:v>1.3736981815118701</c:v>
                </c:pt>
                <c:pt idx="101">
                  <c:v>1.3874351633269899</c:v>
                </c:pt>
                <c:pt idx="102">
                  <c:v>1.4011721451421</c:v>
                </c:pt>
                <c:pt idx="103">
                  <c:v>1.41490912695722</c:v>
                </c:pt>
                <c:pt idx="104">
                  <c:v>1.4286461087723401</c:v>
                </c:pt>
                <c:pt idx="105">
                  <c:v>1.4423830905874599</c:v>
                </c:pt>
                <c:pt idx="106">
                  <c:v>1.45612007240258</c:v>
                </c:pt>
                <c:pt idx="107">
                  <c:v>1.4698570542177001</c:v>
                </c:pt>
                <c:pt idx="108">
                  <c:v>1.4835940360328199</c:v>
                </c:pt>
                <c:pt idx="109">
                  <c:v>1.49733101784794</c:v>
                </c:pt>
                <c:pt idx="110">
                  <c:v>1.5110679996630501</c:v>
                </c:pt>
                <c:pt idx="111">
                  <c:v>1.5248049814781699</c:v>
                </c:pt>
                <c:pt idx="112">
                  <c:v>1.53854196329329</c:v>
                </c:pt>
                <c:pt idx="113">
                  <c:v>1.55227894510841</c:v>
                </c:pt>
                <c:pt idx="114">
                  <c:v>1.5660159269235301</c:v>
                </c:pt>
                <c:pt idx="115">
                  <c:v>1.5797529087386499</c:v>
                </c:pt>
                <c:pt idx="116">
                  <c:v>1.59348989055377</c:v>
                </c:pt>
                <c:pt idx="117">
                  <c:v>1.6072268723688901</c:v>
                </c:pt>
                <c:pt idx="118">
                  <c:v>1.6209638541839999</c:v>
                </c:pt>
                <c:pt idx="119">
                  <c:v>1.63470083599912</c:v>
                </c:pt>
                <c:pt idx="120">
                  <c:v>1.64843781781424</c:v>
                </c:pt>
                <c:pt idx="121">
                  <c:v>1.6621747996293601</c:v>
                </c:pt>
                <c:pt idx="122">
                  <c:v>1.6759117814444799</c:v>
                </c:pt>
                <c:pt idx="123">
                  <c:v>1.6896487632596</c:v>
                </c:pt>
                <c:pt idx="124">
                  <c:v>1.7033857450747201</c:v>
                </c:pt>
                <c:pt idx="125">
                  <c:v>1.7171227268898299</c:v>
                </c:pt>
                <c:pt idx="126">
                  <c:v>1.73085970870495</c:v>
                </c:pt>
                <c:pt idx="127">
                  <c:v>1.74459669052007</c:v>
                </c:pt>
                <c:pt idx="128">
                  <c:v>1.7583336723351899</c:v>
                </c:pt>
                <c:pt idx="129">
                  <c:v>1.77207065415031</c:v>
                </c:pt>
                <c:pt idx="130">
                  <c:v>1.78580763596543</c:v>
                </c:pt>
                <c:pt idx="131">
                  <c:v>1.7995446177805501</c:v>
                </c:pt>
                <c:pt idx="132">
                  <c:v>1.8132815995956699</c:v>
                </c:pt>
                <c:pt idx="133">
                  <c:v>1.82701858141078</c:v>
                </c:pt>
                <c:pt idx="134">
                  <c:v>1.8407555632259001</c:v>
                </c:pt>
                <c:pt idx="135">
                  <c:v>1.8544925450410199</c:v>
                </c:pt>
                <c:pt idx="136">
                  <c:v>1.86822952685614</c:v>
                </c:pt>
                <c:pt idx="137">
                  <c:v>1.88196650867126</c:v>
                </c:pt>
                <c:pt idx="138">
                  <c:v>1.8957034904863801</c:v>
                </c:pt>
                <c:pt idx="139">
                  <c:v>1.9094404723014999</c:v>
                </c:pt>
                <c:pt idx="140">
                  <c:v>1.92317745411661</c:v>
                </c:pt>
                <c:pt idx="141">
                  <c:v>1.9369144359317301</c:v>
                </c:pt>
                <c:pt idx="142">
                  <c:v>1.9506514177468499</c:v>
                </c:pt>
                <c:pt idx="143">
                  <c:v>1.96438839956197</c:v>
                </c:pt>
                <c:pt idx="144">
                  <c:v>1.97812538137709</c:v>
                </c:pt>
                <c:pt idx="145">
                  <c:v>1.9918623631922101</c:v>
                </c:pt>
                <c:pt idx="146">
                  <c:v>2.0055993450073299</c:v>
                </c:pt>
                <c:pt idx="147">
                  <c:v>2.01933632682245</c:v>
                </c:pt>
                <c:pt idx="148">
                  <c:v>2.0330733086375599</c:v>
                </c:pt>
                <c:pt idx="149">
                  <c:v>2.0468102904526799</c:v>
                </c:pt>
                <c:pt idx="150">
                  <c:v>2.0605472722678</c:v>
                </c:pt>
                <c:pt idx="151">
                  <c:v>2.0742842540829201</c:v>
                </c:pt>
                <c:pt idx="152">
                  <c:v>2.0880212358980401</c:v>
                </c:pt>
                <c:pt idx="153">
                  <c:v>2.1017582177131602</c:v>
                </c:pt>
                <c:pt idx="154">
                  <c:v>2.1154951995282798</c:v>
                </c:pt>
                <c:pt idx="155">
                  <c:v>2.1292321813433901</c:v>
                </c:pt>
                <c:pt idx="156">
                  <c:v>2.1429691631585102</c:v>
                </c:pt>
                <c:pt idx="157">
                  <c:v>2.1567061449736298</c:v>
                </c:pt>
                <c:pt idx="158">
                  <c:v>2.1704431267887498</c:v>
                </c:pt>
                <c:pt idx="159">
                  <c:v>2.1841801086038699</c:v>
                </c:pt>
                <c:pt idx="160">
                  <c:v>2.19791709041899</c:v>
                </c:pt>
                <c:pt idx="161">
                  <c:v>2.21165407223411</c:v>
                </c:pt>
                <c:pt idx="162">
                  <c:v>2.2253910540492301</c:v>
                </c:pt>
                <c:pt idx="163">
                  <c:v>2.2391280358643399</c:v>
                </c:pt>
                <c:pt idx="164">
                  <c:v>2.25286501767946</c:v>
                </c:pt>
                <c:pt idx="165">
                  <c:v>2.2666019994945801</c:v>
                </c:pt>
                <c:pt idx="166">
                  <c:v>2.2803389813097001</c:v>
                </c:pt>
                <c:pt idx="167">
                  <c:v>2.2940759631248202</c:v>
                </c:pt>
                <c:pt idx="168">
                  <c:v>2.3078129449399398</c:v>
                </c:pt>
                <c:pt idx="169">
                  <c:v>2.3215499267550599</c:v>
                </c:pt>
                <c:pt idx="170">
                  <c:v>2.33528690857018</c:v>
                </c:pt>
                <c:pt idx="171">
                  <c:v>2.3490238903852898</c:v>
                </c:pt>
                <c:pt idx="172">
                  <c:v>2.3627608722004099</c:v>
                </c:pt>
                <c:pt idx="173">
                  <c:v>2.3764978540155299</c:v>
                </c:pt>
                <c:pt idx="174">
                  <c:v>2.39023483583065</c:v>
                </c:pt>
                <c:pt idx="175">
                  <c:v>2.4039718176457701</c:v>
                </c:pt>
                <c:pt idx="176">
                  <c:v>2.4177087994608901</c:v>
                </c:pt>
                <c:pt idx="177">
                  <c:v>2.4314457812760102</c:v>
                </c:pt>
                <c:pt idx="178">
                  <c:v>2.44518276309112</c:v>
                </c:pt>
                <c:pt idx="179">
                  <c:v>2.4589197449062401</c:v>
                </c:pt>
                <c:pt idx="180">
                  <c:v>2.4726567267213602</c:v>
                </c:pt>
                <c:pt idx="181">
                  <c:v>2.4863937085364798</c:v>
                </c:pt>
                <c:pt idx="182">
                  <c:v>2.5001306903515998</c:v>
                </c:pt>
                <c:pt idx="183">
                  <c:v>2.5138676721667199</c:v>
                </c:pt>
                <c:pt idx="184">
                  <c:v>2.52760465398184</c:v>
                </c:pt>
                <c:pt idx="185">
                  <c:v>2.54134163579696</c:v>
                </c:pt>
                <c:pt idx="186">
                  <c:v>2.5550786176120699</c:v>
                </c:pt>
                <c:pt idx="187">
                  <c:v>2.56881559942719</c:v>
                </c:pt>
                <c:pt idx="188">
                  <c:v>2.58255258124231</c:v>
                </c:pt>
                <c:pt idx="189">
                  <c:v>2.5962895630574301</c:v>
                </c:pt>
                <c:pt idx="190">
                  <c:v>2.6100265448725501</c:v>
                </c:pt>
                <c:pt idx="191">
                  <c:v>2.6237635266876702</c:v>
                </c:pt>
                <c:pt idx="192">
                  <c:v>2.6375005085027898</c:v>
                </c:pt>
                <c:pt idx="193">
                  <c:v>2.6512374903179001</c:v>
                </c:pt>
                <c:pt idx="194">
                  <c:v>2.6649744721330202</c:v>
                </c:pt>
                <c:pt idx="195">
                  <c:v>2.6787114539481398</c:v>
                </c:pt>
                <c:pt idx="196">
                  <c:v>2.6924484357632599</c:v>
                </c:pt>
                <c:pt idx="197">
                  <c:v>2.7061854175783799</c:v>
                </c:pt>
                <c:pt idx="198">
                  <c:v>2.7199223993935</c:v>
                </c:pt>
                <c:pt idx="199">
                  <c:v>2.7336593812086201</c:v>
                </c:pt>
                <c:pt idx="200">
                  <c:v>2.7473963630237401</c:v>
                </c:pt>
                <c:pt idx="201">
                  <c:v>2.76113334483885</c:v>
                </c:pt>
                <c:pt idx="202">
                  <c:v>2.77487032665397</c:v>
                </c:pt>
                <c:pt idx="203">
                  <c:v>2.7886073084690901</c:v>
                </c:pt>
                <c:pt idx="204">
                  <c:v>2.8023442902842102</c:v>
                </c:pt>
                <c:pt idx="205">
                  <c:v>2.8160812720993298</c:v>
                </c:pt>
                <c:pt idx="206">
                  <c:v>2.8298182539144499</c:v>
                </c:pt>
                <c:pt idx="207">
                  <c:v>2.8435552357295699</c:v>
                </c:pt>
                <c:pt idx="208">
                  <c:v>2.8572922175446802</c:v>
                </c:pt>
                <c:pt idx="209">
                  <c:v>2.8710291993597998</c:v>
                </c:pt>
                <c:pt idx="210">
                  <c:v>2.8847661811749199</c:v>
                </c:pt>
                <c:pt idx="211">
                  <c:v>2.89850316299004</c:v>
                </c:pt>
                <c:pt idx="212">
                  <c:v>2.91224014480516</c:v>
                </c:pt>
                <c:pt idx="213">
                  <c:v>2.9259771266202801</c:v>
                </c:pt>
                <c:pt idx="214">
                  <c:v>2.9397141084354002</c:v>
                </c:pt>
                <c:pt idx="215">
                  <c:v>2.9534510902505202</c:v>
                </c:pt>
                <c:pt idx="216">
                  <c:v>2.9671880720656301</c:v>
                </c:pt>
                <c:pt idx="217">
                  <c:v>2.9809250538807501</c:v>
                </c:pt>
                <c:pt idx="218">
                  <c:v>2.9946620356958702</c:v>
                </c:pt>
                <c:pt idx="219">
                  <c:v>3.0083990175109898</c:v>
                </c:pt>
                <c:pt idx="220">
                  <c:v>3.0221359993261099</c:v>
                </c:pt>
                <c:pt idx="221">
                  <c:v>3.0358729811412299</c:v>
                </c:pt>
                <c:pt idx="222">
                  <c:v>3.04960996295635</c:v>
                </c:pt>
                <c:pt idx="223">
                  <c:v>3.0633469447714599</c:v>
                </c:pt>
                <c:pt idx="224">
                  <c:v>3.0770839265865799</c:v>
                </c:pt>
                <c:pt idx="225">
                  <c:v>3.0908209084017</c:v>
                </c:pt>
                <c:pt idx="226">
                  <c:v>3.10455789021682</c:v>
                </c:pt>
                <c:pt idx="227">
                  <c:v>3.1182948720319401</c:v>
                </c:pt>
                <c:pt idx="228">
                  <c:v>3.1320318538470602</c:v>
                </c:pt>
                <c:pt idx="229">
                  <c:v>3.1457688356621798</c:v>
                </c:pt>
                <c:pt idx="230">
                  <c:v>3.1595058174772999</c:v>
                </c:pt>
                <c:pt idx="231">
                  <c:v>3.1732427992924102</c:v>
                </c:pt>
                <c:pt idx="232">
                  <c:v>3.1869797811075302</c:v>
                </c:pt>
                <c:pt idx="233">
                  <c:v>3.2007167629226498</c:v>
                </c:pt>
                <c:pt idx="234">
                  <c:v>3.2144537447377699</c:v>
                </c:pt>
                <c:pt idx="235">
                  <c:v>3.22819072655289</c:v>
                </c:pt>
                <c:pt idx="236">
                  <c:v>3.24192770836801</c:v>
                </c:pt>
                <c:pt idx="237">
                  <c:v>3.2556646901831301</c:v>
                </c:pt>
                <c:pt idx="238">
                  <c:v>3.2694016719982399</c:v>
                </c:pt>
                <c:pt idx="239">
                  <c:v>3.28313865381336</c:v>
                </c:pt>
                <c:pt idx="240">
                  <c:v>3.2968756356284801</c:v>
                </c:pt>
                <c:pt idx="241">
                  <c:v>3.3106126174436001</c:v>
                </c:pt>
                <c:pt idx="242">
                  <c:v>3.3243495992587202</c:v>
                </c:pt>
                <c:pt idx="243">
                  <c:v>3.3380865810738398</c:v>
                </c:pt>
                <c:pt idx="244">
                  <c:v>3.3518235628889599</c:v>
                </c:pt>
                <c:pt idx="245">
                  <c:v>3.3655605447040799</c:v>
                </c:pt>
                <c:pt idx="246">
                  <c:v>3.3792975265191898</c:v>
                </c:pt>
                <c:pt idx="247">
                  <c:v>3.3930345083343099</c:v>
                </c:pt>
                <c:pt idx="248">
                  <c:v>3.4067714901494299</c:v>
                </c:pt>
                <c:pt idx="249">
                  <c:v>3.42050847196455</c:v>
                </c:pt>
                <c:pt idx="250">
                  <c:v>3.4342454537796701</c:v>
                </c:pt>
                <c:pt idx="251">
                  <c:v>3.4479824355947901</c:v>
                </c:pt>
                <c:pt idx="252">
                  <c:v>3.4617194174099102</c:v>
                </c:pt>
                <c:pt idx="253">
                  <c:v>3.47545639922502</c:v>
                </c:pt>
                <c:pt idx="254">
                  <c:v>3.4891933810401401</c:v>
                </c:pt>
                <c:pt idx="255">
                  <c:v>3.5029303628552602</c:v>
                </c:pt>
                <c:pt idx="256">
                  <c:v>3.5166673446703798</c:v>
                </c:pt>
                <c:pt idx="257">
                  <c:v>3.5304043264854998</c:v>
                </c:pt>
                <c:pt idx="258">
                  <c:v>3.5441413083006199</c:v>
                </c:pt>
                <c:pt idx="259">
                  <c:v>3.55787829011574</c:v>
                </c:pt>
                <c:pt idx="260">
                  <c:v>3.57161527193086</c:v>
                </c:pt>
                <c:pt idx="261">
                  <c:v>3.5853522537459699</c:v>
                </c:pt>
                <c:pt idx="262">
                  <c:v>3.59908923556109</c:v>
                </c:pt>
                <c:pt idx="263">
                  <c:v>3.61282621737621</c:v>
                </c:pt>
                <c:pt idx="264">
                  <c:v>3.6265631991913301</c:v>
                </c:pt>
                <c:pt idx="265">
                  <c:v>3.6403001810064501</c:v>
                </c:pt>
                <c:pt idx="266">
                  <c:v>3.6540371628215702</c:v>
                </c:pt>
                <c:pt idx="267">
                  <c:v>3.6677741446366898</c:v>
                </c:pt>
                <c:pt idx="268">
                  <c:v>3.6815111264518099</c:v>
                </c:pt>
                <c:pt idx="269">
                  <c:v>3.6952481082669202</c:v>
                </c:pt>
                <c:pt idx="270">
                  <c:v>3.7089850900820398</c:v>
                </c:pt>
                <c:pt idx="271">
                  <c:v>3.7227220718971599</c:v>
                </c:pt>
                <c:pt idx="272">
                  <c:v>3.7364590537122799</c:v>
                </c:pt>
                <c:pt idx="273">
                  <c:v>3.7501960355274</c:v>
                </c:pt>
                <c:pt idx="274">
                  <c:v>3.7639330173425201</c:v>
                </c:pt>
                <c:pt idx="275">
                  <c:v>3.7776699991576401</c:v>
                </c:pt>
                <c:pt idx="276">
                  <c:v>3.79140698097275</c:v>
                </c:pt>
                <c:pt idx="277">
                  <c:v>3.80514396278787</c:v>
                </c:pt>
                <c:pt idx="278">
                  <c:v>3.8188809446029901</c:v>
                </c:pt>
                <c:pt idx="279">
                  <c:v>3.8326179264181102</c:v>
                </c:pt>
                <c:pt idx="280">
                  <c:v>3.8463549082332298</c:v>
                </c:pt>
                <c:pt idx="281">
                  <c:v>3.8600918900483498</c:v>
                </c:pt>
                <c:pt idx="282">
                  <c:v>3.8738288718634699</c:v>
                </c:pt>
                <c:pt idx="283">
                  <c:v>3.88756585367859</c:v>
                </c:pt>
                <c:pt idx="284">
                  <c:v>3.9013028354936998</c:v>
                </c:pt>
                <c:pt idx="285">
                  <c:v>3.9150398173088199</c:v>
                </c:pt>
                <c:pt idx="286">
                  <c:v>3.92877679912394</c:v>
                </c:pt>
                <c:pt idx="287">
                  <c:v>3.94251378093906</c:v>
                </c:pt>
                <c:pt idx="288">
                  <c:v>3.9562507627541801</c:v>
                </c:pt>
                <c:pt idx="289">
                  <c:v>3.9699877445693001</c:v>
                </c:pt>
                <c:pt idx="290">
                  <c:v>3.9837247263844202</c:v>
                </c:pt>
                <c:pt idx="291">
                  <c:v>3.9974617081995301</c:v>
                </c:pt>
                <c:pt idx="292">
                  <c:v>4.0111986900146501</c:v>
                </c:pt>
                <c:pt idx="293">
                  <c:v>4.0249356718297697</c:v>
                </c:pt>
                <c:pt idx="294">
                  <c:v>4.0386726536448903</c:v>
                </c:pt>
                <c:pt idx="295">
                  <c:v>4.0524096354600099</c:v>
                </c:pt>
                <c:pt idx="296">
                  <c:v>4.0661466172751304</c:v>
                </c:pt>
                <c:pt idx="297">
                  <c:v>4.07988359909025</c:v>
                </c:pt>
                <c:pt idx="298">
                  <c:v>4.0936205809053696</c:v>
                </c:pt>
                <c:pt idx="299">
                  <c:v>4.1073575627204804</c:v>
                </c:pt>
                <c:pt idx="300">
                  <c:v>4.1210945445356</c:v>
                </c:pt>
                <c:pt idx="301">
                  <c:v>4.1348315263507196</c:v>
                </c:pt>
                <c:pt idx="302">
                  <c:v>4.1485685081658401</c:v>
                </c:pt>
                <c:pt idx="303">
                  <c:v>4.1623054899809597</c:v>
                </c:pt>
                <c:pt idx="304">
                  <c:v>4.1760424717960802</c:v>
                </c:pt>
                <c:pt idx="305">
                  <c:v>4.1897794536111999</c:v>
                </c:pt>
                <c:pt idx="306">
                  <c:v>4.2035164354263204</c:v>
                </c:pt>
                <c:pt idx="307">
                  <c:v>4.2172534172414302</c:v>
                </c:pt>
                <c:pt idx="308">
                  <c:v>4.2309903990565498</c:v>
                </c:pt>
                <c:pt idx="309">
                  <c:v>4.2447273808716703</c:v>
                </c:pt>
                <c:pt idx="310">
                  <c:v>4.25846436268679</c:v>
                </c:pt>
                <c:pt idx="311">
                  <c:v>4.2722013445019096</c:v>
                </c:pt>
                <c:pt idx="312">
                  <c:v>4.2859383263170301</c:v>
                </c:pt>
                <c:pt idx="313">
                  <c:v>4.2996753081321497</c:v>
                </c:pt>
                <c:pt idx="314">
                  <c:v>4.3134122899472596</c:v>
                </c:pt>
                <c:pt idx="315">
                  <c:v>4.3271492717623801</c:v>
                </c:pt>
                <c:pt idx="316">
                  <c:v>4.3408862535774997</c:v>
                </c:pt>
                <c:pt idx="317">
                  <c:v>4.3546232353926202</c:v>
                </c:pt>
                <c:pt idx="318">
                  <c:v>4.3683602172077398</c:v>
                </c:pt>
                <c:pt idx="319">
                  <c:v>4.3820971990228603</c:v>
                </c:pt>
                <c:pt idx="320">
                  <c:v>4.3958341808379799</c:v>
                </c:pt>
                <c:pt idx="321">
                  <c:v>4.4095711626530996</c:v>
                </c:pt>
                <c:pt idx="322">
                  <c:v>4.4233081444682103</c:v>
                </c:pt>
                <c:pt idx="323">
                  <c:v>4.4370451262833299</c:v>
                </c:pt>
                <c:pt idx="324">
                  <c:v>4.4507821080984504</c:v>
                </c:pt>
                <c:pt idx="325">
                  <c:v>4.46451908991357</c:v>
                </c:pt>
                <c:pt idx="326">
                  <c:v>4.4782560717286897</c:v>
                </c:pt>
                <c:pt idx="327">
                  <c:v>4.4919930535438102</c:v>
                </c:pt>
                <c:pt idx="328">
                  <c:v>4.5057300353589298</c:v>
                </c:pt>
                <c:pt idx="329">
                  <c:v>4.5194670171740396</c:v>
                </c:pt>
                <c:pt idx="330">
                  <c:v>4.5332039989891602</c:v>
                </c:pt>
                <c:pt idx="331">
                  <c:v>4.5469409808042798</c:v>
                </c:pt>
                <c:pt idx="332">
                  <c:v>4.5606779626194003</c:v>
                </c:pt>
                <c:pt idx="333">
                  <c:v>4.5744149444345199</c:v>
                </c:pt>
                <c:pt idx="334">
                  <c:v>4.5881519262496404</c:v>
                </c:pt>
                <c:pt idx="335">
                  <c:v>4.60188890806476</c:v>
                </c:pt>
                <c:pt idx="336">
                  <c:v>4.6156258898798797</c:v>
                </c:pt>
                <c:pt idx="337">
                  <c:v>4.6293628716949904</c:v>
                </c:pt>
                <c:pt idx="338">
                  <c:v>4.64309985351011</c:v>
                </c:pt>
                <c:pt idx="339">
                  <c:v>4.6568368353252296</c:v>
                </c:pt>
                <c:pt idx="340">
                  <c:v>4.6705738171403501</c:v>
                </c:pt>
                <c:pt idx="341">
                  <c:v>4.6843107989554698</c:v>
                </c:pt>
                <c:pt idx="342">
                  <c:v>4.6980477807705903</c:v>
                </c:pt>
                <c:pt idx="343">
                  <c:v>4.7117847625857099</c:v>
                </c:pt>
                <c:pt idx="344">
                  <c:v>4.7255217444008197</c:v>
                </c:pt>
                <c:pt idx="345">
                  <c:v>4.7392587262159402</c:v>
                </c:pt>
                <c:pt idx="346">
                  <c:v>4.7529957080310599</c:v>
                </c:pt>
                <c:pt idx="347">
                  <c:v>4.7667326898461804</c:v>
                </c:pt>
                <c:pt idx="348">
                  <c:v>4.7804696716613</c:v>
                </c:pt>
                <c:pt idx="349">
                  <c:v>4.7942066534764196</c:v>
                </c:pt>
                <c:pt idx="350">
                  <c:v>4.8079436352915401</c:v>
                </c:pt>
                <c:pt idx="351">
                  <c:v>4.8216806171066597</c:v>
                </c:pt>
                <c:pt idx="352">
                  <c:v>4.8354175989217696</c:v>
                </c:pt>
                <c:pt idx="353">
                  <c:v>4.8491545807368901</c:v>
                </c:pt>
                <c:pt idx="354">
                  <c:v>4.8628915625520097</c:v>
                </c:pt>
                <c:pt idx="355">
                  <c:v>4.8766285443671302</c:v>
                </c:pt>
                <c:pt idx="356">
                  <c:v>4.8903655261822498</c:v>
                </c:pt>
                <c:pt idx="357">
                  <c:v>4.9041025079973704</c:v>
                </c:pt>
                <c:pt idx="358">
                  <c:v>4.91783948981249</c:v>
                </c:pt>
                <c:pt idx="359">
                  <c:v>4.9315764716276096</c:v>
                </c:pt>
                <c:pt idx="360">
                  <c:v>4.9453134534427203</c:v>
                </c:pt>
                <c:pt idx="361">
                  <c:v>4.95905043525784</c:v>
                </c:pt>
                <c:pt idx="362">
                  <c:v>4.9727874170729596</c:v>
                </c:pt>
                <c:pt idx="363">
                  <c:v>4.9865243988880801</c:v>
                </c:pt>
                <c:pt idx="364">
                  <c:v>5.0002613807031997</c:v>
                </c:pt>
                <c:pt idx="365">
                  <c:v>5.0139983625183202</c:v>
                </c:pt>
                <c:pt idx="366">
                  <c:v>5.0277353443334398</c:v>
                </c:pt>
                <c:pt idx="367">
                  <c:v>5.0414723261485497</c:v>
                </c:pt>
                <c:pt idx="368">
                  <c:v>5.0552093079636702</c:v>
                </c:pt>
                <c:pt idx="369">
                  <c:v>5.0689462897787898</c:v>
                </c:pt>
                <c:pt idx="370">
                  <c:v>5.0826832715939103</c:v>
                </c:pt>
                <c:pt idx="371">
                  <c:v>5.0964202534090299</c:v>
                </c:pt>
                <c:pt idx="372">
                  <c:v>5.1101572352241504</c:v>
                </c:pt>
                <c:pt idx="373">
                  <c:v>5.1238942170392701</c:v>
                </c:pt>
                <c:pt idx="374">
                  <c:v>5.1376311988543897</c:v>
                </c:pt>
                <c:pt idx="375">
                  <c:v>5.1513681806695004</c:v>
                </c:pt>
                <c:pt idx="376">
                  <c:v>5.16510516248462</c:v>
                </c:pt>
                <c:pt idx="377">
                  <c:v>5.1788421442997397</c:v>
                </c:pt>
                <c:pt idx="378">
                  <c:v>5.1925791261148602</c:v>
                </c:pt>
                <c:pt idx="379">
                  <c:v>5.2063161079299798</c:v>
                </c:pt>
                <c:pt idx="380">
                  <c:v>5.2200530897451003</c:v>
                </c:pt>
                <c:pt idx="381">
                  <c:v>5.2337900715602199</c:v>
                </c:pt>
                <c:pt idx="382">
                  <c:v>5.2475270533753298</c:v>
                </c:pt>
                <c:pt idx="383">
                  <c:v>5.2612640351904503</c:v>
                </c:pt>
                <c:pt idx="384">
                  <c:v>5.2750010170055699</c:v>
                </c:pt>
                <c:pt idx="385">
                  <c:v>5.2887379988206904</c:v>
                </c:pt>
                <c:pt idx="386">
                  <c:v>5.30247498063581</c:v>
                </c:pt>
                <c:pt idx="387">
                  <c:v>5.3162119624509296</c:v>
                </c:pt>
                <c:pt idx="388">
                  <c:v>5.3299489442660501</c:v>
                </c:pt>
                <c:pt idx="389">
                  <c:v>5.3436859260811698</c:v>
                </c:pt>
                <c:pt idx="390">
                  <c:v>5.3574229078962796</c:v>
                </c:pt>
                <c:pt idx="391">
                  <c:v>5.3711598897114001</c:v>
                </c:pt>
                <c:pt idx="392">
                  <c:v>5.3848968715265197</c:v>
                </c:pt>
                <c:pt idx="393">
                  <c:v>5.3986338533416403</c:v>
                </c:pt>
                <c:pt idx="394">
                  <c:v>5.4123708351567599</c:v>
                </c:pt>
                <c:pt idx="395">
                  <c:v>5.4261078169718804</c:v>
                </c:pt>
                <c:pt idx="396">
                  <c:v>5.439844798787</c:v>
                </c:pt>
                <c:pt idx="397">
                  <c:v>5.4535817806021099</c:v>
                </c:pt>
                <c:pt idx="398">
                  <c:v>5.4673187624172304</c:v>
                </c:pt>
                <c:pt idx="399">
                  <c:v>5.48105574423235</c:v>
                </c:pt>
                <c:pt idx="400">
                  <c:v>5.4947927260474696</c:v>
                </c:pt>
                <c:pt idx="401">
                  <c:v>5.5085297078625901</c:v>
                </c:pt>
                <c:pt idx="402">
                  <c:v>5.5222666896777097</c:v>
                </c:pt>
                <c:pt idx="403">
                  <c:v>5.5360036714928302</c:v>
                </c:pt>
                <c:pt idx="404">
                  <c:v>5.5497406533079499</c:v>
                </c:pt>
                <c:pt idx="405">
                  <c:v>5.5634776351230597</c:v>
                </c:pt>
                <c:pt idx="406">
                  <c:v>5.5772146169381802</c:v>
                </c:pt>
                <c:pt idx="407">
                  <c:v>5.5909515987532998</c:v>
                </c:pt>
                <c:pt idx="408">
                  <c:v>5.6046885805684203</c:v>
                </c:pt>
                <c:pt idx="409">
                  <c:v>5.61842556238354</c:v>
                </c:pt>
                <c:pt idx="410">
                  <c:v>5.6321625441986596</c:v>
                </c:pt>
                <c:pt idx="411">
                  <c:v>5.6458995260137801</c:v>
                </c:pt>
                <c:pt idx="412">
                  <c:v>5.6596365078288899</c:v>
                </c:pt>
                <c:pt idx="413">
                  <c:v>5.6733734896440096</c:v>
                </c:pt>
                <c:pt idx="414">
                  <c:v>5.6871104714591301</c:v>
                </c:pt>
                <c:pt idx="415">
                  <c:v>5.7008474532742497</c:v>
                </c:pt>
                <c:pt idx="416">
                  <c:v>5.7145844350893702</c:v>
                </c:pt>
                <c:pt idx="417">
                  <c:v>5.7283214169044898</c:v>
                </c:pt>
                <c:pt idx="418">
                  <c:v>5.7420583987196103</c:v>
                </c:pt>
                <c:pt idx="419">
                  <c:v>5.7557953805347299</c:v>
                </c:pt>
                <c:pt idx="420">
                  <c:v>5.7695323623498398</c:v>
                </c:pt>
                <c:pt idx="421">
                  <c:v>5.7832693441649603</c:v>
                </c:pt>
                <c:pt idx="422">
                  <c:v>5.7970063259800799</c:v>
                </c:pt>
                <c:pt idx="423">
                  <c:v>5.8107433077952004</c:v>
                </c:pt>
                <c:pt idx="424">
                  <c:v>5.82448028961032</c:v>
                </c:pt>
                <c:pt idx="425">
                  <c:v>5.8382172714254397</c:v>
                </c:pt>
                <c:pt idx="426">
                  <c:v>5.8519542532405602</c:v>
                </c:pt>
                <c:pt idx="427">
                  <c:v>5.86569123505567</c:v>
                </c:pt>
                <c:pt idx="428">
                  <c:v>5.8794282168707896</c:v>
                </c:pt>
                <c:pt idx="429">
                  <c:v>5.8931651986859102</c:v>
                </c:pt>
                <c:pt idx="430">
                  <c:v>5.9069021805010298</c:v>
                </c:pt>
                <c:pt idx="431">
                  <c:v>5.9206391623161503</c:v>
                </c:pt>
                <c:pt idx="432">
                  <c:v>5.9343761441312699</c:v>
                </c:pt>
                <c:pt idx="433">
                  <c:v>5.9481131259463904</c:v>
                </c:pt>
                <c:pt idx="434">
                  <c:v>5.96185010776151</c:v>
                </c:pt>
                <c:pt idx="435">
                  <c:v>5.9755870895766199</c:v>
                </c:pt>
                <c:pt idx="436">
                  <c:v>5.9893240713917404</c:v>
                </c:pt>
                <c:pt idx="437">
                  <c:v>6.00306105320686</c:v>
                </c:pt>
                <c:pt idx="438">
                  <c:v>6.0167980350219796</c:v>
                </c:pt>
                <c:pt idx="439">
                  <c:v>6.0305350168371001</c:v>
                </c:pt>
                <c:pt idx="440">
                  <c:v>6.0442719986522198</c:v>
                </c:pt>
                <c:pt idx="441">
                  <c:v>6.0580089804673403</c:v>
                </c:pt>
                <c:pt idx="442">
                  <c:v>6.0717459622824501</c:v>
                </c:pt>
                <c:pt idx="443">
                  <c:v>6.0854829440975697</c:v>
                </c:pt>
                <c:pt idx="444">
                  <c:v>6.0992199259126902</c:v>
                </c:pt>
                <c:pt idx="445">
                  <c:v>6.1129569077278099</c:v>
                </c:pt>
                <c:pt idx="446">
                  <c:v>6.1266938895429304</c:v>
                </c:pt>
                <c:pt idx="447">
                  <c:v>6.14043087135805</c:v>
                </c:pt>
                <c:pt idx="448">
                  <c:v>6.1541678531731696</c:v>
                </c:pt>
                <c:pt idx="449">
                  <c:v>6.1679048349882901</c:v>
                </c:pt>
                <c:pt idx="450">
                  <c:v>6.1816418168034</c:v>
                </c:pt>
                <c:pt idx="451">
                  <c:v>6.1953787986185196</c:v>
                </c:pt>
                <c:pt idx="452">
                  <c:v>6.2091157804336401</c:v>
                </c:pt>
                <c:pt idx="453">
                  <c:v>6.2228527622487597</c:v>
                </c:pt>
                <c:pt idx="454">
                  <c:v>6.2365897440638802</c:v>
                </c:pt>
                <c:pt idx="455">
                  <c:v>6.2503267258789998</c:v>
                </c:pt>
                <c:pt idx="456">
                  <c:v>6.2640637076941204</c:v>
                </c:pt>
                <c:pt idx="457">
                  <c:v>6.2778006895092302</c:v>
                </c:pt>
                <c:pt idx="458">
                  <c:v>6.2915376713243498</c:v>
                </c:pt>
                <c:pt idx="459">
                  <c:v>6.3052746531394703</c:v>
                </c:pt>
                <c:pt idx="460">
                  <c:v>6.31901163495459</c:v>
                </c:pt>
                <c:pt idx="461">
                  <c:v>6.3327486167697096</c:v>
                </c:pt>
                <c:pt idx="462">
                  <c:v>6.3464855985848301</c:v>
                </c:pt>
                <c:pt idx="463">
                  <c:v>6.3602225803999497</c:v>
                </c:pt>
                <c:pt idx="464">
                  <c:v>6.3739595622150702</c:v>
                </c:pt>
                <c:pt idx="465">
                  <c:v>6.3876965440301801</c:v>
                </c:pt>
                <c:pt idx="466">
                  <c:v>6.4014335258452997</c:v>
                </c:pt>
                <c:pt idx="467">
                  <c:v>6.4151705076604202</c:v>
                </c:pt>
                <c:pt idx="468">
                  <c:v>6.4289074894755398</c:v>
                </c:pt>
                <c:pt idx="469">
                  <c:v>6.4426444712906603</c:v>
                </c:pt>
                <c:pt idx="470">
                  <c:v>6.4563814531057799</c:v>
                </c:pt>
                <c:pt idx="471">
                  <c:v>6.4701184349209004</c:v>
                </c:pt>
                <c:pt idx="472">
                  <c:v>6.4838554167360103</c:v>
                </c:pt>
                <c:pt idx="473">
                  <c:v>6.4975923985511299</c:v>
                </c:pt>
                <c:pt idx="474">
                  <c:v>6.5113293803662504</c:v>
                </c:pt>
                <c:pt idx="475">
                  <c:v>6.52506636218137</c:v>
                </c:pt>
                <c:pt idx="476">
                  <c:v>6.5388033439964897</c:v>
                </c:pt>
                <c:pt idx="477">
                  <c:v>6.5525403258116102</c:v>
                </c:pt>
                <c:pt idx="478">
                  <c:v>6.5662773076267298</c:v>
                </c:pt>
                <c:pt idx="479">
                  <c:v>6.5800142894418503</c:v>
                </c:pt>
                <c:pt idx="480">
                  <c:v>6.5937512712569601</c:v>
                </c:pt>
                <c:pt idx="481">
                  <c:v>6.6074882530720798</c:v>
                </c:pt>
                <c:pt idx="482">
                  <c:v>6.6212252348872003</c:v>
                </c:pt>
                <c:pt idx="483">
                  <c:v>6.6349622167023199</c:v>
                </c:pt>
                <c:pt idx="484">
                  <c:v>6.6486991985174404</c:v>
                </c:pt>
                <c:pt idx="485">
                  <c:v>6.66243618033256</c:v>
                </c:pt>
                <c:pt idx="486">
                  <c:v>6.6761731621476796</c:v>
                </c:pt>
                <c:pt idx="487">
                  <c:v>6.6899101439628001</c:v>
                </c:pt>
                <c:pt idx="488">
                  <c:v>6.70364712577791</c:v>
                </c:pt>
                <c:pt idx="489">
                  <c:v>6.7173841075930296</c:v>
                </c:pt>
                <c:pt idx="490">
                  <c:v>6.7311210894081501</c:v>
                </c:pt>
                <c:pt idx="491">
                  <c:v>6.7448580712232697</c:v>
                </c:pt>
                <c:pt idx="492">
                  <c:v>6.7585950530383903</c:v>
                </c:pt>
                <c:pt idx="493">
                  <c:v>6.7723320348535099</c:v>
                </c:pt>
                <c:pt idx="494">
                  <c:v>6.7860690166686304</c:v>
                </c:pt>
                <c:pt idx="495">
                  <c:v>6.7998059984837402</c:v>
                </c:pt>
                <c:pt idx="496">
                  <c:v>6.8135429802988599</c:v>
                </c:pt>
                <c:pt idx="497">
                  <c:v>6.8272799621139804</c:v>
                </c:pt>
                <c:pt idx="498">
                  <c:v>6.8410169439291</c:v>
                </c:pt>
                <c:pt idx="499">
                  <c:v>6.8547539257442196</c:v>
                </c:pt>
                <c:pt idx="500">
                  <c:v>6.8684909075593401</c:v>
                </c:pt>
                <c:pt idx="501">
                  <c:v>6.8822278893744597</c:v>
                </c:pt>
                <c:pt idx="502">
                  <c:v>6.8959648711895802</c:v>
                </c:pt>
                <c:pt idx="503">
                  <c:v>6.9097018530046901</c:v>
                </c:pt>
                <c:pt idx="504">
                  <c:v>6.9234388348198097</c:v>
                </c:pt>
                <c:pt idx="505">
                  <c:v>6.9371758166349302</c:v>
                </c:pt>
                <c:pt idx="506">
                  <c:v>6.9509127984500498</c:v>
                </c:pt>
                <c:pt idx="507">
                  <c:v>6.9646497802651703</c:v>
                </c:pt>
                <c:pt idx="508">
                  <c:v>6.97838676208029</c:v>
                </c:pt>
                <c:pt idx="509">
                  <c:v>6.9921237438954096</c:v>
                </c:pt>
                <c:pt idx="510">
                  <c:v>7.0058607257105203</c:v>
                </c:pt>
                <c:pt idx="511">
                  <c:v>7.0195977075256399</c:v>
                </c:pt>
                <c:pt idx="512">
                  <c:v>7.0333346893407596</c:v>
                </c:pt>
                <c:pt idx="513">
                  <c:v>7.0470716711558801</c:v>
                </c:pt>
                <c:pt idx="514">
                  <c:v>7.0608086529709997</c:v>
                </c:pt>
                <c:pt idx="515">
                  <c:v>7.0745456347861202</c:v>
                </c:pt>
                <c:pt idx="516">
                  <c:v>7.0882826166012398</c:v>
                </c:pt>
                <c:pt idx="517">
                  <c:v>7.1020195984163603</c:v>
                </c:pt>
                <c:pt idx="518">
                  <c:v>7.1157565802314702</c:v>
                </c:pt>
                <c:pt idx="519">
                  <c:v>7.1294935620465898</c:v>
                </c:pt>
                <c:pt idx="520">
                  <c:v>7.1432305438617103</c:v>
                </c:pt>
                <c:pt idx="521">
                  <c:v>7.1569675256768299</c:v>
                </c:pt>
                <c:pt idx="522">
                  <c:v>7.1707045074919504</c:v>
                </c:pt>
                <c:pt idx="523">
                  <c:v>7.1844414893070701</c:v>
                </c:pt>
                <c:pt idx="524">
                  <c:v>7.1981784711221897</c:v>
                </c:pt>
                <c:pt idx="525">
                  <c:v>7.2119154529373004</c:v>
                </c:pt>
                <c:pt idx="526">
                  <c:v>7.22565243475242</c:v>
                </c:pt>
                <c:pt idx="527">
                  <c:v>7.2393894165675396</c:v>
                </c:pt>
                <c:pt idx="528">
                  <c:v>7.2531263983826602</c:v>
                </c:pt>
                <c:pt idx="529">
                  <c:v>7.2668633801977798</c:v>
                </c:pt>
                <c:pt idx="530">
                  <c:v>7.2806003620129003</c:v>
                </c:pt>
                <c:pt idx="531">
                  <c:v>7.2943373438280199</c:v>
                </c:pt>
                <c:pt idx="532">
                  <c:v>7.3080743256431404</c:v>
                </c:pt>
                <c:pt idx="533">
                  <c:v>7.3218113074582503</c:v>
                </c:pt>
                <c:pt idx="534">
                  <c:v>7.3355482892733699</c:v>
                </c:pt>
                <c:pt idx="535">
                  <c:v>7.3492852710884904</c:v>
                </c:pt>
                <c:pt idx="536">
                  <c:v>7.36302225290361</c:v>
                </c:pt>
                <c:pt idx="537">
                  <c:v>7.3767592347187296</c:v>
                </c:pt>
                <c:pt idx="538">
                  <c:v>7.3904962165338501</c:v>
                </c:pt>
                <c:pt idx="539">
                  <c:v>7.4042331983489698</c:v>
                </c:pt>
                <c:pt idx="540">
                  <c:v>7.4179701801640796</c:v>
                </c:pt>
                <c:pt idx="541">
                  <c:v>7.4317071619792001</c:v>
                </c:pt>
                <c:pt idx="542">
                  <c:v>7.4454441437943197</c:v>
                </c:pt>
                <c:pt idx="543">
                  <c:v>7.4591811256094402</c:v>
                </c:pt>
                <c:pt idx="544">
                  <c:v>7.4729181074245599</c:v>
                </c:pt>
                <c:pt idx="545">
                  <c:v>7.4866550892396804</c:v>
                </c:pt>
                <c:pt idx="546">
                  <c:v>7.5003920710548</c:v>
                </c:pt>
                <c:pt idx="547">
                  <c:v>7.5141290528699196</c:v>
                </c:pt>
                <c:pt idx="548">
                  <c:v>7.5278660346850303</c:v>
                </c:pt>
                <c:pt idx="549">
                  <c:v>7.54160301650015</c:v>
                </c:pt>
                <c:pt idx="550">
                  <c:v>7.5553399983152696</c:v>
                </c:pt>
                <c:pt idx="551">
                  <c:v>7.5690769801303901</c:v>
                </c:pt>
                <c:pt idx="552">
                  <c:v>7.5828139619455097</c:v>
                </c:pt>
                <c:pt idx="553">
                  <c:v>7.5965509437606302</c:v>
                </c:pt>
                <c:pt idx="554">
                  <c:v>7.6102879255757498</c:v>
                </c:pt>
                <c:pt idx="555">
                  <c:v>7.6240249073908704</c:v>
                </c:pt>
                <c:pt idx="556">
                  <c:v>7.6377618892059802</c:v>
                </c:pt>
                <c:pt idx="557">
                  <c:v>7.6514988710210998</c:v>
                </c:pt>
                <c:pt idx="558">
                  <c:v>7.6652358528362203</c:v>
                </c:pt>
                <c:pt idx="559">
                  <c:v>7.67897283465134</c:v>
                </c:pt>
                <c:pt idx="560">
                  <c:v>7.6927098164664596</c:v>
                </c:pt>
                <c:pt idx="561">
                  <c:v>7.7064467982815801</c:v>
                </c:pt>
                <c:pt idx="562">
                  <c:v>7.7201837800966997</c:v>
                </c:pt>
                <c:pt idx="563">
                  <c:v>7.7339207619118104</c:v>
                </c:pt>
                <c:pt idx="564">
                  <c:v>7.7476577437269301</c:v>
                </c:pt>
                <c:pt idx="565">
                  <c:v>7.7613947255420497</c:v>
                </c:pt>
                <c:pt idx="566">
                  <c:v>7.7751317073571702</c:v>
                </c:pt>
                <c:pt idx="567">
                  <c:v>7.7888686891722898</c:v>
                </c:pt>
                <c:pt idx="568">
                  <c:v>7.8026056709874103</c:v>
                </c:pt>
                <c:pt idx="569">
                  <c:v>7.8163426528025299</c:v>
                </c:pt>
                <c:pt idx="570">
                  <c:v>7.8300796346176504</c:v>
                </c:pt>
                <c:pt idx="571">
                  <c:v>7.8438166164327603</c:v>
                </c:pt>
                <c:pt idx="572">
                  <c:v>7.8575535982478799</c:v>
                </c:pt>
                <c:pt idx="573">
                  <c:v>7.8712905800630004</c:v>
                </c:pt>
                <c:pt idx="574">
                  <c:v>7.88502756187812</c:v>
                </c:pt>
                <c:pt idx="575">
                  <c:v>7.8987645436932397</c:v>
                </c:pt>
                <c:pt idx="576">
                  <c:v>7.9125015255083602</c:v>
                </c:pt>
                <c:pt idx="577">
                  <c:v>7.9262385073234798</c:v>
                </c:pt>
                <c:pt idx="578">
                  <c:v>7.9399754891385896</c:v>
                </c:pt>
                <c:pt idx="579">
                  <c:v>7.9537124709537101</c:v>
                </c:pt>
                <c:pt idx="580">
                  <c:v>7.9674494527688298</c:v>
                </c:pt>
                <c:pt idx="581">
                  <c:v>7.9811864345839503</c:v>
                </c:pt>
                <c:pt idx="582">
                  <c:v>7.9949234163990699</c:v>
                </c:pt>
                <c:pt idx="583">
                  <c:v>8.0086603982141895</c:v>
                </c:pt>
                <c:pt idx="584">
                  <c:v>8.0223973800293091</c:v>
                </c:pt>
                <c:pt idx="585">
                  <c:v>8.0361343618444305</c:v>
                </c:pt>
                <c:pt idx="586">
                  <c:v>8.0498713436595395</c:v>
                </c:pt>
                <c:pt idx="587">
                  <c:v>8.0636083254746609</c:v>
                </c:pt>
                <c:pt idx="588">
                  <c:v>8.0773453072897805</c:v>
                </c:pt>
                <c:pt idx="589">
                  <c:v>8.0910822891049001</c:v>
                </c:pt>
                <c:pt idx="590">
                  <c:v>8.1048192709200197</c:v>
                </c:pt>
                <c:pt idx="591">
                  <c:v>8.1185562527351394</c:v>
                </c:pt>
                <c:pt idx="592">
                  <c:v>8.1322932345502608</c:v>
                </c:pt>
                <c:pt idx="593">
                  <c:v>8.1460302163653804</c:v>
                </c:pt>
                <c:pt idx="594">
                  <c:v>8.1597671981804893</c:v>
                </c:pt>
                <c:pt idx="595">
                  <c:v>8.1735041799956107</c:v>
                </c:pt>
                <c:pt idx="596">
                  <c:v>8.1872411618107304</c:v>
                </c:pt>
                <c:pt idx="597">
                  <c:v>8.20097814362585</c:v>
                </c:pt>
                <c:pt idx="598">
                  <c:v>8.2147151254409696</c:v>
                </c:pt>
                <c:pt idx="599">
                  <c:v>8.2284521072560892</c:v>
                </c:pt>
                <c:pt idx="600">
                  <c:v>8.2421890890712106</c:v>
                </c:pt>
                <c:pt idx="601">
                  <c:v>8.2559260708863196</c:v>
                </c:pt>
                <c:pt idx="602">
                  <c:v>8.2696630527014392</c:v>
                </c:pt>
                <c:pt idx="603">
                  <c:v>8.2834000345165606</c:v>
                </c:pt>
                <c:pt idx="604">
                  <c:v>8.2971370163316802</c:v>
                </c:pt>
                <c:pt idx="605">
                  <c:v>8.3108739981467998</c:v>
                </c:pt>
                <c:pt idx="606">
                  <c:v>8.3246109799619195</c:v>
                </c:pt>
                <c:pt idx="607">
                  <c:v>8.3383479617770409</c:v>
                </c:pt>
                <c:pt idx="608">
                  <c:v>8.3520849435921605</c:v>
                </c:pt>
                <c:pt idx="609">
                  <c:v>8.3658219254072694</c:v>
                </c:pt>
                <c:pt idx="610">
                  <c:v>8.3795589072223908</c:v>
                </c:pt>
                <c:pt idx="611">
                  <c:v>8.3932958890375104</c:v>
                </c:pt>
                <c:pt idx="612">
                  <c:v>8.4070328708526301</c:v>
                </c:pt>
                <c:pt idx="613">
                  <c:v>8.4207698526677497</c:v>
                </c:pt>
                <c:pt idx="614">
                  <c:v>8.4345068344828693</c:v>
                </c:pt>
                <c:pt idx="615">
                  <c:v>8.4482438162979907</c:v>
                </c:pt>
                <c:pt idx="616">
                  <c:v>8.4619807981130997</c:v>
                </c:pt>
                <c:pt idx="617">
                  <c:v>8.4757177799282193</c:v>
                </c:pt>
                <c:pt idx="618">
                  <c:v>8.4894547617433407</c:v>
                </c:pt>
                <c:pt idx="619">
                  <c:v>8.5031917435584603</c:v>
                </c:pt>
                <c:pt idx="620">
                  <c:v>8.5169287253735799</c:v>
                </c:pt>
                <c:pt idx="621">
                  <c:v>8.5306657071886995</c:v>
                </c:pt>
                <c:pt idx="622">
                  <c:v>8.5444026890038192</c:v>
                </c:pt>
                <c:pt idx="623">
                  <c:v>8.5581396708189406</c:v>
                </c:pt>
                <c:pt idx="624">
                  <c:v>8.5718766526340495</c:v>
                </c:pt>
                <c:pt idx="625">
                  <c:v>8.5856136344491691</c:v>
                </c:pt>
                <c:pt idx="626">
                  <c:v>8.5993506162642905</c:v>
                </c:pt>
                <c:pt idx="627">
                  <c:v>8.6130875980794102</c:v>
                </c:pt>
                <c:pt idx="628">
                  <c:v>8.6268245798945298</c:v>
                </c:pt>
                <c:pt idx="629">
                  <c:v>8.6405615617096494</c:v>
                </c:pt>
                <c:pt idx="630">
                  <c:v>8.6542985435247708</c:v>
                </c:pt>
                <c:pt idx="631">
                  <c:v>8.6680355253398904</c:v>
                </c:pt>
                <c:pt idx="632">
                  <c:v>8.6817725071549994</c:v>
                </c:pt>
                <c:pt idx="633">
                  <c:v>8.6955094889701208</c:v>
                </c:pt>
                <c:pt idx="634">
                  <c:v>8.7092464707852404</c:v>
                </c:pt>
                <c:pt idx="635">
                  <c:v>8.72298345260036</c:v>
                </c:pt>
                <c:pt idx="636">
                  <c:v>8.7367204344154796</c:v>
                </c:pt>
                <c:pt idx="637">
                  <c:v>8.7504574162305993</c:v>
                </c:pt>
                <c:pt idx="638">
                  <c:v>8.7641943980457206</c:v>
                </c:pt>
                <c:pt idx="639">
                  <c:v>8.7779313798608296</c:v>
                </c:pt>
                <c:pt idx="640">
                  <c:v>8.7916683616759492</c:v>
                </c:pt>
                <c:pt idx="641">
                  <c:v>8.8054053434910706</c:v>
                </c:pt>
                <c:pt idx="642">
                  <c:v>8.8191423253061902</c:v>
                </c:pt>
                <c:pt idx="643">
                  <c:v>8.8328793071213099</c:v>
                </c:pt>
                <c:pt idx="644">
                  <c:v>8.8466162889364295</c:v>
                </c:pt>
                <c:pt idx="645">
                  <c:v>8.8603532707515509</c:v>
                </c:pt>
                <c:pt idx="646">
                  <c:v>8.8740902525666705</c:v>
                </c:pt>
                <c:pt idx="647">
                  <c:v>8.8878272343817795</c:v>
                </c:pt>
                <c:pt idx="648">
                  <c:v>8.9015642161969009</c:v>
                </c:pt>
                <c:pt idx="649">
                  <c:v>8.9153011980120205</c:v>
                </c:pt>
                <c:pt idx="650">
                  <c:v>8.9290381798271401</c:v>
                </c:pt>
                <c:pt idx="651">
                  <c:v>8.9427751616422597</c:v>
                </c:pt>
                <c:pt idx="652">
                  <c:v>8.9565121434573793</c:v>
                </c:pt>
                <c:pt idx="653">
                  <c:v>8.9702491252725007</c:v>
                </c:pt>
                <c:pt idx="654">
                  <c:v>8.9839861070876204</c:v>
                </c:pt>
                <c:pt idx="655">
                  <c:v>8.9977230889027293</c:v>
                </c:pt>
                <c:pt idx="656">
                  <c:v>9.0114600707178507</c:v>
                </c:pt>
                <c:pt idx="657">
                  <c:v>9.0251970525329703</c:v>
                </c:pt>
                <c:pt idx="658">
                  <c:v>9.03893403434809</c:v>
                </c:pt>
                <c:pt idx="659">
                  <c:v>9.0526710161632096</c:v>
                </c:pt>
                <c:pt idx="660">
                  <c:v>9.0664079979783292</c:v>
                </c:pt>
                <c:pt idx="661">
                  <c:v>9.0801449797934506</c:v>
                </c:pt>
                <c:pt idx="662">
                  <c:v>9.0938819616085595</c:v>
                </c:pt>
                <c:pt idx="663">
                  <c:v>9.1076189434236792</c:v>
                </c:pt>
                <c:pt idx="664">
                  <c:v>9.1213559252388006</c:v>
                </c:pt>
                <c:pt idx="665">
                  <c:v>9.1350929070539202</c:v>
                </c:pt>
                <c:pt idx="666">
                  <c:v>9.1488298888690398</c:v>
                </c:pt>
                <c:pt idx="667">
                  <c:v>9.1625668706841594</c:v>
                </c:pt>
                <c:pt idx="668">
                  <c:v>9.1763038524992808</c:v>
                </c:pt>
                <c:pt idx="669">
                  <c:v>9.1900408343144004</c:v>
                </c:pt>
                <c:pt idx="670">
                  <c:v>9.2037778161295094</c:v>
                </c:pt>
                <c:pt idx="671">
                  <c:v>9.2175147979446308</c:v>
                </c:pt>
                <c:pt idx="672">
                  <c:v>9.2312517797597504</c:v>
                </c:pt>
                <c:pt idx="673">
                  <c:v>9.24498876157487</c:v>
                </c:pt>
                <c:pt idx="674">
                  <c:v>9.2587257433899897</c:v>
                </c:pt>
                <c:pt idx="675">
                  <c:v>9.2724627252051093</c:v>
                </c:pt>
                <c:pt idx="676">
                  <c:v>9.2861997070202307</c:v>
                </c:pt>
                <c:pt idx="677">
                  <c:v>9.2999366888353396</c:v>
                </c:pt>
                <c:pt idx="678">
                  <c:v>9.3136736706504593</c:v>
                </c:pt>
                <c:pt idx="679">
                  <c:v>9.3274106524655807</c:v>
                </c:pt>
                <c:pt idx="680">
                  <c:v>9.3411476342807003</c:v>
                </c:pt>
                <c:pt idx="681">
                  <c:v>9.3548846160958199</c:v>
                </c:pt>
                <c:pt idx="682">
                  <c:v>9.3686215979109395</c:v>
                </c:pt>
                <c:pt idx="683">
                  <c:v>9.3823585797260591</c:v>
                </c:pt>
                <c:pt idx="684">
                  <c:v>9.3960955615411805</c:v>
                </c:pt>
                <c:pt idx="685">
                  <c:v>9.4098325433562895</c:v>
                </c:pt>
                <c:pt idx="686">
                  <c:v>9.4235695251714091</c:v>
                </c:pt>
                <c:pt idx="687">
                  <c:v>9.4373065069865305</c:v>
                </c:pt>
                <c:pt idx="688">
                  <c:v>9.4510434888016501</c:v>
                </c:pt>
                <c:pt idx="689">
                  <c:v>9.4647804706167697</c:v>
                </c:pt>
                <c:pt idx="690">
                  <c:v>9.4785174524318894</c:v>
                </c:pt>
                <c:pt idx="691">
                  <c:v>9.4922544342470108</c:v>
                </c:pt>
                <c:pt idx="692">
                  <c:v>9.5059914160621197</c:v>
                </c:pt>
                <c:pt idx="693">
                  <c:v>9.5197283978772393</c:v>
                </c:pt>
                <c:pt idx="694">
                  <c:v>9.5334653796923607</c:v>
                </c:pt>
                <c:pt idx="695">
                  <c:v>9.5472023615074804</c:v>
                </c:pt>
                <c:pt idx="696">
                  <c:v>9.5609393433226</c:v>
                </c:pt>
                <c:pt idx="697">
                  <c:v>9.5746763251377196</c:v>
                </c:pt>
                <c:pt idx="698">
                  <c:v>9.5884133069528392</c:v>
                </c:pt>
                <c:pt idx="699">
                  <c:v>9.6021502887679606</c:v>
                </c:pt>
                <c:pt idx="700">
                  <c:v>9.6158872705830696</c:v>
                </c:pt>
                <c:pt idx="701">
                  <c:v>9.6296242523981892</c:v>
                </c:pt>
                <c:pt idx="702">
                  <c:v>9.6433612342133106</c:v>
                </c:pt>
                <c:pt idx="703">
                  <c:v>9.6570982160284302</c:v>
                </c:pt>
                <c:pt idx="704">
                  <c:v>9.6708351978435498</c:v>
                </c:pt>
                <c:pt idx="705">
                  <c:v>9.6845721796586695</c:v>
                </c:pt>
                <c:pt idx="706">
                  <c:v>9.6983091614737909</c:v>
                </c:pt>
                <c:pt idx="707">
                  <c:v>9.7120461432888998</c:v>
                </c:pt>
                <c:pt idx="708">
                  <c:v>9.7257831251040194</c:v>
                </c:pt>
                <c:pt idx="709">
                  <c:v>9.7395201069191408</c:v>
                </c:pt>
                <c:pt idx="710">
                  <c:v>9.7532570887342604</c:v>
                </c:pt>
                <c:pt idx="711">
                  <c:v>9.7669940705493801</c:v>
                </c:pt>
                <c:pt idx="712">
                  <c:v>9.7807310523644997</c:v>
                </c:pt>
                <c:pt idx="713">
                  <c:v>9.7944680341796193</c:v>
                </c:pt>
                <c:pt idx="714">
                  <c:v>9.8082050159947407</c:v>
                </c:pt>
                <c:pt idx="715">
                  <c:v>9.8219419978098497</c:v>
                </c:pt>
                <c:pt idx="716">
                  <c:v>9.8356789796249693</c:v>
                </c:pt>
                <c:pt idx="717">
                  <c:v>9.8494159614400907</c:v>
                </c:pt>
                <c:pt idx="718">
                  <c:v>9.8631529432552103</c:v>
                </c:pt>
                <c:pt idx="719">
                  <c:v>9.8768899250703299</c:v>
                </c:pt>
                <c:pt idx="720">
                  <c:v>9.8906269068854495</c:v>
                </c:pt>
                <c:pt idx="721">
                  <c:v>9.9043638887005692</c:v>
                </c:pt>
                <c:pt idx="722">
                  <c:v>9.9181008705156799</c:v>
                </c:pt>
                <c:pt idx="723">
                  <c:v>9.9318378523307995</c:v>
                </c:pt>
                <c:pt idx="724">
                  <c:v>9.9455748341459191</c:v>
                </c:pt>
                <c:pt idx="725">
                  <c:v>9.9593118159610405</c:v>
                </c:pt>
                <c:pt idx="726">
                  <c:v>9.9730487977761602</c:v>
                </c:pt>
                <c:pt idx="727">
                  <c:v>9.9867857795912798</c:v>
                </c:pt>
                <c:pt idx="728">
                  <c:v>10.000522761406399</c:v>
                </c:pt>
                <c:pt idx="729">
                  <c:v>10.014259743221499</c:v>
                </c:pt>
                <c:pt idx="730">
                  <c:v>10.0279967250366</c:v>
                </c:pt>
                <c:pt idx="731">
                  <c:v>10.041733706851799</c:v>
                </c:pt>
                <c:pt idx="732">
                  <c:v>10.055470688666899</c:v>
                </c:pt>
                <c:pt idx="733">
                  <c:v>10.069207670481999</c:v>
                </c:pt>
                <c:pt idx="734">
                  <c:v>10.082944652297099</c:v>
                </c:pt>
                <c:pt idx="735">
                  <c:v>10.096681634112199</c:v>
                </c:pt>
                <c:pt idx="736">
                  <c:v>10.1104186159273</c:v>
                </c:pt>
                <c:pt idx="737">
                  <c:v>10.124155597742501</c:v>
                </c:pt>
                <c:pt idx="738">
                  <c:v>10.137892579557599</c:v>
                </c:pt>
                <c:pt idx="739">
                  <c:v>10.151629561372699</c:v>
                </c:pt>
                <c:pt idx="740">
                  <c:v>10.165366543187799</c:v>
                </c:pt>
                <c:pt idx="741">
                  <c:v>10.179103525002899</c:v>
                </c:pt>
                <c:pt idx="742">
                  <c:v>10.192840506818101</c:v>
                </c:pt>
                <c:pt idx="743">
                  <c:v>10.206577488633201</c:v>
                </c:pt>
                <c:pt idx="744">
                  <c:v>10.220314470448301</c:v>
                </c:pt>
                <c:pt idx="745">
                  <c:v>10.234051452263399</c:v>
                </c:pt>
                <c:pt idx="746">
                  <c:v>10.247788434078499</c:v>
                </c:pt>
                <c:pt idx="747">
                  <c:v>10.261525415893701</c:v>
                </c:pt>
                <c:pt idx="748">
                  <c:v>10.275262397708801</c:v>
                </c:pt>
                <c:pt idx="749">
                  <c:v>10.288999379523901</c:v>
                </c:pt>
                <c:pt idx="750">
                  <c:v>10.302736361339001</c:v>
                </c:pt>
                <c:pt idx="751">
                  <c:v>10.316473343154099</c:v>
                </c:pt>
                <c:pt idx="752">
                  <c:v>10.330210324969199</c:v>
                </c:pt>
                <c:pt idx="753">
                  <c:v>10.343947306784401</c:v>
                </c:pt>
                <c:pt idx="754">
                  <c:v>10.357684288599501</c:v>
                </c:pt>
                <c:pt idx="755">
                  <c:v>10.371421270414601</c:v>
                </c:pt>
                <c:pt idx="756">
                  <c:v>10.385158252229701</c:v>
                </c:pt>
                <c:pt idx="757">
                  <c:v>10.398895234044801</c:v>
                </c:pt>
                <c:pt idx="758">
                  <c:v>10.41263221586</c:v>
                </c:pt>
                <c:pt idx="759">
                  <c:v>10.426369197675101</c:v>
                </c:pt>
                <c:pt idx="760">
                  <c:v>10.440106179490201</c:v>
                </c:pt>
                <c:pt idx="761">
                  <c:v>10.453843161305301</c:v>
                </c:pt>
                <c:pt idx="762">
                  <c:v>10.467580143120401</c:v>
                </c:pt>
                <c:pt idx="763">
                  <c:v>10.4813171249356</c:v>
                </c:pt>
                <c:pt idx="764">
                  <c:v>10.4950541067507</c:v>
                </c:pt>
                <c:pt idx="765">
                  <c:v>10.5087910885658</c:v>
                </c:pt>
                <c:pt idx="766">
                  <c:v>10.522528070380901</c:v>
                </c:pt>
                <c:pt idx="767">
                  <c:v>10.536265052196001</c:v>
                </c:pt>
                <c:pt idx="768">
                  <c:v>10.550002034011101</c:v>
                </c:pt>
                <c:pt idx="769">
                  <c:v>10.5637390158263</c:v>
                </c:pt>
                <c:pt idx="770">
                  <c:v>10.5774759976414</c:v>
                </c:pt>
                <c:pt idx="771">
                  <c:v>10.5912129794565</c:v>
                </c:pt>
                <c:pt idx="772">
                  <c:v>10.604949961271601</c:v>
                </c:pt>
                <c:pt idx="773">
                  <c:v>10.618686943086701</c:v>
                </c:pt>
                <c:pt idx="774">
                  <c:v>10.6324239249019</c:v>
                </c:pt>
                <c:pt idx="775">
                  <c:v>10.646160906717</c:v>
                </c:pt>
                <c:pt idx="776">
                  <c:v>10.6598978885321</c:v>
                </c:pt>
                <c:pt idx="777">
                  <c:v>10.6736348703472</c:v>
                </c:pt>
                <c:pt idx="778">
                  <c:v>10.6873718521623</c:v>
                </c:pt>
                <c:pt idx="779">
                  <c:v>10.701108833977401</c:v>
                </c:pt>
                <c:pt idx="780">
                  <c:v>10.7148458157926</c:v>
                </c:pt>
                <c:pt idx="781">
                  <c:v>10.7285827976077</c:v>
                </c:pt>
                <c:pt idx="782">
                  <c:v>10.7423197794228</c:v>
                </c:pt>
                <c:pt idx="783">
                  <c:v>10.7560567612379</c:v>
                </c:pt>
                <c:pt idx="784">
                  <c:v>10.769793743053</c:v>
                </c:pt>
                <c:pt idx="785">
                  <c:v>10.7835307248682</c:v>
                </c:pt>
                <c:pt idx="786">
                  <c:v>10.7972677066833</c:v>
                </c:pt>
                <c:pt idx="787">
                  <c:v>10.8110046884984</c:v>
                </c:pt>
                <c:pt idx="788">
                  <c:v>10.8247416703135</c:v>
                </c:pt>
                <c:pt idx="789">
                  <c:v>10.8384786521286</c:v>
                </c:pt>
                <c:pt idx="790">
                  <c:v>10.8522156339438</c:v>
                </c:pt>
                <c:pt idx="791">
                  <c:v>10.8659526157589</c:v>
                </c:pt>
                <c:pt idx="792">
                  <c:v>10.879689597574</c:v>
                </c:pt>
                <c:pt idx="793">
                  <c:v>10.8934265793891</c:v>
                </c:pt>
                <c:pt idx="794">
                  <c:v>10.9071635612042</c:v>
                </c:pt>
                <c:pt idx="795">
                  <c:v>10.9209005430193</c:v>
                </c:pt>
                <c:pt idx="796">
                  <c:v>10.9346375248345</c:v>
                </c:pt>
                <c:pt idx="797">
                  <c:v>10.9483745066496</c:v>
                </c:pt>
                <c:pt idx="798">
                  <c:v>10.9621114884647</c:v>
                </c:pt>
                <c:pt idx="799">
                  <c:v>10.9758484702798</c:v>
                </c:pt>
                <c:pt idx="800">
                  <c:v>10.9895854520949</c:v>
                </c:pt>
                <c:pt idx="801">
                  <c:v>11.0033224339101</c:v>
                </c:pt>
                <c:pt idx="802">
                  <c:v>11.0170594157252</c:v>
                </c:pt>
                <c:pt idx="803">
                  <c:v>11.0307963975403</c:v>
                </c:pt>
                <c:pt idx="804">
                  <c:v>11.0445333793554</c:v>
                </c:pt>
                <c:pt idx="805">
                  <c:v>11.0582703611705</c:v>
                </c:pt>
                <c:pt idx="806">
                  <c:v>11.0720073429857</c:v>
                </c:pt>
                <c:pt idx="807">
                  <c:v>11.0857443248008</c:v>
                </c:pt>
                <c:pt idx="808">
                  <c:v>11.0994813066159</c:v>
                </c:pt>
                <c:pt idx="809">
                  <c:v>11.113218288431</c:v>
                </c:pt>
                <c:pt idx="810">
                  <c:v>11.1269552702461</c:v>
                </c:pt>
                <c:pt idx="811">
                  <c:v>11.1406922520612</c:v>
                </c:pt>
                <c:pt idx="812">
                  <c:v>11.1544292338764</c:v>
                </c:pt>
                <c:pt idx="813">
                  <c:v>11.1681662156915</c:v>
                </c:pt>
                <c:pt idx="814">
                  <c:v>11.1819031975066</c:v>
                </c:pt>
                <c:pt idx="815">
                  <c:v>11.1956401793217</c:v>
                </c:pt>
                <c:pt idx="816">
                  <c:v>11.2093771611368</c:v>
                </c:pt>
                <c:pt idx="817">
                  <c:v>11.223114142951999</c:v>
                </c:pt>
                <c:pt idx="818">
                  <c:v>11.236851124767099</c:v>
                </c:pt>
                <c:pt idx="819">
                  <c:v>11.2505881065822</c:v>
                </c:pt>
                <c:pt idx="820">
                  <c:v>11.2643250883973</c:v>
                </c:pt>
                <c:pt idx="821">
                  <c:v>11.2780620702124</c:v>
                </c:pt>
                <c:pt idx="822">
                  <c:v>11.291799052027599</c:v>
                </c:pt>
                <c:pt idx="823">
                  <c:v>11.305536033842699</c:v>
                </c:pt>
                <c:pt idx="824">
                  <c:v>11.319273015657799</c:v>
                </c:pt>
                <c:pt idx="825">
                  <c:v>11.333009997472899</c:v>
                </c:pt>
                <c:pt idx="826">
                  <c:v>11.346746979288</c:v>
                </c:pt>
                <c:pt idx="827">
                  <c:v>11.3604839611031</c:v>
                </c:pt>
                <c:pt idx="828">
                  <c:v>11.374220942918299</c:v>
                </c:pt>
                <c:pt idx="829">
                  <c:v>11.387957924733399</c:v>
                </c:pt>
                <c:pt idx="830">
                  <c:v>11.401694906548499</c:v>
                </c:pt>
                <c:pt idx="831">
                  <c:v>11.415431888363599</c:v>
                </c:pt>
                <c:pt idx="832">
                  <c:v>11.4291688701787</c:v>
                </c:pt>
                <c:pt idx="833">
                  <c:v>11.442905851993901</c:v>
                </c:pt>
                <c:pt idx="834">
                  <c:v>11.456642833808999</c:v>
                </c:pt>
                <c:pt idx="835">
                  <c:v>11.470379815624099</c:v>
                </c:pt>
                <c:pt idx="836">
                  <c:v>11.484116797439199</c:v>
                </c:pt>
                <c:pt idx="837">
                  <c:v>11.497853779254299</c:v>
                </c:pt>
                <c:pt idx="838">
                  <c:v>11.511590761069501</c:v>
                </c:pt>
                <c:pt idx="839">
                  <c:v>11.525327742884601</c:v>
                </c:pt>
                <c:pt idx="840">
                  <c:v>11.539064724699699</c:v>
                </c:pt>
                <c:pt idx="841">
                  <c:v>11.552801706514799</c:v>
                </c:pt>
                <c:pt idx="842">
                  <c:v>11.566538688329899</c:v>
                </c:pt>
                <c:pt idx="843">
                  <c:v>11.580275670144999</c:v>
                </c:pt>
                <c:pt idx="844">
                  <c:v>11.594012651960201</c:v>
                </c:pt>
                <c:pt idx="845">
                  <c:v>11.607749633775301</c:v>
                </c:pt>
                <c:pt idx="846">
                  <c:v>11.621486615590401</c:v>
                </c:pt>
                <c:pt idx="847">
                  <c:v>11.635223597405499</c:v>
                </c:pt>
                <c:pt idx="848">
                  <c:v>11.648960579220599</c:v>
                </c:pt>
                <c:pt idx="849">
                  <c:v>11.662697561035801</c:v>
                </c:pt>
                <c:pt idx="850">
                  <c:v>11.676434542850901</c:v>
                </c:pt>
                <c:pt idx="851">
                  <c:v>11.690171524666001</c:v>
                </c:pt>
                <c:pt idx="852">
                  <c:v>11.703908506481101</c:v>
                </c:pt>
                <c:pt idx="853">
                  <c:v>11.717645488296199</c:v>
                </c:pt>
                <c:pt idx="854">
                  <c:v>11.731382470111299</c:v>
                </c:pt>
                <c:pt idx="855">
                  <c:v>11.745119451926501</c:v>
                </c:pt>
                <c:pt idx="856">
                  <c:v>11.758856433741601</c:v>
                </c:pt>
                <c:pt idx="857">
                  <c:v>11.772593415556701</c:v>
                </c:pt>
                <c:pt idx="858">
                  <c:v>11.786330397371801</c:v>
                </c:pt>
                <c:pt idx="859">
                  <c:v>11.800067379186901</c:v>
                </c:pt>
                <c:pt idx="860">
                  <c:v>11.8138043610021</c:v>
                </c:pt>
                <c:pt idx="861">
                  <c:v>11.8275413428172</c:v>
                </c:pt>
                <c:pt idx="862">
                  <c:v>11.841278324632301</c:v>
                </c:pt>
                <c:pt idx="863">
                  <c:v>11.855015306447401</c:v>
                </c:pt>
                <c:pt idx="864">
                  <c:v>11.868752288262501</c:v>
                </c:pt>
                <c:pt idx="865">
                  <c:v>11.8824892700777</c:v>
                </c:pt>
                <c:pt idx="866">
                  <c:v>11.8962262518928</c:v>
                </c:pt>
                <c:pt idx="867">
                  <c:v>11.9099632337079</c:v>
                </c:pt>
                <c:pt idx="868">
                  <c:v>11.923700215523001</c:v>
                </c:pt>
                <c:pt idx="869">
                  <c:v>11.937437197338101</c:v>
                </c:pt>
                <c:pt idx="870">
                  <c:v>11.951174179153201</c:v>
                </c:pt>
                <c:pt idx="871">
                  <c:v>11.9649111609684</c:v>
                </c:pt>
                <c:pt idx="872">
                  <c:v>11.9786481427835</c:v>
                </c:pt>
                <c:pt idx="873">
                  <c:v>11.9923851245986</c:v>
                </c:pt>
                <c:pt idx="874">
                  <c:v>12.0061221064137</c:v>
                </c:pt>
                <c:pt idx="875">
                  <c:v>12.019859088228801</c:v>
                </c:pt>
                <c:pt idx="876">
                  <c:v>12.033596070044</c:v>
                </c:pt>
                <c:pt idx="877">
                  <c:v>12.0473330518591</c:v>
                </c:pt>
                <c:pt idx="878">
                  <c:v>12.0610700336742</c:v>
                </c:pt>
                <c:pt idx="879">
                  <c:v>12.0748070154893</c:v>
                </c:pt>
                <c:pt idx="880">
                  <c:v>12.0885439973044</c:v>
                </c:pt>
                <c:pt idx="881">
                  <c:v>12.1022809791196</c:v>
                </c:pt>
                <c:pt idx="882">
                  <c:v>12.1160179609347</c:v>
                </c:pt>
                <c:pt idx="883">
                  <c:v>12.1297549427498</c:v>
                </c:pt>
                <c:pt idx="884">
                  <c:v>12.1434919245649</c:v>
                </c:pt>
                <c:pt idx="885">
                  <c:v>12.15722890638</c:v>
                </c:pt>
                <c:pt idx="886">
                  <c:v>12.1709658881951</c:v>
                </c:pt>
                <c:pt idx="887">
                  <c:v>12.1847028700103</c:v>
                </c:pt>
                <c:pt idx="888">
                  <c:v>12.1984398518254</c:v>
                </c:pt>
                <c:pt idx="889">
                  <c:v>12.2121768336405</c:v>
                </c:pt>
                <c:pt idx="890">
                  <c:v>12.2259138154556</c:v>
                </c:pt>
                <c:pt idx="891">
                  <c:v>12.2396507972707</c:v>
                </c:pt>
                <c:pt idx="892">
                  <c:v>12.2533877790859</c:v>
                </c:pt>
                <c:pt idx="893">
                  <c:v>12.267124760901</c:v>
                </c:pt>
                <c:pt idx="894">
                  <c:v>12.2808617427161</c:v>
                </c:pt>
                <c:pt idx="895">
                  <c:v>12.2945987245312</c:v>
                </c:pt>
                <c:pt idx="896">
                  <c:v>12.3083357063463</c:v>
                </c:pt>
                <c:pt idx="897">
                  <c:v>12.3220726881615</c:v>
                </c:pt>
                <c:pt idx="898">
                  <c:v>12.3358096699766</c:v>
                </c:pt>
                <c:pt idx="899">
                  <c:v>12.3495466517917</c:v>
                </c:pt>
                <c:pt idx="900">
                  <c:v>12.3632836336068</c:v>
                </c:pt>
                <c:pt idx="901">
                  <c:v>12.3770206154219</c:v>
                </c:pt>
                <c:pt idx="902">
                  <c:v>12.390757597237</c:v>
                </c:pt>
                <c:pt idx="903">
                  <c:v>12.4044945790522</c:v>
                </c:pt>
                <c:pt idx="904">
                  <c:v>12.4182315608673</c:v>
                </c:pt>
                <c:pt idx="905">
                  <c:v>12.4319685426824</c:v>
                </c:pt>
                <c:pt idx="906">
                  <c:v>12.4457055244975</c:v>
                </c:pt>
                <c:pt idx="907">
                  <c:v>12.4594425063126</c:v>
                </c:pt>
                <c:pt idx="908">
                  <c:v>12.4731794881278</c:v>
                </c:pt>
                <c:pt idx="909">
                  <c:v>12.4869164699429</c:v>
                </c:pt>
                <c:pt idx="910">
                  <c:v>12.500653451758</c:v>
                </c:pt>
                <c:pt idx="911">
                  <c:v>12.5143904335731</c:v>
                </c:pt>
                <c:pt idx="912">
                  <c:v>12.5281274153882</c:v>
                </c:pt>
                <c:pt idx="913">
                  <c:v>12.541864397203399</c:v>
                </c:pt>
                <c:pt idx="914">
                  <c:v>12.555601379018499</c:v>
                </c:pt>
                <c:pt idx="915">
                  <c:v>12.5693383608336</c:v>
                </c:pt>
                <c:pt idx="916">
                  <c:v>12.5830753426487</c:v>
                </c:pt>
                <c:pt idx="917">
                  <c:v>12.5968123244638</c:v>
                </c:pt>
                <c:pt idx="918">
                  <c:v>12.6105493062789</c:v>
                </c:pt>
                <c:pt idx="919">
                  <c:v>12.624286288094099</c:v>
                </c:pt>
                <c:pt idx="920">
                  <c:v>12.638023269909199</c:v>
                </c:pt>
                <c:pt idx="921">
                  <c:v>12.6517602517243</c:v>
                </c:pt>
                <c:pt idx="922">
                  <c:v>12.6654972335394</c:v>
                </c:pt>
                <c:pt idx="923">
                  <c:v>12.6792342153545</c:v>
                </c:pt>
                <c:pt idx="924">
                  <c:v>12.692971197169699</c:v>
                </c:pt>
                <c:pt idx="925">
                  <c:v>12.706708178984799</c:v>
                </c:pt>
                <c:pt idx="926">
                  <c:v>12.720445160799899</c:v>
                </c:pt>
                <c:pt idx="927">
                  <c:v>12.734182142614999</c:v>
                </c:pt>
                <c:pt idx="928">
                  <c:v>12.7479191244301</c:v>
                </c:pt>
                <c:pt idx="929">
                  <c:v>12.7616561062452</c:v>
                </c:pt>
                <c:pt idx="930">
                  <c:v>12.775393088060399</c:v>
                </c:pt>
                <c:pt idx="931">
                  <c:v>12.789130069875499</c:v>
                </c:pt>
                <c:pt idx="932">
                  <c:v>12.802867051690599</c:v>
                </c:pt>
                <c:pt idx="933">
                  <c:v>12.816604033505699</c:v>
                </c:pt>
                <c:pt idx="934">
                  <c:v>12.8303410153208</c:v>
                </c:pt>
                <c:pt idx="935">
                  <c:v>12.844077997136001</c:v>
                </c:pt>
                <c:pt idx="936">
                  <c:v>12.857814978951099</c:v>
                </c:pt>
                <c:pt idx="937">
                  <c:v>12.871551960766199</c:v>
                </c:pt>
                <c:pt idx="938">
                  <c:v>12.885288942581299</c:v>
                </c:pt>
                <c:pt idx="939">
                  <c:v>12.899025924396399</c:v>
                </c:pt>
                <c:pt idx="940">
                  <c:v>12.912762906211601</c:v>
                </c:pt>
                <c:pt idx="941">
                  <c:v>12.926499888026701</c:v>
                </c:pt>
                <c:pt idx="942">
                  <c:v>12.940236869841801</c:v>
                </c:pt>
                <c:pt idx="943">
                  <c:v>12.953973851656899</c:v>
                </c:pt>
                <c:pt idx="944">
                  <c:v>12.967710833471999</c:v>
                </c:pt>
                <c:pt idx="945">
                  <c:v>12.981447815287099</c:v>
                </c:pt>
                <c:pt idx="946">
                  <c:v>12.995184797102301</c:v>
                </c:pt>
                <c:pt idx="947">
                  <c:v>13.008921778917401</c:v>
                </c:pt>
                <c:pt idx="948">
                  <c:v>13.022658760732501</c:v>
                </c:pt>
                <c:pt idx="949">
                  <c:v>13.036395742547599</c:v>
                </c:pt>
                <c:pt idx="950">
                  <c:v>13.050132724362699</c:v>
                </c:pt>
                <c:pt idx="951">
                  <c:v>13.063869706177901</c:v>
                </c:pt>
                <c:pt idx="952">
                  <c:v>13.077606687993001</c:v>
                </c:pt>
                <c:pt idx="953">
                  <c:v>13.091343669808101</c:v>
                </c:pt>
                <c:pt idx="954">
                  <c:v>13.105080651623201</c:v>
                </c:pt>
                <c:pt idx="955">
                  <c:v>13.118817633438301</c:v>
                </c:pt>
                <c:pt idx="956">
                  <c:v>13.1325546152535</c:v>
                </c:pt>
                <c:pt idx="957">
                  <c:v>13.146291597068601</c:v>
                </c:pt>
                <c:pt idx="958">
                  <c:v>13.160028578883701</c:v>
                </c:pt>
                <c:pt idx="959">
                  <c:v>13.173765560698801</c:v>
                </c:pt>
                <c:pt idx="960">
                  <c:v>13.187502542513901</c:v>
                </c:pt>
                <c:pt idx="961">
                  <c:v>13.201239524329001</c:v>
                </c:pt>
                <c:pt idx="962">
                  <c:v>13.2149765061442</c:v>
                </c:pt>
                <c:pt idx="963">
                  <c:v>13.2287134879593</c:v>
                </c:pt>
                <c:pt idx="964">
                  <c:v>13.242450469774401</c:v>
                </c:pt>
                <c:pt idx="965">
                  <c:v>13.256187451589501</c:v>
                </c:pt>
                <c:pt idx="966">
                  <c:v>13.269924433404601</c:v>
                </c:pt>
                <c:pt idx="967">
                  <c:v>13.2836614152198</c:v>
                </c:pt>
                <c:pt idx="968">
                  <c:v>13.2973983970349</c:v>
                </c:pt>
                <c:pt idx="969">
                  <c:v>13.31113537885</c:v>
                </c:pt>
                <c:pt idx="970">
                  <c:v>13.324872360665101</c:v>
                </c:pt>
                <c:pt idx="971">
                  <c:v>13.338609342480201</c:v>
                </c:pt>
                <c:pt idx="972">
                  <c:v>13.3523463242954</c:v>
                </c:pt>
                <c:pt idx="973">
                  <c:v>13.3660833061105</c:v>
                </c:pt>
                <c:pt idx="974">
                  <c:v>13.3798202879256</c:v>
                </c:pt>
                <c:pt idx="975">
                  <c:v>13.3935572697407</c:v>
                </c:pt>
                <c:pt idx="976">
                  <c:v>13.4072942515558</c:v>
                </c:pt>
                <c:pt idx="977">
                  <c:v>13.421031233370901</c:v>
                </c:pt>
                <c:pt idx="978">
                  <c:v>13.4347682151861</c:v>
                </c:pt>
                <c:pt idx="979">
                  <c:v>13.4485051970012</c:v>
                </c:pt>
                <c:pt idx="980">
                  <c:v>13.4622421788163</c:v>
                </c:pt>
                <c:pt idx="981">
                  <c:v>13.4759791606314</c:v>
                </c:pt>
                <c:pt idx="982">
                  <c:v>13.4897161424465</c:v>
                </c:pt>
                <c:pt idx="983">
                  <c:v>13.5034531242617</c:v>
                </c:pt>
                <c:pt idx="984">
                  <c:v>13.5171901060768</c:v>
                </c:pt>
                <c:pt idx="985">
                  <c:v>13.5309270878919</c:v>
                </c:pt>
                <c:pt idx="986">
                  <c:v>13.544664069707</c:v>
                </c:pt>
                <c:pt idx="987">
                  <c:v>13.5584010515221</c:v>
                </c:pt>
                <c:pt idx="988">
                  <c:v>13.5721380333373</c:v>
                </c:pt>
                <c:pt idx="989">
                  <c:v>13.5858750151524</c:v>
                </c:pt>
                <c:pt idx="990">
                  <c:v>13.5996119969675</c:v>
                </c:pt>
                <c:pt idx="991">
                  <c:v>13.6133489787826</c:v>
                </c:pt>
                <c:pt idx="992">
                  <c:v>13.6270859605977</c:v>
                </c:pt>
                <c:pt idx="993">
                  <c:v>13.6408229424128</c:v>
                </c:pt>
                <c:pt idx="994">
                  <c:v>13.654559924228</c:v>
                </c:pt>
                <c:pt idx="995">
                  <c:v>13.6682969060431</c:v>
                </c:pt>
                <c:pt idx="996">
                  <c:v>13.6820338878582</c:v>
                </c:pt>
                <c:pt idx="997">
                  <c:v>13.6957708696733</c:v>
                </c:pt>
                <c:pt idx="998">
                  <c:v>13.7095078514884</c:v>
                </c:pt>
                <c:pt idx="999">
                  <c:v>13.7232448333036</c:v>
                </c:pt>
                <c:pt idx="1000">
                  <c:v>13.7369818151187</c:v>
                </c:pt>
                <c:pt idx="1001">
                  <c:v>13.7507187969338</c:v>
                </c:pt>
                <c:pt idx="1002">
                  <c:v>13.7644557787489</c:v>
                </c:pt>
                <c:pt idx="1003">
                  <c:v>13.778192760564</c:v>
                </c:pt>
                <c:pt idx="1004">
                  <c:v>13.7919297423792</c:v>
                </c:pt>
                <c:pt idx="1005">
                  <c:v>13.8056667241943</c:v>
                </c:pt>
                <c:pt idx="1006">
                  <c:v>13.8194037060094</c:v>
                </c:pt>
                <c:pt idx="1007">
                  <c:v>13.8331406878245</c:v>
                </c:pt>
                <c:pt idx="1008">
                  <c:v>13.8468776696396</c:v>
                </c:pt>
                <c:pt idx="1009">
                  <c:v>13.8606146514547</c:v>
                </c:pt>
                <c:pt idx="1010">
                  <c:v>13.8743516332699</c:v>
                </c:pt>
                <c:pt idx="1011">
                  <c:v>13.888088615085</c:v>
                </c:pt>
                <c:pt idx="1012">
                  <c:v>13.9018255969001</c:v>
                </c:pt>
                <c:pt idx="1013">
                  <c:v>13.9155625787152</c:v>
                </c:pt>
                <c:pt idx="1014">
                  <c:v>13.9292995605303</c:v>
                </c:pt>
                <c:pt idx="1015">
                  <c:v>13.943036542345499</c:v>
                </c:pt>
                <c:pt idx="1016">
                  <c:v>13.956773524160599</c:v>
                </c:pt>
                <c:pt idx="1017">
                  <c:v>13.9705105059757</c:v>
                </c:pt>
                <c:pt idx="1018">
                  <c:v>13.9842474877908</c:v>
                </c:pt>
                <c:pt idx="1019">
                  <c:v>13.9979844696059</c:v>
                </c:pt>
                <c:pt idx="1020">
                  <c:v>14.011721451421</c:v>
                </c:pt>
                <c:pt idx="1021">
                  <c:v>14.025458433236199</c:v>
                </c:pt>
                <c:pt idx="1022">
                  <c:v>14.039195415051299</c:v>
                </c:pt>
                <c:pt idx="1023">
                  <c:v>14.0529323968664</c:v>
                </c:pt>
                <c:pt idx="1024">
                  <c:v>14.0666693786815</c:v>
                </c:pt>
                <c:pt idx="1025">
                  <c:v>14.0804063604966</c:v>
                </c:pt>
                <c:pt idx="1026">
                  <c:v>14.094143342311799</c:v>
                </c:pt>
                <c:pt idx="1027">
                  <c:v>14.107880324126899</c:v>
                </c:pt>
                <c:pt idx="1028">
                  <c:v>14.121617305941999</c:v>
                </c:pt>
                <c:pt idx="1029">
                  <c:v>14.135354287757099</c:v>
                </c:pt>
                <c:pt idx="1030">
                  <c:v>14.1490912695722</c:v>
                </c:pt>
                <c:pt idx="1031">
                  <c:v>14.162828251387401</c:v>
                </c:pt>
                <c:pt idx="1032">
                  <c:v>14.176565233202499</c:v>
                </c:pt>
                <c:pt idx="1033">
                  <c:v>14.190302215017599</c:v>
                </c:pt>
                <c:pt idx="1034">
                  <c:v>14.204039196832699</c:v>
                </c:pt>
                <c:pt idx="1035">
                  <c:v>14.217776178647799</c:v>
                </c:pt>
                <c:pt idx="1036">
                  <c:v>14.231513160462899</c:v>
                </c:pt>
                <c:pt idx="1037">
                  <c:v>14.245250142278101</c:v>
                </c:pt>
                <c:pt idx="1038">
                  <c:v>14.258987124093199</c:v>
                </c:pt>
                <c:pt idx="1039">
                  <c:v>14.272724105908299</c:v>
                </c:pt>
                <c:pt idx="1040">
                  <c:v>14.286461087723399</c:v>
                </c:pt>
                <c:pt idx="1041">
                  <c:v>14.300198069538499</c:v>
                </c:pt>
                <c:pt idx="1042">
                  <c:v>14.313935051353701</c:v>
                </c:pt>
                <c:pt idx="1043">
                  <c:v>14.327672033168801</c:v>
                </c:pt>
                <c:pt idx="1044">
                  <c:v>14.341409014983901</c:v>
                </c:pt>
                <c:pt idx="1045">
                  <c:v>14.355145996798999</c:v>
                </c:pt>
                <c:pt idx="1046">
                  <c:v>14.368882978614099</c:v>
                </c:pt>
                <c:pt idx="1047">
                  <c:v>14.382619960429301</c:v>
                </c:pt>
                <c:pt idx="1048">
                  <c:v>14.396356942244401</c:v>
                </c:pt>
                <c:pt idx="1049">
                  <c:v>14.410093924059501</c:v>
                </c:pt>
                <c:pt idx="1050">
                  <c:v>14.423830905874601</c:v>
                </c:pt>
                <c:pt idx="1051">
                  <c:v>14.437567887689699</c:v>
                </c:pt>
                <c:pt idx="1052">
                  <c:v>14.451304869504799</c:v>
                </c:pt>
                <c:pt idx="1053">
                  <c:v>14.465041851320001</c:v>
                </c:pt>
                <c:pt idx="1054">
                  <c:v>14.478778833135101</c:v>
                </c:pt>
                <c:pt idx="1055">
                  <c:v>14.492515814950201</c:v>
                </c:pt>
                <c:pt idx="1056">
                  <c:v>14.506252796765301</c:v>
                </c:pt>
                <c:pt idx="1057">
                  <c:v>14.519989778580401</c:v>
                </c:pt>
                <c:pt idx="1058">
                  <c:v>14.5337267603956</c:v>
                </c:pt>
                <c:pt idx="1059">
                  <c:v>14.5474637422107</c:v>
                </c:pt>
                <c:pt idx="1060">
                  <c:v>14.561200724025801</c:v>
                </c:pt>
                <c:pt idx="1061">
                  <c:v>14.574937705840901</c:v>
                </c:pt>
                <c:pt idx="1062">
                  <c:v>14.588674687656001</c:v>
                </c:pt>
                <c:pt idx="1063">
                  <c:v>14.6024116694712</c:v>
                </c:pt>
                <c:pt idx="1064">
                  <c:v>14.6161486512863</c:v>
                </c:pt>
                <c:pt idx="1065">
                  <c:v>14.6298856331014</c:v>
                </c:pt>
                <c:pt idx="1066">
                  <c:v>14.643622614916501</c:v>
                </c:pt>
                <c:pt idx="1067">
                  <c:v>14.657359596731601</c:v>
                </c:pt>
                <c:pt idx="1068">
                  <c:v>14.671096578546701</c:v>
                </c:pt>
                <c:pt idx="1069">
                  <c:v>14.6848335603619</c:v>
                </c:pt>
                <c:pt idx="1070">
                  <c:v>14.698570542177</c:v>
                </c:pt>
                <c:pt idx="1071">
                  <c:v>14.7123075239921</c:v>
                </c:pt>
                <c:pt idx="1072">
                  <c:v>14.7260445058072</c:v>
                </c:pt>
                <c:pt idx="1073">
                  <c:v>14.739781487622301</c:v>
                </c:pt>
                <c:pt idx="1074">
                  <c:v>14.7535184694375</c:v>
                </c:pt>
                <c:pt idx="1075">
                  <c:v>14.7672554512526</c:v>
                </c:pt>
                <c:pt idx="1076">
                  <c:v>14.7809924330677</c:v>
                </c:pt>
                <c:pt idx="1077">
                  <c:v>14.7947294148828</c:v>
                </c:pt>
                <c:pt idx="1078">
                  <c:v>14.8084663966979</c:v>
                </c:pt>
                <c:pt idx="1079">
                  <c:v>14.8222033785131</c:v>
                </c:pt>
                <c:pt idx="1080">
                  <c:v>14.8359403603282</c:v>
                </c:pt>
                <c:pt idx="1081">
                  <c:v>14.8496773421433</c:v>
                </c:pt>
                <c:pt idx="1082">
                  <c:v>14.8634143239584</c:v>
                </c:pt>
                <c:pt idx="1083">
                  <c:v>14.8771513057735</c:v>
                </c:pt>
                <c:pt idx="1084">
                  <c:v>14.8908882875886</c:v>
                </c:pt>
                <c:pt idx="1085">
                  <c:v>14.9046252694038</c:v>
                </c:pt>
                <c:pt idx="1086">
                  <c:v>14.9183622512189</c:v>
                </c:pt>
                <c:pt idx="1087">
                  <c:v>14.932099233034</c:v>
                </c:pt>
                <c:pt idx="1088">
                  <c:v>14.9458362148491</c:v>
                </c:pt>
                <c:pt idx="1089">
                  <c:v>14.9595731966642</c:v>
                </c:pt>
                <c:pt idx="1090">
                  <c:v>14.9733101784794</c:v>
                </c:pt>
                <c:pt idx="1091">
                  <c:v>14.9870471602945</c:v>
                </c:pt>
                <c:pt idx="1092">
                  <c:v>15.0007841421096</c:v>
                </c:pt>
                <c:pt idx="1093">
                  <c:v>15.0145211239247</c:v>
                </c:pt>
                <c:pt idx="1094">
                  <c:v>15.0282581057398</c:v>
                </c:pt>
                <c:pt idx="1095">
                  <c:v>15.0419950875549</c:v>
                </c:pt>
                <c:pt idx="1096">
                  <c:v>15.0557320693701</c:v>
                </c:pt>
                <c:pt idx="1097">
                  <c:v>15.0694690511852</c:v>
                </c:pt>
                <c:pt idx="1098">
                  <c:v>15.0832060330003</c:v>
                </c:pt>
                <c:pt idx="1099">
                  <c:v>15.0969430148154</c:v>
                </c:pt>
                <c:pt idx="1100">
                  <c:v>15.1106799966305</c:v>
                </c:pt>
                <c:pt idx="1101">
                  <c:v>15.1244169784457</c:v>
                </c:pt>
                <c:pt idx="1102">
                  <c:v>15.1381539602608</c:v>
                </c:pt>
                <c:pt idx="1103">
                  <c:v>15.1518909420759</c:v>
                </c:pt>
                <c:pt idx="1104">
                  <c:v>15.165627923891</c:v>
                </c:pt>
                <c:pt idx="1105">
                  <c:v>15.1793649057061</c:v>
                </c:pt>
                <c:pt idx="1106">
                  <c:v>15.1931018875213</c:v>
                </c:pt>
                <c:pt idx="1107">
                  <c:v>15.2068388693364</c:v>
                </c:pt>
                <c:pt idx="1108">
                  <c:v>15.2205758511515</c:v>
                </c:pt>
                <c:pt idx="1109">
                  <c:v>15.2343128329666</c:v>
                </c:pt>
                <c:pt idx="1110">
                  <c:v>15.2480498147817</c:v>
                </c:pt>
                <c:pt idx="1111">
                  <c:v>15.2617867965968</c:v>
                </c:pt>
                <c:pt idx="1112">
                  <c:v>15.275523778411999</c:v>
                </c:pt>
                <c:pt idx="1113">
                  <c:v>15.2892607602271</c:v>
                </c:pt>
                <c:pt idx="1114">
                  <c:v>15.3029977420422</c:v>
                </c:pt>
                <c:pt idx="1115">
                  <c:v>15.3167347238573</c:v>
                </c:pt>
                <c:pt idx="1116">
                  <c:v>15.3304717056724</c:v>
                </c:pt>
                <c:pt idx="1117">
                  <c:v>15.344208687487599</c:v>
                </c:pt>
                <c:pt idx="1118">
                  <c:v>15.357945669302699</c:v>
                </c:pt>
                <c:pt idx="1119">
                  <c:v>15.3716826511178</c:v>
                </c:pt>
                <c:pt idx="1120">
                  <c:v>15.3854196329329</c:v>
                </c:pt>
                <c:pt idx="1121">
                  <c:v>15.399156614748</c:v>
                </c:pt>
                <c:pt idx="1122">
                  <c:v>15.412893596563199</c:v>
                </c:pt>
                <c:pt idx="1123">
                  <c:v>15.426630578378299</c:v>
                </c:pt>
                <c:pt idx="1124">
                  <c:v>15.440367560193399</c:v>
                </c:pt>
                <c:pt idx="1125">
                  <c:v>15.454104542008499</c:v>
                </c:pt>
                <c:pt idx="1126">
                  <c:v>15.4678415238236</c:v>
                </c:pt>
                <c:pt idx="1127">
                  <c:v>15.4815785056387</c:v>
                </c:pt>
                <c:pt idx="1128">
                  <c:v>15.495315487453899</c:v>
                </c:pt>
                <c:pt idx="1129">
                  <c:v>15.509052469268999</c:v>
                </c:pt>
                <c:pt idx="1130">
                  <c:v>15.522789451084099</c:v>
                </c:pt>
                <c:pt idx="1131">
                  <c:v>15.536526432899199</c:v>
                </c:pt>
                <c:pt idx="1132">
                  <c:v>15.5502634147143</c:v>
                </c:pt>
                <c:pt idx="1133">
                  <c:v>15.564000396529501</c:v>
                </c:pt>
                <c:pt idx="1134">
                  <c:v>15.577737378344599</c:v>
                </c:pt>
                <c:pt idx="1135">
                  <c:v>15.591474360159699</c:v>
                </c:pt>
                <c:pt idx="1136">
                  <c:v>15.605211341974799</c:v>
                </c:pt>
                <c:pt idx="1137">
                  <c:v>15.618948323789899</c:v>
                </c:pt>
                <c:pt idx="1138">
                  <c:v>15.632685305605101</c:v>
                </c:pt>
                <c:pt idx="1139">
                  <c:v>15.646422287420201</c:v>
                </c:pt>
                <c:pt idx="1140">
                  <c:v>15.660159269235301</c:v>
                </c:pt>
                <c:pt idx="1141">
                  <c:v>15.673896251050399</c:v>
                </c:pt>
                <c:pt idx="1142">
                  <c:v>15.687633232865499</c:v>
                </c:pt>
                <c:pt idx="1143">
                  <c:v>15.701370214680599</c:v>
                </c:pt>
                <c:pt idx="1144">
                  <c:v>15.715107196495801</c:v>
                </c:pt>
                <c:pt idx="1145">
                  <c:v>15.728844178310901</c:v>
                </c:pt>
                <c:pt idx="1146">
                  <c:v>15.742581160126001</c:v>
                </c:pt>
                <c:pt idx="1147">
                  <c:v>15.756318141941099</c:v>
                </c:pt>
                <c:pt idx="1148">
                  <c:v>15.770055123756199</c:v>
                </c:pt>
                <c:pt idx="1149">
                  <c:v>15.783792105571401</c:v>
                </c:pt>
                <c:pt idx="1150">
                  <c:v>15.797529087386501</c:v>
                </c:pt>
                <c:pt idx="1151">
                  <c:v>15.811266069201601</c:v>
                </c:pt>
                <c:pt idx="1152">
                  <c:v>15.825003051016701</c:v>
                </c:pt>
                <c:pt idx="1153">
                  <c:v>15.838740032831801</c:v>
                </c:pt>
                <c:pt idx="1154">
                  <c:v>15.852477014647</c:v>
                </c:pt>
                <c:pt idx="1155">
                  <c:v>15.866213996462101</c:v>
                </c:pt>
                <c:pt idx="1156">
                  <c:v>15.879950978277201</c:v>
                </c:pt>
                <c:pt idx="1157">
                  <c:v>15.893687960092301</c:v>
                </c:pt>
                <c:pt idx="1158">
                  <c:v>15.907424941907401</c:v>
                </c:pt>
                <c:pt idx="1159">
                  <c:v>15.921161923722501</c:v>
                </c:pt>
                <c:pt idx="1160">
                  <c:v>15.9348989055377</c:v>
                </c:pt>
                <c:pt idx="1161">
                  <c:v>15.9486358873528</c:v>
                </c:pt>
                <c:pt idx="1162">
                  <c:v>15.962372869167901</c:v>
                </c:pt>
                <c:pt idx="1163">
                  <c:v>15.976109850983001</c:v>
                </c:pt>
                <c:pt idx="1164">
                  <c:v>15.989846832798101</c:v>
                </c:pt>
                <c:pt idx="1165">
                  <c:v>16.0035838146133</c:v>
                </c:pt>
                <c:pt idx="1166">
                  <c:v>16.0173207964284</c:v>
                </c:pt>
                <c:pt idx="1167">
                  <c:v>16.0310577782435</c:v>
                </c:pt>
                <c:pt idx="1168">
                  <c:v>16.044794760058601</c:v>
                </c:pt>
                <c:pt idx="1169">
                  <c:v>16.058531741873701</c:v>
                </c:pt>
                <c:pt idx="1170">
                  <c:v>16.0722687236889</c:v>
                </c:pt>
                <c:pt idx="1171">
                  <c:v>16.086005705504</c:v>
                </c:pt>
                <c:pt idx="1172">
                  <c:v>16.0997426873191</c:v>
                </c:pt>
                <c:pt idx="1173">
                  <c:v>16.1134796691342</c:v>
                </c:pt>
                <c:pt idx="1174">
                  <c:v>16.1272166509493</c:v>
                </c:pt>
                <c:pt idx="1175">
                  <c:v>16.140953632764401</c:v>
                </c:pt>
                <c:pt idx="1176">
                  <c:v>16.1546906145796</c:v>
                </c:pt>
                <c:pt idx="1177">
                  <c:v>16.1684275963947</c:v>
                </c:pt>
                <c:pt idx="1178">
                  <c:v>16.1821645782098</c:v>
                </c:pt>
                <c:pt idx="1179">
                  <c:v>16.1959015600249</c:v>
                </c:pt>
                <c:pt idx="1180">
                  <c:v>16.20963854184</c:v>
                </c:pt>
                <c:pt idx="1181">
                  <c:v>16.2233755236552</c:v>
                </c:pt>
                <c:pt idx="1182">
                  <c:v>16.2371125054703</c:v>
                </c:pt>
                <c:pt idx="1183">
                  <c:v>16.2508494872854</c:v>
                </c:pt>
                <c:pt idx="1184">
                  <c:v>16.2645864691005</c:v>
                </c:pt>
                <c:pt idx="1185">
                  <c:v>16.2783234509156</c:v>
                </c:pt>
                <c:pt idx="1186">
                  <c:v>16.2920604327308</c:v>
                </c:pt>
                <c:pt idx="1187">
                  <c:v>16.3057974145459</c:v>
                </c:pt>
                <c:pt idx="1188">
                  <c:v>16.319534396361</c:v>
                </c:pt>
                <c:pt idx="1189">
                  <c:v>16.3332713781761</c:v>
                </c:pt>
                <c:pt idx="1190">
                  <c:v>16.3470083599912</c:v>
                </c:pt>
                <c:pt idx="1191">
                  <c:v>16.3607453418063</c:v>
                </c:pt>
                <c:pt idx="1192">
                  <c:v>16.3744823236215</c:v>
                </c:pt>
                <c:pt idx="1193">
                  <c:v>16.3882193054366</c:v>
                </c:pt>
                <c:pt idx="1194">
                  <c:v>16.4019562872517</c:v>
                </c:pt>
                <c:pt idx="1195">
                  <c:v>16.4156932690668</c:v>
                </c:pt>
                <c:pt idx="1196">
                  <c:v>16.4294302508819</c:v>
                </c:pt>
                <c:pt idx="1197">
                  <c:v>16.4431672326971</c:v>
                </c:pt>
                <c:pt idx="1198">
                  <c:v>16.4569042145122</c:v>
                </c:pt>
                <c:pt idx="1199">
                  <c:v>16.4706411963273</c:v>
                </c:pt>
                <c:pt idx="1200">
                  <c:v>16.4843781781424</c:v>
                </c:pt>
                <c:pt idx="1201">
                  <c:v>16.4981151599575</c:v>
                </c:pt>
                <c:pt idx="1202">
                  <c:v>16.5118521417726</c:v>
                </c:pt>
                <c:pt idx="1203">
                  <c:v>16.5255891235878</c:v>
                </c:pt>
                <c:pt idx="1204">
                  <c:v>16.5393261054029</c:v>
                </c:pt>
                <c:pt idx="1205">
                  <c:v>16.553063087218</c:v>
                </c:pt>
                <c:pt idx="1206">
                  <c:v>16.5668000690331</c:v>
                </c:pt>
                <c:pt idx="1207">
                  <c:v>16.5805370508482</c:v>
                </c:pt>
                <c:pt idx="1208">
                  <c:v>16.5942740326634</c:v>
                </c:pt>
                <c:pt idx="1209">
                  <c:v>16.6080110144785</c:v>
                </c:pt>
                <c:pt idx="1210">
                  <c:v>16.6217479962936</c:v>
                </c:pt>
                <c:pt idx="1211">
                  <c:v>16.6354849781087</c:v>
                </c:pt>
                <c:pt idx="1212">
                  <c:v>16.6492219599238</c:v>
                </c:pt>
                <c:pt idx="1213">
                  <c:v>16.662958941738999</c:v>
                </c:pt>
                <c:pt idx="1214">
                  <c:v>16.676695923554099</c:v>
                </c:pt>
                <c:pt idx="1215">
                  <c:v>16.6904329053692</c:v>
                </c:pt>
                <c:pt idx="1216">
                  <c:v>16.7041698871843</c:v>
                </c:pt>
                <c:pt idx="1217">
                  <c:v>16.7179068689994</c:v>
                </c:pt>
                <c:pt idx="1218">
                  <c:v>16.7316438508145</c:v>
                </c:pt>
                <c:pt idx="1219">
                  <c:v>16.745380832629699</c:v>
                </c:pt>
                <c:pt idx="1220">
                  <c:v>16.759117814444799</c:v>
                </c:pt>
                <c:pt idx="1221">
                  <c:v>16.7728547962599</c:v>
                </c:pt>
                <c:pt idx="1222">
                  <c:v>16.786591778075</c:v>
                </c:pt>
                <c:pt idx="1223">
                  <c:v>16.8003287598901</c:v>
                </c:pt>
                <c:pt idx="1224">
                  <c:v>16.814065741705299</c:v>
                </c:pt>
                <c:pt idx="1225">
                  <c:v>16.827802723520399</c:v>
                </c:pt>
                <c:pt idx="1226">
                  <c:v>16.841539705335499</c:v>
                </c:pt>
                <c:pt idx="1227">
                  <c:v>16.855276687150599</c:v>
                </c:pt>
                <c:pt idx="1228">
                  <c:v>16.8690136689657</c:v>
                </c:pt>
                <c:pt idx="1229">
                  <c:v>16.882750650780899</c:v>
                </c:pt>
                <c:pt idx="1230">
                  <c:v>16.896487632595999</c:v>
                </c:pt>
                <c:pt idx="1231">
                  <c:v>16.910224614411099</c:v>
                </c:pt>
                <c:pt idx="1232">
                  <c:v>16.923961596226199</c:v>
                </c:pt>
                <c:pt idx="1233">
                  <c:v>16.937698578041299</c:v>
                </c:pt>
                <c:pt idx="1234">
                  <c:v>16.951435559856399</c:v>
                </c:pt>
                <c:pt idx="1235">
                  <c:v>16.965172541671599</c:v>
                </c:pt>
                <c:pt idx="1236">
                  <c:v>16.978909523486699</c:v>
                </c:pt>
                <c:pt idx="1237">
                  <c:v>16.992646505301799</c:v>
                </c:pt>
                <c:pt idx="1238">
                  <c:v>17.006383487116899</c:v>
                </c:pt>
                <c:pt idx="1239">
                  <c:v>17.020120468931999</c:v>
                </c:pt>
                <c:pt idx="1240">
                  <c:v>17.033857450747199</c:v>
                </c:pt>
                <c:pt idx="1241">
                  <c:v>17.047594432562299</c:v>
                </c:pt>
                <c:pt idx="1242">
                  <c:v>17.061331414377399</c:v>
                </c:pt>
                <c:pt idx="1243">
                  <c:v>17.075068396192499</c:v>
                </c:pt>
                <c:pt idx="1244">
                  <c:v>17.088805378007599</c:v>
                </c:pt>
                <c:pt idx="1245">
                  <c:v>17.102542359822799</c:v>
                </c:pt>
                <c:pt idx="1246">
                  <c:v>17.116279341637899</c:v>
                </c:pt>
                <c:pt idx="1247">
                  <c:v>17.130016323452999</c:v>
                </c:pt>
                <c:pt idx="1248">
                  <c:v>17.143753305268099</c:v>
                </c:pt>
                <c:pt idx="1249">
                  <c:v>17.157490287083199</c:v>
                </c:pt>
                <c:pt idx="1250">
                  <c:v>17.171227268898299</c:v>
                </c:pt>
                <c:pt idx="1251">
                  <c:v>17.184964250713499</c:v>
                </c:pt>
                <c:pt idx="1252">
                  <c:v>17.198701232528599</c:v>
                </c:pt>
                <c:pt idx="1253">
                  <c:v>17.212438214343699</c:v>
                </c:pt>
                <c:pt idx="1254">
                  <c:v>17.226175196158799</c:v>
                </c:pt>
                <c:pt idx="1255">
                  <c:v>17.239912177973899</c:v>
                </c:pt>
                <c:pt idx="1256">
                  <c:v>17.253649159789099</c:v>
                </c:pt>
                <c:pt idx="1257">
                  <c:v>17.267386141604199</c:v>
                </c:pt>
                <c:pt idx="1258">
                  <c:v>17.281123123419299</c:v>
                </c:pt>
                <c:pt idx="1259">
                  <c:v>17.294860105234399</c:v>
                </c:pt>
                <c:pt idx="1260">
                  <c:v>17.308597087049499</c:v>
                </c:pt>
                <c:pt idx="1261">
                  <c:v>17.322334068864699</c:v>
                </c:pt>
                <c:pt idx="1262">
                  <c:v>17.336071050679799</c:v>
                </c:pt>
                <c:pt idx="1263">
                  <c:v>17.349808032494899</c:v>
                </c:pt>
                <c:pt idx="1264">
                  <c:v>17.363545014309999</c:v>
                </c:pt>
                <c:pt idx="1265">
                  <c:v>17.377281996125099</c:v>
                </c:pt>
                <c:pt idx="1266">
                  <c:v>17.391018977940199</c:v>
                </c:pt>
                <c:pt idx="1267">
                  <c:v>17.404755959755398</c:v>
                </c:pt>
                <c:pt idx="1268">
                  <c:v>17.418492941570499</c:v>
                </c:pt>
                <c:pt idx="1269">
                  <c:v>17.432229923385599</c:v>
                </c:pt>
                <c:pt idx="1270">
                  <c:v>17.445966905200699</c:v>
                </c:pt>
                <c:pt idx="1271">
                  <c:v>17.459703887015799</c:v>
                </c:pt>
                <c:pt idx="1272">
                  <c:v>17.473440868830998</c:v>
                </c:pt>
                <c:pt idx="1273">
                  <c:v>17.487177850646098</c:v>
                </c:pt>
                <c:pt idx="1274">
                  <c:v>17.500914832461199</c:v>
                </c:pt>
                <c:pt idx="1275">
                  <c:v>17.514651814276299</c:v>
                </c:pt>
                <c:pt idx="1276">
                  <c:v>17.528388796091399</c:v>
                </c:pt>
                <c:pt idx="1277">
                  <c:v>17.542125777906499</c:v>
                </c:pt>
                <c:pt idx="1278">
                  <c:v>17.555862759721698</c:v>
                </c:pt>
                <c:pt idx="1279">
                  <c:v>17.569599741536798</c:v>
                </c:pt>
                <c:pt idx="1280">
                  <c:v>17.583336723351898</c:v>
                </c:pt>
                <c:pt idx="1281">
                  <c:v>17.597073705166999</c:v>
                </c:pt>
                <c:pt idx="1282">
                  <c:v>17.610810686982099</c:v>
                </c:pt>
                <c:pt idx="1283">
                  <c:v>17.624547668797302</c:v>
                </c:pt>
                <c:pt idx="1284">
                  <c:v>17.638284650612398</c:v>
                </c:pt>
                <c:pt idx="1285">
                  <c:v>17.652021632427498</c:v>
                </c:pt>
                <c:pt idx="1286">
                  <c:v>17.665758614242598</c:v>
                </c:pt>
                <c:pt idx="1287">
                  <c:v>17.679495596057698</c:v>
                </c:pt>
                <c:pt idx="1288">
                  <c:v>17.693232577872902</c:v>
                </c:pt>
                <c:pt idx="1289">
                  <c:v>17.706969559688002</c:v>
                </c:pt>
                <c:pt idx="1290">
                  <c:v>17.720706541503102</c:v>
                </c:pt>
                <c:pt idx="1291">
                  <c:v>17.734443523318198</c:v>
                </c:pt>
                <c:pt idx="1292">
                  <c:v>17.748180505133298</c:v>
                </c:pt>
                <c:pt idx="1293">
                  <c:v>17.761917486948398</c:v>
                </c:pt>
                <c:pt idx="1294">
                  <c:v>17.775654468763602</c:v>
                </c:pt>
                <c:pt idx="1295">
                  <c:v>17.789391450578702</c:v>
                </c:pt>
                <c:pt idx="1296">
                  <c:v>17.803128432393802</c:v>
                </c:pt>
                <c:pt idx="1297">
                  <c:v>17.816865414208898</c:v>
                </c:pt>
                <c:pt idx="1298">
                  <c:v>17.830602396023998</c:v>
                </c:pt>
                <c:pt idx="1299">
                  <c:v>17.844339377839201</c:v>
                </c:pt>
                <c:pt idx="1300">
                  <c:v>17.858076359654302</c:v>
                </c:pt>
                <c:pt idx="1301">
                  <c:v>17.871813341469402</c:v>
                </c:pt>
                <c:pt idx="1302">
                  <c:v>17.885550323284502</c:v>
                </c:pt>
                <c:pt idx="1303">
                  <c:v>17.899287305099602</c:v>
                </c:pt>
                <c:pt idx="1304">
                  <c:v>17.913024286914801</c:v>
                </c:pt>
                <c:pt idx="1305">
                  <c:v>17.926761268729901</c:v>
                </c:pt>
                <c:pt idx="1306">
                  <c:v>17.940498250545001</c:v>
                </c:pt>
                <c:pt idx="1307">
                  <c:v>17.954235232360102</c:v>
                </c:pt>
                <c:pt idx="1308">
                  <c:v>17.967972214175202</c:v>
                </c:pt>
                <c:pt idx="1309">
                  <c:v>17.981709195990302</c:v>
                </c:pt>
                <c:pt idx="1310">
                  <c:v>17.995446177805501</c:v>
                </c:pt>
                <c:pt idx="1311">
                  <c:v>18.009183159620601</c:v>
                </c:pt>
                <c:pt idx="1312">
                  <c:v>18.022920141435701</c:v>
                </c:pt>
                <c:pt idx="1313">
                  <c:v>18.036657123250802</c:v>
                </c:pt>
                <c:pt idx="1314">
                  <c:v>18.050394105065902</c:v>
                </c:pt>
                <c:pt idx="1315">
                  <c:v>18.064131086881101</c:v>
                </c:pt>
                <c:pt idx="1316">
                  <c:v>18.077868068696201</c:v>
                </c:pt>
                <c:pt idx="1317">
                  <c:v>18.091605050511301</c:v>
                </c:pt>
                <c:pt idx="1318">
                  <c:v>18.105342032326401</c:v>
                </c:pt>
                <c:pt idx="1319">
                  <c:v>18.119079014141501</c:v>
                </c:pt>
                <c:pt idx="1320">
                  <c:v>18.132815995956701</c:v>
                </c:pt>
                <c:pt idx="1321">
                  <c:v>18.146552977771801</c:v>
                </c:pt>
                <c:pt idx="1322">
                  <c:v>18.160289959586901</c:v>
                </c:pt>
                <c:pt idx="1323">
                  <c:v>18.174026941402001</c:v>
                </c:pt>
                <c:pt idx="1324">
                  <c:v>18.187763923217101</c:v>
                </c:pt>
                <c:pt idx="1325">
                  <c:v>18.201500905032201</c:v>
                </c:pt>
                <c:pt idx="1326">
                  <c:v>18.215237886847401</c:v>
                </c:pt>
                <c:pt idx="1327">
                  <c:v>18.228974868662501</c:v>
                </c:pt>
                <c:pt idx="1328">
                  <c:v>18.242711850477601</c:v>
                </c:pt>
                <c:pt idx="1329">
                  <c:v>18.256448832292701</c:v>
                </c:pt>
                <c:pt idx="1330">
                  <c:v>18.270185814107801</c:v>
                </c:pt>
                <c:pt idx="1331">
                  <c:v>18.283922795923001</c:v>
                </c:pt>
                <c:pt idx="1332">
                  <c:v>18.297659777738101</c:v>
                </c:pt>
                <c:pt idx="1333">
                  <c:v>18.311396759553201</c:v>
                </c:pt>
                <c:pt idx="1334">
                  <c:v>18.325133741368301</c:v>
                </c:pt>
                <c:pt idx="1335">
                  <c:v>18.338870723183401</c:v>
                </c:pt>
                <c:pt idx="1336">
                  <c:v>18.352607704998601</c:v>
                </c:pt>
                <c:pt idx="1337">
                  <c:v>18.366344686813701</c:v>
                </c:pt>
                <c:pt idx="1338">
                  <c:v>18.380081668628801</c:v>
                </c:pt>
                <c:pt idx="1339">
                  <c:v>18.393818650443901</c:v>
                </c:pt>
                <c:pt idx="1340">
                  <c:v>18.407555632259001</c:v>
                </c:pt>
                <c:pt idx="1341">
                  <c:v>18.421292614074101</c:v>
                </c:pt>
                <c:pt idx="1342">
                  <c:v>18.435029595889301</c:v>
                </c:pt>
                <c:pt idx="1343">
                  <c:v>18.448766577704401</c:v>
                </c:pt>
                <c:pt idx="1344">
                  <c:v>18.462503559519501</c:v>
                </c:pt>
                <c:pt idx="1345">
                  <c:v>18.476240541334601</c:v>
                </c:pt>
                <c:pt idx="1346">
                  <c:v>18.489977523149701</c:v>
                </c:pt>
                <c:pt idx="1347">
                  <c:v>18.503714504964901</c:v>
                </c:pt>
                <c:pt idx="1348">
                  <c:v>18.517451486780001</c:v>
                </c:pt>
                <c:pt idx="1349">
                  <c:v>18.531188468595101</c:v>
                </c:pt>
                <c:pt idx="1350">
                  <c:v>18.544925450410201</c:v>
                </c:pt>
                <c:pt idx="1351">
                  <c:v>18.558662432225301</c:v>
                </c:pt>
                <c:pt idx="1352">
                  <c:v>18.5723994140405</c:v>
                </c:pt>
                <c:pt idx="1353">
                  <c:v>18.586136395855601</c:v>
                </c:pt>
                <c:pt idx="1354">
                  <c:v>18.599873377670701</c:v>
                </c:pt>
                <c:pt idx="1355">
                  <c:v>18.613610359485801</c:v>
                </c:pt>
                <c:pt idx="1356">
                  <c:v>18.627347341300901</c:v>
                </c:pt>
                <c:pt idx="1357">
                  <c:v>18.641084323116001</c:v>
                </c:pt>
                <c:pt idx="1358">
                  <c:v>18.6548213049312</c:v>
                </c:pt>
                <c:pt idx="1359">
                  <c:v>18.6685582867463</c:v>
                </c:pt>
                <c:pt idx="1360">
                  <c:v>18.682295268561401</c:v>
                </c:pt>
                <c:pt idx="1361">
                  <c:v>18.696032250376501</c:v>
                </c:pt>
                <c:pt idx="1362">
                  <c:v>18.709769232191601</c:v>
                </c:pt>
                <c:pt idx="1363">
                  <c:v>18.7235062140068</c:v>
                </c:pt>
                <c:pt idx="1364">
                  <c:v>18.7372431958219</c:v>
                </c:pt>
                <c:pt idx="1365">
                  <c:v>18.750980177637</c:v>
                </c:pt>
                <c:pt idx="1366">
                  <c:v>18.764717159452101</c:v>
                </c:pt>
                <c:pt idx="1367">
                  <c:v>18.778454141267201</c:v>
                </c:pt>
                <c:pt idx="1368">
                  <c:v>18.7921911230824</c:v>
                </c:pt>
                <c:pt idx="1369">
                  <c:v>18.8059281048975</c:v>
                </c:pt>
                <c:pt idx="1370">
                  <c:v>18.8196650867126</c:v>
                </c:pt>
                <c:pt idx="1371">
                  <c:v>18.8334020685277</c:v>
                </c:pt>
                <c:pt idx="1372">
                  <c:v>18.8471390503428</c:v>
                </c:pt>
                <c:pt idx="1373">
                  <c:v>18.860876032157901</c:v>
                </c:pt>
                <c:pt idx="1374">
                  <c:v>18.8746130139731</c:v>
                </c:pt>
                <c:pt idx="1375">
                  <c:v>18.8883499957882</c:v>
                </c:pt>
                <c:pt idx="1376">
                  <c:v>18.9020869776033</c:v>
                </c:pt>
                <c:pt idx="1377">
                  <c:v>18.9158239594184</c:v>
                </c:pt>
                <c:pt idx="1378">
                  <c:v>18.9295609412335</c:v>
                </c:pt>
                <c:pt idx="1379">
                  <c:v>18.9432979230487</c:v>
                </c:pt>
                <c:pt idx="1380">
                  <c:v>18.9570349048638</c:v>
                </c:pt>
                <c:pt idx="1381">
                  <c:v>18.9707718866789</c:v>
                </c:pt>
                <c:pt idx="1382">
                  <c:v>18.984508868494</c:v>
                </c:pt>
                <c:pt idx="1383">
                  <c:v>18.9982458503091</c:v>
                </c:pt>
                <c:pt idx="1384">
                  <c:v>19.0119828321242</c:v>
                </c:pt>
                <c:pt idx="1385">
                  <c:v>19.0257198139394</c:v>
                </c:pt>
                <c:pt idx="1386">
                  <c:v>19.0394567957545</c:v>
                </c:pt>
                <c:pt idx="1387">
                  <c:v>19.0531937775696</c:v>
                </c:pt>
                <c:pt idx="1388">
                  <c:v>19.0669307593847</c:v>
                </c:pt>
                <c:pt idx="1389">
                  <c:v>19.0806677411998</c:v>
                </c:pt>
                <c:pt idx="1390">
                  <c:v>19.094404723015</c:v>
                </c:pt>
                <c:pt idx="1391">
                  <c:v>19.1081417048301</c:v>
                </c:pt>
                <c:pt idx="1392">
                  <c:v>19.1218786866452</c:v>
                </c:pt>
                <c:pt idx="1393">
                  <c:v>19.1356156684603</c:v>
                </c:pt>
                <c:pt idx="1394">
                  <c:v>19.1493526502754</c:v>
                </c:pt>
                <c:pt idx="1395">
                  <c:v>19.1630896320906</c:v>
                </c:pt>
                <c:pt idx="1396">
                  <c:v>19.1768266139057</c:v>
                </c:pt>
                <c:pt idx="1397">
                  <c:v>19.1905635957208</c:v>
                </c:pt>
                <c:pt idx="1398">
                  <c:v>19.2043005775359</c:v>
                </c:pt>
                <c:pt idx="1399">
                  <c:v>19.218037559351</c:v>
                </c:pt>
                <c:pt idx="1400">
                  <c:v>19.2317745411661</c:v>
                </c:pt>
                <c:pt idx="1401">
                  <c:v>19.2455115229813</c:v>
                </c:pt>
                <c:pt idx="1402">
                  <c:v>19.2592485047964</c:v>
                </c:pt>
                <c:pt idx="1403">
                  <c:v>19.2729854866115</c:v>
                </c:pt>
                <c:pt idx="1404">
                  <c:v>19.2867224684266</c:v>
                </c:pt>
                <c:pt idx="1405">
                  <c:v>19.3004594502417</c:v>
                </c:pt>
                <c:pt idx="1406">
                  <c:v>19.3141964320569</c:v>
                </c:pt>
                <c:pt idx="1407">
                  <c:v>19.327933413872</c:v>
                </c:pt>
                <c:pt idx="1408">
                  <c:v>19.3416703956871</c:v>
                </c:pt>
                <c:pt idx="1409">
                  <c:v>19.3554073775022</c:v>
                </c:pt>
                <c:pt idx="1410">
                  <c:v>19.3691443593173</c:v>
                </c:pt>
                <c:pt idx="1411">
                  <c:v>19.382881341132499</c:v>
                </c:pt>
                <c:pt idx="1412">
                  <c:v>19.396618322947599</c:v>
                </c:pt>
                <c:pt idx="1413">
                  <c:v>19.4103553047627</c:v>
                </c:pt>
                <c:pt idx="1414">
                  <c:v>19.4240922865778</c:v>
                </c:pt>
                <c:pt idx="1415">
                  <c:v>19.4378292683929</c:v>
                </c:pt>
                <c:pt idx="1416">
                  <c:v>19.451566250208</c:v>
                </c:pt>
                <c:pt idx="1417">
                  <c:v>19.465303232023199</c:v>
                </c:pt>
                <c:pt idx="1418">
                  <c:v>19.479040213838299</c:v>
                </c:pt>
                <c:pt idx="1419">
                  <c:v>19.4927771956534</c:v>
                </c:pt>
                <c:pt idx="1420">
                  <c:v>19.5065141774685</c:v>
                </c:pt>
                <c:pt idx="1421">
                  <c:v>19.5202511592836</c:v>
                </c:pt>
                <c:pt idx="1422">
                  <c:v>19.533988141098799</c:v>
                </c:pt>
                <c:pt idx="1423">
                  <c:v>19.547725122913899</c:v>
                </c:pt>
                <c:pt idx="1424">
                  <c:v>19.561462104728999</c:v>
                </c:pt>
                <c:pt idx="1425">
                  <c:v>19.575199086544099</c:v>
                </c:pt>
                <c:pt idx="1426">
                  <c:v>19.5889360683592</c:v>
                </c:pt>
                <c:pt idx="1427">
                  <c:v>19.6026730501743</c:v>
                </c:pt>
                <c:pt idx="1428">
                  <c:v>19.616410031989499</c:v>
                </c:pt>
                <c:pt idx="1429">
                  <c:v>19.630147013804599</c:v>
                </c:pt>
                <c:pt idx="1430">
                  <c:v>19.643883995619699</c:v>
                </c:pt>
                <c:pt idx="1431">
                  <c:v>19.657620977434799</c:v>
                </c:pt>
                <c:pt idx="1432">
                  <c:v>19.671357959249899</c:v>
                </c:pt>
                <c:pt idx="1433">
                  <c:v>19.685094941065099</c:v>
                </c:pt>
                <c:pt idx="1434">
                  <c:v>19.698831922880199</c:v>
                </c:pt>
                <c:pt idx="1435">
                  <c:v>19.712568904695299</c:v>
                </c:pt>
                <c:pt idx="1436">
                  <c:v>19.726305886510399</c:v>
                </c:pt>
                <c:pt idx="1437">
                  <c:v>19.740042868325499</c:v>
                </c:pt>
                <c:pt idx="1438">
                  <c:v>19.753779850140699</c:v>
                </c:pt>
                <c:pt idx="1439">
                  <c:v>19.767516831955799</c:v>
                </c:pt>
                <c:pt idx="1440">
                  <c:v>19.781253813770899</c:v>
                </c:pt>
                <c:pt idx="1441">
                  <c:v>19.794990795585999</c:v>
                </c:pt>
                <c:pt idx="1442">
                  <c:v>19.808727777401099</c:v>
                </c:pt>
                <c:pt idx="1443">
                  <c:v>19.822464759216199</c:v>
                </c:pt>
                <c:pt idx="1444">
                  <c:v>19.836201741031399</c:v>
                </c:pt>
                <c:pt idx="1445">
                  <c:v>19.849938722846499</c:v>
                </c:pt>
                <c:pt idx="1446">
                  <c:v>19.863675704661599</c:v>
                </c:pt>
                <c:pt idx="1447">
                  <c:v>19.877412686476699</c:v>
                </c:pt>
                <c:pt idx="1448">
                  <c:v>19.891149668291799</c:v>
                </c:pt>
                <c:pt idx="1449">
                  <c:v>19.904886650106999</c:v>
                </c:pt>
                <c:pt idx="1450">
                  <c:v>19.918623631922099</c:v>
                </c:pt>
                <c:pt idx="1451">
                  <c:v>19.932360613737199</c:v>
                </c:pt>
                <c:pt idx="1452">
                  <c:v>19.946097595552299</c:v>
                </c:pt>
                <c:pt idx="1453">
                  <c:v>19.959834577367399</c:v>
                </c:pt>
                <c:pt idx="1454">
                  <c:v>19.973571559182599</c:v>
                </c:pt>
                <c:pt idx="1455">
                  <c:v>19.987308540997699</c:v>
                </c:pt>
                <c:pt idx="1456">
                  <c:v>20.001045522812799</c:v>
                </c:pt>
                <c:pt idx="1457">
                  <c:v>20.014782504627899</c:v>
                </c:pt>
                <c:pt idx="1458">
                  <c:v>20.028519486442999</c:v>
                </c:pt>
                <c:pt idx="1459">
                  <c:v>20.042256468258099</c:v>
                </c:pt>
                <c:pt idx="1460">
                  <c:v>20.055993450073299</c:v>
                </c:pt>
                <c:pt idx="1461">
                  <c:v>20.069730431888399</c:v>
                </c:pt>
                <c:pt idx="1462">
                  <c:v>20.083467413703499</c:v>
                </c:pt>
                <c:pt idx="1463">
                  <c:v>20.097204395518599</c:v>
                </c:pt>
                <c:pt idx="1464">
                  <c:v>20.110941377333699</c:v>
                </c:pt>
                <c:pt idx="1465">
                  <c:v>20.124678359148898</c:v>
                </c:pt>
                <c:pt idx="1466">
                  <c:v>20.138415340963999</c:v>
                </c:pt>
                <c:pt idx="1467">
                  <c:v>20.152152322779099</c:v>
                </c:pt>
                <c:pt idx="1468">
                  <c:v>20.165889304594199</c:v>
                </c:pt>
                <c:pt idx="1469">
                  <c:v>20.179626286409299</c:v>
                </c:pt>
                <c:pt idx="1470">
                  <c:v>20.193363268224498</c:v>
                </c:pt>
                <c:pt idx="1471">
                  <c:v>20.207100250039598</c:v>
                </c:pt>
                <c:pt idx="1472">
                  <c:v>20.220837231854699</c:v>
                </c:pt>
                <c:pt idx="1473">
                  <c:v>20.234574213669799</c:v>
                </c:pt>
                <c:pt idx="1474">
                  <c:v>20.248311195484899</c:v>
                </c:pt>
                <c:pt idx="1475">
                  <c:v>20.262048177299999</c:v>
                </c:pt>
                <c:pt idx="1476">
                  <c:v>20.275785159115198</c:v>
                </c:pt>
                <c:pt idx="1477">
                  <c:v>20.289522140930298</c:v>
                </c:pt>
                <c:pt idx="1478">
                  <c:v>20.303259122745398</c:v>
                </c:pt>
                <c:pt idx="1479">
                  <c:v>20.316996104560499</c:v>
                </c:pt>
                <c:pt idx="1480">
                  <c:v>20.330733086375599</c:v>
                </c:pt>
                <c:pt idx="1481">
                  <c:v>20.344470068190802</c:v>
                </c:pt>
                <c:pt idx="1482">
                  <c:v>20.358207050005898</c:v>
                </c:pt>
                <c:pt idx="1483">
                  <c:v>20.371944031820998</c:v>
                </c:pt>
                <c:pt idx="1484">
                  <c:v>20.385681013636098</c:v>
                </c:pt>
                <c:pt idx="1485">
                  <c:v>20.399417995451198</c:v>
                </c:pt>
                <c:pt idx="1486">
                  <c:v>20.413154977266402</c:v>
                </c:pt>
                <c:pt idx="1487">
                  <c:v>20.426891959081502</c:v>
                </c:pt>
                <c:pt idx="1488">
                  <c:v>20.440628940896602</c:v>
                </c:pt>
                <c:pt idx="1489">
                  <c:v>20.454365922711698</c:v>
                </c:pt>
                <c:pt idx="1490">
                  <c:v>20.468102904526798</c:v>
                </c:pt>
                <c:pt idx="1491">
                  <c:v>20.481839886341898</c:v>
                </c:pt>
                <c:pt idx="1492">
                  <c:v>20.495576868157102</c:v>
                </c:pt>
                <c:pt idx="1493">
                  <c:v>20.509313849972202</c:v>
                </c:pt>
                <c:pt idx="1494">
                  <c:v>20.523050831787302</c:v>
                </c:pt>
                <c:pt idx="1495">
                  <c:v>20.536787813602398</c:v>
                </c:pt>
                <c:pt idx="1496">
                  <c:v>20.550524795417498</c:v>
                </c:pt>
                <c:pt idx="1497">
                  <c:v>20.564261777232701</c:v>
                </c:pt>
                <c:pt idx="1498">
                  <c:v>20.577998759047802</c:v>
                </c:pt>
                <c:pt idx="1499">
                  <c:v>20.591735740862902</c:v>
                </c:pt>
                <c:pt idx="1500">
                  <c:v>20.605472722678002</c:v>
                </c:pt>
                <c:pt idx="1501">
                  <c:v>20.619209704493102</c:v>
                </c:pt>
                <c:pt idx="1502">
                  <c:v>20.632946686308301</c:v>
                </c:pt>
                <c:pt idx="1503">
                  <c:v>20.646683668123401</c:v>
                </c:pt>
                <c:pt idx="1504">
                  <c:v>20.660420649938501</c:v>
                </c:pt>
                <c:pt idx="1505">
                  <c:v>20.674157631753602</c:v>
                </c:pt>
                <c:pt idx="1506">
                  <c:v>20.687894613568702</c:v>
                </c:pt>
                <c:pt idx="1507">
                  <c:v>20.701631595383802</c:v>
                </c:pt>
                <c:pt idx="1508">
                  <c:v>20.715368577199001</c:v>
                </c:pt>
                <c:pt idx="1509">
                  <c:v>20.729105559014101</c:v>
                </c:pt>
                <c:pt idx="1510">
                  <c:v>20.742842540829201</c:v>
                </c:pt>
                <c:pt idx="1511">
                  <c:v>20.756579522644302</c:v>
                </c:pt>
                <c:pt idx="1512">
                  <c:v>20.770316504459402</c:v>
                </c:pt>
                <c:pt idx="1513">
                  <c:v>20.784053486274601</c:v>
                </c:pt>
                <c:pt idx="1514">
                  <c:v>20.797790468089701</c:v>
                </c:pt>
                <c:pt idx="1515">
                  <c:v>20.811527449904801</c:v>
                </c:pt>
                <c:pt idx="1516">
                  <c:v>20.825264431719901</c:v>
                </c:pt>
                <c:pt idx="1517">
                  <c:v>20.839001413535001</c:v>
                </c:pt>
                <c:pt idx="1518">
                  <c:v>20.852738395350201</c:v>
                </c:pt>
                <c:pt idx="1519">
                  <c:v>20.866475377165301</c:v>
                </c:pt>
                <c:pt idx="1520">
                  <c:v>20.880212358980401</c:v>
                </c:pt>
                <c:pt idx="1521">
                  <c:v>20.893949340795501</c:v>
                </c:pt>
                <c:pt idx="1522">
                  <c:v>20.907686322610601</c:v>
                </c:pt>
                <c:pt idx="1523">
                  <c:v>20.921423304425701</c:v>
                </c:pt>
                <c:pt idx="1524">
                  <c:v>20.935160286240901</c:v>
                </c:pt>
                <c:pt idx="1525">
                  <c:v>20.948897268056001</c:v>
                </c:pt>
                <c:pt idx="1526">
                  <c:v>20.962634249871101</c:v>
                </c:pt>
                <c:pt idx="1527">
                  <c:v>20.976371231686201</c:v>
                </c:pt>
                <c:pt idx="1528">
                  <c:v>20.990108213501301</c:v>
                </c:pt>
                <c:pt idx="1529">
                  <c:v>21.003845195316501</c:v>
                </c:pt>
                <c:pt idx="1530">
                  <c:v>21.017582177131601</c:v>
                </c:pt>
                <c:pt idx="1531">
                  <c:v>21.031319158946701</c:v>
                </c:pt>
                <c:pt idx="1532">
                  <c:v>21.045056140761801</c:v>
                </c:pt>
                <c:pt idx="1533">
                  <c:v>21.058793122576901</c:v>
                </c:pt>
                <c:pt idx="1534">
                  <c:v>21.072530104392101</c:v>
                </c:pt>
                <c:pt idx="1535">
                  <c:v>21.086267086207201</c:v>
                </c:pt>
                <c:pt idx="1536">
                  <c:v>21.100004068022301</c:v>
                </c:pt>
                <c:pt idx="1537">
                  <c:v>21.113741049837401</c:v>
                </c:pt>
                <c:pt idx="1538">
                  <c:v>21.127478031652501</c:v>
                </c:pt>
                <c:pt idx="1539">
                  <c:v>21.141215013467601</c:v>
                </c:pt>
                <c:pt idx="1540">
                  <c:v>21.154951995282801</c:v>
                </c:pt>
                <c:pt idx="1541">
                  <c:v>21.168688977097901</c:v>
                </c:pt>
                <c:pt idx="1542">
                  <c:v>21.182425958913001</c:v>
                </c:pt>
                <c:pt idx="1543">
                  <c:v>21.196162940728101</c:v>
                </c:pt>
                <c:pt idx="1544">
                  <c:v>21.209899922543201</c:v>
                </c:pt>
                <c:pt idx="1545">
                  <c:v>21.223636904358401</c:v>
                </c:pt>
                <c:pt idx="1546">
                  <c:v>21.237373886173501</c:v>
                </c:pt>
                <c:pt idx="1547">
                  <c:v>21.251110867988601</c:v>
                </c:pt>
                <c:pt idx="1548">
                  <c:v>21.264847849803701</c:v>
                </c:pt>
                <c:pt idx="1549">
                  <c:v>21.278584831618801</c:v>
                </c:pt>
                <c:pt idx="1550">
                  <c:v>21.292321813433901</c:v>
                </c:pt>
                <c:pt idx="1551">
                  <c:v>21.306058795249101</c:v>
                </c:pt>
                <c:pt idx="1552">
                  <c:v>21.319795777064201</c:v>
                </c:pt>
                <c:pt idx="1553">
                  <c:v>21.333532758879301</c:v>
                </c:pt>
                <c:pt idx="1554">
                  <c:v>21.347269740694401</c:v>
                </c:pt>
                <c:pt idx="1555">
                  <c:v>21.361006722509501</c:v>
                </c:pt>
                <c:pt idx="1556">
                  <c:v>21.3747437043247</c:v>
                </c:pt>
                <c:pt idx="1557">
                  <c:v>21.3884806861398</c:v>
                </c:pt>
                <c:pt idx="1558">
                  <c:v>21.402217667954901</c:v>
                </c:pt>
                <c:pt idx="1559">
                  <c:v>21.415954649770001</c:v>
                </c:pt>
                <c:pt idx="1560">
                  <c:v>21.429691631585101</c:v>
                </c:pt>
                <c:pt idx="1561">
                  <c:v>21.4434286134003</c:v>
                </c:pt>
                <c:pt idx="1562">
                  <c:v>21.4571655952154</c:v>
                </c:pt>
                <c:pt idx="1563">
                  <c:v>21.4709025770305</c:v>
                </c:pt>
                <c:pt idx="1564">
                  <c:v>21.484639558845601</c:v>
                </c:pt>
                <c:pt idx="1565">
                  <c:v>21.498376540660701</c:v>
                </c:pt>
                <c:pt idx="1566">
                  <c:v>21.512113522475801</c:v>
                </c:pt>
                <c:pt idx="1567">
                  <c:v>21.525850504291</c:v>
                </c:pt>
                <c:pt idx="1568">
                  <c:v>21.5395874861061</c:v>
                </c:pt>
                <c:pt idx="1569">
                  <c:v>21.5533244679212</c:v>
                </c:pt>
                <c:pt idx="1570">
                  <c:v>21.5670614497363</c:v>
                </c:pt>
                <c:pt idx="1571">
                  <c:v>21.580798431551401</c:v>
                </c:pt>
                <c:pt idx="1572">
                  <c:v>21.5945354133666</c:v>
                </c:pt>
                <c:pt idx="1573">
                  <c:v>21.6082723951817</c:v>
                </c:pt>
                <c:pt idx="1574">
                  <c:v>21.6220093769968</c:v>
                </c:pt>
                <c:pt idx="1575">
                  <c:v>21.6357463588119</c:v>
                </c:pt>
                <c:pt idx="1576">
                  <c:v>21.649483340627</c:v>
                </c:pt>
                <c:pt idx="1577">
                  <c:v>21.6632203224422</c:v>
                </c:pt>
                <c:pt idx="1578">
                  <c:v>21.6769573042573</c:v>
                </c:pt>
                <c:pt idx="1579">
                  <c:v>21.6906942860724</c:v>
                </c:pt>
                <c:pt idx="1580">
                  <c:v>21.7044312678875</c:v>
                </c:pt>
                <c:pt idx="1581">
                  <c:v>21.7181682497026</c:v>
                </c:pt>
                <c:pt idx="1582">
                  <c:v>21.7319052315177</c:v>
                </c:pt>
                <c:pt idx="1583">
                  <c:v>21.7456422133329</c:v>
                </c:pt>
                <c:pt idx="1584">
                  <c:v>21.759379195148</c:v>
                </c:pt>
                <c:pt idx="1585">
                  <c:v>21.7731161769631</c:v>
                </c:pt>
                <c:pt idx="1586">
                  <c:v>21.7868531587782</c:v>
                </c:pt>
                <c:pt idx="1587">
                  <c:v>21.8005901405933</c:v>
                </c:pt>
                <c:pt idx="1588">
                  <c:v>21.8143271224085</c:v>
                </c:pt>
                <c:pt idx="1589">
                  <c:v>21.8280641042236</c:v>
                </c:pt>
                <c:pt idx="1590">
                  <c:v>21.8418010860387</c:v>
                </c:pt>
                <c:pt idx="1591">
                  <c:v>21.8555380678538</c:v>
                </c:pt>
                <c:pt idx="1592">
                  <c:v>21.8692750496689</c:v>
                </c:pt>
                <c:pt idx="1593">
                  <c:v>21.883012031484</c:v>
                </c:pt>
                <c:pt idx="1594">
                  <c:v>21.8967490132992</c:v>
                </c:pt>
                <c:pt idx="1595">
                  <c:v>21.9104859951143</c:v>
                </c:pt>
                <c:pt idx="1596">
                  <c:v>21.9242229769294</c:v>
                </c:pt>
                <c:pt idx="1597">
                  <c:v>21.9379599587445</c:v>
                </c:pt>
                <c:pt idx="1598">
                  <c:v>21.9516969405596</c:v>
                </c:pt>
                <c:pt idx="1599">
                  <c:v>21.9654339223748</c:v>
                </c:pt>
                <c:pt idx="1600">
                  <c:v>21.9791709041899</c:v>
                </c:pt>
                <c:pt idx="1601">
                  <c:v>21.992907886005</c:v>
                </c:pt>
                <c:pt idx="1602">
                  <c:v>22.0066448678201</c:v>
                </c:pt>
                <c:pt idx="1603">
                  <c:v>22.0203818496352</c:v>
                </c:pt>
                <c:pt idx="1604">
                  <c:v>22.0341188314504</c:v>
                </c:pt>
                <c:pt idx="1605">
                  <c:v>22.0478558132655</c:v>
                </c:pt>
                <c:pt idx="1606">
                  <c:v>22.0615927950806</c:v>
                </c:pt>
                <c:pt idx="1607">
                  <c:v>22.0753297768957</c:v>
                </c:pt>
                <c:pt idx="1608">
                  <c:v>22.0890667587108</c:v>
                </c:pt>
                <c:pt idx="1609">
                  <c:v>22.1028037405259</c:v>
                </c:pt>
                <c:pt idx="1610">
                  <c:v>22.116540722341099</c:v>
                </c:pt>
                <c:pt idx="1611">
                  <c:v>22.1302777041562</c:v>
                </c:pt>
                <c:pt idx="1612">
                  <c:v>22.1440146859713</c:v>
                </c:pt>
                <c:pt idx="1613">
                  <c:v>22.1577516677864</c:v>
                </c:pt>
                <c:pt idx="1614">
                  <c:v>22.1714886496015</c:v>
                </c:pt>
                <c:pt idx="1615">
                  <c:v>22.185225631416699</c:v>
                </c:pt>
                <c:pt idx="1616">
                  <c:v>22.198962613231799</c:v>
                </c:pt>
                <c:pt idx="1617">
                  <c:v>22.2126995950469</c:v>
                </c:pt>
                <c:pt idx="1618">
                  <c:v>22.226436576862</c:v>
                </c:pt>
                <c:pt idx="1619">
                  <c:v>22.2401735586771</c:v>
                </c:pt>
                <c:pt idx="1620">
                  <c:v>22.253910540492299</c:v>
                </c:pt>
                <c:pt idx="1621">
                  <c:v>22.267647522307399</c:v>
                </c:pt>
                <c:pt idx="1622">
                  <c:v>22.281384504122499</c:v>
                </c:pt>
                <c:pt idx="1623">
                  <c:v>22.295121485937599</c:v>
                </c:pt>
                <c:pt idx="1624">
                  <c:v>22.3088584677527</c:v>
                </c:pt>
                <c:pt idx="1625">
                  <c:v>22.3225954495678</c:v>
                </c:pt>
                <c:pt idx="1626">
                  <c:v>22.336332431382999</c:v>
                </c:pt>
                <c:pt idx="1627">
                  <c:v>22.350069413198099</c:v>
                </c:pt>
                <c:pt idx="1628">
                  <c:v>22.363806395013199</c:v>
                </c:pt>
                <c:pt idx="1629">
                  <c:v>22.377543376828299</c:v>
                </c:pt>
                <c:pt idx="1630">
                  <c:v>22.391280358643399</c:v>
                </c:pt>
                <c:pt idx="1631">
                  <c:v>22.405017340458599</c:v>
                </c:pt>
                <c:pt idx="1632">
                  <c:v>22.418754322273699</c:v>
                </c:pt>
                <c:pt idx="1633">
                  <c:v>22.432491304088799</c:v>
                </c:pt>
                <c:pt idx="1634">
                  <c:v>22.446228285903899</c:v>
                </c:pt>
                <c:pt idx="1635">
                  <c:v>22.459965267718999</c:v>
                </c:pt>
                <c:pt idx="1636">
                  <c:v>22.473702249534199</c:v>
                </c:pt>
                <c:pt idx="1637">
                  <c:v>22.487439231349299</c:v>
                </c:pt>
                <c:pt idx="1638">
                  <c:v>22.501176213164399</c:v>
                </c:pt>
                <c:pt idx="1639">
                  <c:v>22.514913194979499</c:v>
                </c:pt>
                <c:pt idx="1640">
                  <c:v>22.528650176794599</c:v>
                </c:pt>
                <c:pt idx="1641">
                  <c:v>22.542387158609699</c:v>
                </c:pt>
                <c:pt idx="1642">
                  <c:v>22.556124140424899</c:v>
                </c:pt>
                <c:pt idx="1643">
                  <c:v>22.569861122239999</c:v>
                </c:pt>
                <c:pt idx="1644">
                  <c:v>22.583598104055099</c:v>
                </c:pt>
                <c:pt idx="1645">
                  <c:v>22.597335085870199</c:v>
                </c:pt>
                <c:pt idx="1646">
                  <c:v>22.611072067685299</c:v>
                </c:pt>
                <c:pt idx="1647">
                  <c:v>22.624809049500499</c:v>
                </c:pt>
                <c:pt idx="1648">
                  <c:v>22.638546031315599</c:v>
                </c:pt>
                <c:pt idx="1649">
                  <c:v>22.652283013130699</c:v>
                </c:pt>
                <c:pt idx="1650">
                  <c:v>22.666019994945799</c:v>
                </c:pt>
                <c:pt idx="1651">
                  <c:v>22.679756976760899</c:v>
                </c:pt>
                <c:pt idx="1652">
                  <c:v>22.693493958576099</c:v>
                </c:pt>
                <c:pt idx="1653">
                  <c:v>22.707230940391199</c:v>
                </c:pt>
                <c:pt idx="1654">
                  <c:v>22.720967922206299</c:v>
                </c:pt>
                <c:pt idx="1655">
                  <c:v>22.734704904021399</c:v>
                </c:pt>
                <c:pt idx="1656">
                  <c:v>22.748441885836499</c:v>
                </c:pt>
                <c:pt idx="1657">
                  <c:v>22.762178867651599</c:v>
                </c:pt>
                <c:pt idx="1658">
                  <c:v>22.775915849466799</c:v>
                </c:pt>
                <c:pt idx="1659">
                  <c:v>22.789652831281899</c:v>
                </c:pt>
                <c:pt idx="1660">
                  <c:v>22.803389813096999</c:v>
                </c:pt>
                <c:pt idx="1661">
                  <c:v>22.817126794912099</c:v>
                </c:pt>
                <c:pt idx="1662">
                  <c:v>22.830863776727199</c:v>
                </c:pt>
                <c:pt idx="1663">
                  <c:v>22.844600758542398</c:v>
                </c:pt>
                <c:pt idx="1664">
                  <c:v>22.858337740357499</c:v>
                </c:pt>
                <c:pt idx="1665">
                  <c:v>22.872074722172599</c:v>
                </c:pt>
                <c:pt idx="1666">
                  <c:v>22.885811703987699</c:v>
                </c:pt>
                <c:pt idx="1667">
                  <c:v>22.899548685802799</c:v>
                </c:pt>
                <c:pt idx="1668">
                  <c:v>22.913285667617998</c:v>
                </c:pt>
                <c:pt idx="1669">
                  <c:v>22.927022649433098</c:v>
                </c:pt>
                <c:pt idx="1670">
                  <c:v>22.940759631248199</c:v>
                </c:pt>
                <c:pt idx="1671">
                  <c:v>22.954496613063299</c:v>
                </c:pt>
                <c:pt idx="1672">
                  <c:v>22.968233594878399</c:v>
                </c:pt>
                <c:pt idx="1673">
                  <c:v>22.981970576693499</c:v>
                </c:pt>
                <c:pt idx="1674">
                  <c:v>22.995707558508698</c:v>
                </c:pt>
                <c:pt idx="1675">
                  <c:v>23.009444540323798</c:v>
                </c:pt>
                <c:pt idx="1676">
                  <c:v>23.023181522138898</c:v>
                </c:pt>
                <c:pt idx="1677">
                  <c:v>23.036918503953999</c:v>
                </c:pt>
                <c:pt idx="1678">
                  <c:v>23.050655485769099</c:v>
                </c:pt>
                <c:pt idx="1679">
                  <c:v>23.064392467584302</c:v>
                </c:pt>
                <c:pt idx="1680">
                  <c:v>23.078129449399398</c:v>
                </c:pt>
                <c:pt idx="1681">
                  <c:v>23.091866431214498</c:v>
                </c:pt>
                <c:pt idx="1682">
                  <c:v>23.105603413029598</c:v>
                </c:pt>
                <c:pt idx="1683">
                  <c:v>23.119340394844698</c:v>
                </c:pt>
                <c:pt idx="1684">
                  <c:v>23.133077376659902</c:v>
                </c:pt>
                <c:pt idx="1685">
                  <c:v>23.146814358475002</c:v>
                </c:pt>
                <c:pt idx="1686">
                  <c:v>23.160551340290102</c:v>
                </c:pt>
                <c:pt idx="1687">
                  <c:v>23.174288322105198</c:v>
                </c:pt>
                <c:pt idx="1688">
                  <c:v>23.188025303920298</c:v>
                </c:pt>
                <c:pt idx="1689">
                  <c:v>23.201762285735398</c:v>
                </c:pt>
                <c:pt idx="1690">
                  <c:v>23.215499267550602</c:v>
                </c:pt>
                <c:pt idx="1691">
                  <c:v>23.229236249365702</c:v>
                </c:pt>
                <c:pt idx="1692">
                  <c:v>23.242973231180802</c:v>
                </c:pt>
                <c:pt idx="1693">
                  <c:v>23.256710212995898</c:v>
                </c:pt>
                <c:pt idx="1694">
                  <c:v>23.270447194810998</c:v>
                </c:pt>
                <c:pt idx="1695">
                  <c:v>23.284184176626201</c:v>
                </c:pt>
                <c:pt idx="1696">
                  <c:v>23.297921158441302</c:v>
                </c:pt>
                <c:pt idx="1697">
                  <c:v>23.311658140256402</c:v>
                </c:pt>
                <c:pt idx="1698">
                  <c:v>23.325395122071502</c:v>
                </c:pt>
                <c:pt idx="1699">
                  <c:v>23.339132103886602</c:v>
                </c:pt>
                <c:pt idx="1700">
                  <c:v>23.352869085701698</c:v>
                </c:pt>
                <c:pt idx="1701">
                  <c:v>23.366606067516901</c:v>
                </c:pt>
                <c:pt idx="1702">
                  <c:v>23.380343049332001</c:v>
                </c:pt>
                <c:pt idx="1703">
                  <c:v>23.394080031147102</c:v>
                </c:pt>
                <c:pt idx="1704">
                  <c:v>23.407817012962202</c:v>
                </c:pt>
                <c:pt idx="1705">
                  <c:v>23.421553994777302</c:v>
                </c:pt>
                <c:pt idx="1706">
                  <c:v>23.435290976592501</c:v>
                </c:pt>
                <c:pt idx="1707">
                  <c:v>23.449027958407601</c:v>
                </c:pt>
                <c:pt idx="1708">
                  <c:v>23.462764940222701</c:v>
                </c:pt>
                <c:pt idx="1709">
                  <c:v>23.476501922037802</c:v>
                </c:pt>
                <c:pt idx="1710">
                  <c:v>23.490238903852902</c:v>
                </c:pt>
                <c:pt idx="1711">
                  <c:v>23.503975885668101</c:v>
                </c:pt>
                <c:pt idx="1712">
                  <c:v>23.517712867483201</c:v>
                </c:pt>
                <c:pt idx="1713">
                  <c:v>23.531449849298301</c:v>
                </c:pt>
                <c:pt idx="1714">
                  <c:v>23.545186831113401</c:v>
                </c:pt>
                <c:pt idx="1715">
                  <c:v>23.558923812928501</c:v>
                </c:pt>
                <c:pt idx="1716">
                  <c:v>23.572660794743602</c:v>
                </c:pt>
                <c:pt idx="1717">
                  <c:v>23.586397776558801</c:v>
                </c:pt>
                <c:pt idx="1718">
                  <c:v>23.600134758373901</c:v>
                </c:pt>
                <c:pt idx="1719">
                  <c:v>23.613871740189001</c:v>
                </c:pt>
                <c:pt idx="1720">
                  <c:v>23.627608722004101</c:v>
                </c:pt>
                <c:pt idx="1721">
                  <c:v>23.641345703819201</c:v>
                </c:pt>
                <c:pt idx="1722">
                  <c:v>23.655082685634401</c:v>
                </c:pt>
                <c:pt idx="1723">
                  <c:v>23.668819667449501</c:v>
                </c:pt>
                <c:pt idx="1724">
                  <c:v>23.682556649264601</c:v>
                </c:pt>
                <c:pt idx="1725">
                  <c:v>23.696293631079701</c:v>
                </c:pt>
                <c:pt idx="1726">
                  <c:v>23.710030612894801</c:v>
                </c:pt>
                <c:pt idx="1727">
                  <c:v>23.723767594710001</c:v>
                </c:pt>
                <c:pt idx="1728">
                  <c:v>23.737504576525101</c:v>
                </c:pt>
                <c:pt idx="1729">
                  <c:v>23.751241558340201</c:v>
                </c:pt>
                <c:pt idx="1730">
                  <c:v>23.764978540155301</c:v>
                </c:pt>
                <c:pt idx="1731">
                  <c:v>23.778715521970401</c:v>
                </c:pt>
                <c:pt idx="1732">
                  <c:v>23.792452503785501</c:v>
                </c:pt>
                <c:pt idx="1733">
                  <c:v>23.806189485600701</c:v>
                </c:pt>
                <c:pt idx="1734">
                  <c:v>23.819926467415801</c:v>
                </c:pt>
                <c:pt idx="1735">
                  <c:v>23.833663449230901</c:v>
                </c:pt>
                <c:pt idx="1736">
                  <c:v>23.847400431046001</c:v>
                </c:pt>
                <c:pt idx="1737">
                  <c:v>23.861137412861101</c:v>
                </c:pt>
                <c:pt idx="1738">
                  <c:v>23.874874394676301</c:v>
                </c:pt>
                <c:pt idx="1739">
                  <c:v>23.888611376491401</c:v>
                </c:pt>
                <c:pt idx="1740">
                  <c:v>23.902348358306501</c:v>
                </c:pt>
                <c:pt idx="1741">
                  <c:v>23.916085340121601</c:v>
                </c:pt>
                <c:pt idx="1742">
                  <c:v>23.929822321936701</c:v>
                </c:pt>
                <c:pt idx="1743">
                  <c:v>23.943559303751901</c:v>
                </c:pt>
                <c:pt idx="1744">
                  <c:v>23.957296285567001</c:v>
                </c:pt>
                <c:pt idx="1745">
                  <c:v>23.971033267382101</c:v>
                </c:pt>
                <c:pt idx="1746">
                  <c:v>23.984770249197201</c:v>
                </c:pt>
                <c:pt idx="1747">
                  <c:v>23.998507231012301</c:v>
                </c:pt>
                <c:pt idx="1748">
                  <c:v>24.012244212827401</c:v>
                </c:pt>
                <c:pt idx="1749">
                  <c:v>24.025981194642601</c:v>
                </c:pt>
                <c:pt idx="1750">
                  <c:v>24.039718176457701</c:v>
                </c:pt>
                <c:pt idx="1751">
                  <c:v>24.053455158272801</c:v>
                </c:pt>
                <c:pt idx="1752">
                  <c:v>24.067192140087901</c:v>
                </c:pt>
                <c:pt idx="1753">
                  <c:v>24.080929121903001</c:v>
                </c:pt>
                <c:pt idx="1754">
                  <c:v>24.0946661037182</c:v>
                </c:pt>
                <c:pt idx="1755">
                  <c:v>24.1084030855333</c:v>
                </c:pt>
                <c:pt idx="1756">
                  <c:v>24.122140067348401</c:v>
                </c:pt>
                <c:pt idx="1757">
                  <c:v>24.135877049163501</c:v>
                </c:pt>
                <c:pt idx="1758">
                  <c:v>24.149614030978601</c:v>
                </c:pt>
                <c:pt idx="1759">
                  <c:v>24.1633510127938</c:v>
                </c:pt>
                <c:pt idx="1760">
                  <c:v>24.1770879946089</c:v>
                </c:pt>
                <c:pt idx="1761">
                  <c:v>24.190824976424</c:v>
                </c:pt>
                <c:pt idx="1762">
                  <c:v>24.204561958239101</c:v>
                </c:pt>
                <c:pt idx="1763">
                  <c:v>24.218298940054201</c:v>
                </c:pt>
                <c:pt idx="1764">
                  <c:v>24.232035921869301</c:v>
                </c:pt>
                <c:pt idx="1765">
                  <c:v>24.2457729036845</c:v>
                </c:pt>
                <c:pt idx="1766">
                  <c:v>24.2595098854996</c:v>
                </c:pt>
                <c:pt idx="1767">
                  <c:v>24.2732468673147</c:v>
                </c:pt>
                <c:pt idx="1768">
                  <c:v>24.2869838491298</c:v>
                </c:pt>
                <c:pt idx="1769">
                  <c:v>24.300720830944901</c:v>
                </c:pt>
                <c:pt idx="1770">
                  <c:v>24.3144578127601</c:v>
                </c:pt>
                <c:pt idx="1771">
                  <c:v>24.3281947945752</c:v>
                </c:pt>
                <c:pt idx="1772">
                  <c:v>24.3419317763903</c:v>
                </c:pt>
                <c:pt idx="1773">
                  <c:v>24.3556687582054</c:v>
                </c:pt>
                <c:pt idx="1774">
                  <c:v>24.3694057400205</c:v>
                </c:pt>
                <c:pt idx="1775">
                  <c:v>24.3831427218357</c:v>
                </c:pt>
                <c:pt idx="1776">
                  <c:v>24.3968797036508</c:v>
                </c:pt>
                <c:pt idx="1777">
                  <c:v>24.4106166854659</c:v>
                </c:pt>
                <c:pt idx="1778">
                  <c:v>24.424353667281</c:v>
                </c:pt>
                <c:pt idx="1779">
                  <c:v>24.4380906490961</c:v>
                </c:pt>
                <c:pt idx="1780">
                  <c:v>24.4518276309112</c:v>
                </c:pt>
                <c:pt idx="1781">
                  <c:v>24.4655646127264</c:v>
                </c:pt>
                <c:pt idx="1782">
                  <c:v>24.4793015945415</c:v>
                </c:pt>
                <c:pt idx="1783">
                  <c:v>24.4930385763566</c:v>
                </c:pt>
                <c:pt idx="1784">
                  <c:v>24.5067755581717</c:v>
                </c:pt>
                <c:pt idx="1785">
                  <c:v>24.5205125399868</c:v>
                </c:pt>
                <c:pt idx="1786">
                  <c:v>24.534249521802</c:v>
                </c:pt>
                <c:pt idx="1787">
                  <c:v>24.5479865036171</c:v>
                </c:pt>
                <c:pt idx="1788">
                  <c:v>24.5617234854322</c:v>
                </c:pt>
                <c:pt idx="1789">
                  <c:v>24.5754604672473</c:v>
                </c:pt>
                <c:pt idx="1790">
                  <c:v>24.5891974490624</c:v>
                </c:pt>
                <c:pt idx="1791">
                  <c:v>24.6029344308775</c:v>
                </c:pt>
                <c:pt idx="1792">
                  <c:v>24.6166714126927</c:v>
                </c:pt>
                <c:pt idx="1793">
                  <c:v>24.6304083945078</c:v>
                </c:pt>
                <c:pt idx="1794">
                  <c:v>24.6441453763229</c:v>
                </c:pt>
                <c:pt idx="1795">
                  <c:v>24.657882358138</c:v>
                </c:pt>
                <c:pt idx="1796">
                  <c:v>24.6716193399531</c:v>
                </c:pt>
                <c:pt idx="1797">
                  <c:v>24.6853563217683</c:v>
                </c:pt>
                <c:pt idx="1798">
                  <c:v>24.6990933035834</c:v>
                </c:pt>
                <c:pt idx="1799">
                  <c:v>24.7128302853985</c:v>
                </c:pt>
                <c:pt idx="1800">
                  <c:v>24.7265672672136</c:v>
                </c:pt>
                <c:pt idx="1801">
                  <c:v>24.7403042490287</c:v>
                </c:pt>
                <c:pt idx="1802">
                  <c:v>24.7540412308439</c:v>
                </c:pt>
                <c:pt idx="1803">
                  <c:v>24.767778212659</c:v>
                </c:pt>
                <c:pt idx="1804">
                  <c:v>24.7815151944741</c:v>
                </c:pt>
                <c:pt idx="1805">
                  <c:v>24.7952521762892</c:v>
                </c:pt>
                <c:pt idx="1806">
                  <c:v>24.8089891581043</c:v>
                </c:pt>
                <c:pt idx="1807">
                  <c:v>24.8227261399194</c:v>
                </c:pt>
                <c:pt idx="1808">
                  <c:v>24.836463121734599</c:v>
                </c:pt>
                <c:pt idx="1809">
                  <c:v>24.8502001035497</c:v>
                </c:pt>
                <c:pt idx="1810">
                  <c:v>24.8639370853648</c:v>
                </c:pt>
                <c:pt idx="1811">
                  <c:v>24.8776740671799</c:v>
                </c:pt>
                <c:pt idx="1812">
                  <c:v>24.891411048995</c:v>
                </c:pt>
                <c:pt idx="1813">
                  <c:v>24.905148030810199</c:v>
                </c:pt>
                <c:pt idx="1814">
                  <c:v>24.918885012625299</c:v>
                </c:pt>
                <c:pt idx="1815">
                  <c:v>24.9326219944404</c:v>
                </c:pt>
                <c:pt idx="1816">
                  <c:v>24.9463589762555</c:v>
                </c:pt>
                <c:pt idx="1817">
                  <c:v>24.9600959580706</c:v>
                </c:pt>
                <c:pt idx="1818">
                  <c:v>24.973832939885799</c:v>
                </c:pt>
                <c:pt idx="1819">
                  <c:v>24.987569921700899</c:v>
                </c:pt>
                <c:pt idx="1820">
                  <c:v>25.001306903515999</c:v>
                </c:pt>
                <c:pt idx="1821">
                  <c:v>25.015043885331099</c:v>
                </c:pt>
                <c:pt idx="1822">
                  <c:v>25.0287808671462</c:v>
                </c:pt>
                <c:pt idx="1823">
                  <c:v>25.0425178489613</c:v>
                </c:pt>
                <c:pt idx="1824">
                  <c:v>25.056254830776499</c:v>
                </c:pt>
                <c:pt idx="1825">
                  <c:v>25.069991812591599</c:v>
                </c:pt>
                <c:pt idx="1826">
                  <c:v>25.083728794406699</c:v>
                </c:pt>
                <c:pt idx="1827">
                  <c:v>25.097465776221799</c:v>
                </c:pt>
                <c:pt idx="1828">
                  <c:v>25.111202758036899</c:v>
                </c:pt>
                <c:pt idx="1829">
                  <c:v>25.124939739852099</c:v>
                </c:pt>
                <c:pt idx="1830">
                  <c:v>25.138676721667199</c:v>
                </c:pt>
                <c:pt idx="1831">
                  <c:v>25.152413703482299</c:v>
                </c:pt>
                <c:pt idx="1832">
                  <c:v>25.166150685297399</c:v>
                </c:pt>
                <c:pt idx="1833">
                  <c:v>25.179887667112499</c:v>
                </c:pt>
                <c:pt idx="1834">
                  <c:v>25.193624648927699</c:v>
                </c:pt>
                <c:pt idx="1835">
                  <c:v>25.207361630742799</c:v>
                </c:pt>
                <c:pt idx="1836">
                  <c:v>25.221098612557899</c:v>
                </c:pt>
                <c:pt idx="1837">
                  <c:v>25.234835594372999</c:v>
                </c:pt>
                <c:pt idx="1838">
                  <c:v>25.248572576188099</c:v>
                </c:pt>
                <c:pt idx="1839">
                  <c:v>25.262309558003199</c:v>
                </c:pt>
                <c:pt idx="1840">
                  <c:v>25.276046539818399</c:v>
                </c:pt>
                <c:pt idx="1841">
                  <c:v>25.289783521633499</c:v>
                </c:pt>
                <c:pt idx="1842">
                  <c:v>25.303520503448599</c:v>
                </c:pt>
                <c:pt idx="1843">
                  <c:v>25.317257485263699</c:v>
                </c:pt>
                <c:pt idx="1844">
                  <c:v>25.330994467078799</c:v>
                </c:pt>
                <c:pt idx="1845">
                  <c:v>25.344731448893999</c:v>
                </c:pt>
                <c:pt idx="1846">
                  <c:v>25.358468430709099</c:v>
                </c:pt>
                <c:pt idx="1847">
                  <c:v>25.372205412524199</c:v>
                </c:pt>
                <c:pt idx="1848">
                  <c:v>25.385942394339299</c:v>
                </c:pt>
                <c:pt idx="1849">
                  <c:v>25.399679376154399</c:v>
                </c:pt>
                <c:pt idx="1850">
                  <c:v>25.413416357969599</c:v>
                </c:pt>
                <c:pt idx="1851">
                  <c:v>25.427153339784699</c:v>
                </c:pt>
                <c:pt idx="1852">
                  <c:v>25.440890321599799</c:v>
                </c:pt>
                <c:pt idx="1853">
                  <c:v>25.454627303414899</c:v>
                </c:pt>
                <c:pt idx="1854">
                  <c:v>25.468364285229999</c:v>
                </c:pt>
                <c:pt idx="1855">
                  <c:v>25.482101267045099</c:v>
                </c:pt>
                <c:pt idx="1856">
                  <c:v>25.495838248860299</c:v>
                </c:pt>
                <c:pt idx="1857">
                  <c:v>25.509575230675399</c:v>
                </c:pt>
                <c:pt idx="1858">
                  <c:v>25.523312212490499</c:v>
                </c:pt>
                <c:pt idx="1859">
                  <c:v>25.537049194305599</c:v>
                </c:pt>
                <c:pt idx="1860">
                  <c:v>25.550786176120699</c:v>
                </c:pt>
                <c:pt idx="1861">
                  <c:v>25.564523157935898</c:v>
                </c:pt>
                <c:pt idx="1862">
                  <c:v>25.578260139750999</c:v>
                </c:pt>
                <c:pt idx="1863">
                  <c:v>25.591997121566099</c:v>
                </c:pt>
                <c:pt idx="1864">
                  <c:v>25.605734103381199</c:v>
                </c:pt>
                <c:pt idx="1865">
                  <c:v>25.619471085196299</c:v>
                </c:pt>
                <c:pt idx="1866">
                  <c:v>25.633208067011399</c:v>
                </c:pt>
                <c:pt idx="1867">
                  <c:v>25.646945048826598</c:v>
                </c:pt>
                <c:pt idx="1868">
                  <c:v>25.660682030641699</c:v>
                </c:pt>
                <c:pt idx="1869">
                  <c:v>25.674419012456799</c:v>
                </c:pt>
                <c:pt idx="1870">
                  <c:v>25.688155994271899</c:v>
                </c:pt>
                <c:pt idx="1871">
                  <c:v>25.701892976086999</c:v>
                </c:pt>
                <c:pt idx="1872">
                  <c:v>25.715629957902198</c:v>
                </c:pt>
                <c:pt idx="1873">
                  <c:v>25.729366939717298</c:v>
                </c:pt>
                <c:pt idx="1874">
                  <c:v>25.743103921532398</c:v>
                </c:pt>
                <c:pt idx="1875">
                  <c:v>25.756840903347499</c:v>
                </c:pt>
                <c:pt idx="1876">
                  <c:v>25.770577885162599</c:v>
                </c:pt>
                <c:pt idx="1877">
                  <c:v>25.784314866977802</c:v>
                </c:pt>
                <c:pt idx="1878">
                  <c:v>25.798051848792898</c:v>
                </c:pt>
                <c:pt idx="1879">
                  <c:v>25.811788830607998</c:v>
                </c:pt>
                <c:pt idx="1880">
                  <c:v>25.825525812423098</c:v>
                </c:pt>
                <c:pt idx="1881">
                  <c:v>25.839262794238198</c:v>
                </c:pt>
                <c:pt idx="1882">
                  <c:v>25.852999776053299</c:v>
                </c:pt>
                <c:pt idx="1883">
                  <c:v>25.866736757868502</c:v>
                </c:pt>
                <c:pt idx="1884">
                  <c:v>25.880473739683602</c:v>
                </c:pt>
                <c:pt idx="1885">
                  <c:v>25.894210721498698</c:v>
                </c:pt>
                <c:pt idx="1886">
                  <c:v>25.907947703313798</c:v>
                </c:pt>
                <c:pt idx="1887">
                  <c:v>25.921684685128898</c:v>
                </c:pt>
                <c:pt idx="1888">
                  <c:v>25.935421666944102</c:v>
                </c:pt>
                <c:pt idx="1889">
                  <c:v>25.949158648759202</c:v>
                </c:pt>
                <c:pt idx="1890">
                  <c:v>25.962895630574302</c:v>
                </c:pt>
                <c:pt idx="1891">
                  <c:v>25.976632612389398</c:v>
                </c:pt>
                <c:pt idx="1892">
                  <c:v>25.990369594204498</c:v>
                </c:pt>
                <c:pt idx="1893">
                  <c:v>26.004106576019701</c:v>
                </c:pt>
                <c:pt idx="1894">
                  <c:v>26.017843557834802</c:v>
                </c:pt>
                <c:pt idx="1895">
                  <c:v>26.031580539649902</c:v>
                </c:pt>
                <c:pt idx="1896">
                  <c:v>26.045317521465002</c:v>
                </c:pt>
                <c:pt idx="1897">
                  <c:v>26.059054503280102</c:v>
                </c:pt>
                <c:pt idx="1898">
                  <c:v>26.072791485095198</c:v>
                </c:pt>
                <c:pt idx="1899">
                  <c:v>26.086528466910401</c:v>
                </c:pt>
                <c:pt idx="1900">
                  <c:v>26.100265448725501</c:v>
                </c:pt>
                <c:pt idx="1901">
                  <c:v>26.114002430540602</c:v>
                </c:pt>
                <c:pt idx="1902">
                  <c:v>26.127739412355702</c:v>
                </c:pt>
                <c:pt idx="1903">
                  <c:v>26.141476394170802</c:v>
                </c:pt>
                <c:pt idx="1904">
                  <c:v>26.155213375986001</c:v>
                </c:pt>
                <c:pt idx="1905">
                  <c:v>26.168950357801101</c:v>
                </c:pt>
                <c:pt idx="1906">
                  <c:v>26.182687339616201</c:v>
                </c:pt>
                <c:pt idx="1907">
                  <c:v>26.196424321431302</c:v>
                </c:pt>
                <c:pt idx="1908">
                  <c:v>26.210161303246402</c:v>
                </c:pt>
                <c:pt idx="1909">
                  <c:v>26.223898285061601</c:v>
                </c:pt>
                <c:pt idx="1910">
                  <c:v>26.237635266876701</c:v>
                </c:pt>
                <c:pt idx="1911">
                  <c:v>26.251372248691801</c:v>
                </c:pt>
                <c:pt idx="1912">
                  <c:v>26.265109230506901</c:v>
                </c:pt>
                <c:pt idx="1913">
                  <c:v>26.278846212322001</c:v>
                </c:pt>
                <c:pt idx="1914">
                  <c:v>26.292583194137102</c:v>
                </c:pt>
                <c:pt idx="1915">
                  <c:v>26.306320175952301</c:v>
                </c:pt>
                <c:pt idx="1916">
                  <c:v>26.320057157767401</c:v>
                </c:pt>
                <c:pt idx="1917">
                  <c:v>26.333794139582501</c:v>
                </c:pt>
                <c:pt idx="1918">
                  <c:v>26.347531121397601</c:v>
                </c:pt>
                <c:pt idx="1919">
                  <c:v>26.361268103212701</c:v>
                </c:pt>
                <c:pt idx="1920">
                  <c:v>26.375005085027901</c:v>
                </c:pt>
                <c:pt idx="1921">
                  <c:v>26.388742066843001</c:v>
                </c:pt>
                <c:pt idx="1922">
                  <c:v>26.402479048658101</c:v>
                </c:pt>
                <c:pt idx="1923">
                  <c:v>26.416216030473201</c:v>
                </c:pt>
                <c:pt idx="1924">
                  <c:v>26.429953012288301</c:v>
                </c:pt>
                <c:pt idx="1925">
                  <c:v>26.443689994103501</c:v>
                </c:pt>
                <c:pt idx="1926">
                  <c:v>26.457426975918601</c:v>
                </c:pt>
                <c:pt idx="1927">
                  <c:v>26.471163957733701</c:v>
                </c:pt>
                <c:pt idx="1928">
                  <c:v>26.484900939548801</c:v>
                </c:pt>
                <c:pt idx="1929">
                  <c:v>26.498637921363901</c:v>
                </c:pt>
                <c:pt idx="1930">
                  <c:v>26.512374903179001</c:v>
                </c:pt>
                <c:pt idx="1931">
                  <c:v>26.526111884994201</c:v>
                </c:pt>
                <c:pt idx="1932">
                  <c:v>26.539848866809301</c:v>
                </c:pt>
                <c:pt idx="1933">
                  <c:v>26.553585848624401</c:v>
                </c:pt>
                <c:pt idx="1934">
                  <c:v>26.567322830439501</c:v>
                </c:pt>
                <c:pt idx="1935">
                  <c:v>26.581059812254601</c:v>
                </c:pt>
                <c:pt idx="1936">
                  <c:v>26.594796794069801</c:v>
                </c:pt>
                <c:pt idx="1937">
                  <c:v>26.608533775884901</c:v>
                </c:pt>
                <c:pt idx="1938">
                  <c:v>26.622270757700001</c:v>
                </c:pt>
                <c:pt idx="1939">
                  <c:v>26.636007739515101</c:v>
                </c:pt>
                <c:pt idx="1940">
                  <c:v>26.649744721330201</c:v>
                </c:pt>
                <c:pt idx="1941">
                  <c:v>26.663481703145401</c:v>
                </c:pt>
                <c:pt idx="1942">
                  <c:v>26.677218684960501</c:v>
                </c:pt>
                <c:pt idx="1943">
                  <c:v>26.690955666775601</c:v>
                </c:pt>
                <c:pt idx="1944">
                  <c:v>26.704692648590701</c:v>
                </c:pt>
                <c:pt idx="1945">
                  <c:v>26.718429630405801</c:v>
                </c:pt>
                <c:pt idx="1946">
                  <c:v>26.732166612220901</c:v>
                </c:pt>
                <c:pt idx="1947">
                  <c:v>26.745903594036101</c:v>
                </c:pt>
                <c:pt idx="1948">
                  <c:v>26.759640575851201</c:v>
                </c:pt>
                <c:pt idx="1949">
                  <c:v>26.773377557666301</c:v>
                </c:pt>
                <c:pt idx="1950">
                  <c:v>26.787114539481401</c:v>
                </c:pt>
                <c:pt idx="1951">
                  <c:v>26.800851521296501</c:v>
                </c:pt>
                <c:pt idx="1952">
                  <c:v>26.8145885031117</c:v>
                </c:pt>
                <c:pt idx="1953">
                  <c:v>26.8283254849268</c:v>
                </c:pt>
                <c:pt idx="1954">
                  <c:v>26.842062466741901</c:v>
                </c:pt>
                <c:pt idx="1955">
                  <c:v>26.855799448557001</c:v>
                </c:pt>
                <c:pt idx="1956">
                  <c:v>26.869536430372101</c:v>
                </c:pt>
                <c:pt idx="1957">
                  <c:v>26.8832734121873</c:v>
                </c:pt>
                <c:pt idx="1958">
                  <c:v>26.8970103940024</c:v>
                </c:pt>
                <c:pt idx="1959">
                  <c:v>26.9107473758175</c:v>
                </c:pt>
                <c:pt idx="1960">
                  <c:v>26.924484357632601</c:v>
                </c:pt>
                <c:pt idx="1961">
                  <c:v>26.938221339447701</c:v>
                </c:pt>
                <c:pt idx="1962">
                  <c:v>26.951958321262801</c:v>
                </c:pt>
                <c:pt idx="1963">
                  <c:v>26.965695303078</c:v>
                </c:pt>
                <c:pt idx="1964">
                  <c:v>26.9794322848931</c:v>
                </c:pt>
                <c:pt idx="1965">
                  <c:v>26.9931692667082</c:v>
                </c:pt>
                <c:pt idx="1966">
                  <c:v>27.0069062485233</c:v>
                </c:pt>
                <c:pt idx="1967">
                  <c:v>27.020643230338401</c:v>
                </c:pt>
                <c:pt idx="1968">
                  <c:v>27.0343802121536</c:v>
                </c:pt>
                <c:pt idx="1969">
                  <c:v>27.0481171939687</c:v>
                </c:pt>
                <c:pt idx="1970">
                  <c:v>27.0618541757838</c:v>
                </c:pt>
                <c:pt idx="1971">
                  <c:v>27.0755911575989</c:v>
                </c:pt>
                <c:pt idx="1972">
                  <c:v>27.089328139414</c:v>
                </c:pt>
                <c:pt idx="1973">
                  <c:v>27.1030651212291</c:v>
                </c:pt>
                <c:pt idx="1974">
                  <c:v>27.1168021030443</c:v>
                </c:pt>
                <c:pt idx="1975">
                  <c:v>27.1305390848594</c:v>
                </c:pt>
                <c:pt idx="1976">
                  <c:v>27.1442760666745</c:v>
                </c:pt>
                <c:pt idx="1977">
                  <c:v>27.1580130484896</c:v>
                </c:pt>
                <c:pt idx="1978">
                  <c:v>27.1717500303047</c:v>
                </c:pt>
                <c:pt idx="1979">
                  <c:v>27.1854870121199</c:v>
                </c:pt>
                <c:pt idx="1980">
                  <c:v>27.199223993935</c:v>
                </c:pt>
                <c:pt idx="1981">
                  <c:v>27.2129609757501</c:v>
                </c:pt>
                <c:pt idx="1982">
                  <c:v>27.2266979575652</c:v>
                </c:pt>
                <c:pt idx="1983">
                  <c:v>27.2404349393803</c:v>
                </c:pt>
                <c:pt idx="1984">
                  <c:v>27.2541719211955</c:v>
                </c:pt>
                <c:pt idx="1985">
                  <c:v>27.2679089030106</c:v>
                </c:pt>
                <c:pt idx="1986">
                  <c:v>27.2816458848257</c:v>
                </c:pt>
                <c:pt idx="1987">
                  <c:v>27.2953828666408</c:v>
                </c:pt>
                <c:pt idx="1988">
                  <c:v>27.3091198484559</c:v>
                </c:pt>
                <c:pt idx="1989">
                  <c:v>27.322856830271</c:v>
                </c:pt>
                <c:pt idx="1990">
                  <c:v>27.3365938120862</c:v>
                </c:pt>
                <c:pt idx="1991">
                  <c:v>27.3503307939013</c:v>
                </c:pt>
                <c:pt idx="1992">
                  <c:v>27.3640677757164</c:v>
                </c:pt>
                <c:pt idx="1993">
                  <c:v>27.3778047575315</c:v>
                </c:pt>
                <c:pt idx="1994">
                  <c:v>27.3915417393466</c:v>
                </c:pt>
                <c:pt idx="1995">
                  <c:v>27.4052787211618</c:v>
                </c:pt>
                <c:pt idx="1996">
                  <c:v>27.4190157029769</c:v>
                </c:pt>
                <c:pt idx="1997">
                  <c:v>27.432752684792</c:v>
                </c:pt>
                <c:pt idx="1998">
                  <c:v>27.4464896666071</c:v>
                </c:pt>
                <c:pt idx="1999">
                  <c:v>27.4602266484222</c:v>
                </c:pt>
                <c:pt idx="2000">
                  <c:v>27.4739636302374</c:v>
                </c:pt>
                <c:pt idx="2001">
                  <c:v>27.4877006120525</c:v>
                </c:pt>
                <c:pt idx="2002">
                  <c:v>27.5014375938676</c:v>
                </c:pt>
                <c:pt idx="2003">
                  <c:v>27.5151745756827</c:v>
                </c:pt>
                <c:pt idx="2004">
                  <c:v>27.5289115574978</c:v>
                </c:pt>
                <c:pt idx="2005">
                  <c:v>27.5426485393129</c:v>
                </c:pt>
                <c:pt idx="2006">
                  <c:v>27.556385521128099</c:v>
                </c:pt>
                <c:pt idx="2007">
                  <c:v>27.5701225029432</c:v>
                </c:pt>
                <c:pt idx="2008">
                  <c:v>27.5838594847583</c:v>
                </c:pt>
                <c:pt idx="2009">
                  <c:v>27.5975964665734</c:v>
                </c:pt>
                <c:pt idx="2010">
                  <c:v>27.6113334483885</c:v>
                </c:pt>
                <c:pt idx="2011">
                  <c:v>27.625070430203699</c:v>
                </c:pt>
                <c:pt idx="2012">
                  <c:v>27.638807412018799</c:v>
                </c:pt>
                <c:pt idx="2013">
                  <c:v>27.6525443938339</c:v>
                </c:pt>
                <c:pt idx="2014">
                  <c:v>27.666281375649</c:v>
                </c:pt>
                <c:pt idx="2015">
                  <c:v>27.6800183574641</c:v>
                </c:pt>
                <c:pt idx="2016">
                  <c:v>27.6937553392792</c:v>
                </c:pt>
                <c:pt idx="2017">
                  <c:v>27.707492321094399</c:v>
                </c:pt>
                <c:pt idx="2018">
                  <c:v>27.721229302909499</c:v>
                </c:pt>
                <c:pt idx="2019">
                  <c:v>27.734966284724599</c:v>
                </c:pt>
                <c:pt idx="2020">
                  <c:v>27.7487032665397</c:v>
                </c:pt>
                <c:pt idx="2021">
                  <c:v>27.7624402483548</c:v>
                </c:pt>
                <c:pt idx="2022">
                  <c:v>27.776177230169999</c:v>
                </c:pt>
                <c:pt idx="2023">
                  <c:v>27.789914211985099</c:v>
                </c:pt>
                <c:pt idx="2024">
                  <c:v>27.803651193800199</c:v>
                </c:pt>
                <c:pt idx="2025">
                  <c:v>27.817388175615299</c:v>
                </c:pt>
                <c:pt idx="2026">
                  <c:v>27.831125157430399</c:v>
                </c:pt>
                <c:pt idx="2027">
                  <c:v>27.844862139245599</c:v>
                </c:pt>
                <c:pt idx="2028">
                  <c:v>27.858599121060699</c:v>
                </c:pt>
                <c:pt idx="2029">
                  <c:v>27.872336102875799</c:v>
                </c:pt>
                <c:pt idx="2030">
                  <c:v>27.886073084690899</c:v>
                </c:pt>
                <c:pt idx="2031">
                  <c:v>27.899810066505999</c:v>
                </c:pt>
                <c:pt idx="2032">
                  <c:v>27.913547048321099</c:v>
                </c:pt>
                <c:pt idx="2033">
                  <c:v>27.927284030136299</c:v>
                </c:pt>
                <c:pt idx="2034">
                  <c:v>27.941021011951399</c:v>
                </c:pt>
                <c:pt idx="2035">
                  <c:v>27.954757993766499</c:v>
                </c:pt>
                <c:pt idx="2036">
                  <c:v>27.968494975581599</c:v>
                </c:pt>
                <c:pt idx="2037">
                  <c:v>27.982231957396699</c:v>
                </c:pt>
                <c:pt idx="2038">
                  <c:v>27.995968939211899</c:v>
                </c:pt>
                <c:pt idx="2039">
                  <c:v>28.009705921026999</c:v>
                </c:pt>
                <c:pt idx="2040">
                  <c:v>28.023442902842099</c:v>
                </c:pt>
                <c:pt idx="2041">
                  <c:v>28.037179884657199</c:v>
                </c:pt>
                <c:pt idx="2042">
                  <c:v>28.050916866472299</c:v>
                </c:pt>
                <c:pt idx="2043">
                  <c:v>28.064653848287499</c:v>
                </c:pt>
                <c:pt idx="2044">
                  <c:v>28.078390830102599</c:v>
                </c:pt>
                <c:pt idx="2045">
                  <c:v>28.092127811917699</c:v>
                </c:pt>
                <c:pt idx="2046">
                  <c:v>28.105864793732799</c:v>
                </c:pt>
                <c:pt idx="2047">
                  <c:v>28.119601775547899</c:v>
                </c:pt>
                <c:pt idx="2048">
                  <c:v>28.133338757362999</c:v>
                </c:pt>
                <c:pt idx="2049">
                  <c:v>28.147075739178199</c:v>
                </c:pt>
                <c:pt idx="2050">
                  <c:v>28.160812720993299</c:v>
                </c:pt>
                <c:pt idx="2051">
                  <c:v>28.174549702808399</c:v>
                </c:pt>
                <c:pt idx="2052">
                  <c:v>28.188286684623499</c:v>
                </c:pt>
                <c:pt idx="2053">
                  <c:v>28.202023666438599</c:v>
                </c:pt>
                <c:pt idx="2054">
                  <c:v>28.215760648253799</c:v>
                </c:pt>
                <c:pt idx="2055">
                  <c:v>28.229497630068899</c:v>
                </c:pt>
                <c:pt idx="2056">
                  <c:v>28.243234611883999</c:v>
                </c:pt>
                <c:pt idx="2057">
                  <c:v>28.256971593699099</c:v>
                </c:pt>
                <c:pt idx="2058">
                  <c:v>28.270708575514199</c:v>
                </c:pt>
                <c:pt idx="2059">
                  <c:v>28.284445557329398</c:v>
                </c:pt>
                <c:pt idx="2060">
                  <c:v>28.298182539144499</c:v>
                </c:pt>
                <c:pt idx="2061">
                  <c:v>28.311919520959599</c:v>
                </c:pt>
                <c:pt idx="2062">
                  <c:v>28.325656502774699</c:v>
                </c:pt>
                <c:pt idx="2063">
                  <c:v>28.339393484589799</c:v>
                </c:pt>
                <c:pt idx="2064">
                  <c:v>28.353130466404899</c:v>
                </c:pt>
                <c:pt idx="2065">
                  <c:v>28.366867448220098</c:v>
                </c:pt>
                <c:pt idx="2066">
                  <c:v>28.380604430035199</c:v>
                </c:pt>
                <c:pt idx="2067">
                  <c:v>28.394341411850299</c:v>
                </c:pt>
                <c:pt idx="2068">
                  <c:v>28.408078393665399</c:v>
                </c:pt>
                <c:pt idx="2069">
                  <c:v>28.421815375480499</c:v>
                </c:pt>
                <c:pt idx="2070">
                  <c:v>28.435552357295698</c:v>
                </c:pt>
                <c:pt idx="2071">
                  <c:v>28.449289339110798</c:v>
                </c:pt>
                <c:pt idx="2072">
                  <c:v>28.463026320925898</c:v>
                </c:pt>
                <c:pt idx="2073">
                  <c:v>28.476763302740999</c:v>
                </c:pt>
                <c:pt idx="2074">
                  <c:v>28.490500284556099</c:v>
                </c:pt>
                <c:pt idx="2075">
                  <c:v>28.504237266371302</c:v>
                </c:pt>
                <c:pt idx="2076">
                  <c:v>28.517974248186398</c:v>
                </c:pt>
                <c:pt idx="2077">
                  <c:v>28.531711230001498</c:v>
                </c:pt>
                <c:pt idx="2078">
                  <c:v>28.545448211816598</c:v>
                </c:pt>
                <c:pt idx="2079">
                  <c:v>28.559185193631698</c:v>
                </c:pt>
                <c:pt idx="2080">
                  <c:v>28.572922175446799</c:v>
                </c:pt>
                <c:pt idx="2081">
                  <c:v>28.586659157262002</c:v>
                </c:pt>
                <c:pt idx="2082">
                  <c:v>28.600396139077102</c:v>
                </c:pt>
                <c:pt idx="2083">
                  <c:v>28.614133120892198</c:v>
                </c:pt>
                <c:pt idx="2084">
                  <c:v>28.627870102707298</c:v>
                </c:pt>
                <c:pt idx="2085">
                  <c:v>28.641607084522398</c:v>
                </c:pt>
                <c:pt idx="2086">
                  <c:v>28.655344066337602</c:v>
                </c:pt>
                <c:pt idx="2087">
                  <c:v>28.669081048152702</c:v>
                </c:pt>
                <c:pt idx="2088">
                  <c:v>28.682818029967802</c:v>
                </c:pt>
                <c:pt idx="2089">
                  <c:v>28.696555011782898</c:v>
                </c:pt>
                <c:pt idx="2090">
                  <c:v>28.710291993597998</c:v>
                </c:pt>
                <c:pt idx="2091">
                  <c:v>28.724028975413201</c:v>
                </c:pt>
                <c:pt idx="2092">
                  <c:v>28.737765957228302</c:v>
                </c:pt>
                <c:pt idx="2093">
                  <c:v>28.751502939043402</c:v>
                </c:pt>
                <c:pt idx="2094">
                  <c:v>28.765239920858502</c:v>
                </c:pt>
                <c:pt idx="2095">
                  <c:v>28.778976902673602</c:v>
                </c:pt>
                <c:pt idx="2096">
                  <c:v>28.792713884488698</c:v>
                </c:pt>
                <c:pt idx="2097">
                  <c:v>28.806450866303901</c:v>
                </c:pt>
                <c:pt idx="2098">
                  <c:v>28.820187848119001</c:v>
                </c:pt>
                <c:pt idx="2099">
                  <c:v>28.833924829934102</c:v>
                </c:pt>
                <c:pt idx="2100">
                  <c:v>28.847661811749202</c:v>
                </c:pt>
                <c:pt idx="2101">
                  <c:v>28.861398793564302</c:v>
                </c:pt>
                <c:pt idx="2102">
                  <c:v>28.875135775379501</c:v>
                </c:pt>
                <c:pt idx="2103">
                  <c:v>28.888872757194601</c:v>
                </c:pt>
                <c:pt idx="2104">
                  <c:v>28.902609739009701</c:v>
                </c:pt>
                <c:pt idx="2105">
                  <c:v>28.916346720824802</c:v>
                </c:pt>
                <c:pt idx="2106">
                  <c:v>28.930083702639902</c:v>
                </c:pt>
                <c:pt idx="2107">
                  <c:v>28.943820684455101</c:v>
                </c:pt>
                <c:pt idx="2108">
                  <c:v>28.957557666270201</c:v>
                </c:pt>
                <c:pt idx="2109">
                  <c:v>28.971294648085301</c:v>
                </c:pt>
                <c:pt idx="2110">
                  <c:v>28.985031629900401</c:v>
                </c:pt>
                <c:pt idx="2111">
                  <c:v>28.998768611715501</c:v>
                </c:pt>
                <c:pt idx="2112">
                  <c:v>29.012505593530602</c:v>
                </c:pt>
                <c:pt idx="2113">
                  <c:v>29.026242575345801</c:v>
                </c:pt>
                <c:pt idx="2114">
                  <c:v>29.039979557160901</c:v>
                </c:pt>
                <c:pt idx="2115">
                  <c:v>29.053716538976001</c:v>
                </c:pt>
                <c:pt idx="2116">
                  <c:v>29.067453520791101</c:v>
                </c:pt>
                <c:pt idx="2117">
                  <c:v>29.081190502606201</c:v>
                </c:pt>
                <c:pt idx="2118">
                  <c:v>29.094927484421401</c:v>
                </c:pt>
                <c:pt idx="2119">
                  <c:v>29.108664466236501</c:v>
                </c:pt>
                <c:pt idx="2120">
                  <c:v>29.122401448051601</c:v>
                </c:pt>
                <c:pt idx="2121">
                  <c:v>29.136138429866701</c:v>
                </c:pt>
                <c:pt idx="2122">
                  <c:v>29.149875411681801</c:v>
                </c:pt>
                <c:pt idx="2123">
                  <c:v>29.163612393497001</c:v>
                </c:pt>
                <c:pt idx="2124">
                  <c:v>29.177349375312101</c:v>
                </c:pt>
                <c:pt idx="2125">
                  <c:v>29.191086357127201</c:v>
                </c:pt>
                <c:pt idx="2126">
                  <c:v>29.204823338942301</c:v>
                </c:pt>
                <c:pt idx="2127">
                  <c:v>29.218560320757401</c:v>
                </c:pt>
                <c:pt idx="2128">
                  <c:v>29.232297302572501</c:v>
                </c:pt>
                <c:pt idx="2129">
                  <c:v>29.246034284387701</c:v>
                </c:pt>
                <c:pt idx="2130">
                  <c:v>29.259771266202801</c:v>
                </c:pt>
                <c:pt idx="2131">
                  <c:v>29.273508248017901</c:v>
                </c:pt>
                <c:pt idx="2132">
                  <c:v>29.287245229833001</c:v>
                </c:pt>
                <c:pt idx="2133">
                  <c:v>29.300982211648101</c:v>
                </c:pt>
                <c:pt idx="2134">
                  <c:v>29.314719193463301</c:v>
                </c:pt>
                <c:pt idx="2135">
                  <c:v>29.328456175278401</c:v>
                </c:pt>
                <c:pt idx="2136">
                  <c:v>29.342193157093501</c:v>
                </c:pt>
                <c:pt idx="2137">
                  <c:v>29.355930138908601</c:v>
                </c:pt>
                <c:pt idx="2138">
                  <c:v>29.369667120723701</c:v>
                </c:pt>
                <c:pt idx="2139">
                  <c:v>29.383404102538801</c:v>
                </c:pt>
                <c:pt idx="2140">
                  <c:v>29.397141084354001</c:v>
                </c:pt>
                <c:pt idx="2141">
                  <c:v>29.410878066169101</c:v>
                </c:pt>
                <c:pt idx="2142">
                  <c:v>29.424615047984201</c:v>
                </c:pt>
                <c:pt idx="2143">
                  <c:v>29.438352029799301</c:v>
                </c:pt>
                <c:pt idx="2144">
                  <c:v>29.452089011614401</c:v>
                </c:pt>
                <c:pt idx="2145">
                  <c:v>29.465825993429601</c:v>
                </c:pt>
                <c:pt idx="2146">
                  <c:v>29.479562975244701</c:v>
                </c:pt>
                <c:pt idx="2147">
                  <c:v>29.493299957059801</c:v>
                </c:pt>
                <c:pt idx="2148">
                  <c:v>29.507036938874901</c:v>
                </c:pt>
                <c:pt idx="2149">
                  <c:v>29.520773920690001</c:v>
                </c:pt>
                <c:pt idx="2150">
                  <c:v>29.5345109025052</c:v>
                </c:pt>
                <c:pt idx="2151">
                  <c:v>29.5482478843203</c:v>
                </c:pt>
                <c:pt idx="2152">
                  <c:v>29.561984866135401</c:v>
                </c:pt>
                <c:pt idx="2153">
                  <c:v>29.575721847950501</c:v>
                </c:pt>
                <c:pt idx="2154">
                  <c:v>29.589458829765601</c:v>
                </c:pt>
                <c:pt idx="2155">
                  <c:v>29.603195811580701</c:v>
                </c:pt>
                <c:pt idx="2156">
                  <c:v>29.6169327933959</c:v>
                </c:pt>
                <c:pt idx="2157">
                  <c:v>29.630669775211</c:v>
                </c:pt>
                <c:pt idx="2158">
                  <c:v>29.644406757026101</c:v>
                </c:pt>
                <c:pt idx="2159">
                  <c:v>29.658143738841201</c:v>
                </c:pt>
                <c:pt idx="2160">
                  <c:v>29.671880720656301</c:v>
                </c:pt>
                <c:pt idx="2161">
                  <c:v>29.6856177024715</c:v>
                </c:pt>
                <c:pt idx="2162">
                  <c:v>29.6993546842866</c:v>
                </c:pt>
                <c:pt idx="2163">
                  <c:v>29.7130916661017</c:v>
                </c:pt>
                <c:pt idx="2164">
                  <c:v>29.7268286479168</c:v>
                </c:pt>
                <c:pt idx="2165">
                  <c:v>29.740565629731901</c:v>
                </c:pt>
                <c:pt idx="2166">
                  <c:v>29.7543026115471</c:v>
                </c:pt>
                <c:pt idx="2167">
                  <c:v>29.7680395933622</c:v>
                </c:pt>
                <c:pt idx="2168">
                  <c:v>29.7817765751773</c:v>
                </c:pt>
                <c:pt idx="2169">
                  <c:v>29.7955135569924</c:v>
                </c:pt>
                <c:pt idx="2170">
                  <c:v>29.8092505388075</c:v>
                </c:pt>
                <c:pt idx="2171">
                  <c:v>29.8229875206226</c:v>
                </c:pt>
                <c:pt idx="2172">
                  <c:v>29.8367245024378</c:v>
                </c:pt>
                <c:pt idx="2173">
                  <c:v>29.8504614842529</c:v>
                </c:pt>
                <c:pt idx="2174">
                  <c:v>29.864198466068</c:v>
                </c:pt>
                <c:pt idx="2175">
                  <c:v>29.8779354478831</c:v>
                </c:pt>
                <c:pt idx="2176">
                  <c:v>29.8916724296982</c:v>
                </c:pt>
                <c:pt idx="2177">
                  <c:v>29.9054094115134</c:v>
                </c:pt>
                <c:pt idx="2178">
                  <c:v>29.9191463933285</c:v>
                </c:pt>
                <c:pt idx="2179">
                  <c:v>29.9328833751436</c:v>
                </c:pt>
                <c:pt idx="2180">
                  <c:v>29.9466203569587</c:v>
                </c:pt>
                <c:pt idx="2181">
                  <c:v>29.9603573387738</c:v>
                </c:pt>
                <c:pt idx="2182">
                  <c:v>29.974094320589</c:v>
                </c:pt>
                <c:pt idx="2183">
                  <c:v>29.9878313024041</c:v>
                </c:pt>
                <c:pt idx="2184">
                  <c:v>30.0015682842192</c:v>
                </c:pt>
                <c:pt idx="2185">
                  <c:v>30.0153052660343</c:v>
                </c:pt>
                <c:pt idx="2186">
                  <c:v>30.0290422478494</c:v>
                </c:pt>
                <c:pt idx="2187">
                  <c:v>30.0427792296645</c:v>
                </c:pt>
                <c:pt idx="2188">
                  <c:v>30.0565162114797</c:v>
                </c:pt>
                <c:pt idx="2189">
                  <c:v>30.0702531932948</c:v>
                </c:pt>
                <c:pt idx="2190">
                  <c:v>30.0839901751099</c:v>
                </c:pt>
                <c:pt idx="2191">
                  <c:v>30.097727156925</c:v>
                </c:pt>
                <c:pt idx="2192">
                  <c:v>30.1114641387401</c:v>
                </c:pt>
                <c:pt idx="2193">
                  <c:v>30.1252011205553</c:v>
                </c:pt>
                <c:pt idx="2194">
                  <c:v>30.1389381023704</c:v>
                </c:pt>
                <c:pt idx="2195">
                  <c:v>30.1526750841855</c:v>
                </c:pt>
                <c:pt idx="2196">
                  <c:v>30.1664120660006</c:v>
                </c:pt>
                <c:pt idx="2197">
                  <c:v>30.1801490478157</c:v>
                </c:pt>
                <c:pt idx="2198">
                  <c:v>30.1938860296308</c:v>
                </c:pt>
                <c:pt idx="2199">
                  <c:v>30.207623011446</c:v>
                </c:pt>
                <c:pt idx="2200">
                  <c:v>30.2213599932611</c:v>
                </c:pt>
                <c:pt idx="2201">
                  <c:v>30.2350969750762</c:v>
                </c:pt>
                <c:pt idx="2202">
                  <c:v>30.2488339568913</c:v>
                </c:pt>
                <c:pt idx="2203">
                  <c:v>30.2625709387064</c:v>
                </c:pt>
                <c:pt idx="2204">
                  <c:v>30.276307920521599</c:v>
                </c:pt>
                <c:pt idx="2205">
                  <c:v>30.2900449023367</c:v>
                </c:pt>
                <c:pt idx="2206">
                  <c:v>30.3037818841518</c:v>
                </c:pt>
                <c:pt idx="2207">
                  <c:v>30.3175188659669</c:v>
                </c:pt>
                <c:pt idx="2208">
                  <c:v>30.331255847782</c:v>
                </c:pt>
                <c:pt idx="2209">
                  <c:v>30.344992829597199</c:v>
                </c:pt>
                <c:pt idx="2210">
                  <c:v>30.358729811412299</c:v>
                </c:pt>
                <c:pt idx="2211">
                  <c:v>30.3724667932274</c:v>
                </c:pt>
                <c:pt idx="2212">
                  <c:v>30.3862037750425</c:v>
                </c:pt>
                <c:pt idx="2213">
                  <c:v>30.3999407568576</c:v>
                </c:pt>
                <c:pt idx="2214">
                  <c:v>30.4136777386727</c:v>
                </c:pt>
                <c:pt idx="2215">
                  <c:v>30.427414720487899</c:v>
                </c:pt>
                <c:pt idx="2216">
                  <c:v>30.441151702302999</c:v>
                </c:pt>
                <c:pt idx="2217">
                  <c:v>30.454888684118099</c:v>
                </c:pt>
                <c:pt idx="2218">
                  <c:v>30.4686256659332</c:v>
                </c:pt>
                <c:pt idx="2219">
                  <c:v>30.4823626477483</c:v>
                </c:pt>
                <c:pt idx="2220">
                  <c:v>30.496099629563499</c:v>
                </c:pt>
                <c:pt idx="2221">
                  <c:v>30.509836611378599</c:v>
                </c:pt>
                <c:pt idx="2222">
                  <c:v>30.523573593193699</c:v>
                </c:pt>
                <c:pt idx="2223">
                  <c:v>30.537310575008799</c:v>
                </c:pt>
                <c:pt idx="2224">
                  <c:v>30.551047556823899</c:v>
                </c:pt>
                <c:pt idx="2225">
                  <c:v>30.564784538639099</c:v>
                </c:pt>
                <c:pt idx="2226">
                  <c:v>30.578521520454199</c:v>
                </c:pt>
                <c:pt idx="2227">
                  <c:v>30.592258502269299</c:v>
                </c:pt>
                <c:pt idx="2228">
                  <c:v>30.605995484084399</c:v>
                </c:pt>
                <c:pt idx="2229">
                  <c:v>30.619732465899499</c:v>
                </c:pt>
                <c:pt idx="2230">
                  <c:v>30.633469447714599</c:v>
                </c:pt>
                <c:pt idx="2231">
                  <c:v>30.647206429529799</c:v>
                </c:pt>
                <c:pt idx="2232">
                  <c:v>30.660943411344899</c:v>
                </c:pt>
                <c:pt idx="2233">
                  <c:v>30.674680393159999</c:v>
                </c:pt>
                <c:pt idx="2234">
                  <c:v>30.688417374975099</c:v>
                </c:pt>
                <c:pt idx="2235">
                  <c:v>30.702154356790199</c:v>
                </c:pt>
                <c:pt idx="2236">
                  <c:v>30.715891338605399</c:v>
                </c:pt>
                <c:pt idx="2237">
                  <c:v>30.729628320420499</c:v>
                </c:pt>
                <c:pt idx="2238">
                  <c:v>30.743365302235599</c:v>
                </c:pt>
                <c:pt idx="2239">
                  <c:v>30.757102284050699</c:v>
                </c:pt>
                <c:pt idx="2240">
                  <c:v>30.770839265865799</c:v>
                </c:pt>
                <c:pt idx="2241">
                  <c:v>30.784576247680999</c:v>
                </c:pt>
                <c:pt idx="2242">
                  <c:v>30.798313229496099</c:v>
                </c:pt>
                <c:pt idx="2243">
                  <c:v>30.812050211311199</c:v>
                </c:pt>
                <c:pt idx="2244">
                  <c:v>30.825787193126299</c:v>
                </c:pt>
                <c:pt idx="2245">
                  <c:v>30.839524174941399</c:v>
                </c:pt>
                <c:pt idx="2246">
                  <c:v>30.853261156756499</c:v>
                </c:pt>
                <c:pt idx="2247">
                  <c:v>30.866998138571699</c:v>
                </c:pt>
                <c:pt idx="2248">
                  <c:v>30.880735120386799</c:v>
                </c:pt>
                <c:pt idx="2249">
                  <c:v>30.894472102201899</c:v>
                </c:pt>
                <c:pt idx="2250">
                  <c:v>30.908209084016999</c:v>
                </c:pt>
                <c:pt idx="2251">
                  <c:v>30.921946065832099</c:v>
                </c:pt>
                <c:pt idx="2252">
                  <c:v>30.935683047647299</c:v>
                </c:pt>
                <c:pt idx="2253">
                  <c:v>30.949420029462399</c:v>
                </c:pt>
                <c:pt idx="2254">
                  <c:v>30.963157011277499</c:v>
                </c:pt>
                <c:pt idx="2255">
                  <c:v>30.976893993092599</c:v>
                </c:pt>
                <c:pt idx="2256">
                  <c:v>30.990630974907699</c:v>
                </c:pt>
                <c:pt idx="2257">
                  <c:v>31.004367956722898</c:v>
                </c:pt>
                <c:pt idx="2258">
                  <c:v>31.018104938537999</c:v>
                </c:pt>
                <c:pt idx="2259">
                  <c:v>31.031841920353099</c:v>
                </c:pt>
                <c:pt idx="2260">
                  <c:v>31.045578902168199</c:v>
                </c:pt>
                <c:pt idx="2261">
                  <c:v>31.059315883983299</c:v>
                </c:pt>
                <c:pt idx="2262">
                  <c:v>31.073052865798399</c:v>
                </c:pt>
                <c:pt idx="2263">
                  <c:v>31.086789847613598</c:v>
                </c:pt>
                <c:pt idx="2264">
                  <c:v>31.100526829428699</c:v>
                </c:pt>
                <c:pt idx="2265">
                  <c:v>31.114263811243799</c:v>
                </c:pt>
                <c:pt idx="2266">
                  <c:v>31.128000793058899</c:v>
                </c:pt>
                <c:pt idx="2267">
                  <c:v>31.141737774873999</c:v>
                </c:pt>
                <c:pt idx="2268">
                  <c:v>31.155474756689198</c:v>
                </c:pt>
                <c:pt idx="2269">
                  <c:v>31.169211738504298</c:v>
                </c:pt>
                <c:pt idx="2270">
                  <c:v>31.182948720319398</c:v>
                </c:pt>
                <c:pt idx="2271">
                  <c:v>31.196685702134499</c:v>
                </c:pt>
                <c:pt idx="2272">
                  <c:v>31.210422683949599</c:v>
                </c:pt>
                <c:pt idx="2273">
                  <c:v>31.224159665764802</c:v>
                </c:pt>
                <c:pt idx="2274">
                  <c:v>31.237896647579898</c:v>
                </c:pt>
                <c:pt idx="2275">
                  <c:v>31.251633629394998</c:v>
                </c:pt>
                <c:pt idx="2276">
                  <c:v>31.265370611210098</c:v>
                </c:pt>
                <c:pt idx="2277">
                  <c:v>31.279107593025198</c:v>
                </c:pt>
                <c:pt idx="2278">
                  <c:v>31.292844574840299</c:v>
                </c:pt>
                <c:pt idx="2279">
                  <c:v>31.306581556655502</c:v>
                </c:pt>
                <c:pt idx="2280">
                  <c:v>31.320318538470602</c:v>
                </c:pt>
                <c:pt idx="2281">
                  <c:v>31.334055520285698</c:v>
                </c:pt>
                <c:pt idx="2282">
                  <c:v>31.347792502100798</c:v>
                </c:pt>
                <c:pt idx="2283">
                  <c:v>31.361529483915898</c:v>
                </c:pt>
                <c:pt idx="2284">
                  <c:v>31.375266465731102</c:v>
                </c:pt>
                <c:pt idx="2285">
                  <c:v>31.389003447546202</c:v>
                </c:pt>
                <c:pt idx="2286">
                  <c:v>31.402740429361302</c:v>
                </c:pt>
                <c:pt idx="2287">
                  <c:v>31.416477411176398</c:v>
                </c:pt>
                <c:pt idx="2288">
                  <c:v>31.430214392991498</c:v>
                </c:pt>
                <c:pt idx="2289">
                  <c:v>31.443951374806598</c:v>
                </c:pt>
                <c:pt idx="2290">
                  <c:v>31.457688356621802</c:v>
                </c:pt>
                <c:pt idx="2291">
                  <c:v>31.471425338436902</c:v>
                </c:pt>
                <c:pt idx="2292">
                  <c:v>31.485162320252002</c:v>
                </c:pt>
                <c:pt idx="2293">
                  <c:v>31.498899302067102</c:v>
                </c:pt>
                <c:pt idx="2294">
                  <c:v>31.512636283882198</c:v>
                </c:pt>
                <c:pt idx="2295">
                  <c:v>31.526373265697401</c:v>
                </c:pt>
                <c:pt idx="2296">
                  <c:v>31.540110247512501</c:v>
                </c:pt>
                <c:pt idx="2297">
                  <c:v>31.553847229327602</c:v>
                </c:pt>
                <c:pt idx="2298">
                  <c:v>31.567584211142702</c:v>
                </c:pt>
                <c:pt idx="2299">
                  <c:v>31.581321192957802</c:v>
                </c:pt>
                <c:pt idx="2300">
                  <c:v>31.595058174773001</c:v>
                </c:pt>
                <c:pt idx="2301">
                  <c:v>31.608795156588101</c:v>
                </c:pt>
                <c:pt idx="2302">
                  <c:v>31.622532138403201</c:v>
                </c:pt>
                <c:pt idx="2303">
                  <c:v>31.636269120218302</c:v>
                </c:pt>
                <c:pt idx="2304">
                  <c:v>31.650006102033402</c:v>
                </c:pt>
                <c:pt idx="2305">
                  <c:v>31.663743083848502</c:v>
                </c:pt>
                <c:pt idx="2306">
                  <c:v>31.677480065663701</c:v>
                </c:pt>
                <c:pt idx="2307">
                  <c:v>31.691217047478801</c:v>
                </c:pt>
                <c:pt idx="2308">
                  <c:v>31.704954029293901</c:v>
                </c:pt>
                <c:pt idx="2309">
                  <c:v>31.718691011109001</c:v>
                </c:pt>
                <c:pt idx="2310">
                  <c:v>31.732427992924102</c:v>
                </c:pt>
                <c:pt idx="2311">
                  <c:v>31.746164974739301</c:v>
                </c:pt>
                <c:pt idx="2312">
                  <c:v>31.759901956554401</c:v>
                </c:pt>
                <c:pt idx="2313">
                  <c:v>31.773638938369501</c:v>
                </c:pt>
                <c:pt idx="2314">
                  <c:v>31.787375920184601</c:v>
                </c:pt>
                <c:pt idx="2315">
                  <c:v>31.801112901999701</c:v>
                </c:pt>
                <c:pt idx="2316">
                  <c:v>31.814849883814901</c:v>
                </c:pt>
                <c:pt idx="2317">
                  <c:v>31.828586865630001</c:v>
                </c:pt>
                <c:pt idx="2318">
                  <c:v>31.842323847445101</c:v>
                </c:pt>
                <c:pt idx="2319">
                  <c:v>31.856060829260201</c:v>
                </c:pt>
                <c:pt idx="2320">
                  <c:v>31.869797811075301</c:v>
                </c:pt>
                <c:pt idx="2321">
                  <c:v>31.883534792890401</c:v>
                </c:pt>
                <c:pt idx="2322">
                  <c:v>31.897271774705601</c:v>
                </c:pt>
                <c:pt idx="2323">
                  <c:v>31.911008756520701</c:v>
                </c:pt>
                <c:pt idx="2324">
                  <c:v>31.924745738335801</c:v>
                </c:pt>
                <c:pt idx="2325">
                  <c:v>31.938482720150901</c:v>
                </c:pt>
                <c:pt idx="2326">
                  <c:v>31.952219701966001</c:v>
                </c:pt>
                <c:pt idx="2327">
                  <c:v>31.965956683781201</c:v>
                </c:pt>
                <c:pt idx="2328">
                  <c:v>31.979693665596301</c:v>
                </c:pt>
                <c:pt idx="2329">
                  <c:v>31.993430647411401</c:v>
                </c:pt>
                <c:pt idx="2330">
                  <c:v>32.007167629226501</c:v>
                </c:pt>
                <c:pt idx="2331">
                  <c:v>32.020904611041601</c:v>
                </c:pt>
                <c:pt idx="2332">
                  <c:v>32.034641592856801</c:v>
                </c:pt>
                <c:pt idx="2333">
                  <c:v>32.048378574671901</c:v>
                </c:pt>
                <c:pt idx="2334">
                  <c:v>32.062115556487001</c:v>
                </c:pt>
                <c:pt idx="2335">
                  <c:v>32.075852538302101</c:v>
                </c:pt>
                <c:pt idx="2336">
                  <c:v>32.089589520117201</c:v>
                </c:pt>
                <c:pt idx="2337">
                  <c:v>32.103326501932301</c:v>
                </c:pt>
                <c:pt idx="2338">
                  <c:v>32.117063483747501</c:v>
                </c:pt>
                <c:pt idx="2339">
                  <c:v>32.130800465562601</c:v>
                </c:pt>
                <c:pt idx="2340">
                  <c:v>32.144537447377701</c:v>
                </c:pt>
                <c:pt idx="2341">
                  <c:v>32.158274429192801</c:v>
                </c:pt>
                <c:pt idx="2342">
                  <c:v>32.172011411007901</c:v>
                </c:pt>
                <c:pt idx="2343">
                  <c:v>32.185748392823101</c:v>
                </c:pt>
                <c:pt idx="2344">
                  <c:v>32.199485374638201</c:v>
                </c:pt>
                <c:pt idx="2345">
                  <c:v>32.213222356453301</c:v>
                </c:pt>
                <c:pt idx="2346">
                  <c:v>32.226959338268401</c:v>
                </c:pt>
                <c:pt idx="2347">
                  <c:v>32.240696320083501</c:v>
                </c:pt>
                <c:pt idx="2348">
                  <c:v>32.2544333018987</c:v>
                </c:pt>
                <c:pt idx="2349">
                  <c:v>32.2681702837138</c:v>
                </c:pt>
                <c:pt idx="2350">
                  <c:v>32.281907265528901</c:v>
                </c:pt>
                <c:pt idx="2351">
                  <c:v>32.295644247344001</c:v>
                </c:pt>
                <c:pt idx="2352">
                  <c:v>32.309381229159101</c:v>
                </c:pt>
                <c:pt idx="2353">
                  <c:v>32.323118210974201</c:v>
                </c:pt>
                <c:pt idx="2354">
                  <c:v>32.3368551927894</c:v>
                </c:pt>
                <c:pt idx="2355">
                  <c:v>32.3505921746045</c:v>
                </c:pt>
                <c:pt idx="2356">
                  <c:v>32.364329156419601</c:v>
                </c:pt>
                <c:pt idx="2357">
                  <c:v>32.378066138234701</c:v>
                </c:pt>
                <c:pt idx="2358">
                  <c:v>32.391803120049801</c:v>
                </c:pt>
                <c:pt idx="2359">
                  <c:v>32.405540101865</c:v>
                </c:pt>
                <c:pt idx="2360">
                  <c:v>32.4192770836801</c:v>
                </c:pt>
                <c:pt idx="2361">
                  <c:v>32.4330140654952</c:v>
                </c:pt>
                <c:pt idx="2362">
                  <c:v>32.4467510473103</c:v>
                </c:pt>
                <c:pt idx="2363">
                  <c:v>32.460488029125401</c:v>
                </c:pt>
                <c:pt idx="2364">
                  <c:v>32.4742250109406</c:v>
                </c:pt>
                <c:pt idx="2365">
                  <c:v>32.4879619927557</c:v>
                </c:pt>
                <c:pt idx="2366">
                  <c:v>32.5016989745708</c:v>
                </c:pt>
                <c:pt idx="2367">
                  <c:v>32.5154359563859</c:v>
                </c:pt>
                <c:pt idx="2368">
                  <c:v>32.529172938201</c:v>
                </c:pt>
                <c:pt idx="2369">
                  <c:v>32.542909920016101</c:v>
                </c:pt>
                <c:pt idx="2370">
                  <c:v>32.5566469018313</c:v>
                </c:pt>
                <c:pt idx="2371">
                  <c:v>32.5703838836464</c:v>
                </c:pt>
                <c:pt idx="2372">
                  <c:v>32.5841208654615</c:v>
                </c:pt>
                <c:pt idx="2373">
                  <c:v>32.5978578472766</c:v>
                </c:pt>
                <c:pt idx="2374">
                  <c:v>32.6115948290917</c:v>
                </c:pt>
                <c:pt idx="2375">
                  <c:v>32.6253318109069</c:v>
                </c:pt>
                <c:pt idx="2376">
                  <c:v>32.639068792722</c:v>
                </c:pt>
                <c:pt idx="2377">
                  <c:v>32.6528057745371</c:v>
                </c:pt>
                <c:pt idx="2378">
                  <c:v>32.6665427563522</c:v>
                </c:pt>
                <c:pt idx="2379">
                  <c:v>32.6802797381673</c:v>
                </c:pt>
                <c:pt idx="2380">
                  <c:v>32.6940167199825</c:v>
                </c:pt>
                <c:pt idx="2381">
                  <c:v>32.7077537017976</c:v>
                </c:pt>
                <c:pt idx="2382">
                  <c:v>32.7214906836127</c:v>
                </c:pt>
                <c:pt idx="2383">
                  <c:v>32.7352276654278</c:v>
                </c:pt>
                <c:pt idx="2384">
                  <c:v>32.7489646472429</c:v>
                </c:pt>
                <c:pt idx="2385">
                  <c:v>32.762701629058</c:v>
                </c:pt>
                <c:pt idx="2386">
                  <c:v>32.7764386108732</c:v>
                </c:pt>
                <c:pt idx="2387">
                  <c:v>32.7901755926883</c:v>
                </c:pt>
                <c:pt idx="2388">
                  <c:v>32.8039125745034</c:v>
                </c:pt>
                <c:pt idx="2389">
                  <c:v>32.8176495563185</c:v>
                </c:pt>
                <c:pt idx="2390">
                  <c:v>32.8313865381336</c:v>
                </c:pt>
                <c:pt idx="2391">
                  <c:v>32.8451235199488</c:v>
                </c:pt>
                <c:pt idx="2392">
                  <c:v>32.8588605017639</c:v>
                </c:pt>
                <c:pt idx="2393">
                  <c:v>32.872597483579</c:v>
                </c:pt>
                <c:pt idx="2394">
                  <c:v>32.8863344653941</c:v>
                </c:pt>
                <c:pt idx="2395">
                  <c:v>32.9000714472092</c:v>
                </c:pt>
                <c:pt idx="2396">
                  <c:v>32.9138084290243</c:v>
                </c:pt>
                <c:pt idx="2397">
                  <c:v>32.9275454108395</c:v>
                </c:pt>
                <c:pt idx="2398">
                  <c:v>32.9412823926546</c:v>
                </c:pt>
                <c:pt idx="2399">
                  <c:v>32.9550193744697</c:v>
                </c:pt>
                <c:pt idx="2400">
                  <c:v>32.9687563562848</c:v>
                </c:pt>
                <c:pt idx="2401">
                  <c:v>32.9824933380999</c:v>
                </c:pt>
                <c:pt idx="2402">
                  <c:v>32.996230319915099</c:v>
                </c:pt>
                <c:pt idx="2403">
                  <c:v>33.0099673017302</c:v>
                </c:pt>
                <c:pt idx="2404">
                  <c:v>33.0237042835453</c:v>
                </c:pt>
                <c:pt idx="2405">
                  <c:v>33.0374412653604</c:v>
                </c:pt>
                <c:pt idx="2406">
                  <c:v>33.0511782471755</c:v>
                </c:pt>
                <c:pt idx="2407">
                  <c:v>33.064915228990699</c:v>
                </c:pt>
                <c:pt idx="2408">
                  <c:v>33.078652210805799</c:v>
                </c:pt>
                <c:pt idx="2409">
                  <c:v>33.0923891926209</c:v>
                </c:pt>
                <c:pt idx="2410">
                  <c:v>33.106126174436</c:v>
                </c:pt>
                <c:pt idx="2411">
                  <c:v>33.1198631562511</c:v>
                </c:pt>
                <c:pt idx="2412">
                  <c:v>33.1336001380662</c:v>
                </c:pt>
                <c:pt idx="2413">
                  <c:v>33.147337119881399</c:v>
                </c:pt>
                <c:pt idx="2414">
                  <c:v>33.161074101696499</c:v>
                </c:pt>
                <c:pt idx="2415">
                  <c:v>33.174811083511599</c:v>
                </c:pt>
                <c:pt idx="2416">
                  <c:v>33.1885480653267</c:v>
                </c:pt>
                <c:pt idx="2417">
                  <c:v>33.2022850471418</c:v>
                </c:pt>
                <c:pt idx="2418">
                  <c:v>33.216022028956999</c:v>
                </c:pt>
                <c:pt idx="2419">
                  <c:v>33.229759010772099</c:v>
                </c:pt>
                <c:pt idx="2420">
                  <c:v>33.243495992587199</c:v>
                </c:pt>
                <c:pt idx="2421">
                  <c:v>33.257232974402299</c:v>
                </c:pt>
                <c:pt idx="2422">
                  <c:v>33.270969956217399</c:v>
                </c:pt>
                <c:pt idx="2423">
                  <c:v>33.2847069380325</c:v>
                </c:pt>
                <c:pt idx="2424">
                  <c:v>33.298443919847699</c:v>
                </c:pt>
                <c:pt idx="2425">
                  <c:v>33.312180901662799</c:v>
                </c:pt>
                <c:pt idx="2426">
                  <c:v>33.325917883477899</c:v>
                </c:pt>
                <c:pt idx="2427">
                  <c:v>33.339654865292999</c:v>
                </c:pt>
                <c:pt idx="2428">
                  <c:v>33.353391847108099</c:v>
                </c:pt>
                <c:pt idx="2429">
                  <c:v>33.367128828923299</c:v>
                </c:pt>
                <c:pt idx="2430">
                  <c:v>33.380865810738399</c:v>
                </c:pt>
                <c:pt idx="2431">
                  <c:v>33.394602792553499</c:v>
                </c:pt>
                <c:pt idx="2432">
                  <c:v>33.408339774368599</c:v>
                </c:pt>
                <c:pt idx="2433">
                  <c:v>33.422076756183699</c:v>
                </c:pt>
                <c:pt idx="2434">
                  <c:v>33.435813737998899</c:v>
                </c:pt>
                <c:pt idx="2435">
                  <c:v>33.449550719813999</c:v>
                </c:pt>
                <c:pt idx="2436">
                  <c:v>33.463287701629099</c:v>
                </c:pt>
                <c:pt idx="2437">
                  <c:v>33.477024683444199</c:v>
                </c:pt>
                <c:pt idx="2438">
                  <c:v>33.490761665259299</c:v>
                </c:pt>
                <c:pt idx="2439">
                  <c:v>33.504498647074399</c:v>
                </c:pt>
                <c:pt idx="2440">
                  <c:v>33.518235628889599</c:v>
                </c:pt>
                <c:pt idx="2441">
                  <c:v>33.531972610704699</c:v>
                </c:pt>
                <c:pt idx="2442">
                  <c:v>33.545709592519799</c:v>
                </c:pt>
                <c:pt idx="2443">
                  <c:v>33.559446574334899</c:v>
                </c:pt>
                <c:pt idx="2444">
                  <c:v>33.573183556149999</c:v>
                </c:pt>
                <c:pt idx="2445">
                  <c:v>33.586920537965199</c:v>
                </c:pt>
                <c:pt idx="2446">
                  <c:v>33.600657519780299</c:v>
                </c:pt>
                <c:pt idx="2447">
                  <c:v>33.614394501595399</c:v>
                </c:pt>
                <c:pt idx="2448">
                  <c:v>33.628131483410499</c:v>
                </c:pt>
                <c:pt idx="2449">
                  <c:v>33.641868465225599</c:v>
                </c:pt>
                <c:pt idx="2450">
                  <c:v>33.655605447040799</c:v>
                </c:pt>
                <c:pt idx="2451">
                  <c:v>33.669342428855899</c:v>
                </c:pt>
                <c:pt idx="2452">
                  <c:v>33.683079410670999</c:v>
                </c:pt>
                <c:pt idx="2453">
                  <c:v>33.696816392486099</c:v>
                </c:pt>
                <c:pt idx="2454">
                  <c:v>33.710553374301199</c:v>
                </c:pt>
                <c:pt idx="2455">
                  <c:v>33.724290356116299</c:v>
                </c:pt>
                <c:pt idx="2456">
                  <c:v>33.738027337931499</c:v>
                </c:pt>
                <c:pt idx="2457">
                  <c:v>33.751764319746599</c:v>
                </c:pt>
                <c:pt idx="2458">
                  <c:v>33.765501301561699</c:v>
                </c:pt>
                <c:pt idx="2459">
                  <c:v>33.779238283376799</c:v>
                </c:pt>
                <c:pt idx="2460">
                  <c:v>33.792975265191899</c:v>
                </c:pt>
                <c:pt idx="2461">
                  <c:v>33.806712247007098</c:v>
                </c:pt>
                <c:pt idx="2462">
                  <c:v>33.820449228822199</c:v>
                </c:pt>
                <c:pt idx="2463">
                  <c:v>33.834186210637299</c:v>
                </c:pt>
                <c:pt idx="2464">
                  <c:v>33.847923192452399</c:v>
                </c:pt>
                <c:pt idx="2465">
                  <c:v>33.861660174267499</c:v>
                </c:pt>
                <c:pt idx="2466">
                  <c:v>33.875397156082698</c:v>
                </c:pt>
                <c:pt idx="2467">
                  <c:v>33.889134137897798</c:v>
                </c:pt>
                <c:pt idx="2468">
                  <c:v>33.902871119712898</c:v>
                </c:pt>
                <c:pt idx="2469">
                  <c:v>33.916608101527999</c:v>
                </c:pt>
                <c:pt idx="2470">
                  <c:v>33.930345083343099</c:v>
                </c:pt>
                <c:pt idx="2471">
                  <c:v>33.944082065158199</c:v>
                </c:pt>
                <c:pt idx="2472">
                  <c:v>33.957819046973398</c:v>
                </c:pt>
                <c:pt idx="2473">
                  <c:v>33.971556028788498</c:v>
                </c:pt>
                <c:pt idx="2474">
                  <c:v>33.985293010603598</c:v>
                </c:pt>
                <c:pt idx="2475">
                  <c:v>33.999029992418698</c:v>
                </c:pt>
                <c:pt idx="2476">
                  <c:v>34.012766974233799</c:v>
                </c:pt>
                <c:pt idx="2477">
                  <c:v>34.026503956048998</c:v>
                </c:pt>
                <c:pt idx="2478">
                  <c:v>34.040240937864098</c:v>
                </c:pt>
                <c:pt idx="2479">
                  <c:v>34.053977919679198</c:v>
                </c:pt>
                <c:pt idx="2480">
                  <c:v>34.067714901494298</c:v>
                </c:pt>
                <c:pt idx="2481">
                  <c:v>34.081451883309398</c:v>
                </c:pt>
                <c:pt idx="2482">
                  <c:v>34.095188865124598</c:v>
                </c:pt>
                <c:pt idx="2483">
                  <c:v>34.108925846939698</c:v>
                </c:pt>
                <c:pt idx="2484">
                  <c:v>34.122662828754798</c:v>
                </c:pt>
                <c:pt idx="2485">
                  <c:v>34.136399810569898</c:v>
                </c:pt>
                <c:pt idx="2486">
                  <c:v>34.150136792384998</c:v>
                </c:pt>
                <c:pt idx="2487">
                  <c:v>34.163873774200098</c:v>
                </c:pt>
                <c:pt idx="2488">
                  <c:v>34.177610756015298</c:v>
                </c:pt>
                <c:pt idx="2489">
                  <c:v>34.191347737830398</c:v>
                </c:pt>
                <c:pt idx="2490">
                  <c:v>34.205084719645498</c:v>
                </c:pt>
                <c:pt idx="2491">
                  <c:v>34.218821701460598</c:v>
                </c:pt>
                <c:pt idx="2492">
                  <c:v>34.232558683275698</c:v>
                </c:pt>
                <c:pt idx="2493">
                  <c:v>34.246295665090898</c:v>
                </c:pt>
                <c:pt idx="2494">
                  <c:v>34.260032646905998</c:v>
                </c:pt>
                <c:pt idx="2495">
                  <c:v>34.273769628721098</c:v>
                </c:pt>
                <c:pt idx="2496">
                  <c:v>34.287506610536198</c:v>
                </c:pt>
                <c:pt idx="2497">
                  <c:v>34.301243592351298</c:v>
                </c:pt>
                <c:pt idx="2498">
                  <c:v>34.314980574166498</c:v>
                </c:pt>
                <c:pt idx="2499">
                  <c:v>34.328717555981598</c:v>
                </c:pt>
                <c:pt idx="2500">
                  <c:v>34.342454537796698</c:v>
                </c:pt>
                <c:pt idx="2501">
                  <c:v>34.356191519611798</c:v>
                </c:pt>
                <c:pt idx="2502">
                  <c:v>34.369928501426898</c:v>
                </c:pt>
                <c:pt idx="2503">
                  <c:v>34.383665483241998</c:v>
                </c:pt>
                <c:pt idx="2504">
                  <c:v>34.397402465057198</c:v>
                </c:pt>
                <c:pt idx="2505">
                  <c:v>34.411139446872298</c:v>
                </c:pt>
                <c:pt idx="2506">
                  <c:v>34.424876428687398</c:v>
                </c:pt>
                <c:pt idx="2507">
                  <c:v>34.438613410502498</c:v>
                </c:pt>
                <c:pt idx="2508">
                  <c:v>34.452350392317598</c:v>
                </c:pt>
                <c:pt idx="2509">
                  <c:v>34.466087374132798</c:v>
                </c:pt>
                <c:pt idx="2510">
                  <c:v>34.479824355947898</c:v>
                </c:pt>
                <c:pt idx="2511">
                  <c:v>34.493561337762998</c:v>
                </c:pt>
                <c:pt idx="2512">
                  <c:v>34.507298319578098</c:v>
                </c:pt>
                <c:pt idx="2513">
                  <c:v>34.521035301393198</c:v>
                </c:pt>
                <c:pt idx="2514">
                  <c:v>34.534772283208397</c:v>
                </c:pt>
                <c:pt idx="2515">
                  <c:v>34.548509265023498</c:v>
                </c:pt>
                <c:pt idx="2516">
                  <c:v>34.562246246838598</c:v>
                </c:pt>
                <c:pt idx="2517">
                  <c:v>34.575983228653698</c:v>
                </c:pt>
                <c:pt idx="2518">
                  <c:v>34.589720210468798</c:v>
                </c:pt>
                <c:pt idx="2519">
                  <c:v>34.603457192283898</c:v>
                </c:pt>
                <c:pt idx="2520">
                  <c:v>34.617194174099097</c:v>
                </c:pt>
                <c:pt idx="2521">
                  <c:v>34.630931155914197</c:v>
                </c:pt>
                <c:pt idx="2522">
                  <c:v>34.644668137729298</c:v>
                </c:pt>
                <c:pt idx="2523">
                  <c:v>34.658405119544398</c:v>
                </c:pt>
                <c:pt idx="2524">
                  <c:v>34.672142101359498</c:v>
                </c:pt>
                <c:pt idx="2525">
                  <c:v>34.685879083174697</c:v>
                </c:pt>
                <c:pt idx="2526">
                  <c:v>34.699616064989797</c:v>
                </c:pt>
                <c:pt idx="2527">
                  <c:v>34.713353046804897</c:v>
                </c:pt>
                <c:pt idx="2528">
                  <c:v>34.727090028619997</c:v>
                </c:pt>
                <c:pt idx="2529">
                  <c:v>34.740827010435098</c:v>
                </c:pt>
                <c:pt idx="2530">
                  <c:v>34.754563992250198</c:v>
                </c:pt>
                <c:pt idx="2531">
                  <c:v>34.768300974065397</c:v>
                </c:pt>
                <c:pt idx="2532">
                  <c:v>34.782037955880497</c:v>
                </c:pt>
                <c:pt idx="2533">
                  <c:v>34.795774937695597</c:v>
                </c:pt>
                <c:pt idx="2534">
                  <c:v>34.809511919510697</c:v>
                </c:pt>
                <c:pt idx="2535">
                  <c:v>34.823248901325798</c:v>
                </c:pt>
                <c:pt idx="2536">
                  <c:v>34.836985883140997</c:v>
                </c:pt>
                <c:pt idx="2537">
                  <c:v>34.850722864956097</c:v>
                </c:pt>
                <c:pt idx="2538">
                  <c:v>34.864459846771197</c:v>
                </c:pt>
                <c:pt idx="2539">
                  <c:v>34.878196828586297</c:v>
                </c:pt>
                <c:pt idx="2540">
                  <c:v>34.891933810401397</c:v>
                </c:pt>
                <c:pt idx="2541">
                  <c:v>34.905670792216597</c:v>
                </c:pt>
                <c:pt idx="2542">
                  <c:v>34.919407774031697</c:v>
                </c:pt>
                <c:pt idx="2543">
                  <c:v>34.933144755846797</c:v>
                </c:pt>
                <c:pt idx="2544">
                  <c:v>34.946881737661897</c:v>
                </c:pt>
                <c:pt idx="2545">
                  <c:v>34.960618719476997</c:v>
                </c:pt>
                <c:pt idx="2546">
                  <c:v>34.974355701292097</c:v>
                </c:pt>
                <c:pt idx="2547">
                  <c:v>34.988092683107297</c:v>
                </c:pt>
                <c:pt idx="2548">
                  <c:v>35.001829664922397</c:v>
                </c:pt>
                <c:pt idx="2549">
                  <c:v>35.015566646737497</c:v>
                </c:pt>
                <c:pt idx="2550">
                  <c:v>35.029303628552597</c:v>
                </c:pt>
                <c:pt idx="2551">
                  <c:v>35.043040610367697</c:v>
                </c:pt>
                <c:pt idx="2552">
                  <c:v>35.056777592182897</c:v>
                </c:pt>
                <c:pt idx="2553">
                  <c:v>35.070514573997997</c:v>
                </c:pt>
                <c:pt idx="2554">
                  <c:v>35.084251555813097</c:v>
                </c:pt>
                <c:pt idx="2555">
                  <c:v>35.097988537628197</c:v>
                </c:pt>
                <c:pt idx="2556">
                  <c:v>35.111725519443297</c:v>
                </c:pt>
                <c:pt idx="2557">
                  <c:v>35.125462501258497</c:v>
                </c:pt>
                <c:pt idx="2558">
                  <c:v>35.139199483073597</c:v>
                </c:pt>
                <c:pt idx="2559">
                  <c:v>35.152936464888697</c:v>
                </c:pt>
                <c:pt idx="2560">
                  <c:v>35.166673446703797</c:v>
                </c:pt>
                <c:pt idx="2561">
                  <c:v>35.180410428518897</c:v>
                </c:pt>
                <c:pt idx="2562">
                  <c:v>35.194147410333997</c:v>
                </c:pt>
                <c:pt idx="2563">
                  <c:v>35.207884392149197</c:v>
                </c:pt>
                <c:pt idx="2564">
                  <c:v>35.221621373964297</c:v>
                </c:pt>
                <c:pt idx="2565">
                  <c:v>35.235358355779397</c:v>
                </c:pt>
                <c:pt idx="2566">
                  <c:v>35.249095337594497</c:v>
                </c:pt>
                <c:pt idx="2567">
                  <c:v>35.262832319409597</c:v>
                </c:pt>
                <c:pt idx="2568">
                  <c:v>35.276569301224797</c:v>
                </c:pt>
                <c:pt idx="2569">
                  <c:v>35.290306283039897</c:v>
                </c:pt>
                <c:pt idx="2570">
                  <c:v>35.304043264854997</c:v>
                </c:pt>
                <c:pt idx="2571">
                  <c:v>35.317780246670097</c:v>
                </c:pt>
                <c:pt idx="2572">
                  <c:v>35.331517228485197</c:v>
                </c:pt>
                <c:pt idx="2573">
                  <c:v>35.345254210300403</c:v>
                </c:pt>
                <c:pt idx="2574">
                  <c:v>35.358991192115496</c:v>
                </c:pt>
                <c:pt idx="2575">
                  <c:v>35.372728173930597</c:v>
                </c:pt>
                <c:pt idx="2576">
                  <c:v>35.386465155745697</c:v>
                </c:pt>
                <c:pt idx="2577">
                  <c:v>35.400202137560797</c:v>
                </c:pt>
                <c:pt idx="2578">
                  <c:v>35.413939119375897</c:v>
                </c:pt>
                <c:pt idx="2579">
                  <c:v>35.427676101191103</c:v>
                </c:pt>
                <c:pt idx="2580">
                  <c:v>35.441413083006204</c:v>
                </c:pt>
                <c:pt idx="2581">
                  <c:v>35.455150064821296</c:v>
                </c:pt>
                <c:pt idx="2582">
                  <c:v>35.468887046636397</c:v>
                </c:pt>
                <c:pt idx="2583">
                  <c:v>35.482624028451497</c:v>
                </c:pt>
                <c:pt idx="2584">
                  <c:v>35.496361010266703</c:v>
                </c:pt>
                <c:pt idx="2585">
                  <c:v>35.510097992081803</c:v>
                </c:pt>
                <c:pt idx="2586">
                  <c:v>35.523834973896903</c:v>
                </c:pt>
                <c:pt idx="2587">
                  <c:v>35.537571955711996</c:v>
                </c:pt>
                <c:pt idx="2588">
                  <c:v>35.551308937527097</c:v>
                </c:pt>
                <c:pt idx="2589">
                  <c:v>35.565045919342303</c:v>
                </c:pt>
                <c:pt idx="2590">
                  <c:v>35.578782901157403</c:v>
                </c:pt>
                <c:pt idx="2591">
                  <c:v>35.592519882972503</c:v>
                </c:pt>
                <c:pt idx="2592">
                  <c:v>35.606256864787603</c:v>
                </c:pt>
                <c:pt idx="2593">
                  <c:v>35.619993846602704</c:v>
                </c:pt>
                <c:pt idx="2594">
                  <c:v>35.633730828417796</c:v>
                </c:pt>
                <c:pt idx="2595">
                  <c:v>35.647467810233003</c:v>
                </c:pt>
                <c:pt idx="2596">
                  <c:v>35.661204792048103</c:v>
                </c:pt>
                <c:pt idx="2597">
                  <c:v>35.674941773863203</c:v>
                </c:pt>
                <c:pt idx="2598">
                  <c:v>35.688678755678303</c:v>
                </c:pt>
                <c:pt idx="2599">
                  <c:v>35.702415737493403</c:v>
                </c:pt>
                <c:pt idx="2600">
                  <c:v>35.716152719308603</c:v>
                </c:pt>
                <c:pt idx="2601">
                  <c:v>35.729889701123703</c:v>
                </c:pt>
                <c:pt idx="2602">
                  <c:v>35.743626682938803</c:v>
                </c:pt>
                <c:pt idx="2603">
                  <c:v>35.757363664753903</c:v>
                </c:pt>
                <c:pt idx="2604">
                  <c:v>35.771100646569003</c:v>
                </c:pt>
                <c:pt idx="2605">
                  <c:v>35.784837628384203</c:v>
                </c:pt>
                <c:pt idx="2606">
                  <c:v>35.798574610199303</c:v>
                </c:pt>
                <c:pt idx="2607">
                  <c:v>35.812311592014403</c:v>
                </c:pt>
                <c:pt idx="2608">
                  <c:v>35.826048573829503</c:v>
                </c:pt>
                <c:pt idx="2609">
                  <c:v>35.839785555644603</c:v>
                </c:pt>
                <c:pt idx="2610">
                  <c:v>35.853522537459703</c:v>
                </c:pt>
                <c:pt idx="2611">
                  <c:v>35.867259519274903</c:v>
                </c:pt>
                <c:pt idx="2612">
                  <c:v>35.880996501090003</c:v>
                </c:pt>
                <c:pt idx="2613">
                  <c:v>35.894733482905103</c:v>
                </c:pt>
                <c:pt idx="2614">
                  <c:v>35.908470464720203</c:v>
                </c:pt>
                <c:pt idx="2615">
                  <c:v>35.922207446535303</c:v>
                </c:pt>
                <c:pt idx="2616">
                  <c:v>35.935944428350503</c:v>
                </c:pt>
                <c:pt idx="2617">
                  <c:v>35.949681410165603</c:v>
                </c:pt>
                <c:pt idx="2618">
                  <c:v>35.963418391980703</c:v>
                </c:pt>
                <c:pt idx="2619">
                  <c:v>35.977155373795803</c:v>
                </c:pt>
                <c:pt idx="2620">
                  <c:v>35.990892355610903</c:v>
                </c:pt>
                <c:pt idx="2621">
                  <c:v>36.004629337426103</c:v>
                </c:pt>
                <c:pt idx="2622">
                  <c:v>36.018366319241203</c:v>
                </c:pt>
                <c:pt idx="2623">
                  <c:v>36.032103301056303</c:v>
                </c:pt>
                <c:pt idx="2624">
                  <c:v>36.045840282871403</c:v>
                </c:pt>
                <c:pt idx="2625">
                  <c:v>36.059577264686503</c:v>
                </c:pt>
                <c:pt idx="2626">
                  <c:v>36.073314246501603</c:v>
                </c:pt>
                <c:pt idx="2627">
                  <c:v>36.087051228316803</c:v>
                </c:pt>
                <c:pt idx="2628">
                  <c:v>36.100788210131903</c:v>
                </c:pt>
                <c:pt idx="2629">
                  <c:v>36.114525191947003</c:v>
                </c:pt>
                <c:pt idx="2630">
                  <c:v>36.128262173762103</c:v>
                </c:pt>
                <c:pt idx="2631">
                  <c:v>36.141999155577203</c:v>
                </c:pt>
                <c:pt idx="2632">
                  <c:v>36.155736137392402</c:v>
                </c:pt>
                <c:pt idx="2633">
                  <c:v>36.169473119207503</c:v>
                </c:pt>
                <c:pt idx="2634">
                  <c:v>36.183210101022603</c:v>
                </c:pt>
                <c:pt idx="2635">
                  <c:v>36.196947082837703</c:v>
                </c:pt>
                <c:pt idx="2636">
                  <c:v>36.210684064652803</c:v>
                </c:pt>
                <c:pt idx="2637">
                  <c:v>36.224421046468002</c:v>
                </c:pt>
                <c:pt idx="2638">
                  <c:v>36.238158028283102</c:v>
                </c:pt>
                <c:pt idx="2639">
                  <c:v>36.251895010098202</c:v>
                </c:pt>
                <c:pt idx="2640">
                  <c:v>36.265631991913303</c:v>
                </c:pt>
                <c:pt idx="2641">
                  <c:v>36.279368973728403</c:v>
                </c:pt>
                <c:pt idx="2642">
                  <c:v>36.293105955543503</c:v>
                </c:pt>
                <c:pt idx="2643">
                  <c:v>36.306842937358702</c:v>
                </c:pt>
                <c:pt idx="2644">
                  <c:v>36.320579919173802</c:v>
                </c:pt>
                <c:pt idx="2645">
                  <c:v>36.334316900988902</c:v>
                </c:pt>
                <c:pt idx="2646">
                  <c:v>36.348053882804003</c:v>
                </c:pt>
                <c:pt idx="2647">
                  <c:v>36.361790864619103</c:v>
                </c:pt>
                <c:pt idx="2648">
                  <c:v>36.375527846434302</c:v>
                </c:pt>
                <c:pt idx="2649">
                  <c:v>36.389264828249402</c:v>
                </c:pt>
                <c:pt idx="2650">
                  <c:v>36.403001810064502</c:v>
                </c:pt>
                <c:pt idx="2651">
                  <c:v>36.416738791879602</c:v>
                </c:pt>
                <c:pt idx="2652">
                  <c:v>36.430475773694702</c:v>
                </c:pt>
                <c:pt idx="2653">
                  <c:v>36.444212755509803</c:v>
                </c:pt>
                <c:pt idx="2654">
                  <c:v>36.457949737325002</c:v>
                </c:pt>
                <c:pt idx="2655">
                  <c:v>36.471686719140102</c:v>
                </c:pt>
                <c:pt idx="2656">
                  <c:v>36.485423700955202</c:v>
                </c:pt>
                <c:pt idx="2657">
                  <c:v>36.499160682770302</c:v>
                </c:pt>
                <c:pt idx="2658">
                  <c:v>36.512897664585402</c:v>
                </c:pt>
                <c:pt idx="2659">
                  <c:v>36.526634646400602</c:v>
                </c:pt>
                <c:pt idx="2660">
                  <c:v>36.540371628215702</c:v>
                </c:pt>
                <c:pt idx="2661">
                  <c:v>36.554108610030802</c:v>
                </c:pt>
                <c:pt idx="2662">
                  <c:v>36.567845591845902</c:v>
                </c:pt>
                <c:pt idx="2663">
                  <c:v>36.581582573661002</c:v>
                </c:pt>
                <c:pt idx="2664">
                  <c:v>36.595319555476202</c:v>
                </c:pt>
                <c:pt idx="2665">
                  <c:v>36.609056537291302</c:v>
                </c:pt>
                <c:pt idx="2666">
                  <c:v>36.622793519106402</c:v>
                </c:pt>
                <c:pt idx="2667">
                  <c:v>36.636530500921502</c:v>
                </c:pt>
                <c:pt idx="2668">
                  <c:v>36.650267482736602</c:v>
                </c:pt>
                <c:pt idx="2669">
                  <c:v>36.664004464551702</c:v>
                </c:pt>
                <c:pt idx="2670">
                  <c:v>36.677741446366902</c:v>
                </c:pt>
                <c:pt idx="2671">
                  <c:v>36.691478428182002</c:v>
                </c:pt>
                <c:pt idx="2672">
                  <c:v>36.705215409997102</c:v>
                </c:pt>
                <c:pt idx="2673">
                  <c:v>36.718952391812202</c:v>
                </c:pt>
                <c:pt idx="2674">
                  <c:v>36.732689373627302</c:v>
                </c:pt>
                <c:pt idx="2675">
                  <c:v>36.746426355442502</c:v>
                </c:pt>
                <c:pt idx="2676">
                  <c:v>36.760163337257602</c:v>
                </c:pt>
                <c:pt idx="2677">
                  <c:v>36.773900319072702</c:v>
                </c:pt>
                <c:pt idx="2678">
                  <c:v>36.787637300887802</c:v>
                </c:pt>
                <c:pt idx="2679">
                  <c:v>36.801374282702902</c:v>
                </c:pt>
                <c:pt idx="2680">
                  <c:v>36.815111264518102</c:v>
                </c:pt>
                <c:pt idx="2681">
                  <c:v>36.828848246333202</c:v>
                </c:pt>
                <c:pt idx="2682">
                  <c:v>36.842585228148302</c:v>
                </c:pt>
                <c:pt idx="2683">
                  <c:v>36.856322209963402</c:v>
                </c:pt>
                <c:pt idx="2684">
                  <c:v>36.870059191778502</c:v>
                </c:pt>
                <c:pt idx="2685">
                  <c:v>36.883796173593602</c:v>
                </c:pt>
                <c:pt idx="2686">
                  <c:v>36.897533155408802</c:v>
                </c:pt>
                <c:pt idx="2687">
                  <c:v>36.911270137223902</c:v>
                </c:pt>
                <c:pt idx="2688">
                  <c:v>36.925007119039002</c:v>
                </c:pt>
                <c:pt idx="2689">
                  <c:v>36.938744100854102</c:v>
                </c:pt>
                <c:pt idx="2690">
                  <c:v>36.952481082669202</c:v>
                </c:pt>
                <c:pt idx="2691">
                  <c:v>36.966218064484401</c:v>
                </c:pt>
                <c:pt idx="2692">
                  <c:v>36.979955046299501</c:v>
                </c:pt>
                <c:pt idx="2693">
                  <c:v>36.993692028114602</c:v>
                </c:pt>
                <c:pt idx="2694">
                  <c:v>37.007429009929702</c:v>
                </c:pt>
                <c:pt idx="2695">
                  <c:v>37.021165991744802</c:v>
                </c:pt>
                <c:pt idx="2696">
                  <c:v>37.034902973560001</c:v>
                </c:pt>
                <c:pt idx="2697">
                  <c:v>37.048639955375101</c:v>
                </c:pt>
                <c:pt idx="2698">
                  <c:v>37.062376937190201</c:v>
                </c:pt>
                <c:pt idx="2699">
                  <c:v>37.076113919005302</c:v>
                </c:pt>
                <c:pt idx="2700">
                  <c:v>37.089850900820402</c:v>
                </c:pt>
                <c:pt idx="2701">
                  <c:v>37.103587882635502</c:v>
                </c:pt>
                <c:pt idx="2702">
                  <c:v>37.117324864450701</c:v>
                </c:pt>
                <c:pt idx="2703">
                  <c:v>37.131061846265801</c:v>
                </c:pt>
                <c:pt idx="2704">
                  <c:v>37.144798828080901</c:v>
                </c:pt>
                <c:pt idx="2705">
                  <c:v>37.158535809896001</c:v>
                </c:pt>
                <c:pt idx="2706">
                  <c:v>37.172272791711102</c:v>
                </c:pt>
                <c:pt idx="2707">
                  <c:v>37.186009773526301</c:v>
                </c:pt>
                <c:pt idx="2708">
                  <c:v>37.199746755341401</c:v>
                </c:pt>
                <c:pt idx="2709">
                  <c:v>37.213483737156501</c:v>
                </c:pt>
                <c:pt idx="2710">
                  <c:v>37.227220718971601</c:v>
                </c:pt>
                <c:pt idx="2711">
                  <c:v>37.240957700786701</c:v>
                </c:pt>
                <c:pt idx="2712">
                  <c:v>37.254694682601901</c:v>
                </c:pt>
                <c:pt idx="2713">
                  <c:v>37.268431664417001</c:v>
                </c:pt>
                <c:pt idx="2714">
                  <c:v>37.282168646232101</c:v>
                </c:pt>
                <c:pt idx="2715">
                  <c:v>37.295905628047201</c:v>
                </c:pt>
                <c:pt idx="2716">
                  <c:v>37.309642609862301</c:v>
                </c:pt>
                <c:pt idx="2717">
                  <c:v>37.323379591677401</c:v>
                </c:pt>
                <c:pt idx="2718">
                  <c:v>37.337116573492601</c:v>
                </c:pt>
                <c:pt idx="2719">
                  <c:v>37.350853555307701</c:v>
                </c:pt>
                <c:pt idx="2720">
                  <c:v>37.364590537122801</c:v>
                </c:pt>
                <c:pt idx="2721">
                  <c:v>37.378327518937901</c:v>
                </c:pt>
                <c:pt idx="2722">
                  <c:v>37.392064500753001</c:v>
                </c:pt>
                <c:pt idx="2723">
                  <c:v>37.405801482568201</c:v>
                </c:pt>
                <c:pt idx="2724">
                  <c:v>37.419538464383301</c:v>
                </c:pt>
                <c:pt idx="2725">
                  <c:v>37.433275446198401</c:v>
                </c:pt>
                <c:pt idx="2726">
                  <c:v>37.447012428013501</c:v>
                </c:pt>
                <c:pt idx="2727">
                  <c:v>37.460749409828601</c:v>
                </c:pt>
                <c:pt idx="2728">
                  <c:v>37.474486391643801</c:v>
                </c:pt>
                <c:pt idx="2729">
                  <c:v>37.488223373458901</c:v>
                </c:pt>
                <c:pt idx="2730">
                  <c:v>37.501960355274001</c:v>
                </c:pt>
                <c:pt idx="2731">
                  <c:v>37.515697337089101</c:v>
                </c:pt>
                <c:pt idx="2732">
                  <c:v>37.529434318904201</c:v>
                </c:pt>
                <c:pt idx="2733">
                  <c:v>37.543171300719301</c:v>
                </c:pt>
                <c:pt idx="2734">
                  <c:v>37.556908282534501</c:v>
                </c:pt>
                <c:pt idx="2735">
                  <c:v>37.570645264349601</c:v>
                </c:pt>
                <c:pt idx="2736">
                  <c:v>37.584382246164701</c:v>
                </c:pt>
                <c:pt idx="2737">
                  <c:v>37.598119227979801</c:v>
                </c:pt>
                <c:pt idx="2738">
                  <c:v>37.611856209794901</c:v>
                </c:pt>
                <c:pt idx="2739">
                  <c:v>37.625593191610101</c:v>
                </c:pt>
                <c:pt idx="2740">
                  <c:v>37.639330173425201</c:v>
                </c:pt>
                <c:pt idx="2741">
                  <c:v>37.653067155240301</c:v>
                </c:pt>
                <c:pt idx="2742">
                  <c:v>37.666804137055401</c:v>
                </c:pt>
                <c:pt idx="2743">
                  <c:v>37.680541118870501</c:v>
                </c:pt>
                <c:pt idx="2744">
                  <c:v>37.6942781006857</c:v>
                </c:pt>
                <c:pt idx="2745">
                  <c:v>37.7080150825008</c:v>
                </c:pt>
                <c:pt idx="2746">
                  <c:v>37.721752064315901</c:v>
                </c:pt>
                <c:pt idx="2747">
                  <c:v>37.735489046131001</c:v>
                </c:pt>
                <c:pt idx="2748">
                  <c:v>37.749226027946101</c:v>
                </c:pt>
                <c:pt idx="2749">
                  <c:v>37.762963009761201</c:v>
                </c:pt>
                <c:pt idx="2750">
                  <c:v>37.7766999915764</c:v>
                </c:pt>
                <c:pt idx="2751">
                  <c:v>37.7904369733915</c:v>
                </c:pt>
                <c:pt idx="2752">
                  <c:v>37.804173955206601</c:v>
                </c:pt>
                <c:pt idx="2753">
                  <c:v>37.817910937021701</c:v>
                </c:pt>
                <c:pt idx="2754">
                  <c:v>37.831647918836801</c:v>
                </c:pt>
                <c:pt idx="2755">
                  <c:v>37.845384900652</c:v>
                </c:pt>
                <c:pt idx="2756">
                  <c:v>37.8591218824671</c:v>
                </c:pt>
                <c:pt idx="2757">
                  <c:v>37.8728588642822</c:v>
                </c:pt>
                <c:pt idx="2758">
                  <c:v>37.8865958460973</c:v>
                </c:pt>
                <c:pt idx="2759">
                  <c:v>37.900332827912401</c:v>
                </c:pt>
                <c:pt idx="2760">
                  <c:v>37.914069809727501</c:v>
                </c:pt>
                <c:pt idx="2761">
                  <c:v>37.9278067915427</c:v>
                </c:pt>
                <c:pt idx="2762">
                  <c:v>37.9415437733578</c:v>
                </c:pt>
                <c:pt idx="2763">
                  <c:v>37.9552807551729</c:v>
                </c:pt>
                <c:pt idx="2764">
                  <c:v>37.969017736988</c:v>
                </c:pt>
                <c:pt idx="2765">
                  <c:v>37.982754718803101</c:v>
                </c:pt>
                <c:pt idx="2766">
                  <c:v>37.9964917006183</c:v>
                </c:pt>
                <c:pt idx="2767">
                  <c:v>38.0102286824334</c:v>
                </c:pt>
                <c:pt idx="2768">
                  <c:v>38.0239656642485</c:v>
                </c:pt>
                <c:pt idx="2769">
                  <c:v>38.0377026460636</c:v>
                </c:pt>
                <c:pt idx="2770">
                  <c:v>38.0514396278787</c:v>
                </c:pt>
                <c:pt idx="2771">
                  <c:v>38.0651766096939</c:v>
                </c:pt>
                <c:pt idx="2772">
                  <c:v>38.078913591509</c:v>
                </c:pt>
                <c:pt idx="2773">
                  <c:v>38.0926505733241</c:v>
                </c:pt>
                <c:pt idx="2774">
                  <c:v>38.1063875551392</c:v>
                </c:pt>
                <c:pt idx="2775">
                  <c:v>38.1201245369543</c:v>
                </c:pt>
                <c:pt idx="2776">
                  <c:v>38.1338615187694</c:v>
                </c:pt>
                <c:pt idx="2777">
                  <c:v>38.1475985005846</c:v>
                </c:pt>
                <c:pt idx="2778">
                  <c:v>38.1613354823997</c:v>
                </c:pt>
                <c:pt idx="2779">
                  <c:v>38.1750724642148</c:v>
                </c:pt>
                <c:pt idx="2780">
                  <c:v>38.1888094460299</c:v>
                </c:pt>
                <c:pt idx="2781">
                  <c:v>38.202546427845</c:v>
                </c:pt>
                <c:pt idx="2782">
                  <c:v>38.2162834096602</c:v>
                </c:pt>
                <c:pt idx="2783">
                  <c:v>38.2300203914753</c:v>
                </c:pt>
                <c:pt idx="2784">
                  <c:v>38.2437573732904</c:v>
                </c:pt>
                <c:pt idx="2785">
                  <c:v>38.2574943551055</c:v>
                </c:pt>
                <c:pt idx="2786">
                  <c:v>38.2712313369206</c:v>
                </c:pt>
                <c:pt idx="2787">
                  <c:v>38.2849683187357</c:v>
                </c:pt>
                <c:pt idx="2788">
                  <c:v>38.2987053005509</c:v>
                </c:pt>
                <c:pt idx="2789">
                  <c:v>38.312442282366</c:v>
                </c:pt>
                <c:pt idx="2790">
                  <c:v>38.3261792641811</c:v>
                </c:pt>
                <c:pt idx="2791">
                  <c:v>38.3399162459962</c:v>
                </c:pt>
                <c:pt idx="2792">
                  <c:v>38.3536532278113</c:v>
                </c:pt>
                <c:pt idx="2793">
                  <c:v>38.3673902096265</c:v>
                </c:pt>
                <c:pt idx="2794">
                  <c:v>38.3811271914416</c:v>
                </c:pt>
                <c:pt idx="2795">
                  <c:v>38.3948641732567</c:v>
                </c:pt>
                <c:pt idx="2796">
                  <c:v>38.4086011550718</c:v>
                </c:pt>
                <c:pt idx="2797">
                  <c:v>38.4223381368869</c:v>
                </c:pt>
                <c:pt idx="2798">
                  <c:v>38.436075118702099</c:v>
                </c:pt>
                <c:pt idx="2799">
                  <c:v>38.4498121005172</c:v>
                </c:pt>
                <c:pt idx="2800">
                  <c:v>38.4635490823323</c:v>
                </c:pt>
                <c:pt idx="2801">
                  <c:v>38.4772860641474</c:v>
                </c:pt>
                <c:pt idx="2802">
                  <c:v>38.4910230459625</c:v>
                </c:pt>
                <c:pt idx="2803">
                  <c:v>38.5047600277776</c:v>
                </c:pt>
                <c:pt idx="2804">
                  <c:v>38.518497009592799</c:v>
                </c:pt>
                <c:pt idx="2805">
                  <c:v>38.5322339914079</c:v>
                </c:pt>
                <c:pt idx="2806">
                  <c:v>38.545970973223</c:v>
                </c:pt>
                <c:pt idx="2807">
                  <c:v>38.5597079550381</c:v>
                </c:pt>
                <c:pt idx="2808">
                  <c:v>38.5734449368532</c:v>
                </c:pt>
                <c:pt idx="2809">
                  <c:v>38.587181918668399</c:v>
                </c:pt>
                <c:pt idx="2810">
                  <c:v>38.600918900483499</c:v>
                </c:pt>
                <c:pt idx="2811">
                  <c:v>38.614655882298599</c:v>
                </c:pt>
                <c:pt idx="2812">
                  <c:v>38.6283928641137</c:v>
                </c:pt>
                <c:pt idx="2813">
                  <c:v>38.6421298459288</c:v>
                </c:pt>
                <c:pt idx="2814">
                  <c:v>38.655866827743999</c:v>
                </c:pt>
                <c:pt idx="2815">
                  <c:v>38.669603809559099</c:v>
                </c:pt>
                <c:pt idx="2816">
                  <c:v>38.683340791374199</c:v>
                </c:pt>
                <c:pt idx="2817">
                  <c:v>38.697077773189299</c:v>
                </c:pt>
                <c:pt idx="2818">
                  <c:v>38.7108147550044</c:v>
                </c:pt>
                <c:pt idx="2819">
                  <c:v>38.7245517368195</c:v>
                </c:pt>
                <c:pt idx="2820">
                  <c:v>38.738288718634699</c:v>
                </c:pt>
                <c:pt idx="2821">
                  <c:v>38.752025700449799</c:v>
                </c:pt>
                <c:pt idx="2822">
                  <c:v>38.765762682264899</c:v>
                </c:pt>
                <c:pt idx="2823">
                  <c:v>38.779499664079999</c:v>
                </c:pt>
                <c:pt idx="2824">
                  <c:v>38.793236645895099</c:v>
                </c:pt>
                <c:pt idx="2825">
                  <c:v>38.806973627710299</c:v>
                </c:pt>
                <c:pt idx="2826">
                  <c:v>38.820710609525399</c:v>
                </c:pt>
                <c:pt idx="2827">
                  <c:v>38.834447591340499</c:v>
                </c:pt>
                <c:pt idx="2828">
                  <c:v>38.848184573155599</c:v>
                </c:pt>
                <c:pt idx="2829">
                  <c:v>38.861921554970699</c:v>
                </c:pt>
                <c:pt idx="2830">
                  <c:v>38.875658536785899</c:v>
                </c:pt>
                <c:pt idx="2831">
                  <c:v>38.889395518600999</c:v>
                </c:pt>
                <c:pt idx="2832">
                  <c:v>38.903132500416099</c:v>
                </c:pt>
                <c:pt idx="2833">
                  <c:v>38.916869482231199</c:v>
                </c:pt>
                <c:pt idx="2834">
                  <c:v>38.930606464046299</c:v>
                </c:pt>
                <c:pt idx="2835">
                  <c:v>38.944343445861399</c:v>
                </c:pt>
                <c:pt idx="2836">
                  <c:v>38.958080427676599</c:v>
                </c:pt>
                <c:pt idx="2837">
                  <c:v>38.971817409491699</c:v>
                </c:pt>
                <c:pt idx="2838">
                  <c:v>38.985554391306799</c:v>
                </c:pt>
                <c:pt idx="2839">
                  <c:v>38.999291373121899</c:v>
                </c:pt>
                <c:pt idx="2840">
                  <c:v>39.013028354936999</c:v>
                </c:pt>
                <c:pt idx="2841">
                  <c:v>39.026765336752199</c:v>
                </c:pt>
                <c:pt idx="2842">
                  <c:v>39.040502318567299</c:v>
                </c:pt>
                <c:pt idx="2843">
                  <c:v>39.054239300382399</c:v>
                </c:pt>
                <c:pt idx="2844">
                  <c:v>39.067976282197499</c:v>
                </c:pt>
                <c:pt idx="2845">
                  <c:v>39.081713264012599</c:v>
                </c:pt>
                <c:pt idx="2846">
                  <c:v>39.095450245827799</c:v>
                </c:pt>
                <c:pt idx="2847">
                  <c:v>39.109187227642899</c:v>
                </c:pt>
                <c:pt idx="2848">
                  <c:v>39.122924209457999</c:v>
                </c:pt>
                <c:pt idx="2849">
                  <c:v>39.136661191273099</c:v>
                </c:pt>
                <c:pt idx="2850">
                  <c:v>39.150398173088199</c:v>
                </c:pt>
                <c:pt idx="2851">
                  <c:v>39.164135154903299</c:v>
                </c:pt>
                <c:pt idx="2852">
                  <c:v>39.177872136718499</c:v>
                </c:pt>
                <c:pt idx="2853">
                  <c:v>39.191609118533599</c:v>
                </c:pt>
                <c:pt idx="2854">
                  <c:v>39.205346100348699</c:v>
                </c:pt>
                <c:pt idx="2855">
                  <c:v>39.219083082163799</c:v>
                </c:pt>
                <c:pt idx="2856">
                  <c:v>39.232820063978899</c:v>
                </c:pt>
                <c:pt idx="2857">
                  <c:v>39.246557045794098</c:v>
                </c:pt>
                <c:pt idx="2858">
                  <c:v>39.260294027609199</c:v>
                </c:pt>
                <c:pt idx="2859">
                  <c:v>39.274031009424299</c:v>
                </c:pt>
                <c:pt idx="2860">
                  <c:v>39.287767991239399</c:v>
                </c:pt>
                <c:pt idx="2861">
                  <c:v>39.301504973054499</c:v>
                </c:pt>
                <c:pt idx="2862">
                  <c:v>39.315241954869599</c:v>
                </c:pt>
                <c:pt idx="2863">
                  <c:v>39.328978936684798</c:v>
                </c:pt>
                <c:pt idx="2864">
                  <c:v>39.342715918499898</c:v>
                </c:pt>
                <c:pt idx="2865">
                  <c:v>39.356452900314999</c:v>
                </c:pt>
                <c:pt idx="2866">
                  <c:v>39.370189882130099</c:v>
                </c:pt>
                <c:pt idx="2867">
                  <c:v>39.383926863945199</c:v>
                </c:pt>
                <c:pt idx="2868">
                  <c:v>39.397663845760398</c:v>
                </c:pt>
                <c:pt idx="2869">
                  <c:v>39.411400827575498</c:v>
                </c:pt>
                <c:pt idx="2870">
                  <c:v>39.425137809390598</c:v>
                </c:pt>
                <c:pt idx="2871">
                  <c:v>39.438874791205699</c:v>
                </c:pt>
                <c:pt idx="2872">
                  <c:v>39.452611773020799</c:v>
                </c:pt>
                <c:pt idx="2873">
                  <c:v>39.466348754835998</c:v>
                </c:pt>
                <c:pt idx="2874">
                  <c:v>39.480085736651098</c:v>
                </c:pt>
                <c:pt idx="2875">
                  <c:v>39.493822718466198</c:v>
                </c:pt>
                <c:pt idx="2876">
                  <c:v>39.507559700281298</c:v>
                </c:pt>
                <c:pt idx="2877">
                  <c:v>39.521296682096398</c:v>
                </c:pt>
                <c:pt idx="2878">
                  <c:v>39.535033663911499</c:v>
                </c:pt>
                <c:pt idx="2879">
                  <c:v>39.548770645726698</c:v>
                </c:pt>
                <c:pt idx="2880">
                  <c:v>39.562507627541798</c:v>
                </c:pt>
                <c:pt idx="2881">
                  <c:v>39.576244609356898</c:v>
                </c:pt>
                <c:pt idx="2882">
                  <c:v>39.589981591171998</c:v>
                </c:pt>
                <c:pt idx="2883">
                  <c:v>39.603718572987098</c:v>
                </c:pt>
                <c:pt idx="2884">
                  <c:v>39.617455554802298</c:v>
                </c:pt>
                <c:pt idx="2885">
                  <c:v>39.631192536617398</c:v>
                </c:pt>
                <c:pt idx="2886">
                  <c:v>39.644929518432498</c:v>
                </c:pt>
                <c:pt idx="2887">
                  <c:v>39.658666500247598</c:v>
                </c:pt>
                <c:pt idx="2888">
                  <c:v>39.672403482062698</c:v>
                </c:pt>
                <c:pt idx="2889">
                  <c:v>39.686140463877898</c:v>
                </c:pt>
                <c:pt idx="2890">
                  <c:v>39.699877445692998</c:v>
                </c:pt>
                <c:pt idx="2891">
                  <c:v>39.713614427508098</c:v>
                </c:pt>
                <c:pt idx="2892">
                  <c:v>39.727351409323198</c:v>
                </c:pt>
                <c:pt idx="2893">
                  <c:v>39.741088391138298</c:v>
                </c:pt>
                <c:pt idx="2894">
                  <c:v>39.754825372953398</c:v>
                </c:pt>
                <c:pt idx="2895">
                  <c:v>39.768562354768598</c:v>
                </c:pt>
                <c:pt idx="2896">
                  <c:v>39.782299336583698</c:v>
                </c:pt>
                <c:pt idx="2897">
                  <c:v>39.796036318398798</c:v>
                </c:pt>
                <c:pt idx="2898">
                  <c:v>39.809773300213898</c:v>
                </c:pt>
                <c:pt idx="2899">
                  <c:v>39.823510282028998</c:v>
                </c:pt>
                <c:pt idx="2900">
                  <c:v>39.837247263844198</c:v>
                </c:pt>
                <c:pt idx="2901">
                  <c:v>39.850984245659298</c:v>
                </c:pt>
                <c:pt idx="2902">
                  <c:v>39.864721227474398</c:v>
                </c:pt>
                <c:pt idx="2903">
                  <c:v>39.878458209289498</c:v>
                </c:pt>
                <c:pt idx="2904">
                  <c:v>39.892195191104598</c:v>
                </c:pt>
                <c:pt idx="2905">
                  <c:v>39.905932172919798</c:v>
                </c:pt>
                <c:pt idx="2906">
                  <c:v>39.919669154734898</c:v>
                </c:pt>
                <c:pt idx="2907">
                  <c:v>39.933406136549998</c:v>
                </c:pt>
                <c:pt idx="2908">
                  <c:v>39.947143118365098</c:v>
                </c:pt>
                <c:pt idx="2909">
                  <c:v>39.960880100180198</c:v>
                </c:pt>
                <c:pt idx="2910">
                  <c:v>39.974617081995298</c:v>
                </c:pt>
                <c:pt idx="2911">
                  <c:v>39.988354063810498</c:v>
                </c:pt>
                <c:pt idx="2912">
                  <c:v>40.002091045625598</c:v>
                </c:pt>
                <c:pt idx="2913">
                  <c:v>40.015828027440698</c:v>
                </c:pt>
                <c:pt idx="2914">
                  <c:v>40.029565009255798</c:v>
                </c:pt>
                <c:pt idx="2915">
                  <c:v>40.043301991070898</c:v>
                </c:pt>
                <c:pt idx="2916">
                  <c:v>40.057038972886097</c:v>
                </c:pt>
                <c:pt idx="2917">
                  <c:v>40.070775954701197</c:v>
                </c:pt>
                <c:pt idx="2918">
                  <c:v>40.084512936516298</c:v>
                </c:pt>
                <c:pt idx="2919">
                  <c:v>40.098249918331398</c:v>
                </c:pt>
                <c:pt idx="2920">
                  <c:v>40.111986900146498</c:v>
                </c:pt>
                <c:pt idx="2921">
                  <c:v>40.125723881961697</c:v>
                </c:pt>
                <c:pt idx="2922">
                  <c:v>40.139460863776797</c:v>
                </c:pt>
                <c:pt idx="2923">
                  <c:v>40.153197845591897</c:v>
                </c:pt>
                <c:pt idx="2924">
                  <c:v>40.166934827406997</c:v>
                </c:pt>
                <c:pt idx="2925">
                  <c:v>40.180671809222098</c:v>
                </c:pt>
                <c:pt idx="2926">
                  <c:v>40.194408791037198</c:v>
                </c:pt>
                <c:pt idx="2927">
                  <c:v>40.208145772852397</c:v>
                </c:pt>
                <c:pt idx="2928">
                  <c:v>40.221882754667497</c:v>
                </c:pt>
                <c:pt idx="2929">
                  <c:v>40.235619736482597</c:v>
                </c:pt>
                <c:pt idx="2930">
                  <c:v>40.249356718297697</c:v>
                </c:pt>
                <c:pt idx="2931">
                  <c:v>40.263093700112798</c:v>
                </c:pt>
                <c:pt idx="2932">
                  <c:v>40.276830681927997</c:v>
                </c:pt>
                <c:pt idx="2933">
                  <c:v>40.290567663743097</c:v>
                </c:pt>
                <c:pt idx="2934">
                  <c:v>40.304304645558197</c:v>
                </c:pt>
                <c:pt idx="2935">
                  <c:v>40.318041627373297</c:v>
                </c:pt>
                <c:pt idx="2936">
                  <c:v>40.331778609188397</c:v>
                </c:pt>
                <c:pt idx="2937">
                  <c:v>40.345515591003597</c:v>
                </c:pt>
                <c:pt idx="2938">
                  <c:v>40.359252572818697</c:v>
                </c:pt>
                <c:pt idx="2939">
                  <c:v>40.372989554633797</c:v>
                </c:pt>
                <c:pt idx="2940">
                  <c:v>40.386726536448897</c:v>
                </c:pt>
                <c:pt idx="2941">
                  <c:v>40.400463518263997</c:v>
                </c:pt>
                <c:pt idx="2942">
                  <c:v>40.414200500079097</c:v>
                </c:pt>
                <c:pt idx="2943">
                  <c:v>40.427937481894297</c:v>
                </c:pt>
                <c:pt idx="2944">
                  <c:v>40.441674463709397</c:v>
                </c:pt>
                <c:pt idx="2945">
                  <c:v>40.455411445524497</c:v>
                </c:pt>
                <c:pt idx="2946">
                  <c:v>40.469148427339597</c:v>
                </c:pt>
                <c:pt idx="2947">
                  <c:v>40.482885409154697</c:v>
                </c:pt>
                <c:pt idx="2948">
                  <c:v>40.496622390969897</c:v>
                </c:pt>
                <c:pt idx="2949">
                  <c:v>40.510359372784997</c:v>
                </c:pt>
                <c:pt idx="2950">
                  <c:v>40.524096354600097</c:v>
                </c:pt>
                <c:pt idx="2951">
                  <c:v>40.537833336415197</c:v>
                </c:pt>
                <c:pt idx="2952">
                  <c:v>40.551570318230297</c:v>
                </c:pt>
                <c:pt idx="2953">
                  <c:v>40.565307300045497</c:v>
                </c:pt>
                <c:pt idx="2954">
                  <c:v>40.579044281860597</c:v>
                </c:pt>
                <c:pt idx="2955">
                  <c:v>40.592781263675697</c:v>
                </c:pt>
                <c:pt idx="2956">
                  <c:v>40.606518245490797</c:v>
                </c:pt>
                <c:pt idx="2957">
                  <c:v>40.620255227305897</c:v>
                </c:pt>
                <c:pt idx="2958">
                  <c:v>40.633992209120997</c:v>
                </c:pt>
                <c:pt idx="2959">
                  <c:v>40.647729190936197</c:v>
                </c:pt>
                <c:pt idx="2960">
                  <c:v>40.661466172751297</c:v>
                </c:pt>
                <c:pt idx="2961">
                  <c:v>40.675203154566397</c:v>
                </c:pt>
                <c:pt idx="2962">
                  <c:v>40.688940136381497</c:v>
                </c:pt>
                <c:pt idx="2963">
                  <c:v>40.702677118196597</c:v>
                </c:pt>
                <c:pt idx="2964">
                  <c:v>40.716414100011797</c:v>
                </c:pt>
                <c:pt idx="2965">
                  <c:v>40.730151081826897</c:v>
                </c:pt>
                <c:pt idx="2966">
                  <c:v>40.743888063641997</c:v>
                </c:pt>
                <c:pt idx="2967">
                  <c:v>40.757625045457097</c:v>
                </c:pt>
                <c:pt idx="2968">
                  <c:v>40.771362027272197</c:v>
                </c:pt>
                <c:pt idx="2969">
                  <c:v>40.785099009087297</c:v>
                </c:pt>
                <c:pt idx="2970">
                  <c:v>40.798835990902496</c:v>
                </c:pt>
                <c:pt idx="2971">
                  <c:v>40.812572972717597</c:v>
                </c:pt>
                <c:pt idx="2972">
                  <c:v>40.826309954532697</c:v>
                </c:pt>
                <c:pt idx="2973">
                  <c:v>40.840046936347797</c:v>
                </c:pt>
                <c:pt idx="2974">
                  <c:v>40.853783918162897</c:v>
                </c:pt>
                <c:pt idx="2975">
                  <c:v>40.867520899978103</c:v>
                </c:pt>
                <c:pt idx="2976">
                  <c:v>40.881257881793204</c:v>
                </c:pt>
                <c:pt idx="2977">
                  <c:v>40.894994863608296</c:v>
                </c:pt>
                <c:pt idx="2978">
                  <c:v>40.908731845423397</c:v>
                </c:pt>
                <c:pt idx="2979">
                  <c:v>40.922468827238497</c:v>
                </c:pt>
                <c:pt idx="2980">
                  <c:v>40.936205809053703</c:v>
                </c:pt>
                <c:pt idx="2981">
                  <c:v>40.949942790868803</c:v>
                </c:pt>
                <c:pt idx="2982">
                  <c:v>40.963679772683903</c:v>
                </c:pt>
                <c:pt idx="2983">
                  <c:v>40.977416754498996</c:v>
                </c:pt>
                <c:pt idx="2984">
                  <c:v>40.991153736314097</c:v>
                </c:pt>
                <c:pt idx="2985">
                  <c:v>41.004890718129197</c:v>
                </c:pt>
                <c:pt idx="2986">
                  <c:v>41.018627699944403</c:v>
                </c:pt>
                <c:pt idx="2987">
                  <c:v>41.032364681759503</c:v>
                </c:pt>
                <c:pt idx="2988">
                  <c:v>41.046101663574603</c:v>
                </c:pt>
                <c:pt idx="2989">
                  <c:v>41.059838645389704</c:v>
                </c:pt>
                <c:pt idx="2990">
                  <c:v>41.073575627204796</c:v>
                </c:pt>
                <c:pt idx="2991">
                  <c:v>41.087312609020003</c:v>
                </c:pt>
                <c:pt idx="2992">
                  <c:v>41.101049590835103</c:v>
                </c:pt>
                <c:pt idx="2993">
                  <c:v>41.114786572650203</c:v>
                </c:pt>
                <c:pt idx="2994">
                  <c:v>41.128523554465303</c:v>
                </c:pt>
                <c:pt idx="2995">
                  <c:v>41.142260536280403</c:v>
                </c:pt>
                <c:pt idx="2996">
                  <c:v>41.155997518095603</c:v>
                </c:pt>
                <c:pt idx="2997">
                  <c:v>41.169734499910703</c:v>
                </c:pt>
                <c:pt idx="2998">
                  <c:v>41.183471481725803</c:v>
                </c:pt>
                <c:pt idx="2999">
                  <c:v>41.197208463540903</c:v>
                </c:pt>
                <c:pt idx="3000">
                  <c:v>41.210945445356003</c:v>
                </c:pt>
                <c:pt idx="3001">
                  <c:v>41.224682427171103</c:v>
                </c:pt>
                <c:pt idx="3002">
                  <c:v>41.238419408986303</c:v>
                </c:pt>
                <c:pt idx="3003">
                  <c:v>41.252156390801403</c:v>
                </c:pt>
                <c:pt idx="3004">
                  <c:v>41.265893372616503</c:v>
                </c:pt>
                <c:pt idx="3005">
                  <c:v>41.279630354431603</c:v>
                </c:pt>
                <c:pt idx="3006">
                  <c:v>41.293367336246703</c:v>
                </c:pt>
                <c:pt idx="3007">
                  <c:v>41.307104318061903</c:v>
                </c:pt>
                <c:pt idx="3008">
                  <c:v>41.320841299877003</c:v>
                </c:pt>
                <c:pt idx="3009">
                  <c:v>41.334578281692103</c:v>
                </c:pt>
                <c:pt idx="3010">
                  <c:v>41.348315263507203</c:v>
                </c:pt>
                <c:pt idx="3011">
                  <c:v>41.362052245322303</c:v>
                </c:pt>
                <c:pt idx="3012">
                  <c:v>41.375789227137503</c:v>
                </c:pt>
                <c:pt idx="3013">
                  <c:v>41.389526208952603</c:v>
                </c:pt>
                <c:pt idx="3014">
                  <c:v>41.403263190767703</c:v>
                </c:pt>
                <c:pt idx="3015">
                  <c:v>41.417000172582803</c:v>
                </c:pt>
                <c:pt idx="3016">
                  <c:v>41.430737154397903</c:v>
                </c:pt>
                <c:pt idx="3017">
                  <c:v>41.444474136213003</c:v>
                </c:pt>
                <c:pt idx="3018">
                  <c:v>41.458211118028203</c:v>
                </c:pt>
                <c:pt idx="3019">
                  <c:v>41.471948099843303</c:v>
                </c:pt>
                <c:pt idx="3020">
                  <c:v>41.485685081658403</c:v>
                </c:pt>
                <c:pt idx="3021">
                  <c:v>41.499422063473503</c:v>
                </c:pt>
                <c:pt idx="3022">
                  <c:v>41.513159045288603</c:v>
                </c:pt>
                <c:pt idx="3023">
                  <c:v>41.526896027103803</c:v>
                </c:pt>
                <c:pt idx="3024">
                  <c:v>41.540633008918903</c:v>
                </c:pt>
                <c:pt idx="3025">
                  <c:v>41.554369990734003</c:v>
                </c:pt>
                <c:pt idx="3026">
                  <c:v>41.568106972549103</c:v>
                </c:pt>
                <c:pt idx="3027">
                  <c:v>41.581843954364203</c:v>
                </c:pt>
                <c:pt idx="3028">
                  <c:v>41.595580936179402</c:v>
                </c:pt>
                <c:pt idx="3029">
                  <c:v>41.609317917994503</c:v>
                </c:pt>
                <c:pt idx="3030">
                  <c:v>41.623054899809603</c:v>
                </c:pt>
                <c:pt idx="3031">
                  <c:v>41.636791881624703</c:v>
                </c:pt>
                <c:pt idx="3032">
                  <c:v>41.650528863439803</c:v>
                </c:pt>
                <c:pt idx="3033">
                  <c:v>41.664265845254903</c:v>
                </c:pt>
                <c:pt idx="3034">
                  <c:v>41.678002827070102</c:v>
                </c:pt>
                <c:pt idx="3035">
                  <c:v>41.691739808885202</c:v>
                </c:pt>
                <c:pt idx="3036">
                  <c:v>41.705476790700303</c:v>
                </c:pt>
                <c:pt idx="3037">
                  <c:v>41.719213772515403</c:v>
                </c:pt>
                <c:pt idx="3038">
                  <c:v>41.732950754330503</c:v>
                </c:pt>
                <c:pt idx="3039">
                  <c:v>41.746687736145702</c:v>
                </c:pt>
                <c:pt idx="3040">
                  <c:v>41.760424717960802</c:v>
                </c:pt>
                <c:pt idx="3041">
                  <c:v>41.774161699775902</c:v>
                </c:pt>
                <c:pt idx="3042">
                  <c:v>41.787898681591003</c:v>
                </c:pt>
                <c:pt idx="3043">
                  <c:v>41.801635663406103</c:v>
                </c:pt>
                <c:pt idx="3044">
                  <c:v>41.815372645221302</c:v>
                </c:pt>
                <c:pt idx="3045">
                  <c:v>41.829109627036402</c:v>
                </c:pt>
                <c:pt idx="3046">
                  <c:v>41.842846608851502</c:v>
                </c:pt>
                <c:pt idx="3047">
                  <c:v>41.856583590666602</c:v>
                </c:pt>
                <c:pt idx="3048">
                  <c:v>41.870320572481702</c:v>
                </c:pt>
                <c:pt idx="3049">
                  <c:v>41.884057554296803</c:v>
                </c:pt>
                <c:pt idx="3050">
                  <c:v>41.897794536112002</c:v>
                </c:pt>
                <c:pt idx="3051">
                  <c:v>41.911531517927102</c:v>
                </c:pt>
                <c:pt idx="3052">
                  <c:v>41.925268499742202</c:v>
                </c:pt>
                <c:pt idx="3053">
                  <c:v>41.939005481557302</c:v>
                </c:pt>
                <c:pt idx="3054">
                  <c:v>41.952742463372402</c:v>
                </c:pt>
                <c:pt idx="3055">
                  <c:v>41.966479445187602</c:v>
                </c:pt>
                <c:pt idx="3056">
                  <c:v>41.980216427002702</c:v>
                </c:pt>
                <c:pt idx="3057">
                  <c:v>41.993953408817802</c:v>
                </c:pt>
                <c:pt idx="3058">
                  <c:v>42.007690390632902</c:v>
                </c:pt>
                <c:pt idx="3059">
                  <c:v>42.021427372448002</c:v>
                </c:pt>
                <c:pt idx="3060">
                  <c:v>42.035164354263202</c:v>
                </c:pt>
                <c:pt idx="3061">
                  <c:v>42.048901336078302</c:v>
                </c:pt>
                <c:pt idx="3062">
                  <c:v>42.062638317893402</c:v>
                </c:pt>
                <c:pt idx="3063">
                  <c:v>42.076375299708502</c:v>
                </c:pt>
                <c:pt idx="3064">
                  <c:v>42.090112281523602</c:v>
                </c:pt>
                <c:pt idx="3065">
                  <c:v>42.103849263338702</c:v>
                </c:pt>
                <c:pt idx="3066">
                  <c:v>42.117586245153902</c:v>
                </c:pt>
                <c:pt idx="3067">
                  <c:v>42.131323226969002</c:v>
                </c:pt>
                <c:pt idx="3068">
                  <c:v>42.145060208784102</c:v>
                </c:pt>
                <c:pt idx="3069">
                  <c:v>42.158797190599202</c:v>
                </c:pt>
                <c:pt idx="3070">
                  <c:v>42.172534172414302</c:v>
                </c:pt>
                <c:pt idx="3071">
                  <c:v>42.186271154229502</c:v>
                </c:pt>
                <c:pt idx="3072">
                  <c:v>42.200008136044602</c:v>
                </c:pt>
                <c:pt idx="3073">
                  <c:v>42.213745117859702</c:v>
                </c:pt>
                <c:pt idx="3074">
                  <c:v>42.227482099674802</c:v>
                </c:pt>
                <c:pt idx="3075">
                  <c:v>42.241219081489902</c:v>
                </c:pt>
                <c:pt idx="3076">
                  <c:v>42.254956063305002</c:v>
                </c:pt>
                <c:pt idx="3077">
                  <c:v>42.268693045120202</c:v>
                </c:pt>
                <c:pt idx="3078">
                  <c:v>42.282430026935302</c:v>
                </c:pt>
                <c:pt idx="3079">
                  <c:v>42.296167008750402</c:v>
                </c:pt>
                <c:pt idx="3080">
                  <c:v>42.309903990565502</c:v>
                </c:pt>
                <c:pt idx="3081">
                  <c:v>42.323640972380602</c:v>
                </c:pt>
                <c:pt idx="3082">
                  <c:v>42.337377954195802</c:v>
                </c:pt>
                <c:pt idx="3083">
                  <c:v>42.351114936010902</c:v>
                </c:pt>
                <c:pt idx="3084">
                  <c:v>42.364851917826002</c:v>
                </c:pt>
                <c:pt idx="3085">
                  <c:v>42.378588899641102</c:v>
                </c:pt>
                <c:pt idx="3086">
                  <c:v>42.392325881456202</c:v>
                </c:pt>
                <c:pt idx="3087">
                  <c:v>42.406062863271401</c:v>
                </c:pt>
                <c:pt idx="3088">
                  <c:v>42.419799845086501</c:v>
                </c:pt>
                <c:pt idx="3089">
                  <c:v>42.433536826901602</c:v>
                </c:pt>
                <c:pt idx="3090">
                  <c:v>42.447273808716702</c:v>
                </c:pt>
                <c:pt idx="3091">
                  <c:v>42.461010790531802</c:v>
                </c:pt>
                <c:pt idx="3092">
                  <c:v>42.474747772346902</c:v>
                </c:pt>
                <c:pt idx="3093">
                  <c:v>42.488484754162101</c:v>
                </c:pt>
                <c:pt idx="3094">
                  <c:v>42.502221735977201</c:v>
                </c:pt>
                <c:pt idx="3095">
                  <c:v>42.515958717792302</c:v>
                </c:pt>
                <c:pt idx="3096">
                  <c:v>42.529695699607402</c:v>
                </c:pt>
                <c:pt idx="3097">
                  <c:v>42.543432681422502</c:v>
                </c:pt>
                <c:pt idx="3098">
                  <c:v>42.557169663237701</c:v>
                </c:pt>
                <c:pt idx="3099">
                  <c:v>42.570906645052801</c:v>
                </c:pt>
                <c:pt idx="3100">
                  <c:v>42.584643626867901</c:v>
                </c:pt>
                <c:pt idx="3101">
                  <c:v>42.598380608683001</c:v>
                </c:pt>
                <c:pt idx="3102">
                  <c:v>42.612117590498102</c:v>
                </c:pt>
                <c:pt idx="3103">
                  <c:v>42.625854572313301</c:v>
                </c:pt>
                <c:pt idx="3104">
                  <c:v>42.639591554128401</c:v>
                </c:pt>
                <c:pt idx="3105">
                  <c:v>42.653328535943501</c:v>
                </c:pt>
                <c:pt idx="3106">
                  <c:v>42.667065517758601</c:v>
                </c:pt>
                <c:pt idx="3107">
                  <c:v>42.680802499573701</c:v>
                </c:pt>
                <c:pt idx="3108">
                  <c:v>42.694539481388802</c:v>
                </c:pt>
                <c:pt idx="3109">
                  <c:v>42.708276463204001</c:v>
                </c:pt>
                <c:pt idx="3110">
                  <c:v>42.722013445019101</c:v>
                </c:pt>
                <c:pt idx="3111">
                  <c:v>42.735750426834201</c:v>
                </c:pt>
                <c:pt idx="3112">
                  <c:v>42.749487408649301</c:v>
                </c:pt>
                <c:pt idx="3113">
                  <c:v>42.763224390464401</c:v>
                </c:pt>
                <c:pt idx="3114">
                  <c:v>42.776961372279601</c:v>
                </c:pt>
                <c:pt idx="3115">
                  <c:v>42.790698354094701</c:v>
                </c:pt>
                <c:pt idx="3116">
                  <c:v>42.804435335909801</c:v>
                </c:pt>
                <c:pt idx="3117">
                  <c:v>42.818172317724901</c:v>
                </c:pt>
                <c:pt idx="3118">
                  <c:v>42.831909299540001</c:v>
                </c:pt>
                <c:pt idx="3119">
                  <c:v>42.845646281355201</c:v>
                </c:pt>
                <c:pt idx="3120">
                  <c:v>42.859383263170301</c:v>
                </c:pt>
                <c:pt idx="3121">
                  <c:v>42.873120244985401</c:v>
                </c:pt>
                <c:pt idx="3122">
                  <c:v>42.886857226800501</c:v>
                </c:pt>
                <c:pt idx="3123">
                  <c:v>42.900594208615601</c:v>
                </c:pt>
                <c:pt idx="3124">
                  <c:v>42.914331190430701</c:v>
                </c:pt>
                <c:pt idx="3125">
                  <c:v>42.928068172245901</c:v>
                </c:pt>
                <c:pt idx="3126">
                  <c:v>42.941805154061001</c:v>
                </c:pt>
                <c:pt idx="3127">
                  <c:v>42.955542135876101</c:v>
                </c:pt>
                <c:pt idx="3128">
                  <c:v>42.969279117691201</c:v>
                </c:pt>
                <c:pt idx="3129">
                  <c:v>42.983016099506301</c:v>
                </c:pt>
                <c:pt idx="3130">
                  <c:v>42.996753081321501</c:v>
                </c:pt>
                <c:pt idx="3131">
                  <c:v>43.010490063136601</c:v>
                </c:pt>
                <c:pt idx="3132">
                  <c:v>43.024227044951701</c:v>
                </c:pt>
                <c:pt idx="3133">
                  <c:v>43.037964026766801</c:v>
                </c:pt>
                <c:pt idx="3134">
                  <c:v>43.051701008581901</c:v>
                </c:pt>
                <c:pt idx="3135">
                  <c:v>43.065437990397101</c:v>
                </c:pt>
                <c:pt idx="3136">
                  <c:v>43.079174972212201</c:v>
                </c:pt>
                <c:pt idx="3137">
                  <c:v>43.092911954027301</c:v>
                </c:pt>
                <c:pt idx="3138">
                  <c:v>43.106648935842401</c:v>
                </c:pt>
                <c:pt idx="3139">
                  <c:v>43.120385917657501</c:v>
                </c:pt>
                <c:pt idx="3140">
                  <c:v>43.134122899472601</c:v>
                </c:pt>
                <c:pt idx="3141">
                  <c:v>43.1478598812878</c:v>
                </c:pt>
                <c:pt idx="3142">
                  <c:v>43.161596863102901</c:v>
                </c:pt>
                <c:pt idx="3143">
                  <c:v>43.175333844918001</c:v>
                </c:pt>
                <c:pt idx="3144">
                  <c:v>43.189070826733101</c:v>
                </c:pt>
                <c:pt idx="3145">
                  <c:v>43.202807808548201</c:v>
                </c:pt>
                <c:pt idx="3146">
                  <c:v>43.2165447903634</c:v>
                </c:pt>
                <c:pt idx="3147">
                  <c:v>43.2302817721785</c:v>
                </c:pt>
                <c:pt idx="3148">
                  <c:v>43.244018753993601</c:v>
                </c:pt>
                <c:pt idx="3149">
                  <c:v>43.257755735808701</c:v>
                </c:pt>
                <c:pt idx="3150">
                  <c:v>43.271492717623801</c:v>
                </c:pt>
                <c:pt idx="3151">
                  <c:v>43.285229699439</c:v>
                </c:pt>
                <c:pt idx="3152">
                  <c:v>43.2989666812541</c:v>
                </c:pt>
                <c:pt idx="3153">
                  <c:v>43.3127036630692</c:v>
                </c:pt>
                <c:pt idx="3154">
                  <c:v>43.3264406448843</c:v>
                </c:pt>
                <c:pt idx="3155">
                  <c:v>43.340177626699401</c:v>
                </c:pt>
                <c:pt idx="3156">
                  <c:v>43.353914608514501</c:v>
                </c:pt>
                <c:pt idx="3157">
                  <c:v>43.3676515903297</c:v>
                </c:pt>
                <c:pt idx="3158">
                  <c:v>43.3813885721448</c:v>
                </c:pt>
                <c:pt idx="3159">
                  <c:v>43.3951255539599</c:v>
                </c:pt>
                <c:pt idx="3160">
                  <c:v>43.408862535775</c:v>
                </c:pt>
                <c:pt idx="3161">
                  <c:v>43.422599517590101</c:v>
                </c:pt>
                <c:pt idx="3162">
                  <c:v>43.4363364994053</c:v>
                </c:pt>
                <c:pt idx="3163">
                  <c:v>43.4500734812204</c:v>
                </c:pt>
                <c:pt idx="3164">
                  <c:v>43.4638104630355</c:v>
                </c:pt>
                <c:pt idx="3165">
                  <c:v>43.4775474448506</c:v>
                </c:pt>
                <c:pt idx="3166">
                  <c:v>43.4912844266657</c:v>
                </c:pt>
                <c:pt idx="3167">
                  <c:v>43.5050214084809</c:v>
                </c:pt>
                <c:pt idx="3168">
                  <c:v>43.518758390296</c:v>
                </c:pt>
                <c:pt idx="3169">
                  <c:v>43.5324953721111</c:v>
                </c:pt>
                <c:pt idx="3170">
                  <c:v>43.5462323539262</c:v>
                </c:pt>
                <c:pt idx="3171">
                  <c:v>43.5599693357413</c:v>
                </c:pt>
                <c:pt idx="3172">
                  <c:v>43.5737063175564</c:v>
                </c:pt>
                <c:pt idx="3173">
                  <c:v>43.5874432993716</c:v>
                </c:pt>
                <c:pt idx="3174">
                  <c:v>43.6011802811867</c:v>
                </c:pt>
                <c:pt idx="3175">
                  <c:v>43.6149172630018</c:v>
                </c:pt>
                <c:pt idx="3176">
                  <c:v>43.6286542448169</c:v>
                </c:pt>
                <c:pt idx="3177">
                  <c:v>43.642391226632</c:v>
                </c:pt>
                <c:pt idx="3178">
                  <c:v>43.6561282084472</c:v>
                </c:pt>
                <c:pt idx="3179">
                  <c:v>43.6698651902623</c:v>
                </c:pt>
                <c:pt idx="3180">
                  <c:v>43.6836021720774</c:v>
                </c:pt>
                <c:pt idx="3181">
                  <c:v>43.6973391538925</c:v>
                </c:pt>
                <c:pt idx="3182">
                  <c:v>43.7110761357076</c:v>
                </c:pt>
                <c:pt idx="3183">
                  <c:v>43.7248131175227</c:v>
                </c:pt>
                <c:pt idx="3184">
                  <c:v>43.7385500993379</c:v>
                </c:pt>
                <c:pt idx="3185">
                  <c:v>43.752287081153</c:v>
                </c:pt>
                <c:pt idx="3186">
                  <c:v>43.7660240629681</c:v>
                </c:pt>
                <c:pt idx="3187">
                  <c:v>43.7797610447832</c:v>
                </c:pt>
                <c:pt idx="3188">
                  <c:v>43.7934980265983</c:v>
                </c:pt>
                <c:pt idx="3189">
                  <c:v>43.8072350084135</c:v>
                </c:pt>
                <c:pt idx="3190">
                  <c:v>43.8209719902286</c:v>
                </c:pt>
                <c:pt idx="3191">
                  <c:v>43.8347089720437</c:v>
                </c:pt>
                <c:pt idx="3192">
                  <c:v>43.8484459538588</c:v>
                </c:pt>
                <c:pt idx="3193">
                  <c:v>43.8621829356739</c:v>
                </c:pt>
                <c:pt idx="3194">
                  <c:v>43.875919917489</c:v>
                </c:pt>
                <c:pt idx="3195">
                  <c:v>43.8896568993042</c:v>
                </c:pt>
                <c:pt idx="3196">
                  <c:v>43.9033938811193</c:v>
                </c:pt>
                <c:pt idx="3197">
                  <c:v>43.9171308629344</c:v>
                </c:pt>
                <c:pt idx="3198">
                  <c:v>43.9308678447495</c:v>
                </c:pt>
                <c:pt idx="3199">
                  <c:v>43.9446048265646</c:v>
                </c:pt>
                <c:pt idx="3200">
                  <c:v>43.958341808379799</c:v>
                </c:pt>
                <c:pt idx="3201">
                  <c:v>43.9720787901949</c:v>
                </c:pt>
                <c:pt idx="3202">
                  <c:v>43.98581577201</c:v>
                </c:pt>
                <c:pt idx="3203">
                  <c:v>43.9995527538251</c:v>
                </c:pt>
                <c:pt idx="3204">
                  <c:v>44.0132897356402</c:v>
                </c:pt>
                <c:pt idx="3205">
                  <c:v>44.027026717455399</c:v>
                </c:pt>
                <c:pt idx="3206">
                  <c:v>44.040763699270499</c:v>
                </c:pt>
                <c:pt idx="3207">
                  <c:v>44.054500681085599</c:v>
                </c:pt>
                <c:pt idx="3208">
                  <c:v>44.0682376629007</c:v>
                </c:pt>
                <c:pt idx="3209">
                  <c:v>44.0819746447158</c:v>
                </c:pt>
                <c:pt idx="3210">
                  <c:v>44.0957116265309</c:v>
                </c:pt>
                <c:pt idx="3211">
                  <c:v>44.109448608346099</c:v>
                </c:pt>
                <c:pt idx="3212">
                  <c:v>44.123185590161199</c:v>
                </c:pt>
                <c:pt idx="3213">
                  <c:v>44.136922571976299</c:v>
                </c:pt>
                <c:pt idx="3214">
                  <c:v>44.1506595537914</c:v>
                </c:pt>
                <c:pt idx="3215">
                  <c:v>44.1643965356065</c:v>
                </c:pt>
                <c:pt idx="3216">
                  <c:v>44.178133517421699</c:v>
                </c:pt>
                <c:pt idx="3217">
                  <c:v>44.191870499236799</c:v>
                </c:pt>
                <c:pt idx="3218">
                  <c:v>44.205607481051899</c:v>
                </c:pt>
                <c:pt idx="3219">
                  <c:v>44.219344462866999</c:v>
                </c:pt>
                <c:pt idx="3220">
                  <c:v>44.233081444682099</c:v>
                </c:pt>
                <c:pt idx="3221">
                  <c:v>44.246818426497299</c:v>
                </c:pt>
                <c:pt idx="3222">
                  <c:v>44.260555408312399</c:v>
                </c:pt>
                <c:pt idx="3223">
                  <c:v>44.274292390127499</c:v>
                </c:pt>
                <c:pt idx="3224">
                  <c:v>44.288029371942599</c:v>
                </c:pt>
                <c:pt idx="3225">
                  <c:v>44.301766353757699</c:v>
                </c:pt>
                <c:pt idx="3226">
                  <c:v>44.315503335572799</c:v>
                </c:pt>
                <c:pt idx="3227">
                  <c:v>44.329240317387999</c:v>
                </c:pt>
                <c:pt idx="3228">
                  <c:v>44.342977299203099</c:v>
                </c:pt>
                <c:pt idx="3229">
                  <c:v>44.356714281018199</c:v>
                </c:pt>
                <c:pt idx="3230">
                  <c:v>44.370451262833299</c:v>
                </c:pt>
                <c:pt idx="3231">
                  <c:v>44.384188244648399</c:v>
                </c:pt>
                <c:pt idx="3232">
                  <c:v>44.397925226463599</c:v>
                </c:pt>
                <c:pt idx="3233">
                  <c:v>44.411662208278699</c:v>
                </c:pt>
                <c:pt idx="3234">
                  <c:v>44.425399190093799</c:v>
                </c:pt>
                <c:pt idx="3235">
                  <c:v>44.439136171908899</c:v>
                </c:pt>
                <c:pt idx="3236">
                  <c:v>44.452873153723999</c:v>
                </c:pt>
                <c:pt idx="3237">
                  <c:v>44.466610135539199</c:v>
                </c:pt>
                <c:pt idx="3238">
                  <c:v>44.480347117354299</c:v>
                </c:pt>
                <c:pt idx="3239">
                  <c:v>44.494084099169399</c:v>
                </c:pt>
                <c:pt idx="3240">
                  <c:v>44.507821080984499</c:v>
                </c:pt>
                <c:pt idx="3241">
                  <c:v>44.521558062799599</c:v>
                </c:pt>
                <c:pt idx="3242">
                  <c:v>44.535295044614699</c:v>
                </c:pt>
                <c:pt idx="3243">
                  <c:v>44.549032026429899</c:v>
                </c:pt>
                <c:pt idx="3244">
                  <c:v>44.562769008244999</c:v>
                </c:pt>
                <c:pt idx="3245">
                  <c:v>44.576505990060099</c:v>
                </c:pt>
                <c:pt idx="3246">
                  <c:v>44.590242971875199</c:v>
                </c:pt>
                <c:pt idx="3247">
                  <c:v>44.603979953690299</c:v>
                </c:pt>
                <c:pt idx="3248">
                  <c:v>44.617716935505499</c:v>
                </c:pt>
                <c:pt idx="3249">
                  <c:v>44.631453917320599</c:v>
                </c:pt>
                <c:pt idx="3250">
                  <c:v>44.645190899135699</c:v>
                </c:pt>
                <c:pt idx="3251">
                  <c:v>44.658927880950799</c:v>
                </c:pt>
                <c:pt idx="3252">
                  <c:v>44.672664862765899</c:v>
                </c:pt>
                <c:pt idx="3253">
                  <c:v>44.686401844581098</c:v>
                </c:pt>
                <c:pt idx="3254">
                  <c:v>44.700138826396199</c:v>
                </c:pt>
                <c:pt idx="3255">
                  <c:v>44.713875808211299</c:v>
                </c:pt>
                <c:pt idx="3256">
                  <c:v>44.727612790026399</c:v>
                </c:pt>
                <c:pt idx="3257">
                  <c:v>44.741349771841499</c:v>
                </c:pt>
                <c:pt idx="3258">
                  <c:v>44.755086753656599</c:v>
                </c:pt>
                <c:pt idx="3259">
                  <c:v>44.768823735471798</c:v>
                </c:pt>
                <c:pt idx="3260">
                  <c:v>44.782560717286898</c:v>
                </c:pt>
                <c:pt idx="3261">
                  <c:v>44.796297699101999</c:v>
                </c:pt>
                <c:pt idx="3262">
                  <c:v>44.810034680917099</c:v>
                </c:pt>
                <c:pt idx="3263">
                  <c:v>44.823771662732199</c:v>
                </c:pt>
                <c:pt idx="3264">
                  <c:v>44.837508644547398</c:v>
                </c:pt>
                <c:pt idx="3265">
                  <c:v>44.851245626362498</c:v>
                </c:pt>
                <c:pt idx="3266">
                  <c:v>44.864982608177598</c:v>
                </c:pt>
                <c:pt idx="3267">
                  <c:v>44.878719589992699</c:v>
                </c:pt>
                <c:pt idx="3268">
                  <c:v>44.892456571807799</c:v>
                </c:pt>
                <c:pt idx="3269">
                  <c:v>44.906193553622998</c:v>
                </c:pt>
                <c:pt idx="3270">
                  <c:v>44.919930535438098</c:v>
                </c:pt>
                <c:pt idx="3271">
                  <c:v>44.933667517253198</c:v>
                </c:pt>
                <c:pt idx="3272">
                  <c:v>44.947404499068298</c:v>
                </c:pt>
                <c:pt idx="3273">
                  <c:v>44.961141480883398</c:v>
                </c:pt>
                <c:pt idx="3274">
                  <c:v>44.974878462698499</c:v>
                </c:pt>
                <c:pt idx="3275">
                  <c:v>44.988615444513698</c:v>
                </c:pt>
                <c:pt idx="3276">
                  <c:v>45.002352426328798</c:v>
                </c:pt>
                <c:pt idx="3277">
                  <c:v>45.016089408143898</c:v>
                </c:pt>
                <c:pt idx="3278">
                  <c:v>45.029826389958998</c:v>
                </c:pt>
                <c:pt idx="3279">
                  <c:v>45.043563371774098</c:v>
                </c:pt>
                <c:pt idx="3280">
                  <c:v>45.057300353589298</c:v>
                </c:pt>
                <c:pt idx="3281">
                  <c:v>45.071037335404398</c:v>
                </c:pt>
                <c:pt idx="3282">
                  <c:v>45.084774317219498</c:v>
                </c:pt>
                <c:pt idx="3283">
                  <c:v>45.098511299034598</c:v>
                </c:pt>
                <c:pt idx="3284">
                  <c:v>45.112248280849698</c:v>
                </c:pt>
                <c:pt idx="3285">
                  <c:v>45.125985262664798</c:v>
                </c:pt>
                <c:pt idx="3286">
                  <c:v>45.139722244479998</c:v>
                </c:pt>
                <c:pt idx="3287">
                  <c:v>45.153459226295098</c:v>
                </c:pt>
                <c:pt idx="3288">
                  <c:v>45.167196208110198</c:v>
                </c:pt>
                <c:pt idx="3289">
                  <c:v>45.180933189925298</c:v>
                </c:pt>
                <c:pt idx="3290">
                  <c:v>45.194670171740398</c:v>
                </c:pt>
                <c:pt idx="3291">
                  <c:v>45.208407153555598</c:v>
                </c:pt>
                <c:pt idx="3292">
                  <c:v>45.222144135370698</c:v>
                </c:pt>
                <c:pt idx="3293">
                  <c:v>45.235881117185798</c:v>
                </c:pt>
                <c:pt idx="3294">
                  <c:v>45.249618099000898</c:v>
                </c:pt>
                <c:pt idx="3295">
                  <c:v>45.263355080815998</c:v>
                </c:pt>
                <c:pt idx="3296">
                  <c:v>45.277092062631198</c:v>
                </c:pt>
                <c:pt idx="3297">
                  <c:v>45.290829044446298</c:v>
                </c:pt>
                <c:pt idx="3298">
                  <c:v>45.304566026261398</c:v>
                </c:pt>
                <c:pt idx="3299">
                  <c:v>45.318303008076498</c:v>
                </c:pt>
                <c:pt idx="3300">
                  <c:v>45.332039989891598</c:v>
                </c:pt>
                <c:pt idx="3301">
                  <c:v>45.345776971706698</c:v>
                </c:pt>
                <c:pt idx="3302">
                  <c:v>45.359513953521898</c:v>
                </c:pt>
                <c:pt idx="3303">
                  <c:v>45.373250935336998</c:v>
                </c:pt>
                <c:pt idx="3304">
                  <c:v>45.386987917152098</c:v>
                </c:pt>
                <c:pt idx="3305">
                  <c:v>45.400724898967198</c:v>
                </c:pt>
                <c:pt idx="3306">
                  <c:v>45.414461880782298</c:v>
                </c:pt>
                <c:pt idx="3307">
                  <c:v>45.428198862597498</c:v>
                </c:pt>
                <c:pt idx="3308">
                  <c:v>45.441935844412598</c:v>
                </c:pt>
                <c:pt idx="3309">
                  <c:v>45.455672826227698</c:v>
                </c:pt>
                <c:pt idx="3310">
                  <c:v>45.469409808042798</c:v>
                </c:pt>
                <c:pt idx="3311">
                  <c:v>45.483146789857898</c:v>
                </c:pt>
                <c:pt idx="3312">
                  <c:v>45.496883771673097</c:v>
                </c:pt>
                <c:pt idx="3313">
                  <c:v>45.510620753488197</c:v>
                </c:pt>
                <c:pt idx="3314">
                  <c:v>45.524357735303298</c:v>
                </c:pt>
                <c:pt idx="3315">
                  <c:v>45.538094717118398</c:v>
                </c:pt>
                <c:pt idx="3316">
                  <c:v>45.551831698933498</c:v>
                </c:pt>
                <c:pt idx="3317">
                  <c:v>45.565568680748598</c:v>
                </c:pt>
                <c:pt idx="3318">
                  <c:v>45.579305662563797</c:v>
                </c:pt>
                <c:pt idx="3319">
                  <c:v>45.593042644378897</c:v>
                </c:pt>
                <c:pt idx="3320">
                  <c:v>45.606779626193998</c:v>
                </c:pt>
                <c:pt idx="3321">
                  <c:v>45.620516608009098</c:v>
                </c:pt>
                <c:pt idx="3322">
                  <c:v>45.634253589824198</c:v>
                </c:pt>
                <c:pt idx="3323">
                  <c:v>45.647990571639397</c:v>
                </c:pt>
                <c:pt idx="3324">
                  <c:v>45.661727553454497</c:v>
                </c:pt>
                <c:pt idx="3325">
                  <c:v>45.675464535269597</c:v>
                </c:pt>
                <c:pt idx="3326">
                  <c:v>45.689201517084697</c:v>
                </c:pt>
                <c:pt idx="3327">
                  <c:v>45.702938498899798</c:v>
                </c:pt>
                <c:pt idx="3328">
                  <c:v>45.716675480714997</c:v>
                </c:pt>
                <c:pt idx="3329">
                  <c:v>45.730412462530097</c:v>
                </c:pt>
                <c:pt idx="3330">
                  <c:v>45.744149444345197</c:v>
                </c:pt>
                <c:pt idx="3331">
                  <c:v>45.757886426160297</c:v>
                </c:pt>
                <c:pt idx="3332">
                  <c:v>45.771623407975397</c:v>
                </c:pt>
                <c:pt idx="3333">
                  <c:v>45.785360389790497</c:v>
                </c:pt>
                <c:pt idx="3334">
                  <c:v>45.799097371605697</c:v>
                </c:pt>
                <c:pt idx="3335">
                  <c:v>45.812834353420797</c:v>
                </c:pt>
                <c:pt idx="3336">
                  <c:v>45.826571335235897</c:v>
                </c:pt>
                <c:pt idx="3337">
                  <c:v>45.840308317050997</c:v>
                </c:pt>
                <c:pt idx="3338">
                  <c:v>45.854045298866097</c:v>
                </c:pt>
                <c:pt idx="3339">
                  <c:v>45.867782280681297</c:v>
                </c:pt>
                <c:pt idx="3340">
                  <c:v>45.881519262496397</c:v>
                </c:pt>
                <c:pt idx="3341">
                  <c:v>45.895256244311497</c:v>
                </c:pt>
                <c:pt idx="3342">
                  <c:v>45.908993226126597</c:v>
                </c:pt>
                <c:pt idx="3343">
                  <c:v>45.922730207941697</c:v>
                </c:pt>
                <c:pt idx="3344">
                  <c:v>45.936467189756897</c:v>
                </c:pt>
                <c:pt idx="3345">
                  <c:v>45.950204171571997</c:v>
                </c:pt>
                <c:pt idx="3346">
                  <c:v>45.963941153387097</c:v>
                </c:pt>
                <c:pt idx="3347">
                  <c:v>45.977678135202197</c:v>
                </c:pt>
                <c:pt idx="3348">
                  <c:v>45.991415117017297</c:v>
                </c:pt>
                <c:pt idx="3349">
                  <c:v>46.005152098832397</c:v>
                </c:pt>
                <c:pt idx="3350">
                  <c:v>46.018889080647597</c:v>
                </c:pt>
                <c:pt idx="3351">
                  <c:v>46.032626062462697</c:v>
                </c:pt>
                <c:pt idx="3352">
                  <c:v>46.046363044277797</c:v>
                </c:pt>
                <c:pt idx="3353">
                  <c:v>46.060100026092897</c:v>
                </c:pt>
                <c:pt idx="3354">
                  <c:v>46.073837007907997</c:v>
                </c:pt>
                <c:pt idx="3355">
                  <c:v>46.087573989723197</c:v>
                </c:pt>
                <c:pt idx="3356">
                  <c:v>46.101310971538297</c:v>
                </c:pt>
                <c:pt idx="3357">
                  <c:v>46.115047953353397</c:v>
                </c:pt>
                <c:pt idx="3358">
                  <c:v>46.128784935168497</c:v>
                </c:pt>
                <c:pt idx="3359">
                  <c:v>46.142521916983597</c:v>
                </c:pt>
                <c:pt idx="3360">
                  <c:v>46.156258898798797</c:v>
                </c:pt>
                <c:pt idx="3361">
                  <c:v>46.169995880613897</c:v>
                </c:pt>
                <c:pt idx="3362">
                  <c:v>46.183732862428997</c:v>
                </c:pt>
                <c:pt idx="3363">
                  <c:v>46.197469844244097</c:v>
                </c:pt>
                <c:pt idx="3364">
                  <c:v>46.211206826059197</c:v>
                </c:pt>
                <c:pt idx="3365">
                  <c:v>46.224943807874297</c:v>
                </c:pt>
                <c:pt idx="3366">
                  <c:v>46.238680789689496</c:v>
                </c:pt>
                <c:pt idx="3367">
                  <c:v>46.252417771504597</c:v>
                </c:pt>
                <c:pt idx="3368">
                  <c:v>46.266154753319697</c:v>
                </c:pt>
                <c:pt idx="3369">
                  <c:v>46.279891735134797</c:v>
                </c:pt>
                <c:pt idx="3370">
                  <c:v>46.293628716949897</c:v>
                </c:pt>
                <c:pt idx="3371">
                  <c:v>46.307365698765103</c:v>
                </c:pt>
                <c:pt idx="3372">
                  <c:v>46.321102680580204</c:v>
                </c:pt>
                <c:pt idx="3373">
                  <c:v>46.334839662395297</c:v>
                </c:pt>
                <c:pt idx="3374">
                  <c:v>46.348576644210397</c:v>
                </c:pt>
                <c:pt idx="3375">
                  <c:v>46.362313626025497</c:v>
                </c:pt>
                <c:pt idx="3376">
                  <c:v>46.376050607840703</c:v>
                </c:pt>
                <c:pt idx="3377">
                  <c:v>46.389787589655803</c:v>
                </c:pt>
                <c:pt idx="3378">
                  <c:v>46.403524571470903</c:v>
                </c:pt>
                <c:pt idx="3379">
                  <c:v>46.417261553285996</c:v>
                </c:pt>
                <c:pt idx="3380">
                  <c:v>46.430998535101097</c:v>
                </c:pt>
                <c:pt idx="3381">
                  <c:v>46.444735516916197</c:v>
                </c:pt>
                <c:pt idx="3382">
                  <c:v>46.458472498731403</c:v>
                </c:pt>
                <c:pt idx="3383">
                  <c:v>46.472209480546503</c:v>
                </c:pt>
                <c:pt idx="3384">
                  <c:v>46.485946462361603</c:v>
                </c:pt>
                <c:pt idx="3385">
                  <c:v>46.499683444176704</c:v>
                </c:pt>
                <c:pt idx="3386">
                  <c:v>46.513420425991796</c:v>
                </c:pt>
                <c:pt idx="3387">
                  <c:v>46.527157407807003</c:v>
                </c:pt>
                <c:pt idx="3388">
                  <c:v>46.540894389622103</c:v>
                </c:pt>
                <c:pt idx="3389">
                  <c:v>46.554631371437203</c:v>
                </c:pt>
                <c:pt idx="3390">
                  <c:v>46.568368353252303</c:v>
                </c:pt>
                <c:pt idx="3391">
                  <c:v>46.582105335067403</c:v>
                </c:pt>
                <c:pt idx="3392">
                  <c:v>46.595842316882603</c:v>
                </c:pt>
                <c:pt idx="3393">
                  <c:v>46.609579298697703</c:v>
                </c:pt>
                <c:pt idx="3394">
                  <c:v>46.623316280512803</c:v>
                </c:pt>
                <c:pt idx="3395">
                  <c:v>46.637053262327903</c:v>
                </c:pt>
                <c:pt idx="3396">
                  <c:v>46.650790244143003</c:v>
                </c:pt>
                <c:pt idx="3397">
                  <c:v>46.664527225958103</c:v>
                </c:pt>
                <c:pt idx="3398">
                  <c:v>46.678264207773303</c:v>
                </c:pt>
                <c:pt idx="3399">
                  <c:v>46.692001189588403</c:v>
                </c:pt>
                <c:pt idx="3400">
                  <c:v>46.705738171403503</c:v>
                </c:pt>
                <c:pt idx="3401">
                  <c:v>46.719475153218603</c:v>
                </c:pt>
                <c:pt idx="3402">
                  <c:v>46.733212135033703</c:v>
                </c:pt>
                <c:pt idx="3403">
                  <c:v>46.746949116848903</c:v>
                </c:pt>
                <c:pt idx="3404">
                  <c:v>46.760686098664003</c:v>
                </c:pt>
                <c:pt idx="3405">
                  <c:v>46.774423080479103</c:v>
                </c:pt>
                <c:pt idx="3406">
                  <c:v>46.788160062294203</c:v>
                </c:pt>
                <c:pt idx="3407">
                  <c:v>46.801897044109303</c:v>
                </c:pt>
                <c:pt idx="3408">
                  <c:v>46.815634025924403</c:v>
                </c:pt>
                <c:pt idx="3409">
                  <c:v>46.829371007739603</c:v>
                </c:pt>
                <c:pt idx="3410">
                  <c:v>46.843107989554703</c:v>
                </c:pt>
                <c:pt idx="3411">
                  <c:v>46.856844971369803</c:v>
                </c:pt>
                <c:pt idx="3412">
                  <c:v>46.870581953184903</c:v>
                </c:pt>
                <c:pt idx="3413">
                  <c:v>46.884318935000003</c:v>
                </c:pt>
                <c:pt idx="3414">
                  <c:v>46.898055916815203</c:v>
                </c:pt>
                <c:pt idx="3415">
                  <c:v>46.911792898630303</c:v>
                </c:pt>
                <c:pt idx="3416">
                  <c:v>46.925529880445403</c:v>
                </c:pt>
                <c:pt idx="3417">
                  <c:v>46.939266862260503</c:v>
                </c:pt>
                <c:pt idx="3418">
                  <c:v>46.953003844075603</c:v>
                </c:pt>
                <c:pt idx="3419">
                  <c:v>46.966740825890803</c:v>
                </c:pt>
                <c:pt idx="3420">
                  <c:v>46.980477807705903</c:v>
                </c:pt>
                <c:pt idx="3421">
                  <c:v>46.994214789521003</c:v>
                </c:pt>
                <c:pt idx="3422">
                  <c:v>47.007951771336103</c:v>
                </c:pt>
                <c:pt idx="3423">
                  <c:v>47.021688753151203</c:v>
                </c:pt>
                <c:pt idx="3424">
                  <c:v>47.035425734966303</c:v>
                </c:pt>
                <c:pt idx="3425">
                  <c:v>47.049162716781503</c:v>
                </c:pt>
                <c:pt idx="3426">
                  <c:v>47.062899698596603</c:v>
                </c:pt>
                <c:pt idx="3427">
                  <c:v>47.076636680411703</c:v>
                </c:pt>
                <c:pt idx="3428">
                  <c:v>47.090373662226803</c:v>
                </c:pt>
                <c:pt idx="3429">
                  <c:v>47.104110644041903</c:v>
                </c:pt>
                <c:pt idx="3430">
                  <c:v>47.117847625857102</c:v>
                </c:pt>
                <c:pt idx="3431">
                  <c:v>47.131584607672202</c:v>
                </c:pt>
                <c:pt idx="3432">
                  <c:v>47.145321589487303</c:v>
                </c:pt>
                <c:pt idx="3433">
                  <c:v>47.159058571302403</c:v>
                </c:pt>
                <c:pt idx="3434">
                  <c:v>47.172795553117503</c:v>
                </c:pt>
                <c:pt idx="3435">
                  <c:v>47.186532534932702</c:v>
                </c:pt>
                <c:pt idx="3436">
                  <c:v>47.200269516747802</c:v>
                </c:pt>
                <c:pt idx="3437">
                  <c:v>47.214006498562902</c:v>
                </c:pt>
                <c:pt idx="3438">
                  <c:v>47.227743480378003</c:v>
                </c:pt>
                <c:pt idx="3439">
                  <c:v>47.241480462193103</c:v>
                </c:pt>
                <c:pt idx="3440">
                  <c:v>47.255217444008203</c:v>
                </c:pt>
                <c:pt idx="3441">
                  <c:v>47.268954425823402</c:v>
                </c:pt>
                <c:pt idx="3442">
                  <c:v>47.282691407638502</c:v>
                </c:pt>
                <c:pt idx="3443">
                  <c:v>47.296428389453602</c:v>
                </c:pt>
                <c:pt idx="3444">
                  <c:v>47.310165371268702</c:v>
                </c:pt>
                <c:pt idx="3445">
                  <c:v>47.323902353083803</c:v>
                </c:pt>
                <c:pt idx="3446">
                  <c:v>47.337639334899002</c:v>
                </c:pt>
                <c:pt idx="3447">
                  <c:v>47.351376316714102</c:v>
                </c:pt>
                <c:pt idx="3448">
                  <c:v>47.365113298529202</c:v>
                </c:pt>
                <c:pt idx="3449">
                  <c:v>47.378850280344302</c:v>
                </c:pt>
                <c:pt idx="3450">
                  <c:v>47.392587262159402</c:v>
                </c:pt>
                <c:pt idx="3451">
                  <c:v>47.406324243974602</c:v>
                </c:pt>
                <c:pt idx="3452">
                  <c:v>47.420061225789702</c:v>
                </c:pt>
                <c:pt idx="3453">
                  <c:v>47.433798207604802</c:v>
                </c:pt>
                <c:pt idx="3454">
                  <c:v>47.447535189419902</c:v>
                </c:pt>
                <c:pt idx="3455">
                  <c:v>47.461272171235002</c:v>
                </c:pt>
                <c:pt idx="3456">
                  <c:v>47.475009153050102</c:v>
                </c:pt>
                <c:pt idx="3457">
                  <c:v>47.488746134865302</c:v>
                </c:pt>
                <c:pt idx="3458">
                  <c:v>47.502483116680402</c:v>
                </c:pt>
                <c:pt idx="3459">
                  <c:v>47.516220098495502</c:v>
                </c:pt>
                <c:pt idx="3460">
                  <c:v>47.529957080310602</c:v>
                </c:pt>
                <c:pt idx="3461">
                  <c:v>47.543694062125702</c:v>
                </c:pt>
                <c:pt idx="3462">
                  <c:v>47.557431043940902</c:v>
                </c:pt>
                <c:pt idx="3463">
                  <c:v>47.571168025756002</c:v>
                </c:pt>
                <c:pt idx="3464">
                  <c:v>47.584905007571102</c:v>
                </c:pt>
                <c:pt idx="3465">
                  <c:v>47.598641989386202</c:v>
                </c:pt>
                <c:pt idx="3466">
                  <c:v>47.612378971201302</c:v>
                </c:pt>
                <c:pt idx="3467">
                  <c:v>47.626115953016502</c:v>
                </c:pt>
                <c:pt idx="3468">
                  <c:v>47.639852934831602</c:v>
                </c:pt>
                <c:pt idx="3469">
                  <c:v>47.653589916646702</c:v>
                </c:pt>
                <c:pt idx="3470">
                  <c:v>47.667326898461802</c:v>
                </c:pt>
                <c:pt idx="3471">
                  <c:v>47.681063880276902</c:v>
                </c:pt>
                <c:pt idx="3472">
                  <c:v>47.694800862092002</c:v>
                </c:pt>
                <c:pt idx="3473">
                  <c:v>47.708537843907202</c:v>
                </c:pt>
                <c:pt idx="3474">
                  <c:v>47.722274825722302</c:v>
                </c:pt>
                <c:pt idx="3475">
                  <c:v>47.736011807537402</c:v>
                </c:pt>
                <c:pt idx="3476">
                  <c:v>47.749748789352502</c:v>
                </c:pt>
                <c:pt idx="3477">
                  <c:v>47.763485771167602</c:v>
                </c:pt>
                <c:pt idx="3478">
                  <c:v>47.777222752982802</c:v>
                </c:pt>
                <c:pt idx="3479">
                  <c:v>47.790959734797902</c:v>
                </c:pt>
                <c:pt idx="3480">
                  <c:v>47.804696716613002</c:v>
                </c:pt>
                <c:pt idx="3481">
                  <c:v>47.818433698428102</c:v>
                </c:pt>
                <c:pt idx="3482">
                  <c:v>47.832170680243202</c:v>
                </c:pt>
                <c:pt idx="3483">
                  <c:v>47.845907662058401</c:v>
                </c:pt>
                <c:pt idx="3484">
                  <c:v>47.859644643873501</c:v>
                </c:pt>
                <c:pt idx="3485">
                  <c:v>47.873381625688602</c:v>
                </c:pt>
                <c:pt idx="3486">
                  <c:v>47.887118607503702</c:v>
                </c:pt>
                <c:pt idx="3487">
                  <c:v>47.900855589318802</c:v>
                </c:pt>
                <c:pt idx="3488">
                  <c:v>47.914592571133902</c:v>
                </c:pt>
                <c:pt idx="3489">
                  <c:v>47.928329552949101</c:v>
                </c:pt>
                <c:pt idx="3490">
                  <c:v>47.942066534764201</c:v>
                </c:pt>
                <c:pt idx="3491">
                  <c:v>47.955803516579302</c:v>
                </c:pt>
                <c:pt idx="3492">
                  <c:v>47.969540498394402</c:v>
                </c:pt>
                <c:pt idx="3493">
                  <c:v>47.983277480209502</c:v>
                </c:pt>
                <c:pt idx="3494">
                  <c:v>47.997014462024701</c:v>
                </c:pt>
                <c:pt idx="3495">
                  <c:v>48.010751443839801</c:v>
                </c:pt>
                <c:pt idx="3496">
                  <c:v>48.024488425654901</c:v>
                </c:pt>
                <c:pt idx="3497">
                  <c:v>48.038225407470001</c:v>
                </c:pt>
                <c:pt idx="3498">
                  <c:v>48.051962389285102</c:v>
                </c:pt>
                <c:pt idx="3499">
                  <c:v>48.065699371100301</c:v>
                </c:pt>
                <c:pt idx="3500">
                  <c:v>48.079436352915401</c:v>
                </c:pt>
                <c:pt idx="3501">
                  <c:v>48.093173334730501</c:v>
                </c:pt>
                <c:pt idx="3502">
                  <c:v>48.106910316545601</c:v>
                </c:pt>
                <c:pt idx="3503">
                  <c:v>48.120647298360701</c:v>
                </c:pt>
                <c:pt idx="3504">
                  <c:v>48.134384280175802</c:v>
                </c:pt>
                <c:pt idx="3505">
                  <c:v>48.148121261991001</c:v>
                </c:pt>
                <c:pt idx="3506">
                  <c:v>48.161858243806101</c:v>
                </c:pt>
                <c:pt idx="3507">
                  <c:v>48.175595225621201</c:v>
                </c:pt>
                <c:pt idx="3508">
                  <c:v>48.189332207436301</c:v>
                </c:pt>
                <c:pt idx="3509">
                  <c:v>48.203069189251401</c:v>
                </c:pt>
                <c:pt idx="3510">
                  <c:v>48.216806171066601</c:v>
                </c:pt>
                <c:pt idx="3511">
                  <c:v>48.230543152881701</c:v>
                </c:pt>
                <c:pt idx="3512">
                  <c:v>48.244280134696801</c:v>
                </c:pt>
                <c:pt idx="3513">
                  <c:v>48.258017116511901</c:v>
                </c:pt>
                <c:pt idx="3514">
                  <c:v>48.271754098327001</c:v>
                </c:pt>
                <c:pt idx="3515">
                  <c:v>48.285491080142101</c:v>
                </c:pt>
                <c:pt idx="3516">
                  <c:v>48.299228061957301</c:v>
                </c:pt>
                <c:pt idx="3517">
                  <c:v>48.312965043772401</c:v>
                </c:pt>
                <c:pt idx="3518">
                  <c:v>48.326702025587501</c:v>
                </c:pt>
                <c:pt idx="3519">
                  <c:v>48.340439007402601</c:v>
                </c:pt>
                <c:pt idx="3520">
                  <c:v>48.354175989217701</c:v>
                </c:pt>
                <c:pt idx="3521">
                  <c:v>48.367912971032901</c:v>
                </c:pt>
                <c:pt idx="3522">
                  <c:v>48.381649952848001</c:v>
                </c:pt>
                <c:pt idx="3523">
                  <c:v>48.395386934663101</c:v>
                </c:pt>
                <c:pt idx="3524">
                  <c:v>48.409123916478201</c:v>
                </c:pt>
                <c:pt idx="3525">
                  <c:v>48.422860898293301</c:v>
                </c:pt>
                <c:pt idx="3526">
                  <c:v>48.436597880108501</c:v>
                </c:pt>
                <c:pt idx="3527">
                  <c:v>48.450334861923601</c:v>
                </c:pt>
                <c:pt idx="3528">
                  <c:v>48.464071843738701</c:v>
                </c:pt>
                <c:pt idx="3529">
                  <c:v>48.477808825553801</c:v>
                </c:pt>
                <c:pt idx="3530">
                  <c:v>48.491545807368901</c:v>
                </c:pt>
                <c:pt idx="3531">
                  <c:v>48.505282789184001</c:v>
                </c:pt>
                <c:pt idx="3532">
                  <c:v>48.519019770999201</c:v>
                </c:pt>
                <c:pt idx="3533">
                  <c:v>48.532756752814301</c:v>
                </c:pt>
                <c:pt idx="3534">
                  <c:v>48.546493734629401</c:v>
                </c:pt>
                <c:pt idx="3535">
                  <c:v>48.560230716444501</c:v>
                </c:pt>
                <c:pt idx="3536">
                  <c:v>48.573967698259601</c:v>
                </c:pt>
                <c:pt idx="3537">
                  <c:v>48.5877046800748</c:v>
                </c:pt>
                <c:pt idx="3538">
                  <c:v>48.601441661889901</c:v>
                </c:pt>
                <c:pt idx="3539">
                  <c:v>48.615178643705001</c:v>
                </c:pt>
                <c:pt idx="3540">
                  <c:v>48.628915625520101</c:v>
                </c:pt>
                <c:pt idx="3541">
                  <c:v>48.642652607335201</c:v>
                </c:pt>
                <c:pt idx="3542">
                  <c:v>48.6563895891504</c:v>
                </c:pt>
                <c:pt idx="3543">
                  <c:v>48.6701265709655</c:v>
                </c:pt>
                <c:pt idx="3544">
                  <c:v>48.683863552780601</c:v>
                </c:pt>
                <c:pt idx="3545">
                  <c:v>48.697600534595701</c:v>
                </c:pt>
                <c:pt idx="3546">
                  <c:v>48.711337516410801</c:v>
                </c:pt>
                <c:pt idx="3547">
                  <c:v>48.725074498225901</c:v>
                </c:pt>
                <c:pt idx="3548">
                  <c:v>48.7388114800411</c:v>
                </c:pt>
                <c:pt idx="3549">
                  <c:v>48.7525484618562</c:v>
                </c:pt>
                <c:pt idx="3550">
                  <c:v>48.7662854436713</c:v>
                </c:pt>
                <c:pt idx="3551">
                  <c:v>48.780022425486401</c:v>
                </c:pt>
                <c:pt idx="3552">
                  <c:v>48.793759407301501</c:v>
                </c:pt>
                <c:pt idx="3553">
                  <c:v>48.8074963891167</c:v>
                </c:pt>
                <c:pt idx="3554">
                  <c:v>48.8212333709318</c:v>
                </c:pt>
                <c:pt idx="3555">
                  <c:v>48.8349703527469</c:v>
                </c:pt>
                <c:pt idx="3556">
                  <c:v>48.848707334562</c:v>
                </c:pt>
                <c:pt idx="3557">
                  <c:v>48.862444316377101</c:v>
                </c:pt>
                <c:pt idx="3558">
                  <c:v>48.8761812981923</c:v>
                </c:pt>
                <c:pt idx="3559">
                  <c:v>48.8899182800074</c:v>
                </c:pt>
                <c:pt idx="3560">
                  <c:v>48.9036552618225</c:v>
                </c:pt>
                <c:pt idx="3561">
                  <c:v>48.9173922436376</c:v>
                </c:pt>
                <c:pt idx="3562">
                  <c:v>48.9311292254527</c:v>
                </c:pt>
                <c:pt idx="3563">
                  <c:v>48.9448662072678</c:v>
                </c:pt>
                <c:pt idx="3564">
                  <c:v>48.958603189083</c:v>
                </c:pt>
                <c:pt idx="3565">
                  <c:v>48.9723401708981</c:v>
                </c:pt>
                <c:pt idx="3566">
                  <c:v>48.9860771527132</c:v>
                </c:pt>
                <c:pt idx="3567">
                  <c:v>48.9998141345283</c:v>
                </c:pt>
                <c:pt idx="3568">
                  <c:v>49.0135511163434</c:v>
                </c:pt>
                <c:pt idx="3569">
                  <c:v>49.0272880981586</c:v>
                </c:pt>
                <c:pt idx="3570">
                  <c:v>49.0410250799737</c:v>
                </c:pt>
                <c:pt idx="3571">
                  <c:v>49.0547620617888</c:v>
                </c:pt>
                <c:pt idx="3572">
                  <c:v>49.0684990436039</c:v>
                </c:pt>
                <c:pt idx="3573">
                  <c:v>49.082236025419</c:v>
                </c:pt>
                <c:pt idx="3574">
                  <c:v>49.0959730072342</c:v>
                </c:pt>
                <c:pt idx="3575">
                  <c:v>49.1097099890493</c:v>
                </c:pt>
                <c:pt idx="3576">
                  <c:v>49.1234469708644</c:v>
                </c:pt>
                <c:pt idx="3577">
                  <c:v>49.1371839526795</c:v>
                </c:pt>
                <c:pt idx="3578">
                  <c:v>49.1509209344946</c:v>
                </c:pt>
                <c:pt idx="3579">
                  <c:v>49.1646579163097</c:v>
                </c:pt>
                <c:pt idx="3580">
                  <c:v>49.1783948981249</c:v>
                </c:pt>
                <c:pt idx="3581">
                  <c:v>49.19213187994</c:v>
                </c:pt>
                <c:pt idx="3582">
                  <c:v>49.2058688617551</c:v>
                </c:pt>
                <c:pt idx="3583">
                  <c:v>49.2196058435702</c:v>
                </c:pt>
                <c:pt idx="3584">
                  <c:v>49.2333428253853</c:v>
                </c:pt>
                <c:pt idx="3585">
                  <c:v>49.2470798072005</c:v>
                </c:pt>
                <c:pt idx="3586">
                  <c:v>49.2608167890156</c:v>
                </c:pt>
                <c:pt idx="3587">
                  <c:v>49.2745537708307</c:v>
                </c:pt>
                <c:pt idx="3588">
                  <c:v>49.2882907526458</c:v>
                </c:pt>
                <c:pt idx="3589">
                  <c:v>49.3020277344609</c:v>
                </c:pt>
                <c:pt idx="3590">
                  <c:v>49.315764716276</c:v>
                </c:pt>
                <c:pt idx="3591">
                  <c:v>49.3295016980912</c:v>
                </c:pt>
                <c:pt idx="3592">
                  <c:v>49.3432386799063</c:v>
                </c:pt>
                <c:pt idx="3593">
                  <c:v>49.3569756617214</c:v>
                </c:pt>
                <c:pt idx="3594">
                  <c:v>49.3707126435365</c:v>
                </c:pt>
                <c:pt idx="3595">
                  <c:v>49.3844496253516</c:v>
                </c:pt>
                <c:pt idx="3596">
                  <c:v>49.398186607166799</c:v>
                </c:pt>
                <c:pt idx="3597">
                  <c:v>49.4119235889819</c:v>
                </c:pt>
                <c:pt idx="3598">
                  <c:v>49.425660570797</c:v>
                </c:pt>
                <c:pt idx="3599">
                  <c:v>49.4393975526121</c:v>
                </c:pt>
                <c:pt idx="3600">
                  <c:v>49.4531345344272</c:v>
                </c:pt>
                <c:pt idx="3601">
                  <c:v>49.4668715162423</c:v>
                </c:pt>
                <c:pt idx="3602">
                  <c:v>49.480608498057499</c:v>
                </c:pt>
                <c:pt idx="3603">
                  <c:v>49.494345479872599</c:v>
                </c:pt>
                <c:pt idx="3604">
                  <c:v>49.5080824616877</c:v>
                </c:pt>
                <c:pt idx="3605">
                  <c:v>49.5218194435028</c:v>
                </c:pt>
                <c:pt idx="3606">
                  <c:v>49.5355564253179</c:v>
                </c:pt>
                <c:pt idx="3607">
                  <c:v>49.549293407133099</c:v>
                </c:pt>
                <c:pt idx="3608">
                  <c:v>49.563030388948199</c:v>
                </c:pt>
                <c:pt idx="3609">
                  <c:v>49.576767370763299</c:v>
                </c:pt>
                <c:pt idx="3610">
                  <c:v>49.5905043525784</c:v>
                </c:pt>
                <c:pt idx="3611">
                  <c:v>49.6042413343935</c:v>
                </c:pt>
                <c:pt idx="3612">
                  <c:v>49.617978316208699</c:v>
                </c:pt>
                <c:pt idx="3613">
                  <c:v>49.631715298023799</c:v>
                </c:pt>
                <c:pt idx="3614">
                  <c:v>49.645452279838899</c:v>
                </c:pt>
                <c:pt idx="3615">
                  <c:v>49.659189261653999</c:v>
                </c:pt>
                <c:pt idx="3616">
                  <c:v>49.672926243469099</c:v>
                </c:pt>
                <c:pt idx="3617">
                  <c:v>49.6866632252842</c:v>
                </c:pt>
                <c:pt idx="3618">
                  <c:v>49.700400207099399</c:v>
                </c:pt>
                <c:pt idx="3619">
                  <c:v>49.714137188914499</c:v>
                </c:pt>
                <c:pt idx="3620">
                  <c:v>49.727874170729599</c:v>
                </c:pt>
                <c:pt idx="3621">
                  <c:v>49.741611152544699</c:v>
                </c:pt>
                <c:pt idx="3622">
                  <c:v>49.755348134359799</c:v>
                </c:pt>
                <c:pt idx="3623">
                  <c:v>49.769085116174999</c:v>
                </c:pt>
                <c:pt idx="3624">
                  <c:v>49.782822097990099</c:v>
                </c:pt>
                <c:pt idx="3625">
                  <c:v>49.796559079805199</c:v>
                </c:pt>
                <c:pt idx="3626">
                  <c:v>49.810296061620299</c:v>
                </c:pt>
                <c:pt idx="3627">
                  <c:v>49.824033043435399</c:v>
                </c:pt>
                <c:pt idx="3628">
                  <c:v>49.837770025250599</c:v>
                </c:pt>
                <c:pt idx="3629">
                  <c:v>49.851507007065699</c:v>
                </c:pt>
                <c:pt idx="3630">
                  <c:v>49.865243988880799</c:v>
                </c:pt>
                <c:pt idx="3631">
                  <c:v>49.878980970695899</c:v>
                </c:pt>
                <c:pt idx="3632">
                  <c:v>49.892717952510999</c:v>
                </c:pt>
                <c:pt idx="3633">
                  <c:v>49.906454934326099</c:v>
                </c:pt>
                <c:pt idx="3634">
                  <c:v>49.920191916141299</c:v>
                </c:pt>
                <c:pt idx="3635">
                  <c:v>49.933928897956399</c:v>
                </c:pt>
                <c:pt idx="3636">
                  <c:v>49.947665879771499</c:v>
                </c:pt>
                <c:pt idx="3637">
                  <c:v>49.961402861586599</c:v>
                </c:pt>
                <c:pt idx="3638">
                  <c:v>49.975139843401699</c:v>
                </c:pt>
                <c:pt idx="3639">
                  <c:v>49.988876825216899</c:v>
                </c:pt>
                <c:pt idx="3640">
                  <c:v>50.002613807031999</c:v>
                </c:pt>
                <c:pt idx="3641">
                  <c:v>50.016350788847099</c:v>
                </c:pt>
                <c:pt idx="3642">
                  <c:v>50.030087770662199</c:v>
                </c:pt>
                <c:pt idx="3643">
                  <c:v>50.043824752477299</c:v>
                </c:pt>
                <c:pt idx="3644">
                  <c:v>50.057561734292499</c:v>
                </c:pt>
                <c:pt idx="3645">
                  <c:v>50.071298716107599</c:v>
                </c:pt>
                <c:pt idx="3646">
                  <c:v>50.085035697922699</c:v>
                </c:pt>
                <c:pt idx="3647">
                  <c:v>50.098772679737799</c:v>
                </c:pt>
                <c:pt idx="3648">
                  <c:v>50.112509661552899</c:v>
                </c:pt>
                <c:pt idx="3649">
                  <c:v>50.126246643367999</c:v>
                </c:pt>
                <c:pt idx="3650">
                  <c:v>50.139983625183199</c:v>
                </c:pt>
                <c:pt idx="3651">
                  <c:v>50.153720606998299</c:v>
                </c:pt>
                <c:pt idx="3652">
                  <c:v>50.167457588813399</c:v>
                </c:pt>
                <c:pt idx="3653">
                  <c:v>50.181194570628499</c:v>
                </c:pt>
                <c:pt idx="3654">
                  <c:v>50.194931552443599</c:v>
                </c:pt>
                <c:pt idx="3655">
                  <c:v>50.208668534258798</c:v>
                </c:pt>
                <c:pt idx="3656">
                  <c:v>50.222405516073898</c:v>
                </c:pt>
                <c:pt idx="3657">
                  <c:v>50.236142497888999</c:v>
                </c:pt>
                <c:pt idx="3658">
                  <c:v>50.249879479704099</c:v>
                </c:pt>
                <c:pt idx="3659">
                  <c:v>50.263616461519199</c:v>
                </c:pt>
                <c:pt idx="3660">
                  <c:v>50.277353443334398</c:v>
                </c:pt>
                <c:pt idx="3661">
                  <c:v>50.291090425149498</c:v>
                </c:pt>
                <c:pt idx="3662">
                  <c:v>50.304827406964598</c:v>
                </c:pt>
                <c:pt idx="3663">
                  <c:v>50.318564388779699</c:v>
                </c:pt>
                <c:pt idx="3664">
                  <c:v>50.332301370594799</c:v>
                </c:pt>
                <c:pt idx="3665">
                  <c:v>50.346038352409899</c:v>
                </c:pt>
                <c:pt idx="3666">
                  <c:v>50.359775334225098</c:v>
                </c:pt>
                <c:pt idx="3667">
                  <c:v>50.373512316040198</c:v>
                </c:pt>
                <c:pt idx="3668">
                  <c:v>50.387249297855298</c:v>
                </c:pt>
                <c:pt idx="3669">
                  <c:v>50.400986279670398</c:v>
                </c:pt>
                <c:pt idx="3670">
                  <c:v>50.414723261485499</c:v>
                </c:pt>
                <c:pt idx="3671">
                  <c:v>50.428460243300698</c:v>
                </c:pt>
                <c:pt idx="3672">
                  <c:v>50.442197225115798</c:v>
                </c:pt>
                <c:pt idx="3673">
                  <c:v>50.455934206930898</c:v>
                </c:pt>
                <c:pt idx="3674">
                  <c:v>50.469671188745998</c:v>
                </c:pt>
                <c:pt idx="3675">
                  <c:v>50.483408170561098</c:v>
                </c:pt>
                <c:pt idx="3676">
                  <c:v>50.497145152376298</c:v>
                </c:pt>
                <c:pt idx="3677">
                  <c:v>50.510882134191398</c:v>
                </c:pt>
                <c:pt idx="3678">
                  <c:v>50.524619116006498</c:v>
                </c:pt>
                <c:pt idx="3679">
                  <c:v>50.538356097821598</c:v>
                </c:pt>
                <c:pt idx="3680">
                  <c:v>50.552093079636698</c:v>
                </c:pt>
                <c:pt idx="3681">
                  <c:v>50.565830061451798</c:v>
                </c:pt>
                <c:pt idx="3682">
                  <c:v>50.579567043266998</c:v>
                </c:pt>
                <c:pt idx="3683">
                  <c:v>50.593304025082098</c:v>
                </c:pt>
                <c:pt idx="3684">
                  <c:v>50.607041006897198</c:v>
                </c:pt>
                <c:pt idx="3685">
                  <c:v>50.620777988712298</c:v>
                </c:pt>
                <c:pt idx="3686">
                  <c:v>50.634514970527398</c:v>
                </c:pt>
                <c:pt idx="3687">
                  <c:v>50.648251952342598</c:v>
                </c:pt>
                <c:pt idx="3688">
                  <c:v>50.661988934157698</c:v>
                </c:pt>
                <c:pt idx="3689">
                  <c:v>50.675725915972798</c:v>
                </c:pt>
                <c:pt idx="3690">
                  <c:v>50.689462897787898</c:v>
                </c:pt>
                <c:pt idx="3691">
                  <c:v>50.703199879602998</c:v>
                </c:pt>
                <c:pt idx="3692">
                  <c:v>50.716936861418198</c:v>
                </c:pt>
                <c:pt idx="3693">
                  <c:v>50.730673843233298</c:v>
                </c:pt>
                <c:pt idx="3694">
                  <c:v>50.744410825048398</c:v>
                </c:pt>
                <c:pt idx="3695">
                  <c:v>50.758147806863498</c:v>
                </c:pt>
                <c:pt idx="3696">
                  <c:v>50.771884788678598</c:v>
                </c:pt>
                <c:pt idx="3697">
                  <c:v>50.785621770493698</c:v>
                </c:pt>
                <c:pt idx="3698">
                  <c:v>50.799358752308898</c:v>
                </c:pt>
                <c:pt idx="3699">
                  <c:v>50.813095734123998</c:v>
                </c:pt>
                <c:pt idx="3700">
                  <c:v>50.826832715939098</c:v>
                </c:pt>
                <c:pt idx="3701">
                  <c:v>50.840569697754198</c:v>
                </c:pt>
                <c:pt idx="3702">
                  <c:v>50.854306679569298</c:v>
                </c:pt>
                <c:pt idx="3703">
                  <c:v>50.868043661384498</c:v>
                </c:pt>
                <c:pt idx="3704">
                  <c:v>50.881780643199598</c:v>
                </c:pt>
                <c:pt idx="3705">
                  <c:v>50.895517625014698</c:v>
                </c:pt>
                <c:pt idx="3706">
                  <c:v>50.909254606829798</c:v>
                </c:pt>
                <c:pt idx="3707">
                  <c:v>50.922991588644898</c:v>
                </c:pt>
                <c:pt idx="3708">
                  <c:v>50.936728570460097</c:v>
                </c:pt>
                <c:pt idx="3709">
                  <c:v>50.950465552275197</c:v>
                </c:pt>
                <c:pt idx="3710">
                  <c:v>50.964202534090298</c:v>
                </c:pt>
                <c:pt idx="3711">
                  <c:v>50.977939515905398</c:v>
                </c:pt>
                <c:pt idx="3712">
                  <c:v>50.991676497720498</c:v>
                </c:pt>
                <c:pt idx="3713">
                  <c:v>51.005413479535598</c:v>
                </c:pt>
                <c:pt idx="3714">
                  <c:v>51.019150461350797</c:v>
                </c:pt>
                <c:pt idx="3715">
                  <c:v>51.032887443165897</c:v>
                </c:pt>
                <c:pt idx="3716">
                  <c:v>51.046624424980998</c:v>
                </c:pt>
                <c:pt idx="3717">
                  <c:v>51.060361406796098</c:v>
                </c:pt>
                <c:pt idx="3718">
                  <c:v>51.074098388611198</c:v>
                </c:pt>
                <c:pt idx="3719">
                  <c:v>51.087835370426397</c:v>
                </c:pt>
                <c:pt idx="3720">
                  <c:v>51.101572352241497</c:v>
                </c:pt>
                <c:pt idx="3721">
                  <c:v>51.115309334056597</c:v>
                </c:pt>
                <c:pt idx="3722">
                  <c:v>51.129046315871697</c:v>
                </c:pt>
                <c:pt idx="3723">
                  <c:v>51.142783297686798</c:v>
                </c:pt>
                <c:pt idx="3724">
                  <c:v>51.156520279501898</c:v>
                </c:pt>
                <c:pt idx="3725">
                  <c:v>51.170257261317097</c:v>
                </c:pt>
                <c:pt idx="3726">
                  <c:v>51.183994243132197</c:v>
                </c:pt>
                <c:pt idx="3727">
                  <c:v>51.197731224947297</c:v>
                </c:pt>
                <c:pt idx="3728">
                  <c:v>51.211468206762397</c:v>
                </c:pt>
                <c:pt idx="3729">
                  <c:v>51.225205188577497</c:v>
                </c:pt>
                <c:pt idx="3730">
                  <c:v>51.238942170392697</c:v>
                </c:pt>
                <c:pt idx="3731">
                  <c:v>51.252679152207797</c:v>
                </c:pt>
                <c:pt idx="3732">
                  <c:v>51.266416134022897</c:v>
                </c:pt>
                <c:pt idx="3733">
                  <c:v>51.280153115837997</c:v>
                </c:pt>
                <c:pt idx="3734">
                  <c:v>51.293890097653097</c:v>
                </c:pt>
                <c:pt idx="3735">
                  <c:v>51.307627079468297</c:v>
                </c:pt>
                <c:pt idx="3736">
                  <c:v>51.321364061283397</c:v>
                </c:pt>
                <c:pt idx="3737">
                  <c:v>51.335101043098497</c:v>
                </c:pt>
                <c:pt idx="3738">
                  <c:v>51.348838024913597</c:v>
                </c:pt>
                <c:pt idx="3739">
                  <c:v>51.362575006728697</c:v>
                </c:pt>
                <c:pt idx="3740">
                  <c:v>51.376311988543797</c:v>
                </c:pt>
                <c:pt idx="3741">
                  <c:v>51.390048970358997</c:v>
                </c:pt>
                <c:pt idx="3742">
                  <c:v>51.403785952174097</c:v>
                </c:pt>
                <c:pt idx="3743">
                  <c:v>51.417522933989197</c:v>
                </c:pt>
                <c:pt idx="3744">
                  <c:v>51.431259915804297</c:v>
                </c:pt>
                <c:pt idx="3745">
                  <c:v>51.444996897619397</c:v>
                </c:pt>
                <c:pt idx="3746">
                  <c:v>51.458733879434597</c:v>
                </c:pt>
                <c:pt idx="3747">
                  <c:v>51.472470861249697</c:v>
                </c:pt>
                <c:pt idx="3748">
                  <c:v>51.486207843064797</c:v>
                </c:pt>
                <c:pt idx="3749">
                  <c:v>51.499944824879897</c:v>
                </c:pt>
                <c:pt idx="3750">
                  <c:v>51.513681806694997</c:v>
                </c:pt>
                <c:pt idx="3751">
                  <c:v>51.527418788510197</c:v>
                </c:pt>
                <c:pt idx="3752">
                  <c:v>51.541155770325297</c:v>
                </c:pt>
                <c:pt idx="3753">
                  <c:v>51.554892752140397</c:v>
                </c:pt>
                <c:pt idx="3754">
                  <c:v>51.568629733955497</c:v>
                </c:pt>
                <c:pt idx="3755">
                  <c:v>51.582366715770597</c:v>
                </c:pt>
                <c:pt idx="3756">
                  <c:v>51.596103697585697</c:v>
                </c:pt>
                <c:pt idx="3757">
                  <c:v>51.609840679400897</c:v>
                </c:pt>
                <c:pt idx="3758">
                  <c:v>51.623577661215997</c:v>
                </c:pt>
                <c:pt idx="3759">
                  <c:v>51.637314643031097</c:v>
                </c:pt>
                <c:pt idx="3760">
                  <c:v>51.651051624846197</c:v>
                </c:pt>
                <c:pt idx="3761">
                  <c:v>51.664788606661297</c:v>
                </c:pt>
                <c:pt idx="3762">
                  <c:v>51.678525588476496</c:v>
                </c:pt>
                <c:pt idx="3763">
                  <c:v>51.692262570291597</c:v>
                </c:pt>
                <c:pt idx="3764">
                  <c:v>51.705999552106697</c:v>
                </c:pt>
                <c:pt idx="3765">
                  <c:v>51.719736533921797</c:v>
                </c:pt>
                <c:pt idx="3766">
                  <c:v>51.733473515736897</c:v>
                </c:pt>
                <c:pt idx="3767">
                  <c:v>51.747210497552103</c:v>
                </c:pt>
                <c:pt idx="3768">
                  <c:v>51.760947479367204</c:v>
                </c:pt>
                <c:pt idx="3769">
                  <c:v>51.774684461182297</c:v>
                </c:pt>
                <c:pt idx="3770">
                  <c:v>51.788421442997397</c:v>
                </c:pt>
                <c:pt idx="3771">
                  <c:v>51.802158424812497</c:v>
                </c:pt>
                <c:pt idx="3772">
                  <c:v>51.815895406627597</c:v>
                </c:pt>
                <c:pt idx="3773">
                  <c:v>51.829632388442803</c:v>
                </c:pt>
                <c:pt idx="3774">
                  <c:v>51.843369370257903</c:v>
                </c:pt>
                <c:pt idx="3775">
                  <c:v>51.857106352072996</c:v>
                </c:pt>
                <c:pt idx="3776">
                  <c:v>51.870843333888097</c:v>
                </c:pt>
                <c:pt idx="3777">
                  <c:v>51.884580315703197</c:v>
                </c:pt>
                <c:pt idx="3778">
                  <c:v>51.898317297518403</c:v>
                </c:pt>
                <c:pt idx="3779">
                  <c:v>51.912054279333503</c:v>
                </c:pt>
                <c:pt idx="3780">
                  <c:v>51.925791261148603</c:v>
                </c:pt>
                <c:pt idx="3781">
                  <c:v>51.939528242963704</c:v>
                </c:pt>
                <c:pt idx="3782">
                  <c:v>51.953265224778796</c:v>
                </c:pt>
                <c:pt idx="3783">
                  <c:v>51.967002206594003</c:v>
                </c:pt>
                <c:pt idx="3784">
                  <c:v>51.980739188409103</c:v>
                </c:pt>
                <c:pt idx="3785">
                  <c:v>51.994476170224203</c:v>
                </c:pt>
                <c:pt idx="3786">
                  <c:v>52.008213152039303</c:v>
                </c:pt>
                <c:pt idx="3787">
                  <c:v>52.021950133854403</c:v>
                </c:pt>
                <c:pt idx="3788">
                  <c:v>52.035687115669496</c:v>
                </c:pt>
                <c:pt idx="3789">
                  <c:v>52.049424097484703</c:v>
                </c:pt>
                <c:pt idx="3790">
                  <c:v>52.063161079299803</c:v>
                </c:pt>
                <c:pt idx="3791">
                  <c:v>52.076898061114903</c:v>
                </c:pt>
                <c:pt idx="3792">
                  <c:v>52.090635042930003</c:v>
                </c:pt>
                <c:pt idx="3793">
                  <c:v>52.104372024745103</c:v>
                </c:pt>
                <c:pt idx="3794">
                  <c:v>52.118109006560303</c:v>
                </c:pt>
                <c:pt idx="3795">
                  <c:v>52.131845988375403</c:v>
                </c:pt>
                <c:pt idx="3796">
                  <c:v>52.145582970190503</c:v>
                </c:pt>
                <c:pt idx="3797">
                  <c:v>52.159319952005603</c:v>
                </c:pt>
                <c:pt idx="3798">
                  <c:v>52.173056933820703</c:v>
                </c:pt>
                <c:pt idx="3799">
                  <c:v>52.186793915635903</c:v>
                </c:pt>
                <c:pt idx="3800">
                  <c:v>52.200530897451003</c:v>
                </c:pt>
                <c:pt idx="3801">
                  <c:v>52.214267879266103</c:v>
                </c:pt>
                <c:pt idx="3802">
                  <c:v>52.228004861081203</c:v>
                </c:pt>
                <c:pt idx="3803">
                  <c:v>52.241741842896303</c:v>
                </c:pt>
                <c:pt idx="3804">
                  <c:v>52.255478824711403</c:v>
                </c:pt>
                <c:pt idx="3805">
                  <c:v>52.269215806526603</c:v>
                </c:pt>
                <c:pt idx="3806">
                  <c:v>52.282952788341703</c:v>
                </c:pt>
                <c:pt idx="3807">
                  <c:v>52.296689770156803</c:v>
                </c:pt>
                <c:pt idx="3808">
                  <c:v>52.310426751971903</c:v>
                </c:pt>
                <c:pt idx="3809">
                  <c:v>52.324163733787003</c:v>
                </c:pt>
                <c:pt idx="3810">
                  <c:v>52.337900715602203</c:v>
                </c:pt>
                <c:pt idx="3811">
                  <c:v>52.351637697417303</c:v>
                </c:pt>
                <c:pt idx="3812">
                  <c:v>52.365374679232403</c:v>
                </c:pt>
                <c:pt idx="3813">
                  <c:v>52.379111661047503</c:v>
                </c:pt>
                <c:pt idx="3814">
                  <c:v>52.392848642862603</c:v>
                </c:pt>
                <c:pt idx="3815">
                  <c:v>52.406585624677803</c:v>
                </c:pt>
                <c:pt idx="3816">
                  <c:v>52.420322606492903</c:v>
                </c:pt>
                <c:pt idx="3817">
                  <c:v>52.434059588308003</c:v>
                </c:pt>
                <c:pt idx="3818">
                  <c:v>52.447796570123103</c:v>
                </c:pt>
                <c:pt idx="3819">
                  <c:v>52.461533551938203</c:v>
                </c:pt>
                <c:pt idx="3820">
                  <c:v>52.475270533753303</c:v>
                </c:pt>
                <c:pt idx="3821">
                  <c:v>52.489007515568503</c:v>
                </c:pt>
                <c:pt idx="3822">
                  <c:v>52.502744497383603</c:v>
                </c:pt>
                <c:pt idx="3823">
                  <c:v>52.516481479198703</c:v>
                </c:pt>
                <c:pt idx="3824">
                  <c:v>52.530218461013803</c:v>
                </c:pt>
                <c:pt idx="3825">
                  <c:v>52.543955442828903</c:v>
                </c:pt>
                <c:pt idx="3826">
                  <c:v>52.557692424644102</c:v>
                </c:pt>
                <c:pt idx="3827">
                  <c:v>52.571429406459202</c:v>
                </c:pt>
                <c:pt idx="3828">
                  <c:v>52.585166388274303</c:v>
                </c:pt>
                <c:pt idx="3829">
                  <c:v>52.598903370089403</c:v>
                </c:pt>
                <c:pt idx="3830">
                  <c:v>52.612640351904503</c:v>
                </c:pt>
                <c:pt idx="3831">
                  <c:v>52.626377333719603</c:v>
                </c:pt>
                <c:pt idx="3832">
                  <c:v>52.640114315534802</c:v>
                </c:pt>
                <c:pt idx="3833">
                  <c:v>52.653851297349902</c:v>
                </c:pt>
                <c:pt idx="3834">
                  <c:v>52.667588279165003</c:v>
                </c:pt>
                <c:pt idx="3835">
                  <c:v>52.681325260980103</c:v>
                </c:pt>
                <c:pt idx="3836">
                  <c:v>52.695062242795203</c:v>
                </c:pt>
                <c:pt idx="3837">
                  <c:v>52.708799224610402</c:v>
                </c:pt>
                <c:pt idx="3838">
                  <c:v>52.722536206425502</c:v>
                </c:pt>
                <c:pt idx="3839">
                  <c:v>52.736273188240602</c:v>
                </c:pt>
                <c:pt idx="3840">
                  <c:v>52.750010170055702</c:v>
                </c:pt>
                <c:pt idx="3841">
                  <c:v>52.763747151870803</c:v>
                </c:pt>
                <c:pt idx="3842">
                  <c:v>52.777484133686002</c:v>
                </c:pt>
                <c:pt idx="3843">
                  <c:v>52.791221115501102</c:v>
                </c:pt>
                <c:pt idx="3844">
                  <c:v>52.804958097316202</c:v>
                </c:pt>
                <c:pt idx="3845">
                  <c:v>52.818695079131302</c:v>
                </c:pt>
                <c:pt idx="3846">
                  <c:v>52.832432060946402</c:v>
                </c:pt>
                <c:pt idx="3847">
                  <c:v>52.846169042761503</c:v>
                </c:pt>
                <c:pt idx="3848">
                  <c:v>52.859906024576702</c:v>
                </c:pt>
                <c:pt idx="3849">
                  <c:v>52.873643006391802</c:v>
                </c:pt>
                <c:pt idx="3850">
                  <c:v>52.887379988206902</c:v>
                </c:pt>
                <c:pt idx="3851">
                  <c:v>52.901116970022002</c:v>
                </c:pt>
                <c:pt idx="3852">
                  <c:v>52.914853951837102</c:v>
                </c:pt>
                <c:pt idx="3853">
                  <c:v>52.928590933652302</c:v>
                </c:pt>
                <c:pt idx="3854">
                  <c:v>52.942327915467402</c:v>
                </c:pt>
                <c:pt idx="3855">
                  <c:v>52.956064897282502</c:v>
                </c:pt>
                <c:pt idx="3856">
                  <c:v>52.969801879097602</c:v>
                </c:pt>
                <c:pt idx="3857">
                  <c:v>52.983538860912702</c:v>
                </c:pt>
                <c:pt idx="3858">
                  <c:v>52.997275842727902</c:v>
                </c:pt>
                <c:pt idx="3859">
                  <c:v>53.011012824543002</c:v>
                </c:pt>
                <c:pt idx="3860">
                  <c:v>53.024749806358102</c:v>
                </c:pt>
                <c:pt idx="3861">
                  <c:v>53.038486788173202</c:v>
                </c:pt>
                <c:pt idx="3862">
                  <c:v>53.052223769988302</c:v>
                </c:pt>
                <c:pt idx="3863">
                  <c:v>53.065960751803402</c:v>
                </c:pt>
                <c:pt idx="3864">
                  <c:v>53.079697733618602</c:v>
                </c:pt>
                <c:pt idx="3865">
                  <c:v>53.093434715433702</c:v>
                </c:pt>
                <c:pt idx="3866">
                  <c:v>53.107171697248802</c:v>
                </c:pt>
                <c:pt idx="3867">
                  <c:v>53.120908679063902</c:v>
                </c:pt>
                <c:pt idx="3868">
                  <c:v>53.134645660879002</c:v>
                </c:pt>
                <c:pt idx="3869">
                  <c:v>53.148382642694202</c:v>
                </c:pt>
                <c:pt idx="3870">
                  <c:v>53.162119624509302</c:v>
                </c:pt>
                <c:pt idx="3871">
                  <c:v>53.175856606324402</c:v>
                </c:pt>
                <c:pt idx="3872">
                  <c:v>53.189593588139502</c:v>
                </c:pt>
                <c:pt idx="3873">
                  <c:v>53.203330569954602</c:v>
                </c:pt>
                <c:pt idx="3874">
                  <c:v>53.217067551769802</c:v>
                </c:pt>
                <c:pt idx="3875">
                  <c:v>53.230804533584902</c:v>
                </c:pt>
                <c:pt idx="3876">
                  <c:v>53.244541515400002</c:v>
                </c:pt>
                <c:pt idx="3877">
                  <c:v>53.258278497215102</c:v>
                </c:pt>
                <c:pt idx="3878">
                  <c:v>53.272015479030202</c:v>
                </c:pt>
                <c:pt idx="3879">
                  <c:v>53.285752460845302</c:v>
                </c:pt>
                <c:pt idx="3880">
                  <c:v>53.299489442660501</c:v>
                </c:pt>
                <c:pt idx="3881">
                  <c:v>53.313226424475602</c:v>
                </c:pt>
                <c:pt idx="3882">
                  <c:v>53.326963406290702</c:v>
                </c:pt>
                <c:pt idx="3883">
                  <c:v>53.340700388105802</c:v>
                </c:pt>
                <c:pt idx="3884">
                  <c:v>53.354437369920902</c:v>
                </c:pt>
                <c:pt idx="3885">
                  <c:v>53.368174351736101</c:v>
                </c:pt>
                <c:pt idx="3886">
                  <c:v>53.381911333551201</c:v>
                </c:pt>
                <c:pt idx="3887">
                  <c:v>53.395648315366302</c:v>
                </c:pt>
                <c:pt idx="3888">
                  <c:v>53.409385297181402</c:v>
                </c:pt>
                <c:pt idx="3889">
                  <c:v>53.423122278996502</c:v>
                </c:pt>
                <c:pt idx="3890">
                  <c:v>53.436859260811701</c:v>
                </c:pt>
                <c:pt idx="3891">
                  <c:v>53.450596242626801</c:v>
                </c:pt>
                <c:pt idx="3892">
                  <c:v>53.464333224441901</c:v>
                </c:pt>
                <c:pt idx="3893">
                  <c:v>53.478070206257001</c:v>
                </c:pt>
                <c:pt idx="3894">
                  <c:v>53.491807188072102</c:v>
                </c:pt>
                <c:pt idx="3895">
                  <c:v>53.505544169887202</c:v>
                </c:pt>
                <c:pt idx="3896">
                  <c:v>53.519281151702401</c:v>
                </c:pt>
                <c:pt idx="3897">
                  <c:v>53.533018133517501</c:v>
                </c:pt>
                <c:pt idx="3898">
                  <c:v>53.546755115332601</c:v>
                </c:pt>
                <c:pt idx="3899">
                  <c:v>53.560492097147701</c:v>
                </c:pt>
                <c:pt idx="3900">
                  <c:v>53.574229078962802</c:v>
                </c:pt>
                <c:pt idx="3901">
                  <c:v>53.587966060778001</c:v>
                </c:pt>
                <c:pt idx="3902">
                  <c:v>53.601703042593101</c:v>
                </c:pt>
                <c:pt idx="3903">
                  <c:v>53.615440024408201</c:v>
                </c:pt>
                <c:pt idx="3904">
                  <c:v>53.629177006223301</c:v>
                </c:pt>
                <c:pt idx="3905">
                  <c:v>53.642913988038401</c:v>
                </c:pt>
                <c:pt idx="3906">
                  <c:v>53.656650969853601</c:v>
                </c:pt>
                <c:pt idx="3907">
                  <c:v>53.670387951668701</c:v>
                </c:pt>
                <c:pt idx="3908">
                  <c:v>53.684124933483801</c:v>
                </c:pt>
                <c:pt idx="3909">
                  <c:v>53.697861915298901</c:v>
                </c:pt>
                <c:pt idx="3910">
                  <c:v>53.711598897114001</c:v>
                </c:pt>
                <c:pt idx="3911">
                  <c:v>53.725335878929101</c:v>
                </c:pt>
                <c:pt idx="3912">
                  <c:v>53.739072860744301</c:v>
                </c:pt>
                <c:pt idx="3913">
                  <c:v>53.752809842559401</c:v>
                </c:pt>
                <c:pt idx="3914">
                  <c:v>53.766546824374501</c:v>
                </c:pt>
                <c:pt idx="3915">
                  <c:v>53.780283806189601</c:v>
                </c:pt>
                <c:pt idx="3916">
                  <c:v>53.794020788004701</c:v>
                </c:pt>
                <c:pt idx="3917">
                  <c:v>53.807757769819901</c:v>
                </c:pt>
                <c:pt idx="3918">
                  <c:v>53.821494751635001</c:v>
                </c:pt>
                <c:pt idx="3919">
                  <c:v>53.835231733450101</c:v>
                </c:pt>
                <c:pt idx="3920">
                  <c:v>53.848968715265201</c:v>
                </c:pt>
                <c:pt idx="3921">
                  <c:v>53.862705697080301</c:v>
                </c:pt>
                <c:pt idx="3922">
                  <c:v>53.876442678895501</c:v>
                </c:pt>
                <c:pt idx="3923">
                  <c:v>53.890179660710601</c:v>
                </c:pt>
                <c:pt idx="3924">
                  <c:v>53.903916642525701</c:v>
                </c:pt>
                <c:pt idx="3925">
                  <c:v>53.917653624340801</c:v>
                </c:pt>
                <c:pt idx="3926">
                  <c:v>53.931390606155901</c:v>
                </c:pt>
                <c:pt idx="3927">
                  <c:v>53.945127587971001</c:v>
                </c:pt>
                <c:pt idx="3928">
                  <c:v>53.958864569786201</c:v>
                </c:pt>
                <c:pt idx="3929">
                  <c:v>53.972601551601301</c:v>
                </c:pt>
                <c:pt idx="3930">
                  <c:v>53.986338533416401</c:v>
                </c:pt>
                <c:pt idx="3931">
                  <c:v>54.000075515231501</c:v>
                </c:pt>
                <c:pt idx="3932">
                  <c:v>54.013812497046601</c:v>
                </c:pt>
                <c:pt idx="3933">
                  <c:v>54.0275494788618</c:v>
                </c:pt>
                <c:pt idx="3934">
                  <c:v>54.041286460676901</c:v>
                </c:pt>
                <c:pt idx="3935">
                  <c:v>54.055023442492001</c:v>
                </c:pt>
                <c:pt idx="3936">
                  <c:v>54.068760424307101</c:v>
                </c:pt>
                <c:pt idx="3937">
                  <c:v>54.082497406122201</c:v>
                </c:pt>
                <c:pt idx="3938">
                  <c:v>54.096234387937301</c:v>
                </c:pt>
                <c:pt idx="3939">
                  <c:v>54.1099713697525</c:v>
                </c:pt>
                <c:pt idx="3940">
                  <c:v>54.123708351567601</c:v>
                </c:pt>
                <c:pt idx="3941">
                  <c:v>54.137445333382701</c:v>
                </c:pt>
                <c:pt idx="3942">
                  <c:v>54.151182315197801</c:v>
                </c:pt>
                <c:pt idx="3943">
                  <c:v>54.164919297012901</c:v>
                </c:pt>
                <c:pt idx="3944">
                  <c:v>54.1786562788281</c:v>
                </c:pt>
                <c:pt idx="3945">
                  <c:v>54.1923932606432</c:v>
                </c:pt>
                <c:pt idx="3946">
                  <c:v>54.2061302424583</c:v>
                </c:pt>
                <c:pt idx="3947">
                  <c:v>54.219867224273401</c:v>
                </c:pt>
                <c:pt idx="3948">
                  <c:v>54.233604206088501</c:v>
                </c:pt>
                <c:pt idx="3949">
                  <c:v>54.2473411879037</c:v>
                </c:pt>
                <c:pt idx="3950">
                  <c:v>54.2610781697188</c:v>
                </c:pt>
                <c:pt idx="3951">
                  <c:v>54.2748151515339</c:v>
                </c:pt>
                <c:pt idx="3952">
                  <c:v>54.288552133349</c:v>
                </c:pt>
                <c:pt idx="3953">
                  <c:v>54.302289115164101</c:v>
                </c:pt>
                <c:pt idx="3954">
                  <c:v>54.316026096979201</c:v>
                </c:pt>
                <c:pt idx="3955">
                  <c:v>54.3297630787944</c:v>
                </c:pt>
                <c:pt idx="3956">
                  <c:v>54.3435000606095</c:v>
                </c:pt>
                <c:pt idx="3957">
                  <c:v>54.3572370424246</c:v>
                </c:pt>
                <c:pt idx="3958">
                  <c:v>54.3709740242397</c:v>
                </c:pt>
                <c:pt idx="3959">
                  <c:v>54.3847110060548</c:v>
                </c:pt>
                <c:pt idx="3960">
                  <c:v>54.39844798787</c:v>
                </c:pt>
                <c:pt idx="3961">
                  <c:v>54.4121849696851</c:v>
                </c:pt>
                <c:pt idx="3962">
                  <c:v>54.4259219515002</c:v>
                </c:pt>
                <c:pt idx="3963">
                  <c:v>54.4396589333153</c:v>
                </c:pt>
                <c:pt idx="3964">
                  <c:v>54.4533959151304</c:v>
                </c:pt>
                <c:pt idx="3965">
                  <c:v>54.4671328969456</c:v>
                </c:pt>
                <c:pt idx="3966">
                  <c:v>54.4808698787607</c:v>
                </c:pt>
                <c:pt idx="3967">
                  <c:v>54.4946068605758</c:v>
                </c:pt>
                <c:pt idx="3968">
                  <c:v>54.5083438423909</c:v>
                </c:pt>
                <c:pt idx="3969">
                  <c:v>54.522080824206</c:v>
                </c:pt>
                <c:pt idx="3970">
                  <c:v>54.5358178060211</c:v>
                </c:pt>
                <c:pt idx="3971">
                  <c:v>54.5495547878363</c:v>
                </c:pt>
                <c:pt idx="3972">
                  <c:v>54.5632917696514</c:v>
                </c:pt>
                <c:pt idx="3973">
                  <c:v>54.5770287514665</c:v>
                </c:pt>
                <c:pt idx="3974">
                  <c:v>54.5907657332816</c:v>
                </c:pt>
                <c:pt idx="3975">
                  <c:v>54.6045027150967</c:v>
                </c:pt>
                <c:pt idx="3976">
                  <c:v>54.6182396969119</c:v>
                </c:pt>
                <c:pt idx="3977">
                  <c:v>54.631976678727</c:v>
                </c:pt>
                <c:pt idx="3978">
                  <c:v>54.6457136605421</c:v>
                </c:pt>
                <c:pt idx="3979">
                  <c:v>54.6594506423572</c:v>
                </c:pt>
                <c:pt idx="3980">
                  <c:v>54.6731876241723</c:v>
                </c:pt>
                <c:pt idx="3981">
                  <c:v>54.6869246059874</c:v>
                </c:pt>
                <c:pt idx="3982">
                  <c:v>54.7006615878026</c:v>
                </c:pt>
                <c:pt idx="3983">
                  <c:v>54.7143985696177</c:v>
                </c:pt>
                <c:pt idx="3984">
                  <c:v>54.7281355514328</c:v>
                </c:pt>
                <c:pt idx="3985">
                  <c:v>54.7418725332479</c:v>
                </c:pt>
                <c:pt idx="3986">
                  <c:v>54.755609515063</c:v>
                </c:pt>
                <c:pt idx="3987">
                  <c:v>54.7693464968782</c:v>
                </c:pt>
                <c:pt idx="3988">
                  <c:v>54.7830834786933</c:v>
                </c:pt>
                <c:pt idx="3989">
                  <c:v>54.7968204605084</c:v>
                </c:pt>
                <c:pt idx="3990">
                  <c:v>54.8105574423235</c:v>
                </c:pt>
                <c:pt idx="3991">
                  <c:v>54.8242944241386</c:v>
                </c:pt>
                <c:pt idx="3992">
                  <c:v>54.838031405953799</c:v>
                </c:pt>
                <c:pt idx="3993">
                  <c:v>54.8517683877689</c:v>
                </c:pt>
                <c:pt idx="3994">
                  <c:v>54.865505369584</c:v>
                </c:pt>
                <c:pt idx="3995">
                  <c:v>54.8792423513991</c:v>
                </c:pt>
                <c:pt idx="3996">
                  <c:v>54.8929793332142</c:v>
                </c:pt>
                <c:pt idx="3997">
                  <c:v>54.9067163150293</c:v>
                </c:pt>
                <c:pt idx="3998">
                  <c:v>54.920453296844499</c:v>
                </c:pt>
                <c:pt idx="3999">
                  <c:v>54.934190278659599</c:v>
                </c:pt>
                <c:pt idx="4000">
                  <c:v>54.9479272604747</c:v>
                </c:pt>
                <c:pt idx="4001">
                  <c:v>54.9616642422898</c:v>
                </c:pt>
                <c:pt idx="4002">
                  <c:v>54.9754012241049</c:v>
                </c:pt>
                <c:pt idx="4003">
                  <c:v>54.989138205920099</c:v>
                </c:pt>
                <c:pt idx="4004">
                  <c:v>55.002875187735199</c:v>
                </c:pt>
                <c:pt idx="4005">
                  <c:v>55.016612169550299</c:v>
                </c:pt>
                <c:pt idx="4006">
                  <c:v>55.0303491513654</c:v>
                </c:pt>
                <c:pt idx="4007">
                  <c:v>55.0440861331805</c:v>
                </c:pt>
                <c:pt idx="4008">
                  <c:v>55.057823114995699</c:v>
                </c:pt>
                <c:pt idx="4009">
                  <c:v>55.071560096810799</c:v>
                </c:pt>
                <c:pt idx="4010">
                  <c:v>55.085297078625899</c:v>
                </c:pt>
                <c:pt idx="4011">
                  <c:v>55.099034060440999</c:v>
                </c:pt>
                <c:pt idx="4012">
                  <c:v>55.112771042256099</c:v>
                </c:pt>
                <c:pt idx="4013">
                  <c:v>55.1265080240712</c:v>
                </c:pt>
                <c:pt idx="4014">
                  <c:v>55.140245005886399</c:v>
                </c:pt>
                <c:pt idx="4015">
                  <c:v>55.153981987701499</c:v>
                </c:pt>
                <c:pt idx="4016">
                  <c:v>55.167718969516599</c:v>
                </c:pt>
                <c:pt idx="4017">
                  <c:v>55.181455951331699</c:v>
                </c:pt>
                <c:pt idx="4018">
                  <c:v>55.195192933146799</c:v>
                </c:pt>
                <c:pt idx="4019">
                  <c:v>55.208929914961999</c:v>
                </c:pt>
                <c:pt idx="4020">
                  <c:v>55.222666896777099</c:v>
                </c:pt>
                <c:pt idx="4021">
                  <c:v>55.236403878592199</c:v>
                </c:pt>
                <c:pt idx="4022">
                  <c:v>55.250140860407299</c:v>
                </c:pt>
                <c:pt idx="4023">
                  <c:v>55.263877842222399</c:v>
                </c:pt>
                <c:pt idx="4024">
                  <c:v>55.277614824037599</c:v>
                </c:pt>
                <c:pt idx="4025">
                  <c:v>55.291351805852699</c:v>
                </c:pt>
                <c:pt idx="4026">
                  <c:v>55.305088787667799</c:v>
                </c:pt>
                <c:pt idx="4027">
                  <c:v>55.318825769482899</c:v>
                </c:pt>
                <c:pt idx="4028">
                  <c:v>55.332562751297999</c:v>
                </c:pt>
                <c:pt idx="4029">
                  <c:v>55.346299733113099</c:v>
                </c:pt>
                <c:pt idx="4030">
                  <c:v>55.360036714928299</c:v>
                </c:pt>
                <c:pt idx="4031">
                  <c:v>55.373773696743399</c:v>
                </c:pt>
                <c:pt idx="4032">
                  <c:v>55.387510678558499</c:v>
                </c:pt>
                <c:pt idx="4033">
                  <c:v>55.401247660373599</c:v>
                </c:pt>
                <c:pt idx="4034">
                  <c:v>55.414984642188699</c:v>
                </c:pt>
                <c:pt idx="4035">
                  <c:v>55.428721624003899</c:v>
                </c:pt>
                <c:pt idx="4036">
                  <c:v>55.442458605818999</c:v>
                </c:pt>
                <c:pt idx="4037">
                  <c:v>55.456195587634099</c:v>
                </c:pt>
                <c:pt idx="4038">
                  <c:v>55.469932569449199</c:v>
                </c:pt>
                <c:pt idx="4039">
                  <c:v>55.483669551264299</c:v>
                </c:pt>
                <c:pt idx="4040">
                  <c:v>55.497406533079399</c:v>
                </c:pt>
                <c:pt idx="4041">
                  <c:v>55.511143514894599</c:v>
                </c:pt>
                <c:pt idx="4042">
                  <c:v>55.524880496709699</c:v>
                </c:pt>
                <c:pt idx="4043">
                  <c:v>55.538617478524799</c:v>
                </c:pt>
                <c:pt idx="4044">
                  <c:v>55.552354460339899</c:v>
                </c:pt>
                <c:pt idx="4045">
                  <c:v>55.566091442154999</c:v>
                </c:pt>
                <c:pt idx="4046">
                  <c:v>55.579828423970199</c:v>
                </c:pt>
                <c:pt idx="4047">
                  <c:v>55.593565405785299</c:v>
                </c:pt>
                <c:pt idx="4048">
                  <c:v>55.607302387600399</c:v>
                </c:pt>
                <c:pt idx="4049">
                  <c:v>55.621039369415499</c:v>
                </c:pt>
                <c:pt idx="4050">
                  <c:v>55.634776351230599</c:v>
                </c:pt>
                <c:pt idx="4051">
                  <c:v>55.648513333045798</c:v>
                </c:pt>
                <c:pt idx="4052">
                  <c:v>55.662250314860898</c:v>
                </c:pt>
                <c:pt idx="4053">
                  <c:v>55.675987296675999</c:v>
                </c:pt>
                <c:pt idx="4054">
                  <c:v>55.689724278491099</c:v>
                </c:pt>
                <c:pt idx="4055">
                  <c:v>55.703461260306199</c:v>
                </c:pt>
                <c:pt idx="4056">
                  <c:v>55.717198242121299</c:v>
                </c:pt>
                <c:pt idx="4057">
                  <c:v>55.730935223936498</c:v>
                </c:pt>
                <c:pt idx="4058">
                  <c:v>55.744672205751598</c:v>
                </c:pt>
                <c:pt idx="4059">
                  <c:v>55.758409187566699</c:v>
                </c:pt>
                <c:pt idx="4060">
                  <c:v>55.772146169381799</c:v>
                </c:pt>
                <c:pt idx="4061">
                  <c:v>55.785883151196899</c:v>
                </c:pt>
                <c:pt idx="4062">
                  <c:v>55.799620133012098</c:v>
                </c:pt>
                <c:pt idx="4063">
                  <c:v>55.813357114827198</c:v>
                </c:pt>
                <c:pt idx="4064">
                  <c:v>55.827094096642298</c:v>
                </c:pt>
                <c:pt idx="4065">
                  <c:v>55.840831078457398</c:v>
                </c:pt>
                <c:pt idx="4066">
                  <c:v>55.854568060272499</c:v>
                </c:pt>
                <c:pt idx="4067">
                  <c:v>55.868305042087698</c:v>
                </c:pt>
                <c:pt idx="4068">
                  <c:v>55.882042023902798</c:v>
                </c:pt>
                <c:pt idx="4069">
                  <c:v>55.895779005717898</c:v>
                </c:pt>
                <c:pt idx="4070">
                  <c:v>55.909515987532998</c:v>
                </c:pt>
                <c:pt idx="4071">
                  <c:v>55.923252969348098</c:v>
                </c:pt>
                <c:pt idx="4072">
                  <c:v>55.936989951163198</c:v>
                </c:pt>
                <c:pt idx="4073">
                  <c:v>55.950726932978398</c:v>
                </c:pt>
                <c:pt idx="4074">
                  <c:v>55.964463914793498</c:v>
                </c:pt>
                <c:pt idx="4075">
                  <c:v>55.978200896608598</c:v>
                </c:pt>
                <c:pt idx="4076">
                  <c:v>55.991937878423698</c:v>
                </c:pt>
                <c:pt idx="4077">
                  <c:v>56.005674860238798</c:v>
                </c:pt>
                <c:pt idx="4078">
                  <c:v>56.019411842053998</c:v>
                </c:pt>
                <c:pt idx="4079">
                  <c:v>56.033148823869098</c:v>
                </c:pt>
                <c:pt idx="4080">
                  <c:v>56.046885805684198</c:v>
                </c:pt>
                <c:pt idx="4081">
                  <c:v>56.060622787499298</c:v>
                </c:pt>
                <c:pt idx="4082">
                  <c:v>56.074359769314398</c:v>
                </c:pt>
                <c:pt idx="4083">
                  <c:v>56.088096751129598</c:v>
                </c:pt>
                <c:pt idx="4084">
                  <c:v>56.101833732944698</c:v>
                </c:pt>
                <c:pt idx="4085">
                  <c:v>56.115570714759798</c:v>
                </c:pt>
                <c:pt idx="4086">
                  <c:v>56.129307696574898</c:v>
                </c:pt>
                <c:pt idx="4087">
                  <c:v>56.143044678389998</c:v>
                </c:pt>
                <c:pt idx="4088">
                  <c:v>56.156781660205098</c:v>
                </c:pt>
                <c:pt idx="4089">
                  <c:v>56.170518642020298</c:v>
                </c:pt>
                <c:pt idx="4090">
                  <c:v>56.184255623835398</c:v>
                </c:pt>
                <c:pt idx="4091">
                  <c:v>56.197992605650498</c:v>
                </c:pt>
                <c:pt idx="4092">
                  <c:v>56.211729587465598</c:v>
                </c:pt>
                <c:pt idx="4093">
                  <c:v>56.225466569280698</c:v>
                </c:pt>
                <c:pt idx="4094">
                  <c:v>56.239203551095898</c:v>
                </c:pt>
                <c:pt idx="4095">
                  <c:v>56.252940532910998</c:v>
                </c:pt>
                <c:pt idx="4096">
                  <c:v>56.266677514726098</c:v>
                </c:pt>
                <c:pt idx="4097">
                  <c:v>56.280414496541198</c:v>
                </c:pt>
                <c:pt idx="4098">
                  <c:v>56.294151478356298</c:v>
                </c:pt>
                <c:pt idx="4099">
                  <c:v>56.307888460171498</c:v>
                </c:pt>
                <c:pt idx="4100">
                  <c:v>56.321625441986598</c:v>
                </c:pt>
                <c:pt idx="4101">
                  <c:v>56.335362423801698</c:v>
                </c:pt>
                <c:pt idx="4102">
                  <c:v>56.349099405616798</c:v>
                </c:pt>
                <c:pt idx="4103">
                  <c:v>56.362836387431898</c:v>
                </c:pt>
                <c:pt idx="4104">
                  <c:v>56.376573369246998</c:v>
                </c:pt>
                <c:pt idx="4105">
                  <c:v>56.390310351062197</c:v>
                </c:pt>
                <c:pt idx="4106">
                  <c:v>56.404047332877298</c:v>
                </c:pt>
                <c:pt idx="4107">
                  <c:v>56.417784314692398</c:v>
                </c:pt>
                <c:pt idx="4108">
                  <c:v>56.431521296507498</c:v>
                </c:pt>
                <c:pt idx="4109">
                  <c:v>56.445258278322598</c:v>
                </c:pt>
                <c:pt idx="4110">
                  <c:v>56.458995260137797</c:v>
                </c:pt>
                <c:pt idx="4111">
                  <c:v>56.472732241952897</c:v>
                </c:pt>
                <c:pt idx="4112">
                  <c:v>56.486469223767998</c:v>
                </c:pt>
                <c:pt idx="4113">
                  <c:v>56.500206205583098</c:v>
                </c:pt>
                <c:pt idx="4114">
                  <c:v>56.513943187398198</c:v>
                </c:pt>
                <c:pt idx="4115">
                  <c:v>56.527680169213397</c:v>
                </c:pt>
                <c:pt idx="4116">
                  <c:v>56.541417151028497</c:v>
                </c:pt>
                <c:pt idx="4117">
                  <c:v>56.555154132843597</c:v>
                </c:pt>
                <c:pt idx="4118">
                  <c:v>56.568891114658697</c:v>
                </c:pt>
                <c:pt idx="4119">
                  <c:v>56.582628096473798</c:v>
                </c:pt>
                <c:pt idx="4120">
                  <c:v>56.596365078288898</c:v>
                </c:pt>
                <c:pt idx="4121">
                  <c:v>56.610102060104097</c:v>
                </c:pt>
                <c:pt idx="4122">
                  <c:v>56.623839041919197</c:v>
                </c:pt>
                <c:pt idx="4123">
                  <c:v>56.637576023734297</c:v>
                </c:pt>
                <c:pt idx="4124">
                  <c:v>56.651313005549397</c:v>
                </c:pt>
                <c:pt idx="4125">
                  <c:v>56.665049987364497</c:v>
                </c:pt>
                <c:pt idx="4126">
                  <c:v>56.678786969179697</c:v>
                </c:pt>
                <c:pt idx="4127">
                  <c:v>56.692523950994797</c:v>
                </c:pt>
                <c:pt idx="4128">
                  <c:v>56.706260932809897</c:v>
                </c:pt>
                <c:pt idx="4129">
                  <c:v>56.719997914624997</c:v>
                </c:pt>
                <c:pt idx="4130">
                  <c:v>56.733734896440097</c:v>
                </c:pt>
                <c:pt idx="4131">
                  <c:v>56.747471878255297</c:v>
                </c:pt>
                <c:pt idx="4132">
                  <c:v>56.761208860070397</c:v>
                </c:pt>
                <c:pt idx="4133">
                  <c:v>56.774945841885497</c:v>
                </c:pt>
                <c:pt idx="4134">
                  <c:v>56.788682823700597</c:v>
                </c:pt>
                <c:pt idx="4135">
                  <c:v>56.802419805515697</c:v>
                </c:pt>
                <c:pt idx="4136">
                  <c:v>56.816156787330797</c:v>
                </c:pt>
                <c:pt idx="4137">
                  <c:v>56.829893769145997</c:v>
                </c:pt>
                <c:pt idx="4138">
                  <c:v>56.843630750961097</c:v>
                </c:pt>
                <c:pt idx="4139">
                  <c:v>56.857367732776197</c:v>
                </c:pt>
                <c:pt idx="4140">
                  <c:v>56.871104714591297</c:v>
                </c:pt>
                <c:pt idx="4141">
                  <c:v>56.884841696406397</c:v>
                </c:pt>
                <c:pt idx="4142">
                  <c:v>56.898578678221597</c:v>
                </c:pt>
                <c:pt idx="4143">
                  <c:v>56.912315660036697</c:v>
                </c:pt>
                <c:pt idx="4144">
                  <c:v>56.926052641851797</c:v>
                </c:pt>
                <c:pt idx="4145">
                  <c:v>56.939789623666897</c:v>
                </c:pt>
                <c:pt idx="4146">
                  <c:v>56.953526605481997</c:v>
                </c:pt>
                <c:pt idx="4147">
                  <c:v>56.967263587297097</c:v>
                </c:pt>
                <c:pt idx="4148">
                  <c:v>56.981000569112297</c:v>
                </c:pt>
                <c:pt idx="4149">
                  <c:v>56.994737550927397</c:v>
                </c:pt>
                <c:pt idx="4150">
                  <c:v>57.008474532742497</c:v>
                </c:pt>
                <c:pt idx="4151">
                  <c:v>57.022211514557597</c:v>
                </c:pt>
                <c:pt idx="4152">
                  <c:v>57.035948496372697</c:v>
                </c:pt>
                <c:pt idx="4153">
                  <c:v>57.049685478187897</c:v>
                </c:pt>
                <c:pt idx="4154">
                  <c:v>57.063422460002997</c:v>
                </c:pt>
                <c:pt idx="4155">
                  <c:v>57.077159441818097</c:v>
                </c:pt>
                <c:pt idx="4156">
                  <c:v>57.090896423633197</c:v>
                </c:pt>
                <c:pt idx="4157">
                  <c:v>57.104633405448297</c:v>
                </c:pt>
                <c:pt idx="4158">
                  <c:v>57.118370387263496</c:v>
                </c:pt>
                <c:pt idx="4159">
                  <c:v>57.132107369078597</c:v>
                </c:pt>
                <c:pt idx="4160">
                  <c:v>57.145844350893697</c:v>
                </c:pt>
                <c:pt idx="4161">
                  <c:v>57.159581332708797</c:v>
                </c:pt>
                <c:pt idx="4162">
                  <c:v>57.173318314523897</c:v>
                </c:pt>
                <c:pt idx="4163">
                  <c:v>57.187055296338997</c:v>
                </c:pt>
                <c:pt idx="4164">
                  <c:v>57.200792278154204</c:v>
                </c:pt>
                <c:pt idx="4165">
                  <c:v>57.214529259969297</c:v>
                </c:pt>
                <c:pt idx="4166">
                  <c:v>57.228266241784397</c:v>
                </c:pt>
                <c:pt idx="4167">
                  <c:v>57.242003223599497</c:v>
                </c:pt>
                <c:pt idx="4168">
                  <c:v>57.255740205414597</c:v>
                </c:pt>
                <c:pt idx="4169">
                  <c:v>57.269477187229803</c:v>
                </c:pt>
                <c:pt idx="4170">
                  <c:v>57.283214169044903</c:v>
                </c:pt>
                <c:pt idx="4171">
                  <c:v>57.296951150859996</c:v>
                </c:pt>
                <c:pt idx="4172">
                  <c:v>57.310688132675097</c:v>
                </c:pt>
                <c:pt idx="4173">
                  <c:v>57.324425114490197</c:v>
                </c:pt>
                <c:pt idx="4174">
                  <c:v>57.338162096305403</c:v>
                </c:pt>
                <c:pt idx="4175">
                  <c:v>57.351899078120503</c:v>
                </c:pt>
                <c:pt idx="4176">
                  <c:v>57.365636059935603</c:v>
                </c:pt>
                <c:pt idx="4177">
                  <c:v>57.379373041750704</c:v>
                </c:pt>
                <c:pt idx="4178">
                  <c:v>57.393110023565796</c:v>
                </c:pt>
                <c:pt idx="4179">
                  <c:v>57.406847005380897</c:v>
                </c:pt>
                <c:pt idx="4180">
                  <c:v>57.420583987196103</c:v>
                </c:pt>
                <c:pt idx="4181">
                  <c:v>57.434320969011203</c:v>
                </c:pt>
                <c:pt idx="4182">
                  <c:v>57.448057950826303</c:v>
                </c:pt>
                <c:pt idx="4183">
                  <c:v>57.461794932641403</c:v>
                </c:pt>
                <c:pt idx="4184">
                  <c:v>57.475531914456496</c:v>
                </c:pt>
                <c:pt idx="4185">
                  <c:v>57.489268896271703</c:v>
                </c:pt>
                <c:pt idx="4186">
                  <c:v>57.503005878086803</c:v>
                </c:pt>
                <c:pt idx="4187">
                  <c:v>57.516742859901903</c:v>
                </c:pt>
                <c:pt idx="4188">
                  <c:v>57.530479841717003</c:v>
                </c:pt>
                <c:pt idx="4189">
                  <c:v>57.544216823532103</c:v>
                </c:pt>
                <c:pt idx="4190">
                  <c:v>57.557953805347303</c:v>
                </c:pt>
                <c:pt idx="4191">
                  <c:v>57.571690787162403</c:v>
                </c:pt>
                <c:pt idx="4192">
                  <c:v>57.585427768977503</c:v>
                </c:pt>
                <c:pt idx="4193">
                  <c:v>57.599164750792603</c:v>
                </c:pt>
                <c:pt idx="4194">
                  <c:v>57.612901732607703</c:v>
                </c:pt>
                <c:pt idx="4195">
                  <c:v>57.626638714422803</c:v>
                </c:pt>
                <c:pt idx="4196">
                  <c:v>57.640375696238003</c:v>
                </c:pt>
                <c:pt idx="4197">
                  <c:v>57.654112678053103</c:v>
                </c:pt>
                <c:pt idx="4198">
                  <c:v>57.667849659868203</c:v>
                </c:pt>
                <c:pt idx="4199">
                  <c:v>57.681586641683303</c:v>
                </c:pt>
                <c:pt idx="4200">
                  <c:v>57.695323623498403</c:v>
                </c:pt>
                <c:pt idx="4201">
                  <c:v>57.709060605313603</c:v>
                </c:pt>
                <c:pt idx="4202">
                  <c:v>57.722797587128703</c:v>
                </c:pt>
                <c:pt idx="4203">
                  <c:v>57.736534568943803</c:v>
                </c:pt>
                <c:pt idx="4204">
                  <c:v>57.750271550758903</c:v>
                </c:pt>
                <c:pt idx="4205">
                  <c:v>57.764008532574003</c:v>
                </c:pt>
                <c:pt idx="4206">
                  <c:v>57.777745514389203</c:v>
                </c:pt>
                <c:pt idx="4207">
                  <c:v>57.791482496204303</c:v>
                </c:pt>
                <c:pt idx="4208">
                  <c:v>57.805219478019403</c:v>
                </c:pt>
                <c:pt idx="4209">
                  <c:v>57.818956459834503</c:v>
                </c:pt>
                <c:pt idx="4210">
                  <c:v>57.832693441649603</c:v>
                </c:pt>
                <c:pt idx="4211">
                  <c:v>57.846430423464703</c:v>
                </c:pt>
                <c:pt idx="4212">
                  <c:v>57.860167405279903</c:v>
                </c:pt>
                <c:pt idx="4213">
                  <c:v>57.873904387095003</c:v>
                </c:pt>
                <c:pt idx="4214">
                  <c:v>57.887641368910103</c:v>
                </c:pt>
                <c:pt idx="4215">
                  <c:v>57.901378350725203</c:v>
                </c:pt>
                <c:pt idx="4216">
                  <c:v>57.915115332540303</c:v>
                </c:pt>
                <c:pt idx="4217">
                  <c:v>57.928852314355503</c:v>
                </c:pt>
                <c:pt idx="4218">
                  <c:v>57.942589296170603</c:v>
                </c:pt>
                <c:pt idx="4219">
                  <c:v>57.956326277985703</c:v>
                </c:pt>
                <c:pt idx="4220">
                  <c:v>57.970063259800803</c:v>
                </c:pt>
                <c:pt idx="4221">
                  <c:v>57.983800241615903</c:v>
                </c:pt>
                <c:pt idx="4222">
                  <c:v>57.997537223431102</c:v>
                </c:pt>
                <c:pt idx="4223">
                  <c:v>58.011274205246202</c:v>
                </c:pt>
                <c:pt idx="4224">
                  <c:v>58.025011187061303</c:v>
                </c:pt>
                <c:pt idx="4225">
                  <c:v>58.038748168876403</c:v>
                </c:pt>
                <c:pt idx="4226">
                  <c:v>58.052485150691503</c:v>
                </c:pt>
                <c:pt idx="4227">
                  <c:v>58.066222132506603</c:v>
                </c:pt>
                <c:pt idx="4228">
                  <c:v>58.079959114321802</c:v>
                </c:pt>
                <c:pt idx="4229">
                  <c:v>58.093696096136902</c:v>
                </c:pt>
                <c:pt idx="4230">
                  <c:v>58.107433077952003</c:v>
                </c:pt>
                <c:pt idx="4231">
                  <c:v>58.121170059767103</c:v>
                </c:pt>
                <c:pt idx="4232">
                  <c:v>58.134907041582203</c:v>
                </c:pt>
                <c:pt idx="4233">
                  <c:v>58.148644023397402</c:v>
                </c:pt>
                <c:pt idx="4234">
                  <c:v>58.162381005212502</c:v>
                </c:pt>
                <c:pt idx="4235">
                  <c:v>58.176117987027602</c:v>
                </c:pt>
                <c:pt idx="4236">
                  <c:v>58.189854968842702</c:v>
                </c:pt>
                <c:pt idx="4237">
                  <c:v>58.203591950657803</c:v>
                </c:pt>
                <c:pt idx="4238">
                  <c:v>58.217328932473002</c:v>
                </c:pt>
                <c:pt idx="4239">
                  <c:v>58.231065914288102</c:v>
                </c:pt>
                <c:pt idx="4240">
                  <c:v>58.244802896103202</c:v>
                </c:pt>
                <c:pt idx="4241">
                  <c:v>58.258539877918302</c:v>
                </c:pt>
                <c:pt idx="4242">
                  <c:v>58.272276859733402</c:v>
                </c:pt>
                <c:pt idx="4243">
                  <c:v>58.286013841548503</c:v>
                </c:pt>
                <c:pt idx="4244">
                  <c:v>58.299750823363702</c:v>
                </c:pt>
                <c:pt idx="4245">
                  <c:v>58.313487805178802</c:v>
                </c:pt>
                <c:pt idx="4246">
                  <c:v>58.327224786993902</c:v>
                </c:pt>
                <c:pt idx="4247">
                  <c:v>58.340961768809002</c:v>
                </c:pt>
                <c:pt idx="4248">
                  <c:v>58.354698750624102</c:v>
                </c:pt>
                <c:pt idx="4249">
                  <c:v>58.368435732439302</c:v>
                </c:pt>
                <c:pt idx="4250">
                  <c:v>58.382172714254402</c:v>
                </c:pt>
                <c:pt idx="4251">
                  <c:v>58.395909696069502</c:v>
                </c:pt>
                <c:pt idx="4252">
                  <c:v>58.409646677884602</c:v>
                </c:pt>
                <c:pt idx="4253">
                  <c:v>58.423383659699702</c:v>
                </c:pt>
                <c:pt idx="4254">
                  <c:v>58.437120641514902</c:v>
                </c:pt>
                <c:pt idx="4255">
                  <c:v>58.450857623330002</c:v>
                </c:pt>
                <c:pt idx="4256">
                  <c:v>58.464594605145102</c:v>
                </c:pt>
                <c:pt idx="4257">
                  <c:v>58.478331586960202</c:v>
                </c:pt>
                <c:pt idx="4258">
                  <c:v>58.492068568775302</c:v>
                </c:pt>
                <c:pt idx="4259">
                  <c:v>58.505805550590402</c:v>
                </c:pt>
                <c:pt idx="4260">
                  <c:v>58.519542532405602</c:v>
                </c:pt>
                <c:pt idx="4261">
                  <c:v>58.533279514220702</c:v>
                </c:pt>
                <c:pt idx="4262">
                  <c:v>58.547016496035802</c:v>
                </c:pt>
                <c:pt idx="4263">
                  <c:v>58.560753477850902</c:v>
                </c:pt>
                <c:pt idx="4264">
                  <c:v>58.574490459666002</c:v>
                </c:pt>
                <c:pt idx="4265">
                  <c:v>58.588227441481202</c:v>
                </c:pt>
                <c:pt idx="4266">
                  <c:v>58.601964423296302</c:v>
                </c:pt>
                <c:pt idx="4267">
                  <c:v>58.615701405111402</c:v>
                </c:pt>
                <c:pt idx="4268">
                  <c:v>58.629438386926502</c:v>
                </c:pt>
                <c:pt idx="4269">
                  <c:v>58.643175368741602</c:v>
                </c:pt>
                <c:pt idx="4270">
                  <c:v>58.656912350556702</c:v>
                </c:pt>
                <c:pt idx="4271">
                  <c:v>58.670649332371902</c:v>
                </c:pt>
                <c:pt idx="4272">
                  <c:v>58.684386314187002</c:v>
                </c:pt>
                <c:pt idx="4273">
                  <c:v>58.698123296002102</c:v>
                </c:pt>
                <c:pt idx="4274">
                  <c:v>58.711860277817202</c:v>
                </c:pt>
                <c:pt idx="4275">
                  <c:v>58.725597259632302</c:v>
                </c:pt>
                <c:pt idx="4276">
                  <c:v>58.739334241447501</c:v>
                </c:pt>
                <c:pt idx="4277">
                  <c:v>58.753071223262602</c:v>
                </c:pt>
                <c:pt idx="4278">
                  <c:v>58.766808205077702</c:v>
                </c:pt>
                <c:pt idx="4279">
                  <c:v>58.780545186892802</c:v>
                </c:pt>
                <c:pt idx="4280">
                  <c:v>58.794282168707902</c:v>
                </c:pt>
                <c:pt idx="4281">
                  <c:v>58.808019150523101</c:v>
                </c:pt>
                <c:pt idx="4282">
                  <c:v>58.821756132338201</c:v>
                </c:pt>
                <c:pt idx="4283">
                  <c:v>58.835493114153302</c:v>
                </c:pt>
                <c:pt idx="4284">
                  <c:v>58.849230095968402</c:v>
                </c:pt>
                <c:pt idx="4285">
                  <c:v>58.862967077783502</c:v>
                </c:pt>
                <c:pt idx="4286">
                  <c:v>58.876704059598602</c:v>
                </c:pt>
                <c:pt idx="4287">
                  <c:v>58.890441041413801</c:v>
                </c:pt>
                <c:pt idx="4288">
                  <c:v>58.904178023228901</c:v>
                </c:pt>
                <c:pt idx="4289">
                  <c:v>58.917915005044001</c:v>
                </c:pt>
                <c:pt idx="4290">
                  <c:v>58.931651986859102</c:v>
                </c:pt>
                <c:pt idx="4291">
                  <c:v>58.945388968674202</c:v>
                </c:pt>
                <c:pt idx="4292">
                  <c:v>58.959125950489401</c:v>
                </c:pt>
                <c:pt idx="4293">
                  <c:v>58.972862932304501</c:v>
                </c:pt>
                <c:pt idx="4294">
                  <c:v>58.986599914119601</c:v>
                </c:pt>
                <c:pt idx="4295">
                  <c:v>59.000336895934701</c:v>
                </c:pt>
                <c:pt idx="4296">
                  <c:v>59.014073877749802</c:v>
                </c:pt>
                <c:pt idx="4297">
                  <c:v>59.027810859565001</c:v>
                </c:pt>
                <c:pt idx="4298">
                  <c:v>59.041547841380101</c:v>
                </c:pt>
                <c:pt idx="4299">
                  <c:v>59.055284823195201</c:v>
                </c:pt>
                <c:pt idx="4300">
                  <c:v>59.069021805010301</c:v>
                </c:pt>
                <c:pt idx="4301">
                  <c:v>59.082758786825401</c:v>
                </c:pt>
                <c:pt idx="4302">
                  <c:v>59.096495768640501</c:v>
                </c:pt>
                <c:pt idx="4303">
                  <c:v>59.110232750455701</c:v>
                </c:pt>
                <c:pt idx="4304">
                  <c:v>59.123969732270801</c:v>
                </c:pt>
                <c:pt idx="4305">
                  <c:v>59.137706714085901</c:v>
                </c:pt>
                <c:pt idx="4306">
                  <c:v>59.151443695901001</c:v>
                </c:pt>
                <c:pt idx="4307">
                  <c:v>59.165180677716101</c:v>
                </c:pt>
                <c:pt idx="4308">
                  <c:v>59.178917659531301</c:v>
                </c:pt>
                <c:pt idx="4309">
                  <c:v>59.192654641346401</c:v>
                </c:pt>
                <c:pt idx="4310">
                  <c:v>59.206391623161501</c:v>
                </c:pt>
                <c:pt idx="4311">
                  <c:v>59.220128604976601</c:v>
                </c:pt>
                <c:pt idx="4312">
                  <c:v>59.233865586791701</c:v>
                </c:pt>
                <c:pt idx="4313">
                  <c:v>59.247602568606901</c:v>
                </c:pt>
                <c:pt idx="4314">
                  <c:v>59.261339550422001</c:v>
                </c:pt>
                <c:pt idx="4315">
                  <c:v>59.275076532237101</c:v>
                </c:pt>
                <c:pt idx="4316">
                  <c:v>59.288813514052201</c:v>
                </c:pt>
                <c:pt idx="4317">
                  <c:v>59.302550495867301</c:v>
                </c:pt>
                <c:pt idx="4318">
                  <c:v>59.316287477682401</c:v>
                </c:pt>
                <c:pt idx="4319">
                  <c:v>59.330024459497601</c:v>
                </c:pt>
                <c:pt idx="4320">
                  <c:v>59.343761441312701</c:v>
                </c:pt>
                <c:pt idx="4321">
                  <c:v>59.357498423127801</c:v>
                </c:pt>
                <c:pt idx="4322">
                  <c:v>59.371235404942901</c:v>
                </c:pt>
                <c:pt idx="4323">
                  <c:v>59.384972386758001</c:v>
                </c:pt>
                <c:pt idx="4324">
                  <c:v>59.398709368573201</c:v>
                </c:pt>
                <c:pt idx="4325">
                  <c:v>59.412446350388301</c:v>
                </c:pt>
                <c:pt idx="4326">
                  <c:v>59.426183332203401</c:v>
                </c:pt>
                <c:pt idx="4327">
                  <c:v>59.439920314018501</c:v>
                </c:pt>
                <c:pt idx="4328">
                  <c:v>59.453657295833601</c:v>
                </c:pt>
                <c:pt idx="4329">
                  <c:v>59.4673942776488</c:v>
                </c:pt>
                <c:pt idx="4330">
                  <c:v>59.481131259463901</c:v>
                </c:pt>
                <c:pt idx="4331">
                  <c:v>59.494868241279001</c:v>
                </c:pt>
                <c:pt idx="4332">
                  <c:v>59.508605223094101</c:v>
                </c:pt>
                <c:pt idx="4333">
                  <c:v>59.522342204909201</c:v>
                </c:pt>
                <c:pt idx="4334">
                  <c:v>59.536079186724301</c:v>
                </c:pt>
                <c:pt idx="4335">
                  <c:v>59.5498161685395</c:v>
                </c:pt>
                <c:pt idx="4336">
                  <c:v>59.563553150354601</c:v>
                </c:pt>
                <c:pt idx="4337">
                  <c:v>59.577290132169701</c:v>
                </c:pt>
                <c:pt idx="4338">
                  <c:v>59.591027113984801</c:v>
                </c:pt>
                <c:pt idx="4339">
                  <c:v>59.604764095799901</c:v>
                </c:pt>
                <c:pt idx="4340">
                  <c:v>59.6185010776151</c:v>
                </c:pt>
                <c:pt idx="4341">
                  <c:v>59.6322380594302</c:v>
                </c:pt>
                <c:pt idx="4342">
                  <c:v>59.6459750412453</c:v>
                </c:pt>
                <c:pt idx="4343">
                  <c:v>59.659712023060401</c:v>
                </c:pt>
                <c:pt idx="4344">
                  <c:v>59.673449004875501</c:v>
                </c:pt>
                <c:pt idx="4345">
                  <c:v>59.6871859866907</c:v>
                </c:pt>
                <c:pt idx="4346">
                  <c:v>59.7009229685058</c:v>
                </c:pt>
                <c:pt idx="4347">
                  <c:v>59.7146599503209</c:v>
                </c:pt>
                <c:pt idx="4348">
                  <c:v>59.728396932136</c:v>
                </c:pt>
                <c:pt idx="4349">
                  <c:v>59.742133913951101</c:v>
                </c:pt>
                <c:pt idx="4350">
                  <c:v>59.755870895766201</c:v>
                </c:pt>
                <c:pt idx="4351">
                  <c:v>59.7696078775814</c:v>
                </c:pt>
                <c:pt idx="4352">
                  <c:v>59.7833448593965</c:v>
                </c:pt>
                <c:pt idx="4353">
                  <c:v>59.7970818412116</c:v>
                </c:pt>
                <c:pt idx="4354">
                  <c:v>59.8108188230267</c:v>
                </c:pt>
                <c:pt idx="4355">
                  <c:v>59.8245558048418</c:v>
                </c:pt>
                <c:pt idx="4356">
                  <c:v>59.838292786657</c:v>
                </c:pt>
                <c:pt idx="4357">
                  <c:v>59.8520297684721</c:v>
                </c:pt>
                <c:pt idx="4358">
                  <c:v>59.8657667502872</c:v>
                </c:pt>
                <c:pt idx="4359">
                  <c:v>59.8795037321023</c:v>
                </c:pt>
                <c:pt idx="4360">
                  <c:v>59.8932407139174</c:v>
                </c:pt>
                <c:pt idx="4361">
                  <c:v>59.9069776957326</c:v>
                </c:pt>
                <c:pt idx="4362">
                  <c:v>59.9207146775477</c:v>
                </c:pt>
                <c:pt idx="4363">
                  <c:v>59.9344516593628</c:v>
                </c:pt>
                <c:pt idx="4364">
                  <c:v>59.9481886411779</c:v>
                </c:pt>
                <c:pt idx="4365">
                  <c:v>59.961925622993</c:v>
                </c:pt>
                <c:pt idx="4366">
                  <c:v>59.9756626048081</c:v>
                </c:pt>
                <c:pt idx="4367">
                  <c:v>59.9893995866233</c:v>
                </c:pt>
                <c:pt idx="4368">
                  <c:v>60.0031365684384</c:v>
                </c:pt>
                <c:pt idx="4369">
                  <c:v>60.0168735502535</c:v>
                </c:pt>
                <c:pt idx="4370">
                  <c:v>60.0306105320686</c:v>
                </c:pt>
                <c:pt idx="4371">
                  <c:v>60.0443475138837</c:v>
                </c:pt>
                <c:pt idx="4372">
                  <c:v>60.0580844956988</c:v>
                </c:pt>
                <c:pt idx="4373">
                  <c:v>60.071821477514</c:v>
                </c:pt>
                <c:pt idx="4374">
                  <c:v>60.0855584593291</c:v>
                </c:pt>
                <c:pt idx="4375">
                  <c:v>60.0992954411442</c:v>
                </c:pt>
                <c:pt idx="4376">
                  <c:v>60.1130324229593</c:v>
                </c:pt>
                <c:pt idx="4377">
                  <c:v>60.1267694047744</c:v>
                </c:pt>
                <c:pt idx="4378">
                  <c:v>60.1405063865896</c:v>
                </c:pt>
                <c:pt idx="4379">
                  <c:v>60.1542433684047</c:v>
                </c:pt>
                <c:pt idx="4380">
                  <c:v>60.1679803502198</c:v>
                </c:pt>
                <c:pt idx="4381">
                  <c:v>60.1817173320349</c:v>
                </c:pt>
                <c:pt idx="4382">
                  <c:v>60.19545431385</c:v>
                </c:pt>
                <c:pt idx="4383">
                  <c:v>60.2091912956652</c:v>
                </c:pt>
                <c:pt idx="4384">
                  <c:v>60.2229282774803</c:v>
                </c:pt>
                <c:pt idx="4385">
                  <c:v>60.2366652592954</c:v>
                </c:pt>
                <c:pt idx="4386">
                  <c:v>60.2504022411105</c:v>
                </c:pt>
                <c:pt idx="4387">
                  <c:v>60.2641392229256</c:v>
                </c:pt>
                <c:pt idx="4388">
                  <c:v>60.2778762047407</c:v>
                </c:pt>
                <c:pt idx="4389">
                  <c:v>60.2916131865559</c:v>
                </c:pt>
                <c:pt idx="4390">
                  <c:v>60.305350168371</c:v>
                </c:pt>
                <c:pt idx="4391">
                  <c:v>60.3190871501861</c:v>
                </c:pt>
                <c:pt idx="4392">
                  <c:v>60.3328241320012</c:v>
                </c:pt>
                <c:pt idx="4393">
                  <c:v>60.3465611138163</c:v>
                </c:pt>
                <c:pt idx="4394">
                  <c:v>60.360298095631499</c:v>
                </c:pt>
                <c:pt idx="4395">
                  <c:v>60.374035077446599</c:v>
                </c:pt>
                <c:pt idx="4396">
                  <c:v>60.3877720592617</c:v>
                </c:pt>
                <c:pt idx="4397">
                  <c:v>60.4015090410768</c:v>
                </c:pt>
                <c:pt idx="4398">
                  <c:v>60.4152460228919</c:v>
                </c:pt>
                <c:pt idx="4399">
                  <c:v>60.428983004707099</c:v>
                </c:pt>
                <c:pt idx="4400">
                  <c:v>60.442719986522199</c:v>
                </c:pt>
                <c:pt idx="4401">
                  <c:v>60.456456968337299</c:v>
                </c:pt>
                <c:pt idx="4402">
                  <c:v>60.4701939501524</c:v>
                </c:pt>
                <c:pt idx="4403">
                  <c:v>60.4839309319675</c:v>
                </c:pt>
                <c:pt idx="4404">
                  <c:v>60.4976679137826</c:v>
                </c:pt>
                <c:pt idx="4405">
                  <c:v>60.511404895597799</c:v>
                </c:pt>
                <c:pt idx="4406">
                  <c:v>60.525141877412899</c:v>
                </c:pt>
                <c:pt idx="4407">
                  <c:v>60.538878859227999</c:v>
                </c:pt>
                <c:pt idx="4408">
                  <c:v>60.552615841043099</c:v>
                </c:pt>
                <c:pt idx="4409">
                  <c:v>60.5663528228582</c:v>
                </c:pt>
                <c:pt idx="4410">
                  <c:v>60.580089804673399</c:v>
                </c:pt>
                <c:pt idx="4411">
                  <c:v>60.593826786488499</c:v>
                </c:pt>
                <c:pt idx="4412">
                  <c:v>60.607563768303599</c:v>
                </c:pt>
                <c:pt idx="4413">
                  <c:v>60.621300750118699</c:v>
                </c:pt>
                <c:pt idx="4414">
                  <c:v>60.635037731933799</c:v>
                </c:pt>
                <c:pt idx="4415">
                  <c:v>60.648774713748999</c:v>
                </c:pt>
                <c:pt idx="4416">
                  <c:v>60.662511695564099</c:v>
                </c:pt>
                <c:pt idx="4417">
                  <c:v>60.676248677379199</c:v>
                </c:pt>
                <c:pt idx="4418">
                  <c:v>60.689985659194299</c:v>
                </c:pt>
                <c:pt idx="4419">
                  <c:v>60.703722641009399</c:v>
                </c:pt>
                <c:pt idx="4420">
                  <c:v>60.717459622824499</c:v>
                </c:pt>
                <c:pt idx="4421">
                  <c:v>60.731196604639699</c:v>
                </c:pt>
                <c:pt idx="4422">
                  <c:v>60.744933586454799</c:v>
                </c:pt>
                <c:pt idx="4423">
                  <c:v>60.758670568269899</c:v>
                </c:pt>
                <c:pt idx="4424">
                  <c:v>60.772407550084999</c:v>
                </c:pt>
                <c:pt idx="4425">
                  <c:v>60.786144531900099</c:v>
                </c:pt>
                <c:pt idx="4426">
                  <c:v>60.799881513715299</c:v>
                </c:pt>
                <c:pt idx="4427">
                  <c:v>60.813618495530399</c:v>
                </c:pt>
                <c:pt idx="4428">
                  <c:v>60.827355477345499</c:v>
                </c:pt>
                <c:pt idx="4429">
                  <c:v>60.841092459160599</c:v>
                </c:pt>
                <c:pt idx="4430">
                  <c:v>60.854829440975699</c:v>
                </c:pt>
                <c:pt idx="4431">
                  <c:v>60.868566422790899</c:v>
                </c:pt>
                <c:pt idx="4432">
                  <c:v>60.882303404605999</c:v>
                </c:pt>
                <c:pt idx="4433">
                  <c:v>60.896040386421099</c:v>
                </c:pt>
                <c:pt idx="4434">
                  <c:v>60.909777368236199</c:v>
                </c:pt>
                <c:pt idx="4435">
                  <c:v>60.923514350051299</c:v>
                </c:pt>
                <c:pt idx="4436">
                  <c:v>60.937251331866399</c:v>
                </c:pt>
                <c:pt idx="4437">
                  <c:v>60.950988313681599</c:v>
                </c:pt>
                <c:pt idx="4438">
                  <c:v>60.964725295496699</c:v>
                </c:pt>
                <c:pt idx="4439">
                  <c:v>60.978462277311799</c:v>
                </c:pt>
                <c:pt idx="4440">
                  <c:v>60.992199259126899</c:v>
                </c:pt>
                <c:pt idx="4441">
                  <c:v>61.005936240941999</c:v>
                </c:pt>
                <c:pt idx="4442">
                  <c:v>61.019673222757199</c:v>
                </c:pt>
                <c:pt idx="4443">
                  <c:v>61.033410204572299</c:v>
                </c:pt>
                <c:pt idx="4444">
                  <c:v>61.047147186387399</c:v>
                </c:pt>
                <c:pt idx="4445">
                  <c:v>61.060884168202499</c:v>
                </c:pt>
                <c:pt idx="4446">
                  <c:v>61.074621150017599</c:v>
                </c:pt>
                <c:pt idx="4447">
                  <c:v>61.088358131832798</c:v>
                </c:pt>
                <c:pt idx="4448">
                  <c:v>61.102095113647898</c:v>
                </c:pt>
                <c:pt idx="4449">
                  <c:v>61.115832095462999</c:v>
                </c:pt>
                <c:pt idx="4450">
                  <c:v>61.129569077278099</c:v>
                </c:pt>
                <c:pt idx="4451">
                  <c:v>61.143306059093199</c:v>
                </c:pt>
                <c:pt idx="4452">
                  <c:v>61.157043040908299</c:v>
                </c:pt>
                <c:pt idx="4453">
                  <c:v>61.170780022723498</c:v>
                </c:pt>
                <c:pt idx="4454">
                  <c:v>61.184517004538598</c:v>
                </c:pt>
                <c:pt idx="4455">
                  <c:v>61.198253986353699</c:v>
                </c:pt>
                <c:pt idx="4456">
                  <c:v>61.211990968168799</c:v>
                </c:pt>
                <c:pt idx="4457">
                  <c:v>61.225727949983899</c:v>
                </c:pt>
                <c:pt idx="4458">
                  <c:v>61.239464931799098</c:v>
                </c:pt>
                <c:pt idx="4459">
                  <c:v>61.253201913614198</c:v>
                </c:pt>
                <c:pt idx="4460">
                  <c:v>61.266938895429298</c:v>
                </c:pt>
                <c:pt idx="4461">
                  <c:v>61.280675877244398</c:v>
                </c:pt>
                <c:pt idx="4462">
                  <c:v>61.294412859059499</c:v>
                </c:pt>
                <c:pt idx="4463">
                  <c:v>61.308149840874698</c:v>
                </c:pt>
                <c:pt idx="4464">
                  <c:v>61.321886822689798</c:v>
                </c:pt>
                <c:pt idx="4465">
                  <c:v>61.335623804504898</c:v>
                </c:pt>
                <c:pt idx="4466">
                  <c:v>61.349360786319998</c:v>
                </c:pt>
                <c:pt idx="4467">
                  <c:v>61.363097768135098</c:v>
                </c:pt>
                <c:pt idx="4468">
                  <c:v>61.376834749950198</c:v>
                </c:pt>
                <c:pt idx="4469">
                  <c:v>61.390571731765398</c:v>
                </c:pt>
                <c:pt idx="4470">
                  <c:v>61.404308713580498</c:v>
                </c:pt>
                <c:pt idx="4471">
                  <c:v>61.418045695395598</c:v>
                </c:pt>
                <c:pt idx="4472">
                  <c:v>61.431782677210698</c:v>
                </c:pt>
                <c:pt idx="4473">
                  <c:v>61.445519659025798</c:v>
                </c:pt>
                <c:pt idx="4474">
                  <c:v>61.459256640840998</c:v>
                </c:pt>
                <c:pt idx="4475">
                  <c:v>61.472993622656098</c:v>
                </c:pt>
                <c:pt idx="4476">
                  <c:v>61.486730604471198</c:v>
                </c:pt>
                <c:pt idx="4477">
                  <c:v>61.500467586286298</c:v>
                </c:pt>
                <c:pt idx="4478">
                  <c:v>61.514204568101398</c:v>
                </c:pt>
                <c:pt idx="4479">
                  <c:v>61.527941549916498</c:v>
                </c:pt>
                <c:pt idx="4480">
                  <c:v>61.541678531731698</c:v>
                </c:pt>
                <c:pt idx="4481">
                  <c:v>61.555415513546798</c:v>
                </c:pt>
                <c:pt idx="4482">
                  <c:v>61.569152495361898</c:v>
                </c:pt>
                <c:pt idx="4483">
                  <c:v>61.582889477176998</c:v>
                </c:pt>
                <c:pt idx="4484">
                  <c:v>61.596626458992098</c:v>
                </c:pt>
                <c:pt idx="4485">
                  <c:v>61.610363440807298</c:v>
                </c:pt>
                <c:pt idx="4486">
                  <c:v>61.624100422622398</c:v>
                </c:pt>
                <c:pt idx="4487">
                  <c:v>61.637837404437498</c:v>
                </c:pt>
                <c:pt idx="4488">
                  <c:v>61.651574386252598</c:v>
                </c:pt>
                <c:pt idx="4489">
                  <c:v>61.665311368067698</c:v>
                </c:pt>
                <c:pt idx="4490">
                  <c:v>61.679048349882898</c:v>
                </c:pt>
                <c:pt idx="4491">
                  <c:v>61.692785331697998</c:v>
                </c:pt>
                <c:pt idx="4492">
                  <c:v>61.706522313513098</c:v>
                </c:pt>
                <c:pt idx="4493">
                  <c:v>61.720259295328198</c:v>
                </c:pt>
                <c:pt idx="4494">
                  <c:v>61.733996277143298</c:v>
                </c:pt>
                <c:pt idx="4495">
                  <c:v>61.747733258958398</c:v>
                </c:pt>
                <c:pt idx="4496">
                  <c:v>61.761470240773598</c:v>
                </c:pt>
                <c:pt idx="4497">
                  <c:v>61.775207222588698</c:v>
                </c:pt>
                <c:pt idx="4498">
                  <c:v>61.788944204403798</c:v>
                </c:pt>
                <c:pt idx="4499">
                  <c:v>61.802681186218898</c:v>
                </c:pt>
                <c:pt idx="4500">
                  <c:v>61.816418168033998</c:v>
                </c:pt>
                <c:pt idx="4501">
                  <c:v>61.830155149849197</c:v>
                </c:pt>
                <c:pt idx="4502">
                  <c:v>61.843892131664298</c:v>
                </c:pt>
                <c:pt idx="4503">
                  <c:v>61.857629113479398</c:v>
                </c:pt>
                <c:pt idx="4504">
                  <c:v>61.871366095294498</c:v>
                </c:pt>
                <c:pt idx="4505">
                  <c:v>61.885103077109598</c:v>
                </c:pt>
                <c:pt idx="4506">
                  <c:v>61.898840058924797</c:v>
                </c:pt>
                <c:pt idx="4507">
                  <c:v>61.912577040739897</c:v>
                </c:pt>
                <c:pt idx="4508">
                  <c:v>61.926314022554998</c:v>
                </c:pt>
                <c:pt idx="4509">
                  <c:v>61.940051004370098</c:v>
                </c:pt>
                <c:pt idx="4510">
                  <c:v>61.953787986185198</c:v>
                </c:pt>
                <c:pt idx="4511">
                  <c:v>61.967524968000298</c:v>
                </c:pt>
                <c:pt idx="4512">
                  <c:v>61.981261949815497</c:v>
                </c:pt>
                <c:pt idx="4513">
                  <c:v>61.994998931630597</c:v>
                </c:pt>
                <c:pt idx="4514">
                  <c:v>62.008735913445697</c:v>
                </c:pt>
                <c:pt idx="4515">
                  <c:v>62.022472895260798</c:v>
                </c:pt>
                <c:pt idx="4516">
                  <c:v>62.036209877075898</c:v>
                </c:pt>
                <c:pt idx="4517">
                  <c:v>62.049946858891097</c:v>
                </c:pt>
                <c:pt idx="4518">
                  <c:v>62.063683840706197</c:v>
                </c:pt>
                <c:pt idx="4519">
                  <c:v>62.077420822521297</c:v>
                </c:pt>
                <c:pt idx="4520">
                  <c:v>62.091157804336397</c:v>
                </c:pt>
                <c:pt idx="4521">
                  <c:v>62.104894786151497</c:v>
                </c:pt>
                <c:pt idx="4522">
                  <c:v>62.118631767966697</c:v>
                </c:pt>
                <c:pt idx="4523">
                  <c:v>62.132368749781797</c:v>
                </c:pt>
                <c:pt idx="4524">
                  <c:v>62.146105731596897</c:v>
                </c:pt>
                <c:pt idx="4525">
                  <c:v>62.159842713411997</c:v>
                </c:pt>
                <c:pt idx="4526">
                  <c:v>62.173579695227097</c:v>
                </c:pt>
                <c:pt idx="4527">
                  <c:v>62.187316677042197</c:v>
                </c:pt>
                <c:pt idx="4528">
                  <c:v>62.201053658857397</c:v>
                </c:pt>
                <c:pt idx="4529">
                  <c:v>62.214790640672497</c:v>
                </c:pt>
                <c:pt idx="4530">
                  <c:v>62.228527622487597</c:v>
                </c:pt>
                <c:pt idx="4531">
                  <c:v>62.242264604302697</c:v>
                </c:pt>
                <c:pt idx="4532">
                  <c:v>62.256001586117797</c:v>
                </c:pt>
                <c:pt idx="4533">
                  <c:v>62.269738567932997</c:v>
                </c:pt>
                <c:pt idx="4534">
                  <c:v>62.283475549748097</c:v>
                </c:pt>
                <c:pt idx="4535">
                  <c:v>62.297212531563197</c:v>
                </c:pt>
                <c:pt idx="4536">
                  <c:v>62.310949513378297</c:v>
                </c:pt>
                <c:pt idx="4537">
                  <c:v>62.324686495193397</c:v>
                </c:pt>
                <c:pt idx="4538">
                  <c:v>62.338423477008597</c:v>
                </c:pt>
                <c:pt idx="4539">
                  <c:v>62.352160458823697</c:v>
                </c:pt>
                <c:pt idx="4540">
                  <c:v>62.365897440638797</c:v>
                </c:pt>
                <c:pt idx="4541">
                  <c:v>62.379634422453897</c:v>
                </c:pt>
                <c:pt idx="4542">
                  <c:v>62.393371404268997</c:v>
                </c:pt>
                <c:pt idx="4543">
                  <c:v>62.407108386084097</c:v>
                </c:pt>
                <c:pt idx="4544">
                  <c:v>62.420845367899297</c:v>
                </c:pt>
                <c:pt idx="4545">
                  <c:v>62.434582349714397</c:v>
                </c:pt>
                <c:pt idx="4546">
                  <c:v>62.448319331529497</c:v>
                </c:pt>
                <c:pt idx="4547">
                  <c:v>62.462056313344597</c:v>
                </c:pt>
                <c:pt idx="4548">
                  <c:v>62.475793295159697</c:v>
                </c:pt>
                <c:pt idx="4549">
                  <c:v>62.489530276974897</c:v>
                </c:pt>
                <c:pt idx="4550">
                  <c:v>62.503267258789997</c:v>
                </c:pt>
                <c:pt idx="4551">
                  <c:v>62.517004240605097</c:v>
                </c:pt>
                <c:pt idx="4552">
                  <c:v>62.530741222420197</c:v>
                </c:pt>
                <c:pt idx="4553">
                  <c:v>62.544478204235297</c:v>
                </c:pt>
                <c:pt idx="4554">
                  <c:v>62.558215186050496</c:v>
                </c:pt>
                <c:pt idx="4555">
                  <c:v>62.571952167865597</c:v>
                </c:pt>
                <c:pt idx="4556">
                  <c:v>62.585689149680697</c:v>
                </c:pt>
                <c:pt idx="4557">
                  <c:v>62.599426131495797</c:v>
                </c:pt>
                <c:pt idx="4558">
                  <c:v>62.613163113310897</c:v>
                </c:pt>
                <c:pt idx="4559">
                  <c:v>62.626900095125997</c:v>
                </c:pt>
                <c:pt idx="4560">
                  <c:v>62.640637076941204</c:v>
                </c:pt>
                <c:pt idx="4561">
                  <c:v>62.654374058756297</c:v>
                </c:pt>
                <c:pt idx="4562">
                  <c:v>62.668111040571397</c:v>
                </c:pt>
                <c:pt idx="4563">
                  <c:v>62.681848022386497</c:v>
                </c:pt>
                <c:pt idx="4564">
                  <c:v>62.695585004201597</c:v>
                </c:pt>
                <c:pt idx="4565">
                  <c:v>62.709321986016803</c:v>
                </c:pt>
                <c:pt idx="4566">
                  <c:v>62.723058967831903</c:v>
                </c:pt>
                <c:pt idx="4567">
                  <c:v>62.736795949646996</c:v>
                </c:pt>
                <c:pt idx="4568">
                  <c:v>62.750532931462097</c:v>
                </c:pt>
                <c:pt idx="4569">
                  <c:v>62.764269913277197</c:v>
                </c:pt>
                <c:pt idx="4570">
                  <c:v>62.778006895092403</c:v>
                </c:pt>
                <c:pt idx="4571">
                  <c:v>62.791743876907503</c:v>
                </c:pt>
                <c:pt idx="4572">
                  <c:v>62.805480858722603</c:v>
                </c:pt>
                <c:pt idx="4573">
                  <c:v>62.819217840537704</c:v>
                </c:pt>
                <c:pt idx="4574">
                  <c:v>62.832954822352796</c:v>
                </c:pt>
                <c:pt idx="4575">
                  <c:v>62.846691804167897</c:v>
                </c:pt>
                <c:pt idx="4576">
                  <c:v>62.860428785983103</c:v>
                </c:pt>
                <c:pt idx="4577">
                  <c:v>62.874165767798203</c:v>
                </c:pt>
                <c:pt idx="4578">
                  <c:v>62.887902749613303</c:v>
                </c:pt>
                <c:pt idx="4579">
                  <c:v>62.901639731428403</c:v>
                </c:pt>
                <c:pt idx="4580">
                  <c:v>62.915376713243496</c:v>
                </c:pt>
                <c:pt idx="4581">
                  <c:v>62.929113695058703</c:v>
                </c:pt>
                <c:pt idx="4582">
                  <c:v>62.942850676873803</c:v>
                </c:pt>
                <c:pt idx="4583">
                  <c:v>62.956587658688903</c:v>
                </c:pt>
                <c:pt idx="4584">
                  <c:v>62.970324640504003</c:v>
                </c:pt>
                <c:pt idx="4585">
                  <c:v>62.984061622319103</c:v>
                </c:pt>
                <c:pt idx="4586">
                  <c:v>62.997798604134204</c:v>
                </c:pt>
                <c:pt idx="4587">
                  <c:v>63.011535585949403</c:v>
                </c:pt>
                <c:pt idx="4588">
                  <c:v>63.025272567764503</c:v>
                </c:pt>
                <c:pt idx="4589">
                  <c:v>63.039009549579603</c:v>
                </c:pt>
                <c:pt idx="4590">
                  <c:v>63.052746531394703</c:v>
                </c:pt>
                <c:pt idx="4591">
                  <c:v>63.066483513209803</c:v>
                </c:pt>
                <c:pt idx="4592">
                  <c:v>63.080220495025003</c:v>
                </c:pt>
                <c:pt idx="4593">
                  <c:v>63.093957476840103</c:v>
                </c:pt>
                <c:pt idx="4594">
                  <c:v>63.107694458655203</c:v>
                </c:pt>
                <c:pt idx="4595">
                  <c:v>63.121431440470303</c:v>
                </c:pt>
                <c:pt idx="4596">
                  <c:v>63.135168422285403</c:v>
                </c:pt>
                <c:pt idx="4597">
                  <c:v>63.148905404100603</c:v>
                </c:pt>
                <c:pt idx="4598">
                  <c:v>63.162642385915703</c:v>
                </c:pt>
                <c:pt idx="4599">
                  <c:v>63.176379367730803</c:v>
                </c:pt>
                <c:pt idx="4600">
                  <c:v>63.190116349545903</c:v>
                </c:pt>
                <c:pt idx="4601">
                  <c:v>63.203853331361003</c:v>
                </c:pt>
                <c:pt idx="4602">
                  <c:v>63.217590313176103</c:v>
                </c:pt>
                <c:pt idx="4603">
                  <c:v>63.231327294991303</c:v>
                </c:pt>
                <c:pt idx="4604">
                  <c:v>63.245064276806403</c:v>
                </c:pt>
                <c:pt idx="4605">
                  <c:v>63.258801258621503</c:v>
                </c:pt>
                <c:pt idx="4606">
                  <c:v>63.272538240436603</c:v>
                </c:pt>
                <c:pt idx="4607">
                  <c:v>63.286275222251703</c:v>
                </c:pt>
                <c:pt idx="4608">
                  <c:v>63.300012204066903</c:v>
                </c:pt>
                <c:pt idx="4609">
                  <c:v>63.313749185882003</c:v>
                </c:pt>
                <c:pt idx="4610">
                  <c:v>63.327486167697103</c:v>
                </c:pt>
                <c:pt idx="4611">
                  <c:v>63.341223149512203</c:v>
                </c:pt>
                <c:pt idx="4612">
                  <c:v>63.354960131327303</c:v>
                </c:pt>
                <c:pt idx="4613">
                  <c:v>63.368697113142503</c:v>
                </c:pt>
                <c:pt idx="4614">
                  <c:v>63.382434094957603</c:v>
                </c:pt>
                <c:pt idx="4615">
                  <c:v>63.396171076772703</c:v>
                </c:pt>
                <c:pt idx="4616">
                  <c:v>63.409908058587803</c:v>
                </c:pt>
                <c:pt idx="4617">
                  <c:v>63.423645040402903</c:v>
                </c:pt>
                <c:pt idx="4618">
                  <c:v>63.437382022218003</c:v>
                </c:pt>
                <c:pt idx="4619">
                  <c:v>63.451119004033202</c:v>
                </c:pt>
                <c:pt idx="4620">
                  <c:v>63.464855985848303</c:v>
                </c:pt>
                <c:pt idx="4621">
                  <c:v>63.478592967663403</c:v>
                </c:pt>
                <c:pt idx="4622">
                  <c:v>63.492329949478503</c:v>
                </c:pt>
                <c:pt idx="4623">
                  <c:v>63.506066931293603</c:v>
                </c:pt>
                <c:pt idx="4624">
                  <c:v>63.519803913108802</c:v>
                </c:pt>
                <c:pt idx="4625">
                  <c:v>63.533540894923902</c:v>
                </c:pt>
                <c:pt idx="4626">
                  <c:v>63.547277876739003</c:v>
                </c:pt>
                <c:pt idx="4627">
                  <c:v>63.561014858554103</c:v>
                </c:pt>
                <c:pt idx="4628">
                  <c:v>63.574751840369203</c:v>
                </c:pt>
                <c:pt idx="4629">
                  <c:v>63.588488822184402</c:v>
                </c:pt>
                <c:pt idx="4630">
                  <c:v>63.602225803999502</c:v>
                </c:pt>
                <c:pt idx="4631">
                  <c:v>63.615962785814602</c:v>
                </c:pt>
                <c:pt idx="4632">
                  <c:v>63.629699767629702</c:v>
                </c:pt>
                <c:pt idx="4633">
                  <c:v>63.643436749444803</c:v>
                </c:pt>
                <c:pt idx="4634">
                  <c:v>63.657173731259903</c:v>
                </c:pt>
                <c:pt idx="4635">
                  <c:v>63.670910713075102</c:v>
                </c:pt>
                <c:pt idx="4636">
                  <c:v>63.684647694890202</c:v>
                </c:pt>
                <c:pt idx="4637">
                  <c:v>63.698384676705302</c:v>
                </c:pt>
                <c:pt idx="4638">
                  <c:v>63.712121658520402</c:v>
                </c:pt>
                <c:pt idx="4639">
                  <c:v>63.725858640335503</c:v>
                </c:pt>
                <c:pt idx="4640">
                  <c:v>63.739595622150702</c:v>
                </c:pt>
                <c:pt idx="4641">
                  <c:v>63.753332603965802</c:v>
                </c:pt>
                <c:pt idx="4642">
                  <c:v>63.767069585780902</c:v>
                </c:pt>
                <c:pt idx="4643">
                  <c:v>63.780806567596002</c:v>
                </c:pt>
                <c:pt idx="4644">
                  <c:v>63.794543549411102</c:v>
                </c:pt>
                <c:pt idx="4645">
                  <c:v>63.808280531226302</c:v>
                </c:pt>
                <c:pt idx="4646">
                  <c:v>63.822017513041402</c:v>
                </c:pt>
                <c:pt idx="4647">
                  <c:v>63.835754494856502</c:v>
                </c:pt>
                <c:pt idx="4648">
                  <c:v>63.849491476671602</c:v>
                </c:pt>
                <c:pt idx="4649">
                  <c:v>63.863228458486702</c:v>
                </c:pt>
                <c:pt idx="4650">
                  <c:v>63.876965440301802</c:v>
                </c:pt>
                <c:pt idx="4651">
                  <c:v>63.890702422117002</c:v>
                </c:pt>
                <c:pt idx="4652">
                  <c:v>63.904439403932102</c:v>
                </c:pt>
                <c:pt idx="4653">
                  <c:v>63.918176385747202</c:v>
                </c:pt>
                <c:pt idx="4654">
                  <c:v>63.931913367562302</c:v>
                </c:pt>
                <c:pt idx="4655">
                  <c:v>63.945650349377402</c:v>
                </c:pt>
                <c:pt idx="4656">
                  <c:v>63.959387331192602</c:v>
                </c:pt>
                <c:pt idx="4657">
                  <c:v>63.973124313007702</c:v>
                </c:pt>
                <c:pt idx="4658">
                  <c:v>63.986861294822802</c:v>
                </c:pt>
                <c:pt idx="4659">
                  <c:v>64.000598276637902</c:v>
                </c:pt>
                <c:pt idx="4660">
                  <c:v>64.014335258453002</c:v>
                </c:pt>
                <c:pt idx="4661">
                  <c:v>64.028072240268102</c:v>
                </c:pt>
                <c:pt idx="4662">
                  <c:v>64.041809222083302</c:v>
                </c:pt>
                <c:pt idx="4663">
                  <c:v>64.055546203898402</c:v>
                </c:pt>
                <c:pt idx="4664">
                  <c:v>64.069283185713502</c:v>
                </c:pt>
                <c:pt idx="4665">
                  <c:v>64.083020167528602</c:v>
                </c:pt>
                <c:pt idx="4666">
                  <c:v>64.096757149343702</c:v>
                </c:pt>
                <c:pt idx="4667">
                  <c:v>64.110494131158902</c:v>
                </c:pt>
                <c:pt idx="4668">
                  <c:v>64.124231112974002</c:v>
                </c:pt>
                <c:pt idx="4669">
                  <c:v>64.137968094789102</c:v>
                </c:pt>
                <c:pt idx="4670">
                  <c:v>64.151705076604202</c:v>
                </c:pt>
                <c:pt idx="4671">
                  <c:v>64.165442058419302</c:v>
                </c:pt>
                <c:pt idx="4672">
                  <c:v>64.179179040234501</c:v>
                </c:pt>
                <c:pt idx="4673">
                  <c:v>64.192916022049602</c:v>
                </c:pt>
                <c:pt idx="4674">
                  <c:v>64.206653003864702</c:v>
                </c:pt>
                <c:pt idx="4675">
                  <c:v>64.220389985679802</c:v>
                </c:pt>
                <c:pt idx="4676">
                  <c:v>64.234126967494902</c:v>
                </c:pt>
                <c:pt idx="4677">
                  <c:v>64.247863949310002</c:v>
                </c:pt>
                <c:pt idx="4678">
                  <c:v>64.261600931125201</c:v>
                </c:pt>
                <c:pt idx="4679">
                  <c:v>64.275337912940302</c:v>
                </c:pt>
                <c:pt idx="4680">
                  <c:v>64.289074894755402</c:v>
                </c:pt>
                <c:pt idx="4681">
                  <c:v>64.302811876570502</c:v>
                </c:pt>
                <c:pt idx="4682">
                  <c:v>64.316548858385602</c:v>
                </c:pt>
                <c:pt idx="4683">
                  <c:v>64.330285840200801</c:v>
                </c:pt>
                <c:pt idx="4684">
                  <c:v>64.344022822015901</c:v>
                </c:pt>
                <c:pt idx="4685">
                  <c:v>64.357759803831001</c:v>
                </c:pt>
                <c:pt idx="4686">
                  <c:v>64.371496785646102</c:v>
                </c:pt>
                <c:pt idx="4687">
                  <c:v>64.385233767461202</c:v>
                </c:pt>
                <c:pt idx="4688">
                  <c:v>64.398970749276401</c:v>
                </c:pt>
                <c:pt idx="4689">
                  <c:v>64.412707731091501</c:v>
                </c:pt>
                <c:pt idx="4690">
                  <c:v>64.426444712906601</c:v>
                </c:pt>
                <c:pt idx="4691">
                  <c:v>64.440181694721701</c:v>
                </c:pt>
                <c:pt idx="4692">
                  <c:v>64.453918676536802</c:v>
                </c:pt>
                <c:pt idx="4693">
                  <c:v>64.467655658351902</c:v>
                </c:pt>
                <c:pt idx="4694">
                  <c:v>64.481392640167101</c:v>
                </c:pt>
                <c:pt idx="4695">
                  <c:v>64.495129621982201</c:v>
                </c:pt>
                <c:pt idx="4696">
                  <c:v>64.508866603797301</c:v>
                </c:pt>
                <c:pt idx="4697">
                  <c:v>64.522603585612401</c:v>
                </c:pt>
                <c:pt idx="4698">
                  <c:v>64.536340567427501</c:v>
                </c:pt>
                <c:pt idx="4699">
                  <c:v>64.550077549242701</c:v>
                </c:pt>
                <c:pt idx="4700">
                  <c:v>64.563814531057801</c:v>
                </c:pt>
                <c:pt idx="4701">
                  <c:v>64.577551512872901</c:v>
                </c:pt>
                <c:pt idx="4702">
                  <c:v>64.591288494688001</c:v>
                </c:pt>
                <c:pt idx="4703">
                  <c:v>64.605025476503101</c:v>
                </c:pt>
                <c:pt idx="4704">
                  <c:v>64.618762458318301</c:v>
                </c:pt>
                <c:pt idx="4705">
                  <c:v>64.632499440133401</c:v>
                </c:pt>
                <c:pt idx="4706">
                  <c:v>64.646236421948501</c:v>
                </c:pt>
                <c:pt idx="4707">
                  <c:v>64.659973403763601</c:v>
                </c:pt>
                <c:pt idx="4708">
                  <c:v>64.673710385578701</c:v>
                </c:pt>
                <c:pt idx="4709">
                  <c:v>64.687447367393801</c:v>
                </c:pt>
                <c:pt idx="4710">
                  <c:v>64.701184349209001</c:v>
                </c:pt>
                <c:pt idx="4711">
                  <c:v>64.714921331024101</c:v>
                </c:pt>
                <c:pt idx="4712">
                  <c:v>64.728658312839201</c:v>
                </c:pt>
                <c:pt idx="4713">
                  <c:v>64.742395294654301</c:v>
                </c:pt>
                <c:pt idx="4714">
                  <c:v>64.756132276469401</c:v>
                </c:pt>
                <c:pt idx="4715">
                  <c:v>64.769869258284601</c:v>
                </c:pt>
                <c:pt idx="4716">
                  <c:v>64.783606240099701</c:v>
                </c:pt>
                <c:pt idx="4717">
                  <c:v>64.797343221914801</c:v>
                </c:pt>
                <c:pt idx="4718">
                  <c:v>64.811080203729901</c:v>
                </c:pt>
                <c:pt idx="4719">
                  <c:v>64.824817185545001</c:v>
                </c:pt>
                <c:pt idx="4720">
                  <c:v>64.838554167360201</c:v>
                </c:pt>
                <c:pt idx="4721">
                  <c:v>64.852291149175301</c:v>
                </c:pt>
                <c:pt idx="4722">
                  <c:v>64.866028130990401</c:v>
                </c:pt>
                <c:pt idx="4723">
                  <c:v>64.879765112805501</c:v>
                </c:pt>
                <c:pt idx="4724">
                  <c:v>64.893502094620601</c:v>
                </c:pt>
                <c:pt idx="4725">
                  <c:v>64.907239076435701</c:v>
                </c:pt>
                <c:pt idx="4726">
                  <c:v>64.920976058250901</c:v>
                </c:pt>
                <c:pt idx="4727">
                  <c:v>64.934713040066001</c:v>
                </c:pt>
                <c:pt idx="4728">
                  <c:v>64.948450021881101</c:v>
                </c:pt>
                <c:pt idx="4729">
                  <c:v>64.962187003696201</c:v>
                </c:pt>
                <c:pt idx="4730">
                  <c:v>64.975923985511301</c:v>
                </c:pt>
                <c:pt idx="4731">
                  <c:v>64.9896609673265</c:v>
                </c:pt>
                <c:pt idx="4732">
                  <c:v>65.003397949141601</c:v>
                </c:pt>
                <c:pt idx="4733">
                  <c:v>65.017134930956701</c:v>
                </c:pt>
                <c:pt idx="4734">
                  <c:v>65.030871912771801</c:v>
                </c:pt>
                <c:pt idx="4735">
                  <c:v>65.044608894586901</c:v>
                </c:pt>
                <c:pt idx="4736">
                  <c:v>65.0583458764021</c:v>
                </c:pt>
                <c:pt idx="4737">
                  <c:v>65.0720828582172</c:v>
                </c:pt>
                <c:pt idx="4738">
                  <c:v>65.0858198400323</c:v>
                </c:pt>
                <c:pt idx="4739">
                  <c:v>65.099556821847401</c:v>
                </c:pt>
                <c:pt idx="4740">
                  <c:v>65.113293803662501</c:v>
                </c:pt>
                <c:pt idx="4741">
                  <c:v>65.127030785477601</c:v>
                </c:pt>
                <c:pt idx="4742">
                  <c:v>65.1407677672928</c:v>
                </c:pt>
                <c:pt idx="4743">
                  <c:v>65.1545047491079</c:v>
                </c:pt>
                <c:pt idx="4744">
                  <c:v>65.168241730923</c:v>
                </c:pt>
                <c:pt idx="4745">
                  <c:v>65.181978712738101</c:v>
                </c:pt>
                <c:pt idx="4746">
                  <c:v>65.195715694553201</c:v>
                </c:pt>
                <c:pt idx="4747">
                  <c:v>65.2094526763684</c:v>
                </c:pt>
                <c:pt idx="4748">
                  <c:v>65.2231896581835</c:v>
                </c:pt>
                <c:pt idx="4749">
                  <c:v>65.2369266399986</c:v>
                </c:pt>
                <c:pt idx="4750">
                  <c:v>65.2506636218137</c:v>
                </c:pt>
                <c:pt idx="4751">
                  <c:v>65.2644006036288</c:v>
                </c:pt>
                <c:pt idx="4752">
                  <c:v>65.278137585443901</c:v>
                </c:pt>
                <c:pt idx="4753">
                  <c:v>65.2918745672591</c:v>
                </c:pt>
                <c:pt idx="4754">
                  <c:v>65.3056115490742</c:v>
                </c:pt>
                <c:pt idx="4755">
                  <c:v>65.3193485308893</c:v>
                </c:pt>
                <c:pt idx="4756">
                  <c:v>65.3330855127044</c:v>
                </c:pt>
                <c:pt idx="4757">
                  <c:v>65.3468224945195</c:v>
                </c:pt>
                <c:pt idx="4758">
                  <c:v>65.3605594763347</c:v>
                </c:pt>
                <c:pt idx="4759">
                  <c:v>65.3742964581498</c:v>
                </c:pt>
                <c:pt idx="4760">
                  <c:v>65.3880334399649</c:v>
                </c:pt>
                <c:pt idx="4761">
                  <c:v>65.40177042178</c:v>
                </c:pt>
                <c:pt idx="4762">
                  <c:v>65.4155074035951</c:v>
                </c:pt>
                <c:pt idx="4763">
                  <c:v>65.4292443854103</c:v>
                </c:pt>
                <c:pt idx="4764">
                  <c:v>65.4429813672254</c:v>
                </c:pt>
                <c:pt idx="4765">
                  <c:v>65.4567183490405</c:v>
                </c:pt>
                <c:pt idx="4766">
                  <c:v>65.4704553308556</c:v>
                </c:pt>
                <c:pt idx="4767">
                  <c:v>65.4841923126707</c:v>
                </c:pt>
                <c:pt idx="4768">
                  <c:v>65.4979292944858</c:v>
                </c:pt>
                <c:pt idx="4769">
                  <c:v>65.511666276301</c:v>
                </c:pt>
                <c:pt idx="4770">
                  <c:v>65.5254032581161</c:v>
                </c:pt>
                <c:pt idx="4771">
                  <c:v>65.5391402399312</c:v>
                </c:pt>
                <c:pt idx="4772">
                  <c:v>65.5528772217463</c:v>
                </c:pt>
                <c:pt idx="4773">
                  <c:v>65.5666142035614</c:v>
                </c:pt>
                <c:pt idx="4774">
                  <c:v>65.5803511853766</c:v>
                </c:pt>
                <c:pt idx="4775">
                  <c:v>65.5940881671917</c:v>
                </c:pt>
                <c:pt idx="4776">
                  <c:v>65.6078251490068</c:v>
                </c:pt>
                <c:pt idx="4777">
                  <c:v>65.6215621308219</c:v>
                </c:pt>
                <c:pt idx="4778">
                  <c:v>65.635299112637</c:v>
                </c:pt>
                <c:pt idx="4779">
                  <c:v>65.6490360944522</c:v>
                </c:pt>
                <c:pt idx="4780">
                  <c:v>65.6627730762673</c:v>
                </c:pt>
                <c:pt idx="4781">
                  <c:v>65.6765100580824</c:v>
                </c:pt>
                <c:pt idx="4782">
                  <c:v>65.6902470398975</c:v>
                </c:pt>
                <c:pt idx="4783">
                  <c:v>65.7039840217126</c:v>
                </c:pt>
                <c:pt idx="4784">
                  <c:v>65.7177210035277</c:v>
                </c:pt>
                <c:pt idx="4785">
                  <c:v>65.7314579853429</c:v>
                </c:pt>
                <c:pt idx="4786">
                  <c:v>65.745194967158</c:v>
                </c:pt>
                <c:pt idx="4787">
                  <c:v>65.7589319489731</c:v>
                </c:pt>
                <c:pt idx="4788">
                  <c:v>65.7726689307882</c:v>
                </c:pt>
                <c:pt idx="4789">
                  <c:v>65.7864059126033</c:v>
                </c:pt>
                <c:pt idx="4790">
                  <c:v>65.800142894418499</c:v>
                </c:pt>
                <c:pt idx="4791">
                  <c:v>65.813879876233599</c:v>
                </c:pt>
                <c:pt idx="4792">
                  <c:v>65.8276168580487</c:v>
                </c:pt>
                <c:pt idx="4793">
                  <c:v>65.8413538398638</c:v>
                </c:pt>
                <c:pt idx="4794">
                  <c:v>65.8550908216789</c:v>
                </c:pt>
                <c:pt idx="4795">
                  <c:v>65.868827803494099</c:v>
                </c:pt>
                <c:pt idx="4796">
                  <c:v>65.882564785309199</c:v>
                </c:pt>
                <c:pt idx="4797">
                  <c:v>65.896301767124299</c:v>
                </c:pt>
                <c:pt idx="4798">
                  <c:v>65.9100387489394</c:v>
                </c:pt>
                <c:pt idx="4799">
                  <c:v>65.9237757307545</c:v>
                </c:pt>
                <c:pt idx="4800">
                  <c:v>65.9375127125696</c:v>
                </c:pt>
                <c:pt idx="4801">
                  <c:v>65.951249694384799</c:v>
                </c:pt>
                <c:pt idx="4802">
                  <c:v>65.964986676199899</c:v>
                </c:pt>
                <c:pt idx="4803">
                  <c:v>65.978723658014999</c:v>
                </c:pt>
                <c:pt idx="4804">
                  <c:v>65.992460639830099</c:v>
                </c:pt>
                <c:pt idx="4805">
                  <c:v>66.0061976216452</c:v>
                </c:pt>
                <c:pt idx="4806">
                  <c:v>66.019934603460399</c:v>
                </c:pt>
                <c:pt idx="4807">
                  <c:v>66.033671585275499</c:v>
                </c:pt>
                <c:pt idx="4808">
                  <c:v>66.047408567090599</c:v>
                </c:pt>
                <c:pt idx="4809">
                  <c:v>66.061145548905699</c:v>
                </c:pt>
                <c:pt idx="4810">
                  <c:v>66.074882530720799</c:v>
                </c:pt>
                <c:pt idx="4811">
                  <c:v>66.088619512535999</c:v>
                </c:pt>
                <c:pt idx="4812">
                  <c:v>66.102356494351099</c:v>
                </c:pt>
                <c:pt idx="4813">
                  <c:v>66.116093476166199</c:v>
                </c:pt>
                <c:pt idx="4814">
                  <c:v>66.129830457981299</c:v>
                </c:pt>
                <c:pt idx="4815">
                  <c:v>66.143567439796399</c:v>
                </c:pt>
                <c:pt idx="4816">
                  <c:v>66.157304421611499</c:v>
                </c:pt>
                <c:pt idx="4817">
                  <c:v>66.171041403426699</c:v>
                </c:pt>
                <c:pt idx="4818">
                  <c:v>66.184778385241799</c:v>
                </c:pt>
                <c:pt idx="4819">
                  <c:v>66.198515367056899</c:v>
                </c:pt>
                <c:pt idx="4820">
                  <c:v>66.212252348871999</c:v>
                </c:pt>
                <c:pt idx="4821">
                  <c:v>66.225989330687099</c:v>
                </c:pt>
                <c:pt idx="4822">
                  <c:v>66.239726312502299</c:v>
                </c:pt>
                <c:pt idx="4823">
                  <c:v>66.253463294317399</c:v>
                </c:pt>
                <c:pt idx="4824">
                  <c:v>66.267200276132499</c:v>
                </c:pt>
                <c:pt idx="4825">
                  <c:v>66.280937257947599</c:v>
                </c:pt>
                <c:pt idx="4826">
                  <c:v>66.294674239762699</c:v>
                </c:pt>
                <c:pt idx="4827">
                  <c:v>66.308411221577899</c:v>
                </c:pt>
                <c:pt idx="4828">
                  <c:v>66.322148203392999</c:v>
                </c:pt>
                <c:pt idx="4829">
                  <c:v>66.335885185208099</c:v>
                </c:pt>
                <c:pt idx="4830">
                  <c:v>66.349622167023199</c:v>
                </c:pt>
                <c:pt idx="4831">
                  <c:v>66.363359148838299</c:v>
                </c:pt>
                <c:pt idx="4832">
                  <c:v>66.377096130653399</c:v>
                </c:pt>
                <c:pt idx="4833">
                  <c:v>66.390833112468599</c:v>
                </c:pt>
                <c:pt idx="4834">
                  <c:v>66.404570094283699</c:v>
                </c:pt>
                <c:pt idx="4835">
                  <c:v>66.418307076098799</c:v>
                </c:pt>
                <c:pt idx="4836">
                  <c:v>66.432044057913899</c:v>
                </c:pt>
                <c:pt idx="4837">
                  <c:v>66.445781039728999</c:v>
                </c:pt>
                <c:pt idx="4838">
                  <c:v>66.459518021544199</c:v>
                </c:pt>
                <c:pt idx="4839">
                  <c:v>66.473255003359299</c:v>
                </c:pt>
                <c:pt idx="4840">
                  <c:v>66.486991985174399</c:v>
                </c:pt>
                <c:pt idx="4841">
                  <c:v>66.500728966989499</c:v>
                </c:pt>
                <c:pt idx="4842">
                  <c:v>66.514465948804599</c:v>
                </c:pt>
                <c:pt idx="4843">
                  <c:v>66.528202930619798</c:v>
                </c:pt>
                <c:pt idx="4844">
                  <c:v>66.541939912434898</c:v>
                </c:pt>
                <c:pt idx="4845">
                  <c:v>66.555676894249999</c:v>
                </c:pt>
                <c:pt idx="4846">
                  <c:v>66.569413876065099</c:v>
                </c:pt>
                <c:pt idx="4847">
                  <c:v>66.583150857880199</c:v>
                </c:pt>
                <c:pt idx="4848">
                  <c:v>66.596887839695299</c:v>
                </c:pt>
                <c:pt idx="4849">
                  <c:v>66.610624821510498</c:v>
                </c:pt>
                <c:pt idx="4850">
                  <c:v>66.624361803325598</c:v>
                </c:pt>
                <c:pt idx="4851">
                  <c:v>66.638098785140699</c:v>
                </c:pt>
                <c:pt idx="4852">
                  <c:v>66.651835766955799</c:v>
                </c:pt>
                <c:pt idx="4853">
                  <c:v>66.665572748770899</c:v>
                </c:pt>
                <c:pt idx="4854">
                  <c:v>66.679309730586098</c:v>
                </c:pt>
                <c:pt idx="4855">
                  <c:v>66.693046712401198</c:v>
                </c:pt>
                <c:pt idx="4856">
                  <c:v>66.706783694216298</c:v>
                </c:pt>
                <c:pt idx="4857">
                  <c:v>66.720520676031398</c:v>
                </c:pt>
                <c:pt idx="4858">
                  <c:v>66.734257657846499</c:v>
                </c:pt>
                <c:pt idx="4859">
                  <c:v>66.747994639661599</c:v>
                </c:pt>
                <c:pt idx="4860">
                  <c:v>66.761731621476798</c:v>
                </c:pt>
                <c:pt idx="4861">
                  <c:v>66.775468603291898</c:v>
                </c:pt>
                <c:pt idx="4862">
                  <c:v>66.789205585106998</c:v>
                </c:pt>
                <c:pt idx="4863">
                  <c:v>66.802942566922098</c:v>
                </c:pt>
                <c:pt idx="4864">
                  <c:v>66.816679548737199</c:v>
                </c:pt>
                <c:pt idx="4865">
                  <c:v>66.830416530552398</c:v>
                </c:pt>
                <c:pt idx="4866">
                  <c:v>66.844153512367498</c:v>
                </c:pt>
                <c:pt idx="4867">
                  <c:v>66.857890494182598</c:v>
                </c:pt>
                <c:pt idx="4868">
                  <c:v>66.871627475997698</c:v>
                </c:pt>
                <c:pt idx="4869">
                  <c:v>66.885364457812798</c:v>
                </c:pt>
                <c:pt idx="4870">
                  <c:v>66.899101439627998</c:v>
                </c:pt>
                <c:pt idx="4871">
                  <c:v>66.912838421443098</c:v>
                </c:pt>
                <c:pt idx="4872">
                  <c:v>66.926575403258198</c:v>
                </c:pt>
                <c:pt idx="4873">
                  <c:v>66.940312385073298</c:v>
                </c:pt>
                <c:pt idx="4874">
                  <c:v>66.954049366888398</c:v>
                </c:pt>
                <c:pt idx="4875">
                  <c:v>66.967786348703498</c:v>
                </c:pt>
                <c:pt idx="4876">
                  <c:v>66.981523330518698</c:v>
                </c:pt>
                <c:pt idx="4877">
                  <c:v>66.995260312333798</c:v>
                </c:pt>
                <c:pt idx="4878">
                  <c:v>67.008997294148898</c:v>
                </c:pt>
                <c:pt idx="4879">
                  <c:v>67.022734275963998</c:v>
                </c:pt>
                <c:pt idx="4880">
                  <c:v>67.036471257779098</c:v>
                </c:pt>
                <c:pt idx="4881">
                  <c:v>67.050208239594298</c:v>
                </c:pt>
                <c:pt idx="4882">
                  <c:v>67.063945221409398</c:v>
                </c:pt>
                <c:pt idx="4883">
                  <c:v>67.077682203224498</c:v>
                </c:pt>
                <c:pt idx="4884">
                  <c:v>67.091419185039598</c:v>
                </c:pt>
                <c:pt idx="4885">
                  <c:v>67.105156166854698</c:v>
                </c:pt>
                <c:pt idx="4886">
                  <c:v>67.118893148669898</c:v>
                </c:pt>
                <c:pt idx="4887">
                  <c:v>67.132630130484998</c:v>
                </c:pt>
                <c:pt idx="4888">
                  <c:v>67.146367112300098</c:v>
                </c:pt>
                <c:pt idx="4889">
                  <c:v>67.160104094115198</c:v>
                </c:pt>
                <c:pt idx="4890">
                  <c:v>67.173841075930298</c:v>
                </c:pt>
                <c:pt idx="4891">
                  <c:v>67.187578057745398</c:v>
                </c:pt>
                <c:pt idx="4892">
                  <c:v>67.201315039560598</c:v>
                </c:pt>
                <c:pt idx="4893">
                  <c:v>67.215052021375698</c:v>
                </c:pt>
                <c:pt idx="4894">
                  <c:v>67.228789003190798</c:v>
                </c:pt>
                <c:pt idx="4895">
                  <c:v>67.242525985005898</c:v>
                </c:pt>
                <c:pt idx="4896">
                  <c:v>67.256262966820998</c:v>
                </c:pt>
                <c:pt idx="4897">
                  <c:v>67.269999948636197</c:v>
                </c:pt>
                <c:pt idx="4898">
                  <c:v>67.283736930451298</c:v>
                </c:pt>
                <c:pt idx="4899">
                  <c:v>67.297473912266398</c:v>
                </c:pt>
                <c:pt idx="4900">
                  <c:v>67.311210894081498</c:v>
                </c:pt>
                <c:pt idx="4901">
                  <c:v>67.324947875896598</c:v>
                </c:pt>
                <c:pt idx="4902">
                  <c:v>67.338684857711797</c:v>
                </c:pt>
                <c:pt idx="4903">
                  <c:v>67.352421839526897</c:v>
                </c:pt>
                <c:pt idx="4904">
                  <c:v>67.366158821341998</c:v>
                </c:pt>
                <c:pt idx="4905">
                  <c:v>67.379895803157098</c:v>
                </c:pt>
                <c:pt idx="4906">
                  <c:v>67.393632784972198</c:v>
                </c:pt>
                <c:pt idx="4907">
                  <c:v>67.407369766787298</c:v>
                </c:pt>
                <c:pt idx="4908">
                  <c:v>67.421106748602497</c:v>
                </c:pt>
                <c:pt idx="4909">
                  <c:v>67.434843730417597</c:v>
                </c:pt>
                <c:pt idx="4910">
                  <c:v>67.448580712232697</c:v>
                </c:pt>
                <c:pt idx="4911">
                  <c:v>67.462317694047798</c:v>
                </c:pt>
                <c:pt idx="4912">
                  <c:v>67.476054675862898</c:v>
                </c:pt>
                <c:pt idx="4913">
                  <c:v>67.489791657678097</c:v>
                </c:pt>
                <c:pt idx="4914">
                  <c:v>67.503528639493197</c:v>
                </c:pt>
                <c:pt idx="4915">
                  <c:v>67.517265621308297</c:v>
                </c:pt>
                <c:pt idx="4916">
                  <c:v>67.531002603123397</c:v>
                </c:pt>
                <c:pt idx="4917">
                  <c:v>67.544739584938498</c:v>
                </c:pt>
                <c:pt idx="4918">
                  <c:v>67.558476566753697</c:v>
                </c:pt>
                <c:pt idx="4919">
                  <c:v>67.572213548568797</c:v>
                </c:pt>
                <c:pt idx="4920">
                  <c:v>67.585950530383897</c:v>
                </c:pt>
                <c:pt idx="4921">
                  <c:v>67.599687512198997</c:v>
                </c:pt>
                <c:pt idx="4922">
                  <c:v>67.613424494014097</c:v>
                </c:pt>
                <c:pt idx="4923">
                  <c:v>67.627161475829197</c:v>
                </c:pt>
                <c:pt idx="4924">
                  <c:v>67.640898457644397</c:v>
                </c:pt>
                <c:pt idx="4925">
                  <c:v>67.654635439459497</c:v>
                </c:pt>
                <c:pt idx="4926">
                  <c:v>67.668372421274597</c:v>
                </c:pt>
                <c:pt idx="4927">
                  <c:v>67.682109403089697</c:v>
                </c:pt>
                <c:pt idx="4928">
                  <c:v>67.695846384904797</c:v>
                </c:pt>
                <c:pt idx="4929">
                  <c:v>67.709583366719997</c:v>
                </c:pt>
                <c:pt idx="4930">
                  <c:v>67.723320348535097</c:v>
                </c:pt>
                <c:pt idx="4931">
                  <c:v>67.737057330350197</c:v>
                </c:pt>
                <c:pt idx="4932">
                  <c:v>67.750794312165297</c:v>
                </c:pt>
                <c:pt idx="4933">
                  <c:v>67.764531293980397</c:v>
                </c:pt>
                <c:pt idx="4934">
                  <c:v>67.778268275795597</c:v>
                </c:pt>
                <c:pt idx="4935">
                  <c:v>67.792005257610697</c:v>
                </c:pt>
                <c:pt idx="4936">
                  <c:v>67.805742239425797</c:v>
                </c:pt>
                <c:pt idx="4937">
                  <c:v>67.819479221240897</c:v>
                </c:pt>
                <c:pt idx="4938">
                  <c:v>67.833216203055997</c:v>
                </c:pt>
                <c:pt idx="4939">
                  <c:v>67.846953184871097</c:v>
                </c:pt>
                <c:pt idx="4940">
                  <c:v>67.860690166686297</c:v>
                </c:pt>
                <c:pt idx="4941">
                  <c:v>67.874427148501397</c:v>
                </c:pt>
                <c:pt idx="4942">
                  <c:v>67.888164130316497</c:v>
                </c:pt>
                <c:pt idx="4943">
                  <c:v>67.901901112131597</c:v>
                </c:pt>
                <c:pt idx="4944">
                  <c:v>67.915638093946697</c:v>
                </c:pt>
                <c:pt idx="4945">
                  <c:v>67.929375075761897</c:v>
                </c:pt>
                <c:pt idx="4946">
                  <c:v>67.943112057576997</c:v>
                </c:pt>
                <c:pt idx="4947">
                  <c:v>67.956849039392097</c:v>
                </c:pt>
                <c:pt idx="4948">
                  <c:v>67.970586021207197</c:v>
                </c:pt>
                <c:pt idx="4949">
                  <c:v>67.984323003022297</c:v>
                </c:pt>
                <c:pt idx="4950">
                  <c:v>67.998059984837496</c:v>
                </c:pt>
                <c:pt idx="4951">
                  <c:v>68.011796966652597</c:v>
                </c:pt>
                <c:pt idx="4952">
                  <c:v>68.025533948467697</c:v>
                </c:pt>
                <c:pt idx="4953">
                  <c:v>68.039270930282797</c:v>
                </c:pt>
                <c:pt idx="4954">
                  <c:v>68.053007912097897</c:v>
                </c:pt>
                <c:pt idx="4955">
                  <c:v>68.066744893912997</c:v>
                </c:pt>
                <c:pt idx="4956">
                  <c:v>68.080481875728196</c:v>
                </c:pt>
                <c:pt idx="4957">
                  <c:v>68.094218857543297</c:v>
                </c:pt>
                <c:pt idx="4958">
                  <c:v>68.107955839358397</c:v>
                </c:pt>
                <c:pt idx="4959">
                  <c:v>68.121692821173497</c:v>
                </c:pt>
                <c:pt idx="4960">
                  <c:v>68.135429802988597</c:v>
                </c:pt>
                <c:pt idx="4961">
                  <c:v>68.149166784803796</c:v>
                </c:pt>
                <c:pt idx="4962">
                  <c:v>68.162903766618896</c:v>
                </c:pt>
                <c:pt idx="4963">
                  <c:v>68.176640748433996</c:v>
                </c:pt>
                <c:pt idx="4964">
                  <c:v>68.190377730249097</c:v>
                </c:pt>
                <c:pt idx="4965">
                  <c:v>68.204114712064197</c:v>
                </c:pt>
                <c:pt idx="4966">
                  <c:v>68.217851693879297</c:v>
                </c:pt>
                <c:pt idx="4967">
                  <c:v>68.231588675694496</c:v>
                </c:pt>
                <c:pt idx="4968">
                  <c:v>68.245325657509596</c:v>
                </c:pt>
                <c:pt idx="4969">
                  <c:v>68.259062639324696</c:v>
                </c:pt>
                <c:pt idx="4970">
                  <c:v>68.272799621139796</c:v>
                </c:pt>
                <c:pt idx="4971">
                  <c:v>68.286536602954897</c:v>
                </c:pt>
                <c:pt idx="4972">
                  <c:v>68.300273584770096</c:v>
                </c:pt>
                <c:pt idx="4973">
                  <c:v>68.314010566585196</c:v>
                </c:pt>
                <c:pt idx="4974">
                  <c:v>68.327747548400296</c:v>
                </c:pt>
                <c:pt idx="4975">
                  <c:v>68.341484530215396</c:v>
                </c:pt>
                <c:pt idx="4976">
                  <c:v>68.355221512030496</c:v>
                </c:pt>
                <c:pt idx="4977">
                  <c:v>68.368958493845696</c:v>
                </c:pt>
                <c:pt idx="4978">
                  <c:v>68.382695475660796</c:v>
                </c:pt>
                <c:pt idx="4979">
                  <c:v>68.396432457475896</c:v>
                </c:pt>
                <c:pt idx="4980">
                  <c:v>68.410169439290996</c:v>
                </c:pt>
                <c:pt idx="4981">
                  <c:v>68.423906421106096</c:v>
                </c:pt>
                <c:pt idx="4982">
                  <c:v>68.437643402921196</c:v>
                </c:pt>
                <c:pt idx="4983">
                  <c:v>68.451380384736396</c:v>
                </c:pt>
                <c:pt idx="4984">
                  <c:v>68.465117366551496</c:v>
                </c:pt>
                <c:pt idx="4985">
                  <c:v>68.478854348366596</c:v>
                </c:pt>
                <c:pt idx="4986">
                  <c:v>68.492591330181696</c:v>
                </c:pt>
                <c:pt idx="4987">
                  <c:v>68.506328311996796</c:v>
                </c:pt>
                <c:pt idx="4988">
                  <c:v>68.520065293811996</c:v>
                </c:pt>
                <c:pt idx="4989">
                  <c:v>68.533802275627096</c:v>
                </c:pt>
                <c:pt idx="4990">
                  <c:v>68.547539257442196</c:v>
                </c:pt>
                <c:pt idx="4991">
                  <c:v>68.561276239257296</c:v>
                </c:pt>
                <c:pt idx="4992">
                  <c:v>68.575013221072396</c:v>
                </c:pt>
                <c:pt idx="4993">
                  <c:v>68.588750202887596</c:v>
                </c:pt>
                <c:pt idx="4994">
                  <c:v>68.602487184702696</c:v>
                </c:pt>
                <c:pt idx="4995">
                  <c:v>68.616224166517796</c:v>
                </c:pt>
                <c:pt idx="4996">
                  <c:v>68.629961148332896</c:v>
                </c:pt>
                <c:pt idx="4997">
                  <c:v>68.643698130147996</c:v>
                </c:pt>
                <c:pt idx="4998">
                  <c:v>68.657435111963096</c:v>
                </c:pt>
                <c:pt idx="4999">
                  <c:v>68.671172093778296</c:v>
                </c:pt>
                <c:pt idx="5000">
                  <c:v>68.684909075593396</c:v>
                </c:pt>
                <c:pt idx="5001">
                  <c:v>68.698646057408496</c:v>
                </c:pt>
                <c:pt idx="5002">
                  <c:v>68.712383039223596</c:v>
                </c:pt>
                <c:pt idx="5003">
                  <c:v>68.726120021038696</c:v>
                </c:pt>
                <c:pt idx="5004">
                  <c:v>68.739857002853896</c:v>
                </c:pt>
                <c:pt idx="5005">
                  <c:v>68.753593984668996</c:v>
                </c:pt>
                <c:pt idx="5006">
                  <c:v>68.767330966484096</c:v>
                </c:pt>
                <c:pt idx="5007">
                  <c:v>68.781067948299196</c:v>
                </c:pt>
                <c:pt idx="5008">
                  <c:v>68.794804930114296</c:v>
                </c:pt>
                <c:pt idx="5009">
                  <c:v>68.808541911929495</c:v>
                </c:pt>
                <c:pt idx="5010">
                  <c:v>68.822278893744596</c:v>
                </c:pt>
                <c:pt idx="5011">
                  <c:v>68.836015875559696</c:v>
                </c:pt>
                <c:pt idx="5012">
                  <c:v>68.849752857374796</c:v>
                </c:pt>
                <c:pt idx="5013">
                  <c:v>68.863489839189896</c:v>
                </c:pt>
                <c:pt idx="5014">
                  <c:v>68.877226821004996</c:v>
                </c:pt>
                <c:pt idx="5015">
                  <c:v>68.890963802820195</c:v>
                </c:pt>
                <c:pt idx="5016">
                  <c:v>68.904700784635295</c:v>
                </c:pt>
                <c:pt idx="5017">
                  <c:v>68.918437766450396</c:v>
                </c:pt>
                <c:pt idx="5018">
                  <c:v>68.932174748265496</c:v>
                </c:pt>
                <c:pt idx="5019">
                  <c:v>68.945911730080596</c:v>
                </c:pt>
                <c:pt idx="5020">
                  <c:v>68.959648711895795</c:v>
                </c:pt>
                <c:pt idx="5021">
                  <c:v>68.973385693710895</c:v>
                </c:pt>
                <c:pt idx="5022">
                  <c:v>68.987122675525995</c:v>
                </c:pt>
                <c:pt idx="5023">
                  <c:v>69.000859657341095</c:v>
                </c:pt>
                <c:pt idx="5024">
                  <c:v>69.014596639156196</c:v>
                </c:pt>
                <c:pt idx="5025">
                  <c:v>69.028333620971395</c:v>
                </c:pt>
                <c:pt idx="5026">
                  <c:v>69.042070602786495</c:v>
                </c:pt>
                <c:pt idx="5027">
                  <c:v>69.055807584601595</c:v>
                </c:pt>
                <c:pt idx="5028">
                  <c:v>69.069544566416695</c:v>
                </c:pt>
                <c:pt idx="5029">
                  <c:v>69.083281548231795</c:v>
                </c:pt>
                <c:pt idx="5030">
                  <c:v>69.097018530046896</c:v>
                </c:pt>
                <c:pt idx="5031">
                  <c:v>69.110755511862095</c:v>
                </c:pt>
                <c:pt idx="5032">
                  <c:v>69.124492493677195</c:v>
                </c:pt>
                <c:pt idx="5033">
                  <c:v>69.138229475492295</c:v>
                </c:pt>
                <c:pt idx="5034">
                  <c:v>69.151966457307395</c:v>
                </c:pt>
                <c:pt idx="5035">
                  <c:v>69.165703439122495</c:v>
                </c:pt>
                <c:pt idx="5036">
                  <c:v>69.179440420937695</c:v>
                </c:pt>
                <c:pt idx="5037">
                  <c:v>69.193177402752795</c:v>
                </c:pt>
                <c:pt idx="5038">
                  <c:v>69.206914384567895</c:v>
                </c:pt>
                <c:pt idx="5039">
                  <c:v>69.220651366382995</c:v>
                </c:pt>
                <c:pt idx="5040">
                  <c:v>69.234388348198095</c:v>
                </c:pt>
                <c:pt idx="5041">
                  <c:v>69.248125330013295</c:v>
                </c:pt>
                <c:pt idx="5042">
                  <c:v>69.261862311828395</c:v>
                </c:pt>
                <c:pt idx="5043">
                  <c:v>69.275599293643495</c:v>
                </c:pt>
                <c:pt idx="5044">
                  <c:v>69.289336275458595</c:v>
                </c:pt>
                <c:pt idx="5045">
                  <c:v>69.303073257273695</c:v>
                </c:pt>
                <c:pt idx="5046">
                  <c:v>69.316810239088795</c:v>
                </c:pt>
                <c:pt idx="5047">
                  <c:v>69.330547220903995</c:v>
                </c:pt>
                <c:pt idx="5048">
                  <c:v>69.344284202719095</c:v>
                </c:pt>
                <c:pt idx="5049">
                  <c:v>69.358021184534195</c:v>
                </c:pt>
                <c:pt idx="5050">
                  <c:v>69.371758166349295</c:v>
                </c:pt>
                <c:pt idx="5051">
                  <c:v>69.385495148164395</c:v>
                </c:pt>
                <c:pt idx="5052">
                  <c:v>69.399232129979595</c:v>
                </c:pt>
                <c:pt idx="5053">
                  <c:v>69.412969111794695</c:v>
                </c:pt>
                <c:pt idx="5054">
                  <c:v>69.426706093609795</c:v>
                </c:pt>
                <c:pt idx="5055">
                  <c:v>69.440443075424895</c:v>
                </c:pt>
                <c:pt idx="5056">
                  <c:v>69.454180057239995</c:v>
                </c:pt>
                <c:pt idx="5057">
                  <c:v>69.467917039055195</c:v>
                </c:pt>
                <c:pt idx="5058">
                  <c:v>69.481654020870295</c:v>
                </c:pt>
                <c:pt idx="5059">
                  <c:v>69.495391002685395</c:v>
                </c:pt>
                <c:pt idx="5060">
                  <c:v>69.509127984500495</c:v>
                </c:pt>
                <c:pt idx="5061">
                  <c:v>69.522864966315595</c:v>
                </c:pt>
                <c:pt idx="5062">
                  <c:v>69.536601948130695</c:v>
                </c:pt>
                <c:pt idx="5063">
                  <c:v>69.550338929945895</c:v>
                </c:pt>
                <c:pt idx="5064">
                  <c:v>69.564075911760995</c:v>
                </c:pt>
                <c:pt idx="5065">
                  <c:v>69.577812893576095</c:v>
                </c:pt>
                <c:pt idx="5066">
                  <c:v>69.591549875391195</c:v>
                </c:pt>
                <c:pt idx="5067">
                  <c:v>69.605286857206295</c:v>
                </c:pt>
                <c:pt idx="5068">
                  <c:v>69.619023839021494</c:v>
                </c:pt>
                <c:pt idx="5069">
                  <c:v>69.632760820836594</c:v>
                </c:pt>
                <c:pt idx="5070">
                  <c:v>69.646497802651695</c:v>
                </c:pt>
                <c:pt idx="5071">
                  <c:v>69.660234784466795</c:v>
                </c:pt>
                <c:pt idx="5072">
                  <c:v>69.673971766281895</c:v>
                </c:pt>
                <c:pt idx="5073">
                  <c:v>69.687708748096995</c:v>
                </c:pt>
                <c:pt idx="5074">
                  <c:v>69.701445729912194</c:v>
                </c:pt>
                <c:pt idx="5075">
                  <c:v>69.715182711727294</c:v>
                </c:pt>
                <c:pt idx="5076">
                  <c:v>69.728919693542394</c:v>
                </c:pt>
                <c:pt idx="5077">
                  <c:v>69.742656675357495</c:v>
                </c:pt>
                <c:pt idx="5078">
                  <c:v>69.756393657172595</c:v>
                </c:pt>
                <c:pt idx="5079">
                  <c:v>69.770130638987794</c:v>
                </c:pt>
                <c:pt idx="5080">
                  <c:v>69.783867620802894</c:v>
                </c:pt>
                <c:pt idx="5081">
                  <c:v>69.797604602617994</c:v>
                </c:pt>
                <c:pt idx="5082">
                  <c:v>69.811341584433094</c:v>
                </c:pt>
                <c:pt idx="5083">
                  <c:v>69.825078566248195</c:v>
                </c:pt>
                <c:pt idx="5084">
                  <c:v>69.838815548063394</c:v>
                </c:pt>
                <c:pt idx="5085">
                  <c:v>69.852552529878494</c:v>
                </c:pt>
                <c:pt idx="5086">
                  <c:v>69.866289511693594</c:v>
                </c:pt>
                <c:pt idx="5087">
                  <c:v>69.880026493508694</c:v>
                </c:pt>
                <c:pt idx="5088">
                  <c:v>69.893763475323794</c:v>
                </c:pt>
                <c:pt idx="5089">
                  <c:v>69.907500457138894</c:v>
                </c:pt>
                <c:pt idx="5090">
                  <c:v>69.921237438954094</c:v>
                </c:pt>
                <c:pt idx="5091">
                  <c:v>69.934974420769194</c:v>
                </c:pt>
                <c:pt idx="5092">
                  <c:v>69.948711402584294</c:v>
                </c:pt>
                <c:pt idx="5093">
                  <c:v>69.962448384399394</c:v>
                </c:pt>
                <c:pt idx="5094">
                  <c:v>69.976185366214494</c:v>
                </c:pt>
                <c:pt idx="5095">
                  <c:v>69.989922348029694</c:v>
                </c:pt>
                <c:pt idx="5096">
                  <c:v>70.003659329844794</c:v>
                </c:pt>
                <c:pt idx="5097">
                  <c:v>70.017396311659894</c:v>
                </c:pt>
                <c:pt idx="5098">
                  <c:v>70.031133293474994</c:v>
                </c:pt>
                <c:pt idx="5099">
                  <c:v>70.044870275290094</c:v>
                </c:pt>
                <c:pt idx="5100">
                  <c:v>70.058607257105294</c:v>
                </c:pt>
                <c:pt idx="5101">
                  <c:v>70.072344238920394</c:v>
                </c:pt>
                <c:pt idx="5102">
                  <c:v>70.086081220735494</c:v>
                </c:pt>
                <c:pt idx="5103">
                  <c:v>70.099818202550594</c:v>
                </c:pt>
                <c:pt idx="5104">
                  <c:v>70.113555184365694</c:v>
                </c:pt>
                <c:pt idx="5105">
                  <c:v>70.127292166180794</c:v>
                </c:pt>
                <c:pt idx="5106">
                  <c:v>70.141029147995994</c:v>
                </c:pt>
                <c:pt idx="5107">
                  <c:v>70.154766129811094</c:v>
                </c:pt>
                <c:pt idx="5108">
                  <c:v>70.168503111626194</c:v>
                </c:pt>
                <c:pt idx="5109">
                  <c:v>70.182240093441294</c:v>
                </c:pt>
                <c:pt idx="5110">
                  <c:v>70.195977075256394</c:v>
                </c:pt>
                <c:pt idx="5111">
                  <c:v>70.209714057071594</c:v>
                </c:pt>
                <c:pt idx="5112">
                  <c:v>70.223451038886694</c:v>
                </c:pt>
                <c:pt idx="5113">
                  <c:v>70.237188020701794</c:v>
                </c:pt>
                <c:pt idx="5114">
                  <c:v>70.250925002516894</c:v>
                </c:pt>
                <c:pt idx="5115">
                  <c:v>70.264661984331994</c:v>
                </c:pt>
                <c:pt idx="5116">
                  <c:v>70.278398966147194</c:v>
                </c:pt>
                <c:pt idx="5117">
                  <c:v>70.292135947962294</c:v>
                </c:pt>
                <c:pt idx="5118">
                  <c:v>70.305872929777394</c:v>
                </c:pt>
                <c:pt idx="5119">
                  <c:v>70.319609911592494</c:v>
                </c:pt>
                <c:pt idx="5120">
                  <c:v>70.333346893407594</c:v>
                </c:pt>
                <c:pt idx="5121">
                  <c:v>70.347083875222694</c:v>
                </c:pt>
                <c:pt idx="5122">
                  <c:v>70.360820857037893</c:v>
                </c:pt>
                <c:pt idx="5123">
                  <c:v>70.374557838852994</c:v>
                </c:pt>
                <c:pt idx="5124">
                  <c:v>70.388294820668094</c:v>
                </c:pt>
                <c:pt idx="5125">
                  <c:v>70.402031802483194</c:v>
                </c:pt>
                <c:pt idx="5126">
                  <c:v>70.415768784298294</c:v>
                </c:pt>
                <c:pt idx="5127">
                  <c:v>70.429505766113493</c:v>
                </c:pt>
                <c:pt idx="5128">
                  <c:v>70.443242747928593</c:v>
                </c:pt>
                <c:pt idx="5129">
                  <c:v>70.456979729743693</c:v>
                </c:pt>
                <c:pt idx="5130">
                  <c:v>70.470716711558794</c:v>
                </c:pt>
                <c:pt idx="5131">
                  <c:v>70.484453693373894</c:v>
                </c:pt>
                <c:pt idx="5132">
                  <c:v>70.498190675189093</c:v>
                </c:pt>
                <c:pt idx="5133">
                  <c:v>70.511927657004193</c:v>
                </c:pt>
                <c:pt idx="5134">
                  <c:v>70.525664638819293</c:v>
                </c:pt>
                <c:pt idx="5135">
                  <c:v>70.539401620634393</c:v>
                </c:pt>
                <c:pt idx="5136">
                  <c:v>70.553138602449494</c:v>
                </c:pt>
                <c:pt idx="5137">
                  <c:v>70.566875584264594</c:v>
                </c:pt>
                <c:pt idx="5138">
                  <c:v>70.580612566079793</c:v>
                </c:pt>
                <c:pt idx="5139">
                  <c:v>70.594349547894893</c:v>
                </c:pt>
                <c:pt idx="5140">
                  <c:v>70.608086529709993</c:v>
                </c:pt>
                <c:pt idx="5141">
                  <c:v>70.621823511525093</c:v>
                </c:pt>
                <c:pt idx="5142">
                  <c:v>70.635560493340193</c:v>
                </c:pt>
                <c:pt idx="5143">
                  <c:v>70.649297475155393</c:v>
                </c:pt>
                <c:pt idx="5144">
                  <c:v>70.663034456970493</c:v>
                </c:pt>
                <c:pt idx="5145">
                  <c:v>70.676771438785593</c:v>
                </c:pt>
                <c:pt idx="5146">
                  <c:v>70.690508420600693</c:v>
                </c:pt>
                <c:pt idx="5147">
                  <c:v>70.704245402415793</c:v>
                </c:pt>
                <c:pt idx="5148">
                  <c:v>70.717982384230993</c:v>
                </c:pt>
                <c:pt idx="5149">
                  <c:v>70.731719366046093</c:v>
                </c:pt>
                <c:pt idx="5150">
                  <c:v>70.745456347861193</c:v>
                </c:pt>
                <c:pt idx="5151">
                  <c:v>70.759193329676293</c:v>
                </c:pt>
                <c:pt idx="5152">
                  <c:v>70.772930311491393</c:v>
                </c:pt>
                <c:pt idx="5153">
                  <c:v>70.786667293306493</c:v>
                </c:pt>
                <c:pt idx="5154">
                  <c:v>70.800404275121707</c:v>
                </c:pt>
                <c:pt idx="5155">
                  <c:v>70.814141256936793</c:v>
                </c:pt>
                <c:pt idx="5156">
                  <c:v>70.827878238751893</c:v>
                </c:pt>
                <c:pt idx="5157">
                  <c:v>70.841615220566993</c:v>
                </c:pt>
                <c:pt idx="5158">
                  <c:v>70.855352202382093</c:v>
                </c:pt>
                <c:pt idx="5159">
                  <c:v>70.869089184197307</c:v>
                </c:pt>
                <c:pt idx="5160">
                  <c:v>70.882826166012407</c:v>
                </c:pt>
                <c:pt idx="5161">
                  <c:v>70.896563147827493</c:v>
                </c:pt>
                <c:pt idx="5162">
                  <c:v>70.910300129642593</c:v>
                </c:pt>
                <c:pt idx="5163">
                  <c:v>70.924037111457693</c:v>
                </c:pt>
                <c:pt idx="5164">
                  <c:v>70.937774093272793</c:v>
                </c:pt>
                <c:pt idx="5165">
                  <c:v>70.951511075088007</c:v>
                </c:pt>
                <c:pt idx="5166">
                  <c:v>70.965248056903107</c:v>
                </c:pt>
                <c:pt idx="5167">
                  <c:v>70.978985038718207</c:v>
                </c:pt>
                <c:pt idx="5168">
                  <c:v>70.992722020533293</c:v>
                </c:pt>
                <c:pt idx="5169">
                  <c:v>71.006459002348393</c:v>
                </c:pt>
                <c:pt idx="5170">
                  <c:v>71.020195984163493</c:v>
                </c:pt>
                <c:pt idx="5171">
                  <c:v>71.033932965978707</c:v>
                </c:pt>
                <c:pt idx="5172">
                  <c:v>71.047669947793807</c:v>
                </c:pt>
                <c:pt idx="5173">
                  <c:v>71.061406929608907</c:v>
                </c:pt>
                <c:pt idx="5174">
                  <c:v>71.075143911423993</c:v>
                </c:pt>
                <c:pt idx="5175">
                  <c:v>71.088880893239093</c:v>
                </c:pt>
                <c:pt idx="5176">
                  <c:v>71.102617875054307</c:v>
                </c:pt>
                <c:pt idx="5177">
                  <c:v>71.116354856869407</c:v>
                </c:pt>
                <c:pt idx="5178">
                  <c:v>71.130091838684507</c:v>
                </c:pt>
                <c:pt idx="5179">
                  <c:v>71.143828820499607</c:v>
                </c:pt>
                <c:pt idx="5180">
                  <c:v>71.157565802314707</c:v>
                </c:pt>
                <c:pt idx="5181">
                  <c:v>71.171302784129907</c:v>
                </c:pt>
                <c:pt idx="5182">
                  <c:v>71.185039765945007</c:v>
                </c:pt>
                <c:pt idx="5183">
                  <c:v>71.198776747760107</c:v>
                </c:pt>
                <c:pt idx="5184">
                  <c:v>71.212513729575207</c:v>
                </c:pt>
                <c:pt idx="5185">
                  <c:v>71.226250711390307</c:v>
                </c:pt>
                <c:pt idx="5186">
                  <c:v>71.239987693205407</c:v>
                </c:pt>
                <c:pt idx="5187">
                  <c:v>71.253724675020607</c:v>
                </c:pt>
                <c:pt idx="5188">
                  <c:v>71.267461656835707</c:v>
                </c:pt>
                <c:pt idx="5189">
                  <c:v>71.281198638650807</c:v>
                </c:pt>
                <c:pt idx="5190">
                  <c:v>71.294935620465907</c:v>
                </c:pt>
                <c:pt idx="5191">
                  <c:v>71.308672602281007</c:v>
                </c:pt>
                <c:pt idx="5192">
                  <c:v>71.322409584096206</c:v>
                </c:pt>
                <c:pt idx="5193">
                  <c:v>71.336146565911307</c:v>
                </c:pt>
                <c:pt idx="5194">
                  <c:v>71.349883547726407</c:v>
                </c:pt>
                <c:pt idx="5195">
                  <c:v>71.363620529541507</c:v>
                </c:pt>
                <c:pt idx="5196">
                  <c:v>71.377357511356607</c:v>
                </c:pt>
                <c:pt idx="5197">
                  <c:v>71.391094493171806</c:v>
                </c:pt>
                <c:pt idx="5198">
                  <c:v>71.404831474986906</c:v>
                </c:pt>
                <c:pt idx="5199">
                  <c:v>71.418568456802006</c:v>
                </c:pt>
                <c:pt idx="5200">
                  <c:v>71.432305438617107</c:v>
                </c:pt>
                <c:pt idx="5201">
                  <c:v>71.446042420432207</c:v>
                </c:pt>
                <c:pt idx="5202">
                  <c:v>71.459779402247307</c:v>
                </c:pt>
                <c:pt idx="5203">
                  <c:v>71.473516384062506</c:v>
                </c:pt>
                <c:pt idx="5204">
                  <c:v>71.487253365877606</c:v>
                </c:pt>
                <c:pt idx="5205">
                  <c:v>71.500990347692706</c:v>
                </c:pt>
                <c:pt idx="5206">
                  <c:v>71.514727329507807</c:v>
                </c:pt>
                <c:pt idx="5207">
                  <c:v>71.528464311322907</c:v>
                </c:pt>
                <c:pt idx="5208">
                  <c:v>71.542201293138106</c:v>
                </c:pt>
                <c:pt idx="5209">
                  <c:v>71.555938274953206</c:v>
                </c:pt>
                <c:pt idx="5210">
                  <c:v>71.569675256768306</c:v>
                </c:pt>
                <c:pt idx="5211">
                  <c:v>71.583412238583406</c:v>
                </c:pt>
                <c:pt idx="5212">
                  <c:v>71.597149220398506</c:v>
                </c:pt>
                <c:pt idx="5213">
                  <c:v>71.610886202213706</c:v>
                </c:pt>
                <c:pt idx="5214">
                  <c:v>71.624623184028806</c:v>
                </c:pt>
                <c:pt idx="5215">
                  <c:v>71.638360165843906</c:v>
                </c:pt>
                <c:pt idx="5216">
                  <c:v>71.652097147659006</c:v>
                </c:pt>
                <c:pt idx="5217">
                  <c:v>71.665834129474106</c:v>
                </c:pt>
                <c:pt idx="5218">
                  <c:v>71.679571111289206</c:v>
                </c:pt>
                <c:pt idx="5219">
                  <c:v>71.693308093104406</c:v>
                </c:pt>
                <c:pt idx="5220">
                  <c:v>71.707045074919506</c:v>
                </c:pt>
                <c:pt idx="5221">
                  <c:v>71.720782056734606</c:v>
                </c:pt>
                <c:pt idx="5222">
                  <c:v>71.734519038549706</c:v>
                </c:pt>
                <c:pt idx="5223">
                  <c:v>71.748256020364806</c:v>
                </c:pt>
                <c:pt idx="5224">
                  <c:v>71.761993002180006</c:v>
                </c:pt>
                <c:pt idx="5225">
                  <c:v>71.775729983995106</c:v>
                </c:pt>
                <c:pt idx="5226">
                  <c:v>71.789466965810206</c:v>
                </c:pt>
                <c:pt idx="5227">
                  <c:v>71.803203947625306</c:v>
                </c:pt>
                <c:pt idx="5228">
                  <c:v>71.816940929440406</c:v>
                </c:pt>
                <c:pt idx="5229">
                  <c:v>71.830677911255606</c:v>
                </c:pt>
                <c:pt idx="5230">
                  <c:v>71.844414893070706</c:v>
                </c:pt>
                <c:pt idx="5231">
                  <c:v>71.858151874885806</c:v>
                </c:pt>
                <c:pt idx="5232">
                  <c:v>71.871888856700906</c:v>
                </c:pt>
                <c:pt idx="5233">
                  <c:v>71.885625838516006</c:v>
                </c:pt>
                <c:pt idx="5234">
                  <c:v>71.899362820331106</c:v>
                </c:pt>
                <c:pt idx="5235">
                  <c:v>71.913099802146306</c:v>
                </c:pt>
                <c:pt idx="5236">
                  <c:v>71.926836783961406</c:v>
                </c:pt>
                <c:pt idx="5237">
                  <c:v>71.940573765776506</c:v>
                </c:pt>
                <c:pt idx="5238">
                  <c:v>71.954310747591606</c:v>
                </c:pt>
                <c:pt idx="5239">
                  <c:v>71.968047729406706</c:v>
                </c:pt>
                <c:pt idx="5240">
                  <c:v>71.981784711221906</c:v>
                </c:pt>
                <c:pt idx="5241">
                  <c:v>71.995521693037006</c:v>
                </c:pt>
                <c:pt idx="5242">
                  <c:v>72.009258674852106</c:v>
                </c:pt>
                <c:pt idx="5243">
                  <c:v>72.022995656667206</c:v>
                </c:pt>
                <c:pt idx="5244">
                  <c:v>72.036732638482306</c:v>
                </c:pt>
                <c:pt idx="5245">
                  <c:v>72.050469620297505</c:v>
                </c:pt>
                <c:pt idx="5246">
                  <c:v>72.064206602112606</c:v>
                </c:pt>
                <c:pt idx="5247">
                  <c:v>72.077943583927706</c:v>
                </c:pt>
                <c:pt idx="5248">
                  <c:v>72.091680565742806</c:v>
                </c:pt>
                <c:pt idx="5249">
                  <c:v>72.105417547557906</c:v>
                </c:pt>
                <c:pt idx="5250">
                  <c:v>72.119154529373006</c:v>
                </c:pt>
                <c:pt idx="5251">
                  <c:v>72.132891511188205</c:v>
                </c:pt>
                <c:pt idx="5252">
                  <c:v>72.146628493003305</c:v>
                </c:pt>
                <c:pt idx="5253">
                  <c:v>72.160365474818406</c:v>
                </c:pt>
                <c:pt idx="5254">
                  <c:v>72.174102456633506</c:v>
                </c:pt>
                <c:pt idx="5255">
                  <c:v>72.187839438448606</c:v>
                </c:pt>
                <c:pt idx="5256">
                  <c:v>72.201576420263805</c:v>
                </c:pt>
                <c:pt idx="5257">
                  <c:v>72.215313402078905</c:v>
                </c:pt>
                <c:pt idx="5258">
                  <c:v>72.229050383894005</c:v>
                </c:pt>
                <c:pt idx="5259">
                  <c:v>72.242787365709106</c:v>
                </c:pt>
                <c:pt idx="5260">
                  <c:v>72.256524347524206</c:v>
                </c:pt>
                <c:pt idx="5261">
                  <c:v>72.270261329339405</c:v>
                </c:pt>
                <c:pt idx="5262">
                  <c:v>72.283998311154505</c:v>
                </c:pt>
                <c:pt idx="5263">
                  <c:v>72.297735292969605</c:v>
                </c:pt>
                <c:pt idx="5264">
                  <c:v>72.311472274784705</c:v>
                </c:pt>
                <c:pt idx="5265">
                  <c:v>72.325209256599805</c:v>
                </c:pt>
                <c:pt idx="5266">
                  <c:v>72.338946238414906</c:v>
                </c:pt>
                <c:pt idx="5267">
                  <c:v>72.352683220230105</c:v>
                </c:pt>
                <c:pt idx="5268">
                  <c:v>72.366420202045205</c:v>
                </c:pt>
                <c:pt idx="5269">
                  <c:v>72.380157183860305</c:v>
                </c:pt>
                <c:pt idx="5270">
                  <c:v>72.393894165675405</c:v>
                </c:pt>
                <c:pt idx="5271">
                  <c:v>72.407631147490505</c:v>
                </c:pt>
                <c:pt idx="5272">
                  <c:v>72.421368129305705</c:v>
                </c:pt>
                <c:pt idx="5273">
                  <c:v>72.435105111120805</c:v>
                </c:pt>
                <c:pt idx="5274">
                  <c:v>72.448842092935905</c:v>
                </c:pt>
                <c:pt idx="5275">
                  <c:v>72.462579074751005</c:v>
                </c:pt>
                <c:pt idx="5276">
                  <c:v>72.476316056566105</c:v>
                </c:pt>
                <c:pt idx="5277">
                  <c:v>72.490053038381205</c:v>
                </c:pt>
                <c:pt idx="5278">
                  <c:v>72.503790020196405</c:v>
                </c:pt>
                <c:pt idx="5279">
                  <c:v>72.517527002011505</c:v>
                </c:pt>
                <c:pt idx="5280">
                  <c:v>72.531263983826605</c:v>
                </c:pt>
                <c:pt idx="5281">
                  <c:v>72.545000965641705</c:v>
                </c:pt>
                <c:pt idx="5282">
                  <c:v>72.558737947456805</c:v>
                </c:pt>
                <c:pt idx="5283">
                  <c:v>72.572474929272005</c:v>
                </c:pt>
                <c:pt idx="5284">
                  <c:v>72.586211911087105</c:v>
                </c:pt>
                <c:pt idx="5285">
                  <c:v>72.599948892902205</c:v>
                </c:pt>
                <c:pt idx="5286">
                  <c:v>72.613685874717305</c:v>
                </c:pt>
                <c:pt idx="5287">
                  <c:v>72.627422856532405</c:v>
                </c:pt>
                <c:pt idx="5288">
                  <c:v>72.641159838347605</c:v>
                </c:pt>
                <c:pt idx="5289">
                  <c:v>72.654896820162705</c:v>
                </c:pt>
                <c:pt idx="5290">
                  <c:v>72.668633801977805</c:v>
                </c:pt>
                <c:pt idx="5291">
                  <c:v>72.682370783792905</c:v>
                </c:pt>
                <c:pt idx="5292">
                  <c:v>72.696107765608005</c:v>
                </c:pt>
                <c:pt idx="5293">
                  <c:v>72.709844747423105</c:v>
                </c:pt>
                <c:pt idx="5294">
                  <c:v>72.723581729238305</c:v>
                </c:pt>
                <c:pt idx="5295">
                  <c:v>72.737318711053405</c:v>
                </c:pt>
                <c:pt idx="5296">
                  <c:v>72.751055692868505</c:v>
                </c:pt>
                <c:pt idx="5297">
                  <c:v>72.764792674683605</c:v>
                </c:pt>
                <c:pt idx="5298">
                  <c:v>72.778529656498705</c:v>
                </c:pt>
                <c:pt idx="5299">
                  <c:v>72.792266638313905</c:v>
                </c:pt>
                <c:pt idx="5300">
                  <c:v>72.806003620129005</c:v>
                </c:pt>
                <c:pt idx="5301">
                  <c:v>72.819740601944105</c:v>
                </c:pt>
                <c:pt idx="5302">
                  <c:v>72.833477583759205</c:v>
                </c:pt>
                <c:pt idx="5303">
                  <c:v>72.847214565574305</c:v>
                </c:pt>
                <c:pt idx="5304">
                  <c:v>72.860951547389504</c:v>
                </c:pt>
                <c:pt idx="5305">
                  <c:v>72.874688529204604</c:v>
                </c:pt>
                <c:pt idx="5306">
                  <c:v>72.888425511019705</c:v>
                </c:pt>
                <c:pt idx="5307">
                  <c:v>72.902162492834805</c:v>
                </c:pt>
                <c:pt idx="5308">
                  <c:v>72.915899474649905</c:v>
                </c:pt>
                <c:pt idx="5309">
                  <c:v>72.929636456465005</c:v>
                </c:pt>
                <c:pt idx="5310">
                  <c:v>72.943373438280204</c:v>
                </c:pt>
                <c:pt idx="5311">
                  <c:v>72.957110420095304</c:v>
                </c:pt>
                <c:pt idx="5312">
                  <c:v>72.970847401910405</c:v>
                </c:pt>
                <c:pt idx="5313">
                  <c:v>72.984584383725505</c:v>
                </c:pt>
                <c:pt idx="5314">
                  <c:v>72.998321365540605</c:v>
                </c:pt>
                <c:pt idx="5315">
                  <c:v>73.012058347355804</c:v>
                </c:pt>
                <c:pt idx="5316">
                  <c:v>73.025795329170904</c:v>
                </c:pt>
                <c:pt idx="5317">
                  <c:v>73.039532310986004</c:v>
                </c:pt>
                <c:pt idx="5318">
                  <c:v>73.053269292801104</c:v>
                </c:pt>
                <c:pt idx="5319">
                  <c:v>73.067006274616205</c:v>
                </c:pt>
                <c:pt idx="5320">
                  <c:v>73.080743256431404</c:v>
                </c:pt>
                <c:pt idx="5321">
                  <c:v>73.094480238246504</c:v>
                </c:pt>
                <c:pt idx="5322">
                  <c:v>73.108217220061604</c:v>
                </c:pt>
                <c:pt idx="5323">
                  <c:v>73.121954201876704</c:v>
                </c:pt>
                <c:pt idx="5324">
                  <c:v>73.135691183691804</c:v>
                </c:pt>
                <c:pt idx="5325">
                  <c:v>73.149428165506905</c:v>
                </c:pt>
                <c:pt idx="5326">
                  <c:v>73.163165147322104</c:v>
                </c:pt>
                <c:pt idx="5327">
                  <c:v>73.176902129137204</c:v>
                </c:pt>
                <c:pt idx="5328">
                  <c:v>73.190639110952304</c:v>
                </c:pt>
                <c:pt idx="5329">
                  <c:v>73.204376092767404</c:v>
                </c:pt>
                <c:pt idx="5330">
                  <c:v>73.218113074582504</c:v>
                </c:pt>
                <c:pt idx="5331">
                  <c:v>73.231850056397704</c:v>
                </c:pt>
                <c:pt idx="5332">
                  <c:v>73.245587038212804</c:v>
                </c:pt>
                <c:pt idx="5333">
                  <c:v>73.259324020027904</c:v>
                </c:pt>
                <c:pt idx="5334">
                  <c:v>73.273061001843004</c:v>
                </c:pt>
                <c:pt idx="5335">
                  <c:v>73.286797983658104</c:v>
                </c:pt>
                <c:pt idx="5336">
                  <c:v>73.300534965473304</c:v>
                </c:pt>
                <c:pt idx="5337">
                  <c:v>73.314271947288404</c:v>
                </c:pt>
                <c:pt idx="5338">
                  <c:v>73.328008929103504</c:v>
                </c:pt>
                <c:pt idx="5339">
                  <c:v>73.341745910918604</c:v>
                </c:pt>
                <c:pt idx="5340">
                  <c:v>73.355482892733704</c:v>
                </c:pt>
                <c:pt idx="5341">
                  <c:v>73.369219874548804</c:v>
                </c:pt>
                <c:pt idx="5342">
                  <c:v>73.382956856364004</c:v>
                </c:pt>
                <c:pt idx="5343">
                  <c:v>73.396693838179104</c:v>
                </c:pt>
                <c:pt idx="5344">
                  <c:v>73.410430819994204</c:v>
                </c:pt>
                <c:pt idx="5345">
                  <c:v>73.424167801809304</c:v>
                </c:pt>
                <c:pt idx="5346">
                  <c:v>73.437904783624404</c:v>
                </c:pt>
                <c:pt idx="5347">
                  <c:v>73.451641765439604</c:v>
                </c:pt>
                <c:pt idx="5348">
                  <c:v>73.465378747254704</c:v>
                </c:pt>
                <c:pt idx="5349">
                  <c:v>73.479115729069804</c:v>
                </c:pt>
                <c:pt idx="5350">
                  <c:v>73.492852710884904</c:v>
                </c:pt>
                <c:pt idx="5351">
                  <c:v>73.506589692700004</c:v>
                </c:pt>
                <c:pt idx="5352">
                  <c:v>73.520326674515204</c:v>
                </c:pt>
                <c:pt idx="5353">
                  <c:v>73.534063656330304</c:v>
                </c:pt>
                <c:pt idx="5354">
                  <c:v>73.547800638145404</c:v>
                </c:pt>
                <c:pt idx="5355">
                  <c:v>73.561537619960504</c:v>
                </c:pt>
                <c:pt idx="5356">
                  <c:v>73.575274601775604</c:v>
                </c:pt>
                <c:pt idx="5357">
                  <c:v>73.589011583590704</c:v>
                </c:pt>
                <c:pt idx="5358">
                  <c:v>73.602748565405903</c:v>
                </c:pt>
                <c:pt idx="5359">
                  <c:v>73.616485547221004</c:v>
                </c:pt>
                <c:pt idx="5360">
                  <c:v>73.630222529036104</c:v>
                </c:pt>
                <c:pt idx="5361">
                  <c:v>73.643959510851204</c:v>
                </c:pt>
                <c:pt idx="5362">
                  <c:v>73.657696492666304</c:v>
                </c:pt>
                <c:pt idx="5363">
                  <c:v>73.671433474481503</c:v>
                </c:pt>
                <c:pt idx="5364">
                  <c:v>73.685170456296603</c:v>
                </c:pt>
                <c:pt idx="5365">
                  <c:v>73.698907438111704</c:v>
                </c:pt>
                <c:pt idx="5366">
                  <c:v>73.712644419926804</c:v>
                </c:pt>
                <c:pt idx="5367">
                  <c:v>73.726381401741904</c:v>
                </c:pt>
                <c:pt idx="5368">
                  <c:v>73.740118383557103</c:v>
                </c:pt>
                <c:pt idx="5369">
                  <c:v>73.753855365372203</c:v>
                </c:pt>
                <c:pt idx="5370">
                  <c:v>73.767592347187303</c:v>
                </c:pt>
                <c:pt idx="5371">
                  <c:v>73.781329329002403</c:v>
                </c:pt>
                <c:pt idx="5372">
                  <c:v>73.795066310817504</c:v>
                </c:pt>
                <c:pt idx="5373">
                  <c:v>73.808803292632604</c:v>
                </c:pt>
                <c:pt idx="5374">
                  <c:v>73.822540274447803</c:v>
                </c:pt>
                <c:pt idx="5375">
                  <c:v>73.836277256262903</c:v>
                </c:pt>
                <c:pt idx="5376">
                  <c:v>73.850014238078003</c:v>
                </c:pt>
                <c:pt idx="5377">
                  <c:v>73.863751219893103</c:v>
                </c:pt>
                <c:pt idx="5378">
                  <c:v>73.877488201708204</c:v>
                </c:pt>
                <c:pt idx="5379">
                  <c:v>73.891225183523403</c:v>
                </c:pt>
                <c:pt idx="5380">
                  <c:v>73.904962165338503</c:v>
                </c:pt>
                <c:pt idx="5381">
                  <c:v>73.918699147153603</c:v>
                </c:pt>
                <c:pt idx="5382">
                  <c:v>73.932436128968703</c:v>
                </c:pt>
                <c:pt idx="5383">
                  <c:v>73.946173110783803</c:v>
                </c:pt>
                <c:pt idx="5384">
                  <c:v>73.959910092598903</c:v>
                </c:pt>
                <c:pt idx="5385">
                  <c:v>73.973647074414103</c:v>
                </c:pt>
                <c:pt idx="5386">
                  <c:v>73.987384056229203</c:v>
                </c:pt>
                <c:pt idx="5387">
                  <c:v>74.001121038044303</c:v>
                </c:pt>
                <c:pt idx="5388">
                  <c:v>74.014858019859403</c:v>
                </c:pt>
                <c:pt idx="5389">
                  <c:v>74.028595001674503</c:v>
                </c:pt>
                <c:pt idx="5390">
                  <c:v>74.042331983489703</c:v>
                </c:pt>
                <c:pt idx="5391">
                  <c:v>74.056068965304803</c:v>
                </c:pt>
                <c:pt idx="5392">
                  <c:v>74.069805947119903</c:v>
                </c:pt>
                <c:pt idx="5393">
                  <c:v>74.083542928935003</c:v>
                </c:pt>
                <c:pt idx="5394">
                  <c:v>74.097279910750103</c:v>
                </c:pt>
                <c:pt idx="5395">
                  <c:v>74.111016892565303</c:v>
                </c:pt>
                <c:pt idx="5396">
                  <c:v>74.124753874380403</c:v>
                </c:pt>
                <c:pt idx="5397">
                  <c:v>74.138490856195503</c:v>
                </c:pt>
                <c:pt idx="5398">
                  <c:v>74.152227838010603</c:v>
                </c:pt>
                <c:pt idx="5399">
                  <c:v>74.165964819825703</c:v>
                </c:pt>
                <c:pt idx="5400">
                  <c:v>74.179701801640803</c:v>
                </c:pt>
                <c:pt idx="5401">
                  <c:v>74.193438783456003</c:v>
                </c:pt>
                <c:pt idx="5402">
                  <c:v>74.207175765271103</c:v>
                </c:pt>
                <c:pt idx="5403">
                  <c:v>74.220912747086203</c:v>
                </c:pt>
                <c:pt idx="5404">
                  <c:v>74.234649728901303</c:v>
                </c:pt>
                <c:pt idx="5405">
                  <c:v>74.248386710716403</c:v>
                </c:pt>
                <c:pt idx="5406">
                  <c:v>74.262123692531603</c:v>
                </c:pt>
                <c:pt idx="5407">
                  <c:v>74.275860674346703</c:v>
                </c:pt>
                <c:pt idx="5408">
                  <c:v>74.289597656161803</c:v>
                </c:pt>
                <c:pt idx="5409">
                  <c:v>74.303334637976903</c:v>
                </c:pt>
                <c:pt idx="5410">
                  <c:v>74.317071619792003</c:v>
                </c:pt>
                <c:pt idx="5411">
                  <c:v>74.330808601607202</c:v>
                </c:pt>
                <c:pt idx="5412">
                  <c:v>74.344545583422303</c:v>
                </c:pt>
                <c:pt idx="5413">
                  <c:v>74.358282565237403</c:v>
                </c:pt>
                <c:pt idx="5414">
                  <c:v>74.372019547052503</c:v>
                </c:pt>
                <c:pt idx="5415">
                  <c:v>74.385756528867603</c:v>
                </c:pt>
                <c:pt idx="5416">
                  <c:v>74.399493510682703</c:v>
                </c:pt>
                <c:pt idx="5417">
                  <c:v>74.413230492497902</c:v>
                </c:pt>
                <c:pt idx="5418">
                  <c:v>74.426967474313003</c:v>
                </c:pt>
                <c:pt idx="5419">
                  <c:v>74.440704456128103</c:v>
                </c:pt>
                <c:pt idx="5420">
                  <c:v>74.454441437943203</c:v>
                </c:pt>
                <c:pt idx="5421">
                  <c:v>74.468178419758303</c:v>
                </c:pt>
                <c:pt idx="5422">
                  <c:v>74.481915401573502</c:v>
                </c:pt>
                <c:pt idx="5423">
                  <c:v>74.495652383388602</c:v>
                </c:pt>
                <c:pt idx="5424">
                  <c:v>74.509389365203702</c:v>
                </c:pt>
                <c:pt idx="5425">
                  <c:v>74.523126347018803</c:v>
                </c:pt>
                <c:pt idx="5426">
                  <c:v>74.536863328833903</c:v>
                </c:pt>
                <c:pt idx="5427">
                  <c:v>74.550600310649102</c:v>
                </c:pt>
                <c:pt idx="5428">
                  <c:v>74.564337292464202</c:v>
                </c:pt>
                <c:pt idx="5429">
                  <c:v>74.578074274279302</c:v>
                </c:pt>
                <c:pt idx="5430">
                  <c:v>74.591811256094402</c:v>
                </c:pt>
                <c:pt idx="5431">
                  <c:v>74.605548237909503</c:v>
                </c:pt>
                <c:pt idx="5432">
                  <c:v>74.619285219724603</c:v>
                </c:pt>
                <c:pt idx="5433">
                  <c:v>74.633022201539802</c:v>
                </c:pt>
                <c:pt idx="5434">
                  <c:v>74.646759183354902</c:v>
                </c:pt>
                <c:pt idx="5435">
                  <c:v>74.660496165170002</c:v>
                </c:pt>
                <c:pt idx="5436">
                  <c:v>74.674233146985102</c:v>
                </c:pt>
                <c:pt idx="5437">
                  <c:v>74.687970128800202</c:v>
                </c:pt>
                <c:pt idx="5438">
                  <c:v>74.701707110615402</c:v>
                </c:pt>
                <c:pt idx="5439">
                  <c:v>74.715444092430502</c:v>
                </c:pt>
                <c:pt idx="5440">
                  <c:v>74.729181074245602</c:v>
                </c:pt>
                <c:pt idx="5441">
                  <c:v>74.742918056060702</c:v>
                </c:pt>
                <c:pt idx="5442">
                  <c:v>74.756655037875802</c:v>
                </c:pt>
                <c:pt idx="5443">
                  <c:v>74.770392019691002</c:v>
                </c:pt>
                <c:pt idx="5444">
                  <c:v>74.784129001506102</c:v>
                </c:pt>
                <c:pt idx="5445">
                  <c:v>74.797865983321202</c:v>
                </c:pt>
                <c:pt idx="5446">
                  <c:v>74.811602965136302</c:v>
                </c:pt>
                <c:pt idx="5447">
                  <c:v>74.825339946951402</c:v>
                </c:pt>
                <c:pt idx="5448">
                  <c:v>74.839076928766502</c:v>
                </c:pt>
                <c:pt idx="5449">
                  <c:v>74.852813910581702</c:v>
                </c:pt>
                <c:pt idx="5450">
                  <c:v>74.866550892396802</c:v>
                </c:pt>
                <c:pt idx="5451">
                  <c:v>74.880287874211902</c:v>
                </c:pt>
                <c:pt idx="5452">
                  <c:v>74.894024856027002</c:v>
                </c:pt>
                <c:pt idx="5453">
                  <c:v>74.907761837842102</c:v>
                </c:pt>
                <c:pt idx="5454">
                  <c:v>74.921498819657302</c:v>
                </c:pt>
                <c:pt idx="5455">
                  <c:v>74.935235801472402</c:v>
                </c:pt>
                <c:pt idx="5456">
                  <c:v>74.948972783287502</c:v>
                </c:pt>
                <c:pt idx="5457">
                  <c:v>74.962709765102602</c:v>
                </c:pt>
                <c:pt idx="5458">
                  <c:v>74.976446746917702</c:v>
                </c:pt>
                <c:pt idx="5459">
                  <c:v>74.990183728732902</c:v>
                </c:pt>
                <c:pt idx="5460">
                  <c:v>75.003920710548002</c:v>
                </c:pt>
                <c:pt idx="5461">
                  <c:v>75.017657692363102</c:v>
                </c:pt>
                <c:pt idx="5462">
                  <c:v>75.031394674178202</c:v>
                </c:pt>
                <c:pt idx="5463">
                  <c:v>75.045131655993302</c:v>
                </c:pt>
                <c:pt idx="5464">
                  <c:v>75.058868637808402</c:v>
                </c:pt>
              </c:numCache>
            </c:numRef>
          </c:xVal>
          <c:yVal>
            <c:numRef>
              <c:f>'без дульного тормоза'!$B$3:$HBF$3</c:f>
              <c:numCache>
                <c:formatCode>General</c:formatCode>
                <c:ptCount val="5465"/>
                <c:pt idx="0">
                  <c:v>-1.08090995596945E-3</c:v>
                </c:pt>
                <c:pt idx="1">
                  <c:v>-1.0809099392647601E-3</c:v>
                </c:pt>
                <c:pt idx="2">
                  <c:v>-1.0809099223556601E-3</c:v>
                </c:pt>
                <c:pt idx="3">
                  <c:v>-1.08090990566795E-3</c:v>
                </c:pt>
                <c:pt idx="4">
                  <c:v>-1.0809098891512499E-3</c:v>
                </c:pt>
                <c:pt idx="5">
                  <c:v>-1.08090987278029E-3</c:v>
                </c:pt>
                <c:pt idx="6">
                  <c:v>-1.0809098565370699E-3</c:v>
                </c:pt>
                <c:pt idx="7">
                  <c:v>-1.0809098404041199E-3</c:v>
                </c:pt>
                <c:pt idx="8">
                  <c:v>-1.0809098243645501E-3</c:v>
                </c:pt>
                <c:pt idx="9">
                  <c:v>-1.08090980840834E-3</c:v>
                </c:pt>
                <c:pt idx="10">
                  <c:v>-1.0809097925313399E-3</c:v>
                </c:pt>
                <c:pt idx="11">
                  <c:v>-1.08090977672577E-3</c:v>
                </c:pt>
                <c:pt idx="12">
                  <c:v>-1.08090976097679E-3</c:v>
                </c:pt>
                <c:pt idx="13">
                  <c:v>-1.0809097452701799E-3</c:v>
                </c:pt>
                <c:pt idx="14">
                  <c:v>-1.0809097296016199E-3</c:v>
                </c:pt>
                <c:pt idx="15">
                  <c:v>-1.0809097139781901E-3</c:v>
                </c:pt>
                <c:pt idx="16">
                  <c:v>-1.08090969841011E-3</c:v>
                </c:pt>
                <c:pt idx="17">
                  <c:v>-1.0809096828921199E-3</c:v>
                </c:pt>
                <c:pt idx="18">
                  <c:v>-1.08090966739066E-3</c:v>
                </c:pt>
                <c:pt idx="19">
                  <c:v>-1.0809096519037E-3</c:v>
                </c:pt>
                <c:pt idx="20">
                  <c:v>-1.0809096366362499E-3</c:v>
                </c:pt>
                <c:pt idx="21">
                  <c:v>-1.0809096220501099E-3</c:v>
                </c:pt>
                <c:pt idx="22">
                  <c:v>-1.0809096082212001E-3</c:v>
                </c:pt>
                <c:pt idx="23">
                  <c:v>-1.0809095934422399E-3</c:v>
                </c:pt>
                <c:pt idx="24">
                  <c:v>-1.0809095737339899E-3</c:v>
                </c:pt>
                <c:pt idx="25">
                  <c:v>-1.08090954609844E-3</c:v>
                </c:pt>
                <c:pt idx="26">
                  <c:v>-1.08090951584394E-3</c:v>
                </c:pt>
                <c:pt idx="27">
                  <c:v>-1.0809095020500601E-3</c:v>
                </c:pt>
                <c:pt idx="28">
                  <c:v>-1.08090953110394E-3</c:v>
                </c:pt>
                <c:pt idx="29">
                  <c:v>-1.0809096136798E-3</c:v>
                </c:pt>
                <c:pt idx="30">
                  <c:v>-1.08090971598994E-3</c:v>
                </c:pt>
                <c:pt idx="31">
                  <c:v>-1.080909748698E-3</c:v>
                </c:pt>
                <c:pt idx="32">
                  <c:v>-1.0809095907876099E-3</c:v>
                </c:pt>
                <c:pt idx="33">
                  <c:v>-1.0809091573066099E-3</c:v>
                </c:pt>
                <c:pt idx="34">
                  <c:v>-1.0809084931977101E-3</c:v>
                </c:pt>
                <c:pt idx="35">
                  <c:v>-1.0809078136002001E-3</c:v>
                </c:pt>
                <c:pt idx="36">
                  <c:v>-1.08090745581192E-3</c:v>
                </c:pt>
                <c:pt idx="37">
                  <c:v>-1.0809077701438401E-3</c:v>
                </c:pt>
                <c:pt idx="38">
                  <c:v>-1.0809089642897401E-3</c:v>
                </c:pt>
                <c:pt idx="39">
                  <c:v>-1.0809109622908499E-3</c:v>
                </c:pt>
                <c:pt idx="40">
                  <c:v>-1.0809133624148999E-3</c:v>
                </c:pt>
                <c:pt idx="41">
                  <c:v>-1.0809155052622899E-3</c:v>
                </c:pt>
                <c:pt idx="42">
                  <c:v>-1.0809166267616199E-3</c:v>
                </c:pt>
                <c:pt idx="43">
                  <c:v>-1.08091605977406E-3</c:v>
                </c:pt>
                <c:pt idx="44">
                  <c:v>-1.0809134252706E-3</c:v>
                </c:pt>
                <c:pt idx="45">
                  <c:v>-1.0809087604220699E-3</c:v>
                </c:pt>
                <c:pt idx="46">
                  <c:v>-1.0809025525844701E-3</c:v>
                </c:pt>
                <c:pt idx="47">
                  <c:v>-1.0808956739105299E-3</c:v>
                </c:pt>
                <c:pt idx="48">
                  <c:v>-1.0808892365273201E-3</c:v>
                </c:pt>
                <c:pt idx="49">
                  <c:v>-1.0808844034347E-3</c:v>
                </c:pt>
                <c:pt idx="50">
                  <c:v>-1.08088219534054E-3</c:v>
                </c:pt>
                <c:pt idx="51">
                  <c:v>-1.0808833290818201E-3</c:v>
                </c:pt>
                <c:pt idx="52">
                  <c:v>-1.0808881117027899E-3</c:v>
                </c:pt>
                <c:pt idx="53">
                  <c:v>-1.0808964007548701E-3</c:v>
                </c:pt>
                <c:pt idx="54">
                  <c:v>-1.0809076287715499E-3</c:v>
                </c:pt>
                <c:pt idx="55">
                  <c:v>-1.0809208802400501E-3</c:v>
                </c:pt>
                <c:pt idx="56">
                  <c:v>-1.08093500386627E-3</c:v>
                </c:pt>
                <c:pt idx="57">
                  <c:v>-1.08094874121883E-3</c:v>
                </c:pt>
                <c:pt idx="58">
                  <c:v>-1.08096085419829E-3</c:v>
                </c:pt>
                <c:pt idx="59">
                  <c:v>-1.0809702372583799E-3</c:v>
                </c:pt>
                <c:pt idx="60">
                  <c:v>-1.08097600486349E-3</c:v>
                </c:pt>
                <c:pt idx="61">
                  <c:v>-1.0809775493246601E-3</c:v>
                </c:pt>
                <c:pt idx="62">
                  <c:v>-1.0809745682891401E-3</c:v>
                </c:pt>
                <c:pt idx="63">
                  <c:v>-1.0809670644443699E-3</c:v>
                </c:pt>
                <c:pt idx="64">
                  <c:v>-1.0809553221814701E-3</c:v>
                </c:pt>
                <c:pt idx="65">
                  <c:v>-1.08093986705431E-3</c:v>
                </c:pt>
                <c:pt idx="66">
                  <c:v>-1.0809214141133401E-3</c:v>
                </c:pt>
                <c:pt idx="67">
                  <c:v>-1.0809008108125201E-3</c:v>
                </c:pt>
                <c:pt idx="68">
                  <c:v>-1.08087897939936E-3</c:v>
                </c:pt>
                <c:pt idx="69">
                  <c:v>-1.0808568626996899E-3</c:v>
                </c:pt>
                <c:pt idx="70">
                  <c:v>-1.0808353761363799E-3</c:v>
                </c:pt>
                <c:pt idx="71">
                  <c:v>-1.08081536777333E-3</c:v>
                </c:pt>
                <c:pt idx="72">
                  <c:v>-1.0807975872573401E-3</c:v>
                </c:pt>
                <c:pt idx="73">
                  <c:v>-1.0807826638403099E-3</c:v>
                </c:pt>
                <c:pt idx="74">
                  <c:v>-1.0807710930861899E-3</c:v>
                </c:pt>
                <c:pt idx="75">
                  <c:v>-1.0807632313062101E-3</c:v>
                </c:pt>
                <c:pt idx="76">
                  <c:v>-1.0807592965304299E-3</c:v>
                </c:pt>
                <c:pt idx="77">
                  <c:v>-1.0807593748743999E-3</c:v>
                </c:pt>
                <c:pt idx="78">
                  <c:v>-1.08076343108591E-3</c:v>
                </c:pt>
                <c:pt idx="79">
                  <c:v>-1.0807713219989901E-3</c:v>
                </c:pt>
                <c:pt idx="80">
                  <c:v>-1.0807828117790201E-3</c:v>
                </c:pt>
                <c:pt idx="81">
                  <c:v>-1.08079758808641E-3</c:v>
                </c:pt>
                <c:pt idx="82">
                  <c:v>-1.0808152784671399E-3</c:v>
                </c:pt>
                <c:pt idx="83">
                  <c:v>-1.0808354663745601E-3</c:v>
                </c:pt>
                <c:pt idx="84">
                  <c:v>-1.08085770587762E-3</c:v>
                </c:pt>
                <c:pt idx="85">
                  <c:v>-1.08088153604944E-3</c:v>
                </c:pt>
                <c:pt idx="86">
                  <c:v>-1.0809064894108E-3</c:v>
                </c:pt>
                <c:pt idx="87">
                  <c:v>-1.0809320814252001E-3</c:v>
                </c:pt>
                <c:pt idx="88">
                  <c:v>-1.08095786185986E-3</c:v>
                </c:pt>
                <c:pt idx="89">
                  <c:v>-1.08098351372518E-3</c:v>
                </c:pt>
                <c:pt idx="90">
                  <c:v>-1.0810087305275001E-3</c:v>
                </c:pt>
                <c:pt idx="91">
                  <c:v>-1.0810330907118301E-3</c:v>
                </c:pt>
                <c:pt idx="92">
                  <c:v>-1.0810561458408901E-3</c:v>
                </c:pt>
                <c:pt idx="93">
                  <c:v>-1.08107755269241E-3</c:v>
                </c:pt>
                <c:pt idx="94">
                  <c:v>-1.08109713921229E-3</c:v>
                </c:pt>
                <c:pt idx="95">
                  <c:v>-1.08111477852214E-3</c:v>
                </c:pt>
                <c:pt idx="96">
                  <c:v>-1.0811303209803001E-3</c:v>
                </c:pt>
                <c:pt idx="97">
                  <c:v>-1.0811436340656499E-3</c:v>
                </c:pt>
                <c:pt idx="98">
                  <c:v>-1.08115461164768E-3</c:v>
                </c:pt>
                <c:pt idx="99">
                  <c:v>-1.08116317399783E-3</c:v>
                </c:pt>
                <c:pt idx="100">
                  <c:v>-1.08116923097462E-3</c:v>
                </c:pt>
                <c:pt idx="101">
                  <c:v>-1.0811727385111099E-3</c:v>
                </c:pt>
                <c:pt idx="102">
                  <c:v>-1.08117384758173E-3</c:v>
                </c:pt>
                <c:pt idx="103">
                  <c:v>-1.0811727389391399E-3</c:v>
                </c:pt>
                <c:pt idx="104">
                  <c:v>-1.08116944503007E-3</c:v>
                </c:pt>
                <c:pt idx="105">
                  <c:v>-1.0811639410721601E-3</c:v>
                </c:pt>
                <c:pt idx="106">
                  <c:v>-1.08115629684344E-3</c:v>
                </c:pt>
                <c:pt idx="107">
                  <c:v>-1.0811467184276601E-3</c:v>
                </c:pt>
                <c:pt idx="108">
                  <c:v>-1.0811353204800099E-3</c:v>
                </c:pt>
                <c:pt idx="109">
                  <c:v>-1.0811221685582001E-3</c:v>
                </c:pt>
                <c:pt idx="110">
                  <c:v>-1.08110751807372E-3</c:v>
                </c:pt>
                <c:pt idx="111">
                  <c:v>-1.08109159584229E-3</c:v>
                </c:pt>
                <c:pt idx="112">
                  <c:v>-1.0810744628855799E-3</c:v>
                </c:pt>
                <c:pt idx="113">
                  <c:v>-1.08105608615822E-3</c:v>
                </c:pt>
                <c:pt idx="114">
                  <c:v>-1.08103641682282E-3</c:v>
                </c:pt>
                <c:pt idx="115">
                  <c:v>-1.08101566962058E-3</c:v>
                </c:pt>
                <c:pt idx="116">
                  <c:v>-1.0809942566299699E-3</c:v>
                </c:pt>
                <c:pt idx="117">
                  <c:v>-1.0809723735429101E-3</c:v>
                </c:pt>
                <c:pt idx="118">
                  <c:v>-1.08094999421173E-3</c:v>
                </c:pt>
                <c:pt idx="119">
                  <c:v>-1.08092696395025E-3</c:v>
                </c:pt>
                <c:pt idx="120">
                  <c:v>-1.0809033377174699E-3</c:v>
                </c:pt>
                <c:pt idx="121">
                  <c:v>-1.0808795481469799E-3</c:v>
                </c:pt>
                <c:pt idx="122">
                  <c:v>-1.08085591197741E-3</c:v>
                </c:pt>
                <c:pt idx="123">
                  <c:v>-1.08083240244858E-3</c:v>
                </c:pt>
                <c:pt idx="124">
                  <c:v>-1.0808088245527201E-3</c:v>
                </c:pt>
                <c:pt idx="125">
                  <c:v>-1.0807852213151801E-3</c:v>
                </c:pt>
                <c:pt idx="126">
                  <c:v>-1.08076194268033E-3</c:v>
                </c:pt>
                <c:pt idx="127">
                  <c:v>-1.0807391540283999E-3</c:v>
                </c:pt>
                <c:pt idx="128">
                  <c:v>-1.0807167969300001E-3</c:v>
                </c:pt>
                <c:pt idx="129">
                  <c:v>-1.0806949796348499E-3</c:v>
                </c:pt>
                <c:pt idx="130">
                  <c:v>-1.0806737080566199E-3</c:v>
                </c:pt>
                <c:pt idx="131">
                  <c:v>-1.0806529526494E-3</c:v>
                </c:pt>
                <c:pt idx="132">
                  <c:v>-1.08063316171852E-3</c:v>
                </c:pt>
                <c:pt idx="133">
                  <c:v>-1.0806144694799299E-3</c:v>
                </c:pt>
                <c:pt idx="134">
                  <c:v>-1.08059664287324E-3</c:v>
                </c:pt>
                <c:pt idx="135">
                  <c:v>-1.0805798866706201E-3</c:v>
                </c:pt>
                <c:pt idx="136">
                  <c:v>-1.0805643417190001E-3</c:v>
                </c:pt>
                <c:pt idx="137">
                  <c:v>-1.0805498692577999E-3</c:v>
                </c:pt>
                <c:pt idx="138">
                  <c:v>-1.08053655022685E-3</c:v>
                </c:pt>
                <c:pt idx="139">
                  <c:v>-1.0805243567307699E-3</c:v>
                </c:pt>
                <c:pt idx="140">
                  <c:v>-1.0805130207759599E-3</c:v>
                </c:pt>
                <c:pt idx="141">
                  <c:v>-1.08050239142762E-3</c:v>
                </c:pt>
                <c:pt idx="142">
                  <c:v>-1.0804926406876201E-3</c:v>
                </c:pt>
                <c:pt idx="143">
                  <c:v>-1.0804837214760301E-3</c:v>
                </c:pt>
                <c:pt idx="144">
                  <c:v>-1.0804751217079599E-3</c:v>
                </c:pt>
                <c:pt idx="145">
                  <c:v>-1.0804668053758901E-3</c:v>
                </c:pt>
                <c:pt idx="146">
                  <c:v>-1.08045894498468E-3</c:v>
                </c:pt>
                <c:pt idx="147">
                  <c:v>-1.08045147889027E-3</c:v>
                </c:pt>
                <c:pt idx="148">
                  <c:v>-1.08044439465634E-3</c:v>
                </c:pt>
                <c:pt idx="149">
                  <c:v>-1.0804378272989299E-3</c:v>
                </c:pt>
                <c:pt idx="150">
                  <c:v>-1.08043196141768E-3</c:v>
                </c:pt>
                <c:pt idx="151">
                  <c:v>-1.0804270403823001E-3</c:v>
                </c:pt>
                <c:pt idx="152">
                  <c:v>-1.0804230640912699E-3</c:v>
                </c:pt>
                <c:pt idx="153">
                  <c:v>-1.0804199829192299E-3</c:v>
                </c:pt>
                <c:pt idx="154">
                  <c:v>-1.0804179046131101E-3</c:v>
                </c:pt>
                <c:pt idx="155">
                  <c:v>-1.0804169024514899E-3</c:v>
                </c:pt>
                <c:pt idx="156">
                  <c:v>-1.0804170329027701E-3</c:v>
                </c:pt>
                <c:pt idx="157">
                  <c:v>-1.0804183063683999E-3</c:v>
                </c:pt>
                <c:pt idx="158">
                  <c:v>-1.08042068392007E-3</c:v>
                </c:pt>
                <c:pt idx="159">
                  <c:v>-1.0804241116051799E-3</c:v>
                </c:pt>
                <c:pt idx="160">
                  <c:v>-1.08042844570974E-3</c:v>
                </c:pt>
                <c:pt idx="161">
                  <c:v>-1.0804335049416701E-3</c:v>
                </c:pt>
                <c:pt idx="162">
                  <c:v>-1.08043944014266E-3</c:v>
                </c:pt>
                <c:pt idx="163">
                  <c:v>-1.08044629635144E-3</c:v>
                </c:pt>
                <c:pt idx="164">
                  <c:v>-1.0804537978843301E-3</c:v>
                </c:pt>
                <c:pt idx="165">
                  <c:v>-1.0804616441077899E-3</c:v>
                </c:pt>
                <c:pt idx="166">
                  <c:v>-1.0804698197260699E-3</c:v>
                </c:pt>
                <c:pt idx="167">
                  <c:v>-1.08047855813422E-3</c:v>
                </c:pt>
                <c:pt idx="168">
                  <c:v>-1.08048766416778E-3</c:v>
                </c:pt>
                <c:pt idx="169">
                  <c:v>-1.08049726657047E-3</c:v>
                </c:pt>
                <c:pt idx="170">
                  <c:v>-1.0805074694066399E-3</c:v>
                </c:pt>
                <c:pt idx="171">
                  <c:v>-1.08051795750347E-3</c:v>
                </c:pt>
                <c:pt idx="172">
                  <c:v>-1.0805288332207501E-3</c:v>
                </c:pt>
                <c:pt idx="173">
                  <c:v>-1.08054032660577E-3</c:v>
                </c:pt>
                <c:pt idx="174">
                  <c:v>-1.0805523164104101E-3</c:v>
                </c:pt>
                <c:pt idx="175">
                  <c:v>-1.0805648756967701E-3</c:v>
                </c:pt>
                <c:pt idx="176">
                  <c:v>-1.0805780204996699E-3</c:v>
                </c:pt>
                <c:pt idx="177">
                  <c:v>-1.08059126620167E-3</c:v>
                </c:pt>
                <c:pt idx="178">
                  <c:v>-1.08060447115638E-3</c:v>
                </c:pt>
                <c:pt idx="179">
                  <c:v>-1.0806179240282E-3</c:v>
                </c:pt>
                <c:pt idx="180">
                  <c:v>-1.0806314430364501E-3</c:v>
                </c:pt>
                <c:pt idx="181">
                  <c:v>-1.0806445683646799E-3</c:v>
                </c:pt>
                <c:pt idx="182">
                  <c:v>-1.08065741521826E-3</c:v>
                </c:pt>
                <c:pt idx="183">
                  <c:v>-1.08067044970874E-3</c:v>
                </c:pt>
                <c:pt idx="184">
                  <c:v>-1.0806834531640701E-3</c:v>
                </c:pt>
                <c:pt idx="185">
                  <c:v>-1.0806957454002699E-3</c:v>
                </c:pt>
                <c:pt idx="186">
                  <c:v>-1.0807072929386501E-3</c:v>
                </c:pt>
                <c:pt idx="187">
                  <c:v>-1.0807185020639701E-3</c:v>
                </c:pt>
                <c:pt idx="188">
                  <c:v>-1.0807297358600299E-3</c:v>
                </c:pt>
                <c:pt idx="189">
                  <c:v>-1.0807407841694401E-3</c:v>
                </c:pt>
                <c:pt idx="190">
                  <c:v>-1.0807512113462201E-3</c:v>
                </c:pt>
                <c:pt idx="191">
                  <c:v>-1.0807611220069299E-3</c:v>
                </c:pt>
                <c:pt idx="192">
                  <c:v>-1.08077069649865E-3</c:v>
                </c:pt>
                <c:pt idx="193">
                  <c:v>-1.08078011125225E-3</c:v>
                </c:pt>
                <c:pt idx="194">
                  <c:v>-1.0807895146214999E-3</c:v>
                </c:pt>
                <c:pt idx="195">
                  <c:v>-1.08079883931924E-3</c:v>
                </c:pt>
                <c:pt idx="196">
                  <c:v>-1.08080820636409E-3</c:v>
                </c:pt>
                <c:pt idx="197">
                  <c:v>-1.0808177638901E-3</c:v>
                </c:pt>
                <c:pt idx="198">
                  <c:v>-1.0808276185310199E-3</c:v>
                </c:pt>
                <c:pt idx="199">
                  <c:v>-1.0808379267625899E-3</c:v>
                </c:pt>
                <c:pt idx="200">
                  <c:v>-1.0808488628677401E-3</c:v>
                </c:pt>
                <c:pt idx="201">
                  <c:v>-1.0808606769641101E-3</c:v>
                </c:pt>
                <c:pt idx="202">
                  <c:v>-1.0808735187233E-3</c:v>
                </c:pt>
                <c:pt idx="203">
                  <c:v>-1.08088705537385E-3</c:v>
                </c:pt>
                <c:pt idx="204">
                  <c:v>-1.08090105214198E-3</c:v>
                </c:pt>
                <c:pt idx="205">
                  <c:v>-1.08091561049631E-3</c:v>
                </c:pt>
                <c:pt idx="206">
                  <c:v>-1.0809307712859499E-3</c:v>
                </c:pt>
                <c:pt idx="207">
                  <c:v>-1.08094652438869E-3</c:v>
                </c:pt>
                <c:pt idx="208">
                  <c:v>-1.0809628236256299E-3</c:v>
                </c:pt>
                <c:pt idx="209">
                  <c:v>-1.0809794695812299E-3</c:v>
                </c:pt>
                <c:pt idx="210">
                  <c:v>-1.08099615699096E-3</c:v>
                </c:pt>
                <c:pt idx="211">
                  <c:v>-1.08101266659638E-3</c:v>
                </c:pt>
                <c:pt idx="212">
                  <c:v>-1.0810288753083999E-3</c:v>
                </c:pt>
                <c:pt idx="213">
                  <c:v>-1.08104471848638E-3</c:v>
                </c:pt>
                <c:pt idx="214">
                  <c:v>-1.08106019657593E-3</c:v>
                </c:pt>
                <c:pt idx="215">
                  <c:v>-1.08107529309577E-3</c:v>
                </c:pt>
                <c:pt idx="216">
                  <c:v>-1.0810898751661201E-3</c:v>
                </c:pt>
                <c:pt idx="217">
                  <c:v>-1.0811039001031701E-3</c:v>
                </c:pt>
                <c:pt idx="218">
                  <c:v>-1.0811174647802799E-3</c:v>
                </c:pt>
                <c:pt idx="219">
                  <c:v>-1.08113036728851E-3</c:v>
                </c:pt>
                <c:pt idx="220">
                  <c:v>-1.0811425260396101E-3</c:v>
                </c:pt>
                <c:pt idx="221">
                  <c:v>-1.08115413443431E-3</c:v>
                </c:pt>
                <c:pt idx="222">
                  <c:v>-1.0811653792381899E-3</c:v>
                </c:pt>
                <c:pt idx="223">
                  <c:v>-1.08117640571922E-3</c:v>
                </c:pt>
                <c:pt idx="224">
                  <c:v>-1.0811873656170099E-3</c:v>
                </c:pt>
                <c:pt idx="225">
                  <c:v>-1.0811984765791501E-3</c:v>
                </c:pt>
                <c:pt idx="226">
                  <c:v>-1.0812100343573299E-3</c:v>
                </c:pt>
                <c:pt idx="227">
                  <c:v>-1.0812223191246501E-3</c:v>
                </c:pt>
                <c:pt idx="228">
                  <c:v>-1.0812354190549501E-3</c:v>
                </c:pt>
                <c:pt idx="229">
                  <c:v>-1.0812495163074201E-3</c:v>
                </c:pt>
                <c:pt idx="230">
                  <c:v>-1.0812651535022099E-3</c:v>
                </c:pt>
                <c:pt idx="231">
                  <c:v>-1.08128258621926E-3</c:v>
                </c:pt>
                <c:pt idx="232">
                  <c:v>-1.0813019169282E-3</c:v>
                </c:pt>
                <c:pt idx="233">
                  <c:v>-1.0813233018073401E-3</c:v>
                </c:pt>
                <c:pt idx="234">
                  <c:v>-1.08134690651507E-3</c:v>
                </c:pt>
                <c:pt idx="235">
                  <c:v>-1.0813728352967399E-3</c:v>
                </c:pt>
                <c:pt idx="236">
                  <c:v>-1.08140114439624E-3</c:v>
                </c:pt>
                <c:pt idx="237">
                  <c:v>-1.0814318791393001E-3</c:v>
                </c:pt>
                <c:pt idx="238">
                  <c:v>-1.08146509607952E-3</c:v>
                </c:pt>
                <c:pt idx="239">
                  <c:v>-1.0815008668885399E-3</c:v>
                </c:pt>
                <c:pt idx="240">
                  <c:v>-1.08153925026441E-3</c:v>
                </c:pt>
                <c:pt idx="241">
                  <c:v>-1.0815802389156301E-3</c:v>
                </c:pt>
                <c:pt idx="242">
                  <c:v>-1.08162374240969E-3</c:v>
                </c:pt>
                <c:pt idx="243">
                  <c:v>-1.0816696149834699E-3</c:v>
                </c:pt>
                <c:pt idx="244">
                  <c:v>-1.08171769508577E-3</c:v>
                </c:pt>
                <c:pt idx="245">
                  <c:v>-1.08176782435169E-3</c:v>
                </c:pt>
                <c:pt idx="246">
                  <c:v>-1.0818196443076499E-3</c:v>
                </c:pt>
                <c:pt idx="247">
                  <c:v>-1.08187271627083E-3</c:v>
                </c:pt>
                <c:pt idx="248">
                  <c:v>-1.08192691988945E-3</c:v>
                </c:pt>
                <c:pt idx="249">
                  <c:v>-1.08198184346089E-3</c:v>
                </c:pt>
                <c:pt idx="250">
                  <c:v>-1.0820369255336E-3</c:v>
                </c:pt>
                <c:pt idx="251">
                  <c:v>-1.08209161105847E-3</c:v>
                </c:pt>
                <c:pt idx="252">
                  <c:v>-1.08214541906645E-3</c:v>
                </c:pt>
                <c:pt idx="253">
                  <c:v>-1.0821979396312201E-3</c:v>
                </c:pt>
                <c:pt idx="254">
                  <c:v>-1.0822487713291499E-3</c:v>
                </c:pt>
                <c:pt idx="255">
                  <c:v>-1.0822974104571399E-3</c:v>
                </c:pt>
                <c:pt idx="256">
                  <c:v>-1.08234320583913E-3</c:v>
                </c:pt>
                <c:pt idx="257">
                  <c:v>-1.08238531518244E-3</c:v>
                </c:pt>
                <c:pt idx="258">
                  <c:v>-1.0824232985078401E-3</c:v>
                </c:pt>
                <c:pt idx="259">
                  <c:v>-1.08245695256356E-3</c:v>
                </c:pt>
                <c:pt idx="260">
                  <c:v>-1.0824857530841699E-3</c:v>
                </c:pt>
                <c:pt idx="261">
                  <c:v>-1.0825091587779001E-3</c:v>
                </c:pt>
                <c:pt idx="262">
                  <c:v>-1.08252660367544E-3</c:v>
                </c:pt>
                <c:pt idx="263">
                  <c:v>-1.08253751971121E-3</c:v>
                </c:pt>
                <c:pt idx="264">
                  <c:v>-1.0825414527426401E-3</c:v>
                </c:pt>
                <c:pt idx="265">
                  <c:v>-1.0825379222347701E-3</c:v>
                </c:pt>
                <c:pt idx="266">
                  <c:v>-1.0825267601821001E-3</c:v>
                </c:pt>
                <c:pt idx="267">
                  <c:v>-1.08250800252433E-3</c:v>
                </c:pt>
                <c:pt idx="268">
                  <c:v>-1.0824812728440201E-3</c:v>
                </c:pt>
                <c:pt idx="269">
                  <c:v>-1.08244624200643E-3</c:v>
                </c:pt>
                <c:pt idx="270">
                  <c:v>-1.0824027293748601E-3</c:v>
                </c:pt>
                <c:pt idx="271">
                  <c:v>-1.0823508611107801E-3</c:v>
                </c:pt>
                <c:pt idx="272">
                  <c:v>-1.0822908397510201E-3</c:v>
                </c:pt>
                <c:pt idx="273">
                  <c:v>-1.08222290912567E-3</c:v>
                </c:pt>
                <c:pt idx="274">
                  <c:v>-1.08214773735195E-3</c:v>
                </c:pt>
                <c:pt idx="275">
                  <c:v>-1.08206556367054E-3</c:v>
                </c:pt>
                <c:pt idx="276">
                  <c:v>-1.0819767748241199E-3</c:v>
                </c:pt>
                <c:pt idx="277">
                  <c:v>-1.08188205648199E-3</c:v>
                </c:pt>
                <c:pt idx="278">
                  <c:v>-1.08178228467794E-3</c:v>
                </c:pt>
                <c:pt idx="279">
                  <c:v>-1.0816780503410501E-3</c:v>
                </c:pt>
                <c:pt idx="280">
                  <c:v>-1.08157040469919E-3</c:v>
                </c:pt>
                <c:pt idx="281">
                  <c:v>-1.0814604082088101E-3</c:v>
                </c:pt>
                <c:pt idx="282">
                  <c:v>-1.08134912110434E-3</c:v>
                </c:pt>
                <c:pt idx="283">
                  <c:v>-1.0812377593735099E-3</c:v>
                </c:pt>
                <c:pt idx="284">
                  <c:v>-1.08112730173798E-3</c:v>
                </c:pt>
                <c:pt idx="285">
                  <c:v>-1.08101856701477E-3</c:v>
                </c:pt>
                <c:pt idx="286">
                  <c:v>-1.0809132077512699E-3</c:v>
                </c:pt>
                <c:pt idx="287">
                  <c:v>-1.0808125153925199E-3</c:v>
                </c:pt>
                <c:pt idx="288">
                  <c:v>-1.0807176996823699E-3</c:v>
                </c:pt>
                <c:pt idx="289">
                  <c:v>-1.0806295497044201E-3</c:v>
                </c:pt>
                <c:pt idx="290">
                  <c:v>-1.0805483911030501E-3</c:v>
                </c:pt>
                <c:pt idx="291">
                  <c:v>-1.0804752064458899E-3</c:v>
                </c:pt>
                <c:pt idx="292">
                  <c:v>-1.0804111720471199E-3</c:v>
                </c:pt>
                <c:pt idx="293">
                  <c:v>-1.0803566480668699E-3</c:v>
                </c:pt>
                <c:pt idx="294">
                  <c:v>-1.0803116210032701E-3</c:v>
                </c:pt>
                <c:pt idx="295">
                  <c:v>-1.08027620783862E-3</c:v>
                </c:pt>
                <c:pt idx="296">
                  <c:v>-1.0802512065523899E-3</c:v>
                </c:pt>
                <c:pt idx="297">
                  <c:v>-1.0802362700007E-3</c:v>
                </c:pt>
                <c:pt idx="298">
                  <c:v>-1.0802306566195399E-3</c:v>
                </c:pt>
                <c:pt idx="299">
                  <c:v>-1.08023372587893E-3</c:v>
                </c:pt>
                <c:pt idx="300">
                  <c:v>-1.08024407004292E-3</c:v>
                </c:pt>
                <c:pt idx="301">
                  <c:v>-1.08025757301667E-3</c:v>
                </c:pt>
                <c:pt idx="302">
                  <c:v>-1.0802727164024499E-3</c:v>
                </c:pt>
                <c:pt idx="303">
                  <c:v>-1.0802895280479E-3</c:v>
                </c:pt>
                <c:pt idx="304">
                  <c:v>-1.08030820512312E-3</c:v>
                </c:pt>
                <c:pt idx="305">
                  <c:v>-1.08032871894212E-3</c:v>
                </c:pt>
                <c:pt idx="306">
                  <c:v>-1.0803510239420001E-3</c:v>
                </c:pt>
                <c:pt idx="307">
                  <c:v>-1.08037507750852E-3</c:v>
                </c:pt>
                <c:pt idx="308">
                  <c:v>-1.08040083495899E-3</c:v>
                </c:pt>
                <c:pt idx="309">
                  <c:v>-1.0804282058324401E-3</c:v>
                </c:pt>
                <c:pt idx="310">
                  <c:v>-1.08045708673354E-3</c:v>
                </c:pt>
                <c:pt idx="311">
                  <c:v>-1.0804873782697499E-3</c:v>
                </c:pt>
                <c:pt idx="312">
                  <c:v>-1.08051897680957E-3</c:v>
                </c:pt>
                <c:pt idx="313">
                  <c:v>-1.0805517742047E-3</c:v>
                </c:pt>
                <c:pt idx="314">
                  <c:v>-1.08058567469763E-3</c:v>
                </c:pt>
                <c:pt idx="315">
                  <c:v>-1.0806205920738899E-3</c:v>
                </c:pt>
                <c:pt idx="316">
                  <c:v>-1.0806564220714101E-3</c:v>
                </c:pt>
                <c:pt idx="317">
                  <c:v>-1.0806930581874199E-3</c:v>
                </c:pt>
                <c:pt idx="318">
                  <c:v>-1.08073045634296E-3</c:v>
                </c:pt>
                <c:pt idx="319">
                  <c:v>-1.0807686451691199E-3</c:v>
                </c:pt>
                <c:pt idx="320">
                  <c:v>-1.08080766057018E-3</c:v>
                </c:pt>
                <c:pt idx="321">
                  <c:v>-1.08084749602155E-3</c:v>
                </c:pt>
                <c:pt idx="322">
                  <c:v>-1.08088809963417E-3</c:v>
                </c:pt>
                <c:pt idx="323">
                  <c:v>-1.0809294020922601E-3</c:v>
                </c:pt>
                <c:pt idx="324">
                  <c:v>-1.0809713648196201E-3</c:v>
                </c:pt>
                <c:pt idx="325">
                  <c:v>-1.0810139982801699E-3</c:v>
                </c:pt>
                <c:pt idx="326">
                  <c:v>-1.0810573118804E-3</c:v>
                </c:pt>
                <c:pt idx="327">
                  <c:v>-1.0811012592054699E-3</c:v>
                </c:pt>
                <c:pt idx="328">
                  <c:v>-1.08114576951271E-3</c:v>
                </c:pt>
                <c:pt idx="329">
                  <c:v>-1.0811908214603499E-3</c:v>
                </c:pt>
                <c:pt idx="330">
                  <c:v>-1.0812364461231399E-3</c:v>
                </c:pt>
                <c:pt idx="331">
                  <c:v>-1.08128267918328E-3</c:v>
                </c:pt>
                <c:pt idx="332">
                  <c:v>-1.08132954307933E-3</c:v>
                </c:pt>
                <c:pt idx="333">
                  <c:v>-1.08137704770756E-3</c:v>
                </c:pt>
                <c:pt idx="334">
                  <c:v>-1.08142518135484E-3</c:v>
                </c:pt>
                <c:pt idx="335">
                  <c:v>-1.08147390696326E-3</c:v>
                </c:pt>
                <c:pt idx="336">
                  <c:v>-1.0815231837841E-3</c:v>
                </c:pt>
                <c:pt idx="337">
                  <c:v>-1.08157300593631E-3</c:v>
                </c:pt>
                <c:pt idx="338">
                  <c:v>-1.08162341910846E-3</c:v>
                </c:pt>
                <c:pt idx="339">
                  <c:v>-1.0816744897662E-3</c:v>
                </c:pt>
                <c:pt idx="340">
                  <c:v>-1.0817262529322E-3</c:v>
                </c:pt>
                <c:pt idx="341">
                  <c:v>-1.08177869165665E-3</c:v>
                </c:pt>
                <c:pt idx="342">
                  <c:v>-1.0818317604391399E-3</c:v>
                </c:pt>
                <c:pt idx="343">
                  <c:v>-1.0818854278774701E-3</c:v>
                </c:pt>
                <c:pt idx="344">
                  <c:v>-1.08193970591531E-3</c:v>
                </c:pt>
                <c:pt idx="345">
                  <c:v>-1.0819946455369999E-3</c:v>
                </c:pt>
                <c:pt idx="346">
                  <c:v>-1.0820503255971E-3</c:v>
                </c:pt>
                <c:pt idx="347">
                  <c:v>-1.0821068404576299E-3</c:v>
                </c:pt>
                <c:pt idx="348">
                  <c:v>-1.0821642566619699E-3</c:v>
                </c:pt>
                <c:pt idx="349">
                  <c:v>-1.0822225852884101E-3</c:v>
                </c:pt>
                <c:pt idx="350">
                  <c:v>-1.0822818243457E-3</c:v>
                </c:pt>
                <c:pt idx="351">
                  <c:v>-1.0823420127080499E-3</c:v>
                </c:pt>
                <c:pt idx="352">
                  <c:v>-1.0824032283691699E-3</c:v>
                </c:pt>
                <c:pt idx="353">
                  <c:v>-1.08246554499841E-3</c:v>
                </c:pt>
                <c:pt idx="354">
                  <c:v>-1.08252899968803E-3</c:v>
                </c:pt>
                <c:pt idx="355">
                  <c:v>-1.0825936060012899E-3</c:v>
                </c:pt>
                <c:pt idx="356">
                  <c:v>-1.0826593858336399E-3</c:v>
                </c:pt>
                <c:pt idx="357">
                  <c:v>-1.08272638191255E-3</c:v>
                </c:pt>
                <c:pt idx="358">
                  <c:v>-1.0827946530408299E-3</c:v>
                </c:pt>
                <c:pt idx="359">
                  <c:v>-1.08286424140755E-3</c:v>
                </c:pt>
                <c:pt idx="360">
                  <c:v>-1.08293512882111E-3</c:v>
                </c:pt>
                <c:pt idx="361">
                  <c:v>-1.0830072598008399E-3</c:v>
                </c:pt>
                <c:pt idx="362">
                  <c:v>-1.08308061607004E-3</c:v>
                </c:pt>
                <c:pt idx="363">
                  <c:v>-1.08315521852967E-3</c:v>
                </c:pt>
                <c:pt idx="364">
                  <c:v>-1.0832310439984E-3</c:v>
                </c:pt>
                <c:pt idx="365">
                  <c:v>-1.0833079956817E-3</c:v>
                </c:pt>
                <c:pt idx="366">
                  <c:v>-1.0833859678436599E-3</c:v>
                </c:pt>
                <c:pt idx="367">
                  <c:v>-1.0834648528966701E-3</c:v>
                </c:pt>
                <c:pt idx="368">
                  <c:v>-1.0835444528390699E-3</c:v>
                </c:pt>
                <c:pt idx="369">
                  <c:v>-1.08362451802317E-3</c:v>
                </c:pt>
                <c:pt idx="370">
                  <c:v>-1.0837049763276899E-3</c:v>
                </c:pt>
                <c:pt idx="371">
                  <c:v>-1.0837860387859599E-3</c:v>
                </c:pt>
                <c:pt idx="372">
                  <c:v>-1.08386801672169E-3</c:v>
                </c:pt>
                <c:pt idx="373">
                  <c:v>-1.08395110194427E-3</c:v>
                </c:pt>
                <c:pt idx="374">
                  <c:v>-1.08403530917079E-3</c:v>
                </c:pt>
                <c:pt idx="375">
                  <c:v>-1.0841205275076201E-3</c:v>
                </c:pt>
                <c:pt idx="376">
                  <c:v>-1.08420659846684E-3</c:v>
                </c:pt>
                <c:pt idx="377">
                  <c:v>-1.0842933787162899E-3</c:v>
                </c:pt>
                <c:pt idx="378">
                  <c:v>-1.0843807653530301E-3</c:v>
                </c:pt>
                <c:pt idx="379">
                  <c:v>-1.0844686914326599E-3</c:v>
                </c:pt>
                <c:pt idx="380">
                  <c:v>-1.0845571138701699E-3</c:v>
                </c:pt>
                <c:pt idx="381">
                  <c:v>-1.0846460062253599E-3</c:v>
                </c:pt>
                <c:pt idx="382">
                  <c:v>-1.0847353549107801E-3</c:v>
                </c:pt>
                <c:pt idx="383">
                  <c:v>-1.08482515570288E-3</c:v>
                </c:pt>
                <c:pt idx="384">
                  <c:v>-1.0849154116045201E-3</c:v>
                </c:pt>
                <c:pt idx="385">
                  <c:v>-1.0850061297260601E-3</c:v>
                </c:pt>
                <c:pt idx="386">
                  <c:v>-1.0850973127841401E-3</c:v>
                </c:pt>
                <c:pt idx="387">
                  <c:v>-1.08518894981039E-3</c:v>
                </c:pt>
                <c:pt idx="388">
                  <c:v>-1.0852810179213901E-3</c:v>
                </c:pt>
                <c:pt idx="389">
                  <c:v>-1.08537349852957E-3</c:v>
                </c:pt>
                <c:pt idx="390">
                  <c:v>-1.08546639606091E-3</c:v>
                </c:pt>
                <c:pt idx="391">
                  <c:v>-1.08555974316511E-3</c:v>
                </c:pt>
                <c:pt idx="392">
                  <c:v>-1.08565358734523E-3</c:v>
                </c:pt>
                <c:pt idx="393">
                  <c:v>-1.0857479700704901E-3</c:v>
                </c:pt>
                <c:pt idx="394">
                  <c:v>-1.0858429161711401E-3</c:v>
                </c:pt>
                <c:pt idx="395">
                  <c:v>-1.08593843911526E-3</c:v>
                </c:pt>
                <c:pt idx="396">
                  <c:v>-1.08603454857463E-3</c:v>
                </c:pt>
                <c:pt idx="397">
                  <c:v>-1.08613124571821E-3</c:v>
                </c:pt>
                <c:pt idx="398">
                  <c:v>-1.0862285104421799E-3</c:v>
                </c:pt>
                <c:pt idx="399">
                  <c:v>-1.0863262961450699E-3</c:v>
                </c:pt>
                <c:pt idx="400">
                  <c:v>-1.0864245379044899E-3</c:v>
                </c:pt>
                <c:pt idx="401">
                  <c:v>-1.08652316646075E-3</c:v>
                </c:pt>
                <c:pt idx="402">
                  <c:v>-1.0866221192184699E-3</c:v>
                </c:pt>
                <c:pt idx="403">
                  <c:v>-1.08672134453141E-3</c:v>
                </c:pt>
                <c:pt idx="404">
                  <c:v>-1.08682079805514E-3</c:v>
                </c:pt>
                <c:pt idx="405">
                  <c:v>-1.0869204323731101E-3</c:v>
                </c:pt>
                <c:pt idx="406">
                  <c:v>-1.0870201865090701E-3</c:v>
                </c:pt>
                <c:pt idx="407">
                  <c:v>-1.0871199850261801E-3</c:v>
                </c:pt>
                <c:pt idx="408">
                  <c:v>-1.08721975029838E-3</c:v>
                </c:pt>
                <c:pt idx="409">
                  <c:v>-1.0873194193413199E-3</c:v>
                </c:pt>
                <c:pt idx="410">
                  <c:v>-1.0874189506915001E-3</c:v>
                </c:pt>
                <c:pt idx="411">
                  <c:v>-1.0875183143480901E-3</c:v>
                </c:pt>
                <c:pt idx="412">
                  <c:v>-1.08761747133998E-3</c:v>
                </c:pt>
                <c:pt idx="413">
                  <c:v>-1.0877163558532001E-3</c:v>
                </c:pt>
                <c:pt idx="414">
                  <c:v>-1.08781486837715E-3</c:v>
                </c:pt>
                <c:pt idx="415">
                  <c:v>-1.0879128809073301E-3</c:v>
                </c:pt>
                <c:pt idx="416">
                  <c:v>-1.0880102507295399E-3</c:v>
                </c:pt>
                <c:pt idx="417">
                  <c:v>-1.08810683486738E-3</c:v>
                </c:pt>
                <c:pt idx="418">
                  <c:v>-1.0882024942053801E-3</c:v>
                </c:pt>
                <c:pt idx="419">
                  <c:v>-1.0882970835231699E-3</c:v>
                </c:pt>
                <c:pt idx="420">
                  <c:v>-1.08839043823287E-3</c:v>
                </c:pt>
                <c:pt idx="421">
                  <c:v>-1.0884823729980799E-3</c:v>
                </c:pt>
                <c:pt idx="422">
                  <c:v>-1.0885726954073299E-3</c:v>
                </c:pt>
                <c:pt idx="423">
                  <c:v>-1.08866122398078E-3</c:v>
                </c:pt>
                <c:pt idx="424">
                  <c:v>-1.08874779858781E-3</c:v>
                </c:pt>
                <c:pt idx="425">
                  <c:v>-1.08883228152302E-3</c:v>
                </c:pt>
                <c:pt idx="426">
                  <c:v>-1.08891455778392E-3</c:v>
                </c:pt>
                <c:pt idx="427">
                  <c:v>-1.0889945441320201E-3</c:v>
                </c:pt>
                <c:pt idx="428">
                  <c:v>-1.0890722059416101E-3</c:v>
                </c:pt>
                <c:pt idx="429">
                  <c:v>-1.0891475680497201E-3</c:v>
                </c:pt>
                <c:pt idx="430">
                  <c:v>-1.0892207090394399E-3</c:v>
                </c:pt>
                <c:pt idx="431">
                  <c:v>-1.0892917485709999E-3</c:v>
                </c:pt>
                <c:pt idx="432">
                  <c:v>-1.0893608459924601E-3</c:v>
                </c:pt>
                <c:pt idx="433">
                  <c:v>-1.08942820971211E-3</c:v>
                </c:pt>
                <c:pt idx="434">
                  <c:v>-1.0894941003037101E-3</c:v>
                </c:pt>
                <c:pt idx="435">
                  <c:v>-1.0895588227380301E-3</c:v>
                </c:pt>
                <c:pt idx="436">
                  <c:v>-1.0896227176583799E-3</c:v>
                </c:pt>
                <c:pt idx="437">
                  <c:v>-1.0896861472950499E-3</c:v>
                </c:pt>
                <c:pt idx="438">
                  <c:v>-1.0897494590279501E-3</c:v>
                </c:pt>
                <c:pt idx="439">
                  <c:v>-1.0898129384348801E-3</c:v>
                </c:pt>
                <c:pt idx="440">
                  <c:v>-1.0898767978917501E-3</c:v>
                </c:pt>
                <c:pt idx="441">
                  <c:v>-1.08994122514959E-3</c:v>
                </c:pt>
                <c:pt idx="442">
                  <c:v>-1.09000645788362E-3</c:v>
                </c:pt>
                <c:pt idx="443">
                  <c:v>-1.0900728266157399E-3</c:v>
                </c:pt>
                <c:pt idx="444">
                  <c:v>-1.09014073915862E-3</c:v>
                </c:pt>
                <c:pt idx="445">
                  <c:v>-1.0902106232820201E-3</c:v>
                </c:pt>
                <c:pt idx="446">
                  <c:v>-1.09028286389301E-3</c:v>
                </c:pt>
                <c:pt idx="447">
                  <c:v>-1.0903577627100699E-3</c:v>
                </c:pt>
                <c:pt idx="448">
                  <c:v>-1.09043552712216E-3</c:v>
                </c:pt>
                <c:pt idx="449">
                  <c:v>-1.09051627826052E-3</c:v>
                </c:pt>
                <c:pt idx="450">
                  <c:v>-1.09060006477465E-3</c:v>
                </c:pt>
                <c:pt idx="451">
                  <c:v>-1.09068687438626E-3</c:v>
                </c:pt>
                <c:pt idx="452">
                  <c:v>-1.09077664167267E-3</c:v>
                </c:pt>
                <c:pt idx="453">
                  <c:v>-1.09086925363017E-3</c:v>
                </c:pt>
                <c:pt idx="454">
                  <c:v>-1.09096455479838E-3</c:v>
                </c:pt>
                <c:pt idx="455">
                  <c:v>-1.0910623522878899E-3</c:v>
                </c:pt>
                <c:pt idx="456">
                  <c:v>-1.0911624191235799E-3</c:v>
                </c:pt>
                <c:pt idx="457">
                  <c:v>-1.0912644939344201E-3</c:v>
                </c:pt>
                <c:pt idx="458">
                  <c:v>-1.09136827750825E-3</c:v>
                </c:pt>
                <c:pt idx="459">
                  <c:v>-1.0914734303342801E-3</c:v>
                </c:pt>
                <c:pt idx="460">
                  <c:v>-1.0915795761964101E-3</c:v>
                </c:pt>
                <c:pt idx="461">
                  <c:v>-1.0916863133030299E-3</c:v>
                </c:pt>
                <c:pt idx="462">
                  <c:v>-1.0917932289683E-3</c:v>
                </c:pt>
                <c:pt idx="463">
                  <c:v>-1.09189991160113E-3</c:v>
                </c:pt>
                <c:pt idx="464">
                  <c:v>-1.09200595700837E-3</c:v>
                </c:pt>
                <c:pt idx="465">
                  <c:v>-1.09211097126404E-3</c:v>
                </c:pt>
                <c:pt idx="466">
                  <c:v>-1.0922145740434701E-3</c:v>
                </c:pt>
                <c:pt idx="467">
                  <c:v>-1.0923164033197401E-3</c:v>
                </c:pt>
                <c:pt idx="468">
                  <c:v>-1.0924161190299299E-3</c:v>
                </c:pt>
                <c:pt idx="469">
                  <c:v>-1.09251340361403E-3</c:v>
                </c:pt>
                <c:pt idx="470">
                  <c:v>-1.0926079602860601E-3</c:v>
                </c:pt>
                <c:pt idx="471">
                  <c:v>-1.0926995120733099E-3</c:v>
                </c:pt>
                <c:pt idx="472">
                  <c:v>-1.0927878043105301E-3</c:v>
                </c:pt>
                <c:pt idx="473">
                  <c:v>-1.0928726110645201E-3</c:v>
                </c:pt>
                <c:pt idx="474">
                  <c:v>-1.09295374327925E-3</c:v>
                </c:pt>
                <c:pt idx="475">
                  <c:v>-1.0930310546593601E-3</c:v>
                </c:pt>
                <c:pt idx="476">
                  <c:v>-1.0931044418572399E-3</c:v>
                </c:pt>
                <c:pt idx="477">
                  <c:v>-1.0931738387888999E-3</c:v>
                </c:pt>
                <c:pt idx="478">
                  <c:v>-1.09323920895201E-3</c:v>
                </c:pt>
                <c:pt idx="479">
                  <c:v>-1.0933005411246099E-3</c:v>
                </c:pt>
                <c:pt idx="480">
                  <c:v>-1.0933578511879299E-3</c:v>
                </c:pt>
                <c:pt idx="481">
                  <c:v>-1.09341118807975E-3</c:v>
                </c:pt>
                <c:pt idx="482">
                  <c:v>-1.09346063884184E-3</c:v>
                </c:pt>
                <c:pt idx="483">
                  <c:v>-1.0935063283704399E-3</c:v>
                </c:pt>
                <c:pt idx="484">
                  <c:v>-1.0935484128272699E-3</c:v>
                </c:pt>
                <c:pt idx="485">
                  <c:v>-1.0935870694541801E-3</c:v>
                </c:pt>
                <c:pt idx="486">
                  <c:v>-1.09362248778496E-3</c:v>
                </c:pt>
                <c:pt idx="487">
                  <c:v>-1.09365486653256E-3</c:v>
                </c:pt>
                <c:pt idx="488">
                  <c:v>-1.0936844166427599E-3</c:v>
                </c:pt>
                <c:pt idx="489">
                  <c:v>-1.09371136657002E-3</c:v>
                </c:pt>
                <c:pt idx="490">
                  <c:v>-1.0937359644597701E-3</c:v>
                </c:pt>
                <c:pt idx="491">
                  <c:v>-1.0937584749357099E-3</c:v>
                </c:pt>
                <c:pt idx="492">
                  <c:v>-1.09377917278633E-3</c:v>
                </c:pt>
                <c:pt idx="493">
                  <c:v>-1.09379833779305E-3</c:v>
                </c:pt>
                <c:pt idx="494">
                  <c:v>-1.09381625275131E-3</c:v>
                </c:pt>
                <c:pt idx="495">
                  <c:v>-1.09383320305109E-3</c:v>
                </c:pt>
                <c:pt idx="496">
                  <c:v>-1.09384947510888E-3</c:v>
                </c:pt>
                <c:pt idx="497">
                  <c:v>-1.0938653536008501E-3</c:v>
                </c:pt>
                <c:pt idx="498">
                  <c:v>-1.0938811202781801E-3</c:v>
                </c:pt>
                <c:pt idx="499">
                  <c:v>-1.0938970560244699E-3</c:v>
                </c:pt>
                <c:pt idx="500">
                  <c:v>-1.0939134438659099E-3</c:v>
                </c:pt>
                <c:pt idx="501">
                  <c:v>-1.0939305692294701E-3</c:v>
                </c:pt>
                <c:pt idx="502">
                  <c:v>-1.09394871681172E-3</c:v>
                </c:pt>
                <c:pt idx="503">
                  <c:v>-1.0939681666804501E-3</c:v>
                </c:pt>
                <c:pt idx="504">
                  <c:v>-1.09398919206673E-3</c:v>
                </c:pt>
                <c:pt idx="505">
                  <c:v>-1.09401205984113E-3</c:v>
                </c:pt>
                <c:pt idx="506">
                  <c:v>-1.0940370342854299E-3</c:v>
                </c:pt>
                <c:pt idx="507">
                  <c:v>-1.0940643827835599E-3</c:v>
                </c:pt>
                <c:pt idx="508">
                  <c:v>-1.09409437671474E-3</c:v>
                </c:pt>
                <c:pt idx="509">
                  <c:v>-1.09412727830184E-3</c:v>
                </c:pt>
                <c:pt idx="510">
                  <c:v>-1.09416331171122E-3</c:v>
                </c:pt>
                <c:pt idx="511">
                  <c:v>-1.09420263053941E-3</c:v>
                </c:pt>
                <c:pt idx="512">
                  <c:v>-1.0942453009042501E-3</c:v>
                </c:pt>
                <c:pt idx="513">
                  <c:v>-1.0942913118603501E-3</c:v>
                </c:pt>
                <c:pt idx="514">
                  <c:v>-1.0943406085082801E-3</c:v>
                </c:pt>
                <c:pt idx="515">
                  <c:v>-1.09439313072508E-3</c:v>
                </c:pt>
                <c:pt idx="516">
                  <c:v>-1.0944488399147699E-3</c:v>
                </c:pt>
                <c:pt idx="517">
                  <c:v>-1.09450772564477E-3</c:v>
                </c:pt>
                <c:pt idx="518">
                  <c:v>-1.0945697953890299E-3</c:v>
                </c:pt>
                <c:pt idx="519">
                  <c:v>-1.09463505680356E-3</c:v>
                </c:pt>
                <c:pt idx="520">
                  <c:v>-1.09470350142137E-3</c:v>
                </c:pt>
                <c:pt idx="521">
                  <c:v>-1.0947750943489801E-3</c:v>
                </c:pt>
                <c:pt idx="522">
                  <c:v>-1.0948497703463999E-3</c:v>
                </c:pt>
                <c:pt idx="523">
                  <c:v>-1.0949274346178999E-3</c:v>
                </c:pt>
                <c:pt idx="524">
                  <c:v>-1.0950079666043201E-3</c:v>
                </c:pt>
                <c:pt idx="525">
                  <c:v>-1.09509122578651E-3</c:v>
                </c:pt>
                <c:pt idx="526">
                  <c:v>-1.0951770587769301E-3</c:v>
                </c:pt>
                <c:pt idx="527">
                  <c:v>-1.0952653064376901E-3</c:v>
                </c:pt>
                <c:pt idx="528">
                  <c:v>-1.09535580909502E-3</c:v>
                </c:pt>
                <c:pt idx="529">
                  <c:v>-1.09544840819682E-3</c:v>
                </c:pt>
                <c:pt idx="530">
                  <c:v>-1.0955429443490999E-3</c:v>
                </c:pt>
                <c:pt idx="531">
                  <c:v>-1.0956392536424001E-3</c:v>
                </c:pt>
                <c:pt idx="532">
                  <c:v>-1.09573716499701E-3</c:v>
                </c:pt>
                <c:pt idx="533">
                  <c:v>-1.0958365002354099E-3</c:v>
                </c:pt>
                <c:pt idx="534">
                  <c:v>-1.0959370766567601E-3</c:v>
                </c:pt>
                <c:pt idx="535">
                  <c:v>-1.09603871067018E-3</c:v>
                </c:pt>
                <c:pt idx="536">
                  <c:v>-1.09614122126114E-3</c:v>
                </c:pt>
                <c:pt idx="537">
                  <c:v>-1.0962444329839401E-3</c:v>
                </c:pt>
                <c:pt idx="538">
                  <c:v>-1.0963481786218201E-3</c:v>
                </c:pt>
                <c:pt idx="539">
                  <c:v>-1.09645230129155E-3</c:v>
                </c:pt>
                <c:pt idx="540">
                  <c:v>-1.0965566552317201E-3</c:v>
                </c:pt>
                <c:pt idx="541">
                  <c:v>-1.09666110459794E-3</c:v>
                </c:pt>
                <c:pt idx="542">
                  <c:v>-1.0967655204649001E-3</c:v>
                </c:pt>
                <c:pt idx="543">
                  <c:v>-1.09686977736317E-3</c:v>
                </c:pt>
                <c:pt idx="544">
                  <c:v>-1.0969737512184199E-3</c:v>
                </c:pt>
                <c:pt idx="545">
                  <c:v>-1.0970773199544699E-3</c:v>
                </c:pt>
                <c:pt idx="546">
                  <c:v>-1.09718036646156E-3</c:v>
                </c:pt>
                <c:pt idx="547">
                  <c:v>-1.0972827820876401E-3</c:v>
                </c:pt>
                <c:pt idx="548">
                  <c:v>-1.0973844684247099E-3</c:v>
                </c:pt>
                <c:pt idx="549">
                  <c:v>-1.0974853363237801E-3</c:v>
                </c:pt>
                <c:pt idx="550">
                  <c:v>-1.0975853030046299E-3</c:v>
                </c:pt>
                <c:pt idx="551">
                  <c:v>-1.0976842894532999E-3</c:v>
                </c:pt>
                <c:pt idx="552">
                  <c:v>-1.0977822201059201E-3</c:v>
                </c:pt>
                <c:pt idx="553">
                  <c:v>-1.0978790252709301E-3</c:v>
                </c:pt>
                <c:pt idx="554">
                  <c:v>-1.0979746448809701E-3</c:v>
                </c:pt>
                <c:pt idx="555">
                  <c:v>-1.0980690311836201E-3</c:v>
                </c:pt>
                <c:pt idx="556">
                  <c:v>-1.0981621485256501E-3</c:v>
                </c:pt>
                <c:pt idx="557">
                  <c:v>-1.0982539701537E-3</c:v>
                </c:pt>
                <c:pt idx="558">
                  <c:v>-1.09834447377395E-3</c:v>
                </c:pt>
                <c:pt idx="559">
                  <c:v>-1.09843363819821E-3</c:v>
                </c:pt>
                <c:pt idx="560">
                  <c:v>-1.0985214423434901E-3</c:v>
                </c:pt>
                <c:pt idx="561">
                  <c:v>-1.09860786603496E-3</c:v>
                </c:pt>
                <c:pt idx="562">
                  <c:v>-1.09869289095174E-3</c:v>
                </c:pt>
                <c:pt idx="563">
                  <c:v>-1.0987765004058299E-3</c:v>
                </c:pt>
                <c:pt idx="564">
                  <c:v>-1.09885867784784E-3</c:v>
                </c:pt>
                <c:pt idx="565">
                  <c:v>-1.09893940477111E-3</c:v>
                </c:pt>
                <c:pt idx="566">
                  <c:v>-1.09901865848477E-3</c:v>
                </c:pt>
                <c:pt idx="567">
                  <c:v>-1.09909640972917E-3</c:v>
                </c:pt>
                <c:pt idx="568">
                  <c:v>-1.0991726202394499E-3</c:v>
                </c:pt>
                <c:pt idx="569">
                  <c:v>-1.0992472410105E-3</c:v>
                </c:pt>
                <c:pt idx="570">
                  <c:v>-1.099320212213E-3</c:v>
                </c:pt>
                <c:pt idx="571">
                  <c:v>-1.0993914649842799E-3</c:v>
                </c:pt>
                <c:pt idx="572">
                  <c:v>-1.0994609243162401E-3</c:v>
                </c:pt>
                <c:pt idx="573">
                  <c:v>-1.0995285118583201E-3</c:v>
                </c:pt>
                <c:pt idx="574">
                  <c:v>-1.09959414784222E-3</c:v>
                </c:pt>
                <c:pt idx="575">
                  <c:v>-1.0996577522846399E-3</c:v>
                </c:pt>
                <c:pt idx="576">
                  <c:v>-1.09971924689978E-3</c:v>
                </c:pt>
                <c:pt idx="577">
                  <c:v>-1.09977856006809E-3</c:v>
                </c:pt>
                <c:pt idx="578">
                  <c:v>-1.0998356363901901E-3</c:v>
                </c:pt>
                <c:pt idx="579">
                  <c:v>-1.0998904491314901E-3</c:v>
                </c:pt>
                <c:pt idx="580">
                  <c:v>-1.0999430099437699E-3</c:v>
                </c:pt>
                <c:pt idx="581">
                  <c:v>-1.0999933690708E-3</c:v>
                </c:pt>
                <c:pt idx="582">
                  <c:v>-1.1000416028722701E-3</c:v>
                </c:pt>
                <c:pt idx="583">
                  <c:v>-1.10008779223604E-3</c:v>
                </c:pt>
                <c:pt idx="584">
                  <c:v>-1.10013200085204E-3</c:v>
                </c:pt>
                <c:pt idx="585">
                  <c:v>-1.10017426272274E-3</c:v>
                </c:pt>
                <c:pt idx="586">
                  <c:v>-1.1002145835712299E-3</c:v>
                </c:pt>
                <c:pt idx="587">
                  <c:v>-1.1002529541944599E-3</c:v>
                </c:pt>
                <c:pt idx="588">
                  <c:v>-1.10028936919629E-3</c:v>
                </c:pt>
                <c:pt idx="589">
                  <c:v>-1.1003238438726201E-3</c:v>
                </c:pt>
                <c:pt idx="590">
                  <c:v>-1.1003564245814299E-3</c:v>
                </c:pt>
                <c:pt idx="591">
                  <c:v>-1.1003871915062199E-3</c:v>
                </c:pt>
                <c:pt idx="592">
                  <c:v>-1.10041625535957E-3</c:v>
                </c:pt>
                <c:pt idx="593">
                  <c:v>-1.1004437505714099E-3</c:v>
                </c:pt>
                <c:pt idx="594">
                  <c:v>-1.1004698272887999E-3</c:v>
                </c:pt>
                <c:pt idx="595">
                  <c:v>-1.1004946438864401E-3</c:v>
                </c:pt>
                <c:pt idx="596">
                  <c:v>-1.1005183611593301E-3</c:v>
                </c:pt>
                <c:pt idx="597">
                  <c:v>-1.10054113893202E-3</c:v>
                </c:pt>
                <c:pt idx="598">
                  <c:v>-1.1005631352225701E-3</c:v>
                </c:pt>
                <c:pt idx="599">
                  <c:v>-1.1005845072747801E-3</c:v>
                </c:pt>
                <c:pt idx="600">
                  <c:v>-1.10060541304623E-3</c:v>
                </c:pt>
                <c:pt idx="601">
                  <c:v>-1.1006260115889301E-3</c:v>
                </c:pt>
                <c:pt idx="602">
                  <c:v>-1.1006464613693399E-3</c:v>
                </c:pt>
                <c:pt idx="603">
                  <c:v>-1.1006669165995299E-3</c:v>
                </c:pt>
                <c:pt idx="604">
                  <c:v>-1.1006875224720499E-3</c:v>
                </c:pt>
                <c:pt idx="605">
                  <c:v>-1.1007084104085801E-3</c:v>
                </c:pt>
                <c:pt idx="606">
                  <c:v>-1.1007296941338901E-3</c:v>
                </c:pt>
                <c:pt idx="607">
                  <c:v>-1.10075146696089E-3</c:v>
                </c:pt>
                <c:pt idx="608">
                  <c:v>-1.10077380041275E-3</c:v>
                </c:pt>
                <c:pt idx="609">
                  <c:v>-1.1007967441934901E-3</c:v>
                </c:pt>
                <c:pt idx="610">
                  <c:v>-1.1008203273576401E-3</c:v>
                </c:pt>
                <c:pt idx="611">
                  <c:v>-1.10084456022398E-3</c:v>
                </c:pt>
                <c:pt idx="612">
                  <c:v>-1.10086943627589E-3</c:v>
                </c:pt>
                <c:pt idx="613">
                  <c:v>-1.1008949332744801E-3</c:v>
                </c:pt>
                <c:pt idx="614">
                  <c:v>-1.1009210132399601E-3</c:v>
                </c:pt>
                <c:pt idx="615">
                  <c:v>-1.1009476216804401E-3</c:v>
                </c:pt>
                <c:pt idx="616">
                  <c:v>-1.1009746870375499E-3</c:v>
                </c:pt>
                <c:pt idx="617">
                  <c:v>-1.1010021213529401E-3</c:v>
                </c:pt>
                <c:pt idx="618">
                  <c:v>-1.1010298225579999E-3</c:v>
                </c:pt>
                <c:pt idx="619">
                  <c:v>-1.1010576779085001E-3</c:v>
                </c:pt>
                <c:pt idx="620">
                  <c:v>-1.10108556750532E-3</c:v>
                </c:pt>
                <c:pt idx="621">
                  <c:v>-1.1011133669476399E-3</c:v>
                </c:pt>
                <c:pt idx="622">
                  <c:v>-1.1011409488835299E-3</c:v>
                </c:pt>
                <c:pt idx="623">
                  <c:v>-1.1011681840736899E-3</c:v>
                </c:pt>
                <c:pt idx="624">
                  <c:v>-1.10119494300253E-3</c:v>
                </c:pt>
                <c:pt idx="625">
                  <c:v>-1.10122109877379E-3</c:v>
                </c:pt>
                <c:pt idx="626">
                  <c:v>-1.10124653120666E-3</c:v>
                </c:pt>
                <c:pt idx="627">
                  <c:v>-1.1012711312431899E-3</c:v>
                </c:pt>
                <c:pt idx="628">
                  <c:v>-1.10129480452749E-3</c:v>
                </c:pt>
                <c:pt idx="629">
                  <c:v>-1.1013174734771001E-3</c:v>
                </c:pt>
                <c:pt idx="630">
                  <c:v>-1.1013390779878601E-3</c:v>
                </c:pt>
                <c:pt idx="631">
                  <c:v>-1.1013595755142299E-3</c:v>
                </c:pt>
                <c:pt idx="632">
                  <c:v>-1.10137894128615E-3</c:v>
                </c:pt>
                <c:pt idx="633">
                  <c:v>-1.1013971689767801E-3</c:v>
                </c:pt>
                <c:pt idx="634">
                  <c:v>-1.1014142716431401E-3</c:v>
                </c:pt>
                <c:pt idx="635">
                  <c:v>-1.1014302825360001E-3</c:v>
                </c:pt>
                <c:pt idx="636">
                  <c:v>-1.10144525539562E-3</c:v>
                </c:pt>
                <c:pt idx="637">
                  <c:v>-1.1014592639230401E-3</c:v>
                </c:pt>
                <c:pt idx="638">
                  <c:v>-1.1014724001812801E-3</c:v>
                </c:pt>
                <c:pt idx="639">
                  <c:v>-1.1014847718442201E-3</c:v>
                </c:pt>
                <c:pt idx="640">
                  <c:v>-1.1014964985363799E-3</c:v>
                </c:pt>
                <c:pt idx="641">
                  <c:v>-1.1015077078467201E-3</c:v>
                </c:pt>
                <c:pt idx="642">
                  <c:v>-1.10151853170852E-3</c:v>
                </c:pt>
                <c:pt idx="643">
                  <c:v>-1.1015291035855199E-3</c:v>
                </c:pt>
                <c:pt idx="644">
                  <c:v>-1.1015395563904E-3</c:v>
                </c:pt>
                <c:pt idx="645">
                  <c:v>-1.1015500205706001E-3</c:v>
                </c:pt>
                <c:pt idx="646">
                  <c:v>-1.1015606217227201E-3</c:v>
                </c:pt>
                <c:pt idx="647">
                  <c:v>-1.1015714777263901E-3</c:v>
                </c:pt>
                <c:pt idx="648">
                  <c:v>-1.1015826965582E-3</c:v>
                </c:pt>
                <c:pt idx="649">
                  <c:v>-1.10159437687524E-3</c:v>
                </c:pt>
                <c:pt idx="650">
                  <c:v>-1.1016066131445501E-3</c:v>
                </c:pt>
                <c:pt idx="651">
                  <c:v>-1.1016195051739401E-3</c:v>
                </c:pt>
                <c:pt idx="652">
                  <c:v>-1.10163316921046E-3</c:v>
                </c:pt>
                <c:pt idx="653">
                  <c:v>-1.1016477459917301E-3</c:v>
                </c:pt>
                <c:pt idx="654">
                  <c:v>-1.10166340161296E-3</c:v>
                </c:pt>
                <c:pt idx="655">
                  <c:v>-1.10168031980047E-3</c:v>
                </c:pt>
                <c:pt idx="656">
                  <c:v>-1.10169868773396E-3</c:v>
                </c:pt>
                <c:pt idx="657">
                  <c:v>-1.10171868004498E-3</c:v>
                </c:pt>
                <c:pt idx="658">
                  <c:v>-1.1017404458884101E-3</c:v>
                </c:pt>
                <c:pt idx="659">
                  <c:v>-1.1017641022157E-3</c:v>
                </c:pt>
                <c:pt idx="660">
                  <c:v>-1.10178973373783E-3</c:v>
                </c:pt>
                <c:pt idx="661">
                  <c:v>-1.1018173978693401E-3</c:v>
                </c:pt>
                <c:pt idx="662">
                  <c:v>-1.1018471319325499E-3</c:v>
                </c:pt>
                <c:pt idx="663">
                  <c:v>-1.10187896005228E-3</c:v>
                </c:pt>
                <c:pt idx="664">
                  <c:v>-1.1019128980045601E-3</c:v>
                </c:pt>
                <c:pt idx="665">
                  <c:v>-1.10194895526998E-3</c:v>
                </c:pt>
                <c:pt idx="666">
                  <c:v>-1.1019871343868201E-3</c:v>
                </c:pt>
                <c:pt idx="667">
                  <c:v>-1.1020274283269199E-3</c:v>
                </c:pt>
                <c:pt idx="668">
                  <c:v>-1.1020698170187001E-3</c:v>
                </c:pt>
                <c:pt idx="669">
                  <c:v>-1.1021142642637901E-3</c:v>
                </c:pt>
                <c:pt idx="670">
                  <c:v>-1.10216071606418E-3</c:v>
                </c:pt>
                <c:pt idx="671">
                  <c:v>-1.10220910082608E-3</c:v>
                </c:pt>
                <c:pt idx="672">
                  <c:v>-1.1022593312323299E-3</c:v>
                </c:pt>
                <c:pt idx="673">
                  <c:v>-1.1023113070575601E-3</c:v>
                </c:pt>
                <c:pt idx="674">
                  <c:v>-1.10236491803809E-3</c:v>
                </c:pt>
                <c:pt idx="675">
                  <c:v>-1.10242004609773E-3</c:v>
                </c:pt>
                <c:pt idx="676">
                  <c:v>-1.10247656660626E-3</c:v>
                </c:pt>
                <c:pt idx="677">
                  <c:v>-1.10253434871026E-3</c:v>
                </c:pt>
                <c:pt idx="678">
                  <c:v>-1.1025932550252501E-3</c:v>
                </c:pt>
                <c:pt idx="679">
                  <c:v>-1.1026531411133099E-3</c:v>
                </c:pt>
                <c:pt idx="680">
                  <c:v>-1.10271385521871E-3</c:v>
                </c:pt>
                <c:pt idx="681">
                  <c:v>-1.10277523868953E-3</c:v>
                </c:pt>
                <c:pt idx="682">
                  <c:v>-1.1028371273352901E-3</c:v>
                </c:pt>
                <c:pt idx="683">
                  <c:v>-1.10289935366027E-3</c:v>
                </c:pt>
                <c:pt idx="684">
                  <c:v>-1.1029617495685101E-3</c:v>
                </c:pt>
                <c:pt idx="685">
                  <c:v>-1.10302414893445E-3</c:v>
                </c:pt>
                <c:pt idx="686">
                  <c:v>-1.1030863895100499E-3</c:v>
                </c:pt>
                <c:pt idx="687">
                  <c:v>-1.10314831398539E-3</c:v>
                </c:pt>
                <c:pt idx="688">
                  <c:v>-1.10320977045051E-3</c:v>
                </c:pt>
                <c:pt idx="689">
                  <c:v>-1.10327061276821E-3</c:v>
                </c:pt>
                <c:pt idx="690">
                  <c:v>-1.1033307013039999E-3</c:v>
                </c:pt>
                <c:pt idx="691">
                  <c:v>-1.1033899041165199E-3</c:v>
                </c:pt>
                <c:pt idx="692">
                  <c:v>-1.1034480983188901E-3</c:v>
                </c:pt>
                <c:pt idx="693">
                  <c:v>-1.1035051711379301E-3</c:v>
                </c:pt>
                <c:pt idx="694">
                  <c:v>-1.10356102034631E-3</c:v>
                </c:pt>
                <c:pt idx="695">
                  <c:v>-1.10361555412357E-3</c:v>
                </c:pt>
                <c:pt idx="696">
                  <c:v>-1.1036686907650601E-3</c:v>
                </c:pt>
                <c:pt idx="697">
                  <c:v>-1.10372035876303E-3</c:v>
                </c:pt>
                <c:pt idx="698">
                  <c:v>-1.1037704975648201E-3</c:v>
                </c:pt>
                <c:pt idx="699">
                  <c:v>-1.1038190589207201E-3</c:v>
                </c:pt>
                <c:pt idx="700">
                  <c:v>-1.1038660084241999E-3</c:v>
                </c:pt>
                <c:pt idx="701">
                  <c:v>-1.1039113267987601E-3</c:v>
                </c:pt>
                <c:pt idx="702">
                  <c:v>-1.1039550106909401E-3</c:v>
                </c:pt>
                <c:pt idx="703">
                  <c:v>-1.10399707301924E-3</c:v>
                </c:pt>
                <c:pt idx="704">
                  <c:v>-1.1040375431314901E-3</c:v>
                </c:pt>
                <c:pt idx="705">
                  <c:v>-1.1040764670601699E-3</c:v>
                </c:pt>
                <c:pt idx="706">
                  <c:v>-1.1041139080668399E-3</c:v>
                </c:pt>
                <c:pt idx="707">
                  <c:v>-1.1041499474968299E-3</c:v>
                </c:pt>
                <c:pt idx="708">
                  <c:v>-1.1041846857735699E-3</c:v>
                </c:pt>
                <c:pt idx="709">
                  <c:v>-1.1042182431915399E-3</c:v>
                </c:pt>
                <c:pt idx="710">
                  <c:v>-1.10425076008298E-3</c:v>
                </c:pt>
                <c:pt idx="711">
                  <c:v>-1.10428239599802E-3</c:v>
                </c:pt>
                <c:pt idx="712">
                  <c:v>-1.10431332775765E-3</c:v>
                </c:pt>
                <c:pt idx="713">
                  <c:v>-1.10434374653349E-3</c:v>
                </c:pt>
                <c:pt idx="714">
                  <c:v>-1.10437385432043E-3</c:v>
                </c:pt>
                <c:pt idx="715">
                  <c:v>-1.10440386015161E-3</c:v>
                </c:pt>
                <c:pt idx="716">
                  <c:v>-1.1044339761262601E-3</c:v>
                </c:pt>
                <c:pt idx="717">
                  <c:v>-1.1044644129463801E-3</c:v>
                </c:pt>
                <c:pt idx="718">
                  <c:v>-1.10449537451037E-3</c:v>
                </c:pt>
                <c:pt idx="719">
                  <c:v>-1.1045270514762999E-3</c:v>
                </c:pt>
                <c:pt idx="720">
                  <c:v>-1.10455961456311E-3</c:v>
                </c:pt>
                <c:pt idx="721">
                  <c:v>-1.10459320926781E-3</c:v>
                </c:pt>
                <c:pt idx="722">
                  <c:v>-1.1046279539878199E-3</c:v>
                </c:pt>
                <c:pt idx="723">
                  <c:v>-1.1046639428191601E-3</c:v>
                </c:pt>
                <c:pt idx="724">
                  <c:v>-1.1047012526999901E-3</c:v>
                </c:pt>
                <c:pt idx="725">
                  <c:v>-1.10473995281333E-3</c:v>
                </c:pt>
                <c:pt idx="726">
                  <c:v>-1.10478011314757E-3</c:v>
                </c:pt>
                <c:pt idx="727">
                  <c:v>-1.10482180937086E-3</c:v>
                </c:pt>
                <c:pt idx="728">
                  <c:v>-1.10486512257213E-3</c:v>
                </c:pt>
                <c:pt idx="729">
                  <c:v>-1.1049101342740801E-3</c:v>
                </c:pt>
                <c:pt idx="730">
                  <c:v>-1.1049569186171401E-3</c:v>
                </c:pt>
                <c:pt idx="731">
                  <c:v>-1.1050055342230001E-3</c:v>
                </c:pt>
                <c:pt idx="732">
                  <c:v>-1.1050560179253E-3</c:v>
                </c:pt>
                <c:pt idx="733">
                  <c:v>-1.1051083816332301E-3</c:v>
                </c:pt>
                <c:pt idx="734">
                  <c:v>-1.1051626125252599E-3</c:v>
                </c:pt>
                <c:pt idx="735">
                  <c:v>-1.10521867590748E-3</c:v>
                </c:pt>
                <c:pt idx="736">
                  <c:v>-1.10527651957818E-3</c:v>
                </c:pt>
                <c:pt idx="737">
                  <c:v>-1.10533607843226E-3</c:v>
                </c:pt>
                <c:pt idx="738">
                  <c:v>-1.1053972782519401E-3</c:v>
                </c:pt>
                <c:pt idx="739">
                  <c:v>-1.10546003806769E-3</c:v>
                </c:pt>
                <c:pt idx="740">
                  <c:v>-1.1055242710118101E-3</c:v>
                </c:pt>
                <c:pt idx="741">
                  <c:v>-1.10558988407378E-3</c:v>
                </c:pt>
                <c:pt idx="742">
                  <c:v>-1.1056567774577399E-3</c:v>
                </c:pt>
                <c:pt idx="743">
                  <c:v>-1.1057248442620099E-3</c:v>
                </c:pt>
                <c:pt idx="744">
                  <c:v>-1.1057939709733899E-3</c:v>
                </c:pt>
                <c:pt idx="745">
                  <c:v>-1.1058640389156999E-3</c:v>
                </c:pt>
                <c:pt idx="746">
                  <c:v>-1.1059349264533501E-3</c:v>
                </c:pt>
                <c:pt idx="747">
                  <c:v>-1.10600651153167E-3</c:v>
                </c:pt>
                <c:pt idx="748">
                  <c:v>-1.1060786740708099E-3</c:v>
                </c:pt>
                <c:pt idx="749">
                  <c:v>-1.1061512978013601E-3</c:v>
                </c:pt>
                <c:pt idx="750">
                  <c:v>-1.10622427129533E-3</c:v>
                </c:pt>
                <c:pt idx="751">
                  <c:v>-1.1062974881661399E-3</c:v>
                </c:pt>
                <c:pt idx="752">
                  <c:v>-1.1063708466312501E-3</c:v>
                </c:pt>
                <c:pt idx="753">
                  <c:v>-1.1064442487909399E-3</c:v>
                </c:pt>
                <c:pt idx="754">
                  <c:v>-1.1065176000103201E-3</c:v>
                </c:pt>
                <c:pt idx="755">
                  <c:v>-1.1065908086745899E-3</c:v>
                </c:pt>
                <c:pt idx="756">
                  <c:v>-1.1066637863602501E-3</c:v>
                </c:pt>
                <c:pt idx="757">
                  <c:v>-1.1067364482326399E-3</c:v>
                </c:pt>
                <c:pt idx="758">
                  <c:v>-1.1068087133599999E-3</c:v>
                </c:pt>
                <c:pt idx="759">
                  <c:v>-1.10688050468547E-3</c:v>
                </c:pt>
                <c:pt idx="760">
                  <c:v>-1.1069517485838799E-3</c:v>
                </c:pt>
                <c:pt idx="761">
                  <c:v>-1.1070223741332201E-3</c:v>
                </c:pt>
                <c:pt idx="762">
                  <c:v>-1.10709231232789E-3</c:v>
                </c:pt>
                <c:pt idx="763">
                  <c:v>-1.10716149540001E-3</c:v>
                </c:pt>
                <c:pt idx="764">
                  <c:v>-1.1072298562438401E-3</c:v>
                </c:pt>
                <c:pt idx="765">
                  <c:v>-1.10729732777911E-3</c:v>
                </c:pt>
                <c:pt idx="766">
                  <c:v>-1.10736384204964E-3</c:v>
                </c:pt>
                <c:pt idx="767">
                  <c:v>-1.10742932896534E-3</c:v>
                </c:pt>
                <c:pt idx="768">
                  <c:v>-1.10749371478783E-3</c:v>
                </c:pt>
                <c:pt idx="769">
                  <c:v>-1.10755692061228E-3</c:v>
                </c:pt>
                <c:pt idx="770">
                  <c:v>-1.10761886112235E-3</c:v>
                </c:pt>
                <c:pt idx="771">
                  <c:v>-1.10767944378686E-3</c:v>
                </c:pt>
                <c:pt idx="772">
                  <c:v>-1.10773856850135E-3</c:v>
                </c:pt>
                <c:pt idx="773">
                  <c:v>-1.1077961275515599E-3</c:v>
                </c:pt>
                <c:pt idx="774">
                  <c:v>-1.1078520057498399E-3</c:v>
                </c:pt>
                <c:pt idx="775">
                  <c:v>-1.1079060806684399E-3</c:v>
                </c:pt>
                <c:pt idx="776">
                  <c:v>-1.10795822301908E-3</c:v>
                </c:pt>
                <c:pt idx="777">
                  <c:v>-1.1080082973472199E-3</c:v>
                </c:pt>
                <c:pt idx="778">
                  <c:v>-1.10805616326913E-3</c:v>
                </c:pt>
                <c:pt idx="779">
                  <c:v>-1.10810167745015E-3</c:v>
                </c:pt>
                <c:pt idx="780">
                  <c:v>-1.10814469640036E-3</c:v>
                </c:pt>
                <c:pt idx="781">
                  <c:v>-1.1081850799801499E-3</c:v>
                </c:pt>
                <c:pt idx="782">
                  <c:v>-1.1082226953320301E-3</c:v>
                </c:pt>
                <c:pt idx="783">
                  <c:v>-1.1082574208607799E-3</c:v>
                </c:pt>
                <c:pt idx="784">
                  <c:v>-1.1082891499207301E-3</c:v>
                </c:pt>
                <c:pt idx="785">
                  <c:v>-1.1083177940170901E-3</c:v>
                </c:pt>
                <c:pt idx="786">
                  <c:v>-1.10834328548678E-3</c:v>
                </c:pt>
                <c:pt idx="787">
                  <c:v>-1.10836557966804E-3</c:v>
                </c:pt>
                <c:pt idx="788">
                  <c:v>-1.1083846564213099E-3</c:v>
                </c:pt>
                <c:pt idx="789">
                  <c:v>-1.1084005205930401E-3</c:v>
                </c:pt>
                <c:pt idx="790">
                  <c:v>-1.10841320082355E-3</c:v>
                </c:pt>
                <c:pt idx="791">
                  <c:v>-1.10842274622969E-3</c:v>
                </c:pt>
                <c:pt idx="792">
                  <c:v>-1.10842922103849E-3</c:v>
                </c:pt>
                <c:pt idx="793">
                  <c:v>-1.10843269805397E-3</c:v>
                </c:pt>
                <c:pt idx="794">
                  <c:v>-1.10843325252938E-3</c:v>
                </c:pt>
                <c:pt idx="795">
                  <c:v>-1.10843095819518E-3</c:v>
                </c:pt>
                <c:pt idx="796">
                  <c:v>-1.1084258866744399E-3</c:v>
                </c:pt>
                <c:pt idx="797">
                  <c:v>-1.1084181104599499E-3</c:v>
                </c:pt>
                <c:pt idx="798">
                  <c:v>-1.1084077084584699E-3</c:v>
                </c:pt>
                <c:pt idx="799">
                  <c:v>-1.1083947723024199E-3</c:v>
                </c:pt>
                <c:pt idx="800">
                  <c:v>-1.10837941148507E-3</c:v>
                </c:pt>
                <c:pt idx="801">
                  <c:v>-1.1083617558814E-3</c:v>
                </c:pt>
                <c:pt idx="802">
                  <c:v>-1.10834195511356E-3</c:v>
                </c:pt>
                <c:pt idx="803">
                  <c:v>-1.10832017514496E-3</c:v>
                </c:pt>
                <c:pt idx="804">
                  <c:v>-1.1082965931454201E-3</c:v>
                </c:pt>
                <c:pt idx="805">
                  <c:v>-1.10827139192027E-3</c:v>
                </c:pt>
                <c:pt idx="806">
                  <c:v>-1.10824475505552E-3</c:v>
                </c:pt>
                <c:pt idx="807">
                  <c:v>-1.1082168635204799E-3</c:v>
                </c:pt>
                <c:pt idx="808">
                  <c:v>-1.1081878939437401E-3</c:v>
                </c:pt>
                <c:pt idx="809">
                  <c:v>-1.1081580182933099E-3</c:v>
                </c:pt>
                <c:pt idx="810">
                  <c:v>-1.1081274043631801E-3</c:v>
                </c:pt>
                <c:pt idx="811">
                  <c:v>-1.1080962163627799E-3</c:v>
                </c:pt>
                <c:pt idx="812">
                  <c:v>-1.1080646150227499E-3</c:v>
                </c:pt>
                <c:pt idx="813">
                  <c:v>-1.10803275690686E-3</c:v>
                </c:pt>
                <c:pt idx="814">
                  <c:v>-1.1080007929477099E-3</c:v>
                </c:pt>
                <c:pt idx="815">
                  <c:v>-1.1079688664947999E-3</c:v>
                </c:pt>
                <c:pt idx="816">
                  <c:v>-1.10793711130189E-3</c:v>
                </c:pt>
                <c:pt idx="817">
                  <c:v>-1.1079056498684099E-3</c:v>
                </c:pt>
                <c:pt idx="818">
                  <c:v>-1.1078745924172899E-3</c:v>
                </c:pt>
                <c:pt idx="819">
                  <c:v>-1.1078440365957099E-3</c:v>
                </c:pt>
                <c:pt idx="820">
                  <c:v>-1.10781406779151E-3</c:v>
                </c:pt>
                <c:pt idx="821">
                  <c:v>-1.1077847598153199E-3</c:v>
                </c:pt>
                <c:pt idx="822">
                  <c:v>-1.1077561756472601E-3</c:v>
                </c:pt>
                <c:pt idx="823">
                  <c:v>-1.1077283679935899E-3</c:v>
                </c:pt>
                <c:pt idx="824">
                  <c:v>-1.10770137952996E-3</c:v>
                </c:pt>
                <c:pt idx="825">
                  <c:v>-1.10767524287239E-3</c:v>
                </c:pt>
                <c:pt idx="826">
                  <c:v>-1.10764998045201E-3</c:v>
                </c:pt>
                <c:pt idx="827">
                  <c:v>-1.1076256045207599E-3</c:v>
                </c:pt>
                <c:pt idx="828">
                  <c:v>-1.10760211746508E-3</c:v>
                </c:pt>
                <c:pt idx="829">
                  <c:v>-1.10757951248629E-3</c:v>
                </c:pt>
                <c:pt idx="830">
                  <c:v>-1.10755777458363E-3</c:v>
                </c:pt>
                <c:pt idx="831">
                  <c:v>-1.1075368817120999E-3</c:v>
                </c:pt>
                <c:pt idx="832">
                  <c:v>-1.1075168060040001E-3</c:v>
                </c:pt>
                <c:pt idx="833">
                  <c:v>-1.1074975150173699E-3</c:v>
                </c:pt>
                <c:pt idx="834">
                  <c:v>-1.1074789730448401E-3</c:v>
                </c:pt>
                <c:pt idx="835">
                  <c:v>-1.10746114253295E-3</c:v>
                </c:pt>
                <c:pt idx="836">
                  <c:v>-1.10744398560997E-3</c:v>
                </c:pt>
                <c:pt idx="837">
                  <c:v>-1.1074274656342499E-3</c:v>
                </c:pt>
                <c:pt idx="838">
                  <c:v>-1.1074115486093101E-3</c:v>
                </c:pt>
                <c:pt idx="839">
                  <c:v>-1.1073962043093701E-3</c:v>
                </c:pt>
                <c:pt idx="840">
                  <c:v>-1.1073814070225001E-3</c:v>
                </c:pt>
                <c:pt idx="841">
                  <c:v>-1.1073671359111399E-3</c:v>
                </c:pt>
                <c:pt idx="842">
                  <c:v>-1.1073533750608701E-3</c:v>
                </c:pt>
                <c:pt idx="843">
                  <c:v>-1.1073401133046201E-3</c:v>
                </c:pt>
                <c:pt idx="844">
                  <c:v>-1.1073273438705199E-3</c:v>
                </c:pt>
                <c:pt idx="845">
                  <c:v>-1.1073150638373E-3</c:v>
                </c:pt>
                <c:pt idx="846">
                  <c:v>-1.1073032733305999E-3</c:v>
                </c:pt>
                <c:pt idx="847">
                  <c:v>-1.1072919743921701E-3</c:v>
                </c:pt>
                <c:pt idx="848">
                  <c:v>-1.1072811695092199E-3</c:v>
                </c:pt>
                <c:pt idx="849">
                  <c:v>-1.10727085989145E-3</c:v>
                </c:pt>
                <c:pt idx="850">
                  <c:v>-1.10726104369205E-3</c:v>
                </c:pt>
                <c:pt idx="851">
                  <c:v>-1.10725171444183E-3</c:v>
                </c:pt>
                <c:pt idx="852">
                  <c:v>-1.1072428599701301E-3</c:v>
                </c:pt>
                <c:pt idx="853">
                  <c:v>-1.10723446201063E-3</c:v>
                </c:pt>
                <c:pt idx="854">
                  <c:v>-1.1072264965666699E-3</c:v>
                </c:pt>
                <c:pt idx="855">
                  <c:v>-1.1072189349899801E-3</c:v>
                </c:pt>
                <c:pt idx="856">
                  <c:v>-1.10721174566699E-3</c:v>
                </c:pt>
                <c:pt idx="857">
                  <c:v>-1.10720489622221E-3</c:v>
                </c:pt>
                <c:pt idx="858">
                  <c:v>-1.10719835619943E-3</c:v>
                </c:pt>
                <c:pt idx="859">
                  <c:v>-1.10719210018522E-3</c:v>
                </c:pt>
                <c:pt idx="860">
                  <c:v>-1.1071861112207E-3</c:v>
                </c:pt>
                <c:pt idx="861">
                  <c:v>-1.1071803841070701E-3</c:v>
                </c:pt>
                <c:pt idx="862">
                  <c:v>-1.1071749279494599E-3</c:v>
                </c:pt>
                <c:pt idx="863">
                  <c:v>-1.1071697671667399E-3</c:v>
                </c:pt>
                <c:pt idx="864">
                  <c:v>-1.1071649403666299E-3</c:v>
                </c:pt>
                <c:pt idx="865">
                  <c:v>-1.10716049696158E-3</c:v>
                </c:pt>
                <c:pt idx="866">
                  <c:v>-1.10715649204602E-3</c:v>
                </c:pt>
                <c:pt idx="867">
                  <c:v>-1.107152980622E-3</c:v>
                </c:pt>
                <c:pt idx="868">
                  <c:v>-1.1071500125079E-3</c:v>
                </c:pt>
                <c:pt idx="869">
                  <c:v>-1.1071476290825299E-3</c:v>
                </c:pt>
                <c:pt idx="870">
                  <c:v>-1.1071458624638401E-3</c:v>
                </c:pt>
                <c:pt idx="871">
                  <c:v>-1.1071447370074299E-3</c:v>
                </c:pt>
                <c:pt idx="872">
                  <c:v>-1.1071442723834899E-3</c:v>
                </c:pt>
                <c:pt idx="873">
                  <c:v>-1.1071444871459399E-3</c:v>
                </c:pt>
                <c:pt idx="874">
                  <c:v>-1.10714540171599E-3</c:v>
                </c:pt>
                <c:pt idx="875">
                  <c:v>-1.1071470400087101E-3</c:v>
                </c:pt>
                <c:pt idx="876">
                  <c:v>-1.10714942940134E-3</c:v>
                </c:pt>
                <c:pt idx="877">
                  <c:v>-1.1071525992184001E-3</c:v>
                </c:pt>
                <c:pt idx="878">
                  <c:v>-1.1071565782612099E-3</c:v>
                </c:pt>
                <c:pt idx="879">
                  <c:v>-1.1071613920654901E-3</c:v>
                </c:pt>
                <c:pt idx="880">
                  <c:v>-1.10716706051841E-3</c:v>
                </c:pt>
                <c:pt idx="881">
                  <c:v>-1.1071735962544199E-3</c:v>
                </c:pt>
                <c:pt idx="882">
                  <c:v>-1.1071810039570899E-3</c:v>
                </c:pt>
                <c:pt idx="883">
                  <c:v>-1.10718928041859E-3</c:v>
                </c:pt>
                <c:pt idx="884">
                  <c:v>-1.1071984150250701E-3</c:v>
                </c:pt>
                <c:pt idx="885">
                  <c:v>-1.1072083902840799E-3</c:v>
                </c:pt>
                <c:pt idx="886">
                  <c:v>-1.1072191820843901E-3</c:v>
                </c:pt>
                <c:pt idx="887">
                  <c:v>-1.1072307595364501E-3</c:v>
                </c:pt>
                <c:pt idx="888">
                  <c:v>-1.1072430844222101E-3</c:v>
                </c:pt>
                <c:pt idx="889">
                  <c:v>-1.10725611042967E-3</c:v>
                </c:pt>
                <c:pt idx="890">
                  <c:v>-1.1072697824220999E-3</c:v>
                </c:pt>
                <c:pt idx="891">
                  <c:v>-1.10728403597985E-3</c:v>
                </c:pt>
                <c:pt idx="892">
                  <c:v>-1.1072987973685001E-3</c:v>
                </c:pt>
                <c:pt idx="893">
                  <c:v>-1.1073139839618601E-3</c:v>
                </c:pt>
                <c:pt idx="894">
                  <c:v>-1.1073295050269801E-3</c:v>
                </c:pt>
                <c:pt idx="895">
                  <c:v>-1.10734526269872E-3</c:v>
                </c:pt>
                <c:pt idx="896">
                  <c:v>-1.1073611529604599E-3</c:v>
                </c:pt>
                <c:pt idx="897">
                  <c:v>-1.10737706650035E-3</c:v>
                </c:pt>
                <c:pt idx="898">
                  <c:v>-1.1073928894023001E-3</c:v>
                </c:pt>
                <c:pt idx="899">
                  <c:v>-1.1074085037165199E-3</c:v>
                </c:pt>
                <c:pt idx="900">
                  <c:v>-1.1074237880013601E-3</c:v>
                </c:pt>
                <c:pt idx="901">
                  <c:v>-1.10743861792468E-3</c:v>
                </c:pt>
                <c:pt idx="902">
                  <c:v>-1.1074528669747701E-3</c:v>
                </c:pt>
                <c:pt idx="903">
                  <c:v>-1.1074664072876399E-3</c:v>
                </c:pt>
                <c:pt idx="904">
                  <c:v>-1.1074791105779699E-3</c:v>
                </c:pt>
                <c:pt idx="905">
                  <c:v>-1.1074908491729E-3</c:v>
                </c:pt>
                <c:pt idx="906">
                  <c:v>-1.10750149717564E-3</c:v>
                </c:pt>
                <c:pt idx="907">
                  <c:v>-1.1075109318059799E-3</c:v>
                </c:pt>
                <c:pt idx="908">
                  <c:v>-1.10751903495379E-3</c:v>
                </c:pt>
                <c:pt idx="909">
                  <c:v>-1.10752569494177E-3</c:v>
                </c:pt>
                <c:pt idx="910">
                  <c:v>-1.1075308084414199E-3</c:v>
                </c:pt>
                <c:pt idx="911">
                  <c:v>-1.1075342824466701E-3</c:v>
                </c:pt>
                <c:pt idx="912">
                  <c:v>-1.1075360362009701E-3</c:v>
                </c:pt>
                <c:pt idx="913">
                  <c:v>-1.10753600299429E-3</c:v>
                </c:pt>
                <c:pt idx="914">
                  <c:v>-1.10753413177998E-3</c:v>
                </c:pt>
                <c:pt idx="915">
                  <c:v>-1.1075303885846801E-3</c:v>
                </c:pt>
                <c:pt idx="916">
                  <c:v>-1.10752475768148E-3</c:v>
                </c:pt>
                <c:pt idx="917">
                  <c:v>-1.1075172424654101E-3</c:v>
                </c:pt>
                <c:pt idx="918">
                  <c:v>-1.1075078659263801E-3</c:v>
                </c:pt>
                <c:pt idx="919">
                  <c:v>-1.1074966705834799E-3</c:v>
                </c:pt>
                <c:pt idx="920">
                  <c:v>-1.1074837177475201E-3</c:v>
                </c:pt>
                <c:pt idx="921">
                  <c:v>-1.10746908603027E-3</c:v>
                </c:pt>
                <c:pt idx="922">
                  <c:v>-1.1074528691093E-3</c:v>
                </c:pt>
                <c:pt idx="923">
                  <c:v>-1.10743517286399E-3</c:v>
                </c:pt>
                <c:pt idx="924">
                  <c:v>-1.10741611208401E-3</c:v>
                </c:pt>
                <c:pt idx="925">
                  <c:v>-1.1073958069934501E-3</c:v>
                </c:pt>
                <c:pt idx="926">
                  <c:v>-1.10737437982559E-3</c:v>
                </c:pt>
                <c:pt idx="927">
                  <c:v>-1.10735195164898E-3</c:v>
                </c:pt>
                <c:pt idx="928">
                  <c:v>-1.1073286396196299E-3</c:v>
                </c:pt>
                <c:pt idx="929">
                  <c:v>-1.1073045548413601E-3</c:v>
                </c:pt>
                <c:pt idx="930">
                  <c:v>-1.1072798010471701E-3</c:v>
                </c:pt>
                <c:pt idx="931">
                  <c:v>-1.1072544743222601E-3</c:v>
                </c:pt>
                <c:pt idx="932">
                  <c:v>-1.10722866401153E-3</c:v>
                </c:pt>
                <c:pt idx="933">
                  <c:v>-1.1072024547586999E-3</c:v>
                </c:pt>
                <c:pt idx="934">
                  <c:v>-1.1071759293368099E-3</c:v>
                </c:pt>
                <c:pt idx="935">
                  <c:v>-1.1071491716458999E-3</c:v>
                </c:pt>
                <c:pt idx="936">
                  <c:v>-1.1071222690974499E-3</c:v>
                </c:pt>
                <c:pt idx="937">
                  <c:v>-1.10709531367303E-3</c:v>
                </c:pt>
                <c:pt idx="938">
                  <c:v>-1.10706840124972E-3</c:v>
                </c:pt>
                <c:pt idx="939">
                  <c:v>-1.1070416292450599E-3</c:v>
                </c:pt>
                <c:pt idx="940">
                  <c:v>-1.10701509309896E-3</c:v>
                </c:pt>
                <c:pt idx="941">
                  <c:v>-1.1069888824226601E-3</c:v>
                </c:pt>
                <c:pt idx="942">
                  <c:v>-1.10696307770863E-3</c:v>
                </c:pt>
                <c:pt idx="943">
                  <c:v>-1.10693774830231E-3</c:v>
                </c:pt>
                <c:pt idx="944">
                  <c:v>-1.10691295196479E-3</c:v>
                </c:pt>
                <c:pt idx="945">
                  <c:v>-1.1068887359319899E-3</c:v>
                </c:pt>
                <c:pt idx="946">
                  <c:v>-1.1068651390273201E-3</c:v>
                </c:pt>
                <c:pt idx="947">
                  <c:v>-1.10684219419867E-3</c:v>
                </c:pt>
                <c:pt idx="948">
                  <c:v>-1.1068199308552199E-3</c:v>
                </c:pt>
                <c:pt idx="949">
                  <c:v>-1.10679837654604E-3</c:v>
                </c:pt>
                <c:pt idx="950">
                  <c:v>-1.106777557781E-3</c:v>
                </c:pt>
                <c:pt idx="951">
                  <c:v>-1.1067575000628801E-3</c:v>
                </c:pt>
                <c:pt idx="952">
                  <c:v>-1.1067382274012299E-3</c:v>
                </c:pt>
                <c:pt idx="953">
                  <c:v>-1.1067197616695E-3</c:v>
                </c:pt>
                <c:pt idx="954">
                  <c:v>-1.10670212213791E-3</c:v>
                </c:pt>
                <c:pt idx="955">
                  <c:v>-1.1066853253935199E-3</c:v>
                </c:pt>
                <c:pt idx="956">
                  <c:v>-1.1066693856942201E-3</c:v>
                </c:pt>
                <c:pt idx="957">
                  <c:v>-1.10665431565134E-3</c:v>
                </c:pt>
                <c:pt idx="958">
                  <c:v>-1.1066401270384901E-3</c:v>
                </c:pt>
                <c:pt idx="959">
                  <c:v>-1.10662683150265E-3</c:v>
                </c:pt>
                <c:pt idx="960">
                  <c:v>-1.1066144410025801E-3</c:v>
                </c:pt>
                <c:pt idx="961">
                  <c:v>-1.1066029678962501E-3</c:v>
                </c:pt>
                <c:pt idx="962">
                  <c:v>-1.10659242470608E-3</c:v>
                </c:pt>
                <c:pt idx="963">
                  <c:v>-1.10658282367542E-3</c:v>
                </c:pt>
                <c:pt idx="964">
                  <c:v>-1.10657417626591E-3</c:v>
                </c:pt>
                <c:pt idx="965">
                  <c:v>-1.1065664927292799E-3</c:v>
                </c:pt>
                <c:pt idx="966">
                  <c:v>-1.1065597818280899E-3</c:v>
                </c:pt>
                <c:pt idx="967">
                  <c:v>-1.1065540507049401E-3</c:v>
                </c:pt>
                <c:pt idx="968">
                  <c:v>-1.1065493048362999E-3</c:v>
                </c:pt>
                <c:pt idx="969">
                  <c:v>-1.1065455479770301E-3</c:v>
                </c:pt>
                <c:pt idx="970">
                  <c:v>-1.1065427820067799E-3</c:v>
                </c:pt>
                <c:pt idx="971">
                  <c:v>-1.10654100662303E-3</c:v>
                </c:pt>
                <c:pt idx="972">
                  <c:v>-1.1065402188634699E-3</c:v>
                </c:pt>
                <c:pt idx="973">
                  <c:v>-1.10654041246957E-3</c:v>
                </c:pt>
                <c:pt idx="974">
                  <c:v>-1.1065415771142301E-3</c:v>
                </c:pt>
                <c:pt idx="975">
                  <c:v>-1.10654369751626E-3</c:v>
                </c:pt>
                <c:pt idx="976">
                  <c:v>-1.10654675246414E-3</c:v>
                </c:pt>
                <c:pt idx="977">
                  <c:v>-1.1065507137816601E-3</c:v>
                </c:pt>
                <c:pt idx="978">
                  <c:v>-1.1065555452887E-3</c:v>
                </c:pt>
                <c:pt idx="979">
                  <c:v>-1.10656120183309E-3</c:v>
                </c:pt>
                <c:pt idx="980">
                  <c:v>-1.1065676284838699E-3</c:v>
                </c:pt>
                <c:pt idx="981">
                  <c:v>-1.1065747599721799E-3</c:v>
                </c:pt>
                <c:pt idx="982">
                  <c:v>-1.1065825204469399E-3</c:v>
                </c:pt>
                <c:pt idx="983">
                  <c:v>-1.10659082358638E-3</c:v>
                </c:pt>
                <c:pt idx="984">
                  <c:v>-1.1065995730845601E-3</c:v>
                </c:pt>
                <c:pt idx="985">
                  <c:v>-1.1066086635226401E-3</c:v>
                </c:pt>
                <c:pt idx="986">
                  <c:v>-1.1066179816354401E-3</c:v>
                </c:pt>
                <c:pt idx="987">
                  <c:v>-1.10662740798634E-3</c:v>
                </c:pt>
                <c:pt idx="988">
                  <c:v>-1.1066368190541299E-3</c:v>
                </c:pt>
                <c:pt idx="989">
                  <c:v>-1.10664608970539E-3</c:v>
                </c:pt>
                <c:pt idx="990">
                  <c:v>-1.1066550959746299E-3</c:v>
                </c:pt>
                <c:pt idx="991">
                  <c:v>-1.1066637180128E-3</c:v>
                </c:pt>
                <c:pt idx="992">
                  <c:v>-1.1066718430120699E-3</c:v>
                </c:pt>
                <c:pt idx="993">
                  <c:v>-1.10667936788825E-3</c:v>
                </c:pt>
                <c:pt idx="994">
                  <c:v>-1.10668620151456E-3</c:v>
                </c:pt>
                <c:pt idx="995">
                  <c:v>-1.1066922663478501E-3</c:v>
                </c:pt>
                <c:pt idx="996">
                  <c:v>-1.10669749935373E-3</c:v>
                </c:pt>
                <c:pt idx="997">
                  <c:v>-1.1067018522032501E-3</c:v>
                </c:pt>
                <c:pt idx="998">
                  <c:v>-1.10670529076429E-3</c:v>
                </c:pt>
                <c:pt idx="999">
                  <c:v>-1.1067077939505799E-3</c:v>
                </c:pt>
                <c:pt idx="1000">
                  <c:v>-1.1067093520342099E-3</c:v>
                </c:pt>
                <c:pt idx="1001">
                  <c:v>-1.10670996459242E-3</c:v>
                </c:pt>
                <c:pt idx="1002">
                  <c:v>-1.10670963834813E-3</c:v>
                </c:pt>
                <c:pt idx="1003">
                  <c:v>-1.106708385251E-3</c:v>
                </c:pt>
                <c:pt idx="1004">
                  <c:v>-1.10670622118723E-3</c:v>
                </c:pt>
                <c:pt idx="1005">
                  <c:v>-1.10670316565193E-3</c:v>
                </c:pt>
                <c:pt idx="1006">
                  <c:v>-1.10669924254903E-3</c:v>
                </c:pt>
                <c:pt idx="1007">
                  <c:v>-1.1066944820244001E-3</c:v>
                </c:pt>
                <c:pt idx="1008">
                  <c:v>-1.1066889229577001E-3</c:v>
                </c:pt>
                <c:pt idx="1009">
                  <c:v>-1.10668261553108E-3</c:v>
                </c:pt>
                <c:pt idx="1010">
                  <c:v>-1.1066756232321799E-3</c:v>
                </c:pt>
                <c:pt idx="1011">
                  <c:v>-1.1066680237665401E-3</c:v>
                </c:pt>
                <c:pt idx="1012">
                  <c:v>-1.1066599086164599E-3</c:v>
                </c:pt>
                <c:pt idx="1013">
                  <c:v>-1.1066513813125501E-3</c:v>
                </c:pt>
                <c:pt idx="1014">
                  <c:v>-1.1066425547790399E-3</c:v>
                </c:pt>
                <c:pt idx="1015">
                  <c:v>-1.10663354829498E-3</c:v>
                </c:pt>
                <c:pt idx="1016">
                  <c:v>-1.10662448463712E-3</c:v>
                </c:pt>
                <c:pt idx="1017">
                  <c:v>-1.1066154878462101E-3</c:v>
                </c:pt>
                <c:pt idx="1018">
                  <c:v>-1.1066066818371E-3</c:v>
                </c:pt>
                <c:pt idx="1019">
                  <c:v>-1.1065981898267499E-3</c:v>
                </c:pt>
                <c:pt idx="1020">
                  <c:v>-1.1065901343511001E-3</c:v>
                </c:pt>
                <c:pt idx="1021">
                  <c:v>-1.1065826375322601E-3</c:v>
                </c:pt>
                <c:pt idx="1022">
                  <c:v>-1.10657582125622E-3</c:v>
                </c:pt>
                <c:pt idx="1023">
                  <c:v>-1.1065698070143401E-3</c:v>
                </c:pt>
                <c:pt idx="1024">
                  <c:v>-1.10656471530751E-3</c:v>
                </c:pt>
                <c:pt idx="1025">
                  <c:v>-1.10656066466363E-3</c:v>
                </c:pt>
                <c:pt idx="1026">
                  <c:v>-1.1065577704314801E-3</c:v>
                </c:pt>
                <c:pt idx="1027">
                  <c:v>-1.1065561435622E-3</c:v>
                </c:pt>
                <c:pt idx="1028">
                  <c:v>-1.1065558895691099E-3</c:v>
                </c:pt>
                <c:pt idx="1029">
                  <c:v>-1.10655710778477E-3</c:v>
                </c:pt>
                <c:pt idx="1030">
                  <c:v>-1.10655989093949E-3</c:v>
                </c:pt>
                <c:pt idx="1031">
                  <c:v>-1.1065643249992701E-3</c:v>
                </c:pt>
                <c:pt idx="1032">
                  <c:v>-1.1065704891497E-3</c:v>
                </c:pt>
                <c:pt idx="1033">
                  <c:v>-1.1065784558055101E-3</c:v>
                </c:pt>
                <c:pt idx="1034">
                  <c:v>-1.1065882905585899E-3</c:v>
                </c:pt>
                <c:pt idx="1035">
                  <c:v>-1.10660005203709E-3</c:v>
                </c:pt>
                <c:pt idx="1036">
                  <c:v>-1.1066137917078E-3</c:v>
                </c:pt>
                <c:pt idx="1037">
                  <c:v>-1.1066295536969299E-3</c:v>
                </c:pt>
                <c:pt idx="1038">
                  <c:v>-1.1066473747167E-3</c:v>
                </c:pt>
                <c:pt idx="1039">
                  <c:v>-1.10666728416822E-3</c:v>
                </c:pt>
                <c:pt idx="1040">
                  <c:v>-1.10668930445471E-3</c:v>
                </c:pt>
                <c:pt idx="1041">
                  <c:v>-1.1067134514984201E-3</c:v>
                </c:pt>
                <c:pt idx="1042">
                  <c:v>-1.10673973542302E-3</c:v>
                </c:pt>
                <c:pt idx="1043">
                  <c:v>-1.10676816134511E-3</c:v>
                </c:pt>
                <c:pt idx="1044">
                  <c:v>-1.1067987302139501E-3</c:v>
                </c:pt>
                <c:pt idx="1045">
                  <c:v>-1.1068314396395201E-3</c:v>
                </c:pt>
                <c:pt idx="1046">
                  <c:v>-1.10686628465075E-3</c:v>
                </c:pt>
                <c:pt idx="1047">
                  <c:v>-1.1069032583263601E-3</c:v>
                </c:pt>
                <c:pt idx="1048">
                  <c:v>-1.10694235224155E-3</c:v>
                </c:pt>
                <c:pt idx="1049">
                  <c:v>-1.10698355668121E-3</c:v>
                </c:pt>
                <c:pt idx="1050">
                  <c:v>-1.10702686058537E-3</c:v>
                </c:pt>
                <c:pt idx="1051">
                  <c:v>-1.1070722512154E-3</c:v>
                </c:pt>
                <c:pt idx="1052">
                  <c:v>-1.1071197135542801E-3</c:v>
                </c:pt>
                <c:pt idx="1053">
                  <c:v>-1.10716922947527E-3</c:v>
                </c:pt>
                <c:pt idx="1054">
                  <c:v>-1.10722077672797E-3</c:v>
                </c:pt>
                <c:pt idx="1055">
                  <c:v>-1.1072743277983799E-3</c:v>
                </c:pt>
                <c:pt idx="1056">
                  <c:v>-1.1073298487061501E-3</c:v>
                </c:pt>
                <c:pt idx="1057">
                  <c:v>-1.1073872978118501E-3</c:v>
                </c:pt>
                <c:pt idx="1058">
                  <c:v>-1.10744662472234E-3</c:v>
                </c:pt>
                <c:pt idx="1059">
                  <c:v>-1.1075077694015199E-3</c:v>
                </c:pt>
                <c:pt idx="1060">
                  <c:v>-1.1075706616065599E-3</c:v>
                </c:pt>
                <c:pt idx="1061">
                  <c:v>-1.1076352207675399E-3</c:v>
                </c:pt>
                <c:pt idx="1062">
                  <c:v>-1.10770135640472E-3</c:v>
                </c:pt>
                <c:pt idx="1063">
                  <c:v>-1.10776896912864E-3</c:v>
                </c:pt>
                <c:pt idx="1064">
                  <c:v>-1.1078379522045201E-3</c:v>
                </c:pt>
                <c:pt idx="1065">
                  <c:v>-1.1079081935954499E-3</c:v>
                </c:pt>
                <c:pt idx="1066">
                  <c:v>-1.10797957834275E-3</c:v>
                </c:pt>
                <c:pt idx="1067">
                  <c:v>-1.10805199110742E-3</c:v>
                </c:pt>
                <c:pt idx="1068">
                  <c:v>-1.1081253186803999E-3</c:v>
                </c:pt>
                <c:pt idx="1069">
                  <c:v>-1.1081994522707901E-3</c:v>
                </c:pt>
                <c:pt idx="1070">
                  <c:v>-1.1082742893874101E-3</c:v>
                </c:pt>
                <c:pt idx="1071">
                  <c:v>-1.1083497351443801E-3</c:v>
                </c:pt>
                <c:pt idx="1072">
                  <c:v>-1.10842570285186E-3</c:v>
                </c:pt>
                <c:pt idx="1073">
                  <c:v>-1.1085021138131799E-3</c:v>
                </c:pt>
                <c:pt idx="1074">
                  <c:v>-1.1085788963493301E-3</c:v>
                </c:pt>
                <c:pt idx="1075">
                  <c:v>-1.1086559842037201E-3</c:v>
                </c:pt>
                <c:pt idx="1076">
                  <c:v>-1.1087333146177999E-3</c:v>
                </c:pt>
                <c:pt idx="1077">
                  <c:v>-1.1088108264676101E-3</c:v>
                </c:pt>
                <c:pt idx="1078">
                  <c:v>-1.10888845887176E-3</c:v>
                </c:pt>
                <c:pt idx="1079">
                  <c:v>-1.1089661505978301E-3</c:v>
                </c:pt>
                <c:pt idx="1080">
                  <c:v>-1.10904384041802E-3</c:v>
                </c:pt>
                <c:pt idx="1081">
                  <c:v>-1.1091214683367899E-3</c:v>
                </c:pt>
                <c:pt idx="1082">
                  <c:v>-1.1091989773984101E-3</c:v>
                </c:pt>
                <c:pt idx="1083">
                  <c:v>-1.1092763156417499E-3</c:v>
                </c:pt>
                <c:pt idx="1084">
                  <c:v>-1.1093534377431501E-3</c:v>
                </c:pt>
                <c:pt idx="1085">
                  <c:v>-1.1094303059807199E-3</c:v>
                </c:pt>
                <c:pt idx="1086">
                  <c:v>-1.10950689033341E-3</c:v>
                </c:pt>
                <c:pt idx="1087">
                  <c:v>-1.10958316774078E-3</c:v>
                </c:pt>
                <c:pt idx="1088">
                  <c:v>-1.1096591207361299E-3</c:v>
                </c:pt>
                <c:pt idx="1089">
                  <c:v>-1.10973473577816E-3</c:v>
                </c:pt>
                <c:pt idx="1090">
                  <c:v>-1.1098100016239401E-3</c:v>
                </c:pt>
                <c:pt idx="1091">
                  <c:v>-1.10988490801501E-3</c:v>
                </c:pt>
                <c:pt idx="1092">
                  <c:v>-1.10995944481958E-3</c:v>
                </c:pt>
                <c:pt idx="1093">
                  <c:v>-1.11003354143766E-3</c:v>
                </c:pt>
                <c:pt idx="1094">
                  <c:v>-1.11010690469345E-3</c:v>
                </c:pt>
                <c:pt idx="1095">
                  <c:v>-1.1101796233443299E-3</c:v>
                </c:pt>
                <c:pt idx="1096">
                  <c:v>-1.1102517537901399E-3</c:v>
                </c:pt>
                <c:pt idx="1097">
                  <c:v>-1.1103233164485001E-3</c:v>
                </c:pt>
                <c:pt idx="1098">
                  <c:v>-1.11039431824423E-3</c:v>
                </c:pt>
                <c:pt idx="1099">
                  <c:v>-1.1104647587551501E-3</c:v>
                </c:pt>
                <c:pt idx="1100">
                  <c:v>-1.1105346322691501E-3</c:v>
                </c:pt>
                <c:pt idx="1101">
                  <c:v>-1.11060392822689E-3</c:v>
                </c:pt>
                <c:pt idx="1102">
                  <c:v>-1.1106726312310701E-3</c:v>
                </c:pt>
                <c:pt idx="1103">
                  <c:v>-1.1107407210107401E-3</c:v>
                </c:pt>
                <c:pt idx="1104">
                  <c:v>-1.11080817244095E-3</c:v>
                </c:pt>
                <c:pt idx="1105">
                  <c:v>-1.1108749556534301E-3</c:v>
                </c:pt>
                <c:pt idx="1106">
                  <c:v>-1.1109410362048001E-3</c:v>
                </c:pt>
                <c:pt idx="1107">
                  <c:v>-1.11100637520946E-3</c:v>
                </c:pt>
                <c:pt idx="1108">
                  <c:v>-1.1110709293640599E-3</c:v>
                </c:pt>
                <c:pt idx="1109">
                  <c:v>-1.1111346508643101E-3</c:v>
                </c:pt>
                <c:pt idx="1110">
                  <c:v>-1.1111974872802101E-3</c:v>
                </c:pt>
                <c:pt idx="1111">
                  <c:v>-1.1112593814777199E-3</c:v>
                </c:pt>
                <c:pt idx="1112">
                  <c:v>-1.1113202716670401E-3</c:v>
                </c:pt>
                <c:pt idx="1113">
                  <c:v>-1.11138009163633E-3</c:v>
                </c:pt>
                <c:pt idx="1114">
                  <c:v>-1.11143877120954E-3</c:v>
                </c:pt>
                <c:pt idx="1115">
                  <c:v>-1.11149623694973E-3</c:v>
                </c:pt>
                <c:pt idx="1116">
                  <c:v>-1.1115524131189399E-3</c:v>
                </c:pt>
                <c:pt idx="1117">
                  <c:v>-1.11160722289615E-3</c:v>
                </c:pt>
                <c:pt idx="1118">
                  <c:v>-1.1116605898415499E-3</c:v>
                </c:pt>
                <c:pt idx="1119">
                  <c:v>-1.1117124395626499E-3</c:v>
                </c:pt>
                <c:pt idx="1120">
                  <c:v>-1.1117627015149499E-3</c:v>
                </c:pt>
                <c:pt idx="1121">
                  <c:v>-1.1118113108215201E-3</c:v>
                </c:pt>
                <c:pt idx="1122">
                  <c:v>-1.11185821002545E-3</c:v>
                </c:pt>
                <c:pt idx="1123">
                  <c:v>-1.1119033508212E-3</c:v>
                </c:pt>
                <c:pt idx="1124">
                  <c:v>-1.1119466918231599E-3</c:v>
                </c:pt>
                <c:pt idx="1125">
                  <c:v>-1.11198819155643E-3</c:v>
                </c:pt>
                <c:pt idx="1126">
                  <c:v>-1.11202781973679E-3</c:v>
                </c:pt>
                <c:pt idx="1127">
                  <c:v>-1.11206557897074E-3</c:v>
                </c:pt>
                <c:pt idx="1128">
                  <c:v>-1.11210149670472E-3</c:v>
                </c:pt>
                <c:pt idx="1129">
                  <c:v>-1.1121356165310599E-3</c:v>
                </c:pt>
                <c:pt idx="1130">
                  <c:v>-1.1121679959021399E-3</c:v>
                </c:pt>
                <c:pt idx="1131">
                  <c:v>-1.1121986867862401E-3</c:v>
                </c:pt>
                <c:pt idx="1132">
                  <c:v>-1.11222773187969E-3</c:v>
                </c:pt>
                <c:pt idx="1133">
                  <c:v>-1.1122551798974901E-3</c:v>
                </c:pt>
                <c:pt idx="1134">
                  <c:v>-1.11228108894831E-3</c:v>
                </c:pt>
                <c:pt idx="1135">
                  <c:v>-1.1123055231828699E-3</c:v>
                </c:pt>
                <c:pt idx="1136">
                  <c:v>-1.11232854919435E-3</c:v>
                </c:pt>
                <c:pt idx="1137">
                  <c:v>-1.11235023212603E-3</c:v>
                </c:pt>
                <c:pt idx="1138">
                  <c:v>-1.1123706338809899E-3</c:v>
                </c:pt>
                <c:pt idx="1139">
                  <c:v>-1.11238981288459E-3</c:v>
                </c:pt>
                <c:pt idx="1140">
                  <c:v>-1.1124078248784901E-3</c:v>
                </c:pt>
                <c:pt idx="1141">
                  <c:v>-1.11242472444181E-3</c:v>
                </c:pt>
                <c:pt idx="1142">
                  <c:v>-1.11244056668989E-3</c:v>
                </c:pt>
                <c:pt idx="1143">
                  <c:v>-1.11245540929485E-3</c:v>
                </c:pt>
                <c:pt idx="1144">
                  <c:v>-1.1124693145153101E-3</c:v>
                </c:pt>
                <c:pt idx="1145">
                  <c:v>-1.1124823506563899E-3</c:v>
                </c:pt>
                <c:pt idx="1146">
                  <c:v>-1.1124945926451299E-3</c:v>
                </c:pt>
                <c:pt idx="1147">
                  <c:v>-1.1125061215156299E-3</c:v>
                </c:pt>
                <c:pt idx="1148">
                  <c:v>-1.1125170228485999E-3</c:v>
                </c:pt>
                <c:pt idx="1149">
                  <c:v>-1.11252738444577E-3</c:v>
                </c:pt>
                <c:pt idx="1150">
                  <c:v>-1.11253729364449E-3</c:v>
                </c:pt>
                <c:pt idx="1151">
                  <c:v>-1.1125468346986601E-3</c:v>
                </c:pt>
                <c:pt idx="1152">
                  <c:v>-1.11255608657122E-3</c:v>
                </c:pt>
                <c:pt idx="1153">
                  <c:v>-1.1125651214131599E-3</c:v>
                </c:pt>
                <c:pt idx="1154">
                  <c:v>-1.1125740038739401E-3</c:v>
                </c:pt>
                <c:pt idx="1155">
                  <c:v>-1.1125827912333E-3</c:v>
                </c:pt>
                <c:pt idx="1156">
                  <c:v>-1.11259153425743E-3</c:v>
                </c:pt>
                <c:pt idx="1157">
                  <c:v>-1.1126002785740599E-3</c:v>
                </c:pt>
                <c:pt idx="1158">
                  <c:v>-1.1126090662438E-3</c:v>
                </c:pt>
                <c:pt idx="1159">
                  <c:v>-1.1126179371953801E-3</c:v>
                </c:pt>
                <c:pt idx="1160">
                  <c:v>-1.1126269302853199E-3</c:v>
                </c:pt>
                <c:pt idx="1161">
                  <c:v>-1.1126360838981399E-3</c:v>
                </c:pt>
                <c:pt idx="1162">
                  <c:v>-1.11264543615918E-3</c:v>
                </c:pt>
                <c:pt idx="1163">
                  <c:v>-1.1126550249241399E-3</c:v>
                </c:pt>
                <c:pt idx="1164">
                  <c:v>-1.11266488771319E-3</c:v>
                </c:pt>
                <c:pt idx="1165">
                  <c:v>-1.1126750617223801E-3</c:v>
                </c:pt>
                <c:pt idx="1166">
                  <c:v>-1.11268558405E-3</c:v>
                </c:pt>
                <c:pt idx="1167">
                  <c:v>-1.1126964921990899E-3</c:v>
                </c:pt>
                <c:pt idx="1168">
                  <c:v>-1.1127078246889099E-3</c:v>
                </c:pt>
                <c:pt idx="1169">
                  <c:v>-1.1127196215828901E-3</c:v>
                </c:pt>
                <c:pt idx="1170">
                  <c:v>-1.11273192491419E-3</c:v>
                </c:pt>
                <c:pt idx="1171">
                  <c:v>-1.1127447789616701E-3</c:v>
                </c:pt>
                <c:pt idx="1172">
                  <c:v>-1.11275823025846E-3</c:v>
                </c:pt>
                <c:pt idx="1173">
                  <c:v>-1.11277232731429E-3</c:v>
                </c:pt>
                <c:pt idx="1174">
                  <c:v>-1.11278712017473E-3</c:v>
                </c:pt>
                <c:pt idx="1175">
                  <c:v>-1.1128026599809999E-3</c:v>
                </c:pt>
                <c:pt idx="1176">
                  <c:v>-1.1128189986206901E-3</c:v>
                </c:pt>
                <c:pt idx="1177">
                  <c:v>-1.1128361880080101E-3</c:v>
                </c:pt>
                <c:pt idx="1178">
                  <c:v>-1.11285428033701E-3</c:v>
                </c:pt>
                <c:pt idx="1179">
                  <c:v>-1.1128733237409901E-3</c:v>
                </c:pt>
                <c:pt idx="1180">
                  <c:v>-1.1128933401202299E-3</c:v>
                </c:pt>
                <c:pt idx="1181">
                  <c:v>-1.1129143679690901E-3</c:v>
                </c:pt>
                <c:pt idx="1182">
                  <c:v>-1.11293655539023E-3</c:v>
                </c:pt>
                <c:pt idx="1183">
                  <c:v>-1.1129600272665699E-3</c:v>
                </c:pt>
                <c:pt idx="1184">
                  <c:v>-1.11298475113445E-3</c:v>
                </c:pt>
                <c:pt idx="1185">
                  <c:v>-1.1130106231602901E-3</c:v>
                </c:pt>
                <c:pt idx="1186">
                  <c:v>-1.1130375999500899E-3</c:v>
                </c:pt>
                <c:pt idx="1187">
                  <c:v>-1.1130657638969499E-3</c:v>
                </c:pt>
                <c:pt idx="1188">
                  <c:v>-1.1130951931985599E-3</c:v>
                </c:pt>
                <c:pt idx="1189">
                  <c:v>-1.11312589214987E-3</c:v>
                </c:pt>
                <c:pt idx="1190">
                  <c:v>-1.1131578324482E-3</c:v>
                </c:pt>
                <c:pt idx="1191">
                  <c:v>-1.11319096409905E-3</c:v>
                </c:pt>
                <c:pt idx="1192">
                  <c:v>-1.11322521808405E-3</c:v>
                </c:pt>
                <c:pt idx="1193">
                  <c:v>-1.1132604717375501E-3</c:v>
                </c:pt>
                <c:pt idx="1194">
                  <c:v>-1.11329660889429E-3</c:v>
                </c:pt>
                <c:pt idx="1195">
                  <c:v>-1.1133336747108299E-3</c:v>
                </c:pt>
                <c:pt idx="1196">
                  <c:v>-1.1133717105089799E-3</c:v>
                </c:pt>
                <c:pt idx="1197">
                  <c:v>-1.1134105774104599E-3</c:v>
                </c:pt>
                <c:pt idx="1198">
                  <c:v>-1.1134500564342501E-3</c:v>
                </c:pt>
                <c:pt idx="1199">
                  <c:v>-1.11349001078657E-3</c:v>
                </c:pt>
                <c:pt idx="1200">
                  <c:v>-1.1135304342541001E-3</c:v>
                </c:pt>
                <c:pt idx="1201">
                  <c:v>-1.11357122053725E-3</c:v>
                </c:pt>
                <c:pt idx="1202">
                  <c:v>-1.11361220712859E-3</c:v>
                </c:pt>
                <c:pt idx="1203">
                  <c:v>-1.11365342160334E-3</c:v>
                </c:pt>
                <c:pt idx="1204">
                  <c:v>-1.11369486092382E-3</c:v>
                </c:pt>
                <c:pt idx="1205">
                  <c:v>-1.1137363546600599E-3</c:v>
                </c:pt>
                <c:pt idx="1206">
                  <c:v>-1.1137776413040301E-3</c:v>
                </c:pt>
                <c:pt idx="1207">
                  <c:v>-1.1138184497247699E-3</c:v>
                </c:pt>
                <c:pt idx="1208">
                  <c:v>-1.1138587864346001E-3</c:v>
                </c:pt>
                <c:pt idx="1209">
                  <c:v>-1.1138988676742401E-3</c:v>
                </c:pt>
                <c:pt idx="1210">
                  <c:v>-1.1139386943443E-3</c:v>
                </c:pt>
                <c:pt idx="1211">
                  <c:v>-1.1139780463414401E-3</c:v>
                </c:pt>
                <c:pt idx="1212">
                  <c:v>-1.1140165782141699E-3</c:v>
                </c:pt>
                <c:pt idx="1213">
                  <c:v>-1.11405416746884E-3</c:v>
                </c:pt>
                <c:pt idx="1214">
                  <c:v>-1.11409108864517E-3</c:v>
                </c:pt>
                <c:pt idx="1215">
                  <c:v>-1.1141275067264699E-3</c:v>
                </c:pt>
                <c:pt idx="1216">
                  <c:v>-1.11416324455252E-3</c:v>
                </c:pt>
                <c:pt idx="1217">
                  <c:v>-1.1141979649310399E-3</c:v>
                </c:pt>
                <c:pt idx="1218">
                  <c:v>-1.11423159115406E-3</c:v>
                </c:pt>
                <c:pt idx="1219">
                  <c:v>-1.1142643799878101E-3</c:v>
                </c:pt>
                <c:pt idx="1220">
                  <c:v>-1.11429641608587E-3</c:v>
                </c:pt>
                <c:pt idx="1221">
                  <c:v>-1.1143275714142499E-3</c:v>
                </c:pt>
                <c:pt idx="1222">
                  <c:v>-1.1143579063841299E-3</c:v>
                </c:pt>
                <c:pt idx="1223">
                  <c:v>-1.11438739017596E-3</c:v>
                </c:pt>
                <c:pt idx="1224">
                  <c:v>-1.11441596850646E-3</c:v>
                </c:pt>
                <c:pt idx="1225">
                  <c:v>-1.11444409107883E-3</c:v>
                </c:pt>
                <c:pt idx="1226">
                  <c:v>-1.1144718908409001E-3</c:v>
                </c:pt>
                <c:pt idx="1227">
                  <c:v>-1.11449912854684E-3</c:v>
                </c:pt>
                <c:pt idx="1228">
                  <c:v>-1.11452602363697E-3</c:v>
                </c:pt>
                <c:pt idx="1229">
                  <c:v>-1.1145527352556799E-3</c:v>
                </c:pt>
                <c:pt idx="1230">
                  <c:v>-1.1145791417408899E-3</c:v>
                </c:pt>
                <c:pt idx="1231">
                  <c:v>-1.1146053579830801E-3</c:v>
                </c:pt>
                <c:pt idx="1232">
                  <c:v>-1.1146313956938499E-3</c:v>
                </c:pt>
                <c:pt idx="1233">
                  <c:v>-1.1146570289154399E-3</c:v>
                </c:pt>
                <c:pt idx="1234">
                  <c:v>-1.11468216339983E-3</c:v>
                </c:pt>
                <c:pt idx="1235">
                  <c:v>-1.1147070475194399E-3</c:v>
                </c:pt>
                <c:pt idx="1236">
                  <c:v>-1.1147317093954199E-3</c:v>
                </c:pt>
                <c:pt idx="1237">
                  <c:v>-1.11475570000558E-3</c:v>
                </c:pt>
                <c:pt idx="1238">
                  <c:v>-1.1147790624042801E-3</c:v>
                </c:pt>
                <c:pt idx="1239">
                  <c:v>-1.1148020507835499E-3</c:v>
                </c:pt>
                <c:pt idx="1240">
                  <c:v>-1.1148246709875801E-3</c:v>
                </c:pt>
                <c:pt idx="1241">
                  <c:v>-1.1148469719057699E-3</c:v>
                </c:pt>
                <c:pt idx="1242">
                  <c:v>-1.11486914521417E-3</c:v>
                </c:pt>
                <c:pt idx="1243">
                  <c:v>-1.11489142491437E-3</c:v>
                </c:pt>
                <c:pt idx="1244">
                  <c:v>-1.1149140989945999E-3</c:v>
                </c:pt>
                <c:pt idx="1245">
                  <c:v>-1.11493719905501E-3</c:v>
                </c:pt>
                <c:pt idx="1246">
                  <c:v>-1.1149607038747999E-3</c:v>
                </c:pt>
                <c:pt idx="1247">
                  <c:v>-1.1149847565696501E-3</c:v>
                </c:pt>
                <c:pt idx="1248">
                  <c:v>-1.1150094696176201E-3</c:v>
                </c:pt>
                <c:pt idx="1249">
                  <c:v>-1.11503494642901E-3</c:v>
                </c:pt>
                <c:pt idx="1250">
                  <c:v>-1.1150612530992901E-3</c:v>
                </c:pt>
                <c:pt idx="1251">
                  <c:v>-1.1150884162121301E-3</c:v>
                </c:pt>
                <c:pt idx="1252">
                  <c:v>-1.1151164585901201E-3</c:v>
                </c:pt>
                <c:pt idx="1253">
                  <c:v>-1.11514532083645E-3</c:v>
                </c:pt>
                <c:pt idx="1254">
                  <c:v>-1.1151749127135801E-3</c:v>
                </c:pt>
                <c:pt idx="1255">
                  <c:v>-1.1152054916031601E-3</c:v>
                </c:pt>
                <c:pt idx="1256">
                  <c:v>-1.1152372053183999E-3</c:v>
                </c:pt>
                <c:pt idx="1257">
                  <c:v>-1.1152698655194299E-3</c:v>
                </c:pt>
                <c:pt idx="1258">
                  <c:v>-1.11530324827104E-3</c:v>
                </c:pt>
                <c:pt idx="1259">
                  <c:v>-1.11533741001249E-3</c:v>
                </c:pt>
                <c:pt idx="1260">
                  <c:v>-1.11537264710239E-3</c:v>
                </c:pt>
                <c:pt idx="1261">
                  <c:v>-1.11540879447258E-3</c:v>
                </c:pt>
                <c:pt idx="1262">
                  <c:v>-1.11544600313298E-3</c:v>
                </c:pt>
                <c:pt idx="1263">
                  <c:v>-1.11548438045641E-3</c:v>
                </c:pt>
                <c:pt idx="1264">
                  <c:v>-1.11552358554845E-3</c:v>
                </c:pt>
                <c:pt idx="1265">
                  <c:v>-1.1155636978250299E-3</c:v>
                </c:pt>
                <c:pt idx="1266">
                  <c:v>-1.1156049199406101E-3</c:v>
                </c:pt>
                <c:pt idx="1267">
                  <c:v>-1.1156470866687199E-3</c:v>
                </c:pt>
                <c:pt idx="1268">
                  <c:v>-1.1156902328872001E-3</c:v>
                </c:pt>
                <c:pt idx="1269">
                  <c:v>-1.11573433683627E-3</c:v>
                </c:pt>
                <c:pt idx="1270">
                  <c:v>-1.11577886612487E-3</c:v>
                </c:pt>
                <c:pt idx="1271">
                  <c:v>-1.1158236541049199E-3</c:v>
                </c:pt>
                <c:pt idx="1272">
                  <c:v>-1.11586899165646E-3</c:v>
                </c:pt>
                <c:pt idx="1273">
                  <c:v>-1.11591469657429E-3</c:v>
                </c:pt>
                <c:pt idx="1274">
                  <c:v>-1.11596031139195E-3</c:v>
                </c:pt>
                <c:pt idx="1275">
                  <c:v>-1.11600598114947E-3</c:v>
                </c:pt>
                <c:pt idx="1276">
                  <c:v>-1.1160522175821001E-3</c:v>
                </c:pt>
                <c:pt idx="1277">
                  <c:v>-1.11609882514734E-3</c:v>
                </c:pt>
                <c:pt idx="1278">
                  <c:v>-1.1161451275870399E-3</c:v>
                </c:pt>
                <c:pt idx="1279">
                  <c:v>-1.1161911082973701E-3</c:v>
                </c:pt>
                <c:pt idx="1280">
                  <c:v>-1.1162371915974501E-3</c:v>
                </c:pt>
                <c:pt idx="1281">
                  <c:v>-1.1162837407386399E-3</c:v>
                </c:pt>
                <c:pt idx="1282">
                  <c:v>-1.11633050560736E-3</c:v>
                </c:pt>
                <c:pt idx="1283">
                  <c:v>-1.11637697863337E-3</c:v>
                </c:pt>
                <c:pt idx="1284">
                  <c:v>-1.1164231856550899E-3</c:v>
                </c:pt>
                <c:pt idx="1285">
                  <c:v>-1.1164692051459999E-3</c:v>
                </c:pt>
                <c:pt idx="1286">
                  <c:v>-1.11651508798147E-3</c:v>
                </c:pt>
                <c:pt idx="1287">
                  <c:v>-1.1165608344749799E-3</c:v>
                </c:pt>
                <c:pt idx="1288">
                  <c:v>-1.1166062035132399E-3</c:v>
                </c:pt>
                <c:pt idx="1289">
                  <c:v>-1.1166511372502799E-3</c:v>
                </c:pt>
                <c:pt idx="1290">
                  <c:v>-1.11669560071694E-3</c:v>
                </c:pt>
                <c:pt idx="1291">
                  <c:v>-1.11673951843468E-3</c:v>
                </c:pt>
                <c:pt idx="1292">
                  <c:v>-1.1167828768149199E-3</c:v>
                </c:pt>
                <c:pt idx="1293">
                  <c:v>-1.1168256978437E-3</c:v>
                </c:pt>
                <c:pt idx="1294">
                  <c:v>-1.1168681056824201E-3</c:v>
                </c:pt>
                <c:pt idx="1295">
                  <c:v>-1.11691014867109E-3</c:v>
                </c:pt>
                <c:pt idx="1296">
                  <c:v>-1.1169514063905301E-3</c:v>
                </c:pt>
                <c:pt idx="1297">
                  <c:v>-1.1169915940420199E-3</c:v>
                </c:pt>
                <c:pt idx="1298">
                  <c:v>-1.11703080950101E-3</c:v>
                </c:pt>
                <c:pt idx="1299">
                  <c:v>-1.1170691207691901E-3</c:v>
                </c:pt>
                <c:pt idx="1300">
                  <c:v>-1.11710657451197E-3</c:v>
                </c:pt>
                <c:pt idx="1301">
                  <c:v>-1.1171432077600101E-3</c:v>
                </c:pt>
                <c:pt idx="1302">
                  <c:v>-1.1171789222073399E-3</c:v>
                </c:pt>
                <c:pt idx="1303">
                  <c:v>-1.11721352952422E-3</c:v>
                </c:pt>
                <c:pt idx="1304">
                  <c:v>-1.1172469456517101E-3</c:v>
                </c:pt>
                <c:pt idx="1305">
                  <c:v>-1.1172791959753699E-3</c:v>
                </c:pt>
                <c:pt idx="1306">
                  <c:v>-1.1173103710249901E-3</c:v>
                </c:pt>
                <c:pt idx="1307">
                  <c:v>-1.1173406280439E-3</c:v>
                </c:pt>
                <c:pt idx="1308">
                  <c:v>-1.1173701004598201E-3</c:v>
                </c:pt>
                <c:pt idx="1309">
                  <c:v>-1.1173987898882201E-3</c:v>
                </c:pt>
                <c:pt idx="1310">
                  <c:v>-1.11742677645125E-3</c:v>
                </c:pt>
                <c:pt idx="1311">
                  <c:v>-1.11745426617463E-3</c:v>
                </c:pt>
                <c:pt idx="1312">
                  <c:v>-1.1174811330235299E-3</c:v>
                </c:pt>
                <c:pt idx="1313">
                  <c:v>-1.1175073518738001E-3</c:v>
                </c:pt>
                <c:pt idx="1314">
                  <c:v>-1.1175331569249301E-3</c:v>
                </c:pt>
                <c:pt idx="1315">
                  <c:v>-1.1175587489893699E-3</c:v>
                </c:pt>
                <c:pt idx="1316">
                  <c:v>-1.1175842602171599E-3</c:v>
                </c:pt>
                <c:pt idx="1317">
                  <c:v>-1.1176098045333901E-3</c:v>
                </c:pt>
                <c:pt idx="1318">
                  <c:v>-1.1176355409403299E-3</c:v>
                </c:pt>
                <c:pt idx="1319">
                  <c:v>-1.1176616890009E-3</c:v>
                </c:pt>
                <c:pt idx="1320">
                  <c:v>-1.1176884346185099E-3</c:v>
                </c:pt>
                <c:pt idx="1321">
                  <c:v>-1.11771575000045E-3</c:v>
                </c:pt>
                <c:pt idx="1322">
                  <c:v>-1.1177436940437099E-3</c:v>
                </c:pt>
                <c:pt idx="1323">
                  <c:v>-1.1177726926422599E-3</c:v>
                </c:pt>
                <c:pt idx="1324">
                  <c:v>-1.1178028707587899E-3</c:v>
                </c:pt>
                <c:pt idx="1325">
                  <c:v>-1.1178341963558999E-3</c:v>
                </c:pt>
                <c:pt idx="1326">
                  <c:v>-1.117866698721E-3</c:v>
                </c:pt>
                <c:pt idx="1327">
                  <c:v>-1.1179004266059899E-3</c:v>
                </c:pt>
                <c:pt idx="1328">
                  <c:v>-1.11793537938509E-3</c:v>
                </c:pt>
                <c:pt idx="1329">
                  <c:v>-1.1179715246031499E-3</c:v>
                </c:pt>
                <c:pt idx="1330">
                  <c:v>-1.1180088392518501E-3</c:v>
                </c:pt>
                <c:pt idx="1331">
                  <c:v>-1.1180473354050701E-3</c:v>
                </c:pt>
                <c:pt idx="1332">
                  <c:v>-1.1180870664871899E-3</c:v>
                </c:pt>
                <c:pt idx="1333">
                  <c:v>-1.1181280996820199E-3</c:v>
                </c:pt>
                <c:pt idx="1334">
                  <c:v>-1.1181704618739099E-3</c:v>
                </c:pt>
                <c:pt idx="1335">
                  <c:v>-1.11821412211953E-3</c:v>
                </c:pt>
                <c:pt idx="1336">
                  <c:v>-1.1182590198268801E-3</c:v>
                </c:pt>
                <c:pt idx="1337">
                  <c:v>-1.1183051040387899E-3</c:v>
                </c:pt>
                <c:pt idx="1338">
                  <c:v>-1.1183523503365299E-3</c:v>
                </c:pt>
                <c:pt idx="1339">
                  <c:v>-1.11840054646581E-3</c:v>
                </c:pt>
                <c:pt idx="1340">
                  <c:v>-1.11844941252422E-3</c:v>
                </c:pt>
                <c:pt idx="1341">
                  <c:v>-1.1184990093157301E-3</c:v>
                </c:pt>
                <c:pt idx="1342">
                  <c:v>-1.1185491021734699E-3</c:v>
                </c:pt>
                <c:pt idx="1343">
                  <c:v>-1.11859930499903E-3</c:v>
                </c:pt>
                <c:pt idx="1344">
                  <c:v>-1.11864923855677E-3</c:v>
                </c:pt>
                <c:pt idx="1345">
                  <c:v>-1.1186985972613101E-3</c:v>
                </c:pt>
                <c:pt idx="1346">
                  <c:v>-1.1187471432865801E-3</c:v>
                </c:pt>
                <c:pt idx="1347">
                  <c:v>-1.1187946387107299E-3</c:v>
                </c:pt>
                <c:pt idx="1348">
                  <c:v>-1.1188407281080899E-3</c:v>
                </c:pt>
                <c:pt idx="1349">
                  <c:v>-1.1188848902930299E-3</c:v>
                </c:pt>
                <c:pt idx="1350">
                  <c:v>-1.11892639222919E-3</c:v>
                </c:pt>
                <c:pt idx="1351">
                  <c:v>-1.1189649024107701E-3</c:v>
                </c:pt>
                <c:pt idx="1352">
                  <c:v>-1.11900031925552E-3</c:v>
                </c:pt>
                <c:pt idx="1353">
                  <c:v>-1.1190321943670199E-3</c:v>
                </c:pt>
                <c:pt idx="1354">
                  <c:v>-1.11906004652965E-3</c:v>
                </c:pt>
                <c:pt idx="1355">
                  <c:v>-1.1190833527821801E-3</c:v>
                </c:pt>
                <c:pt idx="1356">
                  <c:v>-1.1191015720429401E-3</c:v>
                </c:pt>
                <c:pt idx="1357">
                  <c:v>-1.11911426571181E-3</c:v>
                </c:pt>
                <c:pt idx="1358">
                  <c:v>-1.11912095191733E-3</c:v>
                </c:pt>
                <c:pt idx="1359">
                  <c:v>-1.11912145467967E-3</c:v>
                </c:pt>
                <c:pt idx="1360">
                  <c:v>-1.1191157910822799E-3</c:v>
                </c:pt>
                <c:pt idx="1361">
                  <c:v>-1.1191035349286799E-3</c:v>
                </c:pt>
                <c:pt idx="1362">
                  <c:v>-1.11908429303224E-3</c:v>
                </c:pt>
                <c:pt idx="1363">
                  <c:v>-1.1190578103525599E-3</c:v>
                </c:pt>
                <c:pt idx="1364">
                  <c:v>-1.1190241355052001E-3</c:v>
                </c:pt>
                <c:pt idx="1365">
                  <c:v>-1.11898338461495E-3</c:v>
                </c:pt>
                <c:pt idx="1366">
                  <c:v>-1.1189357063975101E-3</c:v>
                </c:pt>
                <c:pt idx="1367">
                  <c:v>-1.1188816808332901E-3</c:v>
                </c:pt>
                <c:pt idx="1368">
                  <c:v>-1.118821441164E-3</c:v>
                </c:pt>
                <c:pt idx="1369">
                  <c:v>-1.1187552734573899E-3</c:v>
                </c:pt>
                <c:pt idx="1370">
                  <c:v>-1.1186837743543899E-3</c:v>
                </c:pt>
                <c:pt idx="1371">
                  <c:v>-1.1186077402018501E-3</c:v>
                </c:pt>
                <c:pt idx="1372">
                  <c:v>-1.11852767691773E-3</c:v>
                </c:pt>
                <c:pt idx="1373">
                  <c:v>-1.1184445731756401E-3</c:v>
                </c:pt>
                <c:pt idx="1374">
                  <c:v>-1.11835943443768E-3</c:v>
                </c:pt>
                <c:pt idx="1375">
                  <c:v>-1.1182732737454299E-3</c:v>
                </c:pt>
                <c:pt idx="1376">
                  <c:v>-1.1181872743681899E-3</c:v>
                </c:pt>
                <c:pt idx="1377">
                  <c:v>-1.1181023839265799E-3</c:v>
                </c:pt>
                <c:pt idx="1378">
                  <c:v>-1.11801939635356E-3</c:v>
                </c:pt>
                <c:pt idx="1379">
                  <c:v>-1.1179399811170601E-3</c:v>
                </c:pt>
                <c:pt idx="1380">
                  <c:v>-1.1178654438486E-3</c:v>
                </c:pt>
                <c:pt idx="1381">
                  <c:v>-1.1177970193431499E-3</c:v>
                </c:pt>
                <c:pt idx="1382">
                  <c:v>-1.1177355211934999E-3</c:v>
                </c:pt>
                <c:pt idx="1383">
                  <c:v>-1.1176812972298301E-3</c:v>
                </c:pt>
                <c:pt idx="1384">
                  <c:v>-1.1176353886482001E-3</c:v>
                </c:pt>
                <c:pt idx="1385">
                  <c:v>-1.11759904628734E-3</c:v>
                </c:pt>
                <c:pt idx="1386">
                  <c:v>-1.11757268384301E-3</c:v>
                </c:pt>
                <c:pt idx="1387">
                  <c:v>-1.1175563401511E-3</c:v>
                </c:pt>
                <c:pt idx="1388">
                  <c:v>-1.11755019949793E-3</c:v>
                </c:pt>
                <c:pt idx="1389">
                  <c:v>-1.1175551591826301E-3</c:v>
                </c:pt>
                <c:pt idx="1390">
                  <c:v>-1.1175709332288399E-3</c:v>
                </c:pt>
                <c:pt idx="1391">
                  <c:v>-1.11759682878478E-3</c:v>
                </c:pt>
                <c:pt idx="1392">
                  <c:v>-1.1176322523446401E-3</c:v>
                </c:pt>
                <c:pt idx="1393">
                  <c:v>-1.11767581677777E-3</c:v>
                </c:pt>
                <c:pt idx="1394">
                  <c:v>-1.11772334547925E-3</c:v>
                </c:pt>
                <c:pt idx="1395">
                  <c:v>-1.11777336050218E-3</c:v>
                </c:pt>
                <c:pt idx="1396">
                  <c:v>-1.11782598140415E-3</c:v>
                </c:pt>
                <c:pt idx="1397">
                  <c:v>-1.1178814944647899E-3</c:v>
                </c:pt>
                <c:pt idx="1398">
                  <c:v>-1.11793994678383E-3</c:v>
                </c:pt>
                <c:pt idx="1399">
                  <c:v>-1.1180013626517799E-3</c:v>
                </c:pt>
                <c:pt idx="1400">
                  <c:v>-1.1180657594808299E-3</c:v>
                </c:pt>
                <c:pt idx="1401">
                  <c:v>-1.1181331414355301E-3</c:v>
                </c:pt>
                <c:pt idx="1402">
                  <c:v>-1.1182034543335E-3</c:v>
                </c:pt>
                <c:pt idx="1403">
                  <c:v>-1.11827661909224E-3</c:v>
                </c:pt>
                <c:pt idx="1404">
                  <c:v>-1.11835254850424E-3</c:v>
                </c:pt>
                <c:pt idx="1405">
                  <c:v>-1.1184311384513201E-3</c:v>
                </c:pt>
                <c:pt idx="1406">
                  <c:v>-1.1185122676160501E-3</c:v>
                </c:pt>
                <c:pt idx="1407">
                  <c:v>-1.1185958151476601E-3</c:v>
                </c:pt>
                <c:pt idx="1408">
                  <c:v>-1.11868165822928E-3</c:v>
                </c:pt>
                <c:pt idx="1409">
                  <c:v>-1.1187696443512301E-3</c:v>
                </c:pt>
                <c:pt idx="1410">
                  <c:v>-1.11885960864821E-3</c:v>
                </c:pt>
                <c:pt idx="1411">
                  <c:v>-1.11895144167097E-3</c:v>
                </c:pt>
                <c:pt idx="1412">
                  <c:v>-1.11904510038865E-3</c:v>
                </c:pt>
                <c:pt idx="1413">
                  <c:v>-1.11914054044336E-3</c:v>
                </c:pt>
                <c:pt idx="1414">
                  <c:v>-1.11923766481125E-3</c:v>
                </c:pt>
                <c:pt idx="1415">
                  <c:v>-1.1193363211709801E-3</c:v>
                </c:pt>
                <c:pt idx="1416">
                  <c:v>-1.1194363316764399E-3</c:v>
                </c:pt>
                <c:pt idx="1417">
                  <c:v>-1.1195375441824401E-3</c:v>
                </c:pt>
                <c:pt idx="1418">
                  <c:v>-1.11963985253328E-3</c:v>
                </c:pt>
                <c:pt idx="1419">
                  <c:v>-1.11974314548739E-3</c:v>
                </c:pt>
                <c:pt idx="1420">
                  <c:v>-1.1198472506171E-3</c:v>
                </c:pt>
                <c:pt idx="1421">
                  <c:v>-1.1199519681284601E-3</c:v>
                </c:pt>
                <c:pt idx="1422">
                  <c:v>-1.12005714890369E-3</c:v>
                </c:pt>
                <c:pt idx="1423">
                  <c:v>-1.1201626989911699E-3</c:v>
                </c:pt>
                <c:pt idx="1424">
                  <c:v>-1.12026853119727E-3</c:v>
                </c:pt>
                <c:pt idx="1425">
                  <c:v>-1.12037454793494E-3</c:v>
                </c:pt>
                <c:pt idx="1426">
                  <c:v>-1.1204806433256301E-3</c:v>
                </c:pt>
                <c:pt idx="1427">
                  <c:v>-1.1205866949812E-3</c:v>
                </c:pt>
                <c:pt idx="1428">
                  <c:v>-1.1206925611055699E-3</c:v>
                </c:pt>
                <c:pt idx="1429">
                  <c:v>-1.1207981036941901E-3</c:v>
                </c:pt>
                <c:pt idx="1430">
                  <c:v>-1.12090322894466E-3</c:v>
                </c:pt>
                <c:pt idx="1431">
                  <c:v>-1.12100790433668E-3</c:v>
                </c:pt>
                <c:pt idx="1432">
                  <c:v>-1.12111212550198E-3</c:v>
                </c:pt>
                <c:pt idx="1433">
                  <c:v>-1.1212158602260901E-3</c:v>
                </c:pt>
                <c:pt idx="1434">
                  <c:v>-1.1213190254452401E-3</c:v>
                </c:pt>
                <c:pt idx="1435">
                  <c:v>-1.12142151037016E-3</c:v>
                </c:pt>
                <c:pt idx="1436">
                  <c:v>-1.12152322005215E-3</c:v>
                </c:pt>
                <c:pt idx="1437">
                  <c:v>-1.1216241052368901E-3</c:v>
                </c:pt>
                <c:pt idx="1438">
                  <c:v>-1.1217241573144401E-3</c:v>
                </c:pt>
                <c:pt idx="1439">
                  <c:v>-1.12182339638962E-3</c:v>
                </c:pt>
                <c:pt idx="1440">
                  <c:v>-1.1219218583639E-3</c:v>
                </c:pt>
                <c:pt idx="1441">
                  <c:v>-1.1220195496457099E-3</c:v>
                </c:pt>
                <c:pt idx="1442">
                  <c:v>-1.1221164185222E-3</c:v>
                </c:pt>
                <c:pt idx="1443">
                  <c:v>-1.1222124002974599E-3</c:v>
                </c:pt>
                <c:pt idx="1444">
                  <c:v>-1.12230747457855E-3</c:v>
                </c:pt>
                <c:pt idx="1445">
                  <c:v>-1.1224016639773001E-3</c:v>
                </c:pt>
                <c:pt idx="1446">
                  <c:v>-1.12249498884609E-3</c:v>
                </c:pt>
                <c:pt idx="1447">
                  <c:v>-1.12258743368105E-3</c:v>
                </c:pt>
                <c:pt idx="1448">
                  <c:v>-1.1226789613012699E-3</c:v>
                </c:pt>
                <c:pt idx="1449">
                  <c:v>-1.12276954708292E-3</c:v>
                </c:pt>
                <c:pt idx="1450">
                  <c:v>-1.1228591930326399E-3</c:v>
                </c:pt>
                <c:pt idx="1451">
                  <c:v>-1.12294792376741E-3</c:v>
                </c:pt>
                <c:pt idx="1452">
                  <c:v>-1.12303575295348E-3</c:v>
                </c:pt>
                <c:pt idx="1453">
                  <c:v>-1.1231226379856401E-3</c:v>
                </c:pt>
                <c:pt idx="1454">
                  <c:v>-1.12320850518631E-3</c:v>
                </c:pt>
                <c:pt idx="1455">
                  <c:v>-1.12329332918235E-3</c:v>
                </c:pt>
                <c:pt idx="1456">
                  <c:v>-1.12337713572417E-3</c:v>
                </c:pt>
                <c:pt idx="1457">
                  <c:v>-1.1234599145126499E-3</c:v>
                </c:pt>
                <c:pt idx="1458">
                  <c:v>-1.1235415884808899E-3</c:v>
                </c:pt>
                <c:pt idx="1459">
                  <c:v>-1.1236220821623901E-3</c:v>
                </c:pt>
                <c:pt idx="1460">
                  <c:v>-1.1237013291846901E-3</c:v>
                </c:pt>
                <c:pt idx="1461">
                  <c:v>-1.1237791788472301E-3</c:v>
                </c:pt>
                <c:pt idx="1462">
                  <c:v>-1.1238554368102E-3</c:v>
                </c:pt>
                <c:pt idx="1463">
                  <c:v>-1.1239301062270399E-3</c:v>
                </c:pt>
                <c:pt idx="1464">
                  <c:v>-1.12400349845607E-3</c:v>
                </c:pt>
                <c:pt idx="1465">
                  <c:v>-1.1240760396664499E-3</c:v>
                </c:pt>
                <c:pt idx="1466">
                  <c:v>-1.1241480381567401E-3</c:v>
                </c:pt>
                <c:pt idx="1467">
                  <c:v>-1.1242196219585199E-3</c:v>
                </c:pt>
                <c:pt idx="1468">
                  <c:v>-1.12429079113037E-3</c:v>
                </c:pt>
                <c:pt idx="1469">
                  <c:v>-1.12436149816153E-3</c:v>
                </c:pt>
                <c:pt idx="1470">
                  <c:v>-1.1244317121075001E-3</c:v>
                </c:pt>
                <c:pt idx="1471">
                  <c:v>-1.12450144284818E-3</c:v>
                </c:pt>
                <c:pt idx="1472">
                  <c:v>-1.12457073390416E-3</c:v>
                </c:pt>
                <c:pt idx="1473">
                  <c:v>-1.1246396474066599E-3</c:v>
                </c:pt>
                <c:pt idx="1474">
                  <c:v>-1.1247082545245101E-3</c:v>
                </c:pt>
                <c:pt idx="1475">
                  <c:v>-1.1247766298634601E-3</c:v>
                </c:pt>
                <c:pt idx="1476">
                  <c:v>-1.1248448465522099E-3</c:v>
                </c:pt>
                <c:pt idx="1477">
                  <c:v>-1.1249129730894201E-3</c:v>
                </c:pt>
                <c:pt idx="1478">
                  <c:v>-1.12498106953574E-3</c:v>
                </c:pt>
                <c:pt idx="1479">
                  <c:v>-1.12504917854061E-3</c:v>
                </c:pt>
                <c:pt idx="1480">
                  <c:v>-1.12511731611833E-3</c:v>
                </c:pt>
                <c:pt idx="1481">
                  <c:v>-1.1251854745803001E-3</c:v>
                </c:pt>
                <c:pt idx="1482">
                  <c:v>-1.12525364100563E-3</c:v>
                </c:pt>
                <c:pt idx="1483">
                  <c:v>-1.1253218185094699E-3</c:v>
                </c:pt>
                <c:pt idx="1484">
                  <c:v>-1.1253900333150499E-3</c:v>
                </c:pt>
                <c:pt idx="1485">
                  <c:v>-1.1254583221882799E-3</c:v>
                </c:pt>
                <c:pt idx="1486">
                  <c:v>-1.12552671182317E-3</c:v>
                </c:pt>
                <c:pt idx="1487">
                  <c:v>-1.12559520890839E-3</c:v>
                </c:pt>
                <c:pt idx="1488">
                  <c:v>-1.1256638068043499E-3</c:v>
                </c:pt>
                <c:pt idx="1489">
                  <c:v>-1.1257324945581899E-3</c:v>
                </c:pt>
                <c:pt idx="1490">
                  <c:v>-1.1258012529105699E-3</c:v>
                </c:pt>
                <c:pt idx="1491">
                  <c:v>-1.1258700416334399E-3</c:v>
                </c:pt>
                <c:pt idx="1492">
                  <c:v>-1.1259387945329201E-3</c:v>
                </c:pt>
                <c:pt idx="1493">
                  <c:v>-1.12600742828029E-3</c:v>
                </c:pt>
                <c:pt idx="1494">
                  <c:v>-1.12607585717127E-3</c:v>
                </c:pt>
                <c:pt idx="1495">
                  <c:v>-1.1261440046810699E-3</c:v>
                </c:pt>
                <c:pt idx="1496">
                  <c:v>-1.1262118079812301E-3</c:v>
                </c:pt>
                <c:pt idx="1497">
                  <c:v>-1.1262792142199801E-3</c:v>
                </c:pt>
                <c:pt idx="1498">
                  <c:v>-1.1263461698856399E-3</c:v>
                </c:pt>
                <c:pt idx="1499">
                  <c:v>-1.1264126101960699E-3</c:v>
                </c:pt>
                <c:pt idx="1500">
                  <c:v>-1.12647845863978E-3</c:v>
                </c:pt>
                <c:pt idx="1501">
                  <c:v>-1.1265436403409201E-3</c:v>
                </c:pt>
                <c:pt idx="1502">
                  <c:v>-1.1266081001128699E-3</c:v>
                </c:pt>
                <c:pt idx="1503">
                  <c:v>-1.12667180988469E-3</c:v>
                </c:pt>
                <c:pt idx="1504">
                  <c:v>-1.1267347581040499E-3</c:v>
                </c:pt>
                <c:pt idx="1505">
                  <c:v>-1.1267969279675301E-3</c:v>
                </c:pt>
                <c:pt idx="1506">
                  <c:v>-1.1268582780608199E-3</c:v>
                </c:pt>
                <c:pt idx="1507">
                  <c:v>-1.12691873433624E-3</c:v>
                </c:pt>
                <c:pt idx="1508">
                  <c:v>-1.1269781946010001E-3</c:v>
                </c:pt>
                <c:pt idx="1509">
                  <c:v>-1.1270365419648E-3</c:v>
                </c:pt>
                <c:pt idx="1510">
                  <c:v>-1.1270936590361701E-3</c:v>
                </c:pt>
                <c:pt idx="1511">
                  <c:v>-1.1271494314328201E-3</c:v>
                </c:pt>
                <c:pt idx="1512">
                  <c:v>-1.1272037367198501E-3</c:v>
                </c:pt>
                <c:pt idx="1513">
                  <c:v>-1.12725643010137E-3</c:v>
                </c:pt>
                <c:pt idx="1514">
                  <c:v>-1.1273073427379E-3</c:v>
                </c:pt>
                <c:pt idx="1515">
                  <c:v>-1.1273562959536901E-3</c:v>
                </c:pt>
                <c:pt idx="1516">
                  <c:v>-1.1274031200309599E-3</c:v>
                </c:pt>
                <c:pt idx="1517">
                  <c:v>-1.12744766502915E-3</c:v>
                </c:pt>
                <c:pt idx="1518">
                  <c:v>-1.12748980174003E-3</c:v>
                </c:pt>
                <c:pt idx="1519">
                  <c:v>-1.1275294217134701E-3</c:v>
                </c:pt>
                <c:pt idx="1520">
                  <c:v>-1.1275664464165901E-3</c:v>
                </c:pt>
                <c:pt idx="1521">
                  <c:v>-1.12760084453019E-3</c:v>
                </c:pt>
                <c:pt idx="1522">
                  <c:v>-1.1276326429891801E-3</c:v>
                </c:pt>
                <c:pt idx="1523">
                  <c:v>-1.12766192072733E-3</c:v>
                </c:pt>
                <c:pt idx="1524">
                  <c:v>-1.12768879519553E-3</c:v>
                </c:pt>
                <c:pt idx="1525">
                  <c:v>-1.1277134207379801E-3</c:v>
                </c:pt>
                <c:pt idx="1526">
                  <c:v>-1.12773599830319E-3</c:v>
                </c:pt>
                <c:pt idx="1527">
                  <c:v>-1.12775677869991E-3</c:v>
                </c:pt>
                <c:pt idx="1528">
                  <c:v>-1.1277760545884701E-3</c:v>
                </c:pt>
                <c:pt idx="1529">
                  <c:v>-1.1277941515734401E-3</c:v>
                </c:pt>
                <c:pt idx="1530">
                  <c:v>-1.1278114138024999E-3</c:v>
                </c:pt>
                <c:pt idx="1531">
                  <c:v>-1.12782816634478E-3</c:v>
                </c:pt>
                <c:pt idx="1532">
                  <c:v>-1.1278446667539999E-3</c:v>
                </c:pt>
                <c:pt idx="1533">
                  <c:v>-1.12786109396819E-3</c:v>
                </c:pt>
                <c:pt idx="1534">
                  <c:v>-1.1278776000690201E-3</c:v>
                </c:pt>
                <c:pt idx="1535">
                  <c:v>-1.1278943893758199E-3</c:v>
                </c:pt>
                <c:pt idx="1536">
                  <c:v>-1.1279117646788299E-3</c:v>
                </c:pt>
                <c:pt idx="1537">
                  <c:v>-1.1279301124971701E-3</c:v>
                </c:pt>
                <c:pt idx="1538">
                  <c:v>-1.1279498447399399E-3</c:v>
                </c:pt>
                <c:pt idx="1539">
                  <c:v>-1.1279713346399999E-3</c:v>
                </c:pt>
                <c:pt idx="1540">
                  <c:v>-1.1279948761388099E-3</c:v>
                </c:pt>
                <c:pt idx="1541">
                  <c:v>-1.12802067361678E-3</c:v>
                </c:pt>
                <c:pt idx="1542">
                  <c:v>-1.12804885143473E-3</c:v>
                </c:pt>
                <c:pt idx="1543">
                  <c:v>-1.1280794690856999E-3</c:v>
                </c:pt>
                <c:pt idx="1544">
                  <c:v>-1.1281125336412999E-3</c:v>
                </c:pt>
                <c:pt idx="1545">
                  <c:v>-1.12814800788619E-3</c:v>
                </c:pt>
                <c:pt idx="1546">
                  <c:v>-1.1281858157905799E-3</c:v>
                </c:pt>
                <c:pt idx="1547">
                  <c:v>-1.12822584720622E-3</c:v>
                </c:pt>
                <c:pt idx="1548">
                  <c:v>-1.12826796216245E-3</c:v>
                </c:pt>
                <c:pt idx="1549">
                  <c:v>-1.12831199314411E-3</c:v>
                </c:pt>
                <c:pt idx="1550">
                  <c:v>-1.12835774337892E-3</c:v>
                </c:pt>
                <c:pt idx="1551">
                  <c:v>-1.1284049817939399E-3</c:v>
                </c:pt>
                <c:pt idx="1552">
                  <c:v>-1.12845343906092E-3</c:v>
                </c:pt>
                <c:pt idx="1553">
                  <c:v>-1.1285028100932401E-3</c:v>
                </c:pt>
                <c:pt idx="1554">
                  <c:v>-1.1285527645729699E-3</c:v>
                </c:pt>
                <c:pt idx="1555">
                  <c:v>-1.1286029613358499E-3</c:v>
                </c:pt>
                <c:pt idx="1556">
                  <c:v>-1.1286530600631999E-3</c:v>
                </c:pt>
                <c:pt idx="1557">
                  <c:v>-1.1287027271129899E-3</c:v>
                </c:pt>
                <c:pt idx="1558">
                  <c:v>-1.12875163780068E-3</c:v>
                </c:pt>
                <c:pt idx="1559">
                  <c:v>-1.12879947917937E-3</c:v>
                </c:pt>
                <c:pt idx="1560">
                  <c:v>-1.12884595426064E-3</c:v>
                </c:pt>
                <c:pt idx="1561">
                  <c:v>-1.1288907851935101E-3</c:v>
                </c:pt>
                <c:pt idx="1562">
                  <c:v>-1.12893371320824E-3</c:v>
                </c:pt>
                <c:pt idx="1563">
                  <c:v>-1.1289744961868601E-3</c:v>
                </c:pt>
                <c:pt idx="1564">
                  <c:v>-1.1290129069772301E-3</c:v>
                </c:pt>
                <c:pt idx="1565">
                  <c:v>-1.12904873521564E-3</c:v>
                </c:pt>
                <c:pt idx="1566">
                  <c:v>-1.1290817931504701E-3</c:v>
                </c:pt>
                <c:pt idx="1567">
                  <c:v>-1.12911192320356E-3</c:v>
                </c:pt>
                <c:pt idx="1568">
                  <c:v>-1.12913900319908E-3</c:v>
                </c:pt>
                <c:pt idx="1569">
                  <c:v>-1.1291629457812499E-3</c:v>
                </c:pt>
                <c:pt idx="1570">
                  <c:v>-1.12918369193086E-3</c:v>
                </c:pt>
                <c:pt idx="1571">
                  <c:v>-1.12920120267527E-3</c:v>
                </c:pt>
                <c:pt idx="1572">
                  <c:v>-1.1292154546170901E-3</c:v>
                </c:pt>
                <c:pt idx="1573">
                  <c:v>-1.12922644213454E-3</c:v>
                </c:pt>
                <c:pt idx="1574">
                  <c:v>-1.12923418415495E-3</c:v>
                </c:pt>
                <c:pt idx="1575">
                  <c:v>-1.1292387302166201E-3</c:v>
                </c:pt>
                <c:pt idx="1576">
                  <c:v>-1.1292401611839599E-3</c:v>
                </c:pt>
                <c:pt idx="1577">
                  <c:v>-1.12923858344761E-3</c:v>
                </c:pt>
                <c:pt idx="1578">
                  <c:v>-1.1292341193769101E-3</c:v>
                </c:pt>
                <c:pt idx="1579">
                  <c:v>-1.12922689914565E-3</c:v>
                </c:pt>
                <c:pt idx="1580">
                  <c:v>-1.12921705833811E-3</c:v>
                </c:pt>
                <c:pt idx="1581">
                  <c:v>-1.1292047418477501E-3</c:v>
                </c:pt>
                <c:pt idx="1582">
                  <c:v>-1.12919011000887E-3</c:v>
                </c:pt>
                <c:pt idx="1583">
                  <c:v>-1.1291733414999299E-3</c:v>
                </c:pt>
                <c:pt idx="1584">
                  <c:v>-1.1291546306865601E-3</c:v>
                </c:pt>
                <c:pt idx="1585">
                  <c:v>-1.12913418183059E-3</c:v>
                </c:pt>
                <c:pt idx="1586">
                  <c:v>-1.12911220458921E-3</c:v>
                </c:pt>
                <c:pt idx="1587">
                  <c:v>-1.1290889129302499E-3</c:v>
                </c:pt>
                <c:pt idx="1588">
                  <c:v>-1.1290645257375101E-3</c:v>
                </c:pt>
                <c:pt idx="1589">
                  <c:v>-1.12903926624393E-3</c:v>
                </c:pt>
                <c:pt idx="1590">
                  <c:v>-1.1290133601800101E-3</c:v>
                </c:pt>
                <c:pt idx="1591">
                  <c:v>-1.12898703546766E-3</c:v>
                </c:pt>
                <c:pt idx="1592">
                  <c:v>-1.12896052514405E-3</c:v>
                </c:pt>
                <c:pt idx="1593">
                  <c:v>-1.12893407111964E-3</c:v>
                </c:pt>
                <c:pt idx="1594">
                  <c:v>-1.1289079249151999E-3</c:v>
                </c:pt>
                <c:pt idx="1595">
                  <c:v>-1.1288823447096401E-3</c:v>
                </c:pt>
                <c:pt idx="1596">
                  <c:v>-1.12885759141558E-3</c:v>
                </c:pt>
                <c:pt idx="1597">
                  <c:v>-1.12883392633453E-3</c:v>
                </c:pt>
                <c:pt idx="1598">
                  <c:v>-1.1288116114278599E-3</c:v>
                </c:pt>
                <c:pt idx="1599">
                  <c:v>-1.1287909128417099E-3</c:v>
                </c:pt>
                <c:pt idx="1600">
                  <c:v>-1.1287721062606E-3</c:v>
                </c:pt>
                <c:pt idx="1601">
                  <c:v>-1.12875547712715E-3</c:v>
                </c:pt>
                <c:pt idx="1602">
                  <c:v>-1.1287413061481801E-3</c:v>
                </c:pt>
                <c:pt idx="1603">
                  <c:v>-1.1287298383426401E-3</c:v>
                </c:pt>
                <c:pt idx="1604">
                  <c:v>-1.1287212482556E-3</c:v>
                </c:pt>
                <c:pt idx="1605">
                  <c:v>-1.1287156213267799E-3</c:v>
                </c:pt>
                <c:pt idx="1606">
                  <c:v>-1.1287129636373199E-3</c:v>
                </c:pt>
                <c:pt idx="1607">
                  <c:v>-1.12871323529996E-3</c:v>
                </c:pt>
                <c:pt idx="1608">
                  <c:v>-1.1287163898398001E-3</c:v>
                </c:pt>
                <c:pt idx="1609">
                  <c:v>-1.12872240134976E-3</c:v>
                </c:pt>
                <c:pt idx="1610">
                  <c:v>-1.12873127101282E-3</c:v>
                </c:pt>
                <c:pt idx="1611">
                  <c:v>-1.1287430163477699E-3</c:v>
                </c:pt>
                <c:pt idx="1612">
                  <c:v>-1.12875765295188E-3</c:v>
                </c:pt>
                <c:pt idx="1613">
                  <c:v>-1.12877517792793E-3</c:v>
                </c:pt>
                <c:pt idx="1614">
                  <c:v>-1.1287955596947701E-3</c:v>
                </c:pt>
                <c:pt idx="1615">
                  <c:v>-1.12881873451081E-3</c:v>
                </c:pt>
                <c:pt idx="1616">
                  <c:v>-1.1288446079083E-3</c:v>
                </c:pt>
                <c:pt idx="1617">
                  <c:v>-1.1288730592042501E-3</c:v>
                </c:pt>
                <c:pt idx="1618">
                  <c:v>-1.1289039480028901E-3</c:v>
                </c:pt>
                <c:pt idx="1619">
                  <c:v>-1.1289371218836E-3</c:v>
                </c:pt>
                <c:pt idx="1620">
                  <c:v>-1.12897242391565E-3</c:v>
                </c:pt>
                <c:pt idx="1621">
                  <c:v>-1.1290096979665301E-3</c:v>
                </c:pt>
                <c:pt idx="1622">
                  <c:v>-1.12904879008847E-3</c:v>
                </c:pt>
                <c:pt idx="1623">
                  <c:v>-1.1290895459530499E-3</c:v>
                </c:pt>
                <c:pt idx="1624">
                  <c:v>-1.1291318063811999E-3</c:v>
                </c:pt>
                <c:pt idx="1625">
                  <c:v>-1.12917540387856E-3</c:v>
                </c:pt>
                <c:pt idx="1626">
                  <c:v>-1.1292201620232199E-3</c:v>
                </c:pt>
                <c:pt idx="1627">
                  <c:v>-1.1292658975291E-3</c:v>
                </c:pt>
                <c:pt idx="1628">
                  <c:v>-1.1293124235228101E-3</c:v>
                </c:pt>
                <c:pt idx="1629">
                  <c:v>-1.12935955277729E-3</c:v>
                </c:pt>
                <c:pt idx="1630">
                  <c:v>-1.1294071005898E-3</c:v>
                </c:pt>
                <c:pt idx="1631">
                  <c:v>-1.1294548874549301E-3</c:v>
                </c:pt>
                <c:pt idx="1632">
                  <c:v>-1.12950274130745E-3</c:v>
                </c:pt>
                <c:pt idx="1633">
                  <c:v>-1.1295504985481201E-3</c:v>
                </c:pt>
                <c:pt idx="1634">
                  <c:v>-1.12959800314072E-3</c:v>
                </c:pt>
                <c:pt idx="1635">
                  <c:v>-1.1296451039589899E-3</c:v>
                </c:pt>
                <c:pt idx="1636">
                  <c:v>-1.1296916517124301E-3</c:v>
                </c:pt>
                <c:pt idx="1637">
                  <c:v>-1.12973749732757E-3</c:v>
                </c:pt>
                <c:pt idx="1638">
                  <c:v>-1.1297824930330601E-3</c:v>
                </c:pt>
                <c:pt idx="1639">
                  <c:v>-1.1298264957943201E-3</c:v>
                </c:pt>
                <c:pt idx="1640">
                  <c:v>-1.1298693711660401E-3</c:v>
                </c:pt>
                <c:pt idx="1641">
                  <c:v>-1.1299109952591501E-3</c:v>
                </c:pt>
                <c:pt idx="1642">
                  <c:v>-1.12995125374566E-3</c:v>
                </c:pt>
                <c:pt idx="1643">
                  <c:v>-1.12999003884481E-3</c:v>
                </c:pt>
                <c:pt idx="1644">
                  <c:v>-1.1300272466146599E-3</c:v>
                </c:pt>
                <c:pt idx="1645">
                  <c:v>-1.1300627766695399E-3</c:v>
                </c:pt>
                <c:pt idx="1646">
                  <c:v>-1.1300965348292999E-3</c:v>
                </c:pt>
                <c:pt idx="1647">
                  <c:v>-1.1301284372595599E-3</c:v>
                </c:pt>
                <c:pt idx="1648">
                  <c:v>-1.1301584136193699E-3</c:v>
                </c:pt>
                <c:pt idx="1649">
                  <c:v>-1.1301864072743701E-3</c:v>
                </c:pt>
                <c:pt idx="1650">
                  <c:v>-1.1302123724430001E-3</c:v>
                </c:pt>
                <c:pt idx="1651">
                  <c:v>-1.1302362700174201E-3</c:v>
                </c:pt>
                <c:pt idx="1652">
                  <c:v>-1.1302580644083199E-3</c:v>
                </c:pt>
                <c:pt idx="1653">
                  <c:v>-1.1302777226812101E-3</c:v>
                </c:pt>
                <c:pt idx="1654">
                  <c:v>-1.13029521539694E-3</c:v>
                </c:pt>
                <c:pt idx="1655">
                  <c:v>-1.13031051744787E-3</c:v>
                </c:pt>
                <c:pt idx="1656">
                  <c:v>-1.1303236075699699E-3</c:v>
                </c:pt>
                <c:pt idx="1657">
                  <c:v>-1.1303344664721901E-3</c:v>
                </c:pt>
                <c:pt idx="1658">
                  <c:v>-1.13034307433593E-3</c:v>
                </c:pt>
                <c:pt idx="1659">
                  <c:v>-1.13034940822584E-3</c:v>
                </c:pt>
                <c:pt idx="1660">
                  <c:v>-1.1303534394282099E-3</c:v>
                </c:pt>
                <c:pt idx="1661">
                  <c:v>-1.1303551308507701E-3</c:v>
                </c:pt>
                <c:pt idx="1662">
                  <c:v>-1.13035443526957E-3</c:v>
                </c:pt>
                <c:pt idx="1663">
                  <c:v>-1.13035129539793E-3</c:v>
                </c:pt>
                <c:pt idx="1664">
                  <c:v>-1.1303456459960299E-3</c:v>
                </c:pt>
                <c:pt idx="1665">
                  <c:v>-1.1303374172023299E-3</c:v>
                </c:pt>
                <c:pt idx="1666">
                  <c:v>-1.1303265378521401E-3</c:v>
                </c:pt>
                <c:pt idx="1667">
                  <c:v>-1.1303129379487901E-3</c:v>
                </c:pt>
                <c:pt idx="1668">
                  <c:v>-1.1302965504319199E-3</c:v>
                </c:pt>
                <c:pt idx="1669">
                  <c:v>-1.1302773136980999E-3</c:v>
                </c:pt>
                <c:pt idx="1670">
                  <c:v>-1.1302551772653601E-3</c:v>
                </c:pt>
                <c:pt idx="1671">
                  <c:v>-1.13023011212361E-3</c:v>
                </c:pt>
                <c:pt idx="1672">
                  <c:v>-1.1302021239883401E-3</c:v>
                </c:pt>
                <c:pt idx="1673">
                  <c:v>-1.13017126364176E-3</c:v>
                </c:pt>
                <c:pt idx="1674">
                  <c:v>-1.13013762734056E-3</c:v>
                </c:pt>
                <c:pt idx="1675">
                  <c:v>-1.1301013440096199E-3</c:v>
                </c:pt>
                <c:pt idx="1676">
                  <c:v>-1.1300625528769799E-3</c:v>
                </c:pt>
                <c:pt idx="1677">
                  <c:v>-1.13002138076541E-3</c:v>
                </c:pt>
                <c:pt idx="1678">
                  <c:v>-1.12997792867248E-3</c:v>
                </c:pt>
                <c:pt idx="1679">
                  <c:v>-1.12993227243398E-3</c:v>
                </c:pt>
                <c:pt idx="1680">
                  <c:v>-1.12988447548865E-3</c:v>
                </c:pt>
                <c:pt idx="1681">
                  <c:v>-1.1298346070439599E-3</c:v>
                </c:pt>
                <c:pt idx="1682">
                  <c:v>-1.1297827582849799E-3</c:v>
                </c:pt>
                <c:pt idx="1683">
                  <c:v>-1.1297290519102601E-3</c:v>
                </c:pt>
                <c:pt idx="1684">
                  <c:v>-1.1296736439481701E-3</c:v>
                </c:pt>
                <c:pt idx="1685">
                  <c:v>-1.1296167195037599E-3</c:v>
                </c:pt>
                <c:pt idx="1686">
                  <c:v>-1.12955848509221E-3</c:v>
                </c:pt>
                <c:pt idx="1687">
                  <c:v>-1.1294991599718001E-3</c:v>
                </c:pt>
                <c:pt idx="1688">
                  <c:v>-1.1294389682277299E-3</c:v>
                </c:pt>
                <c:pt idx="1689">
                  <c:v>-1.12937813279618E-3</c:v>
                </c:pt>
                <c:pt idx="1690">
                  <c:v>-1.1293168721505399E-3</c:v>
                </c:pt>
                <c:pt idx="1691">
                  <c:v>-1.12925539973956E-3</c:v>
                </c:pt>
                <c:pt idx="1692">
                  <c:v>-1.12919392540968E-3</c:v>
                </c:pt>
                <c:pt idx="1693">
                  <c:v>-1.1291326572954699E-3</c:v>
                </c:pt>
                <c:pt idx="1694">
                  <c:v>-1.12907180251738E-3</c:v>
                </c:pt>
                <c:pt idx="1695">
                  <c:v>-1.1290115656693901E-3</c:v>
                </c:pt>
                <c:pt idx="1696">
                  <c:v>-1.12895214515155E-3</c:v>
                </c:pt>
                <c:pt idx="1697">
                  <c:v>-1.12889372826479E-3</c:v>
                </c:pt>
                <c:pt idx="1698">
                  <c:v>-1.1288364862222201E-3</c:v>
                </c:pt>
                <c:pt idx="1699">
                  <c:v>-1.1287805699343101E-3</c:v>
                </c:pt>
                <c:pt idx="1700">
                  <c:v>-1.1287261069913199E-3</c:v>
                </c:pt>
                <c:pt idx="1701">
                  <c:v>-1.1286731999981001E-3</c:v>
                </c:pt>
                <c:pt idx="1702">
                  <c:v>-1.12862192629855E-3</c:v>
                </c:pt>
                <c:pt idx="1703">
                  <c:v>-1.12857233896223E-3</c:v>
                </c:pt>
                <c:pt idx="1704">
                  <c:v>-1.12852446859439E-3</c:v>
                </c:pt>
                <c:pt idx="1705">
                  <c:v>-1.1284783252220501E-3</c:v>
                </c:pt>
                <c:pt idx="1706">
                  <c:v>-1.12843389948681E-3</c:v>
                </c:pt>
                <c:pt idx="1707">
                  <c:v>-1.1283911628033299E-3</c:v>
                </c:pt>
                <c:pt idx="1708">
                  <c:v>-1.1283500668654101E-3</c:v>
                </c:pt>
                <c:pt idx="1709">
                  <c:v>-1.1283105434650401E-3</c:v>
                </c:pt>
                <c:pt idx="1710">
                  <c:v>-1.1282725056106699E-3</c:v>
                </c:pt>
                <c:pt idx="1711">
                  <c:v>-1.1282358503058099E-3</c:v>
                </c:pt>
                <c:pt idx="1712">
                  <c:v>-1.1282004624517999E-3</c:v>
                </c:pt>
                <c:pt idx="1713">
                  <c:v>-1.12816621875386E-3</c:v>
                </c:pt>
                <c:pt idx="1714">
                  <c:v>-1.1281329906336901E-3</c:v>
                </c:pt>
                <c:pt idx="1715">
                  <c:v>-1.12810064590346E-3</c:v>
                </c:pt>
                <c:pt idx="1716">
                  <c:v>-1.1280690498425899E-3</c:v>
                </c:pt>
                <c:pt idx="1717">
                  <c:v>-1.12803806676212E-3</c:v>
                </c:pt>
                <c:pt idx="1718">
                  <c:v>-1.1280075628491001E-3</c:v>
                </c:pt>
                <c:pt idx="1719">
                  <c:v>-1.1279774102489E-3</c:v>
                </c:pt>
                <c:pt idx="1720">
                  <c:v>-1.12794749151524E-3</c:v>
                </c:pt>
                <c:pt idx="1721">
                  <c:v>-1.1279177032906399E-3</c:v>
                </c:pt>
                <c:pt idx="1722">
                  <c:v>-1.1278879585270899E-3</c:v>
                </c:pt>
                <c:pt idx="1723">
                  <c:v>-1.1278581873729199E-3</c:v>
                </c:pt>
                <c:pt idx="1724">
                  <c:v>-1.12782833744632E-3</c:v>
                </c:pt>
                <c:pt idx="1725">
                  <c:v>-1.1277983742250201E-3</c:v>
                </c:pt>
                <c:pt idx="1726">
                  <c:v>-1.1277682818260199E-3</c:v>
                </c:pt>
                <c:pt idx="1727">
                  <c:v>-1.1277380639549499E-3</c:v>
                </c:pt>
                <c:pt idx="1728">
                  <c:v>-1.1277077445909899E-3</c:v>
                </c:pt>
                <c:pt idx="1729">
                  <c:v>-1.12767736801066E-3</c:v>
                </c:pt>
                <c:pt idx="1730">
                  <c:v>-1.1276469978470901E-3</c:v>
                </c:pt>
                <c:pt idx="1731">
                  <c:v>-1.1276167149609801E-3</c:v>
                </c:pt>
                <c:pt idx="1732">
                  <c:v>-1.1275866140751599E-3</c:v>
                </c:pt>
                <c:pt idx="1733">
                  <c:v>-1.12755679945879E-3</c:v>
                </c:pt>
                <c:pt idx="1734">
                  <c:v>-1.12752738029143E-3</c:v>
                </c:pt>
                <c:pt idx="1735">
                  <c:v>-1.12749846644407E-3</c:v>
                </c:pt>
                <c:pt idx="1736">
                  <c:v>-1.1274701651531199E-3</c:v>
                </c:pt>
                <c:pt idx="1737">
                  <c:v>-1.12744257853569E-3</c:v>
                </c:pt>
                <c:pt idx="1738">
                  <c:v>-1.1274158013915799E-3</c:v>
                </c:pt>
                <c:pt idx="1739">
                  <c:v>-1.1273899186603801E-3</c:v>
                </c:pt>
                <c:pt idx="1740">
                  <c:v>-1.12736500254138E-3</c:v>
                </c:pt>
                <c:pt idx="1741">
                  <c:v>-1.1273411104739701E-3</c:v>
                </c:pt>
                <c:pt idx="1742">
                  <c:v>-1.12731828611807E-3</c:v>
                </c:pt>
                <c:pt idx="1743">
                  <c:v>-1.12729656514904E-3</c:v>
                </c:pt>
                <c:pt idx="1744">
                  <c:v>-1.1272759857155301E-3</c:v>
                </c:pt>
                <c:pt idx="1745">
                  <c:v>-1.12725660065603E-3</c:v>
                </c:pt>
                <c:pt idx="1746">
                  <c:v>-1.1272384867395801E-3</c:v>
                </c:pt>
                <c:pt idx="1747">
                  <c:v>-1.1272217466679799E-3</c:v>
                </c:pt>
                <c:pt idx="1748">
                  <c:v>-1.1272065023449E-3</c:v>
                </c:pt>
                <c:pt idx="1749">
                  <c:v>-1.12719288153273E-3</c:v>
                </c:pt>
                <c:pt idx="1750">
                  <c:v>-1.1271810025520199E-3</c:v>
                </c:pt>
                <c:pt idx="1751">
                  <c:v>-1.1271709619638001E-3</c:v>
                </c:pt>
                <c:pt idx="1752">
                  <c:v>-1.1271628283848201E-3</c:v>
                </c:pt>
                <c:pt idx="1753">
                  <c:v>-1.1271566429110699E-3</c:v>
                </c:pt>
                <c:pt idx="1754">
                  <c:v>-1.1271524244014599E-3</c:v>
                </c:pt>
                <c:pt idx="1755">
                  <c:v>-1.1271501768565001E-3</c:v>
                </c:pt>
                <c:pt idx="1756">
                  <c:v>-1.1271498962961801E-3</c:v>
                </c:pt>
                <c:pt idx="1757">
                  <c:v>-1.12715157540095E-3</c:v>
                </c:pt>
                <c:pt idx="1758">
                  <c:v>-1.1271552051957099E-3</c:v>
                </c:pt>
                <c:pt idx="1759">
                  <c:v>-1.1271607739228901E-3</c:v>
                </c:pt>
                <c:pt idx="1760">
                  <c:v>-1.12716826389286E-3</c:v>
                </c:pt>
                <c:pt idx="1761">
                  <c:v>-1.12717764750601E-3</c:v>
                </c:pt>
                <c:pt idx="1762">
                  <c:v>-1.1271888837553999E-3</c:v>
                </c:pt>
                <c:pt idx="1763">
                  <c:v>-1.1272019162693399E-3</c:v>
                </c:pt>
                <c:pt idx="1764">
                  <c:v>-1.12721667337189E-3</c:v>
                </c:pt>
                <c:pt idx="1765">
                  <c:v>-1.12723306993172E-3</c:v>
                </c:pt>
                <c:pt idx="1766">
                  <c:v>-1.12725101022644E-3</c:v>
                </c:pt>
                <c:pt idx="1767">
                  <c:v>-1.12727039087541E-3</c:v>
                </c:pt>
                <c:pt idx="1768">
                  <c:v>-1.12729110308725E-3</c:v>
                </c:pt>
                <c:pt idx="1769">
                  <c:v>-1.1273130338571001E-3</c:v>
                </c:pt>
                <c:pt idx="1770">
                  <c:v>-1.1273360661291599E-3</c:v>
                </c:pt>
                <c:pt idx="1771">
                  <c:v>-1.1273600782046699E-3</c:v>
                </c:pt>
                <c:pt idx="1772">
                  <c:v>-1.12738494282153E-3</c:v>
                </c:pt>
                <c:pt idx="1773">
                  <c:v>-1.12741052639004E-3</c:v>
                </c:pt>
                <c:pt idx="1774">
                  <c:v>-1.1274366888303501E-3</c:v>
                </c:pt>
                <c:pt idx="1775">
                  <c:v>-1.1274632842825599E-3</c:v>
                </c:pt>
                <c:pt idx="1776">
                  <c:v>-1.1274901626518101E-3</c:v>
                </c:pt>
                <c:pt idx="1777">
                  <c:v>-1.1275171716072199E-3</c:v>
                </c:pt>
                <c:pt idx="1778">
                  <c:v>-1.12754415845273E-3</c:v>
                </c:pt>
                <c:pt idx="1779">
                  <c:v>-1.12757097136849E-3</c:v>
                </c:pt>
                <c:pt idx="1780">
                  <c:v>-1.1275974598712001E-3</c:v>
                </c:pt>
                <c:pt idx="1781">
                  <c:v>-1.1276234747734E-3</c:v>
                </c:pt>
                <c:pt idx="1782">
                  <c:v>-1.1276488681769099E-3</c:v>
                </c:pt>
                <c:pt idx="1783">
                  <c:v>-1.12767349395508E-3</c:v>
                </c:pt>
                <c:pt idx="1784">
                  <c:v>-1.1276972088150299E-3</c:v>
                </c:pt>
                <c:pt idx="1785">
                  <c:v>-1.12771987361847E-3</c:v>
                </c:pt>
                <c:pt idx="1786">
                  <c:v>-1.1277413544484799E-3</c:v>
                </c:pt>
                <c:pt idx="1787">
                  <c:v>-1.1277615230621599E-3</c:v>
                </c:pt>
                <c:pt idx="1788">
                  <c:v>-1.1277802567680199E-3</c:v>
                </c:pt>
                <c:pt idx="1789">
                  <c:v>-1.1277974381508999E-3</c:v>
                </c:pt>
                <c:pt idx="1790">
                  <c:v>-1.1278129551912199E-3</c:v>
                </c:pt>
                <c:pt idx="1791">
                  <c:v>-1.12782670211533E-3</c:v>
                </c:pt>
                <c:pt idx="1792">
                  <c:v>-1.12783858092238E-3</c:v>
                </c:pt>
                <c:pt idx="1793">
                  <c:v>-1.1278485032192899E-3</c:v>
                </c:pt>
                <c:pt idx="1794">
                  <c:v>-1.12785639194076E-3</c:v>
                </c:pt>
                <c:pt idx="1795">
                  <c:v>-1.1278621827289399E-3</c:v>
                </c:pt>
                <c:pt idx="1796">
                  <c:v>-1.1278658250271801E-3</c:v>
                </c:pt>
                <c:pt idx="1797">
                  <c:v>-1.12786728313178E-3</c:v>
                </c:pt>
                <c:pt idx="1798">
                  <c:v>-1.12786653746566E-3</c:v>
                </c:pt>
                <c:pt idx="1799">
                  <c:v>-1.12786358622517E-3</c:v>
                </c:pt>
                <c:pt idx="1800">
                  <c:v>-1.1278584473710699E-3</c:v>
                </c:pt>
                <c:pt idx="1801">
                  <c:v>-1.1278511607367701E-3</c:v>
                </c:pt>
                <c:pt idx="1802">
                  <c:v>-1.1278417898590799E-3</c:v>
                </c:pt>
                <c:pt idx="1803">
                  <c:v>-1.1278304230574901E-3</c:v>
                </c:pt>
                <c:pt idx="1804">
                  <c:v>-1.12781717336399E-3</c:v>
                </c:pt>
                <c:pt idx="1805">
                  <c:v>-1.1278021771392399E-3</c:v>
                </c:pt>
                <c:pt idx="1806">
                  <c:v>-1.12778559151973E-3</c:v>
                </c:pt>
                <c:pt idx="1807">
                  <c:v>-1.12776759106358E-3</c:v>
                </c:pt>
                <c:pt idx="1808">
                  <c:v>-1.1277483639516399E-3</c:v>
                </c:pt>
                <c:pt idx="1809">
                  <c:v>-1.1277281078199599E-3</c:v>
                </c:pt>
                <c:pt idx="1810">
                  <c:v>-1.1277070249213E-3</c:v>
                </c:pt>
                <c:pt idx="1811">
                  <c:v>-1.12768531616929E-3</c:v>
                </c:pt>
                <c:pt idx="1812">
                  <c:v>-1.1276631739984199E-3</c:v>
                </c:pt>
                <c:pt idx="1813">
                  <c:v>-1.12764077485719E-3</c:v>
                </c:pt>
                <c:pt idx="1814">
                  <c:v>-1.1276182730900401E-3</c:v>
                </c:pt>
                <c:pt idx="1815">
                  <c:v>-1.12759579828878E-3</c:v>
                </c:pt>
                <c:pt idx="1816">
                  <c:v>-1.1275734574609101E-3</c:v>
                </c:pt>
                <c:pt idx="1817">
                  <c:v>-1.1275513417226199E-3</c:v>
                </c:pt>
                <c:pt idx="1818">
                  <c:v>-1.12752953542031E-3</c:v>
                </c:pt>
                <c:pt idx="1819">
                  <c:v>-1.12750812453459E-3</c:v>
                </c:pt>
                <c:pt idx="1820">
                  <c:v>-1.12748720146909E-3</c:v>
                </c:pt>
                <c:pt idx="1821">
                  <c:v>-1.12746686474034E-3</c:v>
                </c:pt>
                <c:pt idx="1822">
                  <c:v>-1.1274472139644099E-3</c:v>
                </c:pt>
                <c:pt idx="1823">
                  <c:v>-1.1274283420520601E-3</c:v>
                </c:pt>
                <c:pt idx="1824">
                  <c:v>-1.12741032713816E-3</c:v>
                </c:pt>
                <c:pt idx="1825">
                  <c:v>-1.12739322643827E-3</c:v>
                </c:pt>
                <c:pt idx="1826">
                  <c:v>-1.1273770732833301E-3</c:v>
                </c:pt>
                <c:pt idx="1827">
                  <c:v>-1.1273618774953499E-3</c:v>
                </c:pt>
                <c:pt idx="1828">
                  <c:v>-1.12734762839227E-3</c:v>
                </c:pt>
                <c:pt idx="1829">
                  <c:v>-1.1273342992186601E-3</c:v>
                </c:pt>
                <c:pt idx="1830">
                  <c:v>-1.12732185170168E-3</c:v>
                </c:pt>
                <c:pt idx="1831">
                  <c:v>-1.12731023966361E-3</c:v>
                </c:pt>
                <c:pt idx="1832">
                  <c:v>-1.12729941108391E-3</c:v>
                </c:pt>
                <c:pt idx="1833">
                  <c:v>-1.12728930856621E-3</c:v>
                </c:pt>
                <c:pt idx="1834">
                  <c:v>-1.1272798686701099E-3</c:v>
                </c:pt>
                <c:pt idx="1835">
                  <c:v>-1.1272710208674801E-3</c:v>
                </c:pt>
                <c:pt idx="1836">
                  <c:v>-1.12726268689681E-3</c:v>
                </c:pt>
                <c:pt idx="1837">
                  <c:v>-1.1272547810483799E-3</c:v>
                </c:pt>
                <c:pt idx="1838">
                  <c:v>-1.1272472115381399E-3</c:v>
                </c:pt>
                <c:pt idx="1839">
                  <c:v>-1.1272398827692101E-3</c:v>
                </c:pt>
                <c:pt idx="1840">
                  <c:v>-1.1272326980443499E-3</c:v>
                </c:pt>
                <c:pt idx="1841">
                  <c:v>-1.12722556221831E-3</c:v>
                </c:pt>
                <c:pt idx="1842">
                  <c:v>-1.12721838384568E-3</c:v>
                </c:pt>
                <c:pt idx="1843">
                  <c:v>-1.1272110765465999E-3</c:v>
                </c:pt>
                <c:pt idx="1844">
                  <c:v>-1.1272035595350899E-3</c:v>
                </c:pt>
                <c:pt idx="1845">
                  <c:v>-1.12719575748027E-3</c:v>
                </c:pt>
                <c:pt idx="1846">
                  <c:v>-1.12718760003482E-3</c:v>
                </c:pt>
                <c:pt idx="1847">
                  <c:v>-1.1271790214031901E-3</c:v>
                </c:pt>
                <c:pt idx="1848">
                  <c:v>-1.1271699602086701E-3</c:v>
                </c:pt>
                <c:pt idx="1849">
                  <c:v>-1.12716035969545E-3</c:v>
                </c:pt>
                <c:pt idx="1850">
                  <c:v>-1.12715016807494E-3</c:v>
                </c:pt>
                <c:pt idx="1851">
                  <c:v>-1.1271393387137401E-3</c:v>
                </c:pt>
                <c:pt idx="1852">
                  <c:v>-1.12712782992071E-3</c:v>
                </c:pt>
                <c:pt idx="1853">
                  <c:v>-1.12711560428353E-3</c:v>
                </c:pt>
                <c:pt idx="1854">
                  <c:v>-1.1271026277113901E-3</c:v>
                </c:pt>
                <c:pt idx="1855">
                  <c:v>-1.1270888684344899E-3</c:v>
                </c:pt>
                <c:pt idx="1856">
                  <c:v>-1.1270742961386501E-3</c:v>
                </c:pt>
                <c:pt idx="1857">
                  <c:v>-1.1270588812289999E-3</c:v>
                </c:pt>
                <c:pt idx="1858">
                  <c:v>-1.1270425940428899E-3</c:v>
                </c:pt>
                <c:pt idx="1859">
                  <c:v>-1.1270254037841899E-3</c:v>
                </c:pt>
                <c:pt idx="1860">
                  <c:v>-1.12700727706023E-3</c:v>
                </c:pt>
                <c:pt idx="1861">
                  <c:v>-1.1269881760993599E-3</c:v>
                </c:pt>
                <c:pt idx="1862">
                  <c:v>-1.1269680568888199E-3</c:v>
                </c:pt>
                <c:pt idx="1863">
                  <c:v>-1.1269468675086599E-3</c:v>
                </c:pt>
                <c:pt idx="1864">
                  <c:v>-1.1269245468423601E-3</c:v>
                </c:pt>
                <c:pt idx="1865">
                  <c:v>-1.12690102369116E-3</c:v>
                </c:pt>
                <c:pt idx="1866">
                  <c:v>-1.12687621620286E-3</c:v>
                </c:pt>
                <c:pt idx="1867">
                  <c:v>-1.1268500315075401E-3</c:v>
                </c:pt>
                <c:pt idx="1868">
                  <c:v>-1.12682236552687E-3</c:v>
                </c:pt>
                <c:pt idx="1869">
                  <c:v>-1.1267931030469699E-3</c:v>
                </c:pt>
                <c:pt idx="1870">
                  <c:v>-1.1267621182555101E-3</c:v>
                </c:pt>
                <c:pt idx="1871">
                  <c:v>-1.1267292759917899E-3</c:v>
                </c:pt>
                <c:pt idx="1872">
                  <c:v>-1.12669443391594E-3</c:v>
                </c:pt>
                <c:pt idx="1873">
                  <c:v>-1.12665744566723E-3</c:v>
                </c:pt>
                <c:pt idx="1874">
                  <c:v>-1.1266181648865699E-3</c:v>
                </c:pt>
                <c:pt idx="1875">
                  <c:v>-1.1265764497939499E-3</c:v>
                </c:pt>
                <c:pt idx="1876">
                  <c:v>-1.12653216791176E-3</c:v>
                </c:pt>
                <c:pt idx="1877">
                  <c:v>-1.1264852005615101E-3</c:v>
                </c:pt>
                <c:pt idx="1878">
                  <c:v>-1.1264354469078901E-3</c:v>
                </c:pt>
                <c:pt idx="1879">
                  <c:v>-1.1263828274856299E-3</c:v>
                </c:pt>
                <c:pt idx="1880">
                  <c:v>-1.12632728718655E-3</c:v>
                </c:pt>
                <c:pt idx="1881">
                  <c:v>-1.1262687975357899E-3</c:v>
                </c:pt>
                <c:pt idx="1882">
                  <c:v>-1.1262073578127299E-3</c:v>
                </c:pt>
                <c:pt idx="1883">
                  <c:v>-1.12614299438312E-3</c:v>
                </c:pt>
                <c:pt idx="1884">
                  <c:v>-1.12607575774338E-3</c:v>
                </c:pt>
                <c:pt idx="1885">
                  <c:v>-1.1260057173369299E-3</c:v>
                </c:pt>
                <c:pt idx="1886">
                  <c:v>-1.12593295502358E-3</c:v>
                </c:pt>
                <c:pt idx="1887">
                  <c:v>-1.1258575587904699E-3</c:v>
                </c:pt>
                <c:pt idx="1888">
                  <c:v>-1.1257796184828499E-3</c:v>
                </c:pt>
                <c:pt idx="1889">
                  <c:v>-1.1256992248209899E-3</c:v>
                </c:pt>
                <c:pt idx="1890">
                  <c:v>-1.1256164719121501E-3</c:v>
                </c:pt>
                <c:pt idx="1891">
                  <c:v>-1.12553146229447E-3</c:v>
                </c:pt>
                <c:pt idx="1892">
                  <c:v>-1.12544431274242E-3</c:v>
                </c:pt>
                <c:pt idx="1893">
                  <c:v>-1.1253551589164401E-3</c:v>
                </c:pt>
                <c:pt idx="1894">
                  <c:v>-1.1252641574448401E-3</c:v>
                </c:pt>
                <c:pt idx="1895">
                  <c:v>-1.1251714849195801E-3</c:v>
                </c:pt>
                <c:pt idx="1896">
                  <c:v>-1.12507733420817E-3</c:v>
                </c:pt>
                <c:pt idx="1897">
                  <c:v>-1.1249819091332101E-3</c:v>
                </c:pt>
                <c:pt idx="1898">
                  <c:v>-1.1248854188105901E-3</c:v>
                </c:pt>
                <c:pt idx="1899">
                  <c:v>-1.1247880727841999E-3</c:v>
                </c:pt>
                <c:pt idx="1900">
                  <c:v>-1.1246900776722499E-3</c:v>
                </c:pt>
                <c:pt idx="1901">
                  <c:v>-1.12459163550734E-3</c:v>
                </c:pt>
                <c:pt idx="1902">
                  <c:v>-1.1244929434633499E-3</c:v>
                </c:pt>
                <c:pt idx="1903">
                  <c:v>-1.1243941943366699E-3</c:v>
                </c:pt>
                <c:pt idx="1904">
                  <c:v>-1.1242955770513199E-3</c:v>
                </c:pt>
                <c:pt idx="1905">
                  <c:v>-1.1241972765875E-3</c:v>
                </c:pt>
                <c:pt idx="1906">
                  <c:v>-1.1240994730242399E-3</c:v>
                </c:pt>
                <c:pt idx="1907">
                  <c:v>-1.1240023397290899E-3</c:v>
                </c:pt>
                <c:pt idx="1908">
                  <c:v>-1.1239060410092401E-3</c:v>
                </c:pt>
                <c:pt idx="1909">
                  <c:v>-1.12381072968343E-3</c:v>
                </c:pt>
                <c:pt idx="1910">
                  <c:v>-1.1237165450232499E-3</c:v>
                </c:pt>
                <c:pt idx="1911">
                  <c:v>-1.12362361137651E-3</c:v>
                </c:pt>
                <c:pt idx="1912">
                  <c:v>-1.1235320375842801E-3</c:v>
                </c:pt>
                <c:pt idx="1913">
                  <c:v>-1.1234419171010401E-3</c:v>
                </c:pt>
                <c:pt idx="1914">
                  <c:v>-1.12335332857817E-3</c:v>
                </c:pt>
                <c:pt idx="1915">
                  <c:v>-1.12326633661138E-3</c:v>
                </c:pt>
                <c:pt idx="1916">
                  <c:v>-1.12318099239341E-3</c:v>
                </c:pt>
                <c:pt idx="1917">
                  <c:v>-1.1230973341382899E-3</c:v>
                </c:pt>
                <c:pt idx="1918">
                  <c:v>-1.12301538730316E-3</c:v>
                </c:pt>
                <c:pt idx="1919">
                  <c:v>-1.1229351647652199E-3</c:v>
                </c:pt>
                <c:pt idx="1920">
                  <c:v>-1.1228566671601401E-3</c:v>
                </c:pt>
                <c:pt idx="1921">
                  <c:v>-1.1227798835382701E-3</c:v>
                </c:pt>
                <c:pt idx="1922">
                  <c:v>-1.1227047923795599E-3</c:v>
                </c:pt>
                <c:pt idx="1923">
                  <c:v>-1.12263136289067E-3</c:v>
                </c:pt>
                <c:pt idx="1924">
                  <c:v>-1.1225595564506E-3</c:v>
                </c:pt>
                <c:pt idx="1925">
                  <c:v>-1.12248932809659E-3</c:v>
                </c:pt>
                <c:pt idx="1926">
                  <c:v>-1.1224206280226899E-3</c:v>
                </c:pt>
                <c:pt idx="1927">
                  <c:v>-1.1223534031382799E-3</c:v>
                </c:pt>
                <c:pt idx="1928">
                  <c:v>-1.1222875987502701E-3</c:v>
                </c:pt>
                <c:pt idx="1929">
                  <c:v>-1.1222231603773901E-3</c:v>
                </c:pt>
                <c:pt idx="1930">
                  <c:v>-1.1221600356098301E-3</c:v>
                </c:pt>
                <c:pt idx="1931">
                  <c:v>-1.1220981758524799E-3</c:v>
                </c:pt>
                <c:pt idx="1932">
                  <c:v>-1.1220375377768599E-3</c:v>
                </c:pt>
                <c:pt idx="1933">
                  <c:v>-1.12197808436135E-3</c:v>
                </c:pt>
                <c:pt idx="1934">
                  <c:v>-1.121919785487E-3</c:v>
                </c:pt>
                <c:pt idx="1935">
                  <c:v>-1.12186261812617E-3</c:v>
                </c:pt>
                <c:pt idx="1936">
                  <c:v>-1.1218065661823999E-3</c:v>
                </c:pt>
                <c:pt idx="1937">
                  <c:v>-1.1217516200086599E-3</c:v>
                </c:pt>
                <c:pt idx="1938">
                  <c:v>-1.12169777557845E-3</c:v>
                </c:pt>
                <c:pt idx="1939">
                  <c:v>-1.1216450332472499E-3</c:v>
                </c:pt>
                <c:pt idx="1940">
                  <c:v>-1.12159339605241E-3</c:v>
                </c:pt>
                <c:pt idx="1941">
                  <c:v>-1.12154286756629E-3</c:v>
                </c:pt>
                <c:pt idx="1942">
                  <c:v>-1.12149344942523E-3</c:v>
                </c:pt>
                <c:pt idx="1943">
                  <c:v>-1.1214451387694599E-3</c:v>
                </c:pt>
                <c:pt idx="1944">
                  <c:v>-1.12139792590376E-3</c:v>
                </c:pt>
                <c:pt idx="1945">
                  <c:v>-1.12135179248988E-3</c:v>
                </c:pt>
                <c:pt idx="1946">
                  <c:v>-1.1213067105029001E-3</c:v>
                </c:pt>
                <c:pt idx="1947">
                  <c:v>-1.12126264205438E-3</c:v>
                </c:pt>
                <c:pt idx="1948">
                  <c:v>-1.1212195400598999E-3</c:v>
                </c:pt>
                <c:pt idx="1949">
                  <c:v>-1.12117734966292E-3</c:v>
                </c:pt>
                <c:pt idx="1950">
                  <c:v>-1.12113601033715E-3</c:v>
                </c:pt>
                <c:pt idx="1951">
                  <c:v>-1.1210954586360301E-3</c:v>
                </c:pt>
                <c:pt idx="1952">
                  <c:v>-1.12105563155458E-3</c:v>
                </c:pt>
                <c:pt idx="1953">
                  <c:v>-1.1210164703423901E-3</c:v>
                </c:pt>
                <c:pt idx="1954">
                  <c:v>-1.12097792435692E-3</c:v>
                </c:pt>
                <c:pt idx="1955">
                  <c:v>-1.12093995427464E-3</c:v>
                </c:pt>
                <c:pt idx="1956">
                  <c:v>-1.1209025338527101E-3</c:v>
                </c:pt>
                <c:pt idx="1957">
                  <c:v>-1.12086564959951E-3</c:v>
                </c:pt>
                <c:pt idx="1958">
                  <c:v>-1.1208292981878601E-3</c:v>
                </c:pt>
                <c:pt idx="1959">
                  <c:v>-1.12079348209349E-3</c:v>
                </c:pt>
                <c:pt idx="1960">
                  <c:v>-1.12075820451455E-3</c:v>
                </c:pt>
                <c:pt idx="1961">
                  <c:v>-1.1207234648858201E-3</c:v>
                </c:pt>
                <c:pt idx="1962">
                  <c:v>-1.12068925612787E-3</c:v>
                </c:pt>
                <c:pt idx="1963">
                  <c:v>-1.12065556422766E-3</c:v>
                </c:pt>
                <c:pt idx="1964">
                  <c:v>-1.12062237004054E-3</c:v>
                </c:pt>
                <c:pt idx="1965">
                  <c:v>-1.12058965258308E-3</c:v>
                </c:pt>
                <c:pt idx="1966">
                  <c:v>-1.12055739274716E-3</c:v>
                </c:pt>
                <c:pt idx="1967">
                  <c:v>-1.12052557637777E-3</c:v>
                </c:pt>
                <c:pt idx="1968">
                  <c:v>-1.12049419596603E-3</c:v>
                </c:pt>
                <c:pt idx="1969">
                  <c:v>-1.12046325067987E-3</c:v>
                </c:pt>
                <c:pt idx="1970">
                  <c:v>-1.1204327449287901E-3</c:v>
                </c:pt>
                <c:pt idx="1971">
                  <c:v>-1.1204026860061301E-3</c:v>
                </c:pt>
                <c:pt idx="1972">
                  <c:v>-1.1203730815001901E-3</c:v>
                </c:pt>
                <c:pt idx="1973">
                  <c:v>-1.12034393710368E-3</c:v>
                </c:pt>
                <c:pt idx="1974">
                  <c:v>-1.12031525522737E-3</c:v>
                </c:pt>
                <c:pt idx="1975">
                  <c:v>-1.1202870345229301E-3</c:v>
                </c:pt>
                <c:pt idx="1976">
                  <c:v>-1.1202592701378201E-3</c:v>
                </c:pt>
                <c:pt idx="1977">
                  <c:v>-1.12023195433942E-3</c:v>
                </c:pt>
                <c:pt idx="1978">
                  <c:v>-1.1202050770958199E-3</c:v>
                </c:pt>
                <c:pt idx="1979">
                  <c:v>-1.1201786262824899E-3</c:v>
                </c:pt>
                <c:pt idx="1980">
                  <c:v>-1.12015258735014E-3</c:v>
                </c:pt>
                <c:pt idx="1981">
                  <c:v>-1.1201269424806299E-3</c:v>
                </c:pt>
                <c:pt idx="1982">
                  <c:v>-1.1201016694144801E-3</c:v>
                </c:pt>
                <c:pt idx="1983">
                  <c:v>-1.1200767402150999E-3</c:v>
                </c:pt>
                <c:pt idx="1984">
                  <c:v>-1.1200521202292099E-3</c:v>
                </c:pt>
                <c:pt idx="1985">
                  <c:v>-1.1200277674213101E-3</c:v>
                </c:pt>
                <c:pt idx="1986">
                  <c:v>-1.12000363213534E-3</c:v>
                </c:pt>
                <c:pt idx="1987">
                  <c:v>-1.1199796572140899E-3</c:v>
                </c:pt>
                <c:pt idx="1988">
                  <c:v>-1.11995577832487E-3</c:v>
                </c:pt>
                <c:pt idx="1989">
                  <c:v>-1.11993192432483E-3</c:v>
                </c:pt>
                <c:pt idx="1990">
                  <c:v>-1.11990801754822E-3</c:v>
                </c:pt>
                <c:pt idx="1991">
                  <c:v>-1.1198839739821E-3</c:v>
                </c:pt>
                <c:pt idx="1992">
                  <c:v>-1.1198597033775699E-3</c:v>
                </c:pt>
                <c:pt idx="1993">
                  <c:v>-1.1198351093859801E-3</c:v>
                </c:pt>
                <c:pt idx="1994">
                  <c:v>-1.1198100898027199E-3</c:v>
                </c:pt>
                <c:pt idx="1995">
                  <c:v>-1.11978453696156E-3</c:v>
                </c:pt>
                <c:pt idx="1996">
                  <c:v>-1.1197583382808599E-3</c:v>
                </c:pt>
                <c:pt idx="1997">
                  <c:v>-1.1197313769477301E-3</c:v>
                </c:pt>
                <c:pt idx="1998">
                  <c:v>-1.1197035327438099E-3</c:v>
                </c:pt>
                <c:pt idx="1999">
                  <c:v>-1.1196746830520899E-3</c:v>
                </c:pt>
                <c:pt idx="2000">
                  <c:v>-1.11964470410915E-3</c:v>
                </c:pt>
                <c:pt idx="2001">
                  <c:v>-1.1196134725611701E-3</c:v>
                </c:pt>
                <c:pt idx="2002">
                  <c:v>-1.1195808673422701E-3</c:v>
                </c:pt>
                <c:pt idx="2003">
                  <c:v>-1.1195467718370801E-3</c:v>
                </c:pt>
                <c:pt idx="2004">
                  <c:v>-1.11951107624339E-3</c:v>
                </c:pt>
                <c:pt idx="2005">
                  <c:v>-1.11947368003151E-3</c:v>
                </c:pt>
                <c:pt idx="2006">
                  <c:v>-1.11943449440556E-3</c:v>
                </c:pt>
                <c:pt idx="2007">
                  <c:v>-1.1193934446942699E-3</c:v>
                </c:pt>
                <c:pt idx="2008">
                  <c:v>-1.11935047261232E-3</c:v>
                </c:pt>
                <c:pt idx="2009">
                  <c:v>-1.11930553832277E-3</c:v>
                </c:pt>
                <c:pt idx="2010">
                  <c:v>-1.1192586221969701E-3</c:v>
                </c:pt>
                <c:pt idx="2011">
                  <c:v>-1.11920972612513E-3</c:v>
                </c:pt>
                <c:pt idx="2012">
                  <c:v>-1.11915887420334E-3</c:v>
                </c:pt>
                <c:pt idx="2013">
                  <c:v>-1.1191061126322899E-3</c:v>
                </c:pt>
                <c:pt idx="2014">
                  <c:v>-1.1190515087231799E-3</c:v>
                </c:pt>
                <c:pt idx="2015">
                  <c:v>-1.11899514900584E-3</c:v>
                </c:pt>
                <c:pt idx="2016">
                  <c:v>-1.11893713654896E-3</c:v>
                </c:pt>
                <c:pt idx="2017">
                  <c:v>-1.1188775876960701E-3</c:v>
                </c:pt>
                <c:pt idx="2018">
                  <c:v>-1.1188166284690599E-3</c:v>
                </c:pt>
                <c:pt idx="2019">
                  <c:v>-1.1187543908890299E-3</c:v>
                </c:pt>
                <c:pt idx="2020">
                  <c:v>-1.1186910094339801E-3</c:v>
                </c:pt>
                <c:pt idx="2021">
                  <c:v>-1.11862661783188E-3</c:v>
                </c:pt>
                <c:pt idx="2022">
                  <c:v>-1.11856134639879E-3</c:v>
                </c:pt>
                <c:pt idx="2023">
                  <c:v>-1.11849532016593E-3</c:v>
                </c:pt>
                <c:pt idx="2024">
                  <c:v>-1.1184286580489E-3</c:v>
                </c:pt>
                <c:pt idx="2025">
                  <c:v>-1.1183614732343901E-3</c:v>
                </c:pt>
                <c:pt idx="2026">
                  <c:v>-1.1182938747600099E-3</c:v>
                </c:pt>
                <c:pt idx="2027">
                  <c:v>-1.11822596996913E-3</c:v>
                </c:pt>
                <c:pt idx="2028">
                  <c:v>-1.1181578672301001E-3</c:v>
                </c:pt>
                <c:pt idx="2029">
                  <c:v>-1.1180896781431699E-3</c:v>
                </c:pt>
                <c:pt idx="2030">
                  <c:v>-1.11802151851648E-3</c:v>
                </c:pt>
                <c:pt idx="2031">
                  <c:v>-1.1179535076899E-3</c:v>
                </c:pt>
                <c:pt idx="2032">
                  <c:v>-1.1178857662402001E-3</c:v>
                </c:pt>
                <c:pt idx="2033">
                  <c:v>-1.1178184125612001E-3</c:v>
                </c:pt>
                <c:pt idx="2034">
                  <c:v>-1.1177515591247601E-3</c:v>
                </c:pt>
                <c:pt idx="2035">
                  <c:v>-1.11768530929284E-3</c:v>
                </c:pt>
                <c:pt idx="2036">
                  <c:v>-1.11761975536047E-3</c:v>
                </c:pt>
                <c:pt idx="2037">
                  <c:v>-1.11755497814229E-3</c:v>
                </c:pt>
                <c:pt idx="2038">
                  <c:v>-1.1174910479980901E-3</c:v>
                </c:pt>
                <c:pt idx="2039">
                  <c:v>-1.11742802685165E-3</c:v>
                </c:pt>
                <c:pt idx="2040">
                  <c:v>-1.11736597057975E-3</c:v>
                </c:pt>
                <c:pt idx="2041">
                  <c:v>-1.11730493116094E-3</c:v>
                </c:pt>
                <c:pt idx="2042">
                  <c:v>-1.11724495814656E-3</c:v>
                </c:pt>
                <c:pt idx="2043">
                  <c:v>-1.1171860992802199E-3</c:v>
                </c:pt>
                <c:pt idx="2044">
                  <c:v>-1.1171284003615E-3</c:v>
                </c:pt>
                <c:pt idx="2045">
                  <c:v>-1.1170719046485699E-3</c:v>
                </c:pt>
                <c:pt idx="2046">
                  <c:v>-1.1170166521802601E-3</c:v>
                </c:pt>
                <c:pt idx="2047">
                  <c:v>-1.1169626793598199E-3</c:v>
                </c:pt>
                <c:pt idx="2048">
                  <c:v>-1.1169100190129701E-3</c:v>
                </c:pt>
                <c:pt idx="2049">
                  <c:v>-1.1168587009581399E-3</c:v>
                </c:pt>
                <c:pt idx="2050">
                  <c:v>-1.11680875296704E-3</c:v>
                </c:pt>
                <c:pt idx="2051">
                  <c:v>-1.11676020189137E-3</c:v>
                </c:pt>
                <c:pt idx="2052">
                  <c:v>-1.1167130747071999E-3</c:v>
                </c:pt>
                <c:pt idx="2053">
                  <c:v>-1.11666739927861E-3</c:v>
                </c:pt>
                <c:pt idx="2054">
                  <c:v>-1.1166232047411201E-3</c:v>
                </c:pt>
                <c:pt idx="2055">
                  <c:v>-1.11658052151743E-3</c:v>
                </c:pt>
                <c:pt idx="2056">
                  <c:v>-1.1165393810668499E-3</c:v>
                </c:pt>
                <c:pt idx="2057">
                  <c:v>-1.11649981551265E-3</c:v>
                </c:pt>
                <c:pt idx="2058">
                  <c:v>-1.1164618572790501E-3</c:v>
                </c:pt>
                <c:pt idx="2059">
                  <c:v>-1.11642553881562E-3</c:v>
                </c:pt>
                <c:pt idx="2060">
                  <c:v>-1.11639089241442E-3</c:v>
                </c:pt>
                <c:pt idx="2061">
                  <c:v>-1.1163579500640701E-3</c:v>
                </c:pt>
                <c:pt idx="2062">
                  <c:v>-1.1163267432544499E-3</c:v>
                </c:pt>
                <c:pt idx="2063">
                  <c:v>-1.1162973026510601E-3</c:v>
                </c:pt>
                <c:pt idx="2064">
                  <c:v>-1.11626965758773E-3</c:v>
                </c:pt>
                <c:pt idx="2065">
                  <c:v>-1.11624383536136E-3</c:v>
                </c:pt>
                <c:pt idx="2066">
                  <c:v>-1.1162198603371901E-3</c:v>
                </c:pt>
                <c:pt idx="2067">
                  <c:v>-1.11619775288053E-3</c:v>
                </c:pt>
                <c:pt idx="2068">
                  <c:v>-1.1161775281278701E-3</c:v>
                </c:pt>
                <c:pt idx="2069">
                  <c:v>-1.11615919461028E-3</c:v>
                </c:pt>
                <c:pt idx="2070">
                  <c:v>-1.11614275275437E-3</c:v>
                </c:pt>
                <c:pt idx="2071">
                  <c:v>-1.11612819331205E-3</c:v>
                </c:pt>
                <c:pt idx="2072">
                  <c:v>-1.11611549580016E-3</c:v>
                </c:pt>
                <c:pt idx="2073">
                  <c:v>-1.1161046270538699E-3</c:v>
                </c:pt>
                <c:pt idx="2074">
                  <c:v>-1.1160955400029899E-3</c:v>
                </c:pt>
                <c:pt idx="2075">
                  <c:v>-1.1160881727676499E-3</c:v>
                </c:pt>
                <c:pt idx="2076">
                  <c:v>-1.1160824481487499E-3</c:v>
                </c:pt>
                <c:pt idx="2077">
                  <c:v>-1.1160782735679499E-3</c:v>
                </c:pt>
                <c:pt idx="2078">
                  <c:v>-1.11607554150052E-3</c:v>
                </c:pt>
                <c:pt idx="2079">
                  <c:v>-1.1160741304395501E-3</c:v>
                </c:pt>
                <c:pt idx="2080">
                  <c:v>-1.1160739064240599E-3</c:v>
                </c:pt>
                <c:pt idx="2081">
                  <c:v>-1.1160747251454501E-3</c:v>
                </c:pt>
                <c:pt idx="2082">
                  <c:v>-1.1160764346057001E-3</c:v>
                </c:pt>
                <c:pt idx="2083">
                  <c:v>-1.1160788782404701E-3</c:v>
                </c:pt>
                <c:pt idx="2084">
                  <c:v>-1.11608189835065E-3</c:v>
                </c:pt>
                <c:pt idx="2085">
                  <c:v>-1.11608533962625E-3</c:v>
                </c:pt>
                <c:pt idx="2086">
                  <c:v>-1.1160890525167401E-3</c:v>
                </c:pt>
                <c:pt idx="2087">
                  <c:v>-1.11609289621156E-3</c:v>
                </c:pt>
                <c:pt idx="2088">
                  <c:v>-1.1160967410404801E-3</c:v>
                </c:pt>
                <c:pt idx="2089">
                  <c:v>-1.1161004701708201E-3</c:v>
                </c:pt>
                <c:pt idx="2090">
                  <c:v>-1.1161039805444701E-3</c:v>
                </c:pt>
                <c:pt idx="2091">
                  <c:v>-1.1161071830517E-3</c:v>
                </c:pt>
                <c:pt idx="2092">
                  <c:v>-1.1161100019812899E-3</c:v>
                </c:pt>
                <c:pt idx="2093">
                  <c:v>-1.11611237383394E-3</c:v>
                </c:pt>
                <c:pt idx="2094">
                  <c:v>-1.11611424565743E-3</c:v>
                </c:pt>
                <c:pt idx="2095">
                  <c:v>-1.1161155731572001E-3</c:v>
                </c:pt>
                <c:pt idx="2096">
                  <c:v>-1.1161163189331901E-3</c:v>
                </c:pt>
                <c:pt idx="2097">
                  <c:v>-1.1161164512417401E-3</c:v>
                </c:pt>
                <c:pt idx="2098">
                  <c:v>-1.11611594363664E-3</c:v>
                </c:pt>
                <c:pt idx="2099">
                  <c:v>-1.11611477567807E-3</c:v>
                </c:pt>
                <c:pt idx="2100">
                  <c:v>-1.1161129346415799E-3</c:v>
                </c:pt>
                <c:pt idx="2101">
                  <c:v>-1.1161104178776899E-3</c:v>
                </c:pt>
                <c:pt idx="2102">
                  <c:v>-1.1161072352615399E-3</c:v>
                </c:pt>
                <c:pt idx="2103">
                  <c:v>-1.11610341110555E-3</c:v>
                </c:pt>
                <c:pt idx="2104">
                  <c:v>-1.1160989850186401E-3</c:v>
                </c:pt>
                <c:pt idx="2105">
                  <c:v>-1.11609401145189E-3</c:v>
                </c:pt>
                <c:pt idx="2106">
                  <c:v>-1.1160885579931199E-3</c:v>
                </c:pt>
                <c:pt idx="2107">
                  <c:v>-1.1160827027635501E-3</c:v>
                </c:pt>
                <c:pt idx="2108">
                  <c:v>-1.1160765314467799E-3</c:v>
                </c:pt>
                <c:pt idx="2109">
                  <c:v>-1.116070134501E-3</c:v>
                </c:pt>
                <c:pt idx="2110">
                  <c:v>-1.1160636049792499E-3</c:v>
                </c:pt>
                <c:pt idx="2111">
                  <c:v>-1.1160570371615899E-3</c:v>
                </c:pt>
                <c:pt idx="2112">
                  <c:v>-1.1160505259574299E-3</c:v>
                </c:pt>
                <c:pt idx="2113">
                  <c:v>-1.11604416683736E-3</c:v>
                </c:pt>
                <c:pt idx="2114">
                  <c:v>-1.1160380559496401E-3</c:v>
                </c:pt>
                <c:pt idx="2115">
                  <c:v>-1.11603229008265E-3</c:v>
                </c:pt>
                <c:pt idx="2116">
                  <c:v>-1.1160269662354499E-3</c:v>
                </c:pt>
                <c:pt idx="2117">
                  <c:v>-1.1160221807119E-3</c:v>
                </c:pt>
                <c:pt idx="2118">
                  <c:v>-1.1160180278107501E-3</c:v>
                </c:pt>
                <c:pt idx="2119">
                  <c:v>-1.11601459829942E-3</c:v>
                </c:pt>
                <c:pt idx="2120">
                  <c:v>-1.1160119779068101E-3</c:v>
                </c:pt>
                <c:pt idx="2121">
                  <c:v>-1.11601024604751E-3</c:v>
                </c:pt>
                <c:pt idx="2122">
                  <c:v>-1.1160094749109301E-3</c:v>
                </c:pt>
                <c:pt idx="2123">
                  <c:v>-1.11600972894795E-3</c:v>
                </c:pt>
                <c:pt idx="2124">
                  <c:v>-1.1160110646948099E-3</c:v>
                </c:pt>
                <c:pt idx="2125">
                  <c:v>-1.1160135308158699E-3</c:v>
                </c:pt>
                <c:pt idx="2126">
                  <c:v>-1.11601716823581E-3</c:v>
                </c:pt>
                <c:pt idx="2127">
                  <c:v>-1.11602201026379E-3</c:v>
                </c:pt>
                <c:pt idx="2128">
                  <c:v>-1.1160280826699499E-3</c:v>
                </c:pt>
                <c:pt idx="2129">
                  <c:v>-1.11603540373615E-3</c:v>
                </c:pt>
                <c:pt idx="2130">
                  <c:v>-1.1160439843483599E-3</c:v>
                </c:pt>
                <c:pt idx="2131">
                  <c:v>-1.1160538282119401E-3</c:v>
                </c:pt>
                <c:pt idx="2132">
                  <c:v>-1.11606493225747E-3</c:v>
                </c:pt>
                <c:pt idx="2133">
                  <c:v>-1.11607728727049E-3</c:v>
                </c:pt>
                <c:pt idx="2134">
                  <c:v>-1.11609087874022E-3</c:v>
                </c:pt>
                <c:pt idx="2135">
                  <c:v>-1.1161056878908301E-3</c:v>
                </c:pt>
                <c:pt idx="2136">
                  <c:v>-1.11612169284088E-3</c:v>
                </c:pt>
                <c:pt idx="2137">
                  <c:v>-1.1161388698303399E-3</c:v>
                </c:pt>
                <c:pt idx="2138">
                  <c:v>-1.1161571944515399E-3</c:v>
                </c:pt>
                <c:pt idx="2139">
                  <c:v>-1.1161766428176799E-3</c:v>
                </c:pt>
                <c:pt idx="2140">
                  <c:v>-1.11619719259688E-3</c:v>
                </c:pt>
                <c:pt idx="2141">
                  <c:v>-1.1162188238353001E-3</c:v>
                </c:pt>
                <c:pt idx="2142">
                  <c:v>-1.1162415194956601E-3</c:v>
                </c:pt>
                <c:pt idx="2143">
                  <c:v>-1.1162652656496201E-3</c:v>
                </c:pt>
                <c:pt idx="2144">
                  <c:v>-1.1162900512862999E-3</c:v>
                </c:pt>
                <c:pt idx="2145">
                  <c:v>-1.1163158677278801E-3</c:v>
                </c:pt>
                <c:pt idx="2146">
                  <c:v>-1.1163427076697899E-3</c:v>
                </c:pt>
                <c:pt idx="2147">
                  <c:v>-1.11637056388694E-3</c:v>
                </c:pt>
                <c:pt idx="2148">
                  <c:v>-1.11639942766512E-3</c:v>
                </c:pt>
                <c:pt idx="2149">
                  <c:v>-1.1164292870325201E-3</c:v>
                </c:pt>
                <c:pt idx="2150">
                  <c:v>-1.11646012488629E-3</c:v>
                </c:pt>
                <c:pt idx="2151">
                  <c:v>-1.11649191713114E-3</c:v>
                </c:pt>
                <c:pt idx="2152">
                  <c:v>-1.1165246309722101E-3</c:v>
                </c:pt>
                <c:pt idx="2153">
                  <c:v>-1.1165582235185499E-3</c:v>
                </c:pt>
                <c:pt idx="2154">
                  <c:v>-1.1165926408526301E-3</c:v>
                </c:pt>
                <c:pt idx="2155">
                  <c:v>-1.1166278176935999E-3</c:v>
                </c:pt>
                <c:pt idx="2156">
                  <c:v>-1.1166636777289901E-3</c:v>
                </c:pt>
                <c:pt idx="2157">
                  <c:v>-1.1167001346192201E-3</c:v>
                </c:pt>
                <c:pt idx="2158">
                  <c:v>-1.11673709360582E-3</c:v>
                </c:pt>
                <c:pt idx="2159">
                  <c:v>-1.11677445359138E-3</c:v>
                </c:pt>
                <c:pt idx="2160">
                  <c:v>-1.11681210951763E-3</c:v>
                </c:pt>
                <c:pt idx="2161">
                  <c:v>-1.11684995484644E-3</c:v>
                </c:pt>
                <c:pt idx="2162">
                  <c:v>-1.116887883943E-3</c:v>
                </c:pt>
                <c:pt idx="2163">
                  <c:v>-1.1169257941618599E-3</c:v>
                </c:pt>
                <c:pt idx="2164">
                  <c:v>-1.1169635874462699E-3</c:v>
                </c:pt>
                <c:pt idx="2165">
                  <c:v>-1.1170011712777199E-3</c:v>
                </c:pt>
                <c:pt idx="2166">
                  <c:v>-1.1170384588713501E-3</c:v>
                </c:pt>
                <c:pt idx="2167">
                  <c:v>-1.11707536861173E-3</c:v>
                </c:pt>
                <c:pt idx="2168">
                  <c:v>-1.1171118228598799E-3</c:v>
                </c:pt>
                <c:pt idx="2169">
                  <c:v>-1.11714774640441E-3</c:v>
                </c:pt>
                <c:pt idx="2170">
                  <c:v>-1.11718306493669E-3</c:v>
                </c:pt>
                <c:pt idx="2171">
                  <c:v>-1.1172177039564699E-3</c:v>
                </c:pt>
                <c:pt idx="2172">
                  <c:v>-1.1172515884375501E-3</c:v>
                </c:pt>
                <c:pt idx="2173">
                  <c:v>-1.1172846434109899E-3</c:v>
                </c:pt>
                <c:pt idx="2174">
                  <c:v>-1.1173167953973499E-3</c:v>
                </c:pt>
                <c:pt idx="2175">
                  <c:v>-1.1173479744060501E-3</c:v>
                </c:pt>
                <c:pt idx="2176">
                  <c:v>-1.1173781160793001E-3</c:v>
                </c:pt>
                <c:pt idx="2177">
                  <c:v>-1.1174071635313399E-3</c:v>
                </c:pt>
                <c:pt idx="2178">
                  <c:v>-1.1174350685245499E-3</c:v>
                </c:pt>
                <c:pt idx="2179">
                  <c:v>-1.11746179180335E-3</c:v>
                </c:pt>
                <c:pt idx="2180">
                  <c:v>-1.1174873026169501E-3</c:v>
                </c:pt>
                <c:pt idx="2181">
                  <c:v>-1.1175115776443101E-3</c:v>
                </c:pt>
                <c:pt idx="2182">
                  <c:v>-1.1175345996429699E-3</c:v>
                </c:pt>
                <c:pt idx="2183">
                  <c:v>-1.1175563561548901E-3</c:v>
                </c:pt>
                <c:pt idx="2184">
                  <c:v>-1.1175768385264201E-3</c:v>
                </c:pt>
                <c:pt idx="2185">
                  <c:v>-1.1175960413649E-3</c:v>
                </c:pt>
                <c:pt idx="2186">
                  <c:v>-1.11761390185727E-3</c:v>
                </c:pt>
                <c:pt idx="2187">
                  <c:v>-1.1176301368480399E-3</c:v>
                </c:pt>
                <c:pt idx="2188">
                  <c:v>-1.1176448511675699E-3</c:v>
                </c:pt>
                <c:pt idx="2189">
                  <c:v>-1.1176581209368899E-3</c:v>
                </c:pt>
                <c:pt idx="2190">
                  <c:v>-1.11766998977868E-3</c:v>
                </c:pt>
                <c:pt idx="2191">
                  <c:v>-1.1176804912854E-3</c:v>
                </c:pt>
                <c:pt idx="2192">
                  <c:v>-1.1176896549467399E-3</c:v>
                </c:pt>
                <c:pt idx="2193">
                  <c:v>-1.11769750788778E-3</c:v>
                </c:pt>
                <c:pt idx="2194">
                  <c:v>-1.11770407492472E-3</c:v>
                </c:pt>
                <c:pt idx="2195">
                  <c:v>-1.11770937814109E-3</c:v>
                </c:pt>
                <c:pt idx="2196">
                  <c:v>-1.1177134363893799E-3</c:v>
                </c:pt>
                <c:pt idx="2197">
                  <c:v>-1.1177162648326601E-3</c:v>
                </c:pt>
                <c:pt idx="2198">
                  <c:v>-1.11771787457122E-3</c:v>
                </c:pt>
                <c:pt idx="2199">
                  <c:v>-1.11771827232721E-3</c:v>
                </c:pt>
                <c:pt idx="2200">
                  <c:v>-1.1177174600983501E-3</c:v>
                </c:pt>
                <c:pt idx="2201">
                  <c:v>-1.1177154347099801E-3</c:v>
                </c:pt>
                <c:pt idx="2202">
                  <c:v>-1.1177121872684901E-3</c:v>
                </c:pt>
                <c:pt idx="2203">
                  <c:v>-1.1177077025839499E-3</c:v>
                </c:pt>
                <c:pt idx="2204">
                  <c:v>-1.1177019586548599E-3</c:v>
                </c:pt>
                <c:pt idx="2205">
                  <c:v>-1.11769492630121E-3</c:v>
                </c:pt>
                <c:pt idx="2206">
                  <c:v>-1.1176865690142601E-3</c:v>
                </c:pt>
                <c:pt idx="2207">
                  <c:v>-1.1176768430741801E-3</c:v>
                </c:pt>
                <c:pt idx="2208">
                  <c:v>-1.11766569797259E-3</c:v>
                </c:pt>
                <c:pt idx="2209">
                  <c:v>-1.1176530771685299E-3</c:v>
                </c:pt>
                <c:pt idx="2210">
                  <c:v>-1.1176389191970199E-3</c:v>
                </c:pt>
                <c:pt idx="2211">
                  <c:v>-1.11762315913483E-3</c:v>
                </c:pt>
                <c:pt idx="2212">
                  <c:v>-1.11760573039121E-3</c:v>
                </c:pt>
                <c:pt idx="2213">
                  <c:v>-1.11758656676268E-3</c:v>
                </c:pt>
                <c:pt idx="2214">
                  <c:v>-1.11756560463461E-3</c:v>
                </c:pt>
                <c:pt idx="2215">
                  <c:v>-1.11754278523358E-3</c:v>
                </c:pt>
                <c:pt idx="2216">
                  <c:v>-1.11751805696125E-3</c:v>
                </c:pt>
                <c:pt idx="2217">
                  <c:v>-1.11749137379575E-3</c:v>
                </c:pt>
                <c:pt idx="2218">
                  <c:v>-1.1174626889044899E-3</c:v>
                </c:pt>
                <c:pt idx="2219">
                  <c:v>-1.1174319667645099E-3</c:v>
                </c:pt>
                <c:pt idx="2220">
                  <c:v>-1.11739920578773E-3</c:v>
                </c:pt>
                <c:pt idx="2221">
                  <c:v>-1.11736443080484E-3</c:v>
                </c:pt>
                <c:pt idx="2222">
                  <c:v>-1.11732768482623E-3</c:v>
                </c:pt>
                <c:pt idx="2223">
                  <c:v>-1.1172890271738201E-3</c:v>
                </c:pt>
                <c:pt idx="2224">
                  <c:v>-1.1172485142542201E-3</c:v>
                </c:pt>
                <c:pt idx="2225">
                  <c:v>-1.1172061959421201E-3</c:v>
                </c:pt>
                <c:pt idx="2226">
                  <c:v>-1.11716213111041E-3</c:v>
                </c:pt>
                <c:pt idx="2227">
                  <c:v>-1.11711639099272E-3</c:v>
                </c:pt>
                <c:pt idx="2228">
                  <c:v>-1.1170690556481799E-3</c:v>
                </c:pt>
                <c:pt idx="2229">
                  <c:v>-1.1170202100798199E-3</c:v>
                </c:pt>
                <c:pt idx="2230">
                  <c:v>-1.1169699399792401E-3</c:v>
                </c:pt>
                <c:pt idx="2231">
                  <c:v>-1.1169183295455501E-3</c:v>
                </c:pt>
                <c:pt idx="2232">
                  <c:v>-1.1168654608445299E-3</c:v>
                </c:pt>
                <c:pt idx="2233">
                  <c:v>-1.11681141419996E-3</c:v>
                </c:pt>
                <c:pt idx="2234">
                  <c:v>-1.11675626933093E-3</c:v>
                </c:pt>
                <c:pt idx="2235">
                  <c:v>-1.11670010669981E-3</c:v>
                </c:pt>
                <c:pt idx="2236">
                  <c:v>-1.11664300923421E-3</c:v>
                </c:pt>
                <c:pt idx="2237">
                  <c:v>-1.1165850641187199E-3</c:v>
                </c:pt>
                <c:pt idx="2238">
                  <c:v>-1.1165263640787199E-3</c:v>
                </c:pt>
                <c:pt idx="2239">
                  <c:v>-1.1164670078371501E-3</c:v>
                </c:pt>
                <c:pt idx="2240">
                  <c:v>-1.1164070995282401E-3</c:v>
                </c:pt>
                <c:pt idx="2241">
                  <c:v>-1.11634674710032E-3</c:v>
                </c:pt>
                <c:pt idx="2242">
                  <c:v>-1.1162860599731701E-3</c:v>
                </c:pt>
                <c:pt idx="2243">
                  <c:v>-1.1162251463406399E-3</c:v>
                </c:pt>
                <c:pt idx="2244">
                  <c:v>-1.1161641105304899E-3</c:v>
                </c:pt>
                <c:pt idx="2245">
                  <c:v>-1.11610305075503E-3</c:v>
                </c:pt>
                <c:pt idx="2246">
                  <c:v>-1.11604205752002E-3</c:v>
                </c:pt>
                <c:pt idx="2247">
                  <c:v>-1.11598121283351E-3</c:v>
                </c:pt>
                <c:pt idx="2248">
                  <c:v>-1.1159205902067401E-3</c:v>
                </c:pt>
                <c:pt idx="2249">
                  <c:v>-1.1158602553579099E-3</c:v>
                </c:pt>
                <c:pt idx="2250">
                  <c:v>-1.1158002674244499E-3</c:v>
                </c:pt>
                <c:pt idx="2251">
                  <c:v>-1.1157406803769599E-3</c:v>
                </c:pt>
                <c:pt idx="2252">
                  <c:v>-1.11568154431895E-3</c:v>
                </c:pt>
                <c:pt idx="2253">
                  <c:v>-1.1156229064502501E-3</c:v>
                </c:pt>
                <c:pt idx="2254">
                  <c:v>-1.1155648116251101E-3</c:v>
                </c:pt>
                <c:pt idx="2255">
                  <c:v>-1.1155073025889699E-3</c:v>
                </c:pt>
                <c:pt idx="2256">
                  <c:v>-1.11545042006429E-3</c:v>
                </c:pt>
                <c:pt idx="2257">
                  <c:v>-1.1153942028532E-3</c:v>
                </c:pt>
                <c:pt idx="2258">
                  <c:v>-1.11533868808407E-3</c:v>
                </c:pt>
                <c:pt idx="2259">
                  <c:v>-1.1152839117294199E-3</c:v>
                </c:pt>
                <c:pt idx="2260">
                  <c:v>-1.1152299094413401E-3</c:v>
                </c:pt>
                <c:pt idx="2261">
                  <c:v>-1.1151767175199001E-3</c:v>
                </c:pt>
                <c:pt idx="2262">
                  <c:v>-1.11512437380443E-3</c:v>
                </c:pt>
                <c:pt idx="2263">
                  <c:v>-1.1150729184536E-3</c:v>
                </c:pt>
                <c:pt idx="2264">
                  <c:v>-1.1150223945546401E-3</c:v>
                </c:pt>
                <c:pt idx="2265">
                  <c:v>-1.1149728484338901E-3</c:v>
                </c:pt>
                <c:pt idx="2266">
                  <c:v>-1.11492432964382E-3</c:v>
                </c:pt>
                <c:pt idx="2267">
                  <c:v>-1.1148768907469199E-3</c:v>
                </c:pt>
                <c:pt idx="2268">
                  <c:v>-1.11483058705985E-3</c:v>
                </c:pt>
                <c:pt idx="2269">
                  <c:v>-1.1147854764498801E-3</c:v>
                </c:pt>
                <c:pt idx="2270">
                  <c:v>-1.11474161871812E-3</c:v>
                </c:pt>
                <c:pt idx="2271">
                  <c:v>-1.1146990759156601E-3</c:v>
                </c:pt>
                <c:pt idx="2272">
                  <c:v>-1.1146579080117899E-3</c:v>
                </c:pt>
                <c:pt idx="2273">
                  <c:v>-1.1146181506033899E-3</c:v>
                </c:pt>
                <c:pt idx="2274">
                  <c:v>-1.1145798578309201E-3</c:v>
                </c:pt>
                <c:pt idx="2275">
                  <c:v>-1.1145431956392101E-3</c:v>
                </c:pt>
                <c:pt idx="2276">
                  <c:v>-1.11450830816781E-3</c:v>
                </c:pt>
                <c:pt idx="2277">
                  <c:v>-1.1144751828149201E-3</c:v>
                </c:pt>
                <c:pt idx="2278">
                  <c:v>-1.1144437362419701E-3</c:v>
                </c:pt>
                <c:pt idx="2279">
                  <c:v>-1.11441394625243E-3</c:v>
                </c:pt>
                <c:pt idx="2280">
                  <c:v>-1.1143859168780701E-3</c:v>
                </c:pt>
                <c:pt idx="2281">
                  <c:v>-1.1143597472862399E-3</c:v>
                </c:pt>
                <c:pt idx="2282">
                  <c:v>-1.11433546115071E-3</c:v>
                </c:pt>
                <c:pt idx="2283">
                  <c:v>-1.1143130474333301E-3</c:v>
                </c:pt>
                <c:pt idx="2284">
                  <c:v>-1.1142924706364101E-3</c:v>
                </c:pt>
                <c:pt idx="2285">
                  <c:v>-1.11427367285245E-3</c:v>
                </c:pt>
                <c:pt idx="2286">
                  <c:v>-1.11425653842356E-3</c:v>
                </c:pt>
                <c:pt idx="2287">
                  <c:v>-1.11424095375756E-3</c:v>
                </c:pt>
                <c:pt idx="2288">
                  <c:v>-1.11422696230665E-3</c:v>
                </c:pt>
                <c:pt idx="2289">
                  <c:v>-1.1142145985095901E-3</c:v>
                </c:pt>
                <c:pt idx="2290">
                  <c:v>-1.11420371065626E-3</c:v>
                </c:pt>
                <c:pt idx="2291">
                  <c:v>-1.11419406136931E-3</c:v>
                </c:pt>
                <c:pt idx="2292">
                  <c:v>-1.11418549059676E-3</c:v>
                </c:pt>
                <c:pt idx="2293">
                  <c:v>-1.1141779644880799E-3</c:v>
                </c:pt>
                <c:pt idx="2294">
                  <c:v>-1.11417134423519E-3</c:v>
                </c:pt>
                <c:pt idx="2295">
                  <c:v>-1.1141654305387399E-3</c:v>
                </c:pt>
                <c:pt idx="2296">
                  <c:v>-1.11416021136349E-3</c:v>
                </c:pt>
                <c:pt idx="2297">
                  <c:v>-1.1141556409223999E-3</c:v>
                </c:pt>
                <c:pt idx="2298">
                  <c:v>-1.1141515029764199E-3</c:v>
                </c:pt>
                <c:pt idx="2299">
                  <c:v>-1.1141474880259599E-3</c:v>
                </c:pt>
                <c:pt idx="2300">
                  <c:v>-1.1141432755516201E-3</c:v>
                </c:pt>
                <c:pt idx="2301">
                  <c:v>-1.11413882297053E-3</c:v>
                </c:pt>
                <c:pt idx="2302">
                  <c:v>-1.11413429790041E-3</c:v>
                </c:pt>
                <c:pt idx="2303">
                  <c:v>-1.11412965163434E-3</c:v>
                </c:pt>
                <c:pt idx="2304">
                  <c:v>-1.1141246137699699E-3</c:v>
                </c:pt>
                <c:pt idx="2305">
                  <c:v>-1.1141187884554601E-3</c:v>
                </c:pt>
                <c:pt idx="2306">
                  <c:v>-1.11411200446595E-3</c:v>
                </c:pt>
                <c:pt idx="2307">
                  <c:v>-1.1141044903052999E-3</c:v>
                </c:pt>
                <c:pt idx="2308">
                  <c:v>-1.1140963653473799E-3</c:v>
                </c:pt>
                <c:pt idx="2309">
                  <c:v>-1.1140874061877301E-3</c:v>
                </c:pt>
                <c:pt idx="2310">
                  <c:v>-1.11407722959788E-3</c:v>
                </c:pt>
                <c:pt idx="2311">
                  <c:v>-1.11406571518131E-3</c:v>
                </c:pt>
                <c:pt idx="2312">
                  <c:v>-1.11405307890772E-3</c:v>
                </c:pt>
                <c:pt idx="2313">
                  <c:v>-1.11403936505831E-3</c:v>
                </c:pt>
                <c:pt idx="2314">
                  <c:v>-1.11402440555043E-3</c:v>
                </c:pt>
                <c:pt idx="2315">
                  <c:v>-1.1140082232423E-3</c:v>
                </c:pt>
                <c:pt idx="2316">
                  <c:v>-1.11399075081894E-3</c:v>
                </c:pt>
                <c:pt idx="2317">
                  <c:v>-1.11397189929793E-3</c:v>
                </c:pt>
                <c:pt idx="2318">
                  <c:v>-1.11395208860026E-3</c:v>
                </c:pt>
                <c:pt idx="2319">
                  <c:v>-1.1139314221042199E-3</c:v>
                </c:pt>
                <c:pt idx="2320">
                  <c:v>-1.11390963115627E-3</c:v>
                </c:pt>
                <c:pt idx="2321">
                  <c:v>-1.11388691079086E-3</c:v>
                </c:pt>
                <c:pt idx="2322">
                  <c:v>-1.11386339749472E-3</c:v>
                </c:pt>
                <c:pt idx="2323">
                  <c:v>-1.1138389475703701E-3</c:v>
                </c:pt>
                <c:pt idx="2324">
                  <c:v>-1.11381365746959E-3</c:v>
                </c:pt>
                <c:pt idx="2325">
                  <c:v>-1.11378752151876E-3</c:v>
                </c:pt>
                <c:pt idx="2326">
                  <c:v>-1.11376029641658E-3</c:v>
                </c:pt>
                <c:pt idx="2327">
                  <c:v>-1.1137318727298701E-3</c:v>
                </c:pt>
                <c:pt idx="2328">
                  <c:v>-1.11370248668923E-3</c:v>
                </c:pt>
                <c:pt idx="2329">
                  <c:v>-1.1136721533178101E-3</c:v>
                </c:pt>
                <c:pt idx="2330">
                  <c:v>-1.11364040773687E-3</c:v>
                </c:pt>
                <c:pt idx="2331">
                  <c:v>-1.11360728020047E-3</c:v>
                </c:pt>
                <c:pt idx="2332">
                  <c:v>-1.1135730129716501E-3</c:v>
                </c:pt>
                <c:pt idx="2333">
                  <c:v>-1.1135375980032599E-3</c:v>
                </c:pt>
                <c:pt idx="2334">
                  <c:v>-1.1135010702095799E-3</c:v>
                </c:pt>
                <c:pt idx="2335">
                  <c:v>-1.11346360770119E-3</c:v>
                </c:pt>
                <c:pt idx="2336">
                  <c:v>-1.1134254309196499E-3</c:v>
                </c:pt>
                <c:pt idx="2337">
                  <c:v>-1.11338681459714E-3</c:v>
                </c:pt>
                <c:pt idx="2338">
                  <c:v>-1.1133477755202301E-3</c:v>
                </c:pt>
                <c:pt idx="2339">
                  <c:v>-1.1133082776200499E-3</c:v>
                </c:pt>
                <c:pt idx="2340">
                  <c:v>-1.11326845067881E-3</c:v>
                </c:pt>
                <c:pt idx="2341">
                  <c:v>-1.1132283943965399E-3</c:v>
                </c:pt>
                <c:pt idx="2342">
                  <c:v>-1.11318820042362E-3</c:v>
                </c:pt>
                <c:pt idx="2343">
                  <c:v>-1.11314792419275E-3</c:v>
                </c:pt>
                <c:pt idx="2344">
                  <c:v>-1.1131075830755101E-3</c:v>
                </c:pt>
                <c:pt idx="2345">
                  <c:v>-1.1130671927438299E-3</c:v>
                </c:pt>
                <c:pt idx="2346">
                  <c:v>-1.11302668861632E-3</c:v>
                </c:pt>
                <c:pt idx="2347">
                  <c:v>-1.1129859780971401E-3</c:v>
                </c:pt>
                <c:pt idx="2348">
                  <c:v>-1.11294532164751E-3</c:v>
                </c:pt>
                <c:pt idx="2349">
                  <c:v>-1.1129048733271099E-3</c:v>
                </c:pt>
                <c:pt idx="2350">
                  <c:v>-1.1128644533607E-3</c:v>
                </c:pt>
                <c:pt idx="2351">
                  <c:v>-1.1128238507416501E-3</c:v>
                </c:pt>
                <c:pt idx="2352">
                  <c:v>-1.11278314119522E-3</c:v>
                </c:pt>
                <c:pt idx="2353">
                  <c:v>-1.11274264661191E-3</c:v>
                </c:pt>
                <c:pt idx="2354">
                  <c:v>-1.1127022305038601E-3</c:v>
                </c:pt>
                <c:pt idx="2355">
                  <c:v>-1.11266207933744E-3</c:v>
                </c:pt>
                <c:pt idx="2356">
                  <c:v>-1.1126223406833699E-3</c:v>
                </c:pt>
                <c:pt idx="2357">
                  <c:v>-1.11258271668447E-3</c:v>
                </c:pt>
                <c:pt idx="2358">
                  <c:v>-1.11254333614329E-3</c:v>
                </c:pt>
                <c:pt idx="2359">
                  <c:v>-1.11250445537652E-3</c:v>
                </c:pt>
                <c:pt idx="2360">
                  <c:v>-1.11246596462932E-3</c:v>
                </c:pt>
                <c:pt idx="2361">
                  <c:v>-1.1124279576338401E-3</c:v>
                </c:pt>
                <c:pt idx="2362">
                  <c:v>-1.1123904729317699E-3</c:v>
                </c:pt>
                <c:pt idx="2363">
                  <c:v>-1.1123530376363901E-3</c:v>
                </c:pt>
                <c:pt idx="2364">
                  <c:v>-1.1123155460177499E-3</c:v>
                </c:pt>
                <c:pt idx="2365">
                  <c:v>-1.11227835062018E-3</c:v>
                </c:pt>
                <c:pt idx="2366">
                  <c:v>-1.1122413283279401E-3</c:v>
                </c:pt>
                <c:pt idx="2367">
                  <c:v>-1.11220407832346E-3</c:v>
                </c:pt>
                <c:pt idx="2368">
                  <c:v>-1.11216680145808E-3</c:v>
                </c:pt>
                <c:pt idx="2369">
                  <c:v>-1.1121300634238801E-3</c:v>
                </c:pt>
                <c:pt idx="2370">
                  <c:v>-1.1120937185247601E-3</c:v>
                </c:pt>
                <c:pt idx="2371">
                  <c:v>-1.1120571366620899E-3</c:v>
                </c:pt>
                <c:pt idx="2372">
                  <c:v>-1.11202034530068E-3</c:v>
                </c:pt>
                <c:pt idx="2373">
                  <c:v>-1.11198381023012E-3</c:v>
                </c:pt>
                <c:pt idx="2374">
                  <c:v>-1.1119479330327E-3</c:v>
                </c:pt>
                <c:pt idx="2375">
                  <c:v>-1.11191249847024E-3</c:v>
                </c:pt>
                <c:pt idx="2376">
                  <c:v>-1.1118770307955599E-3</c:v>
                </c:pt>
                <c:pt idx="2377">
                  <c:v>-1.1118415850471101E-3</c:v>
                </c:pt>
                <c:pt idx="2378">
                  <c:v>-1.1118062660796599E-3</c:v>
                </c:pt>
                <c:pt idx="2379">
                  <c:v>-1.11177114833707E-3</c:v>
                </c:pt>
                <c:pt idx="2380">
                  <c:v>-1.1117362529966699E-3</c:v>
                </c:pt>
                <c:pt idx="2381">
                  <c:v>-1.1117013572243301E-3</c:v>
                </c:pt>
                <c:pt idx="2382">
                  <c:v>-1.11166641871338E-3</c:v>
                </c:pt>
                <c:pt idx="2383">
                  <c:v>-1.1116314154489199E-3</c:v>
                </c:pt>
                <c:pt idx="2384">
                  <c:v>-1.11159628242229E-3</c:v>
                </c:pt>
                <c:pt idx="2385">
                  <c:v>-1.1115610139873599E-3</c:v>
                </c:pt>
                <c:pt idx="2386">
                  <c:v>-1.1115256375938401E-3</c:v>
                </c:pt>
                <c:pt idx="2387">
                  <c:v>-1.1114902803421899E-3</c:v>
                </c:pt>
                <c:pt idx="2388">
                  <c:v>-1.1114549915332401E-3</c:v>
                </c:pt>
                <c:pt idx="2389">
                  <c:v>-1.1114193507184801E-3</c:v>
                </c:pt>
                <c:pt idx="2390">
                  <c:v>-1.11138307125638E-3</c:v>
                </c:pt>
                <c:pt idx="2391">
                  <c:v>-1.1113462472274499E-3</c:v>
                </c:pt>
                <c:pt idx="2392">
                  <c:v>-1.1113089420817901E-3</c:v>
                </c:pt>
                <c:pt idx="2393">
                  <c:v>-1.11127119749989E-3</c:v>
                </c:pt>
                <c:pt idx="2394">
                  <c:v>-1.1112330455212E-3</c:v>
                </c:pt>
                <c:pt idx="2395">
                  <c:v>-1.1111943835722901E-3</c:v>
                </c:pt>
                <c:pt idx="2396">
                  <c:v>-1.1111550199560101E-3</c:v>
                </c:pt>
                <c:pt idx="2397">
                  <c:v>-1.1111148678692501E-3</c:v>
                </c:pt>
                <c:pt idx="2398">
                  <c:v>-1.1110739507722801E-3</c:v>
                </c:pt>
                <c:pt idx="2399">
                  <c:v>-1.1110323583270699E-3</c:v>
                </c:pt>
                <c:pt idx="2400">
                  <c:v>-1.1109902480349401E-3</c:v>
                </c:pt>
                <c:pt idx="2401">
                  <c:v>-1.11094775509094E-3</c:v>
                </c:pt>
                <c:pt idx="2402">
                  <c:v>-1.1109048847171999E-3</c:v>
                </c:pt>
                <c:pt idx="2403">
                  <c:v>-1.11086172162539E-3</c:v>
                </c:pt>
                <c:pt idx="2404">
                  <c:v>-1.1108184771990101E-3</c:v>
                </c:pt>
                <c:pt idx="2405">
                  <c:v>-1.11077503300799E-3</c:v>
                </c:pt>
                <c:pt idx="2406">
                  <c:v>-1.11073137187971E-3</c:v>
                </c:pt>
                <c:pt idx="2407">
                  <c:v>-1.1106877354363201E-3</c:v>
                </c:pt>
                <c:pt idx="2408">
                  <c:v>-1.1106443320988799E-3</c:v>
                </c:pt>
                <c:pt idx="2409">
                  <c:v>-1.11060130151619E-3</c:v>
                </c:pt>
                <c:pt idx="2410">
                  <c:v>-1.11055876448905E-3</c:v>
                </c:pt>
                <c:pt idx="2411">
                  <c:v>-1.1105168856490699E-3</c:v>
                </c:pt>
                <c:pt idx="2412">
                  <c:v>-1.1104758884294601E-3</c:v>
                </c:pt>
                <c:pt idx="2413">
                  <c:v>-1.11043596088156E-3</c:v>
                </c:pt>
                <c:pt idx="2414">
                  <c:v>-1.11039707605182E-3</c:v>
                </c:pt>
                <c:pt idx="2415">
                  <c:v>-1.1103592906970901E-3</c:v>
                </c:pt>
                <c:pt idx="2416">
                  <c:v>-1.1103230241521201E-3</c:v>
                </c:pt>
                <c:pt idx="2417">
                  <c:v>-1.11028839302098E-3</c:v>
                </c:pt>
                <c:pt idx="2418">
                  <c:v>-1.11025535419389E-3</c:v>
                </c:pt>
                <c:pt idx="2419">
                  <c:v>-1.1102239221014801E-3</c:v>
                </c:pt>
                <c:pt idx="2420">
                  <c:v>-1.11019412691557E-3</c:v>
                </c:pt>
                <c:pt idx="2421">
                  <c:v>-1.1101659458899601E-3</c:v>
                </c:pt>
                <c:pt idx="2422">
                  <c:v>-1.11013932094765E-3</c:v>
                </c:pt>
                <c:pt idx="2423">
                  <c:v>-1.11011420008763E-3</c:v>
                </c:pt>
                <c:pt idx="2424">
                  <c:v>-1.1100905633159199E-3</c:v>
                </c:pt>
                <c:pt idx="2425">
                  <c:v>-1.11006842939418E-3</c:v>
                </c:pt>
                <c:pt idx="2426">
                  <c:v>-1.11004782897724E-3</c:v>
                </c:pt>
                <c:pt idx="2427">
                  <c:v>-1.1100287514573799E-3</c:v>
                </c:pt>
                <c:pt idx="2428">
                  <c:v>-1.1100111282064001E-3</c:v>
                </c:pt>
                <c:pt idx="2429">
                  <c:v>-1.1099948613223401E-3</c:v>
                </c:pt>
                <c:pt idx="2430">
                  <c:v>-1.1099798633905601E-3</c:v>
                </c:pt>
                <c:pt idx="2431">
                  <c:v>-1.10996607492079E-3</c:v>
                </c:pt>
                <c:pt idx="2432">
                  <c:v>-1.1099532514137801E-3</c:v>
                </c:pt>
                <c:pt idx="2433">
                  <c:v>-1.10994108339235E-3</c:v>
                </c:pt>
                <c:pt idx="2434">
                  <c:v>-1.1099296032856701E-3</c:v>
                </c:pt>
                <c:pt idx="2435">
                  <c:v>-1.10991855212683E-3</c:v>
                </c:pt>
                <c:pt idx="2436">
                  <c:v>-1.1099075229137399E-3</c:v>
                </c:pt>
                <c:pt idx="2437">
                  <c:v>-1.1098961182340701E-3</c:v>
                </c:pt>
                <c:pt idx="2438">
                  <c:v>-1.1098840167100899E-3</c:v>
                </c:pt>
                <c:pt idx="2439">
                  <c:v>-1.10987096695268E-3</c:v>
                </c:pt>
                <c:pt idx="2440">
                  <c:v>-1.10985671982609E-3</c:v>
                </c:pt>
                <c:pt idx="2441">
                  <c:v>-1.1098409113351601E-3</c:v>
                </c:pt>
                <c:pt idx="2442">
                  <c:v>-1.10982301425431E-3</c:v>
                </c:pt>
                <c:pt idx="2443">
                  <c:v>-1.10980229189995E-3</c:v>
                </c:pt>
                <c:pt idx="2444">
                  <c:v>-1.10977840865819E-3</c:v>
                </c:pt>
                <c:pt idx="2445">
                  <c:v>-1.10975125884554E-3</c:v>
                </c:pt>
                <c:pt idx="2446">
                  <c:v>-1.1097203921663799E-3</c:v>
                </c:pt>
                <c:pt idx="2447">
                  <c:v>-1.1096853263340299E-3</c:v>
                </c:pt>
                <c:pt idx="2448">
                  <c:v>-1.10964553821E-3</c:v>
                </c:pt>
                <c:pt idx="2449">
                  <c:v>-1.1096004871807099E-3</c:v>
                </c:pt>
                <c:pt idx="2450">
                  <c:v>-1.1095497349875401E-3</c:v>
                </c:pt>
                <c:pt idx="2451">
                  <c:v>-1.10949280048962E-3</c:v>
                </c:pt>
                <c:pt idx="2452">
                  <c:v>-1.1094295074395601E-3</c:v>
                </c:pt>
                <c:pt idx="2453">
                  <c:v>-1.1093598721256901E-3</c:v>
                </c:pt>
                <c:pt idx="2454">
                  <c:v>-1.1092834694967301E-3</c:v>
                </c:pt>
                <c:pt idx="2455">
                  <c:v>-1.1091999071983999E-3</c:v>
                </c:pt>
                <c:pt idx="2456">
                  <c:v>-1.10910893007191E-3</c:v>
                </c:pt>
                <c:pt idx="2457">
                  <c:v>-1.10901058459729E-3</c:v>
                </c:pt>
                <c:pt idx="2458">
                  <c:v>-1.1089049835178201E-3</c:v>
                </c:pt>
                <c:pt idx="2459">
                  <c:v>-1.1087922711336001E-3</c:v>
                </c:pt>
                <c:pt idx="2460">
                  <c:v>-1.1086730200716799E-3</c:v>
                </c:pt>
                <c:pt idx="2461">
                  <c:v>-1.1085473565249299E-3</c:v>
                </c:pt>
                <c:pt idx="2462">
                  <c:v>-1.1084155568384299E-3</c:v>
                </c:pt>
                <c:pt idx="2463">
                  <c:v>-1.10827820454592E-3</c:v>
                </c:pt>
                <c:pt idx="2464">
                  <c:v>-1.10813608008425E-3</c:v>
                </c:pt>
                <c:pt idx="2465">
                  <c:v>-1.1079896730584E-3</c:v>
                </c:pt>
                <c:pt idx="2466">
                  <c:v>-1.10783995201485E-3</c:v>
                </c:pt>
                <c:pt idx="2467">
                  <c:v>-1.1076879005783801E-3</c:v>
                </c:pt>
                <c:pt idx="2468">
                  <c:v>-1.10753450856214E-3</c:v>
                </c:pt>
                <c:pt idx="2469">
                  <c:v>-1.10738093425322E-3</c:v>
                </c:pt>
                <c:pt idx="2470">
                  <c:v>-1.1072281008972101E-3</c:v>
                </c:pt>
                <c:pt idx="2471">
                  <c:v>-1.1070767785014001E-3</c:v>
                </c:pt>
                <c:pt idx="2472">
                  <c:v>-1.1069286084467501E-3</c:v>
                </c:pt>
                <c:pt idx="2473">
                  <c:v>-1.10678487065649E-3</c:v>
                </c:pt>
                <c:pt idx="2474">
                  <c:v>-1.10664677524813E-3</c:v>
                </c:pt>
                <c:pt idx="2475">
                  <c:v>-1.10651511416044E-3</c:v>
                </c:pt>
                <c:pt idx="2476">
                  <c:v>-1.1063902171198001E-3</c:v>
                </c:pt>
                <c:pt idx="2477">
                  <c:v>-1.10627310539109E-3</c:v>
                </c:pt>
                <c:pt idx="2478">
                  <c:v>-1.10616501114593E-3</c:v>
                </c:pt>
                <c:pt idx="2479">
                  <c:v>-1.1060663362311299E-3</c:v>
                </c:pt>
                <c:pt idx="2480">
                  <c:v>-1.1059771117032601E-3</c:v>
                </c:pt>
                <c:pt idx="2481">
                  <c:v>-1.1058975157719299E-3</c:v>
                </c:pt>
                <c:pt idx="2482">
                  <c:v>-1.1058284387313699E-3</c:v>
                </c:pt>
                <c:pt idx="2483">
                  <c:v>-1.10576959723283E-3</c:v>
                </c:pt>
                <c:pt idx="2484">
                  <c:v>-1.10572030679455E-3</c:v>
                </c:pt>
                <c:pt idx="2485">
                  <c:v>-1.1056799862259701E-3</c:v>
                </c:pt>
                <c:pt idx="2486">
                  <c:v>-1.1056472684091E-3</c:v>
                </c:pt>
                <c:pt idx="2487">
                  <c:v>-1.10561801312356E-3</c:v>
                </c:pt>
                <c:pt idx="2488">
                  <c:v>-1.10559076521258E-3</c:v>
                </c:pt>
                <c:pt idx="2489">
                  <c:v>-1.10556566026756E-3</c:v>
                </c:pt>
                <c:pt idx="2490">
                  <c:v>-1.10554300179696E-3</c:v>
                </c:pt>
                <c:pt idx="2491">
                  <c:v>-1.1055228562442199E-3</c:v>
                </c:pt>
                <c:pt idx="2492">
                  <c:v>-1.10550526728896E-3</c:v>
                </c:pt>
                <c:pt idx="2493">
                  <c:v>-1.1054902715808099E-3</c:v>
                </c:pt>
                <c:pt idx="2494">
                  <c:v>-1.10547789177768E-3</c:v>
                </c:pt>
                <c:pt idx="2495">
                  <c:v>-1.10546809093014E-3</c:v>
                </c:pt>
                <c:pt idx="2496">
                  <c:v>-1.1054608051385901E-3</c:v>
                </c:pt>
                <c:pt idx="2497">
                  <c:v>-1.10545595979328E-3</c:v>
                </c:pt>
                <c:pt idx="2498">
                  <c:v>-1.10545346046167E-3</c:v>
                </c:pt>
                <c:pt idx="2499">
                  <c:v>-1.1054531923441E-3</c:v>
                </c:pt>
                <c:pt idx="2500">
                  <c:v>-1.1054550377184399E-3</c:v>
                </c:pt>
                <c:pt idx="2501">
                  <c:v>-1.10545887351125E-3</c:v>
                </c:pt>
                <c:pt idx="2502">
                  <c:v>-1.1054645437968301E-3</c:v>
                </c:pt>
                <c:pt idx="2503">
                  <c:v>-1.10547187711184E-3</c:v>
                </c:pt>
                <c:pt idx="2504">
                  <c:v>-1.10548075393465E-3</c:v>
                </c:pt>
                <c:pt idx="2505">
                  <c:v>-1.10549111788195E-3</c:v>
                </c:pt>
                <c:pt idx="2506">
                  <c:v>-1.1055029087844799E-3</c:v>
                </c:pt>
                <c:pt idx="2507">
                  <c:v>-1.10551601208571E-3</c:v>
                </c:pt>
                <c:pt idx="2508">
                  <c:v>-1.10553025660868E-3</c:v>
                </c:pt>
                <c:pt idx="2509">
                  <c:v>-1.10554544445245E-3</c:v>
                </c:pt>
                <c:pt idx="2510">
                  <c:v>-1.10556140211015E-3</c:v>
                </c:pt>
                <c:pt idx="2511">
                  <c:v>-1.10557800085935E-3</c:v>
                </c:pt>
                <c:pt idx="2512">
                  <c:v>-1.10559510636413E-3</c:v>
                </c:pt>
                <c:pt idx="2513">
                  <c:v>-1.10561252329788E-3</c:v>
                </c:pt>
                <c:pt idx="2514">
                  <c:v>-1.10563002912737E-3</c:v>
                </c:pt>
                <c:pt idx="2515">
                  <c:v>-1.10564745170997E-3</c:v>
                </c:pt>
                <c:pt idx="2516">
                  <c:v>-1.10566467392359E-3</c:v>
                </c:pt>
                <c:pt idx="2517">
                  <c:v>-1.10568158583368E-3</c:v>
                </c:pt>
                <c:pt idx="2518">
                  <c:v>-1.1056980678524201E-3</c:v>
                </c:pt>
                <c:pt idx="2519">
                  <c:v>-1.10571399299471E-3</c:v>
                </c:pt>
                <c:pt idx="2520">
                  <c:v>-1.1057292188995599E-3</c:v>
                </c:pt>
                <c:pt idx="2521">
                  <c:v>-1.10574358512407E-3</c:v>
                </c:pt>
                <c:pt idx="2522">
                  <c:v>-1.10575693631859E-3</c:v>
                </c:pt>
                <c:pt idx="2523">
                  <c:v>-1.1057691624659E-3</c:v>
                </c:pt>
                <c:pt idx="2524">
                  <c:v>-1.1057802160073999E-3</c:v>
                </c:pt>
                <c:pt idx="2525">
                  <c:v>-1.1057900792411401E-3</c:v>
                </c:pt>
                <c:pt idx="2526">
                  <c:v>-1.10579870907857E-3</c:v>
                </c:pt>
                <c:pt idx="2527">
                  <c:v>-1.1058060144545001E-3</c:v>
                </c:pt>
                <c:pt idx="2528">
                  <c:v>-1.10581187935629E-3</c:v>
                </c:pt>
                <c:pt idx="2529">
                  <c:v>-1.1058162060167099E-3</c:v>
                </c:pt>
                <c:pt idx="2530">
                  <c:v>-1.1058189444603701E-3</c:v>
                </c:pt>
                <c:pt idx="2531">
                  <c:v>-1.10582008745938E-3</c:v>
                </c:pt>
                <c:pt idx="2532">
                  <c:v>-1.1058196586341399E-3</c:v>
                </c:pt>
                <c:pt idx="2533">
                  <c:v>-1.10581769952202E-3</c:v>
                </c:pt>
                <c:pt idx="2534">
                  <c:v>-1.10581422459014E-3</c:v>
                </c:pt>
                <c:pt idx="2535">
                  <c:v>-1.10580919268322E-3</c:v>
                </c:pt>
                <c:pt idx="2536">
                  <c:v>-1.1058025513577001E-3</c:v>
                </c:pt>
                <c:pt idx="2537">
                  <c:v>-1.1057942931954801E-3</c:v>
                </c:pt>
                <c:pt idx="2538">
                  <c:v>-1.1057844542069399E-3</c:v>
                </c:pt>
                <c:pt idx="2539">
                  <c:v>-1.10577306881695E-3</c:v>
                </c:pt>
                <c:pt idx="2540">
                  <c:v>-1.1057601364320201E-3</c:v>
                </c:pt>
                <c:pt idx="2541">
                  <c:v>-1.1057456352134799E-3</c:v>
                </c:pt>
                <c:pt idx="2542">
                  <c:v>-1.1057295556396E-3</c:v>
                </c:pt>
                <c:pt idx="2543">
                  <c:v>-1.10571191417204E-3</c:v>
                </c:pt>
                <c:pt idx="2544">
                  <c:v>-1.10569274910462E-3</c:v>
                </c:pt>
                <c:pt idx="2545">
                  <c:v>-1.1056720873407499E-3</c:v>
                </c:pt>
                <c:pt idx="2546">
                  <c:v>-1.10564989965362E-3</c:v>
                </c:pt>
                <c:pt idx="2547">
                  <c:v>-1.1056261255322701E-3</c:v>
                </c:pt>
                <c:pt idx="2548">
                  <c:v>-1.1056007514503299E-3</c:v>
                </c:pt>
                <c:pt idx="2549">
                  <c:v>-1.1055738136932199E-3</c:v>
                </c:pt>
                <c:pt idx="2550">
                  <c:v>-1.10554531258151E-3</c:v>
                </c:pt>
                <c:pt idx="2551">
                  <c:v>-1.1055151824301401E-3</c:v>
                </c:pt>
                <c:pt idx="2552">
                  <c:v>-1.1054833591710299E-3</c:v>
                </c:pt>
                <c:pt idx="2553">
                  <c:v>-1.10544978806058E-3</c:v>
                </c:pt>
                <c:pt idx="2554">
                  <c:v>-1.10541433211076E-3</c:v>
                </c:pt>
                <c:pt idx="2555">
                  <c:v>-1.1053768125545999E-3</c:v>
                </c:pt>
                <c:pt idx="2556">
                  <c:v>-1.1053372464452399E-3</c:v>
                </c:pt>
                <c:pt idx="2557">
                  <c:v>-1.1052959558711601E-3</c:v>
                </c:pt>
                <c:pt idx="2558">
                  <c:v>-1.1052533781882501E-3</c:v>
                </c:pt>
                <c:pt idx="2559">
                  <c:v>-1.10520983783026E-3</c:v>
                </c:pt>
                <c:pt idx="2560">
                  <c:v>-1.10516548562982E-3</c:v>
                </c:pt>
                <c:pt idx="2561">
                  <c:v>-1.1051203507175401E-3</c:v>
                </c:pt>
                <c:pt idx="2562">
                  <c:v>-1.10507441974859E-3</c:v>
                </c:pt>
                <c:pt idx="2563">
                  <c:v>-1.1050276999980001E-3</c:v>
                </c:pt>
                <c:pt idx="2564">
                  <c:v>-1.10498024329013E-3</c:v>
                </c:pt>
                <c:pt idx="2565">
                  <c:v>-1.10493213901136E-3</c:v>
                </c:pt>
                <c:pt idx="2566">
                  <c:v>-1.1048834992888499E-3</c:v>
                </c:pt>
                <c:pt idx="2567">
                  <c:v>-1.1048344493580799E-3</c:v>
                </c:pt>
                <c:pt idx="2568">
                  <c:v>-1.10478512167022E-3</c:v>
                </c:pt>
                <c:pt idx="2569">
                  <c:v>-1.1047356505625499E-3</c:v>
                </c:pt>
                <c:pt idx="2570">
                  <c:v>-1.1046861686128499E-3</c:v>
                </c:pt>
                <c:pt idx="2571">
                  <c:v>-1.10463680236337E-3</c:v>
                </c:pt>
                <c:pt idx="2572">
                  <c:v>-1.10458766301177E-3</c:v>
                </c:pt>
                <c:pt idx="2573">
                  <c:v>-1.1045388368624001E-3</c:v>
                </c:pt>
                <c:pt idx="2574">
                  <c:v>-1.10449038765575E-3</c:v>
                </c:pt>
                <c:pt idx="2575">
                  <c:v>-1.10444237407298E-3</c:v>
                </c:pt>
                <c:pt idx="2576">
                  <c:v>-1.1043948699689301E-3</c:v>
                </c:pt>
                <c:pt idx="2577">
                  <c:v>-1.10434797076412E-3</c:v>
                </c:pt>
                <c:pt idx="2578">
                  <c:v>-1.10430178073265E-3</c:v>
                </c:pt>
                <c:pt idx="2579">
                  <c:v>-1.10425639252755E-3</c:v>
                </c:pt>
                <c:pt idx="2580">
                  <c:v>-1.1042118771976599E-3</c:v>
                </c:pt>
                <c:pt idx="2581">
                  <c:v>-1.10416829042576E-3</c:v>
                </c:pt>
                <c:pt idx="2582">
                  <c:v>-1.10412568104139E-3</c:v>
                </c:pt>
                <c:pt idx="2583">
                  <c:v>-1.1040840868671001E-3</c:v>
                </c:pt>
                <c:pt idx="2584">
                  <c:v>-1.10404352216366E-3</c:v>
                </c:pt>
                <c:pt idx="2585">
                  <c:v>-1.1040039726008301E-3</c:v>
                </c:pt>
                <c:pt idx="2586">
                  <c:v>-1.1039654037375999E-3</c:v>
                </c:pt>
                <c:pt idx="2587">
                  <c:v>-1.1039277752944801E-3</c:v>
                </c:pt>
                <c:pt idx="2588">
                  <c:v>-1.10389105231777E-3</c:v>
                </c:pt>
                <c:pt idx="2589">
                  <c:v>-1.1038552095088399E-3</c:v>
                </c:pt>
                <c:pt idx="2590">
                  <c:v>-1.1038202275584299E-3</c:v>
                </c:pt>
                <c:pt idx="2591">
                  <c:v>-1.10378608277028E-3</c:v>
                </c:pt>
                <c:pt idx="2592">
                  <c:v>-1.10375273672043E-3</c:v>
                </c:pt>
                <c:pt idx="2593">
                  <c:v>-1.1037201357832699E-3</c:v>
                </c:pt>
                <c:pt idx="2594">
                  <c:v>-1.1036882240802999E-3</c:v>
                </c:pt>
                <c:pt idx="2595">
                  <c:v>-1.10365696098008E-3</c:v>
                </c:pt>
                <c:pt idx="2596">
                  <c:v>-1.1036263283030899E-3</c:v>
                </c:pt>
                <c:pt idx="2597">
                  <c:v>-1.10359632008714E-3</c:v>
                </c:pt>
                <c:pt idx="2598">
                  <c:v>-1.1035669215844299E-3</c:v>
                </c:pt>
                <c:pt idx="2599">
                  <c:v>-1.10353809066493E-3</c:v>
                </c:pt>
                <c:pt idx="2600">
                  <c:v>-1.10350975026587E-3</c:v>
                </c:pt>
                <c:pt idx="2601">
                  <c:v>-1.1034817930044901E-3</c:v>
                </c:pt>
                <c:pt idx="2602">
                  <c:v>-1.10345409450029E-3</c:v>
                </c:pt>
                <c:pt idx="2603">
                  <c:v>-1.10342652745175E-3</c:v>
                </c:pt>
                <c:pt idx="2604">
                  <c:v>-1.10339896539795E-3</c:v>
                </c:pt>
                <c:pt idx="2605">
                  <c:v>-1.1033712724055E-3</c:v>
                </c:pt>
                <c:pt idx="2606">
                  <c:v>-1.1033432896409301E-3</c:v>
                </c:pt>
                <c:pt idx="2607">
                  <c:v>-1.1033148341746499E-3</c:v>
                </c:pt>
                <c:pt idx="2608">
                  <c:v>-1.1032857131477801E-3</c:v>
                </c:pt>
                <c:pt idx="2609">
                  <c:v>-1.10325574234525E-3</c:v>
                </c:pt>
                <c:pt idx="2610">
                  <c:v>-1.1032247570223E-3</c:v>
                </c:pt>
                <c:pt idx="2611">
                  <c:v>-1.10319261316557E-3</c:v>
                </c:pt>
                <c:pt idx="2612">
                  <c:v>-1.1031591878231501E-3</c:v>
                </c:pt>
                <c:pt idx="2613">
                  <c:v>-1.1031243882051701E-3</c:v>
                </c:pt>
                <c:pt idx="2614">
                  <c:v>-1.1030881685592799E-3</c:v>
                </c:pt>
                <c:pt idx="2615">
                  <c:v>-1.10305054089215E-3</c:v>
                </c:pt>
                <c:pt idx="2616">
                  <c:v>-1.1030115688760601E-3</c:v>
                </c:pt>
                <c:pt idx="2617">
                  <c:v>-1.1029713546953401E-3</c:v>
                </c:pt>
                <c:pt idx="2618">
                  <c:v>-1.1029300372893201E-3</c:v>
                </c:pt>
                <c:pt idx="2619">
                  <c:v>-1.1028878014720099E-3</c:v>
                </c:pt>
                <c:pt idx="2620">
                  <c:v>-1.1028448807169E-3</c:v>
                </c:pt>
                <c:pt idx="2621">
                  <c:v>-1.10280154896604E-3</c:v>
                </c:pt>
                <c:pt idx="2622">
                  <c:v>-1.1027581115133499E-3</c:v>
                </c:pt>
                <c:pt idx="2623">
                  <c:v>-1.1027148905443499E-3</c:v>
                </c:pt>
                <c:pt idx="2624">
                  <c:v>-1.1026721882135E-3</c:v>
                </c:pt>
                <c:pt idx="2625">
                  <c:v>-1.10263023928168E-3</c:v>
                </c:pt>
                <c:pt idx="2626">
                  <c:v>-1.10258919990253E-3</c:v>
                </c:pt>
                <c:pt idx="2627">
                  <c:v>-1.1025491972456399E-3</c:v>
                </c:pt>
                <c:pt idx="2628">
                  <c:v>-1.1025104055958799E-3</c:v>
                </c:pt>
                <c:pt idx="2629">
                  <c:v>-1.10247309073624E-3</c:v>
                </c:pt>
                <c:pt idx="2630">
                  <c:v>-1.1024375954804099E-3</c:v>
                </c:pt>
                <c:pt idx="2631">
                  <c:v>-1.1024042831978E-3</c:v>
                </c:pt>
                <c:pt idx="2632">
                  <c:v>-1.1023734759363401E-3</c:v>
                </c:pt>
                <c:pt idx="2633">
                  <c:v>-1.1023454153228399E-3</c:v>
                </c:pt>
                <c:pt idx="2634">
                  <c:v>-1.10232025289756E-3</c:v>
                </c:pt>
                <c:pt idx="2635">
                  <c:v>-1.10229805971384E-3</c:v>
                </c:pt>
                <c:pt idx="2636">
                  <c:v>-1.1022788414825099E-3</c:v>
                </c:pt>
                <c:pt idx="2637">
                  <c:v>-1.1022625512034001E-3</c:v>
                </c:pt>
                <c:pt idx="2638">
                  <c:v>-1.1022490976830401E-3</c:v>
                </c:pt>
                <c:pt idx="2639">
                  <c:v>-1.10223835147693E-3</c:v>
                </c:pt>
                <c:pt idx="2640">
                  <c:v>-1.1022301500388601E-3</c:v>
                </c:pt>
                <c:pt idx="2641">
                  <c:v>-1.1022243024292101E-3</c:v>
                </c:pt>
                <c:pt idx="2642">
                  <c:v>-1.10222059202452E-3</c:v>
                </c:pt>
                <c:pt idx="2643">
                  <c:v>-1.10221877532791E-3</c:v>
                </c:pt>
                <c:pt idx="2644">
                  <c:v>-1.1022185775163701E-3</c:v>
                </c:pt>
                <c:pt idx="2645">
                  <c:v>-1.1022196889917599E-3</c:v>
                </c:pt>
                <c:pt idx="2646">
                  <c:v>-1.10222176811405E-3</c:v>
                </c:pt>
                <c:pt idx="2647">
                  <c:v>-1.1022244516389901E-3</c:v>
                </c:pt>
                <c:pt idx="2648">
                  <c:v>-1.10222736882661E-3</c:v>
                </c:pt>
                <c:pt idx="2649">
                  <c:v>-1.10223015289348E-3</c:v>
                </c:pt>
                <c:pt idx="2650">
                  <c:v>-1.1022324467606401E-3</c:v>
                </c:pt>
                <c:pt idx="2651">
                  <c:v>-1.1022339053485799E-3</c:v>
                </c:pt>
                <c:pt idx="2652">
                  <c:v>-1.1022341983422401E-3</c:v>
                </c:pt>
                <c:pt idx="2653">
                  <c:v>-1.10223301432961E-3</c:v>
                </c:pt>
                <c:pt idx="2654">
                  <c:v>-1.1022300638996499E-3</c:v>
                </c:pt>
                <c:pt idx="2655">
                  <c:v>-1.1022250795721599E-3</c:v>
                </c:pt>
                <c:pt idx="2656">
                  <c:v>-1.1022178133984299E-3</c:v>
                </c:pt>
                <c:pt idx="2657">
                  <c:v>-1.1022080352593301E-3</c:v>
                </c:pt>
                <c:pt idx="2658">
                  <c:v>-1.1021955345450001E-3</c:v>
                </c:pt>
                <c:pt idx="2659">
                  <c:v>-1.1021801256942199E-3</c:v>
                </c:pt>
                <c:pt idx="2660">
                  <c:v>-1.1021616553978601E-3</c:v>
                </c:pt>
                <c:pt idx="2661">
                  <c:v>-1.10214000751579E-3</c:v>
                </c:pt>
                <c:pt idx="2662">
                  <c:v>-1.10211510232831E-3</c:v>
                </c:pt>
                <c:pt idx="2663">
                  <c:v>-1.10208689002732E-3</c:v>
                </c:pt>
                <c:pt idx="2664">
                  <c:v>-1.1020553424115999E-3</c:v>
                </c:pt>
                <c:pt idx="2665">
                  <c:v>-1.1020204482386901E-3</c:v>
                </c:pt>
                <c:pt idx="2666">
                  <c:v>-1.10198221500575E-3</c:v>
                </c:pt>
                <c:pt idx="2667">
                  <c:v>-1.10194067513835E-3</c:v>
                </c:pt>
                <c:pt idx="2668">
                  <c:v>-1.1018958914833E-3</c:v>
                </c:pt>
                <c:pt idx="2669">
                  <c:v>-1.1018479576315101E-3</c:v>
                </c:pt>
                <c:pt idx="2670">
                  <c:v>-1.1017969919538599E-3</c:v>
                </c:pt>
                <c:pt idx="2671">
                  <c:v>-1.1017431280417899E-3</c:v>
                </c:pt>
                <c:pt idx="2672">
                  <c:v>-1.1016865065205E-3</c:v>
                </c:pt>
                <c:pt idx="2673">
                  <c:v>-1.10162727250956E-3</c:v>
                </c:pt>
                <c:pt idx="2674">
                  <c:v>-1.1015655792327599E-3</c:v>
                </c:pt>
                <c:pt idx="2675">
                  <c:v>-1.10150159385034E-3</c:v>
                </c:pt>
                <c:pt idx="2676">
                  <c:v>-1.1014355002271199E-3</c:v>
                </c:pt>
                <c:pt idx="2677">
                  <c:v>-1.10136749637781E-3</c:v>
                </c:pt>
                <c:pt idx="2678">
                  <c:v>-1.10129778893278E-3</c:v>
                </c:pt>
                <c:pt idx="2679">
                  <c:v>-1.10122658889857E-3</c:v>
                </c:pt>
                <c:pt idx="2680">
                  <c:v>-1.1011541107624201E-3</c:v>
                </c:pt>
                <c:pt idx="2681">
                  <c:v>-1.10108057326613E-3</c:v>
                </c:pt>
                <c:pt idx="2682">
                  <c:v>-1.1010061990792E-3</c:v>
                </c:pt>
                <c:pt idx="2683">
                  <c:v>-1.1009312132626199E-3</c:v>
                </c:pt>
                <c:pt idx="2684">
                  <c:v>-1.10085584325614E-3</c:v>
                </c:pt>
                <c:pt idx="2685">
                  <c:v>-1.10078032200746E-3</c:v>
                </c:pt>
                <c:pt idx="2686">
                  <c:v>-1.10070489191041E-3</c:v>
                </c:pt>
                <c:pt idx="2687">
                  <c:v>-1.1006298058133001E-3</c:v>
                </c:pt>
                <c:pt idx="2688">
                  <c:v>-1.10055532444609E-3</c:v>
                </c:pt>
                <c:pt idx="2689">
                  <c:v>-1.10048171289017E-3</c:v>
                </c:pt>
                <c:pt idx="2690">
                  <c:v>-1.1004092385500199E-3</c:v>
                </c:pt>
                <c:pt idx="2691">
                  <c:v>-1.10033817161508E-3</c:v>
                </c:pt>
                <c:pt idx="2692">
                  <c:v>-1.10026878861436E-3</c:v>
                </c:pt>
                <c:pt idx="2693">
                  <c:v>-1.10020137767262E-3</c:v>
                </c:pt>
                <c:pt idx="2694">
                  <c:v>-1.10013623872759E-3</c:v>
                </c:pt>
                <c:pt idx="2695">
                  <c:v>-1.1000736694454199E-3</c:v>
                </c:pt>
                <c:pt idx="2696">
                  <c:v>-1.10001393515279E-3</c:v>
                </c:pt>
                <c:pt idx="2697">
                  <c:v>-1.0999572349955401E-3</c:v>
                </c:pt>
                <c:pt idx="2698">
                  <c:v>-1.0999036836399499E-3</c:v>
                </c:pt>
                <c:pt idx="2699">
                  <c:v>-1.09985332032005E-3</c:v>
                </c:pt>
                <c:pt idx="2700">
                  <c:v>-1.0998061406513201E-3</c:v>
                </c:pt>
                <c:pt idx="2701">
                  <c:v>-1.09976213416734E-3</c:v>
                </c:pt>
                <c:pt idx="2702">
                  <c:v>-1.0997213100089199E-3</c:v>
                </c:pt>
                <c:pt idx="2703">
                  <c:v>-1.0996837026721799E-3</c:v>
                </c:pt>
                <c:pt idx="2704">
                  <c:v>-1.09964936108008E-3</c:v>
                </c:pt>
                <c:pt idx="2705">
                  <c:v>-1.09961833043132E-3</c:v>
                </c:pt>
                <c:pt idx="2706">
                  <c:v>-1.0995906357164501E-3</c:v>
                </c:pt>
                <c:pt idx="2707">
                  <c:v>-1.09956627146191E-3</c:v>
                </c:pt>
                <c:pt idx="2708">
                  <c:v>-1.09954519804415E-3</c:v>
                </c:pt>
                <c:pt idx="2709">
                  <c:v>-1.09952734284829E-3</c:v>
                </c:pt>
                <c:pt idx="2710">
                  <c:v>-1.09951260449834E-3</c:v>
                </c:pt>
                <c:pt idx="2711">
                  <c:v>-1.0995008590956199E-3</c:v>
                </c:pt>
                <c:pt idx="2712">
                  <c:v>-1.09949196766585E-3</c:v>
                </c:pt>
                <c:pt idx="2713">
                  <c:v>-1.0994857834876401E-3</c:v>
                </c:pt>
                <c:pt idx="2714">
                  <c:v>-1.0994821573310999E-3</c:v>
                </c:pt>
                <c:pt idx="2715">
                  <c:v>-1.09948093894843E-3</c:v>
                </c:pt>
                <c:pt idx="2716">
                  <c:v>-1.09948197478385E-3</c:v>
                </c:pt>
                <c:pt idx="2717">
                  <c:v>-1.0994851038709701E-3</c:v>
                </c:pt>
                <c:pt idx="2718">
                  <c:v>-1.0994901547116799E-3</c:v>
                </c:pt>
                <c:pt idx="2719">
                  <c:v>-1.09949694490538E-3</c:v>
                </c:pt>
                <c:pt idx="2720">
                  <c:v>-1.09950528334885E-3</c:v>
                </c:pt>
                <c:pt idx="2721">
                  <c:v>-1.099514973595E-3</c:v>
                </c:pt>
                <c:pt idx="2722">
                  <c:v>-1.0995258171641699E-3</c:v>
                </c:pt>
                <c:pt idx="2723">
                  <c:v>-1.0995376165139001E-3</c:v>
                </c:pt>
                <c:pt idx="2724">
                  <c:v>-1.09955017781795E-3</c:v>
                </c:pt>
                <c:pt idx="2725">
                  <c:v>-1.09956331333761E-3</c:v>
                </c:pt>
                <c:pt idx="2726">
                  <c:v>-1.0995768426246E-3</c:v>
                </c:pt>
                <c:pt idx="2727">
                  <c:v>-1.0995905918667001E-3</c:v>
                </c:pt>
                <c:pt idx="2728">
                  <c:v>-1.09960439154889E-3</c:v>
                </c:pt>
                <c:pt idx="2729">
                  <c:v>-1.09961807371506E-3</c:v>
                </c:pt>
                <c:pt idx="2730">
                  <c:v>-1.0996314706443E-3</c:v>
                </c:pt>
                <c:pt idx="2731">
                  <c:v>-1.0996444161497901E-3</c:v>
                </c:pt>
                <c:pt idx="2732">
                  <c:v>-1.0996567491583799E-3</c:v>
                </c:pt>
                <c:pt idx="2733">
                  <c:v>-1.09966831770371E-3</c:v>
                </c:pt>
                <c:pt idx="2734">
                  <c:v>-1.0996789811022101E-3</c:v>
                </c:pt>
                <c:pt idx="2735">
                  <c:v>-1.0996886092617601E-3</c:v>
                </c:pt>
                <c:pt idx="2736">
                  <c:v>-1.0996970800193401E-3</c:v>
                </c:pt>
                <c:pt idx="2737">
                  <c:v>-1.0997042767372199E-3</c:v>
                </c:pt>
                <c:pt idx="2738">
                  <c:v>-1.09971008819209E-3</c:v>
                </c:pt>
                <c:pt idx="2739">
                  <c:v>-1.0997144112375201E-3</c:v>
                </c:pt>
                <c:pt idx="2740">
                  <c:v>-1.0997171548451699E-3</c:v>
                </c:pt>
                <c:pt idx="2741">
                  <c:v>-1.09971824312754E-3</c:v>
                </c:pt>
                <c:pt idx="2742">
                  <c:v>-1.0997176154694101E-3</c:v>
                </c:pt>
                <c:pt idx="2743">
                  <c:v>-1.09971522364326E-3</c:v>
                </c:pt>
                <c:pt idx="2744">
                  <c:v>-1.09971102759459E-3</c:v>
                </c:pt>
                <c:pt idx="2745">
                  <c:v>-1.0997049921703001E-3</c:v>
                </c:pt>
                <c:pt idx="2746">
                  <c:v>-1.09969708602269E-3</c:v>
                </c:pt>
                <c:pt idx="2747">
                  <c:v>-1.0996872821312301E-3</c:v>
                </c:pt>
                <c:pt idx="2748">
                  <c:v>-1.09967555830327E-3</c:v>
                </c:pt>
                <c:pt idx="2749">
                  <c:v>-1.09966189638813E-3</c:v>
                </c:pt>
                <c:pt idx="2750">
                  <c:v>-1.09964628015475E-3</c:v>
                </c:pt>
                <c:pt idx="2751">
                  <c:v>-1.0996286925651E-3</c:v>
                </c:pt>
                <c:pt idx="2752">
                  <c:v>-1.0996091129715801E-3</c:v>
                </c:pt>
                <c:pt idx="2753">
                  <c:v>-1.0995875142621699E-3</c:v>
                </c:pt>
                <c:pt idx="2754">
                  <c:v>-1.09956386009328E-3</c:v>
                </c:pt>
                <c:pt idx="2755">
                  <c:v>-1.09953810298055E-3</c:v>
                </c:pt>
                <c:pt idx="2756">
                  <c:v>-1.09951018419863E-3</c:v>
                </c:pt>
                <c:pt idx="2757">
                  <c:v>-1.0994800357085901E-3</c:v>
                </c:pt>
                <c:pt idx="2758">
                  <c:v>-1.09944758332869E-3</c:v>
                </c:pt>
                <c:pt idx="2759">
                  <c:v>-1.09941274996036E-3</c:v>
                </c:pt>
                <c:pt idx="2760">
                  <c:v>-1.0993754580688E-3</c:v>
                </c:pt>
                <c:pt idx="2761">
                  <c:v>-1.09933563156057E-3</c:v>
                </c:pt>
                <c:pt idx="2762">
                  <c:v>-1.0992931984654499E-3</c:v>
                </c:pt>
                <c:pt idx="2763">
                  <c:v>-1.0992480967295501E-3</c:v>
                </c:pt>
                <c:pt idx="2764">
                  <c:v>-1.0992002846030599E-3</c:v>
                </c:pt>
                <c:pt idx="2765">
                  <c:v>-1.0991497538906201E-3</c:v>
                </c:pt>
                <c:pt idx="2766">
                  <c:v>-1.0990965404325201E-3</c:v>
                </c:pt>
                <c:pt idx="2767">
                  <c:v>-1.09904072501774E-3</c:v>
                </c:pt>
                <c:pt idx="2768">
                  <c:v>-1.0989824215409799E-3</c:v>
                </c:pt>
                <c:pt idx="2769">
                  <c:v>-1.0989217559139899E-3</c:v>
                </c:pt>
                <c:pt idx="2770">
                  <c:v>-1.0988588446113801E-3</c:v>
                </c:pt>
                <c:pt idx="2771">
                  <c:v>-1.0987937821347099E-3</c:v>
                </c:pt>
                <c:pt idx="2772">
                  <c:v>-1.0987266420114301E-3</c:v>
                </c:pt>
                <c:pt idx="2773">
                  <c:v>-1.09865748940205E-3</c:v>
                </c:pt>
                <c:pt idx="2774">
                  <c:v>-1.0985863988374599E-3</c:v>
                </c:pt>
                <c:pt idx="2775">
                  <c:v>-1.0985134699718401E-3</c:v>
                </c:pt>
                <c:pt idx="2776">
                  <c:v>-1.0984388367901699E-3</c:v>
                </c:pt>
                <c:pt idx="2777">
                  <c:v>-1.0983626692575E-3</c:v>
                </c:pt>
                <c:pt idx="2778">
                  <c:v>-1.0982851690072299E-3</c:v>
                </c:pt>
                <c:pt idx="2779">
                  <c:v>-1.09820656164758E-3</c:v>
                </c:pt>
                <c:pt idx="2780">
                  <c:v>-1.09812708803699E-3</c:v>
                </c:pt>
                <c:pt idx="2781">
                  <c:v>-1.09804699624168E-3</c:v>
                </c:pt>
                <c:pt idx="2782">
                  <c:v>-1.0979665353434199E-3</c:v>
                </c:pt>
                <c:pt idx="2783">
                  <c:v>-1.0978859518076399E-3</c:v>
                </c:pt>
                <c:pt idx="2784">
                  <c:v>-1.0978054885067601E-3</c:v>
                </c:pt>
                <c:pt idx="2785">
                  <c:v>-1.0977253856616701E-3</c:v>
                </c:pt>
                <c:pt idx="2786">
                  <c:v>-1.09764588224249E-3</c:v>
                </c:pt>
                <c:pt idx="2787">
                  <c:v>-1.09756721623081E-3</c:v>
                </c:pt>
                <c:pt idx="2788">
                  <c:v>-1.0974896227654699E-3</c:v>
                </c:pt>
                <c:pt idx="2789">
                  <c:v>-1.09741333022823E-3</c:v>
                </c:pt>
                <c:pt idx="2790">
                  <c:v>-1.09733855515411E-3</c:v>
                </c:pt>
                <c:pt idx="2791">
                  <c:v>-1.09726549707795E-3</c:v>
                </c:pt>
                <c:pt idx="2792">
                  <c:v>-1.09719433414115E-3</c:v>
                </c:pt>
                <c:pt idx="2793">
                  <c:v>-1.09712521986541E-3</c:v>
                </c:pt>
                <c:pt idx="2794">
                  <c:v>-1.09705828124444E-3</c:v>
                </c:pt>
                <c:pt idx="2795">
                  <c:v>-1.0969936181930999E-3</c:v>
                </c:pt>
                <c:pt idx="2796">
                  <c:v>-1.09693130423491E-3</c:v>
                </c:pt>
                <c:pt idx="2797">
                  <c:v>-1.0968713880081301E-3</c:v>
                </c:pt>
                <c:pt idx="2798">
                  <c:v>-1.0968138948711701E-3</c:v>
                </c:pt>
                <c:pt idx="2799">
                  <c:v>-1.09675882786664E-3</c:v>
                </c:pt>
                <c:pt idx="2800">
                  <c:v>-1.0967061677172E-3</c:v>
                </c:pt>
                <c:pt idx="2801">
                  <c:v>-1.0966558722254099E-3</c:v>
                </c:pt>
                <c:pt idx="2802">
                  <c:v>-1.0966078760153001E-3</c:v>
                </c:pt>
                <c:pt idx="2803">
                  <c:v>-1.09656209157412E-3</c:v>
                </c:pt>
                <c:pt idx="2804">
                  <c:v>-1.0965184119506601E-3</c:v>
                </c:pt>
                <c:pt idx="2805">
                  <c:v>-1.0964767145981099E-3</c:v>
                </c:pt>
                <c:pt idx="2806">
                  <c:v>-1.0964368652833299E-3</c:v>
                </c:pt>
                <c:pt idx="2807">
                  <c:v>-1.0963987210995899E-3</c:v>
                </c:pt>
                <c:pt idx="2808">
                  <c:v>-1.0963621323422899E-3</c:v>
                </c:pt>
                <c:pt idx="2809">
                  <c:v>-1.09632694386028E-3</c:v>
                </c:pt>
                <c:pt idx="2810">
                  <c:v>-1.09629299691996E-3</c:v>
                </c:pt>
                <c:pt idx="2811">
                  <c:v>-1.0962601323377501E-3</c:v>
                </c:pt>
                <c:pt idx="2812">
                  <c:v>-1.09622819482806E-3</c:v>
                </c:pt>
                <c:pt idx="2813">
                  <c:v>-1.0961970377164399E-3</c:v>
                </c:pt>
                <c:pt idx="2814">
                  <c:v>-1.0961665269077E-3</c:v>
                </c:pt>
                <c:pt idx="2815">
                  <c:v>-1.09613654343262E-3</c:v>
                </c:pt>
                <c:pt idx="2816">
                  <c:v>-1.0961069846851499E-3</c:v>
                </c:pt>
                <c:pt idx="2817">
                  <c:v>-1.0960777650384299E-3</c:v>
                </c:pt>
                <c:pt idx="2818">
                  <c:v>-1.0960488165386399E-3</c:v>
                </c:pt>
                <c:pt idx="2819">
                  <c:v>-1.09602008993595E-3</c:v>
                </c:pt>
                <c:pt idx="2820">
                  <c:v>-1.0959915558365499E-3</c:v>
                </c:pt>
                <c:pt idx="2821">
                  <c:v>-1.09596320555167E-3</c:v>
                </c:pt>
                <c:pt idx="2822">
                  <c:v>-1.09593505125599E-3</c:v>
                </c:pt>
                <c:pt idx="2823">
                  <c:v>-1.09590712515738E-3</c:v>
                </c:pt>
                <c:pt idx="2824">
                  <c:v>-1.0958794774571E-3</c:v>
                </c:pt>
                <c:pt idx="2825">
                  <c:v>-1.0958521730507699E-3</c:v>
                </c:pt>
                <c:pt idx="2826">
                  <c:v>-1.09582528724667E-3</c:v>
                </c:pt>
                <c:pt idx="2827">
                  <c:v>-1.09579890111302E-3</c:v>
                </c:pt>
                <c:pt idx="2828">
                  <c:v>-1.0957730971720399E-3</c:v>
                </c:pt>
                <c:pt idx="2829">
                  <c:v>-1.0957479559082E-3</c:v>
                </c:pt>
                <c:pt idx="2830">
                  <c:v>-1.09572355304861E-3</c:v>
                </c:pt>
                <c:pt idx="2831">
                  <c:v>-1.0956999570884501E-3</c:v>
                </c:pt>
                <c:pt idx="2832">
                  <c:v>-1.09567722646156E-3</c:v>
                </c:pt>
                <c:pt idx="2833">
                  <c:v>-1.09565540637763E-3</c:v>
                </c:pt>
                <c:pt idx="2834">
                  <c:v>-1.0956345265028401E-3</c:v>
                </c:pt>
                <c:pt idx="2835">
                  <c:v>-1.09561460157555E-3</c:v>
                </c:pt>
                <c:pt idx="2836">
                  <c:v>-1.09559563673577E-3</c:v>
                </c:pt>
                <c:pt idx="2837">
                  <c:v>-1.09557763743993E-3</c:v>
                </c:pt>
                <c:pt idx="2838">
                  <c:v>-1.0955606211595901E-3</c:v>
                </c:pt>
                <c:pt idx="2839">
                  <c:v>-1.0955446262815201E-3</c:v>
                </c:pt>
                <c:pt idx="2840">
                  <c:v>-1.0955297140747601E-3</c:v>
                </c:pt>
                <c:pt idx="2841">
                  <c:v>-1.0955159622702401E-3</c:v>
                </c:pt>
                <c:pt idx="2842">
                  <c:v>-1.0955034523003899E-3</c:v>
                </c:pt>
                <c:pt idx="2843">
                  <c:v>-1.0954922547066299E-3</c:v>
                </c:pt>
                <c:pt idx="2844">
                  <c:v>-1.0954824175011899E-3</c:v>
                </c:pt>
                <c:pt idx="2845">
                  <c:v>-1.09547396053433E-3</c:v>
                </c:pt>
                <c:pt idx="2846">
                  <c:v>-1.0954668763210899E-3</c:v>
                </c:pt>
                <c:pt idx="2847">
                  <c:v>-1.0954611356200101E-3</c:v>
                </c:pt>
                <c:pt idx="2848">
                  <c:v>-1.0954566950635901E-3</c:v>
                </c:pt>
                <c:pt idx="2849">
                  <c:v>-1.09545350430262E-3</c:v>
                </c:pt>
                <c:pt idx="2850">
                  <c:v>-1.0954515109609199E-3</c:v>
                </c:pt>
                <c:pt idx="2851">
                  <c:v>-1.0954506626863301E-3</c:v>
                </c:pt>
                <c:pt idx="2852">
                  <c:v>-1.0954509064315301E-3</c:v>
                </c:pt>
                <c:pt idx="2853">
                  <c:v>-1.0954521857265199E-3</c:v>
                </c:pt>
                <c:pt idx="2854">
                  <c:v>-1.0954544371036001E-3</c:v>
                </c:pt>
                <c:pt idx="2855">
                  <c:v>-1.0954575869498199E-3</c:v>
                </c:pt>
                <c:pt idx="2856">
                  <c:v>-1.09546154982006E-3</c:v>
                </c:pt>
                <c:pt idx="2857">
                  <c:v>-1.09546622868048E-3</c:v>
                </c:pt>
                <c:pt idx="2858">
                  <c:v>-1.0954715168634999E-3</c:v>
                </c:pt>
                <c:pt idx="2859">
                  <c:v>-1.0954773009875401E-3</c:v>
                </c:pt>
                <c:pt idx="2860">
                  <c:v>-1.09548346392419E-3</c:v>
                </c:pt>
                <c:pt idx="2861">
                  <c:v>-1.09548988708204E-3</c:v>
                </c:pt>
                <c:pt idx="2862">
                  <c:v>-1.0954964516526899E-3</c:v>
                </c:pt>
                <c:pt idx="2863">
                  <c:v>-1.0955030388320301E-3</c:v>
                </c:pt>
                <c:pt idx="2864">
                  <c:v>-1.09550952928659E-3</c:v>
                </c:pt>
                <c:pt idx="2865">
                  <c:v>-1.09551580227591E-3</c:v>
                </c:pt>
                <c:pt idx="2866">
                  <c:v>-1.0955217348991E-3</c:v>
                </c:pt>
                <c:pt idx="2867">
                  <c:v>-1.0955272018966099E-3</c:v>
                </c:pt>
                <c:pt idx="2868">
                  <c:v>-1.0955320762684501E-3</c:v>
                </c:pt>
                <c:pt idx="2869">
                  <c:v>-1.0955362306702501E-3</c:v>
                </c:pt>
                <c:pt idx="2870">
                  <c:v>-1.0955395392143799E-3</c:v>
                </c:pt>
                <c:pt idx="2871">
                  <c:v>-1.09554187910754E-3</c:v>
                </c:pt>
                <c:pt idx="2872">
                  <c:v>-1.09554313163542E-3</c:v>
                </c:pt>
                <c:pt idx="2873">
                  <c:v>-1.0955431823470301E-3</c:v>
                </c:pt>
                <c:pt idx="2874">
                  <c:v>-1.09554192071255E-3</c:v>
                </c:pt>
                <c:pt idx="2875">
                  <c:v>-1.0955392397802E-3</c:v>
                </c:pt>
                <c:pt idx="2876">
                  <c:v>-1.09553503628126E-3</c:v>
                </c:pt>
                <c:pt idx="2877">
                  <c:v>-1.0955292112810799E-3</c:v>
                </c:pt>
                <c:pt idx="2878">
                  <c:v>-1.09552167107506E-3</c:v>
                </c:pt>
                <c:pt idx="2879">
                  <c:v>-1.09551232784189E-3</c:v>
                </c:pt>
                <c:pt idx="2880">
                  <c:v>-1.0955010997155E-3</c:v>
                </c:pt>
                <c:pt idx="2881">
                  <c:v>-1.0954879103228399E-3</c:v>
                </c:pt>
                <c:pt idx="2882">
                  <c:v>-1.0954726882076301E-3</c:v>
                </c:pt>
                <c:pt idx="2883">
                  <c:v>-1.0954553666771799E-3</c:v>
                </c:pt>
                <c:pt idx="2884">
                  <c:v>-1.09543588440442E-3</c:v>
                </c:pt>
                <c:pt idx="2885">
                  <c:v>-1.09541418673504E-3</c:v>
                </c:pt>
                <c:pt idx="2886">
                  <c:v>-1.0953902273434699E-3</c:v>
                </c:pt>
                <c:pt idx="2887">
                  <c:v>-1.09536396982776E-3</c:v>
                </c:pt>
                <c:pt idx="2888">
                  <c:v>-1.0953353890237501E-3</c:v>
                </c:pt>
                <c:pt idx="2889">
                  <c:v>-1.09530447209094E-3</c:v>
                </c:pt>
                <c:pt idx="2890">
                  <c:v>-1.0952712196046501E-3</c:v>
                </c:pt>
                <c:pt idx="2891">
                  <c:v>-1.0952356469086E-3</c:v>
                </c:pt>
                <c:pt idx="2892">
                  <c:v>-1.09519778587188E-3</c:v>
                </c:pt>
                <c:pt idx="2893">
                  <c:v>-1.0951576870176999E-3</c:v>
                </c:pt>
                <c:pt idx="2894">
                  <c:v>-1.09511542179886E-3</c:v>
                </c:pt>
                <c:pt idx="2895">
                  <c:v>-1.09507108462907E-3</c:v>
                </c:pt>
                <c:pt idx="2896">
                  <c:v>-1.0950247942027201E-3</c:v>
                </c:pt>
                <c:pt idx="2897">
                  <c:v>-1.09497669370656E-3</c:v>
                </c:pt>
                <c:pt idx="2898">
                  <c:v>-1.094926949754E-3</c:v>
                </c:pt>
                <c:pt idx="2899">
                  <c:v>-1.0948757501703899E-3</c:v>
                </c:pt>
                <c:pt idx="2900">
                  <c:v>-1.09482330097436E-3</c:v>
                </c:pt>
                <c:pt idx="2901">
                  <c:v>-1.0947698228882701E-3</c:v>
                </c:pt>
                <c:pt idx="2902">
                  <c:v>-1.09471554744027E-3</c:v>
                </c:pt>
                <c:pt idx="2903">
                  <c:v>-1.0946607123559599E-3</c:v>
                </c:pt>
                <c:pt idx="2904">
                  <c:v>-1.09460555579966E-3</c:v>
                </c:pt>
                <c:pt idx="2905">
                  <c:v>-1.0945503093968299E-3</c:v>
                </c:pt>
                <c:pt idx="2906">
                  <c:v>-1.0944951908272501E-3</c:v>
                </c:pt>
                <c:pt idx="2907">
                  <c:v>-1.0944403976885699E-3</c:v>
                </c:pt>
                <c:pt idx="2908">
                  <c:v>-1.09438610464614E-3</c:v>
                </c:pt>
                <c:pt idx="2909">
                  <c:v>-1.09433246517657E-3</c:v>
                </c:pt>
                <c:pt idx="2910">
                  <c:v>-1.0942796176300301E-3</c:v>
                </c:pt>
                <c:pt idx="2911">
                  <c:v>-1.09422769359581E-3</c:v>
                </c:pt>
                <c:pt idx="2912">
                  <c:v>-1.09417682554513E-3</c:v>
                </c:pt>
                <c:pt idx="2913">
                  <c:v>-1.0941271509696999E-3</c:v>
                </c:pt>
                <c:pt idx="2914">
                  <c:v>-1.09407881160145E-3</c:v>
                </c:pt>
                <c:pt idx="2915">
                  <c:v>-1.0940319481158201E-3</c:v>
                </c:pt>
                <c:pt idx="2916">
                  <c:v>-1.0939866921813E-3</c:v>
                </c:pt>
                <c:pt idx="2917">
                  <c:v>-1.0939431583070799E-3</c:v>
                </c:pt>
                <c:pt idx="2918">
                  <c:v>-1.0939014376142801E-3</c:v>
                </c:pt>
                <c:pt idx="2919">
                  <c:v>-1.0938615947406801E-3</c:v>
                </c:pt>
                <c:pt idx="2920">
                  <c:v>-1.0938236680336599E-3</c:v>
                </c:pt>
                <c:pt idx="2921">
                  <c:v>-1.09378767233813E-3</c:v>
                </c:pt>
                <c:pt idx="2922">
                  <c:v>-1.09375360320948E-3</c:v>
                </c:pt>
                <c:pt idx="2923">
                  <c:v>-1.09372144128769E-3</c:v>
                </c:pt>
                <c:pt idx="2924">
                  <c:v>-1.0936911557937799E-3</c:v>
                </c:pt>
                <c:pt idx="2925">
                  <c:v>-1.09366270655735E-3</c:v>
                </c:pt>
                <c:pt idx="2926">
                  <c:v>-1.09363604452828E-3</c:v>
                </c:pt>
                <c:pt idx="2927">
                  <c:v>-1.09361111121368E-3</c:v>
                </c:pt>
                <c:pt idx="2928">
                  <c:v>-1.09358783777082E-3</c:v>
                </c:pt>
                <c:pt idx="2929">
                  <c:v>-1.0935661445005899E-3</c:v>
                </c:pt>
                <c:pt idx="2930">
                  <c:v>-1.09354594125455E-3</c:v>
                </c:pt>
                <c:pt idx="2931">
                  <c:v>-1.0935271289075599E-3</c:v>
                </c:pt>
                <c:pt idx="2932">
                  <c:v>-1.0935096017034101E-3</c:v>
                </c:pt>
                <c:pt idx="2933">
                  <c:v>-1.09349325005415E-3</c:v>
                </c:pt>
                <c:pt idx="2934">
                  <c:v>-1.0934779633017999E-3</c:v>
                </c:pt>
                <c:pt idx="2935">
                  <c:v>-1.0934636320153301E-3</c:v>
                </c:pt>
                <c:pt idx="2936">
                  <c:v>-1.0934501495548699E-3</c:v>
                </c:pt>
                <c:pt idx="2937">
                  <c:v>-1.0934374128492501E-3</c:v>
                </c:pt>
                <c:pt idx="2938">
                  <c:v>-1.0934253225491301E-3</c:v>
                </c:pt>
                <c:pt idx="2939">
                  <c:v>-1.0934137828753599E-3</c:v>
                </c:pt>
                <c:pt idx="2940">
                  <c:v>-1.0934027015187301E-3</c:v>
                </c:pt>
                <c:pt idx="2941">
                  <c:v>-1.0933919898368099E-3</c:v>
                </c:pt>
                <c:pt idx="2942">
                  <c:v>-1.0933815633772501E-3</c:v>
                </c:pt>
                <c:pt idx="2943">
                  <c:v>-1.09337134253724E-3</c:v>
                </c:pt>
                <c:pt idx="2944">
                  <c:v>-1.09336125305904E-3</c:v>
                </c:pt>
                <c:pt idx="2945">
                  <c:v>-1.09335122611868E-3</c:v>
                </c:pt>
                <c:pt idx="2946">
                  <c:v>-1.0933411979504499E-3</c:v>
                </c:pt>
                <c:pt idx="2947">
                  <c:v>-1.0933311091499099E-3</c:v>
                </c:pt>
                <c:pt idx="2948">
                  <c:v>-1.09332090388992E-3</c:v>
                </c:pt>
                <c:pt idx="2949">
                  <c:v>-1.0933105292166301E-3</c:v>
                </c:pt>
                <c:pt idx="2950">
                  <c:v>-1.09329993441684E-3</c:v>
                </c:pt>
                <c:pt idx="2951">
                  <c:v>-1.0932890702826199E-3</c:v>
                </c:pt>
                <c:pt idx="2952">
                  <c:v>-1.09327788805495E-3</c:v>
                </c:pt>
                <c:pt idx="2953">
                  <c:v>-1.0932663379349E-3</c:v>
                </c:pt>
                <c:pt idx="2954">
                  <c:v>-1.0932543672416599E-3</c:v>
                </c:pt>
                <c:pt idx="2955">
                  <c:v>-1.09324191845398E-3</c:v>
                </c:pt>
                <c:pt idx="2956">
                  <c:v>-1.09322892740695E-3</c:v>
                </c:pt>
                <c:pt idx="2957">
                  <c:v>-1.0932153218246299E-3</c:v>
                </c:pt>
                <c:pt idx="2958">
                  <c:v>-1.0932010202203901E-3</c:v>
                </c:pt>
                <c:pt idx="2959">
                  <c:v>-1.09318593108555E-3</c:v>
                </c:pt>
                <c:pt idx="2960">
                  <c:v>-1.0931699522684401E-3</c:v>
                </c:pt>
                <c:pt idx="2961">
                  <c:v>-1.09315297051893E-3</c:v>
                </c:pt>
                <c:pt idx="2962">
                  <c:v>-1.0931348612928599E-3</c:v>
                </c:pt>
                <c:pt idx="2963">
                  <c:v>-1.09311548901881E-3</c:v>
                </c:pt>
                <c:pt idx="2964">
                  <c:v>-1.0930947080772099E-3</c:v>
                </c:pt>
                <c:pt idx="2965">
                  <c:v>-1.09307236470055E-3</c:v>
                </c:pt>
                <c:pt idx="2966">
                  <c:v>-1.09304829987277E-3</c:v>
                </c:pt>
                <c:pt idx="2967">
                  <c:v>-1.0930223531160101E-3</c:v>
                </c:pt>
                <c:pt idx="2968">
                  <c:v>-1.09299436687308E-3</c:v>
                </c:pt>
                <c:pt idx="2969">
                  <c:v>-1.09296419109642E-3</c:v>
                </c:pt>
                <c:pt idx="2970">
                  <c:v>-1.09293168768646E-3</c:v>
                </c:pt>
                <c:pt idx="2971">
                  <c:v>-1.09289673456211E-3</c:v>
                </c:pt>
                <c:pt idx="2972">
                  <c:v>-1.09285922929875E-3</c:v>
                </c:pt>
                <c:pt idx="2973">
                  <c:v>-1.0928190923076299E-3</c:v>
                </c:pt>
                <c:pt idx="2974">
                  <c:v>-1.0927762693829E-3</c:v>
                </c:pt>
                <c:pt idx="2975">
                  <c:v>-1.0927307331751999E-3</c:v>
                </c:pt>
                <c:pt idx="2976">
                  <c:v>-1.0926824829646301E-3</c:v>
                </c:pt>
                <c:pt idx="2977">
                  <c:v>-1.0926315422338201E-3</c:v>
                </c:pt>
                <c:pt idx="2978">
                  <c:v>-1.09257795408217E-3</c:v>
                </c:pt>
                <c:pt idx="2979">
                  <c:v>-1.09252177531786E-3</c:v>
                </c:pt>
                <c:pt idx="2980">
                  <c:v>-1.0924630707510601E-3</c:v>
                </c:pt>
                <c:pt idx="2981">
                  <c:v>-1.0924019093986399E-3</c:v>
                </c:pt>
                <c:pt idx="2982">
                  <c:v>-1.0923383638178901E-3</c:v>
                </c:pt>
                <c:pt idx="2983">
                  <c:v>-1.09227251276533E-3</c:v>
                </c:pt>
                <c:pt idx="2984">
                  <c:v>-1.0922044462441001E-3</c:v>
                </c:pt>
                <c:pt idx="2985">
                  <c:v>-1.09213427122251E-3</c:v>
                </c:pt>
                <c:pt idx="2986">
                  <c:v>-1.0920621161663801E-3</c:v>
                </c:pt>
                <c:pt idx="2987">
                  <c:v>-1.09198813301953E-3</c:v>
                </c:pt>
                <c:pt idx="2988">
                  <c:v>-1.0919124961355901E-3</c:v>
                </c:pt>
                <c:pt idx="2989">
                  <c:v>-1.0918353985590701E-3</c:v>
                </c:pt>
                <c:pt idx="2990">
                  <c:v>-1.09175704668486E-3</c:v>
                </c:pt>
                <c:pt idx="2991">
                  <c:v>-1.09167765455824E-3</c:v>
                </c:pt>
                <c:pt idx="2992">
                  <c:v>-1.0915974389289101E-3</c:v>
                </c:pt>
                <c:pt idx="2993">
                  <c:v>-1.0915166157604401E-3</c:v>
                </c:pt>
                <c:pt idx="2994">
                  <c:v>-1.0914353983769499E-3</c:v>
                </c:pt>
                <c:pt idx="2995">
                  <c:v>-1.0913539969525099E-3</c:v>
                </c:pt>
                <c:pt idx="2996">
                  <c:v>-1.09127261873005E-3</c:v>
                </c:pt>
                <c:pt idx="2997">
                  <c:v>-1.0911914682606601E-3</c:v>
                </c:pt>
                <c:pt idx="2998">
                  <c:v>-1.0911107470791099E-3</c:v>
                </c:pt>
                <c:pt idx="2999">
                  <c:v>-1.09103065251353E-3</c:v>
                </c:pt>
                <c:pt idx="3000">
                  <c:v>-1.0909513756597899E-3</c:v>
                </c:pt>
                <c:pt idx="3001">
                  <c:v>-1.09087309882458E-3</c:v>
                </c:pt>
                <c:pt idx="3002">
                  <c:v>-1.0907959928832E-3</c:v>
                </c:pt>
                <c:pt idx="3003">
                  <c:v>-1.0907202149881899E-3</c:v>
                </c:pt>
                <c:pt idx="3004">
                  <c:v>-1.0906459069349201E-3</c:v>
                </c:pt>
                <c:pt idx="3005">
                  <c:v>-1.09057319429613E-3</c:v>
                </c:pt>
                <c:pt idx="3006">
                  <c:v>-1.0905021862417899E-3</c:v>
                </c:pt>
                <c:pt idx="3007">
                  <c:v>-1.0904329758172099E-3</c:v>
                </c:pt>
                <c:pt idx="3008">
                  <c:v>-1.09036564039444E-3</c:v>
                </c:pt>
                <c:pt idx="3009">
                  <c:v>-1.09030024205166E-3</c:v>
                </c:pt>
                <c:pt idx="3010">
                  <c:v>-1.0902368277570401E-3</c:v>
                </c:pt>
                <c:pt idx="3011">
                  <c:v>-1.0901754293888601E-3</c:v>
                </c:pt>
                <c:pt idx="3012">
                  <c:v>-1.0901160637509101E-3</c:v>
                </c:pt>
                <c:pt idx="3013">
                  <c:v>-1.0900587327893499E-3</c:v>
                </c:pt>
                <c:pt idx="3014">
                  <c:v>-1.0900034241685199E-3</c:v>
                </c:pt>
                <c:pt idx="3015">
                  <c:v>-1.08995011224873E-3</c:v>
                </c:pt>
                <c:pt idx="3016">
                  <c:v>-1.0898987593939799E-3</c:v>
                </c:pt>
                <c:pt idx="3017">
                  <c:v>-1.0898493174794301E-3</c:v>
                </c:pt>
                <c:pt idx="3018">
                  <c:v>-1.08980172949135E-3</c:v>
                </c:pt>
                <c:pt idx="3019">
                  <c:v>-1.0897559311879401E-3</c:v>
                </c:pt>
                <c:pt idx="3020">
                  <c:v>-1.0897118528608301E-3</c:v>
                </c:pt>
                <c:pt idx="3021">
                  <c:v>-1.0896694212523699E-3</c:v>
                </c:pt>
                <c:pt idx="3022">
                  <c:v>-1.0896285616283201E-3</c:v>
                </c:pt>
                <c:pt idx="3023">
                  <c:v>-1.08958919991403E-3</c:v>
                </c:pt>
                <c:pt idx="3024">
                  <c:v>-1.08955126472825E-3</c:v>
                </c:pt>
                <c:pt idx="3025">
                  <c:v>-1.0895146891363599E-3</c:v>
                </c:pt>
                <c:pt idx="3026">
                  <c:v>-1.0894794119983701E-3</c:v>
                </c:pt>
                <c:pt idx="3027">
                  <c:v>-1.08944537887217E-3</c:v>
                </c:pt>
                <c:pt idx="3028">
                  <c:v>-1.08941254250123E-3</c:v>
                </c:pt>
                <c:pt idx="3029">
                  <c:v>-1.0893808629358699E-3</c:v>
                </c:pt>
                <c:pt idx="3030">
                  <c:v>-1.0893503073081501E-3</c:v>
                </c:pt>
                <c:pt idx="3031">
                  <c:v>-1.0893208492285999E-3</c:v>
                </c:pt>
                <c:pt idx="3032">
                  <c:v>-1.08929246773755E-3</c:v>
                </c:pt>
                <c:pt idx="3033">
                  <c:v>-1.0892651457547801E-3</c:v>
                </c:pt>
                <c:pt idx="3034">
                  <c:v>-1.0892388680373501E-3</c:v>
                </c:pt>
                <c:pt idx="3035">
                  <c:v>-1.08921361876144E-3</c:v>
                </c:pt>
                <c:pt idx="3036">
                  <c:v>-1.0891893789567099E-3</c:v>
                </c:pt>
                <c:pt idx="3037">
                  <c:v>-1.08916612409594E-3</c:v>
                </c:pt>
                <c:pt idx="3038">
                  <c:v>-1.0891438221471701E-3</c:v>
                </c:pt>
                <c:pt idx="3039">
                  <c:v>-1.0891224323216001E-3</c:v>
                </c:pt>
                <c:pt idx="3040">
                  <c:v>-1.0891019046262501E-3</c:v>
                </c:pt>
                <c:pt idx="3041">
                  <c:v>-1.08908218021122E-3</c:v>
                </c:pt>
                <c:pt idx="3042">
                  <c:v>-1.0890631924384299E-3</c:v>
                </c:pt>
                <c:pt idx="3043">
                  <c:v>-1.08904486861035E-3</c:v>
                </c:pt>
                <c:pt idx="3044">
                  <c:v>-1.0890271323427401E-3</c:v>
                </c:pt>
                <c:pt idx="3045">
                  <c:v>-1.0890099065619799E-3</c:v>
                </c:pt>
                <c:pt idx="3046">
                  <c:v>-1.0889931169830299E-3</c:v>
                </c:pt>
                <c:pt idx="3047">
                  <c:v>-1.08897669567886E-3</c:v>
                </c:pt>
                <c:pt idx="3048">
                  <c:v>-1.08896058408342E-3</c:v>
                </c:pt>
                <c:pt idx="3049">
                  <c:v>-1.0889447346455899E-3</c:v>
                </c:pt>
                <c:pt idx="3050">
                  <c:v>-1.08892911050854E-3</c:v>
                </c:pt>
                <c:pt idx="3051">
                  <c:v>-1.08891368304992E-3</c:v>
                </c:pt>
                <c:pt idx="3052">
                  <c:v>-1.08889842774879E-3</c:v>
                </c:pt>
                <c:pt idx="3053">
                  <c:v>-1.0888833194030499E-3</c:v>
                </c:pt>
                <c:pt idx="3054">
                  <c:v>-1.0888683279719001E-3</c:v>
                </c:pt>
                <c:pt idx="3055">
                  <c:v>-1.08885341614803E-3</c:v>
                </c:pt>
                <c:pt idx="3056">
                  <c:v>-1.0888385392338099E-3</c:v>
                </c:pt>
                <c:pt idx="3057">
                  <c:v>-1.0888236472036399E-3</c:v>
                </c:pt>
                <c:pt idx="3058">
                  <c:v>-1.08880868823044E-3</c:v>
                </c:pt>
                <c:pt idx="3059">
                  <c:v>-1.0887936126219701E-3</c:v>
                </c:pt>
                <c:pt idx="3060">
                  <c:v>-1.08877837612659E-3</c:v>
                </c:pt>
                <c:pt idx="3061">
                  <c:v>-1.0887629418714301E-3</c:v>
                </c:pt>
                <c:pt idx="3062">
                  <c:v>-1.08874728065862E-3</c:v>
                </c:pt>
                <c:pt idx="3063">
                  <c:v>-1.0887313698110699E-3</c:v>
                </c:pt>
                <c:pt idx="3064">
                  <c:v>-1.08871519110113E-3</c:v>
                </c:pt>
                <c:pt idx="3065">
                  <c:v>-1.0886987284403099E-3</c:v>
                </c:pt>
                <c:pt idx="3066">
                  <c:v>-1.08868196594917E-3</c:v>
                </c:pt>
                <c:pt idx="3067">
                  <c:v>-1.08866488680702E-3</c:v>
                </c:pt>
                <c:pt idx="3068">
                  <c:v>-1.0886474729856399E-3</c:v>
                </c:pt>
                <c:pt idx="3069">
                  <c:v>-1.08862970569374E-3</c:v>
                </c:pt>
                <c:pt idx="3070">
                  <c:v>-1.08861156617522E-3</c:v>
                </c:pt>
                <c:pt idx="3071">
                  <c:v>-1.08859303645556E-3</c:v>
                </c:pt>
                <c:pt idx="3072">
                  <c:v>-1.0885740997071799E-3</c:v>
                </c:pt>
                <c:pt idx="3073">
                  <c:v>-1.08855474006877E-3</c:v>
                </c:pt>
                <c:pt idx="3074">
                  <c:v>-1.0885349419390499E-3</c:v>
                </c:pt>
                <c:pt idx="3075">
                  <c:v>-1.0885146889195499E-3</c:v>
                </c:pt>
                <c:pt idx="3076">
                  <c:v>-1.088493962661E-3</c:v>
                </c:pt>
                <c:pt idx="3077">
                  <c:v>-1.0884727418629301E-3</c:v>
                </c:pt>
                <c:pt idx="3078">
                  <c:v>-1.08845100159671E-3</c:v>
                </c:pt>
                <c:pt idx="3079">
                  <c:v>-1.08842871300161E-3</c:v>
                </c:pt>
                <c:pt idx="3080">
                  <c:v>-1.08840584328326E-3</c:v>
                </c:pt>
                <c:pt idx="3081">
                  <c:v>-1.08838235586627E-3</c:v>
                </c:pt>
                <c:pt idx="3082">
                  <c:v>-1.08835821053801E-3</c:v>
                </c:pt>
                <c:pt idx="3083">
                  <c:v>-1.0883333634701901E-3</c:v>
                </c:pt>
                <c:pt idx="3084">
                  <c:v>-1.0883077670900099E-3</c:v>
                </c:pt>
                <c:pt idx="3085">
                  <c:v>-1.0882813698518999E-3</c:v>
                </c:pt>
                <c:pt idx="3086">
                  <c:v>-1.0882541160045301E-3</c:v>
                </c:pt>
                <c:pt idx="3087">
                  <c:v>-1.0882259454424901E-3</c:v>
                </c:pt>
                <c:pt idx="3088">
                  <c:v>-1.08819679369343E-3</c:v>
                </c:pt>
                <c:pt idx="3089">
                  <c:v>-1.0881665920517199E-3</c:v>
                </c:pt>
                <c:pt idx="3090">
                  <c:v>-1.0881352678538199E-3</c:v>
                </c:pt>
                <c:pt idx="3091">
                  <c:v>-1.0881027449080401E-3</c:v>
                </c:pt>
                <c:pt idx="3092">
                  <c:v>-1.0880689441248701E-3</c:v>
                </c:pt>
                <c:pt idx="3093">
                  <c:v>-1.08803378441824E-3</c:v>
                </c:pt>
                <c:pt idx="3094">
                  <c:v>-1.0879971839406399E-3</c:v>
                </c:pt>
                <c:pt idx="3095">
                  <c:v>-1.0879590616748799E-3</c:v>
                </c:pt>
                <c:pt idx="3096">
                  <c:v>-1.0879193393498899E-3</c:v>
                </c:pt>
                <c:pt idx="3097">
                  <c:v>-1.08787794360099E-3</c:v>
                </c:pt>
                <c:pt idx="3098">
                  <c:v>-1.08783480827588E-3</c:v>
                </c:pt>
                <c:pt idx="3099">
                  <c:v>-1.08778987679529E-3</c:v>
                </c:pt>
                <c:pt idx="3100">
                  <c:v>-1.0877431044976501E-3</c:v>
                </c:pt>
                <c:pt idx="3101">
                  <c:v>-1.08769446090939E-3</c:v>
                </c:pt>
                <c:pt idx="3102">
                  <c:v>-1.08764393187063E-3</c:v>
                </c:pt>
                <c:pt idx="3103">
                  <c:v>-1.0875915214113799E-3</c:v>
                </c:pt>
                <c:pt idx="3104">
                  <c:v>-1.08753725322911E-3</c:v>
                </c:pt>
                <c:pt idx="3105">
                  <c:v>-1.0874811715894299E-3</c:v>
                </c:pt>
                <c:pt idx="3106">
                  <c:v>-1.08742334148069E-3</c:v>
                </c:pt>
                <c:pt idx="3107">
                  <c:v>-1.08736384790944E-3</c:v>
                </c:pt>
                <c:pt idx="3108">
                  <c:v>-1.0873027943202199E-3</c:v>
                </c:pt>
                <c:pt idx="3109">
                  <c:v>-1.0872403002355601E-3</c:v>
                </c:pt>
                <c:pt idx="3110">
                  <c:v>-1.0871764983029599E-3</c:v>
                </c:pt>
                <c:pt idx="3111">
                  <c:v>-1.08711153098377E-3</c:v>
                </c:pt>
                <c:pt idx="3112">
                  <c:v>-1.08704554711759E-3</c:v>
                </c:pt>
                <c:pt idx="3113">
                  <c:v>-1.08697869856845E-3</c:v>
                </c:pt>
                <c:pt idx="3114">
                  <c:v>-1.0869111371408599E-3</c:v>
                </c:pt>
                <c:pt idx="3115">
                  <c:v>-1.08684301196716E-3</c:v>
                </c:pt>
                <c:pt idx="3116">
                  <c:v>-1.0867744676039701E-3</c:v>
                </c:pt>
                <c:pt idx="3117">
                  <c:v>-1.0867056430874399E-3</c:v>
                </c:pt>
                <c:pt idx="3118">
                  <c:v>-1.0866366721235599E-3</c:v>
                </c:pt>
                <c:pt idx="3119">
                  <c:v>-1.08656768439738E-3</c:v>
                </c:pt>
                <c:pt idx="3120">
                  <c:v>-1.0864988077001301E-3</c:v>
                </c:pt>
                <c:pt idx="3121">
                  <c:v>-1.0864301702883899E-3</c:v>
                </c:pt>
                <c:pt idx="3122">
                  <c:v>-1.08636190272821E-3</c:v>
                </c:pt>
                <c:pt idx="3123">
                  <c:v>-1.0862941385342999E-3</c:v>
                </c:pt>
                <c:pt idx="3124">
                  <c:v>-1.0862270132032501E-3</c:v>
                </c:pt>
                <c:pt idx="3125">
                  <c:v>-1.0861606616827399E-3</c:v>
                </c:pt>
                <c:pt idx="3126">
                  <c:v>-1.0860952147660099E-3</c:v>
                </c:pt>
                <c:pt idx="3127">
                  <c:v>-1.08603079520334E-3</c:v>
                </c:pt>
                <c:pt idx="3128">
                  <c:v>-1.0859675143828199E-3</c:v>
                </c:pt>
                <c:pt idx="3129">
                  <c:v>-1.0859054702440001E-3</c:v>
                </c:pt>
                <c:pt idx="3130">
                  <c:v>-1.0858447467283199E-3</c:v>
                </c:pt>
                <c:pt idx="3131">
                  <c:v>-1.0857854146611101E-3</c:v>
                </c:pt>
                <c:pt idx="3132">
                  <c:v>-1.0857275336265801E-3</c:v>
                </c:pt>
                <c:pt idx="3133">
                  <c:v>-1.08567115422363E-3</c:v>
                </c:pt>
                <c:pt idx="3134">
                  <c:v>-1.08561632010364E-3</c:v>
                </c:pt>
                <c:pt idx="3135">
                  <c:v>-1.0855630693608501E-3</c:v>
                </c:pt>
                <c:pt idx="3136">
                  <c:v>-1.08551143510598E-3</c:v>
                </c:pt>
                <c:pt idx="3137">
                  <c:v>-1.08546144531635E-3</c:v>
                </c:pt>
                <c:pt idx="3138">
                  <c:v>-1.0854131222531099E-3</c:v>
                </c:pt>
                <c:pt idx="3139">
                  <c:v>-1.0853664818192799E-3</c:v>
                </c:pt>
                <c:pt idx="3140">
                  <c:v>-1.08532153319717E-3</c:v>
                </c:pt>
                <c:pt idx="3141">
                  <c:v>-1.08527827897561E-3</c:v>
                </c:pt>
                <c:pt idx="3142">
                  <c:v>-1.08523671580774E-3</c:v>
                </c:pt>
                <c:pt idx="3143">
                  <c:v>-1.0851968354833601E-3</c:v>
                </c:pt>
                <c:pt idx="3144">
                  <c:v>-1.0851586261988199E-3</c:v>
                </c:pt>
                <c:pt idx="3145">
                  <c:v>-1.0851220737827601E-3</c:v>
                </c:pt>
                <c:pt idx="3146">
                  <c:v>-1.0850871626835101E-3</c:v>
                </c:pt>
                <c:pt idx="3147">
                  <c:v>-1.0850538766198001E-3</c:v>
                </c:pt>
                <c:pt idx="3148">
                  <c:v>-1.0850221989037599E-3</c:v>
                </c:pt>
                <c:pt idx="3149">
                  <c:v>-1.0849921125317299E-3</c:v>
                </c:pt>
                <c:pt idx="3150">
                  <c:v>-1.0849636001783001E-3</c:v>
                </c:pt>
                <c:pt idx="3151">
                  <c:v>-1.0849366442163999E-3</c:v>
                </c:pt>
                <c:pt idx="3152">
                  <c:v>-1.0849112268321399E-3</c:v>
                </c:pt>
                <c:pt idx="3153">
                  <c:v>-1.08488733023177E-3</c:v>
                </c:pt>
                <c:pt idx="3154">
                  <c:v>-1.0848649368777399E-3</c:v>
                </c:pt>
                <c:pt idx="3155">
                  <c:v>-1.0848440296610199E-3</c:v>
                </c:pt>
                <c:pt idx="3156">
                  <c:v>-1.08482459192166E-3</c:v>
                </c:pt>
                <c:pt idx="3157">
                  <c:v>-1.08480660725979E-3</c:v>
                </c:pt>
                <c:pt idx="3158">
                  <c:v>-1.0847900591144E-3</c:v>
                </c:pt>
                <c:pt idx="3159">
                  <c:v>-1.0847749301122101E-3</c:v>
                </c:pt>
                <c:pt idx="3160">
                  <c:v>-1.0847612011983E-3</c:v>
                </c:pt>
                <c:pt idx="3161">
                  <c:v>-1.0847488505585201E-3</c:v>
                </c:pt>
                <c:pt idx="3162">
                  <c:v>-1.08473785234476E-3</c:v>
                </c:pt>
                <c:pt idx="3163">
                  <c:v>-1.08472817522797E-3</c:v>
                </c:pt>
                <c:pt idx="3164">
                  <c:v>-1.08471978082979E-3</c:v>
                </c:pt>
                <c:pt idx="3165">
                  <c:v>-1.08471262211507E-3</c:v>
                </c:pt>
                <c:pt idx="3166">
                  <c:v>-1.0847066418501099E-3</c:v>
                </c:pt>
                <c:pt idx="3167">
                  <c:v>-1.08470177123735E-3</c:v>
                </c:pt>
                <c:pt idx="3168">
                  <c:v>-1.0846979288270499E-3</c:v>
                </c:pt>
                <c:pt idx="3169">
                  <c:v>-1.0846950197854401E-3</c:v>
                </c:pt>
                <c:pt idx="3170">
                  <c:v>-1.08469293558107E-3</c:v>
                </c:pt>
                <c:pt idx="3171">
                  <c:v>-1.0846915541395099E-3</c:v>
                </c:pt>
                <c:pt idx="3172">
                  <c:v>-1.08469074051386E-3</c:v>
                </c:pt>
                <c:pt idx="3173">
                  <c:v>-1.08469034811322E-3</c:v>
                </c:pt>
                <c:pt idx="3174">
                  <c:v>-1.0846902205134601E-3</c:v>
                </c:pt>
                <c:pt idx="3175">
                  <c:v>-1.08469019383477E-3</c:v>
                </c:pt>
                <c:pt idx="3176">
                  <c:v>-1.08469009961104E-3</c:v>
                </c:pt>
                <c:pt idx="3177">
                  <c:v>-1.08468976800622E-3</c:v>
                </c:pt>
                <c:pt idx="3178">
                  <c:v>-1.0846890311734601E-3</c:v>
                </c:pt>
                <c:pt idx="3179">
                  <c:v>-1.08468772652085E-3</c:v>
                </c:pt>
                <c:pt idx="3180">
                  <c:v>-1.0846856996545801E-3</c:v>
                </c:pt>
                <c:pt idx="3181">
                  <c:v>-1.0846828068133401E-3</c:v>
                </c:pt>
                <c:pt idx="3182">
                  <c:v>-1.08467891667044E-3</c:v>
                </c:pt>
                <c:pt idx="3183">
                  <c:v>-1.08467391144258E-3</c:v>
                </c:pt>
                <c:pt idx="3184">
                  <c:v>-1.0846676872949799E-3</c:v>
                </c:pt>
                <c:pt idx="3185">
                  <c:v>-1.08466015407201E-3</c:v>
                </c:pt>
                <c:pt idx="3186">
                  <c:v>-1.0846512344277299E-3</c:v>
                </c:pt>
                <c:pt idx="3187">
                  <c:v>-1.08464086250018E-3</c:v>
                </c:pt>
                <c:pt idx="3188">
                  <c:v>-1.0846289823669699E-3</c:v>
                </c:pt>
                <c:pt idx="3189">
                  <c:v>-1.0846155466146001E-3</c:v>
                </c:pt>
                <c:pt idx="3190">
                  <c:v>-1.0846005154036701E-3</c:v>
                </c:pt>
                <c:pt idx="3191">
                  <c:v>-1.08458385636835E-3</c:v>
                </c:pt>
                <c:pt idx="3192">
                  <c:v>-1.0845655455297501E-3</c:v>
                </c:pt>
                <c:pt idx="3193">
                  <c:v>-1.0845455691516799E-3</c:v>
                </c:pt>
                <c:pt idx="3194">
                  <c:v>-1.0845239261946E-3</c:v>
                </c:pt>
                <c:pt idx="3195">
                  <c:v>-1.0845006308172001E-3</c:v>
                </c:pt>
                <c:pt idx="3196">
                  <c:v>-1.0844757143123401E-3</c:v>
                </c:pt>
                <c:pt idx="3197">
                  <c:v>-1.08444922597378E-3</c:v>
                </c:pt>
                <c:pt idx="3198">
                  <c:v>-1.0844212326426E-3</c:v>
                </c:pt>
                <c:pt idx="3199">
                  <c:v>-1.08439181699935E-3</c:v>
                </c:pt>
                <c:pt idx="3200">
                  <c:v>-1.0843610749529499E-3</c:v>
                </c:pt>
                <c:pt idx="3201">
                  <c:v>-1.0843291126503101E-3</c:v>
                </c:pt>
                <c:pt idx="3202">
                  <c:v>-1.08429604364909E-3</c:v>
                </c:pt>
                <c:pt idx="3203">
                  <c:v>-1.0842619866725601E-3</c:v>
                </c:pt>
                <c:pt idx="3204">
                  <c:v>-1.08422706414558E-3</c:v>
                </c:pt>
                <c:pt idx="3205">
                  <c:v>-1.08419140147027E-3</c:v>
                </c:pt>
                <c:pt idx="3206">
                  <c:v>-1.08415512680333E-3</c:v>
                </c:pt>
                <c:pt idx="3207">
                  <c:v>-1.0841183709946801E-3</c:v>
                </c:pt>
                <c:pt idx="3208">
                  <c:v>-1.0840812673539901E-3</c:v>
                </c:pt>
                <c:pt idx="3209">
                  <c:v>-1.0840439510102001E-3</c:v>
                </c:pt>
                <c:pt idx="3210">
                  <c:v>-1.0840065577809299E-3</c:v>
                </c:pt>
                <c:pt idx="3211">
                  <c:v>-1.08396922262328E-3</c:v>
                </c:pt>
                <c:pt idx="3212">
                  <c:v>-1.0839320778508799E-3</c:v>
                </c:pt>
                <c:pt idx="3213">
                  <c:v>-1.08389525135126E-3</c:v>
                </c:pt>
                <c:pt idx="3214">
                  <c:v>-1.0838588650142001E-3</c:v>
                </c:pt>
                <c:pt idx="3215">
                  <c:v>-1.0838230335069999E-3</c:v>
                </c:pt>
                <c:pt idx="3216">
                  <c:v>-1.0837878634342201E-3</c:v>
                </c:pt>
                <c:pt idx="3217">
                  <c:v>-1.08375345282901E-3</c:v>
                </c:pt>
                <c:pt idx="3218">
                  <c:v>-1.0837198908672399E-3</c:v>
                </c:pt>
                <c:pt idx="3219">
                  <c:v>-1.0836872576853E-3</c:v>
                </c:pt>
                <c:pt idx="3220">
                  <c:v>-1.08365562421336E-3</c:v>
                </c:pt>
                <c:pt idx="3221">
                  <c:v>-1.0836250519926599E-3</c:v>
                </c:pt>
                <c:pt idx="3222">
                  <c:v>-1.08359559300461E-3</c:v>
                </c:pt>
                <c:pt idx="3223">
                  <c:v>-1.0835672895831E-3</c:v>
                </c:pt>
                <c:pt idx="3224">
                  <c:v>-1.0835401744938801E-3</c:v>
                </c:pt>
                <c:pt idx="3225">
                  <c:v>-1.0835142712501201E-3</c:v>
                </c:pt>
                <c:pt idx="3226">
                  <c:v>-1.0834895946988099E-3</c:v>
                </c:pt>
                <c:pt idx="3227">
                  <c:v>-1.08346615187267E-3</c:v>
                </c:pt>
                <c:pt idx="3228">
                  <c:v>-1.08344394307097E-3</c:v>
                </c:pt>
                <c:pt idx="3229">
                  <c:v>-1.08342296311327E-3</c:v>
                </c:pt>
                <c:pt idx="3230">
                  <c:v>-1.0834032027026001E-3</c:v>
                </c:pt>
                <c:pt idx="3231">
                  <c:v>-1.08338464983115E-3</c:v>
                </c:pt>
                <c:pt idx="3232">
                  <c:v>-1.08336729115767E-3</c:v>
                </c:pt>
                <c:pt idx="3233">
                  <c:v>-1.08335111327962E-3</c:v>
                </c:pt>
                <c:pt idx="3234">
                  <c:v>-1.0833361038187601E-3</c:v>
                </c:pt>
                <c:pt idx="3235">
                  <c:v>-1.08332225224075E-3</c:v>
                </c:pt>
                <c:pt idx="3236">
                  <c:v>-1.08330955034194E-3</c:v>
                </c:pt>
                <c:pt idx="3237">
                  <c:v>-1.0832979923587299E-3</c:v>
                </c:pt>
                <c:pt idx="3238">
                  <c:v>-1.08328757468232E-3</c:v>
                </c:pt>
                <c:pt idx="3239">
                  <c:v>-1.0832782951891401E-3</c:v>
                </c:pt>
                <c:pt idx="3240">
                  <c:v>-1.0832701522189099E-3</c:v>
                </c:pt>
                <c:pt idx="3241">
                  <c:v>-1.08326314325072E-3</c:v>
                </c:pt>
                <c:pt idx="3242">
                  <c:v>-1.0832572633433901E-3</c:v>
                </c:pt>
                <c:pt idx="3243">
                  <c:v>-1.08325250342674E-3</c:v>
                </c:pt>
                <c:pt idx="3244">
                  <c:v>-1.08324884855334E-3</c:v>
                </c:pt>
                <c:pt idx="3245">
                  <c:v>-1.0832462762457599E-3</c:v>
                </c:pt>
                <c:pt idx="3246">
                  <c:v>-1.0832447550912501E-3</c:v>
                </c:pt>
                <c:pt idx="3247">
                  <c:v>-1.083244243736E-3</c:v>
                </c:pt>
                <c:pt idx="3248">
                  <c:v>-1.0832446904067701E-3</c:v>
                </c:pt>
                <c:pt idx="3249">
                  <c:v>-1.0832460330383201E-3</c:v>
                </c:pt>
                <c:pt idx="3250">
                  <c:v>-1.0832482000187201E-3</c:v>
                </c:pt>
                <c:pt idx="3251">
                  <c:v>-1.08325111149447E-3</c:v>
                </c:pt>
                <c:pt idx="3252">
                  <c:v>-1.0832546811182799E-3</c:v>
                </c:pt>
                <c:pt idx="3253">
                  <c:v>-1.08325881808167E-3</c:v>
                </c:pt>
                <c:pt idx="3254">
                  <c:v>-1.0832634292548199E-3</c:v>
                </c:pt>
                <c:pt idx="3255">
                  <c:v>-1.0832684212487801E-3</c:v>
                </c:pt>
                <c:pt idx="3256">
                  <c:v>-1.0832737022170001E-3</c:v>
                </c:pt>
                <c:pt idx="3257">
                  <c:v>-1.08327918321976E-3</c:v>
                </c:pt>
                <c:pt idx="3258">
                  <c:v>-1.0832847789999499E-3</c:v>
                </c:pt>
                <c:pt idx="3259">
                  <c:v>-1.0832904080722401E-3</c:v>
                </c:pt>
                <c:pt idx="3260">
                  <c:v>-1.0832959921226999E-3</c:v>
                </c:pt>
                <c:pt idx="3261">
                  <c:v>-1.08330145484477E-3</c:v>
                </c:pt>
                <c:pt idx="3262">
                  <c:v>-1.0833067204737399E-3</c:v>
                </c:pt>
                <c:pt idx="3263">
                  <c:v>-1.0833117123833201E-3</c:v>
                </c:pt>
                <c:pt idx="3264">
                  <c:v>-1.08331635213328E-3</c:v>
                </c:pt>
                <c:pt idx="3265">
                  <c:v>-1.08332055928083E-3</c:v>
                </c:pt>
                <c:pt idx="3266">
                  <c:v>-1.0833242521017901E-3</c:v>
                </c:pt>
                <c:pt idx="3267">
                  <c:v>-1.08332734914912E-3</c:v>
                </c:pt>
                <c:pt idx="3268">
                  <c:v>-1.0833297713707701E-3</c:v>
                </c:pt>
                <c:pt idx="3269">
                  <c:v>-1.0833314443731E-3</c:v>
                </c:pt>
                <c:pt idx="3270">
                  <c:v>-1.0833323003923501E-3</c:v>
                </c:pt>
                <c:pt idx="3271">
                  <c:v>-1.0833322796269501E-3</c:v>
                </c:pt>
                <c:pt idx="3272">
                  <c:v>-1.08333133075692E-3</c:v>
                </c:pt>
                <c:pt idx="3273">
                  <c:v>-1.0833294106821301E-3</c:v>
                </c:pt>
                <c:pt idx="3274">
                  <c:v>-1.0833264836878601E-3</c:v>
                </c:pt>
                <c:pt idx="3275">
                  <c:v>-1.08332252035082E-3</c:v>
                </c:pt>
                <c:pt idx="3276">
                  <c:v>-1.08331749650842E-3</c:v>
                </c:pt>
                <c:pt idx="3277">
                  <c:v>-1.08331139254018E-3</c:v>
                </c:pt>
                <c:pt idx="3278">
                  <c:v>-1.0833041930780501E-3</c:v>
                </c:pt>
                <c:pt idx="3279">
                  <c:v>-1.0832958273047401E-3</c:v>
                </c:pt>
                <c:pt idx="3280">
                  <c:v>-1.0832860083867699E-3</c:v>
                </c:pt>
                <c:pt idx="3281">
                  <c:v>-1.0832748344641601E-3</c:v>
                </c:pt>
                <c:pt idx="3282">
                  <c:v>-1.0832623771364501E-3</c:v>
                </c:pt>
                <c:pt idx="3283">
                  <c:v>-1.0832486780876999E-3</c:v>
                </c:pt>
                <c:pt idx="3284">
                  <c:v>-1.0832337714545401E-3</c:v>
                </c:pt>
                <c:pt idx="3285">
                  <c:v>-1.0832176898512001E-3</c:v>
                </c:pt>
                <c:pt idx="3286">
                  <c:v>-1.0832004662249201E-3</c:v>
                </c:pt>
                <c:pt idx="3287">
                  <c:v>-1.0831821340072699E-3</c:v>
                </c:pt>
                <c:pt idx="3288">
                  <c:v>-1.08316272674681E-3</c:v>
                </c:pt>
                <c:pt idx="3289">
                  <c:v>-1.0831422776194899E-3</c:v>
                </c:pt>
                <c:pt idx="3290">
                  <c:v>-1.0831208189266001E-3</c:v>
                </c:pt>
                <c:pt idx="3291">
                  <c:v>-1.08309838162536E-3</c:v>
                </c:pt>
                <c:pt idx="3292">
                  <c:v>-1.08307499486762E-3</c:v>
                </c:pt>
                <c:pt idx="3293">
                  <c:v>-1.08305068546199E-3</c:v>
                </c:pt>
                <c:pt idx="3294">
                  <c:v>-1.08302547719292E-3</c:v>
                </c:pt>
                <c:pt idx="3295">
                  <c:v>-1.0829993900051901E-3</c:v>
                </c:pt>
                <c:pt idx="3296">
                  <c:v>-1.0829724391265901E-3</c:v>
                </c:pt>
                <c:pt idx="3297">
                  <c:v>-1.0829446342266499E-3</c:v>
                </c:pt>
                <c:pt idx="3298">
                  <c:v>-1.08291597870275E-3</c:v>
                </c:pt>
                <c:pt idx="3299">
                  <c:v>-1.0828864691682001E-3</c:v>
                </c:pt>
                <c:pt idx="3300">
                  <c:v>-1.0828560951994901E-3</c:v>
                </c:pt>
                <c:pt idx="3301">
                  <c:v>-1.08282483938617E-3</c:v>
                </c:pt>
                <c:pt idx="3302">
                  <c:v>-1.08279267771866E-3</c:v>
                </c:pt>
                <c:pt idx="3303">
                  <c:v>-1.08275958034008E-3</c:v>
                </c:pt>
                <c:pt idx="3304">
                  <c:v>-1.08272551267344E-3</c:v>
                </c:pt>
                <c:pt idx="3305">
                  <c:v>-1.0826904368987E-3</c:v>
                </c:pt>
                <c:pt idx="3306">
                  <c:v>-1.08265431372575E-3</c:v>
                </c:pt>
                <c:pt idx="3307">
                  <c:v>-1.08261710435337E-3</c:v>
                </c:pt>
                <c:pt idx="3308">
                  <c:v>-1.08257877252389E-3</c:v>
                </c:pt>
                <c:pt idx="3309">
                  <c:v>-1.08253928670459E-3</c:v>
                </c:pt>
                <c:pt idx="3310">
                  <c:v>-1.0824986185341799E-3</c:v>
                </c:pt>
                <c:pt idx="3311">
                  <c:v>-1.0824567367117401E-3</c:v>
                </c:pt>
                <c:pt idx="3312">
                  <c:v>-1.0824136187708E-3</c:v>
                </c:pt>
                <c:pt idx="3313">
                  <c:v>-1.0823692730303001E-3</c:v>
                </c:pt>
                <c:pt idx="3314">
                  <c:v>-1.08232373153765E-3</c:v>
                </c:pt>
                <c:pt idx="3315">
                  <c:v>-1.08227704232381E-3</c:v>
                </c:pt>
                <c:pt idx="3316">
                  <c:v>-1.0822292678517901E-3</c:v>
                </c:pt>
                <c:pt idx="3317">
                  <c:v>-1.0821804667744E-3</c:v>
                </c:pt>
                <c:pt idx="3318">
                  <c:v>-1.08213069068996E-3</c:v>
                </c:pt>
                <c:pt idx="3319">
                  <c:v>-1.08207999933689E-3</c:v>
                </c:pt>
                <c:pt idx="3320">
                  <c:v>-1.0820284640609701E-3</c:v>
                </c:pt>
                <c:pt idx="3321">
                  <c:v>-1.0819761645861699E-3</c:v>
                </c:pt>
                <c:pt idx="3322">
                  <c:v>-1.0819231854334601E-3</c:v>
                </c:pt>
                <c:pt idx="3323">
                  <c:v>-1.08186961196389E-3</c:v>
                </c:pt>
                <c:pt idx="3324">
                  <c:v>-1.08181552836612E-3</c:v>
                </c:pt>
                <c:pt idx="3325">
                  <c:v>-1.0817610170765601E-3</c:v>
                </c:pt>
                <c:pt idx="3326">
                  <c:v>-1.08170615915789E-3</c:v>
                </c:pt>
                <c:pt idx="3327">
                  <c:v>-1.0816510353655799E-3</c:v>
                </c:pt>
                <c:pt idx="3328">
                  <c:v>-1.0815957273880899E-3</c:v>
                </c:pt>
                <c:pt idx="3329">
                  <c:v>-1.0815403194150901E-3</c:v>
                </c:pt>
                <c:pt idx="3330">
                  <c:v>-1.0814848997398601E-3</c:v>
                </c:pt>
                <c:pt idx="3331">
                  <c:v>-1.08142956183954E-3</c:v>
                </c:pt>
                <c:pt idx="3332">
                  <c:v>-1.08137440463053E-3</c:v>
                </c:pt>
                <c:pt idx="3333">
                  <c:v>-1.08131953170019E-3</c:v>
                </c:pt>
                <c:pt idx="3334">
                  <c:v>-1.0812650495551799E-3</c:v>
                </c:pt>
                <c:pt idx="3335">
                  <c:v>-1.0812110651504899E-3</c:v>
                </c:pt>
                <c:pt idx="3336">
                  <c:v>-1.0811576830816801E-3</c:v>
                </c:pt>
                <c:pt idx="3337">
                  <c:v>-1.0811050028412101E-3</c:v>
                </c:pt>
                <c:pt idx="3338">
                  <c:v>-1.08105311646287E-3</c:v>
                </c:pt>
                <c:pt idx="3339">
                  <c:v>-1.0810021068123599E-3</c:v>
                </c:pt>
                <c:pt idx="3340">
                  <c:v>-1.08095204666152E-3</c:v>
                </c:pt>
                <c:pt idx="3341">
                  <c:v>-1.0809029985398501E-3</c:v>
                </c:pt>
                <c:pt idx="3342">
                  <c:v>-1.0808550152796601E-3</c:v>
                </c:pt>
                <c:pt idx="3343">
                  <c:v>-1.0808081410688499E-3</c:v>
                </c:pt>
                <c:pt idx="3344">
                  <c:v>-1.08076241271564E-3</c:v>
                </c:pt>
                <c:pt idx="3345">
                  <c:v>-1.08071786081898E-3</c:v>
                </c:pt>
                <c:pt idx="3346">
                  <c:v>-1.0806745106298999E-3</c:v>
                </c:pt>
                <c:pt idx="3347">
                  <c:v>-1.0806323825372801E-3</c:v>
                </c:pt>
                <c:pt idx="3348">
                  <c:v>-1.0805914922612E-3</c:v>
                </c:pt>
                <c:pt idx="3349">
                  <c:v>-1.0805518509219201E-3</c:v>
                </c:pt>
                <c:pt idx="3350">
                  <c:v>-1.0805134651505901E-3</c:v>
                </c:pt>
                <c:pt idx="3351">
                  <c:v>-1.0804763373682301E-3</c:v>
                </c:pt>
                <c:pt idx="3352">
                  <c:v>-1.08044046635877E-3</c:v>
                </c:pt>
                <c:pt idx="3353">
                  <c:v>-1.0804058481834E-3</c:v>
                </c:pt>
                <c:pt idx="3354">
                  <c:v>-1.08037247725982E-3</c:v>
                </c:pt>
                <c:pt idx="3355">
                  <c:v>-1.08034034740428E-3</c:v>
                </c:pt>
                <c:pt idx="3356">
                  <c:v>-1.08030945280306E-3</c:v>
                </c:pt>
                <c:pt idx="3357">
                  <c:v>-1.0802797888540101E-3</c:v>
                </c:pt>
                <c:pt idx="3358">
                  <c:v>-1.08025135275221E-3</c:v>
                </c:pt>
                <c:pt idx="3359">
                  <c:v>-1.0802241437923401E-3</c:v>
                </c:pt>
                <c:pt idx="3360">
                  <c:v>-1.0801981634996299E-3</c:v>
                </c:pt>
                <c:pt idx="3361">
                  <c:v>-1.0801734157407301E-3</c:v>
                </c:pt>
                <c:pt idx="3362">
                  <c:v>-1.0801499068953499E-3</c:v>
                </c:pt>
                <c:pt idx="3363">
                  <c:v>-1.0801276456320699E-3</c:v>
                </c:pt>
                <c:pt idx="3364">
                  <c:v>-1.0801066435789299E-3</c:v>
                </c:pt>
                <c:pt idx="3365">
                  <c:v>-1.0800869114985501E-3</c:v>
                </c:pt>
                <c:pt idx="3366">
                  <c:v>-1.0800684381254799E-3</c:v>
                </c:pt>
                <c:pt idx="3367">
                  <c:v>-1.08005123195722E-3</c:v>
                </c:pt>
                <c:pt idx="3368">
                  <c:v>-1.0800354116483799E-3</c:v>
                </c:pt>
                <c:pt idx="3369">
                  <c:v>-1.0800210772240199E-3</c:v>
                </c:pt>
                <c:pt idx="3370">
                  <c:v>-1.08000817978021E-3</c:v>
                </c:pt>
                <c:pt idx="3371">
                  <c:v>-1.0799966047184699E-3</c:v>
                </c:pt>
                <c:pt idx="3372">
                  <c:v>-1.0799862994317799E-3</c:v>
                </c:pt>
                <c:pt idx="3373">
                  <c:v>-1.0799773361478201E-3</c:v>
                </c:pt>
                <c:pt idx="3374">
                  <c:v>-1.0799697850859299E-3</c:v>
                </c:pt>
                <c:pt idx="3375">
                  <c:v>-1.0799636461411299E-3</c:v>
                </c:pt>
                <c:pt idx="3376">
                  <c:v>-1.07995888839359E-3</c:v>
                </c:pt>
                <c:pt idx="3377">
                  <c:v>-1.07995546001085E-3</c:v>
                </c:pt>
                <c:pt idx="3378">
                  <c:v>-1.0799532899504599E-3</c:v>
                </c:pt>
                <c:pt idx="3379">
                  <c:v>-1.0799522535560901E-3</c:v>
                </c:pt>
                <c:pt idx="3380">
                  <c:v>-1.07995223030201E-3</c:v>
                </c:pt>
                <c:pt idx="3381">
                  <c:v>-1.07995325352102E-3</c:v>
                </c:pt>
                <c:pt idx="3382">
                  <c:v>-1.0799553495074001E-3</c:v>
                </c:pt>
                <c:pt idx="3383">
                  <c:v>-1.0799583656362099E-3</c:v>
                </c:pt>
                <c:pt idx="3384">
                  <c:v>-1.0799620672616501E-3</c:v>
                </c:pt>
                <c:pt idx="3385">
                  <c:v>-1.07996629535635E-3</c:v>
                </c:pt>
                <c:pt idx="3386">
                  <c:v>-1.0799710133893999E-3</c:v>
                </c:pt>
                <c:pt idx="3387">
                  <c:v>-1.0799760832600801E-3</c:v>
                </c:pt>
                <c:pt idx="3388">
                  <c:v>-1.0799813082132601E-3</c:v>
                </c:pt>
                <c:pt idx="3389">
                  <c:v>-1.07998667271996E-3</c:v>
                </c:pt>
                <c:pt idx="3390">
                  <c:v>-1.07999212863539E-3</c:v>
                </c:pt>
                <c:pt idx="3391">
                  <c:v>-1.0799974624978201E-3</c:v>
                </c:pt>
                <c:pt idx="3392">
                  <c:v>-1.08000237034087E-3</c:v>
                </c:pt>
                <c:pt idx="3393">
                  <c:v>-1.08000653785408E-3</c:v>
                </c:pt>
                <c:pt idx="3394">
                  <c:v>-1.0800099201854899E-3</c:v>
                </c:pt>
                <c:pt idx="3395">
                  <c:v>-1.08001267658195E-3</c:v>
                </c:pt>
                <c:pt idx="3396">
                  <c:v>-1.08001475780397E-3</c:v>
                </c:pt>
                <c:pt idx="3397">
                  <c:v>-1.08001590096098E-3</c:v>
                </c:pt>
                <c:pt idx="3398">
                  <c:v>-1.0800157231713201E-3</c:v>
                </c:pt>
                <c:pt idx="3399">
                  <c:v>-1.0800140604775199E-3</c:v>
                </c:pt>
                <c:pt idx="3400">
                  <c:v>-1.0800111371236599E-3</c:v>
                </c:pt>
                <c:pt idx="3401">
                  <c:v>-1.0800070732124201E-3</c:v>
                </c:pt>
                <c:pt idx="3402">
                  <c:v>-1.08000165860719E-3</c:v>
                </c:pt>
                <c:pt idx="3403">
                  <c:v>-1.0799945305718401E-3</c:v>
                </c:pt>
                <c:pt idx="3404">
                  <c:v>-1.07998558316779E-3</c:v>
                </c:pt>
                <c:pt idx="3405">
                  <c:v>-1.0799750381389401E-3</c:v>
                </c:pt>
                <c:pt idx="3406">
                  <c:v>-1.0799629532295899E-3</c:v>
                </c:pt>
                <c:pt idx="3407">
                  <c:v>-1.0799491830469901E-3</c:v>
                </c:pt>
                <c:pt idx="3408">
                  <c:v>-1.0799337696948399E-3</c:v>
                </c:pt>
                <c:pt idx="3409">
                  <c:v>-1.07991667121345E-3</c:v>
                </c:pt>
                <c:pt idx="3410">
                  <c:v>-1.07989782718781E-3</c:v>
                </c:pt>
                <c:pt idx="3411">
                  <c:v>-1.0798776714453901E-3</c:v>
                </c:pt>
                <c:pt idx="3412">
                  <c:v>-1.0798563344088801E-3</c:v>
                </c:pt>
                <c:pt idx="3413">
                  <c:v>-1.0798335885660599E-3</c:v>
                </c:pt>
                <c:pt idx="3414">
                  <c:v>-1.07980965611156E-3</c:v>
                </c:pt>
                <c:pt idx="3415">
                  <c:v>-1.0797847047129901E-3</c:v>
                </c:pt>
                <c:pt idx="3416">
                  <c:v>-1.07975863192974E-3</c:v>
                </c:pt>
                <c:pt idx="3417">
                  <c:v>-1.0797315676208401E-3</c:v>
                </c:pt>
                <c:pt idx="3418">
                  <c:v>-1.07970354425302E-3</c:v>
                </c:pt>
                <c:pt idx="3419">
                  <c:v>-1.0796743653560699E-3</c:v>
                </c:pt>
                <c:pt idx="3420">
                  <c:v>-1.07964396415229E-3</c:v>
                </c:pt>
                <c:pt idx="3421">
                  <c:v>-1.07961260867273E-3</c:v>
                </c:pt>
                <c:pt idx="3422">
                  <c:v>-1.0795803543629499E-3</c:v>
                </c:pt>
                <c:pt idx="3423">
                  <c:v>-1.0795467941660799E-3</c:v>
                </c:pt>
                <c:pt idx="3424">
                  <c:v>-1.0795120001214601E-3</c:v>
                </c:pt>
                <c:pt idx="3425">
                  <c:v>-1.0794762508171401E-3</c:v>
                </c:pt>
                <c:pt idx="3426">
                  <c:v>-1.07943958385889E-3</c:v>
                </c:pt>
                <c:pt idx="3427">
                  <c:v>-1.07940207795928E-3</c:v>
                </c:pt>
                <c:pt idx="3428">
                  <c:v>-1.0793639500419499E-3</c:v>
                </c:pt>
                <c:pt idx="3429">
                  <c:v>-1.0793254568932399E-3</c:v>
                </c:pt>
                <c:pt idx="3430">
                  <c:v>-1.0792869052570399E-3</c:v>
                </c:pt>
                <c:pt idx="3431">
                  <c:v>-1.0792483504835401E-3</c:v>
                </c:pt>
                <c:pt idx="3432">
                  <c:v>-1.0792097938754699E-3</c:v>
                </c:pt>
                <c:pt idx="3433">
                  <c:v>-1.07917139338074E-3</c:v>
                </c:pt>
                <c:pt idx="3434">
                  <c:v>-1.0791332745999399E-3</c:v>
                </c:pt>
                <c:pt idx="3435">
                  <c:v>-1.0790955516128699E-3</c:v>
                </c:pt>
                <c:pt idx="3436">
                  <c:v>-1.07905830013049E-3</c:v>
                </c:pt>
                <c:pt idx="3437">
                  <c:v>-1.0790215558314101E-3</c:v>
                </c:pt>
                <c:pt idx="3438">
                  <c:v>-1.07898534919404E-3</c:v>
                </c:pt>
                <c:pt idx="3439">
                  <c:v>-1.0789496298513599E-3</c:v>
                </c:pt>
                <c:pt idx="3440">
                  <c:v>-1.0789143169697799E-3</c:v>
                </c:pt>
                <c:pt idx="3441">
                  <c:v>-1.07887966651179E-3</c:v>
                </c:pt>
                <c:pt idx="3442">
                  <c:v>-1.0788458294297299E-3</c:v>
                </c:pt>
                <c:pt idx="3443">
                  <c:v>-1.07881263281935E-3</c:v>
                </c:pt>
                <c:pt idx="3444">
                  <c:v>-1.07877987203765E-3</c:v>
                </c:pt>
                <c:pt idx="3445">
                  <c:v>-1.0787476176900501E-3</c:v>
                </c:pt>
                <c:pt idx="3446">
                  <c:v>-1.07871617642226E-3</c:v>
                </c:pt>
                <c:pt idx="3447">
                  <c:v>-1.0786854123137101E-3</c:v>
                </c:pt>
                <c:pt idx="3448">
                  <c:v>-1.07865549896334E-3</c:v>
                </c:pt>
                <c:pt idx="3449">
                  <c:v>-1.07862657245318E-3</c:v>
                </c:pt>
                <c:pt idx="3450">
                  <c:v>-1.0785983393467001E-3</c:v>
                </c:pt>
                <c:pt idx="3451">
                  <c:v>-1.07857091558587E-3</c:v>
                </c:pt>
                <c:pt idx="3452">
                  <c:v>-1.0785445400364E-3</c:v>
                </c:pt>
                <c:pt idx="3453">
                  <c:v>-1.0785190988891701E-3</c:v>
                </c:pt>
                <c:pt idx="3454">
                  <c:v>-1.0784946735429399E-3</c:v>
                </c:pt>
                <c:pt idx="3455">
                  <c:v>-1.0784712933062501E-3</c:v>
                </c:pt>
                <c:pt idx="3456">
                  <c:v>-1.07844849613607E-3</c:v>
                </c:pt>
                <c:pt idx="3457">
                  <c:v>-1.0784261737220001E-3</c:v>
                </c:pt>
                <c:pt idx="3458">
                  <c:v>-1.07840466037815E-3</c:v>
                </c:pt>
                <c:pt idx="3459">
                  <c:v>-1.07838383379563E-3</c:v>
                </c:pt>
                <c:pt idx="3460">
                  <c:v>-1.0783633045330699E-3</c:v>
                </c:pt>
                <c:pt idx="3461">
                  <c:v>-1.0783432632586901E-3</c:v>
                </c:pt>
                <c:pt idx="3462">
                  <c:v>-1.0783242528588999E-3</c:v>
                </c:pt>
                <c:pt idx="3463">
                  <c:v>-1.07830613083586E-3</c:v>
                </c:pt>
                <c:pt idx="3464">
                  <c:v>-1.0782882872650099E-3</c:v>
                </c:pt>
                <c:pt idx="3465">
                  <c:v>-1.07827074525368E-3</c:v>
                </c:pt>
                <c:pt idx="3466">
                  <c:v>-1.0782539497009101E-3</c:v>
                </c:pt>
                <c:pt idx="3467">
                  <c:v>-1.0782382813498E-3</c:v>
                </c:pt>
                <c:pt idx="3468">
                  <c:v>-1.0782235247202101E-3</c:v>
                </c:pt>
                <c:pt idx="3469">
                  <c:v>-1.07820921213004E-3</c:v>
                </c:pt>
                <c:pt idx="3470">
                  <c:v>-1.0781953857626099E-3</c:v>
                </c:pt>
                <c:pt idx="3471">
                  <c:v>-1.0781821341837501E-3</c:v>
                </c:pt>
                <c:pt idx="3472">
                  <c:v>-1.07816951412761E-3</c:v>
                </c:pt>
                <c:pt idx="3473">
                  <c:v>-1.0781575293038099E-3</c:v>
                </c:pt>
                <c:pt idx="3474">
                  <c:v>-1.0781459475757999E-3</c:v>
                </c:pt>
                <c:pt idx="3475">
                  <c:v>-1.0781347093335599E-3</c:v>
                </c:pt>
                <c:pt idx="3476">
                  <c:v>-1.07812377325048E-3</c:v>
                </c:pt>
                <c:pt idx="3477">
                  <c:v>-1.0781130549543201E-3</c:v>
                </c:pt>
                <c:pt idx="3478">
                  <c:v>-1.0781025254687699E-3</c:v>
                </c:pt>
                <c:pt idx="3479">
                  <c:v>-1.0780921862964001E-3</c:v>
                </c:pt>
                <c:pt idx="3480">
                  <c:v>-1.07808213355384E-3</c:v>
                </c:pt>
                <c:pt idx="3481">
                  <c:v>-1.0780723871509201E-3</c:v>
                </c:pt>
                <c:pt idx="3482">
                  <c:v>-1.0780625134084801E-3</c:v>
                </c:pt>
                <c:pt idx="3483">
                  <c:v>-1.0780522067100199E-3</c:v>
                </c:pt>
                <c:pt idx="3484">
                  <c:v>-1.07804152820294E-3</c:v>
                </c:pt>
                <c:pt idx="3485">
                  <c:v>-1.07803050934088E-3</c:v>
                </c:pt>
                <c:pt idx="3486">
                  <c:v>-1.0780191600196099E-3</c:v>
                </c:pt>
                <c:pt idx="3487">
                  <c:v>-1.0780074811379799E-3</c:v>
                </c:pt>
                <c:pt idx="3488">
                  <c:v>-1.07799534467975E-3</c:v>
                </c:pt>
                <c:pt idx="3489">
                  <c:v>-1.07798253753204E-3</c:v>
                </c:pt>
                <c:pt idx="3490">
                  <c:v>-1.0779689490567801E-3</c:v>
                </c:pt>
                <c:pt idx="3491">
                  <c:v>-1.07795457699306E-3</c:v>
                </c:pt>
                <c:pt idx="3492">
                  <c:v>-1.0779394852902301E-3</c:v>
                </c:pt>
                <c:pt idx="3493">
                  <c:v>-1.0779238060298301E-3</c:v>
                </c:pt>
                <c:pt idx="3494">
                  <c:v>-1.0779076528924501E-3</c:v>
                </c:pt>
                <c:pt idx="3495">
                  <c:v>-1.0778910173792301E-3</c:v>
                </c:pt>
                <c:pt idx="3496">
                  <c:v>-1.0778739706114901E-3</c:v>
                </c:pt>
                <c:pt idx="3497">
                  <c:v>-1.0778567087460201E-3</c:v>
                </c:pt>
                <c:pt idx="3498">
                  <c:v>-1.0778391126594999E-3</c:v>
                </c:pt>
                <c:pt idx="3499">
                  <c:v>-1.0778211634266299E-3</c:v>
                </c:pt>
                <c:pt idx="3500">
                  <c:v>-1.0778030949766899E-3</c:v>
                </c:pt>
                <c:pt idx="3501">
                  <c:v>-1.0777851124527101E-3</c:v>
                </c:pt>
                <c:pt idx="3502">
                  <c:v>-1.0777673572877899E-3</c:v>
                </c:pt>
                <c:pt idx="3503">
                  <c:v>-1.07774995559109E-3</c:v>
                </c:pt>
                <c:pt idx="3504">
                  <c:v>-1.07773307853648E-3</c:v>
                </c:pt>
                <c:pt idx="3505">
                  <c:v>-1.0777169561297999E-3</c:v>
                </c:pt>
                <c:pt idx="3506">
                  <c:v>-1.0777017858310701E-3</c:v>
                </c:pt>
                <c:pt idx="3507">
                  <c:v>-1.0776875590716301E-3</c:v>
                </c:pt>
                <c:pt idx="3508">
                  <c:v>-1.0776743491001401E-3</c:v>
                </c:pt>
                <c:pt idx="3509">
                  <c:v>-1.0776625796664601E-3</c:v>
                </c:pt>
                <c:pt idx="3510">
                  <c:v>-1.07765238283932E-3</c:v>
                </c:pt>
                <c:pt idx="3511">
                  <c:v>-1.0776437359282501E-3</c:v>
                </c:pt>
                <c:pt idx="3512">
                  <c:v>-1.0776366713176201E-3</c:v>
                </c:pt>
                <c:pt idx="3513">
                  <c:v>-1.07763123608362E-3</c:v>
                </c:pt>
                <c:pt idx="3514">
                  <c:v>-1.0776274249307599E-3</c:v>
                </c:pt>
                <c:pt idx="3515">
                  <c:v>-1.07762519707937E-3</c:v>
                </c:pt>
                <c:pt idx="3516">
                  <c:v>-1.07762451650969E-3</c:v>
                </c:pt>
                <c:pt idx="3517">
                  <c:v>-1.0776253768843399E-3</c:v>
                </c:pt>
                <c:pt idx="3518">
                  <c:v>-1.07762780776703E-3</c:v>
                </c:pt>
                <c:pt idx="3519">
                  <c:v>-1.07763184844771E-3</c:v>
                </c:pt>
                <c:pt idx="3520">
                  <c:v>-1.07763749642656E-3</c:v>
                </c:pt>
                <c:pt idx="3521">
                  <c:v>-1.0776446911094999E-3</c:v>
                </c:pt>
                <c:pt idx="3522">
                  <c:v>-1.0776533416448099E-3</c:v>
                </c:pt>
                <c:pt idx="3523">
                  <c:v>-1.0776633654954E-3</c:v>
                </c:pt>
                <c:pt idx="3524">
                  <c:v>-1.07767470534429E-3</c:v>
                </c:pt>
                <c:pt idx="3525">
                  <c:v>-1.07768712383777E-3</c:v>
                </c:pt>
                <c:pt idx="3526">
                  <c:v>-1.0777003194601901E-3</c:v>
                </c:pt>
                <c:pt idx="3527">
                  <c:v>-1.0777143194382001E-3</c:v>
                </c:pt>
                <c:pt idx="3528">
                  <c:v>-1.07772886985386E-3</c:v>
                </c:pt>
                <c:pt idx="3529">
                  <c:v>-1.0777435733868299E-3</c:v>
                </c:pt>
                <c:pt idx="3530">
                  <c:v>-1.07775804178722E-3</c:v>
                </c:pt>
                <c:pt idx="3531">
                  <c:v>-1.0777719602866899E-3</c:v>
                </c:pt>
                <c:pt idx="3532">
                  <c:v>-1.07778508158869E-3</c:v>
                </c:pt>
                <c:pt idx="3533">
                  <c:v>-1.07779716096062E-3</c:v>
                </c:pt>
                <c:pt idx="3534">
                  <c:v>-1.0778078438390801E-3</c:v>
                </c:pt>
                <c:pt idx="3535">
                  <c:v>-1.07781661927111E-3</c:v>
                </c:pt>
                <c:pt idx="3536">
                  <c:v>-1.07782277538249E-3</c:v>
                </c:pt>
                <c:pt idx="3537">
                  <c:v>-1.0778259877017801E-3</c:v>
                </c:pt>
                <c:pt idx="3538">
                  <c:v>-1.0778261543786E-3</c:v>
                </c:pt>
                <c:pt idx="3539">
                  <c:v>-1.0778228421648201E-3</c:v>
                </c:pt>
                <c:pt idx="3540">
                  <c:v>-1.0778155878029699E-3</c:v>
                </c:pt>
                <c:pt idx="3541">
                  <c:v>-1.07780389030476E-3</c:v>
                </c:pt>
                <c:pt idx="3542">
                  <c:v>-1.07778723296975E-3</c:v>
                </c:pt>
                <c:pt idx="3543">
                  <c:v>-1.07776519833156E-3</c:v>
                </c:pt>
                <c:pt idx="3544">
                  <c:v>-1.07773732863934E-3</c:v>
                </c:pt>
                <c:pt idx="3545">
                  <c:v>-1.0777034612371901E-3</c:v>
                </c:pt>
                <c:pt idx="3546">
                  <c:v>-1.0776636204242399E-3</c:v>
                </c:pt>
                <c:pt idx="3547">
                  <c:v>-1.07761740583666E-3</c:v>
                </c:pt>
                <c:pt idx="3548">
                  <c:v>-1.07756444838226E-3</c:v>
                </c:pt>
                <c:pt idx="3549">
                  <c:v>-1.07750451171578E-3</c:v>
                </c:pt>
                <c:pt idx="3550">
                  <c:v>-1.07743765089779E-3</c:v>
                </c:pt>
                <c:pt idx="3551">
                  <c:v>-1.0773639853657801E-3</c:v>
                </c:pt>
                <c:pt idx="3552">
                  <c:v>-1.07728366539176E-3</c:v>
                </c:pt>
                <c:pt idx="3553">
                  <c:v>-1.07719725404497E-3</c:v>
                </c:pt>
                <c:pt idx="3554">
                  <c:v>-1.0771048833190301E-3</c:v>
                </c:pt>
                <c:pt idx="3555">
                  <c:v>-1.0770068281087399E-3</c:v>
                </c:pt>
                <c:pt idx="3556">
                  <c:v>-1.0769036587641599E-3</c:v>
                </c:pt>
                <c:pt idx="3557">
                  <c:v>-1.0767961348267299E-3</c:v>
                </c:pt>
                <c:pt idx="3558">
                  <c:v>-1.0766847338028499E-3</c:v>
                </c:pt>
                <c:pt idx="3559">
                  <c:v>-1.0765703920365599E-3</c:v>
                </c:pt>
                <c:pt idx="3560">
                  <c:v>-1.0764540589101601E-3</c:v>
                </c:pt>
                <c:pt idx="3561">
                  <c:v>-1.07633668872336E-3</c:v>
                </c:pt>
                <c:pt idx="3562">
                  <c:v>-1.07621939621449E-3</c:v>
                </c:pt>
                <c:pt idx="3563">
                  <c:v>-1.0761030670466899E-3</c:v>
                </c:pt>
                <c:pt idx="3564">
                  <c:v>-1.0759884354461799E-3</c:v>
                </c:pt>
                <c:pt idx="3565">
                  <c:v>-1.07587707219477E-3</c:v>
                </c:pt>
                <c:pt idx="3566">
                  <c:v>-1.0757701995273701E-3</c:v>
                </c:pt>
                <c:pt idx="3567">
                  <c:v>-1.07566896860196E-3</c:v>
                </c:pt>
                <c:pt idx="3568">
                  <c:v>-1.07557412326848E-3</c:v>
                </c:pt>
                <c:pt idx="3569">
                  <c:v>-1.07548595803431E-3</c:v>
                </c:pt>
                <c:pt idx="3570">
                  <c:v>-1.0754054316298601E-3</c:v>
                </c:pt>
                <c:pt idx="3571">
                  <c:v>-1.07533370766469E-3</c:v>
                </c:pt>
                <c:pt idx="3572">
                  <c:v>-1.0752711511616501E-3</c:v>
                </c:pt>
                <c:pt idx="3573">
                  <c:v>-1.07521776724259E-3</c:v>
                </c:pt>
                <c:pt idx="3574">
                  <c:v>-1.0751737020599499E-3</c:v>
                </c:pt>
                <c:pt idx="3575">
                  <c:v>-1.07513978996611E-3</c:v>
                </c:pt>
                <c:pt idx="3576">
                  <c:v>-1.0751157384537801E-3</c:v>
                </c:pt>
                <c:pt idx="3577">
                  <c:v>-1.0751008734938799E-3</c:v>
                </c:pt>
                <c:pt idx="3578">
                  <c:v>-1.0750946319778201E-3</c:v>
                </c:pt>
                <c:pt idx="3579">
                  <c:v>-1.07509569591243E-3</c:v>
                </c:pt>
                <c:pt idx="3580">
                  <c:v>-1.0751000580086301E-3</c:v>
                </c:pt>
                <c:pt idx="3581">
                  <c:v>-1.0751062969905001E-3</c:v>
                </c:pt>
                <c:pt idx="3582">
                  <c:v>-1.0751145321847399E-3</c:v>
                </c:pt>
                <c:pt idx="3583">
                  <c:v>-1.0751250526936701E-3</c:v>
                </c:pt>
                <c:pt idx="3584">
                  <c:v>-1.0751379214413799E-3</c:v>
                </c:pt>
                <c:pt idx="3585">
                  <c:v>-1.07515318055914E-3</c:v>
                </c:pt>
                <c:pt idx="3586">
                  <c:v>-1.0751708694733801E-3</c:v>
                </c:pt>
                <c:pt idx="3587">
                  <c:v>-1.0751910179375001E-3</c:v>
                </c:pt>
                <c:pt idx="3588">
                  <c:v>-1.0752136005630899E-3</c:v>
                </c:pt>
                <c:pt idx="3589">
                  <c:v>-1.0752385678797099E-3</c:v>
                </c:pt>
                <c:pt idx="3590">
                  <c:v>-1.0752658619075E-3</c:v>
                </c:pt>
                <c:pt idx="3591">
                  <c:v>-1.0752954070090701E-3</c:v>
                </c:pt>
                <c:pt idx="3592">
                  <c:v>-1.0753271091128501E-3</c:v>
                </c:pt>
                <c:pt idx="3593">
                  <c:v>-1.0753608725365101E-3</c:v>
                </c:pt>
                <c:pt idx="3594">
                  <c:v>-1.0753965975354501E-3</c:v>
                </c:pt>
                <c:pt idx="3595">
                  <c:v>-1.0754341533944401E-3</c:v>
                </c:pt>
                <c:pt idx="3596">
                  <c:v>-1.0754733947027E-3</c:v>
                </c:pt>
                <c:pt idx="3597">
                  <c:v>-1.07551422619331E-3</c:v>
                </c:pt>
                <c:pt idx="3598">
                  <c:v>-1.0755566133915601E-3</c:v>
                </c:pt>
                <c:pt idx="3599">
                  <c:v>-1.07560051787043E-3</c:v>
                </c:pt>
                <c:pt idx="3600">
                  <c:v>-1.07564584830692E-3</c:v>
                </c:pt>
                <c:pt idx="3601">
                  <c:v>-1.0756924583548899E-3</c:v>
                </c:pt>
                <c:pt idx="3602">
                  <c:v>-1.0757401755080601E-3</c:v>
                </c:pt>
                <c:pt idx="3603">
                  <c:v>-1.0757888502989201E-3</c:v>
                </c:pt>
                <c:pt idx="3604">
                  <c:v>-1.07583837584579E-3</c:v>
                </c:pt>
                <c:pt idx="3605">
                  <c:v>-1.0758886392439799E-3</c:v>
                </c:pt>
                <c:pt idx="3606">
                  <c:v>-1.07593946829387E-3</c:v>
                </c:pt>
                <c:pt idx="3607">
                  <c:v>-1.07599066431206E-3</c:v>
                </c:pt>
                <c:pt idx="3608">
                  <c:v>-1.0760420772078199E-3</c:v>
                </c:pt>
                <c:pt idx="3609">
                  <c:v>-1.0760936101216301E-3</c:v>
                </c:pt>
                <c:pt idx="3610">
                  <c:v>-1.0761451733972E-3</c:v>
                </c:pt>
                <c:pt idx="3611">
                  <c:v>-1.0761966684620799E-3</c:v>
                </c:pt>
                <c:pt idx="3612">
                  <c:v>-1.07624799015856E-3</c:v>
                </c:pt>
                <c:pt idx="3613">
                  <c:v>-1.07629901913353E-3</c:v>
                </c:pt>
                <c:pt idx="3614">
                  <c:v>-1.07634961926487E-3</c:v>
                </c:pt>
                <c:pt idx="3615">
                  <c:v>-1.0763996600888701E-3</c:v>
                </c:pt>
                <c:pt idx="3616">
                  <c:v>-1.07644905570228E-3</c:v>
                </c:pt>
                <c:pt idx="3617">
                  <c:v>-1.07649778135905E-3</c:v>
                </c:pt>
                <c:pt idx="3618">
                  <c:v>-1.0765458421272201E-3</c:v>
                </c:pt>
                <c:pt idx="3619">
                  <c:v>-1.07659321974319E-3</c:v>
                </c:pt>
                <c:pt idx="3620">
                  <c:v>-1.07663985094137E-3</c:v>
                </c:pt>
                <c:pt idx="3621">
                  <c:v>-1.0766856497160899E-3</c:v>
                </c:pt>
                <c:pt idx="3622">
                  <c:v>-1.0767305489460201E-3</c:v>
                </c:pt>
                <c:pt idx="3623">
                  <c:v>-1.07677452882433E-3</c:v>
                </c:pt>
                <c:pt idx="3624">
                  <c:v>-1.0768176119682E-3</c:v>
                </c:pt>
                <c:pt idx="3625">
                  <c:v>-1.076859851915E-3</c:v>
                </c:pt>
                <c:pt idx="3626">
                  <c:v>-1.0769013206108099E-3</c:v>
                </c:pt>
                <c:pt idx="3627">
                  <c:v>-1.07694206500547E-3</c:v>
                </c:pt>
                <c:pt idx="3628">
                  <c:v>-1.0769820794047701E-3</c:v>
                </c:pt>
                <c:pt idx="3629">
                  <c:v>-1.07702134796737E-3</c:v>
                </c:pt>
                <c:pt idx="3630">
                  <c:v>-1.0770598987277101E-3</c:v>
                </c:pt>
                <c:pt idx="3631">
                  <c:v>-1.0770978018056401E-3</c:v>
                </c:pt>
                <c:pt idx="3632">
                  <c:v>-1.07713512580293E-3</c:v>
                </c:pt>
                <c:pt idx="3633">
                  <c:v>-1.0771719054019099E-3</c:v>
                </c:pt>
                <c:pt idx="3634">
                  <c:v>-1.0772081543904001E-3</c:v>
                </c:pt>
                <c:pt idx="3635">
                  <c:v>-1.07724389764212E-3</c:v>
                </c:pt>
                <c:pt idx="3636">
                  <c:v>-1.07727918386442E-3</c:v>
                </c:pt>
                <c:pt idx="3637">
                  <c:v>-1.0773140811980401E-3</c:v>
                </c:pt>
                <c:pt idx="3638">
                  <c:v>-1.0773486449303399E-3</c:v>
                </c:pt>
                <c:pt idx="3639">
                  <c:v>-1.0773828741874299E-3</c:v>
                </c:pt>
                <c:pt idx="3640">
                  <c:v>-1.07741673559385E-3</c:v>
                </c:pt>
                <c:pt idx="3641">
                  <c:v>-1.07745023835524E-3</c:v>
                </c:pt>
                <c:pt idx="3642">
                  <c:v>-1.0774834367210499E-3</c:v>
                </c:pt>
                <c:pt idx="3643">
                  <c:v>-1.0775163471487799E-3</c:v>
                </c:pt>
                <c:pt idx="3644">
                  <c:v>-1.07754891920146E-3</c:v>
                </c:pt>
                <c:pt idx="3645">
                  <c:v>-1.0775811005933199E-3</c:v>
                </c:pt>
                <c:pt idx="3646">
                  <c:v>-1.0776128445899799E-3</c:v>
                </c:pt>
                <c:pt idx="3647">
                  <c:v>-1.0776440217862E-3</c:v>
                </c:pt>
                <c:pt idx="3648">
                  <c:v>-1.0776744590782501E-3</c:v>
                </c:pt>
                <c:pt idx="3649">
                  <c:v>-1.07770416864343E-3</c:v>
                </c:pt>
                <c:pt idx="3650">
                  <c:v>-1.0777334532898399E-3</c:v>
                </c:pt>
                <c:pt idx="3651">
                  <c:v>-1.07776272365352E-3</c:v>
                </c:pt>
                <c:pt idx="3652">
                  <c:v>-1.0777922784416299E-3</c:v>
                </c:pt>
                <c:pt idx="3653">
                  <c:v>-1.0778222463642599E-3</c:v>
                </c:pt>
                <c:pt idx="3654">
                  <c:v>-1.0778526365523801E-3</c:v>
                </c:pt>
                <c:pt idx="3655">
                  <c:v>-1.07788341508285E-3</c:v>
                </c:pt>
                <c:pt idx="3656">
                  <c:v>-1.07791456599093E-3</c:v>
                </c:pt>
                <c:pt idx="3657">
                  <c:v>-1.07794611475336E-3</c:v>
                </c:pt>
                <c:pt idx="3658">
                  <c:v>-1.07797812204408E-3</c:v>
                </c:pt>
                <c:pt idx="3659">
                  <c:v>-1.07801066985856E-3</c:v>
                </c:pt>
                <c:pt idx="3660">
                  <c:v>-1.0780438525192001E-3</c:v>
                </c:pt>
                <c:pt idx="3661">
                  <c:v>-1.07807777116537E-3</c:v>
                </c:pt>
                <c:pt idx="3662">
                  <c:v>-1.0781125287101E-3</c:v>
                </c:pt>
                <c:pt idx="3663">
                  <c:v>-1.0781482264225501E-3</c:v>
                </c:pt>
                <c:pt idx="3664">
                  <c:v>-1.0781849599406201E-3</c:v>
                </c:pt>
                <c:pt idx="3665">
                  <c:v>-1.0782228104252601E-3</c:v>
                </c:pt>
                <c:pt idx="3666">
                  <c:v>-1.0782618354279599E-3</c:v>
                </c:pt>
                <c:pt idx="3667">
                  <c:v>-1.07830207115964E-3</c:v>
                </c:pt>
                <c:pt idx="3668">
                  <c:v>-1.07834354936805E-3</c:v>
                </c:pt>
                <c:pt idx="3669">
                  <c:v>-1.0783863168181099E-3</c:v>
                </c:pt>
                <c:pt idx="3670">
                  <c:v>-1.0784304413740901E-3</c:v>
                </c:pt>
                <c:pt idx="3671">
                  <c:v>-1.0784759996101999E-3</c:v>
                </c:pt>
                <c:pt idx="3672">
                  <c:v>-1.07852305692393E-3</c:v>
                </c:pt>
                <c:pt idx="3673">
                  <c:v>-1.07857165779905E-3</c:v>
                </c:pt>
                <c:pt idx="3674">
                  <c:v>-1.0786218317442599E-3</c:v>
                </c:pt>
                <c:pt idx="3675">
                  <c:v>-1.07867360139629E-3</c:v>
                </c:pt>
                <c:pt idx="3676">
                  <c:v>-1.0787269783255099E-3</c:v>
                </c:pt>
                <c:pt idx="3677">
                  <c:v>-1.07878195069979E-3</c:v>
                </c:pt>
                <c:pt idx="3678">
                  <c:v>-1.0788384782679701E-3</c:v>
                </c:pt>
                <c:pt idx="3679">
                  <c:v>-1.0788965004784601E-3</c:v>
                </c:pt>
                <c:pt idx="3680">
                  <c:v>-1.0789559502476301E-3</c:v>
                </c:pt>
                <c:pt idx="3681">
                  <c:v>-1.07901676473744E-3</c:v>
                </c:pt>
                <c:pt idx="3682">
                  <c:v>-1.0790788895193499E-3</c:v>
                </c:pt>
                <c:pt idx="3683">
                  <c:v>-1.0791422749867601E-3</c:v>
                </c:pt>
                <c:pt idx="3684">
                  <c:v>-1.07920686624915E-3</c:v>
                </c:pt>
                <c:pt idx="3685">
                  <c:v>-1.0792725930582E-3</c:v>
                </c:pt>
                <c:pt idx="3686">
                  <c:v>-1.07933936933253E-3</c:v>
                </c:pt>
                <c:pt idx="3687">
                  <c:v>-1.07940710576069E-3</c:v>
                </c:pt>
                <c:pt idx="3688">
                  <c:v>-1.0794757268769899E-3</c:v>
                </c:pt>
                <c:pt idx="3689">
                  <c:v>-1.0795451781754901E-3</c:v>
                </c:pt>
                <c:pt idx="3690">
                  <c:v>-1.0796154162989E-3</c:v>
                </c:pt>
                <c:pt idx="3691">
                  <c:v>-1.0796863887724099E-3</c:v>
                </c:pt>
                <c:pt idx="3692">
                  <c:v>-1.0797580160892199E-3</c:v>
                </c:pt>
                <c:pt idx="3693">
                  <c:v>-1.07983018455624E-3</c:v>
                </c:pt>
                <c:pt idx="3694">
                  <c:v>-1.0799027509961799E-3</c:v>
                </c:pt>
                <c:pt idx="3695">
                  <c:v>-1.0799755559555901E-3</c:v>
                </c:pt>
                <c:pt idx="3696">
                  <c:v>-1.0800484376746399E-3</c:v>
                </c:pt>
                <c:pt idx="3697">
                  <c:v>-1.0801212360193001E-3</c:v>
                </c:pt>
                <c:pt idx="3698">
                  <c:v>-1.0801937826855801E-3</c:v>
                </c:pt>
                <c:pt idx="3699">
                  <c:v>-1.08026588834241E-3</c:v>
                </c:pt>
                <c:pt idx="3700">
                  <c:v>-1.0803373416800599E-3</c:v>
                </c:pt>
                <c:pt idx="3701">
                  <c:v>-1.0804079234311599E-3</c:v>
                </c:pt>
                <c:pt idx="3702">
                  <c:v>-1.0804774246821801E-3</c:v>
                </c:pt>
                <c:pt idx="3703">
                  <c:v>-1.08054565761568E-3</c:v>
                </c:pt>
                <c:pt idx="3704">
                  <c:v>-1.08061245690196E-3</c:v>
                </c:pt>
                <c:pt idx="3705">
                  <c:v>-1.0806776801629799E-3</c:v>
                </c:pt>
                <c:pt idx="3706">
                  <c:v>-1.08074121697862E-3</c:v>
                </c:pt>
                <c:pt idx="3707">
                  <c:v>-1.08080300546053E-3</c:v>
                </c:pt>
                <c:pt idx="3708">
                  <c:v>-1.0808630427784299E-3</c:v>
                </c:pt>
                <c:pt idx="3709">
                  <c:v>-1.08092137921183E-3</c:v>
                </c:pt>
                <c:pt idx="3710">
                  <c:v>-1.0809781052664501E-3</c:v>
                </c:pt>
                <c:pt idx="3711">
                  <c:v>-1.08103334991675E-3</c:v>
                </c:pt>
                <c:pt idx="3712">
                  <c:v>-1.08108728947133E-3</c:v>
                </c:pt>
                <c:pt idx="3713">
                  <c:v>-1.08114015020976E-3</c:v>
                </c:pt>
                <c:pt idx="3714">
                  <c:v>-1.08119220024285E-3</c:v>
                </c:pt>
                <c:pt idx="3715">
                  <c:v>-1.0812437404401399E-3</c:v>
                </c:pt>
                <c:pt idx="3716">
                  <c:v>-1.08129509009576E-3</c:v>
                </c:pt>
                <c:pt idx="3717">
                  <c:v>-1.0813465505438401E-3</c:v>
                </c:pt>
                <c:pt idx="3718">
                  <c:v>-1.0813983584934399E-3</c:v>
                </c:pt>
                <c:pt idx="3719">
                  <c:v>-1.0814506747694899E-3</c:v>
                </c:pt>
                <c:pt idx="3720">
                  <c:v>-1.08150363271121E-3</c:v>
                </c:pt>
                <c:pt idx="3721">
                  <c:v>-1.0815574125739699E-3</c:v>
                </c:pt>
                <c:pt idx="3722">
                  <c:v>-1.0816122848704801E-3</c:v>
                </c:pt>
                <c:pt idx="3723">
                  <c:v>-1.08166859601466E-3</c:v>
                </c:pt>
                <c:pt idx="3724">
                  <c:v>-1.08172671275684E-3</c:v>
                </c:pt>
                <c:pt idx="3725">
                  <c:v>-1.0817869612929701E-3</c:v>
                </c:pt>
                <c:pt idx="3726">
                  <c:v>-1.08184958869346E-3</c:v>
                </c:pt>
                <c:pt idx="3727">
                  <c:v>-1.08191475321488E-3</c:v>
                </c:pt>
                <c:pt idx="3728">
                  <c:v>-1.0819825335576299E-3</c:v>
                </c:pt>
                <c:pt idx="3729">
                  <c:v>-1.0820529436307001E-3</c:v>
                </c:pt>
                <c:pt idx="3730">
                  <c:v>-1.0821259449158101E-3</c:v>
                </c:pt>
                <c:pt idx="3731">
                  <c:v>-1.08220145483965E-3</c:v>
                </c:pt>
                <c:pt idx="3732">
                  <c:v>-1.08227935263971E-3</c:v>
                </c:pt>
                <c:pt idx="3733">
                  <c:v>-1.08235948445876E-3</c:v>
                </c:pt>
                <c:pt idx="3734">
                  <c:v>-1.0824416680139299E-3</c:v>
                </c:pt>
                <c:pt idx="3735">
                  <c:v>-1.0825256953174299E-3</c:v>
                </c:pt>
                <c:pt idx="3736">
                  <c:v>-1.0826113315858901E-3</c:v>
                </c:pt>
                <c:pt idx="3737">
                  <c:v>-1.0826983109599301E-3</c:v>
                </c:pt>
                <c:pt idx="3738">
                  <c:v>-1.0827863332188901E-3</c:v>
                </c:pt>
                <c:pt idx="3739">
                  <c:v>-1.0828750665727799E-3</c:v>
                </c:pt>
                <c:pt idx="3740">
                  <c:v>-1.08296415802375E-3</c:v>
                </c:pt>
                <c:pt idx="3741">
                  <c:v>-1.08305324732993E-3</c:v>
                </c:pt>
                <c:pt idx="3742">
                  <c:v>-1.08314197835014E-3</c:v>
                </c:pt>
                <c:pt idx="3743">
                  <c:v>-1.0832300047727401E-3</c:v>
                </c:pt>
                <c:pt idx="3744">
                  <c:v>-1.0833169924419699E-3</c:v>
                </c:pt>
                <c:pt idx="3745">
                  <c:v>-1.08340262213681E-3</c:v>
                </c:pt>
                <c:pt idx="3746">
                  <c:v>-1.08348659368484E-3</c:v>
                </c:pt>
                <c:pt idx="3747">
                  <c:v>-1.0835686290295999E-3</c:v>
                </c:pt>
                <c:pt idx="3748">
                  <c:v>-1.0836484721552899E-3</c:v>
                </c:pt>
                <c:pt idx="3749">
                  <c:v>-1.0837258866976101E-3</c:v>
                </c:pt>
                <c:pt idx="3750">
                  <c:v>-1.0838006542267099E-3</c:v>
                </c:pt>
                <c:pt idx="3751">
                  <c:v>-1.08387257585235E-3</c:v>
                </c:pt>
                <c:pt idx="3752">
                  <c:v>-1.0839414776280601E-3</c:v>
                </c:pt>
                <c:pt idx="3753">
                  <c:v>-1.08400721759512E-3</c:v>
                </c:pt>
                <c:pt idx="3754">
                  <c:v>-1.08406969057386E-3</c:v>
                </c:pt>
                <c:pt idx="3755">
                  <c:v>-1.0841288273686299E-3</c:v>
                </c:pt>
                <c:pt idx="3756">
                  <c:v>-1.0841845882860999E-3</c:v>
                </c:pt>
                <c:pt idx="3757">
                  <c:v>-1.08423695486864E-3</c:v>
                </c:pt>
                <c:pt idx="3758">
                  <c:v>-1.08428592521484E-3</c:v>
                </c:pt>
                <c:pt idx="3759">
                  <c:v>-1.0843315156221301E-3</c:v>
                </c:pt>
                <c:pt idx="3760">
                  <c:v>-1.0843737665639399E-3</c:v>
                </c:pt>
                <c:pt idx="3761">
                  <c:v>-1.0844127479721301E-3</c:v>
                </c:pt>
                <c:pt idx="3762">
                  <c:v>-1.0844485594148901E-3</c:v>
                </c:pt>
                <c:pt idx="3763">
                  <c:v>-1.0844813240666799E-3</c:v>
                </c:pt>
                <c:pt idx="3764">
                  <c:v>-1.0845111791237801E-3</c:v>
                </c:pt>
                <c:pt idx="3765">
                  <c:v>-1.08453826756687E-3</c:v>
                </c:pt>
                <c:pt idx="3766">
                  <c:v>-1.0845627354935999E-3</c:v>
                </c:pt>
                <c:pt idx="3767">
                  <c:v>-1.0845847355247099E-3</c:v>
                </c:pt>
                <c:pt idx="3768">
                  <c:v>-1.08460443241787E-3</c:v>
                </c:pt>
                <c:pt idx="3769">
                  <c:v>-1.0846220056775499E-3</c:v>
                </c:pt>
                <c:pt idx="3770">
                  <c:v>-1.08463764693438E-3</c:v>
                </c:pt>
                <c:pt idx="3771">
                  <c:v>-1.084651554408E-3</c:v>
                </c:pt>
                <c:pt idx="3772">
                  <c:v>-1.0846639286764099E-3</c:v>
                </c:pt>
                <c:pt idx="3773">
                  <c:v>-1.0846749717798899E-3</c:v>
                </c:pt>
                <c:pt idx="3774">
                  <c:v>-1.08468488801112E-3</c:v>
                </c:pt>
                <c:pt idx="3775">
                  <c:v>-1.0846938836599799E-3</c:v>
                </c:pt>
                <c:pt idx="3776">
                  <c:v>-1.0847021656072201E-3</c:v>
                </c:pt>
                <c:pt idx="3777">
                  <c:v>-1.0847099414672799E-3</c:v>
                </c:pt>
                <c:pt idx="3778">
                  <c:v>-1.0847174228769199E-3</c:v>
                </c:pt>
                <c:pt idx="3779">
                  <c:v>-1.0847248296204199E-3</c:v>
                </c:pt>
                <c:pt idx="3780">
                  <c:v>-1.08473239088955E-3</c:v>
                </c:pt>
                <c:pt idx="3781">
                  <c:v>-1.0847403430280401E-3</c:v>
                </c:pt>
                <c:pt idx="3782">
                  <c:v>-1.08474892634962E-3</c:v>
                </c:pt>
                <c:pt idx="3783">
                  <c:v>-1.0847583834556901E-3</c:v>
                </c:pt>
                <c:pt idx="3784">
                  <c:v>-1.0847689600250101E-3</c:v>
                </c:pt>
                <c:pt idx="3785">
                  <c:v>-1.08478090866587E-3</c:v>
                </c:pt>
                <c:pt idx="3786">
                  <c:v>-1.0847944944489599E-3</c:v>
                </c:pt>
                <c:pt idx="3787">
                  <c:v>-1.0848099954413599E-3</c:v>
                </c:pt>
                <c:pt idx="3788">
                  <c:v>-1.0848276890576701E-3</c:v>
                </c:pt>
                <c:pt idx="3789">
                  <c:v>-1.0848478225466899E-3</c:v>
                </c:pt>
                <c:pt idx="3790">
                  <c:v>-1.08487057968971E-3</c:v>
                </c:pt>
                <c:pt idx="3791">
                  <c:v>-1.0848960628372299E-3</c:v>
                </c:pt>
                <c:pt idx="3792">
                  <c:v>-1.08492430198479E-3</c:v>
                </c:pt>
                <c:pt idx="3793">
                  <c:v>-1.0849552863659399E-3</c:v>
                </c:pt>
                <c:pt idx="3794">
                  <c:v>-1.0849890016875799E-3</c:v>
                </c:pt>
                <c:pt idx="3795">
                  <c:v>-1.0850254555977699E-3</c:v>
                </c:pt>
                <c:pt idx="3796">
                  <c:v>-1.0850646833554601E-3</c:v>
                </c:pt>
                <c:pt idx="3797">
                  <c:v>-1.08510673692463E-3</c:v>
                </c:pt>
                <c:pt idx="3798">
                  <c:v>-1.0851516668566501E-3</c:v>
                </c:pt>
                <c:pt idx="3799">
                  <c:v>-1.08519950577653E-3</c:v>
                </c:pt>
                <c:pt idx="3800">
                  <c:v>-1.0852502580068E-3</c:v>
                </c:pt>
                <c:pt idx="3801">
                  <c:v>-1.08530389568271E-3</c:v>
                </c:pt>
                <c:pt idx="3802">
                  <c:v>-1.0853603596616399E-3</c:v>
                </c:pt>
                <c:pt idx="3803">
                  <c:v>-1.0854195634753499E-3</c:v>
                </c:pt>
                <c:pt idx="3804">
                  <c:v>-1.0854813992753501E-3</c:v>
                </c:pt>
                <c:pt idx="3805">
                  <c:v>-1.08554574498149E-3</c:v>
                </c:pt>
                <c:pt idx="3806">
                  <c:v>-1.0856124713204201E-3</c:v>
                </c:pt>
                <c:pt idx="3807">
                  <c:v>-1.0856814468033001E-3</c:v>
                </c:pt>
                <c:pt idx="3808">
                  <c:v>-1.08575253900211E-3</c:v>
                </c:pt>
                <c:pt idx="3809">
                  <c:v>-1.08582561209586E-3</c:v>
                </c:pt>
                <c:pt idx="3810">
                  <c:v>-1.0859005226411401E-3</c:v>
                </c:pt>
                <c:pt idx="3811">
                  <c:v>-1.08597711634157E-3</c:v>
                </c:pt>
                <c:pt idx="3812">
                  <c:v>-1.08605522757171E-3</c:v>
                </c:pt>
                <c:pt idx="3813">
                  <c:v>-1.08613468147808E-3</c:v>
                </c:pt>
                <c:pt idx="3814">
                  <c:v>-1.0862152972561201E-3</c:v>
                </c:pt>
                <c:pt idx="3815">
                  <c:v>-1.0862968914062199E-3</c:v>
                </c:pt>
                <c:pt idx="3816">
                  <c:v>-1.08637928067496E-3</c:v>
                </c:pt>
                <c:pt idx="3817">
                  <c:v>-1.08646228482938E-3</c:v>
                </c:pt>
                <c:pt idx="3818">
                  <c:v>-1.08654572904506E-3</c:v>
                </c:pt>
                <c:pt idx="3819">
                  <c:v>-1.08662944514846E-3</c:v>
                </c:pt>
                <c:pt idx="3820">
                  <c:v>-1.0867132710256099E-3</c:v>
                </c:pt>
                <c:pt idx="3821">
                  <c:v>-1.0867970483654701E-3</c:v>
                </c:pt>
                <c:pt idx="3822">
                  <c:v>-1.086880620012E-3</c:v>
                </c:pt>
                <c:pt idx="3823">
                  <c:v>-1.0869638287255999E-3</c:v>
                </c:pt>
                <c:pt idx="3824">
                  <c:v>-1.0870465185541999E-3</c:v>
                </c:pt>
                <c:pt idx="3825">
                  <c:v>-1.08712853847492E-3</c:v>
                </c:pt>
                <c:pt idx="3826">
                  <c:v>-1.08720974645228E-3</c:v>
                </c:pt>
                <c:pt idx="3827">
                  <c:v>-1.08729001169607E-3</c:v>
                </c:pt>
                <c:pt idx="3828">
                  <c:v>-1.08736921407391E-3</c:v>
                </c:pt>
                <c:pt idx="3829">
                  <c:v>-1.08744724156554E-3</c:v>
                </c:pt>
                <c:pt idx="3830">
                  <c:v>-1.0875239879701E-3</c:v>
                </c:pt>
                <c:pt idx="3831">
                  <c:v>-1.0875993528840901E-3</c:v>
                </c:pt>
                <c:pt idx="3832">
                  <c:v>-1.08767324442479E-3</c:v>
                </c:pt>
                <c:pt idx="3833">
                  <c:v>-1.0877455833113499E-3</c:v>
                </c:pt>
                <c:pt idx="3834">
                  <c:v>-1.0878163059193E-3</c:v>
                </c:pt>
                <c:pt idx="3835">
                  <c:v>-1.08788536444474E-3</c:v>
                </c:pt>
                <c:pt idx="3836">
                  <c:v>-1.08795272405086E-3</c:v>
                </c:pt>
                <c:pt idx="3837">
                  <c:v>-1.0880183586683501E-3</c:v>
                </c:pt>
                <c:pt idx="3838">
                  <c:v>-1.0880822477061099E-3</c:v>
                </c:pt>
                <c:pt idx="3839">
                  <c:v>-1.08814437489547E-3</c:v>
                </c:pt>
                <c:pt idx="3840">
                  <c:v>-1.0882047287137501E-3</c:v>
                </c:pt>
                <c:pt idx="3841">
                  <c:v>-1.0882633027587899E-3</c:v>
                </c:pt>
                <c:pt idx="3842">
                  <c:v>-1.08832009481812E-3</c:v>
                </c:pt>
                <c:pt idx="3843">
                  <c:v>-1.088375104584E-3</c:v>
                </c:pt>
                <c:pt idx="3844">
                  <c:v>-1.0884283307445301E-3</c:v>
                </c:pt>
                <c:pt idx="3845">
                  <c:v>-1.0884797679782401E-3</c:v>
                </c:pt>
                <c:pt idx="3846">
                  <c:v>-1.08852940388007E-3</c:v>
                </c:pt>
                <c:pt idx="3847">
                  <c:v>-1.0885772159630199E-3</c:v>
                </c:pt>
                <c:pt idx="3848">
                  <c:v>-1.0886231695064999E-3</c:v>
                </c:pt>
                <c:pt idx="3849">
                  <c:v>-1.0886672172032001E-3</c:v>
                </c:pt>
                <c:pt idx="3850">
                  <c:v>-1.0887093008275499E-3</c:v>
                </c:pt>
                <c:pt idx="3851">
                  <c:v>-1.08874935415142E-3</c:v>
                </c:pt>
                <c:pt idx="3852">
                  <c:v>-1.0887873059319401E-3</c:v>
                </c:pt>
                <c:pt idx="3853">
                  <c:v>-1.0888230821797201E-3</c:v>
                </c:pt>
                <c:pt idx="3854">
                  <c:v>-1.08885660785477E-3</c:v>
                </c:pt>
                <c:pt idx="3855">
                  <c:v>-1.08888780939399E-3</c:v>
                </c:pt>
                <c:pt idx="3856">
                  <c:v>-1.0889166203705599E-3</c:v>
                </c:pt>
                <c:pt idx="3857">
                  <c:v>-1.0889429917653401E-3</c:v>
                </c:pt>
                <c:pt idx="3858">
                  <c:v>-1.0889669051314E-3</c:v>
                </c:pt>
                <c:pt idx="3859">
                  <c:v>-1.0889883830497099E-3</c:v>
                </c:pt>
                <c:pt idx="3860">
                  <c:v>-1.08900749010822E-3</c:v>
                </c:pt>
                <c:pt idx="3861">
                  <c:v>-1.08902432122595E-3</c:v>
                </c:pt>
                <c:pt idx="3862">
                  <c:v>-1.08903898080791E-3</c:v>
                </c:pt>
                <c:pt idx="3863">
                  <c:v>-1.0890515615651799E-3</c:v>
                </c:pt>
                <c:pt idx="3864">
                  <c:v>-1.08906213224007E-3</c:v>
                </c:pt>
                <c:pt idx="3865">
                  <c:v>-1.08907073883381E-3</c:v>
                </c:pt>
                <c:pt idx="3866">
                  <c:v>-1.08907741741939E-3</c:v>
                </c:pt>
                <c:pt idx="3867">
                  <c:v>-1.08908221208598E-3</c:v>
                </c:pt>
                <c:pt idx="3868">
                  <c:v>-1.0890851909222999E-3</c:v>
                </c:pt>
                <c:pt idx="3869">
                  <c:v>-1.08908645548556E-3</c:v>
                </c:pt>
                <c:pt idx="3870">
                  <c:v>-1.08908614273544E-3</c:v>
                </c:pt>
                <c:pt idx="3871">
                  <c:v>-1.08908442101532E-3</c:v>
                </c:pt>
                <c:pt idx="3872">
                  <c:v>-1.08908148264334E-3</c:v>
                </c:pt>
                <c:pt idx="3873">
                  <c:v>-1.08907753545248E-3</c:v>
                </c:pt>
                <c:pt idx="3874">
                  <c:v>-1.08907279498488E-3</c:v>
                </c:pt>
                <c:pt idx="3875">
                  <c:v>-1.08906747850472E-3</c:v>
                </c:pt>
                <c:pt idx="3876">
                  <c:v>-1.0890618015381699E-3</c:v>
                </c:pt>
                <c:pt idx="3877">
                  <c:v>-1.0890559770367399E-3</c:v>
                </c:pt>
                <c:pt idx="3878">
                  <c:v>-1.0890502164307399E-3</c:v>
                </c:pt>
                <c:pt idx="3879">
                  <c:v>-1.08904473111916E-3</c:v>
                </c:pt>
                <c:pt idx="3880">
                  <c:v>-1.0890397328026701E-3</c:v>
                </c:pt>
                <c:pt idx="3881">
                  <c:v>-1.0890354316844999E-3</c:v>
                </c:pt>
                <c:pt idx="3882">
                  <c:v>-1.08903203259552E-3</c:v>
                </c:pt>
                <c:pt idx="3883">
                  <c:v>-1.08902972992794E-3</c:v>
                </c:pt>
                <c:pt idx="3884">
                  <c:v>-1.0890287024889901E-3</c:v>
                </c:pt>
                <c:pt idx="3885">
                  <c:v>-1.0890291090988799E-3</c:v>
                </c:pt>
                <c:pt idx="3886">
                  <c:v>-1.08903108534175E-3</c:v>
                </c:pt>
                <c:pt idx="3887">
                  <c:v>-1.08903474162196E-3</c:v>
                </c:pt>
                <c:pt idx="3888">
                  <c:v>-1.0890401625663301E-3</c:v>
                </c:pt>
                <c:pt idx="3889">
                  <c:v>-1.0890474076544899E-3</c:v>
                </c:pt>
                <c:pt idx="3890">
                  <c:v>-1.0890565126577801E-3</c:v>
                </c:pt>
                <c:pt idx="3891">
                  <c:v>-1.0890674911683E-3</c:v>
                </c:pt>
                <c:pt idx="3892">
                  <c:v>-1.08908033547727E-3</c:v>
                </c:pt>
                <c:pt idx="3893">
                  <c:v>-1.0890950164758201E-3</c:v>
                </c:pt>
                <c:pt idx="3894">
                  <c:v>-1.08911148295185E-3</c:v>
                </c:pt>
                <c:pt idx="3895">
                  <c:v>-1.08912966122319E-3</c:v>
                </c:pt>
                <c:pt idx="3896">
                  <c:v>-1.0891494560692401E-3</c:v>
                </c:pt>
                <c:pt idx="3897">
                  <c:v>-1.0891707533222199E-3</c:v>
                </c:pt>
                <c:pt idx="3898">
                  <c:v>-1.08919342361014E-3</c:v>
                </c:pt>
                <c:pt idx="3899">
                  <c:v>-1.0892173261765801E-3</c:v>
                </c:pt>
                <c:pt idx="3900">
                  <c:v>-1.0892423118174801E-3</c:v>
                </c:pt>
                <c:pt idx="3901">
                  <c:v>-1.0892682246969E-3</c:v>
                </c:pt>
                <c:pt idx="3902">
                  <c:v>-1.08929490365859E-3</c:v>
                </c:pt>
                <c:pt idx="3903">
                  <c:v>-1.08932218407465E-3</c:v>
                </c:pt>
                <c:pt idx="3904">
                  <c:v>-1.0893499009908699E-3</c:v>
                </c:pt>
                <c:pt idx="3905">
                  <c:v>-1.08937789351797E-3</c:v>
                </c:pt>
                <c:pt idx="3906">
                  <c:v>-1.0894060096185E-3</c:v>
                </c:pt>
                <c:pt idx="3907">
                  <c:v>-1.0894341101767E-3</c:v>
                </c:pt>
                <c:pt idx="3908">
                  <c:v>-1.08946207167182E-3</c:v>
                </c:pt>
                <c:pt idx="3909">
                  <c:v>-1.0894897875639001E-3</c:v>
                </c:pt>
                <c:pt idx="3910">
                  <c:v>-1.0895171690772699E-3</c:v>
                </c:pt>
                <c:pt idx="3911">
                  <c:v>-1.0895441460774299E-3</c:v>
                </c:pt>
                <c:pt idx="3912">
                  <c:v>-1.08957066829606E-3</c:v>
                </c:pt>
                <c:pt idx="3913">
                  <c:v>-1.0895967066820601E-3</c:v>
                </c:pt>
                <c:pt idx="3914">
                  <c:v>-1.0896222544480099E-3</c:v>
                </c:pt>
                <c:pt idx="3915">
                  <c:v>-1.08964732741733E-3</c:v>
                </c:pt>
                <c:pt idx="3916">
                  <c:v>-1.08967196336754E-3</c:v>
                </c:pt>
                <c:pt idx="3917">
                  <c:v>-1.0896962201422701E-3</c:v>
                </c:pt>
                <c:pt idx="3918">
                  <c:v>-1.0897201724770699E-3</c:v>
                </c:pt>
                <c:pt idx="3919">
                  <c:v>-1.0897439078105199E-3</c:v>
                </c:pt>
                <c:pt idx="3920">
                  <c:v>-1.08976752169034E-3</c:v>
                </c:pt>
                <c:pt idx="3921">
                  <c:v>-1.0897911134897E-3</c:v>
                </c:pt>
                <c:pt idx="3922">
                  <c:v>-1.08981478290043E-3</c:v>
                </c:pt>
                <c:pt idx="3923">
                  <c:v>-1.0898386271600299E-3</c:v>
                </c:pt>
                <c:pt idx="3924">
                  <c:v>-1.08986273848514E-3</c:v>
                </c:pt>
                <c:pt idx="3925">
                  <c:v>-1.08988720111164E-3</c:v>
                </c:pt>
                <c:pt idx="3926">
                  <c:v>-1.08991208796578E-3</c:v>
                </c:pt>
                <c:pt idx="3927">
                  <c:v>-1.0899374581476401E-3</c:v>
                </c:pt>
                <c:pt idx="3928">
                  <c:v>-1.0899633573262901E-3</c:v>
                </c:pt>
                <c:pt idx="3929">
                  <c:v>-1.0899898228316799E-3</c:v>
                </c:pt>
                <c:pt idx="3930">
                  <c:v>-1.09001689331968E-3</c:v>
                </c:pt>
                <c:pt idx="3931">
                  <c:v>-1.09004462021145E-3</c:v>
                </c:pt>
                <c:pt idx="3932">
                  <c:v>-1.0900730763253701E-3</c:v>
                </c:pt>
                <c:pt idx="3933">
                  <c:v>-1.09010235757094E-3</c:v>
                </c:pt>
                <c:pt idx="3934">
                  <c:v>-1.0901325762571301E-3</c:v>
                </c:pt>
                <c:pt idx="3935">
                  <c:v>-1.0901638480731899E-3</c:v>
                </c:pt>
                <c:pt idx="3936">
                  <c:v>-1.0901962772604701E-3</c:v>
                </c:pt>
                <c:pt idx="3937">
                  <c:v>-1.0902299447699501E-3</c:v>
                </c:pt>
                <c:pt idx="3938">
                  <c:v>-1.0902649024605499E-3</c:v>
                </c:pt>
                <c:pt idx="3939">
                  <c:v>-1.0903011737921299E-3</c:v>
                </c:pt>
                <c:pt idx="3940">
                  <c:v>-1.0903387593031099E-3</c:v>
                </c:pt>
                <c:pt idx="3941">
                  <c:v>-1.0903776441700201E-3</c:v>
                </c:pt>
                <c:pt idx="3942">
                  <c:v>-1.0904178053075799E-3</c:v>
                </c:pt>
                <c:pt idx="3943">
                  <c:v>-1.09045921630413E-3</c:v>
                </c:pt>
                <c:pt idx="3944">
                  <c:v>-1.09050184947652E-3</c:v>
                </c:pt>
                <c:pt idx="3945">
                  <c:v>-1.09054567517704E-3</c:v>
                </c:pt>
                <c:pt idx="3946">
                  <c:v>-1.09059065911219E-3</c:v>
                </c:pt>
                <c:pt idx="3947">
                  <c:v>-1.0906367588319199E-3</c:v>
                </c:pt>
                <c:pt idx="3948">
                  <c:v>-1.0906839206612201E-3</c:v>
                </c:pt>
                <c:pt idx="3949">
                  <c:v>-1.0907320781034101E-3</c:v>
                </c:pt>
                <c:pt idx="3950">
                  <c:v>-1.09078115218045E-3</c:v>
                </c:pt>
                <c:pt idx="3951">
                  <c:v>-1.0908310534879001E-3</c:v>
                </c:pt>
                <c:pt idx="3952">
                  <c:v>-1.09088168521426E-3</c:v>
                </c:pt>
                <c:pt idx="3953">
                  <c:v>-1.0909329462050099E-3</c:v>
                </c:pt>
                <c:pt idx="3954">
                  <c:v>-1.0909847333393601E-3</c:v>
                </c:pt>
                <c:pt idx="3955">
                  <c:v>-1.09103694286344E-3</c:v>
                </c:pt>
                <c:pt idx="3956">
                  <c:v>-1.0910894706929999E-3</c:v>
                </c:pt>
                <c:pt idx="3957">
                  <c:v>-1.09114221195424E-3</c:v>
                </c:pt>
                <c:pt idx="3958">
                  <c:v>-1.0911950601728399E-3</c:v>
                </c:pt>
                <c:pt idx="3959">
                  <c:v>-1.09124790657868E-3</c:v>
                </c:pt>
                <c:pt idx="3960">
                  <c:v>-1.0913006399552001E-3</c:v>
                </c:pt>
                <c:pt idx="3961">
                  <c:v>-1.0913531472942701E-3</c:v>
                </c:pt>
                <c:pt idx="3962">
                  <c:v>-1.09140531521564E-3</c:v>
                </c:pt>
                <c:pt idx="3963">
                  <c:v>-1.0914570317774801E-3</c:v>
                </c:pt>
                <c:pt idx="3964">
                  <c:v>-1.09150818810842E-3</c:v>
                </c:pt>
                <c:pt idx="3965">
                  <c:v>-1.0915586793705499E-3</c:v>
                </c:pt>
                <c:pt idx="3966">
                  <c:v>-1.09160840490481E-3</c:v>
                </c:pt>
                <c:pt idx="3967">
                  <c:v>-1.0916572678312301E-3</c:v>
                </c:pt>
                <c:pt idx="3968">
                  <c:v>-1.09170517462802E-3</c:v>
                </c:pt>
                <c:pt idx="3969">
                  <c:v>-1.0917520351374701E-3</c:v>
                </c:pt>
                <c:pt idx="3970">
                  <c:v>-1.0917977630969099E-3</c:v>
                </c:pt>
                <c:pt idx="3971">
                  <c:v>-1.0918422768946901E-3</c:v>
                </c:pt>
                <c:pt idx="3972">
                  <c:v>-1.09188550006652E-3</c:v>
                </c:pt>
                <c:pt idx="3973">
                  <c:v>-1.0919273611963399E-3</c:v>
                </c:pt>
                <c:pt idx="3974">
                  <c:v>-1.0919677932725901E-3</c:v>
                </c:pt>
                <c:pt idx="3975">
                  <c:v>-1.0920067329233899E-3</c:v>
                </c:pt>
                <c:pt idx="3976">
                  <c:v>-1.09204412007176E-3</c:v>
                </c:pt>
                <c:pt idx="3977">
                  <c:v>-1.09207989834786E-3</c:v>
                </c:pt>
                <c:pt idx="3978">
                  <c:v>-1.09211401621347E-3</c:v>
                </c:pt>
                <c:pt idx="3979">
                  <c:v>-1.0921464284483001E-3</c:v>
                </c:pt>
                <c:pt idx="3980">
                  <c:v>-1.09217709759387E-3</c:v>
                </c:pt>
                <c:pt idx="3981">
                  <c:v>-1.09220599514115E-3</c:v>
                </c:pt>
                <c:pt idx="3982">
                  <c:v>-1.0922331025188801E-3</c:v>
                </c:pt>
                <c:pt idx="3983">
                  <c:v>-1.09225841212098E-3</c:v>
                </c:pt>
                <c:pt idx="3984">
                  <c:v>-1.0922819286311E-3</c:v>
                </c:pt>
                <c:pt idx="3985">
                  <c:v>-1.0923036707904299E-3</c:v>
                </c:pt>
                <c:pt idx="3986">
                  <c:v>-1.0923236735781001E-3</c:v>
                </c:pt>
                <c:pt idx="3987">
                  <c:v>-1.0923419905801699E-3</c:v>
                </c:pt>
                <c:pt idx="3988">
                  <c:v>-1.0923586961558299E-3</c:v>
                </c:pt>
                <c:pt idx="3989">
                  <c:v>-1.0923738869319599E-3</c:v>
                </c:pt>
                <c:pt idx="3990">
                  <c:v>-1.0923876822272001E-3</c:v>
                </c:pt>
                <c:pt idx="3991">
                  <c:v>-1.0924002232319901E-3</c:v>
                </c:pt>
                <c:pt idx="3992">
                  <c:v>-1.09241167106799E-3</c:v>
                </c:pt>
                <c:pt idx="3993">
                  <c:v>-1.0924222040661E-3</c:v>
                </c:pt>
                <c:pt idx="3994">
                  <c:v>-1.0924320145898601E-3</c:v>
                </c:pt>
                <c:pt idx="3995">
                  <c:v>-1.0924413054595201E-3</c:v>
                </c:pt>
                <c:pt idx="3996">
                  <c:v>-1.0924502856669901E-3</c:v>
                </c:pt>
                <c:pt idx="3997">
                  <c:v>-1.0924591649338099E-3</c:v>
                </c:pt>
                <c:pt idx="3998">
                  <c:v>-1.0924681470358001E-3</c:v>
                </c:pt>
                <c:pt idx="3999">
                  <c:v>-1.0924774226771E-3</c:v>
                </c:pt>
                <c:pt idx="4000">
                  <c:v>-1.0924871636088E-3</c:v>
                </c:pt>
                <c:pt idx="4001">
                  <c:v>-1.0924975200059201E-3</c:v>
                </c:pt>
                <c:pt idx="4002">
                  <c:v>-1.0925086224093899E-3</c:v>
                </c:pt>
                <c:pt idx="4003">
                  <c:v>-1.09252058795639E-3</c:v>
                </c:pt>
                <c:pt idx="4004">
                  <c:v>-1.09253352888069E-3</c:v>
                </c:pt>
                <c:pt idx="4005">
                  <c:v>-1.09254756025137E-3</c:v>
                </c:pt>
                <c:pt idx="4006">
                  <c:v>-1.09256280416281E-3</c:v>
                </c:pt>
                <c:pt idx="4007">
                  <c:v>-1.09257938895899E-3</c:v>
                </c:pt>
                <c:pt idx="4008">
                  <c:v>-1.09259744389475E-3</c:v>
                </c:pt>
                <c:pt idx="4009">
                  <c:v>-1.09261709110295E-3</c:v>
                </c:pt>
                <c:pt idx="4010">
                  <c:v>-1.09263843732779E-3</c:v>
                </c:pt>
                <c:pt idx="4011">
                  <c:v>-1.09266156755967E-3</c:v>
                </c:pt>
                <c:pt idx="4012">
                  <c:v>-1.0926865417899799E-3</c:v>
                </c:pt>
                <c:pt idx="4013">
                  <c:v>-1.09271339504608E-3</c:v>
                </c:pt>
                <c:pt idx="4014">
                  <c:v>-1.0927421400170399E-3</c:v>
                </c:pt>
                <c:pt idx="4015">
                  <c:v>-1.0927727711009601E-3</c:v>
                </c:pt>
                <c:pt idx="4016">
                  <c:v>-1.09280526860984E-3</c:v>
                </c:pt>
                <c:pt idx="4017">
                  <c:v>-1.09283960209325E-3</c:v>
                </c:pt>
                <c:pt idx="4018">
                  <c:v>-1.0928757321896599E-3</c:v>
                </c:pt>
                <c:pt idx="4019">
                  <c:v>-1.0929136109606699E-3</c:v>
                </c:pt>
                <c:pt idx="4020">
                  <c:v>-1.09295318115249E-3</c:v>
                </c:pt>
                <c:pt idx="4021">
                  <c:v>-1.0929943751204201E-3</c:v>
                </c:pt>
                <c:pt idx="4022">
                  <c:v>-1.09303711416543E-3</c:v>
                </c:pt>
                <c:pt idx="4023">
                  <c:v>-1.09308130880025E-3</c:v>
                </c:pt>
                <c:pt idx="4024">
                  <c:v>-1.0931268600997801E-3</c:v>
                </c:pt>
                <c:pt idx="4025">
                  <c:v>-1.09317366194384E-3</c:v>
                </c:pt>
                <c:pt idx="4026">
                  <c:v>-1.09322160373313E-3</c:v>
                </c:pt>
                <c:pt idx="4027">
                  <c:v>-1.0932705730862899E-3</c:v>
                </c:pt>
                <c:pt idx="4028">
                  <c:v>-1.0933204580894499E-3</c:v>
                </c:pt>
                <c:pt idx="4029">
                  <c:v>-1.0933711488314299E-3</c:v>
                </c:pt>
                <c:pt idx="4030">
                  <c:v>-1.0934225381702899E-3</c:v>
                </c:pt>
                <c:pt idx="4031">
                  <c:v>-1.09347452189549E-3</c:v>
                </c:pt>
                <c:pt idx="4032">
                  <c:v>-1.09352699860748E-3</c:v>
                </c:pt>
                <c:pt idx="4033">
                  <c:v>-1.0935798696724501E-3</c:v>
                </c:pt>
                <c:pt idx="4034">
                  <c:v>-1.09363303949868E-3</c:v>
                </c:pt>
                <c:pt idx="4035">
                  <c:v>-1.0936864161634899E-3</c:v>
                </c:pt>
                <c:pt idx="4036">
                  <c:v>-1.0937399121976499E-3</c:v>
                </c:pt>
                <c:pt idx="4037">
                  <c:v>-1.0937934452227801E-3</c:v>
                </c:pt>
                <c:pt idx="4038">
                  <c:v>-1.0938469381942899E-3</c:v>
                </c:pt>
                <c:pt idx="4039">
                  <c:v>-1.0939003191886201E-3</c:v>
                </c:pt>
                <c:pt idx="4040">
                  <c:v>-1.0939535208732501E-3</c:v>
                </c:pt>
                <c:pt idx="4041">
                  <c:v>-1.0940064798902101E-3</c:v>
                </c:pt>
                <c:pt idx="4042">
                  <c:v>-1.0940591363158201E-3</c:v>
                </c:pt>
                <c:pt idx="4043">
                  <c:v>-1.0941114331824201E-3</c:v>
                </c:pt>
                <c:pt idx="4044">
                  <c:v>-1.09416331588142E-3</c:v>
                </c:pt>
                <c:pt idx="4045">
                  <c:v>-1.0942147312225899E-3</c:v>
                </c:pt>
                <c:pt idx="4046">
                  <c:v>-1.0942656260322901E-3</c:v>
                </c:pt>
                <c:pt idx="4047">
                  <c:v>-1.09431594536579E-3</c:v>
                </c:pt>
                <c:pt idx="4048">
                  <c:v>-1.09436563056821E-3</c:v>
                </c:pt>
                <c:pt idx="4049">
                  <c:v>-1.0944146174552501E-3</c:v>
                </c:pt>
                <c:pt idx="4050">
                  <c:v>-1.0944628347932799E-3</c:v>
                </c:pt>
                <c:pt idx="4051">
                  <c:v>-1.0945102031110401E-3</c:v>
                </c:pt>
                <c:pt idx="4052">
                  <c:v>-1.0945566337637201E-3</c:v>
                </c:pt>
                <c:pt idx="4053">
                  <c:v>-1.0946020281526699E-3</c:v>
                </c:pt>
                <c:pt idx="4054">
                  <c:v>-1.09464627707883E-3</c:v>
                </c:pt>
                <c:pt idx="4055">
                  <c:v>-1.09468926032853E-3</c:v>
                </c:pt>
                <c:pt idx="4056">
                  <c:v>-1.09473084670023E-3</c:v>
                </c:pt>
                <c:pt idx="4057">
                  <c:v>-1.0947708947297E-3</c:v>
                </c:pt>
                <c:pt idx="4058">
                  <c:v>-1.0948092543302201E-3</c:v>
                </c:pt>
                <c:pt idx="4059">
                  <c:v>-1.0948457694327199E-3</c:v>
                </c:pt>
                <c:pt idx="4060">
                  <c:v>-1.0948802815209701E-3</c:v>
                </c:pt>
                <c:pt idx="4061">
                  <c:v>-1.0949126337751001E-3</c:v>
                </c:pt>
                <c:pt idx="4062">
                  <c:v>-1.0949426754387199E-3</c:v>
                </c:pt>
                <c:pt idx="4063">
                  <c:v>-1.0949702660564501E-3</c:v>
                </c:pt>
                <c:pt idx="4064">
                  <c:v>-1.09499527936935E-3</c:v>
                </c:pt>
                <c:pt idx="4065">
                  <c:v>-1.09501760680863E-3</c:v>
                </c:pt>
                <c:pt idx="4066">
                  <c:v>-1.0950371605655501E-3</c:v>
                </c:pt>
                <c:pt idx="4067">
                  <c:v>-1.09505387606635E-3</c:v>
                </c:pt>
                <c:pt idx="4068">
                  <c:v>-1.09506771340976E-3</c:v>
                </c:pt>
                <c:pt idx="4069">
                  <c:v>-1.0950786571354799E-3</c:v>
                </c:pt>
                <c:pt idx="4070">
                  <c:v>-1.0950867138199501E-3</c:v>
                </c:pt>
                <c:pt idx="4071">
                  <c:v>-1.0950919075379201E-3</c:v>
                </c:pt>
                <c:pt idx="4072">
                  <c:v>-1.0950942740304301E-3</c:v>
                </c:pt>
                <c:pt idx="4073">
                  <c:v>-1.09509385511131E-3</c:v>
                </c:pt>
                <c:pt idx="4074">
                  <c:v>-1.09509069503301E-3</c:v>
                </c:pt>
                <c:pt idx="4075">
                  <c:v>-1.09508484003601E-3</c:v>
                </c:pt>
                <c:pt idx="4076">
                  <c:v>-1.0950763412756E-3</c:v>
                </c:pt>
                <c:pt idx="4077">
                  <c:v>-1.09506526017727E-3</c:v>
                </c:pt>
                <c:pt idx="4078">
                  <c:v>-1.0950516744829099E-3</c:v>
                </c:pt>
                <c:pt idx="4079">
                  <c:v>-1.0950356831082701E-3</c:v>
                </c:pt>
                <c:pt idx="4080">
                  <c:v>-1.09501740842722E-3</c:v>
                </c:pt>
                <c:pt idx="4081">
                  <c:v>-1.0949969954749401E-3</c:v>
                </c:pt>
                <c:pt idx="4082">
                  <c:v>-1.09497460846546E-3</c:v>
                </c:pt>
                <c:pt idx="4083">
                  <c:v>-1.09495042565768E-3</c:v>
                </c:pt>
                <c:pt idx="4084">
                  <c:v>-1.0949246338398701E-3</c:v>
                </c:pt>
                <c:pt idx="4085">
                  <c:v>-1.0948974235545101E-3</c:v>
                </c:pt>
                <c:pt idx="4086">
                  <c:v>-1.0948689857703999E-3</c:v>
                </c:pt>
                <c:pt idx="4087">
                  <c:v>-1.09483951018584E-3</c:v>
                </c:pt>
                <c:pt idx="4088">
                  <c:v>-1.0948091848656299E-3</c:v>
                </c:pt>
                <c:pt idx="4089">
                  <c:v>-1.0947781965929E-3</c:v>
                </c:pt>
                <c:pt idx="4090">
                  <c:v>-1.0947467312197401E-3</c:v>
                </c:pt>
                <c:pt idx="4091">
                  <c:v>-1.09471497342672E-3</c:v>
                </c:pt>
                <c:pt idx="4092">
                  <c:v>-1.0946831055856799E-3</c:v>
                </c:pt>
                <c:pt idx="4093">
                  <c:v>-1.0946513057564699E-3</c:v>
                </c:pt>
                <c:pt idx="4094">
                  <c:v>-1.0946197451250799E-3</c:v>
                </c:pt>
                <c:pt idx="4095">
                  <c:v>-1.0945885853337199E-3</c:v>
                </c:pt>
                <c:pt idx="4096">
                  <c:v>-1.0945579761444701E-3</c:v>
                </c:pt>
                <c:pt idx="4097">
                  <c:v>-1.0945280537462199E-3</c:v>
                </c:pt>
                <c:pt idx="4098">
                  <c:v>-1.09449893981887E-3</c:v>
                </c:pt>
                <c:pt idx="4099">
                  <c:v>-1.09447074127129E-3</c:v>
                </c:pt>
                <c:pt idx="4100">
                  <c:v>-1.09444355042445E-3</c:v>
                </c:pt>
                <c:pt idx="4101">
                  <c:v>-1.0944174453532201E-3</c:v>
                </c:pt>
                <c:pt idx="4102">
                  <c:v>-1.0943924901409699E-3</c:v>
                </c:pt>
                <c:pt idx="4103">
                  <c:v>-1.09436873492478E-3</c:v>
                </c:pt>
                <c:pt idx="4104">
                  <c:v>-1.0943462157662299E-3</c:v>
                </c:pt>
                <c:pt idx="4105">
                  <c:v>-1.09432495451256E-3</c:v>
                </c:pt>
                <c:pt idx="4106">
                  <c:v>-1.0943049588605701E-3</c:v>
                </c:pt>
                <c:pt idx="4107">
                  <c:v>-1.0942862227864599E-3</c:v>
                </c:pt>
                <c:pt idx="4108">
                  <c:v>-1.09426872738974E-3</c:v>
                </c:pt>
                <c:pt idx="4109">
                  <c:v>-1.09425244208205E-3</c:v>
                </c:pt>
                <c:pt idx="4110">
                  <c:v>-1.0942373259935901E-3</c:v>
                </c:pt>
                <c:pt idx="4111">
                  <c:v>-1.0942233294923599E-3</c:v>
                </c:pt>
                <c:pt idx="4112">
                  <c:v>-1.09421039578773E-3</c:v>
                </c:pt>
                <c:pt idx="4113">
                  <c:v>-1.0941984626619901E-3</c:v>
                </c:pt>
                <c:pt idx="4114">
                  <c:v>-1.09418746438699E-3</c:v>
                </c:pt>
                <c:pt idx="4115">
                  <c:v>-1.0941773338274301E-3</c:v>
                </c:pt>
                <c:pt idx="4116">
                  <c:v>-1.09416800463776E-3</c:v>
                </c:pt>
                <c:pt idx="4117">
                  <c:v>-1.0941594133844401E-3</c:v>
                </c:pt>
                <c:pt idx="4118">
                  <c:v>-1.0941515014110199E-3</c:v>
                </c:pt>
                <c:pt idx="4119">
                  <c:v>-1.0941442163175899E-3</c:v>
                </c:pt>
                <c:pt idx="4120">
                  <c:v>-1.09413751301051E-3</c:v>
                </c:pt>
                <c:pt idx="4121">
                  <c:v>-1.0941313543474101E-3</c:v>
                </c:pt>
                <c:pt idx="4122">
                  <c:v>-1.0941257114225199E-3</c:v>
                </c:pt>
                <c:pt idx="4123">
                  <c:v>-1.0941205635065601E-3</c:v>
                </c:pt>
                <c:pt idx="4124">
                  <c:v>-1.09411589760388E-3</c:v>
                </c:pt>
                <c:pt idx="4125">
                  <c:v>-1.0941117075530099E-3</c:v>
                </c:pt>
                <c:pt idx="4126">
                  <c:v>-1.09410799260839E-3</c:v>
                </c:pt>
                <c:pt idx="4127">
                  <c:v>-1.0941047555077701E-3</c:v>
                </c:pt>
                <c:pt idx="4128">
                  <c:v>-1.09410200013795E-3</c:v>
                </c:pt>
                <c:pt idx="4129">
                  <c:v>-1.09409972902497E-3</c:v>
                </c:pt>
                <c:pt idx="4130">
                  <c:v>-1.0940979409508999E-3</c:v>
                </c:pt>
                <c:pt idx="4131">
                  <c:v>-1.0940966290043999E-3</c:v>
                </c:pt>
                <c:pt idx="4132">
                  <c:v>-1.0940957792983199E-3</c:v>
                </c:pt>
                <c:pt idx="4133">
                  <c:v>-1.0940953704631599E-3</c:v>
                </c:pt>
                <c:pt idx="4134">
                  <c:v>-1.09409537390553E-3</c:v>
                </c:pt>
                <c:pt idx="4135">
                  <c:v>-1.09409575475863E-3</c:v>
                </c:pt>
                <c:pt idx="4136">
                  <c:v>-1.0940964734646201E-3</c:v>
                </c:pt>
                <c:pt idx="4137">
                  <c:v>-1.0940974879750901E-3</c:v>
                </c:pt>
                <c:pt idx="4138">
                  <c:v>-1.09409875655347E-3</c:v>
                </c:pt>
                <c:pt idx="4139">
                  <c:v>-1.09410024103853E-3</c:v>
                </c:pt>
                <c:pt idx="4140">
                  <c:v>-1.09410191018121E-3</c:v>
                </c:pt>
                <c:pt idx="4141">
                  <c:v>-1.0941037423972499E-3</c:v>
                </c:pt>
                <c:pt idx="4142">
                  <c:v>-1.09410572715269E-3</c:v>
                </c:pt>
                <c:pt idx="4143">
                  <c:v>-1.0941078643587E-3</c:v>
                </c:pt>
                <c:pt idx="4144">
                  <c:v>-1.09411016161713E-3</c:v>
                </c:pt>
                <c:pt idx="4145">
                  <c:v>-1.0941126297930499E-3</c:v>
                </c:pt>
                <c:pt idx="4146">
                  <c:v>-1.0941152779516401E-3</c:v>
                </c:pt>
                <c:pt idx="4147">
                  <c:v>-1.09411810894809E-3</c:v>
                </c:pt>
                <c:pt idx="4148">
                  <c:v>-1.0941211167859401E-3</c:v>
                </c:pt>
                <c:pt idx="4149">
                  <c:v>-1.0941242863231301E-3</c:v>
                </c:pt>
                <c:pt idx="4150">
                  <c:v>-1.0941275952085E-3</c:v>
                </c:pt>
                <c:pt idx="4151">
                  <c:v>-1.0941310173203701E-3</c:v>
                </c:pt>
                <c:pt idx="4152">
                  <c:v>-1.09413452664639E-3</c:v>
                </c:pt>
                <c:pt idx="4153">
                  <c:v>-1.0941381005565201E-3</c:v>
                </c:pt>
                <c:pt idx="4154">
                  <c:v>-1.09414172172719E-3</c:v>
                </c:pt>
                <c:pt idx="4155">
                  <c:v>-1.09414537844026E-3</c:v>
                </c:pt>
                <c:pt idx="4156">
                  <c:v>-1.09414906344795E-3</c:v>
                </c:pt>
                <c:pt idx="4157">
                  <c:v>-1.0941527719387899E-3</c:v>
                </c:pt>
                <c:pt idx="4158">
                  <c:v>-1.09415649928502E-3</c:v>
                </c:pt>
                <c:pt idx="4159">
                  <c:v>-1.0941602391910899E-3</c:v>
                </c:pt>
                <c:pt idx="4160">
                  <c:v>-1.0941639826426599E-3</c:v>
                </c:pt>
                <c:pt idx="4161">
                  <c:v>-1.0941677177582301E-3</c:v>
                </c:pt>
                <c:pt idx="4162">
                  <c:v>-1.0941714303666201E-3</c:v>
                </c:pt>
                <c:pt idx="4163">
                  <c:v>-1.0941751049494E-3</c:v>
                </c:pt>
                <c:pt idx="4164">
                  <c:v>-1.09417872553842E-3</c:v>
                </c:pt>
                <c:pt idx="4165">
                  <c:v>-1.09418227623608E-3</c:v>
                </c:pt>
                <c:pt idx="4166">
                  <c:v>-1.09418574119047E-3</c:v>
                </c:pt>
                <c:pt idx="4167">
                  <c:v>-1.0941891040442901E-3</c:v>
                </c:pt>
                <c:pt idx="4168">
                  <c:v>-1.0941923470304E-3</c:v>
                </c:pt>
                <c:pt idx="4169">
                  <c:v>-1.0941954499672901E-3</c:v>
                </c:pt>
                <c:pt idx="4170">
                  <c:v>-1.0941983894019599E-3</c:v>
                </c:pt>
                <c:pt idx="4171">
                  <c:v>-1.09420113806797E-3</c:v>
                </c:pt>
                <c:pt idx="4172">
                  <c:v>-1.0942036647049E-3</c:v>
                </c:pt>
                <c:pt idx="4173">
                  <c:v>-1.0942059341652499E-3</c:v>
                </c:pt>
                <c:pt idx="4174">
                  <c:v>-1.0942079076559899E-3</c:v>
                </c:pt>
                <c:pt idx="4175">
                  <c:v>-1.09420954294893E-3</c:v>
                </c:pt>
                <c:pt idx="4176">
                  <c:v>-1.0942107944439E-3</c:v>
                </c:pt>
                <c:pt idx="4177">
                  <c:v>-1.0942116130541401E-3</c:v>
                </c:pt>
                <c:pt idx="4178">
                  <c:v>-1.09421194596458E-3</c:v>
                </c:pt>
                <c:pt idx="4179">
                  <c:v>-1.0942117363578201E-3</c:v>
                </c:pt>
                <c:pt idx="4180">
                  <c:v>-1.09421092319756E-3</c:v>
                </c:pt>
                <c:pt idx="4181">
                  <c:v>-1.09420944112187E-3</c:v>
                </c:pt>
                <c:pt idx="4182">
                  <c:v>-1.09420722045935E-3</c:v>
                </c:pt>
                <c:pt idx="4183">
                  <c:v>-1.0942041873664801E-3</c:v>
                </c:pt>
                <c:pt idx="4184">
                  <c:v>-1.0942002641022E-3</c:v>
                </c:pt>
                <c:pt idx="4185">
                  <c:v>-1.0941953694907601E-3</c:v>
                </c:pt>
                <c:pt idx="4186">
                  <c:v>-1.09418941964796E-3</c:v>
                </c:pt>
                <c:pt idx="4187">
                  <c:v>-1.0941823290397199E-3</c:v>
                </c:pt>
                <c:pt idx="4188">
                  <c:v>-1.0941740119014001E-3</c:v>
                </c:pt>
                <c:pt idx="4189">
                  <c:v>-1.09416438399073E-3</c:v>
                </c:pt>
                <c:pt idx="4190">
                  <c:v>-1.09415336460017E-3</c:v>
                </c:pt>
                <c:pt idx="4191">
                  <c:v>-1.09414087873519E-3</c:v>
                </c:pt>
                <c:pt idx="4192">
                  <c:v>-1.09412685937174E-3</c:v>
                </c:pt>
                <c:pt idx="4193">
                  <c:v>-1.09411124972682E-3</c:v>
                </c:pt>
                <c:pt idx="4194">
                  <c:v>-1.09409400548684E-3</c:v>
                </c:pt>
                <c:pt idx="4195">
                  <c:v>-1.09407509692682E-3</c:v>
                </c:pt>
                <c:pt idx="4196">
                  <c:v>-1.0940545108164099E-3</c:v>
                </c:pt>
                <c:pt idx="4197">
                  <c:v>-1.09403225196477E-3</c:v>
                </c:pt>
                <c:pt idx="4198">
                  <c:v>-1.0940083442250101E-3</c:v>
                </c:pt>
                <c:pt idx="4199">
                  <c:v>-1.09398283078701E-3</c:v>
                </c:pt>
                <c:pt idx="4200">
                  <c:v>-1.09395577364329E-3</c:v>
                </c:pt>
                <c:pt idx="4201">
                  <c:v>-1.0939272522083E-3</c:v>
                </c:pt>
                <c:pt idx="4202">
                  <c:v>-1.0938973611828401E-3</c:v>
                </c:pt>
                <c:pt idx="4203">
                  <c:v>-1.0938662078462599E-3</c:v>
                </c:pt>
                <c:pt idx="4204">
                  <c:v>-1.0938339090068199E-3</c:v>
                </c:pt>
                <c:pt idx="4205">
                  <c:v>-1.09380058783828E-3</c:v>
                </c:pt>
                <c:pt idx="4206">
                  <c:v>-1.0937663708038301E-3</c:v>
                </c:pt>
                <c:pt idx="4207">
                  <c:v>-1.09373138484928E-3</c:v>
                </c:pt>
                <c:pt idx="4208">
                  <c:v>-1.0936957550611399E-3</c:v>
                </c:pt>
                <c:pt idx="4209">
                  <c:v>-1.0936596030227299E-3</c:v>
                </c:pt>
                <c:pt idx="4210">
                  <c:v>-1.09362304611338E-3</c:v>
                </c:pt>
                <c:pt idx="4211">
                  <c:v>-1.0935861979225799E-3</c:v>
                </c:pt>
                <c:pt idx="4212">
                  <c:v>-1.09354916975955E-3</c:v>
                </c:pt>
                <c:pt idx="4213">
                  <c:v>-1.0935120729515301E-3</c:v>
                </c:pt>
                <c:pt idx="4214">
                  <c:v>-1.09347502134107E-3</c:v>
                </c:pt>
                <c:pt idx="4215">
                  <c:v>-1.0934381332300899E-3</c:v>
                </c:pt>
                <c:pt idx="4216">
                  <c:v>-1.0934015320771E-3</c:v>
                </c:pt>
                <c:pt idx="4217">
                  <c:v>-1.0933653455457201E-3</c:v>
                </c:pt>
                <c:pt idx="4218">
                  <c:v>-1.0933297029477899E-3</c:v>
                </c:pt>
                <c:pt idx="4219">
                  <c:v>-1.09329473157504E-3</c:v>
                </c:pt>
                <c:pt idx="4220">
                  <c:v>-1.09326055271768E-3</c:v>
                </c:pt>
                <c:pt idx="4221">
                  <c:v>-1.0932272782296301E-3</c:v>
                </c:pt>
                <c:pt idx="4222">
                  <c:v>-1.0931950083115001E-3</c:v>
                </c:pt>
                <c:pt idx="4223">
                  <c:v>-1.0931638308203601E-3</c:v>
                </c:pt>
                <c:pt idx="4224">
                  <c:v>-1.09313382200455E-3</c:v>
                </c:pt>
                <c:pt idx="4225">
                  <c:v>-1.0931050482268401E-3</c:v>
                </c:pt>
                <c:pt idx="4226">
                  <c:v>-1.0930775680642801E-3</c:v>
                </c:pt>
                <c:pt idx="4227">
                  <c:v>-1.0930514341859199E-3</c:v>
                </c:pt>
                <c:pt idx="4228">
                  <c:v>-1.0930266945802999E-3</c:v>
                </c:pt>
                <c:pt idx="4229">
                  <c:v>-1.0930033929632799E-3</c:v>
                </c:pt>
                <c:pt idx="4230">
                  <c:v>-1.09298156846285E-3</c:v>
                </c:pt>
                <c:pt idx="4231">
                  <c:v>-1.09296125487362E-3</c:v>
                </c:pt>
                <c:pt idx="4232">
                  <c:v>-1.09294247985829E-3</c:v>
                </c:pt>
                <c:pt idx="4233">
                  <c:v>-1.09292526443722E-3</c:v>
                </c:pt>
                <c:pt idx="4234">
                  <c:v>-1.0929096229791099E-3</c:v>
                </c:pt>
                <c:pt idx="4235">
                  <c:v>-1.0928955637357E-3</c:v>
                </c:pt>
                <c:pt idx="4236">
                  <c:v>-1.0928830898057501E-3</c:v>
                </c:pt>
                <c:pt idx="4237">
                  <c:v>-1.09287220031251E-3</c:v>
                </c:pt>
                <c:pt idx="4238">
                  <c:v>-1.0928628915538099E-3</c:v>
                </c:pt>
                <c:pt idx="4239">
                  <c:v>-1.09285515793256E-3</c:v>
                </c:pt>
                <c:pt idx="4240">
                  <c:v>-1.09284899256989E-3</c:v>
                </c:pt>
                <c:pt idx="4241">
                  <c:v>-1.09284438761207E-3</c:v>
                </c:pt>
                <c:pt idx="4242">
                  <c:v>-1.0928413343277701E-3</c:v>
                </c:pt>
                <c:pt idx="4243">
                  <c:v>-1.0928398231319701E-3</c:v>
                </c:pt>
                <c:pt idx="4244">
                  <c:v>-1.09283984365946E-3</c:v>
                </c:pt>
                <c:pt idx="4245">
                  <c:v>-1.0928413849557799E-3</c:v>
                </c:pt>
                <c:pt idx="4246">
                  <c:v>-1.0928444357814599E-3</c:v>
                </c:pt>
                <c:pt idx="4247">
                  <c:v>-1.0928489849634201E-3</c:v>
                </c:pt>
                <c:pt idx="4248">
                  <c:v>-1.0928550216976699E-3</c:v>
                </c:pt>
                <c:pt idx="4249">
                  <c:v>-1.0928625357114099E-3</c:v>
                </c:pt>
                <c:pt idx="4250">
                  <c:v>-1.09287151722221E-3</c:v>
                </c:pt>
                <c:pt idx="4251">
                  <c:v>-1.0928819566670799E-3</c:v>
                </c:pt>
                <c:pt idx="4252">
                  <c:v>-1.0928938441991699E-3</c:v>
                </c:pt>
                <c:pt idx="4253">
                  <c:v>-1.09290716895862E-3</c:v>
                </c:pt>
                <c:pt idx="4254">
                  <c:v>-1.0929219181226701E-3</c:v>
                </c:pt>
                <c:pt idx="4255">
                  <c:v>-1.09293807574167E-3</c:v>
                </c:pt>
                <c:pt idx="4256">
                  <c:v>-1.0929556213816699E-3</c:v>
                </c:pt>
                <c:pt idx="4257">
                  <c:v>-1.09297452862061E-3</c:v>
                </c:pt>
                <c:pt idx="4258">
                  <c:v>-1.0929947634775101E-3</c:v>
                </c:pt>
                <c:pt idx="4259">
                  <c:v>-1.09301628287711E-3</c:v>
                </c:pt>
                <c:pt idx="4260">
                  <c:v>-1.0930390332597299E-3</c:v>
                </c:pt>
                <c:pt idx="4261">
                  <c:v>-1.09306294943573E-3</c:v>
                </c:pt>
                <c:pt idx="4262">
                  <c:v>-1.09308795376506E-3</c:v>
                </c:pt>
                <c:pt idx="4263">
                  <c:v>-1.09311395572379E-3</c:v>
                </c:pt>
                <c:pt idx="4264">
                  <c:v>-1.09314085191037E-3</c:v>
                </c:pt>
                <c:pt idx="4265">
                  <c:v>-1.0931685265416599E-3</c:v>
                </c:pt>
                <c:pt idx="4266">
                  <c:v>-1.09319685248413E-3</c:v>
                </c:pt>
                <c:pt idx="4267">
                  <c:v>-1.09322569284905E-3</c:v>
                </c:pt>
                <c:pt idx="4268">
                  <c:v>-1.09325490314076E-3</c:v>
                </c:pt>
                <c:pt idx="4269">
                  <c:v>-1.0932843338880499E-3</c:v>
                </c:pt>
                <c:pt idx="4270">
                  <c:v>-1.0933138336194899E-3</c:v>
                </c:pt>
                <c:pt idx="4271">
                  <c:v>-1.0933432519837801E-3</c:v>
                </c:pt>
                <c:pt idx="4272">
                  <c:v>-1.0933724427848401E-3</c:v>
                </c:pt>
                <c:pt idx="4273">
                  <c:v>-1.0934012667084001E-3</c:v>
                </c:pt>
                <c:pt idx="4274">
                  <c:v>-1.09342959355894E-3</c:v>
                </c:pt>
                <c:pt idx="4275">
                  <c:v>-1.0934573038887301E-3</c:v>
                </c:pt>
                <c:pt idx="4276">
                  <c:v>-1.09348428996292E-3</c:v>
                </c:pt>
                <c:pt idx="4277">
                  <c:v>-1.09351045605346E-3</c:v>
                </c:pt>
                <c:pt idx="4278">
                  <c:v>-1.0935357180941101E-3</c:v>
                </c:pt>
                <c:pt idx="4279">
                  <c:v>-1.0935600027733099E-3</c:v>
                </c:pt>
                <c:pt idx="4280">
                  <c:v>-1.0935832462089499E-3</c:v>
                </c:pt>
                <c:pt idx="4281">
                  <c:v>-1.09360539244233E-3</c:v>
                </c:pt>
                <c:pt idx="4282">
                  <c:v>-1.09362639208258E-3</c:v>
                </c:pt>
                <c:pt idx="4283">
                  <c:v>-1.0936462014811299E-3</c:v>
                </c:pt>
                <c:pt idx="4284">
                  <c:v>-1.0936647827713001E-3</c:v>
                </c:pt>
                <c:pt idx="4285">
                  <c:v>-1.09368210494828E-3</c:v>
                </c:pt>
                <c:pt idx="4286">
                  <c:v>-1.0936981459135299E-3</c:v>
                </c:pt>
                <c:pt idx="4287">
                  <c:v>-1.0937128951335499E-3</c:v>
                </c:pt>
                <c:pt idx="4288">
                  <c:v>-1.09372635635754E-3</c:v>
                </c:pt>
                <c:pt idx="4289">
                  <c:v>-1.09373854977524E-3</c:v>
                </c:pt>
                <c:pt idx="4290">
                  <c:v>-1.09374951310675E-3</c:v>
                </c:pt>
                <c:pt idx="4291">
                  <c:v>-1.0937593013689299E-3</c:v>
                </c:pt>
                <c:pt idx="4292">
                  <c:v>-1.0937679853809099E-3</c:v>
                </c:pt>
                <c:pt idx="4293">
                  <c:v>-1.0937756493572799E-3</c:v>
                </c:pt>
                <c:pt idx="4294">
                  <c:v>-1.0937823881102999E-3</c:v>
                </c:pt>
                <c:pt idx="4295">
                  <c:v>-1.0937883044025501E-3</c:v>
                </c:pt>
                <c:pt idx="4296">
                  <c:v>-1.09379350686708E-3</c:v>
                </c:pt>
                <c:pt idx="4297">
                  <c:v>-1.0937981086937599E-3</c:v>
                </c:pt>
                <c:pt idx="4298">
                  <c:v>-1.0938022270389001E-3</c:v>
                </c:pt>
                <c:pt idx="4299">
                  <c:v>-1.09380598291964E-3</c:v>
                </c:pt>
                <c:pt idx="4300">
                  <c:v>-1.0938095012518201E-3</c:v>
                </c:pt>
                <c:pt idx="4301">
                  <c:v>-1.0938129106971E-3</c:v>
                </c:pt>
                <c:pt idx="4302">
                  <c:v>-1.0938163430837501E-3</c:v>
                </c:pt>
                <c:pt idx="4303">
                  <c:v>-1.09381993231704E-3</c:v>
                </c:pt>
                <c:pt idx="4304">
                  <c:v>-1.09382381285043E-3</c:v>
                </c:pt>
                <c:pt idx="4305">
                  <c:v>-1.09382811790226E-3</c:v>
                </c:pt>
                <c:pt idx="4306">
                  <c:v>-1.0938329776510999E-3</c:v>
                </c:pt>
                <c:pt idx="4307">
                  <c:v>-1.0938385176210599E-3</c:v>
                </c:pt>
                <c:pt idx="4308">
                  <c:v>-1.0938448573932799E-3</c:v>
                </c:pt>
                <c:pt idx="4309">
                  <c:v>-1.0938521096812901E-3</c:v>
                </c:pt>
                <c:pt idx="4310">
                  <c:v>-1.09386037971912E-3</c:v>
                </c:pt>
                <c:pt idx="4311">
                  <c:v>-1.09386976485466E-3</c:v>
                </c:pt>
                <c:pt idx="4312">
                  <c:v>-1.09388035423141E-3</c:v>
                </c:pt>
                <c:pt idx="4313">
                  <c:v>-1.0938922284729801E-3</c:v>
                </c:pt>
                <c:pt idx="4314">
                  <c:v>-1.0939054593421299E-3</c:v>
                </c:pt>
                <c:pt idx="4315">
                  <c:v>-1.0939201094065901E-3</c:v>
                </c:pt>
                <c:pt idx="4316">
                  <c:v>-1.0939362317862E-3</c:v>
                </c:pt>
                <c:pt idx="4317">
                  <c:v>-1.0939538700707101E-3</c:v>
                </c:pt>
                <c:pt idx="4318">
                  <c:v>-1.0939730584811199E-3</c:v>
                </c:pt>
                <c:pt idx="4319">
                  <c:v>-1.09399382231367E-3</c:v>
                </c:pt>
                <c:pt idx="4320">
                  <c:v>-1.0940161786653199E-3</c:v>
                </c:pt>
                <c:pt idx="4321">
                  <c:v>-1.0940401374077799E-3</c:v>
                </c:pt>
                <c:pt idx="4322">
                  <c:v>-1.0940657023572799E-3</c:v>
                </c:pt>
                <c:pt idx="4323">
                  <c:v>-1.0940928725791501E-3</c:v>
                </c:pt>
                <c:pt idx="4324">
                  <c:v>-1.09412164376177E-3</c:v>
                </c:pt>
                <c:pt idx="4325">
                  <c:v>-1.0941520095903701E-3</c:v>
                </c:pt>
                <c:pt idx="4326">
                  <c:v>-1.0941839630439201E-3</c:v>
                </c:pt>
                <c:pt idx="4327">
                  <c:v>-1.0942174975328599E-3</c:v>
                </c:pt>
                <c:pt idx="4328">
                  <c:v>-1.0942526077966799E-3</c:v>
                </c:pt>
                <c:pt idx="4329">
                  <c:v>-1.0942892904918899E-3</c:v>
                </c:pt>
                <c:pt idx="4330">
                  <c:v>-1.09432754442272E-3</c:v>
                </c:pt>
                <c:pt idx="4331">
                  <c:v>-1.0943673703937801E-3</c:v>
                </c:pt>
                <c:pt idx="4332">
                  <c:v>-1.0944087706902001E-3</c:v>
                </c:pt>
                <c:pt idx="4333">
                  <c:v>-1.0944517482127101E-3</c:v>
                </c:pt>
                <c:pt idx="4334">
                  <c:v>-1.0944963053128301E-3</c:v>
                </c:pt>
                <c:pt idx="4335">
                  <c:v>-1.09454244238942E-3</c:v>
                </c:pt>
                <c:pt idx="4336">
                  <c:v>-1.09459015632769E-3</c:v>
                </c:pt>
                <c:pt idx="4337">
                  <c:v>-1.09463943888561E-3</c:v>
                </c:pt>
                <c:pt idx="4338">
                  <c:v>-1.0946902751577099E-3</c:v>
                </c:pt>
                <c:pt idx="4339">
                  <c:v>-1.0947426422644199E-3</c:v>
                </c:pt>
                <c:pt idx="4340">
                  <c:v>-1.0947965084150001E-3</c:v>
                </c:pt>
                <c:pt idx="4341">
                  <c:v>-1.09485183246914E-3</c:v>
                </c:pt>
                <c:pt idx="4342">
                  <c:v>-1.0949085640735499E-3</c:v>
                </c:pt>
                <c:pt idx="4343">
                  <c:v>-1.0949666443840101E-3</c:v>
                </c:pt>
                <c:pt idx="4344">
                  <c:v>-1.0950260073144199E-3</c:v>
                </c:pt>
                <c:pt idx="4345">
                  <c:v>-1.0950865811958099E-3</c:v>
                </c:pt>
                <c:pt idx="4346">
                  <c:v>-1.0951482906888901E-3</c:v>
                </c:pt>
                <c:pt idx="4347">
                  <c:v>-1.0952110587744699E-3</c:v>
                </c:pt>
                <c:pt idx="4348">
                  <c:v>-1.0952748086398901E-3</c:v>
                </c:pt>
                <c:pt idx="4349">
                  <c:v>-1.09533946528176E-3</c:v>
                </c:pt>
                <c:pt idx="4350">
                  <c:v>-1.09540495665333E-3</c:v>
                </c:pt>
                <c:pt idx="4351">
                  <c:v>-1.09547121420887E-3</c:v>
                </c:pt>
                <c:pt idx="4352">
                  <c:v>-1.09553817275272E-3</c:v>
                </c:pt>
                <c:pt idx="4353">
                  <c:v>-1.09560576959493E-3</c:v>
                </c:pt>
                <c:pt idx="4354">
                  <c:v>-1.0956739431449401E-3</c:v>
                </c:pt>
                <c:pt idx="4355">
                  <c:v>-1.09574263121079E-3</c:v>
                </c:pt>
                <c:pt idx="4356">
                  <c:v>-1.0958117693728299E-3</c:v>
                </c:pt>
                <c:pt idx="4357">
                  <c:v>-1.0958812898252399E-3</c:v>
                </c:pt>
                <c:pt idx="4358">
                  <c:v>-1.0959511210026399E-3</c:v>
                </c:pt>
                <c:pt idx="4359">
                  <c:v>-1.09602118814047E-3</c:v>
                </c:pt>
                <c:pt idx="4360">
                  <c:v>-1.09609141469891E-3</c:v>
                </c:pt>
                <c:pt idx="4361">
                  <c:v>-1.0961617243728601E-3</c:v>
                </c:pt>
                <c:pt idx="4362">
                  <c:v>-1.0962320432740199E-3</c:v>
                </c:pt>
                <c:pt idx="4363">
                  <c:v>-1.0963023018465299E-3</c:v>
                </c:pt>
                <c:pt idx="4364">
                  <c:v>-1.0963724361672E-3</c:v>
                </c:pt>
                <c:pt idx="4365">
                  <c:v>-1.0964423884557001E-3</c:v>
                </c:pt>
                <c:pt idx="4366">
                  <c:v>-1.09651210682459E-3</c:v>
                </c:pt>
                <c:pt idx="4367">
                  <c:v>-1.0965815444778299E-3</c:v>
                </c:pt>
                <c:pt idx="4368">
                  <c:v>-1.0966506586694901E-3</c:v>
                </c:pt>
                <c:pt idx="4369">
                  <c:v>-1.0967194097465101E-3</c:v>
                </c:pt>
                <c:pt idx="4370">
                  <c:v>-1.0967877605233399E-3</c:v>
                </c:pt>
                <c:pt idx="4371">
                  <c:v>-1.09685567610552E-3</c:v>
                </c:pt>
                <c:pt idx="4372">
                  <c:v>-1.0969230642224399E-3</c:v>
                </c:pt>
                <c:pt idx="4373">
                  <c:v>-1.0969896145176499E-3</c:v>
                </c:pt>
                <c:pt idx="4374">
                  <c:v>-1.0970554007147101E-3</c:v>
                </c:pt>
                <c:pt idx="4375">
                  <c:v>-1.09712046863181E-3</c:v>
                </c:pt>
                <c:pt idx="4376">
                  <c:v>-1.0971848329647501E-3</c:v>
                </c:pt>
                <c:pt idx="4377">
                  <c:v>-1.0972484998897701E-3</c:v>
                </c:pt>
                <c:pt idx="4378">
                  <c:v>-1.0973114732991201E-3</c:v>
                </c:pt>
                <c:pt idx="4379">
                  <c:v>-1.09737375686242E-3</c:v>
                </c:pt>
                <c:pt idx="4380">
                  <c:v>-1.0974353543796399E-3</c:v>
                </c:pt>
                <c:pt idx="4381">
                  <c:v>-1.0974962696096201E-3</c:v>
                </c:pt>
                <c:pt idx="4382">
                  <c:v>-1.0975565059666999E-3</c:v>
                </c:pt>
                <c:pt idx="4383">
                  <c:v>-1.0976160661923899E-3</c:v>
                </c:pt>
                <c:pt idx="4384">
                  <c:v>-1.09767495204302E-3</c:v>
                </c:pt>
                <c:pt idx="4385">
                  <c:v>-1.09773316396501E-3</c:v>
                </c:pt>
                <c:pt idx="4386">
                  <c:v>-1.09779070066967E-3</c:v>
                </c:pt>
                <c:pt idx="4387">
                  <c:v>-1.09784755853852E-3</c:v>
                </c:pt>
                <c:pt idx="4388">
                  <c:v>-1.0979037308653399E-3</c:v>
                </c:pt>
                <c:pt idx="4389">
                  <c:v>-1.0979592070071401E-3</c:v>
                </c:pt>
                <c:pt idx="4390">
                  <c:v>-1.0980139715414999E-3</c:v>
                </c:pt>
                <c:pt idx="4391">
                  <c:v>-1.09806800352327E-3</c:v>
                </c:pt>
                <c:pt idx="4392">
                  <c:v>-1.0981212759165299E-3</c:v>
                </c:pt>
                <c:pt idx="4393">
                  <c:v>-1.09817375526195E-3</c:v>
                </c:pt>
                <c:pt idx="4394">
                  <c:v>-1.0982254016266701E-3</c:v>
                </c:pt>
                <c:pt idx="4395">
                  <c:v>-1.0982761688760701E-3</c:v>
                </c:pt>
                <c:pt idx="4396">
                  <c:v>-1.09832600529809E-3</c:v>
                </c:pt>
                <c:pt idx="4397">
                  <c:v>-1.0983748545968701E-3</c:v>
                </c:pt>
                <c:pt idx="4398">
                  <c:v>-1.0984226572352299E-3</c:v>
                </c:pt>
                <c:pt idx="4399">
                  <c:v>-1.0984693520775101E-3</c:v>
                </c:pt>
                <c:pt idx="4400">
                  <c:v>-1.0985148782276901E-3</c:v>
                </c:pt>
                <c:pt idx="4401">
                  <c:v>-1.0985591769776899E-3</c:v>
                </c:pt>
                <c:pt idx="4402">
                  <c:v>-1.0986021939014599E-3</c:v>
                </c:pt>
                <c:pt idx="4403">
                  <c:v>-1.09864387719359E-3</c:v>
                </c:pt>
                <c:pt idx="4404">
                  <c:v>-1.09868417142226E-3</c:v>
                </c:pt>
                <c:pt idx="4405">
                  <c:v>-1.09872302939899E-3</c:v>
                </c:pt>
                <c:pt idx="4406">
                  <c:v>-1.0987604343786299E-3</c:v>
                </c:pt>
                <c:pt idx="4407">
                  <c:v>-1.0987963929525099E-3</c:v>
                </c:pt>
                <c:pt idx="4408">
                  <c:v>-1.0988309272829599E-3</c:v>
                </c:pt>
                <c:pt idx="4409">
                  <c:v>-1.0988640736216001E-3</c:v>
                </c:pt>
                <c:pt idx="4410">
                  <c:v>-1.09889586394905E-3</c:v>
                </c:pt>
                <c:pt idx="4411">
                  <c:v>-1.0989263228385201E-3</c:v>
                </c:pt>
                <c:pt idx="4412">
                  <c:v>-1.0989554830203199E-3</c:v>
                </c:pt>
                <c:pt idx="4413">
                  <c:v>-1.09898338909181E-3</c:v>
                </c:pt>
                <c:pt idx="4414">
                  <c:v>-1.0990100944709301E-3</c:v>
                </c:pt>
                <c:pt idx="4415">
                  <c:v>-1.09903565799758E-3</c:v>
                </c:pt>
                <c:pt idx="4416">
                  <c:v>-1.09906014014954E-3</c:v>
                </c:pt>
                <c:pt idx="4417">
                  <c:v>-1.0990836012319E-3</c:v>
                </c:pt>
                <c:pt idx="4418">
                  <c:v>-1.09910610101606E-3</c:v>
                </c:pt>
                <c:pt idx="4419">
                  <c:v>-1.0991276993372501E-3</c:v>
                </c:pt>
                <c:pt idx="4420">
                  <c:v>-1.0991484573710699E-3</c:v>
                </c:pt>
                <c:pt idx="4421">
                  <c:v>-1.0991684390639299E-3</c:v>
                </c:pt>
                <c:pt idx="4422">
                  <c:v>-1.0991877128745399E-3</c:v>
                </c:pt>
                <c:pt idx="4423">
                  <c:v>-1.0992063535279499E-3</c:v>
                </c:pt>
                <c:pt idx="4424">
                  <c:v>-1.09922444321836E-3</c:v>
                </c:pt>
                <c:pt idx="4425">
                  <c:v>-1.0992420719526999E-3</c:v>
                </c:pt>
                <c:pt idx="4426">
                  <c:v>-1.09925933683125E-3</c:v>
                </c:pt>
                <c:pt idx="4427">
                  <c:v>-1.0992763403035999E-3</c:v>
                </c:pt>
                <c:pt idx="4428">
                  <c:v>-1.0992931876678601E-3</c:v>
                </c:pt>
                <c:pt idx="4429">
                  <c:v>-1.09930998420027E-3</c:v>
                </c:pt>
                <c:pt idx="4430">
                  <c:v>-1.0993268323241899E-3</c:v>
                </c:pt>
                <c:pt idx="4431">
                  <c:v>-1.0993438291486001E-3</c:v>
                </c:pt>
                <c:pt idx="4432">
                  <c:v>-1.09936106464137E-3</c:v>
                </c:pt>
                <c:pt idx="4433">
                  <c:v>-1.0993786205789301E-3</c:v>
                </c:pt>
                <c:pt idx="4434">
                  <c:v>-1.09939657026792E-3</c:v>
                </c:pt>
                <c:pt idx="4435">
                  <c:v>-1.0994149789551901E-3</c:v>
                </c:pt>
                <c:pt idx="4436">
                  <c:v>-1.0994339047387901E-3</c:v>
                </c:pt>
                <c:pt idx="4437">
                  <c:v>-1.0994533996814E-3</c:v>
                </c:pt>
                <c:pt idx="4438">
                  <c:v>-1.09947351081835E-3</c:v>
                </c:pt>
                <c:pt idx="4439">
                  <c:v>-1.0994942808443501E-3</c:v>
                </c:pt>
                <c:pt idx="4440">
                  <c:v>-1.0995157484142901E-3</c:v>
                </c:pt>
                <c:pt idx="4441">
                  <c:v>-1.0995379481449599E-3</c:v>
                </c:pt>
                <c:pt idx="4442">
                  <c:v>-1.09956091049039E-3</c:v>
                </c:pt>
                <c:pt idx="4443">
                  <c:v>-1.099584661662E-3</c:v>
                </c:pt>
                <c:pt idx="4444">
                  <c:v>-1.0996092237250501E-3</c:v>
                </c:pt>
                <c:pt idx="4445">
                  <c:v>-1.0996346150021E-3</c:v>
                </c:pt>
                <c:pt idx="4446">
                  <c:v>-1.0996608508349801E-3</c:v>
                </c:pt>
                <c:pt idx="4447">
                  <c:v>-1.0996879445294299E-3</c:v>
                </c:pt>
                <c:pt idx="4448">
                  <c:v>-1.09971590827953E-3</c:v>
                </c:pt>
                <c:pt idx="4449">
                  <c:v>-1.0997447540416301E-3</c:v>
                </c:pt>
                <c:pt idx="4450">
                  <c:v>-1.09977449429932E-3</c:v>
                </c:pt>
                <c:pt idx="4451">
                  <c:v>-1.09980514259346E-3</c:v>
                </c:pt>
                <c:pt idx="4452">
                  <c:v>-1.09983671379046E-3</c:v>
                </c:pt>
                <c:pt idx="4453">
                  <c:v>-1.0998692242032101E-3</c:v>
                </c:pt>
                <c:pt idx="4454">
                  <c:v>-1.0999026917187401E-3</c:v>
                </c:pt>
                <c:pt idx="4455">
                  <c:v>-1.09993713601394E-3</c:v>
                </c:pt>
                <c:pt idx="4456">
                  <c:v>-1.09997257839495E-3</c:v>
                </c:pt>
                <c:pt idx="4457">
                  <c:v>-1.1000090425738801E-3</c:v>
                </c:pt>
                <c:pt idx="4458">
                  <c:v>-1.1000465508833001E-3</c:v>
                </c:pt>
                <c:pt idx="4459">
                  <c:v>-1.1000851028489401E-3</c:v>
                </c:pt>
                <c:pt idx="4460">
                  <c:v>-1.10012471785438E-3</c:v>
                </c:pt>
                <c:pt idx="4461">
                  <c:v>-1.1001655272789999E-3</c:v>
                </c:pt>
                <c:pt idx="4462">
                  <c:v>-1.1002076435730501E-3</c:v>
                </c:pt>
                <c:pt idx="4463">
                  <c:v>-1.10025102785619E-3</c:v>
                </c:pt>
                <c:pt idx="4464">
                  <c:v>-1.1002955747548399E-3</c:v>
                </c:pt>
                <c:pt idx="4465">
                  <c:v>-1.10034124241785E-3</c:v>
                </c:pt>
                <c:pt idx="4466">
                  <c:v>-1.1003881166733601E-3</c:v>
                </c:pt>
                <c:pt idx="4467">
                  <c:v>-1.10043628212142E-3</c:v>
                </c:pt>
                <c:pt idx="4468">
                  <c:v>-1.10048575267576E-3</c:v>
                </c:pt>
                <c:pt idx="4469">
                  <c:v>-1.10053651171684E-3</c:v>
                </c:pt>
                <c:pt idx="4470">
                  <c:v>-1.1005885221167799E-3</c:v>
                </c:pt>
                <c:pt idx="4471">
                  <c:v>-1.1006417280046E-3</c:v>
                </c:pt>
                <c:pt idx="4472">
                  <c:v>-1.10069601970079E-3</c:v>
                </c:pt>
                <c:pt idx="4473">
                  <c:v>-1.10075129235623E-3</c:v>
                </c:pt>
                <c:pt idx="4474">
                  <c:v>-1.1008075982118801E-3</c:v>
                </c:pt>
                <c:pt idx="4475">
                  <c:v>-1.1008649826989101E-3</c:v>
                </c:pt>
                <c:pt idx="4476">
                  <c:v>-1.1009233094505799E-3</c:v>
                </c:pt>
                <c:pt idx="4477">
                  <c:v>-1.10098235875997E-3</c:v>
                </c:pt>
                <c:pt idx="4478">
                  <c:v>-1.1010419877540601E-3</c:v>
                </c:pt>
                <c:pt idx="4479">
                  <c:v>-1.10110217801771E-3</c:v>
                </c:pt>
                <c:pt idx="4480">
                  <c:v>-1.1011628074137701E-3</c:v>
                </c:pt>
                <c:pt idx="4481">
                  <c:v>-1.1012236935513001E-3</c:v>
                </c:pt>
                <c:pt idx="4482">
                  <c:v>-1.1012848376444099E-3</c:v>
                </c:pt>
                <c:pt idx="4483">
                  <c:v>-1.1013462065811201E-3</c:v>
                </c:pt>
                <c:pt idx="4484">
                  <c:v>-1.10140759786301E-3</c:v>
                </c:pt>
                <c:pt idx="4485">
                  <c:v>-1.1014687155308099E-3</c:v>
                </c:pt>
                <c:pt idx="4486">
                  <c:v>-1.10152925135932E-3</c:v>
                </c:pt>
                <c:pt idx="4487">
                  <c:v>-1.1015891696191499E-3</c:v>
                </c:pt>
                <c:pt idx="4488">
                  <c:v>-1.10164864043704E-3</c:v>
                </c:pt>
                <c:pt idx="4489">
                  <c:v>-1.1017076196356301E-3</c:v>
                </c:pt>
                <c:pt idx="4490">
                  <c:v>-1.10176584348764E-3</c:v>
                </c:pt>
                <c:pt idx="4491">
                  <c:v>-1.10182292387264E-3</c:v>
                </c:pt>
                <c:pt idx="4492">
                  <c:v>-1.1018786934828501E-3</c:v>
                </c:pt>
                <c:pt idx="4493">
                  <c:v>-1.1019333785029599E-3</c:v>
                </c:pt>
                <c:pt idx="4494">
                  <c:v>-1.10198709736193E-3</c:v>
                </c:pt>
                <c:pt idx="4495">
                  <c:v>-1.10203963063199E-3</c:v>
                </c:pt>
                <c:pt idx="4496">
                  <c:v>-1.1020906017883E-3</c:v>
                </c:pt>
                <c:pt idx="4497">
                  <c:v>-1.1021398941834699E-3</c:v>
                </c:pt>
                <c:pt idx="4498">
                  <c:v>-1.1021877236386799E-3</c:v>
                </c:pt>
                <c:pt idx="4499">
                  <c:v>-1.10223413788283E-3</c:v>
                </c:pt>
                <c:pt idx="4500">
                  <c:v>-1.1022789767797701E-3</c:v>
                </c:pt>
                <c:pt idx="4501">
                  <c:v>-1.10232227021785E-3</c:v>
                </c:pt>
                <c:pt idx="4502">
                  <c:v>-1.1023639614138501E-3</c:v>
                </c:pt>
                <c:pt idx="4503">
                  <c:v>-1.1024039743660001E-3</c:v>
                </c:pt>
                <c:pt idx="4504">
                  <c:v>-1.10244273673055E-3</c:v>
                </c:pt>
                <c:pt idx="4505">
                  <c:v>-1.1024803667691999E-3</c:v>
                </c:pt>
                <c:pt idx="4506">
                  <c:v>-1.1025166184458199E-3</c:v>
                </c:pt>
                <c:pt idx="4507">
                  <c:v>-1.1025517049482699E-3</c:v>
                </c:pt>
                <c:pt idx="4508">
                  <c:v>-1.10258578445737E-3</c:v>
                </c:pt>
                <c:pt idx="4509">
                  <c:v>-1.1026187412604401E-3</c:v>
                </c:pt>
                <c:pt idx="4510">
                  <c:v>-1.1026506982921699E-3</c:v>
                </c:pt>
                <c:pt idx="4511">
                  <c:v>-1.10268168038542E-3</c:v>
                </c:pt>
                <c:pt idx="4512">
                  <c:v>-1.10271148049774E-3</c:v>
                </c:pt>
                <c:pt idx="4513">
                  <c:v>-1.1027400255537499E-3</c:v>
                </c:pt>
                <c:pt idx="4514">
                  <c:v>-1.1027675852393201E-3</c:v>
                </c:pt>
                <c:pt idx="4515">
                  <c:v>-1.1027942135035901E-3</c:v>
                </c:pt>
                <c:pt idx="4516">
                  <c:v>-1.1028194935343699E-3</c:v>
                </c:pt>
                <c:pt idx="4517">
                  <c:v>-1.1028434980119E-3</c:v>
                </c:pt>
                <c:pt idx="4518">
                  <c:v>-1.10286651036094E-3</c:v>
                </c:pt>
                <c:pt idx="4519">
                  <c:v>-1.10288856861105E-3</c:v>
                </c:pt>
                <c:pt idx="4520">
                  <c:v>-1.10290975350907E-3</c:v>
                </c:pt>
                <c:pt idx="4521">
                  <c:v>-1.10293028708743E-3</c:v>
                </c:pt>
                <c:pt idx="4522">
                  <c:v>-1.102950432571E-3</c:v>
                </c:pt>
                <c:pt idx="4523">
                  <c:v>-1.1029705052111899E-3</c:v>
                </c:pt>
                <c:pt idx="4524">
                  <c:v>-1.1029905644766599E-3</c:v>
                </c:pt>
                <c:pt idx="4525">
                  <c:v>-1.1030106154597101E-3</c:v>
                </c:pt>
                <c:pt idx="4526">
                  <c:v>-1.1030308238101001E-3</c:v>
                </c:pt>
                <c:pt idx="4527">
                  <c:v>-1.10305132255353E-3</c:v>
                </c:pt>
                <c:pt idx="4528">
                  <c:v>-1.10307223336696E-3</c:v>
                </c:pt>
                <c:pt idx="4529">
                  <c:v>-1.1030936387933601E-3</c:v>
                </c:pt>
                <c:pt idx="4530">
                  <c:v>-1.1031155803188401E-3</c:v>
                </c:pt>
                <c:pt idx="4531">
                  <c:v>-1.10313809397932E-3</c:v>
                </c:pt>
                <c:pt idx="4532">
                  <c:v>-1.1031611330402E-3</c:v>
                </c:pt>
                <c:pt idx="4533">
                  <c:v>-1.1031846193955599E-3</c:v>
                </c:pt>
                <c:pt idx="4534">
                  <c:v>-1.10320881871242E-3</c:v>
                </c:pt>
                <c:pt idx="4535">
                  <c:v>-1.1032338887267199E-3</c:v>
                </c:pt>
                <c:pt idx="4536">
                  <c:v>-1.1032596556835501E-3</c:v>
                </c:pt>
                <c:pt idx="4537">
                  <c:v>-1.1032859125722E-3</c:v>
                </c:pt>
                <c:pt idx="4538">
                  <c:v>-1.10331273253938E-3</c:v>
                </c:pt>
                <c:pt idx="4539">
                  <c:v>-1.1033404292411001E-3</c:v>
                </c:pt>
                <c:pt idx="4540">
                  <c:v>-1.1033688636409901E-3</c:v>
                </c:pt>
                <c:pt idx="4541">
                  <c:v>-1.10339821311734E-3</c:v>
                </c:pt>
                <c:pt idx="4542">
                  <c:v>-1.1034286163345501E-3</c:v>
                </c:pt>
                <c:pt idx="4543">
                  <c:v>-1.1034597731421499E-3</c:v>
                </c:pt>
                <c:pt idx="4544">
                  <c:v>-1.1034918028213401E-3</c:v>
                </c:pt>
                <c:pt idx="4545">
                  <c:v>-1.1035249506530401E-3</c:v>
                </c:pt>
                <c:pt idx="4546">
                  <c:v>-1.10355910211349E-3</c:v>
                </c:pt>
                <c:pt idx="4547">
                  <c:v>-1.1035943434801201E-3</c:v>
                </c:pt>
                <c:pt idx="4548">
                  <c:v>-1.1036307082005199E-3</c:v>
                </c:pt>
                <c:pt idx="4549">
                  <c:v>-1.10366772785888E-3</c:v>
                </c:pt>
                <c:pt idx="4550">
                  <c:v>-1.1037052968014801E-3</c:v>
                </c:pt>
                <c:pt idx="4551">
                  <c:v>-1.1037437624289001E-3</c:v>
                </c:pt>
                <c:pt idx="4552">
                  <c:v>-1.10378300565927E-3</c:v>
                </c:pt>
                <c:pt idx="4553">
                  <c:v>-1.10382263525467E-3</c:v>
                </c:pt>
                <c:pt idx="4554">
                  <c:v>-1.1038628537912601E-3</c:v>
                </c:pt>
                <c:pt idx="4555">
                  <c:v>-1.1039042243724099E-3</c:v>
                </c:pt>
                <c:pt idx="4556">
                  <c:v>-1.1039466099358099E-3</c:v>
                </c:pt>
                <c:pt idx="4557">
                  <c:v>-1.10398939626453E-3</c:v>
                </c:pt>
                <c:pt idx="4558">
                  <c:v>-1.10403261698151E-3</c:v>
                </c:pt>
                <c:pt idx="4559">
                  <c:v>-1.10407673722126E-3</c:v>
                </c:pt>
                <c:pt idx="4560">
                  <c:v>-1.1041221574968299E-3</c:v>
                </c:pt>
                <c:pt idx="4561">
                  <c:v>-1.1041686689584999E-3</c:v>
                </c:pt>
                <c:pt idx="4562">
                  <c:v>-1.10421580453151E-3</c:v>
                </c:pt>
                <c:pt idx="4563">
                  <c:v>-1.10426361861543E-3</c:v>
                </c:pt>
                <c:pt idx="4564">
                  <c:v>-1.1043122126819899E-3</c:v>
                </c:pt>
                <c:pt idx="4565">
                  <c:v>-1.10436165563839E-3</c:v>
                </c:pt>
                <c:pt idx="4566">
                  <c:v>-1.1044119614757699E-3</c:v>
                </c:pt>
                <c:pt idx="4567">
                  <c:v>-1.1044629013244401E-3</c:v>
                </c:pt>
                <c:pt idx="4568">
                  <c:v>-1.10451442179099E-3</c:v>
                </c:pt>
                <c:pt idx="4569">
                  <c:v>-1.10456648683286E-3</c:v>
                </c:pt>
                <c:pt idx="4570">
                  <c:v>-1.10461901508172E-3</c:v>
                </c:pt>
                <c:pt idx="4571">
                  <c:v>-1.1046719807238699E-3</c:v>
                </c:pt>
                <c:pt idx="4572">
                  <c:v>-1.1047253877079499E-3</c:v>
                </c:pt>
                <c:pt idx="4573">
                  <c:v>-1.1047793354814399E-3</c:v>
                </c:pt>
                <c:pt idx="4574">
                  <c:v>-1.1048338440135101E-3</c:v>
                </c:pt>
                <c:pt idx="4575">
                  <c:v>-1.1048884669586001E-3</c:v>
                </c:pt>
                <c:pt idx="4576">
                  <c:v>-1.10494288765582E-3</c:v>
                </c:pt>
                <c:pt idx="4577">
                  <c:v>-1.1049971633841299E-3</c:v>
                </c:pt>
                <c:pt idx="4578">
                  <c:v>-1.1050513192119001E-3</c:v>
                </c:pt>
                <c:pt idx="4579">
                  <c:v>-1.10510535679349E-3</c:v>
                </c:pt>
                <c:pt idx="4580">
                  <c:v>-1.10515926686417E-3</c:v>
                </c:pt>
                <c:pt idx="4581">
                  <c:v>-1.1052129061664201E-3</c:v>
                </c:pt>
                <c:pt idx="4582">
                  <c:v>-1.1052660426785601E-3</c:v>
                </c:pt>
                <c:pt idx="4583">
                  <c:v>-1.10531854792328E-3</c:v>
                </c:pt>
                <c:pt idx="4584">
                  <c:v>-1.1053704028641999E-3</c:v>
                </c:pt>
                <c:pt idx="4585">
                  <c:v>-1.1054216547877701E-3</c:v>
                </c:pt>
                <c:pt idx="4586">
                  <c:v>-1.10547241938046E-3</c:v>
                </c:pt>
                <c:pt idx="4587">
                  <c:v>-1.1055227919899099E-3</c:v>
                </c:pt>
                <c:pt idx="4588">
                  <c:v>-1.1055727413829301E-3</c:v>
                </c:pt>
                <c:pt idx="4589">
                  <c:v>-1.10562231728604E-3</c:v>
                </c:pt>
                <c:pt idx="4590">
                  <c:v>-1.1056716973305699E-3</c:v>
                </c:pt>
                <c:pt idx="4591">
                  <c:v>-1.10572073527049E-3</c:v>
                </c:pt>
                <c:pt idx="4592">
                  <c:v>-1.1057693880542601E-3</c:v>
                </c:pt>
                <c:pt idx="4593">
                  <c:v>-1.10581787233749E-3</c:v>
                </c:pt>
                <c:pt idx="4594">
                  <c:v>-1.10586637544416E-3</c:v>
                </c:pt>
                <c:pt idx="4595">
                  <c:v>-1.10591502007547E-3</c:v>
                </c:pt>
                <c:pt idx="4596">
                  <c:v>-1.1059639138600199E-3</c:v>
                </c:pt>
                <c:pt idx="4597">
                  <c:v>-1.10601321142818E-3</c:v>
                </c:pt>
                <c:pt idx="4598">
                  <c:v>-1.1060631289929099E-3</c:v>
                </c:pt>
                <c:pt idx="4599">
                  <c:v>-1.1061138506471399E-3</c:v>
                </c:pt>
                <c:pt idx="4600">
                  <c:v>-1.1061653499385899E-3</c:v>
                </c:pt>
                <c:pt idx="4601">
                  <c:v>-1.10621768584174E-3</c:v>
                </c:pt>
                <c:pt idx="4602">
                  <c:v>-1.1062712790112499E-3</c:v>
                </c:pt>
                <c:pt idx="4603">
                  <c:v>-1.1063262512703001E-3</c:v>
                </c:pt>
                <c:pt idx="4604">
                  <c:v>-1.1063825669196E-3</c:v>
                </c:pt>
                <c:pt idx="4605">
                  <c:v>-1.10644024807337E-3</c:v>
                </c:pt>
                <c:pt idx="4606">
                  <c:v>-1.1064993328779799E-3</c:v>
                </c:pt>
                <c:pt idx="4607">
                  <c:v>-1.1065598068993199E-3</c:v>
                </c:pt>
                <c:pt idx="4608">
                  <c:v>-1.1066216202692001E-3</c:v>
                </c:pt>
                <c:pt idx="4609">
                  <c:v>-1.10668472857053E-3</c:v>
                </c:pt>
                <c:pt idx="4610">
                  <c:v>-1.1067491183038201E-3</c:v>
                </c:pt>
                <c:pt idx="4611">
                  <c:v>-1.10681481330035E-3</c:v>
                </c:pt>
                <c:pt idx="4612">
                  <c:v>-1.10688184779232E-3</c:v>
                </c:pt>
                <c:pt idx="4613">
                  <c:v>-1.10695021340476E-3</c:v>
                </c:pt>
                <c:pt idx="4614">
                  <c:v>-1.10701984237909E-3</c:v>
                </c:pt>
                <c:pt idx="4615">
                  <c:v>-1.1070906361386899E-3</c:v>
                </c:pt>
                <c:pt idx="4616">
                  <c:v>-1.10716250490587E-3</c:v>
                </c:pt>
                <c:pt idx="4617">
                  <c:v>-1.10723538510782E-3</c:v>
                </c:pt>
                <c:pt idx="4618">
                  <c:v>-1.1073090278547299E-3</c:v>
                </c:pt>
                <c:pt idx="4619">
                  <c:v>-1.1073831185243301E-3</c:v>
                </c:pt>
                <c:pt idx="4620">
                  <c:v>-1.1074576816019299E-3</c:v>
                </c:pt>
                <c:pt idx="4621">
                  <c:v>-1.1075324514773601E-3</c:v>
                </c:pt>
                <c:pt idx="4622">
                  <c:v>-1.1076070151574101E-3</c:v>
                </c:pt>
                <c:pt idx="4623">
                  <c:v>-1.1076809693392801E-3</c:v>
                </c:pt>
                <c:pt idx="4624">
                  <c:v>-1.10775398682343E-3</c:v>
                </c:pt>
                <c:pt idx="4625">
                  <c:v>-1.1078258107692801E-3</c:v>
                </c:pt>
                <c:pt idx="4626">
                  <c:v>-1.10789618767176E-3</c:v>
                </c:pt>
                <c:pt idx="4627">
                  <c:v>-1.10796475119373E-3</c:v>
                </c:pt>
                <c:pt idx="4628">
                  <c:v>-1.10803097421869E-3</c:v>
                </c:pt>
                <c:pt idx="4629">
                  <c:v>-1.10809412308101E-3</c:v>
                </c:pt>
                <c:pt idx="4630">
                  <c:v>-1.10815386517011E-3</c:v>
                </c:pt>
                <c:pt idx="4631">
                  <c:v>-1.10821009886124E-3</c:v>
                </c:pt>
                <c:pt idx="4632">
                  <c:v>-1.1082623819742999E-3</c:v>
                </c:pt>
                <c:pt idx="4633">
                  <c:v>-1.1083102429303199E-3</c:v>
                </c:pt>
                <c:pt idx="4634">
                  <c:v>-1.10835317209841E-3</c:v>
                </c:pt>
                <c:pt idx="4635">
                  <c:v>-1.10839064499466E-3</c:v>
                </c:pt>
                <c:pt idx="4636">
                  <c:v>-1.10842224137125E-3</c:v>
                </c:pt>
                <c:pt idx="4637">
                  <c:v>-1.1084475006513401E-3</c:v>
                </c:pt>
                <c:pt idx="4638">
                  <c:v>-1.1084662680445501E-3</c:v>
                </c:pt>
                <c:pt idx="4639">
                  <c:v>-1.10847858260664E-3</c:v>
                </c:pt>
                <c:pt idx="4640">
                  <c:v>-1.10848404601279E-3</c:v>
                </c:pt>
                <c:pt idx="4641">
                  <c:v>-1.1084822940429101E-3</c:v>
                </c:pt>
                <c:pt idx="4642">
                  <c:v>-1.1084731004080801E-3</c:v>
                </c:pt>
                <c:pt idx="4643">
                  <c:v>-1.1084565401717199E-3</c:v>
                </c:pt>
                <c:pt idx="4644">
                  <c:v>-1.1084327551091999E-3</c:v>
                </c:pt>
                <c:pt idx="4645">
                  <c:v>-1.1084019188853701E-3</c:v>
                </c:pt>
                <c:pt idx="4646">
                  <c:v>-1.10836463173482E-3</c:v>
                </c:pt>
                <c:pt idx="4647">
                  <c:v>-1.1083210490488301E-3</c:v>
                </c:pt>
                <c:pt idx="4648">
                  <c:v>-1.1082714749348201E-3</c:v>
                </c:pt>
                <c:pt idx="4649">
                  <c:v>-1.10821651843987E-3</c:v>
                </c:pt>
                <c:pt idx="4650">
                  <c:v>-1.1081569834689099E-3</c:v>
                </c:pt>
                <c:pt idx="4651">
                  <c:v>-1.1080933826561801E-3</c:v>
                </c:pt>
                <c:pt idx="4652">
                  <c:v>-1.1080267036167901E-3</c:v>
                </c:pt>
                <c:pt idx="4653">
                  <c:v>-1.10795794694728E-3</c:v>
                </c:pt>
                <c:pt idx="4654">
                  <c:v>-1.1078881172400801E-3</c:v>
                </c:pt>
                <c:pt idx="4655">
                  <c:v>-1.1078183844517699E-3</c:v>
                </c:pt>
                <c:pt idx="4656">
                  <c:v>-1.1077496817238899E-3</c:v>
                </c:pt>
                <c:pt idx="4657">
                  <c:v>-1.10768278663234E-3</c:v>
                </c:pt>
                <c:pt idx="4658">
                  <c:v>-1.1076193419489501E-3</c:v>
                </c:pt>
                <c:pt idx="4659">
                  <c:v>-1.1075606278247801E-3</c:v>
                </c:pt>
                <c:pt idx="4660">
                  <c:v>-1.10750785194464E-3</c:v>
                </c:pt>
                <c:pt idx="4661">
                  <c:v>-1.1074618024221E-3</c:v>
                </c:pt>
                <c:pt idx="4662">
                  <c:v>-1.1074228040636601E-3</c:v>
                </c:pt>
                <c:pt idx="4663">
                  <c:v>-1.1073918684107601E-3</c:v>
                </c:pt>
                <c:pt idx="4664">
                  <c:v>-1.1073702154721101E-3</c:v>
                </c:pt>
                <c:pt idx="4665">
                  <c:v>-1.1073582363355799E-3</c:v>
                </c:pt>
                <c:pt idx="4666">
                  <c:v>-1.10735595102218E-3</c:v>
                </c:pt>
                <c:pt idx="4667">
                  <c:v>-1.10736352524248E-3</c:v>
                </c:pt>
                <c:pt idx="4668">
                  <c:v>-1.10738183422798E-3</c:v>
                </c:pt>
                <c:pt idx="4669">
                  <c:v>-1.1074105835503999E-3</c:v>
                </c:pt>
                <c:pt idx="4670">
                  <c:v>-1.1074490795106599E-3</c:v>
                </c:pt>
                <c:pt idx="4671">
                  <c:v>-1.1074967328314599E-3</c:v>
                </c:pt>
                <c:pt idx="4672">
                  <c:v>-1.10755217146993E-3</c:v>
                </c:pt>
                <c:pt idx="4673">
                  <c:v>-1.1076112574650899E-3</c:v>
                </c:pt>
                <c:pt idx="4674">
                  <c:v>-1.1076725315966099E-3</c:v>
                </c:pt>
                <c:pt idx="4675">
                  <c:v>-1.1077361235807099E-3</c:v>
                </c:pt>
                <c:pt idx="4676">
                  <c:v>-1.1078023333531801E-3</c:v>
                </c:pt>
                <c:pt idx="4677">
                  <c:v>-1.1078712269094999E-3</c:v>
                </c:pt>
                <c:pt idx="4678">
                  <c:v>-1.1079428500425799E-3</c:v>
                </c:pt>
                <c:pt idx="4679">
                  <c:v>-1.10801724425223E-3</c:v>
                </c:pt>
                <c:pt idx="4680">
                  <c:v>-1.1080944397283399E-3</c:v>
                </c:pt>
                <c:pt idx="4681">
                  <c:v>-1.10817440962009E-3</c:v>
                </c:pt>
                <c:pt idx="4682">
                  <c:v>-1.10825710242576E-3</c:v>
                </c:pt>
                <c:pt idx="4683">
                  <c:v>-1.1083424579619099E-3</c:v>
                </c:pt>
                <c:pt idx="4684">
                  <c:v>-1.10843039797134E-3</c:v>
                </c:pt>
                <c:pt idx="4685">
                  <c:v>-1.1085208252485301E-3</c:v>
                </c:pt>
                <c:pt idx="4686">
                  <c:v>-1.1086136407071599E-3</c:v>
                </c:pt>
                <c:pt idx="4687">
                  <c:v>-1.10870874058573E-3</c:v>
                </c:pt>
                <c:pt idx="4688">
                  <c:v>-1.1088059886023599E-3</c:v>
                </c:pt>
                <c:pt idx="4689">
                  <c:v>-1.1089052328652101E-3</c:v>
                </c:pt>
                <c:pt idx="4690">
                  <c:v>-1.1090063729128001E-3</c:v>
                </c:pt>
                <c:pt idx="4691">
                  <c:v>-1.1091093705774501E-3</c:v>
                </c:pt>
                <c:pt idx="4692">
                  <c:v>-1.10921418284008E-3</c:v>
                </c:pt>
                <c:pt idx="4693">
                  <c:v>-1.1093207110189E-3</c:v>
                </c:pt>
                <c:pt idx="4694">
                  <c:v>-1.1094287983248201E-3</c:v>
                </c:pt>
                <c:pt idx="4695">
                  <c:v>-1.10953825956905E-3</c:v>
                </c:pt>
                <c:pt idx="4696">
                  <c:v>-1.10964893212877E-3</c:v>
                </c:pt>
                <c:pt idx="4697">
                  <c:v>-1.1097606962574801E-3</c:v>
                </c:pt>
                <c:pt idx="4698">
                  <c:v>-1.10987342468746E-3</c:v>
                </c:pt>
                <c:pt idx="4699">
                  <c:v>-1.10998692728345E-3</c:v>
                </c:pt>
                <c:pt idx="4700">
                  <c:v>-1.1101009848617401E-3</c:v>
                </c:pt>
                <c:pt idx="4701">
                  <c:v>-1.1102154268600401E-3</c:v>
                </c:pt>
                <c:pt idx="4702">
                  <c:v>-1.11033013608658E-3</c:v>
                </c:pt>
                <c:pt idx="4703">
                  <c:v>-1.1104450010244E-3</c:v>
                </c:pt>
                <c:pt idx="4704">
                  <c:v>-1.11055989914563E-3</c:v>
                </c:pt>
                <c:pt idx="4705">
                  <c:v>-1.1106746993447001E-3</c:v>
                </c:pt>
                <c:pt idx="4706">
                  <c:v>-1.11078925415056E-3</c:v>
                </c:pt>
                <c:pt idx="4707">
                  <c:v>-1.1109033972292899E-3</c:v>
                </c:pt>
                <c:pt idx="4708">
                  <c:v>-1.1110169667997399E-3</c:v>
                </c:pt>
                <c:pt idx="4709">
                  <c:v>-1.1111298461440699E-3</c:v>
                </c:pt>
                <c:pt idx="4710">
                  <c:v>-1.1112419810001899E-3</c:v>
                </c:pt>
                <c:pt idx="4711">
                  <c:v>-1.11135334717746E-3</c:v>
                </c:pt>
                <c:pt idx="4712">
                  <c:v>-1.1114638954918201E-3</c:v>
                </c:pt>
                <c:pt idx="4713">
                  <c:v>-1.11157352938184E-3</c:v>
                </c:pt>
                <c:pt idx="4714">
                  <c:v>-1.1116821282039599E-3</c:v>
                </c:pt>
                <c:pt idx="4715">
                  <c:v>-1.1117895907243099E-3</c:v>
                </c:pt>
                <c:pt idx="4716">
                  <c:v>-1.1118958649398399E-3</c:v>
                </c:pt>
                <c:pt idx="4717">
                  <c:v>-1.1120009432259699E-3</c:v>
                </c:pt>
                <c:pt idx="4718">
                  <c:v>-1.1121048505808001E-3</c:v>
                </c:pt>
                <c:pt idx="4719">
                  <c:v>-1.1122076317968601E-3</c:v>
                </c:pt>
                <c:pt idx="4720">
                  <c:v>-1.1123093064558799E-3</c:v>
                </c:pt>
                <c:pt idx="4721">
                  <c:v>-1.1124098403462301E-3</c:v>
                </c:pt>
                <c:pt idx="4722">
                  <c:v>-1.1125091899123699E-3</c:v>
                </c:pt>
                <c:pt idx="4723">
                  <c:v>-1.1126073586792699E-3</c:v>
                </c:pt>
                <c:pt idx="4724">
                  <c:v>-1.1127043955527799E-3</c:v>
                </c:pt>
                <c:pt idx="4725">
                  <c:v>-1.11280034950585E-3</c:v>
                </c:pt>
                <c:pt idx="4726">
                  <c:v>-1.112895235809E-3</c:v>
                </c:pt>
                <c:pt idx="4727">
                  <c:v>-1.11298904957376E-3</c:v>
                </c:pt>
                <c:pt idx="4728">
                  <c:v>-1.11308179912825E-3</c:v>
                </c:pt>
                <c:pt idx="4729">
                  <c:v>-1.11317351939685E-3</c:v>
                </c:pt>
                <c:pt idx="4730">
                  <c:v>-1.1132642673600901E-3</c:v>
                </c:pt>
                <c:pt idx="4731">
                  <c:v>-1.1133540882876699E-3</c:v>
                </c:pt>
                <c:pt idx="4732">
                  <c:v>-1.1134429703708001E-3</c:v>
                </c:pt>
                <c:pt idx="4733">
                  <c:v>-1.11353086924078E-3</c:v>
                </c:pt>
                <c:pt idx="4734">
                  <c:v>-1.11361778618594E-3</c:v>
                </c:pt>
                <c:pt idx="4735">
                  <c:v>-1.11370377060428E-3</c:v>
                </c:pt>
                <c:pt idx="4736">
                  <c:v>-1.1137888334227901E-3</c:v>
                </c:pt>
                <c:pt idx="4737">
                  <c:v>-1.1138729165366501E-3</c:v>
                </c:pt>
                <c:pt idx="4738">
                  <c:v>-1.11395596047589E-3</c:v>
                </c:pt>
                <c:pt idx="4739">
                  <c:v>-1.1140379119027499E-3</c:v>
                </c:pt>
                <c:pt idx="4740">
                  <c:v>-1.1141186313110799E-3</c:v>
                </c:pt>
                <c:pt idx="4741">
                  <c:v>-1.1141979335971999E-3</c:v>
                </c:pt>
                <c:pt idx="4742">
                  <c:v>-1.1142758271226699E-3</c:v>
                </c:pt>
                <c:pt idx="4743">
                  <c:v>-1.1143526237439999E-3</c:v>
                </c:pt>
                <c:pt idx="4744">
                  <c:v>-1.11442874793412E-3</c:v>
                </c:pt>
                <c:pt idx="4745">
                  <c:v>-1.11450450714659E-3</c:v>
                </c:pt>
                <c:pt idx="4746">
                  <c:v>-1.1145800308093601E-3</c:v>
                </c:pt>
                <c:pt idx="4747">
                  <c:v>-1.1146553227845599E-3</c:v>
                </c:pt>
                <c:pt idx="4748">
                  <c:v>-1.11473034151374E-3</c:v>
                </c:pt>
                <c:pt idx="4749">
                  <c:v>-1.1148050639983699E-3</c:v>
                </c:pt>
                <c:pt idx="4750">
                  <c:v>-1.11487951031282E-3</c:v>
                </c:pt>
                <c:pt idx="4751">
                  <c:v>-1.1149537369493799E-3</c:v>
                </c:pt>
                <c:pt idx="4752">
                  <c:v>-1.1150278222796001E-3</c:v>
                </c:pt>
                <c:pt idx="4753">
                  <c:v>-1.1151018572674899E-3</c:v>
                </c:pt>
                <c:pt idx="4754">
                  <c:v>-1.1151759399644699E-3</c:v>
                </c:pt>
                <c:pt idx="4755">
                  <c:v>-1.11525017055645E-3</c:v>
                </c:pt>
                <c:pt idx="4756">
                  <c:v>-1.11532464806069E-3</c:v>
                </c:pt>
                <c:pt idx="4757">
                  <c:v>-1.1153994663113799E-3</c:v>
                </c:pt>
                <c:pt idx="4758">
                  <c:v>-1.1154747047829601E-3</c:v>
                </c:pt>
                <c:pt idx="4759">
                  <c:v>-1.1155504191061899E-3</c:v>
                </c:pt>
                <c:pt idx="4760">
                  <c:v>-1.11562664354331E-3</c:v>
                </c:pt>
                <c:pt idx="4761">
                  <c:v>-1.1157034087741699E-3</c:v>
                </c:pt>
                <c:pt idx="4762">
                  <c:v>-1.11578076241582E-3</c:v>
                </c:pt>
                <c:pt idx="4763">
                  <c:v>-1.11585877550321E-3</c:v>
                </c:pt>
                <c:pt idx="4764">
                  <c:v>-1.1159375295806101E-3</c:v>
                </c:pt>
                <c:pt idx="4765">
                  <c:v>-1.11601709586924E-3</c:v>
                </c:pt>
                <c:pt idx="4766">
                  <c:v>-1.1160975250110599E-3</c:v>
                </c:pt>
                <c:pt idx="4767">
                  <c:v>-1.1161788532286299E-3</c:v>
                </c:pt>
                <c:pt idx="4768">
                  <c:v>-1.1162611107913699E-3</c:v>
                </c:pt>
                <c:pt idx="4769">
                  <c:v>-1.11634431763555E-3</c:v>
                </c:pt>
                <c:pt idx="4770">
                  <c:v>-1.11642847043784E-3</c:v>
                </c:pt>
                <c:pt idx="4771">
                  <c:v>-1.1165135372845801E-3</c:v>
                </c:pt>
                <c:pt idx="4772">
                  <c:v>-1.11659946602126E-3</c:v>
                </c:pt>
                <c:pt idx="4773">
                  <c:v>-1.11668619847171E-3</c:v>
                </c:pt>
                <c:pt idx="4774">
                  <c:v>-1.1167736815042601E-3</c:v>
                </c:pt>
                <c:pt idx="4775">
                  <c:v>-1.11686187116232E-3</c:v>
                </c:pt>
                <c:pt idx="4776">
                  <c:v>-1.1169507286811599E-3</c:v>
                </c:pt>
                <c:pt idx="4777">
                  <c:v>-1.1170402097000901E-3</c:v>
                </c:pt>
                <c:pt idx="4778">
                  <c:v>-1.1171302535342401E-3</c:v>
                </c:pt>
                <c:pt idx="4779">
                  <c:v>-1.1172207825166001E-3</c:v>
                </c:pt>
                <c:pt idx="4780">
                  <c:v>-1.1173117150486301E-3</c:v>
                </c:pt>
                <c:pt idx="4781">
                  <c:v>-1.11740298334887E-3</c:v>
                </c:pt>
                <c:pt idx="4782">
                  <c:v>-1.1174945407856499E-3</c:v>
                </c:pt>
                <c:pt idx="4783">
                  <c:v>-1.11758635149656E-3</c:v>
                </c:pt>
                <c:pt idx="4784">
                  <c:v>-1.11767836906537E-3</c:v>
                </c:pt>
                <c:pt idx="4785">
                  <c:v>-1.1177705176702E-3</c:v>
                </c:pt>
                <c:pt idx="4786">
                  <c:v>-1.1178626845158701E-3</c:v>
                </c:pt>
                <c:pt idx="4787">
                  <c:v>-1.11795472470267E-3</c:v>
                </c:pt>
                <c:pt idx="4788">
                  <c:v>-1.1180464750161401E-3</c:v>
                </c:pt>
                <c:pt idx="4789">
                  <c:v>-1.1181377685178799E-3</c:v>
                </c:pt>
                <c:pt idx="4790">
                  <c:v>-1.11822843862425E-3</c:v>
                </c:pt>
                <c:pt idx="4791">
                  <c:v>-1.11831830881264E-3</c:v>
                </c:pt>
                <c:pt idx="4792">
                  <c:v>-1.11840717913155E-3</c:v>
                </c:pt>
                <c:pt idx="4793">
                  <c:v>-1.1184948251927399E-3</c:v>
                </c:pt>
                <c:pt idx="4794">
                  <c:v>-1.11858101286486E-3</c:v>
                </c:pt>
                <c:pt idx="4795">
                  <c:v>-1.1186655174835801E-3</c:v>
                </c:pt>
                <c:pt idx="4796">
                  <c:v>-1.1187481351447601E-3</c:v>
                </c:pt>
                <c:pt idx="4797">
                  <c:v>-1.1188286842007699E-3</c:v>
                </c:pt>
                <c:pt idx="4798">
                  <c:v>-1.11890700578569E-3</c:v>
                </c:pt>
                <c:pt idx="4799">
                  <c:v>-1.11898297331351E-3</c:v>
                </c:pt>
                <c:pt idx="4800">
                  <c:v>-1.11905650995384E-3</c:v>
                </c:pt>
                <c:pt idx="4801">
                  <c:v>-1.1191275998275101E-3</c:v>
                </c:pt>
                <c:pt idx="4802">
                  <c:v>-1.1191962819801699E-3</c:v>
                </c:pt>
                <c:pt idx="4803">
                  <c:v>-1.11926263709602E-3</c:v>
                </c:pt>
                <c:pt idx="4804">
                  <c:v>-1.1193267858533799E-3</c:v>
                </c:pt>
                <c:pt idx="4805">
                  <c:v>-1.1193888984069201E-3</c:v>
                </c:pt>
                <c:pt idx="4806">
                  <c:v>-1.11944919736807E-3</c:v>
                </c:pt>
                <c:pt idx="4807">
                  <c:v>-1.1195079495181499E-3</c:v>
                </c:pt>
                <c:pt idx="4808">
                  <c:v>-1.11956545653963E-3</c:v>
                </c:pt>
                <c:pt idx="4809">
                  <c:v>-1.1196220402208E-3</c:v>
                </c:pt>
                <c:pt idx="4810">
                  <c:v>-1.11967800456143E-3</c:v>
                </c:pt>
                <c:pt idx="4811">
                  <c:v>-1.11973358709616E-3</c:v>
                </c:pt>
                <c:pt idx="4812">
                  <c:v>-1.11978894724666E-3</c:v>
                </c:pt>
                <c:pt idx="4813">
                  <c:v>-1.11984421709245E-3</c:v>
                </c:pt>
                <c:pt idx="4814">
                  <c:v>-1.11989957936173E-3</c:v>
                </c:pt>
                <c:pt idx="4815">
                  <c:v>-1.11995531291409E-3</c:v>
                </c:pt>
                <c:pt idx="4816">
                  <c:v>-1.12001177779237E-3</c:v>
                </c:pt>
                <c:pt idx="4817">
                  <c:v>-1.1200693570738299E-3</c:v>
                </c:pt>
                <c:pt idx="4818">
                  <c:v>-1.12012839311191E-3</c:v>
                </c:pt>
                <c:pt idx="4819">
                  <c:v>-1.1201891471532199E-3</c:v>
                </c:pt>
                <c:pt idx="4820">
                  <c:v>-1.1202517891999899E-3</c:v>
                </c:pt>
                <c:pt idx="4821">
                  <c:v>-1.12031640767115E-3</c:v>
                </c:pt>
                <c:pt idx="4822">
                  <c:v>-1.1203830247545801E-3</c:v>
                </c:pt>
                <c:pt idx="4823">
                  <c:v>-1.12045160917041E-3</c:v>
                </c:pt>
                <c:pt idx="4824">
                  <c:v>-1.1205220847201899E-3</c:v>
                </c:pt>
                <c:pt idx="4825">
                  <c:v>-1.12059433623161E-3</c:v>
                </c:pt>
                <c:pt idx="4826">
                  <c:v>-1.12066821474808E-3</c:v>
                </c:pt>
                <c:pt idx="4827">
                  <c:v>-1.1207435423199201E-3</c:v>
                </c:pt>
                <c:pt idx="4828">
                  <c:v>-1.1208201147741199E-3</c:v>
                </c:pt>
                <c:pt idx="4829">
                  <c:v>-1.12089770048814E-3</c:v>
                </c:pt>
                <c:pt idx="4830">
                  <c:v>-1.1209760358125E-3</c:v>
                </c:pt>
                <c:pt idx="4831">
                  <c:v>-1.1210548215308E-3</c:v>
                </c:pt>
                <c:pt idx="4832">
                  <c:v>-1.12113372569183E-3</c:v>
                </c:pt>
                <c:pt idx="4833">
                  <c:v>-1.1212123943883201E-3</c:v>
                </c:pt>
                <c:pt idx="4834">
                  <c:v>-1.1212904663355199E-3</c:v>
                </c:pt>
                <c:pt idx="4835">
                  <c:v>-1.1213675847331799E-3</c:v>
                </c:pt>
                <c:pt idx="4836">
                  <c:v>-1.1214434032611801E-3</c:v>
                </c:pt>
                <c:pt idx="4837">
                  <c:v>-1.1215175885111799E-3</c:v>
                </c:pt>
                <c:pt idx="4838">
                  <c:v>-1.1215898228887199E-3</c:v>
                </c:pt>
                <c:pt idx="4839">
                  <c:v>-1.12165980892407E-3</c:v>
                </c:pt>
                <c:pt idx="4840">
                  <c:v>-1.1217272725200401E-3</c:v>
                </c:pt>
                <c:pt idx="4841">
                  <c:v>-1.1217919629511199E-3</c:v>
                </c:pt>
                <c:pt idx="4842">
                  <c:v>-1.1218536504704901E-3</c:v>
                </c:pt>
                <c:pt idx="4843">
                  <c:v>-1.12191212462604E-3</c:v>
                </c:pt>
                <c:pt idx="4844">
                  <c:v>-1.1219671960360201E-3</c:v>
                </c:pt>
                <c:pt idx="4845">
                  <c:v>-1.1220187021099E-3</c:v>
                </c:pt>
                <c:pt idx="4846">
                  <c:v>-1.12206651445372E-3</c:v>
                </c:pt>
                <c:pt idx="4847">
                  <c:v>-1.12211054389924E-3</c:v>
                </c:pt>
                <c:pt idx="4848">
                  <c:v>-1.12215073968468E-3</c:v>
                </c:pt>
                <c:pt idx="4849">
                  <c:v>-1.1221870826925199E-3</c:v>
                </c:pt>
                <c:pt idx="4850">
                  <c:v>-1.1222195768198801E-3</c:v>
                </c:pt>
                <c:pt idx="4851">
                  <c:v>-1.1222482440866001E-3</c:v>
                </c:pt>
                <c:pt idx="4852">
                  <c:v>-1.1222731263276901E-3</c:v>
                </c:pt>
                <c:pt idx="4853">
                  <c:v>-1.1222942913903099E-3</c:v>
                </c:pt>
                <c:pt idx="4854">
                  <c:v>-1.1223118385850299E-3</c:v>
                </c:pt>
                <c:pt idx="4855">
                  <c:v>-1.1223258987913601E-3</c:v>
                </c:pt>
                <c:pt idx="4856">
                  <c:v>-1.1223366280702599E-3</c:v>
                </c:pt>
                <c:pt idx="4857">
                  <c:v>-1.12234419755477E-3</c:v>
                </c:pt>
                <c:pt idx="4858">
                  <c:v>-1.1223487847310299E-3</c:v>
                </c:pt>
                <c:pt idx="4859">
                  <c:v>-1.12235057051041E-3</c:v>
                </c:pt>
                <c:pt idx="4860">
                  <c:v>-1.1223497426138E-3</c:v>
                </c:pt>
                <c:pt idx="4861">
                  <c:v>-1.12234650123863E-3</c:v>
                </c:pt>
                <c:pt idx="4862">
                  <c:v>-1.1223410615826201E-3</c:v>
                </c:pt>
                <c:pt idx="4863">
                  <c:v>-1.12233365091199E-3</c:v>
                </c:pt>
                <c:pt idx="4864">
                  <c:v>-1.12232450259318E-3</c:v>
                </c:pt>
                <c:pt idx="4865">
                  <c:v>-1.1223138514921799E-3</c:v>
                </c:pt>
                <c:pt idx="4866">
                  <c:v>-1.1223019328575E-3</c:v>
                </c:pt>
                <c:pt idx="4867">
                  <c:v>-1.1222889829706E-3</c:v>
                </c:pt>
                <c:pt idx="4868">
                  <c:v>-1.1222752387178301E-3</c:v>
                </c:pt>
                <c:pt idx="4869">
                  <c:v>-1.12226093597187E-3</c:v>
                </c:pt>
                <c:pt idx="4870">
                  <c:v>-1.1222463095938E-3</c:v>
                </c:pt>
                <c:pt idx="4871">
                  <c:v>-1.1222315967244999E-3</c:v>
                </c:pt>
                <c:pt idx="4872">
                  <c:v>-1.12221704097392E-3</c:v>
                </c:pt>
                <c:pt idx="4873">
                  <c:v>-1.1222028936664599E-3</c:v>
                </c:pt>
                <c:pt idx="4874">
                  <c:v>-1.1221894114663801E-3</c:v>
                </c:pt>
                <c:pt idx="4875">
                  <c:v>-1.1221768530702001E-3</c:v>
                </c:pt>
                <c:pt idx="4876">
                  <c:v>-1.12216547748464E-3</c:v>
                </c:pt>
                <c:pt idx="4877">
                  <c:v>-1.1221555448987001E-3</c:v>
                </c:pt>
                <c:pt idx="4878">
                  <c:v>-1.12214732076124E-3</c:v>
                </c:pt>
                <c:pt idx="4879">
                  <c:v>-1.1221410816253199E-3</c:v>
                </c:pt>
                <c:pt idx="4880">
                  <c:v>-1.12213711582194E-3</c:v>
                </c:pt>
                <c:pt idx="4881">
                  <c:v>-1.1221357094307999E-3</c:v>
                </c:pt>
                <c:pt idx="4882">
                  <c:v>-1.1221371158055299E-3</c:v>
                </c:pt>
                <c:pt idx="4883">
                  <c:v>-1.12214152118808E-3</c:v>
                </c:pt>
                <c:pt idx="4884">
                  <c:v>-1.1221490262591401E-3</c:v>
                </c:pt>
                <c:pt idx="4885">
                  <c:v>-1.1221596557569899E-3</c:v>
                </c:pt>
                <c:pt idx="4886">
                  <c:v>-1.12217339145659E-3</c:v>
                </c:pt>
                <c:pt idx="4887">
                  <c:v>-1.1221902109815299E-3</c:v>
                </c:pt>
                <c:pt idx="4888">
                  <c:v>-1.12221011437524E-3</c:v>
                </c:pt>
                <c:pt idx="4889">
                  <c:v>-1.12223313010457E-3</c:v>
                </c:pt>
                <c:pt idx="4890">
                  <c:v>-1.12225930385516E-3</c:v>
                </c:pt>
                <c:pt idx="4891">
                  <c:v>-1.1222886798473201E-3</c:v>
                </c:pt>
                <c:pt idx="4892">
                  <c:v>-1.12232128381724E-3</c:v>
                </c:pt>
                <c:pt idx="4893">
                  <c:v>-1.1223571123505701E-3</c:v>
                </c:pt>
                <c:pt idx="4894">
                  <c:v>-1.1223961289135501E-3</c:v>
                </c:pt>
                <c:pt idx="4895">
                  <c:v>-1.1224382648071199E-3</c:v>
                </c:pt>
                <c:pt idx="4896">
                  <c:v>-1.1224834232303801E-3</c:v>
                </c:pt>
                <c:pt idx="4897">
                  <c:v>-1.1225314853789E-3</c:v>
                </c:pt>
                <c:pt idx="4898">
                  <c:v>-1.12258231777686E-3</c:v>
                </c:pt>
                <c:pt idx="4899">
                  <c:v>-1.1226357794912501E-3</c:v>
                </c:pt>
                <c:pt idx="4900">
                  <c:v>-1.1226917272075801E-3</c:v>
                </c:pt>
                <c:pt idx="4901">
                  <c:v>-1.1227500164622099E-3</c:v>
                </c:pt>
                <c:pt idx="4902">
                  <c:v>-1.12281049899815E-3</c:v>
                </c:pt>
                <c:pt idx="4903">
                  <c:v>-1.1228730182721101E-3</c:v>
                </c:pt>
                <c:pt idx="4904">
                  <c:v>-1.12293740599545E-3</c:v>
                </c:pt>
                <c:pt idx="4905">
                  <c:v>-1.1230034815372101E-3</c:v>
                </c:pt>
                <c:pt idx="4906">
                  <c:v>-1.1230710540101601E-3</c:v>
                </c:pt>
                <c:pt idx="4907">
                  <c:v>-1.12313992558644E-3</c:v>
                </c:pt>
                <c:pt idx="4908">
                  <c:v>-1.12320989479766E-3</c:v>
                </c:pt>
                <c:pt idx="4909">
                  <c:v>-1.1232807595114901E-3</c:v>
                </c:pt>
                <c:pt idx="4910">
                  <c:v>-1.1233523197376799E-3</c:v>
                </c:pt>
                <c:pt idx="4911">
                  <c:v>-1.12342438004281E-3</c:v>
                </c:pt>
                <c:pt idx="4912">
                  <c:v>-1.1234967507950701E-3</c:v>
                </c:pt>
                <c:pt idx="4913">
                  <c:v>-1.1235692475349099E-3</c:v>
                </c:pt>
                <c:pt idx="4914">
                  <c:v>-1.1236416886499601E-3</c:v>
                </c:pt>
                <c:pt idx="4915">
                  <c:v>-1.1237138926759799E-3</c:v>
                </c:pt>
                <c:pt idx="4916">
                  <c:v>-1.12378567708619E-3</c:v>
                </c:pt>
                <c:pt idx="4917">
                  <c:v>-1.1238568598073101E-3</c:v>
                </c:pt>
                <c:pt idx="4918">
                  <c:v>-1.12392726310528E-3</c:v>
                </c:pt>
                <c:pt idx="4919">
                  <c:v>-1.1239967179140201E-3</c:v>
                </c:pt>
                <c:pt idx="4920">
                  <c:v>-1.1240650663076001E-3</c:v>
                </c:pt>
                <c:pt idx="4921">
                  <c:v>-1.1241321610325401E-3</c:v>
                </c:pt>
                <c:pt idx="4922">
                  <c:v>-1.12419786302165E-3</c:v>
                </c:pt>
                <c:pt idx="4923">
                  <c:v>-1.1242620391831101E-3</c:v>
                </c:pt>
                <c:pt idx="4924">
                  <c:v>-1.1243245625573201E-3</c:v>
                </c:pt>
                <c:pt idx="4925">
                  <c:v>-1.12438531533224E-3</c:v>
                </c:pt>
                <c:pt idx="4926">
                  <c:v>-1.1244441932745999E-3</c:v>
                </c:pt>
                <c:pt idx="4927">
                  <c:v>-1.12450110910079E-3</c:v>
                </c:pt>
                <c:pt idx="4928">
                  <c:v>-1.12455599285012E-3</c:v>
                </c:pt>
                <c:pt idx="4929">
                  <c:v>-1.1246087891250199E-3</c:v>
                </c:pt>
                <c:pt idx="4930">
                  <c:v>-1.1246594529280001E-3</c:v>
                </c:pt>
                <c:pt idx="4931">
                  <c:v>-1.1247079464318901E-3</c:v>
                </c:pt>
                <c:pt idx="4932">
                  <c:v>-1.1247542379474299E-3</c:v>
                </c:pt>
                <c:pt idx="4933">
                  <c:v>-1.1247983025098501E-3</c:v>
                </c:pt>
                <c:pt idx="4934">
                  <c:v>-1.12484012239122E-3</c:v>
                </c:pt>
                <c:pt idx="4935">
                  <c:v>-1.1248796862332901E-3</c:v>
                </c:pt>
                <c:pt idx="4936">
                  <c:v>-1.1249169867494301E-3</c:v>
                </c:pt>
                <c:pt idx="4937">
                  <c:v>-1.1249520177532E-3</c:v>
                </c:pt>
                <c:pt idx="4938">
                  <c:v>-1.1249847710615101E-3</c:v>
                </c:pt>
                <c:pt idx="4939">
                  <c:v>-1.1250152333001299E-3</c:v>
                </c:pt>
                <c:pt idx="4940">
                  <c:v>-1.12504338275829E-3</c:v>
                </c:pt>
                <c:pt idx="4941">
                  <c:v>-1.12506918708948E-3</c:v>
                </c:pt>
                <c:pt idx="4942">
                  <c:v>-1.12509260284428E-3</c:v>
                </c:pt>
                <c:pt idx="4943">
                  <c:v>-1.1251135770692E-3</c:v>
                </c:pt>
                <c:pt idx="4944">
                  <c:v>-1.12513205017486E-3</c:v>
                </c:pt>
                <c:pt idx="4945">
                  <c:v>-1.12514795886001E-3</c:v>
                </c:pt>
                <c:pt idx="4946">
                  <c:v>-1.12516123827609E-3</c:v>
                </c:pt>
                <c:pt idx="4947">
                  <c:v>-1.1251718235886199E-3</c:v>
                </c:pt>
                <c:pt idx="4948">
                  <c:v>-1.12517965239346E-3</c:v>
                </c:pt>
                <c:pt idx="4949">
                  <c:v>-1.125184670374E-3</c:v>
                </c:pt>
                <c:pt idx="4950">
                  <c:v>-1.1251868417359401E-3</c:v>
                </c:pt>
                <c:pt idx="4951">
                  <c:v>-1.1251861626425501E-3</c:v>
                </c:pt>
                <c:pt idx="4952">
                  <c:v>-1.12518267185261E-3</c:v>
                </c:pt>
                <c:pt idx="4953">
                  <c:v>-1.12517645155809E-3</c:v>
                </c:pt>
                <c:pt idx="4954">
                  <c:v>-1.12516761513564E-3</c:v>
                </c:pt>
                <c:pt idx="4955">
                  <c:v>-1.1251562854281999E-3</c:v>
                </c:pt>
                <c:pt idx="4956">
                  <c:v>-1.1251425727079401E-3</c:v>
                </c:pt>
                <c:pt idx="4957">
                  <c:v>-1.12512656188768E-3</c:v>
                </c:pt>
                <c:pt idx="4958">
                  <c:v>-1.1251083137363001E-3</c:v>
                </c:pt>
                <c:pt idx="4959">
                  <c:v>-1.12508787810726E-3</c:v>
                </c:pt>
                <c:pt idx="4960">
                  <c:v>-1.12506531249591E-3</c:v>
                </c:pt>
                <c:pt idx="4961">
                  <c:v>-1.1250406985856001E-3</c:v>
                </c:pt>
                <c:pt idx="4962">
                  <c:v>-1.12501415207681E-3</c:v>
                </c:pt>
                <c:pt idx="4963">
                  <c:v>-1.1249858247500599E-3</c:v>
                </c:pt>
                <c:pt idx="4964">
                  <c:v>-1.12495590040283E-3</c:v>
                </c:pt>
                <c:pt idx="4965">
                  <c:v>-1.1249245873072699E-3</c:v>
                </c:pt>
                <c:pt idx="4966">
                  <c:v>-1.1248921095976801E-3</c:v>
                </c:pt>
                <c:pt idx="4967">
                  <c:v>-1.12485869933926E-3</c:v>
                </c:pt>
                <c:pt idx="4968">
                  <c:v>-1.12482459047246E-3</c:v>
                </c:pt>
                <c:pt idx="4969">
                  <c:v>-1.12479001536095E-3</c:v>
                </c:pt>
                <c:pt idx="4970">
                  <c:v>-1.12475520404104E-3</c:v>
                </c:pt>
                <c:pt idx="4971">
                  <c:v>-1.1247203854151801E-3</c:v>
                </c:pt>
                <c:pt idx="4972">
                  <c:v>-1.1246857888856201E-3</c:v>
                </c:pt>
                <c:pt idx="4973">
                  <c:v>-1.1246516447788E-3</c:v>
                </c:pt>
                <c:pt idx="4974">
                  <c:v>-1.12461818255046E-3</c:v>
                </c:pt>
                <c:pt idx="4975">
                  <c:v>-1.1245856268273799E-3</c:v>
                </c:pt>
                <c:pt idx="4976">
                  <c:v>-1.12455419219929E-3</c:v>
                </c:pt>
                <c:pt idx="4977">
                  <c:v>-1.1245240779103301E-3</c:v>
                </c:pt>
                <c:pt idx="4978">
                  <c:v>-1.1244954633024501E-3</c:v>
                </c:pt>
                <c:pt idx="4979">
                  <c:v>-1.1244685044318099E-3</c:v>
                </c:pt>
                <c:pt idx="4980">
                  <c:v>-1.12444333201289E-3</c:v>
                </c:pt>
                <c:pt idx="4981">
                  <c:v>-1.12442005072929E-3</c:v>
                </c:pt>
                <c:pt idx="4982">
                  <c:v>-1.12439873978677E-3</c:v>
                </c:pt>
                <c:pt idx="4983">
                  <c:v>-1.1243794542763E-3</c:v>
                </c:pt>
                <c:pt idx="4984">
                  <c:v>-1.12436222660893E-3</c:v>
                </c:pt>
                <c:pt idx="4985">
                  <c:v>-1.1243470672638899E-3</c:v>
                </c:pt>
                <c:pt idx="4986">
                  <c:v>-1.1243339645196199E-3</c:v>
                </c:pt>
                <c:pt idx="4987">
                  <c:v>-1.12432288355912E-3</c:v>
                </c:pt>
                <c:pt idx="4988">
                  <c:v>-1.1243137659230401E-3</c:v>
                </c:pt>
                <c:pt idx="4989">
                  <c:v>-1.1243065303048201E-3</c:v>
                </c:pt>
                <c:pt idx="4990">
                  <c:v>-1.1243010750599501E-3</c:v>
                </c:pt>
                <c:pt idx="4991">
                  <c:v>-1.1242972819049701E-3</c:v>
                </c:pt>
                <c:pt idx="4992">
                  <c:v>-1.1242950196986201E-3</c:v>
                </c:pt>
                <c:pt idx="4993">
                  <c:v>-1.1242941473168101E-3</c:v>
                </c:pt>
                <c:pt idx="4994">
                  <c:v>-1.1242945153799599E-3</c:v>
                </c:pt>
                <c:pt idx="4995">
                  <c:v>-1.1242959674719201E-3</c:v>
                </c:pt>
                <c:pt idx="4996">
                  <c:v>-1.1242983419282699E-3</c:v>
                </c:pt>
                <c:pt idx="4997">
                  <c:v>-1.1243014749793799E-3</c:v>
                </c:pt>
                <c:pt idx="4998">
                  <c:v>-1.1243052051985801E-3</c:v>
                </c:pt>
                <c:pt idx="4999">
                  <c:v>-1.1243093783805799E-3</c:v>
                </c:pt>
                <c:pt idx="5000">
                  <c:v>-1.1243138517055399E-3</c:v>
                </c:pt>
                <c:pt idx="5001">
                  <c:v>-1.1243184964900199E-3</c:v>
                </c:pt>
                <c:pt idx="5002">
                  <c:v>-1.1243231996385899E-3</c:v>
                </c:pt>
                <c:pt idx="5003">
                  <c:v>-1.12432786450259E-3</c:v>
                </c:pt>
                <c:pt idx="5004">
                  <c:v>-1.12433241186211E-3</c:v>
                </c:pt>
                <c:pt idx="5005">
                  <c:v>-1.12433678129179E-3</c:v>
                </c:pt>
                <c:pt idx="5006">
                  <c:v>-1.12434093267907E-3</c:v>
                </c:pt>
                <c:pt idx="5007">
                  <c:v>-1.12434484744851E-3</c:v>
                </c:pt>
                <c:pt idx="5008">
                  <c:v>-1.12434852908408E-3</c:v>
                </c:pt>
                <c:pt idx="5009">
                  <c:v>-1.1243520026331701E-3</c:v>
                </c:pt>
                <c:pt idx="5010">
                  <c:v>-1.1243553129563399E-3</c:v>
                </c:pt>
                <c:pt idx="5011">
                  <c:v>-1.12435852166295E-3</c:v>
                </c:pt>
                <c:pt idx="5012">
                  <c:v>-1.1243617030077E-3</c:v>
                </c:pt>
                <c:pt idx="5013">
                  <c:v>-1.12436493937087E-3</c:v>
                </c:pt>
                <c:pt idx="5014">
                  <c:v>-1.1243683170529999E-3</c:v>
                </c:pt>
                <c:pt idx="5015">
                  <c:v>-1.12437192285962E-3</c:v>
                </c:pt>
                <c:pt idx="5016">
                  <c:v>-1.12437584142781E-3</c:v>
                </c:pt>
                <c:pt idx="5017">
                  <c:v>-1.1243801527485301E-3</c:v>
                </c:pt>
                <c:pt idx="5018">
                  <c:v>-1.1243849292645199E-3</c:v>
                </c:pt>
                <c:pt idx="5019">
                  <c:v>-1.12439023256693E-3</c:v>
                </c:pt>
                <c:pt idx="5020">
                  <c:v>-1.1243961109056E-3</c:v>
                </c:pt>
                <c:pt idx="5021">
                  <c:v>-1.1244025996730001E-3</c:v>
                </c:pt>
                <c:pt idx="5022">
                  <c:v>-1.12440972669901E-3</c:v>
                </c:pt>
                <c:pt idx="5023">
                  <c:v>-1.12441752222967E-3</c:v>
                </c:pt>
                <c:pt idx="5024">
                  <c:v>-1.12442603070763E-3</c:v>
                </c:pt>
                <c:pt idx="5025">
                  <c:v>-1.1244353196382E-3</c:v>
                </c:pt>
                <c:pt idx="5026">
                  <c:v>-1.1244454812900399E-3</c:v>
                </c:pt>
                <c:pt idx="5027">
                  <c:v>-1.1244566257419401E-3</c:v>
                </c:pt>
                <c:pt idx="5028">
                  <c:v>-1.1244688673983001E-3</c:v>
                </c:pt>
                <c:pt idx="5029">
                  <c:v>-1.12448230962917E-3</c:v>
                </c:pt>
                <c:pt idx="5030">
                  <c:v>-1.1244970324736201E-3</c:v>
                </c:pt>
                <c:pt idx="5031">
                  <c:v>-1.12451308655411E-3</c:v>
                </c:pt>
                <c:pt idx="5032">
                  <c:v>-1.124530493671E-3</c:v>
                </c:pt>
                <c:pt idx="5033">
                  <c:v>-1.1245492523201399E-3</c:v>
                </c:pt>
                <c:pt idx="5034">
                  <c:v>-1.1245693453558101E-3</c:v>
                </c:pt>
                <c:pt idx="5035">
                  <c:v>-1.1245907471893401E-3</c:v>
                </c:pt>
                <c:pt idx="5036">
                  <c:v>-1.12461342877374E-3</c:v>
                </c:pt>
                <c:pt idx="5037">
                  <c:v>-1.12463735964207E-3</c:v>
                </c:pt>
                <c:pt idx="5038">
                  <c:v>-1.12466250713628E-3</c:v>
                </c:pt>
                <c:pt idx="5039">
                  <c:v>-1.1246888336073799E-3</c:v>
                </c:pt>
                <c:pt idx="5040">
                  <c:v>-1.12471629277799E-3</c:v>
                </c:pt>
                <c:pt idx="5041">
                  <c:v>-1.12474482657451E-3</c:v>
                </c:pt>
                <c:pt idx="5042">
                  <c:v>-1.1247743634882901E-3</c:v>
                </c:pt>
                <c:pt idx="5043">
                  <c:v>-1.1248048189451E-3</c:v>
                </c:pt>
                <c:pt idx="5044">
                  <c:v>-1.1248360974544099E-3</c:v>
                </c:pt>
                <c:pt idx="5045">
                  <c:v>-1.1248680957653401E-3</c:v>
                </c:pt>
                <c:pt idx="5046">
                  <c:v>-1.12490070608165E-3</c:v>
                </c:pt>
                <c:pt idx="5047">
                  <c:v>-1.1249338185805799E-3</c:v>
                </c:pt>
                <c:pt idx="5048">
                  <c:v>-1.1249673228679901E-3</c:v>
                </c:pt>
                <c:pt idx="5049">
                  <c:v>-1.12500110838175E-3</c:v>
                </c:pt>
                <c:pt idx="5050">
                  <c:v>-1.12503506401937E-3</c:v>
                </c:pt>
                <c:pt idx="5051">
                  <c:v>-1.12506907741045E-3</c:v>
                </c:pt>
                <c:pt idx="5052">
                  <c:v>-1.12510303431184E-3</c:v>
                </c:pt>
                <c:pt idx="5053">
                  <c:v>-1.12513681856337E-3</c:v>
                </c:pt>
                <c:pt idx="5054">
                  <c:v>-1.12517031286756E-3</c:v>
                </c:pt>
                <c:pt idx="5055">
                  <c:v>-1.12520340034711E-3</c:v>
                </c:pt>
                <c:pt idx="5056">
                  <c:v>-1.1252359664920501E-3</c:v>
                </c:pt>
                <c:pt idx="5057">
                  <c:v>-1.1252679009084499E-3</c:v>
                </c:pt>
                <c:pt idx="5058">
                  <c:v>-1.12529909836334E-3</c:v>
                </c:pt>
                <c:pt idx="5059">
                  <c:v>-1.1253294589732301E-3</c:v>
                </c:pt>
                <c:pt idx="5060">
                  <c:v>-1.1253588878168E-3</c:v>
                </c:pt>
                <c:pt idx="5061">
                  <c:v>-1.1253872945109599E-3</c:v>
                </c:pt>
                <c:pt idx="5062">
                  <c:v>-1.1254145932111301E-3</c:v>
                </c:pt>
                <c:pt idx="5063">
                  <c:v>-1.1254407031345401E-3</c:v>
                </c:pt>
                <c:pt idx="5064">
                  <c:v>-1.12546554929656E-3</c:v>
                </c:pt>
                <c:pt idx="5065">
                  <c:v>-1.1254890629597699E-3</c:v>
                </c:pt>
                <c:pt idx="5066">
                  <c:v>-1.1255111814489501E-3</c:v>
                </c:pt>
                <c:pt idx="5067">
                  <c:v>-1.1255318473851E-3</c:v>
                </c:pt>
                <c:pt idx="5068">
                  <c:v>-1.12555100777419E-3</c:v>
                </c:pt>
                <c:pt idx="5069">
                  <c:v>-1.1255686135096101E-3</c:v>
                </c:pt>
                <c:pt idx="5070">
                  <c:v>-1.1255846196362199E-3</c:v>
                </c:pt>
                <c:pt idx="5071">
                  <c:v>-1.1255989863328899E-3</c:v>
                </c:pt>
                <c:pt idx="5072">
                  <c:v>-1.12561168025535E-3</c:v>
                </c:pt>
                <c:pt idx="5073">
                  <c:v>-1.12562267582736E-3</c:v>
                </c:pt>
                <c:pt idx="5074">
                  <c:v>-1.12563195626326E-3</c:v>
                </c:pt>
                <c:pt idx="5075">
                  <c:v>-1.1256395143846899E-3</c:v>
                </c:pt>
                <c:pt idx="5076">
                  <c:v>-1.1256453534801399E-3</c:v>
                </c:pt>
                <c:pt idx="5077">
                  <c:v>-1.1256494884761201E-3</c:v>
                </c:pt>
                <c:pt idx="5078">
                  <c:v>-1.12565194757348E-3</c:v>
                </c:pt>
                <c:pt idx="5079">
                  <c:v>-1.12565277432053E-3</c:v>
                </c:pt>
                <c:pt idx="5080">
                  <c:v>-1.1256520298955301E-3</c:v>
                </c:pt>
                <c:pt idx="5081">
                  <c:v>-1.1256497952002399E-3</c:v>
                </c:pt>
                <c:pt idx="5082">
                  <c:v>-1.12564617228568E-3</c:v>
                </c:pt>
                <c:pt idx="5083">
                  <c:v>-1.12564128470336E-3</c:v>
                </c:pt>
                <c:pt idx="5084">
                  <c:v>-1.1256352766049001E-3</c:v>
                </c:pt>
                <c:pt idx="5085">
                  <c:v>-1.1256283107194201E-3</c:v>
                </c:pt>
                <c:pt idx="5086">
                  <c:v>-1.12562056555665E-3</c:v>
                </c:pt>
                <c:pt idx="5087">
                  <c:v>-1.1256122321714099E-3</c:v>
                </c:pt>
                <c:pt idx="5088">
                  <c:v>-1.12560351054521E-3</c:v>
                </c:pt>
                <c:pt idx="5089">
                  <c:v>-1.12559460526456E-3</c:v>
                </c:pt>
                <c:pt idx="5090">
                  <c:v>-1.12558572003347E-3</c:v>
                </c:pt>
                <c:pt idx="5091">
                  <c:v>-1.12557705093944E-3</c:v>
                </c:pt>
                <c:pt idx="5092">
                  <c:v>-1.12556877927394E-3</c:v>
                </c:pt>
                <c:pt idx="5093">
                  <c:v>-1.12556106564708E-3</c:v>
                </c:pt>
                <c:pt idx="5094">
                  <c:v>-1.12555404746243E-3</c:v>
                </c:pt>
                <c:pt idx="5095">
                  <c:v>-1.12554784109159E-3</c:v>
                </c:pt>
                <c:pt idx="5096">
                  <c:v>-1.1255425484601499E-3</c:v>
                </c:pt>
                <c:pt idx="5097">
                  <c:v>-1.1255382659658001E-3</c:v>
                </c:pt>
                <c:pt idx="5098">
                  <c:v>-1.12553509260837E-3</c:v>
                </c:pt>
                <c:pt idx="5099">
                  <c:v>-1.1255331344629999E-3</c:v>
                </c:pt>
                <c:pt idx="5100">
                  <c:v>-1.1255325040354701E-3</c:v>
                </c:pt>
                <c:pt idx="5101">
                  <c:v>-1.12553331491048E-3</c:v>
                </c:pt>
                <c:pt idx="5102">
                  <c:v>-1.12553567361036E-3</c:v>
                </c:pt>
                <c:pt idx="5103">
                  <c:v>-1.1255396711909501E-3</c:v>
                </c:pt>
                <c:pt idx="5104">
                  <c:v>-1.1255453767670799E-3</c:v>
                </c:pt>
                <c:pt idx="5105">
                  <c:v>-1.12555283422012E-3</c:v>
                </c:pt>
                <c:pt idx="5106">
                  <c:v>-1.12556206225409E-3</c:v>
                </c:pt>
                <c:pt idx="5107">
                  <c:v>-1.1255730570947399E-3</c:v>
                </c:pt>
                <c:pt idx="5108">
                  <c:v>-1.1255857966346601E-3</c:v>
                </c:pt>
                <c:pt idx="5109">
                  <c:v>-1.12560024472929E-3</c:v>
                </c:pt>
                <c:pt idx="5110">
                  <c:v>-1.1256163545792001E-3</c:v>
                </c:pt>
                <c:pt idx="5111">
                  <c:v>-1.1256340705930901E-3</c:v>
                </c:pt>
                <c:pt idx="5112">
                  <c:v>-1.1256533286860999E-3</c:v>
                </c:pt>
                <c:pt idx="5113">
                  <c:v>-1.1256740554706E-3</c:v>
                </c:pt>
                <c:pt idx="5114">
                  <c:v>-1.1256961670961399E-3</c:v>
                </c:pt>
                <c:pt idx="5115">
                  <c:v>-1.1257195685098801E-3</c:v>
                </c:pt>
                <c:pt idx="5116">
                  <c:v>-1.1257441536707601E-3</c:v>
                </c:pt>
                <c:pt idx="5117">
                  <c:v>-1.1257698068781301E-3</c:v>
                </c:pt>
                <c:pt idx="5118">
                  <c:v>-1.12579640501942E-3</c:v>
                </c:pt>
                <c:pt idx="5119">
                  <c:v>-1.12582382030771E-3</c:v>
                </c:pt>
                <c:pt idx="5120">
                  <c:v>-1.1258519230051801E-3</c:v>
                </c:pt>
                <c:pt idx="5121">
                  <c:v>-1.12588058369467E-3</c:v>
                </c:pt>
                <c:pt idx="5122">
                  <c:v>-1.1259096748273199E-3</c:v>
                </c:pt>
                <c:pt idx="5123">
                  <c:v>-1.12593907149323E-3</c:v>
                </c:pt>
                <c:pt idx="5124">
                  <c:v>-1.1259686515862899E-3</c:v>
                </c:pt>
                <c:pt idx="5125">
                  <c:v>-1.12599829569509E-3</c:v>
                </c:pt>
                <c:pt idx="5126">
                  <c:v>-1.1260278870882301E-3</c:v>
                </c:pt>
                <c:pt idx="5127">
                  <c:v>-1.1260573120473801E-3</c:v>
                </c:pt>
                <c:pt idx="5128">
                  <c:v>-1.1260864605761099E-3</c:v>
                </c:pt>
                <c:pt idx="5129">
                  <c:v>-1.1261152272851E-3</c:v>
                </c:pt>
                <c:pt idx="5130">
                  <c:v>-1.12614351214006E-3</c:v>
                </c:pt>
                <c:pt idx="5131">
                  <c:v>-1.12617122081722E-3</c:v>
                </c:pt>
                <c:pt idx="5132">
                  <c:v>-1.1261982646036399E-3</c:v>
                </c:pt>
                <c:pt idx="5133">
                  <c:v>-1.12622455998408E-3</c:v>
                </c:pt>
                <c:pt idx="5134">
                  <c:v>-1.1262500281519301E-3</c:v>
                </c:pt>
                <c:pt idx="5135">
                  <c:v>-1.1262745946098601E-3</c:v>
                </c:pt>
                <c:pt idx="5136">
                  <c:v>-1.1262981888436299E-3</c:v>
                </c:pt>
                <c:pt idx="5137">
                  <c:v>-1.12632074387991E-3</c:v>
                </c:pt>
                <c:pt idx="5138">
                  <c:v>-1.12634219549343E-3</c:v>
                </c:pt>
                <c:pt idx="5139">
                  <c:v>-1.1263624809386399E-3</c:v>
                </c:pt>
                <c:pt idx="5140">
                  <c:v>-1.12638153727944E-3</c:v>
                </c:pt>
                <c:pt idx="5141">
                  <c:v>-1.12639929955392E-3</c:v>
                </c:pt>
                <c:pt idx="5142">
                  <c:v>-1.1264156990493401E-3</c:v>
                </c:pt>
                <c:pt idx="5143">
                  <c:v>-1.1264306618689801E-3</c:v>
                </c:pt>
                <c:pt idx="5144">
                  <c:v>-1.1264441078205299E-3</c:v>
                </c:pt>
                <c:pt idx="5145">
                  <c:v>-1.1264559495420599E-3</c:v>
                </c:pt>
                <c:pt idx="5146">
                  <c:v>-1.12646609176402E-3</c:v>
                </c:pt>
                <c:pt idx="5147">
                  <c:v>-1.1264744306829801E-3</c:v>
                </c:pt>
                <c:pt idx="5148">
                  <c:v>-1.1264808535474801E-3</c:v>
                </c:pt>
                <c:pt idx="5149">
                  <c:v>-1.12648523866958E-3</c:v>
                </c:pt>
                <c:pt idx="5150">
                  <c:v>-1.1264874561260499E-3</c:v>
                </c:pt>
                <c:pt idx="5151">
                  <c:v>-1.1264873693717899E-3</c:v>
                </c:pt>
                <c:pt idx="5152">
                  <c:v>-1.12648483785332E-3</c:v>
                </c:pt>
                <c:pt idx="5153">
                  <c:v>-1.1264797205155601E-3</c:v>
                </c:pt>
                <c:pt idx="5154">
                  <c:v>-1.1264718799095801E-3</c:v>
                </c:pt>
                <c:pt idx="5155">
                  <c:v>-1.12646118650869E-3</c:v>
                </c:pt>
                <c:pt idx="5156">
                  <c:v>-1.1264475228736799E-3</c:v>
                </c:pt>
                <c:pt idx="5157">
                  <c:v>-1.12643078745225E-3</c:v>
                </c:pt>
                <c:pt idx="5158">
                  <c:v>-1.1264108979556001E-3</c:v>
                </c:pt>
                <c:pt idx="5159">
                  <c:v>-1.12638779429345E-3</c:v>
                </c:pt>
                <c:pt idx="5160">
                  <c:v>-1.12636144089559E-3</c:v>
                </c:pt>
                <c:pt idx="5161">
                  <c:v>-1.12633182797025E-3</c:v>
                </c:pt>
                <c:pt idx="5162">
                  <c:v>-1.12629897105586E-3</c:v>
                </c:pt>
                <c:pt idx="5163">
                  <c:v>-1.1262629083541101E-3</c:v>
                </c:pt>
                <c:pt idx="5164">
                  <c:v>-1.12622369588901E-3</c:v>
                </c:pt>
                <c:pt idx="5165">
                  <c:v>-1.12618140135857E-3</c:v>
                </c:pt>
                <c:pt idx="5166">
                  <c:v>-1.12613609825367E-3</c:v>
                </c:pt>
                <c:pt idx="5167">
                  <c:v>-1.1260878620105001E-3</c:v>
                </c:pt>
                <c:pt idx="5168">
                  <c:v>-1.1260367694511299E-3</c:v>
                </c:pt>
                <c:pt idx="5169">
                  <c:v>-1.12598290170993E-3</c:v>
                </c:pt>
                <c:pt idx="5170">
                  <c:v>-1.1259263496708699E-3</c:v>
                </c:pt>
                <c:pt idx="5171">
                  <c:v>-1.1258672201341E-3</c:v>
                </c:pt>
                <c:pt idx="5172">
                  <c:v>-1.12580564078475E-3</c:v>
                </c:pt>
                <c:pt idx="5173">
                  <c:v>-1.12574176254481E-3</c:v>
                </c:pt>
                <c:pt idx="5174">
                  <c:v>-1.12567575878736E-3</c:v>
                </c:pt>
                <c:pt idx="5175">
                  <c:v>-1.1256078218162999E-3</c:v>
                </c:pt>
                <c:pt idx="5176">
                  <c:v>-1.12553815766709E-3</c:v>
                </c:pt>
                <c:pt idx="5177">
                  <c:v>-1.1254669805246999E-3</c:v>
                </c:pt>
                <c:pt idx="5178">
                  <c:v>-1.12539450790288E-3</c:v>
                </c:pt>
                <c:pt idx="5179">
                  <c:v>-1.1253209573038199E-3</c:v>
                </c:pt>
                <c:pt idx="5180">
                  <c:v>-1.12524654454361E-3</c:v>
                </c:pt>
                <c:pt idx="5181">
                  <c:v>-1.1251714834367599E-3</c:v>
                </c:pt>
                <c:pt idx="5182">
                  <c:v>-1.12509598620604E-3</c:v>
                </c:pt>
                <c:pt idx="5183">
                  <c:v>-1.1250202638848599E-3</c:v>
                </c:pt>
                <c:pt idx="5184">
                  <c:v>-1.12494452610825E-3</c:v>
                </c:pt>
                <c:pt idx="5185">
                  <c:v>-1.12486897998024E-3</c:v>
                </c:pt>
                <c:pt idx="5186">
                  <c:v>-1.1247938280483699E-3</c:v>
                </c:pt>
                <c:pt idx="5187">
                  <c:v>-1.12471926569834E-3</c:v>
                </c:pt>
                <c:pt idx="5188">
                  <c:v>-1.1246454784285501E-3</c:v>
                </c:pt>
                <c:pt idx="5189">
                  <c:v>-1.12457263945361E-3</c:v>
                </c:pt>
                <c:pt idx="5190">
                  <c:v>-1.12450090795203E-3</c:v>
                </c:pt>
                <c:pt idx="5191">
                  <c:v>-1.1244304280731399E-3</c:v>
                </c:pt>
                <c:pt idx="5192">
                  <c:v>-1.1243613286173401E-3</c:v>
                </c:pt>
                <c:pt idx="5193">
                  <c:v>-1.1242937231564301E-3</c:v>
                </c:pt>
                <c:pt idx="5194">
                  <c:v>-1.1242277103025E-3</c:v>
                </c:pt>
                <c:pt idx="5195">
                  <c:v>-1.1241633738762399E-3</c:v>
                </c:pt>
                <c:pt idx="5196">
                  <c:v>-1.1241007828518999E-3</c:v>
                </c:pt>
                <c:pt idx="5197">
                  <c:v>-1.1240399911172101E-3</c:v>
                </c:pt>
                <c:pt idx="5198">
                  <c:v>-1.1239810372179299E-3</c:v>
                </c:pt>
                <c:pt idx="5199">
                  <c:v>-1.12392394430527E-3</c:v>
                </c:pt>
                <c:pt idx="5200">
                  <c:v>-1.12386872045442E-3</c:v>
                </c:pt>
                <c:pt idx="5201">
                  <c:v>-1.1238153594036399E-3</c:v>
                </c:pt>
                <c:pt idx="5202">
                  <c:v>-1.1237638416454201E-3</c:v>
                </c:pt>
                <c:pt idx="5203">
                  <c:v>-1.12371413574182E-3</c:v>
                </c:pt>
                <c:pt idx="5204">
                  <c:v>-1.1236661997588201E-3</c:v>
                </c:pt>
                <c:pt idx="5205">
                  <c:v>-1.1236199827942899E-3</c:v>
                </c:pt>
                <c:pt idx="5206">
                  <c:v>-1.12357542664622E-3</c:v>
                </c:pt>
                <c:pt idx="5207">
                  <c:v>-1.123532467683E-3</c:v>
                </c:pt>
                <c:pt idx="5208">
                  <c:v>-1.1234910389197701E-3</c:v>
                </c:pt>
                <c:pt idx="5209">
                  <c:v>-1.12345107220884E-3</c:v>
                </c:pt>
                <c:pt idx="5210">
                  <c:v>-1.1234125003746901E-3</c:v>
                </c:pt>
                <c:pt idx="5211">
                  <c:v>-1.1233752591098499E-3</c:v>
                </c:pt>
                <c:pt idx="5212">
                  <c:v>-1.1233392885013501E-3</c:v>
                </c:pt>
                <c:pt idx="5213">
                  <c:v>-1.12330453414416E-3</c:v>
                </c:pt>
                <c:pt idx="5214">
                  <c:v>-1.1232709478670199E-3</c:v>
                </c:pt>
                <c:pt idx="5215">
                  <c:v>-1.123238488116E-3</c:v>
                </c:pt>
                <c:pt idx="5216">
                  <c:v>-1.12320712000973E-3</c:v>
                </c:pt>
                <c:pt idx="5217">
                  <c:v>-1.1231768150260499E-3</c:v>
                </c:pt>
                <c:pt idx="5218">
                  <c:v>-1.1231475502436401E-3</c:v>
                </c:pt>
                <c:pt idx="5219">
                  <c:v>-1.1231193070722701E-3</c:v>
                </c:pt>
                <c:pt idx="5220">
                  <c:v>-1.12309206947354E-3</c:v>
                </c:pt>
                <c:pt idx="5221">
                  <c:v>-1.1230658217835001E-3</c:v>
                </c:pt>
                <c:pt idx="5222">
                  <c:v>-1.12304054636354E-3</c:v>
                </c:pt>
                <c:pt idx="5223">
                  <c:v>-1.1230162213833499E-3</c:v>
                </c:pt>
                <c:pt idx="5224">
                  <c:v>-1.1229928190445099E-3</c:v>
                </c:pt>
                <c:pt idx="5225">
                  <c:v>-1.1229703044780201E-3</c:v>
                </c:pt>
                <c:pt idx="5226">
                  <c:v>-1.12294863542253E-3</c:v>
                </c:pt>
                <c:pt idx="5227">
                  <c:v>-1.12292776266895E-3</c:v>
                </c:pt>
                <c:pt idx="5228">
                  <c:v>-1.12290763119369E-3</c:v>
                </c:pt>
                <c:pt idx="5229">
                  <c:v>-1.12288818191672E-3</c:v>
                </c:pt>
                <c:pt idx="5230">
                  <c:v>-1.1228693540682199E-3</c:v>
                </c:pt>
                <c:pt idx="5231">
                  <c:v>-1.12285108814621E-3</c:v>
                </c:pt>
                <c:pt idx="5232">
                  <c:v>-1.12283332932026E-3</c:v>
                </c:pt>
                <c:pt idx="5233">
                  <c:v>-1.12281603088581E-3</c:v>
                </c:pt>
                <c:pt idx="5234">
                  <c:v>-1.1227991570993299E-3</c:v>
                </c:pt>
                <c:pt idx="5235">
                  <c:v>-1.1227826845974201E-3</c:v>
                </c:pt>
                <c:pt idx="5236">
                  <c:v>-1.1227666017654199E-3</c:v>
                </c:pt>
                <c:pt idx="5237">
                  <c:v>-1.12275090589563E-3</c:v>
                </c:pt>
                <c:pt idx="5238">
                  <c:v>-1.1227355986226999E-3</c:v>
                </c:pt>
                <c:pt idx="5239">
                  <c:v>-1.1227206806959599E-3</c:v>
                </c:pt>
                <c:pt idx="5240">
                  <c:v>-1.12270614740468E-3</c:v>
                </c:pt>
                <c:pt idx="5241">
                  <c:v>-1.1226919857965101E-3</c:v>
                </c:pt>
                <c:pt idx="5242">
                  <c:v>-1.1226781742831699E-3</c:v>
                </c:pt>
                <c:pt idx="5243">
                  <c:v>-1.12266468451758E-3</c:v>
                </c:pt>
                <c:pt idx="5244">
                  <c:v>-1.12265148480383E-3</c:v>
                </c:pt>
                <c:pt idx="5245">
                  <c:v>-1.12263854396191E-3</c:v>
                </c:pt>
                <c:pt idx="5246">
                  <c:v>-1.12262583458156E-3</c:v>
                </c:pt>
                <c:pt idx="5247">
                  <c:v>-1.1226133349106499E-3</c:v>
                </c:pt>
                <c:pt idx="5248">
                  <c:v>-1.12260102909697E-3</c:v>
                </c:pt>
                <c:pt idx="5249">
                  <c:v>-1.12258890597849E-3</c:v>
                </c:pt>
                <c:pt idx="5250">
                  <c:v>-1.1225769569670201E-3</c:v>
                </c:pt>
                <c:pt idx="5251">
                  <c:v>-1.12256517371858E-3</c:v>
                </c:pt>
                <c:pt idx="5252">
                  <c:v>-1.1225535462221999E-3</c:v>
                </c:pt>
                <c:pt idx="5253">
                  <c:v>-1.12254206171403E-3</c:v>
                </c:pt>
                <c:pt idx="5254">
                  <c:v>-1.12253070452177E-3</c:v>
                </c:pt>
                <c:pt idx="5255">
                  <c:v>-1.1225194566596699E-3</c:v>
                </c:pt>
                <c:pt idx="5256">
                  <c:v>-1.12250829880729E-3</c:v>
                </c:pt>
                <c:pt idx="5257">
                  <c:v>-1.12249721125378E-3</c:v>
                </c:pt>
                <c:pt idx="5258">
                  <c:v>-1.12248617446934E-3</c:v>
                </c:pt>
                <c:pt idx="5259">
                  <c:v>-1.1224751691317301E-3</c:v>
                </c:pt>
                <c:pt idx="5260">
                  <c:v>-1.1224641756265299E-3</c:v>
                </c:pt>
                <c:pt idx="5261">
                  <c:v>-1.12245317319536E-3</c:v>
                </c:pt>
                <c:pt idx="5262">
                  <c:v>-1.1224421389888399E-3</c:v>
                </c:pt>
                <c:pt idx="5263">
                  <c:v>-1.1224310472742001E-3</c:v>
                </c:pt>
                <c:pt idx="5264">
                  <c:v>-1.12241986896619E-3</c:v>
                </c:pt>
                <c:pt idx="5265">
                  <c:v>-1.12240857152619E-3</c:v>
                </c:pt>
                <c:pt idx="5266">
                  <c:v>-1.12239711915156E-3</c:v>
                </c:pt>
                <c:pt idx="5267">
                  <c:v>-1.1223854730978201E-3</c:v>
                </c:pt>
                <c:pt idx="5268">
                  <c:v>-1.12237359196273E-3</c:v>
                </c:pt>
                <c:pt idx="5269">
                  <c:v>-1.1223614318119301E-3</c:v>
                </c:pt>
                <c:pt idx="5270">
                  <c:v>-1.12234894611378E-3</c:v>
                </c:pt>
                <c:pt idx="5271">
                  <c:v>-1.12233608553334E-3</c:v>
                </c:pt>
                <c:pt idx="5272">
                  <c:v>-1.1223227976802899E-3</c:v>
                </c:pt>
                <c:pt idx="5273">
                  <c:v>-1.12230902690067E-3</c:v>
                </c:pt>
                <c:pt idx="5274">
                  <c:v>-1.1222947141640799E-3</c:v>
                </c:pt>
                <c:pt idx="5275">
                  <c:v>-1.1222797970578801E-3</c:v>
                </c:pt>
                <c:pt idx="5276">
                  <c:v>-1.1222642098851899E-3</c:v>
                </c:pt>
                <c:pt idx="5277">
                  <c:v>-1.1222478838826401E-3</c:v>
                </c:pt>
                <c:pt idx="5278">
                  <c:v>-1.1222307476094599E-3</c:v>
                </c:pt>
                <c:pt idx="5279">
                  <c:v>-1.1222127275850599E-3</c:v>
                </c:pt>
                <c:pt idx="5280">
                  <c:v>-1.1221937492463801E-3</c:v>
                </c:pt>
                <c:pt idx="5281">
                  <c:v>-1.1221737382557601E-3</c:v>
                </c:pt>
                <c:pt idx="5282">
                  <c:v>-1.1221526221336299E-3</c:v>
                </c:pt>
                <c:pt idx="5283">
                  <c:v>-1.1221303321431301E-3</c:v>
                </c:pt>
                <c:pt idx="5284">
                  <c:v>-1.12210680533403E-3</c:v>
                </c:pt>
                <c:pt idx="5285">
                  <c:v>-1.12208198666086E-3</c:v>
                </c:pt>
                <c:pt idx="5286">
                  <c:v>-1.1220558311110401E-3</c:v>
                </c:pt>
                <c:pt idx="5287">
                  <c:v>-1.1220283057904201E-3</c:v>
                </c:pt>
                <c:pt idx="5288">
                  <c:v>-1.1219993919011401E-3</c:v>
                </c:pt>
                <c:pt idx="5289">
                  <c:v>-1.1219690865101101E-3</c:v>
                </c:pt>
                <c:pt idx="5290">
                  <c:v>-1.1219374039596901E-3</c:v>
                </c:pt>
                <c:pt idx="5291">
                  <c:v>-1.1219043767422699E-3</c:v>
                </c:pt>
                <c:pt idx="5292">
                  <c:v>-1.1218700556669401E-3</c:v>
                </c:pt>
                <c:pt idx="5293">
                  <c:v>-1.12183450920343E-3</c:v>
                </c:pt>
                <c:pt idx="5294">
                  <c:v>-1.12179782198567E-3</c:v>
                </c:pt>
                <c:pt idx="5295">
                  <c:v>-1.12176009257032E-3</c:v>
                </c:pt>
                <c:pt idx="5296">
                  <c:v>-1.1217214306376399E-3</c:v>
                </c:pt>
                <c:pt idx="5297">
                  <c:v>-1.12168195386989E-3</c:v>
                </c:pt>
                <c:pt idx="5298">
                  <c:v>-1.12164178473968E-3</c:v>
                </c:pt>
                <c:pt idx="5299">
                  <c:v>-1.1216010474123901E-3</c:v>
                </c:pt>
                <c:pt idx="5300">
                  <c:v>-1.1215598649467499E-3</c:v>
                </c:pt>
                <c:pt idx="5301">
                  <c:v>-1.1215183569914899E-3</c:v>
                </c:pt>
                <c:pt idx="5302">
                  <c:v>-1.1214766382130099E-3</c:v>
                </c:pt>
                <c:pt idx="5303">
                  <c:v>-1.1214348177016899E-3</c:v>
                </c:pt>
                <c:pt idx="5304">
                  <c:v>-1.1213929995290701E-3</c:v>
                </c:pt>
                <c:pt idx="5305">
                  <c:v>-1.12135128443255E-3</c:v>
                </c:pt>
                <c:pt idx="5306">
                  <c:v>-1.1213097723117499E-3</c:v>
                </c:pt>
                <c:pt idx="5307">
                  <c:v>-1.1212685649307E-3</c:v>
                </c:pt>
                <c:pt idx="5308">
                  <c:v>-1.12122776805518E-3</c:v>
                </c:pt>
                <c:pt idx="5309">
                  <c:v>-1.12118749231363E-3</c:v>
                </c:pt>
                <c:pt idx="5310">
                  <c:v>-1.12114785236834E-3</c:v>
                </c:pt>
                <c:pt idx="5311">
                  <c:v>-1.12110896443748E-3</c:v>
                </c:pt>
                <c:pt idx="5312">
                  <c:v>-1.12107094267003E-3</c:v>
                </c:pt>
                <c:pt idx="5313">
                  <c:v>-1.1210338951865601E-3</c:v>
                </c:pt>
                <c:pt idx="5314">
                  <c:v>-1.1209979206622299E-3</c:v>
                </c:pt>
                <c:pt idx="5315">
                  <c:v>-1.12096310613692E-3</c:v>
                </c:pt>
                <c:pt idx="5316">
                  <c:v>-1.12092952636861E-3</c:v>
                </c:pt>
                <c:pt idx="5317">
                  <c:v>-1.12089724462775E-3</c:v>
                </c:pt>
                <c:pt idx="5318">
                  <c:v>-1.1208663144870899E-3</c:v>
                </c:pt>
                <c:pt idx="5319">
                  <c:v>-1.1208367819845399E-3</c:v>
                </c:pt>
                <c:pt idx="5320">
                  <c:v>-1.12080868754797E-3</c:v>
                </c:pt>
                <c:pt idx="5321">
                  <c:v>-1.1207820672453699E-3</c:v>
                </c:pt>
                <c:pt idx="5322">
                  <c:v>-1.1207569531881199E-3</c:v>
                </c:pt>
                <c:pt idx="5323">
                  <c:v>-1.12073337318573E-3</c:v>
                </c:pt>
                <c:pt idx="5324">
                  <c:v>-1.1207113499519599E-3</c:v>
                </c:pt>
                <c:pt idx="5325">
                  <c:v>-1.1206909002479299E-3</c:v>
                </c:pt>
                <c:pt idx="5326">
                  <c:v>-1.1206720343127101E-3</c:v>
                </c:pt>
                <c:pt idx="5327">
                  <c:v>-1.12065475580035E-3</c:v>
                </c:pt>
                <c:pt idx="5328">
                  <c:v>-1.12063906226888E-3</c:v>
                </c:pt>
                <c:pt idx="5329">
                  <c:v>-1.1206249461064601E-3</c:v>
                </c:pt>
                <c:pt idx="5330">
                  <c:v>-1.1206123956764801E-3</c:v>
                </c:pt>
                <c:pt idx="5331">
                  <c:v>-1.12060139643749E-3</c:v>
                </c:pt>
                <c:pt idx="5332">
                  <c:v>-1.12059193184382E-3</c:v>
                </c:pt>
                <c:pt idx="5333">
                  <c:v>-1.12058398392875E-3</c:v>
                </c:pt>
                <c:pt idx="5334">
                  <c:v>-1.12057753358361E-3</c:v>
                </c:pt>
                <c:pt idx="5335">
                  <c:v>-1.1205725606332E-3</c:v>
                </c:pt>
                <c:pt idx="5336">
                  <c:v>-1.1205690438482901E-3</c:v>
                </c:pt>
                <c:pt idx="5337">
                  <c:v>-1.12056696102225E-3</c:v>
                </c:pt>
                <c:pt idx="5338">
                  <c:v>-1.12056628918196E-3</c:v>
                </c:pt>
                <c:pt idx="5339">
                  <c:v>-1.12056700492951E-3</c:v>
                </c:pt>
                <c:pt idx="5340">
                  <c:v>-1.1205690848478599E-3</c:v>
                </c:pt>
                <c:pt idx="5341">
                  <c:v>-1.1205725058721801E-3</c:v>
                </c:pt>
                <c:pt idx="5342">
                  <c:v>-1.1205772455336199E-3</c:v>
                </c:pt>
                <c:pt idx="5343">
                  <c:v>-1.12058328201073E-3</c:v>
                </c:pt>
                <c:pt idx="5344">
                  <c:v>-1.12059059396075E-3</c:v>
                </c:pt>
                <c:pt idx="5345">
                  <c:v>-1.1205991601267E-3</c:v>
                </c:pt>
                <c:pt idx="5346">
                  <c:v>-1.1206089587250999E-3</c:v>
                </c:pt>
                <c:pt idx="5347">
                  <c:v>-1.12061996661724E-3</c:v>
                </c:pt>
                <c:pt idx="5348">
                  <c:v>-1.1206321582675901E-3</c:v>
                </c:pt>
                <c:pt idx="5349">
                  <c:v>-1.12064550450683E-3</c:v>
                </c:pt>
                <c:pt idx="5350">
                  <c:v>-1.1206599711442199E-3</c:v>
                </c:pt>
                <c:pt idx="5351">
                  <c:v>-1.1206755175065699E-3</c:v>
                </c:pt>
                <c:pt idx="5352">
                  <c:v>-1.1206920950053E-3</c:v>
                </c:pt>
                <c:pt idx="5353">
                  <c:v>-1.1207096458403501E-3</c:v>
                </c:pt>
                <c:pt idx="5354">
                  <c:v>-1.1207281019397801E-3</c:v>
                </c:pt>
                <c:pt idx="5355">
                  <c:v>-1.1207473842143E-3</c:v>
                </c:pt>
                <c:pt idx="5356">
                  <c:v>-1.12076740218838E-3</c:v>
                </c:pt>
                <c:pt idx="5357">
                  <c:v>-1.1207880540594201E-3</c:v>
                </c:pt>
                <c:pt idx="5358">
                  <c:v>-1.1208092272349201E-3</c:v>
                </c:pt>
                <c:pt idx="5359">
                  <c:v>-1.1208307993932499E-3</c:v>
                </c:pt>
                <c:pt idx="5360">
                  <c:v>-1.1208526400964399E-3</c:v>
                </c:pt>
                <c:pt idx="5361">
                  <c:v>-1.1208746129443201E-3</c:v>
                </c:pt>
                <c:pt idx="5362">
                  <c:v>-1.12089657819808E-3</c:v>
                </c:pt>
                <c:pt idx="5363">
                  <c:v>-1.12091839573216E-3</c:v>
                </c:pt>
                <c:pt idx="5364">
                  <c:v>-1.1209399281114599E-3</c:v>
                </c:pt>
                <c:pt idx="5365">
                  <c:v>-1.12096104356007E-3</c:v>
                </c:pt>
                <c:pt idx="5366">
                  <c:v>-1.1209816185947399E-3</c:v>
                </c:pt>
                <c:pt idx="5367">
                  <c:v>-1.1210015401405401E-3</c:v>
                </c:pt>
                <c:pt idx="5368">
                  <c:v>-1.1210207070102801E-3</c:v>
                </c:pt>
                <c:pt idx="5369">
                  <c:v>-1.1210390306933601E-3</c:v>
                </c:pt>
                <c:pt idx="5370">
                  <c:v>-1.1210564354503399E-3</c:v>
                </c:pt>
                <c:pt idx="5371">
                  <c:v>-1.12107285774993E-3</c:v>
                </c:pt>
                <c:pt idx="5372">
                  <c:v>-1.12108824513042E-3</c:v>
                </c:pt>
                <c:pt idx="5373">
                  <c:v>-1.1211025546370101E-3</c:v>
                </c:pt>
                <c:pt idx="5374">
                  <c:v>-1.12111575108189E-3</c:v>
                </c:pt>
                <c:pt idx="5375">
                  <c:v>-1.12112780547004E-3</c:v>
                </c:pt>
                <c:pt idx="5376">
                  <c:v>-1.1211386939830299E-3</c:v>
                </c:pt>
                <c:pt idx="5377">
                  <c:v>-1.12114839786698E-3</c:v>
                </c:pt>
                <c:pt idx="5378">
                  <c:v>-1.12115690440672E-3</c:v>
                </c:pt>
                <c:pt idx="5379">
                  <c:v>-1.12116420890938E-3</c:v>
                </c:pt>
                <c:pt idx="5380">
                  <c:v>-1.1211703173399301E-3</c:v>
                </c:pt>
                <c:pt idx="5381">
                  <c:v>-1.12117524903885E-3</c:v>
                </c:pt>
                <c:pt idx="5382">
                  <c:v>-1.12117903888738E-3</c:v>
                </c:pt>
                <c:pt idx="5383">
                  <c:v>-1.1211817383982099E-3</c:v>
                </c:pt>
                <c:pt idx="5384">
                  <c:v>-1.12118341546829E-3</c:v>
                </c:pt>
                <c:pt idx="5385">
                  <c:v>-1.1211841528561801E-3</c:v>
                </c:pt>
                <c:pt idx="5386">
                  <c:v>-1.1211840457390099E-3</c:v>
                </c:pt>
                <c:pt idx="5387">
                  <c:v>-1.1211831988818799E-3</c:v>
                </c:pt>
                <c:pt idx="5388">
                  <c:v>-1.12118172397231E-3</c:v>
                </c:pt>
                <c:pt idx="5389">
                  <c:v>-1.1211797375455001E-3</c:v>
                </c:pt>
                <c:pt idx="5390">
                  <c:v>-1.1211773597023999E-3</c:v>
                </c:pt>
                <c:pt idx="5391">
                  <c:v>-1.1211747135750601E-3</c:v>
                </c:pt>
                <c:pt idx="5392">
                  <c:v>-1.1211719252926099E-3</c:v>
                </c:pt>
                <c:pt idx="5393">
                  <c:v>-1.1211691240968101E-3</c:v>
                </c:pt>
                <c:pt idx="5394">
                  <c:v>-1.12116644226196E-3</c:v>
                </c:pt>
                <c:pt idx="5395">
                  <c:v>-1.12116401457623E-3</c:v>
                </c:pt>
                <c:pt idx="5396">
                  <c:v>-1.12116197729595E-3</c:v>
                </c:pt>
                <c:pt idx="5397">
                  <c:v>-1.1211604666434599E-3</c:v>
                </c:pt>
                <c:pt idx="5398">
                  <c:v>-1.12115961703618E-3</c:v>
                </c:pt>
                <c:pt idx="5399">
                  <c:v>-1.12115955928434E-3</c:v>
                </c:pt>
                <c:pt idx="5400">
                  <c:v>-1.1211604189724101E-3</c:v>
                </c:pt>
                <c:pt idx="5401">
                  <c:v>-1.1211623151624599E-3</c:v>
                </c:pt>
                <c:pt idx="5402">
                  <c:v>-1.1211653594578499E-3</c:v>
                </c:pt>
                <c:pt idx="5403">
                  <c:v>-1.1211696553737999E-3</c:v>
                </c:pt>
                <c:pt idx="5404">
                  <c:v>-1.1211752979048699E-3</c:v>
                </c:pt>
                <c:pt idx="5405">
                  <c:v>-1.12118237316957E-3</c:v>
                </c:pt>
                <c:pt idx="5406">
                  <c:v>-1.1211909580449201E-3</c:v>
                </c:pt>
                <c:pt idx="5407">
                  <c:v>-1.12120111976298E-3</c:v>
                </c:pt>
                <c:pt idx="5408">
                  <c:v>-1.1212129155029999E-3</c:v>
                </c:pt>
                <c:pt idx="5409">
                  <c:v>-1.1212263920574799E-3</c:v>
                </c:pt>
                <c:pt idx="5410">
                  <c:v>-1.1212415856647799E-3</c:v>
                </c:pt>
                <c:pt idx="5411">
                  <c:v>-1.12125852208524E-3</c:v>
                </c:pt>
                <c:pt idx="5412">
                  <c:v>-1.1212772169626401E-3</c:v>
                </c:pt>
                <c:pt idx="5413">
                  <c:v>-1.12129767647242E-3</c:v>
                </c:pt>
                <c:pt idx="5414">
                  <c:v>-1.1213198982253901E-3</c:v>
                </c:pt>
                <c:pt idx="5415">
                  <c:v>-1.12134387237613E-3</c:v>
                </c:pt>
                <c:pt idx="5416">
                  <c:v>-1.12136958287622E-3</c:v>
                </c:pt>
                <c:pt idx="5417">
                  <c:v>-1.1213970088092399E-3</c:v>
                </c:pt>
                <c:pt idx="5418">
                  <c:v>-1.1214261257390099E-3</c:v>
                </c:pt>
                <c:pt idx="5419">
                  <c:v>-1.12145690699509E-3</c:v>
                </c:pt>
                <c:pt idx="5420">
                  <c:v>-1.12148932481398E-3</c:v>
                </c:pt>
                <c:pt idx="5421">
                  <c:v>-1.1215233512544001E-3</c:v>
                </c:pt>
                <c:pt idx="5422">
                  <c:v>-1.1215589588172399E-3</c:v>
                </c:pt>
                <c:pt idx="5423">
                  <c:v>-1.1215961207214501E-3</c:v>
                </c:pt>
                <c:pt idx="5424">
                  <c:v>-1.1216348108146999E-3</c:v>
                </c:pt>
                <c:pt idx="5425">
                  <c:v>-1.1216750031243601E-3</c:v>
                </c:pt>
                <c:pt idx="5426">
                  <c:v>-1.12171667107597E-3</c:v>
                </c:pt>
                <c:pt idx="5427">
                  <c:v>-1.1217597864240599E-3</c:v>
                </c:pt>
                <c:pt idx="5428">
                  <c:v>-1.1218043179567999E-3</c:v>
                </c:pt>
                <c:pt idx="5429">
                  <c:v>-1.1218502300554701E-3</c:v>
                </c:pt>
                <c:pt idx="5430">
                  <c:v>-1.12189748121409E-3</c:v>
                </c:pt>
                <c:pt idx="5431">
                  <c:v>-1.1219460226503E-3</c:v>
                </c:pt>
                <c:pt idx="5432">
                  <c:v>-1.12199579715679E-3</c:v>
                </c:pt>
                <c:pt idx="5433">
                  <c:v>-1.12204673834267E-3</c:v>
                </c:pt>
                <c:pt idx="5434">
                  <c:v>-1.1220987703902301E-3</c:v>
                </c:pt>
                <c:pt idx="5435">
                  <c:v>-1.12215180840241E-3</c:v>
                </c:pt>
                <c:pt idx="5436">
                  <c:v>-1.1222057593488299E-3</c:v>
                </c:pt>
                <c:pt idx="5437">
                  <c:v>-1.1222605235474299E-3</c:v>
                </c:pt>
                <c:pt idx="5438">
                  <c:v>-1.1223159965577201E-3</c:v>
                </c:pt>
                <c:pt idx="5439">
                  <c:v>-1.12237207132256E-3</c:v>
                </c:pt>
                <c:pt idx="5440">
                  <c:v>-1.1224286403744899E-3</c:v>
                </c:pt>
                <c:pt idx="5441">
                  <c:v>-1.12248559791747E-3</c:v>
                </c:pt>
                <c:pt idx="5442">
                  <c:v>-1.1225428415966099E-3</c:v>
                </c:pt>
                <c:pt idx="5443">
                  <c:v>-1.1226002737771E-3</c:v>
                </c:pt>
                <c:pt idx="5444">
                  <c:v>-1.12265780217938E-3</c:v>
                </c:pt>
                <c:pt idx="5445">
                  <c:v>-1.122715339774E-3</c:v>
                </c:pt>
                <c:pt idx="5446">
                  <c:v>-1.1227728039378401E-3</c:v>
                </c:pt>
                <c:pt idx="5447">
                  <c:v>-1.12283011500779E-3</c:v>
                </c:pt>
                <c:pt idx="5448">
                  <c:v>-1.1228871945084999E-3</c:v>
                </c:pt>
                <c:pt idx="5449">
                  <c:v>-1.1229439634370801E-3</c:v>
                </c:pt>
                <c:pt idx="5450">
                  <c:v>-1.1230003410128799E-3</c:v>
                </c:pt>
                <c:pt idx="5451">
                  <c:v>-1.1230562442224299E-3</c:v>
                </c:pt>
                <c:pt idx="5452">
                  <c:v>-1.1231115883166001E-3</c:v>
                </c:pt>
                <c:pt idx="5453">
                  <c:v>-1.1231662881908101E-3</c:v>
                </c:pt>
                <c:pt idx="5454">
                  <c:v>-1.1232202603643801E-3</c:v>
                </c:pt>
                <c:pt idx="5455">
                  <c:v>-1.12327342513468E-3</c:v>
                </c:pt>
                <c:pt idx="5456">
                  <c:v>-1.12332570845528E-3</c:v>
                </c:pt>
                <c:pt idx="5457">
                  <c:v>-1.12337704317958E-3</c:v>
                </c:pt>
                <c:pt idx="5458">
                  <c:v>-1.1234273694910701E-3</c:v>
                </c:pt>
                <c:pt idx="5459">
                  <c:v>-1.1234766345525301E-3</c:v>
                </c:pt>
                <c:pt idx="5460">
                  <c:v>-1.1235247915902401E-3</c:v>
                </c:pt>
                <c:pt idx="5461">
                  <c:v>-1.1235717987370501E-3</c:v>
                </c:pt>
                <c:pt idx="5462">
                  <c:v>-1.1236176179697599E-3</c:v>
                </c:pt>
                <c:pt idx="5463">
                  <c:v>-1.12366221439865E-3</c:v>
                </c:pt>
                <c:pt idx="5464">
                  <c:v>-1.12370555603105E-3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0998-4C92-B84B-B50D9048F6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17575792"/>
        <c:axId val="1517576336"/>
      </c:scatterChart>
      <c:valAx>
        <c:axId val="1517575792"/>
        <c:scaling>
          <c:orientation val="minMax"/>
          <c:max val="4.0999999999999996"/>
          <c:min val="0"/>
        </c:scaling>
        <c:delete val="0"/>
        <c:axPos val="b"/>
        <c:majorGridlines>
          <c:spPr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i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1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z="1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мс</a:t>
                </a:r>
              </a:p>
            </c:rich>
          </c:tx>
          <c:layout>
            <c:manualLayout>
              <c:xMode val="edge"/>
              <c:yMode val="edge"/>
              <c:x val="0.93760319858074614"/>
              <c:y val="0.866222411401185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517576336"/>
        <c:crossesAt val="-0.2"/>
        <c:crossBetween val="midCat"/>
        <c:majorUnit val="1"/>
      </c:valAx>
      <c:valAx>
        <c:axId val="1517576336"/>
        <c:scaling>
          <c:orientation val="minMax"/>
          <c:max val="-1.0800000000000002E-3"/>
          <c:min val="-1.0830000000000002E-3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i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υ</a:t>
                </a:r>
                <a:r>
                  <a:rPr lang="en-US" sz="1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z="1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мм</a:t>
                </a:r>
              </a:p>
            </c:rich>
          </c:tx>
          <c:layout>
            <c:manualLayout>
              <c:xMode val="edge"/>
              <c:yMode val="edge"/>
              <c:x val="5.220687135870735E-2"/>
              <c:y val="4.1764409131037966E-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517575792"/>
        <c:crosses val="autoZero"/>
        <c:crossBetween val="midCat"/>
        <c:dispUnits>
          <c:custUnit val="1.0000000000000002E-3"/>
        </c:dispUnits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bg1"/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094980314960629E-2"/>
          <c:y val="0.10196975476887632"/>
          <c:w val="0.82327758157348085"/>
          <c:h val="0.81874145299145296"/>
        </c:manualLayout>
      </c:layout>
      <c:scatterChart>
        <c:scatterStyle val="lineMarker"/>
        <c:varyColors val="0"/>
        <c:ser>
          <c:idx val="0"/>
          <c:order val="0"/>
          <c:tx>
            <c:v>попереч</c:v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'без дульного тормоза'!$B$2:$HBF$2</c:f>
              <c:numCache>
                <c:formatCode>General</c:formatCode>
                <c:ptCount val="5465"/>
                <c:pt idx="0">
                  <c:v>0</c:v>
                </c:pt>
                <c:pt idx="1">
                  <c:v>1.3736981815118701E-2</c:v>
                </c:pt>
                <c:pt idx="2">
                  <c:v>2.7473963630237401E-2</c:v>
                </c:pt>
                <c:pt idx="3">
                  <c:v>4.1210945445356001E-2</c:v>
                </c:pt>
                <c:pt idx="4">
                  <c:v>5.4947927260474698E-2</c:v>
                </c:pt>
                <c:pt idx="5">
                  <c:v>6.8684909075593395E-2</c:v>
                </c:pt>
                <c:pt idx="6">
                  <c:v>8.2421890890712099E-2</c:v>
                </c:pt>
                <c:pt idx="7">
                  <c:v>9.6158872705830706E-2</c:v>
                </c:pt>
                <c:pt idx="8">
                  <c:v>0.10989585452094899</c:v>
                </c:pt>
                <c:pt idx="9">
                  <c:v>0.123632836336068</c:v>
                </c:pt>
                <c:pt idx="10">
                  <c:v>0.13736981815118701</c:v>
                </c:pt>
                <c:pt idx="11">
                  <c:v>0.15110679996630499</c:v>
                </c:pt>
                <c:pt idx="12">
                  <c:v>0.164843781781424</c:v>
                </c:pt>
                <c:pt idx="13">
                  <c:v>0.17858076359654301</c:v>
                </c:pt>
                <c:pt idx="14">
                  <c:v>0.192317745411661</c:v>
                </c:pt>
                <c:pt idx="15">
                  <c:v>0.20605472722678</c:v>
                </c:pt>
                <c:pt idx="16">
                  <c:v>0.21979170904189901</c:v>
                </c:pt>
                <c:pt idx="17">
                  <c:v>0.233528690857017</c:v>
                </c:pt>
                <c:pt idx="18">
                  <c:v>0.24726567267213601</c:v>
                </c:pt>
                <c:pt idx="19">
                  <c:v>0.26100265448725501</c:v>
                </c:pt>
                <c:pt idx="20">
                  <c:v>0.27473963630237402</c:v>
                </c:pt>
                <c:pt idx="21">
                  <c:v>0.28847661811749198</c:v>
                </c:pt>
                <c:pt idx="22">
                  <c:v>0.30221359993261099</c:v>
                </c:pt>
                <c:pt idx="23">
                  <c:v>0.31595058174773</c:v>
                </c:pt>
                <c:pt idx="24">
                  <c:v>0.32968756356284801</c:v>
                </c:pt>
                <c:pt idx="25">
                  <c:v>0.34342454537796702</c:v>
                </c:pt>
                <c:pt idx="26">
                  <c:v>0.35716152719308603</c:v>
                </c:pt>
                <c:pt idx="27">
                  <c:v>0.37089850900820398</c:v>
                </c:pt>
                <c:pt idx="28">
                  <c:v>0.38463549082332299</c:v>
                </c:pt>
                <c:pt idx="29">
                  <c:v>0.398372472638442</c:v>
                </c:pt>
                <c:pt idx="30">
                  <c:v>0.41210945445356001</c:v>
                </c:pt>
                <c:pt idx="31">
                  <c:v>0.42584643626867902</c:v>
                </c:pt>
                <c:pt idx="32">
                  <c:v>0.43958341808379803</c:v>
                </c:pt>
                <c:pt idx="33">
                  <c:v>0.45332039989891598</c:v>
                </c:pt>
                <c:pt idx="34">
                  <c:v>0.46705738171403499</c:v>
                </c:pt>
                <c:pt idx="35">
                  <c:v>0.480794363529154</c:v>
                </c:pt>
                <c:pt idx="36">
                  <c:v>0.49453134534427201</c:v>
                </c:pt>
                <c:pt idx="37">
                  <c:v>0.50826832715939096</c:v>
                </c:pt>
                <c:pt idx="38">
                  <c:v>0.52200530897451003</c:v>
                </c:pt>
                <c:pt idx="39">
                  <c:v>0.53574229078962798</c:v>
                </c:pt>
                <c:pt idx="40">
                  <c:v>0.54947927260474705</c:v>
                </c:pt>
                <c:pt idx="41">
                  <c:v>0.563216254419866</c:v>
                </c:pt>
                <c:pt idx="42">
                  <c:v>0.57695323623498396</c:v>
                </c:pt>
                <c:pt idx="43">
                  <c:v>0.59069021805010302</c:v>
                </c:pt>
                <c:pt idx="44">
                  <c:v>0.60442719986522198</c:v>
                </c:pt>
                <c:pt idx="45">
                  <c:v>0.61816418168034004</c:v>
                </c:pt>
                <c:pt idx="46">
                  <c:v>0.631901163495459</c:v>
                </c:pt>
                <c:pt idx="47">
                  <c:v>0.64563814531057795</c:v>
                </c:pt>
                <c:pt idx="48">
                  <c:v>0.65937512712569601</c:v>
                </c:pt>
                <c:pt idx="49">
                  <c:v>0.67311210894081497</c:v>
                </c:pt>
                <c:pt idx="50">
                  <c:v>0.68684909075593403</c:v>
                </c:pt>
                <c:pt idx="51">
                  <c:v>0.70058607257105199</c:v>
                </c:pt>
                <c:pt idx="52">
                  <c:v>0.71432305438617105</c:v>
                </c:pt>
                <c:pt idx="53">
                  <c:v>0.72806003620129001</c:v>
                </c:pt>
                <c:pt idx="54">
                  <c:v>0.74179701801640896</c:v>
                </c:pt>
                <c:pt idx="55">
                  <c:v>0.75553399983152703</c:v>
                </c:pt>
                <c:pt idx="56">
                  <c:v>0.76927098164664598</c:v>
                </c:pt>
                <c:pt idx="57">
                  <c:v>0.78300796346176504</c:v>
                </c:pt>
                <c:pt idx="58">
                  <c:v>0.796744945276883</c:v>
                </c:pt>
                <c:pt idx="59">
                  <c:v>0.81048192709200195</c:v>
                </c:pt>
                <c:pt idx="60">
                  <c:v>0.82421890890712102</c:v>
                </c:pt>
                <c:pt idx="61">
                  <c:v>0.83795589072223897</c:v>
                </c:pt>
                <c:pt idx="62">
                  <c:v>0.85169287253735804</c:v>
                </c:pt>
                <c:pt idx="63">
                  <c:v>0.86542985435247699</c:v>
                </c:pt>
                <c:pt idx="64">
                  <c:v>0.87916683616759495</c:v>
                </c:pt>
                <c:pt idx="65">
                  <c:v>0.89290381798271401</c:v>
                </c:pt>
                <c:pt idx="66">
                  <c:v>0.90664079979783296</c:v>
                </c:pt>
                <c:pt idx="67">
                  <c:v>0.92037778161295103</c:v>
                </c:pt>
                <c:pt idx="68">
                  <c:v>0.93411476342806998</c:v>
                </c:pt>
                <c:pt idx="69">
                  <c:v>0.94785174524318905</c:v>
                </c:pt>
                <c:pt idx="70">
                  <c:v>0.961588727058307</c:v>
                </c:pt>
                <c:pt idx="71">
                  <c:v>0.97532570887342596</c:v>
                </c:pt>
                <c:pt idx="72">
                  <c:v>0.98906269068854502</c:v>
                </c:pt>
                <c:pt idx="73">
                  <c:v>1.0027996725036601</c:v>
                </c:pt>
                <c:pt idx="74">
                  <c:v>1.0165366543187799</c:v>
                </c:pt>
                <c:pt idx="75">
                  <c:v>1.0302736361339</c:v>
                </c:pt>
                <c:pt idx="76">
                  <c:v>1.0440106179490201</c:v>
                </c:pt>
                <c:pt idx="77">
                  <c:v>1.0577475997641399</c:v>
                </c:pt>
                <c:pt idx="78">
                  <c:v>1.07148458157926</c:v>
                </c:pt>
                <c:pt idx="79">
                  <c:v>1.08522156339438</c:v>
                </c:pt>
                <c:pt idx="80">
                  <c:v>1.0989585452094901</c:v>
                </c:pt>
                <c:pt idx="81">
                  <c:v>1.1126955270246099</c:v>
                </c:pt>
                <c:pt idx="82">
                  <c:v>1.12643250883973</c:v>
                </c:pt>
                <c:pt idx="83">
                  <c:v>1.1401694906548501</c:v>
                </c:pt>
                <c:pt idx="84">
                  <c:v>1.1539064724699699</c:v>
                </c:pt>
                <c:pt idx="85">
                  <c:v>1.16764345428509</c:v>
                </c:pt>
                <c:pt idx="86">
                  <c:v>1.18138043610021</c:v>
                </c:pt>
                <c:pt idx="87">
                  <c:v>1.1951174179153199</c:v>
                </c:pt>
                <c:pt idx="88">
                  <c:v>1.20885439973044</c:v>
                </c:pt>
                <c:pt idx="89">
                  <c:v>1.22259138154556</c:v>
                </c:pt>
                <c:pt idx="90">
                  <c:v>1.2363283633606801</c:v>
                </c:pt>
                <c:pt idx="91">
                  <c:v>1.2500653451757999</c:v>
                </c:pt>
                <c:pt idx="92">
                  <c:v>1.26380232699092</c:v>
                </c:pt>
                <c:pt idx="93">
                  <c:v>1.2775393088060401</c:v>
                </c:pt>
                <c:pt idx="94">
                  <c:v>1.2912762906211599</c:v>
                </c:pt>
                <c:pt idx="95">
                  <c:v>1.30501327243627</c:v>
                </c:pt>
                <c:pt idx="96">
                  <c:v>1.31875025425139</c:v>
                </c:pt>
                <c:pt idx="97">
                  <c:v>1.3324872360665101</c:v>
                </c:pt>
                <c:pt idx="98">
                  <c:v>1.3462242178816299</c:v>
                </c:pt>
                <c:pt idx="99">
                  <c:v>1.35996119969675</c:v>
                </c:pt>
                <c:pt idx="100">
                  <c:v>1.3736981815118701</c:v>
                </c:pt>
                <c:pt idx="101">
                  <c:v>1.3874351633269899</c:v>
                </c:pt>
                <c:pt idx="102">
                  <c:v>1.4011721451421</c:v>
                </c:pt>
                <c:pt idx="103">
                  <c:v>1.41490912695722</c:v>
                </c:pt>
                <c:pt idx="104">
                  <c:v>1.4286461087723401</c:v>
                </c:pt>
                <c:pt idx="105">
                  <c:v>1.4423830905874599</c:v>
                </c:pt>
                <c:pt idx="106">
                  <c:v>1.45612007240258</c:v>
                </c:pt>
                <c:pt idx="107">
                  <c:v>1.4698570542177001</c:v>
                </c:pt>
                <c:pt idx="108">
                  <c:v>1.4835940360328199</c:v>
                </c:pt>
                <c:pt idx="109">
                  <c:v>1.49733101784794</c:v>
                </c:pt>
                <c:pt idx="110">
                  <c:v>1.5110679996630501</c:v>
                </c:pt>
                <c:pt idx="111">
                  <c:v>1.5248049814781699</c:v>
                </c:pt>
                <c:pt idx="112">
                  <c:v>1.53854196329329</c:v>
                </c:pt>
                <c:pt idx="113">
                  <c:v>1.55227894510841</c:v>
                </c:pt>
                <c:pt idx="114">
                  <c:v>1.5660159269235301</c:v>
                </c:pt>
                <c:pt idx="115">
                  <c:v>1.5797529087386499</c:v>
                </c:pt>
                <c:pt idx="116">
                  <c:v>1.59348989055377</c:v>
                </c:pt>
                <c:pt idx="117">
                  <c:v>1.6072268723688901</c:v>
                </c:pt>
                <c:pt idx="118">
                  <c:v>1.6209638541839999</c:v>
                </c:pt>
                <c:pt idx="119">
                  <c:v>1.63470083599912</c:v>
                </c:pt>
                <c:pt idx="120">
                  <c:v>1.64843781781424</c:v>
                </c:pt>
                <c:pt idx="121">
                  <c:v>1.6621747996293601</c:v>
                </c:pt>
                <c:pt idx="122">
                  <c:v>1.6759117814444799</c:v>
                </c:pt>
                <c:pt idx="123">
                  <c:v>1.6896487632596</c:v>
                </c:pt>
                <c:pt idx="124">
                  <c:v>1.7033857450747201</c:v>
                </c:pt>
                <c:pt idx="125">
                  <c:v>1.7171227268898299</c:v>
                </c:pt>
                <c:pt idx="126">
                  <c:v>1.73085970870495</c:v>
                </c:pt>
                <c:pt idx="127">
                  <c:v>1.74459669052007</c:v>
                </c:pt>
                <c:pt idx="128">
                  <c:v>1.7583336723351899</c:v>
                </c:pt>
                <c:pt idx="129">
                  <c:v>1.77207065415031</c:v>
                </c:pt>
                <c:pt idx="130">
                  <c:v>1.78580763596543</c:v>
                </c:pt>
                <c:pt idx="131">
                  <c:v>1.7995446177805501</c:v>
                </c:pt>
                <c:pt idx="132">
                  <c:v>1.8132815995956699</c:v>
                </c:pt>
                <c:pt idx="133">
                  <c:v>1.82701858141078</c:v>
                </c:pt>
                <c:pt idx="134">
                  <c:v>1.8407555632259001</c:v>
                </c:pt>
                <c:pt idx="135">
                  <c:v>1.8544925450410199</c:v>
                </c:pt>
                <c:pt idx="136">
                  <c:v>1.86822952685614</c:v>
                </c:pt>
                <c:pt idx="137">
                  <c:v>1.88196650867126</c:v>
                </c:pt>
                <c:pt idx="138">
                  <c:v>1.8957034904863801</c:v>
                </c:pt>
                <c:pt idx="139">
                  <c:v>1.9094404723014999</c:v>
                </c:pt>
                <c:pt idx="140">
                  <c:v>1.92317745411661</c:v>
                </c:pt>
                <c:pt idx="141">
                  <c:v>1.9369144359317301</c:v>
                </c:pt>
                <c:pt idx="142">
                  <c:v>1.9506514177468499</c:v>
                </c:pt>
                <c:pt idx="143">
                  <c:v>1.96438839956197</c:v>
                </c:pt>
                <c:pt idx="144">
                  <c:v>1.97812538137709</c:v>
                </c:pt>
                <c:pt idx="145">
                  <c:v>1.9918623631922101</c:v>
                </c:pt>
                <c:pt idx="146">
                  <c:v>2.0055993450073299</c:v>
                </c:pt>
                <c:pt idx="147">
                  <c:v>2.01933632682245</c:v>
                </c:pt>
                <c:pt idx="148">
                  <c:v>2.0330733086375599</c:v>
                </c:pt>
                <c:pt idx="149">
                  <c:v>2.0468102904526799</c:v>
                </c:pt>
                <c:pt idx="150">
                  <c:v>2.0605472722678</c:v>
                </c:pt>
                <c:pt idx="151">
                  <c:v>2.0742842540829201</c:v>
                </c:pt>
                <c:pt idx="152">
                  <c:v>2.0880212358980401</c:v>
                </c:pt>
                <c:pt idx="153">
                  <c:v>2.1017582177131602</c:v>
                </c:pt>
                <c:pt idx="154">
                  <c:v>2.1154951995282798</c:v>
                </c:pt>
                <c:pt idx="155">
                  <c:v>2.1292321813433901</c:v>
                </c:pt>
                <c:pt idx="156">
                  <c:v>2.1429691631585102</c:v>
                </c:pt>
                <c:pt idx="157">
                  <c:v>2.1567061449736298</c:v>
                </c:pt>
                <c:pt idx="158">
                  <c:v>2.1704431267887498</c:v>
                </c:pt>
                <c:pt idx="159">
                  <c:v>2.1841801086038699</c:v>
                </c:pt>
                <c:pt idx="160">
                  <c:v>2.19791709041899</c:v>
                </c:pt>
                <c:pt idx="161">
                  <c:v>2.21165407223411</c:v>
                </c:pt>
                <c:pt idx="162">
                  <c:v>2.2253910540492301</c:v>
                </c:pt>
                <c:pt idx="163">
                  <c:v>2.2391280358643399</c:v>
                </c:pt>
                <c:pt idx="164">
                  <c:v>2.25286501767946</c:v>
                </c:pt>
                <c:pt idx="165">
                  <c:v>2.2666019994945801</c:v>
                </c:pt>
                <c:pt idx="166">
                  <c:v>2.2803389813097001</c:v>
                </c:pt>
                <c:pt idx="167">
                  <c:v>2.2940759631248202</c:v>
                </c:pt>
                <c:pt idx="168">
                  <c:v>2.3078129449399398</c:v>
                </c:pt>
                <c:pt idx="169">
                  <c:v>2.3215499267550599</c:v>
                </c:pt>
                <c:pt idx="170">
                  <c:v>2.33528690857018</c:v>
                </c:pt>
                <c:pt idx="171">
                  <c:v>2.3490238903852898</c:v>
                </c:pt>
                <c:pt idx="172">
                  <c:v>2.3627608722004099</c:v>
                </c:pt>
                <c:pt idx="173">
                  <c:v>2.3764978540155299</c:v>
                </c:pt>
                <c:pt idx="174">
                  <c:v>2.39023483583065</c:v>
                </c:pt>
                <c:pt idx="175">
                  <c:v>2.4039718176457701</c:v>
                </c:pt>
                <c:pt idx="176">
                  <c:v>2.4177087994608901</c:v>
                </c:pt>
                <c:pt idx="177">
                  <c:v>2.4314457812760102</c:v>
                </c:pt>
                <c:pt idx="178">
                  <c:v>2.44518276309112</c:v>
                </c:pt>
                <c:pt idx="179">
                  <c:v>2.4589197449062401</c:v>
                </c:pt>
                <c:pt idx="180">
                  <c:v>2.4726567267213602</c:v>
                </c:pt>
                <c:pt idx="181">
                  <c:v>2.4863937085364798</c:v>
                </c:pt>
                <c:pt idx="182">
                  <c:v>2.5001306903515998</c:v>
                </c:pt>
                <c:pt idx="183">
                  <c:v>2.5138676721667199</c:v>
                </c:pt>
                <c:pt idx="184">
                  <c:v>2.52760465398184</c:v>
                </c:pt>
                <c:pt idx="185">
                  <c:v>2.54134163579696</c:v>
                </c:pt>
                <c:pt idx="186">
                  <c:v>2.5550786176120699</c:v>
                </c:pt>
                <c:pt idx="187">
                  <c:v>2.56881559942719</c:v>
                </c:pt>
                <c:pt idx="188">
                  <c:v>2.58255258124231</c:v>
                </c:pt>
                <c:pt idx="189">
                  <c:v>2.5962895630574301</c:v>
                </c:pt>
                <c:pt idx="190">
                  <c:v>2.6100265448725501</c:v>
                </c:pt>
                <c:pt idx="191">
                  <c:v>2.6237635266876702</c:v>
                </c:pt>
                <c:pt idx="192">
                  <c:v>2.6375005085027898</c:v>
                </c:pt>
                <c:pt idx="193">
                  <c:v>2.6512374903179001</c:v>
                </c:pt>
                <c:pt idx="194">
                  <c:v>2.6649744721330202</c:v>
                </c:pt>
                <c:pt idx="195">
                  <c:v>2.6787114539481398</c:v>
                </c:pt>
                <c:pt idx="196">
                  <c:v>2.6924484357632599</c:v>
                </c:pt>
                <c:pt idx="197">
                  <c:v>2.7061854175783799</c:v>
                </c:pt>
                <c:pt idx="198">
                  <c:v>2.7199223993935</c:v>
                </c:pt>
                <c:pt idx="199">
                  <c:v>2.7336593812086201</c:v>
                </c:pt>
                <c:pt idx="200">
                  <c:v>2.7473963630237401</c:v>
                </c:pt>
                <c:pt idx="201">
                  <c:v>2.76113334483885</c:v>
                </c:pt>
                <c:pt idx="202">
                  <c:v>2.77487032665397</c:v>
                </c:pt>
                <c:pt idx="203">
                  <c:v>2.7886073084690901</c:v>
                </c:pt>
                <c:pt idx="204">
                  <c:v>2.8023442902842102</c:v>
                </c:pt>
                <c:pt idx="205">
                  <c:v>2.8160812720993298</c:v>
                </c:pt>
                <c:pt idx="206">
                  <c:v>2.8298182539144499</c:v>
                </c:pt>
                <c:pt idx="207">
                  <c:v>2.8435552357295699</c:v>
                </c:pt>
                <c:pt idx="208">
                  <c:v>2.8572922175446802</c:v>
                </c:pt>
                <c:pt idx="209">
                  <c:v>2.8710291993597998</c:v>
                </c:pt>
                <c:pt idx="210">
                  <c:v>2.8847661811749199</c:v>
                </c:pt>
                <c:pt idx="211">
                  <c:v>2.89850316299004</c:v>
                </c:pt>
                <c:pt idx="212">
                  <c:v>2.91224014480516</c:v>
                </c:pt>
                <c:pt idx="213">
                  <c:v>2.9259771266202801</c:v>
                </c:pt>
                <c:pt idx="214">
                  <c:v>2.9397141084354002</c:v>
                </c:pt>
                <c:pt idx="215">
                  <c:v>2.9534510902505202</c:v>
                </c:pt>
                <c:pt idx="216">
                  <c:v>2.9671880720656301</c:v>
                </c:pt>
                <c:pt idx="217">
                  <c:v>2.9809250538807501</c:v>
                </c:pt>
                <c:pt idx="218">
                  <c:v>2.9946620356958702</c:v>
                </c:pt>
                <c:pt idx="219">
                  <c:v>3.0083990175109898</c:v>
                </c:pt>
                <c:pt idx="220">
                  <c:v>3.0221359993261099</c:v>
                </c:pt>
                <c:pt idx="221">
                  <c:v>3.0358729811412299</c:v>
                </c:pt>
                <c:pt idx="222">
                  <c:v>3.04960996295635</c:v>
                </c:pt>
                <c:pt idx="223">
                  <c:v>3.0633469447714599</c:v>
                </c:pt>
                <c:pt idx="224">
                  <c:v>3.0770839265865799</c:v>
                </c:pt>
                <c:pt idx="225">
                  <c:v>3.0908209084017</c:v>
                </c:pt>
                <c:pt idx="226">
                  <c:v>3.10455789021682</c:v>
                </c:pt>
                <c:pt idx="227">
                  <c:v>3.1182948720319401</c:v>
                </c:pt>
                <c:pt idx="228">
                  <c:v>3.1320318538470602</c:v>
                </c:pt>
                <c:pt idx="229">
                  <c:v>3.1457688356621798</c:v>
                </c:pt>
                <c:pt idx="230">
                  <c:v>3.1595058174772999</c:v>
                </c:pt>
                <c:pt idx="231">
                  <c:v>3.1732427992924102</c:v>
                </c:pt>
                <c:pt idx="232">
                  <c:v>3.1869797811075302</c:v>
                </c:pt>
                <c:pt idx="233">
                  <c:v>3.2007167629226498</c:v>
                </c:pt>
                <c:pt idx="234">
                  <c:v>3.2144537447377699</c:v>
                </c:pt>
                <c:pt idx="235">
                  <c:v>3.22819072655289</c:v>
                </c:pt>
                <c:pt idx="236">
                  <c:v>3.24192770836801</c:v>
                </c:pt>
                <c:pt idx="237">
                  <c:v>3.2556646901831301</c:v>
                </c:pt>
                <c:pt idx="238">
                  <c:v>3.2694016719982399</c:v>
                </c:pt>
                <c:pt idx="239">
                  <c:v>3.28313865381336</c:v>
                </c:pt>
                <c:pt idx="240">
                  <c:v>3.2968756356284801</c:v>
                </c:pt>
                <c:pt idx="241">
                  <c:v>3.3106126174436001</c:v>
                </c:pt>
                <c:pt idx="242">
                  <c:v>3.3243495992587202</c:v>
                </c:pt>
                <c:pt idx="243">
                  <c:v>3.3380865810738398</c:v>
                </c:pt>
                <c:pt idx="244">
                  <c:v>3.3518235628889599</c:v>
                </c:pt>
                <c:pt idx="245">
                  <c:v>3.3655605447040799</c:v>
                </c:pt>
                <c:pt idx="246">
                  <c:v>3.3792975265191898</c:v>
                </c:pt>
                <c:pt idx="247">
                  <c:v>3.3930345083343099</c:v>
                </c:pt>
                <c:pt idx="248">
                  <c:v>3.4067714901494299</c:v>
                </c:pt>
                <c:pt idx="249">
                  <c:v>3.42050847196455</c:v>
                </c:pt>
                <c:pt idx="250">
                  <c:v>3.4342454537796701</c:v>
                </c:pt>
                <c:pt idx="251">
                  <c:v>3.4479824355947901</c:v>
                </c:pt>
                <c:pt idx="252">
                  <c:v>3.4617194174099102</c:v>
                </c:pt>
                <c:pt idx="253">
                  <c:v>3.47545639922502</c:v>
                </c:pt>
                <c:pt idx="254">
                  <c:v>3.4891933810401401</c:v>
                </c:pt>
                <c:pt idx="255">
                  <c:v>3.5029303628552602</c:v>
                </c:pt>
                <c:pt idx="256">
                  <c:v>3.5166673446703798</c:v>
                </c:pt>
                <c:pt idx="257">
                  <c:v>3.5304043264854998</c:v>
                </c:pt>
                <c:pt idx="258">
                  <c:v>3.5441413083006199</c:v>
                </c:pt>
                <c:pt idx="259">
                  <c:v>3.55787829011574</c:v>
                </c:pt>
                <c:pt idx="260">
                  <c:v>3.57161527193086</c:v>
                </c:pt>
                <c:pt idx="261">
                  <c:v>3.5853522537459699</c:v>
                </c:pt>
                <c:pt idx="262">
                  <c:v>3.59908923556109</c:v>
                </c:pt>
                <c:pt idx="263">
                  <c:v>3.61282621737621</c:v>
                </c:pt>
                <c:pt idx="264">
                  <c:v>3.6265631991913301</c:v>
                </c:pt>
                <c:pt idx="265">
                  <c:v>3.6403001810064501</c:v>
                </c:pt>
                <c:pt idx="266">
                  <c:v>3.6540371628215702</c:v>
                </c:pt>
                <c:pt idx="267">
                  <c:v>3.6677741446366898</c:v>
                </c:pt>
                <c:pt idx="268">
                  <c:v>3.6815111264518099</c:v>
                </c:pt>
                <c:pt idx="269">
                  <c:v>3.6952481082669202</c:v>
                </c:pt>
                <c:pt idx="270">
                  <c:v>3.7089850900820398</c:v>
                </c:pt>
                <c:pt idx="271">
                  <c:v>3.7227220718971599</c:v>
                </c:pt>
                <c:pt idx="272">
                  <c:v>3.7364590537122799</c:v>
                </c:pt>
                <c:pt idx="273">
                  <c:v>3.7501960355274</c:v>
                </c:pt>
                <c:pt idx="274">
                  <c:v>3.7639330173425201</c:v>
                </c:pt>
                <c:pt idx="275">
                  <c:v>3.7776699991576401</c:v>
                </c:pt>
                <c:pt idx="276">
                  <c:v>3.79140698097275</c:v>
                </c:pt>
                <c:pt idx="277">
                  <c:v>3.80514396278787</c:v>
                </c:pt>
                <c:pt idx="278">
                  <c:v>3.8188809446029901</c:v>
                </c:pt>
                <c:pt idx="279">
                  <c:v>3.8326179264181102</c:v>
                </c:pt>
                <c:pt idx="280">
                  <c:v>3.8463549082332298</c:v>
                </c:pt>
                <c:pt idx="281">
                  <c:v>3.8600918900483498</c:v>
                </c:pt>
                <c:pt idx="282">
                  <c:v>3.8738288718634699</c:v>
                </c:pt>
                <c:pt idx="283">
                  <c:v>3.88756585367859</c:v>
                </c:pt>
                <c:pt idx="284">
                  <c:v>3.9013028354936998</c:v>
                </c:pt>
                <c:pt idx="285">
                  <c:v>3.9150398173088199</c:v>
                </c:pt>
                <c:pt idx="286">
                  <c:v>3.92877679912394</c:v>
                </c:pt>
                <c:pt idx="287">
                  <c:v>3.94251378093906</c:v>
                </c:pt>
                <c:pt idx="288">
                  <c:v>3.9562507627541801</c:v>
                </c:pt>
                <c:pt idx="289">
                  <c:v>3.9699877445693001</c:v>
                </c:pt>
                <c:pt idx="290">
                  <c:v>3.9837247263844202</c:v>
                </c:pt>
                <c:pt idx="291">
                  <c:v>3.9974617081995301</c:v>
                </c:pt>
                <c:pt idx="292">
                  <c:v>4.0111986900146501</c:v>
                </c:pt>
                <c:pt idx="293">
                  <c:v>4.0249356718297697</c:v>
                </c:pt>
                <c:pt idx="294">
                  <c:v>4.0386726536448903</c:v>
                </c:pt>
                <c:pt idx="295">
                  <c:v>4.0524096354600099</c:v>
                </c:pt>
                <c:pt idx="296">
                  <c:v>4.0661466172751304</c:v>
                </c:pt>
                <c:pt idx="297">
                  <c:v>4.07988359909025</c:v>
                </c:pt>
                <c:pt idx="298">
                  <c:v>4.0936205809053696</c:v>
                </c:pt>
                <c:pt idx="299">
                  <c:v>4.1073575627204804</c:v>
                </c:pt>
                <c:pt idx="300">
                  <c:v>4.1210945445356</c:v>
                </c:pt>
                <c:pt idx="301">
                  <c:v>4.1348315263507196</c:v>
                </c:pt>
                <c:pt idx="302">
                  <c:v>4.1485685081658401</c:v>
                </c:pt>
                <c:pt idx="303">
                  <c:v>4.1623054899809597</c:v>
                </c:pt>
                <c:pt idx="304">
                  <c:v>4.1760424717960802</c:v>
                </c:pt>
                <c:pt idx="305">
                  <c:v>4.1897794536111999</c:v>
                </c:pt>
                <c:pt idx="306">
                  <c:v>4.2035164354263204</c:v>
                </c:pt>
                <c:pt idx="307">
                  <c:v>4.2172534172414302</c:v>
                </c:pt>
                <c:pt idx="308">
                  <c:v>4.2309903990565498</c:v>
                </c:pt>
                <c:pt idx="309">
                  <c:v>4.2447273808716703</c:v>
                </c:pt>
                <c:pt idx="310">
                  <c:v>4.25846436268679</c:v>
                </c:pt>
                <c:pt idx="311">
                  <c:v>4.2722013445019096</c:v>
                </c:pt>
                <c:pt idx="312">
                  <c:v>4.2859383263170301</c:v>
                </c:pt>
                <c:pt idx="313">
                  <c:v>4.2996753081321497</c:v>
                </c:pt>
                <c:pt idx="314">
                  <c:v>4.3134122899472596</c:v>
                </c:pt>
                <c:pt idx="315">
                  <c:v>4.3271492717623801</c:v>
                </c:pt>
                <c:pt idx="316">
                  <c:v>4.3408862535774997</c:v>
                </c:pt>
                <c:pt idx="317">
                  <c:v>4.3546232353926202</c:v>
                </c:pt>
                <c:pt idx="318">
                  <c:v>4.3683602172077398</c:v>
                </c:pt>
                <c:pt idx="319">
                  <c:v>4.3820971990228603</c:v>
                </c:pt>
                <c:pt idx="320">
                  <c:v>4.3958341808379799</c:v>
                </c:pt>
                <c:pt idx="321">
                  <c:v>4.4095711626530996</c:v>
                </c:pt>
                <c:pt idx="322">
                  <c:v>4.4233081444682103</c:v>
                </c:pt>
                <c:pt idx="323">
                  <c:v>4.4370451262833299</c:v>
                </c:pt>
                <c:pt idx="324">
                  <c:v>4.4507821080984504</c:v>
                </c:pt>
                <c:pt idx="325">
                  <c:v>4.46451908991357</c:v>
                </c:pt>
                <c:pt idx="326">
                  <c:v>4.4782560717286897</c:v>
                </c:pt>
                <c:pt idx="327">
                  <c:v>4.4919930535438102</c:v>
                </c:pt>
                <c:pt idx="328">
                  <c:v>4.5057300353589298</c:v>
                </c:pt>
                <c:pt idx="329">
                  <c:v>4.5194670171740396</c:v>
                </c:pt>
                <c:pt idx="330">
                  <c:v>4.5332039989891602</c:v>
                </c:pt>
                <c:pt idx="331">
                  <c:v>4.5469409808042798</c:v>
                </c:pt>
                <c:pt idx="332">
                  <c:v>4.5606779626194003</c:v>
                </c:pt>
                <c:pt idx="333">
                  <c:v>4.5744149444345199</c:v>
                </c:pt>
                <c:pt idx="334">
                  <c:v>4.5881519262496404</c:v>
                </c:pt>
                <c:pt idx="335">
                  <c:v>4.60188890806476</c:v>
                </c:pt>
                <c:pt idx="336">
                  <c:v>4.6156258898798797</c:v>
                </c:pt>
                <c:pt idx="337">
                  <c:v>4.6293628716949904</c:v>
                </c:pt>
                <c:pt idx="338">
                  <c:v>4.64309985351011</c:v>
                </c:pt>
                <c:pt idx="339">
                  <c:v>4.6568368353252296</c:v>
                </c:pt>
                <c:pt idx="340">
                  <c:v>4.6705738171403501</c:v>
                </c:pt>
                <c:pt idx="341">
                  <c:v>4.6843107989554698</c:v>
                </c:pt>
                <c:pt idx="342">
                  <c:v>4.6980477807705903</c:v>
                </c:pt>
                <c:pt idx="343">
                  <c:v>4.7117847625857099</c:v>
                </c:pt>
                <c:pt idx="344">
                  <c:v>4.7255217444008197</c:v>
                </c:pt>
                <c:pt idx="345">
                  <c:v>4.7392587262159402</c:v>
                </c:pt>
                <c:pt idx="346">
                  <c:v>4.7529957080310599</c:v>
                </c:pt>
                <c:pt idx="347">
                  <c:v>4.7667326898461804</c:v>
                </c:pt>
                <c:pt idx="348">
                  <c:v>4.7804696716613</c:v>
                </c:pt>
                <c:pt idx="349">
                  <c:v>4.7942066534764196</c:v>
                </c:pt>
                <c:pt idx="350">
                  <c:v>4.8079436352915401</c:v>
                </c:pt>
                <c:pt idx="351">
                  <c:v>4.8216806171066597</c:v>
                </c:pt>
                <c:pt idx="352">
                  <c:v>4.8354175989217696</c:v>
                </c:pt>
                <c:pt idx="353">
                  <c:v>4.8491545807368901</c:v>
                </c:pt>
                <c:pt idx="354">
                  <c:v>4.8628915625520097</c:v>
                </c:pt>
                <c:pt idx="355">
                  <c:v>4.8766285443671302</c:v>
                </c:pt>
                <c:pt idx="356">
                  <c:v>4.8903655261822498</c:v>
                </c:pt>
                <c:pt idx="357">
                  <c:v>4.9041025079973704</c:v>
                </c:pt>
                <c:pt idx="358">
                  <c:v>4.91783948981249</c:v>
                </c:pt>
                <c:pt idx="359">
                  <c:v>4.9315764716276096</c:v>
                </c:pt>
                <c:pt idx="360">
                  <c:v>4.9453134534427203</c:v>
                </c:pt>
                <c:pt idx="361">
                  <c:v>4.95905043525784</c:v>
                </c:pt>
                <c:pt idx="362">
                  <c:v>4.9727874170729596</c:v>
                </c:pt>
                <c:pt idx="363">
                  <c:v>4.9865243988880801</c:v>
                </c:pt>
                <c:pt idx="364">
                  <c:v>5.0002613807031997</c:v>
                </c:pt>
                <c:pt idx="365">
                  <c:v>5.0139983625183202</c:v>
                </c:pt>
                <c:pt idx="366">
                  <c:v>5.0277353443334398</c:v>
                </c:pt>
                <c:pt idx="367">
                  <c:v>5.0414723261485497</c:v>
                </c:pt>
                <c:pt idx="368">
                  <c:v>5.0552093079636702</c:v>
                </c:pt>
                <c:pt idx="369">
                  <c:v>5.0689462897787898</c:v>
                </c:pt>
                <c:pt idx="370">
                  <c:v>5.0826832715939103</c:v>
                </c:pt>
                <c:pt idx="371">
                  <c:v>5.0964202534090299</c:v>
                </c:pt>
                <c:pt idx="372">
                  <c:v>5.1101572352241504</c:v>
                </c:pt>
                <c:pt idx="373">
                  <c:v>5.1238942170392701</c:v>
                </c:pt>
                <c:pt idx="374">
                  <c:v>5.1376311988543897</c:v>
                </c:pt>
                <c:pt idx="375">
                  <c:v>5.1513681806695004</c:v>
                </c:pt>
                <c:pt idx="376">
                  <c:v>5.16510516248462</c:v>
                </c:pt>
                <c:pt idx="377">
                  <c:v>5.1788421442997397</c:v>
                </c:pt>
                <c:pt idx="378">
                  <c:v>5.1925791261148602</c:v>
                </c:pt>
                <c:pt idx="379">
                  <c:v>5.2063161079299798</c:v>
                </c:pt>
                <c:pt idx="380">
                  <c:v>5.2200530897451003</c:v>
                </c:pt>
                <c:pt idx="381">
                  <c:v>5.2337900715602199</c:v>
                </c:pt>
                <c:pt idx="382">
                  <c:v>5.2475270533753298</c:v>
                </c:pt>
                <c:pt idx="383">
                  <c:v>5.2612640351904503</c:v>
                </c:pt>
                <c:pt idx="384">
                  <c:v>5.2750010170055699</c:v>
                </c:pt>
                <c:pt idx="385">
                  <c:v>5.2887379988206904</c:v>
                </c:pt>
                <c:pt idx="386">
                  <c:v>5.30247498063581</c:v>
                </c:pt>
                <c:pt idx="387">
                  <c:v>5.3162119624509296</c:v>
                </c:pt>
                <c:pt idx="388">
                  <c:v>5.3299489442660501</c:v>
                </c:pt>
                <c:pt idx="389">
                  <c:v>5.3436859260811698</c:v>
                </c:pt>
                <c:pt idx="390">
                  <c:v>5.3574229078962796</c:v>
                </c:pt>
                <c:pt idx="391">
                  <c:v>5.3711598897114001</c:v>
                </c:pt>
                <c:pt idx="392">
                  <c:v>5.3848968715265197</c:v>
                </c:pt>
                <c:pt idx="393">
                  <c:v>5.3986338533416403</c:v>
                </c:pt>
                <c:pt idx="394">
                  <c:v>5.4123708351567599</c:v>
                </c:pt>
                <c:pt idx="395">
                  <c:v>5.4261078169718804</c:v>
                </c:pt>
                <c:pt idx="396">
                  <c:v>5.439844798787</c:v>
                </c:pt>
                <c:pt idx="397">
                  <c:v>5.4535817806021099</c:v>
                </c:pt>
                <c:pt idx="398">
                  <c:v>5.4673187624172304</c:v>
                </c:pt>
                <c:pt idx="399">
                  <c:v>5.48105574423235</c:v>
                </c:pt>
                <c:pt idx="400">
                  <c:v>5.4947927260474696</c:v>
                </c:pt>
                <c:pt idx="401">
                  <c:v>5.5085297078625901</c:v>
                </c:pt>
                <c:pt idx="402">
                  <c:v>5.5222666896777097</c:v>
                </c:pt>
                <c:pt idx="403">
                  <c:v>5.5360036714928302</c:v>
                </c:pt>
                <c:pt idx="404">
                  <c:v>5.5497406533079499</c:v>
                </c:pt>
                <c:pt idx="405">
                  <c:v>5.5634776351230597</c:v>
                </c:pt>
                <c:pt idx="406">
                  <c:v>5.5772146169381802</c:v>
                </c:pt>
                <c:pt idx="407">
                  <c:v>5.5909515987532998</c:v>
                </c:pt>
                <c:pt idx="408">
                  <c:v>5.6046885805684203</c:v>
                </c:pt>
                <c:pt idx="409">
                  <c:v>5.61842556238354</c:v>
                </c:pt>
                <c:pt idx="410">
                  <c:v>5.6321625441986596</c:v>
                </c:pt>
                <c:pt idx="411">
                  <c:v>5.6458995260137801</c:v>
                </c:pt>
                <c:pt idx="412">
                  <c:v>5.6596365078288899</c:v>
                </c:pt>
                <c:pt idx="413">
                  <c:v>5.6733734896440096</c:v>
                </c:pt>
                <c:pt idx="414">
                  <c:v>5.6871104714591301</c:v>
                </c:pt>
                <c:pt idx="415">
                  <c:v>5.7008474532742497</c:v>
                </c:pt>
                <c:pt idx="416">
                  <c:v>5.7145844350893702</c:v>
                </c:pt>
                <c:pt idx="417">
                  <c:v>5.7283214169044898</c:v>
                </c:pt>
                <c:pt idx="418">
                  <c:v>5.7420583987196103</c:v>
                </c:pt>
                <c:pt idx="419">
                  <c:v>5.7557953805347299</c:v>
                </c:pt>
                <c:pt idx="420">
                  <c:v>5.7695323623498398</c:v>
                </c:pt>
                <c:pt idx="421">
                  <c:v>5.7832693441649603</c:v>
                </c:pt>
                <c:pt idx="422">
                  <c:v>5.7970063259800799</c:v>
                </c:pt>
                <c:pt idx="423">
                  <c:v>5.8107433077952004</c:v>
                </c:pt>
                <c:pt idx="424">
                  <c:v>5.82448028961032</c:v>
                </c:pt>
                <c:pt idx="425">
                  <c:v>5.8382172714254397</c:v>
                </c:pt>
                <c:pt idx="426">
                  <c:v>5.8519542532405602</c:v>
                </c:pt>
                <c:pt idx="427">
                  <c:v>5.86569123505567</c:v>
                </c:pt>
                <c:pt idx="428">
                  <c:v>5.8794282168707896</c:v>
                </c:pt>
                <c:pt idx="429">
                  <c:v>5.8931651986859102</c:v>
                </c:pt>
                <c:pt idx="430">
                  <c:v>5.9069021805010298</c:v>
                </c:pt>
                <c:pt idx="431">
                  <c:v>5.9206391623161503</c:v>
                </c:pt>
                <c:pt idx="432">
                  <c:v>5.9343761441312699</c:v>
                </c:pt>
                <c:pt idx="433">
                  <c:v>5.9481131259463904</c:v>
                </c:pt>
                <c:pt idx="434">
                  <c:v>5.96185010776151</c:v>
                </c:pt>
                <c:pt idx="435">
                  <c:v>5.9755870895766199</c:v>
                </c:pt>
                <c:pt idx="436">
                  <c:v>5.9893240713917404</c:v>
                </c:pt>
                <c:pt idx="437">
                  <c:v>6.00306105320686</c:v>
                </c:pt>
                <c:pt idx="438">
                  <c:v>6.0167980350219796</c:v>
                </c:pt>
                <c:pt idx="439">
                  <c:v>6.0305350168371001</c:v>
                </c:pt>
                <c:pt idx="440">
                  <c:v>6.0442719986522198</c:v>
                </c:pt>
                <c:pt idx="441">
                  <c:v>6.0580089804673403</c:v>
                </c:pt>
                <c:pt idx="442">
                  <c:v>6.0717459622824501</c:v>
                </c:pt>
                <c:pt idx="443">
                  <c:v>6.0854829440975697</c:v>
                </c:pt>
                <c:pt idx="444">
                  <c:v>6.0992199259126902</c:v>
                </c:pt>
                <c:pt idx="445">
                  <c:v>6.1129569077278099</c:v>
                </c:pt>
                <c:pt idx="446">
                  <c:v>6.1266938895429304</c:v>
                </c:pt>
                <c:pt idx="447">
                  <c:v>6.14043087135805</c:v>
                </c:pt>
                <c:pt idx="448">
                  <c:v>6.1541678531731696</c:v>
                </c:pt>
                <c:pt idx="449">
                  <c:v>6.1679048349882901</c:v>
                </c:pt>
                <c:pt idx="450">
                  <c:v>6.1816418168034</c:v>
                </c:pt>
                <c:pt idx="451">
                  <c:v>6.1953787986185196</c:v>
                </c:pt>
                <c:pt idx="452">
                  <c:v>6.2091157804336401</c:v>
                </c:pt>
                <c:pt idx="453">
                  <c:v>6.2228527622487597</c:v>
                </c:pt>
                <c:pt idx="454">
                  <c:v>6.2365897440638802</c:v>
                </c:pt>
                <c:pt idx="455">
                  <c:v>6.2503267258789998</c:v>
                </c:pt>
                <c:pt idx="456">
                  <c:v>6.2640637076941204</c:v>
                </c:pt>
                <c:pt idx="457">
                  <c:v>6.2778006895092302</c:v>
                </c:pt>
                <c:pt idx="458">
                  <c:v>6.2915376713243498</c:v>
                </c:pt>
                <c:pt idx="459">
                  <c:v>6.3052746531394703</c:v>
                </c:pt>
                <c:pt idx="460">
                  <c:v>6.31901163495459</c:v>
                </c:pt>
                <c:pt idx="461">
                  <c:v>6.3327486167697096</c:v>
                </c:pt>
                <c:pt idx="462">
                  <c:v>6.3464855985848301</c:v>
                </c:pt>
                <c:pt idx="463">
                  <c:v>6.3602225803999497</c:v>
                </c:pt>
                <c:pt idx="464">
                  <c:v>6.3739595622150702</c:v>
                </c:pt>
                <c:pt idx="465">
                  <c:v>6.3876965440301801</c:v>
                </c:pt>
                <c:pt idx="466">
                  <c:v>6.4014335258452997</c:v>
                </c:pt>
                <c:pt idx="467">
                  <c:v>6.4151705076604202</c:v>
                </c:pt>
                <c:pt idx="468">
                  <c:v>6.4289074894755398</c:v>
                </c:pt>
                <c:pt idx="469">
                  <c:v>6.4426444712906603</c:v>
                </c:pt>
                <c:pt idx="470">
                  <c:v>6.4563814531057799</c:v>
                </c:pt>
                <c:pt idx="471">
                  <c:v>6.4701184349209004</c:v>
                </c:pt>
                <c:pt idx="472">
                  <c:v>6.4838554167360103</c:v>
                </c:pt>
                <c:pt idx="473">
                  <c:v>6.4975923985511299</c:v>
                </c:pt>
                <c:pt idx="474">
                  <c:v>6.5113293803662504</c:v>
                </c:pt>
                <c:pt idx="475">
                  <c:v>6.52506636218137</c:v>
                </c:pt>
                <c:pt idx="476">
                  <c:v>6.5388033439964897</c:v>
                </c:pt>
                <c:pt idx="477">
                  <c:v>6.5525403258116102</c:v>
                </c:pt>
                <c:pt idx="478">
                  <c:v>6.5662773076267298</c:v>
                </c:pt>
                <c:pt idx="479">
                  <c:v>6.5800142894418503</c:v>
                </c:pt>
                <c:pt idx="480">
                  <c:v>6.5937512712569601</c:v>
                </c:pt>
                <c:pt idx="481">
                  <c:v>6.6074882530720798</c:v>
                </c:pt>
                <c:pt idx="482">
                  <c:v>6.6212252348872003</c:v>
                </c:pt>
                <c:pt idx="483">
                  <c:v>6.6349622167023199</c:v>
                </c:pt>
                <c:pt idx="484">
                  <c:v>6.6486991985174404</c:v>
                </c:pt>
                <c:pt idx="485">
                  <c:v>6.66243618033256</c:v>
                </c:pt>
                <c:pt idx="486">
                  <c:v>6.6761731621476796</c:v>
                </c:pt>
                <c:pt idx="487">
                  <c:v>6.6899101439628001</c:v>
                </c:pt>
                <c:pt idx="488">
                  <c:v>6.70364712577791</c:v>
                </c:pt>
                <c:pt idx="489">
                  <c:v>6.7173841075930296</c:v>
                </c:pt>
                <c:pt idx="490">
                  <c:v>6.7311210894081501</c:v>
                </c:pt>
                <c:pt idx="491">
                  <c:v>6.7448580712232697</c:v>
                </c:pt>
                <c:pt idx="492">
                  <c:v>6.7585950530383903</c:v>
                </c:pt>
                <c:pt idx="493">
                  <c:v>6.7723320348535099</c:v>
                </c:pt>
                <c:pt idx="494">
                  <c:v>6.7860690166686304</c:v>
                </c:pt>
                <c:pt idx="495">
                  <c:v>6.7998059984837402</c:v>
                </c:pt>
                <c:pt idx="496">
                  <c:v>6.8135429802988599</c:v>
                </c:pt>
                <c:pt idx="497">
                  <c:v>6.8272799621139804</c:v>
                </c:pt>
                <c:pt idx="498">
                  <c:v>6.8410169439291</c:v>
                </c:pt>
                <c:pt idx="499">
                  <c:v>6.8547539257442196</c:v>
                </c:pt>
                <c:pt idx="500">
                  <c:v>6.8684909075593401</c:v>
                </c:pt>
                <c:pt idx="501">
                  <c:v>6.8822278893744597</c:v>
                </c:pt>
                <c:pt idx="502">
                  <c:v>6.8959648711895802</c:v>
                </c:pt>
                <c:pt idx="503">
                  <c:v>6.9097018530046901</c:v>
                </c:pt>
                <c:pt idx="504">
                  <c:v>6.9234388348198097</c:v>
                </c:pt>
                <c:pt idx="505">
                  <c:v>6.9371758166349302</c:v>
                </c:pt>
                <c:pt idx="506">
                  <c:v>6.9509127984500498</c:v>
                </c:pt>
                <c:pt idx="507">
                  <c:v>6.9646497802651703</c:v>
                </c:pt>
                <c:pt idx="508">
                  <c:v>6.97838676208029</c:v>
                </c:pt>
                <c:pt idx="509">
                  <c:v>6.9921237438954096</c:v>
                </c:pt>
                <c:pt idx="510">
                  <c:v>7.0058607257105203</c:v>
                </c:pt>
                <c:pt idx="511">
                  <c:v>7.0195977075256399</c:v>
                </c:pt>
                <c:pt idx="512">
                  <c:v>7.0333346893407596</c:v>
                </c:pt>
                <c:pt idx="513">
                  <c:v>7.0470716711558801</c:v>
                </c:pt>
                <c:pt idx="514">
                  <c:v>7.0608086529709997</c:v>
                </c:pt>
                <c:pt idx="515">
                  <c:v>7.0745456347861202</c:v>
                </c:pt>
                <c:pt idx="516">
                  <c:v>7.0882826166012398</c:v>
                </c:pt>
                <c:pt idx="517">
                  <c:v>7.1020195984163603</c:v>
                </c:pt>
                <c:pt idx="518">
                  <c:v>7.1157565802314702</c:v>
                </c:pt>
                <c:pt idx="519">
                  <c:v>7.1294935620465898</c:v>
                </c:pt>
                <c:pt idx="520">
                  <c:v>7.1432305438617103</c:v>
                </c:pt>
                <c:pt idx="521">
                  <c:v>7.1569675256768299</c:v>
                </c:pt>
                <c:pt idx="522">
                  <c:v>7.1707045074919504</c:v>
                </c:pt>
                <c:pt idx="523">
                  <c:v>7.1844414893070701</c:v>
                </c:pt>
                <c:pt idx="524">
                  <c:v>7.1981784711221897</c:v>
                </c:pt>
                <c:pt idx="525">
                  <c:v>7.2119154529373004</c:v>
                </c:pt>
                <c:pt idx="526">
                  <c:v>7.22565243475242</c:v>
                </c:pt>
                <c:pt idx="527">
                  <c:v>7.2393894165675396</c:v>
                </c:pt>
                <c:pt idx="528">
                  <c:v>7.2531263983826602</c:v>
                </c:pt>
                <c:pt idx="529">
                  <c:v>7.2668633801977798</c:v>
                </c:pt>
                <c:pt idx="530">
                  <c:v>7.2806003620129003</c:v>
                </c:pt>
                <c:pt idx="531">
                  <c:v>7.2943373438280199</c:v>
                </c:pt>
                <c:pt idx="532">
                  <c:v>7.3080743256431404</c:v>
                </c:pt>
                <c:pt idx="533">
                  <c:v>7.3218113074582503</c:v>
                </c:pt>
                <c:pt idx="534">
                  <c:v>7.3355482892733699</c:v>
                </c:pt>
                <c:pt idx="535">
                  <c:v>7.3492852710884904</c:v>
                </c:pt>
                <c:pt idx="536">
                  <c:v>7.36302225290361</c:v>
                </c:pt>
                <c:pt idx="537">
                  <c:v>7.3767592347187296</c:v>
                </c:pt>
                <c:pt idx="538">
                  <c:v>7.3904962165338501</c:v>
                </c:pt>
                <c:pt idx="539">
                  <c:v>7.4042331983489698</c:v>
                </c:pt>
                <c:pt idx="540">
                  <c:v>7.4179701801640796</c:v>
                </c:pt>
                <c:pt idx="541">
                  <c:v>7.4317071619792001</c:v>
                </c:pt>
                <c:pt idx="542">
                  <c:v>7.4454441437943197</c:v>
                </c:pt>
                <c:pt idx="543">
                  <c:v>7.4591811256094402</c:v>
                </c:pt>
                <c:pt idx="544">
                  <c:v>7.4729181074245599</c:v>
                </c:pt>
                <c:pt idx="545">
                  <c:v>7.4866550892396804</c:v>
                </c:pt>
                <c:pt idx="546">
                  <c:v>7.5003920710548</c:v>
                </c:pt>
                <c:pt idx="547">
                  <c:v>7.5141290528699196</c:v>
                </c:pt>
                <c:pt idx="548">
                  <c:v>7.5278660346850303</c:v>
                </c:pt>
                <c:pt idx="549">
                  <c:v>7.54160301650015</c:v>
                </c:pt>
                <c:pt idx="550">
                  <c:v>7.5553399983152696</c:v>
                </c:pt>
                <c:pt idx="551">
                  <c:v>7.5690769801303901</c:v>
                </c:pt>
                <c:pt idx="552">
                  <c:v>7.5828139619455097</c:v>
                </c:pt>
                <c:pt idx="553">
                  <c:v>7.5965509437606302</c:v>
                </c:pt>
                <c:pt idx="554">
                  <c:v>7.6102879255757498</c:v>
                </c:pt>
                <c:pt idx="555">
                  <c:v>7.6240249073908704</c:v>
                </c:pt>
                <c:pt idx="556">
                  <c:v>7.6377618892059802</c:v>
                </c:pt>
                <c:pt idx="557">
                  <c:v>7.6514988710210998</c:v>
                </c:pt>
                <c:pt idx="558">
                  <c:v>7.6652358528362203</c:v>
                </c:pt>
                <c:pt idx="559">
                  <c:v>7.67897283465134</c:v>
                </c:pt>
                <c:pt idx="560">
                  <c:v>7.6927098164664596</c:v>
                </c:pt>
                <c:pt idx="561">
                  <c:v>7.7064467982815801</c:v>
                </c:pt>
                <c:pt idx="562">
                  <c:v>7.7201837800966997</c:v>
                </c:pt>
                <c:pt idx="563">
                  <c:v>7.7339207619118104</c:v>
                </c:pt>
                <c:pt idx="564">
                  <c:v>7.7476577437269301</c:v>
                </c:pt>
                <c:pt idx="565">
                  <c:v>7.7613947255420497</c:v>
                </c:pt>
                <c:pt idx="566">
                  <c:v>7.7751317073571702</c:v>
                </c:pt>
                <c:pt idx="567">
                  <c:v>7.7888686891722898</c:v>
                </c:pt>
                <c:pt idx="568">
                  <c:v>7.8026056709874103</c:v>
                </c:pt>
                <c:pt idx="569">
                  <c:v>7.8163426528025299</c:v>
                </c:pt>
                <c:pt idx="570">
                  <c:v>7.8300796346176504</c:v>
                </c:pt>
                <c:pt idx="571">
                  <c:v>7.8438166164327603</c:v>
                </c:pt>
                <c:pt idx="572">
                  <c:v>7.8575535982478799</c:v>
                </c:pt>
                <c:pt idx="573">
                  <c:v>7.8712905800630004</c:v>
                </c:pt>
                <c:pt idx="574">
                  <c:v>7.88502756187812</c:v>
                </c:pt>
                <c:pt idx="575">
                  <c:v>7.8987645436932397</c:v>
                </c:pt>
                <c:pt idx="576">
                  <c:v>7.9125015255083602</c:v>
                </c:pt>
                <c:pt idx="577">
                  <c:v>7.9262385073234798</c:v>
                </c:pt>
                <c:pt idx="578">
                  <c:v>7.9399754891385896</c:v>
                </c:pt>
                <c:pt idx="579">
                  <c:v>7.9537124709537101</c:v>
                </c:pt>
                <c:pt idx="580">
                  <c:v>7.9674494527688298</c:v>
                </c:pt>
                <c:pt idx="581">
                  <c:v>7.9811864345839503</c:v>
                </c:pt>
                <c:pt idx="582">
                  <c:v>7.9949234163990699</c:v>
                </c:pt>
                <c:pt idx="583">
                  <c:v>8.0086603982141895</c:v>
                </c:pt>
                <c:pt idx="584">
                  <c:v>8.0223973800293091</c:v>
                </c:pt>
                <c:pt idx="585">
                  <c:v>8.0361343618444305</c:v>
                </c:pt>
                <c:pt idx="586">
                  <c:v>8.0498713436595395</c:v>
                </c:pt>
                <c:pt idx="587">
                  <c:v>8.0636083254746609</c:v>
                </c:pt>
                <c:pt idx="588">
                  <c:v>8.0773453072897805</c:v>
                </c:pt>
                <c:pt idx="589">
                  <c:v>8.0910822891049001</c:v>
                </c:pt>
                <c:pt idx="590">
                  <c:v>8.1048192709200197</c:v>
                </c:pt>
                <c:pt idx="591">
                  <c:v>8.1185562527351394</c:v>
                </c:pt>
                <c:pt idx="592">
                  <c:v>8.1322932345502608</c:v>
                </c:pt>
                <c:pt idx="593">
                  <c:v>8.1460302163653804</c:v>
                </c:pt>
                <c:pt idx="594">
                  <c:v>8.1597671981804893</c:v>
                </c:pt>
                <c:pt idx="595">
                  <c:v>8.1735041799956107</c:v>
                </c:pt>
                <c:pt idx="596">
                  <c:v>8.1872411618107304</c:v>
                </c:pt>
                <c:pt idx="597">
                  <c:v>8.20097814362585</c:v>
                </c:pt>
                <c:pt idx="598">
                  <c:v>8.2147151254409696</c:v>
                </c:pt>
                <c:pt idx="599">
                  <c:v>8.2284521072560892</c:v>
                </c:pt>
                <c:pt idx="600">
                  <c:v>8.2421890890712106</c:v>
                </c:pt>
                <c:pt idx="601">
                  <c:v>8.2559260708863196</c:v>
                </c:pt>
                <c:pt idx="602">
                  <c:v>8.2696630527014392</c:v>
                </c:pt>
                <c:pt idx="603">
                  <c:v>8.2834000345165606</c:v>
                </c:pt>
                <c:pt idx="604">
                  <c:v>8.2971370163316802</c:v>
                </c:pt>
                <c:pt idx="605">
                  <c:v>8.3108739981467998</c:v>
                </c:pt>
                <c:pt idx="606">
                  <c:v>8.3246109799619195</c:v>
                </c:pt>
                <c:pt idx="607">
                  <c:v>8.3383479617770409</c:v>
                </c:pt>
                <c:pt idx="608">
                  <c:v>8.3520849435921605</c:v>
                </c:pt>
                <c:pt idx="609">
                  <c:v>8.3658219254072694</c:v>
                </c:pt>
                <c:pt idx="610">
                  <c:v>8.3795589072223908</c:v>
                </c:pt>
                <c:pt idx="611">
                  <c:v>8.3932958890375104</c:v>
                </c:pt>
                <c:pt idx="612">
                  <c:v>8.4070328708526301</c:v>
                </c:pt>
                <c:pt idx="613">
                  <c:v>8.4207698526677497</c:v>
                </c:pt>
                <c:pt idx="614">
                  <c:v>8.4345068344828693</c:v>
                </c:pt>
                <c:pt idx="615">
                  <c:v>8.4482438162979907</c:v>
                </c:pt>
                <c:pt idx="616">
                  <c:v>8.4619807981130997</c:v>
                </c:pt>
                <c:pt idx="617">
                  <c:v>8.4757177799282193</c:v>
                </c:pt>
                <c:pt idx="618">
                  <c:v>8.4894547617433407</c:v>
                </c:pt>
                <c:pt idx="619">
                  <c:v>8.5031917435584603</c:v>
                </c:pt>
                <c:pt idx="620">
                  <c:v>8.5169287253735799</c:v>
                </c:pt>
                <c:pt idx="621">
                  <c:v>8.5306657071886995</c:v>
                </c:pt>
                <c:pt idx="622">
                  <c:v>8.5444026890038192</c:v>
                </c:pt>
                <c:pt idx="623">
                  <c:v>8.5581396708189406</c:v>
                </c:pt>
                <c:pt idx="624">
                  <c:v>8.5718766526340495</c:v>
                </c:pt>
                <c:pt idx="625">
                  <c:v>8.5856136344491691</c:v>
                </c:pt>
                <c:pt idx="626">
                  <c:v>8.5993506162642905</c:v>
                </c:pt>
                <c:pt idx="627">
                  <c:v>8.6130875980794102</c:v>
                </c:pt>
                <c:pt idx="628">
                  <c:v>8.6268245798945298</c:v>
                </c:pt>
                <c:pt idx="629">
                  <c:v>8.6405615617096494</c:v>
                </c:pt>
                <c:pt idx="630">
                  <c:v>8.6542985435247708</c:v>
                </c:pt>
                <c:pt idx="631">
                  <c:v>8.6680355253398904</c:v>
                </c:pt>
                <c:pt idx="632">
                  <c:v>8.6817725071549994</c:v>
                </c:pt>
                <c:pt idx="633">
                  <c:v>8.6955094889701208</c:v>
                </c:pt>
                <c:pt idx="634">
                  <c:v>8.7092464707852404</c:v>
                </c:pt>
                <c:pt idx="635">
                  <c:v>8.72298345260036</c:v>
                </c:pt>
                <c:pt idx="636">
                  <c:v>8.7367204344154796</c:v>
                </c:pt>
                <c:pt idx="637">
                  <c:v>8.7504574162305993</c:v>
                </c:pt>
                <c:pt idx="638">
                  <c:v>8.7641943980457206</c:v>
                </c:pt>
                <c:pt idx="639">
                  <c:v>8.7779313798608296</c:v>
                </c:pt>
                <c:pt idx="640">
                  <c:v>8.7916683616759492</c:v>
                </c:pt>
                <c:pt idx="641">
                  <c:v>8.8054053434910706</c:v>
                </c:pt>
                <c:pt idx="642">
                  <c:v>8.8191423253061902</c:v>
                </c:pt>
                <c:pt idx="643">
                  <c:v>8.8328793071213099</c:v>
                </c:pt>
                <c:pt idx="644">
                  <c:v>8.8466162889364295</c:v>
                </c:pt>
                <c:pt idx="645">
                  <c:v>8.8603532707515509</c:v>
                </c:pt>
                <c:pt idx="646">
                  <c:v>8.8740902525666705</c:v>
                </c:pt>
                <c:pt idx="647">
                  <c:v>8.8878272343817795</c:v>
                </c:pt>
                <c:pt idx="648">
                  <c:v>8.9015642161969009</c:v>
                </c:pt>
                <c:pt idx="649">
                  <c:v>8.9153011980120205</c:v>
                </c:pt>
                <c:pt idx="650">
                  <c:v>8.9290381798271401</c:v>
                </c:pt>
                <c:pt idx="651">
                  <c:v>8.9427751616422597</c:v>
                </c:pt>
                <c:pt idx="652">
                  <c:v>8.9565121434573793</c:v>
                </c:pt>
                <c:pt idx="653">
                  <c:v>8.9702491252725007</c:v>
                </c:pt>
                <c:pt idx="654">
                  <c:v>8.9839861070876204</c:v>
                </c:pt>
                <c:pt idx="655">
                  <c:v>8.9977230889027293</c:v>
                </c:pt>
                <c:pt idx="656">
                  <c:v>9.0114600707178507</c:v>
                </c:pt>
                <c:pt idx="657">
                  <c:v>9.0251970525329703</c:v>
                </c:pt>
                <c:pt idx="658">
                  <c:v>9.03893403434809</c:v>
                </c:pt>
                <c:pt idx="659">
                  <c:v>9.0526710161632096</c:v>
                </c:pt>
                <c:pt idx="660">
                  <c:v>9.0664079979783292</c:v>
                </c:pt>
                <c:pt idx="661">
                  <c:v>9.0801449797934506</c:v>
                </c:pt>
                <c:pt idx="662">
                  <c:v>9.0938819616085595</c:v>
                </c:pt>
                <c:pt idx="663">
                  <c:v>9.1076189434236792</c:v>
                </c:pt>
                <c:pt idx="664">
                  <c:v>9.1213559252388006</c:v>
                </c:pt>
                <c:pt idx="665">
                  <c:v>9.1350929070539202</c:v>
                </c:pt>
                <c:pt idx="666">
                  <c:v>9.1488298888690398</c:v>
                </c:pt>
                <c:pt idx="667">
                  <c:v>9.1625668706841594</c:v>
                </c:pt>
                <c:pt idx="668">
                  <c:v>9.1763038524992808</c:v>
                </c:pt>
                <c:pt idx="669">
                  <c:v>9.1900408343144004</c:v>
                </c:pt>
                <c:pt idx="670">
                  <c:v>9.2037778161295094</c:v>
                </c:pt>
                <c:pt idx="671">
                  <c:v>9.2175147979446308</c:v>
                </c:pt>
                <c:pt idx="672">
                  <c:v>9.2312517797597504</c:v>
                </c:pt>
                <c:pt idx="673">
                  <c:v>9.24498876157487</c:v>
                </c:pt>
                <c:pt idx="674">
                  <c:v>9.2587257433899897</c:v>
                </c:pt>
                <c:pt idx="675">
                  <c:v>9.2724627252051093</c:v>
                </c:pt>
                <c:pt idx="676">
                  <c:v>9.2861997070202307</c:v>
                </c:pt>
                <c:pt idx="677">
                  <c:v>9.2999366888353396</c:v>
                </c:pt>
                <c:pt idx="678">
                  <c:v>9.3136736706504593</c:v>
                </c:pt>
                <c:pt idx="679">
                  <c:v>9.3274106524655807</c:v>
                </c:pt>
                <c:pt idx="680">
                  <c:v>9.3411476342807003</c:v>
                </c:pt>
                <c:pt idx="681">
                  <c:v>9.3548846160958199</c:v>
                </c:pt>
                <c:pt idx="682">
                  <c:v>9.3686215979109395</c:v>
                </c:pt>
                <c:pt idx="683">
                  <c:v>9.3823585797260591</c:v>
                </c:pt>
                <c:pt idx="684">
                  <c:v>9.3960955615411805</c:v>
                </c:pt>
                <c:pt idx="685">
                  <c:v>9.4098325433562895</c:v>
                </c:pt>
                <c:pt idx="686">
                  <c:v>9.4235695251714091</c:v>
                </c:pt>
                <c:pt idx="687">
                  <c:v>9.4373065069865305</c:v>
                </c:pt>
                <c:pt idx="688">
                  <c:v>9.4510434888016501</c:v>
                </c:pt>
                <c:pt idx="689">
                  <c:v>9.4647804706167697</c:v>
                </c:pt>
                <c:pt idx="690">
                  <c:v>9.4785174524318894</c:v>
                </c:pt>
                <c:pt idx="691">
                  <c:v>9.4922544342470108</c:v>
                </c:pt>
                <c:pt idx="692">
                  <c:v>9.5059914160621197</c:v>
                </c:pt>
                <c:pt idx="693">
                  <c:v>9.5197283978772393</c:v>
                </c:pt>
                <c:pt idx="694">
                  <c:v>9.5334653796923607</c:v>
                </c:pt>
                <c:pt idx="695">
                  <c:v>9.5472023615074804</c:v>
                </c:pt>
                <c:pt idx="696">
                  <c:v>9.5609393433226</c:v>
                </c:pt>
                <c:pt idx="697">
                  <c:v>9.5746763251377196</c:v>
                </c:pt>
                <c:pt idx="698">
                  <c:v>9.5884133069528392</c:v>
                </c:pt>
                <c:pt idx="699">
                  <c:v>9.6021502887679606</c:v>
                </c:pt>
                <c:pt idx="700">
                  <c:v>9.6158872705830696</c:v>
                </c:pt>
                <c:pt idx="701">
                  <c:v>9.6296242523981892</c:v>
                </c:pt>
                <c:pt idx="702">
                  <c:v>9.6433612342133106</c:v>
                </c:pt>
                <c:pt idx="703">
                  <c:v>9.6570982160284302</c:v>
                </c:pt>
                <c:pt idx="704">
                  <c:v>9.6708351978435498</c:v>
                </c:pt>
                <c:pt idx="705">
                  <c:v>9.6845721796586695</c:v>
                </c:pt>
                <c:pt idx="706">
                  <c:v>9.6983091614737909</c:v>
                </c:pt>
                <c:pt idx="707">
                  <c:v>9.7120461432888998</c:v>
                </c:pt>
                <c:pt idx="708">
                  <c:v>9.7257831251040194</c:v>
                </c:pt>
                <c:pt idx="709">
                  <c:v>9.7395201069191408</c:v>
                </c:pt>
                <c:pt idx="710">
                  <c:v>9.7532570887342604</c:v>
                </c:pt>
                <c:pt idx="711">
                  <c:v>9.7669940705493801</c:v>
                </c:pt>
                <c:pt idx="712">
                  <c:v>9.7807310523644997</c:v>
                </c:pt>
                <c:pt idx="713">
                  <c:v>9.7944680341796193</c:v>
                </c:pt>
                <c:pt idx="714">
                  <c:v>9.8082050159947407</c:v>
                </c:pt>
                <c:pt idx="715">
                  <c:v>9.8219419978098497</c:v>
                </c:pt>
                <c:pt idx="716">
                  <c:v>9.8356789796249693</c:v>
                </c:pt>
                <c:pt idx="717">
                  <c:v>9.8494159614400907</c:v>
                </c:pt>
                <c:pt idx="718">
                  <c:v>9.8631529432552103</c:v>
                </c:pt>
                <c:pt idx="719">
                  <c:v>9.8768899250703299</c:v>
                </c:pt>
                <c:pt idx="720">
                  <c:v>9.8906269068854495</c:v>
                </c:pt>
                <c:pt idx="721">
                  <c:v>9.9043638887005692</c:v>
                </c:pt>
                <c:pt idx="722">
                  <c:v>9.9181008705156799</c:v>
                </c:pt>
                <c:pt idx="723">
                  <c:v>9.9318378523307995</c:v>
                </c:pt>
                <c:pt idx="724">
                  <c:v>9.9455748341459191</c:v>
                </c:pt>
                <c:pt idx="725">
                  <c:v>9.9593118159610405</c:v>
                </c:pt>
                <c:pt idx="726">
                  <c:v>9.9730487977761602</c:v>
                </c:pt>
                <c:pt idx="727">
                  <c:v>9.9867857795912798</c:v>
                </c:pt>
                <c:pt idx="728">
                  <c:v>10.000522761406399</c:v>
                </c:pt>
                <c:pt idx="729">
                  <c:v>10.014259743221499</c:v>
                </c:pt>
                <c:pt idx="730">
                  <c:v>10.0279967250366</c:v>
                </c:pt>
                <c:pt idx="731">
                  <c:v>10.041733706851799</c:v>
                </c:pt>
                <c:pt idx="732">
                  <c:v>10.055470688666899</c:v>
                </c:pt>
                <c:pt idx="733">
                  <c:v>10.069207670481999</c:v>
                </c:pt>
                <c:pt idx="734">
                  <c:v>10.082944652297099</c:v>
                </c:pt>
                <c:pt idx="735">
                  <c:v>10.096681634112199</c:v>
                </c:pt>
                <c:pt idx="736">
                  <c:v>10.1104186159273</c:v>
                </c:pt>
                <c:pt idx="737">
                  <c:v>10.124155597742501</c:v>
                </c:pt>
                <c:pt idx="738">
                  <c:v>10.137892579557599</c:v>
                </c:pt>
                <c:pt idx="739">
                  <c:v>10.151629561372699</c:v>
                </c:pt>
                <c:pt idx="740">
                  <c:v>10.165366543187799</c:v>
                </c:pt>
                <c:pt idx="741">
                  <c:v>10.179103525002899</c:v>
                </c:pt>
                <c:pt idx="742">
                  <c:v>10.192840506818101</c:v>
                </c:pt>
                <c:pt idx="743">
                  <c:v>10.206577488633201</c:v>
                </c:pt>
                <c:pt idx="744">
                  <c:v>10.220314470448301</c:v>
                </c:pt>
                <c:pt idx="745">
                  <c:v>10.234051452263399</c:v>
                </c:pt>
                <c:pt idx="746">
                  <c:v>10.247788434078499</c:v>
                </c:pt>
                <c:pt idx="747">
                  <c:v>10.261525415893701</c:v>
                </c:pt>
                <c:pt idx="748">
                  <c:v>10.275262397708801</c:v>
                </c:pt>
                <c:pt idx="749">
                  <c:v>10.288999379523901</c:v>
                </c:pt>
                <c:pt idx="750">
                  <c:v>10.302736361339001</c:v>
                </c:pt>
                <c:pt idx="751">
                  <c:v>10.316473343154099</c:v>
                </c:pt>
                <c:pt idx="752">
                  <c:v>10.330210324969199</c:v>
                </c:pt>
                <c:pt idx="753">
                  <c:v>10.343947306784401</c:v>
                </c:pt>
                <c:pt idx="754">
                  <c:v>10.357684288599501</c:v>
                </c:pt>
                <c:pt idx="755">
                  <c:v>10.371421270414601</c:v>
                </c:pt>
                <c:pt idx="756">
                  <c:v>10.385158252229701</c:v>
                </c:pt>
                <c:pt idx="757">
                  <c:v>10.398895234044801</c:v>
                </c:pt>
                <c:pt idx="758">
                  <c:v>10.41263221586</c:v>
                </c:pt>
                <c:pt idx="759">
                  <c:v>10.426369197675101</c:v>
                </c:pt>
                <c:pt idx="760">
                  <c:v>10.440106179490201</c:v>
                </c:pt>
                <c:pt idx="761">
                  <c:v>10.453843161305301</c:v>
                </c:pt>
                <c:pt idx="762">
                  <c:v>10.467580143120401</c:v>
                </c:pt>
                <c:pt idx="763">
                  <c:v>10.4813171249356</c:v>
                </c:pt>
                <c:pt idx="764">
                  <c:v>10.4950541067507</c:v>
                </c:pt>
                <c:pt idx="765">
                  <c:v>10.5087910885658</c:v>
                </c:pt>
                <c:pt idx="766">
                  <c:v>10.522528070380901</c:v>
                </c:pt>
                <c:pt idx="767">
                  <c:v>10.536265052196001</c:v>
                </c:pt>
                <c:pt idx="768">
                  <c:v>10.550002034011101</c:v>
                </c:pt>
                <c:pt idx="769">
                  <c:v>10.5637390158263</c:v>
                </c:pt>
                <c:pt idx="770">
                  <c:v>10.5774759976414</c:v>
                </c:pt>
                <c:pt idx="771">
                  <c:v>10.5912129794565</c:v>
                </c:pt>
                <c:pt idx="772">
                  <c:v>10.604949961271601</c:v>
                </c:pt>
                <c:pt idx="773">
                  <c:v>10.618686943086701</c:v>
                </c:pt>
                <c:pt idx="774">
                  <c:v>10.6324239249019</c:v>
                </c:pt>
                <c:pt idx="775">
                  <c:v>10.646160906717</c:v>
                </c:pt>
                <c:pt idx="776">
                  <c:v>10.6598978885321</c:v>
                </c:pt>
                <c:pt idx="777">
                  <c:v>10.6736348703472</c:v>
                </c:pt>
                <c:pt idx="778">
                  <c:v>10.6873718521623</c:v>
                </c:pt>
                <c:pt idx="779">
                  <c:v>10.701108833977401</c:v>
                </c:pt>
                <c:pt idx="780">
                  <c:v>10.7148458157926</c:v>
                </c:pt>
                <c:pt idx="781">
                  <c:v>10.7285827976077</c:v>
                </c:pt>
                <c:pt idx="782">
                  <c:v>10.7423197794228</c:v>
                </c:pt>
                <c:pt idx="783">
                  <c:v>10.7560567612379</c:v>
                </c:pt>
                <c:pt idx="784">
                  <c:v>10.769793743053</c:v>
                </c:pt>
                <c:pt idx="785">
                  <c:v>10.7835307248682</c:v>
                </c:pt>
                <c:pt idx="786">
                  <c:v>10.7972677066833</c:v>
                </c:pt>
                <c:pt idx="787">
                  <c:v>10.8110046884984</c:v>
                </c:pt>
                <c:pt idx="788">
                  <c:v>10.8247416703135</c:v>
                </c:pt>
                <c:pt idx="789">
                  <c:v>10.8384786521286</c:v>
                </c:pt>
                <c:pt idx="790">
                  <c:v>10.8522156339438</c:v>
                </c:pt>
                <c:pt idx="791">
                  <c:v>10.8659526157589</c:v>
                </c:pt>
                <c:pt idx="792">
                  <c:v>10.879689597574</c:v>
                </c:pt>
                <c:pt idx="793">
                  <c:v>10.8934265793891</c:v>
                </c:pt>
                <c:pt idx="794">
                  <c:v>10.9071635612042</c:v>
                </c:pt>
                <c:pt idx="795">
                  <c:v>10.9209005430193</c:v>
                </c:pt>
                <c:pt idx="796">
                  <c:v>10.9346375248345</c:v>
                </c:pt>
                <c:pt idx="797">
                  <c:v>10.9483745066496</c:v>
                </c:pt>
                <c:pt idx="798">
                  <c:v>10.9621114884647</c:v>
                </c:pt>
                <c:pt idx="799">
                  <c:v>10.9758484702798</c:v>
                </c:pt>
                <c:pt idx="800">
                  <c:v>10.9895854520949</c:v>
                </c:pt>
                <c:pt idx="801">
                  <c:v>11.0033224339101</c:v>
                </c:pt>
                <c:pt idx="802">
                  <c:v>11.0170594157252</c:v>
                </c:pt>
                <c:pt idx="803">
                  <c:v>11.0307963975403</c:v>
                </c:pt>
                <c:pt idx="804">
                  <c:v>11.0445333793554</c:v>
                </c:pt>
                <c:pt idx="805">
                  <c:v>11.0582703611705</c:v>
                </c:pt>
                <c:pt idx="806">
                  <c:v>11.0720073429857</c:v>
                </c:pt>
                <c:pt idx="807">
                  <c:v>11.0857443248008</c:v>
                </c:pt>
                <c:pt idx="808">
                  <c:v>11.0994813066159</c:v>
                </c:pt>
                <c:pt idx="809">
                  <c:v>11.113218288431</c:v>
                </c:pt>
                <c:pt idx="810">
                  <c:v>11.1269552702461</c:v>
                </c:pt>
                <c:pt idx="811">
                  <c:v>11.1406922520612</c:v>
                </c:pt>
                <c:pt idx="812">
                  <c:v>11.1544292338764</c:v>
                </c:pt>
                <c:pt idx="813">
                  <c:v>11.1681662156915</c:v>
                </c:pt>
                <c:pt idx="814">
                  <c:v>11.1819031975066</c:v>
                </c:pt>
                <c:pt idx="815">
                  <c:v>11.1956401793217</c:v>
                </c:pt>
                <c:pt idx="816">
                  <c:v>11.2093771611368</c:v>
                </c:pt>
                <c:pt idx="817">
                  <c:v>11.223114142951999</c:v>
                </c:pt>
                <c:pt idx="818">
                  <c:v>11.236851124767099</c:v>
                </c:pt>
                <c:pt idx="819">
                  <c:v>11.2505881065822</c:v>
                </c:pt>
                <c:pt idx="820">
                  <c:v>11.2643250883973</c:v>
                </c:pt>
                <c:pt idx="821">
                  <c:v>11.2780620702124</c:v>
                </c:pt>
                <c:pt idx="822">
                  <c:v>11.291799052027599</c:v>
                </c:pt>
                <c:pt idx="823">
                  <c:v>11.305536033842699</c:v>
                </c:pt>
                <c:pt idx="824">
                  <c:v>11.319273015657799</c:v>
                </c:pt>
                <c:pt idx="825">
                  <c:v>11.333009997472899</c:v>
                </c:pt>
                <c:pt idx="826">
                  <c:v>11.346746979288</c:v>
                </c:pt>
                <c:pt idx="827">
                  <c:v>11.3604839611031</c:v>
                </c:pt>
                <c:pt idx="828">
                  <c:v>11.374220942918299</c:v>
                </c:pt>
                <c:pt idx="829">
                  <c:v>11.387957924733399</c:v>
                </c:pt>
                <c:pt idx="830">
                  <c:v>11.401694906548499</c:v>
                </c:pt>
                <c:pt idx="831">
                  <c:v>11.415431888363599</c:v>
                </c:pt>
                <c:pt idx="832">
                  <c:v>11.4291688701787</c:v>
                </c:pt>
                <c:pt idx="833">
                  <c:v>11.442905851993901</c:v>
                </c:pt>
                <c:pt idx="834">
                  <c:v>11.456642833808999</c:v>
                </c:pt>
                <c:pt idx="835">
                  <c:v>11.470379815624099</c:v>
                </c:pt>
                <c:pt idx="836">
                  <c:v>11.484116797439199</c:v>
                </c:pt>
                <c:pt idx="837">
                  <c:v>11.497853779254299</c:v>
                </c:pt>
                <c:pt idx="838">
                  <c:v>11.511590761069501</c:v>
                </c:pt>
                <c:pt idx="839">
                  <c:v>11.525327742884601</c:v>
                </c:pt>
                <c:pt idx="840">
                  <c:v>11.539064724699699</c:v>
                </c:pt>
                <c:pt idx="841">
                  <c:v>11.552801706514799</c:v>
                </c:pt>
                <c:pt idx="842">
                  <c:v>11.566538688329899</c:v>
                </c:pt>
                <c:pt idx="843">
                  <c:v>11.580275670144999</c:v>
                </c:pt>
                <c:pt idx="844">
                  <c:v>11.594012651960201</c:v>
                </c:pt>
                <c:pt idx="845">
                  <c:v>11.607749633775301</c:v>
                </c:pt>
                <c:pt idx="846">
                  <c:v>11.621486615590401</c:v>
                </c:pt>
                <c:pt idx="847">
                  <c:v>11.635223597405499</c:v>
                </c:pt>
                <c:pt idx="848">
                  <c:v>11.648960579220599</c:v>
                </c:pt>
                <c:pt idx="849">
                  <c:v>11.662697561035801</c:v>
                </c:pt>
                <c:pt idx="850">
                  <c:v>11.676434542850901</c:v>
                </c:pt>
                <c:pt idx="851">
                  <c:v>11.690171524666001</c:v>
                </c:pt>
                <c:pt idx="852">
                  <c:v>11.703908506481101</c:v>
                </c:pt>
                <c:pt idx="853">
                  <c:v>11.717645488296199</c:v>
                </c:pt>
                <c:pt idx="854">
                  <c:v>11.731382470111299</c:v>
                </c:pt>
                <c:pt idx="855">
                  <c:v>11.745119451926501</c:v>
                </c:pt>
                <c:pt idx="856">
                  <c:v>11.758856433741601</c:v>
                </c:pt>
                <c:pt idx="857">
                  <c:v>11.772593415556701</c:v>
                </c:pt>
                <c:pt idx="858">
                  <c:v>11.786330397371801</c:v>
                </c:pt>
                <c:pt idx="859">
                  <c:v>11.800067379186901</c:v>
                </c:pt>
                <c:pt idx="860">
                  <c:v>11.8138043610021</c:v>
                </c:pt>
                <c:pt idx="861">
                  <c:v>11.8275413428172</c:v>
                </c:pt>
                <c:pt idx="862">
                  <c:v>11.841278324632301</c:v>
                </c:pt>
                <c:pt idx="863">
                  <c:v>11.855015306447401</c:v>
                </c:pt>
                <c:pt idx="864">
                  <c:v>11.868752288262501</c:v>
                </c:pt>
                <c:pt idx="865">
                  <c:v>11.8824892700777</c:v>
                </c:pt>
                <c:pt idx="866">
                  <c:v>11.8962262518928</c:v>
                </c:pt>
                <c:pt idx="867">
                  <c:v>11.9099632337079</c:v>
                </c:pt>
                <c:pt idx="868">
                  <c:v>11.923700215523001</c:v>
                </c:pt>
                <c:pt idx="869">
                  <c:v>11.937437197338101</c:v>
                </c:pt>
                <c:pt idx="870">
                  <c:v>11.951174179153201</c:v>
                </c:pt>
                <c:pt idx="871">
                  <c:v>11.9649111609684</c:v>
                </c:pt>
                <c:pt idx="872">
                  <c:v>11.9786481427835</c:v>
                </c:pt>
                <c:pt idx="873">
                  <c:v>11.9923851245986</c:v>
                </c:pt>
                <c:pt idx="874">
                  <c:v>12.0061221064137</c:v>
                </c:pt>
                <c:pt idx="875">
                  <c:v>12.019859088228801</c:v>
                </c:pt>
                <c:pt idx="876">
                  <c:v>12.033596070044</c:v>
                </c:pt>
                <c:pt idx="877">
                  <c:v>12.0473330518591</c:v>
                </c:pt>
                <c:pt idx="878">
                  <c:v>12.0610700336742</c:v>
                </c:pt>
                <c:pt idx="879">
                  <c:v>12.0748070154893</c:v>
                </c:pt>
                <c:pt idx="880">
                  <c:v>12.0885439973044</c:v>
                </c:pt>
                <c:pt idx="881">
                  <c:v>12.1022809791196</c:v>
                </c:pt>
                <c:pt idx="882">
                  <c:v>12.1160179609347</c:v>
                </c:pt>
                <c:pt idx="883">
                  <c:v>12.1297549427498</c:v>
                </c:pt>
                <c:pt idx="884">
                  <c:v>12.1434919245649</c:v>
                </c:pt>
                <c:pt idx="885">
                  <c:v>12.15722890638</c:v>
                </c:pt>
                <c:pt idx="886">
                  <c:v>12.1709658881951</c:v>
                </c:pt>
                <c:pt idx="887">
                  <c:v>12.1847028700103</c:v>
                </c:pt>
                <c:pt idx="888">
                  <c:v>12.1984398518254</c:v>
                </c:pt>
                <c:pt idx="889">
                  <c:v>12.2121768336405</c:v>
                </c:pt>
                <c:pt idx="890">
                  <c:v>12.2259138154556</c:v>
                </c:pt>
                <c:pt idx="891">
                  <c:v>12.2396507972707</c:v>
                </c:pt>
                <c:pt idx="892">
                  <c:v>12.2533877790859</c:v>
                </c:pt>
                <c:pt idx="893">
                  <c:v>12.267124760901</c:v>
                </c:pt>
                <c:pt idx="894">
                  <c:v>12.2808617427161</c:v>
                </c:pt>
                <c:pt idx="895">
                  <c:v>12.2945987245312</c:v>
                </c:pt>
                <c:pt idx="896">
                  <c:v>12.3083357063463</c:v>
                </c:pt>
                <c:pt idx="897">
                  <c:v>12.3220726881615</c:v>
                </c:pt>
                <c:pt idx="898">
                  <c:v>12.3358096699766</c:v>
                </c:pt>
                <c:pt idx="899">
                  <c:v>12.3495466517917</c:v>
                </c:pt>
                <c:pt idx="900">
                  <c:v>12.3632836336068</c:v>
                </c:pt>
                <c:pt idx="901">
                  <c:v>12.3770206154219</c:v>
                </c:pt>
                <c:pt idx="902">
                  <c:v>12.390757597237</c:v>
                </c:pt>
                <c:pt idx="903">
                  <c:v>12.4044945790522</c:v>
                </c:pt>
                <c:pt idx="904">
                  <c:v>12.4182315608673</c:v>
                </c:pt>
                <c:pt idx="905">
                  <c:v>12.4319685426824</c:v>
                </c:pt>
                <c:pt idx="906">
                  <c:v>12.4457055244975</c:v>
                </c:pt>
                <c:pt idx="907">
                  <c:v>12.4594425063126</c:v>
                </c:pt>
                <c:pt idx="908">
                  <c:v>12.4731794881278</c:v>
                </c:pt>
                <c:pt idx="909">
                  <c:v>12.4869164699429</c:v>
                </c:pt>
                <c:pt idx="910">
                  <c:v>12.500653451758</c:v>
                </c:pt>
                <c:pt idx="911">
                  <c:v>12.5143904335731</c:v>
                </c:pt>
                <c:pt idx="912">
                  <c:v>12.5281274153882</c:v>
                </c:pt>
                <c:pt idx="913">
                  <c:v>12.541864397203399</c:v>
                </c:pt>
                <c:pt idx="914">
                  <c:v>12.555601379018499</c:v>
                </c:pt>
                <c:pt idx="915">
                  <c:v>12.5693383608336</c:v>
                </c:pt>
                <c:pt idx="916">
                  <c:v>12.5830753426487</c:v>
                </c:pt>
                <c:pt idx="917">
                  <c:v>12.5968123244638</c:v>
                </c:pt>
                <c:pt idx="918">
                  <c:v>12.6105493062789</c:v>
                </c:pt>
                <c:pt idx="919">
                  <c:v>12.624286288094099</c:v>
                </c:pt>
                <c:pt idx="920">
                  <c:v>12.638023269909199</c:v>
                </c:pt>
                <c:pt idx="921">
                  <c:v>12.6517602517243</c:v>
                </c:pt>
                <c:pt idx="922">
                  <c:v>12.6654972335394</c:v>
                </c:pt>
                <c:pt idx="923">
                  <c:v>12.6792342153545</c:v>
                </c:pt>
                <c:pt idx="924">
                  <c:v>12.692971197169699</c:v>
                </c:pt>
                <c:pt idx="925">
                  <c:v>12.706708178984799</c:v>
                </c:pt>
                <c:pt idx="926">
                  <c:v>12.720445160799899</c:v>
                </c:pt>
                <c:pt idx="927">
                  <c:v>12.734182142614999</c:v>
                </c:pt>
                <c:pt idx="928">
                  <c:v>12.7479191244301</c:v>
                </c:pt>
                <c:pt idx="929">
                  <c:v>12.7616561062452</c:v>
                </c:pt>
                <c:pt idx="930">
                  <c:v>12.775393088060399</c:v>
                </c:pt>
                <c:pt idx="931">
                  <c:v>12.789130069875499</c:v>
                </c:pt>
                <c:pt idx="932">
                  <c:v>12.802867051690599</c:v>
                </c:pt>
                <c:pt idx="933">
                  <c:v>12.816604033505699</c:v>
                </c:pt>
                <c:pt idx="934">
                  <c:v>12.8303410153208</c:v>
                </c:pt>
                <c:pt idx="935">
                  <c:v>12.844077997136001</c:v>
                </c:pt>
                <c:pt idx="936">
                  <c:v>12.857814978951099</c:v>
                </c:pt>
                <c:pt idx="937">
                  <c:v>12.871551960766199</c:v>
                </c:pt>
                <c:pt idx="938">
                  <c:v>12.885288942581299</c:v>
                </c:pt>
                <c:pt idx="939">
                  <c:v>12.899025924396399</c:v>
                </c:pt>
                <c:pt idx="940">
                  <c:v>12.912762906211601</c:v>
                </c:pt>
                <c:pt idx="941">
                  <c:v>12.926499888026701</c:v>
                </c:pt>
                <c:pt idx="942">
                  <c:v>12.940236869841801</c:v>
                </c:pt>
                <c:pt idx="943">
                  <c:v>12.953973851656899</c:v>
                </c:pt>
                <c:pt idx="944">
                  <c:v>12.967710833471999</c:v>
                </c:pt>
                <c:pt idx="945">
                  <c:v>12.981447815287099</c:v>
                </c:pt>
                <c:pt idx="946">
                  <c:v>12.995184797102301</c:v>
                </c:pt>
                <c:pt idx="947">
                  <c:v>13.008921778917401</c:v>
                </c:pt>
                <c:pt idx="948">
                  <c:v>13.022658760732501</c:v>
                </c:pt>
                <c:pt idx="949">
                  <c:v>13.036395742547599</c:v>
                </c:pt>
                <c:pt idx="950">
                  <c:v>13.050132724362699</c:v>
                </c:pt>
                <c:pt idx="951">
                  <c:v>13.063869706177901</c:v>
                </c:pt>
                <c:pt idx="952">
                  <c:v>13.077606687993001</c:v>
                </c:pt>
                <c:pt idx="953">
                  <c:v>13.091343669808101</c:v>
                </c:pt>
                <c:pt idx="954">
                  <c:v>13.105080651623201</c:v>
                </c:pt>
                <c:pt idx="955">
                  <c:v>13.118817633438301</c:v>
                </c:pt>
                <c:pt idx="956">
                  <c:v>13.1325546152535</c:v>
                </c:pt>
                <c:pt idx="957">
                  <c:v>13.146291597068601</c:v>
                </c:pt>
                <c:pt idx="958">
                  <c:v>13.160028578883701</c:v>
                </c:pt>
                <c:pt idx="959">
                  <c:v>13.173765560698801</c:v>
                </c:pt>
                <c:pt idx="960">
                  <c:v>13.187502542513901</c:v>
                </c:pt>
                <c:pt idx="961">
                  <c:v>13.201239524329001</c:v>
                </c:pt>
                <c:pt idx="962">
                  <c:v>13.2149765061442</c:v>
                </c:pt>
                <c:pt idx="963">
                  <c:v>13.2287134879593</c:v>
                </c:pt>
                <c:pt idx="964">
                  <c:v>13.242450469774401</c:v>
                </c:pt>
                <c:pt idx="965">
                  <c:v>13.256187451589501</c:v>
                </c:pt>
                <c:pt idx="966">
                  <c:v>13.269924433404601</c:v>
                </c:pt>
                <c:pt idx="967">
                  <c:v>13.2836614152198</c:v>
                </c:pt>
                <c:pt idx="968">
                  <c:v>13.2973983970349</c:v>
                </c:pt>
                <c:pt idx="969">
                  <c:v>13.31113537885</c:v>
                </c:pt>
                <c:pt idx="970">
                  <c:v>13.324872360665101</c:v>
                </c:pt>
                <c:pt idx="971">
                  <c:v>13.338609342480201</c:v>
                </c:pt>
                <c:pt idx="972">
                  <c:v>13.3523463242954</c:v>
                </c:pt>
                <c:pt idx="973">
                  <c:v>13.3660833061105</c:v>
                </c:pt>
                <c:pt idx="974">
                  <c:v>13.3798202879256</c:v>
                </c:pt>
                <c:pt idx="975">
                  <c:v>13.3935572697407</c:v>
                </c:pt>
                <c:pt idx="976">
                  <c:v>13.4072942515558</c:v>
                </c:pt>
                <c:pt idx="977">
                  <c:v>13.421031233370901</c:v>
                </c:pt>
                <c:pt idx="978">
                  <c:v>13.4347682151861</c:v>
                </c:pt>
                <c:pt idx="979">
                  <c:v>13.4485051970012</c:v>
                </c:pt>
                <c:pt idx="980">
                  <c:v>13.4622421788163</c:v>
                </c:pt>
                <c:pt idx="981">
                  <c:v>13.4759791606314</c:v>
                </c:pt>
                <c:pt idx="982">
                  <c:v>13.4897161424465</c:v>
                </c:pt>
                <c:pt idx="983">
                  <c:v>13.5034531242617</c:v>
                </c:pt>
                <c:pt idx="984">
                  <c:v>13.5171901060768</c:v>
                </c:pt>
                <c:pt idx="985">
                  <c:v>13.5309270878919</c:v>
                </c:pt>
                <c:pt idx="986">
                  <c:v>13.544664069707</c:v>
                </c:pt>
                <c:pt idx="987">
                  <c:v>13.5584010515221</c:v>
                </c:pt>
                <c:pt idx="988">
                  <c:v>13.5721380333373</c:v>
                </c:pt>
                <c:pt idx="989">
                  <c:v>13.5858750151524</c:v>
                </c:pt>
                <c:pt idx="990">
                  <c:v>13.5996119969675</c:v>
                </c:pt>
                <c:pt idx="991">
                  <c:v>13.6133489787826</c:v>
                </c:pt>
                <c:pt idx="992">
                  <c:v>13.6270859605977</c:v>
                </c:pt>
                <c:pt idx="993">
                  <c:v>13.6408229424128</c:v>
                </c:pt>
                <c:pt idx="994">
                  <c:v>13.654559924228</c:v>
                </c:pt>
                <c:pt idx="995">
                  <c:v>13.6682969060431</c:v>
                </c:pt>
                <c:pt idx="996">
                  <c:v>13.6820338878582</c:v>
                </c:pt>
                <c:pt idx="997">
                  <c:v>13.6957708696733</c:v>
                </c:pt>
                <c:pt idx="998">
                  <c:v>13.7095078514884</c:v>
                </c:pt>
                <c:pt idx="999">
                  <c:v>13.7232448333036</c:v>
                </c:pt>
                <c:pt idx="1000">
                  <c:v>13.7369818151187</c:v>
                </c:pt>
                <c:pt idx="1001">
                  <c:v>13.7507187969338</c:v>
                </c:pt>
                <c:pt idx="1002">
                  <c:v>13.7644557787489</c:v>
                </c:pt>
                <c:pt idx="1003">
                  <c:v>13.778192760564</c:v>
                </c:pt>
                <c:pt idx="1004">
                  <c:v>13.7919297423792</c:v>
                </c:pt>
                <c:pt idx="1005">
                  <c:v>13.8056667241943</c:v>
                </c:pt>
                <c:pt idx="1006">
                  <c:v>13.8194037060094</c:v>
                </c:pt>
                <c:pt idx="1007">
                  <c:v>13.8331406878245</c:v>
                </c:pt>
                <c:pt idx="1008">
                  <c:v>13.8468776696396</c:v>
                </c:pt>
                <c:pt idx="1009">
                  <c:v>13.8606146514547</c:v>
                </c:pt>
                <c:pt idx="1010">
                  <c:v>13.8743516332699</c:v>
                </c:pt>
                <c:pt idx="1011">
                  <c:v>13.888088615085</c:v>
                </c:pt>
                <c:pt idx="1012">
                  <c:v>13.9018255969001</c:v>
                </c:pt>
                <c:pt idx="1013">
                  <c:v>13.9155625787152</c:v>
                </c:pt>
                <c:pt idx="1014">
                  <c:v>13.9292995605303</c:v>
                </c:pt>
                <c:pt idx="1015">
                  <c:v>13.943036542345499</c:v>
                </c:pt>
                <c:pt idx="1016">
                  <c:v>13.956773524160599</c:v>
                </c:pt>
                <c:pt idx="1017">
                  <c:v>13.9705105059757</c:v>
                </c:pt>
                <c:pt idx="1018">
                  <c:v>13.9842474877908</c:v>
                </c:pt>
                <c:pt idx="1019">
                  <c:v>13.9979844696059</c:v>
                </c:pt>
                <c:pt idx="1020">
                  <c:v>14.011721451421</c:v>
                </c:pt>
                <c:pt idx="1021">
                  <c:v>14.025458433236199</c:v>
                </c:pt>
                <c:pt idx="1022">
                  <c:v>14.039195415051299</c:v>
                </c:pt>
                <c:pt idx="1023">
                  <c:v>14.0529323968664</c:v>
                </c:pt>
                <c:pt idx="1024">
                  <c:v>14.0666693786815</c:v>
                </c:pt>
                <c:pt idx="1025">
                  <c:v>14.0804063604966</c:v>
                </c:pt>
                <c:pt idx="1026">
                  <c:v>14.094143342311799</c:v>
                </c:pt>
                <c:pt idx="1027">
                  <c:v>14.107880324126899</c:v>
                </c:pt>
                <c:pt idx="1028">
                  <c:v>14.121617305941999</c:v>
                </c:pt>
                <c:pt idx="1029">
                  <c:v>14.135354287757099</c:v>
                </c:pt>
                <c:pt idx="1030">
                  <c:v>14.1490912695722</c:v>
                </c:pt>
                <c:pt idx="1031">
                  <c:v>14.162828251387401</c:v>
                </c:pt>
                <c:pt idx="1032">
                  <c:v>14.176565233202499</c:v>
                </c:pt>
                <c:pt idx="1033">
                  <c:v>14.190302215017599</c:v>
                </c:pt>
                <c:pt idx="1034">
                  <c:v>14.204039196832699</c:v>
                </c:pt>
                <c:pt idx="1035">
                  <c:v>14.217776178647799</c:v>
                </c:pt>
                <c:pt idx="1036">
                  <c:v>14.231513160462899</c:v>
                </c:pt>
                <c:pt idx="1037">
                  <c:v>14.245250142278101</c:v>
                </c:pt>
                <c:pt idx="1038">
                  <c:v>14.258987124093199</c:v>
                </c:pt>
                <c:pt idx="1039">
                  <c:v>14.272724105908299</c:v>
                </c:pt>
                <c:pt idx="1040">
                  <c:v>14.286461087723399</c:v>
                </c:pt>
                <c:pt idx="1041">
                  <c:v>14.300198069538499</c:v>
                </c:pt>
                <c:pt idx="1042">
                  <c:v>14.313935051353701</c:v>
                </c:pt>
                <c:pt idx="1043">
                  <c:v>14.327672033168801</c:v>
                </c:pt>
                <c:pt idx="1044">
                  <c:v>14.341409014983901</c:v>
                </c:pt>
                <c:pt idx="1045">
                  <c:v>14.355145996798999</c:v>
                </c:pt>
                <c:pt idx="1046">
                  <c:v>14.368882978614099</c:v>
                </c:pt>
                <c:pt idx="1047">
                  <c:v>14.382619960429301</c:v>
                </c:pt>
                <c:pt idx="1048">
                  <c:v>14.396356942244401</c:v>
                </c:pt>
                <c:pt idx="1049">
                  <c:v>14.410093924059501</c:v>
                </c:pt>
                <c:pt idx="1050">
                  <c:v>14.423830905874601</c:v>
                </c:pt>
                <c:pt idx="1051">
                  <c:v>14.437567887689699</c:v>
                </c:pt>
                <c:pt idx="1052">
                  <c:v>14.451304869504799</c:v>
                </c:pt>
                <c:pt idx="1053">
                  <c:v>14.465041851320001</c:v>
                </c:pt>
                <c:pt idx="1054">
                  <c:v>14.478778833135101</c:v>
                </c:pt>
                <c:pt idx="1055">
                  <c:v>14.492515814950201</c:v>
                </c:pt>
                <c:pt idx="1056">
                  <c:v>14.506252796765301</c:v>
                </c:pt>
                <c:pt idx="1057">
                  <c:v>14.519989778580401</c:v>
                </c:pt>
                <c:pt idx="1058">
                  <c:v>14.5337267603956</c:v>
                </c:pt>
                <c:pt idx="1059">
                  <c:v>14.5474637422107</c:v>
                </c:pt>
                <c:pt idx="1060">
                  <c:v>14.561200724025801</c:v>
                </c:pt>
                <c:pt idx="1061">
                  <c:v>14.574937705840901</c:v>
                </c:pt>
                <c:pt idx="1062">
                  <c:v>14.588674687656001</c:v>
                </c:pt>
                <c:pt idx="1063">
                  <c:v>14.6024116694712</c:v>
                </c:pt>
                <c:pt idx="1064">
                  <c:v>14.6161486512863</c:v>
                </c:pt>
                <c:pt idx="1065">
                  <c:v>14.6298856331014</c:v>
                </c:pt>
                <c:pt idx="1066">
                  <c:v>14.643622614916501</c:v>
                </c:pt>
                <c:pt idx="1067">
                  <c:v>14.657359596731601</c:v>
                </c:pt>
                <c:pt idx="1068">
                  <c:v>14.671096578546701</c:v>
                </c:pt>
                <c:pt idx="1069">
                  <c:v>14.6848335603619</c:v>
                </c:pt>
                <c:pt idx="1070">
                  <c:v>14.698570542177</c:v>
                </c:pt>
                <c:pt idx="1071">
                  <c:v>14.7123075239921</c:v>
                </c:pt>
                <c:pt idx="1072">
                  <c:v>14.7260445058072</c:v>
                </c:pt>
                <c:pt idx="1073">
                  <c:v>14.739781487622301</c:v>
                </c:pt>
                <c:pt idx="1074">
                  <c:v>14.7535184694375</c:v>
                </c:pt>
                <c:pt idx="1075">
                  <c:v>14.7672554512526</c:v>
                </c:pt>
                <c:pt idx="1076">
                  <c:v>14.7809924330677</c:v>
                </c:pt>
                <c:pt idx="1077">
                  <c:v>14.7947294148828</c:v>
                </c:pt>
                <c:pt idx="1078">
                  <c:v>14.8084663966979</c:v>
                </c:pt>
                <c:pt idx="1079">
                  <c:v>14.8222033785131</c:v>
                </c:pt>
                <c:pt idx="1080">
                  <c:v>14.8359403603282</c:v>
                </c:pt>
                <c:pt idx="1081">
                  <c:v>14.8496773421433</c:v>
                </c:pt>
                <c:pt idx="1082">
                  <c:v>14.8634143239584</c:v>
                </c:pt>
                <c:pt idx="1083">
                  <c:v>14.8771513057735</c:v>
                </c:pt>
                <c:pt idx="1084">
                  <c:v>14.8908882875886</c:v>
                </c:pt>
                <c:pt idx="1085">
                  <c:v>14.9046252694038</c:v>
                </c:pt>
                <c:pt idx="1086">
                  <c:v>14.9183622512189</c:v>
                </c:pt>
                <c:pt idx="1087">
                  <c:v>14.932099233034</c:v>
                </c:pt>
                <c:pt idx="1088">
                  <c:v>14.9458362148491</c:v>
                </c:pt>
                <c:pt idx="1089">
                  <c:v>14.9595731966642</c:v>
                </c:pt>
                <c:pt idx="1090">
                  <c:v>14.9733101784794</c:v>
                </c:pt>
                <c:pt idx="1091">
                  <c:v>14.9870471602945</c:v>
                </c:pt>
                <c:pt idx="1092">
                  <c:v>15.0007841421096</c:v>
                </c:pt>
                <c:pt idx="1093">
                  <c:v>15.0145211239247</c:v>
                </c:pt>
                <c:pt idx="1094">
                  <c:v>15.0282581057398</c:v>
                </c:pt>
                <c:pt idx="1095">
                  <c:v>15.0419950875549</c:v>
                </c:pt>
                <c:pt idx="1096">
                  <c:v>15.0557320693701</c:v>
                </c:pt>
                <c:pt idx="1097">
                  <c:v>15.0694690511852</c:v>
                </c:pt>
                <c:pt idx="1098">
                  <c:v>15.0832060330003</c:v>
                </c:pt>
                <c:pt idx="1099">
                  <c:v>15.0969430148154</c:v>
                </c:pt>
                <c:pt idx="1100">
                  <c:v>15.1106799966305</c:v>
                </c:pt>
                <c:pt idx="1101">
                  <c:v>15.1244169784457</c:v>
                </c:pt>
                <c:pt idx="1102">
                  <c:v>15.1381539602608</c:v>
                </c:pt>
                <c:pt idx="1103">
                  <c:v>15.1518909420759</c:v>
                </c:pt>
                <c:pt idx="1104">
                  <c:v>15.165627923891</c:v>
                </c:pt>
                <c:pt idx="1105">
                  <c:v>15.1793649057061</c:v>
                </c:pt>
                <c:pt idx="1106">
                  <c:v>15.1931018875213</c:v>
                </c:pt>
                <c:pt idx="1107">
                  <c:v>15.2068388693364</c:v>
                </c:pt>
                <c:pt idx="1108">
                  <c:v>15.2205758511515</c:v>
                </c:pt>
                <c:pt idx="1109">
                  <c:v>15.2343128329666</c:v>
                </c:pt>
                <c:pt idx="1110">
                  <c:v>15.2480498147817</c:v>
                </c:pt>
                <c:pt idx="1111">
                  <c:v>15.2617867965968</c:v>
                </c:pt>
                <c:pt idx="1112">
                  <c:v>15.275523778411999</c:v>
                </c:pt>
                <c:pt idx="1113">
                  <c:v>15.2892607602271</c:v>
                </c:pt>
                <c:pt idx="1114">
                  <c:v>15.3029977420422</c:v>
                </c:pt>
                <c:pt idx="1115">
                  <c:v>15.3167347238573</c:v>
                </c:pt>
                <c:pt idx="1116">
                  <c:v>15.3304717056724</c:v>
                </c:pt>
                <c:pt idx="1117">
                  <c:v>15.344208687487599</c:v>
                </c:pt>
                <c:pt idx="1118">
                  <c:v>15.357945669302699</c:v>
                </c:pt>
                <c:pt idx="1119">
                  <c:v>15.3716826511178</c:v>
                </c:pt>
                <c:pt idx="1120">
                  <c:v>15.3854196329329</c:v>
                </c:pt>
                <c:pt idx="1121">
                  <c:v>15.399156614748</c:v>
                </c:pt>
                <c:pt idx="1122">
                  <c:v>15.412893596563199</c:v>
                </c:pt>
                <c:pt idx="1123">
                  <c:v>15.426630578378299</c:v>
                </c:pt>
                <c:pt idx="1124">
                  <c:v>15.440367560193399</c:v>
                </c:pt>
                <c:pt idx="1125">
                  <c:v>15.454104542008499</c:v>
                </c:pt>
                <c:pt idx="1126">
                  <c:v>15.4678415238236</c:v>
                </c:pt>
                <c:pt idx="1127">
                  <c:v>15.4815785056387</c:v>
                </c:pt>
                <c:pt idx="1128">
                  <c:v>15.495315487453899</c:v>
                </c:pt>
                <c:pt idx="1129">
                  <c:v>15.509052469268999</c:v>
                </c:pt>
                <c:pt idx="1130">
                  <c:v>15.522789451084099</c:v>
                </c:pt>
                <c:pt idx="1131">
                  <c:v>15.536526432899199</c:v>
                </c:pt>
                <c:pt idx="1132">
                  <c:v>15.5502634147143</c:v>
                </c:pt>
                <c:pt idx="1133">
                  <c:v>15.564000396529501</c:v>
                </c:pt>
                <c:pt idx="1134">
                  <c:v>15.577737378344599</c:v>
                </c:pt>
                <c:pt idx="1135">
                  <c:v>15.591474360159699</c:v>
                </c:pt>
                <c:pt idx="1136">
                  <c:v>15.605211341974799</c:v>
                </c:pt>
                <c:pt idx="1137">
                  <c:v>15.618948323789899</c:v>
                </c:pt>
                <c:pt idx="1138">
                  <c:v>15.632685305605101</c:v>
                </c:pt>
                <c:pt idx="1139">
                  <c:v>15.646422287420201</c:v>
                </c:pt>
                <c:pt idx="1140">
                  <c:v>15.660159269235301</c:v>
                </c:pt>
                <c:pt idx="1141">
                  <c:v>15.673896251050399</c:v>
                </c:pt>
                <c:pt idx="1142">
                  <c:v>15.687633232865499</c:v>
                </c:pt>
                <c:pt idx="1143">
                  <c:v>15.701370214680599</c:v>
                </c:pt>
                <c:pt idx="1144">
                  <c:v>15.715107196495801</c:v>
                </c:pt>
                <c:pt idx="1145">
                  <c:v>15.728844178310901</c:v>
                </c:pt>
                <c:pt idx="1146">
                  <c:v>15.742581160126001</c:v>
                </c:pt>
                <c:pt idx="1147">
                  <c:v>15.756318141941099</c:v>
                </c:pt>
                <c:pt idx="1148">
                  <c:v>15.770055123756199</c:v>
                </c:pt>
                <c:pt idx="1149">
                  <c:v>15.783792105571401</c:v>
                </c:pt>
                <c:pt idx="1150">
                  <c:v>15.797529087386501</c:v>
                </c:pt>
                <c:pt idx="1151">
                  <c:v>15.811266069201601</c:v>
                </c:pt>
                <c:pt idx="1152">
                  <c:v>15.825003051016701</c:v>
                </c:pt>
                <c:pt idx="1153">
                  <c:v>15.838740032831801</c:v>
                </c:pt>
                <c:pt idx="1154">
                  <c:v>15.852477014647</c:v>
                </c:pt>
                <c:pt idx="1155">
                  <c:v>15.866213996462101</c:v>
                </c:pt>
                <c:pt idx="1156">
                  <c:v>15.879950978277201</c:v>
                </c:pt>
                <c:pt idx="1157">
                  <c:v>15.893687960092301</c:v>
                </c:pt>
                <c:pt idx="1158">
                  <c:v>15.907424941907401</c:v>
                </c:pt>
                <c:pt idx="1159">
                  <c:v>15.921161923722501</c:v>
                </c:pt>
                <c:pt idx="1160">
                  <c:v>15.9348989055377</c:v>
                </c:pt>
                <c:pt idx="1161">
                  <c:v>15.9486358873528</c:v>
                </c:pt>
                <c:pt idx="1162">
                  <c:v>15.962372869167901</c:v>
                </c:pt>
                <c:pt idx="1163">
                  <c:v>15.976109850983001</c:v>
                </c:pt>
                <c:pt idx="1164">
                  <c:v>15.989846832798101</c:v>
                </c:pt>
                <c:pt idx="1165">
                  <c:v>16.0035838146133</c:v>
                </c:pt>
                <c:pt idx="1166">
                  <c:v>16.0173207964284</c:v>
                </c:pt>
                <c:pt idx="1167">
                  <c:v>16.0310577782435</c:v>
                </c:pt>
                <c:pt idx="1168">
                  <c:v>16.044794760058601</c:v>
                </c:pt>
                <c:pt idx="1169">
                  <c:v>16.058531741873701</c:v>
                </c:pt>
                <c:pt idx="1170">
                  <c:v>16.0722687236889</c:v>
                </c:pt>
                <c:pt idx="1171">
                  <c:v>16.086005705504</c:v>
                </c:pt>
                <c:pt idx="1172">
                  <c:v>16.0997426873191</c:v>
                </c:pt>
                <c:pt idx="1173">
                  <c:v>16.1134796691342</c:v>
                </c:pt>
                <c:pt idx="1174">
                  <c:v>16.1272166509493</c:v>
                </c:pt>
                <c:pt idx="1175">
                  <c:v>16.140953632764401</c:v>
                </c:pt>
                <c:pt idx="1176">
                  <c:v>16.1546906145796</c:v>
                </c:pt>
                <c:pt idx="1177">
                  <c:v>16.1684275963947</c:v>
                </c:pt>
                <c:pt idx="1178">
                  <c:v>16.1821645782098</c:v>
                </c:pt>
                <c:pt idx="1179">
                  <c:v>16.1959015600249</c:v>
                </c:pt>
                <c:pt idx="1180">
                  <c:v>16.20963854184</c:v>
                </c:pt>
                <c:pt idx="1181">
                  <c:v>16.2233755236552</c:v>
                </c:pt>
                <c:pt idx="1182">
                  <c:v>16.2371125054703</c:v>
                </c:pt>
                <c:pt idx="1183">
                  <c:v>16.2508494872854</c:v>
                </c:pt>
                <c:pt idx="1184">
                  <c:v>16.2645864691005</c:v>
                </c:pt>
                <c:pt idx="1185">
                  <c:v>16.2783234509156</c:v>
                </c:pt>
                <c:pt idx="1186">
                  <c:v>16.2920604327308</c:v>
                </c:pt>
                <c:pt idx="1187">
                  <c:v>16.3057974145459</c:v>
                </c:pt>
                <c:pt idx="1188">
                  <c:v>16.319534396361</c:v>
                </c:pt>
                <c:pt idx="1189">
                  <c:v>16.3332713781761</c:v>
                </c:pt>
                <c:pt idx="1190">
                  <c:v>16.3470083599912</c:v>
                </c:pt>
                <c:pt idx="1191">
                  <c:v>16.3607453418063</c:v>
                </c:pt>
                <c:pt idx="1192">
                  <c:v>16.3744823236215</c:v>
                </c:pt>
                <c:pt idx="1193">
                  <c:v>16.3882193054366</c:v>
                </c:pt>
                <c:pt idx="1194">
                  <c:v>16.4019562872517</c:v>
                </c:pt>
                <c:pt idx="1195">
                  <c:v>16.4156932690668</c:v>
                </c:pt>
                <c:pt idx="1196">
                  <c:v>16.4294302508819</c:v>
                </c:pt>
                <c:pt idx="1197">
                  <c:v>16.4431672326971</c:v>
                </c:pt>
                <c:pt idx="1198">
                  <c:v>16.4569042145122</c:v>
                </c:pt>
                <c:pt idx="1199">
                  <c:v>16.4706411963273</c:v>
                </c:pt>
                <c:pt idx="1200">
                  <c:v>16.4843781781424</c:v>
                </c:pt>
                <c:pt idx="1201">
                  <c:v>16.4981151599575</c:v>
                </c:pt>
                <c:pt idx="1202">
                  <c:v>16.5118521417726</c:v>
                </c:pt>
                <c:pt idx="1203">
                  <c:v>16.5255891235878</c:v>
                </c:pt>
                <c:pt idx="1204">
                  <c:v>16.5393261054029</c:v>
                </c:pt>
                <c:pt idx="1205">
                  <c:v>16.553063087218</c:v>
                </c:pt>
                <c:pt idx="1206">
                  <c:v>16.5668000690331</c:v>
                </c:pt>
                <c:pt idx="1207">
                  <c:v>16.5805370508482</c:v>
                </c:pt>
                <c:pt idx="1208">
                  <c:v>16.5942740326634</c:v>
                </c:pt>
                <c:pt idx="1209">
                  <c:v>16.6080110144785</c:v>
                </c:pt>
                <c:pt idx="1210">
                  <c:v>16.6217479962936</c:v>
                </c:pt>
                <c:pt idx="1211">
                  <c:v>16.6354849781087</c:v>
                </c:pt>
                <c:pt idx="1212">
                  <c:v>16.6492219599238</c:v>
                </c:pt>
                <c:pt idx="1213">
                  <c:v>16.662958941738999</c:v>
                </c:pt>
                <c:pt idx="1214">
                  <c:v>16.676695923554099</c:v>
                </c:pt>
                <c:pt idx="1215">
                  <c:v>16.6904329053692</c:v>
                </c:pt>
                <c:pt idx="1216">
                  <c:v>16.7041698871843</c:v>
                </c:pt>
                <c:pt idx="1217">
                  <c:v>16.7179068689994</c:v>
                </c:pt>
                <c:pt idx="1218">
                  <c:v>16.7316438508145</c:v>
                </c:pt>
                <c:pt idx="1219">
                  <c:v>16.745380832629699</c:v>
                </c:pt>
                <c:pt idx="1220">
                  <c:v>16.759117814444799</c:v>
                </c:pt>
                <c:pt idx="1221">
                  <c:v>16.7728547962599</c:v>
                </c:pt>
                <c:pt idx="1222">
                  <c:v>16.786591778075</c:v>
                </c:pt>
                <c:pt idx="1223">
                  <c:v>16.8003287598901</c:v>
                </c:pt>
                <c:pt idx="1224">
                  <c:v>16.814065741705299</c:v>
                </c:pt>
                <c:pt idx="1225">
                  <c:v>16.827802723520399</c:v>
                </c:pt>
                <c:pt idx="1226">
                  <c:v>16.841539705335499</c:v>
                </c:pt>
                <c:pt idx="1227">
                  <c:v>16.855276687150599</c:v>
                </c:pt>
                <c:pt idx="1228">
                  <c:v>16.8690136689657</c:v>
                </c:pt>
                <c:pt idx="1229">
                  <c:v>16.882750650780899</c:v>
                </c:pt>
                <c:pt idx="1230">
                  <c:v>16.896487632595999</c:v>
                </c:pt>
                <c:pt idx="1231">
                  <c:v>16.910224614411099</c:v>
                </c:pt>
                <c:pt idx="1232">
                  <c:v>16.923961596226199</c:v>
                </c:pt>
                <c:pt idx="1233">
                  <c:v>16.937698578041299</c:v>
                </c:pt>
                <c:pt idx="1234">
                  <c:v>16.951435559856399</c:v>
                </c:pt>
                <c:pt idx="1235">
                  <c:v>16.965172541671599</c:v>
                </c:pt>
                <c:pt idx="1236">
                  <c:v>16.978909523486699</c:v>
                </c:pt>
                <c:pt idx="1237">
                  <c:v>16.992646505301799</c:v>
                </c:pt>
                <c:pt idx="1238">
                  <c:v>17.006383487116899</c:v>
                </c:pt>
                <c:pt idx="1239">
                  <c:v>17.020120468931999</c:v>
                </c:pt>
                <c:pt idx="1240">
                  <c:v>17.033857450747199</c:v>
                </c:pt>
                <c:pt idx="1241">
                  <c:v>17.047594432562299</c:v>
                </c:pt>
                <c:pt idx="1242">
                  <c:v>17.061331414377399</c:v>
                </c:pt>
                <c:pt idx="1243">
                  <c:v>17.075068396192499</c:v>
                </c:pt>
                <c:pt idx="1244">
                  <c:v>17.088805378007599</c:v>
                </c:pt>
                <c:pt idx="1245">
                  <c:v>17.102542359822799</c:v>
                </c:pt>
                <c:pt idx="1246">
                  <c:v>17.116279341637899</c:v>
                </c:pt>
                <c:pt idx="1247">
                  <c:v>17.130016323452999</c:v>
                </c:pt>
                <c:pt idx="1248">
                  <c:v>17.143753305268099</c:v>
                </c:pt>
                <c:pt idx="1249">
                  <c:v>17.157490287083199</c:v>
                </c:pt>
                <c:pt idx="1250">
                  <c:v>17.171227268898299</c:v>
                </c:pt>
                <c:pt idx="1251">
                  <c:v>17.184964250713499</c:v>
                </c:pt>
                <c:pt idx="1252">
                  <c:v>17.198701232528599</c:v>
                </c:pt>
                <c:pt idx="1253">
                  <c:v>17.212438214343699</c:v>
                </c:pt>
                <c:pt idx="1254">
                  <c:v>17.226175196158799</c:v>
                </c:pt>
                <c:pt idx="1255">
                  <c:v>17.239912177973899</c:v>
                </c:pt>
                <c:pt idx="1256">
                  <c:v>17.253649159789099</c:v>
                </c:pt>
                <c:pt idx="1257">
                  <c:v>17.267386141604199</c:v>
                </c:pt>
                <c:pt idx="1258">
                  <c:v>17.281123123419299</c:v>
                </c:pt>
                <c:pt idx="1259">
                  <c:v>17.294860105234399</c:v>
                </c:pt>
                <c:pt idx="1260">
                  <c:v>17.308597087049499</c:v>
                </c:pt>
                <c:pt idx="1261">
                  <c:v>17.322334068864699</c:v>
                </c:pt>
                <c:pt idx="1262">
                  <c:v>17.336071050679799</c:v>
                </c:pt>
                <c:pt idx="1263">
                  <c:v>17.349808032494899</c:v>
                </c:pt>
                <c:pt idx="1264">
                  <c:v>17.363545014309999</c:v>
                </c:pt>
                <c:pt idx="1265">
                  <c:v>17.377281996125099</c:v>
                </c:pt>
                <c:pt idx="1266">
                  <c:v>17.391018977940199</c:v>
                </c:pt>
                <c:pt idx="1267">
                  <c:v>17.404755959755398</c:v>
                </c:pt>
                <c:pt idx="1268">
                  <c:v>17.418492941570499</c:v>
                </c:pt>
                <c:pt idx="1269">
                  <c:v>17.432229923385599</c:v>
                </c:pt>
                <c:pt idx="1270">
                  <c:v>17.445966905200699</c:v>
                </c:pt>
                <c:pt idx="1271">
                  <c:v>17.459703887015799</c:v>
                </c:pt>
                <c:pt idx="1272">
                  <c:v>17.473440868830998</c:v>
                </c:pt>
                <c:pt idx="1273">
                  <c:v>17.487177850646098</c:v>
                </c:pt>
                <c:pt idx="1274">
                  <c:v>17.500914832461199</c:v>
                </c:pt>
                <c:pt idx="1275">
                  <c:v>17.514651814276299</c:v>
                </c:pt>
                <c:pt idx="1276">
                  <c:v>17.528388796091399</c:v>
                </c:pt>
                <c:pt idx="1277">
                  <c:v>17.542125777906499</c:v>
                </c:pt>
                <c:pt idx="1278">
                  <c:v>17.555862759721698</c:v>
                </c:pt>
                <c:pt idx="1279">
                  <c:v>17.569599741536798</c:v>
                </c:pt>
                <c:pt idx="1280">
                  <c:v>17.583336723351898</c:v>
                </c:pt>
                <c:pt idx="1281">
                  <c:v>17.597073705166999</c:v>
                </c:pt>
                <c:pt idx="1282">
                  <c:v>17.610810686982099</c:v>
                </c:pt>
                <c:pt idx="1283">
                  <c:v>17.624547668797302</c:v>
                </c:pt>
                <c:pt idx="1284">
                  <c:v>17.638284650612398</c:v>
                </c:pt>
                <c:pt idx="1285">
                  <c:v>17.652021632427498</c:v>
                </c:pt>
                <c:pt idx="1286">
                  <c:v>17.665758614242598</c:v>
                </c:pt>
                <c:pt idx="1287">
                  <c:v>17.679495596057698</c:v>
                </c:pt>
                <c:pt idx="1288">
                  <c:v>17.693232577872902</c:v>
                </c:pt>
                <c:pt idx="1289">
                  <c:v>17.706969559688002</c:v>
                </c:pt>
                <c:pt idx="1290">
                  <c:v>17.720706541503102</c:v>
                </c:pt>
                <c:pt idx="1291">
                  <c:v>17.734443523318198</c:v>
                </c:pt>
                <c:pt idx="1292">
                  <c:v>17.748180505133298</c:v>
                </c:pt>
                <c:pt idx="1293">
                  <c:v>17.761917486948398</c:v>
                </c:pt>
                <c:pt idx="1294">
                  <c:v>17.775654468763602</c:v>
                </c:pt>
                <c:pt idx="1295">
                  <c:v>17.789391450578702</c:v>
                </c:pt>
                <c:pt idx="1296">
                  <c:v>17.803128432393802</c:v>
                </c:pt>
                <c:pt idx="1297">
                  <c:v>17.816865414208898</c:v>
                </c:pt>
                <c:pt idx="1298">
                  <c:v>17.830602396023998</c:v>
                </c:pt>
                <c:pt idx="1299">
                  <c:v>17.844339377839201</c:v>
                </c:pt>
                <c:pt idx="1300">
                  <c:v>17.858076359654302</c:v>
                </c:pt>
                <c:pt idx="1301">
                  <c:v>17.871813341469402</c:v>
                </c:pt>
                <c:pt idx="1302">
                  <c:v>17.885550323284502</c:v>
                </c:pt>
                <c:pt idx="1303">
                  <c:v>17.899287305099602</c:v>
                </c:pt>
                <c:pt idx="1304">
                  <c:v>17.913024286914801</c:v>
                </c:pt>
                <c:pt idx="1305">
                  <c:v>17.926761268729901</c:v>
                </c:pt>
                <c:pt idx="1306">
                  <c:v>17.940498250545001</c:v>
                </c:pt>
                <c:pt idx="1307">
                  <c:v>17.954235232360102</c:v>
                </c:pt>
                <c:pt idx="1308">
                  <c:v>17.967972214175202</c:v>
                </c:pt>
                <c:pt idx="1309">
                  <c:v>17.981709195990302</c:v>
                </c:pt>
                <c:pt idx="1310">
                  <c:v>17.995446177805501</c:v>
                </c:pt>
                <c:pt idx="1311">
                  <c:v>18.009183159620601</c:v>
                </c:pt>
                <c:pt idx="1312">
                  <c:v>18.022920141435701</c:v>
                </c:pt>
                <c:pt idx="1313">
                  <c:v>18.036657123250802</c:v>
                </c:pt>
                <c:pt idx="1314">
                  <c:v>18.050394105065902</c:v>
                </c:pt>
                <c:pt idx="1315">
                  <c:v>18.064131086881101</c:v>
                </c:pt>
                <c:pt idx="1316">
                  <c:v>18.077868068696201</c:v>
                </c:pt>
                <c:pt idx="1317">
                  <c:v>18.091605050511301</c:v>
                </c:pt>
                <c:pt idx="1318">
                  <c:v>18.105342032326401</c:v>
                </c:pt>
                <c:pt idx="1319">
                  <c:v>18.119079014141501</c:v>
                </c:pt>
                <c:pt idx="1320">
                  <c:v>18.132815995956701</c:v>
                </c:pt>
                <c:pt idx="1321">
                  <c:v>18.146552977771801</c:v>
                </c:pt>
                <c:pt idx="1322">
                  <c:v>18.160289959586901</c:v>
                </c:pt>
                <c:pt idx="1323">
                  <c:v>18.174026941402001</c:v>
                </c:pt>
                <c:pt idx="1324">
                  <c:v>18.187763923217101</c:v>
                </c:pt>
                <c:pt idx="1325">
                  <c:v>18.201500905032201</c:v>
                </c:pt>
                <c:pt idx="1326">
                  <c:v>18.215237886847401</c:v>
                </c:pt>
                <c:pt idx="1327">
                  <c:v>18.228974868662501</c:v>
                </c:pt>
                <c:pt idx="1328">
                  <c:v>18.242711850477601</c:v>
                </c:pt>
                <c:pt idx="1329">
                  <c:v>18.256448832292701</c:v>
                </c:pt>
                <c:pt idx="1330">
                  <c:v>18.270185814107801</c:v>
                </c:pt>
                <c:pt idx="1331">
                  <c:v>18.283922795923001</c:v>
                </c:pt>
                <c:pt idx="1332">
                  <c:v>18.297659777738101</c:v>
                </c:pt>
                <c:pt idx="1333">
                  <c:v>18.311396759553201</c:v>
                </c:pt>
                <c:pt idx="1334">
                  <c:v>18.325133741368301</c:v>
                </c:pt>
                <c:pt idx="1335">
                  <c:v>18.338870723183401</c:v>
                </c:pt>
                <c:pt idx="1336">
                  <c:v>18.352607704998601</c:v>
                </c:pt>
                <c:pt idx="1337">
                  <c:v>18.366344686813701</c:v>
                </c:pt>
                <c:pt idx="1338">
                  <c:v>18.380081668628801</c:v>
                </c:pt>
                <c:pt idx="1339">
                  <c:v>18.393818650443901</c:v>
                </c:pt>
                <c:pt idx="1340">
                  <c:v>18.407555632259001</c:v>
                </c:pt>
                <c:pt idx="1341">
                  <c:v>18.421292614074101</c:v>
                </c:pt>
                <c:pt idx="1342">
                  <c:v>18.435029595889301</c:v>
                </c:pt>
                <c:pt idx="1343">
                  <c:v>18.448766577704401</c:v>
                </c:pt>
                <c:pt idx="1344">
                  <c:v>18.462503559519501</c:v>
                </c:pt>
                <c:pt idx="1345">
                  <c:v>18.476240541334601</c:v>
                </c:pt>
                <c:pt idx="1346">
                  <c:v>18.489977523149701</c:v>
                </c:pt>
                <c:pt idx="1347">
                  <c:v>18.503714504964901</c:v>
                </c:pt>
                <c:pt idx="1348">
                  <c:v>18.517451486780001</c:v>
                </c:pt>
                <c:pt idx="1349">
                  <c:v>18.531188468595101</c:v>
                </c:pt>
                <c:pt idx="1350">
                  <c:v>18.544925450410201</c:v>
                </c:pt>
                <c:pt idx="1351">
                  <c:v>18.558662432225301</c:v>
                </c:pt>
                <c:pt idx="1352">
                  <c:v>18.5723994140405</c:v>
                </c:pt>
                <c:pt idx="1353">
                  <c:v>18.586136395855601</c:v>
                </c:pt>
                <c:pt idx="1354">
                  <c:v>18.599873377670701</c:v>
                </c:pt>
                <c:pt idx="1355">
                  <c:v>18.613610359485801</c:v>
                </c:pt>
                <c:pt idx="1356">
                  <c:v>18.627347341300901</c:v>
                </c:pt>
                <c:pt idx="1357">
                  <c:v>18.641084323116001</c:v>
                </c:pt>
                <c:pt idx="1358">
                  <c:v>18.6548213049312</c:v>
                </c:pt>
                <c:pt idx="1359">
                  <c:v>18.6685582867463</c:v>
                </c:pt>
                <c:pt idx="1360">
                  <c:v>18.682295268561401</c:v>
                </c:pt>
                <c:pt idx="1361">
                  <c:v>18.696032250376501</c:v>
                </c:pt>
                <c:pt idx="1362">
                  <c:v>18.709769232191601</c:v>
                </c:pt>
                <c:pt idx="1363">
                  <c:v>18.7235062140068</c:v>
                </c:pt>
                <c:pt idx="1364">
                  <c:v>18.7372431958219</c:v>
                </c:pt>
                <c:pt idx="1365">
                  <c:v>18.750980177637</c:v>
                </c:pt>
                <c:pt idx="1366">
                  <c:v>18.764717159452101</c:v>
                </c:pt>
                <c:pt idx="1367">
                  <c:v>18.778454141267201</c:v>
                </c:pt>
                <c:pt idx="1368">
                  <c:v>18.7921911230824</c:v>
                </c:pt>
                <c:pt idx="1369">
                  <c:v>18.8059281048975</c:v>
                </c:pt>
                <c:pt idx="1370">
                  <c:v>18.8196650867126</c:v>
                </c:pt>
                <c:pt idx="1371">
                  <c:v>18.8334020685277</c:v>
                </c:pt>
                <c:pt idx="1372">
                  <c:v>18.8471390503428</c:v>
                </c:pt>
                <c:pt idx="1373">
                  <c:v>18.860876032157901</c:v>
                </c:pt>
                <c:pt idx="1374">
                  <c:v>18.8746130139731</c:v>
                </c:pt>
                <c:pt idx="1375">
                  <c:v>18.8883499957882</c:v>
                </c:pt>
                <c:pt idx="1376">
                  <c:v>18.9020869776033</c:v>
                </c:pt>
                <c:pt idx="1377">
                  <c:v>18.9158239594184</c:v>
                </c:pt>
                <c:pt idx="1378">
                  <c:v>18.9295609412335</c:v>
                </c:pt>
                <c:pt idx="1379">
                  <c:v>18.9432979230487</c:v>
                </c:pt>
                <c:pt idx="1380">
                  <c:v>18.9570349048638</c:v>
                </c:pt>
                <c:pt idx="1381">
                  <c:v>18.9707718866789</c:v>
                </c:pt>
                <c:pt idx="1382">
                  <c:v>18.984508868494</c:v>
                </c:pt>
                <c:pt idx="1383">
                  <c:v>18.9982458503091</c:v>
                </c:pt>
                <c:pt idx="1384">
                  <c:v>19.0119828321242</c:v>
                </c:pt>
                <c:pt idx="1385">
                  <c:v>19.0257198139394</c:v>
                </c:pt>
                <c:pt idx="1386">
                  <c:v>19.0394567957545</c:v>
                </c:pt>
                <c:pt idx="1387">
                  <c:v>19.0531937775696</c:v>
                </c:pt>
                <c:pt idx="1388">
                  <c:v>19.0669307593847</c:v>
                </c:pt>
                <c:pt idx="1389">
                  <c:v>19.0806677411998</c:v>
                </c:pt>
                <c:pt idx="1390">
                  <c:v>19.094404723015</c:v>
                </c:pt>
                <c:pt idx="1391">
                  <c:v>19.1081417048301</c:v>
                </c:pt>
                <c:pt idx="1392">
                  <c:v>19.1218786866452</c:v>
                </c:pt>
                <c:pt idx="1393">
                  <c:v>19.1356156684603</c:v>
                </c:pt>
                <c:pt idx="1394">
                  <c:v>19.1493526502754</c:v>
                </c:pt>
                <c:pt idx="1395">
                  <c:v>19.1630896320906</c:v>
                </c:pt>
                <c:pt idx="1396">
                  <c:v>19.1768266139057</c:v>
                </c:pt>
                <c:pt idx="1397">
                  <c:v>19.1905635957208</c:v>
                </c:pt>
                <c:pt idx="1398">
                  <c:v>19.2043005775359</c:v>
                </c:pt>
                <c:pt idx="1399">
                  <c:v>19.218037559351</c:v>
                </c:pt>
                <c:pt idx="1400">
                  <c:v>19.2317745411661</c:v>
                </c:pt>
                <c:pt idx="1401">
                  <c:v>19.2455115229813</c:v>
                </c:pt>
                <c:pt idx="1402">
                  <c:v>19.2592485047964</c:v>
                </c:pt>
                <c:pt idx="1403">
                  <c:v>19.2729854866115</c:v>
                </c:pt>
                <c:pt idx="1404">
                  <c:v>19.2867224684266</c:v>
                </c:pt>
                <c:pt idx="1405">
                  <c:v>19.3004594502417</c:v>
                </c:pt>
                <c:pt idx="1406">
                  <c:v>19.3141964320569</c:v>
                </c:pt>
                <c:pt idx="1407">
                  <c:v>19.327933413872</c:v>
                </c:pt>
                <c:pt idx="1408">
                  <c:v>19.3416703956871</c:v>
                </c:pt>
                <c:pt idx="1409">
                  <c:v>19.3554073775022</c:v>
                </c:pt>
                <c:pt idx="1410">
                  <c:v>19.3691443593173</c:v>
                </c:pt>
                <c:pt idx="1411">
                  <c:v>19.382881341132499</c:v>
                </c:pt>
                <c:pt idx="1412">
                  <c:v>19.396618322947599</c:v>
                </c:pt>
                <c:pt idx="1413">
                  <c:v>19.4103553047627</c:v>
                </c:pt>
                <c:pt idx="1414">
                  <c:v>19.4240922865778</c:v>
                </c:pt>
                <c:pt idx="1415">
                  <c:v>19.4378292683929</c:v>
                </c:pt>
                <c:pt idx="1416">
                  <c:v>19.451566250208</c:v>
                </c:pt>
                <c:pt idx="1417">
                  <c:v>19.465303232023199</c:v>
                </c:pt>
                <c:pt idx="1418">
                  <c:v>19.479040213838299</c:v>
                </c:pt>
                <c:pt idx="1419">
                  <c:v>19.4927771956534</c:v>
                </c:pt>
                <c:pt idx="1420">
                  <c:v>19.5065141774685</c:v>
                </c:pt>
                <c:pt idx="1421">
                  <c:v>19.5202511592836</c:v>
                </c:pt>
                <c:pt idx="1422">
                  <c:v>19.533988141098799</c:v>
                </c:pt>
                <c:pt idx="1423">
                  <c:v>19.547725122913899</c:v>
                </c:pt>
                <c:pt idx="1424">
                  <c:v>19.561462104728999</c:v>
                </c:pt>
                <c:pt idx="1425">
                  <c:v>19.575199086544099</c:v>
                </c:pt>
                <c:pt idx="1426">
                  <c:v>19.5889360683592</c:v>
                </c:pt>
                <c:pt idx="1427">
                  <c:v>19.6026730501743</c:v>
                </c:pt>
                <c:pt idx="1428">
                  <c:v>19.616410031989499</c:v>
                </c:pt>
                <c:pt idx="1429">
                  <c:v>19.630147013804599</c:v>
                </c:pt>
                <c:pt idx="1430">
                  <c:v>19.643883995619699</c:v>
                </c:pt>
                <c:pt idx="1431">
                  <c:v>19.657620977434799</c:v>
                </c:pt>
                <c:pt idx="1432">
                  <c:v>19.671357959249899</c:v>
                </c:pt>
                <c:pt idx="1433">
                  <c:v>19.685094941065099</c:v>
                </c:pt>
                <c:pt idx="1434">
                  <c:v>19.698831922880199</c:v>
                </c:pt>
                <c:pt idx="1435">
                  <c:v>19.712568904695299</c:v>
                </c:pt>
                <c:pt idx="1436">
                  <c:v>19.726305886510399</c:v>
                </c:pt>
                <c:pt idx="1437">
                  <c:v>19.740042868325499</c:v>
                </c:pt>
                <c:pt idx="1438">
                  <c:v>19.753779850140699</c:v>
                </c:pt>
                <c:pt idx="1439">
                  <c:v>19.767516831955799</c:v>
                </c:pt>
                <c:pt idx="1440">
                  <c:v>19.781253813770899</c:v>
                </c:pt>
                <c:pt idx="1441">
                  <c:v>19.794990795585999</c:v>
                </c:pt>
                <c:pt idx="1442">
                  <c:v>19.808727777401099</c:v>
                </c:pt>
                <c:pt idx="1443">
                  <c:v>19.822464759216199</c:v>
                </c:pt>
                <c:pt idx="1444">
                  <c:v>19.836201741031399</c:v>
                </c:pt>
                <c:pt idx="1445">
                  <c:v>19.849938722846499</c:v>
                </c:pt>
                <c:pt idx="1446">
                  <c:v>19.863675704661599</c:v>
                </c:pt>
                <c:pt idx="1447">
                  <c:v>19.877412686476699</c:v>
                </c:pt>
                <c:pt idx="1448">
                  <c:v>19.891149668291799</c:v>
                </c:pt>
                <c:pt idx="1449">
                  <c:v>19.904886650106999</c:v>
                </c:pt>
                <c:pt idx="1450">
                  <c:v>19.918623631922099</c:v>
                </c:pt>
                <c:pt idx="1451">
                  <c:v>19.932360613737199</c:v>
                </c:pt>
                <c:pt idx="1452">
                  <c:v>19.946097595552299</c:v>
                </c:pt>
                <c:pt idx="1453">
                  <c:v>19.959834577367399</c:v>
                </c:pt>
                <c:pt idx="1454">
                  <c:v>19.973571559182599</c:v>
                </c:pt>
                <c:pt idx="1455">
                  <c:v>19.987308540997699</c:v>
                </c:pt>
                <c:pt idx="1456">
                  <c:v>20.001045522812799</c:v>
                </c:pt>
                <c:pt idx="1457">
                  <c:v>20.014782504627899</c:v>
                </c:pt>
                <c:pt idx="1458">
                  <c:v>20.028519486442999</c:v>
                </c:pt>
                <c:pt idx="1459">
                  <c:v>20.042256468258099</c:v>
                </c:pt>
                <c:pt idx="1460">
                  <c:v>20.055993450073299</c:v>
                </c:pt>
                <c:pt idx="1461">
                  <c:v>20.069730431888399</c:v>
                </c:pt>
                <c:pt idx="1462">
                  <c:v>20.083467413703499</c:v>
                </c:pt>
                <c:pt idx="1463">
                  <c:v>20.097204395518599</c:v>
                </c:pt>
                <c:pt idx="1464">
                  <c:v>20.110941377333699</c:v>
                </c:pt>
                <c:pt idx="1465">
                  <c:v>20.124678359148898</c:v>
                </c:pt>
                <c:pt idx="1466">
                  <c:v>20.138415340963999</c:v>
                </c:pt>
                <c:pt idx="1467">
                  <c:v>20.152152322779099</c:v>
                </c:pt>
                <c:pt idx="1468">
                  <c:v>20.165889304594199</c:v>
                </c:pt>
                <c:pt idx="1469">
                  <c:v>20.179626286409299</c:v>
                </c:pt>
                <c:pt idx="1470">
                  <c:v>20.193363268224498</c:v>
                </c:pt>
                <c:pt idx="1471">
                  <c:v>20.207100250039598</c:v>
                </c:pt>
                <c:pt idx="1472">
                  <c:v>20.220837231854699</c:v>
                </c:pt>
                <c:pt idx="1473">
                  <c:v>20.234574213669799</c:v>
                </c:pt>
                <c:pt idx="1474">
                  <c:v>20.248311195484899</c:v>
                </c:pt>
                <c:pt idx="1475">
                  <c:v>20.262048177299999</c:v>
                </c:pt>
                <c:pt idx="1476">
                  <c:v>20.275785159115198</c:v>
                </c:pt>
                <c:pt idx="1477">
                  <c:v>20.289522140930298</c:v>
                </c:pt>
                <c:pt idx="1478">
                  <c:v>20.303259122745398</c:v>
                </c:pt>
                <c:pt idx="1479">
                  <c:v>20.316996104560499</c:v>
                </c:pt>
                <c:pt idx="1480">
                  <c:v>20.330733086375599</c:v>
                </c:pt>
                <c:pt idx="1481">
                  <c:v>20.344470068190802</c:v>
                </c:pt>
                <c:pt idx="1482">
                  <c:v>20.358207050005898</c:v>
                </c:pt>
                <c:pt idx="1483">
                  <c:v>20.371944031820998</c:v>
                </c:pt>
                <c:pt idx="1484">
                  <c:v>20.385681013636098</c:v>
                </c:pt>
                <c:pt idx="1485">
                  <c:v>20.399417995451198</c:v>
                </c:pt>
                <c:pt idx="1486">
                  <c:v>20.413154977266402</c:v>
                </c:pt>
                <c:pt idx="1487">
                  <c:v>20.426891959081502</c:v>
                </c:pt>
                <c:pt idx="1488">
                  <c:v>20.440628940896602</c:v>
                </c:pt>
                <c:pt idx="1489">
                  <c:v>20.454365922711698</c:v>
                </c:pt>
                <c:pt idx="1490">
                  <c:v>20.468102904526798</c:v>
                </c:pt>
                <c:pt idx="1491">
                  <c:v>20.481839886341898</c:v>
                </c:pt>
                <c:pt idx="1492">
                  <c:v>20.495576868157102</c:v>
                </c:pt>
                <c:pt idx="1493">
                  <c:v>20.509313849972202</c:v>
                </c:pt>
                <c:pt idx="1494">
                  <c:v>20.523050831787302</c:v>
                </c:pt>
                <c:pt idx="1495">
                  <c:v>20.536787813602398</c:v>
                </c:pt>
                <c:pt idx="1496">
                  <c:v>20.550524795417498</c:v>
                </c:pt>
                <c:pt idx="1497">
                  <c:v>20.564261777232701</c:v>
                </c:pt>
                <c:pt idx="1498">
                  <c:v>20.577998759047802</c:v>
                </c:pt>
                <c:pt idx="1499">
                  <c:v>20.591735740862902</c:v>
                </c:pt>
                <c:pt idx="1500">
                  <c:v>20.605472722678002</c:v>
                </c:pt>
                <c:pt idx="1501">
                  <c:v>20.619209704493102</c:v>
                </c:pt>
                <c:pt idx="1502">
                  <c:v>20.632946686308301</c:v>
                </c:pt>
                <c:pt idx="1503">
                  <c:v>20.646683668123401</c:v>
                </c:pt>
                <c:pt idx="1504">
                  <c:v>20.660420649938501</c:v>
                </c:pt>
                <c:pt idx="1505">
                  <c:v>20.674157631753602</c:v>
                </c:pt>
                <c:pt idx="1506">
                  <c:v>20.687894613568702</c:v>
                </c:pt>
                <c:pt idx="1507">
                  <c:v>20.701631595383802</c:v>
                </c:pt>
                <c:pt idx="1508">
                  <c:v>20.715368577199001</c:v>
                </c:pt>
                <c:pt idx="1509">
                  <c:v>20.729105559014101</c:v>
                </c:pt>
                <c:pt idx="1510">
                  <c:v>20.742842540829201</c:v>
                </c:pt>
                <c:pt idx="1511">
                  <c:v>20.756579522644302</c:v>
                </c:pt>
                <c:pt idx="1512">
                  <c:v>20.770316504459402</c:v>
                </c:pt>
                <c:pt idx="1513">
                  <c:v>20.784053486274601</c:v>
                </c:pt>
                <c:pt idx="1514">
                  <c:v>20.797790468089701</c:v>
                </c:pt>
                <c:pt idx="1515">
                  <c:v>20.811527449904801</c:v>
                </c:pt>
                <c:pt idx="1516">
                  <c:v>20.825264431719901</c:v>
                </c:pt>
                <c:pt idx="1517">
                  <c:v>20.839001413535001</c:v>
                </c:pt>
                <c:pt idx="1518">
                  <c:v>20.852738395350201</c:v>
                </c:pt>
                <c:pt idx="1519">
                  <c:v>20.866475377165301</c:v>
                </c:pt>
                <c:pt idx="1520">
                  <c:v>20.880212358980401</c:v>
                </c:pt>
                <c:pt idx="1521">
                  <c:v>20.893949340795501</c:v>
                </c:pt>
                <c:pt idx="1522">
                  <c:v>20.907686322610601</c:v>
                </c:pt>
                <c:pt idx="1523">
                  <c:v>20.921423304425701</c:v>
                </c:pt>
                <c:pt idx="1524">
                  <c:v>20.935160286240901</c:v>
                </c:pt>
                <c:pt idx="1525">
                  <c:v>20.948897268056001</c:v>
                </c:pt>
                <c:pt idx="1526">
                  <c:v>20.962634249871101</c:v>
                </c:pt>
                <c:pt idx="1527">
                  <c:v>20.976371231686201</c:v>
                </c:pt>
                <c:pt idx="1528">
                  <c:v>20.990108213501301</c:v>
                </c:pt>
                <c:pt idx="1529">
                  <c:v>21.003845195316501</c:v>
                </c:pt>
                <c:pt idx="1530">
                  <c:v>21.017582177131601</c:v>
                </c:pt>
                <c:pt idx="1531">
                  <c:v>21.031319158946701</c:v>
                </c:pt>
                <c:pt idx="1532">
                  <c:v>21.045056140761801</c:v>
                </c:pt>
                <c:pt idx="1533">
                  <c:v>21.058793122576901</c:v>
                </c:pt>
                <c:pt idx="1534">
                  <c:v>21.072530104392101</c:v>
                </c:pt>
                <c:pt idx="1535">
                  <c:v>21.086267086207201</c:v>
                </c:pt>
                <c:pt idx="1536">
                  <c:v>21.100004068022301</c:v>
                </c:pt>
                <c:pt idx="1537">
                  <c:v>21.113741049837401</c:v>
                </c:pt>
                <c:pt idx="1538">
                  <c:v>21.127478031652501</c:v>
                </c:pt>
                <c:pt idx="1539">
                  <c:v>21.141215013467601</c:v>
                </c:pt>
                <c:pt idx="1540">
                  <c:v>21.154951995282801</c:v>
                </c:pt>
                <c:pt idx="1541">
                  <c:v>21.168688977097901</c:v>
                </c:pt>
                <c:pt idx="1542">
                  <c:v>21.182425958913001</c:v>
                </c:pt>
                <c:pt idx="1543">
                  <c:v>21.196162940728101</c:v>
                </c:pt>
                <c:pt idx="1544">
                  <c:v>21.209899922543201</c:v>
                </c:pt>
                <c:pt idx="1545">
                  <c:v>21.223636904358401</c:v>
                </c:pt>
                <c:pt idx="1546">
                  <c:v>21.237373886173501</c:v>
                </c:pt>
                <c:pt idx="1547">
                  <c:v>21.251110867988601</c:v>
                </c:pt>
                <c:pt idx="1548">
                  <c:v>21.264847849803701</c:v>
                </c:pt>
                <c:pt idx="1549">
                  <c:v>21.278584831618801</c:v>
                </c:pt>
                <c:pt idx="1550">
                  <c:v>21.292321813433901</c:v>
                </c:pt>
                <c:pt idx="1551">
                  <c:v>21.306058795249101</c:v>
                </c:pt>
                <c:pt idx="1552">
                  <c:v>21.319795777064201</c:v>
                </c:pt>
                <c:pt idx="1553">
                  <c:v>21.333532758879301</c:v>
                </c:pt>
                <c:pt idx="1554">
                  <c:v>21.347269740694401</c:v>
                </c:pt>
                <c:pt idx="1555">
                  <c:v>21.361006722509501</c:v>
                </c:pt>
                <c:pt idx="1556">
                  <c:v>21.3747437043247</c:v>
                </c:pt>
                <c:pt idx="1557">
                  <c:v>21.3884806861398</c:v>
                </c:pt>
                <c:pt idx="1558">
                  <c:v>21.402217667954901</c:v>
                </c:pt>
                <c:pt idx="1559">
                  <c:v>21.415954649770001</c:v>
                </c:pt>
                <c:pt idx="1560">
                  <c:v>21.429691631585101</c:v>
                </c:pt>
                <c:pt idx="1561">
                  <c:v>21.4434286134003</c:v>
                </c:pt>
                <c:pt idx="1562">
                  <c:v>21.4571655952154</c:v>
                </c:pt>
                <c:pt idx="1563">
                  <c:v>21.4709025770305</c:v>
                </c:pt>
                <c:pt idx="1564">
                  <c:v>21.484639558845601</c:v>
                </c:pt>
                <c:pt idx="1565">
                  <c:v>21.498376540660701</c:v>
                </c:pt>
                <c:pt idx="1566">
                  <c:v>21.512113522475801</c:v>
                </c:pt>
                <c:pt idx="1567">
                  <c:v>21.525850504291</c:v>
                </c:pt>
                <c:pt idx="1568">
                  <c:v>21.5395874861061</c:v>
                </c:pt>
                <c:pt idx="1569">
                  <c:v>21.5533244679212</c:v>
                </c:pt>
                <c:pt idx="1570">
                  <c:v>21.5670614497363</c:v>
                </c:pt>
                <c:pt idx="1571">
                  <c:v>21.580798431551401</c:v>
                </c:pt>
                <c:pt idx="1572">
                  <c:v>21.5945354133666</c:v>
                </c:pt>
                <c:pt idx="1573">
                  <c:v>21.6082723951817</c:v>
                </c:pt>
                <c:pt idx="1574">
                  <c:v>21.6220093769968</c:v>
                </c:pt>
                <c:pt idx="1575">
                  <c:v>21.6357463588119</c:v>
                </c:pt>
                <c:pt idx="1576">
                  <c:v>21.649483340627</c:v>
                </c:pt>
                <c:pt idx="1577">
                  <c:v>21.6632203224422</c:v>
                </c:pt>
                <c:pt idx="1578">
                  <c:v>21.6769573042573</c:v>
                </c:pt>
                <c:pt idx="1579">
                  <c:v>21.6906942860724</c:v>
                </c:pt>
                <c:pt idx="1580">
                  <c:v>21.7044312678875</c:v>
                </c:pt>
                <c:pt idx="1581">
                  <c:v>21.7181682497026</c:v>
                </c:pt>
                <c:pt idx="1582">
                  <c:v>21.7319052315177</c:v>
                </c:pt>
                <c:pt idx="1583">
                  <c:v>21.7456422133329</c:v>
                </c:pt>
                <c:pt idx="1584">
                  <c:v>21.759379195148</c:v>
                </c:pt>
                <c:pt idx="1585">
                  <c:v>21.7731161769631</c:v>
                </c:pt>
                <c:pt idx="1586">
                  <c:v>21.7868531587782</c:v>
                </c:pt>
                <c:pt idx="1587">
                  <c:v>21.8005901405933</c:v>
                </c:pt>
                <c:pt idx="1588">
                  <c:v>21.8143271224085</c:v>
                </c:pt>
                <c:pt idx="1589">
                  <c:v>21.8280641042236</c:v>
                </c:pt>
                <c:pt idx="1590">
                  <c:v>21.8418010860387</c:v>
                </c:pt>
                <c:pt idx="1591">
                  <c:v>21.8555380678538</c:v>
                </c:pt>
                <c:pt idx="1592">
                  <c:v>21.8692750496689</c:v>
                </c:pt>
                <c:pt idx="1593">
                  <c:v>21.883012031484</c:v>
                </c:pt>
                <c:pt idx="1594">
                  <c:v>21.8967490132992</c:v>
                </c:pt>
                <c:pt idx="1595">
                  <c:v>21.9104859951143</c:v>
                </c:pt>
                <c:pt idx="1596">
                  <c:v>21.9242229769294</c:v>
                </c:pt>
                <c:pt idx="1597">
                  <c:v>21.9379599587445</c:v>
                </c:pt>
                <c:pt idx="1598">
                  <c:v>21.9516969405596</c:v>
                </c:pt>
                <c:pt idx="1599">
                  <c:v>21.9654339223748</c:v>
                </c:pt>
                <c:pt idx="1600">
                  <c:v>21.9791709041899</c:v>
                </c:pt>
                <c:pt idx="1601">
                  <c:v>21.992907886005</c:v>
                </c:pt>
                <c:pt idx="1602">
                  <c:v>22.0066448678201</c:v>
                </c:pt>
                <c:pt idx="1603">
                  <c:v>22.0203818496352</c:v>
                </c:pt>
                <c:pt idx="1604">
                  <c:v>22.0341188314504</c:v>
                </c:pt>
                <c:pt idx="1605">
                  <c:v>22.0478558132655</c:v>
                </c:pt>
                <c:pt idx="1606">
                  <c:v>22.0615927950806</c:v>
                </c:pt>
                <c:pt idx="1607">
                  <c:v>22.0753297768957</c:v>
                </c:pt>
                <c:pt idx="1608">
                  <c:v>22.0890667587108</c:v>
                </c:pt>
                <c:pt idx="1609">
                  <c:v>22.1028037405259</c:v>
                </c:pt>
                <c:pt idx="1610">
                  <c:v>22.116540722341099</c:v>
                </c:pt>
                <c:pt idx="1611">
                  <c:v>22.1302777041562</c:v>
                </c:pt>
                <c:pt idx="1612">
                  <c:v>22.1440146859713</c:v>
                </c:pt>
                <c:pt idx="1613">
                  <c:v>22.1577516677864</c:v>
                </c:pt>
                <c:pt idx="1614">
                  <c:v>22.1714886496015</c:v>
                </c:pt>
                <c:pt idx="1615">
                  <c:v>22.185225631416699</c:v>
                </c:pt>
                <c:pt idx="1616">
                  <c:v>22.198962613231799</c:v>
                </c:pt>
                <c:pt idx="1617">
                  <c:v>22.2126995950469</c:v>
                </c:pt>
                <c:pt idx="1618">
                  <c:v>22.226436576862</c:v>
                </c:pt>
                <c:pt idx="1619">
                  <c:v>22.2401735586771</c:v>
                </c:pt>
                <c:pt idx="1620">
                  <c:v>22.253910540492299</c:v>
                </c:pt>
                <c:pt idx="1621">
                  <c:v>22.267647522307399</c:v>
                </c:pt>
                <c:pt idx="1622">
                  <c:v>22.281384504122499</c:v>
                </c:pt>
                <c:pt idx="1623">
                  <c:v>22.295121485937599</c:v>
                </c:pt>
                <c:pt idx="1624">
                  <c:v>22.3088584677527</c:v>
                </c:pt>
                <c:pt idx="1625">
                  <c:v>22.3225954495678</c:v>
                </c:pt>
                <c:pt idx="1626">
                  <c:v>22.336332431382999</c:v>
                </c:pt>
                <c:pt idx="1627">
                  <c:v>22.350069413198099</c:v>
                </c:pt>
                <c:pt idx="1628">
                  <c:v>22.363806395013199</c:v>
                </c:pt>
                <c:pt idx="1629">
                  <c:v>22.377543376828299</c:v>
                </c:pt>
                <c:pt idx="1630">
                  <c:v>22.391280358643399</c:v>
                </c:pt>
                <c:pt idx="1631">
                  <c:v>22.405017340458599</c:v>
                </c:pt>
                <c:pt idx="1632">
                  <c:v>22.418754322273699</c:v>
                </c:pt>
                <c:pt idx="1633">
                  <c:v>22.432491304088799</c:v>
                </c:pt>
                <c:pt idx="1634">
                  <c:v>22.446228285903899</c:v>
                </c:pt>
                <c:pt idx="1635">
                  <c:v>22.459965267718999</c:v>
                </c:pt>
                <c:pt idx="1636">
                  <c:v>22.473702249534199</c:v>
                </c:pt>
                <c:pt idx="1637">
                  <c:v>22.487439231349299</c:v>
                </c:pt>
                <c:pt idx="1638">
                  <c:v>22.501176213164399</c:v>
                </c:pt>
                <c:pt idx="1639">
                  <c:v>22.514913194979499</c:v>
                </c:pt>
                <c:pt idx="1640">
                  <c:v>22.528650176794599</c:v>
                </c:pt>
                <c:pt idx="1641">
                  <c:v>22.542387158609699</c:v>
                </c:pt>
                <c:pt idx="1642">
                  <c:v>22.556124140424899</c:v>
                </c:pt>
                <c:pt idx="1643">
                  <c:v>22.569861122239999</c:v>
                </c:pt>
                <c:pt idx="1644">
                  <c:v>22.583598104055099</c:v>
                </c:pt>
                <c:pt idx="1645">
                  <c:v>22.597335085870199</c:v>
                </c:pt>
                <c:pt idx="1646">
                  <c:v>22.611072067685299</c:v>
                </c:pt>
                <c:pt idx="1647">
                  <c:v>22.624809049500499</c:v>
                </c:pt>
                <c:pt idx="1648">
                  <c:v>22.638546031315599</c:v>
                </c:pt>
                <c:pt idx="1649">
                  <c:v>22.652283013130699</c:v>
                </c:pt>
                <c:pt idx="1650">
                  <c:v>22.666019994945799</c:v>
                </c:pt>
                <c:pt idx="1651">
                  <c:v>22.679756976760899</c:v>
                </c:pt>
                <c:pt idx="1652">
                  <c:v>22.693493958576099</c:v>
                </c:pt>
                <c:pt idx="1653">
                  <c:v>22.707230940391199</c:v>
                </c:pt>
                <c:pt idx="1654">
                  <c:v>22.720967922206299</c:v>
                </c:pt>
                <c:pt idx="1655">
                  <c:v>22.734704904021399</c:v>
                </c:pt>
                <c:pt idx="1656">
                  <c:v>22.748441885836499</c:v>
                </c:pt>
                <c:pt idx="1657">
                  <c:v>22.762178867651599</c:v>
                </c:pt>
                <c:pt idx="1658">
                  <c:v>22.775915849466799</c:v>
                </c:pt>
                <c:pt idx="1659">
                  <c:v>22.789652831281899</c:v>
                </c:pt>
                <c:pt idx="1660">
                  <c:v>22.803389813096999</c:v>
                </c:pt>
                <c:pt idx="1661">
                  <c:v>22.817126794912099</c:v>
                </c:pt>
                <c:pt idx="1662">
                  <c:v>22.830863776727199</c:v>
                </c:pt>
                <c:pt idx="1663">
                  <c:v>22.844600758542398</c:v>
                </c:pt>
                <c:pt idx="1664">
                  <c:v>22.858337740357499</c:v>
                </c:pt>
                <c:pt idx="1665">
                  <c:v>22.872074722172599</c:v>
                </c:pt>
                <c:pt idx="1666">
                  <c:v>22.885811703987699</c:v>
                </c:pt>
                <c:pt idx="1667">
                  <c:v>22.899548685802799</c:v>
                </c:pt>
                <c:pt idx="1668">
                  <c:v>22.913285667617998</c:v>
                </c:pt>
                <c:pt idx="1669">
                  <c:v>22.927022649433098</c:v>
                </c:pt>
                <c:pt idx="1670">
                  <c:v>22.940759631248199</c:v>
                </c:pt>
                <c:pt idx="1671">
                  <c:v>22.954496613063299</c:v>
                </c:pt>
                <c:pt idx="1672">
                  <c:v>22.968233594878399</c:v>
                </c:pt>
                <c:pt idx="1673">
                  <c:v>22.981970576693499</c:v>
                </c:pt>
                <c:pt idx="1674">
                  <c:v>22.995707558508698</c:v>
                </c:pt>
                <c:pt idx="1675">
                  <c:v>23.009444540323798</c:v>
                </c:pt>
                <c:pt idx="1676">
                  <c:v>23.023181522138898</c:v>
                </c:pt>
                <c:pt idx="1677">
                  <c:v>23.036918503953999</c:v>
                </c:pt>
                <c:pt idx="1678">
                  <c:v>23.050655485769099</c:v>
                </c:pt>
                <c:pt idx="1679">
                  <c:v>23.064392467584302</c:v>
                </c:pt>
                <c:pt idx="1680">
                  <c:v>23.078129449399398</c:v>
                </c:pt>
                <c:pt idx="1681">
                  <c:v>23.091866431214498</c:v>
                </c:pt>
                <c:pt idx="1682">
                  <c:v>23.105603413029598</c:v>
                </c:pt>
                <c:pt idx="1683">
                  <c:v>23.119340394844698</c:v>
                </c:pt>
                <c:pt idx="1684">
                  <c:v>23.133077376659902</c:v>
                </c:pt>
                <c:pt idx="1685">
                  <c:v>23.146814358475002</c:v>
                </c:pt>
                <c:pt idx="1686">
                  <c:v>23.160551340290102</c:v>
                </c:pt>
                <c:pt idx="1687">
                  <c:v>23.174288322105198</c:v>
                </c:pt>
                <c:pt idx="1688">
                  <c:v>23.188025303920298</c:v>
                </c:pt>
                <c:pt idx="1689">
                  <c:v>23.201762285735398</c:v>
                </c:pt>
                <c:pt idx="1690">
                  <c:v>23.215499267550602</c:v>
                </c:pt>
                <c:pt idx="1691">
                  <c:v>23.229236249365702</c:v>
                </c:pt>
                <c:pt idx="1692">
                  <c:v>23.242973231180802</c:v>
                </c:pt>
                <c:pt idx="1693">
                  <c:v>23.256710212995898</c:v>
                </c:pt>
                <c:pt idx="1694">
                  <c:v>23.270447194810998</c:v>
                </c:pt>
                <c:pt idx="1695">
                  <c:v>23.284184176626201</c:v>
                </c:pt>
                <c:pt idx="1696">
                  <c:v>23.297921158441302</c:v>
                </c:pt>
                <c:pt idx="1697">
                  <c:v>23.311658140256402</c:v>
                </c:pt>
                <c:pt idx="1698">
                  <c:v>23.325395122071502</c:v>
                </c:pt>
                <c:pt idx="1699">
                  <c:v>23.339132103886602</c:v>
                </c:pt>
                <c:pt idx="1700">
                  <c:v>23.352869085701698</c:v>
                </c:pt>
                <c:pt idx="1701">
                  <c:v>23.366606067516901</c:v>
                </c:pt>
                <c:pt idx="1702">
                  <c:v>23.380343049332001</c:v>
                </c:pt>
                <c:pt idx="1703">
                  <c:v>23.394080031147102</c:v>
                </c:pt>
                <c:pt idx="1704">
                  <c:v>23.407817012962202</c:v>
                </c:pt>
                <c:pt idx="1705">
                  <c:v>23.421553994777302</c:v>
                </c:pt>
                <c:pt idx="1706">
                  <c:v>23.435290976592501</c:v>
                </c:pt>
                <c:pt idx="1707">
                  <c:v>23.449027958407601</c:v>
                </c:pt>
                <c:pt idx="1708">
                  <c:v>23.462764940222701</c:v>
                </c:pt>
                <c:pt idx="1709">
                  <c:v>23.476501922037802</c:v>
                </c:pt>
                <c:pt idx="1710">
                  <c:v>23.490238903852902</c:v>
                </c:pt>
                <c:pt idx="1711">
                  <c:v>23.503975885668101</c:v>
                </c:pt>
                <c:pt idx="1712">
                  <c:v>23.517712867483201</c:v>
                </c:pt>
                <c:pt idx="1713">
                  <c:v>23.531449849298301</c:v>
                </c:pt>
                <c:pt idx="1714">
                  <c:v>23.545186831113401</c:v>
                </c:pt>
                <c:pt idx="1715">
                  <c:v>23.558923812928501</c:v>
                </c:pt>
                <c:pt idx="1716">
                  <c:v>23.572660794743602</c:v>
                </c:pt>
                <c:pt idx="1717">
                  <c:v>23.586397776558801</c:v>
                </c:pt>
                <c:pt idx="1718">
                  <c:v>23.600134758373901</c:v>
                </c:pt>
                <c:pt idx="1719">
                  <c:v>23.613871740189001</c:v>
                </c:pt>
                <c:pt idx="1720">
                  <c:v>23.627608722004101</c:v>
                </c:pt>
                <c:pt idx="1721">
                  <c:v>23.641345703819201</c:v>
                </c:pt>
                <c:pt idx="1722">
                  <c:v>23.655082685634401</c:v>
                </c:pt>
                <c:pt idx="1723">
                  <c:v>23.668819667449501</c:v>
                </c:pt>
                <c:pt idx="1724">
                  <c:v>23.682556649264601</c:v>
                </c:pt>
                <c:pt idx="1725">
                  <c:v>23.696293631079701</c:v>
                </c:pt>
                <c:pt idx="1726">
                  <c:v>23.710030612894801</c:v>
                </c:pt>
                <c:pt idx="1727">
                  <c:v>23.723767594710001</c:v>
                </c:pt>
                <c:pt idx="1728">
                  <c:v>23.737504576525101</c:v>
                </c:pt>
                <c:pt idx="1729">
                  <c:v>23.751241558340201</c:v>
                </c:pt>
                <c:pt idx="1730">
                  <c:v>23.764978540155301</c:v>
                </c:pt>
                <c:pt idx="1731">
                  <c:v>23.778715521970401</c:v>
                </c:pt>
                <c:pt idx="1732">
                  <c:v>23.792452503785501</c:v>
                </c:pt>
                <c:pt idx="1733">
                  <c:v>23.806189485600701</c:v>
                </c:pt>
                <c:pt idx="1734">
                  <c:v>23.819926467415801</c:v>
                </c:pt>
                <c:pt idx="1735">
                  <c:v>23.833663449230901</c:v>
                </c:pt>
                <c:pt idx="1736">
                  <c:v>23.847400431046001</c:v>
                </c:pt>
                <c:pt idx="1737">
                  <c:v>23.861137412861101</c:v>
                </c:pt>
                <c:pt idx="1738">
                  <c:v>23.874874394676301</c:v>
                </c:pt>
                <c:pt idx="1739">
                  <c:v>23.888611376491401</c:v>
                </c:pt>
                <c:pt idx="1740">
                  <c:v>23.902348358306501</c:v>
                </c:pt>
                <c:pt idx="1741">
                  <c:v>23.916085340121601</c:v>
                </c:pt>
                <c:pt idx="1742">
                  <c:v>23.929822321936701</c:v>
                </c:pt>
                <c:pt idx="1743">
                  <c:v>23.943559303751901</c:v>
                </c:pt>
                <c:pt idx="1744">
                  <c:v>23.957296285567001</c:v>
                </c:pt>
                <c:pt idx="1745">
                  <c:v>23.971033267382101</c:v>
                </c:pt>
                <c:pt idx="1746">
                  <c:v>23.984770249197201</c:v>
                </c:pt>
                <c:pt idx="1747">
                  <c:v>23.998507231012301</c:v>
                </c:pt>
                <c:pt idx="1748">
                  <c:v>24.012244212827401</c:v>
                </c:pt>
                <c:pt idx="1749">
                  <c:v>24.025981194642601</c:v>
                </c:pt>
                <c:pt idx="1750">
                  <c:v>24.039718176457701</c:v>
                </c:pt>
                <c:pt idx="1751">
                  <c:v>24.053455158272801</c:v>
                </c:pt>
                <c:pt idx="1752">
                  <c:v>24.067192140087901</c:v>
                </c:pt>
                <c:pt idx="1753">
                  <c:v>24.080929121903001</c:v>
                </c:pt>
                <c:pt idx="1754">
                  <c:v>24.0946661037182</c:v>
                </c:pt>
                <c:pt idx="1755">
                  <c:v>24.1084030855333</c:v>
                </c:pt>
                <c:pt idx="1756">
                  <c:v>24.122140067348401</c:v>
                </c:pt>
                <c:pt idx="1757">
                  <c:v>24.135877049163501</c:v>
                </c:pt>
                <c:pt idx="1758">
                  <c:v>24.149614030978601</c:v>
                </c:pt>
                <c:pt idx="1759">
                  <c:v>24.1633510127938</c:v>
                </c:pt>
                <c:pt idx="1760">
                  <c:v>24.1770879946089</c:v>
                </c:pt>
                <c:pt idx="1761">
                  <c:v>24.190824976424</c:v>
                </c:pt>
                <c:pt idx="1762">
                  <c:v>24.204561958239101</c:v>
                </c:pt>
                <c:pt idx="1763">
                  <c:v>24.218298940054201</c:v>
                </c:pt>
                <c:pt idx="1764">
                  <c:v>24.232035921869301</c:v>
                </c:pt>
                <c:pt idx="1765">
                  <c:v>24.2457729036845</c:v>
                </c:pt>
                <c:pt idx="1766">
                  <c:v>24.2595098854996</c:v>
                </c:pt>
                <c:pt idx="1767">
                  <c:v>24.2732468673147</c:v>
                </c:pt>
                <c:pt idx="1768">
                  <c:v>24.2869838491298</c:v>
                </c:pt>
                <c:pt idx="1769">
                  <c:v>24.300720830944901</c:v>
                </c:pt>
                <c:pt idx="1770">
                  <c:v>24.3144578127601</c:v>
                </c:pt>
                <c:pt idx="1771">
                  <c:v>24.3281947945752</c:v>
                </c:pt>
                <c:pt idx="1772">
                  <c:v>24.3419317763903</c:v>
                </c:pt>
                <c:pt idx="1773">
                  <c:v>24.3556687582054</c:v>
                </c:pt>
                <c:pt idx="1774">
                  <c:v>24.3694057400205</c:v>
                </c:pt>
                <c:pt idx="1775">
                  <c:v>24.3831427218357</c:v>
                </c:pt>
                <c:pt idx="1776">
                  <c:v>24.3968797036508</c:v>
                </c:pt>
                <c:pt idx="1777">
                  <c:v>24.4106166854659</c:v>
                </c:pt>
                <c:pt idx="1778">
                  <c:v>24.424353667281</c:v>
                </c:pt>
                <c:pt idx="1779">
                  <c:v>24.4380906490961</c:v>
                </c:pt>
                <c:pt idx="1780">
                  <c:v>24.4518276309112</c:v>
                </c:pt>
                <c:pt idx="1781">
                  <c:v>24.4655646127264</c:v>
                </c:pt>
                <c:pt idx="1782">
                  <c:v>24.4793015945415</c:v>
                </c:pt>
                <c:pt idx="1783">
                  <c:v>24.4930385763566</c:v>
                </c:pt>
                <c:pt idx="1784">
                  <c:v>24.5067755581717</c:v>
                </c:pt>
                <c:pt idx="1785">
                  <c:v>24.5205125399868</c:v>
                </c:pt>
                <c:pt idx="1786">
                  <c:v>24.534249521802</c:v>
                </c:pt>
                <c:pt idx="1787">
                  <c:v>24.5479865036171</c:v>
                </c:pt>
                <c:pt idx="1788">
                  <c:v>24.5617234854322</c:v>
                </c:pt>
                <c:pt idx="1789">
                  <c:v>24.5754604672473</c:v>
                </c:pt>
                <c:pt idx="1790">
                  <c:v>24.5891974490624</c:v>
                </c:pt>
                <c:pt idx="1791">
                  <c:v>24.6029344308775</c:v>
                </c:pt>
                <c:pt idx="1792">
                  <c:v>24.6166714126927</c:v>
                </c:pt>
                <c:pt idx="1793">
                  <c:v>24.6304083945078</c:v>
                </c:pt>
                <c:pt idx="1794">
                  <c:v>24.6441453763229</c:v>
                </c:pt>
                <c:pt idx="1795">
                  <c:v>24.657882358138</c:v>
                </c:pt>
                <c:pt idx="1796">
                  <c:v>24.6716193399531</c:v>
                </c:pt>
                <c:pt idx="1797">
                  <c:v>24.6853563217683</c:v>
                </c:pt>
                <c:pt idx="1798">
                  <c:v>24.6990933035834</c:v>
                </c:pt>
                <c:pt idx="1799">
                  <c:v>24.7128302853985</c:v>
                </c:pt>
                <c:pt idx="1800">
                  <c:v>24.7265672672136</c:v>
                </c:pt>
                <c:pt idx="1801">
                  <c:v>24.7403042490287</c:v>
                </c:pt>
                <c:pt idx="1802">
                  <c:v>24.7540412308439</c:v>
                </c:pt>
                <c:pt idx="1803">
                  <c:v>24.767778212659</c:v>
                </c:pt>
                <c:pt idx="1804">
                  <c:v>24.7815151944741</c:v>
                </c:pt>
                <c:pt idx="1805">
                  <c:v>24.7952521762892</c:v>
                </c:pt>
                <c:pt idx="1806">
                  <c:v>24.8089891581043</c:v>
                </c:pt>
                <c:pt idx="1807">
                  <c:v>24.8227261399194</c:v>
                </c:pt>
                <c:pt idx="1808">
                  <c:v>24.836463121734599</c:v>
                </c:pt>
                <c:pt idx="1809">
                  <c:v>24.8502001035497</c:v>
                </c:pt>
                <c:pt idx="1810">
                  <c:v>24.8639370853648</c:v>
                </c:pt>
                <c:pt idx="1811">
                  <c:v>24.8776740671799</c:v>
                </c:pt>
                <c:pt idx="1812">
                  <c:v>24.891411048995</c:v>
                </c:pt>
                <c:pt idx="1813">
                  <c:v>24.905148030810199</c:v>
                </c:pt>
                <c:pt idx="1814">
                  <c:v>24.918885012625299</c:v>
                </c:pt>
                <c:pt idx="1815">
                  <c:v>24.9326219944404</c:v>
                </c:pt>
                <c:pt idx="1816">
                  <c:v>24.9463589762555</c:v>
                </c:pt>
                <c:pt idx="1817">
                  <c:v>24.9600959580706</c:v>
                </c:pt>
                <c:pt idx="1818">
                  <c:v>24.973832939885799</c:v>
                </c:pt>
                <c:pt idx="1819">
                  <c:v>24.987569921700899</c:v>
                </c:pt>
                <c:pt idx="1820">
                  <c:v>25.001306903515999</c:v>
                </c:pt>
                <c:pt idx="1821">
                  <c:v>25.015043885331099</c:v>
                </c:pt>
                <c:pt idx="1822">
                  <c:v>25.0287808671462</c:v>
                </c:pt>
                <c:pt idx="1823">
                  <c:v>25.0425178489613</c:v>
                </c:pt>
                <c:pt idx="1824">
                  <c:v>25.056254830776499</c:v>
                </c:pt>
                <c:pt idx="1825">
                  <c:v>25.069991812591599</c:v>
                </c:pt>
                <c:pt idx="1826">
                  <c:v>25.083728794406699</c:v>
                </c:pt>
                <c:pt idx="1827">
                  <c:v>25.097465776221799</c:v>
                </c:pt>
                <c:pt idx="1828">
                  <c:v>25.111202758036899</c:v>
                </c:pt>
                <c:pt idx="1829">
                  <c:v>25.124939739852099</c:v>
                </c:pt>
                <c:pt idx="1830">
                  <c:v>25.138676721667199</c:v>
                </c:pt>
                <c:pt idx="1831">
                  <c:v>25.152413703482299</c:v>
                </c:pt>
                <c:pt idx="1832">
                  <c:v>25.166150685297399</c:v>
                </c:pt>
                <c:pt idx="1833">
                  <c:v>25.179887667112499</c:v>
                </c:pt>
                <c:pt idx="1834">
                  <c:v>25.193624648927699</c:v>
                </c:pt>
                <c:pt idx="1835">
                  <c:v>25.207361630742799</c:v>
                </c:pt>
                <c:pt idx="1836">
                  <c:v>25.221098612557899</c:v>
                </c:pt>
                <c:pt idx="1837">
                  <c:v>25.234835594372999</c:v>
                </c:pt>
                <c:pt idx="1838">
                  <c:v>25.248572576188099</c:v>
                </c:pt>
                <c:pt idx="1839">
                  <c:v>25.262309558003199</c:v>
                </c:pt>
                <c:pt idx="1840">
                  <c:v>25.276046539818399</c:v>
                </c:pt>
                <c:pt idx="1841">
                  <c:v>25.289783521633499</c:v>
                </c:pt>
                <c:pt idx="1842">
                  <c:v>25.303520503448599</c:v>
                </c:pt>
                <c:pt idx="1843">
                  <c:v>25.317257485263699</c:v>
                </c:pt>
                <c:pt idx="1844">
                  <c:v>25.330994467078799</c:v>
                </c:pt>
                <c:pt idx="1845">
                  <c:v>25.344731448893999</c:v>
                </c:pt>
                <c:pt idx="1846">
                  <c:v>25.358468430709099</c:v>
                </c:pt>
                <c:pt idx="1847">
                  <c:v>25.372205412524199</c:v>
                </c:pt>
                <c:pt idx="1848">
                  <c:v>25.385942394339299</c:v>
                </c:pt>
                <c:pt idx="1849">
                  <c:v>25.399679376154399</c:v>
                </c:pt>
                <c:pt idx="1850">
                  <c:v>25.413416357969599</c:v>
                </c:pt>
                <c:pt idx="1851">
                  <c:v>25.427153339784699</c:v>
                </c:pt>
                <c:pt idx="1852">
                  <c:v>25.440890321599799</c:v>
                </c:pt>
                <c:pt idx="1853">
                  <c:v>25.454627303414899</c:v>
                </c:pt>
                <c:pt idx="1854">
                  <c:v>25.468364285229999</c:v>
                </c:pt>
                <c:pt idx="1855">
                  <c:v>25.482101267045099</c:v>
                </c:pt>
                <c:pt idx="1856">
                  <c:v>25.495838248860299</c:v>
                </c:pt>
                <c:pt idx="1857">
                  <c:v>25.509575230675399</c:v>
                </c:pt>
                <c:pt idx="1858">
                  <c:v>25.523312212490499</c:v>
                </c:pt>
                <c:pt idx="1859">
                  <c:v>25.537049194305599</c:v>
                </c:pt>
                <c:pt idx="1860">
                  <c:v>25.550786176120699</c:v>
                </c:pt>
                <c:pt idx="1861">
                  <c:v>25.564523157935898</c:v>
                </c:pt>
                <c:pt idx="1862">
                  <c:v>25.578260139750999</c:v>
                </c:pt>
                <c:pt idx="1863">
                  <c:v>25.591997121566099</c:v>
                </c:pt>
                <c:pt idx="1864">
                  <c:v>25.605734103381199</c:v>
                </c:pt>
                <c:pt idx="1865">
                  <c:v>25.619471085196299</c:v>
                </c:pt>
                <c:pt idx="1866">
                  <c:v>25.633208067011399</c:v>
                </c:pt>
                <c:pt idx="1867">
                  <c:v>25.646945048826598</c:v>
                </c:pt>
                <c:pt idx="1868">
                  <c:v>25.660682030641699</c:v>
                </c:pt>
                <c:pt idx="1869">
                  <c:v>25.674419012456799</c:v>
                </c:pt>
                <c:pt idx="1870">
                  <c:v>25.688155994271899</c:v>
                </c:pt>
                <c:pt idx="1871">
                  <c:v>25.701892976086999</c:v>
                </c:pt>
                <c:pt idx="1872">
                  <c:v>25.715629957902198</c:v>
                </c:pt>
                <c:pt idx="1873">
                  <c:v>25.729366939717298</c:v>
                </c:pt>
                <c:pt idx="1874">
                  <c:v>25.743103921532398</c:v>
                </c:pt>
                <c:pt idx="1875">
                  <c:v>25.756840903347499</c:v>
                </c:pt>
                <c:pt idx="1876">
                  <c:v>25.770577885162599</c:v>
                </c:pt>
                <c:pt idx="1877">
                  <c:v>25.784314866977802</c:v>
                </c:pt>
                <c:pt idx="1878">
                  <c:v>25.798051848792898</c:v>
                </c:pt>
                <c:pt idx="1879">
                  <c:v>25.811788830607998</c:v>
                </c:pt>
                <c:pt idx="1880">
                  <c:v>25.825525812423098</c:v>
                </c:pt>
                <c:pt idx="1881">
                  <c:v>25.839262794238198</c:v>
                </c:pt>
                <c:pt idx="1882">
                  <c:v>25.852999776053299</c:v>
                </c:pt>
                <c:pt idx="1883">
                  <c:v>25.866736757868502</c:v>
                </c:pt>
                <c:pt idx="1884">
                  <c:v>25.880473739683602</c:v>
                </c:pt>
                <c:pt idx="1885">
                  <c:v>25.894210721498698</c:v>
                </c:pt>
                <c:pt idx="1886">
                  <c:v>25.907947703313798</c:v>
                </c:pt>
                <c:pt idx="1887">
                  <c:v>25.921684685128898</c:v>
                </c:pt>
                <c:pt idx="1888">
                  <c:v>25.935421666944102</c:v>
                </c:pt>
                <c:pt idx="1889">
                  <c:v>25.949158648759202</c:v>
                </c:pt>
                <c:pt idx="1890">
                  <c:v>25.962895630574302</c:v>
                </c:pt>
                <c:pt idx="1891">
                  <c:v>25.976632612389398</c:v>
                </c:pt>
                <c:pt idx="1892">
                  <c:v>25.990369594204498</c:v>
                </c:pt>
                <c:pt idx="1893">
                  <c:v>26.004106576019701</c:v>
                </c:pt>
                <c:pt idx="1894">
                  <c:v>26.017843557834802</c:v>
                </c:pt>
                <c:pt idx="1895">
                  <c:v>26.031580539649902</c:v>
                </c:pt>
                <c:pt idx="1896">
                  <c:v>26.045317521465002</c:v>
                </c:pt>
                <c:pt idx="1897">
                  <c:v>26.059054503280102</c:v>
                </c:pt>
                <c:pt idx="1898">
                  <c:v>26.072791485095198</c:v>
                </c:pt>
                <c:pt idx="1899">
                  <c:v>26.086528466910401</c:v>
                </c:pt>
                <c:pt idx="1900">
                  <c:v>26.100265448725501</c:v>
                </c:pt>
                <c:pt idx="1901">
                  <c:v>26.114002430540602</c:v>
                </c:pt>
                <c:pt idx="1902">
                  <c:v>26.127739412355702</c:v>
                </c:pt>
                <c:pt idx="1903">
                  <c:v>26.141476394170802</c:v>
                </c:pt>
                <c:pt idx="1904">
                  <c:v>26.155213375986001</c:v>
                </c:pt>
                <c:pt idx="1905">
                  <c:v>26.168950357801101</c:v>
                </c:pt>
                <c:pt idx="1906">
                  <c:v>26.182687339616201</c:v>
                </c:pt>
                <c:pt idx="1907">
                  <c:v>26.196424321431302</c:v>
                </c:pt>
                <c:pt idx="1908">
                  <c:v>26.210161303246402</c:v>
                </c:pt>
                <c:pt idx="1909">
                  <c:v>26.223898285061601</c:v>
                </c:pt>
                <c:pt idx="1910">
                  <c:v>26.237635266876701</c:v>
                </c:pt>
                <c:pt idx="1911">
                  <c:v>26.251372248691801</c:v>
                </c:pt>
                <c:pt idx="1912">
                  <c:v>26.265109230506901</c:v>
                </c:pt>
                <c:pt idx="1913">
                  <c:v>26.278846212322001</c:v>
                </c:pt>
                <c:pt idx="1914">
                  <c:v>26.292583194137102</c:v>
                </c:pt>
                <c:pt idx="1915">
                  <c:v>26.306320175952301</c:v>
                </c:pt>
                <c:pt idx="1916">
                  <c:v>26.320057157767401</c:v>
                </c:pt>
                <c:pt idx="1917">
                  <c:v>26.333794139582501</c:v>
                </c:pt>
                <c:pt idx="1918">
                  <c:v>26.347531121397601</c:v>
                </c:pt>
                <c:pt idx="1919">
                  <c:v>26.361268103212701</c:v>
                </c:pt>
                <c:pt idx="1920">
                  <c:v>26.375005085027901</c:v>
                </c:pt>
                <c:pt idx="1921">
                  <c:v>26.388742066843001</c:v>
                </c:pt>
                <c:pt idx="1922">
                  <c:v>26.402479048658101</c:v>
                </c:pt>
                <c:pt idx="1923">
                  <c:v>26.416216030473201</c:v>
                </c:pt>
                <c:pt idx="1924">
                  <c:v>26.429953012288301</c:v>
                </c:pt>
                <c:pt idx="1925">
                  <c:v>26.443689994103501</c:v>
                </c:pt>
                <c:pt idx="1926">
                  <c:v>26.457426975918601</c:v>
                </c:pt>
                <c:pt idx="1927">
                  <c:v>26.471163957733701</c:v>
                </c:pt>
                <c:pt idx="1928">
                  <c:v>26.484900939548801</c:v>
                </c:pt>
                <c:pt idx="1929">
                  <c:v>26.498637921363901</c:v>
                </c:pt>
                <c:pt idx="1930">
                  <c:v>26.512374903179001</c:v>
                </c:pt>
                <c:pt idx="1931">
                  <c:v>26.526111884994201</c:v>
                </c:pt>
                <c:pt idx="1932">
                  <c:v>26.539848866809301</c:v>
                </c:pt>
                <c:pt idx="1933">
                  <c:v>26.553585848624401</c:v>
                </c:pt>
                <c:pt idx="1934">
                  <c:v>26.567322830439501</c:v>
                </c:pt>
                <c:pt idx="1935">
                  <c:v>26.581059812254601</c:v>
                </c:pt>
                <c:pt idx="1936">
                  <c:v>26.594796794069801</c:v>
                </c:pt>
                <c:pt idx="1937">
                  <c:v>26.608533775884901</c:v>
                </c:pt>
                <c:pt idx="1938">
                  <c:v>26.622270757700001</c:v>
                </c:pt>
                <c:pt idx="1939">
                  <c:v>26.636007739515101</c:v>
                </c:pt>
                <c:pt idx="1940">
                  <c:v>26.649744721330201</c:v>
                </c:pt>
                <c:pt idx="1941">
                  <c:v>26.663481703145401</c:v>
                </c:pt>
                <c:pt idx="1942">
                  <c:v>26.677218684960501</c:v>
                </c:pt>
                <c:pt idx="1943">
                  <c:v>26.690955666775601</c:v>
                </c:pt>
                <c:pt idx="1944">
                  <c:v>26.704692648590701</c:v>
                </c:pt>
                <c:pt idx="1945">
                  <c:v>26.718429630405801</c:v>
                </c:pt>
                <c:pt idx="1946">
                  <c:v>26.732166612220901</c:v>
                </c:pt>
                <c:pt idx="1947">
                  <c:v>26.745903594036101</c:v>
                </c:pt>
                <c:pt idx="1948">
                  <c:v>26.759640575851201</c:v>
                </c:pt>
                <c:pt idx="1949">
                  <c:v>26.773377557666301</c:v>
                </c:pt>
                <c:pt idx="1950">
                  <c:v>26.787114539481401</c:v>
                </c:pt>
                <c:pt idx="1951">
                  <c:v>26.800851521296501</c:v>
                </c:pt>
                <c:pt idx="1952">
                  <c:v>26.8145885031117</c:v>
                </c:pt>
                <c:pt idx="1953">
                  <c:v>26.8283254849268</c:v>
                </c:pt>
                <c:pt idx="1954">
                  <c:v>26.842062466741901</c:v>
                </c:pt>
                <c:pt idx="1955">
                  <c:v>26.855799448557001</c:v>
                </c:pt>
                <c:pt idx="1956">
                  <c:v>26.869536430372101</c:v>
                </c:pt>
                <c:pt idx="1957">
                  <c:v>26.8832734121873</c:v>
                </c:pt>
                <c:pt idx="1958">
                  <c:v>26.8970103940024</c:v>
                </c:pt>
                <c:pt idx="1959">
                  <c:v>26.9107473758175</c:v>
                </c:pt>
                <c:pt idx="1960">
                  <c:v>26.924484357632601</c:v>
                </c:pt>
                <c:pt idx="1961">
                  <c:v>26.938221339447701</c:v>
                </c:pt>
                <c:pt idx="1962">
                  <c:v>26.951958321262801</c:v>
                </c:pt>
                <c:pt idx="1963">
                  <c:v>26.965695303078</c:v>
                </c:pt>
                <c:pt idx="1964">
                  <c:v>26.9794322848931</c:v>
                </c:pt>
                <c:pt idx="1965">
                  <c:v>26.9931692667082</c:v>
                </c:pt>
                <c:pt idx="1966">
                  <c:v>27.0069062485233</c:v>
                </c:pt>
                <c:pt idx="1967">
                  <c:v>27.020643230338401</c:v>
                </c:pt>
                <c:pt idx="1968">
                  <c:v>27.0343802121536</c:v>
                </c:pt>
                <c:pt idx="1969">
                  <c:v>27.0481171939687</c:v>
                </c:pt>
                <c:pt idx="1970">
                  <c:v>27.0618541757838</c:v>
                </c:pt>
                <c:pt idx="1971">
                  <c:v>27.0755911575989</c:v>
                </c:pt>
                <c:pt idx="1972">
                  <c:v>27.089328139414</c:v>
                </c:pt>
                <c:pt idx="1973">
                  <c:v>27.1030651212291</c:v>
                </c:pt>
                <c:pt idx="1974">
                  <c:v>27.1168021030443</c:v>
                </c:pt>
                <c:pt idx="1975">
                  <c:v>27.1305390848594</c:v>
                </c:pt>
                <c:pt idx="1976">
                  <c:v>27.1442760666745</c:v>
                </c:pt>
                <c:pt idx="1977">
                  <c:v>27.1580130484896</c:v>
                </c:pt>
                <c:pt idx="1978">
                  <c:v>27.1717500303047</c:v>
                </c:pt>
                <c:pt idx="1979">
                  <c:v>27.1854870121199</c:v>
                </c:pt>
                <c:pt idx="1980">
                  <c:v>27.199223993935</c:v>
                </c:pt>
                <c:pt idx="1981">
                  <c:v>27.2129609757501</c:v>
                </c:pt>
                <c:pt idx="1982">
                  <c:v>27.2266979575652</c:v>
                </c:pt>
                <c:pt idx="1983">
                  <c:v>27.2404349393803</c:v>
                </c:pt>
                <c:pt idx="1984">
                  <c:v>27.2541719211955</c:v>
                </c:pt>
                <c:pt idx="1985">
                  <c:v>27.2679089030106</c:v>
                </c:pt>
                <c:pt idx="1986">
                  <c:v>27.2816458848257</c:v>
                </c:pt>
                <c:pt idx="1987">
                  <c:v>27.2953828666408</c:v>
                </c:pt>
                <c:pt idx="1988">
                  <c:v>27.3091198484559</c:v>
                </c:pt>
                <c:pt idx="1989">
                  <c:v>27.322856830271</c:v>
                </c:pt>
                <c:pt idx="1990">
                  <c:v>27.3365938120862</c:v>
                </c:pt>
                <c:pt idx="1991">
                  <c:v>27.3503307939013</c:v>
                </c:pt>
                <c:pt idx="1992">
                  <c:v>27.3640677757164</c:v>
                </c:pt>
                <c:pt idx="1993">
                  <c:v>27.3778047575315</c:v>
                </c:pt>
                <c:pt idx="1994">
                  <c:v>27.3915417393466</c:v>
                </c:pt>
                <c:pt idx="1995">
                  <c:v>27.4052787211618</c:v>
                </c:pt>
                <c:pt idx="1996">
                  <c:v>27.4190157029769</c:v>
                </c:pt>
                <c:pt idx="1997">
                  <c:v>27.432752684792</c:v>
                </c:pt>
                <c:pt idx="1998">
                  <c:v>27.4464896666071</c:v>
                </c:pt>
                <c:pt idx="1999">
                  <c:v>27.4602266484222</c:v>
                </c:pt>
                <c:pt idx="2000">
                  <c:v>27.4739636302374</c:v>
                </c:pt>
                <c:pt idx="2001">
                  <c:v>27.4877006120525</c:v>
                </c:pt>
                <c:pt idx="2002">
                  <c:v>27.5014375938676</c:v>
                </c:pt>
                <c:pt idx="2003">
                  <c:v>27.5151745756827</c:v>
                </c:pt>
                <c:pt idx="2004">
                  <c:v>27.5289115574978</c:v>
                </c:pt>
                <c:pt idx="2005">
                  <c:v>27.5426485393129</c:v>
                </c:pt>
                <c:pt idx="2006">
                  <c:v>27.556385521128099</c:v>
                </c:pt>
                <c:pt idx="2007">
                  <c:v>27.5701225029432</c:v>
                </c:pt>
                <c:pt idx="2008">
                  <c:v>27.5838594847583</c:v>
                </c:pt>
                <c:pt idx="2009">
                  <c:v>27.5975964665734</c:v>
                </c:pt>
                <c:pt idx="2010">
                  <c:v>27.6113334483885</c:v>
                </c:pt>
                <c:pt idx="2011">
                  <c:v>27.625070430203699</c:v>
                </c:pt>
                <c:pt idx="2012">
                  <c:v>27.638807412018799</c:v>
                </c:pt>
                <c:pt idx="2013">
                  <c:v>27.6525443938339</c:v>
                </c:pt>
                <c:pt idx="2014">
                  <c:v>27.666281375649</c:v>
                </c:pt>
                <c:pt idx="2015">
                  <c:v>27.6800183574641</c:v>
                </c:pt>
                <c:pt idx="2016">
                  <c:v>27.6937553392792</c:v>
                </c:pt>
                <c:pt idx="2017">
                  <c:v>27.707492321094399</c:v>
                </c:pt>
                <c:pt idx="2018">
                  <c:v>27.721229302909499</c:v>
                </c:pt>
                <c:pt idx="2019">
                  <c:v>27.734966284724599</c:v>
                </c:pt>
                <c:pt idx="2020">
                  <c:v>27.7487032665397</c:v>
                </c:pt>
                <c:pt idx="2021">
                  <c:v>27.7624402483548</c:v>
                </c:pt>
                <c:pt idx="2022">
                  <c:v>27.776177230169999</c:v>
                </c:pt>
                <c:pt idx="2023">
                  <c:v>27.789914211985099</c:v>
                </c:pt>
                <c:pt idx="2024">
                  <c:v>27.803651193800199</c:v>
                </c:pt>
                <c:pt idx="2025">
                  <c:v>27.817388175615299</c:v>
                </c:pt>
                <c:pt idx="2026">
                  <c:v>27.831125157430399</c:v>
                </c:pt>
                <c:pt idx="2027">
                  <c:v>27.844862139245599</c:v>
                </c:pt>
                <c:pt idx="2028">
                  <c:v>27.858599121060699</c:v>
                </c:pt>
                <c:pt idx="2029">
                  <c:v>27.872336102875799</c:v>
                </c:pt>
                <c:pt idx="2030">
                  <c:v>27.886073084690899</c:v>
                </c:pt>
                <c:pt idx="2031">
                  <c:v>27.899810066505999</c:v>
                </c:pt>
                <c:pt idx="2032">
                  <c:v>27.913547048321099</c:v>
                </c:pt>
                <c:pt idx="2033">
                  <c:v>27.927284030136299</c:v>
                </c:pt>
                <c:pt idx="2034">
                  <c:v>27.941021011951399</c:v>
                </c:pt>
                <c:pt idx="2035">
                  <c:v>27.954757993766499</c:v>
                </c:pt>
                <c:pt idx="2036">
                  <c:v>27.968494975581599</c:v>
                </c:pt>
                <c:pt idx="2037">
                  <c:v>27.982231957396699</c:v>
                </c:pt>
                <c:pt idx="2038">
                  <c:v>27.995968939211899</c:v>
                </c:pt>
                <c:pt idx="2039">
                  <c:v>28.009705921026999</c:v>
                </c:pt>
                <c:pt idx="2040">
                  <c:v>28.023442902842099</c:v>
                </c:pt>
                <c:pt idx="2041">
                  <c:v>28.037179884657199</c:v>
                </c:pt>
                <c:pt idx="2042">
                  <c:v>28.050916866472299</c:v>
                </c:pt>
                <c:pt idx="2043">
                  <c:v>28.064653848287499</c:v>
                </c:pt>
                <c:pt idx="2044">
                  <c:v>28.078390830102599</c:v>
                </c:pt>
                <c:pt idx="2045">
                  <c:v>28.092127811917699</c:v>
                </c:pt>
                <c:pt idx="2046">
                  <c:v>28.105864793732799</c:v>
                </c:pt>
                <c:pt idx="2047">
                  <c:v>28.119601775547899</c:v>
                </c:pt>
                <c:pt idx="2048">
                  <c:v>28.133338757362999</c:v>
                </c:pt>
                <c:pt idx="2049">
                  <c:v>28.147075739178199</c:v>
                </c:pt>
                <c:pt idx="2050">
                  <c:v>28.160812720993299</c:v>
                </c:pt>
                <c:pt idx="2051">
                  <c:v>28.174549702808399</c:v>
                </c:pt>
                <c:pt idx="2052">
                  <c:v>28.188286684623499</c:v>
                </c:pt>
                <c:pt idx="2053">
                  <c:v>28.202023666438599</c:v>
                </c:pt>
                <c:pt idx="2054">
                  <c:v>28.215760648253799</c:v>
                </c:pt>
                <c:pt idx="2055">
                  <c:v>28.229497630068899</c:v>
                </c:pt>
                <c:pt idx="2056">
                  <c:v>28.243234611883999</c:v>
                </c:pt>
                <c:pt idx="2057">
                  <c:v>28.256971593699099</c:v>
                </c:pt>
                <c:pt idx="2058">
                  <c:v>28.270708575514199</c:v>
                </c:pt>
                <c:pt idx="2059">
                  <c:v>28.284445557329398</c:v>
                </c:pt>
                <c:pt idx="2060">
                  <c:v>28.298182539144499</c:v>
                </c:pt>
                <c:pt idx="2061">
                  <c:v>28.311919520959599</c:v>
                </c:pt>
                <c:pt idx="2062">
                  <c:v>28.325656502774699</c:v>
                </c:pt>
                <c:pt idx="2063">
                  <c:v>28.339393484589799</c:v>
                </c:pt>
                <c:pt idx="2064">
                  <c:v>28.353130466404899</c:v>
                </c:pt>
                <c:pt idx="2065">
                  <c:v>28.366867448220098</c:v>
                </c:pt>
                <c:pt idx="2066">
                  <c:v>28.380604430035199</c:v>
                </c:pt>
                <c:pt idx="2067">
                  <c:v>28.394341411850299</c:v>
                </c:pt>
                <c:pt idx="2068">
                  <c:v>28.408078393665399</c:v>
                </c:pt>
                <c:pt idx="2069">
                  <c:v>28.421815375480499</c:v>
                </c:pt>
                <c:pt idx="2070">
                  <c:v>28.435552357295698</c:v>
                </c:pt>
                <c:pt idx="2071">
                  <c:v>28.449289339110798</c:v>
                </c:pt>
                <c:pt idx="2072">
                  <c:v>28.463026320925898</c:v>
                </c:pt>
                <c:pt idx="2073">
                  <c:v>28.476763302740999</c:v>
                </c:pt>
                <c:pt idx="2074">
                  <c:v>28.490500284556099</c:v>
                </c:pt>
                <c:pt idx="2075">
                  <c:v>28.504237266371302</c:v>
                </c:pt>
                <c:pt idx="2076">
                  <c:v>28.517974248186398</c:v>
                </c:pt>
                <c:pt idx="2077">
                  <c:v>28.531711230001498</c:v>
                </c:pt>
                <c:pt idx="2078">
                  <c:v>28.545448211816598</c:v>
                </c:pt>
                <c:pt idx="2079">
                  <c:v>28.559185193631698</c:v>
                </c:pt>
                <c:pt idx="2080">
                  <c:v>28.572922175446799</c:v>
                </c:pt>
                <c:pt idx="2081">
                  <c:v>28.586659157262002</c:v>
                </c:pt>
                <c:pt idx="2082">
                  <c:v>28.600396139077102</c:v>
                </c:pt>
                <c:pt idx="2083">
                  <c:v>28.614133120892198</c:v>
                </c:pt>
                <c:pt idx="2084">
                  <c:v>28.627870102707298</c:v>
                </c:pt>
                <c:pt idx="2085">
                  <c:v>28.641607084522398</c:v>
                </c:pt>
                <c:pt idx="2086">
                  <c:v>28.655344066337602</c:v>
                </c:pt>
                <c:pt idx="2087">
                  <c:v>28.669081048152702</c:v>
                </c:pt>
                <c:pt idx="2088">
                  <c:v>28.682818029967802</c:v>
                </c:pt>
                <c:pt idx="2089">
                  <c:v>28.696555011782898</c:v>
                </c:pt>
                <c:pt idx="2090">
                  <c:v>28.710291993597998</c:v>
                </c:pt>
                <c:pt idx="2091">
                  <c:v>28.724028975413201</c:v>
                </c:pt>
                <c:pt idx="2092">
                  <c:v>28.737765957228302</c:v>
                </c:pt>
                <c:pt idx="2093">
                  <c:v>28.751502939043402</c:v>
                </c:pt>
                <c:pt idx="2094">
                  <c:v>28.765239920858502</c:v>
                </c:pt>
                <c:pt idx="2095">
                  <c:v>28.778976902673602</c:v>
                </c:pt>
                <c:pt idx="2096">
                  <c:v>28.792713884488698</c:v>
                </c:pt>
                <c:pt idx="2097">
                  <c:v>28.806450866303901</c:v>
                </c:pt>
                <c:pt idx="2098">
                  <c:v>28.820187848119001</c:v>
                </c:pt>
                <c:pt idx="2099">
                  <c:v>28.833924829934102</c:v>
                </c:pt>
                <c:pt idx="2100">
                  <c:v>28.847661811749202</c:v>
                </c:pt>
                <c:pt idx="2101">
                  <c:v>28.861398793564302</c:v>
                </c:pt>
                <c:pt idx="2102">
                  <c:v>28.875135775379501</c:v>
                </c:pt>
                <c:pt idx="2103">
                  <c:v>28.888872757194601</c:v>
                </c:pt>
                <c:pt idx="2104">
                  <c:v>28.902609739009701</c:v>
                </c:pt>
                <c:pt idx="2105">
                  <c:v>28.916346720824802</c:v>
                </c:pt>
                <c:pt idx="2106">
                  <c:v>28.930083702639902</c:v>
                </c:pt>
                <c:pt idx="2107">
                  <c:v>28.943820684455101</c:v>
                </c:pt>
                <c:pt idx="2108">
                  <c:v>28.957557666270201</c:v>
                </c:pt>
                <c:pt idx="2109">
                  <c:v>28.971294648085301</c:v>
                </c:pt>
                <c:pt idx="2110">
                  <c:v>28.985031629900401</c:v>
                </c:pt>
                <c:pt idx="2111">
                  <c:v>28.998768611715501</c:v>
                </c:pt>
                <c:pt idx="2112">
                  <c:v>29.012505593530602</c:v>
                </c:pt>
                <c:pt idx="2113">
                  <c:v>29.026242575345801</c:v>
                </c:pt>
                <c:pt idx="2114">
                  <c:v>29.039979557160901</c:v>
                </c:pt>
                <c:pt idx="2115">
                  <c:v>29.053716538976001</c:v>
                </c:pt>
                <c:pt idx="2116">
                  <c:v>29.067453520791101</c:v>
                </c:pt>
                <c:pt idx="2117">
                  <c:v>29.081190502606201</c:v>
                </c:pt>
                <c:pt idx="2118">
                  <c:v>29.094927484421401</c:v>
                </c:pt>
                <c:pt idx="2119">
                  <c:v>29.108664466236501</c:v>
                </c:pt>
                <c:pt idx="2120">
                  <c:v>29.122401448051601</c:v>
                </c:pt>
                <c:pt idx="2121">
                  <c:v>29.136138429866701</c:v>
                </c:pt>
                <c:pt idx="2122">
                  <c:v>29.149875411681801</c:v>
                </c:pt>
                <c:pt idx="2123">
                  <c:v>29.163612393497001</c:v>
                </c:pt>
                <c:pt idx="2124">
                  <c:v>29.177349375312101</c:v>
                </c:pt>
                <c:pt idx="2125">
                  <c:v>29.191086357127201</c:v>
                </c:pt>
                <c:pt idx="2126">
                  <c:v>29.204823338942301</c:v>
                </c:pt>
                <c:pt idx="2127">
                  <c:v>29.218560320757401</c:v>
                </c:pt>
                <c:pt idx="2128">
                  <c:v>29.232297302572501</c:v>
                </c:pt>
                <c:pt idx="2129">
                  <c:v>29.246034284387701</c:v>
                </c:pt>
                <c:pt idx="2130">
                  <c:v>29.259771266202801</c:v>
                </c:pt>
                <c:pt idx="2131">
                  <c:v>29.273508248017901</c:v>
                </c:pt>
                <c:pt idx="2132">
                  <c:v>29.287245229833001</c:v>
                </c:pt>
                <c:pt idx="2133">
                  <c:v>29.300982211648101</c:v>
                </c:pt>
                <c:pt idx="2134">
                  <c:v>29.314719193463301</c:v>
                </c:pt>
                <c:pt idx="2135">
                  <c:v>29.328456175278401</c:v>
                </c:pt>
                <c:pt idx="2136">
                  <c:v>29.342193157093501</c:v>
                </c:pt>
                <c:pt idx="2137">
                  <c:v>29.355930138908601</c:v>
                </c:pt>
                <c:pt idx="2138">
                  <c:v>29.369667120723701</c:v>
                </c:pt>
                <c:pt idx="2139">
                  <c:v>29.383404102538801</c:v>
                </c:pt>
                <c:pt idx="2140">
                  <c:v>29.397141084354001</c:v>
                </c:pt>
                <c:pt idx="2141">
                  <c:v>29.410878066169101</c:v>
                </c:pt>
                <c:pt idx="2142">
                  <c:v>29.424615047984201</c:v>
                </c:pt>
                <c:pt idx="2143">
                  <c:v>29.438352029799301</c:v>
                </c:pt>
                <c:pt idx="2144">
                  <c:v>29.452089011614401</c:v>
                </c:pt>
                <c:pt idx="2145">
                  <c:v>29.465825993429601</c:v>
                </c:pt>
                <c:pt idx="2146">
                  <c:v>29.479562975244701</c:v>
                </c:pt>
                <c:pt idx="2147">
                  <c:v>29.493299957059801</c:v>
                </c:pt>
                <c:pt idx="2148">
                  <c:v>29.507036938874901</c:v>
                </c:pt>
                <c:pt idx="2149">
                  <c:v>29.520773920690001</c:v>
                </c:pt>
                <c:pt idx="2150">
                  <c:v>29.5345109025052</c:v>
                </c:pt>
                <c:pt idx="2151">
                  <c:v>29.5482478843203</c:v>
                </c:pt>
                <c:pt idx="2152">
                  <c:v>29.561984866135401</c:v>
                </c:pt>
                <c:pt idx="2153">
                  <c:v>29.575721847950501</c:v>
                </c:pt>
                <c:pt idx="2154">
                  <c:v>29.589458829765601</c:v>
                </c:pt>
                <c:pt idx="2155">
                  <c:v>29.603195811580701</c:v>
                </c:pt>
                <c:pt idx="2156">
                  <c:v>29.6169327933959</c:v>
                </c:pt>
                <c:pt idx="2157">
                  <c:v>29.630669775211</c:v>
                </c:pt>
                <c:pt idx="2158">
                  <c:v>29.644406757026101</c:v>
                </c:pt>
                <c:pt idx="2159">
                  <c:v>29.658143738841201</c:v>
                </c:pt>
                <c:pt idx="2160">
                  <c:v>29.671880720656301</c:v>
                </c:pt>
                <c:pt idx="2161">
                  <c:v>29.6856177024715</c:v>
                </c:pt>
                <c:pt idx="2162">
                  <c:v>29.6993546842866</c:v>
                </c:pt>
                <c:pt idx="2163">
                  <c:v>29.7130916661017</c:v>
                </c:pt>
                <c:pt idx="2164">
                  <c:v>29.7268286479168</c:v>
                </c:pt>
                <c:pt idx="2165">
                  <c:v>29.740565629731901</c:v>
                </c:pt>
                <c:pt idx="2166">
                  <c:v>29.7543026115471</c:v>
                </c:pt>
                <c:pt idx="2167">
                  <c:v>29.7680395933622</c:v>
                </c:pt>
                <c:pt idx="2168">
                  <c:v>29.7817765751773</c:v>
                </c:pt>
                <c:pt idx="2169">
                  <c:v>29.7955135569924</c:v>
                </c:pt>
                <c:pt idx="2170">
                  <c:v>29.8092505388075</c:v>
                </c:pt>
                <c:pt idx="2171">
                  <c:v>29.8229875206226</c:v>
                </c:pt>
                <c:pt idx="2172">
                  <c:v>29.8367245024378</c:v>
                </c:pt>
                <c:pt idx="2173">
                  <c:v>29.8504614842529</c:v>
                </c:pt>
                <c:pt idx="2174">
                  <c:v>29.864198466068</c:v>
                </c:pt>
                <c:pt idx="2175">
                  <c:v>29.8779354478831</c:v>
                </c:pt>
                <c:pt idx="2176">
                  <c:v>29.8916724296982</c:v>
                </c:pt>
                <c:pt idx="2177">
                  <c:v>29.9054094115134</c:v>
                </c:pt>
                <c:pt idx="2178">
                  <c:v>29.9191463933285</c:v>
                </c:pt>
                <c:pt idx="2179">
                  <c:v>29.9328833751436</c:v>
                </c:pt>
                <c:pt idx="2180">
                  <c:v>29.9466203569587</c:v>
                </c:pt>
                <c:pt idx="2181">
                  <c:v>29.9603573387738</c:v>
                </c:pt>
                <c:pt idx="2182">
                  <c:v>29.974094320589</c:v>
                </c:pt>
                <c:pt idx="2183">
                  <c:v>29.9878313024041</c:v>
                </c:pt>
                <c:pt idx="2184">
                  <c:v>30.0015682842192</c:v>
                </c:pt>
                <c:pt idx="2185">
                  <c:v>30.0153052660343</c:v>
                </c:pt>
                <c:pt idx="2186">
                  <c:v>30.0290422478494</c:v>
                </c:pt>
                <c:pt idx="2187">
                  <c:v>30.0427792296645</c:v>
                </c:pt>
                <c:pt idx="2188">
                  <c:v>30.0565162114797</c:v>
                </c:pt>
                <c:pt idx="2189">
                  <c:v>30.0702531932948</c:v>
                </c:pt>
                <c:pt idx="2190">
                  <c:v>30.0839901751099</c:v>
                </c:pt>
                <c:pt idx="2191">
                  <c:v>30.097727156925</c:v>
                </c:pt>
                <c:pt idx="2192">
                  <c:v>30.1114641387401</c:v>
                </c:pt>
                <c:pt idx="2193">
                  <c:v>30.1252011205553</c:v>
                </c:pt>
                <c:pt idx="2194">
                  <c:v>30.1389381023704</c:v>
                </c:pt>
                <c:pt idx="2195">
                  <c:v>30.1526750841855</c:v>
                </c:pt>
                <c:pt idx="2196">
                  <c:v>30.1664120660006</c:v>
                </c:pt>
                <c:pt idx="2197">
                  <c:v>30.1801490478157</c:v>
                </c:pt>
                <c:pt idx="2198">
                  <c:v>30.1938860296308</c:v>
                </c:pt>
                <c:pt idx="2199">
                  <c:v>30.207623011446</c:v>
                </c:pt>
                <c:pt idx="2200">
                  <c:v>30.2213599932611</c:v>
                </c:pt>
                <c:pt idx="2201">
                  <c:v>30.2350969750762</c:v>
                </c:pt>
                <c:pt idx="2202">
                  <c:v>30.2488339568913</c:v>
                </c:pt>
                <c:pt idx="2203">
                  <c:v>30.2625709387064</c:v>
                </c:pt>
                <c:pt idx="2204">
                  <c:v>30.276307920521599</c:v>
                </c:pt>
                <c:pt idx="2205">
                  <c:v>30.2900449023367</c:v>
                </c:pt>
                <c:pt idx="2206">
                  <c:v>30.3037818841518</c:v>
                </c:pt>
                <c:pt idx="2207">
                  <c:v>30.3175188659669</c:v>
                </c:pt>
                <c:pt idx="2208">
                  <c:v>30.331255847782</c:v>
                </c:pt>
                <c:pt idx="2209">
                  <c:v>30.344992829597199</c:v>
                </c:pt>
                <c:pt idx="2210">
                  <c:v>30.358729811412299</c:v>
                </c:pt>
                <c:pt idx="2211">
                  <c:v>30.3724667932274</c:v>
                </c:pt>
                <c:pt idx="2212">
                  <c:v>30.3862037750425</c:v>
                </c:pt>
                <c:pt idx="2213">
                  <c:v>30.3999407568576</c:v>
                </c:pt>
                <c:pt idx="2214">
                  <c:v>30.4136777386727</c:v>
                </c:pt>
                <c:pt idx="2215">
                  <c:v>30.427414720487899</c:v>
                </c:pt>
                <c:pt idx="2216">
                  <c:v>30.441151702302999</c:v>
                </c:pt>
                <c:pt idx="2217">
                  <c:v>30.454888684118099</c:v>
                </c:pt>
                <c:pt idx="2218">
                  <c:v>30.4686256659332</c:v>
                </c:pt>
                <c:pt idx="2219">
                  <c:v>30.4823626477483</c:v>
                </c:pt>
                <c:pt idx="2220">
                  <c:v>30.496099629563499</c:v>
                </c:pt>
                <c:pt idx="2221">
                  <c:v>30.509836611378599</c:v>
                </c:pt>
                <c:pt idx="2222">
                  <c:v>30.523573593193699</c:v>
                </c:pt>
                <c:pt idx="2223">
                  <c:v>30.537310575008799</c:v>
                </c:pt>
                <c:pt idx="2224">
                  <c:v>30.551047556823899</c:v>
                </c:pt>
                <c:pt idx="2225">
                  <c:v>30.564784538639099</c:v>
                </c:pt>
                <c:pt idx="2226">
                  <c:v>30.578521520454199</c:v>
                </c:pt>
                <c:pt idx="2227">
                  <c:v>30.592258502269299</c:v>
                </c:pt>
                <c:pt idx="2228">
                  <c:v>30.605995484084399</c:v>
                </c:pt>
                <c:pt idx="2229">
                  <c:v>30.619732465899499</c:v>
                </c:pt>
                <c:pt idx="2230">
                  <c:v>30.633469447714599</c:v>
                </c:pt>
                <c:pt idx="2231">
                  <c:v>30.647206429529799</c:v>
                </c:pt>
                <c:pt idx="2232">
                  <c:v>30.660943411344899</c:v>
                </c:pt>
                <c:pt idx="2233">
                  <c:v>30.674680393159999</c:v>
                </c:pt>
                <c:pt idx="2234">
                  <c:v>30.688417374975099</c:v>
                </c:pt>
                <c:pt idx="2235">
                  <c:v>30.702154356790199</c:v>
                </c:pt>
                <c:pt idx="2236">
                  <c:v>30.715891338605399</c:v>
                </c:pt>
                <c:pt idx="2237">
                  <c:v>30.729628320420499</c:v>
                </c:pt>
                <c:pt idx="2238">
                  <c:v>30.743365302235599</c:v>
                </c:pt>
                <c:pt idx="2239">
                  <c:v>30.757102284050699</c:v>
                </c:pt>
                <c:pt idx="2240">
                  <c:v>30.770839265865799</c:v>
                </c:pt>
                <c:pt idx="2241">
                  <c:v>30.784576247680999</c:v>
                </c:pt>
                <c:pt idx="2242">
                  <c:v>30.798313229496099</c:v>
                </c:pt>
                <c:pt idx="2243">
                  <c:v>30.812050211311199</c:v>
                </c:pt>
                <c:pt idx="2244">
                  <c:v>30.825787193126299</c:v>
                </c:pt>
                <c:pt idx="2245">
                  <c:v>30.839524174941399</c:v>
                </c:pt>
                <c:pt idx="2246">
                  <c:v>30.853261156756499</c:v>
                </c:pt>
                <c:pt idx="2247">
                  <c:v>30.866998138571699</c:v>
                </c:pt>
                <c:pt idx="2248">
                  <c:v>30.880735120386799</c:v>
                </c:pt>
                <c:pt idx="2249">
                  <c:v>30.894472102201899</c:v>
                </c:pt>
                <c:pt idx="2250">
                  <c:v>30.908209084016999</c:v>
                </c:pt>
                <c:pt idx="2251">
                  <c:v>30.921946065832099</c:v>
                </c:pt>
                <c:pt idx="2252">
                  <c:v>30.935683047647299</c:v>
                </c:pt>
                <c:pt idx="2253">
                  <c:v>30.949420029462399</c:v>
                </c:pt>
                <c:pt idx="2254">
                  <c:v>30.963157011277499</c:v>
                </c:pt>
                <c:pt idx="2255">
                  <c:v>30.976893993092599</c:v>
                </c:pt>
                <c:pt idx="2256">
                  <c:v>30.990630974907699</c:v>
                </c:pt>
                <c:pt idx="2257">
                  <c:v>31.004367956722898</c:v>
                </c:pt>
                <c:pt idx="2258">
                  <c:v>31.018104938537999</c:v>
                </c:pt>
                <c:pt idx="2259">
                  <c:v>31.031841920353099</c:v>
                </c:pt>
                <c:pt idx="2260">
                  <c:v>31.045578902168199</c:v>
                </c:pt>
                <c:pt idx="2261">
                  <c:v>31.059315883983299</c:v>
                </c:pt>
                <c:pt idx="2262">
                  <c:v>31.073052865798399</c:v>
                </c:pt>
                <c:pt idx="2263">
                  <c:v>31.086789847613598</c:v>
                </c:pt>
                <c:pt idx="2264">
                  <c:v>31.100526829428699</c:v>
                </c:pt>
                <c:pt idx="2265">
                  <c:v>31.114263811243799</c:v>
                </c:pt>
                <c:pt idx="2266">
                  <c:v>31.128000793058899</c:v>
                </c:pt>
                <c:pt idx="2267">
                  <c:v>31.141737774873999</c:v>
                </c:pt>
                <c:pt idx="2268">
                  <c:v>31.155474756689198</c:v>
                </c:pt>
                <c:pt idx="2269">
                  <c:v>31.169211738504298</c:v>
                </c:pt>
                <c:pt idx="2270">
                  <c:v>31.182948720319398</c:v>
                </c:pt>
                <c:pt idx="2271">
                  <c:v>31.196685702134499</c:v>
                </c:pt>
                <c:pt idx="2272">
                  <c:v>31.210422683949599</c:v>
                </c:pt>
                <c:pt idx="2273">
                  <c:v>31.224159665764802</c:v>
                </c:pt>
                <c:pt idx="2274">
                  <c:v>31.237896647579898</c:v>
                </c:pt>
                <c:pt idx="2275">
                  <c:v>31.251633629394998</c:v>
                </c:pt>
                <c:pt idx="2276">
                  <c:v>31.265370611210098</c:v>
                </c:pt>
                <c:pt idx="2277">
                  <c:v>31.279107593025198</c:v>
                </c:pt>
                <c:pt idx="2278">
                  <c:v>31.292844574840299</c:v>
                </c:pt>
                <c:pt idx="2279">
                  <c:v>31.306581556655502</c:v>
                </c:pt>
                <c:pt idx="2280">
                  <c:v>31.320318538470602</c:v>
                </c:pt>
                <c:pt idx="2281">
                  <c:v>31.334055520285698</c:v>
                </c:pt>
                <c:pt idx="2282">
                  <c:v>31.347792502100798</c:v>
                </c:pt>
                <c:pt idx="2283">
                  <c:v>31.361529483915898</c:v>
                </c:pt>
                <c:pt idx="2284">
                  <c:v>31.375266465731102</c:v>
                </c:pt>
                <c:pt idx="2285">
                  <c:v>31.389003447546202</c:v>
                </c:pt>
                <c:pt idx="2286">
                  <c:v>31.402740429361302</c:v>
                </c:pt>
                <c:pt idx="2287">
                  <c:v>31.416477411176398</c:v>
                </c:pt>
                <c:pt idx="2288">
                  <c:v>31.430214392991498</c:v>
                </c:pt>
                <c:pt idx="2289">
                  <c:v>31.443951374806598</c:v>
                </c:pt>
                <c:pt idx="2290">
                  <c:v>31.457688356621802</c:v>
                </c:pt>
                <c:pt idx="2291">
                  <c:v>31.471425338436902</c:v>
                </c:pt>
                <c:pt idx="2292">
                  <c:v>31.485162320252002</c:v>
                </c:pt>
                <c:pt idx="2293">
                  <c:v>31.498899302067102</c:v>
                </c:pt>
                <c:pt idx="2294">
                  <c:v>31.512636283882198</c:v>
                </c:pt>
                <c:pt idx="2295">
                  <c:v>31.526373265697401</c:v>
                </c:pt>
                <c:pt idx="2296">
                  <c:v>31.540110247512501</c:v>
                </c:pt>
                <c:pt idx="2297">
                  <c:v>31.553847229327602</c:v>
                </c:pt>
                <c:pt idx="2298">
                  <c:v>31.567584211142702</c:v>
                </c:pt>
                <c:pt idx="2299">
                  <c:v>31.581321192957802</c:v>
                </c:pt>
                <c:pt idx="2300">
                  <c:v>31.595058174773001</c:v>
                </c:pt>
                <c:pt idx="2301">
                  <c:v>31.608795156588101</c:v>
                </c:pt>
                <c:pt idx="2302">
                  <c:v>31.622532138403201</c:v>
                </c:pt>
                <c:pt idx="2303">
                  <c:v>31.636269120218302</c:v>
                </c:pt>
                <c:pt idx="2304">
                  <c:v>31.650006102033402</c:v>
                </c:pt>
                <c:pt idx="2305">
                  <c:v>31.663743083848502</c:v>
                </c:pt>
                <c:pt idx="2306">
                  <c:v>31.677480065663701</c:v>
                </c:pt>
                <c:pt idx="2307">
                  <c:v>31.691217047478801</c:v>
                </c:pt>
                <c:pt idx="2308">
                  <c:v>31.704954029293901</c:v>
                </c:pt>
                <c:pt idx="2309">
                  <c:v>31.718691011109001</c:v>
                </c:pt>
                <c:pt idx="2310">
                  <c:v>31.732427992924102</c:v>
                </c:pt>
                <c:pt idx="2311">
                  <c:v>31.746164974739301</c:v>
                </c:pt>
                <c:pt idx="2312">
                  <c:v>31.759901956554401</c:v>
                </c:pt>
                <c:pt idx="2313">
                  <c:v>31.773638938369501</c:v>
                </c:pt>
                <c:pt idx="2314">
                  <c:v>31.787375920184601</c:v>
                </c:pt>
                <c:pt idx="2315">
                  <c:v>31.801112901999701</c:v>
                </c:pt>
                <c:pt idx="2316">
                  <c:v>31.814849883814901</c:v>
                </c:pt>
                <c:pt idx="2317">
                  <c:v>31.828586865630001</c:v>
                </c:pt>
                <c:pt idx="2318">
                  <c:v>31.842323847445101</c:v>
                </c:pt>
                <c:pt idx="2319">
                  <c:v>31.856060829260201</c:v>
                </c:pt>
                <c:pt idx="2320">
                  <c:v>31.869797811075301</c:v>
                </c:pt>
                <c:pt idx="2321">
                  <c:v>31.883534792890401</c:v>
                </c:pt>
                <c:pt idx="2322">
                  <c:v>31.897271774705601</c:v>
                </c:pt>
                <c:pt idx="2323">
                  <c:v>31.911008756520701</c:v>
                </c:pt>
                <c:pt idx="2324">
                  <c:v>31.924745738335801</c:v>
                </c:pt>
                <c:pt idx="2325">
                  <c:v>31.938482720150901</c:v>
                </c:pt>
                <c:pt idx="2326">
                  <c:v>31.952219701966001</c:v>
                </c:pt>
                <c:pt idx="2327">
                  <c:v>31.965956683781201</c:v>
                </c:pt>
                <c:pt idx="2328">
                  <c:v>31.979693665596301</c:v>
                </c:pt>
                <c:pt idx="2329">
                  <c:v>31.993430647411401</c:v>
                </c:pt>
                <c:pt idx="2330">
                  <c:v>32.007167629226501</c:v>
                </c:pt>
                <c:pt idx="2331">
                  <c:v>32.020904611041601</c:v>
                </c:pt>
                <c:pt idx="2332">
                  <c:v>32.034641592856801</c:v>
                </c:pt>
                <c:pt idx="2333">
                  <c:v>32.048378574671901</c:v>
                </c:pt>
                <c:pt idx="2334">
                  <c:v>32.062115556487001</c:v>
                </c:pt>
                <c:pt idx="2335">
                  <c:v>32.075852538302101</c:v>
                </c:pt>
                <c:pt idx="2336">
                  <c:v>32.089589520117201</c:v>
                </c:pt>
                <c:pt idx="2337">
                  <c:v>32.103326501932301</c:v>
                </c:pt>
                <c:pt idx="2338">
                  <c:v>32.117063483747501</c:v>
                </c:pt>
                <c:pt idx="2339">
                  <c:v>32.130800465562601</c:v>
                </c:pt>
                <c:pt idx="2340">
                  <c:v>32.144537447377701</c:v>
                </c:pt>
                <c:pt idx="2341">
                  <c:v>32.158274429192801</c:v>
                </c:pt>
                <c:pt idx="2342">
                  <c:v>32.172011411007901</c:v>
                </c:pt>
                <c:pt idx="2343">
                  <c:v>32.185748392823101</c:v>
                </c:pt>
                <c:pt idx="2344">
                  <c:v>32.199485374638201</c:v>
                </c:pt>
                <c:pt idx="2345">
                  <c:v>32.213222356453301</c:v>
                </c:pt>
                <c:pt idx="2346">
                  <c:v>32.226959338268401</c:v>
                </c:pt>
                <c:pt idx="2347">
                  <c:v>32.240696320083501</c:v>
                </c:pt>
                <c:pt idx="2348">
                  <c:v>32.2544333018987</c:v>
                </c:pt>
                <c:pt idx="2349">
                  <c:v>32.2681702837138</c:v>
                </c:pt>
                <c:pt idx="2350">
                  <c:v>32.281907265528901</c:v>
                </c:pt>
                <c:pt idx="2351">
                  <c:v>32.295644247344001</c:v>
                </c:pt>
                <c:pt idx="2352">
                  <c:v>32.309381229159101</c:v>
                </c:pt>
                <c:pt idx="2353">
                  <c:v>32.323118210974201</c:v>
                </c:pt>
                <c:pt idx="2354">
                  <c:v>32.3368551927894</c:v>
                </c:pt>
                <c:pt idx="2355">
                  <c:v>32.3505921746045</c:v>
                </c:pt>
                <c:pt idx="2356">
                  <c:v>32.364329156419601</c:v>
                </c:pt>
                <c:pt idx="2357">
                  <c:v>32.378066138234701</c:v>
                </c:pt>
                <c:pt idx="2358">
                  <c:v>32.391803120049801</c:v>
                </c:pt>
                <c:pt idx="2359">
                  <c:v>32.405540101865</c:v>
                </c:pt>
                <c:pt idx="2360">
                  <c:v>32.4192770836801</c:v>
                </c:pt>
                <c:pt idx="2361">
                  <c:v>32.4330140654952</c:v>
                </c:pt>
                <c:pt idx="2362">
                  <c:v>32.4467510473103</c:v>
                </c:pt>
                <c:pt idx="2363">
                  <c:v>32.460488029125401</c:v>
                </c:pt>
                <c:pt idx="2364">
                  <c:v>32.4742250109406</c:v>
                </c:pt>
                <c:pt idx="2365">
                  <c:v>32.4879619927557</c:v>
                </c:pt>
                <c:pt idx="2366">
                  <c:v>32.5016989745708</c:v>
                </c:pt>
                <c:pt idx="2367">
                  <c:v>32.5154359563859</c:v>
                </c:pt>
                <c:pt idx="2368">
                  <c:v>32.529172938201</c:v>
                </c:pt>
                <c:pt idx="2369">
                  <c:v>32.542909920016101</c:v>
                </c:pt>
                <c:pt idx="2370">
                  <c:v>32.5566469018313</c:v>
                </c:pt>
                <c:pt idx="2371">
                  <c:v>32.5703838836464</c:v>
                </c:pt>
                <c:pt idx="2372">
                  <c:v>32.5841208654615</c:v>
                </c:pt>
                <c:pt idx="2373">
                  <c:v>32.5978578472766</c:v>
                </c:pt>
                <c:pt idx="2374">
                  <c:v>32.6115948290917</c:v>
                </c:pt>
                <c:pt idx="2375">
                  <c:v>32.6253318109069</c:v>
                </c:pt>
                <c:pt idx="2376">
                  <c:v>32.639068792722</c:v>
                </c:pt>
                <c:pt idx="2377">
                  <c:v>32.6528057745371</c:v>
                </c:pt>
                <c:pt idx="2378">
                  <c:v>32.6665427563522</c:v>
                </c:pt>
                <c:pt idx="2379">
                  <c:v>32.6802797381673</c:v>
                </c:pt>
                <c:pt idx="2380">
                  <c:v>32.6940167199825</c:v>
                </c:pt>
                <c:pt idx="2381">
                  <c:v>32.7077537017976</c:v>
                </c:pt>
                <c:pt idx="2382">
                  <c:v>32.7214906836127</c:v>
                </c:pt>
                <c:pt idx="2383">
                  <c:v>32.7352276654278</c:v>
                </c:pt>
                <c:pt idx="2384">
                  <c:v>32.7489646472429</c:v>
                </c:pt>
                <c:pt idx="2385">
                  <c:v>32.762701629058</c:v>
                </c:pt>
                <c:pt idx="2386">
                  <c:v>32.7764386108732</c:v>
                </c:pt>
                <c:pt idx="2387">
                  <c:v>32.7901755926883</c:v>
                </c:pt>
                <c:pt idx="2388">
                  <c:v>32.8039125745034</c:v>
                </c:pt>
                <c:pt idx="2389">
                  <c:v>32.8176495563185</c:v>
                </c:pt>
                <c:pt idx="2390">
                  <c:v>32.8313865381336</c:v>
                </c:pt>
                <c:pt idx="2391">
                  <c:v>32.8451235199488</c:v>
                </c:pt>
                <c:pt idx="2392">
                  <c:v>32.8588605017639</c:v>
                </c:pt>
                <c:pt idx="2393">
                  <c:v>32.872597483579</c:v>
                </c:pt>
                <c:pt idx="2394">
                  <c:v>32.8863344653941</c:v>
                </c:pt>
                <c:pt idx="2395">
                  <c:v>32.9000714472092</c:v>
                </c:pt>
                <c:pt idx="2396">
                  <c:v>32.9138084290243</c:v>
                </c:pt>
                <c:pt idx="2397">
                  <c:v>32.9275454108395</c:v>
                </c:pt>
                <c:pt idx="2398">
                  <c:v>32.9412823926546</c:v>
                </c:pt>
                <c:pt idx="2399">
                  <c:v>32.9550193744697</c:v>
                </c:pt>
                <c:pt idx="2400">
                  <c:v>32.9687563562848</c:v>
                </c:pt>
                <c:pt idx="2401">
                  <c:v>32.9824933380999</c:v>
                </c:pt>
                <c:pt idx="2402">
                  <c:v>32.996230319915099</c:v>
                </c:pt>
                <c:pt idx="2403">
                  <c:v>33.0099673017302</c:v>
                </c:pt>
                <c:pt idx="2404">
                  <c:v>33.0237042835453</c:v>
                </c:pt>
                <c:pt idx="2405">
                  <c:v>33.0374412653604</c:v>
                </c:pt>
                <c:pt idx="2406">
                  <c:v>33.0511782471755</c:v>
                </c:pt>
                <c:pt idx="2407">
                  <c:v>33.064915228990699</c:v>
                </c:pt>
                <c:pt idx="2408">
                  <c:v>33.078652210805799</c:v>
                </c:pt>
                <c:pt idx="2409">
                  <c:v>33.0923891926209</c:v>
                </c:pt>
                <c:pt idx="2410">
                  <c:v>33.106126174436</c:v>
                </c:pt>
                <c:pt idx="2411">
                  <c:v>33.1198631562511</c:v>
                </c:pt>
                <c:pt idx="2412">
                  <c:v>33.1336001380662</c:v>
                </c:pt>
                <c:pt idx="2413">
                  <c:v>33.147337119881399</c:v>
                </c:pt>
                <c:pt idx="2414">
                  <c:v>33.161074101696499</c:v>
                </c:pt>
                <c:pt idx="2415">
                  <c:v>33.174811083511599</c:v>
                </c:pt>
                <c:pt idx="2416">
                  <c:v>33.1885480653267</c:v>
                </c:pt>
                <c:pt idx="2417">
                  <c:v>33.2022850471418</c:v>
                </c:pt>
                <c:pt idx="2418">
                  <c:v>33.216022028956999</c:v>
                </c:pt>
                <c:pt idx="2419">
                  <c:v>33.229759010772099</c:v>
                </c:pt>
                <c:pt idx="2420">
                  <c:v>33.243495992587199</c:v>
                </c:pt>
                <c:pt idx="2421">
                  <c:v>33.257232974402299</c:v>
                </c:pt>
                <c:pt idx="2422">
                  <c:v>33.270969956217399</c:v>
                </c:pt>
                <c:pt idx="2423">
                  <c:v>33.2847069380325</c:v>
                </c:pt>
                <c:pt idx="2424">
                  <c:v>33.298443919847699</c:v>
                </c:pt>
                <c:pt idx="2425">
                  <c:v>33.312180901662799</c:v>
                </c:pt>
                <c:pt idx="2426">
                  <c:v>33.325917883477899</c:v>
                </c:pt>
                <c:pt idx="2427">
                  <c:v>33.339654865292999</c:v>
                </c:pt>
                <c:pt idx="2428">
                  <c:v>33.353391847108099</c:v>
                </c:pt>
                <c:pt idx="2429">
                  <c:v>33.367128828923299</c:v>
                </c:pt>
                <c:pt idx="2430">
                  <c:v>33.380865810738399</c:v>
                </c:pt>
                <c:pt idx="2431">
                  <c:v>33.394602792553499</c:v>
                </c:pt>
                <c:pt idx="2432">
                  <c:v>33.408339774368599</c:v>
                </c:pt>
                <c:pt idx="2433">
                  <c:v>33.422076756183699</c:v>
                </c:pt>
                <c:pt idx="2434">
                  <c:v>33.435813737998899</c:v>
                </c:pt>
                <c:pt idx="2435">
                  <c:v>33.449550719813999</c:v>
                </c:pt>
                <c:pt idx="2436">
                  <c:v>33.463287701629099</c:v>
                </c:pt>
                <c:pt idx="2437">
                  <c:v>33.477024683444199</c:v>
                </c:pt>
                <c:pt idx="2438">
                  <c:v>33.490761665259299</c:v>
                </c:pt>
                <c:pt idx="2439">
                  <c:v>33.504498647074399</c:v>
                </c:pt>
                <c:pt idx="2440">
                  <c:v>33.518235628889599</c:v>
                </c:pt>
                <c:pt idx="2441">
                  <c:v>33.531972610704699</c:v>
                </c:pt>
                <c:pt idx="2442">
                  <c:v>33.545709592519799</c:v>
                </c:pt>
                <c:pt idx="2443">
                  <c:v>33.559446574334899</c:v>
                </c:pt>
                <c:pt idx="2444">
                  <c:v>33.573183556149999</c:v>
                </c:pt>
                <c:pt idx="2445">
                  <c:v>33.586920537965199</c:v>
                </c:pt>
                <c:pt idx="2446">
                  <c:v>33.600657519780299</c:v>
                </c:pt>
                <c:pt idx="2447">
                  <c:v>33.614394501595399</c:v>
                </c:pt>
                <c:pt idx="2448">
                  <c:v>33.628131483410499</c:v>
                </c:pt>
                <c:pt idx="2449">
                  <c:v>33.641868465225599</c:v>
                </c:pt>
                <c:pt idx="2450">
                  <c:v>33.655605447040799</c:v>
                </c:pt>
                <c:pt idx="2451">
                  <c:v>33.669342428855899</c:v>
                </c:pt>
                <c:pt idx="2452">
                  <c:v>33.683079410670999</c:v>
                </c:pt>
                <c:pt idx="2453">
                  <c:v>33.696816392486099</c:v>
                </c:pt>
                <c:pt idx="2454">
                  <c:v>33.710553374301199</c:v>
                </c:pt>
                <c:pt idx="2455">
                  <c:v>33.724290356116299</c:v>
                </c:pt>
                <c:pt idx="2456">
                  <c:v>33.738027337931499</c:v>
                </c:pt>
                <c:pt idx="2457">
                  <c:v>33.751764319746599</c:v>
                </c:pt>
                <c:pt idx="2458">
                  <c:v>33.765501301561699</c:v>
                </c:pt>
                <c:pt idx="2459">
                  <c:v>33.779238283376799</c:v>
                </c:pt>
                <c:pt idx="2460">
                  <c:v>33.792975265191899</c:v>
                </c:pt>
                <c:pt idx="2461">
                  <c:v>33.806712247007098</c:v>
                </c:pt>
                <c:pt idx="2462">
                  <c:v>33.820449228822199</c:v>
                </c:pt>
                <c:pt idx="2463">
                  <c:v>33.834186210637299</c:v>
                </c:pt>
                <c:pt idx="2464">
                  <c:v>33.847923192452399</c:v>
                </c:pt>
                <c:pt idx="2465">
                  <c:v>33.861660174267499</c:v>
                </c:pt>
                <c:pt idx="2466">
                  <c:v>33.875397156082698</c:v>
                </c:pt>
                <c:pt idx="2467">
                  <c:v>33.889134137897798</c:v>
                </c:pt>
                <c:pt idx="2468">
                  <c:v>33.902871119712898</c:v>
                </c:pt>
                <c:pt idx="2469">
                  <c:v>33.916608101527999</c:v>
                </c:pt>
                <c:pt idx="2470">
                  <c:v>33.930345083343099</c:v>
                </c:pt>
                <c:pt idx="2471">
                  <c:v>33.944082065158199</c:v>
                </c:pt>
                <c:pt idx="2472">
                  <c:v>33.957819046973398</c:v>
                </c:pt>
                <c:pt idx="2473">
                  <c:v>33.971556028788498</c:v>
                </c:pt>
                <c:pt idx="2474">
                  <c:v>33.985293010603598</c:v>
                </c:pt>
                <c:pt idx="2475">
                  <c:v>33.999029992418698</c:v>
                </c:pt>
                <c:pt idx="2476">
                  <c:v>34.012766974233799</c:v>
                </c:pt>
                <c:pt idx="2477">
                  <c:v>34.026503956048998</c:v>
                </c:pt>
                <c:pt idx="2478">
                  <c:v>34.040240937864098</c:v>
                </c:pt>
                <c:pt idx="2479">
                  <c:v>34.053977919679198</c:v>
                </c:pt>
                <c:pt idx="2480">
                  <c:v>34.067714901494298</c:v>
                </c:pt>
                <c:pt idx="2481">
                  <c:v>34.081451883309398</c:v>
                </c:pt>
                <c:pt idx="2482">
                  <c:v>34.095188865124598</c:v>
                </c:pt>
                <c:pt idx="2483">
                  <c:v>34.108925846939698</c:v>
                </c:pt>
                <c:pt idx="2484">
                  <c:v>34.122662828754798</c:v>
                </c:pt>
                <c:pt idx="2485">
                  <c:v>34.136399810569898</c:v>
                </c:pt>
                <c:pt idx="2486">
                  <c:v>34.150136792384998</c:v>
                </c:pt>
                <c:pt idx="2487">
                  <c:v>34.163873774200098</c:v>
                </c:pt>
                <c:pt idx="2488">
                  <c:v>34.177610756015298</c:v>
                </c:pt>
                <c:pt idx="2489">
                  <c:v>34.191347737830398</c:v>
                </c:pt>
                <c:pt idx="2490">
                  <c:v>34.205084719645498</c:v>
                </c:pt>
                <c:pt idx="2491">
                  <c:v>34.218821701460598</c:v>
                </c:pt>
                <c:pt idx="2492">
                  <c:v>34.232558683275698</c:v>
                </c:pt>
                <c:pt idx="2493">
                  <c:v>34.246295665090898</c:v>
                </c:pt>
                <c:pt idx="2494">
                  <c:v>34.260032646905998</c:v>
                </c:pt>
                <c:pt idx="2495">
                  <c:v>34.273769628721098</c:v>
                </c:pt>
                <c:pt idx="2496">
                  <c:v>34.287506610536198</c:v>
                </c:pt>
                <c:pt idx="2497">
                  <c:v>34.301243592351298</c:v>
                </c:pt>
                <c:pt idx="2498">
                  <c:v>34.314980574166498</c:v>
                </c:pt>
                <c:pt idx="2499">
                  <c:v>34.328717555981598</c:v>
                </c:pt>
                <c:pt idx="2500">
                  <c:v>34.342454537796698</c:v>
                </c:pt>
                <c:pt idx="2501">
                  <c:v>34.356191519611798</c:v>
                </c:pt>
                <c:pt idx="2502">
                  <c:v>34.369928501426898</c:v>
                </c:pt>
                <c:pt idx="2503">
                  <c:v>34.383665483241998</c:v>
                </c:pt>
                <c:pt idx="2504">
                  <c:v>34.397402465057198</c:v>
                </c:pt>
                <c:pt idx="2505">
                  <c:v>34.411139446872298</c:v>
                </c:pt>
                <c:pt idx="2506">
                  <c:v>34.424876428687398</c:v>
                </c:pt>
                <c:pt idx="2507">
                  <c:v>34.438613410502498</c:v>
                </c:pt>
                <c:pt idx="2508">
                  <c:v>34.452350392317598</c:v>
                </c:pt>
                <c:pt idx="2509">
                  <c:v>34.466087374132798</c:v>
                </c:pt>
                <c:pt idx="2510">
                  <c:v>34.479824355947898</c:v>
                </c:pt>
                <c:pt idx="2511">
                  <c:v>34.493561337762998</c:v>
                </c:pt>
                <c:pt idx="2512">
                  <c:v>34.507298319578098</c:v>
                </c:pt>
                <c:pt idx="2513">
                  <c:v>34.521035301393198</c:v>
                </c:pt>
                <c:pt idx="2514">
                  <c:v>34.534772283208397</c:v>
                </c:pt>
                <c:pt idx="2515">
                  <c:v>34.548509265023498</c:v>
                </c:pt>
                <c:pt idx="2516">
                  <c:v>34.562246246838598</c:v>
                </c:pt>
                <c:pt idx="2517">
                  <c:v>34.575983228653698</c:v>
                </c:pt>
                <c:pt idx="2518">
                  <c:v>34.589720210468798</c:v>
                </c:pt>
                <c:pt idx="2519">
                  <c:v>34.603457192283898</c:v>
                </c:pt>
                <c:pt idx="2520">
                  <c:v>34.617194174099097</c:v>
                </c:pt>
                <c:pt idx="2521">
                  <c:v>34.630931155914197</c:v>
                </c:pt>
                <c:pt idx="2522">
                  <c:v>34.644668137729298</c:v>
                </c:pt>
                <c:pt idx="2523">
                  <c:v>34.658405119544398</c:v>
                </c:pt>
                <c:pt idx="2524">
                  <c:v>34.672142101359498</c:v>
                </c:pt>
                <c:pt idx="2525">
                  <c:v>34.685879083174697</c:v>
                </c:pt>
                <c:pt idx="2526">
                  <c:v>34.699616064989797</c:v>
                </c:pt>
                <c:pt idx="2527">
                  <c:v>34.713353046804897</c:v>
                </c:pt>
                <c:pt idx="2528">
                  <c:v>34.727090028619997</c:v>
                </c:pt>
                <c:pt idx="2529">
                  <c:v>34.740827010435098</c:v>
                </c:pt>
                <c:pt idx="2530">
                  <c:v>34.754563992250198</c:v>
                </c:pt>
                <c:pt idx="2531">
                  <c:v>34.768300974065397</c:v>
                </c:pt>
                <c:pt idx="2532">
                  <c:v>34.782037955880497</c:v>
                </c:pt>
                <c:pt idx="2533">
                  <c:v>34.795774937695597</c:v>
                </c:pt>
                <c:pt idx="2534">
                  <c:v>34.809511919510697</c:v>
                </c:pt>
                <c:pt idx="2535">
                  <c:v>34.823248901325798</c:v>
                </c:pt>
                <c:pt idx="2536">
                  <c:v>34.836985883140997</c:v>
                </c:pt>
                <c:pt idx="2537">
                  <c:v>34.850722864956097</c:v>
                </c:pt>
                <c:pt idx="2538">
                  <c:v>34.864459846771197</c:v>
                </c:pt>
                <c:pt idx="2539">
                  <c:v>34.878196828586297</c:v>
                </c:pt>
                <c:pt idx="2540">
                  <c:v>34.891933810401397</c:v>
                </c:pt>
                <c:pt idx="2541">
                  <c:v>34.905670792216597</c:v>
                </c:pt>
                <c:pt idx="2542">
                  <c:v>34.919407774031697</c:v>
                </c:pt>
                <c:pt idx="2543">
                  <c:v>34.933144755846797</c:v>
                </c:pt>
                <c:pt idx="2544">
                  <c:v>34.946881737661897</c:v>
                </c:pt>
                <c:pt idx="2545">
                  <c:v>34.960618719476997</c:v>
                </c:pt>
                <c:pt idx="2546">
                  <c:v>34.974355701292097</c:v>
                </c:pt>
                <c:pt idx="2547">
                  <c:v>34.988092683107297</c:v>
                </c:pt>
                <c:pt idx="2548">
                  <c:v>35.001829664922397</c:v>
                </c:pt>
                <c:pt idx="2549">
                  <c:v>35.015566646737497</c:v>
                </c:pt>
                <c:pt idx="2550">
                  <c:v>35.029303628552597</c:v>
                </c:pt>
                <c:pt idx="2551">
                  <c:v>35.043040610367697</c:v>
                </c:pt>
                <c:pt idx="2552">
                  <c:v>35.056777592182897</c:v>
                </c:pt>
                <c:pt idx="2553">
                  <c:v>35.070514573997997</c:v>
                </c:pt>
                <c:pt idx="2554">
                  <c:v>35.084251555813097</c:v>
                </c:pt>
                <c:pt idx="2555">
                  <c:v>35.097988537628197</c:v>
                </c:pt>
                <c:pt idx="2556">
                  <c:v>35.111725519443297</c:v>
                </c:pt>
                <c:pt idx="2557">
                  <c:v>35.125462501258497</c:v>
                </c:pt>
                <c:pt idx="2558">
                  <c:v>35.139199483073597</c:v>
                </c:pt>
                <c:pt idx="2559">
                  <c:v>35.152936464888697</c:v>
                </c:pt>
                <c:pt idx="2560">
                  <c:v>35.166673446703797</c:v>
                </c:pt>
                <c:pt idx="2561">
                  <c:v>35.180410428518897</c:v>
                </c:pt>
                <c:pt idx="2562">
                  <c:v>35.194147410333997</c:v>
                </c:pt>
                <c:pt idx="2563">
                  <c:v>35.207884392149197</c:v>
                </c:pt>
                <c:pt idx="2564">
                  <c:v>35.221621373964297</c:v>
                </c:pt>
                <c:pt idx="2565">
                  <c:v>35.235358355779397</c:v>
                </c:pt>
                <c:pt idx="2566">
                  <c:v>35.249095337594497</c:v>
                </c:pt>
                <c:pt idx="2567">
                  <c:v>35.262832319409597</c:v>
                </c:pt>
                <c:pt idx="2568">
                  <c:v>35.276569301224797</c:v>
                </c:pt>
                <c:pt idx="2569">
                  <c:v>35.290306283039897</c:v>
                </c:pt>
                <c:pt idx="2570">
                  <c:v>35.304043264854997</c:v>
                </c:pt>
                <c:pt idx="2571">
                  <c:v>35.317780246670097</c:v>
                </c:pt>
                <c:pt idx="2572">
                  <c:v>35.331517228485197</c:v>
                </c:pt>
                <c:pt idx="2573">
                  <c:v>35.345254210300403</c:v>
                </c:pt>
                <c:pt idx="2574">
                  <c:v>35.358991192115496</c:v>
                </c:pt>
                <c:pt idx="2575">
                  <c:v>35.372728173930597</c:v>
                </c:pt>
                <c:pt idx="2576">
                  <c:v>35.386465155745697</c:v>
                </c:pt>
                <c:pt idx="2577">
                  <c:v>35.400202137560797</c:v>
                </c:pt>
                <c:pt idx="2578">
                  <c:v>35.413939119375897</c:v>
                </c:pt>
                <c:pt idx="2579">
                  <c:v>35.427676101191103</c:v>
                </c:pt>
                <c:pt idx="2580">
                  <c:v>35.441413083006204</c:v>
                </c:pt>
                <c:pt idx="2581">
                  <c:v>35.455150064821296</c:v>
                </c:pt>
                <c:pt idx="2582">
                  <c:v>35.468887046636397</c:v>
                </c:pt>
                <c:pt idx="2583">
                  <c:v>35.482624028451497</c:v>
                </c:pt>
                <c:pt idx="2584">
                  <c:v>35.496361010266703</c:v>
                </c:pt>
                <c:pt idx="2585">
                  <c:v>35.510097992081803</c:v>
                </c:pt>
                <c:pt idx="2586">
                  <c:v>35.523834973896903</c:v>
                </c:pt>
                <c:pt idx="2587">
                  <c:v>35.537571955711996</c:v>
                </c:pt>
                <c:pt idx="2588">
                  <c:v>35.551308937527097</c:v>
                </c:pt>
                <c:pt idx="2589">
                  <c:v>35.565045919342303</c:v>
                </c:pt>
                <c:pt idx="2590">
                  <c:v>35.578782901157403</c:v>
                </c:pt>
                <c:pt idx="2591">
                  <c:v>35.592519882972503</c:v>
                </c:pt>
                <c:pt idx="2592">
                  <c:v>35.606256864787603</c:v>
                </c:pt>
                <c:pt idx="2593">
                  <c:v>35.619993846602704</c:v>
                </c:pt>
                <c:pt idx="2594">
                  <c:v>35.633730828417796</c:v>
                </c:pt>
                <c:pt idx="2595">
                  <c:v>35.647467810233003</c:v>
                </c:pt>
                <c:pt idx="2596">
                  <c:v>35.661204792048103</c:v>
                </c:pt>
                <c:pt idx="2597">
                  <c:v>35.674941773863203</c:v>
                </c:pt>
                <c:pt idx="2598">
                  <c:v>35.688678755678303</c:v>
                </c:pt>
                <c:pt idx="2599">
                  <c:v>35.702415737493403</c:v>
                </c:pt>
                <c:pt idx="2600">
                  <c:v>35.716152719308603</c:v>
                </c:pt>
                <c:pt idx="2601">
                  <c:v>35.729889701123703</c:v>
                </c:pt>
                <c:pt idx="2602">
                  <c:v>35.743626682938803</c:v>
                </c:pt>
                <c:pt idx="2603">
                  <c:v>35.757363664753903</c:v>
                </c:pt>
                <c:pt idx="2604">
                  <c:v>35.771100646569003</c:v>
                </c:pt>
                <c:pt idx="2605">
                  <c:v>35.784837628384203</c:v>
                </c:pt>
                <c:pt idx="2606">
                  <c:v>35.798574610199303</c:v>
                </c:pt>
                <c:pt idx="2607">
                  <c:v>35.812311592014403</c:v>
                </c:pt>
                <c:pt idx="2608">
                  <c:v>35.826048573829503</c:v>
                </c:pt>
                <c:pt idx="2609">
                  <c:v>35.839785555644603</c:v>
                </c:pt>
                <c:pt idx="2610">
                  <c:v>35.853522537459703</c:v>
                </c:pt>
                <c:pt idx="2611">
                  <c:v>35.867259519274903</c:v>
                </c:pt>
                <c:pt idx="2612">
                  <c:v>35.880996501090003</c:v>
                </c:pt>
                <c:pt idx="2613">
                  <c:v>35.894733482905103</c:v>
                </c:pt>
                <c:pt idx="2614">
                  <c:v>35.908470464720203</c:v>
                </c:pt>
                <c:pt idx="2615">
                  <c:v>35.922207446535303</c:v>
                </c:pt>
                <c:pt idx="2616">
                  <c:v>35.935944428350503</c:v>
                </c:pt>
                <c:pt idx="2617">
                  <c:v>35.949681410165603</c:v>
                </c:pt>
                <c:pt idx="2618">
                  <c:v>35.963418391980703</c:v>
                </c:pt>
                <c:pt idx="2619">
                  <c:v>35.977155373795803</c:v>
                </c:pt>
                <c:pt idx="2620">
                  <c:v>35.990892355610903</c:v>
                </c:pt>
                <c:pt idx="2621">
                  <c:v>36.004629337426103</c:v>
                </c:pt>
                <c:pt idx="2622">
                  <c:v>36.018366319241203</c:v>
                </c:pt>
                <c:pt idx="2623">
                  <c:v>36.032103301056303</c:v>
                </c:pt>
                <c:pt idx="2624">
                  <c:v>36.045840282871403</c:v>
                </c:pt>
                <c:pt idx="2625">
                  <c:v>36.059577264686503</c:v>
                </c:pt>
                <c:pt idx="2626">
                  <c:v>36.073314246501603</c:v>
                </c:pt>
                <c:pt idx="2627">
                  <c:v>36.087051228316803</c:v>
                </c:pt>
                <c:pt idx="2628">
                  <c:v>36.100788210131903</c:v>
                </c:pt>
                <c:pt idx="2629">
                  <c:v>36.114525191947003</c:v>
                </c:pt>
                <c:pt idx="2630">
                  <c:v>36.128262173762103</c:v>
                </c:pt>
                <c:pt idx="2631">
                  <c:v>36.141999155577203</c:v>
                </c:pt>
                <c:pt idx="2632">
                  <c:v>36.155736137392402</c:v>
                </c:pt>
                <c:pt idx="2633">
                  <c:v>36.169473119207503</c:v>
                </c:pt>
                <c:pt idx="2634">
                  <c:v>36.183210101022603</c:v>
                </c:pt>
                <c:pt idx="2635">
                  <c:v>36.196947082837703</c:v>
                </c:pt>
                <c:pt idx="2636">
                  <c:v>36.210684064652803</c:v>
                </c:pt>
                <c:pt idx="2637">
                  <c:v>36.224421046468002</c:v>
                </c:pt>
                <c:pt idx="2638">
                  <c:v>36.238158028283102</c:v>
                </c:pt>
                <c:pt idx="2639">
                  <c:v>36.251895010098202</c:v>
                </c:pt>
                <c:pt idx="2640">
                  <c:v>36.265631991913303</c:v>
                </c:pt>
                <c:pt idx="2641">
                  <c:v>36.279368973728403</c:v>
                </c:pt>
                <c:pt idx="2642">
                  <c:v>36.293105955543503</c:v>
                </c:pt>
                <c:pt idx="2643">
                  <c:v>36.306842937358702</c:v>
                </c:pt>
                <c:pt idx="2644">
                  <c:v>36.320579919173802</c:v>
                </c:pt>
                <c:pt idx="2645">
                  <c:v>36.334316900988902</c:v>
                </c:pt>
                <c:pt idx="2646">
                  <c:v>36.348053882804003</c:v>
                </c:pt>
                <c:pt idx="2647">
                  <c:v>36.361790864619103</c:v>
                </c:pt>
                <c:pt idx="2648">
                  <c:v>36.375527846434302</c:v>
                </c:pt>
                <c:pt idx="2649">
                  <c:v>36.389264828249402</c:v>
                </c:pt>
                <c:pt idx="2650">
                  <c:v>36.403001810064502</c:v>
                </c:pt>
                <c:pt idx="2651">
                  <c:v>36.416738791879602</c:v>
                </c:pt>
                <c:pt idx="2652">
                  <c:v>36.430475773694702</c:v>
                </c:pt>
                <c:pt idx="2653">
                  <c:v>36.444212755509803</c:v>
                </c:pt>
                <c:pt idx="2654">
                  <c:v>36.457949737325002</c:v>
                </c:pt>
                <c:pt idx="2655">
                  <c:v>36.471686719140102</c:v>
                </c:pt>
                <c:pt idx="2656">
                  <c:v>36.485423700955202</c:v>
                </c:pt>
                <c:pt idx="2657">
                  <c:v>36.499160682770302</c:v>
                </c:pt>
                <c:pt idx="2658">
                  <c:v>36.512897664585402</c:v>
                </c:pt>
                <c:pt idx="2659">
                  <c:v>36.526634646400602</c:v>
                </c:pt>
                <c:pt idx="2660">
                  <c:v>36.540371628215702</c:v>
                </c:pt>
                <c:pt idx="2661">
                  <c:v>36.554108610030802</c:v>
                </c:pt>
                <c:pt idx="2662">
                  <c:v>36.567845591845902</c:v>
                </c:pt>
                <c:pt idx="2663">
                  <c:v>36.581582573661002</c:v>
                </c:pt>
                <c:pt idx="2664">
                  <c:v>36.595319555476202</c:v>
                </c:pt>
                <c:pt idx="2665">
                  <c:v>36.609056537291302</c:v>
                </c:pt>
                <c:pt idx="2666">
                  <c:v>36.622793519106402</c:v>
                </c:pt>
                <c:pt idx="2667">
                  <c:v>36.636530500921502</c:v>
                </c:pt>
                <c:pt idx="2668">
                  <c:v>36.650267482736602</c:v>
                </c:pt>
                <c:pt idx="2669">
                  <c:v>36.664004464551702</c:v>
                </c:pt>
                <c:pt idx="2670">
                  <c:v>36.677741446366902</c:v>
                </c:pt>
                <c:pt idx="2671">
                  <c:v>36.691478428182002</c:v>
                </c:pt>
                <c:pt idx="2672">
                  <c:v>36.705215409997102</c:v>
                </c:pt>
                <c:pt idx="2673">
                  <c:v>36.718952391812202</c:v>
                </c:pt>
                <c:pt idx="2674">
                  <c:v>36.732689373627302</c:v>
                </c:pt>
                <c:pt idx="2675">
                  <c:v>36.746426355442502</c:v>
                </c:pt>
                <c:pt idx="2676">
                  <c:v>36.760163337257602</c:v>
                </c:pt>
                <c:pt idx="2677">
                  <c:v>36.773900319072702</c:v>
                </c:pt>
                <c:pt idx="2678">
                  <c:v>36.787637300887802</c:v>
                </c:pt>
                <c:pt idx="2679">
                  <c:v>36.801374282702902</c:v>
                </c:pt>
                <c:pt idx="2680">
                  <c:v>36.815111264518102</c:v>
                </c:pt>
                <c:pt idx="2681">
                  <c:v>36.828848246333202</c:v>
                </c:pt>
                <c:pt idx="2682">
                  <c:v>36.842585228148302</c:v>
                </c:pt>
                <c:pt idx="2683">
                  <c:v>36.856322209963402</c:v>
                </c:pt>
                <c:pt idx="2684">
                  <c:v>36.870059191778502</c:v>
                </c:pt>
                <c:pt idx="2685">
                  <c:v>36.883796173593602</c:v>
                </c:pt>
                <c:pt idx="2686">
                  <c:v>36.897533155408802</c:v>
                </c:pt>
                <c:pt idx="2687">
                  <c:v>36.911270137223902</c:v>
                </c:pt>
                <c:pt idx="2688">
                  <c:v>36.925007119039002</c:v>
                </c:pt>
                <c:pt idx="2689">
                  <c:v>36.938744100854102</c:v>
                </c:pt>
                <c:pt idx="2690">
                  <c:v>36.952481082669202</c:v>
                </c:pt>
                <c:pt idx="2691">
                  <c:v>36.966218064484401</c:v>
                </c:pt>
                <c:pt idx="2692">
                  <c:v>36.979955046299501</c:v>
                </c:pt>
                <c:pt idx="2693">
                  <c:v>36.993692028114602</c:v>
                </c:pt>
                <c:pt idx="2694">
                  <c:v>37.007429009929702</c:v>
                </c:pt>
                <c:pt idx="2695">
                  <c:v>37.021165991744802</c:v>
                </c:pt>
                <c:pt idx="2696">
                  <c:v>37.034902973560001</c:v>
                </c:pt>
                <c:pt idx="2697">
                  <c:v>37.048639955375101</c:v>
                </c:pt>
                <c:pt idx="2698">
                  <c:v>37.062376937190201</c:v>
                </c:pt>
                <c:pt idx="2699">
                  <c:v>37.076113919005302</c:v>
                </c:pt>
                <c:pt idx="2700">
                  <c:v>37.089850900820402</c:v>
                </c:pt>
                <c:pt idx="2701">
                  <c:v>37.103587882635502</c:v>
                </c:pt>
                <c:pt idx="2702">
                  <c:v>37.117324864450701</c:v>
                </c:pt>
                <c:pt idx="2703">
                  <c:v>37.131061846265801</c:v>
                </c:pt>
                <c:pt idx="2704">
                  <c:v>37.144798828080901</c:v>
                </c:pt>
                <c:pt idx="2705">
                  <c:v>37.158535809896001</c:v>
                </c:pt>
                <c:pt idx="2706">
                  <c:v>37.172272791711102</c:v>
                </c:pt>
                <c:pt idx="2707">
                  <c:v>37.186009773526301</c:v>
                </c:pt>
                <c:pt idx="2708">
                  <c:v>37.199746755341401</c:v>
                </c:pt>
                <c:pt idx="2709">
                  <c:v>37.213483737156501</c:v>
                </c:pt>
                <c:pt idx="2710">
                  <c:v>37.227220718971601</c:v>
                </c:pt>
                <c:pt idx="2711">
                  <c:v>37.240957700786701</c:v>
                </c:pt>
                <c:pt idx="2712">
                  <c:v>37.254694682601901</c:v>
                </c:pt>
                <c:pt idx="2713">
                  <c:v>37.268431664417001</c:v>
                </c:pt>
                <c:pt idx="2714">
                  <c:v>37.282168646232101</c:v>
                </c:pt>
                <c:pt idx="2715">
                  <c:v>37.295905628047201</c:v>
                </c:pt>
                <c:pt idx="2716">
                  <c:v>37.309642609862301</c:v>
                </c:pt>
                <c:pt idx="2717">
                  <c:v>37.323379591677401</c:v>
                </c:pt>
                <c:pt idx="2718">
                  <c:v>37.337116573492601</c:v>
                </c:pt>
                <c:pt idx="2719">
                  <c:v>37.350853555307701</c:v>
                </c:pt>
                <c:pt idx="2720">
                  <c:v>37.364590537122801</c:v>
                </c:pt>
                <c:pt idx="2721">
                  <c:v>37.378327518937901</c:v>
                </c:pt>
                <c:pt idx="2722">
                  <c:v>37.392064500753001</c:v>
                </c:pt>
                <c:pt idx="2723">
                  <c:v>37.405801482568201</c:v>
                </c:pt>
                <c:pt idx="2724">
                  <c:v>37.419538464383301</c:v>
                </c:pt>
                <c:pt idx="2725">
                  <c:v>37.433275446198401</c:v>
                </c:pt>
                <c:pt idx="2726">
                  <c:v>37.447012428013501</c:v>
                </c:pt>
                <c:pt idx="2727">
                  <c:v>37.460749409828601</c:v>
                </c:pt>
                <c:pt idx="2728">
                  <c:v>37.474486391643801</c:v>
                </c:pt>
                <c:pt idx="2729">
                  <c:v>37.488223373458901</c:v>
                </c:pt>
                <c:pt idx="2730">
                  <c:v>37.501960355274001</c:v>
                </c:pt>
                <c:pt idx="2731">
                  <c:v>37.515697337089101</c:v>
                </c:pt>
                <c:pt idx="2732">
                  <c:v>37.529434318904201</c:v>
                </c:pt>
                <c:pt idx="2733">
                  <c:v>37.543171300719301</c:v>
                </c:pt>
                <c:pt idx="2734">
                  <c:v>37.556908282534501</c:v>
                </c:pt>
                <c:pt idx="2735">
                  <c:v>37.570645264349601</c:v>
                </c:pt>
                <c:pt idx="2736">
                  <c:v>37.584382246164701</c:v>
                </c:pt>
                <c:pt idx="2737">
                  <c:v>37.598119227979801</c:v>
                </c:pt>
                <c:pt idx="2738">
                  <c:v>37.611856209794901</c:v>
                </c:pt>
                <c:pt idx="2739">
                  <c:v>37.625593191610101</c:v>
                </c:pt>
                <c:pt idx="2740">
                  <c:v>37.639330173425201</c:v>
                </c:pt>
                <c:pt idx="2741">
                  <c:v>37.653067155240301</c:v>
                </c:pt>
                <c:pt idx="2742">
                  <c:v>37.666804137055401</c:v>
                </c:pt>
                <c:pt idx="2743">
                  <c:v>37.680541118870501</c:v>
                </c:pt>
                <c:pt idx="2744">
                  <c:v>37.6942781006857</c:v>
                </c:pt>
                <c:pt idx="2745">
                  <c:v>37.7080150825008</c:v>
                </c:pt>
                <c:pt idx="2746">
                  <c:v>37.721752064315901</c:v>
                </c:pt>
                <c:pt idx="2747">
                  <c:v>37.735489046131001</c:v>
                </c:pt>
                <c:pt idx="2748">
                  <c:v>37.749226027946101</c:v>
                </c:pt>
                <c:pt idx="2749">
                  <c:v>37.762963009761201</c:v>
                </c:pt>
                <c:pt idx="2750">
                  <c:v>37.7766999915764</c:v>
                </c:pt>
                <c:pt idx="2751">
                  <c:v>37.7904369733915</c:v>
                </c:pt>
                <c:pt idx="2752">
                  <c:v>37.804173955206601</c:v>
                </c:pt>
                <c:pt idx="2753">
                  <c:v>37.817910937021701</c:v>
                </c:pt>
                <c:pt idx="2754">
                  <c:v>37.831647918836801</c:v>
                </c:pt>
                <c:pt idx="2755">
                  <c:v>37.845384900652</c:v>
                </c:pt>
                <c:pt idx="2756">
                  <c:v>37.8591218824671</c:v>
                </c:pt>
                <c:pt idx="2757">
                  <c:v>37.8728588642822</c:v>
                </c:pt>
                <c:pt idx="2758">
                  <c:v>37.8865958460973</c:v>
                </c:pt>
                <c:pt idx="2759">
                  <c:v>37.900332827912401</c:v>
                </c:pt>
                <c:pt idx="2760">
                  <c:v>37.914069809727501</c:v>
                </c:pt>
                <c:pt idx="2761">
                  <c:v>37.9278067915427</c:v>
                </c:pt>
                <c:pt idx="2762">
                  <c:v>37.9415437733578</c:v>
                </c:pt>
                <c:pt idx="2763">
                  <c:v>37.9552807551729</c:v>
                </c:pt>
                <c:pt idx="2764">
                  <c:v>37.969017736988</c:v>
                </c:pt>
                <c:pt idx="2765">
                  <c:v>37.982754718803101</c:v>
                </c:pt>
                <c:pt idx="2766">
                  <c:v>37.9964917006183</c:v>
                </c:pt>
                <c:pt idx="2767">
                  <c:v>38.0102286824334</c:v>
                </c:pt>
                <c:pt idx="2768">
                  <c:v>38.0239656642485</c:v>
                </c:pt>
                <c:pt idx="2769">
                  <c:v>38.0377026460636</c:v>
                </c:pt>
                <c:pt idx="2770">
                  <c:v>38.0514396278787</c:v>
                </c:pt>
                <c:pt idx="2771">
                  <c:v>38.0651766096939</c:v>
                </c:pt>
                <c:pt idx="2772">
                  <c:v>38.078913591509</c:v>
                </c:pt>
                <c:pt idx="2773">
                  <c:v>38.0926505733241</c:v>
                </c:pt>
                <c:pt idx="2774">
                  <c:v>38.1063875551392</c:v>
                </c:pt>
                <c:pt idx="2775">
                  <c:v>38.1201245369543</c:v>
                </c:pt>
                <c:pt idx="2776">
                  <c:v>38.1338615187694</c:v>
                </c:pt>
                <c:pt idx="2777">
                  <c:v>38.1475985005846</c:v>
                </c:pt>
                <c:pt idx="2778">
                  <c:v>38.1613354823997</c:v>
                </c:pt>
                <c:pt idx="2779">
                  <c:v>38.1750724642148</c:v>
                </c:pt>
                <c:pt idx="2780">
                  <c:v>38.1888094460299</c:v>
                </c:pt>
                <c:pt idx="2781">
                  <c:v>38.202546427845</c:v>
                </c:pt>
                <c:pt idx="2782">
                  <c:v>38.2162834096602</c:v>
                </c:pt>
                <c:pt idx="2783">
                  <c:v>38.2300203914753</c:v>
                </c:pt>
                <c:pt idx="2784">
                  <c:v>38.2437573732904</c:v>
                </c:pt>
                <c:pt idx="2785">
                  <c:v>38.2574943551055</c:v>
                </c:pt>
                <c:pt idx="2786">
                  <c:v>38.2712313369206</c:v>
                </c:pt>
                <c:pt idx="2787">
                  <c:v>38.2849683187357</c:v>
                </c:pt>
                <c:pt idx="2788">
                  <c:v>38.2987053005509</c:v>
                </c:pt>
                <c:pt idx="2789">
                  <c:v>38.312442282366</c:v>
                </c:pt>
                <c:pt idx="2790">
                  <c:v>38.3261792641811</c:v>
                </c:pt>
                <c:pt idx="2791">
                  <c:v>38.3399162459962</c:v>
                </c:pt>
                <c:pt idx="2792">
                  <c:v>38.3536532278113</c:v>
                </c:pt>
                <c:pt idx="2793">
                  <c:v>38.3673902096265</c:v>
                </c:pt>
                <c:pt idx="2794">
                  <c:v>38.3811271914416</c:v>
                </c:pt>
                <c:pt idx="2795">
                  <c:v>38.3948641732567</c:v>
                </c:pt>
                <c:pt idx="2796">
                  <c:v>38.4086011550718</c:v>
                </c:pt>
                <c:pt idx="2797">
                  <c:v>38.4223381368869</c:v>
                </c:pt>
                <c:pt idx="2798">
                  <c:v>38.436075118702099</c:v>
                </c:pt>
                <c:pt idx="2799">
                  <c:v>38.4498121005172</c:v>
                </c:pt>
                <c:pt idx="2800">
                  <c:v>38.4635490823323</c:v>
                </c:pt>
                <c:pt idx="2801">
                  <c:v>38.4772860641474</c:v>
                </c:pt>
                <c:pt idx="2802">
                  <c:v>38.4910230459625</c:v>
                </c:pt>
                <c:pt idx="2803">
                  <c:v>38.5047600277776</c:v>
                </c:pt>
                <c:pt idx="2804">
                  <c:v>38.518497009592799</c:v>
                </c:pt>
                <c:pt idx="2805">
                  <c:v>38.5322339914079</c:v>
                </c:pt>
                <c:pt idx="2806">
                  <c:v>38.545970973223</c:v>
                </c:pt>
                <c:pt idx="2807">
                  <c:v>38.5597079550381</c:v>
                </c:pt>
                <c:pt idx="2808">
                  <c:v>38.5734449368532</c:v>
                </c:pt>
                <c:pt idx="2809">
                  <c:v>38.587181918668399</c:v>
                </c:pt>
                <c:pt idx="2810">
                  <c:v>38.600918900483499</c:v>
                </c:pt>
                <c:pt idx="2811">
                  <c:v>38.614655882298599</c:v>
                </c:pt>
                <c:pt idx="2812">
                  <c:v>38.6283928641137</c:v>
                </c:pt>
                <c:pt idx="2813">
                  <c:v>38.6421298459288</c:v>
                </c:pt>
                <c:pt idx="2814">
                  <c:v>38.655866827743999</c:v>
                </c:pt>
                <c:pt idx="2815">
                  <c:v>38.669603809559099</c:v>
                </c:pt>
                <c:pt idx="2816">
                  <c:v>38.683340791374199</c:v>
                </c:pt>
                <c:pt idx="2817">
                  <c:v>38.697077773189299</c:v>
                </c:pt>
                <c:pt idx="2818">
                  <c:v>38.7108147550044</c:v>
                </c:pt>
                <c:pt idx="2819">
                  <c:v>38.7245517368195</c:v>
                </c:pt>
                <c:pt idx="2820">
                  <c:v>38.738288718634699</c:v>
                </c:pt>
                <c:pt idx="2821">
                  <c:v>38.752025700449799</c:v>
                </c:pt>
                <c:pt idx="2822">
                  <c:v>38.765762682264899</c:v>
                </c:pt>
                <c:pt idx="2823">
                  <c:v>38.779499664079999</c:v>
                </c:pt>
                <c:pt idx="2824">
                  <c:v>38.793236645895099</c:v>
                </c:pt>
                <c:pt idx="2825">
                  <c:v>38.806973627710299</c:v>
                </c:pt>
                <c:pt idx="2826">
                  <c:v>38.820710609525399</c:v>
                </c:pt>
                <c:pt idx="2827">
                  <c:v>38.834447591340499</c:v>
                </c:pt>
                <c:pt idx="2828">
                  <c:v>38.848184573155599</c:v>
                </c:pt>
                <c:pt idx="2829">
                  <c:v>38.861921554970699</c:v>
                </c:pt>
                <c:pt idx="2830">
                  <c:v>38.875658536785899</c:v>
                </c:pt>
                <c:pt idx="2831">
                  <c:v>38.889395518600999</c:v>
                </c:pt>
                <c:pt idx="2832">
                  <c:v>38.903132500416099</c:v>
                </c:pt>
                <c:pt idx="2833">
                  <c:v>38.916869482231199</c:v>
                </c:pt>
                <c:pt idx="2834">
                  <c:v>38.930606464046299</c:v>
                </c:pt>
                <c:pt idx="2835">
                  <c:v>38.944343445861399</c:v>
                </c:pt>
                <c:pt idx="2836">
                  <c:v>38.958080427676599</c:v>
                </c:pt>
                <c:pt idx="2837">
                  <c:v>38.971817409491699</c:v>
                </c:pt>
                <c:pt idx="2838">
                  <c:v>38.985554391306799</c:v>
                </c:pt>
                <c:pt idx="2839">
                  <c:v>38.999291373121899</c:v>
                </c:pt>
                <c:pt idx="2840">
                  <c:v>39.013028354936999</c:v>
                </c:pt>
                <c:pt idx="2841">
                  <c:v>39.026765336752199</c:v>
                </c:pt>
                <c:pt idx="2842">
                  <c:v>39.040502318567299</c:v>
                </c:pt>
                <c:pt idx="2843">
                  <c:v>39.054239300382399</c:v>
                </c:pt>
                <c:pt idx="2844">
                  <c:v>39.067976282197499</c:v>
                </c:pt>
                <c:pt idx="2845">
                  <c:v>39.081713264012599</c:v>
                </c:pt>
                <c:pt idx="2846">
                  <c:v>39.095450245827799</c:v>
                </c:pt>
                <c:pt idx="2847">
                  <c:v>39.109187227642899</c:v>
                </c:pt>
                <c:pt idx="2848">
                  <c:v>39.122924209457999</c:v>
                </c:pt>
                <c:pt idx="2849">
                  <c:v>39.136661191273099</c:v>
                </c:pt>
                <c:pt idx="2850">
                  <c:v>39.150398173088199</c:v>
                </c:pt>
                <c:pt idx="2851">
                  <c:v>39.164135154903299</c:v>
                </c:pt>
                <c:pt idx="2852">
                  <c:v>39.177872136718499</c:v>
                </c:pt>
                <c:pt idx="2853">
                  <c:v>39.191609118533599</c:v>
                </c:pt>
                <c:pt idx="2854">
                  <c:v>39.205346100348699</c:v>
                </c:pt>
                <c:pt idx="2855">
                  <c:v>39.219083082163799</c:v>
                </c:pt>
                <c:pt idx="2856">
                  <c:v>39.232820063978899</c:v>
                </c:pt>
                <c:pt idx="2857">
                  <c:v>39.246557045794098</c:v>
                </c:pt>
                <c:pt idx="2858">
                  <c:v>39.260294027609199</c:v>
                </c:pt>
                <c:pt idx="2859">
                  <c:v>39.274031009424299</c:v>
                </c:pt>
                <c:pt idx="2860">
                  <c:v>39.287767991239399</c:v>
                </c:pt>
                <c:pt idx="2861">
                  <c:v>39.301504973054499</c:v>
                </c:pt>
                <c:pt idx="2862">
                  <c:v>39.315241954869599</c:v>
                </c:pt>
                <c:pt idx="2863">
                  <c:v>39.328978936684798</c:v>
                </c:pt>
                <c:pt idx="2864">
                  <c:v>39.342715918499898</c:v>
                </c:pt>
                <c:pt idx="2865">
                  <c:v>39.356452900314999</c:v>
                </c:pt>
                <c:pt idx="2866">
                  <c:v>39.370189882130099</c:v>
                </c:pt>
                <c:pt idx="2867">
                  <c:v>39.383926863945199</c:v>
                </c:pt>
                <c:pt idx="2868">
                  <c:v>39.397663845760398</c:v>
                </c:pt>
                <c:pt idx="2869">
                  <c:v>39.411400827575498</c:v>
                </c:pt>
                <c:pt idx="2870">
                  <c:v>39.425137809390598</c:v>
                </c:pt>
                <c:pt idx="2871">
                  <c:v>39.438874791205699</c:v>
                </c:pt>
                <c:pt idx="2872">
                  <c:v>39.452611773020799</c:v>
                </c:pt>
                <c:pt idx="2873">
                  <c:v>39.466348754835998</c:v>
                </c:pt>
                <c:pt idx="2874">
                  <c:v>39.480085736651098</c:v>
                </c:pt>
                <c:pt idx="2875">
                  <c:v>39.493822718466198</c:v>
                </c:pt>
                <c:pt idx="2876">
                  <c:v>39.507559700281298</c:v>
                </c:pt>
                <c:pt idx="2877">
                  <c:v>39.521296682096398</c:v>
                </c:pt>
                <c:pt idx="2878">
                  <c:v>39.535033663911499</c:v>
                </c:pt>
                <c:pt idx="2879">
                  <c:v>39.548770645726698</c:v>
                </c:pt>
                <c:pt idx="2880">
                  <c:v>39.562507627541798</c:v>
                </c:pt>
                <c:pt idx="2881">
                  <c:v>39.576244609356898</c:v>
                </c:pt>
                <c:pt idx="2882">
                  <c:v>39.589981591171998</c:v>
                </c:pt>
                <c:pt idx="2883">
                  <c:v>39.603718572987098</c:v>
                </c:pt>
                <c:pt idx="2884">
                  <c:v>39.617455554802298</c:v>
                </c:pt>
                <c:pt idx="2885">
                  <c:v>39.631192536617398</c:v>
                </c:pt>
                <c:pt idx="2886">
                  <c:v>39.644929518432498</c:v>
                </c:pt>
                <c:pt idx="2887">
                  <c:v>39.658666500247598</c:v>
                </c:pt>
                <c:pt idx="2888">
                  <c:v>39.672403482062698</c:v>
                </c:pt>
                <c:pt idx="2889">
                  <c:v>39.686140463877898</c:v>
                </c:pt>
                <c:pt idx="2890">
                  <c:v>39.699877445692998</c:v>
                </c:pt>
                <c:pt idx="2891">
                  <c:v>39.713614427508098</c:v>
                </c:pt>
                <c:pt idx="2892">
                  <c:v>39.727351409323198</c:v>
                </c:pt>
                <c:pt idx="2893">
                  <c:v>39.741088391138298</c:v>
                </c:pt>
                <c:pt idx="2894">
                  <c:v>39.754825372953398</c:v>
                </c:pt>
                <c:pt idx="2895">
                  <c:v>39.768562354768598</c:v>
                </c:pt>
                <c:pt idx="2896">
                  <c:v>39.782299336583698</c:v>
                </c:pt>
                <c:pt idx="2897">
                  <c:v>39.796036318398798</c:v>
                </c:pt>
                <c:pt idx="2898">
                  <c:v>39.809773300213898</c:v>
                </c:pt>
                <c:pt idx="2899">
                  <c:v>39.823510282028998</c:v>
                </c:pt>
                <c:pt idx="2900">
                  <c:v>39.837247263844198</c:v>
                </c:pt>
                <c:pt idx="2901">
                  <c:v>39.850984245659298</c:v>
                </c:pt>
                <c:pt idx="2902">
                  <c:v>39.864721227474398</c:v>
                </c:pt>
                <c:pt idx="2903">
                  <c:v>39.878458209289498</c:v>
                </c:pt>
                <c:pt idx="2904">
                  <c:v>39.892195191104598</c:v>
                </c:pt>
                <c:pt idx="2905">
                  <c:v>39.905932172919798</c:v>
                </c:pt>
                <c:pt idx="2906">
                  <c:v>39.919669154734898</c:v>
                </c:pt>
                <c:pt idx="2907">
                  <c:v>39.933406136549998</c:v>
                </c:pt>
                <c:pt idx="2908">
                  <c:v>39.947143118365098</c:v>
                </c:pt>
                <c:pt idx="2909">
                  <c:v>39.960880100180198</c:v>
                </c:pt>
                <c:pt idx="2910">
                  <c:v>39.974617081995298</c:v>
                </c:pt>
                <c:pt idx="2911">
                  <c:v>39.988354063810498</c:v>
                </c:pt>
                <c:pt idx="2912">
                  <c:v>40.002091045625598</c:v>
                </c:pt>
                <c:pt idx="2913">
                  <c:v>40.015828027440698</c:v>
                </c:pt>
                <c:pt idx="2914">
                  <c:v>40.029565009255798</c:v>
                </c:pt>
                <c:pt idx="2915">
                  <c:v>40.043301991070898</c:v>
                </c:pt>
                <c:pt idx="2916">
                  <c:v>40.057038972886097</c:v>
                </c:pt>
                <c:pt idx="2917">
                  <c:v>40.070775954701197</c:v>
                </c:pt>
                <c:pt idx="2918">
                  <c:v>40.084512936516298</c:v>
                </c:pt>
                <c:pt idx="2919">
                  <c:v>40.098249918331398</c:v>
                </c:pt>
                <c:pt idx="2920">
                  <c:v>40.111986900146498</c:v>
                </c:pt>
                <c:pt idx="2921">
                  <c:v>40.125723881961697</c:v>
                </c:pt>
                <c:pt idx="2922">
                  <c:v>40.139460863776797</c:v>
                </c:pt>
                <c:pt idx="2923">
                  <c:v>40.153197845591897</c:v>
                </c:pt>
                <c:pt idx="2924">
                  <c:v>40.166934827406997</c:v>
                </c:pt>
                <c:pt idx="2925">
                  <c:v>40.180671809222098</c:v>
                </c:pt>
                <c:pt idx="2926">
                  <c:v>40.194408791037198</c:v>
                </c:pt>
                <c:pt idx="2927">
                  <c:v>40.208145772852397</c:v>
                </c:pt>
                <c:pt idx="2928">
                  <c:v>40.221882754667497</c:v>
                </c:pt>
                <c:pt idx="2929">
                  <c:v>40.235619736482597</c:v>
                </c:pt>
                <c:pt idx="2930">
                  <c:v>40.249356718297697</c:v>
                </c:pt>
                <c:pt idx="2931">
                  <c:v>40.263093700112798</c:v>
                </c:pt>
                <c:pt idx="2932">
                  <c:v>40.276830681927997</c:v>
                </c:pt>
                <c:pt idx="2933">
                  <c:v>40.290567663743097</c:v>
                </c:pt>
                <c:pt idx="2934">
                  <c:v>40.304304645558197</c:v>
                </c:pt>
                <c:pt idx="2935">
                  <c:v>40.318041627373297</c:v>
                </c:pt>
                <c:pt idx="2936">
                  <c:v>40.331778609188397</c:v>
                </c:pt>
                <c:pt idx="2937">
                  <c:v>40.345515591003597</c:v>
                </c:pt>
                <c:pt idx="2938">
                  <c:v>40.359252572818697</c:v>
                </c:pt>
                <c:pt idx="2939">
                  <c:v>40.372989554633797</c:v>
                </c:pt>
                <c:pt idx="2940">
                  <c:v>40.386726536448897</c:v>
                </c:pt>
                <c:pt idx="2941">
                  <c:v>40.400463518263997</c:v>
                </c:pt>
                <c:pt idx="2942">
                  <c:v>40.414200500079097</c:v>
                </c:pt>
                <c:pt idx="2943">
                  <c:v>40.427937481894297</c:v>
                </c:pt>
                <c:pt idx="2944">
                  <c:v>40.441674463709397</c:v>
                </c:pt>
                <c:pt idx="2945">
                  <c:v>40.455411445524497</c:v>
                </c:pt>
                <c:pt idx="2946">
                  <c:v>40.469148427339597</c:v>
                </c:pt>
                <c:pt idx="2947">
                  <c:v>40.482885409154697</c:v>
                </c:pt>
                <c:pt idx="2948">
                  <c:v>40.496622390969897</c:v>
                </c:pt>
                <c:pt idx="2949">
                  <c:v>40.510359372784997</c:v>
                </c:pt>
                <c:pt idx="2950">
                  <c:v>40.524096354600097</c:v>
                </c:pt>
                <c:pt idx="2951">
                  <c:v>40.537833336415197</c:v>
                </c:pt>
                <c:pt idx="2952">
                  <c:v>40.551570318230297</c:v>
                </c:pt>
                <c:pt idx="2953">
                  <c:v>40.565307300045497</c:v>
                </c:pt>
                <c:pt idx="2954">
                  <c:v>40.579044281860597</c:v>
                </c:pt>
                <c:pt idx="2955">
                  <c:v>40.592781263675697</c:v>
                </c:pt>
                <c:pt idx="2956">
                  <c:v>40.606518245490797</c:v>
                </c:pt>
                <c:pt idx="2957">
                  <c:v>40.620255227305897</c:v>
                </c:pt>
                <c:pt idx="2958">
                  <c:v>40.633992209120997</c:v>
                </c:pt>
                <c:pt idx="2959">
                  <c:v>40.647729190936197</c:v>
                </c:pt>
                <c:pt idx="2960">
                  <c:v>40.661466172751297</c:v>
                </c:pt>
                <c:pt idx="2961">
                  <c:v>40.675203154566397</c:v>
                </c:pt>
                <c:pt idx="2962">
                  <c:v>40.688940136381497</c:v>
                </c:pt>
                <c:pt idx="2963">
                  <c:v>40.702677118196597</c:v>
                </c:pt>
                <c:pt idx="2964">
                  <c:v>40.716414100011797</c:v>
                </c:pt>
                <c:pt idx="2965">
                  <c:v>40.730151081826897</c:v>
                </c:pt>
                <c:pt idx="2966">
                  <c:v>40.743888063641997</c:v>
                </c:pt>
                <c:pt idx="2967">
                  <c:v>40.757625045457097</c:v>
                </c:pt>
                <c:pt idx="2968">
                  <c:v>40.771362027272197</c:v>
                </c:pt>
                <c:pt idx="2969">
                  <c:v>40.785099009087297</c:v>
                </c:pt>
                <c:pt idx="2970">
                  <c:v>40.798835990902496</c:v>
                </c:pt>
                <c:pt idx="2971">
                  <c:v>40.812572972717597</c:v>
                </c:pt>
                <c:pt idx="2972">
                  <c:v>40.826309954532697</c:v>
                </c:pt>
                <c:pt idx="2973">
                  <c:v>40.840046936347797</c:v>
                </c:pt>
                <c:pt idx="2974">
                  <c:v>40.853783918162897</c:v>
                </c:pt>
                <c:pt idx="2975">
                  <c:v>40.867520899978103</c:v>
                </c:pt>
                <c:pt idx="2976">
                  <c:v>40.881257881793204</c:v>
                </c:pt>
                <c:pt idx="2977">
                  <c:v>40.894994863608296</c:v>
                </c:pt>
                <c:pt idx="2978">
                  <c:v>40.908731845423397</c:v>
                </c:pt>
                <c:pt idx="2979">
                  <c:v>40.922468827238497</c:v>
                </c:pt>
                <c:pt idx="2980">
                  <c:v>40.936205809053703</c:v>
                </c:pt>
                <c:pt idx="2981">
                  <c:v>40.949942790868803</c:v>
                </c:pt>
                <c:pt idx="2982">
                  <c:v>40.963679772683903</c:v>
                </c:pt>
                <c:pt idx="2983">
                  <c:v>40.977416754498996</c:v>
                </c:pt>
                <c:pt idx="2984">
                  <c:v>40.991153736314097</c:v>
                </c:pt>
                <c:pt idx="2985">
                  <c:v>41.004890718129197</c:v>
                </c:pt>
                <c:pt idx="2986">
                  <c:v>41.018627699944403</c:v>
                </c:pt>
                <c:pt idx="2987">
                  <c:v>41.032364681759503</c:v>
                </c:pt>
                <c:pt idx="2988">
                  <c:v>41.046101663574603</c:v>
                </c:pt>
                <c:pt idx="2989">
                  <c:v>41.059838645389704</c:v>
                </c:pt>
                <c:pt idx="2990">
                  <c:v>41.073575627204796</c:v>
                </c:pt>
                <c:pt idx="2991">
                  <c:v>41.087312609020003</c:v>
                </c:pt>
                <c:pt idx="2992">
                  <c:v>41.101049590835103</c:v>
                </c:pt>
                <c:pt idx="2993">
                  <c:v>41.114786572650203</c:v>
                </c:pt>
                <c:pt idx="2994">
                  <c:v>41.128523554465303</c:v>
                </c:pt>
                <c:pt idx="2995">
                  <c:v>41.142260536280403</c:v>
                </c:pt>
                <c:pt idx="2996">
                  <c:v>41.155997518095603</c:v>
                </c:pt>
                <c:pt idx="2997">
                  <c:v>41.169734499910703</c:v>
                </c:pt>
                <c:pt idx="2998">
                  <c:v>41.183471481725803</c:v>
                </c:pt>
                <c:pt idx="2999">
                  <c:v>41.197208463540903</c:v>
                </c:pt>
                <c:pt idx="3000">
                  <c:v>41.210945445356003</c:v>
                </c:pt>
                <c:pt idx="3001">
                  <c:v>41.224682427171103</c:v>
                </c:pt>
                <c:pt idx="3002">
                  <c:v>41.238419408986303</c:v>
                </c:pt>
                <c:pt idx="3003">
                  <c:v>41.252156390801403</c:v>
                </c:pt>
                <c:pt idx="3004">
                  <c:v>41.265893372616503</c:v>
                </c:pt>
                <c:pt idx="3005">
                  <c:v>41.279630354431603</c:v>
                </c:pt>
                <c:pt idx="3006">
                  <c:v>41.293367336246703</c:v>
                </c:pt>
                <c:pt idx="3007">
                  <c:v>41.307104318061903</c:v>
                </c:pt>
                <c:pt idx="3008">
                  <c:v>41.320841299877003</c:v>
                </c:pt>
                <c:pt idx="3009">
                  <c:v>41.334578281692103</c:v>
                </c:pt>
                <c:pt idx="3010">
                  <c:v>41.348315263507203</c:v>
                </c:pt>
                <c:pt idx="3011">
                  <c:v>41.362052245322303</c:v>
                </c:pt>
                <c:pt idx="3012">
                  <c:v>41.375789227137503</c:v>
                </c:pt>
                <c:pt idx="3013">
                  <c:v>41.389526208952603</c:v>
                </c:pt>
                <c:pt idx="3014">
                  <c:v>41.403263190767703</c:v>
                </c:pt>
                <c:pt idx="3015">
                  <c:v>41.417000172582803</c:v>
                </c:pt>
                <c:pt idx="3016">
                  <c:v>41.430737154397903</c:v>
                </c:pt>
                <c:pt idx="3017">
                  <c:v>41.444474136213003</c:v>
                </c:pt>
                <c:pt idx="3018">
                  <c:v>41.458211118028203</c:v>
                </c:pt>
                <c:pt idx="3019">
                  <c:v>41.471948099843303</c:v>
                </c:pt>
                <c:pt idx="3020">
                  <c:v>41.485685081658403</c:v>
                </c:pt>
                <c:pt idx="3021">
                  <c:v>41.499422063473503</c:v>
                </c:pt>
                <c:pt idx="3022">
                  <c:v>41.513159045288603</c:v>
                </c:pt>
                <c:pt idx="3023">
                  <c:v>41.526896027103803</c:v>
                </c:pt>
                <c:pt idx="3024">
                  <c:v>41.540633008918903</c:v>
                </c:pt>
                <c:pt idx="3025">
                  <c:v>41.554369990734003</c:v>
                </c:pt>
                <c:pt idx="3026">
                  <c:v>41.568106972549103</c:v>
                </c:pt>
                <c:pt idx="3027">
                  <c:v>41.581843954364203</c:v>
                </c:pt>
                <c:pt idx="3028">
                  <c:v>41.595580936179402</c:v>
                </c:pt>
                <c:pt idx="3029">
                  <c:v>41.609317917994503</c:v>
                </c:pt>
                <c:pt idx="3030">
                  <c:v>41.623054899809603</c:v>
                </c:pt>
                <c:pt idx="3031">
                  <c:v>41.636791881624703</c:v>
                </c:pt>
                <c:pt idx="3032">
                  <c:v>41.650528863439803</c:v>
                </c:pt>
                <c:pt idx="3033">
                  <c:v>41.664265845254903</c:v>
                </c:pt>
                <c:pt idx="3034">
                  <c:v>41.678002827070102</c:v>
                </c:pt>
                <c:pt idx="3035">
                  <c:v>41.691739808885202</c:v>
                </c:pt>
                <c:pt idx="3036">
                  <c:v>41.705476790700303</c:v>
                </c:pt>
                <c:pt idx="3037">
                  <c:v>41.719213772515403</c:v>
                </c:pt>
                <c:pt idx="3038">
                  <c:v>41.732950754330503</c:v>
                </c:pt>
                <c:pt idx="3039">
                  <c:v>41.746687736145702</c:v>
                </c:pt>
                <c:pt idx="3040">
                  <c:v>41.760424717960802</c:v>
                </c:pt>
                <c:pt idx="3041">
                  <c:v>41.774161699775902</c:v>
                </c:pt>
                <c:pt idx="3042">
                  <c:v>41.787898681591003</c:v>
                </c:pt>
                <c:pt idx="3043">
                  <c:v>41.801635663406103</c:v>
                </c:pt>
                <c:pt idx="3044">
                  <c:v>41.815372645221302</c:v>
                </c:pt>
                <c:pt idx="3045">
                  <c:v>41.829109627036402</c:v>
                </c:pt>
                <c:pt idx="3046">
                  <c:v>41.842846608851502</c:v>
                </c:pt>
                <c:pt idx="3047">
                  <c:v>41.856583590666602</c:v>
                </c:pt>
                <c:pt idx="3048">
                  <c:v>41.870320572481702</c:v>
                </c:pt>
                <c:pt idx="3049">
                  <c:v>41.884057554296803</c:v>
                </c:pt>
                <c:pt idx="3050">
                  <c:v>41.897794536112002</c:v>
                </c:pt>
                <c:pt idx="3051">
                  <c:v>41.911531517927102</c:v>
                </c:pt>
                <c:pt idx="3052">
                  <c:v>41.925268499742202</c:v>
                </c:pt>
                <c:pt idx="3053">
                  <c:v>41.939005481557302</c:v>
                </c:pt>
                <c:pt idx="3054">
                  <c:v>41.952742463372402</c:v>
                </c:pt>
                <c:pt idx="3055">
                  <c:v>41.966479445187602</c:v>
                </c:pt>
                <c:pt idx="3056">
                  <c:v>41.980216427002702</c:v>
                </c:pt>
                <c:pt idx="3057">
                  <c:v>41.993953408817802</c:v>
                </c:pt>
                <c:pt idx="3058">
                  <c:v>42.007690390632902</c:v>
                </c:pt>
                <c:pt idx="3059">
                  <c:v>42.021427372448002</c:v>
                </c:pt>
                <c:pt idx="3060">
                  <c:v>42.035164354263202</c:v>
                </c:pt>
                <c:pt idx="3061">
                  <c:v>42.048901336078302</c:v>
                </c:pt>
                <c:pt idx="3062">
                  <c:v>42.062638317893402</c:v>
                </c:pt>
                <c:pt idx="3063">
                  <c:v>42.076375299708502</c:v>
                </c:pt>
                <c:pt idx="3064">
                  <c:v>42.090112281523602</c:v>
                </c:pt>
                <c:pt idx="3065">
                  <c:v>42.103849263338702</c:v>
                </c:pt>
                <c:pt idx="3066">
                  <c:v>42.117586245153902</c:v>
                </c:pt>
                <c:pt idx="3067">
                  <c:v>42.131323226969002</c:v>
                </c:pt>
                <c:pt idx="3068">
                  <c:v>42.145060208784102</c:v>
                </c:pt>
                <c:pt idx="3069">
                  <c:v>42.158797190599202</c:v>
                </c:pt>
                <c:pt idx="3070">
                  <c:v>42.172534172414302</c:v>
                </c:pt>
                <c:pt idx="3071">
                  <c:v>42.186271154229502</c:v>
                </c:pt>
                <c:pt idx="3072">
                  <c:v>42.200008136044602</c:v>
                </c:pt>
                <c:pt idx="3073">
                  <c:v>42.213745117859702</c:v>
                </c:pt>
                <c:pt idx="3074">
                  <c:v>42.227482099674802</c:v>
                </c:pt>
                <c:pt idx="3075">
                  <c:v>42.241219081489902</c:v>
                </c:pt>
                <c:pt idx="3076">
                  <c:v>42.254956063305002</c:v>
                </c:pt>
                <c:pt idx="3077">
                  <c:v>42.268693045120202</c:v>
                </c:pt>
                <c:pt idx="3078">
                  <c:v>42.282430026935302</c:v>
                </c:pt>
                <c:pt idx="3079">
                  <c:v>42.296167008750402</c:v>
                </c:pt>
                <c:pt idx="3080">
                  <c:v>42.309903990565502</c:v>
                </c:pt>
                <c:pt idx="3081">
                  <c:v>42.323640972380602</c:v>
                </c:pt>
                <c:pt idx="3082">
                  <c:v>42.337377954195802</c:v>
                </c:pt>
                <c:pt idx="3083">
                  <c:v>42.351114936010902</c:v>
                </c:pt>
                <c:pt idx="3084">
                  <c:v>42.364851917826002</c:v>
                </c:pt>
                <c:pt idx="3085">
                  <c:v>42.378588899641102</c:v>
                </c:pt>
                <c:pt idx="3086">
                  <c:v>42.392325881456202</c:v>
                </c:pt>
                <c:pt idx="3087">
                  <c:v>42.406062863271401</c:v>
                </c:pt>
                <c:pt idx="3088">
                  <c:v>42.419799845086501</c:v>
                </c:pt>
                <c:pt idx="3089">
                  <c:v>42.433536826901602</c:v>
                </c:pt>
                <c:pt idx="3090">
                  <c:v>42.447273808716702</c:v>
                </c:pt>
                <c:pt idx="3091">
                  <c:v>42.461010790531802</c:v>
                </c:pt>
                <c:pt idx="3092">
                  <c:v>42.474747772346902</c:v>
                </c:pt>
                <c:pt idx="3093">
                  <c:v>42.488484754162101</c:v>
                </c:pt>
                <c:pt idx="3094">
                  <c:v>42.502221735977201</c:v>
                </c:pt>
                <c:pt idx="3095">
                  <c:v>42.515958717792302</c:v>
                </c:pt>
                <c:pt idx="3096">
                  <c:v>42.529695699607402</c:v>
                </c:pt>
                <c:pt idx="3097">
                  <c:v>42.543432681422502</c:v>
                </c:pt>
                <c:pt idx="3098">
                  <c:v>42.557169663237701</c:v>
                </c:pt>
                <c:pt idx="3099">
                  <c:v>42.570906645052801</c:v>
                </c:pt>
                <c:pt idx="3100">
                  <c:v>42.584643626867901</c:v>
                </c:pt>
                <c:pt idx="3101">
                  <c:v>42.598380608683001</c:v>
                </c:pt>
                <c:pt idx="3102">
                  <c:v>42.612117590498102</c:v>
                </c:pt>
                <c:pt idx="3103">
                  <c:v>42.625854572313301</c:v>
                </c:pt>
                <c:pt idx="3104">
                  <c:v>42.639591554128401</c:v>
                </c:pt>
                <c:pt idx="3105">
                  <c:v>42.653328535943501</c:v>
                </c:pt>
                <c:pt idx="3106">
                  <c:v>42.667065517758601</c:v>
                </c:pt>
                <c:pt idx="3107">
                  <c:v>42.680802499573701</c:v>
                </c:pt>
                <c:pt idx="3108">
                  <c:v>42.694539481388802</c:v>
                </c:pt>
                <c:pt idx="3109">
                  <c:v>42.708276463204001</c:v>
                </c:pt>
                <c:pt idx="3110">
                  <c:v>42.722013445019101</c:v>
                </c:pt>
                <c:pt idx="3111">
                  <c:v>42.735750426834201</c:v>
                </c:pt>
                <c:pt idx="3112">
                  <c:v>42.749487408649301</c:v>
                </c:pt>
                <c:pt idx="3113">
                  <c:v>42.763224390464401</c:v>
                </c:pt>
                <c:pt idx="3114">
                  <c:v>42.776961372279601</c:v>
                </c:pt>
                <c:pt idx="3115">
                  <c:v>42.790698354094701</c:v>
                </c:pt>
                <c:pt idx="3116">
                  <c:v>42.804435335909801</c:v>
                </c:pt>
                <c:pt idx="3117">
                  <c:v>42.818172317724901</c:v>
                </c:pt>
                <c:pt idx="3118">
                  <c:v>42.831909299540001</c:v>
                </c:pt>
                <c:pt idx="3119">
                  <c:v>42.845646281355201</c:v>
                </c:pt>
                <c:pt idx="3120">
                  <c:v>42.859383263170301</c:v>
                </c:pt>
                <c:pt idx="3121">
                  <c:v>42.873120244985401</c:v>
                </c:pt>
                <c:pt idx="3122">
                  <c:v>42.886857226800501</c:v>
                </c:pt>
                <c:pt idx="3123">
                  <c:v>42.900594208615601</c:v>
                </c:pt>
                <c:pt idx="3124">
                  <c:v>42.914331190430701</c:v>
                </c:pt>
                <c:pt idx="3125">
                  <c:v>42.928068172245901</c:v>
                </c:pt>
                <c:pt idx="3126">
                  <c:v>42.941805154061001</c:v>
                </c:pt>
                <c:pt idx="3127">
                  <c:v>42.955542135876101</c:v>
                </c:pt>
                <c:pt idx="3128">
                  <c:v>42.969279117691201</c:v>
                </c:pt>
                <c:pt idx="3129">
                  <c:v>42.983016099506301</c:v>
                </c:pt>
                <c:pt idx="3130">
                  <c:v>42.996753081321501</c:v>
                </c:pt>
                <c:pt idx="3131">
                  <c:v>43.010490063136601</c:v>
                </c:pt>
                <c:pt idx="3132">
                  <c:v>43.024227044951701</c:v>
                </c:pt>
                <c:pt idx="3133">
                  <c:v>43.037964026766801</c:v>
                </c:pt>
                <c:pt idx="3134">
                  <c:v>43.051701008581901</c:v>
                </c:pt>
                <c:pt idx="3135">
                  <c:v>43.065437990397101</c:v>
                </c:pt>
                <c:pt idx="3136">
                  <c:v>43.079174972212201</c:v>
                </c:pt>
                <c:pt idx="3137">
                  <c:v>43.092911954027301</c:v>
                </c:pt>
                <c:pt idx="3138">
                  <c:v>43.106648935842401</c:v>
                </c:pt>
                <c:pt idx="3139">
                  <c:v>43.120385917657501</c:v>
                </c:pt>
                <c:pt idx="3140">
                  <c:v>43.134122899472601</c:v>
                </c:pt>
                <c:pt idx="3141">
                  <c:v>43.1478598812878</c:v>
                </c:pt>
                <c:pt idx="3142">
                  <c:v>43.161596863102901</c:v>
                </c:pt>
                <c:pt idx="3143">
                  <c:v>43.175333844918001</c:v>
                </c:pt>
                <c:pt idx="3144">
                  <c:v>43.189070826733101</c:v>
                </c:pt>
                <c:pt idx="3145">
                  <c:v>43.202807808548201</c:v>
                </c:pt>
                <c:pt idx="3146">
                  <c:v>43.2165447903634</c:v>
                </c:pt>
                <c:pt idx="3147">
                  <c:v>43.2302817721785</c:v>
                </c:pt>
                <c:pt idx="3148">
                  <c:v>43.244018753993601</c:v>
                </c:pt>
                <c:pt idx="3149">
                  <c:v>43.257755735808701</c:v>
                </c:pt>
                <c:pt idx="3150">
                  <c:v>43.271492717623801</c:v>
                </c:pt>
                <c:pt idx="3151">
                  <c:v>43.285229699439</c:v>
                </c:pt>
                <c:pt idx="3152">
                  <c:v>43.2989666812541</c:v>
                </c:pt>
                <c:pt idx="3153">
                  <c:v>43.3127036630692</c:v>
                </c:pt>
                <c:pt idx="3154">
                  <c:v>43.3264406448843</c:v>
                </c:pt>
                <c:pt idx="3155">
                  <c:v>43.340177626699401</c:v>
                </c:pt>
                <c:pt idx="3156">
                  <c:v>43.353914608514501</c:v>
                </c:pt>
                <c:pt idx="3157">
                  <c:v>43.3676515903297</c:v>
                </c:pt>
                <c:pt idx="3158">
                  <c:v>43.3813885721448</c:v>
                </c:pt>
                <c:pt idx="3159">
                  <c:v>43.3951255539599</c:v>
                </c:pt>
                <c:pt idx="3160">
                  <c:v>43.408862535775</c:v>
                </c:pt>
                <c:pt idx="3161">
                  <c:v>43.422599517590101</c:v>
                </c:pt>
                <c:pt idx="3162">
                  <c:v>43.4363364994053</c:v>
                </c:pt>
                <c:pt idx="3163">
                  <c:v>43.4500734812204</c:v>
                </c:pt>
                <c:pt idx="3164">
                  <c:v>43.4638104630355</c:v>
                </c:pt>
                <c:pt idx="3165">
                  <c:v>43.4775474448506</c:v>
                </c:pt>
                <c:pt idx="3166">
                  <c:v>43.4912844266657</c:v>
                </c:pt>
                <c:pt idx="3167">
                  <c:v>43.5050214084809</c:v>
                </c:pt>
                <c:pt idx="3168">
                  <c:v>43.518758390296</c:v>
                </c:pt>
                <c:pt idx="3169">
                  <c:v>43.5324953721111</c:v>
                </c:pt>
                <c:pt idx="3170">
                  <c:v>43.5462323539262</c:v>
                </c:pt>
                <c:pt idx="3171">
                  <c:v>43.5599693357413</c:v>
                </c:pt>
                <c:pt idx="3172">
                  <c:v>43.5737063175564</c:v>
                </c:pt>
                <c:pt idx="3173">
                  <c:v>43.5874432993716</c:v>
                </c:pt>
                <c:pt idx="3174">
                  <c:v>43.6011802811867</c:v>
                </c:pt>
                <c:pt idx="3175">
                  <c:v>43.6149172630018</c:v>
                </c:pt>
                <c:pt idx="3176">
                  <c:v>43.6286542448169</c:v>
                </c:pt>
                <c:pt idx="3177">
                  <c:v>43.642391226632</c:v>
                </c:pt>
                <c:pt idx="3178">
                  <c:v>43.6561282084472</c:v>
                </c:pt>
                <c:pt idx="3179">
                  <c:v>43.6698651902623</c:v>
                </c:pt>
                <c:pt idx="3180">
                  <c:v>43.6836021720774</c:v>
                </c:pt>
                <c:pt idx="3181">
                  <c:v>43.6973391538925</c:v>
                </c:pt>
                <c:pt idx="3182">
                  <c:v>43.7110761357076</c:v>
                </c:pt>
                <c:pt idx="3183">
                  <c:v>43.7248131175227</c:v>
                </c:pt>
                <c:pt idx="3184">
                  <c:v>43.7385500993379</c:v>
                </c:pt>
                <c:pt idx="3185">
                  <c:v>43.752287081153</c:v>
                </c:pt>
                <c:pt idx="3186">
                  <c:v>43.7660240629681</c:v>
                </c:pt>
                <c:pt idx="3187">
                  <c:v>43.7797610447832</c:v>
                </c:pt>
                <c:pt idx="3188">
                  <c:v>43.7934980265983</c:v>
                </c:pt>
                <c:pt idx="3189">
                  <c:v>43.8072350084135</c:v>
                </c:pt>
                <c:pt idx="3190">
                  <c:v>43.8209719902286</c:v>
                </c:pt>
                <c:pt idx="3191">
                  <c:v>43.8347089720437</c:v>
                </c:pt>
                <c:pt idx="3192">
                  <c:v>43.8484459538588</c:v>
                </c:pt>
                <c:pt idx="3193">
                  <c:v>43.8621829356739</c:v>
                </c:pt>
                <c:pt idx="3194">
                  <c:v>43.875919917489</c:v>
                </c:pt>
                <c:pt idx="3195">
                  <c:v>43.8896568993042</c:v>
                </c:pt>
                <c:pt idx="3196">
                  <c:v>43.9033938811193</c:v>
                </c:pt>
                <c:pt idx="3197">
                  <c:v>43.9171308629344</c:v>
                </c:pt>
                <c:pt idx="3198">
                  <c:v>43.9308678447495</c:v>
                </c:pt>
                <c:pt idx="3199">
                  <c:v>43.9446048265646</c:v>
                </c:pt>
                <c:pt idx="3200">
                  <c:v>43.958341808379799</c:v>
                </c:pt>
                <c:pt idx="3201">
                  <c:v>43.9720787901949</c:v>
                </c:pt>
                <c:pt idx="3202">
                  <c:v>43.98581577201</c:v>
                </c:pt>
                <c:pt idx="3203">
                  <c:v>43.9995527538251</c:v>
                </c:pt>
                <c:pt idx="3204">
                  <c:v>44.0132897356402</c:v>
                </c:pt>
                <c:pt idx="3205">
                  <c:v>44.027026717455399</c:v>
                </c:pt>
                <c:pt idx="3206">
                  <c:v>44.040763699270499</c:v>
                </c:pt>
                <c:pt idx="3207">
                  <c:v>44.054500681085599</c:v>
                </c:pt>
                <c:pt idx="3208">
                  <c:v>44.0682376629007</c:v>
                </c:pt>
                <c:pt idx="3209">
                  <c:v>44.0819746447158</c:v>
                </c:pt>
                <c:pt idx="3210">
                  <c:v>44.0957116265309</c:v>
                </c:pt>
                <c:pt idx="3211">
                  <c:v>44.109448608346099</c:v>
                </c:pt>
                <c:pt idx="3212">
                  <c:v>44.123185590161199</c:v>
                </c:pt>
                <c:pt idx="3213">
                  <c:v>44.136922571976299</c:v>
                </c:pt>
                <c:pt idx="3214">
                  <c:v>44.1506595537914</c:v>
                </c:pt>
                <c:pt idx="3215">
                  <c:v>44.1643965356065</c:v>
                </c:pt>
                <c:pt idx="3216">
                  <c:v>44.178133517421699</c:v>
                </c:pt>
                <c:pt idx="3217">
                  <c:v>44.191870499236799</c:v>
                </c:pt>
                <c:pt idx="3218">
                  <c:v>44.205607481051899</c:v>
                </c:pt>
                <c:pt idx="3219">
                  <c:v>44.219344462866999</c:v>
                </c:pt>
                <c:pt idx="3220">
                  <c:v>44.233081444682099</c:v>
                </c:pt>
                <c:pt idx="3221">
                  <c:v>44.246818426497299</c:v>
                </c:pt>
                <c:pt idx="3222">
                  <c:v>44.260555408312399</c:v>
                </c:pt>
                <c:pt idx="3223">
                  <c:v>44.274292390127499</c:v>
                </c:pt>
                <c:pt idx="3224">
                  <c:v>44.288029371942599</c:v>
                </c:pt>
                <c:pt idx="3225">
                  <c:v>44.301766353757699</c:v>
                </c:pt>
                <c:pt idx="3226">
                  <c:v>44.315503335572799</c:v>
                </c:pt>
                <c:pt idx="3227">
                  <c:v>44.329240317387999</c:v>
                </c:pt>
                <c:pt idx="3228">
                  <c:v>44.342977299203099</c:v>
                </c:pt>
                <c:pt idx="3229">
                  <c:v>44.356714281018199</c:v>
                </c:pt>
                <c:pt idx="3230">
                  <c:v>44.370451262833299</c:v>
                </c:pt>
                <c:pt idx="3231">
                  <c:v>44.384188244648399</c:v>
                </c:pt>
                <c:pt idx="3232">
                  <c:v>44.397925226463599</c:v>
                </c:pt>
                <c:pt idx="3233">
                  <c:v>44.411662208278699</c:v>
                </c:pt>
                <c:pt idx="3234">
                  <c:v>44.425399190093799</c:v>
                </c:pt>
                <c:pt idx="3235">
                  <c:v>44.439136171908899</c:v>
                </c:pt>
                <c:pt idx="3236">
                  <c:v>44.452873153723999</c:v>
                </c:pt>
                <c:pt idx="3237">
                  <c:v>44.466610135539199</c:v>
                </c:pt>
                <c:pt idx="3238">
                  <c:v>44.480347117354299</c:v>
                </c:pt>
                <c:pt idx="3239">
                  <c:v>44.494084099169399</c:v>
                </c:pt>
                <c:pt idx="3240">
                  <c:v>44.507821080984499</c:v>
                </c:pt>
                <c:pt idx="3241">
                  <c:v>44.521558062799599</c:v>
                </c:pt>
                <c:pt idx="3242">
                  <c:v>44.535295044614699</c:v>
                </c:pt>
                <c:pt idx="3243">
                  <c:v>44.549032026429899</c:v>
                </c:pt>
                <c:pt idx="3244">
                  <c:v>44.562769008244999</c:v>
                </c:pt>
                <c:pt idx="3245">
                  <c:v>44.576505990060099</c:v>
                </c:pt>
                <c:pt idx="3246">
                  <c:v>44.590242971875199</c:v>
                </c:pt>
                <c:pt idx="3247">
                  <c:v>44.603979953690299</c:v>
                </c:pt>
                <c:pt idx="3248">
                  <c:v>44.617716935505499</c:v>
                </c:pt>
                <c:pt idx="3249">
                  <c:v>44.631453917320599</c:v>
                </c:pt>
                <c:pt idx="3250">
                  <c:v>44.645190899135699</c:v>
                </c:pt>
                <c:pt idx="3251">
                  <c:v>44.658927880950799</c:v>
                </c:pt>
                <c:pt idx="3252">
                  <c:v>44.672664862765899</c:v>
                </c:pt>
                <c:pt idx="3253">
                  <c:v>44.686401844581098</c:v>
                </c:pt>
                <c:pt idx="3254">
                  <c:v>44.700138826396199</c:v>
                </c:pt>
                <c:pt idx="3255">
                  <c:v>44.713875808211299</c:v>
                </c:pt>
                <c:pt idx="3256">
                  <c:v>44.727612790026399</c:v>
                </c:pt>
                <c:pt idx="3257">
                  <c:v>44.741349771841499</c:v>
                </c:pt>
                <c:pt idx="3258">
                  <c:v>44.755086753656599</c:v>
                </c:pt>
                <c:pt idx="3259">
                  <c:v>44.768823735471798</c:v>
                </c:pt>
                <c:pt idx="3260">
                  <c:v>44.782560717286898</c:v>
                </c:pt>
                <c:pt idx="3261">
                  <c:v>44.796297699101999</c:v>
                </c:pt>
                <c:pt idx="3262">
                  <c:v>44.810034680917099</c:v>
                </c:pt>
                <c:pt idx="3263">
                  <c:v>44.823771662732199</c:v>
                </c:pt>
                <c:pt idx="3264">
                  <c:v>44.837508644547398</c:v>
                </c:pt>
                <c:pt idx="3265">
                  <c:v>44.851245626362498</c:v>
                </c:pt>
                <c:pt idx="3266">
                  <c:v>44.864982608177598</c:v>
                </c:pt>
                <c:pt idx="3267">
                  <c:v>44.878719589992699</c:v>
                </c:pt>
                <c:pt idx="3268">
                  <c:v>44.892456571807799</c:v>
                </c:pt>
                <c:pt idx="3269">
                  <c:v>44.906193553622998</c:v>
                </c:pt>
                <c:pt idx="3270">
                  <c:v>44.919930535438098</c:v>
                </c:pt>
                <c:pt idx="3271">
                  <c:v>44.933667517253198</c:v>
                </c:pt>
                <c:pt idx="3272">
                  <c:v>44.947404499068298</c:v>
                </c:pt>
                <c:pt idx="3273">
                  <c:v>44.961141480883398</c:v>
                </c:pt>
                <c:pt idx="3274">
                  <c:v>44.974878462698499</c:v>
                </c:pt>
                <c:pt idx="3275">
                  <c:v>44.988615444513698</c:v>
                </c:pt>
                <c:pt idx="3276">
                  <c:v>45.002352426328798</c:v>
                </c:pt>
                <c:pt idx="3277">
                  <c:v>45.016089408143898</c:v>
                </c:pt>
                <c:pt idx="3278">
                  <c:v>45.029826389958998</c:v>
                </c:pt>
                <c:pt idx="3279">
                  <c:v>45.043563371774098</c:v>
                </c:pt>
                <c:pt idx="3280">
                  <c:v>45.057300353589298</c:v>
                </c:pt>
                <c:pt idx="3281">
                  <c:v>45.071037335404398</c:v>
                </c:pt>
                <c:pt idx="3282">
                  <c:v>45.084774317219498</c:v>
                </c:pt>
                <c:pt idx="3283">
                  <c:v>45.098511299034598</c:v>
                </c:pt>
                <c:pt idx="3284">
                  <c:v>45.112248280849698</c:v>
                </c:pt>
                <c:pt idx="3285">
                  <c:v>45.125985262664798</c:v>
                </c:pt>
                <c:pt idx="3286">
                  <c:v>45.139722244479998</c:v>
                </c:pt>
                <c:pt idx="3287">
                  <c:v>45.153459226295098</c:v>
                </c:pt>
                <c:pt idx="3288">
                  <c:v>45.167196208110198</c:v>
                </c:pt>
                <c:pt idx="3289">
                  <c:v>45.180933189925298</c:v>
                </c:pt>
                <c:pt idx="3290">
                  <c:v>45.194670171740398</c:v>
                </c:pt>
                <c:pt idx="3291">
                  <c:v>45.208407153555598</c:v>
                </c:pt>
                <c:pt idx="3292">
                  <c:v>45.222144135370698</c:v>
                </c:pt>
                <c:pt idx="3293">
                  <c:v>45.235881117185798</c:v>
                </c:pt>
                <c:pt idx="3294">
                  <c:v>45.249618099000898</c:v>
                </c:pt>
                <c:pt idx="3295">
                  <c:v>45.263355080815998</c:v>
                </c:pt>
                <c:pt idx="3296">
                  <c:v>45.277092062631198</c:v>
                </c:pt>
                <c:pt idx="3297">
                  <c:v>45.290829044446298</c:v>
                </c:pt>
                <c:pt idx="3298">
                  <c:v>45.304566026261398</c:v>
                </c:pt>
                <c:pt idx="3299">
                  <c:v>45.318303008076498</c:v>
                </c:pt>
                <c:pt idx="3300">
                  <c:v>45.332039989891598</c:v>
                </c:pt>
                <c:pt idx="3301">
                  <c:v>45.345776971706698</c:v>
                </c:pt>
                <c:pt idx="3302">
                  <c:v>45.359513953521898</c:v>
                </c:pt>
                <c:pt idx="3303">
                  <c:v>45.373250935336998</c:v>
                </c:pt>
                <c:pt idx="3304">
                  <c:v>45.386987917152098</c:v>
                </c:pt>
                <c:pt idx="3305">
                  <c:v>45.400724898967198</c:v>
                </c:pt>
                <c:pt idx="3306">
                  <c:v>45.414461880782298</c:v>
                </c:pt>
                <c:pt idx="3307">
                  <c:v>45.428198862597498</c:v>
                </c:pt>
                <c:pt idx="3308">
                  <c:v>45.441935844412598</c:v>
                </c:pt>
                <c:pt idx="3309">
                  <c:v>45.455672826227698</c:v>
                </c:pt>
                <c:pt idx="3310">
                  <c:v>45.469409808042798</c:v>
                </c:pt>
                <c:pt idx="3311">
                  <c:v>45.483146789857898</c:v>
                </c:pt>
                <c:pt idx="3312">
                  <c:v>45.496883771673097</c:v>
                </c:pt>
                <c:pt idx="3313">
                  <c:v>45.510620753488197</c:v>
                </c:pt>
                <c:pt idx="3314">
                  <c:v>45.524357735303298</c:v>
                </c:pt>
                <c:pt idx="3315">
                  <c:v>45.538094717118398</c:v>
                </c:pt>
                <c:pt idx="3316">
                  <c:v>45.551831698933498</c:v>
                </c:pt>
                <c:pt idx="3317">
                  <c:v>45.565568680748598</c:v>
                </c:pt>
                <c:pt idx="3318">
                  <c:v>45.579305662563797</c:v>
                </c:pt>
                <c:pt idx="3319">
                  <c:v>45.593042644378897</c:v>
                </c:pt>
                <c:pt idx="3320">
                  <c:v>45.606779626193998</c:v>
                </c:pt>
                <c:pt idx="3321">
                  <c:v>45.620516608009098</c:v>
                </c:pt>
                <c:pt idx="3322">
                  <c:v>45.634253589824198</c:v>
                </c:pt>
                <c:pt idx="3323">
                  <c:v>45.647990571639397</c:v>
                </c:pt>
                <c:pt idx="3324">
                  <c:v>45.661727553454497</c:v>
                </c:pt>
                <c:pt idx="3325">
                  <c:v>45.675464535269597</c:v>
                </c:pt>
                <c:pt idx="3326">
                  <c:v>45.689201517084697</c:v>
                </c:pt>
                <c:pt idx="3327">
                  <c:v>45.702938498899798</c:v>
                </c:pt>
                <c:pt idx="3328">
                  <c:v>45.716675480714997</c:v>
                </c:pt>
                <c:pt idx="3329">
                  <c:v>45.730412462530097</c:v>
                </c:pt>
                <c:pt idx="3330">
                  <c:v>45.744149444345197</c:v>
                </c:pt>
                <c:pt idx="3331">
                  <c:v>45.757886426160297</c:v>
                </c:pt>
                <c:pt idx="3332">
                  <c:v>45.771623407975397</c:v>
                </c:pt>
                <c:pt idx="3333">
                  <c:v>45.785360389790497</c:v>
                </c:pt>
                <c:pt idx="3334">
                  <c:v>45.799097371605697</c:v>
                </c:pt>
                <c:pt idx="3335">
                  <c:v>45.812834353420797</c:v>
                </c:pt>
                <c:pt idx="3336">
                  <c:v>45.826571335235897</c:v>
                </c:pt>
                <c:pt idx="3337">
                  <c:v>45.840308317050997</c:v>
                </c:pt>
                <c:pt idx="3338">
                  <c:v>45.854045298866097</c:v>
                </c:pt>
                <c:pt idx="3339">
                  <c:v>45.867782280681297</c:v>
                </c:pt>
                <c:pt idx="3340">
                  <c:v>45.881519262496397</c:v>
                </c:pt>
                <c:pt idx="3341">
                  <c:v>45.895256244311497</c:v>
                </c:pt>
                <c:pt idx="3342">
                  <c:v>45.908993226126597</c:v>
                </c:pt>
                <c:pt idx="3343">
                  <c:v>45.922730207941697</c:v>
                </c:pt>
                <c:pt idx="3344">
                  <c:v>45.936467189756897</c:v>
                </c:pt>
                <c:pt idx="3345">
                  <c:v>45.950204171571997</c:v>
                </c:pt>
                <c:pt idx="3346">
                  <c:v>45.963941153387097</c:v>
                </c:pt>
                <c:pt idx="3347">
                  <c:v>45.977678135202197</c:v>
                </c:pt>
                <c:pt idx="3348">
                  <c:v>45.991415117017297</c:v>
                </c:pt>
                <c:pt idx="3349">
                  <c:v>46.005152098832397</c:v>
                </c:pt>
                <c:pt idx="3350">
                  <c:v>46.018889080647597</c:v>
                </c:pt>
                <c:pt idx="3351">
                  <c:v>46.032626062462697</c:v>
                </c:pt>
                <c:pt idx="3352">
                  <c:v>46.046363044277797</c:v>
                </c:pt>
                <c:pt idx="3353">
                  <c:v>46.060100026092897</c:v>
                </c:pt>
                <c:pt idx="3354">
                  <c:v>46.073837007907997</c:v>
                </c:pt>
                <c:pt idx="3355">
                  <c:v>46.087573989723197</c:v>
                </c:pt>
                <c:pt idx="3356">
                  <c:v>46.101310971538297</c:v>
                </c:pt>
                <c:pt idx="3357">
                  <c:v>46.115047953353397</c:v>
                </c:pt>
                <c:pt idx="3358">
                  <c:v>46.128784935168497</c:v>
                </c:pt>
                <c:pt idx="3359">
                  <c:v>46.142521916983597</c:v>
                </c:pt>
                <c:pt idx="3360">
                  <c:v>46.156258898798797</c:v>
                </c:pt>
                <c:pt idx="3361">
                  <c:v>46.169995880613897</c:v>
                </c:pt>
                <c:pt idx="3362">
                  <c:v>46.183732862428997</c:v>
                </c:pt>
                <c:pt idx="3363">
                  <c:v>46.197469844244097</c:v>
                </c:pt>
                <c:pt idx="3364">
                  <c:v>46.211206826059197</c:v>
                </c:pt>
                <c:pt idx="3365">
                  <c:v>46.224943807874297</c:v>
                </c:pt>
                <c:pt idx="3366">
                  <c:v>46.238680789689496</c:v>
                </c:pt>
                <c:pt idx="3367">
                  <c:v>46.252417771504597</c:v>
                </c:pt>
                <c:pt idx="3368">
                  <c:v>46.266154753319697</c:v>
                </c:pt>
                <c:pt idx="3369">
                  <c:v>46.279891735134797</c:v>
                </c:pt>
                <c:pt idx="3370">
                  <c:v>46.293628716949897</c:v>
                </c:pt>
                <c:pt idx="3371">
                  <c:v>46.307365698765103</c:v>
                </c:pt>
                <c:pt idx="3372">
                  <c:v>46.321102680580204</c:v>
                </c:pt>
                <c:pt idx="3373">
                  <c:v>46.334839662395297</c:v>
                </c:pt>
                <c:pt idx="3374">
                  <c:v>46.348576644210397</c:v>
                </c:pt>
                <c:pt idx="3375">
                  <c:v>46.362313626025497</c:v>
                </c:pt>
                <c:pt idx="3376">
                  <c:v>46.376050607840703</c:v>
                </c:pt>
                <c:pt idx="3377">
                  <c:v>46.389787589655803</c:v>
                </c:pt>
                <c:pt idx="3378">
                  <c:v>46.403524571470903</c:v>
                </c:pt>
                <c:pt idx="3379">
                  <c:v>46.417261553285996</c:v>
                </c:pt>
                <c:pt idx="3380">
                  <c:v>46.430998535101097</c:v>
                </c:pt>
                <c:pt idx="3381">
                  <c:v>46.444735516916197</c:v>
                </c:pt>
                <c:pt idx="3382">
                  <c:v>46.458472498731403</c:v>
                </c:pt>
                <c:pt idx="3383">
                  <c:v>46.472209480546503</c:v>
                </c:pt>
                <c:pt idx="3384">
                  <c:v>46.485946462361603</c:v>
                </c:pt>
                <c:pt idx="3385">
                  <c:v>46.499683444176704</c:v>
                </c:pt>
                <c:pt idx="3386">
                  <c:v>46.513420425991796</c:v>
                </c:pt>
                <c:pt idx="3387">
                  <c:v>46.527157407807003</c:v>
                </c:pt>
                <c:pt idx="3388">
                  <c:v>46.540894389622103</c:v>
                </c:pt>
                <c:pt idx="3389">
                  <c:v>46.554631371437203</c:v>
                </c:pt>
                <c:pt idx="3390">
                  <c:v>46.568368353252303</c:v>
                </c:pt>
                <c:pt idx="3391">
                  <c:v>46.582105335067403</c:v>
                </c:pt>
                <c:pt idx="3392">
                  <c:v>46.595842316882603</c:v>
                </c:pt>
                <c:pt idx="3393">
                  <c:v>46.609579298697703</c:v>
                </c:pt>
                <c:pt idx="3394">
                  <c:v>46.623316280512803</c:v>
                </c:pt>
                <c:pt idx="3395">
                  <c:v>46.637053262327903</c:v>
                </c:pt>
                <c:pt idx="3396">
                  <c:v>46.650790244143003</c:v>
                </c:pt>
                <c:pt idx="3397">
                  <c:v>46.664527225958103</c:v>
                </c:pt>
                <c:pt idx="3398">
                  <c:v>46.678264207773303</c:v>
                </c:pt>
                <c:pt idx="3399">
                  <c:v>46.692001189588403</c:v>
                </c:pt>
                <c:pt idx="3400">
                  <c:v>46.705738171403503</c:v>
                </c:pt>
                <c:pt idx="3401">
                  <c:v>46.719475153218603</c:v>
                </c:pt>
                <c:pt idx="3402">
                  <c:v>46.733212135033703</c:v>
                </c:pt>
                <c:pt idx="3403">
                  <c:v>46.746949116848903</c:v>
                </c:pt>
                <c:pt idx="3404">
                  <c:v>46.760686098664003</c:v>
                </c:pt>
                <c:pt idx="3405">
                  <c:v>46.774423080479103</c:v>
                </c:pt>
                <c:pt idx="3406">
                  <c:v>46.788160062294203</c:v>
                </c:pt>
                <c:pt idx="3407">
                  <c:v>46.801897044109303</c:v>
                </c:pt>
                <c:pt idx="3408">
                  <c:v>46.815634025924403</c:v>
                </c:pt>
                <c:pt idx="3409">
                  <c:v>46.829371007739603</c:v>
                </c:pt>
                <c:pt idx="3410">
                  <c:v>46.843107989554703</c:v>
                </c:pt>
                <c:pt idx="3411">
                  <c:v>46.856844971369803</c:v>
                </c:pt>
                <c:pt idx="3412">
                  <c:v>46.870581953184903</c:v>
                </c:pt>
                <c:pt idx="3413">
                  <c:v>46.884318935000003</c:v>
                </c:pt>
                <c:pt idx="3414">
                  <c:v>46.898055916815203</c:v>
                </c:pt>
                <c:pt idx="3415">
                  <c:v>46.911792898630303</c:v>
                </c:pt>
                <c:pt idx="3416">
                  <c:v>46.925529880445403</c:v>
                </c:pt>
                <c:pt idx="3417">
                  <c:v>46.939266862260503</c:v>
                </c:pt>
                <c:pt idx="3418">
                  <c:v>46.953003844075603</c:v>
                </c:pt>
                <c:pt idx="3419">
                  <c:v>46.966740825890803</c:v>
                </c:pt>
                <c:pt idx="3420">
                  <c:v>46.980477807705903</c:v>
                </c:pt>
                <c:pt idx="3421">
                  <c:v>46.994214789521003</c:v>
                </c:pt>
                <c:pt idx="3422">
                  <c:v>47.007951771336103</c:v>
                </c:pt>
                <c:pt idx="3423">
                  <c:v>47.021688753151203</c:v>
                </c:pt>
                <c:pt idx="3424">
                  <c:v>47.035425734966303</c:v>
                </c:pt>
                <c:pt idx="3425">
                  <c:v>47.049162716781503</c:v>
                </c:pt>
                <c:pt idx="3426">
                  <c:v>47.062899698596603</c:v>
                </c:pt>
                <c:pt idx="3427">
                  <c:v>47.076636680411703</c:v>
                </c:pt>
                <c:pt idx="3428">
                  <c:v>47.090373662226803</c:v>
                </c:pt>
                <c:pt idx="3429">
                  <c:v>47.104110644041903</c:v>
                </c:pt>
                <c:pt idx="3430">
                  <c:v>47.117847625857102</c:v>
                </c:pt>
                <c:pt idx="3431">
                  <c:v>47.131584607672202</c:v>
                </c:pt>
                <c:pt idx="3432">
                  <c:v>47.145321589487303</c:v>
                </c:pt>
                <c:pt idx="3433">
                  <c:v>47.159058571302403</c:v>
                </c:pt>
                <c:pt idx="3434">
                  <c:v>47.172795553117503</c:v>
                </c:pt>
                <c:pt idx="3435">
                  <c:v>47.186532534932702</c:v>
                </c:pt>
                <c:pt idx="3436">
                  <c:v>47.200269516747802</c:v>
                </c:pt>
                <c:pt idx="3437">
                  <c:v>47.214006498562902</c:v>
                </c:pt>
                <c:pt idx="3438">
                  <c:v>47.227743480378003</c:v>
                </c:pt>
                <c:pt idx="3439">
                  <c:v>47.241480462193103</c:v>
                </c:pt>
                <c:pt idx="3440">
                  <c:v>47.255217444008203</c:v>
                </c:pt>
                <c:pt idx="3441">
                  <c:v>47.268954425823402</c:v>
                </c:pt>
                <c:pt idx="3442">
                  <c:v>47.282691407638502</c:v>
                </c:pt>
                <c:pt idx="3443">
                  <c:v>47.296428389453602</c:v>
                </c:pt>
                <c:pt idx="3444">
                  <c:v>47.310165371268702</c:v>
                </c:pt>
                <c:pt idx="3445">
                  <c:v>47.323902353083803</c:v>
                </c:pt>
                <c:pt idx="3446">
                  <c:v>47.337639334899002</c:v>
                </c:pt>
                <c:pt idx="3447">
                  <c:v>47.351376316714102</c:v>
                </c:pt>
                <c:pt idx="3448">
                  <c:v>47.365113298529202</c:v>
                </c:pt>
                <c:pt idx="3449">
                  <c:v>47.378850280344302</c:v>
                </c:pt>
                <c:pt idx="3450">
                  <c:v>47.392587262159402</c:v>
                </c:pt>
                <c:pt idx="3451">
                  <c:v>47.406324243974602</c:v>
                </c:pt>
                <c:pt idx="3452">
                  <c:v>47.420061225789702</c:v>
                </c:pt>
                <c:pt idx="3453">
                  <c:v>47.433798207604802</c:v>
                </c:pt>
                <c:pt idx="3454">
                  <c:v>47.447535189419902</c:v>
                </c:pt>
                <c:pt idx="3455">
                  <c:v>47.461272171235002</c:v>
                </c:pt>
                <c:pt idx="3456">
                  <c:v>47.475009153050102</c:v>
                </c:pt>
                <c:pt idx="3457">
                  <c:v>47.488746134865302</c:v>
                </c:pt>
                <c:pt idx="3458">
                  <c:v>47.502483116680402</c:v>
                </c:pt>
                <c:pt idx="3459">
                  <c:v>47.516220098495502</c:v>
                </c:pt>
                <c:pt idx="3460">
                  <c:v>47.529957080310602</c:v>
                </c:pt>
                <c:pt idx="3461">
                  <c:v>47.543694062125702</c:v>
                </c:pt>
                <c:pt idx="3462">
                  <c:v>47.557431043940902</c:v>
                </c:pt>
                <c:pt idx="3463">
                  <c:v>47.571168025756002</c:v>
                </c:pt>
                <c:pt idx="3464">
                  <c:v>47.584905007571102</c:v>
                </c:pt>
                <c:pt idx="3465">
                  <c:v>47.598641989386202</c:v>
                </c:pt>
                <c:pt idx="3466">
                  <c:v>47.612378971201302</c:v>
                </c:pt>
                <c:pt idx="3467">
                  <c:v>47.626115953016502</c:v>
                </c:pt>
                <c:pt idx="3468">
                  <c:v>47.639852934831602</c:v>
                </c:pt>
                <c:pt idx="3469">
                  <c:v>47.653589916646702</c:v>
                </c:pt>
                <c:pt idx="3470">
                  <c:v>47.667326898461802</c:v>
                </c:pt>
                <c:pt idx="3471">
                  <c:v>47.681063880276902</c:v>
                </c:pt>
                <c:pt idx="3472">
                  <c:v>47.694800862092002</c:v>
                </c:pt>
                <c:pt idx="3473">
                  <c:v>47.708537843907202</c:v>
                </c:pt>
                <c:pt idx="3474">
                  <c:v>47.722274825722302</c:v>
                </c:pt>
                <c:pt idx="3475">
                  <c:v>47.736011807537402</c:v>
                </c:pt>
                <c:pt idx="3476">
                  <c:v>47.749748789352502</c:v>
                </c:pt>
                <c:pt idx="3477">
                  <c:v>47.763485771167602</c:v>
                </c:pt>
                <c:pt idx="3478">
                  <c:v>47.777222752982802</c:v>
                </c:pt>
                <c:pt idx="3479">
                  <c:v>47.790959734797902</c:v>
                </c:pt>
                <c:pt idx="3480">
                  <c:v>47.804696716613002</c:v>
                </c:pt>
                <c:pt idx="3481">
                  <c:v>47.818433698428102</c:v>
                </c:pt>
                <c:pt idx="3482">
                  <c:v>47.832170680243202</c:v>
                </c:pt>
                <c:pt idx="3483">
                  <c:v>47.845907662058401</c:v>
                </c:pt>
                <c:pt idx="3484">
                  <c:v>47.859644643873501</c:v>
                </c:pt>
                <c:pt idx="3485">
                  <c:v>47.873381625688602</c:v>
                </c:pt>
                <c:pt idx="3486">
                  <c:v>47.887118607503702</c:v>
                </c:pt>
                <c:pt idx="3487">
                  <c:v>47.900855589318802</c:v>
                </c:pt>
                <c:pt idx="3488">
                  <c:v>47.914592571133902</c:v>
                </c:pt>
                <c:pt idx="3489">
                  <c:v>47.928329552949101</c:v>
                </c:pt>
                <c:pt idx="3490">
                  <c:v>47.942066534764201</c:v>
                </c:pt>
                <c:pt idx="3491">
                  <c:v>47.955803516579302</c:v>
                </c:pt>
                <c:pt idx="3492">
                  <c:v>47.969540498394402</c:v>
                </c:pt>
                <c:pt idx="3493">
                  <c:v>47.983277480209502</c:v>
                </c:pt>
                <c:pt idx="3494">
                  <c:v>47.997014462024701</c:v>
                </c:pt>
                <c:pt idx="3495">
                  <c:v>48.010751443839801</c:v>
                </c:pt>
                <c:pt idx="3496">
                  <c:v>48.024488425654901</c:v>
                </c:pt>
                <c:pt idx="3497">
                  <c:v>48.038225407470001</c:v>
                </c:pt>
                <c:pt idx="3498">
                  <c:v>48.051962389285102</c:v>
                </c:pt>
                <c:pt idx="3499">
                  <c:v>48.065699371100301</c:v>
                </c:pt>
                <c:pt idx="3500">
                  <c:v>48.079436352915401</c:v>
                </c:pt>
                <c:pt idx="3501">
                  <c:v>48.093173334730501</c:v>
                </c:pt>
                <c:pt idx="3502">
                  <c:v>48.106910316545601</c:v>
                </c:pt>
                <c:pt idx="3503">
                  <c:v>48.120647298360701</c:v>
                </c:pt>
                <c:pt idx="3504">
                  <c:v>48.134384280175802</c:v>
                </c:pt>
                <c:pt idx="3505">
                  <c:v>48.148121261991001</c:v>
                </c:pt>
                <c:pt idx="3506">
                  <c:v>48.161858243806101</c:v>
                </c:pt>
                <c:pt idx="3507">
                  <c:v>48.175595225621201</c:v>
                </c:pt>
                <c:pt idx="3508">
                  <c:v>48.189332207436301</c:v>
                </c:pt>
                <c:pt idx="3509">
                  <c:v>48.203069189251401</c:v>
                </c:pt>
                <c:pt idx="3510">
                  <c:v>48.216806171066601</c:v>
                </c:pt>
                <c:pt idx="3511">
                  <c:v>48.230543152881701</c:v>
                </c:pt>
                <c:pt idx="3512">
                  <c:v>48.244280134696801</c:v>
                </c:pt>
                <c:pt idx="3513">
                  <c:v>48.258017116511901</c:v>
                </c:pt>
                <c:pt idx="3514">
                  <c:v>48.271754098327001</c:v>
                </c:pt>
                <c:pt idx="3515">
                  <c:v>48.285491080142101</c:v>
                </c:pt>
                <c:pt idx="3516">
                  <c:v>48.299228061957301</c:v>
                </c:pt>
                <c:pt idx="3517">
                  <c:v>48.312965043772401</c:v>
                </c:pt>
                <c:pt idx="3518">
                  <c:v>48.326702025587501</c:v>
                </c:pt>
                <c:pt idx="3519">
                  <c:v>48.340439007402601</c:v>
                </c:pt>
                <c:pt idx="3520">
                  <c:v>48.354175989217701</c:v>
                </c:pt>
                <c:pt idx="3521">
                  <c:v>48.367912971032901</c:v>
                </c:pt>
                <c:pt idx="3522">
                  <c:v>48.381649952848001</c:v>
                </c:pt>
                <c:pt idx="3523">
                  <c:v>48.395386934663101</c:v>
                </c:pt>
                <c:pt idx="3524">
                  <c:v>48.409123916478201</c:v>
                </c:pt>
                <c:pt idx="3525">
                  <c:v>48.422860898293301</c:v>
                </c:pt>
                <c:pt idx="3526">
                  <c:v>48.436597880108501</c:v>
                </c:pt>
                <c:pt idx="3527">
                  <c:v>48.450334861923601</c:v>
                </c:pt>
                <c:pt idx="3528">
                  <c:v>48.464071843738701</c:v>
                </c:pt>
                <c:pt idx="3529">
                  <c:v>48.477808825553801</c:v>
                </c:pt>
                <c:pt idx="3530">
                  <c:v>48.491545807368901</c:v>
                </c:pt>
                <c:pt idx="3531">
                  <c:v>48.505282789184001</c:v>
                </c:pt>
                <c:pt idx="3532">
                  <c:v>48.519019770999201</c:v>
                </c:pt>
                <c:pt idx="3533">
                  <c:v>48.532756752814301</c:v>
                </c:pt>
                <c:pt idx="3534">
                  <c:v>48.546493734629401</c:v>
                </c:pt>
                <c:pt idx="3535">
                  <c:v>48.560230716444501</c:v>
                </c:pt>
                <c:pt idx="3536">
                  <c:v>48.573967698259601</c:v>
                </c:pt>
                <c:pt idx="3537">
                  <c:v>48.5877046800748</c:v>
                </c:pt>
                <c:pt idx="3538">
                  <c:v>48.601441661889901</c:v>
                </c:pt>
                <c:pt idx="3539">
                  <c:v>48.615178643705001</c:v>
                </c:pt>
                <c:pt idx="3540">
                  <c:v>48.628915625520101</c:v>
                </c:pt>
                <c:pt idx="3541">
                  <c:v>48.642652607335201</c:v>
                </c:pt>
                <c:pt idx="3542">
                  <c:v>48.6563895891504</c:v>
                </c:pt>
                <c:pt idx="3543">
                  <c:v>48.6701265709655</c:v>
                </c:pt>
                <c:pt idx="3544">
                  <c:v>48.683863552780601</c:v>
                </c:pt>
                <c:pt idx="3545">
                  <c:v>48.697600534595701</c:v>
                </c:pt>
                <c:pt idx="3546">
                  <c:v>48.711337516410801</c:v>
                </c:pt>
                <c:pt idx="3547">
                  <c:v>48.725074498225901</c:v>
                </c:pt>
                <c:pt idx="3548">
                  <c:v>48.7388114800411</c:v>
                </c:pt>
                <c:pt idx="3549">
                  <c:v>48.7525484618562</c:v>
                </c:pt>
                <c:pt idx="3550">
                  <c:v>48.7662854436713</c:v>
                </c:pt>
                <c:pt idx="3551">
                  <c:v>48.780022425486401</c:v>
                </c:pt>
                <c:pt idx="3552">
                  <c:v>48.793759407301501</c:v>
                </c:pt>
                <c:pt idx="3553">
                  <c:v>48.8074963891167</c:v>
                </c:pt>
                <c:pt idx="3554">
                  <c:v>48.8212333709318</c:v>
                </c:pt>
                <c:pt idx="3555">
                  <c:v>48.8349703527469</c:v>
                </c:pt>
                <c:pt idx="3556">
                  <c:v>48.848707334562</c:v>
                </c:pt>
                <c:pt idx="3557">
                  <c:v>48.862444316377101</c:v>
                </c:pt>
                <c:pt idx="3558">
                  <c:v>48.8761812981923</c:v>
                </c:pt>
                <c:pt idx="3559">
                  <c:v>48.8899182800074</c:v>
                </c:pt>
                <c:pt idx="3560">
                  <c:v>48.9036552618225</c:v>
                </c:pt>
                <c:pt idx="3561">
                  <c:v>48.9173922436376</c:v>
                </c:pt>
                <c:pt idx="3562">
                  <c:v>48.9311292254527</c:v>
                </c:pt>
                <c:pt idx="3563">
                  <c:v>48.9448662072678</c:v>
                </c:pt>
                <c:pt idx="3564">
                  <c:v>48.958603189083</c:v>
                </c:pt>
                <c:pt idx="3565">
                  <c:v>48.9723401708981</c:v>
                </c:pt>
                <c:pt idx="3566">
                  <c:v>48.9860771527132</c:v>
                </c:pt>
                <c:pt idx="3567">
                  <c:v>48.9998141345283</c:v>
                </c:pt>
                <c:pt idx="3568">
                  <c:v>49.0135511163434</c:v>
                </c:pt>
                <c:pt idx="3569">
                  <c:v>49.0272880981586</c:v>
                </c:pt>
                <c:pt idx="3570">
                  <c:v>49.0410250799737</c:v>
                </c:pt>
                <c:pt idx="3571">
                  <c:v>49.0547620617888</c:v>
                </c:pt>
                <c:pt idx="3572">
                  <c:v>49.0684990436039</c:v>
                </c:pt>
                <c:pt idx="3573">
                  <c:v>49.082236025419</c:v>
                </c:pt>
                <c:pt idx="3574">
                  <c:v>49.0959730072342</c:v>
                </c:pt>
                <c:pt idx="3575">
                  <c:v>49.1097099890493</c:v>
                </c:pt>
                <c:pt idx="3576">
                  <c:v>49.1234469708644</c:v>
                </c:pt>
                <c:pt idx="3577">
                  <c:v>49.1371839526795</c:v>
                </c:pt>
                <c:pt idx="3578">
                  <c:v>49.1509209344946</c:v>
                </c:pt>
                <c:pt idx="3579">
                  <c:v>49.1646579163097</c:v>
                </c:pt>
                <c:pt idx="3580">
                  <c:v>49.1783948981249</c:v>
                </c:pt>
                <c:pt idx="3581">
                  <c:v>49.19213187994</c:v>
                </c:pt>
                <c:pt idx="3582">
                  <c:v>49.2058688617551</c:v>
                </c:pt>
                <c:pt idx="3583">
                  <c:v>49.2196058435702</c:v>
                </c:pt>
                <c:pt idx="3584">
                  <c:v>49.2333428253853</c:v>
                </c:pt>
                <c:pt idx="3585">
                  <c:v>49.2470798072005</c:v>
                </c:pt>
                <c:pt idx="3586">
                  <c:v>49.2608167890156</c:v>
                </c:pt>
                <c:pt idx="3587">
                  <c:v>49.2745537708307</c:v>
                </c:pt>
                <c:pt idx="3588">
                  <c:v>49.2882907526458</c:v>
                </c:pt>
                <c:pt idx="3589">
                  <c:v>49.3020277344609</c:v>
                </c:pt>
                <c:pt idx="3590">
                  <c:v>49.315764716276</c:v>
                </c:pt>
                <c:pt idx="3591">
                  <c:v>49.3295016980912</c:v>
                </c:pt>
                <c:pt idx="3592">
                  <c:v>49.3432386799063</c:v>
                </c:pt>
                <c:pt idx="3593">
                  <c:v>49.3569756617214</c:v>
                </c:pt>
                <c:pt idx="3594">
                  <c:v>49.3707126435365</c:v>
                </c:pt>
                <c:pt idx="3595">
                  <c:v>49.3844496253516</c:v>
                </c:pt>
                <c:pt idx="3596">
                  <c:v>49.398186607166799</c:v>
                </c:pt>
                <c:pt idx="3597">
                  <c:v>49.4119235889819</c:v>
                </c:pt>
                <c:pt idx="3598">
                  <c:v>49.425660570797</c:v>
                </c:pt>
                <c:pt idx="3599">
                  <c:v>49.4393975526121</c:v>
                </c:pt>
                <c:pt idx="3600">
                  <c:v>49.4531345344272</c:v>
                </c:pt>
                <c:pt idx="3601">
                  <c:v>49.4668715162423</c:v>
                </c:pt>
                <c:pt idx="3602">
                  <c:v>49.480608498057499</c:v>
                </c:pt>
                <c:pt idx="3603">
                  <c:v>49.494345479872599</c:v>
                </c:pt>
                <c:pt idx="3604">
                  <c:v>49.5080824616877</c:v>
                </c:pt>
                <c:pt idx="3605">
                  <c:v>49.5218194435028</c:v>
                </c:pt>
                <c:pt idx="3606">
                  <c:v>49.5355564253179</c:v>
                </c:pt>
                <c:pt idx="3607">
                  <c:v>49.549293407133099</c:v>
                </c:pt>
                <c:pt idx="3608">
                  <c:v>49.563030388948199</c:v>
                </c:pt>
                <c:pt idx="3609">
                  <c:v>49.576767370763299</c:v>
                </c:pt>
                <c:pt idx="3610">
                  <c:v>49.5905043525784</c:v>
                </c:pt>
                <c:pt idx="3611">
                  <c:v>49.6042413343935</c:v>
                </c:pt>
                <c:pt idx="3612">
                  <c:v>49.617978316208699</c:v>
                </c:pt>
                <c:pt idx="3613">
                  <c:v>49.631715298023799</c:v>
                </c:pt>
                <c:pt idx="3614">
                  <c:v>49.645452279838899</c:v>
                </c:pt>
                <c:pt idx="3615">
                  <c:v>49.659189261653999</c:v>
                </c:pt>
                <c:pt idx="3616">
                  <c:v>49.672926243469099</c:v>
                </c:pt>
                <c:pt idx="3617">
                  <c:v>49.6866632252842</c:v>
                </c:pt>
                <c:pt idx="3618">
                  <c:v>49.700400207099399</c:v>
                </c:pt>
                <c:pt idx="3619">
                  <c:v>49.714137188914499</c:v>
                </c:pt>
                <c:pt idx="3620">
                  <c:v>49.727874170729599</c:v>
                </c:pt>
                <c:pt idx="3621">
                  <c:v>49.741611152544699</c:v>
                </c:pt>
                <c:pt idx="3622">
                  <c:v>49.755348134359799</c:v>
                </c:pt>
                <c:pt idx="3623">
                  <c:v>49.769085116174999</c:v>
                </c:pt>
                <c:pt idx="3624">
                  <c:v>49.782822097990099</c:v>
                </c:pt>
                <c:pt idx="3625">
                  <c:v>49.796559079805199</c:v>
                </c:pt>
                <c:pt idx="3626">
                  <c:v>49.810296061620299</c:v>
                </c:pt>
                <c:pt idx="3627">
                  <c:v>49.824033043435399</c:v>
                </c:pt>
                <c:pt idx="3628">
                  <c:v>49.837770025250599</c:v>
                </c:pt>
                <c:pt idx="3629">
                  <c:v>49.851507007065699</c:v>
                </c:pt>
                <c:pt idx="3630">
                  <c:v>49.865243988880799</c:v>
                </c:pt>
                <c:pt idx="3631">
                  <c:v>49.878980970695899</c:v>
                </c:pt>
                <c:pt idx="3632">
                  <c:v>49.892717952510999</c:v>
                </c:pt>
                <c:pt idx="3633">
                  <c:v>49.906454934326099</c:v>
                </c:pt>
                <c:pt idx="3634">
                  <c:v>49.920191916141299</c:v>
                </c:pt>
                <c:pt idx="3635">
                  <c:v>49.933928897956399</c:v>
                </c:pt>
                <c:pt idx="3636">
                  <c:v>49.947665879771499</c:v>
                </c:pt>
                <c:pt idx="3637">
                  <c:v>49.961402861586599</c:v>
                </c:pt>
                <c:pt idx="3638">
                  <c:v>49.975139843401699</c:v>
                </c:pt>
                <c:pt idx="3639">
                  <c:v>49.988876825216899</c:v>
                </c:pt>
                <c:pt idx="3640">
                  <c:v>50.002613807031999</c:v>
                </c:pt>
                <c:pt idx="3641">
                  <c:v>50.016350788847099</c:v>
                </c:pt>
                <c:pt idx="3642">
                  <c:v>50.030087770662199</c:v>
                </c:pt>
                <c:pt idx="3643">
                  <c:v>50.043824752477299</c:v>
                </c:pt>
                <c:pt idx="3644">
                  <c:v>50.057561734292499</c:v>
                </c:pt>
                <c:pt idx="3645">
                  <c:v>50.071298716107599</c:v>
                </c:pt>
                <c:pt idx="3646">
                  <c:v>50.085035697922699</c:v>
                </c:pt>
                <c:pt idx="3647">
                  <c:v>50.098772679737799</c:v>
                </c:pt>
                <c:pt idx="3648">
                  <c:v>50.112509661552899</c:v>
                </c:pt>
                <c:pt idx="3649">
                  <c:v>50.126246643367999</c:v>
                </c:pt>
                <c:pt idx="3650">
                  <c:v>50.139983625183199</c:v>
                </c:pt>
                <c:pt idx="3651">
                  <c:v>50.153720606998299</c:v>
                </c:pt>
                <c:pt idx="3652">
                  <c:v>50.167457588813399</c:v>
                </c:pt>
                <c:pt idx="3653">
                  <c:v>50.181194570628499</c:v>
                </c:pt>
                <c:pt idx="3654">
                  <c:v>50.194931552443599</c:v>
                </c:pt>
                <c:pt idx="3655">
                  <c:v>50.208668534258798</c:v>
                </c:pt>
                <c:pt idx="3656">
                  <c:v>50.222405516073898</c:v>
                </c:pt>
                <c:pt idx="3657">
                  <c:v>50.236142497888999</c:v>
                </c:pt>
                <c:pt idx="3658">
                  <c:v>50.249879479704099</c:v>
                </c:pt>
                <c:pt idx="3659">
                  <c:v>50.263616461519199</c:v>
                </c:pt>
                <c:pt idx="3660">
                  <c:v>50.277353443334398</c:v>
                </c:pt>
                <c:pt idx="3661">
                  <c:v>50.291090425149498</c:v>
                </c:pt>
                <c:pt idx="3662">
                  <c:v>50.304827406964598</c:v>
                </c:pt>
                <c:pt idx="3663">
                  <c:v>50.318564388779699</c:v>
                </c:pt>
                <c:pt idx="3664">
                  <c:v>50.332301370594799</c:v>
                </c:pt>
                <c:pt idx="3665">
                  <c:v>50.346038352409899</c:v>
                </c:pt>
                <c:pt idx="3666">
                  <c:v>50.359775334225098</c:v>
                </c:pt>
                <c:pt idx="3667">
                  <c:v>50.373512316040198</c:v>
                </c:pt>
                <c:pt idx="3668">
                  <c:v>50.387249297855298</c:v>
                </c:pt>
                <c:pt idx="3669">
                  <c:v>50.400986279670398</c:v>
                </c:pt>
                <c:pt idx="3670">
                  <c:v>50.414723261485499</c:v>
                </c:pt>
                <c:pt idx="3671">
                  <c:v>50.428460243300698</c:v>
                </c:pt>
                <c:pt idx="3672">
                  <c:v>50.442197225115798</c:v>
                </c:pt>
                <c:pt idx="3673">
                  <c:v>50.455934206930898</c:v>
                </c:pt>
                <c:pt idx="3674">
                  <c:v>50.469671188745998</c:v>
                </c:pt>
                <c:pt idx="3675">
                  <c:v>50.483408170561098</c:v>
                </c:pt>
                <c:pt idx="3676">
                  <c:v>50.497145152376298</c:v>
                </c:pt>
                <c:pt idx="3677">
                  <c:v>50.510882134191398</c:v>
                </c:pt>
                <c:pt idx="3678">
                  <c:v>50.524619116006498</c:v>
                </c:pt>
                <c:pt idx="3679">
                  <c:v>50.538356097821598</c:v>
                </c:pt>
                <c:pt idx="3680">
                  <c:v>50.552093079636698</c:v>
                </c:pt>
                <c:pt idx="3681">
                  <c:v>50.565830061451798</c:v>
                </c:pt>
                <c:pt idx="3682">
                  <c:v>50.579567043266998</c:v>
                </c:pt>
                <c:pt idx="3683">
                  <c:v>50.593304025082098</c:v>
                </c:pt>
                <c:pt idx="3684">
                  <c:v>50.607041006897198</c:v>
                </c:pt>
                <c:pt idx="3685">
                  <c:v>50.620777988712298</c:v>
                </c:pt>
                <c:pt idx="3686">
                  <c:v>50.634514970527398</c:v>
                </c:pt>
                <c:pt idx="3687">
                  <c:v>50.648251952342598</c:v>
                </c:pt>
                <c:pt idx="3688">
                  <c:v>50.661988934157698</c:v>
                </c:pt>
                <c:pt idx="3689">
                  <c:v>50.675725915972798</c:v>
                </c:pt>
                <c:pt idx="3690">
                  <c:v>50.689462897787898</c:v>
                </c:pt>
                <c:pt idx="3691">
                  <c:v>50.703199879602998</c:v>
                </c:pt>
                <c:pt idx="3692">
                  <c:v>50.716936861418198</c:v>
                </c:pt>
                <c:pt idx="3693">
                  <c:v>50.730673843233298</c:v>
                </c:pt>
                <c:pt idx="3694">
                  <c:v>50.744410825048398</c:v>
                </c:pt>
                <c:pt idx="3695">
                  <c:v>50.758147806863498</c:v>
                </c:pt>
                <c:pt idx="3696">
                  <c:v>50.771884788678598</c:v>
                </c:pt>
                <c:pt idx="3697">
                  <c:v>50.785621770493698</c:v>
                </c:pt>
                <c:pt idx="3698">
                  <c:v>50.799358752308898</c:v>
                </c:pt>
                <c:pt idx="3699">
                  <c:v>50.813095734123998</c:v>
                </c:pt>
                <c:pt idx="3700">
                  <c:v>50.826832715939098</c:v>
                </c:pt>
                <c:pt idx="3701">
                  <c:v>50.840569697754198</c:v>
                </c:pt>
                <c:pt idx="3702">
                  <c:v>50.854306679569298</c:v>
                </c:pt>
                <c:pt idx="3703">
                  <c:v>50.868043661384498</c:v>
                </c:pt>
                <c:pt idx="3704">
                  <c:v>50.881780643199598</c:v>
                </c:pt>
                <c:pt idx="3705">
                  <c:v>50.895517625014698</c:v>
                </c:pt>
                <c:pt idx="3706">
                  <c:v>50.909254606829798</c:v>
                </c:pt>
                <c:pt idx="3707">
                  <c:v>50.922991588644898</c:v>
                </c:pt>
                <c:pt idx="3708">
                  <c:v>50.936728570460097</c:v>
                </c:pt>
                <c:pt idx="3709">
                  <c:v>50.950465552275197</c:v>
                </c:pt>
                <c:pt idx="3710">
                  <c:v>50.964202534090298</c:v>
                </c:pt>
                <c:pt idx="3711">
                  <c:v>50.977939515905398</c:v>
                </c:pt>
                <c:pt idx="3712">
                  <c:v>50.991676497720498</c:v>
                </c:pt>
                <c:pt idx="3713">
                  <c:v>51.005413479535598</c:v>
                </c:pt>
                <c:pt idx="3714">
                  <c:v>51.019150461350797</c:v>
                </c:pt>
                <c:pt idx="3715">
                  <c:v>51.032887443165897</c:v>
                </c:pt>
                <c:pt idx="3716">
                  <c:v>51.046624424980998</c:v>
                </c:pt>
                <c:pt idx="3717">
                  <c:v>51.060361406796098</c:v>
                </c:pt>
                <c:pt idx="3718">
                  <c:v>51.074098388611198</c:v>
                </c:pt>
                <c:pt idx="3719">
                  <c:v>51.087835370426397</c:v>
                </c:pt>
                <c:pt idx="3720">
                  <c:v>51.101572352241497</c:v>
                </c:pt>
                <c:pt idx="3721">
                  <c:v>51.115309334056597</c:v>
                </c:pt>
                <c:pt idx="3722">
                  <c:v>51.129046315871697</c:v>
                </c:pt>
                <c:pt idx="3723">
                  <c:v>51.142783297686798</c:v>
                </c:pt>
                <c:pt idx="3724">
                  <c:v>51.156520279501898</c:v>
                </c:pt>
                <c:pt idx="3725">
                  <c:v>51.170257261317097</c:v>
                </c:pt>
                <c:pt idx="3726">
                  <c:v>51.183994243132197</c:v>
                </c:pt>
                <c:pt idx="3727">
                  <c:v>51.197731224947297</c:v>
                </c:pt>
                <c:pt idx="3728">
                  <c:v>51.211468206762397</c:v>
                </c:pt>
                <c:pt idx="3729">
                  <c:v>51.225205188577497</c:v>
                </c:pt>
                <c:pt idx="3730">
                  <c:v>51.238942170392697</c:v>
                </c:pt>
                <c:pt idx="3731">
                  <c:v>51.252679152207797</c:v>
                </c:pt>
                <c:pt idx="3732">
                  <c:v>51.266416134022897</c:v>
                </c:pt>
                <c:pt idx="3733">
                  <c:v>51.280153115837997</c:v>
                </c:pt>
                <c:pt idx="3734">
                  <c:v>51.293890097653097</c:v>
                </c:pt>
                <c:pt idx="3735">
                  <c:v>51.307627079468297</c:v>
                </c:pt>
                <c:pt idx="3736">
                  <c:v>51.321364061283397</c:v>
                </c:pt>
                <c:pt idx="3737">
                  <c:v>51.335101043098497</c:v>
                </c:pt>
                <c:pt idx="3738">
                  <c:v>51.348838024913597</c:v>
                </c:pt>
                <c:pt idx="3739">
                  <c:v>51.362575006728697</c:v>
                </c:pt>
                <c:pt idx="3740">
                  <c:v>51.376311988543797</c:v>
                </c:pt>
                <c:pt idx="3741">
                  <c:v>51.390048970358997</c:v>
                </c:pt>
                <c:pt idx="3742">
                  <c:v>51.403785952174097</c:v>
                </c:pt>
                <c:pt idx="3743">
                  <c:v>51.417522933989197</c:v>
                </c:pt>
                <c:pt idx="3744">
                  <c:v>51.431259915804297</c:v>
                </c:pt>
                <c:pt idx="3745">
                  <c:v>51.444996897619397</c:v>
                </c:pt>
                <c:pt idx="3746">
                  <c:v>51.458733879434597</c:v>
                </c:pt>
                <c:pt idx="3747">
                  <c:v>51.472470861249697</c:v>
                </c:pt>
                <c:pt idx="3748">
                  <c:v>51.486207843064797</c:v>
                </c:pt>
                <c:pt idx="3749">
                  <c:v>51.499944824879897</c:v>
                </c:pt>
                <c:pt idx="3750">
                  <c:v>51.513681806694997</c:v>
                </c:pt>
                <c:pt idx="3751">
                  <c:v>51.527418788510197</c:v>
                </c:pt>
                <c:pt idx="3752">
                  <c:v>51.541155770325297</c:v>
                </c:pt>
                <c:pt idx="3753">
                  <c:v>51.554892752140397</c:v>
                </c:pt>
                <c:pt idx="3754">
                  <c:v>51.568629733955497</c:v>
                </c:pt>
                <c:pt idx="3755">
                  <c:v>51.582366715770597</c:v>
                </c:pt>
                <c:pt idx="3756">
                  <c:v>51.596103697585697</c:v>
                </c:pt>
                <c:pt idx="3757">
                  <c:v>51.609840679400897</c:v>
                </c:pt>
                <c:pt idx="3758">
                  <c:v>51.623577661215997</c:v>
                </c:pt>
                <c:pt idx="3759">
                  <c:v>51.637314643031097</c:v>
                </c:pt>
                <c:pt idx="3760">
                  <c:v>51.651051624846197</c:v>
                </c:pt>
                <c:pt idx="3761">
                  <c:v>51.664788606661297</c:v>
                </c:pt>
                <c:pt idx="3762">
                  <c:v>51.678525588476496</c:v>
                </c:pt>
                <c:pt idx="3763">
                  <c:v>51.692262570291597</c:v>
                </c:pt>
                <c:pt idx="3764">
                  <c:v>51.705999552106697</c:v>
                </c:pt>
                <c:pt idx="3765">
                  <c:v>51.719736533921797</c:v>
                </c:pt>
                <c:pt idx="3766">
                  <c:v>51.733473515736897</c:v>
                </c:pt>
                <c:pt idx="3767">
                  <c:v>51.747210497552103</c:v>
                </c:pt>
                <c:pt idx="3768">
                  <c:v>51.760947479367204</c:v>
                </c:pt>
                <c:pt idx="3769">
                  <c:v>51.774684461182297</c:v>
                </c:pt>
                <c:pt idx="3770">
                  <c:v>51.788421442997397</c:v>
                </c:pt>
                <c:pt idx="3771">
                  <c:v>51.802158424812497</c:v>
                </c:pt>
                <c:pt idx="3772">
                  <c:v>51.815895406627597</c:v>
                </c:pt>
                <c:pt idx="3773">
                  <c:v>51.829632388442803</c:v>
                </c:pt>
                <c:pt idx="3774">
                  <c:v>51.843369370257903</c:v>
                </c:pt>
                <c:pt idx="3775">
                  <c:v>51.857106352072996</c:v>
                </c:pt>
                <c:pt idx="3776">
                  <c:v>51.870843333888097</c:v>
                </c:pt>
                <c:pt idx="3777">
                  <c:v>51.884580315703197</c:v>
                </c:pt>
                <c:pt idx="3778">
                  <c:v>51.898317297518403</c:v>
                </c:pt>
                <c:pt idx="3779">
                  <c:v>51.912054279333503</c:v>
                </c:pt>
                <c:pt idx="3780">
                  <c:v>51.925791261148603</c:v>
                </c:pt>
                <c:pt idx="3781">
                  <c:v>51.939528242963704</c:v>
                </c:pt>
                <c:pt idx="3782">
                  <c:v>51.953265224778796</c:v>
                </c:pt>
                <c:pt idx="3783">
                  <c:v>51.967002206594003</c:v>
                </c:pt>
                <c:pt idx="3784">
                  <c:v>51.980739188409103</c:v>
                </c:pt>
                <c:pt idx="3785">
                  <c:v>51.994476170224203</c:v>
                </c:pt>
                <c:pt idx="3786">
                  <c:v>52.008213152039303</c:v>
                </c:pt>
                <c:pt idx="3787">
                  <c:v>52.021950133854403</c:v>
                </c:pt>
                <c:pt idx="3788">
                  <c:v>52.035687115669496</c:v>
                </c:pt>
                <c:pt idx="3789">
                  <c:v>52.049424097484703</c:v>
                </c:pt>
                <c:pt idx="3790">
                  <c:v>52.063161079299803</c:v>
                </c:pt>
                <c:pt idx="3791">
                  <c:v>52.076898061114903</c:v>
                </c:pt>
                <c:pt idx="3792">
                  <c:v>52.090635042930003</c:v>
                </c:pt>
                <c:pt idx="3793">
                  <c:v>52.104372024745103</c:v>
                </c:pt>
                <c:pt idx="3794">
                  <c:v>52.118109006560303</c:v>
                </c:pt>
                <c:pt idx="3795">
                  <c:v>52.131845988375403</c:v>
                </c:pt>
                <c:pt idx="3796">
                  <c:v>52.145582970190503</c:v>
                </c:pt>
                <c:pt idx="3797">
                  <c:v>52.159319952005603</c:v>
                </c:pt>
                <c:pt idx="3798">
                  <c:v>52.173056933820703</c:v>
                </c:pt>
                <c:pt idx="3799">
                  <c:v>52.186793915635903</c:v>
                </c:pt>
                <c:pt idx="3800">
                  <c:v>52.200530897451003</c:v>
                </c:pt>
                <c:pt idx="3801">
                  <c:v>52.214267879266103</c:v>
                </c:pt>
                <c:pt idx="3802">
                  <c:v>52.228004861081203</c:v>
                </c:pt>
                <c:pt idx="3803">
                  <c:v>52.241741842896303</c:v>
                </c:pt>
                <c:pt idx="3804">
                  <c:v>52.255478824711403</c:v>
                </c:pt>
                <c:pt idx="3805">
                  <c:v>52.269215806526603</c:v>
                </c:pt>
                <c:pt idx="3806">
                  <c:v>52.282952788341703</c:v>
                </c:pt>
                <c:pt idx="3807">
                  <c:v>52.296689770156803</c:v>
                </c:pt>
                <c:pt idx="3808">
                  <c:v>52.310426751971903</c:v>
                </c:pt>
                <c:pt idx="3809">
                  <c:v>52.324163733787003</c:v>
                </c:pt>
                <c:pt idx="3810">
                  <c:v>52.337900715602203</c:v>
                </c:pt>
                <c:pt idx="3811">
                  <c:v>52.351637697417303</c:v>
                </c:pt>
                <c:pt idx="3812">
                  <c:v>52.365374679232403</c:v>
                </c:pt>
                <c:pt idx="3813">
                  <c:v>52.379111661047503</c:v>
                </c:pt>
                <c:pt idx="3814">
                  <c:v>52.392848642862603</c:v>
                </c:pt>
                <c:pt idx="3815">
                  <c:v>52.406585624677803</c:v>
                </c:pt>
                <c:pt idx="3816">
                  <c:v>52.420322606492903</c:v>
                </c:pt>
                <c:pt idx="3817">
                  <c:v>52.434059588308003</c:v>
                </c:pt>
                <c:pt idx="3818">
                  <c:v>52.447796570123103</c:v>
                </c:pt>
                <c:pt idx="3819">
                  <c:v>52.461533551938203</c:v>
                </c:pt>
                <c:pt idx="3820">
                  <c:v>52.475270533753303</c:v>
                </c:pt>
                <c:pt idx="3821">
                  <c:v>52.489007515568503</c:v>
                </c:pt>
                <c:pt idx="3822">
                  <c:v>52.502744497383603</c:v>
                </c:pt>
                <c:pt idx="3823">
                  <c:v>52.516481479198703</c:v>
                </c:pt>
                <c:pt idx="3824">
                  <c:v>52.530218461013803</c:v>
                </c:pt>
                <c:pt idx="3825">
                  <c:v>52.543955442828903</c:v>
                </c:pt>
                <c:pt idx="3826">
                  <c:v>52.557692424644102</c:v>
                </c:pt>
                <c:pt idx="3827">
                  <c:v>52.571429406459202</c:v>
                </c:pt>
                <c:pt idx="3828">
                  <c:v>52.585166388274303</c:v>
                </c:pt>
                <c:pt idx="3829">
                  <c:v>52.598903370089403</c:v>
                </c:pt>
                <c:pt idx="3830">
                  <c:v>52.612640351904503</c:v>
                </c:pt>
                <c:pt idx="3831">
                  <c:v>52.626377333719603</c:v>
                </c:pt>
                <c:pt idx="3832">
                  <c:v>52.640114315534802</c:v>
                </c:pt>
                <c:pt idx="3833">
                  <c:v>52.653851297349902</c:v>
                </c:pt>
                <c:pt idx="3834">
                  <c:v>52.667588279165003</c:v>
                </c:pt>
                <c:pt idx="3835">
                  <c:v>52.681325260980103</c:v>
                </c:pt>
                <c:pt idx="3836">
                  <c:v>52.695062242795203</c:v>
                </c:pt>
                <c:pt idx="3837">
                  <c:v>52.708799224610402</c:v>
                </c:pt>
                <c:pt idx="3838">
                  <c:v>52.722536206425502</c:v>
                </c:pt>
                <c:pt idx="3839">
                  <c:v>52.736273188240602</c:v>
                </c:pt>
                <c:pt idx="3840">
                  <c:v>52.750010170055702</c:v>
                </c:pt>
                <c:pt idx="3841">
                  <c:v>52.763747151870803</c:v>
                </c:pt>
                <c:pt idx="3842">
                  <c:v>52.777484133686002</c:v>
                </c:pt>
                <c:pt idx="3843">
                  <c:v>52.791221115501102</c:v>
                </c:pt>
                <c:pt idx="3844">
                  <c:v>52.804958097316202</c:v>
                </c:pt>
                <c:pt idx="3845">
                  <c:v>52.818695079131302</c:v>
                </c:pt>
                <c:pt idx="3846">
                  <c:v>52.832432060946402</c:v>
                </c:pt>
                <c:pt idx="3847">
                  <c:v>52.846169042761503</c:v>
                </c:pt>
                <c:pt idx="3848">
                  <c:v>52.859906024576702</c:v>
                </c:pt>
                <c:pt idx="3849">
                  <c:v>52.873643006391802</c:v>
                </c:pt>
                <c:pt idx="3850">
                  <c:v>52.887379988206902</c:v>
                </c:pt>
                <c:pt idx="3851">
                  <c:v>52.901116970022002</c:v>
                </c:pt>
                <c:pt idx="3852">
                  <c:v>52.914853951837102</c:v>
                </c:pt>
                <c:pt idx="3853">
                  <c:v>52.928590933652302</c:v>
                </c:pt>
                <c:pt idx="3854">
                  <c:v>52.942327915467402</c:v>
                </c:pt>
                <c:pt idx="3855">
                  <c:v>52.956064897282502</c:v>
                </c:pt>
                <c:pt idx="3856">
                  <c:v>52.969801879097602</c:v>
                </c:pt>
                <c:pt idx="3857">
                  <c:v>52.983538860912702</c:v>
                </c:pt>
                <c:pt idx="3858">
                  <c:v>52.997275842727902</c:v>
                </c:pt>
                <c:pt idx="3859">
                  <c:v>53.011012824543002</c:v>
                </c:pt>
                <c:pt idx="3860">
                  <c:v>53.024749806358102</c:v>
                </c:pt>
                <c:pt idx="3861">
                  <c:v>53.038486788173202</c:v>
                </c:pt>
                <c:pt idx="3862">
                  <c:v>53.052223769988302</c:v>
                </c:pt>
                <c:pt idx="3863">
                  <c:v>53.065960751803402</c:v>
                </c:pt>
                <c:pt idx="3864">
                  <c:v>53.079697733618602</c:v>
                </c:pt>
                <c:pt idx="3865">
                  <c:v>53.093434715433702</c:v>
                </c:pt>
                <c:pt idx="3866">
                  <c:v>53.107171697248802</c:v>
                </c:pt>
                <c:pt idx="3867">
                  <c:v>53.120908679063902</c:v>
                </c:pt>
                <c:pt idx="3868">
                  <c:v>53.134645660879002</c:v>
                </c:pt>
                <c:pt idx="3869">
                  <c:v>53.148382642694202</c:v>
                </c:pt>
                <c:pt idx="3870">
                  <c:v>53.162119624509302</c:v>
                </c:pt>
                <c:pt idx="3871">
                  <c:v>53.175856606324402</c:v>
                </c:pt>
                <c:pt idx="3872">
                  <c:v>53.189593588139502</c:v>
                </c:pt>
                <c:pt idx="3873">
                  <c:v>53.203330569954602</c:v>
                </c:pt>
                <c:pt idx="3874">
                  <c:v>53.217067551769802</c:v>
                </c:pt>
                <c:pt idx="3875">
                  <c:v>53.230804533584902</c:v>
                </c:pt>
                <c:pt idx="3876">
                  <c:v>53.244541515400002</c:v>
                </c:pt>
                <c:pt idx="3877">
                  <c:v>53.258278497215102</c:v>
                </c:pt>
                <c:pt idx="3878">
                  <c:v>53.272015479030202</c:v>
                </c:pt>
                <c:pt idx="3879">
                  <c:v>53.285752460845302</c:v>
                </c:pt>
                <c:pt idx="3880">
                  <c:v>53.299489442660501</c:v>
                </c:pt>
                <c:pt idx="3881">
                  <c:v>53.313226424475602</c:v>
                </c:pt>
                <c:pt idx="3882">
                  <c:v>53.326963406290702</c:v>
                </c:pt>
                <c:pt idx="3883">
                  <c:v>53.340700388105802</c:v>
                </c:pt>
                <c:pt idx="3884">
                  <c:v>53.354437369920902</c:v>
                </c:pt>
                <c:pt idx="3885">
                  <c:v>53.368174351736101</c:v>
                </c:pt>
                <c:pt idx="3886">
                  <c:v>53.381911333551201</c:v>
                </c:pt>
                <c:pt idx="3887">
                  <c:v>53.395648315366302</c:v>
                </c:pt>
                <c:pt idx="3888">
                  <c:v>53.409385297181402</c:v>
                </c:pt>
                <c:pt idx="3889">
                  <c:v>53.423122278996502</c:v>
                </c:pt>
                <c:pt idx="3890">
                  <c:v>53.436859260811701</c:v>
                </c:pt>
                <c:pt idx="3891">
                  <c:v>53.450596242626801</c:v>
                </c:pt>
                <c:pt idx="3892">
                  <c:v>53.464333224441901</c:v>
                </c:pt>
                <c:pt idx="3893">
                  <c:v>53.478070206257001</c:v>
                </c:pt>
                <c:pt idx="3894">
                  <c:v>53.491807188072102</c:v>
                </c:pt>
                <c:pt idx="3895">
                  <c:v>53.505544169887202</c:v>
                </c:pt>
                <c:pt idx="3896">
                  <c:v>53.519281151702401</c:v>
                </c:pt>
                <c:pt idx="3897">
                  <c:v>53.533018133517501</c:v>
                </c:pt>
                <c:pt idx="3898">
                  <c:v>53.546755115332601</c:v>
                </c:pt>
                <c:pt idx="3899">
                  <c:v>53.560492097147701</c:v>
                </c:pt>
                <c:pt idx="3900">
                  <c:v>53.574229078962802</c:v>
                </c:pt>
                <c:pt idx="3901">
                  <c:v>53.587966060778001</c:v>
                </c:pt>
                <c:pt idx="3902">
                  <c:v>53.601703042593101</c:v>
                </c:pt>
                <c:pt idx="3903">
                  <c:v>53.615440024408201</c:v>
                </c:pt>
                <c:pt idx="3904">
                  <c:v>53.629177006223301</c:v>
                </c:pt>
                <c:pt idx="3905">
                  <c:v>53.642913988038401</c:v>
                </c:pt>
                <c:pt idx="3906">
                  <c:v>53.656650969853601</c:v>
                </c:pt>
                <c:pt idx="3907">
                  <c:v>53.670387951668701</c:v>
                </c:pt>
                <c:pt idx="3908">
                  <c:v>53.684124933483801</c:v>
                </c:pt>
                <c:pt idx="3909">
                  <c:v>53.697861915298901</c:v>
                </c:pt>
                <c:pt idx="3910">
                  <c:v>53.711598897114001</c:v>
                </c:pt>
                <c:pt idx="3911">
                  <c:v>53.725335878929101</c:v>
                </c:pt>
                <c:pt idx="3912">
                  <c:v>53.739072860744301</c:v>
                </c:pt>
                <c:pt idx="3913">
                  <c:v>53.752809842559401</c:v>
                </c:pt>
                <c:pt idx="3914">
                  <c:v>53.766546824374501</c:v>
                </c:pt>
                <c:pt idx="3915">
                  <c:v>53.780283806189601</c:v>
                </c:pt>
                <c:pt idx="3916">
                  <c:v>53.794020788004701</c:v>
                </c:pt>
                <c:pt idx="3917">
                  <c:v>53.807757769819901</c:v>
                </c:pt>
                <c:pt idx="3918">
                  <c:v>53.821494751635001</c:v>
                </c:pt>
                <c:pt idx="3919">
                  <c:v>53.835231733450101</c:v>
                </c:pt>
                <c:pt idx="3920">
                  <c:v>53.848968715265201</c:v>
                </c:pt>
                <c:pt idx="3921">
                  <c:v>53.862705697080301</c:v>
                </c:pt>
                <c:pt idx="3922">
                  <c:v>53.876442678895501</c:v>
                </c:pt>
                <c:pt idx="3923">
                  <c:v>53.890179660710601</c:v>
                </c:pt>
                <c:pt idx="3924">
                  <c:v>53.903916642525701</c:v>
                </c:pt>
                <c:pt idx="3925">
                  <c:v>53.917653624340801</c:v>
                </c:pt>
                <c:pt idx="3926">
                  <c:v>53.931390606155901</c:v>
                </c:pt>
                <c:pt idx="3927">
                  <c:v>53.945127587971001</c:v>
                </c:pt>
                <c:pt idx="3928">
                  <c:v>53.958864569786201</c:v>
                </c:pt>
                <c:pt idx="3929">
                  <c:v>53.972601551601301</c:v>
                </c:pt>
                <c:pt idx="3930">
                  <c:v>53.986338533416401</c:v>
                </c:pt>
                <c:pt idx="3931">
                  <c:v>54.000075515231501</c:v>
                </c:pt>
                <c:pt idx="3932">
                  <c:v>54.013812497046601</c:v>
                </c:pt>
                <c:pt idx="3933">
                  <c:v>54.0275494788618</c:v>
                </c:pt>
                <c:pt idx="3934">
                  <c:v>54.041286460676901</c:v>
                </c:pt>
                <c:pt idx="3935">
                  <c:v>54.055023442492001</c:v>
                </c:pt>
                <c:pt idx="3936">
                  <c:v>54.068760424307101</c:v>
                </c:pt>
                <c:pt idx="3937">
                  <c:v>54.082497406122201</c:v>
                </c:pt>
                <c:pt idx="3938">
                  <c:v>54.096234387937301</c:v>
                </c:pt>
                <c:pt idx="3939">
                  <c:v>54.1099713697525</c:v>
                </c:pt>
                <c:pt idx="3940">
                  <c:v>54.123708351567601</c:v>
                </c:pt>
                <c:pt idx="3941">
                  <c:v>54.137445333382701</c:v>
                </c:pt>
                <c:pt idx="3942">
                  <c:v>54.151182315197801</c:v>
                </c:pt>
                <c:pt idx="3943">
                  <c:v>54.164919297012901</c:v>
                </c:pt>
                <c:pt idx="3944">
                  <c:v>54.1786562788281</c:v>
                </c:pt>
                <c:pt idx="3945">
                  <c:v>54.1923932606432</c:v>
                </c:pt>
                <c:pt idx="3946">
                  <c:v>54.2061302424583</c:v>
                </c:pt>
                <c:pt idx="3947">
                  <c:v>54.219867224273401</c:v>
                </c:pt>
                <c:pt idx="3948">
                  <c:v>54.233604206088501</c:v>
                </c:pt>
                <c:pt idx="3949">
                  <c:v>54.2473411879037</c:v>
                </c:pt>
                <c:pt idx="3950">
                  <c:v>54.2610781697188</c:v>
                </c:pt>
                <c:pt idx="3951">
                  <c:v>54.2748151515339</c:v>
                </c:pt>
                <c:pt idx="3952">
                  <c:v>54.288552133349</c:v>
                </c:pt>
                <c:pt idx="3953">
                  <c:v>54.302289115164101</c:v>
                </c:pt>
                <c:pt idx="3954">
                  <c:v>54.316026096979201</c:v>
                </c:pt>
                <c:pt idx="3955">
                  <c:v>54.3297630787944</c:v>
                </c:pt>
                <c:pt idx="3956">
                  <c:v>54.3435000606095</c:v>
                </c:pt>
                <c:pt idx="3957">
                  <c:v>54.3572370424246</c:v>
                </c:pt>
                <c:pt idx="3958">
                  <c:v>54.3709740242397</c:v>
                </c:pt>
                <c:pt idx="3959">
                  <c:v>54.3847110060548</c:v>
                </c:pt>
                <c:pt idx="3960">
                  <c:v>54.39844798787</c:v>
                </c:pt>
                <c:pt idx="3961">
                  <c:v>54.4121849696851</c:v>
                </c:pt>
                <c:pt idx="3962">
                  <c:v>54.4259219515002</c:v>
                </c:pt>
                <c:pt idx="3963">
                  <c:v>54.4396589333153</c:v>
                </c:pt>
                <c:pt idx="3964">
                  <c:v>54.4533959151304</c:v>
                </c:pt>
                <c:pt idx="3965">
                  <c:v>54.4671328969456</c:v>
                </c:pt>
                <c:pt idx="3966">
                  <c:v>54.4808698787607</c:v>
                </c:pt>
                <c:pt idx="3967">
                  <c:v>54.4946068605758</c:v>
                </c:pt>
                <c:pt idx="3968">
                  <c:v>54.5083438423909</c:v>
                </c:pt>
                <c:pt idx="3969">
                  <c:v>54.522080824206</c:v>
                </c:pt>
                <c:pt idx="3970">
                  <c:v>54.5358178060211</c:v>
                </c:pt>
                <c:pt idx="3971">
                  <c:v>54.5495547878363</c:v>
                </c:pt>
                <c:pt idx="3972">
                  <c:v>54.5632917696514</c:v>
                </c:pt>
                <c:pt idx="3973">
                  <c:v>54.5770287514665</c:v>
                </c:pt>
                <c:pt idx="3974">
                  <c:v>54.5907657332816</c:v>
                </c:pt>
                <c:pt idx="3975">
                  <c:v>54.6045027150967</c:v>
                </c:pt>
                <c:pt idx="3976">
                  <c:v>54.6182396969119</c:v>
                </c:pt>
                <c:pt idx="3977">
                  <c:v>54.631976678727</c:v>
                </c:pt>
                <c:pt idx="3978">
                  <c:v>54.6457136605421</c:v>
                </c:pt>
                <c:pt idx="3979">
                  <c:v>54.6594506423572</c:v>
                </c:pt>
                <c:pt idx="3980">
                  <c:v>54.6731876241723</c:v>
                </c:pt>
                <c:pt idx="3981">
                  <c:v>54.6869246059874</c:v>
                </c:pt>
                <c:pt idx="3982">
                  <c:v>54.7006615878026</c:v>
                </c:pt>
                <c:pt idx="3983">
                  <c:v>54.7143985696177</c:v>
                </c:pt>
                <c:pt idx="3984">
                  <c:v>54.7281355514328</c:v>
                </c:pt>
                <c:pt idx="3985">
                  <c:v>54.7418725332479</c:v>
                </c:pt>
                <c:pt idx="3986">
                  <c:v>54.755609515063</c:v>
                </c:pt>
                <c:pt idx="3987">
                  <c:v>54.7693464968782</c:v>
                </c:pt>
                <c:pt idx="3988">
                  <c:v>54.7830834786933</c:v>
                </c:pt>
                <c:pt idx="3989">
                  <c:v>54.7968204605084</c:v>
                </c:pt>
                <c:pt idx="3990">
                  <c:v>54.8105574423235</c:v>
                </c:pt>
                <c:pt idx="3991">
                  <c:v>54.8242944241386</c:v>
                </c:pt>
                <c:pt idx="3992">
                  <c:v>54.838031405953799</c:v>
                </c:pt>
                <c:pt idx="3993">
                  <c:v>54.8517683877689</c:v>
                </c:pt>
                <c:pt idx="3994">
                  <c:v>54.865505369584</c:v>
                </c:pt>
                <c:pt idx="3995">
                  <c:v>54.8792423513991</c:v>
                </c:pt>
                <c:pt idx="3996">
                  <c:v>54.8929793332142</c:v>
                </c:pt>
                <c:pt idx="3997">
                  <c:v>54.9067163150293</c:v>
                </c:pt>
                <c:pt idx="3998">
                  <c:v>54.920453296844499</c:v>
                </c:pt>
                <c:pt idx="3999">
                  <c:v>54.934190278659599</c:v>
                </c:pt>
                <c:pt idx="4000">
                  <c:v>54.9479272604747</c:v>
                </c:pt>
                <c:pt idx="4001">
                  <c:v>54.9616642422898</c:v>
                </c:pt>
                <c:pt idx="4002">
                  <c:v>54.9754012241049</c:v>
                </c:pt>
                <c:pt idx="4003">
                  <c:v>54.989138205920099</c:v>
                </c:pt>
                <c:pt idx="4004">
                  <c:v>55.002875187735199</c:v>
                </c:pt>
                <c:pt idx="4005">
                  <c:v>55.016612169550299</c:v>
                </c:pt>
                <c:pt idx="4006">
                  <c:v>55.0303491513654</c:v>
                </c:pt>
                <c:pt idx="4007">
                  <c:v>55.0440861331805</c:v>
                </c:pt>
                <c:pt idx="4008">
                  <c:v>55.057823114995699</c:v>
                </c:pt>
                <c:pt idx="4009">
                  <c:v>55.071560096810799</c:v>
                </c:pt>
                <c:pt idx="4010">
                  <c:v>55.085297078625899</c:v>
                </c:pt>
                <c:pt idx="4011">
                  <c:v>55.099034060440999</c:v>
                </c:pt>
                <c:pt idx="4012">
                  <c:v>55.112771042256099</c:v>
                </c:pt>
                <c:pt idx="4013">
                  <c:v>55.1265080240712</c:v>
                </c:pt>
                <c:pt idx="4014">
                  <c:v>55.140245005886399</c:v>
                </c:pt>
                <c:pt idx="4015">
                  <c:v>55.153981987701499</c:v>
                </c:pt>
                <c:pt idx="4016">
                  <c:v>55.167718969516599</c:v>
                </c:pt>
                <c:pt idx="4017">
                  <c:v>55.181455951331699</c:v>
                </c:pt>
                <c:pt idx="4018">
                  <c:v>55.195192933146799</c:v>
                </c:pt>
                <c:pt idx="4019">
                  <c:v>55.208929914961999</c:v>
                </c:pt>
                <c:pt idx="4020">
                  <c:v>55.222666896777099</c:v>
                </c:pt>
                <c:pt idx="4021">
                  <c:v>55.236403878592199</c:v>
                </c:pt>
                <c:pt idx="4022">
                  <c:v>55.250140860407299</c:v>
                </c:pt>
                <c:pt idx="4023">
                  <c:v>55.263877842222399</c:v>
                </c:pt>
                <c:pt idx="4024">
                  <c:v>55.277614824037599</c:v>
                </c:pt>
                <c:pt idx="4025">
                  <c:v>55.291351805852699</c:v>
                </c:pt>
                <c:pt idx="4026">
                  <c:v>55.305088787667799</c:v>
                </c:pt>
                <c:pt idx="4027">
                  <c:v>55.318825769482899</c:v>
                </c:pt>
                <c:pt idx="4028">
                  <c:v>55.332562751297999</c:v>
                </c:pt>
                <c:pt idx="4029">
                  <c:v>55.346299733113099</c:v>
                </c:pt>
                <c:pt idx="4030">
                  <c:v>55.360036714928299</c:v>
                </c:pt>
                <c:pt idx="4031">
                  <c:v>55.373773696743399</c:v>
                </c:pt>
                <c:pt idx="4032">
                  <c:v>55.387510678558499</c:v>
                </c:pt>
                <c:pt idx="4033">
                  <c:v>55.401247660373599</c:v>
                </c:pt>
                <c:pt idx="4034">
                  <c:v>55.414984642188699</c:v>
                </c:pt>
                <c:pt idx="4035">
                  <c:v>55.428721624003899</c:v>
                </c:pt>
                <c:pt idx="4036">
                  <c:v>55.442458605818999</c:v>
                </c:pt>
                <c:pt idx="4037">
                  <c:v>55.456195587634099</c:v>
                </c:pt>
                <c:pt idx="4038">
                  <c:v>55.469932569449199</c:v>
                </c:pt>
                <c:pt idx="4039">
                  <c:v>55.483669551264299</c:v>
                </c:pt>
                <c:pt idx="4040">
                  <c:v>55.497406533079399</c:v>
                </c:pt>
                <c:pt idx="4041">
                  <c:v>55.511143514894599</c:v>
                </c:pt>
                <c:pt idx="4042">
                  <c:v>55.524880496709699</c:v>
                </c:pt>
                <c:pt idx="4043">
                  <c:v>55.538617478524799</c:v>
                </c:pt>
                <c:pt idx="4044">
                  <c:v>55.552354460339899</c:v>
                </c:pt>
                <c:pt idx="4045">
                  <c:v>55.566091442154999</c:v>
                </c:pt>
                <c:pt idx="4046">
                  <c:v>55.579828423970199</c:v>
                </c:pt>
                <c:pt idx="4047">
                  <c:v>55.593565405785299</c:v>
                </c:pt>
                <c:pt idx="4048">
                  <c:v>55.607302387600399</c:v>
                </c:pt>
                <c:pt idx="4049">
                  <c:v>55.621039369415499</c:v>
                </c:pt>
                <c:pt idx="4050">
                  <c:v>55.634776351230599</c:v>
                </c:pt>
                <c:pt idx="4051">
                  <c:v>55.648513333045798</c:v>
                </c:pt>
                <c:pt idx="4052">
                  <c:v>55.662250314860898</c:v>
                </c:pt>
                <c:pt idx="4053">
                  <c:v>55.675987296675999</c:v>
                </c:pt>
                <c:pt idx="4054">
                  <c:v>55.689724278491099</c:v>
                </c:pt>
                <c:pt idx="4055">
                  <c:v>55.703461260306199</c:v>
                </c:pt>
                <c:pt idx="4056">
                  <c:v>55.717198242121299</c:v>
                </c:pt>
                <c:pt idx="4057">
                  <c:v>55.730935223936498</c:v>
                </c:pt>
                <c:pt idx="4058">
                  <c:v>55.744672205751598</c:v>
                </c:pt>
                <c:pt idx="4059">
                  <c:v>55.758409187566699</c:v>
                </c:pt>
                <c:pt idx="4060">
                  <c:v>55.772146169381799</c:v>
                </c:pt>
                <c:pt idx="4061">
                  <c:v>55.785883151196899</c:v>
                </c:pt>
                <c:pt idx="4062">
                  <c:v>55.799620133012098</c:v>
                </c:pt>
                <c:pt idx="4063">
                  <c:v>55.813357114827198</c:v>
                </c:pt>
                <c:pt idx="4064">
                  <c:v>55.827094096642298</c:v>
                </c:pt>
                <c:pt idx="4065">
                  <c:v>55.840831078457398</c:v>
                </c:pt>
                <c:pt idx="4066">
                  <c:v>55.854568060272499</c:v>
                </c:pt>
                <c:pt idx="4067">
                  <c:v>55.868305042087698</c:v>
                </c:pt>
                <c:pt idx="4068">
                  <c:v>55.882042023902798</c:v>
                </c:pt>
                <c:pt idx="4069">
                  <c:v>55.895779005717898</c:v>
                </c:pt>
                <c:pt idx="4070">
                  <c:v>55.909515987532998</c:v>
                </c:pt>
                <c:pt idx="4071">
                  <c:v>55.923252969348098</c:v>
                </c:pt>
                <c:pt idx="4072">
                  <c:v>55.936989951163198</c:v>
                </c:pt>
                <c:pt idx="4073">
                  <c:v>55.950726932978398</c:v>
                </c:pt>
                <c:pt idx="4074">
                  <c:v>55.964463914793498</c:v>
                </c:pt>
                <c:pt idx="4075">
                  <c:v>55.978200896608598</c:v>
                </c:pt>
                <c:pt idx="4076">
                  <c:v>55.991937878423698</c:v>
                </c:pt>
                <c:pt idx="4077">
                  <c:v>56.005674860238798</c:v>
                </c:pt>
                <c:pt idx="4078">
                  <c:v>56.019411842053998</c:v>
                </c:pt>
                <c:pt idx="4079">
                  <c:v>56.033148823869098</c:v>
                </c:pt>
                <c:pt idx="4080">
                  <c:v>56.046885805684198</c:v>
                </c:pt>
                <c:pt idx="4081">
                  <c:v>56.060622787499298</c:v>
                </c:pt>
                <c:pt idx="4082">
                  <c:v>56.074359769314398</c:v>
                </c:pt>
                <c:pt idx="4083">
                  <c:v>56.088096751129598</c:v>
                </c:pt>
                <c:pt idx="4084">
                  <c:v>56.101833732944698</c:v>
                </c:pt>
                <c:pt idx="4085">
                  <c:v>56.115570714759798</c:v>
                </c:pt>
                <c:pt idx="4086">
                  <c:v>56.129307696574898</c:v>
                </c:pt>
                <c:pt idx="4087">
                  <c:v>56.143044678389998</c:v>
                </c:pt>
                <c:pt idx="4088">
                  <c:v>56.156781660205098</c:v>
                </c:pt>
                <c:pt idx="4089">
                  <c:v>56.170518642020298</c:v>
                </c:pt>
                <c:pt idx="4090">
                  <c:v>56.184255623835398</c:v>
                </c:pt>
                <c:pt idx="4091">
                  <c:v>56.197992605650498</c:v>
                </c:pt>
                <c:pt idx="4092">
                  <c:v>56.211729587465598</c:v>
                </c:pt>
                <c:pt idx="4093">
                  <c:v>56.225466569280698</c:v>
                </c:pt>
                <c:pt idx="4094">
                  <c:v>56.239203551095898</c:v>
                </c:pt>
                <c:pt idx="4095">
                  <c:v>56.252940532910998</c:v>
                </c:pt>
                <c:pt idx="4096">
                  <c:v>56.266677514726098</c:v>
                </c:pt>
                <c:pt idx="4097">
                  <c:v>56.280414496541198</c:v>
                </c:pt>
                <c:pt idx="4098">
                  <c:v>56.294151478356298</c:v>
                </c:pt>
                <c:pt idx="4099">
                  <c:v>56.307888460171498</c:v>
                </c:pt>
                <c:pt idx="4100">
                  <c:v>56.321625441986598</c:v>
                </c:pt>
                <c:pt idx="4101">
                  <c:v>56.335362423801698</c:v>
                </c:pt>
                <c:pt idx="4102">
                  <c:v>56.349099405616798</c:v>
                </c:pt>
                <c:pt idx="4103">
                  <c:v>56.362836387431898</c:v>
                </c:pt>
                <c:pt idx="4104">
                  <c:v>56.376573369246998</c:v>
                </c:pt>
                <c:pt idx="4105">
                  <c:v>56.390310351062197</c:v>
                </c:pt>
                <c:pt idx="4106">
                  <c:v>56.404047332877298</c:v>
                </c:pt>
                <c:pt idx="4107">
                  <c:v>56.417784314692398</c:v>
                </c:pt>
                <c:pt idx="4108">
                  <c:v>56.431521296507498</c:v>
                </c:pt>
                <c:pt idx="4109">
                  <c:v>56.445258278322598</c:v>
                </c:pt>
                <c:pt idx="4110">
                  <c:v>56.458995260137797</c:v>
                </c:pt>
                <c:pt idx="4111">
                  <c:v>56.472732241952897</c:v>
                </c:pt>
                <c:pt idx="4112">
                  <c:v>56.486469223767998</c:v>
                </c:pt>
                <c:pt idx="4113">
                  <c:v>56.500206205583098</c:v>
                </c:pt>
                <c:pt idx="4114">
                  <c:v>56.513943187398198</c:v>
                </c:pt>
                <c:pt idx="4115">
                  <c:v>56.527680169213397</c:v>
                </c:pt>
                <c:pt idx="4116">
                  <c:v>56.541417151028497</c:v>
                </c:pt>
                <c:pt idx="4117">
                  <c:v>56.555154132843597</c:v>
                </c:pt>
                <c:pt idx="4118">
                  <c:v>56.568891114658697</c:v>
                </c:pt>
                <c:pt idx="4119">
                  <c:v>56.582628096473798</c:v>
                </c:pt>
                <c:pt idx="4120">
                  <c:v>56.596365078288898</c:v>
                </c:pt>
                <c:pt idx="4121">
                  <c:v>56.610102060104097</c:v>
                </c:pt>
                <c:pt idx="4122">
                  <c:v>56.623839041919197</c:v>
                </c:pt>
                <c:pt idx="4123">
                  <c:v>56.637576023734297</c:v>
                </c:pt>
                <c:pt idx="4124">
                  <c:v>56.651313005549397</c:v>
                </c:pt>
                <c:pt idx="4125">
                  <c:v>56.665049987364497</c:v>
                </c:pt>
                <c:pt idx="4126">
                  <c:v>56.678786969179697</c:v>
                </c:pt>
                <c:pt idx="4127">
                  <c:v>56.692523950994797</c:v>
                </c:pt>
                <c:pt idx="4128">
                  <c:v>56.706260932809897</c:v>
                </c:pt>
                <c:pt idx="4129">
                  <c:v>56.719997914624997</c:v>
                </c:pt>
                <c:pt idx="4130">
                  <c:v>56.733734896440097</c:v>
                </c:pt>
                <c:pt idx="4131">
                  <c:v>56.747471878255297</c:v>
                </c:pt>
                <c:pt idx="4132">
                  <c:v>56.761208860070397</c:v>
                </c:pt>
                <c:pt idx="4133">
                  <c:v>56.774945841885497</c:v>
                </c:pt>
                <c:pt idx="4134">
                  <c:v>56.788682823700597</c:v>
                </c:pt>
                <c:pt idx="4135">
                  <c:v>56.802419805515697</c:v>
                </c:pt>
                <c:pt idx="4136">
                  <c:v>56.816156787330797</c:v>
                </c:pt>
                <c:pt idx="4137">
                  <c:v>56.829893769145997</c:v>
                </c:pt>
                <c:pt idx="4138">
                  <c:v>56.843630750961097</c:v>
                </c:pt>
                <c:pt idx="4139">
                  <c:v>56.857367732776197</c:v>
                </c:pt>
                <c:pt idx="4140">
                  <c:v>56.871104714591297</c:v>
                </c:pt>
                <c:pt idx="4141">
                  <c:v>56.884841696406397</c:v>
                </c:pt>
                <c:pt idx="4142">
                  <c:v>56.898578678221597</c:v>
                </c:pt>
                <c:pt idx="4143">
                  <c:v>56.912315660036697</c:v>
                </c:pt>
                <c:pt idx="4144">
                  <c:v>56.926052641851797</c:v>
                </c:pt>
                <c:pt idx="4145">
                  <c:v>56.939789623666897</c:v>
                </c:pt>
                <c:pt idx="4146">
                  <c:v>56.953526605481997</c:v>
                </c:pt>
                <c:pt idx="4147">
                  <c:v>56.967263587297097</c:v>
                </c:pt>
                <c:pt idx="4148">
                  <c:v>56.981000569112297</c:v>
                </c:pt>
                <c:pt idx="4149">
                  <c:v>56.994737550927397</c:v>
                </c:pt>
                <c:pt idx="4150">
                  <c:v>57.008474532742497</c:v>
                </c:pt>
                <c:pt idx="4151">
                  <c:v>57.022211514557597</c:v>
                </c:pt>
                <c:pt idx="4152">
                  <c:v>57.035948496372697</c:v>
                </c:pt>
                <c:pt idx="4153">
                  <c:v>57.049685478187897</c:v>
                </c:pt>
                <c:pt idx="4154">
                  <c:v>57.063422460002997</c:v>
                </c:pt>
                <c:pt idx="4155">
                  <c:v>57.077159441818097</c:v>
                </c:pt>
                <c:pt idx="4156">
                  <c:v>57.090896423633197</c:v>
                </c:pt>
                <c:pt idx="4157">
                  <c:v>57.104633405448297</c:v>
                </c:pt>
                <c:pt idx="4158">
                  <c:v>57.118370387263496</c:v>
                </c:pt>
                <c:pt idx="4159">
                  <c:v>57.132107369078597</c:v>
                </c:pt>
                <c:pt idx="4160">
                  <c:v>57.145844350893697</c:v>
                </c:pt>
                <c:pt idx="4161">
                  <c:v>57.159581332708797</c:v>
                </c:pt>
                <c:pt idx="4162">
                  <c:v>57.173318314523897</c:v>
                </c:pt>
                <c:pt idx="4163">
                  <c:v>57.187055296338997</c:v>
                </c:pt>
                <c:pt idx="4164">
                  <c:v>57.200792278154204</c:v>
                </c:pt>
                <c:pt idx="4165">
                  <c:v>57.214529259969297</c:v>
                </c:pt>
                <c:pt idx="4166">
                  <c:v>57.228266241784397</c:v>
                </c:pt>
                <c:pt idx="4167">
                  <c:v>57.242003223599497</c:v>
                </c:pt>
                <c:pt idx="4168">
                  <c:v>57.255740205414597</c:v>
                </c:pt>
                <c:pt idx="4169">
                  <c:v>57.269477187229803</c:v>
                </c:pt>
                <c:pt idx="4170">
                  <c:v>57.283214169044903</c:v>
                </c:pt>
                <c:pt idx="4171">
                  <c:v>57.296951150859996</c:v>
                </c:pt>
                <c:pt idx="4172">
                  <c:v>57.310688132675097</c:v>
                </c:pt>
                <c:pt idx="4173">
                  <c:v>57.324425114490197</c:v>
                </c:pt>
                <c:pt idx="4174">
                  <c:v>57.338162096305403</c:v>
                </c:pt>
                <c:pt idx="4175">
                  <c:v>57.351899078120503</c:v>
                </c:pt>
                <c:pt idx="4176">
                  <c:v>57.365636059935603</c:v>
                </c:pt>
                <c:pt idx="4177">
                  <c:v>57.379373041750704</c:v>
                </c:pt>
                <c:pt idx="4178">
                  <c:v>57.393110023565796</c:v>
                </c:pt>
                <c:pt idx="4179">
                  <c:v>57.406847005380897</c:v>
                </c:pt>
                <c:pt idx="4180">
                  <c:v>57.420583987196103</c:v>
                </c:pt>
                <c:pt idx="4181">
                  <c:v>57.434320969011203</c:v>
                </c:pt>
                <c:pt idx="4182">
                  <c:v>57.448057950826303</c:v>
                </c:pt>
                <c:pt idx="4183">
                  <c:v>57.461794932641403</c:v>
                </c:pt>
                <c:pt idx="4184">
                  <c:v>57.475531914456496</c:v>
                </c:pt>
                <c:pt idx="4185">
                  <c:v>57.489268896271703</c:v>
                </c:pt>
                <c:pt idx="4186">
                  <c:v>57.503005878086803</c:v>
                </c:pt>
                <c:pt idx="4187">
                  <c:v>57.516742859901903</c:v>
                </c:pt>
                <c:pt idx="4188">
                  <c:v>57.530479841717003</c:v>
                </c:pt>
                <c:pt idx="4189">
                  <c:v>57.544216823532103</c:v>
                </c:pt>
                <c:pt idx="4190">
                  <c:v>57.557953805347303</c:v>
                </c:pt>
                <c:pt idx="4191">
                  <c:v>57.571690787162403</c:v>
                </c:pt>
                <c:pt idx="4192">
                  <c:v>57.585427768977503</c:v>
                </c:pt>
                <c:pt idx="4193">
                  <c:v>57.599164750792603</c:v>
                </c:pt>
                <c:pt idx="4194">
                  <c:v>57.612901732607703</c:v>
                </c:pt>
                <c:pt idx="4195">
                  <c:v>57.626638714422803</c:v>
                </c:pt>
                <c:pt idx="4196">
                  <c:v>57.640375696238003</c:v>
                </c:pt>
                <c:pt idx="4197">
                  <c:v>57.654112678053103</c:v>
                </c:pt>
                <c:pt idx="4198">
                  <c:v>57.667849659868203</c:v>
                </c:pt>
                <c:pt idx="4199">
                  <c:v>57.681586641683303</c:v>
                </c:pt>
                <c:pt idx="4200">
                  <c:v>57.695323623498403</c:v>
                </c:pt>
                <c:pt idx="4201">
                  <c:v>57.709060605313603</c:v>
                </c:pt>
                <c:pt idx="4202">
                  <c:v>57.722797587128703</c:v>
                </c:pt>
                <c:pt idx="4203">
                  <c:v>57.736534568943803</c:v>
                </c:pt>
                <c:pt idx="4204">
                  <c:v>57.750271550758903</c:v>
                </c:pt>
                <c:pt idx="4205">
                  <c:v>57.764008532574003</c:v>
                </c:pt>
                <c:pt idx="4206">
                  <c:v>57.777745514389203</c:v>
                </c:pt>
                <c:pt idx="4207">
                  <c:v>57.791482496204303</c:v>
                </c:pt>
                <c:pt idx="4208">
                  <c:v>57.805219478019403</c:v>
                </c:pt>
                <c:pt idx="4209">
                  <c:v>57.818956459834503</c:v>
                </c:pt>
                <c:pt idx="4210">
                  <c:v>57.832693441649603</c:v>
                </c:pt>
                <c:pt idx="4211">
                  <c:v>57.846430423464703</c:v>
                </c:pt>
                <c:pt idx="4212">
                  <c:v>57.860167405279903</c:v>
                </c:pt>
                <c:pt idx="4213">
                  <c:v>57.873904387095003</c:v>
                </c:pt>
                <c:pt idx="4214">
                  <c:v>57.887641368910103</c:v>
                </c:pt>
                <c:pt idx="4215">
                  <c:v>57.901378350725203</c:v>
                </c:pt>
                <c:pt idx="4216">
                  <c:v>57.915115332540303</c:v>
                </c:pt>
                <c:pt idx="4217">
                  <c:v>57.928852314355503</c:v>
                </c:pt>
                <c:pt idx="4218">
                  <c:v>57.942589296170603</c:v>
                </c:pt>
                <c:pt idx="4219">
                  <c:v>57.956326277985703</c:v>
                </c:pt>
                <c:pt idx="4220">
                  <c:v>57.970063259800803</c:v>
                </c:pt>
                <c:pt idx="4221">
                  <c:v>57.983800241615903</c:v>
                </c:pt>
                <c:pt idx="4222">
                  <c:v>57.997537223431102</c:v>
                </c:pt>
                <c:pt idx="4223">
                  <c:v>58.011274205246202</c:v>
                </c:pt>
                <c:pt idx="4224">
                  <c:v>58.025011187061303</c:v>
                </c:pt>
                <c:pt idx="4225">
                  <c:v>58.038748168876403</c:v>
                </c:pt>
                <c:pt idx="4226">
                  <c:v>58.052485150691503</c:v>
                </c:pt>
                <c:pt idx="4227">
                  <c:v>58.066222132506603</c:v>
                </c:pt>
                <c:pt idx="4228">
                  <c:v>58.079959114321802</c:v>
                </c:pt>
                <c:pt idx="4229">
                  <c:v>58.093696096136902</c:v>
                </c:pt>
                <c:pt idx="4230">
                  <c:v>58.107433077952003</c:v>
                </c:pt>
                <c:pt idx="4231">
                  <c:v>58.121170059767103</c:v>
                </c:pt>
                <c:pt idx="4232">
                  <c:v>58.134907041582203</c:v>
                </c:pt>
                <c:pt idx="4233">
                  <c:v>58.148644023397402</c:v>
                </c:pt>
                <c:pt idx="4234">
                  <c:v>58.162381005212502</c:v>
                </c:pt>
                <c:pt idx="4235">
                  <c:v>58.176117987027602</c:v>
                </c:pt>
                <c:pt idx="4236">
                  <c:v>58.189854968842702</c:v>
                </c:pt>
                <c:pt idx="4237">
                  <c:v>58.203591950657803</c:v>
                </c:pt>
                <c:pt idx="4238">
                  <c:v>58.217328932473002</c:v>
                </c:pt>
                <c:pt idx="4239">
                  <c:v>58.231065914288102</c:v>
                </c:pt>
                <c:pt idx="4240">
                  <c:v>58.244802896103202</c:v>
                </c:pt>
                <c:pt idx="4241">
                  <c:v>58.258539877918302</c:v>
                </c:pt>
                <c:pt idx="4242">
                  <c:v>58.272276859733402</c:v>
                </c:pt>
                <c:pt idx="4243">
                  <c:v>58.286013841548503</c:v>
                </c:pt>
                <c:pt idx="4244">
                  <c:v>58.299750823363702</c:v>
                </c:pt>
                <c:pt idx="4245">
                  <c:v>58.313487805178802</c:v>
                </c:pt>
                <c:pt idx="4246">
                  <c:v>58.327224786993902</c:v>
                </c:pt>
                <c:pt idx="4247">
                  <c:v>58.340961768809002</c:v>
                </c:pt>
                <c:pt idx="4248">
                  <c:v>58.354698750624102</c:v>
                </c:pt>
                <c:pt idx="4249">
                  <c:v>58.368435732439302</c:v>
                </c:pt>
                <c:pt idx="4250">
                  <c:v>58.382172714254402</c:v>
                </c:pt>
                <c:pt idx="4251">
                  <c:v>58.395909696069502</c:v>
                </c:pt>
                <c:pt idx="4252">
                  <c:v>58.409646677884602</c:v>
                </c:pt>
                <c:pt idx="4253">
                  <c:v>58.423383659699702</c:v>
                </c:pt>
                <c:pt idx="4254">
                  <c:v>58.437120641514902</c:v>
                </c:pt>
                <c:pt idx="4255">
                  <c:v>58.450857623330002</c:v>
                </c:pt>
                <c:pt idx="4256">
                  <c:v>58.464594605145102</c:v>
                </c:pt>
                <c:pt idx="4257">
                  <c:v>58.478331586960202</c:v>
                </c:pt>
                <c:pt idx="4258">
                  <c:v>58.492068568775302</c:v>
                </c:pt>
                <c:pt idx="4259">
                  <c:v>58.505805550590402</c:v>
                </c:pt>
                <c:pt idx="4260">
                  <c:v>58.519542532405602</c:v>
                </c:pt>
                <c:pt idx="4261">
                  <c:v>58.533279514220702</c:v>
                </c:pt>
                <c:pt idx="4262">
                  <c:v>58.547016496035802</c:v>
                </c:pt>
                <c:pt idx="4263">
                  <c:v>58.560753477850902</c:v>
                </c:pt>
                <c:pt idx="4264">
                  <c:v>58.574490459666002</c:v>
                </c:pt>
                <c:pt idx="4265">
                  <c:v>58.588227441481202</c:v>
                </c:pt>
                <c:pt idx="4266">
                  <c:v>58.601964423296302</c:v>
                </c:pt>
                <c:pt idx="4267">
                  <c:v>58.615701405111402</c:v>
                </c:pt>
                <c:pt idx="4268">
                  <c:v>58.629438386926502</c:v>
                </c:pt>
                <c:pt idx="4269">
                  <c:v>58.643175368741602</c:v>
                </c:pt>
                <c:pt idx="4270">
                  <c:v>58.656912350556702</c:v>
                </c:pt>
                <c:pt idx="4271">
                  <c:v>58.670649332371902</c:v>
                </c:pt>
                <c:pt idx="4272">
                  <c:v>58.684386314187002</c:v>
                </c:pt>
                <c:pt idx="4273">
                  <c:v>58.698123296002102</c:v>
                </c:pt>
                <c:pt idx="4274">
                  <c:v>58.711860277817202</c:v>
                </c:pt>
                <c:pt idx="4275">
                  <c:v>58.725597259632302</c:v>
                </c:pt>
                <c:pt idx="4276">
                  <c:v>58.739334241447501</c:v>
                </c:pt>
                <c:pt idx="4277">
                  <c:v>58.753071223262602</c:v>
                </c:pt>
                <c:pt idx="4278">
                  <c:v>58.766808205077702</c:v>
                </c:pt>
                <c:pt idx="4279">
                  <c:v>58.780545186892802</c:v>
                </c:pt>
                <c:pt idx="4280">
                  <c:v>58.794282168707902</c:v>
                </c:pt>
                <c:pt idx="4281">
                  <c:v>58.808019150523101</c:v>
                </c:pt>
                <c:pt idx="4282">
                  <c:v>58.821756132338201</c:v>
                </c:pt>
                <c:pt idx="4283">
                  <c:v>58.835493114153302</c:v>
                </c:pt>
                <c:pt idx="4284">
                  <c:v>58.849230095968402</c:v>
                </c:pt>
                <c:pt idx="4285">
                  <c:v>58.862967077783502</c:v>
                </c:pt>
                <c:pt idx="4286">
                  <c:v>58.876704059598602</c:v>
                </c:pt>
                <c:pt idx="4287">
                  <c:v>58.890441041413801</c:v>
                </c:pt>
                <c:pt idx="4288">
                  <c:v>58.904178023228901</c:v>
                </c:pt>
                <c:pt idx="4289">
                  <c:v>58.917915005044001</c:v>
                </c:pt>
                <c:pt idx="4290">
                  <c:v>58.931651986859102</c:v>
                </c:pt>
                <c:pt idx="4291">
                  <c:v>58.945388968674202</c:v>
                </c:pt>
                <c:pt idx="4292">
                  <c:v>58.959125950489401</c:v>
                </c:pt>
                <c:pt idx="4293">
                  <c:v>58.972862932304501</c:v>
                </c:pt>
                <c:pt idx="4294">
                  <c:v>58.986599914119601</c:v>
                </c:pt>
                <c:pt idx="4295">
                  <c:v>59.000336895934701</c:v>
                </c:pt>
                <c:pt idx="4296">
                  <c:v>59.014073877749802</c:v>
                </c:pt>
                <c:pt idx="4297">
                  <c:v>59.027810859565001</c:v>
                </c:pt>
                <c:pt idx="4298">
                  <c:v>59.041547841380101</c:v>
                </c:pt>
                <c:pt idx="4299">
                  <c:v>59.055284823195201</c:v>
                </c:pt>
                <c:pt idx="4300">
                  <c:v>59.069021805010301</c:v>
                </c:pt>
                <c:pt idx="4301">
                  <c:v>59.082758786825401</c:v>
                </c:pt>
                <c:pt idx="4302">
                  <c:v>59.096495768640501</c:v>
                </c:pt>
                <c:pt idx="4303">
                  <c:v>59.110232750455701</c:v>
                </c:pt>
                <c:pt idx="4304">
                  <c:v>59.123969732270801</c:v>
                </c:pt>
                <c:pt idx="4305">
                  <c:v>59.137706714085901</c:v>
                </c:pt>
                <c:pt idx="4306">
                  <c:v>59.151443695901001</c:v>
                </c:pt>
                <c:pt idx="4307">
                  <c:v>59.165180677716101</c:v>
                </c:pt>
                <c:pt idx="4308">
                  <c:v>59.178917659531301</c:v>
                </c:pt>
                <c:pt idx="4309">
                  <c:v>59.192654641346401</c:v>
                </c:pt>
                <c:pt idx="4310">
                  <c:v>59.206391623161501</c:v>
                </c:pt>
                <c:pt idx="4311">
                  <c:v>59.220128604976601</c:v>
                </c:pt>
                <c:pt idx="4312">
                  <c:v>59.233865586791701</c:v>
                </c:pt>
                <c:pt idx="4313">
                  <c:v>59.247602568606901</c:v>
                </c:pt>
                <c:pt idx="4314">
                  <c:v>59.261339550422001</c:v>
                </c:pt>
                <c:pt idx="4315">
                  <c:v>59.275076532237101</c:v>
                </c:pt>
                <c:pt idx="4316">
                  <c:v>59.288813514052201</c:v>
                </c:pt>
                <c:pt idx="4317">
                  <c:v>59.302550495867301</c:v>
                </c:pt>
                <c:pt idx="4318">
                  <c:v>59.316287477682401</c:v>
                </c:pt>
                <c:pt idx="4319">
                  <c:v>59.330024459497601</c:v>
                </c:pt>
                <c:pt idx="4320">
                  <c:v>59.343761441312701</c:v>
                </c:pt>
                <c:pt idx="4321">
                  <c:v>59.357498423127801</c:v>
                </c:pt>
                <c:pt idx="4322">
                  <c:v>59.371235404942901</c:v>
                </c:pt>
                <c:pt idx="4323">
                  <c:v>59.384972386758001</c:v>
                </c:pt>
                <c:pt idx="4324">
                  <c:v>59.398709368573201</c:v>
                </c:pt>
                <c:pt idx="4325">
                  <c:v>59.412446350388301</c:v>
                </c:pt>
                <c:pt idx="4326">
                  <c:v>59.426183332203401</c:v>
                </c:pt>
                <c:pt idx="4327">
                  <c:v>59.439920314018501</c:v>
                </c:pt>
                <c:pt idx="4328">
                  <c:v>59.453657295833601</c:v>
                </c:pt>
                <c:pt idx="4329">
                  <c:v>59.4673942776488</c:v>
                </c:pt>
                <c:pt idx="4330">
                  <c:v>59.481131259463901</c:v>
                </c:pt>
                <c:pt idx="4331">
                  <c:v>59.494868241279001</c:v>
                </c:pt>
                <c:pt idx="4332">
                  <c:v>59.508605223094101</c:v>
                </c:pt>
                <c:pt idx="4333">
                  <c:v>59.522342204909201</c:v>
                </c:pt>
                <c:pt idx="4334">
                  <c:v>59.536079186724301</c:v>
                </c:pt>
                <c:pt idx="4335">
                  <c:v>59.5498161685395</c:v>
                </c:pt>
                <c:pt idx="4336">
                  <c:v>59.563553150354601</c:v>
                </c:pt>
                <c:pt idx="4337">
                  <c:v>59.577290132169701</c:v>
                </c:pt>
                <c:pt idx="4338">
                  <c:v>59.591027113984801</c:v>
                </c:pt>
                <c:pt idx="4339">
                  <c:v>59.604764095799901</c:v>
                </c:pt>
                <c:pt idx="4340">
                  <c:v>59.6185010776151</c:v>
                </c:pt>
                <c:pt idx="4341">
                  <c:v>59.6322380594302</c:v>
                </c:pt>
                <c:pt idx="4342">
                  <c:v>59.6459750412453</c:v>
                </c:pt>
                <c:pt idx="4343">
                  <c:v>59.659712023060401</c:v>
                </c:pt>
                <c:pt idx="4344">
                  <c:v>59.673449004875501</c:v>
                </c:pt>
                <c:pt idx="4345">
                  <c:v>59.6871859866907</c:v>
                </c:pt>
                <c:pt idx="4346">
                  <c:v>59.7009229685058</c:v>
                </c:pt>
                <c:pt idx="4347">
                  <c:v>59.7146599503209</c:v>
                </c:pt>
                <c:pt idx="4348">
                  <c:v>59.728396932136</c:v>
                </c:pt>
                <c:pt idx="4349">
                  <c:v>59.742133913951101</c:v>
                </c:pt>
                <c:pt idx="4350">
                  <c:v>59.755870895766201</c:v>
                </c:pt>
                <c:pt idx="4351">
                  <c:v>59.7696078775814</c:v>
                </c:pt>
                <c:pt idx="4352">
                  <c:v>59.7833448593965</c:v>
                </c:pt>
                <c:pt idx="4353">
                  <c:v>59.7970818412116</c:v>
                </c:pt>
                <c:pt idx="4354">
                  <c:v>59.8108188230267</c:v>
                </c:pt>
                <c:pt idx="4355">
                  <c:v>59.8245558048418</c:v>
                </c:pt>
                <c:pt idx="4356">
                  <c:v>59.838292786657</c:v>
                </c:pt>
                <c:pt idx="4357">
                  <c:v>59.8520297684721</c:v>
                </c:pt>
                <c:pt idx="4358">
                  <c:v>59.8657667502872</c:v>
                </c:pt>
                <c:pt idx="4359">
                  <c:v>59.8795037321023</c:v>
                </c:pt>
                <c:pt idx="4360">
                  <c:v>59.8932407139174</c:v>
                </c:pt>
                <c:pt idx="4361">
                  <c:v>59.9069776957326</c:v>
                </c:pt>
                <c:pt idx="4362">
                  <c:v>59.9207146775477</c:v>
                </c:pt>
                <c:pt idx="4363">
                  <c:v>59.9344516593628</c:v>
                </c:pt>
                <c:pt idx="4364">
                  <c:v>59.9481886411779</c:v>
                </c:pt>
                <c:pt idx="4365">
                  <c:v>59.961925622993</c:v>
                </c:pt>
                <c:pt idx="4366">
                  <c:v>59.9756626048081</c:v>
                </c:pt>
                <c:pt idx="4367">
                  <c:v>59.9893995866233</c:v>
                </c:pt>
                <c:pt idx="4368">
                  <c:v>60.0031365684384</c:v>
                </c:pt>
                <c:pt idx="4369">
                  <c:v>60.0168735502535</c:v>
                </c:pt>
                <c:pt idx="4370">
                  <c:v>60.0306105320686</c:v>
                </c:pt>
                <c:pt idx="4371">
                  <c:v>60.0443475138837</c:v>
                </c:pt>
                <c:pt idx="4372">
                  <c:v>60.0580844956988</c:v>
                </c:pt>
                <c:pt idx="4373">
                  <c:v>60.071821477514</c:v>
                </c:pt>
                <c:pt idx="4374">
                  <c:v>60.0855584593291</c:v>
                </c:pt>
                <c:pt idx="4375">
                  <c:v>60.0992954411442</c:v>
                </c:pt>
                <c:pt idx="4376">
                  <c:v>60.1130324229593</c:v>
                </c:pt>
                <c:pt idx="4377">
                  <c:v>60.1267694047744</c:v>
                </c:pt>
                <c:pt idx="4378">
                  <c:v>60.1405063865896</c:v>
                </c:pt>
                <c:pt idx="4379">
                  <c:v>60.1542433684047</c:v>
                </c:pt>
                <c:pt idx="4380">
                  <c:v>60.1679803502198</c:v>
                </c:pt>
                <c:pt idx="4381">
                  <c:v>60.1817173320349</c:v>
                </c:pt>
                <c:pt idx="4382">
                  <c:v>60.19545431385</c:v>
                </c:pt>
                <c:pt idx="4383">
                  <c:v>60.2091912956652</c:v>
                </c:pt>
                <c:pt idx="4384">
                  <c:v>60.2229282774803</c:v>
                </c:pt>
                <c:pt idx="4385">
                  <c:v>60.2366652592954</c:v>
                </c:pt>
                <c:pt idx="4386">
                  <c:v>60.2504022411105</c:v>
                </c:pt>
                <c:pt idx="4387">
                  <c:v>60.2641392229256</c:v>
                </c:pt>
                <c:pt idx="4388">
                  <c:v>60.2778762047407</c:v>
                </c:pt>
                <c:pt idx="4389">
                  <c:v>60.2916131865559</c:v>
                </c:pt>
                <c:pt idx="4390">
                  <c:v>60.305350168371</c:v>
                </c:pt>
                <c:pt idx="4391">
                  <c:v>60.3190871501861</c:v>
                </c:pt>
                <c:pt idx="4392">
                  <c:v>60.3328241320012</c:v>
                </c:pt>
                <c:pt idx="4393">
                  <c:v>60.3465611138163</c:v>
                </c:pt>
                <c:pt idx="4394">
                  <c:v>60.360298095631499</c:v>
                </c:pt>
                <c:pt idx="4395">
                  <c:v>60.374035077446599</c:v>
                </c:pt>
                <c:pt idx="4396">
                  <c:v>60.3877720592617</c:v>
                </c:pt>
                <c:pt idx="4397">
                  <c:v>60.4015090410768</c:v>
                </c:pt>
                <c:pt idx="4398">
                  <c:v>60.4152460228919</c:v>
                </c:pt>
                <c:pt idx="4399">
                  <c:v>60.428983004707099</c:v>
                </c:pt>
                <c:pt idx="4400">
                  <c:v>60.442719986522199</c:v>
                </c:pt>
                <c:pt idx="4401">
                  <c:v>60.456456968337299</c:v>
                </c:pt>
                <c:pt idx="4402">
                  <c:v>60.4701939501524</c:v>
                </c:pt>
                <c:pt idx="4403">
                  <c:v>60.4839309319675</c:v>
                </c:pt>
                <c:pt idx="4404">
                  <c:v>60.4976679137826</c:v>
                </c:pt>
                <c:pt idx="4405">
                  <c:v>60.511404895597799</c:v>
                </c:pt>
                <c:pt idx="4406">
                  <c:v>60.525141877412899</c:v>
                </c:pt>
                <c:pt idx="4407">
                  <c:v>60.538878859227999</c:v>
                </c:pt>
                <c:pt idx="4408">
                  <c:v>60.552615841043099</c:v>
                </c:pt>
                <c:pt idx="4409">
                  <c:v>60.5663528228582</c:v>
                </c:pt>
                <c:pt idx="4410">
                  <c:v>60.580089804673399</c:v>
                </c:pt>
                <c:pt idx="4411">
                  <c:v>60.593826786488499</c:v>
                </c:pt>
                <c:pt idx="4412">
                  <c:v>60.607563768303599</c:v>
                </c:pt>
                <c:pt idx="4413">
                  <c:v>60.621300750118699</c:v>
                </c:pt>
                <c:pt idx="4414">
                  <c:v>60.635037731933799</c:v>
                </c:pt>
                <c:pt idx="4415">
                  <c:v>60.648774713748999</c:v>
                </c:pt>
                <c:pt idx="4416">
                  <c:v>60.662511695564099</c:v>
                </c:pt>
                <c:pt idx="4417">
                  <c:v>60.676248677379199</c:v>
                </c:pt>
                <c:pt idx="4418">
                  <c:v>60.689985659194299</c:v>
                </c:pt>
                <c:pt idx="4419">
                  <c:v>60.703722641009399</c:v>
                </c:pt>
                <c:pt idx="4420">
                  <c:v>60.717459622824499</c:v>
                </c:pt>
                <c:pt idx="4421">
                  <c:v>60.731196604639699</c:v>
                </c:pt>
                <c:pt idx="4422">
                  <c:v>60.744933586454799</c:v>
                </c:pt>
                <c:pt idx="4423">
                  <c:v>60.758670568269899</c:v>
                </c:pt>
                <c:pt idx="4424">
                  <c:v>60.772407550084999</c:v>
                </c:pt>
                <c:pt idx="4425">
                  <c:v>60.786144531900099</c:v>
                </c:pt>
                <c:pt idx="4426">
                  <c:v>60.799881513715299</c:v>
                </c:pt>
                <c:pt idx="4427">
                  <c:v>60.813618495530399</c:v>
                </c:pt>
                <c:pt idx="4428">
                  <c:v>60.827355477345499</c:v>
                </c:pt>
                <c:pt idx="4429">
                  <c:v>60.841092459160599</c:v>
                </c:pt>
                <c:pt idx="4430">
                  <c:v>60.854829440975699</c:v>
                </c:pt>
                <c:pt idx="4431">
                  <c:v>60.868566422790899</c:v>
                </c:pt>
                <c:pt idx="4432">
                  <c:v>60.882303404605999</c:v>
                </c:pt>
                <c:pt idx="4433">
                  <c:v>60.896040386421099</c:v>
                </c:pt>
                <c:pt idx="4434">
                  <c:v>60.909777368236199</c:v>
                </c:pt>
                <c:pt idx="4435">
                  <c:v>60.923514350051299</c:v>
                </c:pt>
                <c:pt idx="4436">
                  <c:v>60.937251331866399</c:v>
                </c:pt>
                <c:pt idx="4437">
                  <c:v>60.950988313681599</c:v>
                </c:pt>
                <c:pt idx="4438">
                  <c:v>60.964725295496699</c:v>
                </c:pt>
                <c:pt idx="4439">
                  <c:v>60.978462277311799</c:v>
                </c:pt>
                <c:pt idx="4440">
                  <c:v>60.992199259126899</c:v>
                </c:pt>
                <c:pt idx="4441">
                  <c:v>61.005936240941999</c:v>
                </c:pt>
                <c:pt idx="4442">
                  <c:v>61.019673222757199</c:v>
                </c:pt>
                <c:pt idx="4443">
                  <c:v>61.033410204572299</c:v>
                </c:pt>
                <c:pt idx="4444">
                  <c:v>61.047147186387399</c:v>
                </c:pt>
                <c:pt idx="4445">
                  <c:v>61.060884168202499</c:v>
                </c:pt>
                <c:pt idx="4446">
                  <c:v>61.074621150017599</c:v>
                </c:pt>
                <c:pt idx="4447">
                  <c:v>61.088358131832798</c:v>
                </c:pt>
                <c:pt idx="4448">
                  <c:v>61.102095113647898</c:v>
                </c:pt>
                <c:pt idx="4449">
                  <c:v>61.115832095462999</c:v>
                </c:pt>
                <c:pt idx="4450">
                  <c:v>61.129569077278099</c:v>
                </c:pt>
                <c:pt idx="4451">
                  <c:v>61.143306059093199</c:v>
                </c:pt>
                <c:pt idx="4452">
                  <c:v>61.157043040908299</c:v>
                </c:pt>
                <c:pt idx="4453">
                  <c:v>61.170780022723498</c:v>
                </c:pt>
                <c:pt idx="4454">
                  <c:v>61.184517004538598</c:v>
                </c:pt>
                <c:pt idx="4455">
                  <c:v>61.198253986353699</c:v>
                </c:pt>
                <c:pt idx="4456">
                  <c:v>61.211990968168799</c:v>
                </c:pt>
                <c:pt idx="4457">
                  <c:v>61.225727949983899</c:v>
                </c:pt>
                <c:pt idx="4458">
                  <c:v>61.239464931799098</c:v>
                </c:pt>
                <c:pt idx="4459">
                  <c:v>61.253201913614198</c:v>
                </c:pt>
                <c:pt idx="4460">
                  <c:v>61.266938895429298</c:v>
                </c:pt>
                <c:pt idx="4461">
                  <c:v>61.280675877244398</c:v>
                </c:pt>
                <c:pt idx="4462">
                  <c:v>61.294412859059499</c:v>
                </c:pt>
                <c:pt idx="4463">
                  <c:v>61.308149840874698</c:v>
                </c:pt>
                <c:pt idx="4464">
                  <c:v>61.321886822689798</c:v>
                </c:pt>
                <c:pt idx="4465">
                  <c:v>61.335623804504898</c:v>
                </c:pt>
                <c:pt idx="4466">
                  <c:v>61.349360786319998</c:v>
                </c:pt>
                <c:pt idx="4467">
                  <c:v>61.363097768135098</c:v>
                </c:pt>
                <c:pt idx="4468">
                  <c:v>61.376834749950198</c:v>
                </c:pt>
                <c:pt idx="4469">
                  <c:v>61.390571731765398</c:v>
                </c:pt>
                <c:pt idx="4470">
                  <c:v>61.404308713580498</c:v>
                </c:pt>
                <c:pt idx="4471">
                  <c:v>61.418045695395598</c:v>
                </c:pt>
                <c:pt idx="4472">
                  <c:v>61.431782677210698</c:v>
                </c:pt>
                <c:pt idx="4473">
                  <c:v>61.445519659025798</c:v>
                </c:pt>
                <c:pt idx="4474">
                  <c:v>61.459256640840998</c:v>
                </c:pt>
                <c:pt idx="4475">
                  <c:v>61.472993622656098</c:v>
                </c:pt>
                <c:pt idx="4476">
                  <c:v>61.486730604471198</c:v>
                </c:pt>
                <c:pt idx="4477">
                  <c:v>61.500467586286298</c:v>
                </c:pt>
                <c:pt idx="4478">
                  <c:v>61.514204568101398</c:v>
                </c:pt>
                <c:pt idx="4479">
                  <c:v>61.527941549916498</c:v>
                </c:pt>
                <c:pt idx="4480">
                  <c:v>61.541678531731698</c:v>
                </c:pt>
                <c:pt idx="4481">
                  <c:v>61.555415513546798</c:v>
                </c:pt>
                <c:pt idx="4482">
                  <c:v>61.569152495361898</c:v>
                </c:pt>
                <c:pt idx="4483">
                  <c:v>61.582889477176998</c:v>
                </c:pt>
                <c:pt idx="4484">
                  <c:v>61.596626458992098</c:v>
                </c:pt>
                <c:pt idx="4485">
                  <c:v>61.610363440807298</c:v>
                </c:pt>
                <c:pt idx="4486">
                  <c:v>61.624100422622398</c:v>
                </c:pt>
                <c:pt idx="4487">
                  <c:v>61.637837404437498</c:v>
                </c:pt>
                <c:pt idx="4488">
                  <c:v>61.651574386252598</c:v>
                </c:pt>
                <c:pt idx="4489">
                  <c:v>61.665311368067698</c:v>
                </c:pt>
                <c:pt idx="4490">
                  <c:v>61.679048349882898</c:v>
                </c:pt>
                <c:pt idx="4491">
                  <c:v>61.692785331697998</c:v>
                </c:pt>
                <c:pt idx="4492">
                  <c:v>61.706522313513098</c:v>
                </c:pt>
                <c:pt idx="4493">
                  <c:v>61.720259295328198</c:v>
                </c:pt>
                <c:pt idx="4494">
                  <c:v>61.733996277143298</c:v>
                </c:pt>
                <c:pt idx="4495">
                  <c:v>61.747733258958398</c:v>
                </c:pt>
                <c:pt idx="4496">
                  <c:v>61.761470240773598</c:v>
                </c:pt>
                <c:pt idx="4497">
                  <c:v>61.775207222588698</c:v>
                </c:pt>
                <c:pt idx="4498">
                  <c:v>61.788944204403798</c:v>
                </c:pt>
                <c:pt idx="4499">
                  <c:v>61.802681186218898</c:v>
                </c:pt>
                <c:pt idx="4500">
                  <c:v>61.816418168033998</c:v>
                </c:pt>
                <c:pt idx="4501">
                  <c:v>61.830155149849197</c:v>
                </c:pt>
                <c:pt idx="4502">
                  <c:v>61.843892131664298</c:v>
                </c:pt>
                <c:pt idx="4503">
                  <c:v>61.857629113479398</c:v>
                </c:pt>
                <c:pt idx="4504">
                  <c:v>61.871366095294498</c:v>
                </c:pt>
                <c:pt idx="4505">
                  <c:v>61.885103077109598</c:v>
                </c:pt>
                <c:pt idx="4506">
                  <c:v>61.898840058924797</c:v>
                </c:pt>
                <c:pt idx="4507">
                  <c:v>61.912577040739897</c:v>
                </c:pt>
                <c:pt idx="4508">
                  <c:v>61.926314022554998</c:v>
                </c:pt>
                <c:pt idx="4509">
                  <c:v>61.940051004370098</c:v>
                </c:pt>
                <c:pt idx="4510">
                  <c:v>61.953787986185198</c:v>
                </c:pt>
                <c:pt idx="4511">
                  <c:v>61.967524968000298</c:v>
                </c:pt>
                <c:pt idx="4512">
                  <c:v>61.981261949815497</c:v>
                </c:pt>
                <c:pt idx="4513">
                  <c:v>61.994998931630597</c:v>
                </c:pt>
                <c:pt idx="4514">
                  <c:v>62.008735913445697</c:v>
                </c:pt>
                <c:pt idx="4515">
                  <c:v>62.022472895260798</c:v>
                </c:pt>
                <c:pt idx="4516">
                  <c:v>62.036209877075898</c:v>
                </c:pt>
                <c:pt idx="4517">
                  <c:v>62.049946858891097</c:v>
                </c:pt>
                <c:pt idx="4518">
                  <c:v>62.063683840706197</c:v>
                </c:pt>
                <c:pt idx="4519">
                  <c:v>62.077420822521297</c:v>
                </c:pt>
                <c:pt idx="4520">
                  <c:v>62.091157804336397</c:v>
                </c:pt>
                <c:pt idx="4521">
                  <c:v>62.104894786151497</c:v>
                </c:pt>
                <c:pt idx="4522">
                  <c:v>62.118631767966697</c:v>
                </c:pt>
                <c:pt idx="4523">
                  <c:v>62.132368749781797</c:v>
                </c:pt>
                <c:pt idx="4524">
                  <c:v>62.146105731596897</c:v>
                </c:pt>
                <c:pt idx="4525">
                  <c:v>62.159842713411997</c:v>
                </c:pt>
                <c:pt idx="4526">
                  <c:v>62.173579695227097</c:v>
                </c:pt>
                <c:pt idx="4527">
                  <c:v>62.187316677042197</c:v>
                </c:pt>
                <c:pt idx="4528">
                  <c:v>62.201053658857397</c:v>
                </c:pt>
                <c:pt idx="4529">
                  <c:v>62.214790640672497</c:v>
                </c:pt>
                <c:pt idx="4530">
                  <c:v>62.228527622487597</c:v>
                </c:pt>
                <c:pt idx="4531">
                  <c:v>62.242264604302697</c:v>
                </c:pt>
                <c:pt idx="4532">
                  <c:v>62.256001586117797</c:v>
                </c:pt>
                <c:pt idx="4533">
                  <c:v>62.269738567932997</c:v>
                </c:pt>
                <c:pt idx="4534">
                  <c:v>62.283475549748097</c:v>
                </c:pt>
                <c:pt idx="4535">
                  <c:v>62.297212531563197</c:v>
                </c:pt>
                <c:pt idx="4536">
                  <c:v>62.310949513378297</c:v>
                </c:pt>
                <c:pt idx="4537">
                  <c:v>62.324686495193397</c:v>
                </c:pt>
                <c:pt idx="4538">
                  <c:v>62.338423477008597</c:v>
                </c:pt>
                <c:pt idx="4539">
                  <c:v>62.352160458823697</c:v>
                </c:pt>
                <c:pt idx="4540">
                  <c:v>62.365897440638797</c:v>
                </c:pt>
                <c:pt idx="4541">
                  <c:v>62.379634422453897</c:v>
                </c:pt>
                <c:pt idx="4542">
                  <c:v>62.393371404268997</c:v>
                </c:pt>
                <c:pt idx="4543">
                  <c:v>62.407108386084097</c:v>
                </c:pt>
                <c:pt idx="4544">
                  <c:v>62.420845367899297</c:v>
                </c:pt>
                <c:pt idx="4545">
                  <c:v>62.434582349714397</c:v>
                </c:pt>
                <c:pt idx="4546">
                  <c:v>62.448319331529497</c:v>
                </c:pt>
                <c:pt idx="4547">
                  <c:v>62.462056313344597</c:v>
                </c:pt>
                <c:pt idx="4548">
                  <c:v>62.475793295159697</c:v>
                </c:pt>
                <c:pt idx="4549">
                  <c:v>62.489530276974897</c:v>
                </c:pt>
                <c:pt idx="4550">
                  <c:v>62.503267258789997</c:v>
                </c:pt>
                <c:pt idx="4551">
                  <c:v>62.517004240605097</c:v>
                </c:pt>
                <c:pt idx="4552">
                  <c:v>62.530741222420197</c:v>
                </c:pt>
                <c:pt idx="4553">
                  <c:v>62.544478204235297</c:v>
                </c:pt>
                <c:pt idx="4554">
                  <c:v>62.558215186050496</c:v>
                </c:pt>
                <c:pt idx="4555">
                  <c:v>62.571952167865597</c:v>
                </c:pt>
                <c:pt idx="4556">
                  <c:v>62.585689149680697</c:v>
                </c:pt>
                <c:pt idx="4557">
                  <c:v>62.599426131495797</c:v>
                </c:pt>
                <c:pt idx="4558">
                  <c:v>62.613163113310897</c:v>
                </c:pt>
                <c:pt idx="4559">
                  <c:v>62.626900095125997</c:v>
                </c:pt>
                <c:pt idx="4560">
                  <c:v>62.640637076941204</c:v>
                </c:pt>
                <c:pt idx="4561">
                  <c:v>62.654374058756297</c:v>
                </c:pt>
                <c:pt idx="4562">
                  <c:v>62.668111040571397</c:v>
                </c:pt>
                <c:pt idx="4563">
                  <c:v>62.681848022386497</c:v>
                </c:pt>
                <c:pt idx="4564">
                  <c:v>62.695585004201597</c:v>
                </c:pt>
                <c:pt idx="4565">
                  <c:v>62.709321986016803</c:v>
                </c:pt>
                <c:pt idx="4566">
                  <c:v>62.723058967831903</c:v>
                </c:pt>
                <c:pt idx="4567">
                  <c:v>62.736795949646996</c:v>
                </c:pt>
                <c:pt idx="4568">
                  <c:v>62.750532931462097</c:v>
                </c:pt>
                <c:pt idx="4569">
                  <c:v>62.764269913277197</c:v>
                </c:pt>
                <c:pt idx="4570">
                  <c:v>62.778006895092403</c:v>
                </c:pt>
                <c:pt idx="4571">
                  <c:v>62.791743876907503</c:v>
                </c:pt>
                <c:pt idx="4572">
                  <c:v>62.805480858722603</c:v>
                </c:pt>
                <c:pt idx="4573">
                  <c:v>62.819217840537704</c:v>
                </c:pt>
                <c:pt idx="4574">
                  <c:v>62.832954822352796</c:v>
                </c:pt>
                <c:pt idx="4575">
                  <c:v>62.846691804167897</c:v>
                </c:pt>
                <c:pt idx="4576">
                  <c:v>62.860428785983103</c:v>
                </c:pt>
                <c:pt idx="4577">
                  <c:v>62.874165767798203</c:v>
                </c:pt>
                <c:pt idx="4578">
                  <c:v>62.887902749613303</c:v>
                </c:pt>
                <c:pt idx="4579">
                  <c:v>62.901639731428403</c:v>
                </c:pt>
                <c:pt idx="4580">
                  <c:v>62.915376713243496</c:v>
                </c:pt>
                <c:pt idx="4581">
                  <c:v>62.929113695058703</c:v>
                </c:pt>
                <c:pt idx="4582">
                  <c:v>62.942850676873803</c:v>
                </c:pt>
                <c:pt idx="4583">
                  <c:v>62.956587658688903</c:v>
                </c:pt>
                <c:pt idx="4584">
                  <c:v>62.970324640504003</c:v>
                </c:pt>
                <c:pt idx="4585">
                  <c:v>62.984061622319103</c:v>
                </c:pt>
                <c:pt idx="4586">
                  <c:v>62.997798604134204</c:v>
                </c:pt>
                <c:pt idx="4587">
                  <c:v>63.011535585949403</c:v>
                </c:pt>
                <c:pt idx="4588">
                  <c:v>63.025272567764503</c:v>
                </c:pt>
                <c:pt idx="4589">
                  <c:v>63.039009549579603</c:v>
                </c:pt>
                <c:pt idx="4590">
                  <c:v>63.052746531394703</c:v>
                </c:pt>
                <c:pt idx="4591">
                  <c:v>63.066483513209803</c:v>
                </c:pt>
                <c:pt idx="4592">
                  <c:v>63.080220495025003</c:v>
                </c:pt>
                <c:pt idx="4593">
                  <c:v>63.093957476840103</c:v>
                </c:pt>
                <c:pt idx="4594">
                  <c:v>63.107694458655203</c:v>
                </c:pt>
                <c:pt idx="4595">
                  <c:v>63.121431440470303</c:v>
                </c:pt>
                <c:pt idx="4596">
                  <c:v>63.135168422285403</c:v>
                </c:pt>
                <c:pt idx="4597">
                  <c:v>63.148905404100603</c:v>
                </c:pt>
                <c:pt idx="4598">
                  <c:v>63.162642385915703</c:v>
                </c:pt>
                <c:pt idx="4599">
                  <c:v>63.176379367730803</c:v>
                </c:pt>
                <c:pt idx="4600">
                  <c:v>63.190116349545903</c:v>
                </c:pt>
                <c:pt idx="4601">
                  <c:v>63.203853331361003</c:v>
                </c:pt>
                <c:pt idx="4602">
                  <c:v>63.217590313176103</c:v>
                </c:pt>
                <c:pt idx="4603">
                  <c:v>63.231327294991303</c:v>
                </c:pt>
                <c:pt idx="4604">
                  <c:v>63.245064276806403</c:v>
                </c:pt>
                <c:pt idx="4605">
                  <c:v>63.258801258621503</c:v>
                </c:pt>
                <c:pt idx="4606">
                  <c:v>63.272538240436603</c:v>
                </c:pt>
                <c:pt idx="4607">
                  <c:v>63.286275222251703</c:v>
                </c:pt>
                <c:pt idx="4608">
                  <c:v>63.300012204066903</c:v>
                </c:pt>
                <c:pt idx="4609">
                  <c:v>63.313749185882003</c:v>
                </c:pt>
                <c:pt idx="4610">
                  <c:v>63.327486167697103</c:v>
                </c:pt>
                <c:pt idx="4611">
                  <c:v>63.341223149512203</c:v>
                </c:pt>
                <c:pt idx="4612">
                  <c:v>63.354960131327303</c:v>
                </c:pt>
                <c:pt idx="4613">
                  <c:v>63.368697113142503</c:v>
                </c:pt>
                <c:pt idx="4614">
                  <c:v>63.382434094957603</c:v>
                </c:pt>
                <c:pt idx="4615">
                  <c:v>63.396171076772703</c:v>
                </c:pt>
                <c:pt idx="4616">
                  <c:v>63.409908058587803</c:v>
                </c:pt>
                <c:pt idx="4617">
                  <c:v>63.423645040402903</c:v>
                </c:pt>
                <c:pt idx="4618">
                  <c:v>63.437382022218003</c:v>
                </c:pt>
                <c:pt idx="4619">
                  <c:v>63.451119004033202</c:v>
                </c:pt>
                <c:pt idx="4620">
                  <c:v>63.464855985848303</c:v>
                </c:pt>
                <c:pt idx="4621">
                  <c:v>63.478592967663403</c:v>
                </c:pt>
                <c:pt idx="4622">
                  <c:v>63.492329949478503</c:v>
                </c:pt>
                <c:pt idx="4623">
                  <c:v>63.506066931293603</c:v>
                </c:pt>
                <c:pt idx="4624">
                  <c:v>63.519803913108802</c:v>
                </c:pt>
                <c:pt idx="4625">
                  <c:v>63.533540894923902</c:v>
                </c:pt>
                <c:pt idx="4626">
                  <c:v>63.547277876739003</c:v>
                </c:pt>
                <c:pt idx="4627">
                  <c:v>63.561014858554103</c:v>
                </c:pt>
                <c:pt idx="4628">
                  <c:v>63.574751840369203</c:v>
                </c:pt>
                <c:pt idx="4629">
                  <c:v>63.588488822184402</c:v>
                </c:pt>
                <c:pt idx="4630">
                  <c:v>63.602225803999502</c:v>
                </c:pt>
                <c:pt idx="4631">
                  <c:v>63.615962785814602</c:v>
                </c:pt>
                <c:pt idx="4632">
                  <c:v>63.629699767629702</c:v>
                </c:pt>
                <c:pt idx="4633">
                  <c:v>63.643436749444803</c:v>
                </c:pt>
                <c:pt idx="4634">
                  <c:v>63.657173731259903</c:v>
                </c:pt>
                <c:pt idx="4635">
                  <c:v>63.670910713075102</c:v>
                </c:pt>
                <c:pt idx="4636">
                  <c:v>63.684647694890202</c:v>
                </c:pt>
                <c:pt idx="4637">
                  <c:v>63.698384676705302</c:v>
                </c:pt>
                <c:pt idx="4638">
                  <c:v>63.712121658520402</c:v>
                </c:pt>
                <c:pt idx="4639">
                  <c:v>63.725858640335503</c:v>
                </c:pt>
                <c:pt idx="4640">
                  <c:v>63.739595622150702</c:v>
                </c:pt>
                <c:pt idx="4641">
                  <c:v>63.753332603965802</c:v>
                </c:pt>
                <c:pt idx="4642">
                  <c:v>63.767069585780902</c:v>
                </c:pt>
                <c:pt idx="4643">
                  <c:v>63.780806567596002</c:v>
                </c:pt>
                <c:pt idx="4644">
                  <c:v>63.794543549411102</c:v>
                </c:pt>
                <c:pt idx="4645">
                  <c:v>63.808280531226302</c:v>
                </c:pt>
                <c:pt idx="4646">
                  <c:v>63.822017513041402</c:v>
                </c:pt>
                <c:pt idx="4647">
                  <c:v>63.835754494856502</c:v>
                </c:pt>
                <c:pt idx="4648">
                  <c:v>63.849491476671602</c:v>
                </c:pt>
                <c:pt idx="4649">
                  <c:v>63.863228458486702</c:v>
                </c:pt>
                <c:pt idx="4650">
                  <c:v>63.876965440301802</c:v>
                </c:pt>
                <c:pt idx="4651">
                  <c:v>63.890702422117002</c:v>
                </c:pt>
                <c:pt idx="4652">
                  <c:v>63.904439403932102</c:v>
                </c:pt>
                <c:pt idx="4653">
                  <c:v>63.918176385747202</c:v>
                </c:pt>
                <c:pt idx="4654">
                  <c:v>63.931913367562302</c:v>
                </c:pt>
                <c:pt idx="4655">
                  <c:v>63.945650349377402</c:v>
                </c:pt>
                <c:pt idx="4656">
                  <c:v>63.959387331192602</c:v>
                </c:pt>
                <c:pt idx="4657">
                  <c:v>63.973124313007702</c:v>
                </c:pt>
                <c:pt idx="4658">
                  <c:v>63.986861294822802</c:v>
                </c:pt>
                <c:pt idx="4659">
                  <c:v>64.000598276637902</c:v>
                </c:pt>
                <c:pt idx="4660">
                  <c:v>64.014335258453002</c:v>
                </c:pt>
                <c:pt idx="4661">
                  <c:v>64.028072240268102</c:v>
                </c:pt>
                <c:pt idx="4662">
                  <c:v>64.041809222083302</c:v>
                </c:pt>
                <c:pt idx="4663">
                  <c:v>64.055546203898402</c:v>
                </c:pt>
                <c:pt idx="4664">
                  <c:v>64.069283185713502</c:v>
                </c:pt>
                <c:pt idx="4665">
                  <c:v>64.083020167528602</c:v>
                </c:pt>
                <c:pt idx="4666">
                  <c:v>64.096757149343702</c:v>
                </c:pt>
                <c:pt idx="4667">
                  <c:v>64.110494131158902</c:v>
                </c:pt>
                <c:pt idx="4668">
                  <c:v>64.124231112974002</c:v>
                </c:pt>
                <c:pt idx="4669">
                  <c:v>64.137968094789102</c:v>
                </c:pt>
                <c:pt idx="4670">
                  <c:v>64.151705076604202</c:v>
                </c:pt>
                <c:pt idx="4671">
                  <c:v>64.165442058419302</c:v>
                </c:pt>
                <c:pt idx="4672">
                  <c:v>64.179179040234501</c:v>
                </c:pt>
                <c:pt idx="4673">
                  <c:v>64.192916022049602</c:v>
                </c:pt>
                <c:pt idx="4674">
                  <c:v>64.206653003864702</c:v>
                </c:pt>
                <c:pt idx="4675">
                  <c:v>64.220389985679802</c:v>
                </c:pt>
                <c:pt idx="4676">
                  <c:v>64.234126967494902</c:v>
                </c:pt>
                <c:pt idx="4677">
                  <c:v>64.247863949310002</c:v>
                </c:pt>
                <c:pt idx="4678">
                  <c:v>64.261600931125201</c:v>
                </c:pt>
                <c:pt idx="4679">
                  <c:v>64.275337912940302</c:v>
                </c:pt>
                <c:pt idx="4680">
                  <c:v>64.289074894755402</c:v>
                </c:pt>
                <c:pt idx="4681">
                  <c:v>64.302811876570502</c:v>
                </c:pt>
                <c:pt idx="4682">
                  <c:v>64.316548858385602</c:v>
                </c:pt>
                <c:pt idx="4683">
                  <c:v>64.330285840200801</c:v>
                </c:pt>
                <c:pt idx="4684">
                  <c:v>64.344022822015901</c:v>
                </c:pt>
                <c:pt idx="4685">
                  <c:v>64.357759803831001</c:v>
                </c:pt>
                <c:pt idx="4686">
                  <c:v>64.371496785646102</c:v>
                </c:pt>
                <c:pt idx="4687">
                  <c:v>64.385233767461202</c:v>
                </c:pt>
                <c:pt idx="4688">
                  <c:v>64.398970749276401</c:v>
                </c:pt>
                <c:pt idx="4689">
                  <c:v>64.412707731091501</c:v>
                </c:pt>
                <c:pt idx="4690">
                  <c:v>64.426444712906601</c:v>
                </c:pt>
                <c:pt idx="4691">
                  <c:v>64.440181694721701</c:v>
                </c:pt>
                <c:pt idx="4692">
                  <c:v>64.453918676536802</c:v>
                </c:pt>
                <c:pt idx="4693">
                  <c:v>64.467655658351902</c:v>
                </c:pt>
                <c:pt idx="4694">
                  <c:v>64.481392640167101</c:v>
                </c:pt>
                <c:pt idx="4695">
                  <c:v>64.495129621982201</c:v>
                </c:pt>
                <c:pt idx="4696">
                  <c:v>64.508866603797301</c:v>
                </c:pt>
                <c:pt idx="4697">
                  <c:v>64.522603585612401</c:v>
                </c:pt>
                <c:pt idx="4698">
                  <c:v>64.536340567427501</c:v>
                </c:pt>
                <c:pt idx="4699">
                  <c:v>64.550077549242701</c:v>
                </c:pt>
                <c:pt idx="4700">
                  <c:v>64.563814531057801</c:v>
                </c:pt>
                <c:pt idx="4701">
                  <c:v>64.577551512872901</c:v>
                </c:pt>
                <c:pt idx="4702">
                  <c:v>64.591288494688001</c:v>
                </c:pt>
                <c:pt idx="4703">
                  <c:v>64.605025476503101</c:v>
                </c:pt>
                <c:pt idx="4704">
                  <c:v>64.618762458318301</c:v>
                </c:pt>
                <c:pt idx="4705">
                  <c:v>64.632499440133401</c:v>
                </c:pt>
                <c:pt idx="4706">
                  <c:v>64.646236421948501</c:v>
                </c:pt>
                <c:pt idx="4707">
                  <c:v>64.659973403763601</c:v>
                </c:pt>
                <c:pt idx="4708">
                  <c:v>64.673710385578701</c:v>
                </c:pt>
                <c:pt idx="4709">
                  <c:v>64.687447367393801</c:v>
                </c:pt>
                <c:pt idx="4710">
                  <c:v>64.701184349209001</c:v>
                </c:pt>
                <c:pt idx="4711">
                  <c:v>64.714921331024101</c:v>
                </c:pt>
                <c:pt idx="4712">
                  <c:v>64.728658312839201</c:v>
                </c:pt>
                <c:pt idx="4713">
                  <c:v>64.742395294654301</c:v>
                </c:pt>
                <c:pt idx="4714">
                  <c:v>64.756132276469401</c:v>
                </c:pt>
                <c:pt idx="4715">
                  <c:v>64.769869258284601</c:v>
                </c:pt>
                <c:pt idx="4716">
                  <c:v>64.783606240099701</c:v>
                </c:pt>
                <c:pt idx="4717">
                  <c:v>64.797343221914801</c:v>
                </c:pt>
                <c:pt idx="4718">
                  <c:v>64.811080203729901</c:v>
                </c:pt>
                <c:pt idx="4719">
                  <c:v>64.824817185545001</c:v>
                </c:pt>
                <c:pt idx="4720">
                  <c:v>64.838554167360201</c:v>
                </c:pt>
                <c:pt idx="4721">
                  <c:v>64.852291149175301</c:v>
                </c:pt>
                <c:pt idx="4722">
                  <c:v>64.866028130990401</c:v>
                </c:pt>
                <c:pt idx="4723">
                  <c:v>64.879765112805501</c:v>
                </c:pt>
                <c:pt idx="4724">
                  <c:v>64.893502094620601</c:v>
                </c:pt>
                <c:pt idx="4725">
                  <c:v>64.907239076435701</c:v>
                </c:pt>
                <c:pt idx="4726">
                  <c:v>64.920976058250901</c:v>
                </c:pt>
                <c:pt idx="4727">
                  <c:v>64.934713040066001</c:v>
                </c:pt>
                <c:pt idx="4728">
                  <c:v>64.948450021881101</c:v>
                </c:pt>
                <c:pt idx="4729">
                  <c:v>64.962187003696201</c:v>
                </c:pt>
                <c:pt idx="4730">
                  <c:v>64.975923985511301</c:v>
                </c:pt>
                <c:pt idx="4731">
                  <c:v>64.9896609673265</c:v>
                </c:pt>
                <c:pt idx="4732">
                  <c:v>65.003397949141601</c:v>
                </c:pt>
                <c:pt idx="4733">
                  <c:v>65.017134930956701</c:v>
                </c:pt>
                <c:pt idx="4734">
                  <c:v>65.030871912771801</c:v>
                </c:pt>
                <c:pt idx="4735">
                  <c:v>65.044608894586901</c:v>
                </c:pt>
                <c:pt idx="4736">
                  <c:v>65.0583458764021</c:v>
                </c:pt>
                <c:pt idx="4737">
                  <c:v>65.0720828582172</c:v>
                </c:pt>
                <c:pt idx="4738">
                  <c:v>65.0858198400323</c:v>
                </c:pt>
                <c:pt idx="4739">
                  <c:v>65.099556821847401</c:v>
                </c:pt>
                <c:pt idx="4740">
                  <c:v>65.113293803662501</c:v>
                </c:pt>
                <c:pt idx="4741">
                  <c:v>65.127030785477601</c:v>
                </c:pt>
                <c:pt idx="4742">
                  <c:v>65.1407677672928</c:v>
                </c:pt>
                <c:pt idx="4743">
                  <c:v>65.1545047491079</c:v>
                </c:pt>
                <c:pt idx="4744">
                  <c:v>65.168241730923</c:v>
                </c:pt>
                <c:pt idx="4745">
                  <c:v>65.181978712738101</c:v>
                </c:pt>
                <c:pt idx="4746">
                  <c:v>65.195715694553201</c:v>
                </c:pt>
                <c:pt idx="4747">
                  <c:v>65.2094526763684</c:v>
                </c:pt>
                <c:pt idx="4748">
                  <c:v>65.2231896581835</c:v>
                </c:pt>
                <c:pt idx="4749">
                  <c:v>65.2369266399986</c:v>
                </c:pt>
                <c:pt idx="4750">
                  <c:v>65.2506636218137</c:v>
                </c:pt>
                <c:pt idx="4751">
                  <c:v>65.2644006036288</c:v>
                </c:pt>
                <c:pt idx="4752">
                  <c:v>65.278137585443901</c:v>
                </c:pt>
                <c:pt idx="4753">
                  <c:v>65.2918745672591</c:v>
                </c:pt>
                <c:pt idx="4754">
                  <c:v>65.3056115490742</c:v>
                </c:pt>
                <c:pt idx="4755">
                  <c:v>65.3193485308893</c:v>
                </c:pt>
                <c:pt idx="4756">
                  <c:v>65.3330855127044</c:v>
                </c:pt>
                <c:pt idx="4757">
                  <c:v>65.3468224945195</c:v>
                </c:pt>
                <c:pt idx="4758">
                  <c:v>65.3605594763347</c:v>
                </c:pt>
                <c:pt idx="4759">
                  <c:v>65.3742964581498</c:v>
                </c:pt>
                <c:pt idx="4760">
                  <c:v>65.3880334399649</c:v>
                </c:pt>
                <c:pt idx="4761">
                  <c:v>65.40177042178</c:v>
                </c:pt>
                <c:pt idx="4762">
                  <c:v>65.4155074035951</c:v>
                </c:pt>
                <c:pt idx="4763">
                  <c:v>65.4292443854103</c:v>
                </c:pt>
                <c:pt idx="4764">
                  <c:v>65.4429813672254</c:v>
                </c:pt>
                <c:pt idx="4765">
                  <c:v>65.4567183490405</c:v>
                </c:pt>
                <c:pt idx="4766">
                  <c:v>65.4704553308556</c:v>
                </c:pt>
                <c:pt idx="4767">
                  <c:v>65.4841923126707</c:v>
                </c:pt>
                <c:pt idx="4768">
                  <c:v>65.4979292944858</c:v>
                </c:pt>
                <c:pt idx="4769">
                  <c:v>65.511666276301</c:v>
                </c:pt>
                <c:pt idx="4770">
                  <c:v>65.5254032581161</c:v>
                </c:pt>
                <c:pt idx="4771">
                  <c:v>65.5391402399312</c:v>
                </c:pt>
                <c:pt idx="4772">
                  <c:v>65.5528772217463</c:v>
                </c:pt>
                <c:pt idx="4773">
                  <c:v>65.5666142035614</c:v>
                </c:pt>
                <c:pt idx="4774">
                  <c:v>65.5803511853766</c:v>
                </c:pt>
                <c:pt idx="4775">
                  <c:v>65.5940881671917</c:v>
                </c:pt>
                <c:pt idx="4776">
                  <c:v>65.6078251490068</c:v>
                </c:pt>
                <c:pt idx="4777">
                  <c:v>65.6215621308219</c:v>
                </c:pt>
                <c:pt idx="4778">
                  <c:v>65.635299112637</c:v>
                </c:pt>
                <c:pt idx="4779">
                  <c:v>65.6490360944522</c:v>
                </c:pt>
                <c:pt idx="4780">
                  <c:v>65.6627730762673</c:v>
                </c:pt>
                <c:pt idx="4781">
                  <c:v>65.6765100580824</c:v>
                </c:pt>
                <c:pt idx="4782">
                  <c:v>65.6902470398975</c:v>
                </c:pt>
                <c:pt idx="4783">
                  <c:v>65.7039840217126</c:v>
                </c:pt>
                <c:pt idx="4784">
                  <c:v>65.7177210035277</c:v>
                </c:pt>
                <c:pt idx="4785">
                  <c:v>65.7314579853429</c:v>
                </c:pt>
                <c:pt idx="4786">
                  <c:v>65.745194967158</c:v>
                </c:pt>
                <c:pt idx="4787">
                  <c:v>65.7589319489731</c:v>
                </c:pt>
                <c:pt idx="4788">
                  <c:v>65.7726689307882</c:v>
                </c:pt>
                <c:pt idx="4789">
                  <c:v>65.7864059126033</c:v>
                </c:pt>
                <c:pt idx="4790">
                  <c:v>65.800142894418499</c:v>
                </c:pt>
                <c:pt idx="4791">
                  <c:v>65.813879876233599</c:v>
                </c:pt>
                <c:pt idx="4792">
                  <c:v>65.8276168580487</c:v>
                </c:pt>
                <c:pt idx="4793">
                  <c:v>65.8413538398638</c:v>
                </c:pt>
                <c:pt idx="4794">
                  <c:v>65.8550908216789</c:v>
                </c:pt>
                <c:pt idx="4795">
                  <c:v>65.868827803494099</c:v>
                </c:pt>
                <c:pt idx="4796">
                  <c:v>65.882564785309199</c:v>
                </c:pt>
                <c:pt idx="4797">
                  <c:v>65.896301767124299</c:v>
                </c:pt>
                <c:pt idx="4798">
                  <c:v>65.9100387489394</c:v>
                </c:pt>
                <c:pt idx="4799">
                  <c:v>65.9237757307545</c:v>
                </c:pt>
                <c:pt idx="4800">
                  <c:v>65.9375127125696</c:v>
                </c:pt>
                <c:pt idx="4801">
                  <c:v>65.951249694384799</c:v>
                </c:pt>
                <c:pt idx="4802">
                  <c:v>65.964986676199899</c:v>
                </c:pt>
                <c:pt idx="4803">
                  <c:v>65.978723658014999</c:v>
                </c:pt>
                <c:pt idx="4804">
                  <c:v>65.992460639830099</c:v>
                </c:pt>
                <c:pt idx="4805">
                  <c:v>66.0061976216452</c:v>
                </c:pt>
                <c:pt idx="4806">
                  <c:v>66.019934603460399</c:v>
                </c:pt>
                <c:pt idx="4807">
                  <c:v>66.033671585275499</c:v>
                </c:pt>
                <c:pt idx="4808">
                  <c:v>66.047408567090599</c:v>
                </c:pt>
                <c:pt idx="4809">
                  <c:v>66.061145548905699</c:v>
                </c:pt>
                <c:pt idx="4810">
                  <c:v>66.074882530720799</c:v>
                </c:pt>
                <c:pt idx="4811">
                  <c:v>66.088619512535999</c:v>
                </c:pt>
                <c:pt idx="4812">
                  <c:v>66.102356494351099</c:v>
                </c:pt>
                <c:pt idx="4813">
                  <c:v>66.116093476166199</c:v>
                </c:pt>
                <c:pt idx="4814">
                  <c:v>66.129830457981299</c:v>
                </c:pt>
                <c:pt idx="4815">
                  <c:v>66.143567439796399</c:v>
                </c:pt>
                <c:pt idx="4816">
                  <c:v>66.157304421611499</c:v>
                </c:pt>
                <c:pt idx="4817">
                  <c:v>66.171041403426699</c:v>
                </c:pt>
                <c:pt idx="4818">
                  <c:v>66.184778385241799</c:v>
                </c:pt>
                <c:pt idx="4819">
                  <c:v>66.198515367056899</c:v>
                </c:pt>
                <c:pt idx="4820">
                  <c:v>66.212252348871999</c:v>
                </c:pt>
                <c:pt idx="4821">
                  <c:v>66.225989330687099</c:v>
                </c:pt>
                <c:pt idx="4822">
                  <c:v>66.239726312502299</c:v>
                </c:pt>
                <c:pt idx="4823">
                  <c:v>66.253463294317399</c:v>
                </c:pt>
                <c:pt idx="4824">
                  <c:v>66.267200276132499</c:v>
                </c:pt>
                <c:pt idx="4825">
                  <c:v>66.280937257947599</c:v>
                </c:pt>
                <c:pt idx="4826">
                  <c:v>66.294674239762699</c:v>
                </c:pt>
                <c:pt idx="4827">
                  <c:v>66.308411221577899</c:v>
                </c:pt>
                <c:pt idx="4828">
                  <c:v>66.322148203392999</c:v>
                </c:pt>
                <c:pt idx="4829">
                  <c:v>66.335885185208099</c:v>
                </c:pt>
                <c:pt idx="4830">
                  <c:v>66.349622167023199</c:v>
                </c:pt>
                <c:pt idx="4831">
                  <c:v>66.363359148838299</c:v>
                </c:pt>
                <c:pt idx="4832">
                  <c:v>66.377096130653399</c:v>
                </c:pt>
                <c:pt idx="4833">
                  <c:v>66.390833112468599</c:v>
                </c:pt>
                <c:pt idx="4834">
                  <c:v>66.404570094283699</c:v>
                </c:pt>
                <c:pt idx="4835">
                  <c:v>66.418307076098799</c:v>
                </c:pt>
                <c:pt idx="4836">
                  <c:v>66.432044057913899</c:v>
                </c:pt>
                <c:pt idx="4837">
                  <c:v>66.445781039728999</c:v>
                </c:pt>
                <c:pt idx="4838">
                  <c:v>66.459518021544199</c:v>
                </c:pt>
                <c:pt idx="4839">
                  <c:v>66.473255003359299</c:v>
                </c:pt>
                <c:pt idx="4840">
                  <c:v>66.486991985174399</c:v>
                </c:pt>
                <c:pt idx="4841">
                  <c:v>66.500728966989499</c:v>
                </c:pt>
                <c:pt idx="4842">
                  <c:v>66.514465948804599</c:v>
                </c:pt>
                <c:pt idx="4843">
                  <c:v>66.528202930619798</c:v>
                </c:pt>
                <c:pt idx="4844">
                  <c:v>66.541939912434898</c:v>
                </c:pt>
                <c:pt idx="4845">
                  <c:v>66.555676894249999</c:v>
                </c:pt>
                <c:pt idx="4846">
                  <c:v>66.569413876065099</c:v>
                </c:pt>
                <c:pt idx="4847">
                  <c:v>66.583150857880199</c:v>
                </c:pt>
                <c:pt idx="4848">
                  <c:v>66.596887839695299</c:v>
                </c:pt>
                <c:pt idx="4849">
                  <c:v>66.610624821510498</c:v>
                </c:pt>
                <c:pt idx="4850">
                  <c:v>66.624361803325598</c:v>
                </c:pt>
                <c:pt idx="4851">
                  <c:v>66.638098785140699</c:v>
                </c:pt>
                <c:pt idx="4852">
                  <c:v>66.651835766955799</c:v>
                </c:pt>
                <c:pt idx="4853">
                  <c:v>66.665572748770899</c:v>
                </c:pt>
                <c:pt idx="4854">
                  <c:v>66.679309730586098</c:v>
                </c:pt>
                <c:pt idx="4855">
                  <c:v>66.693046712401198</c:v>
                </c:pt>
                <c:pt idx="4856">
                  <c:v>66.706783694216298</c:v>
                </c:pt>
                <c:pt idx="4857">
                  <c:v>66.720520676031398</c:v>
                </c:pt>
                <c:pt idx="4858">
                  <c:v>66.734257657846499</c:v>
                </c:pt>
                <c:pt idx="4859">
                  <c:v>66.747994639661599</c:v>
                </c:pt>
                <c:pt idx="4860">
                  <c:v>66.761731621476798</c:v>
                </c:pt>
                <c:pt idx="4861">
                  <c:v>66.775468603291898</c:v>
                </c:pt>
                <c:pt idx="4862">
                  <c:v>66.789205585106998</c:v>
                </c:pt>
                <c:pt idx="4863">
                  <c:v>66.802942566922098</c:v>
                </c:pt>
                <c:pt idx="4864">
                  <c:v>66.816679548737199</c:v>
                </c:pt>
                <c:pt idx="4865">
                  <c:v>66.830416530552398</c:v>
                </c:pt>
                <c:pt idx="4866">
                  <c:v>66.844153512367498</c:v>
                </c:pt>
                <c:pt idx="4867">
                  <c:v>66.857890494182598</c:v>
                </c:pt>
                <c:pt idx="4868">
                  <c:v>66.871627475997698</c:v>
                </c:pt>
                <c:pt idx="4869">
                  <c:v>66.885364457812798</c:v>
                </c:pt>
                <c:pt idx="4870">
                  <c:v>66.899101439627998</c:v>
                </c:pt>
                <c:pt idx="4871">
                  <c:v>66.912838421443098</c:v>
                </c:pt>
                <c:pt idx="4872">
                  <c:v>66.926575403258198</c:v>
                </c:pt>
                <c:pt idx="4873">
                  <c:v>66.940312385073298</c:v>
                </c:pt>
                <c:pt idx="4874">
                  <c:v>66.954049366888398</c:v>
                </c:pt>
                <c:pt idx="4875">
                  <c:v>66.967786348703498</c:v>
                </c:pt>
                <c:pt idx="4876">
                  <c:v>66.981523330518698</c:v>
                </c:pt>
                <c:pt idx="4877">
                  <c:v>66.995260312333798</c:v>
                </c:pt>
                <c:pt idx="4878">
                  <c:v>67.008997294148898</c:v>
                </c:pt>
                <c:pt idx="4879">
                  <c:v>67.022734275963998</c:v>
                </c:pt>
                <c:pt idx="4880">
                  <c:v>67.036471257779098</c:v>
                </c:pt>
                <c:pt idx="4881">
                  <c:v>67.050208239594298</c:v>
                </c:pt>
                <c:pt idx="4882">
                  <c:v>67.063945221409398</c:v>
                </c:pt>
                <c:pt idx="4883">
                  <c:v>67.077682203224498</c:v>
                </c:pt>
                <c:pt idx="4884">
                  <c:v>67.091419185039598</c:v>
                </c:pt>
                <c:pt idx="4885">
                  <c:v>67.105156166854698</c:v>
                </c:pt>
                <c:pt idx="4886">
                  <c:v>67.118893148669898</c:v>
                </c:pt>
                <c:pt idx="4887">
                  <c:v>67.132630130484998</c:v>
                </c:pt>
                <c:pt idx="4888">
                  <c:v>67.146367112300098</c:v>
                </c:pt>
                <c:pt idx="4889">
                  <c:v>67.160104094115198</c:v>
                </c:pt>
                <c:pt idx="4890">
                  <c:v>67.173841075930298</c:v>
                </c:pt>
                <c:pt idx="4891">
                  <c:v>67.187578057745398</c:v>
                </c:pt>
                <c:pt idx="4892">
                  <c:v>67.201315039560598</c:v>
                </c:pt>
                <c:pt idx="4893">
                  <c:v>67.215052021375698</c:v>
                </c:pt>
                <c:pt idx="4894">
                  <c:v>67.228789003190798</c:v>
                </c:pt>
                <c:pt idx="4895">
                  <c:v>67.242525985005898</c:v>
                </c:pt>
                <c:pt idx="4896">
                  <c:v>67.256262966820998</c:v>
                </c:pt>
                <c:pt idx="4897">
                  <c:v>67.269999948636197</c:v>
                </c:pt>
                <c:pt idx="4898">
                  <c:v>67.283736930451298</c:v>
                </c:pt>
                <c:pt idx="4899">
                  <c:v>67.297473912266398</c:v>
                </c:pt>
                <c:pt idx="4900">
                  <c:v>67.311210894081498</c:v>
                </c:pt>
                <c:pt idx="4901">
                  <c:v>67.324947875896598</c:v>
                </c:pt>
                <c:pt idx="4902">
                  <c:v>67.338684857711797</c:v>
                </c:pt>
                <c:pt idx="4903">
                  <c:v>67.352421839526897</c:v>
                </c:pt>
                <c:pt idx="4904">
                  <c:v>67.366158821341998</c:v>
                </c:pt>
                <c:pt idx="4905">
                  <c:v>67.379895803157098</c:v>
                </c:pt>
                <c:pt idx="4906">
                  <c:v>67.393632784972198</c:v>
                </c:pt>
                <c:pt idx="4907">
                  <c:v>67.407369766787298</c:v>
                </c:pt>
                <c:pt idx="4908">
                  <c:v>67.421106748602497</c:v>
                </c:pt>
                <c:pt idx="4909">
                  <c:v>67.434843730417597</c:v>
                </c:pt>
                <c:pt idx="4910">
                  <c:v>67.448580712232697</c:v>
                </c:pt>
                <c:pt idx="4911">
                  <c:v>67.462317694047798</c:v>
                </c:pt>
                <c:pt idx="4912">
                  <c:v>67.476054675862898</c:v>
                </c:pt>
                <c:pt idx="4913">
                  <c:v>67.489791657678097</c:v>
                </c:pt>
                <c:pt idx="4914">
                  <c:v>67.503528639493197</c:v>
                </c:pt>
                <c:pt idx="4915">
                  <c:v>67.517265621308297</c:v>
                </c:pt>
                <c:pt idx="4916">
                  <c:v>67.531002603123397</c:v>
                </c:pt>
                <c:pt idx="4917">
                  <c:v>67.544739584938498</c:v>
                </c:pt>
                <c:pt idx="4918">
                  <c:v>67.558476566753697</c:v>
                </c:pt>
                <c:pt idx="4919">
                  <c:v>67.572213548568797</c:v>
                </c:pt>
                <c:pt idx="4920">
                  <c:v>67.585950530383897</c:v>
                </c:pt>
                <c:pt idx="4921">
                  <c:v>67.599687512198997</c:v>
                </c:pt>
                <c:pt idx="4922">
                  <c:v>67.613424494014097</c:v>
                </c:pt>
                <c:pt idx="4923">
                  <c:v>67.627161475829197</c:v>
                </c:pt>
                <c:pt idx="4924">
                  <c:v>67.640898457644397</c:v>
                </c:pt>
                <c:pt idx="4925">
                  <c:v>67.654635439459497</c:v>
                </c:pt>
                <c:pt idx="4926">
                  <c:v>67.668372421274597</c:v>
                </c:pt>
                <c:pt idx="4927">
                  <c:v>67.682109403089697</c:v>
                </c:pt>
                <c:pt idx="4928">
                  <c:v>67.695846384904797</c:v>
                </c:pt>
                <c:pt idx="4929">
                  <c:v>67.709583366719997</c:v>
                </c:pt>
                <c:pt idx="4930">
                  <c:v>67.723320348535097</c:v>
                </c:pt>
                <c:pt idx="4931">
                  <c:v>67.737057330350197</c:v>
                </c:pt>
                <c:pt idx="4932">
                  <c:v>67.750794312165297</c:v>
                </c:pt>
                <c:pt idx="4933">
                  <c:v>67.764531293980397</c:v>
                </c:pt>
                <c:pt idx="4934">
                  <c:v>67.778268275795597</c:v>
                </c:pt>
                <c:pt idx="4935">
                  <c:v>67.792005257610697</c:v>
                </c:pt>
                <c:pt idx="4936">
                  <c:v>67.805742239425797</c:v>
                </c:pt>
                <c:pt idx="4937">
                  <c:v>67.819479221240897</c:v>
                </c:pt>
                <c:pt idx="4938">
                  <c:v>67.833216203055997</c:v>
                </c:pt>
                <c:pt idx="4939">
                  <c:v>67.846953184871097</c:v>
                </c:pt>
                <c:pt idx="4940">
                  <c:v>67.860690166686297</c:v>
                </c:pt>
                <c:pt idx="4941">
                  <c:v>67.874427148501397</c:v>
                </c:pt>
                <c:pt idx="4942">
                  <c:v>67.888164130316497</c:v>
                </c:pt>
                <c:pt idx="4943">
                  <c:v>67.901901112131597</c:v>
                </c:pt>
                <c:pt idx="4944">
                  <c:v>67.915638093946697</c:v>
                </c:pt>
                <c:pt idx="4945">
                  <c:v>67.929375075761897</c:v>
                </c:pt>
                <c:pt idx="4946">
                  <c:v>67.943112057576997</c:v>
                </c:pt>
                <c:pt idx="4947">
                  <c:v>67.956849039392097</c:v>
                </c:pt>
                <c:pt idx="4948">
                  <c:v>67.970586021207197</c:v>
                </c:pt>
                <c:pt idx="4949">
                  <c:v>67.984323003022297</c:v>
                </c:pt>
                <c:pt idx="4950">
                  <c:v>67.998059984837496</c:v>
                </c:pt>
                <c:pt idx="4951">
                  <c:v>68.011796966652597</c:v>
                </c:pt>
                <c:pt idx="4952">
                  <c:v>68.025533948467697</c:v>
                </c:pt>
                <c:pt idx="4953">
                  <c:v>68.039270930282797</c:v>
                </c:pt>
                <c:pt idx="4954">
                  <c:v>68.053007912097897</c:v>
                </c:pt>
                <c:pt idx="4955">
                  <c:v>68.066744893912997</c:v>
                </c:pt>
                <c:pt idx="4956">
                  <c:v>68.080481875728196</c:v>
                </c:pt>
                <c:pt idx="4957">
                  <c:v>68.094218857543297</c:v>
                </c:pt>
                <c:pt idx="4958">
                  <c:v>68.107955839358397</c:v>
                </c:pt>
                <c:pt idx="4959">
                  <c:v>68.121692821173497</c:v>
                </c:pt>
                <c:pt idx="4960">
                  <c:v>68.135429802988597</c:v>
                </c:pt>
                <c:pt idx="4961">
                  <c:v>68.149166784803796</c:v>
                </c:pt>
                <c:pt idx="4962">
                  <c:v>68.162903766618896</c:v>
                </c:pt>
                <c:pt idx="4963">
                  <c:v>68.176640748433996</c:v>
                </c:pt>
                <c:pt idx="4964">
                  <c:v>68.190377730249097</c:v>
                </c:pt>
                <c:pt idx="4965">
                  <c:v>68.204114712064197</c:v>
                </c:pt>
                <c:pt idx="4966">
                  <c:v>68.217851693879297</c:v>
                </c:pt>
                <c:pt idx="4967">
                  <c:v>68.231588675694496</c:v>
                </c:pt>
                <c:pt idx="4968">
                  <c:v>68.245325657509596</c:v>
                </c:pt>
                <c:pt idx="4969">
                  <c:v>68.259062639324696</c:v>
                </c:pt>
                <c:pt idx="4970">
                  <c:v>68.272799621139796</c:v>
                </c:pt>
                <c:pt idx="4971">
                  <c:v>68.286536602954897</c:v>
                </c:pt>
                <c:pt idx="4972">
                  <c:v>68.300273584770096</c:v>
                </c:pt>
                <c:pt idx="4973">
                  <c:v>68.314010566585196</c:v>
                </c:pt>
                <c:pt idx="4974">
                  <c:v>68.327747548400296</c:v>
                </c:pt>
                <c:pt idx="4975">
                  <c:v>68.341484530215396</c:v>
                </c:pt>
                <c:pt idx="4976">
                  <c:v>68.355221512030496</c:v>
                </c:pt>
                <c:pt idx="4977">
                  <c:v>68.368958493845696</c:v>
                </c:pt>
                <c:pt idx="4978">
                  <c:v>68.382695475660796</c:v>
                </c:pt>
                <c:pt idx="4979">
                  <c:v>68.396432457475896</c:v>
                </c:pt>
                <c:pt idx="4980">
                  <c:v>68.410169439290996</c:v>
                </c:pt>
                <c:pt idx="4981">
                  <c:v>68.423906421106096</c:v>
                </c:pt>
                <c:pt idx="4982">
                  <c:v>68.437643402921196</c:v>
                </c:pt>
                <c:pt idx="4983">
                  <c:v>68.451380384736396</c:v>
                </c:pt>
                <c:pt idx="4984">
                  <c:v>68.465117366551496</c:v>
                </c:pt>
                <c:pt idx="4985">
                  <c:v>68.478854348366596</c:v>
                </c:pt>
                <c:pt idx="4986">
                  <c:v>68.492591330181696</c:v>
                </c:pt>
                <c:pt idx="4987">
                  <c:v>68.506328311996796</c:v>
                </c:pt>
                <c:pt idx="4988">
                  <c:v>68.520065293811996</c:v>
                </c:pt>
                <c:pt idx="4989">
                  <c:v>68.533802275627096</c:v>
                </c:pt>
                <c:pt idx="4990">
                  <c:v>68.547539257442196</c:v>
                </c:pt>
                <c:pt idx="4991">
                  <c:v>68.561276239257296</c:v>
                </c:pt>
                <c:pt idx="4992">
                  <c:v>68.575013221072396</c:v>
                </c:pt>
                <c:pt idx="4993">
                  <c:v>68.588750202887596</c:v>
                </c:pt>
                <c:pt idx="4994">
                  <c:v>68.602487184702696</c:v>
                </c:pt>
                <c:pt idx="4995">
                  <c:v>68.616224166517796</c:v>
                </c:pt>
                <c:pt idx="4996">
                  <c:v>68.629961148332896</c:v>
                </c:pt>
                <c:pt idx="4997">
                  <c:v>68.643698130147996</c:v>
                </c:pt>
                <c:pt idx="4998">
                  <c:v>68.657435111963096</c:v>
                </c:pt>
                <c:pt idx="4999">
                  <c:v>68.671172093778296</c:v>
                </c:pt>
                <c:pt idx="5000">
                  <c:v>68.684909075593396</c:v>
                </c:pt>
                <c:pt idx="5001">
                  <c:v>68.698646057408496</c:v>
                </c:pt>
                <c:pt idx="5002">
                  <c:v>68.712383039223596</c:v>
                </c:pt>
                <c:pt idx="5003">
                  <c:v>68.726120021038696</c:v>
                </c:pt>
                <c:pt idx="5004">
                  <c:v>68.739857002853896</c:v>
                </c:pt>
                <c:pt idx="5005">
                  <c:v>68.753593984668996</c:v>
                </c:pt>
                <c:pt idx="5006">
                  <c:v>68.767330966484096</c:v>
                </c:pt>
                <c:pt idx="5007">
                  <c:v>68.781067948299196</c:v>
                </c:pt>
                <c:pt idx="5008">
                  <c:v>68.794804930114296</c:v>
                </c:pt>
                <c:pt idx="5009">
                  <c:v>68.808541911929495</c:v>
                </c:pt>
                <c:pt idx="5010">
                  <c:v>68.822278893744596</c:v>
                </c:pt>
                <c:pt idx="5011">
                  <c:v>68.836015875559696</c:v>
                </c:pt>
                <c:pt idx="5012">
                  <c:v>68.849752857374796</c:v>
                </c:pt>
                <c:pt idx="5013">
                  <c:v>68.863489839189896</c:v>
                </c:pt>
                <c:pt idx="5014">
                  <c:v>68.877226821004996</c:v>
                </c:pt>
                <c:pt idx="5015">
                  <c:v>68.890963802820195</c:v>
                </c:pt>
                <c:pt idx="5016">
                  <c:v>68.904700784635295</c:v>
                </c:pt>
                <c:pt idx="5017">
                  <c:v>68.918437766450396</c:v>
                </c:pt>
                <c:pt idx="5018">
                  <c:v>68.932174748265496</c:v>
                </c:pt>
                <c:pt idx="5019">
                  <c:v>68.945911730080596</c:v>
                </c:pt>
                <c:pt idx="5020">
                  <c:v>68.959648711895795</c:v>
                </c:pt>
                <c:pt idx="5021">
                  <c:v>68.973385693710895</c:v>
                </c:pt>
                <c:pt idx="5022">
                  <c:v>68.987122675525995</c:v>
                </c:pt>
                <c:pt idx="5023">
                  <c:v>69.000859657341095</c:v>
                </c:pt>
                <c:pt idx="5024">
                  <c:v>69.014596639156196</c:v>
                </c:pt>
                <c:pt idx="5025">
                  <c:v>69.028333620971395</c:v>
                </c:pt>
                <c:pt idx="5026">
                  <c:v>69.042070602786495</c:v>
                </c:pt>
                <c:pt idx="5027">
                  <c:v>69.055807584601595</c:v>
                </c:pt>
                <c:pt idx="5028">
                  <c:v>69.069544566416695</c:v>
                </c:pt>
                <c:pt idx="5029">
                  <c:v>69.083281548231795</c:v>
                </c:pt>
                <c:pt idx="5030">
                  <c:v>69.097018530046896</c:v>
                </c:pt>
                <c:pt idx="5031">
                  <c:v>69.110755511862095</c:v>
                </c:pt>
                <c:pt idx="5032">
                  <c:v>69.124492493677195</c:v>
                </c:pt>
                <c:pt idx="5033">
                  <c:v>69.138229475492295</c:v>
                </c:pt>
                <c:pt idx="5034">
                  <c:v>69.151966457307395</c:v>
                </c:pt>
                <c:pt idx="5035">
                  <c:v>69.165703439122495</c:v>
                </c:pt>
                <c:pt idx="5036">
                  <c:v>69.179440420937695</c:v>
                </c:pt>
                <c:pt idx="5037">
                  <c:v>69.193177402752795</c:v>
                </c:pt>
                <c:pt idx="5038">
                  <c:v>69.206914384567895</c:v>
                </c:pt>
                <c:pt idx="5039">
                  <c:v>69.220651366382995</c:v>
                </c:pt>
                <c:pt idx="5040">
                  <c:v>69.234388348198095</c:v>
                </c:pt>
                <c:pt idx="5041">
                  <c:v>69.248125330013295</c:v>
                </c:pt>
                <c:pt idx="5042">
                  <c:v>69.261862311828395</c:v>
                </c:pt>
                <c:pt idx="5043">
                  <c:v>69.275599293643495</c:v>
                </c:pt>
                <c:pt idx="5044">
                  <c:v>69.289336275458595</c:v>
                </c:pt>
                <c:pt idx="5045">
                  <c:v>69.303073257273695</c:v>
                </c:pt>
                <c:pt idx="5046">
                  <c:v>69.316810239088795</c:v>
                </c:pt>
                <c:pt idx="5047">
                  <c:v>69.330547220903995</c:v>
                </c:pt>
                <c:pt idx="5048">
                  <c:v>69.344284202719095</c:v>
                </c:pt>
                <c:pt idx="5049">
                  <c:v>69.358021184534195</c:v>
                </c:pt>
                <c:pt idx="5050">
                  <c:v>69.371758166349295</c:v>
                </c:pt>
                <c:pt idx="5051">
                  <c:v>69.385495148164395</c:v>
                </c:pt>
                <c:pt idx="5052">
                  <c:v>69.399232129979595</c:v>
                </c:pt>
                <c:pt idx="5053">
                  <c:v>69.412969111794695</c:v>
                </c:pt>
                <c:pt idx="5054">
                  <c:v>69.426706093609795</c:v>
                </c:pt>
                <c:pt idx="5055">
                  <c:v>69.440443075424895</c:v>
                </c:pt>
                <c:pt idx="5056">
                  <c:v>69.454180057239995</c:v>
                </c:pt>
                <c:pt idx="5057">
                  <c:v>69.467917039055195</c:v>
                </c:pt>
                <c:pt idx="5058">
                  <c:v>69.481654020870295</c:v>
                </c:pt>
                <c:pt idx="5059">
                  <c:v>69.495391002685395</c:v>
                </c:pt>
                <c:pt idx="5060">
                  <c:v>69.509127984500495</c:v>
                </c:pt>
                <c:pt idx="5061">
                  <c:v>69.522864966315595</c:v>
                </c:pt>
                <c:pt idx="5062">
                  <c:v>69.536601948130695</c:v>
                </c:pt>
                <c:pt idx="5063">
                  <c:v>69.550338929945895</c:v>
                </c:pt>
                <c:pt idx="5064">
                  <c:v>69.564075911760995</c:v>
                </c:pt>
                <c:pt idx="5065">
                  <c:v>69.577812893576095</c:v>
                </c:pt>
                <c:pt idx="5066">
                  <c:v>69.591549875391195</c:v>
                </c:pt>
                <c:pt idx="5067">
                  <c:v>69.605286857206295</c:v>
                </c:pt>
                <c:pt idx="5068">
                  <c:v>69.619023839021494</c:v>
                </c:pt>
                <c:pt idx="5069">
                  <c:v>69.632760820836594</c:v>
                </c:pt>
                <c:pt idx="5070">
                  <c:v>69.646497802651695</c:v>
                </c:pt>
                <c:pt idx="5071">
                  <c:v>69.660234784466795</c:v>
                </c:pt>
                <c:pt idx="5072">
                  <c:v>69.673971766281895</c:v>
                </c:pt>
                <c:pt idx="5073">
                  <c:v>69.687708748096995</c:v>
                </c:pt>
                <c:pt idx="5074">
                  <c:v>69.701445729912194</c:v>
                </c:pt>
                <c:pt idx="5075">
                  <c:v>69.715182711727294</c:v>
                </c:pt>
                <c:pt idx="5076">
                  <c:v>69.728919693542394</c:v>
                </c:pt>
                <c:pt idx="5077">
                  <c:v>69.742656675357495</c:v>
                </c:pt>
                <c:pt idx="5078">
                  <c:v>69.756393657172595</c:v>
                </c:pt>
                <c:pt idx="5079">
                  <c:v>69.770130638987794</c:v>
                </c:pt>
                <c:pt idx="5080">
                  <c:v>69.783867620802894</c:v>
                </c:pt>
                <c:pt idx="5081">
                  <c:v>69.797604602617994</c:v>
                </c:pt>
                <c:pt idx="5082">
                  <c:v>69.811341584433094</c:v>
                </c:pt>
                <c:pt idx="5083">
                  <c:v>69.825078566248195</c:v>
                </c:pt>
                <c:pt idx="5084">
                  <c:v>69.838815548063394</c:v>
                </c:pt>
                <c:pt idx="5085">
                  <c:v>69.852552529878494</c:v>
                </c:pt>
                <c:pt idx="5086">
                  <c:v>69.866289511693594</c:v>
                </c:pt>
                <c:pt idx="5087">
                  <c:v>69.880026493508694</c:v>
                </c:pt>
                <c:pt idx="5088">
                  <c:v>69.893763475323794</c:v>
                </c:pt>
                <c:pt idx="5089">
                  <c:v>69.907500457138894</c:v>
                </c:pt>
                <c:pt idx="5090">
                  <c:v>69.921237438954094</c:v>
                </c:pt>
                <c:pt idx="5091">
                  <c:v>69.934974420769194</c:v>
                </c:pt>
                <c:pt idx="5092">
                  <c:v>69.948711402584294</c:v>
                </c:pt>
                <c:pt idx="5093">
                  <c:v>69.962448384399394</c:v>
                </c:pt>
                <c:pt idx="5094">
                  <c:v>69.976185366214494</c:v>
                </c:pt>
                <c:pt idx="5095">
                  <c:v>69.989922348029694</c:v>
                </c:pt>
                <c:pt idx="5096">
                  <c:v>70.003659329844794</c:v>
                </c:pt>
                <c:pt idx="5097">
                  <c:v>70.017396311659894</c:v>
                </c:pt>
                <c:pt idx="5098">
                  <c:v>70.031133293474994</c:v>
                </c:pt>
                <c:pt idx="5099">
                  <c:v>70.044870275290094</c:v>
                </c:pt>
                <c:pt idx="5100">
                  <c:v>70.058607257105294</c:v>
                </c:pt>
                <c:pt idx="5101">
                  <c:v>70.072344238920394</c:v>
                </c:pt>
                <c:pt idx="5102">
                  <c:v>70.086081220735494</c:v>
                </c:pt>
                <c:pt idx="5103">
                  <c:v>70.099818202550594</c:v>
                </c:pt>
                <c:pt idx="5104">
                  <c:v>70.113555184365694</c:v>
                </c:pt>
                <c:pt idx="5105">
                  <c:v>70.127292166180794</c:v>
                </c:pt>
                <c:pt idx="5106">
                  <c:v>70.141029147995994</c:v>
                </c:pt>
                <c:pt idx="5107">
                  <c:v>70.154766129811094</c:v>
                </c:pt>
                <c:pt idx="5108">
                  <c:v>70.168503111626194</c:v>
                </c:pt>
                <c:pt idx="5109">
                  <c:v>70.182240093441294</c:v>
                </c:pt>
                <c:pt idx="5110">
                  <c:v>70.195977075256394</c:v>
                </c:pt>
                <c:pt idx="5111">
                  <c:v>70.209714057071594</c:v>
                </c:pt>
                <c:pt idx="5112">
                  <c:v>70.223451038886694</c:v>
                </c:pt>
                <c:pt idx="5113">
                  <c:v>70.237188020701794</c:v>
                </c:pt>
                <c:pt idx="5114">
                  <c:v>70.250925002516894</c:v>
                </c:pt>
                <c:pt idx="5115">
                  <c:v>70.264661984331994</c:v>
                </c:pt>
                <c:pt idx="5116">
                  <c:v>70.278398966147194</c:v>
                </c:pt>
                <c:pt idx="5117">
                  <c:v>70.292135947962294</c:v>
                </c:pt>
                <c:pt idx="5118">
                  <c:v>70.305872929777394</c:v>
                </c:pt>
                <c:pt idx="5119">
                  <c:v>70.319609911592494</c:v>
                </c:pt>
                <c:pt idx="5120">
                  <c:v>70.333346893407594</c:v>
                </c:pt>
                <c:pt idx="5121">
                  <c:v>70.347083875222694</c:v>
                </c:pt>
                <c:pt idx="5122">
                  <c:v>70.360820857037893</c:v>
                </c:pt>
                <c:pt idx="5123">
                  <c:v>70.374557838852994</c:v>
                </c:pt>
                <c:pt idx="5124">
                  <c:v>70.388294820668094</c:v>
                </c:pt>
                <c:pt idx="5125">
                  <c:v>70.402031802483194</c:v>
                </c:pt>
                <c:pt idx="5126">
                  <c:v>70.415768784298294</c:v>
                </c:pt>
                <c:pt idx="5127">
                  <c:v>70.429505766113493</c:v>
                </c:pt>
                <c:pt idx="5128">
                  <c:v>70.443242747928593</c:v>
                </c:pt>
                <c:pt idx="5129">
                  <c:v>70.456979729743693</c:v>
                </c:pt>
                <c:pt idx="5130">
                  <c:v>70.470716711558794</c:v>
                </c:pt>
                <c:pt idx="5131">
                  <c:v>70.484453693373894</c:v>
                </c:pt>
                <c:pt idx="5132">
                  <c:v>70.498190675189093</c:v>
                </c:pt>
                <c:pt idx="5133">
                  <c:v>70.511927657004193</c:v>
                </c:pt>
                <c:pt idx="5134">
                  <c:v>70.525664638819293</c:v>
                </c:pt>
                <c:pt idx="5135">
                  <c:v>70.539401620634393</c:v>
                </c:pt>
                <c:pt idx="5136">
                  <c:v>70.553138602449494</c:v>
                </c:pt>
                <c:pt idx="5137">
                  <c:v>70.566875584264594</c:v>
                </c:pt>
                <c:pt idx="5138">
                  <c:v>70.580612566079793</c:v>
                </c:pt>
                <c:pt idx="5139">
                  <c:v>70.594349547894893</c:v>
                </c:pt>
                <c:pt idx="5140">
                  <c:v>70.608086529709993</c:v>
                </c:pt>
                <c:pt idx="5141">
                  <c:v>70.621823511525093</c:v>
                </c:pt>
                <c:pt idx="5142">
                  <c:v>70.635560493340193</c:v>
                </c:pt>
                <c:pt idx="5143">
                  <c:v>70.649297475155393</c:v>
                </c:pt>
                <c:pt idx="5144">
                  <c:v>70.663034456970493</c:v>
                </c:pt>
                <c:pt idx="5145">
                  <c:v>70.676771438785593</c:v>
                </c:pt>
                <c:pt idx="5146">
                  <c:v>70.690508420600693</c:v>
                </c:pt>
                <c:pt idx="5147">
                  <c:v>70.704245402415793</c:v>
                </c:pt>
                <c:pt idx="5148">
                  <c:v>70.717982384230993</c:v>
                </c:pt>
                <c:pt idx="5149">
                  <c:v>70.731719366046093</c:v>
                </c:pt>
                <c:pt idx="5150">
                  <c:v>70.745456347861193</c:v>
                </c:pt>
                <c:pt idx="5151">
                  <c:v>70.759193329676293</c:v>
                </c:pt>
                <c:pt idx="5152">
                  <c:v>70.772930311491393</c:v>
                </c:pt>
                <c:pt idx="5153">
                  <c:v>70.786667293306493</c:v>
                </c:pt>
                <c:pt idx="5154">
                  <c:v>70.800404275121707</c:v>
                </c:pt>
                <c:pt idx="5155">
                  <c:v>70.814141256936793</c:v>
                </c:pt>
                <c:pt idx="5156">
                  <c:v>70.827878238751893</c:v>
                </c:pt>
                <c:pt idx="5157">
                  <c:v>70.841615220566993</c:v>
                </c:pt>
                <c:pt idx="5158">
                  <c:v>70.855352202382093</c:v>
                </c:pt>
                <c:pt idx="5159">
                  <c:v>70.869089184197307</c:v>
                </c:pt>
                <c:pt idx="5160">
                  <c:v>70.882826166012407</c:v>
                </c:pt>
                <c:pt idx="5161">
                  <c:v>70.896563147827493</c:v>
                </c:pt>
                <c:pt idx="5162">
                  <c:v>70.910300129642593</c:v>
                </c:pt>
                <c:pt idx="5163">
                  <c:v>70.924037111457693</c:v>
                </c:pt>
                <c:pt idx="5164">
                  <c:v>70.937774093272793</c:v>
                </c:pt>
                <c:pt idx="5165">
                  <c:v>70.951511075088007</c:v>
                </c:pt>
                <c:pt idx="5166">
                  <c:v>70.965248056903107</c:v>
                </c:pt>
                <c:pt idx="5167">
                  <c:v>70.978985038718207</c:v>
                </c:pt>
                <c:pt idx="5168">
                  <c:v>70.992722020533293</c:v>
                </c:pt>
                <c:pt idx="5169">
                  <c:v>71.006459002348393</c:v>
                </c:pt>
                <c:pt idx="5170">
                  <c:v>71.020195984163493</c:v>
                </c:pt>
                <c:pt idx="5171">
                  <c:v>71.033932965978707</c:v>
                </c:pt>
                <c:pt idx="5172">
                  <c:v>71.047669947793807</c:v>
                </c:pt>
                <c:pt idx="5173">
                  <c:v>71.061406929608907</c:v>
                </c:pt>
                <c:pt idx="5174">
                  <c:v>71.075143911423993</c:v>
                </c:pt>
                <c:pt idx="5175">
                  <c:v>71.088880893239093</c:v>
                </c:pt>
                <c:pt idx="5176">
                  <c:v>71.102617875054307</c:v>
                </c:pt>
                <c:pt idx="5177">
                  <c:v>71.116354856869407</c:v>
                </c:pt>
                <c:pt idx="5178">
                  <c:v>71.130091838684507</c:v>
                </c:pt>
                <c:pt idx="5179">
                  <c:v>71.143828820499607</c:v>
                </c:pt>
                <c:pt idx="5180">
                  <c:v>71.157565802314707</c:v>
                </c:pt>
                <c:pt idx="5181">
                  <c:v>71.171302784129907</c:v>
                </c:pt>
                <c:pt idx="5182">
                  <c:v>71.185039765945007</c:v>
                </c:pt>
                <c:pt idx="5183">
                  <c:v>71.198776747760107</c:v>
                </c:pt>
                <c:pt idx="5184">
                  <c:v>71.212513729575207</c:v>
                </c:pt>
                <c:pt idx="5185">
                  <c:v>71.226250711390307</c:v>
                </c:pt>
                <c:pt idx="5186">
                  <c:v>71.239987693205407</c:v>
                </c:pt>
                <c:pt idx="5187">
                  <c:v>71.253724675020607</c:v>
                </c:pt>
                <c:pt idx="5188">
                  <c:v>71.267461656835707</c:v>
                </c:pt>
                <c:pt idx="5189">
                  <c:v>71.281198638650807</c:v>
                </c:pt>
                <c:pt idx="5190">
                  <c:v>71.294935620465907</c:v>
                </c:pt>
                <c:pt idx="5191">
                  <c:v>71.308672602281007</c:v>
                </c:pt>
                <c:pt idx="5192">
                  <c:v>71.322409584096206</c:v>
                </c:pt>
                <c:pt idx="5193">
                  <c:v>71.336146565911307</c:v>
                </c:pt>
                <c:pt idx="5194">
                  <c:v>71.349883547726407</c:v>
                </c:pt>
                <c:pt idx="5195">
                  <c:v>71.363620529541507</c:v>
                </c:pt>
                <c:pt idx="5196">
                  <c:v>71.377357511356607</c:v>
                </c:pt>
                <c:pt idx="5197">
                  <c:v>71.391094493171806</c:v>
                </c:pt>
                <c:pt idx="5198">
                  <c:v>71.404831474986906</c:v>
                </c:pt>
                <c:pt idx="5199">
                  <c:v>71.418568456802006</c:v>
                </c:pt>
                <c:pt idx="5200">
                  <c:v>71.432305438617107</c:v>
                </c:pt>
                <c:pt idx="5201">
                  <c:v>71.446042420432207</c:v>
                </c:pt>
                <c:pt idx="5202">
                  <c:v>71.459779402247307</c:v>
                </c:pt>
                <c:pt idx="5203">
                  <c:v>71.473516384062506</c:v>
                </c:pt>
                <c:pt idx="5204">
                  <c:v>71.487253365877606</c:v>
                </c:pt>
                <c:pt idx="5205">
                  <c:v>71.500990347692706</c:v>
                </c:pt>
                <c:pt idx="5206">
                  <c:v>71.514727329507807</c:v>
                </c:pt>
                <c:pt idx="5207">
                  <c:v>71.528464311322907</c:v>
                </c:pt>
                <c:pt idx="5208">
                  <c:v>71.542201293138106</c:v>
                </c:pt>
                <c:pt idx="5209">
                  <c:v>71.555938274953206</c:v>
                </c:pt>
                <c:pt idx="5210">
                  <c:v>71.569675256768306</c:v>
                </c:pt>
                <c:pt idx="5211">
                  <c:v>71.583412238583406</c:v>
                </c:pt>
                <c:pt idx="5212">
                  <c:v>71.597149220398506</c:v>
                </c:pt>
                <c:pt idx="5213">
                  <c:v>71.610886202213706</c:v>
                </c:pt>
                <c:pt idx="5214">
                  <c:v>71.624623184028806</c:v>
                </c:pt>
                <c:pt idx="5215">
                  <c:v>71.638360165843906</c:v>
                </c:pt>
                <c:pt idx="5216">
                  <c:v>71.652097147659006</c:v>
                </c:pt>
                <c:pt idx="5217">
                  <c:v>71.665834129474106</c:v>
                </c:pt>
                <c:pt idx="5218">
                  <c:v>71.679571111289206</c:v>
                </c:pt>
                <c:pt idx="5219">
                  <c:v>71.693308093104406</c:v>
                </c:pt>
                <c:pt idx="5220">
                  <c:v>71.707045074919506</c:v>
                </c:pt>
                <c:pt idx="5221">
                  <c:v>71.720782056734606</c:v>
                </c:pt>
                <c:pt idx="5222">
                  <c:v>71.734519038549706</c:v>
                </c:pt>
                <c:pt idx="5223">
                  <c:v>71.748256020364806</c:v>
                </c:pt>
                <c:pt idx="5224">
                  <c:v>71.761993002180006</c:v>
                </c:pt>
                <c:pt idx="5225">
                  <c:v>71.775729983995106</c:v>
                </c:pt>
                <c:pt idx="5226">
                  <c:v>71.789466965810206</c:v>
                </c:pt>
                <c:pt idx="5227">
                  <c:v>71.803203947625306</c:v>
                </c:pt>
                <c:pt idx="5228">
                  <c:v>71.816940929440406</c:v>
                </c:pt>
                <c:pt idx="5229">
                  <c:v>71.830677911255606</c:v>
                </c:pt>
                <c:pt idx="5230">
                  <c:v>71.844414893070706</c:v>
                </c:pt>
                <c:pt idx="5231">
                  <c:v>71.858151874885806</c:v>
                </c:pt>
                <c:pt idx="5232">
                  <c:v>71.871888856700906</c:v>
                </c:pt>
                <c:pt idx="5233">
                  <c:v>71.885625838516006</c:v>
                </c:pt>
                <c:pt idx="5234">
                  <c:v>71.899362820331106</c:v>
                </c:pt>
                <c:pt idx="5235">
                  <c:v>71.913099802146306</c:v>
                </c:pt>
                <c:pt idx="5236">
                  <c:v>71.926836783961406</c:v>
                </c:pt>
                <c:pt idx="5237">
                  <c:v>71.940573765776506</c:v>
                </c:pt>
                <c:pt idx="5238">
                  <c:v>71.954310747591606</c:v>
                </c:pt>
                <c:pt idx="5239">
                  <c:v>71.968047729406706</c:v>
                </c:pt>
                <c:pt idx="5240">
                  <c:v>71.981784711221906</c:v>
                </c:pt>
                <c:pt idx="5241">
                  <c:v>71.995521693037006</c:v>
                </c:pt>
                <c:pt idx="5242">
                  <c:v>72.009258674852106</c:v>
                </c:pt>
                <c:pt idx="5243">
                  <c:v>72.022995656667206</c:v>
                </c:pt>
                <c:pt idx="5244">
                  <c:v>72.036732638482306</c:v>
                </c:pt>
                <c:pt idx="5245">
                  <c:v>72.050469620297505</c:v>
                </c:pt>
                <c:pt idx="5246">
                  <c:v>72.064206602112606</c:v>
                </c:pt>
                <c:pt idx="5247">
                  <c:v>72.077943583927706</c:v>
                </c:pt>
                <c:pt idx="5248">
                  <c:v>72.091680565742806</c:v>
                </c:pt>
                <c:pt idx="5249">
                  <c:v>72.105417547557906</c:v>
                </c:pt>
                <c:pt idx="5250">
                  <c:v>72.119154529373006</c:v>
                </c:pt>
                <c:pt idx="5251">
                  <c:v>72.132891511188205</c:v>
                </c:pt>
                <c:pt idx="5252">
                  <c:v>72.146628493003305</c:v>
                </c:pt>
                <c:pt idx="5253">
                  <c:v>72.160365474818406</c:v>
                </c:pt>
                <c:pt idx="5254">
                  <c:v>72.174102456633506</c:v>
                </c:pt>
                <c:pt idx="5255">
                  <c:v>72.187839438448606</c:v>
                </c:pt>
                <c:pt idx="5256">
                  <c:v>72.201576420263805</c:v>
                </c:pt>
                <c:pt idx="5257">
                  <c:v>72.215313402078905</c:v>
                </c:pt>
                <c:pt idx="5258">
                  <c:v>72.229050383894005</c:v>
                </c:pt>
                <c:pt idx="5259">
                  <c:v>72.242787365709106</c:v>
                </c:pt>
                <c:pt idx="5260">
                  <c:v>72.256524347524206</c:v>
                </c:pt>
                <c:pt idx="5261">
                  <c:v>72.270261329339405</c:v>
                </c:pt>
                <c:pt idx="5262">
                  <c:v>72.283998311154505</c:v>
                </c:pt>
                <c:pt idx="5263">
                  <c:v>72.297735292969605</c:v>
                </c:pt>
                <c:pt idx="5264">
                  <c:v>72.311472274784705</c:v>
                </c:pt>
                <c:pt idx="5265">
                  <c:v>72.325209256599805</c:v>
                </c:pt>
                <c:pt idx="5266">
                  <c:v>72.338946238414906</c:v>
                </c:pt>
                <c:pt idx="5267">
                  <c:v>72.352683220230105</c:v>
                </c:pt>
                <c:pt idx="5268">
                  <c:v>72.366420202045205</c:v>
                </c:pt>
                <c:pt idx="5269">
                  <c:v>72.380157183860305</c:v>
                </c:pt>
                <c:pt idx="5270">
                  <c:v>72.393894165675405</c:v>
                </c:pt>
                <c:pt idx="5271">
                  <c:v>72.407631147490505</c:v>
                </c:pt>
                <c:pt idx="5272">
                  <c:v>72.421368129305705</c:v>
                </c:pt>
                <c:pt idx="5273">
                  <c:v>72.435105111120805</c:v>
                </c:pt>
                <c:pt idx="5274">
                  <c:v>72.448842092935905</c:v>
                </c:pt>
                <c:pt idx="5275">
                  <c:v>72.462579074751005</c:v>
                </c:pt>
                <c:pt idx="5276">
                  <c:v>72.476316056566105</c:v>
                </c:pt>
                <c:pt idx="5277">
                  <c:v>72.490053038381205</c:v>
                </c:pt>
                <c:pt idx="5278">
                  <c:v>72.503790020196405</c:v>
                </c:pt>
                <c:pt idx="5279">
                  <c:v>72.517527002011505</c:v>
                </c:pt>
                <c:pt idx="5280">
                  <c:v>72.531263983826605</c:v>
                </c:pt>
                <c:pt idx="5281">
                  <c:v>72.545000965641705</c:v>
                </c:pt>
                <c:pt idx="5282">
                  <c:v>72.558737947456805</c:v>
                </c:pt>
                <c:pt idx="5283">
                  <c:v>72.572474929272005</c:v>
                </c:pt>
                <c:pt idx="5284">
                  <c:v>72.586211911087105</c:v>
                </c:pt>
                <c:pt idx="5285">
                  <c:v>72.599948892902205</c:v>
                </c:pt>
                <c:pt idx="5286">
                  <c:v>72.613685874717305</c:v>
                </c:pt>
                <c:pt idx="5287">
                  <c:v>72.627422856532405</c:v>
                </c:pt>
                <c:pt idx="5288">
                  <c:v>72.641159838347605</c:v>
                </c:pt>
                <c:pt idx="5289">
                  <c:v>72.654896820162705</c:v>
                </c:pt>
                <c:pt idx="5290">
                  <c:v>72.668633801977805</c:v>
                </c:pt>
                <c:pt idx="5291">
                  <c:v>72.682370783792905</c:v>
                </c:pt>
                <c:pt idx="5292">
                  <c:v>72.696107765608005</c:v>
                </c:pt>
                <c:pt idx="5293">
                  <c:v>72.709844747423105</c:v>
                </c:pt>
                <c:pt idx="5294">
                  <c:v>72.723581729238305</c:v>
                </c:pt>
                <c:pt idx="5295">
                  <c:v>72.737318711053405</c:v>
                </c:pt>
                <c:pt idx="5296">
                  <c:v>72.751055692868505</c:v>
                </c:pt>
                <c:pt idx="5297">
                  <c:v>72.764792674683605</c:v>
                </c:pt>
                <c:pt idx="5298">
                  <c:v>72.778529656498705</c:v>
                </c:pt>
                <c:pt idx="5299">
                  <c:v>72.792266638313905</c:v>
                </c:pt>
                <c:pt idx="5300">
                  <c:v>72.806003620129005</c:v>
                </c:pt>
                <c:pt idx="5301">
                  <c:v>72.819740601944105</c:v>
                </c:pt>
                <c:pt idx="5302">
                  <c:v>72.833477583759205</c:v>
                </c:pt>
                <c:pt idx="5303">
                  <c:v>72.847214565574305</c:v>
                </c:pt>
                <c:pt idx="5304">
                  <c:v>72.860951547389504</c:v>
                </c:pt>
                <c:pt idx="5305">
                  <c:v>72.874688529204604</c:v>
                </c:pt>
                <c:pt idx="5306">
                  <c:v>72.888425511019705</c:v>
                </c:pt>
                <c:pt idx="5307">
                  <c:v>72.902162492834805</c:v>
                </c:pt>
                <c:pt idx="5308">
                  <c:v>72.915899474649905</c:v>
                </c:pt>
                <c:pt idx="5309">
                  <c:v>72.929636456465005</c:v>
                </c:pt>
                <c:pt idx="5310">
                  <c:v>72.943373438280204</c:v>
                </c:pt>
                <c:pt idx="5311">
                  <c:v>72.957110420095304</c:v>
                </c:pt>
                <c:pt idx="5312">
                  <c:v>72.970847401910405</c:v>
                </c:pt>
                <c:pt idx="5313">
                  <c:v>72.984584383725505</c:v>
                </c:pt>
                <c:pt idx="5314">
                  <c:v>72.998321365540605</c:v>
                </c:pt>
                <c:pt idx="5315">
                  <c:v>73.012058347355804</c:v>
                </c:pt>
                <c:pt idx="5316">
                  <c:v>73.025795329170904</c:v>
                </c:pt>
                <c:pt idx="5317">
                  <c:v>73.039532310986004</c:v>
                </c:pt>
                <c:pt idx="5318">
                  <c:v>73.053269292801104</c:v>
                </c:pt>
                <c:pt idx="5319">
                  <c:v>73.067006274616205</c:v>
                </c:pt>
                <c:pt idx="5320">
                  <c:v>73.080743256431404</c:v>
                </c:pt>
                <c:pt idx="5321">
                  <c:v>73.094480238246504</c:v>
                </c:pt>
                <c:pt idx="5322">
                  <c:v>73.108217220061604</c:v>
                </c:pt>
                <c:pt idx="5323">
                  <c:v>73.121954201876704</c:v>
                </c:pt>
                <c:pt idx="5324">
                  <c:v>73.135691183691804</c:v>
                </c:pt>
                <c:pt idx="5325">
                  <c:v>73.149428165506905</c:v>
                </c:pt>
                <c:pt idx="5326">
                  <c:v>73.163165147322104</c:v>
                </c:pt>
                <c:pt idx="5327">
                  <c:v>73.176902129137204</c:v>
                </c:pt>
                <c:pt idx="5328">
                  <c:v>73.190639110952304</c:v>
                </c:pt>
                <c:pt idx="5329">
                  <c:v>73.204376092767404</c:v>
                </c:pt>
                <c:pt idx="5330">
                  <c:v>73.218113074582504</c:v>
                </c:pt>
                <c:pt idx="5331">
                  <c:v>73.231850056397704</c:v>
                </c:pt>
                <c:pt idx="5332">
                  <c:v>73.245587038212804</c:v>
                </c:pt>
                <c:pt idx="5333">
                  <c:v>73.259324020027904</c:v>
                </c:pt>
                <c:pt idx="5334">
                  <c:v>73.273061001843004</c:v>
                </c:pt>
                <c:pt idx="5335">
                  <c:v>73.286797983658104</c:v>
                </c:pt>
                <c:pt idx="5336">
                  <c:v>73.300534965473304</c:v>
                </c:pt>
                <c:pt idx="5337">
                  <c:v>73.314271947288404</c:v>
                </c:pt>
                <c:pt idx="5338">
                  <c:v>73.328008929103504</c:v>
                </c:pt>
                <c:pt idx="5339">
                  <c:v>73.341745910918604</c:v>
                </c:pt>
                <c:pt idx="5340">
                  <c:v>73.355482892733704</c:v>
                </c:pt>
                <c:pt idx="5341">
                  <c:v>73.369219874548804</c:v>
                </c:pt>
                <c:pt idx="5342">
                  <c:v>73.382956856364004</c:v>
                </c:pt>
                <c:pt idx="5343">
                  <c:v>73.396693838179104</c:v>
                </c:pt>
                <c:pt idx="5344">
                  <c:v>73.410430819994204</c:v>
                </c:pt>
                <c:pt idx="5345">
                  <c:v>73.424167801809304</c:v>
                </c:pt>
                <c:pt idx="5346">
                  <c:v>73.437904783624404</c:v>
                </c:pt>
                <c:pt idx="5347">
                  <c:v>73.451641765439604</c:v>
                </c:pt>
                <c:pt idx="5348">
                  <c:v>73.465378747254704</c:v>
                </c:pt>
                <c:pt idx="5349">
                  <c:v>73.479115729069804</c:v>
                </c:pt>
                <c:pt idx="5350">
                  <c:v>73.492852710884904</c:v>
                </c:pt>
                <c:pt idx="5351">
                  <c:v>73.506589692700004</c:v>
                </c:pt>
                <c:pt idx="5352">
                  <c:v>73.520326674515204</c:v>
                </c:pt>
                <c:pt idx="5353">
                  <c:v>73.534063656330304</c:v>
                </c:pt>
                <c:pt idx="5354">
                  <c:v>73.547800638145404</c:v>
                </c:pt>
                <c:pt idx="5355">
                  <c:v>73.561537619960504</c:v>
                </c:pt>
                <c:pt idx="5356">
                  <c:v>73.575274601775604</c:v>
                </c:pt>
                <c:pt idx="5357">
                  <c:v>73.589011583590704</c:v>
                </c:pt>
                <c:pt idx="5358">
                  <c:v>73.602748565405903</c:v>
                </c:pt>
                <c:pt idx="5359">
                  <c:v>73.616485547221004</c:v>
                </c:pt>
                <c:pt idx="5360">
                  <c:v>73.630222529036104</c:v>
                </c:pt>
                <c:pt idx="5361">
                  <c:v>73.643959510851204</c:v>
                </c:pt>
                <c:pt idx="5362">
                  <c:v>73.657696492666304</c:v>
                </c:pt>
                <c:pt idx="5363">
                  <c:v>73.671433474481503</c:v>
                </c:pt>
                <c:pt idx="5364">
                  <c:v>73.685170456296603</c:v>
                </c:pt>
                <c:pt idx="5365">
                  <c:v>73.698907438111704</c:v>
                </c:pt>
                <c:pt idx="5366">
                  <c:v>73.712644419926804</c:v>
                </c:pt>
                <c:pt idx="5367">
                  <c:v>73.726381401741904</c:v>
                </c:pt>
                <c:pt idx="5368">
                  <c:v>73.740118383557103</c:v>
                </c:pt>
                <c:pt idx="5369">
                  <c:v>73.753855365372203</c:v>
                </c:pt>
                <c:pt idx="5370">
                  <c:v>73.767592347187303</c:v>
                </c:pt>
                <c:pt idx="5371">
                  <c:v>73.781329329002403</c:v>
                </c:pt>
                <c:pt idx="5372">
                  <c:v>73.795066310817504</c:v>
                </c:pt>
                <c:pt idx="5373">
                  <c:v>73.808803292632604</c:v>
                </c:pt>
                <c:pt idx="5374">
                  <c:v>73.822540274447803</c:v>
                </c:pt>
                <c:pt idx="5375">
                  <c:v>73.836277256262903</c:v>
                </c:pt>
                <c:pt idx="5376">
                  <c:v>73.850014238078003</c:v>
                </c:pt>
                <c:pt idx="5377">
                  <c:v>73.863751219893103</c:v>
                </c:pt>
                <c:pt idx="5378">
                  <c:v>73.877488201708204</c:v>
                </c:pt>
                <c:pt idx="5379">
                  <c:v>73.891225183523403</c:v>
                </c:pt>
                <c:pt idx="5380">
                  <c:v>73.904962165338503</c:v>
                </c:pt>
                <c:pt idx="5381">
                  <c:v>73.918699147153603</c:v>
                </c:pt>
                <c:pt idx="5382">
                  <c:v>73.932436128968703</c:v>
                </c:pt>
                <c:pt idx="5383">
                  <c:v>73.946173110783803</c:v>
                </c:pt>
                <c:pt idx="5384">
                  <c:v>73.959910092598903</c:v>
                </c:pt>
                <c:pt idx="5385">
                  <c:v>73.973647074414103</c:v>
                </c:pt>
                <c:pt idx="5386">
                  <c:v>73.987384056229203</c:v>
                </c:pt>
                <c:pt idx="5387">
                  <c:v>74.001121038044303</c:v>
                </c:pt>
                <c:pt idx="5388">
                  <c:v>74.014858019859403</c:v>
                </c:pt>
                <c:pt idx="5389">
                  <c:v>74.028595001674503</c:v>
                </c:pt>
                <c:pt idx="5390">
                  <c:v>74.042331983489703</c:v>
                </c:pt>
                <c:pt idx="5391">
                  <c:v>74.056068965304803</c:v>
                </c:pt>
                <c:pt idx="5392">
                  <c:v>74.069805947119903</c:v>
                </c:pt>
                <c:pt idx="5393">
                  <c:v>74.083542928935003</c:v>
                </c:pt>
                <c:pt idx="5394">
                  <c:v>74.097279910750103</c:v>
                </c:pt>
                <c:pt idx="5395">
                  <c:v>74.111016892565303</c:v>
                </c:pt>
                <c:pt idx="5396">
                  <c:v>74.124753874380403</c:v>
                </c:pt>
                <c:pt idx="5397">
                  <c:v>74.138490856195503</c:v>
                </c:pt>
                <c:pt idx="5398">
                  <c:v>74.152227838010603</c:v>
                </c:pt>
                <c:pt idx="5399">
                  <c:v>74.165964819825703</c:v>
                </c:pt>
                <c:pt idx="5400">
                  <c:v>74.179701801640803</c:v>
                </c:pt>
                <c:pt idx="5401">
                  <c:v>74.193438783456003</c:v>
                </c:pt>
                <c:pt idx="5402">
                  <c:v>74.207175765271103</c:v>
                </c:pt>
                <c:pt idx="5403">
                  <c:v>74.220912747086203</c:v>
                </c:pt>
                <c:pt idx="5404">
                  <c:v>74.234649728901303</c:v>
                </c:pt>
                <c:pt idx="5405">
                  <c:v>74.248386710716403</c:v>
                </c:pt>
                <c:pt idx="5406">
                  <c:v>74.262123692531603</c:v>
                </c:pt>
                <c:pt idx="5407">
                  <c:v>74.275860674346703</c:v>
                </c:pt>
                <c:pt idx="5408">
                  <c:v>74.289597656161803</c:v>
                </c:pt>
                <c:pt idx="5409">
                  <c:v>74.303334637976903</c:v>
                </c:pt>
                <c:pt idx="5410">
                  <c:v>74.317071619792003</c:v>
                </c:pt>
                <c:pt idx="5411">
                  <c:v>74.330808601607202</c:v>
                </c:pt>
                <c:pt idx="5412">
                  <c:v>74.344545583422303</c:v>
                </c:pt>
                <c:pt idx="5413">
                  <c:v>74.358282565237403</c:v>
                </c:pt>
                <c:pt idx="5414">
                  <c:v>74.372019547052503</c:v>
                </c:pt>
                <c:pt idx="5415">
                  <c:v>74.385756528867603</c:v>
                </c:pt>
                <c:pt idx="5416">
                  <c:v>74.399493510682703</c:v>
                </c:pt>
                <c:pt idx="5417">
                  <c:v>74.413230492497902</c:v>
                </c:pt>
                <c:pt idx="5418">
                  <c:v>74.426967474313003</c:v>
                </c:pt>
                <c:pt idx="5419">
                  <c:v>74.440704456128103</c:v>
                </c:pt>
                <c:pt idx="5420">
                  <c:v>74.454441437943203</c:v>
                </c:pt>
                <c:pt idx="5421">
                  <c:v>74.468178419758303</c:v>
                </c:pt>
                <c:pt idx="5422">
                  <c:v>74.481915401573502</c:v>
                </c:pt>
                <c:pt idx="5423">
                  <c:v>74.495652383388602</c:v>
                </c:pt>
                <c:pt idx="5424">
                  <c:v>74.509389365203702</c:v>
                </c:pt>
                <c:pt idx="5425">
                  <c:v>74.523126347018803</c:v>
                </c:pt>
                <c:pt idx="5426">
                  <c:v>74.536863328833903</c:v>
                </c:pt>
                <c:pt idx="5427">
                  <c:v>74.550600310649102</c:v>
                </c:pt>
                <c:pt idx="5428">
                  <c:v>74.564337292464202</c:v>
                </c:pt>
                <c:pt idx="5429">
                  <c:v>74.578074274279302</c:v>
                </c:pt>
                <c:pt idx="5430">
                  <c:v>74.591811256094402</c:v>
                </c:pt>
                <c:pt idx="5431">
                  <c:v>74.605548237909503</c:v>
                </c:pt>
                <c:pt idx="5432">
                  <c:v>74.619285219724603</c:v>
                </c:pt>
                <c:pt idx="5433">
                  <c:v>74.633022201539802</c:v>
                </c:pt>
                <c:pt idx="5434">
                  <c:v>74.646759183354902</c:v>
                </c:pt>
                <c:pt idx="5435">
                  <c:v>74.660496165170002</c:v>
                </c:pt>
                <c:pt idx="5436">
                  <c:v>74.674233146985102</c:v>
                </c:pt>
                <c:pt idx="5437">
                  <c:v>74.687970128800202</c:v>
                </c:pt>
                <c:pt idx="5438">
                  <c:v>74.701707110615402</c:v>
                </c:pt>
                <c:pt idx="5439">
                  <c:v>74.715444092430502</c:v>
                </c:pt>
                <c:pt idx="5440">
                  <c:v>74.729181074245602</c:v>
                </c:pt>
                <c:pt idx="5441">
                  <c:v>74.742918056060702</c:v>
                </c:pt>
                <c:pt idx="5442">
                  <c:v>74.756655037875802</c:v>
                </c:pt>
                <c:pt idx="5443">
                  <c:v>74.770392019691002</c:v>
                </c:pt>
                <c:pt idx="5444">
                  <c:v>74.784129001506102</c:v>
                </c:pt>
                <c:pt idx="5445">
                  <c:v>74.797865983321202</c:v>
                </c:pt>
                <c:pt idx="5446">
                  <c:v>74.811602965136302</c:v>
                </c:pt>
                <c:pt idx="5447">
                  <c:v>74.825339946951402</c:v>
                </c:pt>
                <c:pt idx="5448">
                  <c:v>74.839076928766502</c:v>
                </c:pt>
                <c:pt idx="5449">
                  <c:v>74.852813910581702</c:v>
                </c:pt>
                <c:pt idx="5450">
                  <c:v>74.866550892396802</c:v>
                </c:pt>
                <c:pt idx="5451">
                  <c:v>74.880287874211902</c:v>
                </c:pt>
                <c:pt idx="5452">
                  <c:v>74.894024856027002</c:v>
                </c:pt>
                <c:pt idx="5453">
                  <c:v>74.907761837842102</c:v>
                </c:pt>
                <c:pt idx="5454">
                  <c:v>74.921498819657302</c:v>
                </c:pt>
                <c:pt idx="5455">
                  <c:v>74.935235801472402</c:v>
                </c:pt>
                <c:pt idx="5456">
                  <c:v>74.948972783287502</c:v>
                </c:pt>
                <c:pt idx="5457">
                  <c:v>74.962709765102602</c:v>
                </c:pt>
                <c:pt idx="5458">
                  <c:v>74.976446746917702</c:v>
                </c:pt>
                <c:pt idx="5459">
                  <c:v>74.990183728732902</c:v>
                </c:pt>
                <c:pt idx="5460">
                  <c:v>75.003920710548002</c:v>
                </c:pt>
                <c:pt idx="5461">
                  <c:v>75.017657692363102</c:v>
                </c:pt>
                <c:pt idx="5462">
                  <c:v>75.031394674178202</c:v>
                </c:pt>
                <c:pt idx="5463">
                  <c:v>75.045131655993302</c:v>
                </c:pt>
                <c:pt idx="5464">
                  <c:v>75.058868637808402</c:v>
                </c:pt>
              </c:numCache>
            </c:numRef>
          </c:xVal>
          <c:yVal>
            <c:numRef>
              <c:f>'без дульного тормоза'!$B$3:$HBF$3</c:f>
              <c:numCache>
                <c:formatCode>General</c:formatCode>
                <c:ptCount val="5465"/>
                <c:pt idx="0">
                  <c:v>-1.08090995596945E-3</c:v>
                </c:pt>
                <c:pt idx="1">
                  <c:v>-1.0809099392647601E-3</c:v>
                </c:pt>
                <c:pt idx="2">
                  <c:v>-1.0809099223556601E-3</c:v>
                </c:pt>
                <c:pt idx="3">
                  <c:v>-1.08090990566795E-3</c:v>
                </c:pt>
                <c:pt idx="4">
                  <c:v>-1.0809098891512499E-3</c:v>
                </c:pt>
                <c:pt idx="5">
                  <c:v>-1.08090987278029E-3</c:v>
                </c:pt>
                <c:pt idx="6">
                  <c:v>-1.0809098565370699E-3</c:v>
                </c:pt>
                <c:pt idx="7">
                  <c:v>-1.0809098404041199E-3</c:v>
                </c:pt>
                <c:pt idx="8">
                  <c:v>-1.0809098243645501E-3</c:v>
                </c:pt>
                <c:pt idx="9">
                  <c:v>-1.08090980840834E-3</c:v>
                </c:pt>
                <c:pt idx="10">
                  <c:v>-1.0809097925313399E-3</c:v>
                </c:pt>
                <c:pt idx="11">
                  <c:v>-1.08090977672577E-3</c:v>
                </c:pt>
                <c:pt idx="12">
                  <c:v>-1.08090976097679E-3</c:v>
                </c:pt>
                <c:pt idx="13">
                  <c:v>-1.0809097452701799E-3</c:v>
                </c:pt>
                <c:pt idx="14">
                  <c:v>-1.0809097296016199E-3</c:v>
                </c:pt>
                <c:pt idx="15">
                  <c:v>-1.0809097139781901E-3</c:v>
                </c:pt>
                <c:pt idx="16">
                  <c:v>-1.08090969841011E-3</c:v>
                </c:pt>
                <c:pt idx="17">
                  <c:v>-1.0809096828921199E-3</c:v>
                </c:pt>
                <c:pt idx="18">
                  <c:v>-1.08090966739066E-3</c:v>
                </c:pt>
                <c:pt idx="19">
                  <c:v>-1.0809096519037E-3</c:v>
                </c:pt>
                <c:pt idx="20">
                  <c:v>-1.0809096366362499E-3</c:v>
                </c:pt>
                <c:pt idx="21">
                  <c:v>-1.0809096220501099E-3</c:v>
                </c:pt>
                <c:pt idx="22">
                  <c:v>-1.0809096082212001E-3</c:v>
                </c:pt>
                <c:pt idx="23">
                  <c:v>-1.0809095934422399E-3</c:v>
                </c:pt>
                <c:pt idx="24">
                  <c:v>-1.0809095737339899E-3</c:v>
                </c:pt>
                <c:pt idx="25">
                  <c:v>-1.08090954609844E-3</c:v>
                </c:pt>
                <c:pt idx="26">
                  <c:v>-1.08090951584394E-3</c:v>
                </c:pt>
                <c:pt idx="27">
                  <c:v>-1.0809095020500601E-3</c:v>
                </c:pt>
                <c:pt idx="28">
                  <c:v>-1.08090953110394E-3</c:v>
                </c:pt>
                <c:pt idx="29">
                  <c:v>-1.0809096136798E-3</c:v>
                </c:pt>
                <c:pt idx="30">
                  <c:v>-1.08090971598994E-3</c:v>
                </c:pt>
                <c:pt idx="31">
                  <c:v>-1.080909748698E-3</c:v>
                </c:pt>
                <c:pt idx="32">
                  <c:v>-1.0809095907876099E-3</c:v>
                </c:pt>
                <c:pt idx="33">
                  <c:v>-1.0809091573066099E-3</c:v>
                </c:pt>
                <c:pt idx="34">
                  <c:v>-1.0809084931977101E-3</c:v>
                </c:pt>
                <c:pt idx="35">
                  <c:v>-1.0809078136002001E-3</c:v>
                </c:pt>
                <c:pt idx="36">
                  <c:v>-1.08090745581192E-3</c:v>
                </c:pt>
                <c:pt idx="37">
                  <c:v>-1.0809077701438401E-3</c:v>
                </c:pt>
                <c:pt idx="38">
                  <c:v>-1.0809089642897401E-3</c:v>
                </c:pt>
                <c:pt idx="39">
                  <c:v>-1.0809109622908499E-3</c:v>
                </c:pt>
                <c:pt idx="40">
                  <c:v>-1.0809133624148999E-3</c:v>
                </c:pt>
                <c:pt idx="41">
                  <c:v>-1.0809155052622899E-3</c:v>
                </c:pt>
                <c:pt idx="42">
                  <c:v>-1.0809166267616199E-3</c:v>
                </c:pt>
                <c:pt idx="43">
                  <c:v>-1.08091605977406E-3</c:v>
                </c:pt>
                <c:pt idx="44">
                  <c:v>-1.0809134252706E-3</c:v>
                </c:pt>
                <c:pt idx="45">
                  <c:v>-1.0809087604220699E-3</c:v>
                </c:pt>
                <c:pt idx="46">
                  <c:v>-1.0809025525844701E-3</c:v>
                </c:pt>
                <c:pt idx="47">
                  <c:v>-1.0808956739105299E-3</c:v>
                </c:pt>
                <c:pt idx="48">
                  <c:v>-1.0808892365273201E-3</c:v>
                </c:pt>
                <c:pt idx="49">
                  <c:v>-1.0808844034347E-3</c:v>
                </c:pt>
                <c:pt idx="50">
                  <c:v>-1.08088219534054E-3</c:v>
                </c:pt>
                <c:pt idx="51">
                  <c:v>-1.0808833290818201E-3</c:v>
                </c:pt>
                <c:pt idx="52">
                  <c:v>-1.0808881117027899E-3</c:v>
                </c:pt>
                <c:pt idx="53">
                  <c:v>-1.0808964007548701E-3</c:v>
                </c:pt>
                <c:pt idx="54">
                  <c:v>-1.0809076287715499E-3</c:v>
                </c:pt>
                <c:pt idx="55">
                  <c:v>-1.0809208802400501E-3</c:v>
                </c:pt>
                <c:pt idx="56">
                  <c:v>-1.08093500386627E-3</c:v>
                </c:pt>
                <c:pt idx="57">
                  <c:v>-1.08094874121883E-3</c:v>
                </c:pt>
                <c:pt idx="58">
                  <c:v>-1.08096085419829E-3</c:v>
                </c:pt>
                <c:pt idx="59">
                  <c:v>-1.0809702372583799E-3</c:v>
                </c:pt>
                <c:pt idx="60">
                  <c:v>-1.08097600486349E-3</c:v>
                </c:pt>
                <c:pt idx="61">
                  <c:v>-1.0809775493246601E-3</c:v>
                </c:pt>
                <c:pt idx="62">
                  <c:v>-1.0809745682891401E-3</c:v>
                </c:pt>
                <c:pt idx="63">
                  <c:v>-1.0809670644443699E-3</c:v>
                </c:pt>
                <c:pt idx="64">
                  <c:v>-1.0809553221814701E-3</c:v>
                </c:pt>
                <c:pt idx="65">
                  <c:v>-1.08093986705431E-3</c:v>
                </c:pt>
                <c:pt idx="66">
                  <c:v>-1.0809214141133401E-3</c:v>
                </c:pt>
                <c:pt idx="67">
                  <c:v>-1.0809008108125201E-3</c:v>
                </c:pt>
                <c:pt idx="68">
                  <c:v>-1.08087897939936E-3</c:v>
                </c:pt>
                <c:pt idx="69">
                  <c:v>-1.0808568626996899E-3</c:v>
                </c:pt>
                <c:pt idx="70">
                  <c:v>-1.0808353761363799E-3</c:v>
                </c:pt>
                <c:pt idx="71">
                  <c:v>-1.08081536777333E-3</c:v>
                </c:pt>
                <c:pt idx="72">
                  <c:v>-1.0807975872573401E-3</c:v>
                </c:pt>
                <c:pt idx="73">
                  <c:v>-1.0807826638403099E-3</c:v>
                </c:pt>
                <c:pt idx="74">
                  <c:v>-1.0807710930861899E-3</c:v>
                </c:pt>
                <c:pt idx="75">
                  <c:v>-1.0807632313062101E-3</c:v>
                </c:pt>
                <c:pt idx="76">
                  <c:v>-1.0807592965304299E-3</c:v>
                </c:pt>
                <c:pt idx="77">
                  <c:v>-1.0807593748743999E-3</c:v>
                </c:pt>
                <c:pt idx="78">
                  <c:v>-1.08076343108591E-3</c:v>
                </c:pt>
                <c:pt idx="79">
                  <c:v>-1.0807713219989901E-3</c:v>
                </c:pt>
                <c:pt idx="80">
                  <c:v>-1.0807828117790201E-3</c:v>
                </c:pt>
                <c:pt idx="81">
                  <c:v>-1.08079758808641E-3</c:v>
                </c:pt>
                <c:pt idx="82">
                  <c:v>-1.0808152784671399E-3</c:v>
                </c:pt>
                <c:pt idx="83">
                  <c:v>-1.0808354663745601E-3</c:v>
                </c:pt>
                <c:pt idx="84">
                  <c:v>-1.08085770587762E-3</c:v>
                </c:pt>
                <c:pt idx="85">
                  <c:v>-1.08088153604944E-3</c:v>
                </c:pt>
                <c:pt idx="86">
                  <c:v>-1.0809064894108E-3</c:v>
                </c:pt>
                <c:pt idx="87">
                  <c:v>-1.0809320814252001E-3</c:v>
                </c:pt>
                <c:pt idx="88">
                  <c:v>-1.08095786185986E-3</c:v>
                </c:pt>
                <c:pt idx="89">
                  <c:v>-1.08098351372518E-3</c:v>
                </c:pt>
                <c:pt idx="90">
                  <c:v>-1.0810087305275001E-3</c:v>
                </c:pt>
                <c:pt idx="91">
                  <c:v>-1.0810330907118301E-3</c:v>
                </c:pt>
                <c:pt idx="92">
                  <c:v>-1.0810561458408901E-3</c:v>
                </c:pt>
                <c:pt idx="93">
                  <c:v>-1.08107755269241E-3</c:v>
                </c:pt>
                <c:pt idx="94">
                  <c:v>-1.08109713921229E-3</c:v>
                </c:pt>
                <c:pt idx="95">
                  <c:v>-1.08111477852214E-3</c:v>
                </c:pt>
                <c:pt idx="96">
                  <c:v>-1.0811303209803001E-3</c:v>
                </c:pt>
                <c:pt idx="97">
                  <c:v>-1.0811436340656499E-3</c:v>
                </c:pt>
                <c:pt idx="98">
                  <c:v>-1.08115461164768E-3</c:v>
                </c:pt>
                <c:pt idx="99">
                  <c:v>-1.08116317399783E-3</c:v>
                </c:pt>
                <c:pt idx="100">
                  <c:v>-1.08116923097462E-3</c:v>
                </c:pt>
                <c:pt idx="101">
                  <c:v>-1.0811727385111099E-3</c:v>
                </c:pt>
                <c:pt idx="102">
                  <c:v>-1.08117384758173E-3</c:v>
                </c:pt>
                <c:pt idx="103">
                  <c:v>-1.0811727389391399E-3</c:v>
                </c:pt>
                <c:pt idx="104">
                  <c:v>-1.08116944503007E-3</c:v>
                </c:pt>
                <c:pt idx="105">
                  <c:v>-1.0811639410721601E-3</c:v>
                </c:pt>
                <c:pt idx="106">
                  <c:v>-1.08115629684344E-3</c:v>
                </c:pt>
                <c:pt idx="107">
                  <c:v>-1.0811467184276601E-3</c:v>
                </c:pt>
                <c:pt idx="108">
                  <c:v>-1.0811353204800099E-3</c:v>
                </c:pt>
                <c:pt idx="109">
                  <c:v>-1.0811221685582001E-3</c:v>
                </c:pt>
                <c:pt idx="110">
                  <c:v>-1.08110751807372E-3</c:v>
                </c:pt>
                <c:pt idx="111">
                  <c:v>-1.08109159584229E-3</c:v>
                </c:pt>
                <c:pt idx="112">
                  <c:v>-1.0810744628855799E-3</c:v>
                </c:pt>
                <c:pt idx="113">
                  <c:v>-1.08105608615822E-3</c:v>
                </c:pt>
                <c:pt idx="114">
                  <c:v>-1.08103641682282E-3</c:v>
                </c:pt>
                <c:pt idx="115">
                  <c:v>-1.08101566962058E-3</c:v>
                </c:pt>
                <c:pt idx="116">
                  <c:v>-1.0809942566299699E-3</c:v>
                </c:pt>
                <c:pt idx="117">
                  <c:v>-1.0809723735429101E-3</c:v>
                </c:pt>
                <c:pt idx="118">
                  <c:v>-1.08094999421173E-3</c:v>
                </c:pt>
                <c:pt idx="119">
                  <c:v>-1.08092696395025E-3</c:v>
                </c:pt>
                <c:pt idx="120">
                  <c:v>-1.0809033377174699E-3</c:v>
                </c:pt>
                <c:pt idx="121">
                  <c:v>-1.0808795481469799E-3</c:v>
                </c:pt>
                <c:pt idx="122">
                  <c:v>-1.08085591197741E-3</c:v>
                </c:pt>
                <c:pt idx="123">
                  <c:v>-1.08083240244858E-3</c:v>
                </c:pt>
                <c:pt idx="124">
                  <c:v>-1.0808088245527201E-3</c:v>
                </c:pt>
                <c:pt idx="125">
                  <c:v>-1.0807852213151801E-3</c:v>
                </c:pt>
                <c:pt idx="126">
                  <c:v>-1.08076194268033E-3</c:v>
                </c:pt>
                <c:pt idx="127">
                  <c:v>-1.0807391540283999E-3</c:v>
                </c:pt>
                <c:pt idx="128">
                  <c:v>-1.0807167969300001E-3</c:v>
                </c:pt>
                <c:pt idx="129">
                  <c:v>-1.0806949796348499E-3</c:v>
                </c:pt>
                <c:pt idx="130">
                  <c:v>-1.0806737080566199E-3</c:v>
                </c:pt>
                <c:pt idx="131">
                  <c:v>-1.0806529526494E-3</c:v>
                </c:pt>
                <c:pt idx="132">
                  <c:v>-1.08063316171852E-3</c:v>
                </c:pt>
                <c:pt idx="133">
                  <c:v>-1.0806144694799299E-3</c:v>
                </c:pt>
                <c:pt idx="134">
                  <c:v>-1.08059664287324E-3</c:v>
                </c:pt>
                <c:pt idx="135">
                  <c:v>-1.0805798866706201E-3</c:v>
                </c:pt>
                <c:pt idx="136">
                  <c:v>-1.0805643417190001E-3</c:v>
                </c:pt>
                <c:pt idx="137">
                  <c:v>-1.0805498692577999E-3</c:v>
                </c:pt>
                <c:pt idx="138">
                  <c:v>-1.08053655022685E-3</c:v>
                </c:pt>
                <c:pt idx="139">
                  <c:v>-1.0805243567307699E-3</c:v>
                </c:pt>
                <c:pt idx="140">
                  <c:v>-1.0805130207759599E-3</c:v>
                </c:pt>
                <c:pt idx="141">
                  <c:v>-1.08050239142762E-3</c:v>
                </c:pt>
                <c:pt idx="142">
                  <c:v>-1.0804926406876201E-3</c:v>
                </c:pt>
                <c:pt idx="143">
                  <c:v>-1.0804837214760301E-3</c:v>
                </c:pt>
                <c:pt idx="144">
                  <c:v>-1.0804751217079599E-3</c:v>
                </c:pt>
                <c:pt idx="145">
                  <c:v>-1.0804668053758901E-3</c:v>
                </c:pt>
                <c:pt idx="146">
                  <c:v>-1.08045894498468E-3</c:v>
                </c:pt>
                <c:pt idx="147">
                  <c:v>-1.08045147889027E-3</c:v>
                </c:pt>
                <c:pt idx="148">
                  <c:v>-1.08044439465634E-3</c:v>
                </c:pt>
                <c:pt idx="149">
                  <c:v>-1.0804378272989299E-3</c:v>
                </c:pt>
                <c:pt idx="150">
                  <c:v>-1.08043196141768E-3</c:v>
                </c:pt>
                <c:pt idx="151">
                  <c:v>-1.0804270403823001E-3</c:v>
                </c:pt>
                <c:pt idx="152">
                  <c:v>-1.0804230640912699E-3</c:v>
                </c:pt>
                <c:pt idx="153">
                  <c:v>-1.0804199829192299E-3</c:v>
                </c:pt>
                <c:pt idx="154">
                  <c:v>-1.0804179046131101E-3</c:v>
                </c:pt>
                <c:pt idx="155">
                  <c:v>-1.0804169024514899E-3</c:v>
                </c:pt>
                <c:pt idx="156">
                  <c:v>-1.0804170329027701E-3</c:v>
                </c:pt>
                <c:pt idx="157">
                  <c:v>-1.0804183063683999E-3</c:v>
                </c:pt>
                <c:pt idx="158">
                  <c:v>-1.08042068392007E-3</c:v>
                </c:pt>
                <c:pt idx="159">
                  <c:v>-1.0804241116051799E-3</c:v>
                </c:pt>
                <c:pt idx="160">
                  <c:v>-1.08042844570974E-3</c:v>
                </c:pt>
                <c:pt idx="161">
                  <c:v>-1.0804335049416701E-3</c:v>
                </c:pt>
                <c:pt idx="162">
                  <c:v>-1.08043944014266E-3</c:v>
                </c:pt>
                <c:pt idx="163">
                  <c:v>-1.08044629635144E-3</c:v>
                </c:pt>
                <c:pt idx="164">
                  <c:v>-1.0804537978843301E-3</c:v>
                </c:pt>
                <c:pt idx="165">
                  <c:v>-1.0804616441077899E-3</c:v>
                </c:pt>
                <c:pt idx="166">
                  <c:v>-1.0804698197260699E-3</c:v>
                </c:pt>
                <c:pt idx="167">
                  <c:v>-1.08047855813422E-3</c:v>
                </c:pt>
                <c:pt idx="168">
                  <c:v>-1.08048766416778E-3</c:v>
                </c:pt>
                <c:pt idx="169">
                  <c:v>-1.08049726657047E-3</c:v>
                </c:pt>
                <c:pt idx="170">
                  <c:v>-1.0805074694066399E-3</c:v>
                </c:pt>
                <c:pt idx="171">
                  <c:v>-1.08051795750347E-3</c:v>
                </c:pt>
                <c:pt idx="172">
                  <c:v>-1.0805288332207501E-3</c:v>
                </c:pt>
                <c:pt idx="173">
                  <c:v>-1.08054032660577E-3</c:v>
                </c:pt>
                <c:pt idx="174">
                  <c:v>-1.0805523164104101E-3</c:v>
                </c:pt>
                <c:pt idx="175">
                  <c:v>-1.0805648756967701E-3</c:v>
                </c:pt>
                <c:pt idx="176">
                  <c:v>-1.0805780204996699E-3</c:v>
                </c:pt>
                <c:pt idx="177">
                  <c:v>-1.08059126620167E-3</c:v>
                </c:pt>
                <c:pt idx="178">
                  <c:v>-1.08060447115638E-3</c:v>
                </c:pt>
                <c:pt idx="179">
                  <c:v>-1.0806179240282E-3</c:v>
                </c:pt>
                <c:pt idx="180">
                  <c:v>-1.0806314430364501E-3</c:v>
                </c:pt>
                <c:pt idx="181">
                  <c:v>-1.0806445683646799E-3</c:v>
                </c:pt>
                <c:pt idx="182">
                  <c:v>-1.08065741521826E-3</c:v>
                </c:pt>
                <c:pt idx="183">
                  <c:v>-1.08067044970874E-3</c:v>
                </c:pt>
                <c:pt idx="184">
                  <c:v>-1.0806834531640701E-3</c:v>
                </c:pt>
                <c:pt idx="185">
                  <c:v>-1.0806957454002699E-3</c:v>
                </c:pt>
                <c:pt idx="186">
                  <c:v>-1.0807072929386501E-3</c:v>
                </c:pt>
                <c:pt idx="187">
                  <c:v>-1.0807185020639701E-3</c:v>
                </c:pt>
                <c:pt idx="188">
                  <c:v>-1.0807297358600299E-3</c:v>
                </c:pt>
                <c:pt idx="189">
                  <c:v>-1.0807407841694401E-3</c:v>
                </c:pt>
                <c:pt idx="190">
                  <c:v>-1.0807512113462201E-3</c:v>
                </c:pt>
                <c:pt idx="191">
                  <c:v>-1.0807611220069299E-3</c:v>
                </c:pt>
                <c:pt idx="192">
                  <c:v>-1.08077069649865E-3</c:v>
                </c:pt>
                <c:pt idx="193">
                  <c:v>-1.08078011125225E-3</c:v>
                </c:pt>
                <c:pt idx="194">
                  <c:v>-1.0807895146214999E-3</c:v>
                </c:pt>
                <c:pt idx="195">
                  <c:v>-1.08079883931924E-3</c:v>
                </c:pt>
                <c:pt idx="196">
                  <c:v>-1.08080820636409E-3</c:v>
                </c:pt>
                <c:pt idx="197">
                  <c:v>-1.0808177638901E-3</c:v>
                </c:pt>
                <c:pt idx="198">
                  <c:v>-1.0808276185310199E-3</c:v>
                </c:pt>
                <c:pt idx="199">
                  <c:v>-1.0808379267625899E-3</c:v>
                </c:pt>
                <c:pt idx="200">
                  <c:v>-1.0808488628677401E-3</c:v>
                </c:pt>
                <c:pt idx="201">
                  <c:v>-1.0808606769641101E-3</c:v>
                </c:pt>
                <c:pt idx="202">
                  <c:v>-1.0808735187233E-3</c:v>
                </c:pt>
                <c:pt idx="203">
                  <c:v>-1.08088705537385E-3</c:v>
                </c:pt>
                <c:pt idx="204">
                  <c:v>-1.08090105214198E-3</c:v>
                </c:pt>
                <c:pt idx="205">
                  <c:v>-1.08091561049631E-3</c:v>
                </c:pt>
                <c:pt idx="206">
                  <c:v>-1.0809307712859499E-3</c:v>
                </c:pt>
                <c:pt idx="207">
                  <c:v>-1.08094652438869E-3</c:v>
                </c:pt>
                <c:pt idx="208">
                  <c:v>-1.0809628236256299E-3</c:v>
                </c:pt>
                <c:pt idx="209">
                  <c:v>-1.0809794695812299E-3</c:v>
                </c:pt>
                <c:pt idx="210">
                  <c:v>-1.08099615699096E-3</c:v>
                </c:pt>
                <c:pt idx="211">
                  <c:v>-1.08101266659638E-3</c:v>
                </c:pt>
                <c:pt idx="212">
                  <c:v>-1.0810288753083999E-3</c:v>
                </c:pt>
                <c:pt idx="213">
                  <c:v>-1.08104471848638E-3</c:v>
                </c:pt>
                <c:pt idx="214">
                  <c:v>-1.08106019657593E-3</c:v>
                </c:pt>
                <c:pt idx="215">
                  <c:v>-1.08107529309577E-3</c:v>
                </c:pt>
                <c:pt idx="216">
                  <c:v>-1.0810898751661201E-3</c:v>
                </c:pt>
                <c:pt idx="217">
                  <c:v>-1.0811039001031701E-3</c:v>
                </c:pt>
                <c:pt idx="218">
                  <c:v>-1.0811174647802799E-3</c:v>
                </c:pt>
                <c:pt idx="219">
                  <c:v>-1.08113036728851E-3</c:v>
                </c:pt>
                <c:pt idx="220">
                  <c:v>-1.0811425260396101E-3</c:v>
                </c:pt>
                <c:pt idx="221">
                  <c:v>-1.08115413443431E-3</c:v>
                </c:pt>
                <c:pt idx="222">
                  <c:v>-1.0811653792381899E-3</c:v>
                </c:pt>
                <c:pt idx="223">
                  <c:v>-1.08117640571922E-3</c:v>
                </c:pt>
                <c:pt idx="224">
                  <c:v>-1.0811873656170099E-3</c:v>
                </c:pt>
                <c:pt idx="225">
                  <c:v>-1.0811984765791501E-3</c:v>
                </c:pt>
                <c:pt idx="226">
                  <c:v>-1.0812100343573299E-3</c:v>
                </c:pt>
                <c:pt idx="227">
                  <c:v>-1.0812223191246501E-3</c:v>
                </c:pt>
                <c:pt idx="228">
                  <c:v>-1.0812354190549501E-3</c:v>
                </c:pt>
                <c:pt idx="229">
                  <c:v>-1.0812495163074201E-3</c:v>
                </c:pt>
                <c:pt idx="230">
                  <c:v>-1.0812651535022099E-3</c:v>
                </c:pt>
                <c:pt idx="231">
                  <c:v>-1.08128258621926E-3</c:v>
                </c:pt>
                <c:pt idx="232">
                  <c:v>-1.0813019169282E-3</c:v>
                </c:pt>
                <c:pt idx="233">
                  <c:v>-1.0813233018073401E-3</c:v>
                </c:pt>
                <c:pt idx="234">
                  <c:v>-1.08134690651507E-3</c:v>
                </c:pt>
                <c:pt idx="235">
                  <c:v>-1.0813728352967399E-3</c:v>
                </c:pt>
                <c:pt idx="236">
                  <c:v>-1.08140114439624E-3</c:v>
                </c:pt>
                <c:pt idx="237">
                  <c:v>-1.0814318791393001E-3</c:v>
                </c:pt>
                <c:pt idx="238">
                  <c:v>-1.08146509607952E-3</c:v>
                </c:pt>
                <c:pt idx="239">
                  <c:v>-1.0815008668885399E-3</c:v>
                </c:pt>
                <c:pt idx="240">
                  <c:v>-1.08153925026441E-3</c:v>
                </c:pt>
                <c:pt idx="241">
                  <c:v>-1.0815802389156301E-3</c:v>
                </c:pt>
                <c:pt idx="242">
                  <c:v>-1.08162374240969E-3</c:v>
                </c:pt>
                <c:pt idx="243">
                  <c:v>-1.0816696149834699E-3</c:v>
                </c:pt>
                <c:pt idx="244">
                  <c:v>-1.08171769508577E-3</c:v>
                </c:pt>
                <c:pt idx="245">
                  <c:v>-1.08176782435169E-3</c:v>
                </c:pt>
                <c:pt idx="246">
                  <c:v>-1.0818196443076499E-3</c:v>
                </c:pt>
                <c:pt idx="247">
                  <c:v>-1.08187271627083E-3</c:v>
                </c:pt>
                <c:pt idx="248">
                  <c:v>-1.08192691988945E-3</c:v>
                </c:pt>
                <c:pt idx="249">
                  <c:v>-1.08198184346089E-3</c:v>
                </c:pt>
                <c:pt idx="250">
                  <c:v>-1.0820369255336E-3</c:v>
                </c:pt>
                <c:pt idx="251">
                  <c:v>-1.08209161105847E-3</c:v>
                </c:pt>
                <c:pt idx="252">
                  <c:v>-1.08214541906645E-3</c:v>
                </c:pt>
                <c:pt idx="253">
                  <c:v>-1.0821979396312201E-3</c:v>
                </c:pt>
                <c:pt idx="254">
                  <c:v>-1.0822487713291499E-3</c:v>
                </c:pt>
                <c:pt idx="255">
                  <c:v>-1.0822974104571399E-3</c:v>
                </c:pt>
                <c:pt idx="256">
                  <c:v>-1.08234320583913E-3</c:v>
                </c:pt>
                <c:pt idx="257">
                  <c:v>-1.08238531518244E-3</c:v>
                </c:pt>
                <c:pt idx="258">
                  <c:v>-1.0824232985078401E-3</c:v>
                </c:pt>
                <c:pt idx="259">
                  <c:v>-1.08245695256356E-3</c:v>
                </c:pt>
                <c:pt idx="260">
                  <c:v>-1.0824857530841699E-3</c:v>
                </c:pt>
                <c:pt idx="261">
                  <c:v>-1.0825091587779001E-3</c:v>
                </c:pt>
                <c:pt idx="262">
                  <c:v>-1.08252660367544E-3</c:v>
                </c:pt>
                <c:pt idx="263">
                  <c:v>-1.08253751971121E-3</c:v>
                </c:pt>
                <c:pt idx="264">
                  <c:v>-1.0825414527426401E-3</c:v>
                </c:pt>
                <c:pt idx="265">
                  <c:v>-1.0825379222347701E-3</c:v>
                </c:pt>
                <c:pt idx="266">
                  <c:v>-1.0825267601821001E-3</c:v>
                </c:pt>
                <c:pt idx="267">
                  <c:v>-1.08250800252433E-3</c:v>
                </c:pt>
                <c:pt idx="268">
                  <c:v>-1.0824812728440201E-3</c:v>
                </c:pt>
                <c:pt idx="269">
                  <c:v>-1.08244624200643E-3</c:v>
                </c:pt>
                <c:pt idx="270">
                  <c:v>-1.0824027293748601E-3</c:v>
                </c:pt>
                <c:pt idx="271">
                  <c:v>-1.0823508611107801E-3</c:v>
                </c:pt>
                <c:pt idx="272">
                  <c:v>-1.0822908397510201E-3</c:v>
                </c:pt>
                <c:pt idx="273">
                  <c:v>-1.08222290912567E-3</c:v>
                </c:pt>
                <c:pt idx="274">
                  <c:v>-1.08214773735195E-3</c:v>
                </c:pt>
                <c:pt idx="275">
                  <c:v>-1.08206556367054E-3</c:v>
                </c:pt>
                <c:pt idx="276">
                  <c:v>-1.0819767748241199E-3</c:v>
                </c:pt>
                <c:pt idx="277">
                  <c:v>-1.08188205648199E-3</c:v>
                </c:pt>
                <c:pt idx="278">
                  <c:v>-1.08178228467794E-3</c:v>
                </c:pt>
                <c:pt idx="279">
                  <c:v>-1.0816780503410501E-3</c:v>
                </c:pt>
                <c:pt idx="280">
                  <c:v>-1.08157040469919E-3</c:v>
                </c:pt>
                <c:pt idx="281">
                  <c:v>-1.0814604082088101E-3</c:v>
                </c:pt>
                <c:pt idx="282">
                  <c:v>-1.08134912110434E-3</c:v>
                </c:pt>
                <c:pt idx="283">
                  <c:v>-1.0812377593735099E-3</c:v>
                </c:pt>
                <c:pt idx="284">
                  <c:v>-1.08112730173798E-3</c:v>
                </c:pt>
                <c:pt idx="285">
                  <c:v>-1.08101856701477E-3</c:v>
                </c:pt>
                <c:pt idx="286">
                  <c:v>-1.0809132077512699E-3</c:v>
                </c:pt>
                <c:pt idx="287">
                  <c:v>-1.0808125153925199E-3</c:v>
                </c:pt>
                <c:pt idx="288">
                  <c:v>-1.0807176996823699E-3</c:v>
                </c:pt>
                <c:pt idx="289">
                  <c:v>-1.0806295497044201E-3</c:v>
                </c:pt>
                <c:pt idx="290">
                  <c:v>-1.0805483911030501E-3</c:v>
                </c:pt>
                <c:pt idx="291">
                  <c:v>-1.0804752064458899E-3</c:v>
                </c:pt>
                <c:pt idx="292">
                  <c:v>-1.0804111720471199E-3</c:v>
                </c:pt>
                <c:pt idx="293">
                  <c:v>-1.0803566480668699E-3</c:v>
                </c:pt>
                <c:pt idx="294">
                  <c:v>-1.0803116210032701E-3</c:v>
                </c:pt>
                <c:pt idx="295">
                  <c:v>-1.08027620783862E-3</c:v>
                </c:pt>
                <c:pt idx="296">
                  <c:v>-1.0802512065523899E-3</c:v>
                </c:pt>
                <c:pt idx="297">
                  <c:v>-1.0802362700007E-3</c:v>
                </c:pt>
                <c:pt idx="298">
                  <c:v>-1.0802306566195399E-3</c:v>
                </c:pt>
                <c:pt idx="299">
                  <c:v>-1.08023372587893E-3</c:v>
                </c:pt>
                <c:pt idx="300">
                  <c:v>-1.08024407004292E-3</c:v>
                </c:pt>
                <c:pt idx="301">
                  <c:v>-1.08025757301667E-3</c:v>
                </c:pt>
                <c:pt idx="302">
                  <c:v>-1.0802727164024499E-3</c:v>
                </c:pt>
                <c:pt idx="303">
                  <c:v>-1.0802895280479E-3</c:v>
                </c:pt>
                <c:pt idx="304">
                  <c:v>-1.08030820512312E-3</c:v>
                </c:pt>
                <c:pt idx="305">
                  <c:v>-1.08032871894212E-3</c:v>
                </c:pt>
                <c:pt idx="306">
                  <c:v>-1.0803510239420001E-3</c:v>
                </c:pt>
                <c:pt idx="307">
                  <c:v>-1.08037507750852E-3</c:v>
                </c:pt>
                <c:pt idx="308">
                  <c:v>-1.08040083495899E-3</c:v>
                </c:pt>
                <c:pt idx="309">
                  <c:v>-1.0804282058324401E-3</c:v>
                </c:pt>
                <c:pt idx="310">
                  <c:v>-1.08045708673354E-3</c:v>
                </c:pt>
                <c:pt idx="311">
                  <c:v>-1.0804873782697499E-3</c:v>
                </c:pt>
                <c:pt idx="312">
                  <c:v>-1.08051897680957E-3</c:v>
                </c:pt>
                <c:pt idx="313">
                  <c:v>-1.0805517742047E-3</c:v>
                </c:pt>
                <c:pt idx="314">
                  <c:v>-1.08058567469763E-3</c:v>
                </c:pt>
                <c:pt idx="315">
                  <c:v>-1.0806205920738899E-3</c:v>
                </c:pt>
                <c:pt idx="316">
                  <c:v>-1.0806564220714101E-3</c:v>
                </c:pt>
                <c:pt idx="317">
                  <c:v>-1.0806930581874199E-3</c:v>
                </c:pt>
                <c:pt idx="318">
                  <c:v>-1.08073045634296E-3</c:v>
                </c:pt>
                <c:pt idx="319">
                  <c:v>-1.0807686451691199E-3</c:v>
                </c:pt>
                <c:pt idx="320">
                  <c:v>-1.08080766057018E-3</c:v>
                </c:pt>
                <c:pt idx="321">
                  <c:v>-1.08084749602155E-3</c:v>
                </c:pt>
                <c:pt idx="322">
                  <c:v>-1.08088809963417E-3</c:v>
                </c:pt>
                <c:pt idx="323">
                  <c:v>-1.0809294020922601E-3</c:v>
                </c:pt>
                <c:pt idx="324">
                  <c:v>-1.0809713648196201E-3</c:v>
                </c:pt>
                <c:pt idx="325">
                  <c:v>-1.0810139982801699E-3</c:v>
                </c:pt>
                <c:pt idx="326">
                  <c:v>-1.0810573118804E-3</c:v>
                </c:pt>
                <c:pt idx="327">
                  <c:v>-1.0811012592054699E-3</c:v>
                </c:pt>
                <c:pt idx="328">
                  <c:v>-1.08114576951271E-3</c:v>
                </c:pt>
                <c:pt idx="329">
                  <c:v>-1.0811908214603499E-3</c:v>
                </c:pt>
                <c:pt idx="330">
                  <c:v>-1.0812364461231399E-3</c:v>
                </c:pt>
                <c:pt idx="331">
                  <c:v>-1.08128267918328E-3</c:v>
                </c:pt>
                <c:pt idx="332">
                  <c:v>-1.08132954307933E-3</c:v>
                </c:pt>
                <c:pt idx="333">
                  <c:v>-1.08137704770756E-3</c:v>
                </c:pt>
                <c:pt idx="334">
                  <c:v>-1.08142518135484E-3</c:v>
                </c:pt>
                <c:pt idx="335">
                  <c:v>-1.08147390696326E-3</c:v>
                </c:pt>
                <c:pt idx="336">
                  <c:v>-1.0815231837841E-3</c:v>
                </c:pt>
                <c:pt idx="337">
                  <c:v>-1.08157300593631E-3</c:v>
                </c:pt>
                <c:pt idx="338">
                  <c:v>-1.08162341910846E-3</c:v>
                </c:pt>
                <c:pt idx="339">
                  <c:v>-1.0816744897662E-3</c:v>
                </c:pt>
                <c:pt idx="340">
                  <c:v>-1.0817262529322E-3</c:v>
                </c:pt>
                <c:pt idx="341">
                  <c:v>-1.08177869165665E-3</c:v>
                </c:pt>
                <c:pt idx="342">
                  <c:v>-1.0818317604391399E-3</c:v>
                </c:pt>
                <c:pt idx="343">
                  <c:v>-1.0818854278774701E-3</c:v>
                </c:pt>
                <c:pt idx="344">
                  <c:v>-1.08193970591531E-3</c:v>
                </c:pt>
                <c:pt idx="345">
                  <c:v>-1.0819946455369999E-3</c:v>
                </c:pt>
                <c:pt idx="346">
                  <c:v>-1.0820503255971E-3</c:v>
                </c:pt>
                <c:pt idx="347">
                  <c:v>-1.0821068404576299E-3</c:v>
                </c:pt>
                <c:pt idx="348">
                  <c:v>-1.0821642566619699E-3</c:v>
                </c:pt>
                <c:pt idx="349">
                  <c:v>-1.0822225852884101E-3</c:v>
                </c:pt>
                <c:pt idx="350">
                  <c:v>-1.0822818243457E-3</c:v>
                </c:pt>
                <c:pt idx="351">
                  <c:v>-1.0823420127080499E-3</c:v>
                </c:pt>
                <c:pt idx="352">
                  <c:v>-1.0824032283691699E-3</c:v>
                </c:pt>
                <c:pt idx="353">
                  <c:v>-1.08246554499841E-3</c:v>
                </c:pt>
                <c:pt idx="354">
                  <c:v>-1.08252899968803E-3</c:v>
                </c:pt>
                <c:pt idx="355">
                  <c:v>-1.0825936060012899E-3</c:v>
                </c:pt>
                <c:pt idx="356">
                  <c:v>-1.0826593858336399E-3</c:v>
                </c:pt>
                <c:pt idx="357">
                  <c:v>-1.08272638191255E-3</c:v>
                </c:pt>
                <c:pt idx="358">
                  <c:v>-1.0827946530408299E-3</c:v>
                </c:pt>
                <c:pt idx="359">
                  <c:v>-1.08286424140755E-3</c:v>
                </c:pt>
                <c:pt idx="360">
                  <c:v>-1.08293512882111E-3</c:v>
                </c:pt>
                <c:pt idx="361">
                  <c:v>-1.0830072598008399E-3</c:v>
                </c:pt>
                <c:pt idx="362">
                  <c:v>-1.08308061607004E-3</c:v>
                </c:pt>
                <c:pt idx="363">
                  <c:v>-1.08315521852967E-3</c:v>
                </c:pt>
                <c:pt idx="364">
                  <c:v>-1.0832310439984E-3</c:v>
                </c:pt>
                <c:pt idx="365">
                  <c:v>-1.0833079956817E-3</c:v>
                </c:pt>
                <c:pt idx="366">
                  <c:v>-1.0833859678436599E-3</c:v>
                </c:pt>
                <c:pt idx="367">
                  <c:v>-1.0834648528966701E-3</c:v>
                </c:pt>
                <c:pt idx="368">
                  <c:v>-1.0835444528390699E-3</c:v>
                </c:pt>
                <c:pt idx="369">
                  <c:v>-1.08362451802317E-3</c:v>
                </c:pt>
                <c:pt idx="370">
                  <c:v>-1.0837049763276899E-3</c:v>
                </c:pt>
                <c:pt idx="371">
                  <c:v>-1.0837860387859599E-3</c:v>
                </c:pt>
                <c:pt idx="372">
                  <c:v>-1.08386801672169E-3</c:v>
                </c:pt>
                <c:pt idx="373">
                  <c:v>-1.08395110194427E-3</c:v>
                </c:pt>
                <c:pt idx="374">
                  <c:v>-1.08403530917079E-3</c:v>
                </c:pt>
                <c:pt idx="375">
                  <c:v>-1.0841205275076201E-3</c:v>
                </c:pt>
                <c:pt idx="376">
                  <c:v>-1.08420659846684E-3</c:v>
                </c:pt>
                <c:pt idx="377">
                  <c:v>-1.0842933787162899E-3</c:v>
                </c:pt>
                <c:pt idx="378">
                  <c:v>-1.0843807653530301E-3</c:v>
                </c:pt>
                <c:pt idx="379">
                  <c:v>-1.0844686914326599E-3</c:v>
                </c:pt>
                <c:pt idx="380">
                  <c:v>-1.0845571138701699E-3</c:v>
                </c:pt>
                <c:pt idx="381">
                  <c:v>-1.0846460062253599E-3</c:v>
                </c:pt>
                <c:pt idx="382">
                  <c:v>-1.0847353549107801E-3</c:v>
                </c:pt>
                <c:pt idx="383">
                  <c:v>-1.08482515570288E-3</c:v>
                </c:pt>
                <c:pt idx="384">
                  <c:v>-1.0849154116045201E-3</c:v>
                </c:pt>
                <c:pt idx="385">
                  <c:v>-1.0850061297260601E-3</c:v>
                </c:pt>
                <c:pt idx="386">
                  <c:v>-1.0850973127841401E-3</c:v>
                </c:pt>
                <c:pt idx="387">
                  <c:v>-1.08518894981039E-3</c:v>
                </c:pt>
                <c:pt idx="388">
                  <c:v>-1.0852810179213901E-3</c:v>
                </c:pt>
                <c:pt idx="389">
                  <c:v>-1.08537349852957E-3</c:v>
                </c:pt>
                <c:pt idx="390">
                  <c:v>-1.08546639606091E-3</c:v>
                </c:pt>
                <c:pt idx="391">
                  <c:v>-1.08555974316511E-3</c:v>
                </c:pt>
                <c:pt idx="392">
                  <c:v>-1.08565358734523E-3</c:v>
                </c:pt>
                <c:pt idx="393">
                  <c:v>-1.0857479700704901E-3</c:v>
                </c:pt>
                <c:pt idx="394">
                  <c:v>-1.0858429161711401E-3</c:v>
                </c:pt>
                <c:pt idx="395">
                  <c:v>-1.08593843911526E-3</c:v>
                </c:pt>
                <c:pt idx="396">
                  <c:v>-1.08603454857463E-3</c:v>
                </c:pt>
                <c:pt idx="397">
                  <c:v>-1.08613124571821E-3</c:v>
                </c:pt>
                <c:pt idx="398">
                  <c:v>-1.0862285104421799E-3</c:v>
                </c:pt>
                <c:pt idx="399">
                  <c:v>-1.0863262961450699E-3</c:v>
                </c:pt>
                <c:pt idx="400">
                  <c:v>-1.0864245379044899E-3</c:v>
                </c:pt>
                <c:pt idx="401">
                  <c:v>-1.08652316646075E-3</c:v>
                </c:pt>
                <c:pt idx="402">
                  <c:v>-1.0866221192184699E-3</c:v>
                </c:pt>
                <c:pt idx="403">
                  <c:v>-1.08672134453141E-3</c:v>
                </c:pt>
                <c:pt idx="404">
                  <c:v>-1.08682079805514E-3</c:v>
                </c:pt>
                <c:pt idx="405">
                  <c:v>-1.0869204323731101E-3</c:v>
                </c:pt>
                <c:pt idx="406">
                  <c:v>-1.0870201865090701E-3</c:v>
                </c:pt>
                <c:pt idx="407">
                  <c:v>-1.0871199850261801E-3</c:v>
                </c:pt>
                <c:pt idx="408">
                  <c:v>-1.08721975029838E-3</c:v>
                </c:pt>
                <c:pt idx="409">
                  <c:v>-1.0873194193413199E-3</c:v>
                </c:pt>
                <c:pt idx="410">
                  <c:v>-1.0874189506915001E-3</c:v>
                </c:pt>
                <c:pt idx="411">
                  <c:v>-1.0875183143480901E-3</c:v>
                </c:pt>
                <c:pt idx="412">
                  <c:v>-1.08761747133998E-3</c:v>
                </c:pt>
                <c:pt idx="413">
                  <c:v>-1.0877163558532001E-3</c:v>
                </c:pt>
                <c:pt idx="414">
                  <c:v>-1.08781486837715E-3</c:v>
                </c:pt>
                <c:pt idx="415">
                  <c:v>-1.0879128809073301E-3</c:v>
                </c:pt>
                <c:pt idx="416">
                  <c:v>-1.0880102507295399E-3</c:v>
                </c:pt>
                <c:pt idx="417">
                  <c:v>-1.08810683486738E-3</c:v>
                </c:pt>
                <c:pt idx="418">
                  <c:v>-1.0882024942053801E-3</c:v>
                </c:pt>
                <c:pt idx="419">
                  <c:v>-1.0882970835231699E-3</c:v>
                </c:pt>
                <c:pt idx="420">
                  <c:v>-1.08839043823287E-3</c:v>
                </c:pt>
                <c:pt idx="421">
                  <c:v>-1.0884823729980799E-3</c:v>
                </c:pt>
                <c:pt idx="422">
                  <c:v>-1.0885726954073299E-3</c:v>
                </c:pt>
                <c:pt idx="423">
                  <c:v>-1.08866122398078E-3</c:v>
                </c:pt>
                <c:pt idx="424">
                  <c:v>-1.08874779858781E-3</c:v>
                </c:pt>
                <c:pt idx="425">
                  <c:v>-1.08883228152302E-3</c:v>
                </c:pt>
                <c:pt idx="426">
                  <c:v>-1.08891455778392E-3</c:v>
                </c:pt>
                <c:pt idx="427">
                  <c:v>-1.0889945441320201E-3</c:v>
                </c:pt>
                <c:pt idx="428">
                  <c:v>-1.0890722059416101E-3</c:v>
                </c:pt>
                <c:pt idx="429">
                  <c:v>-1.0891475680497201E-3</c:v>
                </c:pt>
                <c:pt idx="430">
                  <c:v>-1.0892207090394399E-3</c:v>
                </c:pt>
                <c:pt idx="431">
                  <c:v>-1.0892917485709999E-3</c:v>
                </c:pt>
                <c:pt idx="432">
                  <c:v>-1.0893608459924601E-3</c:v>
                </c:pt>
                <c:pt idx="433">
                  <c:v>-1.08942820971211E-3</c:v>
                </c:pt>
                <c:pt idx="434">
                  <c:v>-1.0894941003037101E-3</c:v>
                </c:pt>
                <c:pt idx="435">
                  <c:v>-1.0895588227380301E-3</c:v>
                </c:pt>
                <c:pt idx="436">
                  <c:v>-1.0896227176583799E-3</c:v>
                </c:pt>
                <c:pt idx="437">
                  <c:v>-1.0896861472950499E-3</c:v>
                </c:pt>
                <c:pt idx="438">
                  <c:v>-1.0897494590279501E-3</c:v>
                </c:pt>
                <c:pt idx="439">
                  <c:v>-1.0898129384348801E-3</c:v>
                </c:pt>
                <c:pt idx="440">
                  <c:v>-1.0898767978917501E-3</c:v>
                </c:pt>
                <c:pt idx="441">
                  <c:v>-1.08994122514959E-3</c:v>
                </c:pt>
                <c:pt idx="442">
                  <c:v>-1.09000645788362E-3</c:v>
                </c:pt>
                <c:pt idx="443">
                  <c:v>-1.0900728266157399E-3</c:v>
                </c:pt>
                <c:pt idx="444">
                  <c:v>-1.09014073915862E-3</c:v>
                </c:pt>
                <c:pt idx="445">
                  <c:v>-1.0902106232820201E-3</c:v>
                </c:pt>
                <c:pt idx="446">
                  <c:v>-1.09028286389301E-3</c:v>
                </c:pt>
                <c:pt idx="447">
                  <c:v>-1.0903577627100699E-3</c:v>
                </c:pt>
                <c:pt idx="448">
                  <c:v>-1.09043552712216E-3</c:v>
                </c:pt>
                <c:pt idx="449">
                  <c:v>-1.09051627826052E-3</c:v>
                </c:pt>
                <c:pt idx="450">
                  <c:v>-1.09060006477465E-3</c:v>
                </c:pt>
                <c:pt idx="451">
                  <c:v>-1.09068687438626E-3</c:v>
                </c:pt>
                <c:pt idx="452">
                  <c:v>-1.09077664167267E-3</c:v>
                </c:pt>
                <c:pt idx="453">
                  <c:v>-1.09086925363017E-3</c:v>
                </c:pt>
                <c:pt idx="454">
                  <c:v>-1.09096455479838E-3</c:v>
                </c:pt>
                <c:pt idx="455">
                  <c:v>-1.0910623522878899E-3</c:v>
                </c:pt>
                <c:pt idx="456">
                  <c:v>-1.0911624191235799E-3</c:v>
                </c:pt>
                <c:pt idx="457">
                  <c:v>-1.0912644939344201E-3</c:v>
                </c:pt>
                <c:pt idx="458">
                  <c:v>-1.09136827750825E-3</c:v>
                </c:pt>
                <c:pt idx="459">
                  <c:v>-1.0914734303342801E-3</c:v>
                </c:pt>
                <c:pt idx="460">
                  <c:v>-1.0915795761964101E-3</c:v>
                </c:pt>
                <c:pt idx="461">
                  <c:v>-1.0916863133030299E-3</c:v>
                </c:pt>
                <c:pt idx="462">
                  <c:v>-1.0917932289683E-3</c:v>
                </c:pt>
                <c:pt idx="463">
                  <c:v>-1.09189991160113E-3</c:v>
                </c:pt>
                <c:pt idx="464">
                  <c:v>-1.09200595700837E-3</c:v>
                </c:pt>
                <c:pt idx="465">
                  <c:v>-1.09211097126404E-3</c:v>
                </c:pt>
                <c:pt idx="466">
                  <c:v>-1.0922145740434701E-3</c:v>
                </c:pt>
                <c:pt idx="467">
                  <c:v>-1.0923164033197401E-3</c:v>
                </c:pt>
                <c:pt idx="468">
                  <c:v>-1.0924161190299299E-3</c:v>
                </c:pt>
                <c:pt idx="469">
                  <c:v>-1.09251340361403E-3</c:v>
                </c:pt>
                <c:pt idx="470">
                  <c:v>-1.0926079602860601E-3</c:v>
                </c:pt>
                <c:pt idx="471">
                  <c:v>-1.0926995120733099E-3</c:v>
                </c:pt>
                <c:pt idx="472">
                  <c:v>-1.0927878043105301E-3</c:v>
                </c:pt>
                <c:pt idx="473">
                  <c:v>-1.0928726110645201E-3</c:v>
                </c:pt>
                <c:pt idx="474">
                  <c:v>-1.09295374327925E-3</c:v>
                </c:pt>
                <c:pt idx="475">
                  <c:v>-1.0930310546593601E-3</c:v>
                </c:pt>
                <c:pt idx="476">
                  <c:v>-1.0931044418572399E-3</c:v>
                </c:pt>
                <c:pt idx="477">
                  <c:v>-1.0931738387888999E-3</c:v>
                </c:pt>
                <c:pt idx="478">
                  <c:v>-1.09323920895201E-3</c:v>
                </c:pt>
                <c:pt idx="479">
                  <c:v>-1.0933005411246099E-3</c:v>
                </c:pt>
                <c:pt idx="480">
                  <c:v>-1.0933578511879299E-3</c:v>
                </c:pt>
                <c:pt idx="481">
                  <c:v>-1.09341118807975E-3</c:v>
                </c:pt>
                <c:pt idx="482">
                  <c:v>-1.09346063884184E-3</c:v>
                </c:pt>
                <c:pt idx="483">
                  <c:v>-1.0935063283704399E-3</c:v>
                </c:pt>
                <c:pt idx="484">
                  <c:v>-1.0935484128272699E-3</c:v>
                </c:pt>
                <c:pt idx="485">
                  <c:v>-1.0935870694541801E-3</c:v>
                </c:pt>
                <c:pt idx="486">
                  <c:v>-1.09362248778496E-3</c:v>
                </c:pt>
                <c:pt idx="487">
                  <c:v>-1.09365486653256E-3</c:v>
                </c:pt>
                <c:pt idx="488">
                  <c:v>-1.0936844166427599E-3</c:v>
                </c:pt>
                <c:pt idx="489">
                  <c:v>-1.09371136657002E-3</c:v>
                </c:pt>
                <c:pt idx="490">
                  <c:v>-1.0937359644597701E-3</c:v>
                </c:pt>
                <c:pt idx="491">
                  <c:v>-1.0937584749357099E-3</c:v>
                </c:pt>
                <c:pt idx="492">
                  <c:v>-1.09377917278633E-3</c:v>
                </c:pt>
                <c:pt idx="493">
                  <c:v>-1.09379833779305E-3</c:v>
                </c:pt>
                <c:pt idx="494">
                  <c:v>-1.09381625275131E-3</c:v>
                </c:pt>
                <c:pt idx="495">
                  <c:v>-1.09383320305109E-3</c:v>
                </c:pt>
                <c:pt idx="496">
                  <c:v>-1.09384947510888E-3</c:v>
                </c:pt>
                <c:pt idx="497">
                  <c:v>-1.0938653536008501E-3</c:v>
                </c:pt>
                <c:pt idx="498">
                  <c:v>-1.0938811202781801E-3</c:v>
                </c:pt>
                <c:pt idx="499">
                  <c:v>-1.0938970560244699E-3</c:v>
                </c:pt>
                <c:pt idx="500">
                  <c:v>-1.0939134438659099E-3</c:v>
                </c:pt>
                <c:pt idx="501">
                  <c:v>-1.0939305692294701E-3</c:v>
                </c:pt>
                <c:pt idx="502">
                  <c:v>-1.09394871681172E-3</c:v>
                </c:pt>
                <c:pt idx="503">
                  <c:v>-1.0939681666804501E-3</c:v>
                </c:pt>
                <c:pt idx="504">
                  <c:v>-1.09398919206673E-3</c:v>
                </c:pt>
                <c:pt idx="505">
                  <c:v>-1.09401205984113E-3</c:v>
                </c:pt>
                <c:pt idx="506">
                  <c:v>-1.0940370342854299E-3</c:v>
                </c:pt>
                <c:pt idx="507">
                  <c:v>-1.0940643827835599E-3</c:v>
                </c:pt>
                <c:pt idx="508">
                  <c:v>-1.09409437671474E-3</c:v>
                </c:pt>
                <c:pt idx="509">
                  <c:v>-1.09412727830184E-3</c:v>
                </c:pt>
                <c:pt idx="510">
                  <c:v>-1.09416331171122E-3</c:v>
                </c:pt>
                <c:pt idx="511">
                  <c:v>-1.09420263053941E-3</c:v>
                </c:pt>
                <c:pt idx="512">
                  <c:v>-1.0942453009042501E-3</c:v>
                </c:pt>
                <c:pt idx="513">
                  <c:v>-1.0942913118603501E-3</c:v>
                </c:pt>
                <c:pt idx="514">
                  <c:v>-1.0943406085082801E-3</c:v>
                </c:pt>
                <c:pt idx="515">
                  <c:v>-1.09439313072508E-3</c:v>
                </c:pt>
                <c:pt idx="516">
                  <c:v>-1.0944488399147699E-3</c:v>
                </c:pt>
                <c:pt idx="517">
                  <c:v>-1.09450772564477E-3</c:v>
                </c:pt>
                <c:pt idx="518">
                  <c:v>-1.0945697953890299E-3</c:v>
                </c:pt>
                <c:pt idx="519">
                  <c:v>-1.09463505680356E-3</c:v>
                </c:pt>
                <c:pt idx="520">
                  <c:v>-1.09470350142137E-3</c:v>
                </c:pt>
                <c:pt idx="521">
                  <c:v>-1.0947750943489801E-3</c:v>
                </c:pt>
                <c:pt idx="522">
                  <c:v>-1.0948497703463999E-3</c:v>
                </c:pt>
                <c:pt idx="523">
                  <c:v>-1.0949274346178999E-3</c:v>
                </c:pt>
                <c:pt idx="524">
                  <c:v>-1.0950079666043201E-3</c:v>
                </c:pt>
                <c:pt idx="525">
                  <c:v>-1.09509122578651E-3</c:v>
                </c:pt>
                <c:pt idx="526">
                  <c:v>-1.0951770587769301E-3</c:v>
                </c:pt>
                <c:pt idx="527">
                  <c:v>-1.0952653064376901E-3</c:v>
                </c:pt>
                <c:pt idx="528">
                  <c:v>-1.09535580909502E-3</c:v>
                </c:pt>
                <c:pt idx="529">
                  <c:v>-1.09544840819682E-3</c:v>
                </c:pt>
                <c:pt idx="530">
                  <c:v>-1.0955429443490999E-3</c:v>
                </c:pt>
                <c:pt idx="531">
                  <c:v>-1.0956392536424001E-3</c:v>
                </c:pt>
                <c:pt idx="532">
                  <c:v>-1.09573716499701E-3</c:v>
                </c:pt>
                <c:pt idx="533">
                  <c:v>-1.0958365002354099E-3</c:v>
                </c:pt>
                <c:pt idx="534">
                  <c:v>-1.0959370766567601E-3</c:v>
                </c:pt>
                <c:pt idx="535">
                  <c:v>-1.09603871067018E-3</c:v>
                </c:pt>
                <c:pt idx="536">
                  <c:v>-1.09614122126114E-3</c:v>
                </c:pt>
                <c:pt idx="537">
                  <c:v>-1.0962444329839401E-3</c:v>
                </c:pt>
                <c:pt idx="538">
                  <c:v>-1.0963481786218201E-3</c:v>
                </c:pt>
                <c:pt idx="539">
                  <c:v>-1.09645230129155E-3</c:v>
                </c:pt>
                <c:pt idx="540">
                  <c:v>-1.0965566552317201E-3</c:v>
                </c:pt>
                <c:pt idx="541">
                  <c:v>-1.09666110459794E-3</c:v>
                </c:pt>
                <c:pt idx="542">
                  <c:v>-1.0967655204649001E-3</c:v>
                </c:pt>
                <c:pt idx="543">
                  <c:v>-1.09686977736317E-3</c:v>
                </c:pt>
                <c:pt idx="544">
                  <c:v>-1.0969737512184199E-3</c:v>
                </c:pt>
                <c:pt idx="545">
                  <c:v>-1.0970773199544699E-3</c:v>
                </c:pt>
                <c:pt idx="546">
                  <c:v>-1.09718036646156E-3</c:v>
                </c:pt>
                <c:pt idx="547">
                  <c:v>-1.0972827820876401E-3</c:v>
                </c:pt>
                <c:pt idx="548">
                  <c:v>-1.0973844684247099E-3</c:v>
                </c:pt>
                <c:pt idx="549">
                  <c:v>-1.0974853363237801E-3</c:v>
                </c:pt>
                <c:pt idx="550">
                  <c:v>-1.0975853030046299E-3</c:v>
                </c:pt>
                <c:pt idx="551">
                  <c:v>-1.0976842894532999E-3</c:v>
                </c:pt>
                <c:pt idx="552">
                  <c:v>-1.0977822201059201E-3</c:v>
                </c:pt>
                <c:pt idx="553">
                  <c:v>-1.0978790252709301E-3</c:v>
                </c:pt>
                <c:pt idx="554">
                  <c:v>-1.0979746448809701E-3</c:v>
                </c:pt>
                <c:pt idx="555">
                  <c:v>-1.0980690311836201E-3</c:v>
                </c:pt>
                <c:pt idx="556">
                  <c:v>-1.0981621485256501E-3</c:v>
                </c:pt>
                <c:pt idx="557">
                  <c:v>-1.0982539701537E-3</c:v>
                </c:pt>
                <c:pt idx="558">
                  <c:v>-1.09834447377395E-3</c:v>
                </c:pt>
                <c:pt idx="559">
                  <c:v>-1.09843363819821E-3</c:v>
                </c:pt>
                <c:pt idx="560">
                  <c:v>-1.0985214423434901E-3</c:v>
                </c:pt>
                <c:pt idx="561">
                  <c:v>-1.09860786603496E-3</c:v>
                </c:pt>
                <c:pt idx="562">
                  <c:v>-1.09869289095174E-3</c:v>
                </c:pt>
                <c:pt idx="563">
                  <c:v>-1.0987765004058299E-3</c:v>
                </c:pt>
                <c:pt idx="564">
                  <c:v>-1.09885867784784E-3</c:v>
                </c:pt>
                <c:pt idx="565">
                  <c:v>-1.09893940477111E-3</c:v>
                </c:pt>
                <c:pt idx="566">
                  <c:v>-1.09901865848477E-3</c:v>
                </c:pt>
                <c:pt idx="567">
                  <c:v>-1.09909640972917E-3</c:v>
                </c:pt>
                <c:pt idx="568">
                  <c:v>-1.0991726202394499E-3</c:v>
                </c:pt>
                <c:pt idx="569">
                  <c:v>-1.0992472410105E-3</c:v>
                </c:pt>
                <c:pt idx="570">
                  <c:v>-1.099320212213E-3</c:v>
                </c:pt>
                <c:pt idx="571">
                  <c:v>-1.0993914649842799E-3</c:v>
                </c:pt>
                <c:pt idx="572">
                  <c:v>-1.0994609243162401E-3</c:v>
                </c:pt>
                <c:pt idx="573">
                  <c:v>-1.0995285118583201E-3</c:v>
                </c:pt>
                <c:pt idx="574">
                  <c:v>-1.09959414784222E-3</c:v>
                </c:pt>
                <c:pt idx="575">
                  <c:v>-1.0996577522846399E-3</c:v>
                </c:pt>
                <c:pt idx="576">
                  <c:v>-1.09971924689978E-3</c:v>
                </c:pt>
                <c:pt idx="577">
                  <c:v>-1.09977856006809E-3</c:v>
                </c:pt>
                <c:pt idx="578">
                  <c:v>-1.0998356363901901E-3</c:v>
                </c:pt>
                <c:pt idx="579">
                  <c:v>-1.0998904491314901E-3</c:v>
                </c:pt>
                <c:pt idx="580">
                  <c:v>-1.0999430099437699E-3</c:v>
                </c:pt>
                <c:pt idx="581">
                  <c:v>-1.0999933690708E-3</c:v>
                </c:pt>
                <c:pt idx="582">
                  <c:v>-1.1000416028722701E-3</c:v>
                </c:pt>
                <c:pt idx="583">
                  <c:v>-1.10008779223604E-3</c:v>
                </c:pt>
                <c:pt idx="584">
                  <c:v>-1.10013200085204E-3</c:v>
                </c:pt>
                <c:pt idx="585">
                  <c:v>-1.10017426272274E-3</c:v>
                </c:pt>
                <c:pt idx="586">
                  <c:v>-1.1002145835712299E-3</c:v>
                </c:pt>
                <c:pt idx="587">
                  <c:v>-1.1002529541944599E-3</c:v>
                </c:pt>
                <c:pt idx="588">
                  <c:v>-1.10028936919629E-3</c:v>
                </c:pt>
                <c:pt idx="589">
                  <c:v>-1.1003238438726201E-3</c:v>
                </c:pt>
                <c:pt idx="590">
                  <c:v>-1.1003564245814299E-3</c:v>
                </c:pt>
                <c:pt idx="591">
                  <c:v>-1.1003871915062199E-3</c:v>
                </c:pt>
                <c:pt idx="592">
                  <c:v>-1.10041625535957E-3</c:v>
                </c:pt>
                <c:pt idx="593">
                  <c:v>-1.1004437505714099E-3</c:v>
                </c:pt>
                <c:pt idx="594">
                  <c:v>-1.1004698272887999E-3</c:v>
                </c:pt>
                <c:pt idx="595">
                  <c:v>-1.1004946438864401E-3</c:v>
                </c:pt>
                <c:pt idx="596">
                  <c:v>-1.1005183611593301E-3</c:v>
                </c:pt>
                <c:pt idx="597">
                  <c:v>-1.10054113893202E-3</c:v>
                </c:pt>
                <c:pt idx="598">
                  <c:v>-1.1005631352225701E-3</c:v>
                </c:pt>
                <c:pt idx="599">
                  <c:v>-1.1005845072747801E-3</c:v>
                </c:pt>
                <c:pt idx="600">
                  <c:v>-1.10060541304623E-3</c:v>
                </c:pt>
                <c:pt idx="601">
                  <c:v>-1.1006260115889301E-3</c:v>
                </c:pt>
                <c:pt idx="602">
                  <c:v>-1.1006464613693399E-3</c:v>
                </c:pt>
                <c:pt idx="603">
                  <c:v>-1.1006669165995299E-3</c:v>
                </c:pt>
                <c:pt idx="604">
                  <c:v>-1.1006875224720499E-3</c:v>
                </c:pt>
                <c:pt idx="605">
                  <c:v>-1.1007084104085801E-3</c:v>
                </c:pt>
                <c:pt idx="606">
                  <c:v>-1.1007296941338901E-3</c:v>
                </c:pt>
                <c:pt idx="607">
                  <c:v>-1.10075146696089E-3</c:v>
                </c:pt>
                <c:pt idx="608">
                  <c:v>-1.10077380041275E-3</c:v>
                </c:pt>
                <c:pt idx="609">
                  <c:v>-1.1007967441934901E-3</c:v>
                </c:pt>
                <c:pt idx="610">
                  <c:v>-1.1008203273576401E-3</c:v>
                </c:pt>
                <c:pt idx="611">
                  <c:v>-1.10084456022398E-3</c:v>
                </c:pt>
                <c:pt idx="612">
                  <c:v>-1.10086943627589E-3</c:v>
                </c:pt>
                <c:pt idx="613">
                  <c:v>-1.1008949332744801E-3</c:v>
                </c:pt>
                <c:pt idx="614">
                  <c:v>-1.1009210132399601E-3</c:v>
                </c:pt>
                <c:pt idx="615">
                  <c:v>-1.1009476216804401E-3</c:v>
                </c:pt>
                <c:pt idx="616">
                  <c:v>-1.1009746870375499E-3</c:v>
                </c:pt>
                <c:pt idx="617">
                  <c:v>-1.1010021213529401E-3</c:v>
                </c:pt>
                <c:pt idx="618">
                  <c:v>-1.1010298225579999E-3</c:v>
                </c:pt>
                <c:pt idx="619">
                  <c:v>-1.1010576779085001E-3</c:v>
                </c:pt>
                <c:pt idx="620">
                  <c:v>-1.10108556750532E-3</c:v>
                </c:pt>
                <c:pt idx="621">
                  <c:v>-1.1011133669476399E-3</c:v>
                </c:pt>
                <c:pt idx="622">
                  <c:v>-1.1011409488835299E-3</c:v>
                </c:pt>
                <c:pt idx="623">
                  <c:v>-1.1011681840736899E-3</c:v>
                </c:pt>
                <c:pt idx="624">
                  <c:v>-1.10119494300253E-3</c:v>
                </c:pt>
                <c:pt idx="625">
                  <c:v>-1.10122109877379E-3</c:v>
                </c:pt>
                <c:pt idx="626">
                  <c:v>-1.10124653120666E-3</c:v>
                </c:pt>
                <c:pt idx="627">
                  <c:v>-1.1012711312431899E-3</c:v>
                </c:pt>
                <c:pt idx="628">
                  <c:v>-1.10129480452749E-3</c:v>
                </c:pt>
                <c:pt idx="629">
                  <c:v>-1.1013174734771001E-3</c:v>
                </c:pt>
                <c:pt idx="630">
                  <c:v>-1.1013390779878601E-3</c:v>
                </c:pt>
                <c:pt idx="631">
                  <c:v>-1.1013595755142299E-3</c:v>
                </c:pt>
                <c:pt idx="632">
                  <c:v>-1.10137894128615E-3</c:v>
                </c:pt>
                <c:pt idx="633">
                  <c:v>-1.1013971689767801E-3</c:v>
                </c:pt>
                <c:pt idx="634">
                  <c:v>-1.1014142716431401E-3</c:v>
                </c:pt>
                <c:pt idx="635">
                  <c:v>-1.1014302825360001E-3</c:v>
                </c:pt>
                <c:pt idx="636">
                  <c:v>-1.10144525539562E-3</c:v>
                </c:pt>
                <c:pt idx="637">
                  <c:v>-1.1014592639230401E-3</c:v>
                </c:pt>
                <c:pt idx="638">
                  <c:v>-1.1014724001812801E-3</c:v>
                </c:pt>
                <c:pt idx="639">
                  <c:v>-1.1014847718442201E-3</c:v>
                </c:pt>
                <c:pt idx="640">
                  <c:v>-1.1014964985363799E-3</c:v>
                </c:pt>
                <c:pt idx="641">
                  <c:v>-1.1015077078467201E-3</c:v>
                </c:pt>
                <c:pt idx="642">
                  <c:v>-1.10151853170852E-3</c:v>
                </c:pt>
                <c:pt idx="643">
                  <c:v>-1.1015291035855199E-3</c:v>
                </c:pt>
                <c:pt idx="644">
                  <c:v>-1.1015395563904E-3</c:v>
                </c:pt>
                <c:pt idx="645">
                  <c:v>-1.1015500205706001E-3</c:v>
                </c:pt>
                <c:pt idx="646">
                  <c:v>-1.1015606217227201E-3</c:v>
                </c:pt>
                <c:pt idx="647">
                  <c:v>-1.1015714777263901E-3</c:v>
                </c:pt>
                <c:pt idx="648">
                  <c:v>-1.1015826965582E-3</c:v>
                </c:pt>
                <c:pt idx="649">
                  <c:v>-1.10159437687524E-3</c:v>
                </c:pt>
                <c:pt idx="650">
                  <c:v>-1.1016066131445501E-3</c:v>
                </c:pt>
                <c:pt idx="651">
                  <c:v>-1.1016195051739401E-3</c:v>
                </c:pt>
                <c:pt idx="652">
                  <c:v>-1.10163316921046E-3</c:v>
                </c:pt>
                <c:pt idx="653">
                  <c:v>-1.1016477459917301E-3</c:v>
                </c:pt>
                <c:pt idx="654">
                  <c:v>-1.10166340161296E-3</c:v>
                </c:pt>
                <c:pt idx="655">
                  <c:v>-1.10168031980047E-3</c:v>
                </c:pt>
                <c:pt idx="656">
                  <c:v>-1.10169868773396E-3</c:v>
                </c:pt>
                <c:pt idx="657">
                  <c:v>-1.10171868004498E-3</c:v>
                </c:pt>
                <c:pt idx="658">
                  <c:v>-1.1017404458884101E-3</c:v>
                </c:pt>
                <c:pt idx="659">
                  <c:v>-1.1017641022157E-3</c:v>
                </c:pt>
                <c:pt idx="660">
                  <c:v>-1.10178973373783E-3</c:v>
                </c:pt>
                <c:pt idx="661">
                  <c:v>-1.1018173978693401E-3</c:v>
                </c:pt>
                <c:pt idx="662">
                  <c:v>-1.1018471319325499E-3</c:v>
                </c:pt>
                <c:pt idx="663">
                  <c:v>-1.10187896005228E-3</c:v>
                </c:pt>
                <c:pt idx="664">
                  <c:v>-1.1019128980045601E-3</c:v>
                </c:pt>
                <c:pt idx="665">
                  <c:v>-1.10194895526998E-3</c:v>
                </c:pt>
                <c:pt idx="666">
                  <c:v>-1.1019871343868201E-3</c:v>
                </c:pt>
                <c:pt idx="667">
                  <c:v>-1.1020274283269199E-3</c:v>
                </c:pt>
                <c:pt idx="668">
                  <c:v>-1.1020698170187001E-3</c:v>
                </c:pt>
                <c:pt idx="669">
                  <c:v>-1.1021142642637901E-3</c:v>
                </c:pt>
                <c:pt idx="670">
                  <c:v>-1.10216071606418E-3</c:v>
                </c:pt>
                <c:pt idx="671">
                  <c:v>-1.10220910082608E-3</c:v>
                </c:pt>
                <c:pt idx="672">
                  <c:v>-1.1022593312323299E-3</c:v>
                </c:pt>
                <c:pt idx="673">
                  <c:v>-1.1023113070575601E-3</c:v>
                </c:pt>
                <c:pt idx="674">
                  <c:v>-1.10236491803809E-3</c:v>
                </c:pt>
                <c:pt idx="675">
                  <c:v>-1.10242004609773E-3</c:v>
                </c:pt>
                <c:pt idx="676">
                  <c:v>-1.10247656660626E-3</c:v>
                </c:pt>
                <c:pt idx="677">
                  <c:v>-1.10253434871026E-3</c:v>
                </c:pt>
                <c:pt idx="678">
                  <c:v>-1.1025932550252501E-3</c:v>
                </c:pt>
                <c:pt idx="679">
                  <c:v>-1.1026531411133099E-3</c:v>
                </c:pt>
                <c:pt idx="680">
                  <c:v>-1.10271385521871E-3</c:v>
                </c:pt>
                <c:pt idx="681">
                  <c:v>-1.10277523868953E-3</c:v>
                </c:pt>
                <c:pt idx="682">
                  <c:v>-1.1028371273352901E-3</c:v>
                </c:pt>
                <c:pt idx="683">
                  <c:v>-1.10289935366027E-3</c:v>
                </c:pt>
                <c:pt idx="684">
                  <c:v>-1.1029617495685101E-3</c:v>
                </c:pt>
                <c:pt idx="685">
                  <c:v>-1.10302414893445E-3</c:v>
                </c:pt>
                <c:pt idx="686">
                  <c:v>-1.1030863895100499E-3</c:v>
                </c:pt>
                <c:pt idx="687">
                  <c:v>-1.10314831398539E-3</c:v>
                </c:pt>
                <c:pt idx="688">
                  <c:v>-1.10320977045051E-3</c:v>
                </c:pt>
                <c:pt idx="689">
                  <c:v>-1.10327061276821E-3</c:v>
                </c:pt>
                <c:pt idx="690">
                  <c:v>-1.1033307013039999E-3</c:v>
                </c:pt>
                <c:pt idx="691">
                  <c:v>-1.1033899041165199E-3</c:v>
                </c:pt>
                <c:pt idx="692">
                  <c:v>-1.1034480983188901E-3</c:v>
                </c:pt>
                <c:pt idx="693">
                  <c:v>-1.1035051711379301E-3</c:v>
                </c:pt>
                <c:pt idx="694">
                  <c:v>-1.10356102034631E-3</c:v>
                </c:pt>
                <c:pt idx="695">
                  <c:v>-1.10361555412357E-3</c:v>
                </c:pt>
                <c:pt idx="696">
                  <c:v>-1.1036686907650601E-3</c:v>
                </c:pt>
                <c:pt idx="697">
                  <c:v>-1.10372035876303E-3</c:v>
                </c:pt>
                <c:pt idx="698">
                  <c:v>-1.1037704975648201E-3</c:v>
                </c:pt>
                <c:pt idx="699">
                  <c:v>-1.1038190589207201E-3</c:v>
                </c:pt>
                <c:pt idx="700">
                  <c:v>-1.1038660084241999E-3</c:v>
                </c:pt>
                <c:pt idx="701">
                  <c:v>-1.1039113267987601E-3</c:v>
                </c:pt>
                <c:pt idx="702">
                  <c:v>-1.1039550106909401E-3</c:v>
                </c:pt>
                <c:pt idx="703">
                  <c:v>-1.10399707301924E-3</c:v>
                </c:pt>
                <c:pt idx="704">
                  <c:v>-1.1040375431314901E-3</c:v>
                </c:pt>
                <c:pt idx="705">
                  <c:v>-1.1040764670601699E-3</c:v>
                </c:pt>
                <c:pt idx="706">
                  <c:v>-1.1041139080668399E-3</c:v>
                </c:pt>
                <c:pt idx="707">
                  <c:v>-1.1041499474968299E-3</c:v>
                </c:pt>
                <c:pt idx="708">
                  <c:v>-1.1041846857735699E-3</c:v>
                </c:pt>
                <c:pt idx="709">
                  <c:v>-1.1042182431915399E-3</c:v>
                </c:pt>
                <c:pt idx="710">
                  <c:v>-1.10425076008298E-3</c:v>
                </c:pt>
                <c:pt idx="711">
                  <c:v>-1.10428239599802E-3</c:v>
                </c:pt>
                <c:pt idx="712">
                  <c:v>-1.10431332775765E-3</c:v>
                </c:pt>
                <c:pt idx="713">
                  <c:v>-1.10434374653349E-3</c:v>
                </c:pt>
                <c:pt idx="714">
                  <c:v>-1.10437385432043E-3</c:v>
                </c:pt>
                <c:pt idx="715">
                  <c:v>-1.10440386015161E-3</c:v>
                </c:pt>
                <c:pt idx="716">
                  <c:v>-1.1044339761262601E-3</c:v>
                </c:pt>
                <c:pt idx="717">
                  <c:v>-1.1044644129463801E-3</c:v>
                </c:pt>
                <c:pt idx="718">
                  <c:v>-1.10449537451037E-3</c:v>
                </c:pt>
                <c:pt idx="719">
                  <c:v>-1.1045270514762999E-3</c:v>
                </c:pt>
                <c:pt idx="720">
                  <c:v>-1.10455961456311E-3</c:v>
                </c:pt>
                <c:pt idx="721">
                  <c:v>-1.10459320926781E-3</c:v>
                </c:pt>
                <c:pt idx="722">
                  <c:v>-1.1046279539878199E-3</c:v>
                </c:pt>
                <c:pt idx="723">
                  <c:v>-1.1046639428191601E-3</c:v>
                </c:pt>
                <c:pt idx="724">
                  <c:v>-1.1047012526999901E-3</c:v>
                </c:pt>
                <c:pt idx="725">
                  <c:v>-1.10473995281333E-3</c:v>
                </c:pt>
                <c:pt idx="726">
                  <c:v>-1.10478011314757E-3</c:v>
                </c:pt>
                <c:pt idx="727">
                  <c:v>-1.10482180937086E-3</c:v>
                </c:pt>
                <c:pt idx="728">
                  <c:v>-1.10486512257213E-3</c:v>
                </c:pt>
                <c:pt idx="729">
                  <c:v>-1.1049101342740801E-3</c:v>
                </c:pt>
                <c:pt idx="730">
                  <c:v>-1.1049569186171401E-3</c:v>
                </c:pt>
                <c:pt idx="731">
                  <c:v>-1.1050055342230001E-3</c:v>
                </c:pt>
                <c:pt idx="732">
                  <c:v>-1.1050560179253E-3</c:v>
                </c:pt>
                <c:pt idx="733">
                  <c:v>-1.1051083816332301E-3</c:v>
                </c:pt>
                <c:pt idx="734">
                  <c:v>-1.1051626125252599E-3</c:v>
                </c:pt>
                <c:pt idx="735">
                  <c:v>-1.10521867590748E-3</c:v>
                </c:pt>
                <c:pt idx="736">
                  <c:v>-1.10527651957818E-3</c:v>
                </c:pt>
                <c:pt idx="737">
                  <c:v>-1.10533607843226E-3</c:v>
                </c:pt>
                <c:pt idx="738">
                  <c:v>-1.1053972782519401E-3</c:v>
                </c:pt>
                <c:pt idx="739">
                  <c:v>-1.10546003806769E-3</c:v>
                </c:pt>
                <c:pt idx="740">
                  <c:v>-1.1055242710118101E-3</c:v>
                </c:pt>
                <c:pt idx="741">
                  <c:v>-1.10558988407378E-3</c:v>
                </c:pt>
                <c:pt idx="742">
                  <c:v>-1.1056567774577399E-3</c:v>
                </c:pt>
                <c:pt idx="743">
                  <c:v>-1.1057248442620099E-3</c:v>
                </c:pt>
                <c:pt idx="744">
                  <c:v>-1.1057939709733899E-3</c:v>
                </c:pt>
                <c:pt idx="745">
                  <c:v>-1.1058640389156999E-3</c:v>
                </c:pt>
                <c:pt idx="746">
                  <c:v>-1.1059349264533501E-3</c:v>
                </c:pt>
                <c:pt idx="747">
                  <c:v>-1.10600651153167E-3</c:v>
                </c:pt>
                <c:pt idx="748">
                  <c:v>-1.1060786740708099E-3</c:v>
                </c:pt>
                <c:pt idx="749">
                  <c:v>-1.1061512978013601E-3</c:v>
                </c:pt>
                <c:pt idx="750">
                  <c:v>-1.10622427129533E-3</c:v>
                </c:pt>
                <c:pt idx="751">
                  <c:v>-1.1062974881661399E-3</c:v>
                </c:pt>
                <c:pt idx="752">
                  <c:v>-1.1063708466312501E-3</c:v>
                </c:pt>
                <c:pt idx="753">
                  <c:v>-1.1064442487909399E-3</c:v>
                </c:pt>
                <c:pt idx="754">
                  <c:v>-1.1065176000103201E-3</c:v>
                </c:pt>
                <c:pt idx="755">
                  <c:v>-1.1065908086745899E-3</c:v>
                </c:pt>
                <c:pt idx="756">
                  <c:v>-1.1066637863602501E-3</c:v>
                </c:pt>
                <c:pt idx="757">
                  <c:v>-1.1067364482326399E-3</c:v>
                </c:pt>
                <c:pt idx="758">
                  <c:v>-1.1068087133599999E-3</c:v>
                </c:pt>
                <c:pt idx="759">
                  <c:v>-1.10688050468547E-3</c:v>
                </c:pt>
                <c:pt idx="760">
                  <c:v>-1.1069517485838799E-3</c:v>
                </c:pt>
                <c:pt idx="761">
                  <c:v>-1.1070223741332201E-3</c:v>
                </c:pt>
                <c:pt idx="762">
                  <c:v>-1.10709231232789E-3</c:v>
                </c:pt>
                <c:pt idx="763">
                  <c:v>-1.10716149540001E-3</c:v>
                </c:pt>
                <c:pt idx="764">
                  <c:v>-1.1072298562438401E-3</c:v>
                </c:pt>
                <c:pt idx="765">
                  <c:v>-1.10729732777911E-3</c:v>
                </c:pt>
                <c:pt idx="766">
                  <c:v>-1.10736384204964E-3</c:v>
                </c:pt>
                <c:pt idx="767">
                  <c:v>-1.10742932896534E-3</c:v>
                </c:pt>
                <c:pt idx="768">
                  <c:v>-1.10749371478783E-3</c:v>
                </c:pt>
                <c:pt idx="769">
                  <c:v>-1.10755692061228E-3</c:v>
                </c:pt>
                <c:pt idx="770">
                  <c:v>-1.10761886112235E-3</c:v>
                </c:pt>
                <c:pt idx="771">
                  <c:v>-1.10767944378686E-3</c:v>
                </c:pt>
                <c:pt idx="772">
                  <c:v>-1.10773856850135E-3</c:v>
                </c:pt>
                <c:pt idx="773">
                  <c:v>-1.1077961275515599E-3</c:v>
                </c:pt>
                <c:pt idx="774">
                  <c:v>-1.1078520057498399E-3</c:v>
                </c:pt>
                <c:pt idx="775">
                  <c:v>-1.1079060806684399E-3</c:v>
                </c:pt>
                <c:pt idx="776">
                  <c:v>-1.10795822301908E-3</c:v>
                </c:pt>
                <c:pt idx="777">
                  <c:v>-1.1080082973472199E-3</c:v>
                </c:pt>
                <c:pt idx="778">
                  <c:v>-1.10805616326913E-3</c:v>
                </c:pt>
                <c:pt idx="779">
                  <c:v>-1.10810167745015E-3</c:v>
                </c:pt>
                <c:pt idx="780">
                  <c:v>-1.10814469640036E-3</c:v>
                </c:pt>
                <c:pt idx="781">
                  <c:v>-1.1081850799801499E-3</c:v>
                </c:pt>
                <c:pt idx="782">
                  <c:v>-1.1082226953320301E-3</c:v>
                </c:pt>
                <c:pt idx="783">
                  <c:v>-1.1082574208607799E-3</c:v>
                </c:pt>
                <c:pt idx="784">
                  <c:v>-1.1082891499207301E-3</c:v>
                </c:pt>
                <c:pt idx="785">
                  <c:v>-1.1083177940170901E-3</c:v>
                </c:pt>
                <c:pt idx="786">
                  <c:v>-1.10834328548678E-3</c:v>
                </c:pt>
                <c:pt idx="787">
                  <c:v>-1.10836557966804E-3</c:v>
                </c:pt>
                <c:pt idx="788">
                  <c:v>-1.1083846564213099E-3</c:v>
                </c:pt>
                <c:pt idx="789">
                  <c:v>-1.1084005205930401E-3</c:v>
                </c:pt>
                <c:pt idx="790">
                  <c:v>-1.10841320082355E-3</c:v>
                </c:pt>
                <c:pt idx="791">
                  <c:v>-1.10842274622969E-3</c:v>
                </c:pt>
                <c:pt idx="792">
                  <c:v>-1.10842922103849E-3</c:v>
                </c:pt>
                <c:pt idx="793">
                  <c:v>-1.10843269805397E-3</c:v>
                </c:pt>
                <c:pt idx="794">
                  <c:v>-1.10843325252938E-3</c:v>
                </c:pt>
                <c:pt idx="795">
                  <c:v>-1.10843095819518E-3</c:v>
                </c:pt>
                <c:pt idx="796">
                  <c:v>-1.1084258866744399E-3</c:v>
                </c:pt>
                <c:pt idx="797">
                  <c:v>-1.1084181104599499E-3</c:v>
                </c:pt>
                <c:pt idx="798">
                  <c:v>-1.1084077084584699E-3</c:v>
                </c:pt>
                <c:pt idx="799">
                  <c:v>-1.1083947723024199E-3</c:v>
                </c:pt>
                <c:pt idx="800">
                  <c:v>-1.10837941148507E-3</c:v>
                </c:pt>
                <c:pt idx="801">
                  <c:v>-1.1083617558814E-3</c:v>
                </c:pt>
                <c:pt idx="802">
                  <c:v>-1.10834195511356E-3</c:v>
                </c:pt>
                <c:pt idx="803">
                  <c:v>-1.10832017514496E-3</c:v>
                </c:pt>
                <c:pt idx="804">
                  <c:v>-1.1082965931454201E-3</c:v>
                </c:pt>
                <c:pt idx="805">
                  <c:v>-1.10827139192027E-3</c:v>
                </c:pt>
                <c:pt idx="806">
                  <c:v>-1.10824475505552E-3</c:v>
                </c:pt>
                <c:pt idx="807">
                  <c:v>-1.1082168635204799E-3</c:v>
                </c:pt>
                <c:pt idx="808">
                  <c:v>-1.1081878939437401E-3</c:v>
                </c:pt>
                <c:pt idx="809">
                  <c:v>-1.1081580182933099E-3</c:v>
                </c:pt>
                <c:pt idx="810">
                  <c:v>-1.1081274043631801E-3</c:v>
                </c:pt>
                <c:pt idx="811">
                  <c:v>-1.1080962163627799E-3</c:v>
                </c:pt>
                <c:pt idx="812">
                  <c:v>-1.1080646150227499E-3</c:v>
                </c:pt>
                <c:pt idx="813">
                  <c:v>-1.10803275690686E-3</c:v>
                </c:pt>
                <c:pt idx="814">
                  <c:v>-1.1080007929477099E-3</c:v>
                </c:pt>
                <c:pt idx="815">
                  <c:v>-1.1079688664947999E-3</c:v>
                </c:pt>
                <c:pt idx="816">
                  <c:v>-1.10793711130189E-3</c:v>
                </c:pt>
                <c:pt idx="817">
                  <c:v>-1.1079056498684099E-3</c:v>
                </c:pt>
                <c:pt idx="818">
                  <c:v>-1.1078745924172899E-3</c:v>
                </c:pt>
                <c:pt idx="819">
                  <c:v>-1.1078440365957099E-3</c:v>
                </c:pt>
                <c:pt idx="820">
                  <c:v>-1.10781406779151E-3</c:v>
                </c:pt>
                <c:pt idx="821">
                  <c:v>-1.1077847598153199E-3</c:v>
                </c:pt>
                <c:pt idx="822">
                  <c:v>-1.1077561756472601E-3</c:v>
                </c:pt>
                <c:pt idx="823">
                  <c:v>-1.1077283679935899E-3</c:v>
                </c:pt>
                <c:pt idx="824">
                  <c:v>-1.10770137952996E-3</c:v>
                </c:pt>
                <c:pt idx="825">
                  <c:v>-1.10767524287239E-3</c:v>
                </c:pt>
                <c:pt idx="826">
                  <c:v>-1.10764998045201E-3</c:v>
                </c:pt>
                <c:pt idx="827">
                  <c:v>-1.1076256045207599E-3</c:v>
                </c:pt>
                <c:pt idx="828">
                  <c:v>-1.10760211746508E-3</c:v>
                </c:pt>
                <c:pt idx="829">
                  <c:v>-1.10757951248629E-3</c:v>
                </c:pt>
                <c:pt idx="830">
                  <c:v>-1.10755777458363E-3</c:v>
                </c:pt>
                <c:pt idx="831">
                  <c:v>-1.1075368817120999E-3</c:v>
                </c:pt>
                <c:pt idx="832">
                  <c:v>-1.1075168060040001E-3</c:v>
                </c:pt>
                <c:pt idx="833">
                  <c:v>-1.1074975150173699E-3</c:v>
                </c:pt>
                <c:pt idx="834">
                  <c:v>-1.1074789730448401E-3</c:v>
                </c:pt>
                <c:pt idx="835">
                  <c:v>-1.10746114253295E-3</c:v>
                </c:pt>
                <c:pt idx="836">
                  <c:v>-1.10744398560997E-3</c:v>
                </c:pt>
                <c:pt idx="837">
                  <c:v>-1.1074274656342499E-3</c:v>
                </c:pt>
                <c:pt idx="838">
                  <c:v>-1.1074115486093101E-3</c:v>
                </c:pt>
                <c:pt idx="839">
                  <c:v>-1.1073962043093701E-3</c:v>
                </c:pt>
                <c:pt idx="840">
                  <c:v>-1.1073814070225001E-3</c:v>
                </c:pt>
                <c:pt idx="841">
                  <c:v>-1.1073671359111399E-3</c:v>
                </c:pt>
                <c:pt idx="842">
                  <c:v>-1.1073533750608701E-3</c:v>
                </c:pt>
                <c:pt idx="843">
                  <c:v>-1.1073401133046201E-3</c:v>
                </c:pt>
                <c:pt idx="844">
                  <c:v>-1.1073273438705199E-3</c:v>
                </c:pt>
                <c:pt idx="845">
                  <c:v>-1.1073150638373E-3</c:v>
                </c:pt>
                <c:pt idx="846">
                  <c:v>-1.1073032733305999E-3</c:v>
                </c:pt>
                <c:pt idx="847">
                  <c:v>-1.1072919743921701E-3</c:v>
                </c:pt>
                <c:pt idx="848">
                  <c:v>-1.1072811695092199E-3</c:v>
                </c:pt>
                <c:pt idx="849">
                  <c:v>-1.10727085989145E-3</c:v>
                </c:pt>
                <c:pt idx="850">
                  <c:v>-1.10726104369205E-3</c:v>
                </c:pt>
                <c:pt idx="851">
                  <c:v>-1.10725171444183E-3</c:v>
                </c:pt>
                <c:pt idx="852">
                  <c:v>-1.1072428599701301E-3</c:v>
                </c:pt>
                <c:pt idx="853">
                  <c:v>-1.10723446201063E-3</c:v>
                </c:pt>
                <c:pt idx="854">
                  <c:v>-1.1072264965666699E-3</c:v>
                </c:pt>
                <c:pt idx="855">
                  <c:v>-1.1072189349899801E-3</c:v>
                </c:pt>
                <c:pt idx="856">
                  <c:v>-1.10721174566699E-3</c:v>
                </c:pt>
                <c:pt idx="857">
                  <c:v>-1.10720489622221E-3</c:v>
                </c:pt>
                <c:pt idx="858">
                  <c:v>-1.10719835619943E-3</c:v>
                </c:pt>
                <c:pt idx="859">
                  <c:v>-1.10719210018522E-3</c:v>
                </c:pt>
                <c:pt idx="860">
                  <c:v>-1.1071861112207E-3</c:v>
                </c:pt>
                <c:pt idx="861">
                  <c:v>-1.1071803841070701E-3</c:v>
                </c:pt>
                <c:pt idx="862">
                  <c:v>-1.1071749279494599E-3</c:v>
                </c:pt>
                <c:pt idx="863">
                  <c:v>-1.1071697671667399E-3</c:v>
                </c:pt>
                <c:pt idx="864">
                  <c:v>-1.1071649403666299E-3</c:v>
                </c:pt>
                <c:pt idx="865">
                  <c:v>-1.10716049696158E-3</c:v>
                </c:pt>
                <c:pt idx="866">
                  <c:v>-1.10715649204602E-3</c:v>
                </c:pt>
                <c:pt idx="867">
                  <c:v>-1.107152980622E-3</c:v>
                </c:pt>
                <c:pt idx="868">
                  <c:v>-1.1071500125079E-3</c:v>
                </c:pt>
                <c:pt idx="869">
                  <c:v>-1.1071476290825299E-3</c:v>
                </c:pt>
                <c:pt idx="870">
                  <c:v>-1.1071458624638401E-3</c:v>
                </c:pt>
                <c:pt idx="871">
                  <c:v>-1.1071447370074299E-3</c:v>
                </c:pt>
                <c:pt idx="872">
                  <c:v>-1.1071442723834899E-3</c:v>
                </c:pt>
                <c:pt idx="873">
                  <c:v>-1.1071444871459399E-3</c:v>
                </c:pt>
                <c:pt idx="874">
                  <c:v>-1.10714540171599E-3</c:v>
                </c:pt>
                <c:pt idx="875">
                  <c:v>-1.1071470400087101E-3</c:v>
                </c:pt>
                <c:pt idx="876">
                  <c:v>-1.10714942940134E-3</c:v>
                </c:pt>
                <c:pt idx="877">
                  <c:v>-1.1071525992184001E-3</c:v>
                </c:pt>
                <c:pt idx="878">
                  <c:v>-1.1071565782612099E-3</c:v>
                </c:pt>
                <c:pt idx="879">
                  <c:v>-1.1071613920654901E-3</c:v>
                </c:pt>
                <c:pt idx="880">
                  <c:v>-1.10716706051841E-3</c:v>
                </c:pt>
                <c:pt idx="881">
                  <c:v>-1.1071735962544199E-3</c:v>
                </c:pt>
                <c:pt idx="882">
                  <c:v>-1.1071810039570899E-3</c:v>
                </c:pt>
                <c:pt idx="883">
                  <c:v>-1.10718928041859E-3</c:v>
                </c:pt>
                <c:pt idx="884">
                  <c:v>-1.1071984150250701E-3</c:v>
                </c:pt>
                <c:pt idx="885">
                  <c:v>-1.1072083902840799E-3</c:v>
                </c:pt>
                <c:pt idx="886">
                  <c:v>-1.1072191820843901E-3</c:v>
                </c:pt>
                <c:pt idx="887">
                  <c:v>-1.1072307595364501E-3</c:v>
                </c:pt>
                <c:pt idx="888">
                  <c:v>-1.1072430844222101E-3</c:v>
                </c:pt>
                <c:pt idx="889">
                  <c:v>-1.10725611042967E-3</c:v>
                </c:pt>
                <c:pt idx="890">
                  <c:v>-1.1072697824220999E-3</c:v>
                </c:pt>
                <c:pt idx="891">
                  <c:v>-1.10728403597985E-3</c:v>
                </c:pt>
                <c:pt idx="892">
                  <c:v>-1.1072987973685001E-3</c:v>
                </c:pt>
                <c:pt idx="893">
                  <c:v>-1.1073139839618601E-3</c:v>
                </c:pt>
                <c:pt idx="894">
                  <c:v>-1.1073295050269801E-3</c:v>
                </c:pt>
                <c:pt idx="895">
                  <c:v>-1.10734526269872E-3</c:v>
                </c:pt>
                <c:pt idx="896">
                  <c:v>-1.1073611529604599E-3</c:v>
                </c:pt>
                <c:pt idx="897">
                  <c:v>-1.10737706650035E-3</c:v>
                </c:pt>
                <c:pt idx="898">
                  <c:v>-1.1073928894023001E-3</c:v>
                </c:pt>
                <c:pt idx="899">
                  <c:v>-1.1074085037165199E-3</c:v>
                </c:pt>
                <c:pt idx="900">
                  <c:v>-1.1074237880013601E-3</c:v>
                </c:pt>
                <c:pt idx="901">
                  <c:v>-1.10743861792468E-3</c:v>
                </c:pt>
                <c:pt idx="902">
                  <c:v>-1.1074528669747701E-3</c:v>
                </c:pt>
                <c:pt idx="903">
                  <c:v>-1.1074664072876399E-3</c:v>
                </c:pt>
                <c:pt idx="904">
                  <c:v>-1.1074791105779699E-3</c:v>
                </c:pt>
                <c:pt idx="905">
                  <c:v>-1.1074908491729E-3</c:v>
                </c:pt>
                <c:pt idx="906">
                  <c:v>-1.10750149717564E-3</c:v>
                </c:pt>
                <c:pt idx="907">
                  <c:v>-1.1075109318059799E-3</c:v>
                </c:pt>
                <c:pt idx="908">
                  <c:v>-1.10751903495379E-3</c:v>
                </c:pt>
                <c:pt idx="909">
                  <c:v>-1.10752569494177E-3</c:v>
                </c:pt>
                <c:pt idx="910">
                  <c:v>-1.1075308084414199E-3</c:v>
                </c:pt>
                <c:pt idx="911">
                  <c:v>-1.1075342824466701E-3</c:v>
                </c:pt>
                <c:pt idx="912">
                  <c:v>-1.1075360362009701E-3</c:v>
                </c:pt>
                <c:pt idx="913">
                  <c:v>-1.10753600299429E-3</c:v>
                </c:pt>
                <c:pt idx="914">
                  <c:v>-1.10753413177998E-3</c:v>
                </c:pt>
                <c:pt idx="915">
                  <c:v>-1.1075303885846801E-3</c:v>
                </c:pt>
                <c:pt idx="916">
                  <c:v>-1.10752475768148E-3</c:v>
                </c:pt>
                <c:pt idx="917">
                  <c:v>-1.1075172424654101E-3</c:v>
                </c:pt>
                <c:pt idx="918">
                  <c:v>-1.1075078659263801E-3</c:v>
                </c:pt>
                <c:pt idx="919">
                  <c:v>-1.1074966705834799E-3</c:v>
                </c:pt>
                <c:pt idx="920">
                  <c:v>-1.1074837177475201E-3</c:v>
                </c:pt>
                <c:pt idx="921">
                  <c:v>-1.10746908603027E-3</c:v>
                </c:pt>
                <c:pt idx="922">
                  <c:v>-1.1074528691093E-3</c:v>
                </c:pt>
                <c:pt idx="923">
                  <c:v>-1.10743517286399E-3</c:v>
                </c:pt>
                <c:pt idx="924">
                  <c:v>-1.10741611208401E-3</c:v>
                </c:pt>
                <c:pt idx="925">
                  <c:v>-1.1073958069934501E-3</c:v>
                </c:pt>
                <c:pt idx="926">
                  <c:v>-1.10737437982559E-3</c:v>
                </c:pt>
                <c:pt idx="927">
                  <c:v>-1.10735195164898E-3</c:v>
                </c:pt>
                <c:pt idx="928">
                  <c:v>-1.1073286396196299E-3</c:v>
                </c:pt>
                <c:pt idx="929">
                  <c:v>-1.1073045548413601E-3</c:v>
                </c:pt>
                <c:pt idx="930">
                  <c:v>-1.1072798010471701E-3</c:v>
                </c:pt>
                <c:pt idx="931">
                  <c:v>-1.1072544743222601E-3</c:v>
                </c:pt>
                <c:pt idx="932">
                  <c:v>-1.10722866401153E-3</c:v>
                </c:pt>
                <c:pt idx="933">
                  <c:v>-1.1072024547586999E-3</c:v>
                </c:pt>
                <c:pt idx="934">
                  <c:v>-1.1071759293368099E-3</c:v>
                </c:pt>
                <c:pt idx="935">
                  <c:v>-1.1071491716458999E-3</c:v>
                </c:pt>
                <c:pt idx="936">
                  <c:v>-1.1071222690974499E-3</c:v>
                </c:pt>
                <c:pt idx="937">
                  <c:v>-1.10709531367303E-3</c:v>
                </c:pt>
                <c:pt idx="938">
                  <c:v>-1.10706840124972E-3</c:v>
                </c:pt>
                <c:pt idx="939">
                  <c:v>-1.1070416292450599E-3</c:v>
                </c:pt>
                <c:pt idx="940">
                  <c:v>-1.10701509309896E-3</c:v>
                </c:pt>
                <c:pt idx="941">
                  <c:v>-1.1069888824226601E-3</c:v>
                </c:pt>
                <c:pt idx="942">
                  <c:v>-1.10696307770863E-3</c:v>
                </c:pt>
                <c:pt idx="943">
                  <c:v>-1.10693774830231E-3</c:v>
                </c:pt>
                <c:pt idx="944">
                  <c:v>-1.10691295196479E-3</c:v>
                </c:pt>
                <c:pt idx="945">
                  <c:v>-1.1068887359319899E-3</c:v>
                </c:pt>
                <c:pt idx="946">
                  <c:v>-1.1068651390273201E-3</c:v>
                </c:pt>
                <c:pt idx="947">
                  <c:v>-1.10684219419867E-3</c:v>
                </c:pt>
                <c:pt idx="948">
                  <c:v>-1.1068199308552199E-3</c:v>
                </c:pt>
                <c:pt idx="949">
                  <c:v>-1.10679837654604E-3</c:v>
                </c:pt>
                <c:pt idx="950">
                  <c:v>-1.106777557781E-3</c:v>
                </c:pt>
                <c:pt idx="951">
                  <c:v>-1.1067575000628801E-3</c:v>
                </c:pt>
                <c:pt idx="952">
                  <c:v>-1.1067382274012299E-3</c:v>
                </c:pt>
                <c:pt idx="953">
                  <c:v>-1.1067197616695E-3</c:v>
                </c:pt>
                <c:pt idx="954">
                  <c:v>-1.10670212213791E-3</c:v>
                </c:pt>
                <c:pt idx="955">
                  <c:v>-1.1066853253935199E-3</c:v>
                </c:pt>
                <c:pt idx="956">
                  <c:v>-1.1066693856942201E-3</c:v>
                </c:pt>
                <c:pt idx="957">
                  <c:v>-1.10665431565134E-3</c:v>
                </c:pt>
                <c:pt idx="958">
                  <c:v>-1.1066401270384901E-3</c:v>
                </c:pt>
                <c:pt idx="959">
                  <c:v>-1.10662683150265E-3</c:v>
                </c:pt>
                <c:pt idx="960">
                  <c:v>-1.1066144410025801E-3</c:v>
                </c:pt>
                <c:pt idx="961">
                  <c:v>-1.1066029678962501E-3</c:v>
                </c:pt>
                <c:pt idx="962">
                  <c:v>-1.10659242470608E-3</c:v>
                </c:pt>
                <c:pt idx="963">
                  <c:v>-1.10658282367542E-3</c:v>
                </c:pt>
                <c:pt idx="964">
                  <c:v>-1.10657417626591E-3</c:v>
                </c:pt>
                <c:pt idx="965">
                  <c:v>-1.1065664927292799E-3</c:v>
                </c:pt>
                <c:pt idx="966">
                  <c:v>-1.1065597818280899E-3</c:v>
                </c:pt>
                <c:pt idx="967">
                  <c:v>-1.1065540507049401E-3</c:v>
                </c:pt>
                <c:pt idx="968">
                  <c:v>-1.1065493048362999E-3</c:v>
                </c:pt>
                <c:pt idx="969">
                  <c:v>-1.1065455479770301E-3</c:v>
                </c:pt>
                <c:pt idx="970">
                  <c:v>-1.1065427820067799E-3</c:v>
                </c:pt>
                <c:pt idx="971">
                  <c:v>-1.10654100662303E-3</c:v>
                </c:pt>
                <c:pt idx="972">
                  <c:v>-1.1065402188634699E-3</c:v>
                </c:pt>
                <c:pt idx="973">
                  <c:v>-1.10654041246957E-3</c:v>
                </c:pt>
                <c:pt idx="974">
                  <c:v>-1.1065415771142301E-3</c:v>
                </c:pt>
                <c:pt idx="975">
                  <c:v>-1.10654369751626E-3</c:v>
                </c:pt>
                <c:pt idx="976">
                  <c:v>-1.10654675246414E-3</c:v>
                </c:pt>
                <c:pt idx="977">
                  <c:v>-1.1065507137816601E-3</c:v>
                </c:pt>
                <c:pt idx="978">
                  <c:v>-1.1065555452887E-3</c:v>
                </c:pt>
                <c:pt idx="979">
                  <c:v>-1.10656120183309E-3</c:v>
                </c:pt>
                <c:pt idx="980">
                  <c:v>-1.1065676284838699E-3</c:v>
                </c:pt>
                <c:pt idx="981">
                  <c:v>-1.1065747599721799E-3</c:v>
                </c:pt>
                <c:pt idx="982">
                  <c:v>-1.1065825204469399E-3</c:v>
                </c:pt>
                <c:pt idx="983">
                  <c:v>-1.10659082358638E-3</c:v>
                </c:pt>
                <c:pt idx="984">
                  <c:v>-1.1065995730845601E-3</c:v>
                </c:pt>
                <c:pt idx="985">
                  <c:v>-1.1066086635226401E-3</c:v>
                </c:pt>
                <c:pt idx="986">
                  <c:v>-1.1066179816354401E-3</c:v>
                </c:pt>
                <c:pt idx="987">
                  <c:v>-1.10662740798634E-3</c:v>
                </c:pt>
                <c:pt idx="988">
                  <c:v>-1.1066368190541299E-3</c:v>
                </c:pt>
                <c:pt idx="989">
                  <c:v>-1.10664608970539E-3</c:v>
                </c:pt>
                <c:pt idx="990">
                  <c:v>-1.1066550959746299E-3</c:v>
                </c:pt>
                <c:pt idx="991">
                  <c:v>-1.1066637180128E-3</c:v>
                </c:pt>
                <c:pt idx="992">
                  <c:v>-1.1066718430120699E-3</c:v>
                </c:pt>
                <c:pt idx="993">
                  <c:v>-1.10667936788825E-3</c:v>
                </c:pt>
                <c:pt idx="994">
                  <c:v>-1.10668620151456E-3</c:v>
                </c:pt>
                <c:pt idx="995">
                  <c:v>-1.1066922663478501E-3</c:v>
                </c:pt>
                <c:pt idx="996">
                  <c:v>-1.10669749935373E-3</c:v>
                </c:pt>
                <c:pt idx="997">
                  <c:v>-1.1067018522032501E-3</c:v>
                </c:pt>
                <c:pt idx="998">
                  <c:v>-1.10670529076429E-3</c:v>
                </c:pt>
                <c:pt idx="999">
                  <c:v>-1.1067077939505799E-3</c:v>
                </c:pt>
                <c:pt idx="1000">
                  <c:v>-1.1067093520342099E-3</c:v>
                </c:pt>
                <c:pt idx="1001">
                  <c:v>-1.10670996459242E-3</c:v>
                </c:pt>
                <c:pt idx="1002">
                  <c:v>-1.10670963834813E-3</c:v>
                </c:pt>
                <c:pt idx="1003">
                  <c:v>-1.106708385251E-3</c:v>
                </c:pt>
                <c:pt idx="1004">
                  <c:v>-1.10670622118723E-3</c:v>
                </c:pt>
                <c:pt idx="1005">
                  <c:v>-1.10670316565193E-3</c:v>
                </c:pt>
                <c:pt idx="1006">
                  <c:v>-1.10669924254903E-3</c:v>
                </c:pt>
                <c:pt idx="1007">
                  <c:v>-1.1066944820244001E-3</c:v>
                </c:pt>
                <c:pt idx="1008">
                  <c:v>-1.1066889229577001E-3</c:v>
                </c:pt>
                <c:pt idx="1009">
                  <c:v>-1.10668261553108E-3</c:v>
                </c:pt>
                <c:pt idx="1010">
                  <c:v>-1.1066756232321799E-3</c:v>
                </c:pt>
                <c:pt idx="1011">
                  <c:v>-1.1066680237665401E-3</c:v>
                </c:pt>
                <c:pt idx="1012">
                  <c:v>-1.1066599086164599E-3</c:v>
                </c:pt>
                <c:pt idx="1013">
                  <c:v>-1.1066513813125501E-3</c:v>
                </c:pt>
                <c:pt idx="1014">
                  <c:v>-1.1066425547790399E-3</c:v>
                </c:pt>
                <c:pt idx="1015">
                  <c:v>-1.10663354829498E-3</c:v>
                </c:pt>
                <c:pt idx="1016">
                  <c:v>-1.10662448463712E-3</c:v>
                </c:pt>
                <c:pt idx="1017">
                  <c:v>-1.1066154878462101E-3</c:v>
                </c:pt>
                <c:pt idx="1018">
                  <c:v>-1.1066066818371E-3</c:v>
                </c:pt>
                <c:pt idx="1019">
                  <c:v>-1.1065981898267499E-3</c:v>
                </c:pt>
                <c:pt idx="1020">
                  <c:v>-1.1065901343511001E-3</c:v>
                </c:pt>
                <c:pt idx="1021">
                  <c:v>-1.1065826375322601E-3</c:v>
                </c:pt>
                <c:pt idx="1022">
                  <c:v>-1.10657582125622E-3</c:v>
                </c:pt>
                <c:pt idx="1023">
                  <c:v>-1.1065698070143401E-3</c:v>
                </c:pt>
                <c:pt idx="1024">
                  <c:v>-1.10656471530751E-3</c:v>
                </c:pt>
                <c:pt idx="1025">
                  <c:v>-1.10656066466363E-3</c:v>
                </c:pt>
                <c:pt idx="1026">
                  <c:v>-1.1065577704314801E-3</c:v>
                </c:pt>
                <c:pt idx="1027">
                  <c:v>-1.1065561435622E-3</c:v>
                </c:pt>
                <c:pt idx="1028">
                  <c:v>-1.1065558895691099E-3</c:v>
                </c:pt>
                <c:pt idx="1029">
                  <c:v>-1.10655710778477E-3</c:v>
                </c:pt>
                <c:pt idx="1030">
                  <c:v>-1.10655989093949E-3</c:v>
                </c:pt>
                <c:pt idx="1031">
                  <c:v>-1.1065643249992701E-3</c:v>
                </c:pt>
                <c:pt idx="1032">
                  <c:v>-1.1065704891497E-3</c:v>
                </c:pt>
                <c:pt idx="1033">
                  <c:v>-1.1065784558055101E-3</c:v>
                </c:pt>
                <c:pt idx="1034">
                  <c:v>-1.1065882905585899E-3</c:v>
                </c:pt>
                <c:pt idx="1035">
                  <c:v>-1.10660005203709E-3</c:v>
                </c:pt>
                <c:pt idx="1036">
                  <c:v>-1.1066137917078E-3</c:v>
                </c:pt>
                <c:pt idx="1037">
                  <c:v>-1.1066295536969299E-3</c:v>
                </c:pt>
                <c:pt idx="1038">
                  <c:v>-1.1066473747167E-3</c:v>
                </c:pt>
                <c:pt idx="1039">
                  <c:v>-1.10666728416822E-3</c:v>
                </c:pt>
                <c:pt idx="1040">
                  <c:v>-1.10668930445471E-3</c:v>
                </c:pt>
                <c:pt idx="1041">
                  <c:v>-1.1067134514984201E-3</c:v>
                </c:pt>
                <c:pt idx="1042">
                  <c:v>-1.10673973542302E-3</c:v>
                </c:pt>
                <c:pt idx="1043">
                  <c:v>-1.10676816134511E-3</c:v>
                </c:pt>
                <c:pt idx="1044">
                  <c:v>-1.1067987302139501E-3</c:v>
                </c:pt>
                <c:pt idx="1045">
                  <c:v>-1.1068314396395201E-3</c:v>
                </c:pt>
                <c:pt idx="1046">
                  <c:v>-1.10686628465075E-3</c:v>
                </c:pt>
                <c:pt idx="1047">
                  <c:v>-1.1069032583263601E-3</c:v>
                </c:pt>
                <c:pt idx="1048">
                  <c:v>-1.10694235224155E-3</c:v>
                </c:pt>
                <c:pt idx="1049">
                  <c:v>-1.10698355668121E-3</c:v>
                </c:pt>
                <c:pt idx="1050">
                  <c:v>-1.10702686058537E-3</c:v>
                </c:pt>
                <c:pt idx="1051">
                  <c:v>-1.1070722512154E-3</c:v>
                </c:pt>
                <c:pt idx="1052">
                  <c:v>-1.1071197135542801E-3</c:v>
                </c:pt>
                <c:pt idx="1053">
                  <c:v>-1.10716922947527E-3</c:v>
                </c:pt>
                <c:pt idx="1054">
                  <c:v>-1.10722077672797E-3</c:v>
                </c:pt>
                <c:pt idx="1055">
                  <c:v>-1.1072743277983799E-3</c:v>
                </c:pt>
                <c:pt idx="1056">
                  <c:v>-1.1073298487061501E-3</c:v>
                </c:pt>
                <c:pt idx="1057">
                  <c:v>-1.1073872978118501E-3</c:v>
                </c:pt>
                <c:pt idx="1058">
                  <c:v>-1.10744662472234E-3</c:v>
                </c:pt>
                <c:pt idx="1059">
                  <c:v>-1.1075077694015199E-3</c:v>
                </c:pt>
                <c:pt idx="1060">
                  <c:v>-1.1075706616065599E-3</c:v>
                </c:pt>
                <c:pt idx="1061">
                  <c:v>-1.1076352207675399E-3</c:v>
                </c:pt>
                <c:pt idx="1062">
                  <c:v>-1.10770135640472E-3</c:v>
                </c:pt>
                <c:pt idx="1063">
                  <c:v>-1.10776896912864E-3</c:v>
                </c:pt>
                <c:pt idx="1064">
                  <c:v>-1.1078379522045201E-3</c:v>
                </c:pt>
                <c:pt idx="1065">
                  <c:v>-1.1079081935954499E-3</c:v>
                </c:pt>
                <c:pt idx="1066">
                  <c:v>-1.10797957834275E-3</c:v>
                </c:pt>
                <c:pt idx="1067">
                  <c:v>-1.10805199110742E-3</c:v>
                </c:pt>
                <c:pt idx="1068">
                  <c:v>-1.1081253186803999E-3</c:v>
                </c:pt>
                <c:pt idx="1069">
                  <c:v>-1.1081994522707901E-3</c:v>
                </c:pt>
                <c:pt idx="1070">
                  <c:v>-1.1082742893874101E-3</c:v>
                </c:pt>
                <c:pt idx="1071">
                  <c:v>-1.1083497351443801E-3</c:v>
                </c:pt>
                <c:pt idx="1072">
                  <c:v>-1.10842570285186E-3</c:v>
                </c:pt>
                <c:pt idx="1073">
                  <c:v>-1.1085021138131799E-3</c:v>
                </c:pt>
                <c:pt idx="1074">
                  <c:v>-1.1085788963493301E-3</c:v>
                </c:pt>
                <c:pt idx="1075">
                  <c:v>-1.1086559842037201E-3</c:v>
                </c:pt>
                <c:pt idx="1076">
                  <c:v>-1.1087333146177999E-3</c:v>
                </c:pt>
                <c:pt idx="1077">
                  <c:v>-1.1088108264676101E-3</c:v>
                </c:pt>
                <c:pt idx="1078">
                  <c:v>-1.10888845887176E-3</c:v>
                </c:pt>
                <c:pt idx="1079">
                  <c:v>-1.1089661505978301E-3</c:v>
                </c:pt>
                <c:pt idx="1080">
                  <c:v>-1.10904384041802E-3</c:v>
                </c:pt>
                <c:pt idx="1081">
                  <c:v>-1.1091214683367899E-3</c:v>
                </c:pt>
                <c:pt idx="1082">
                  <c:v>-1.1091989773984101E-3</c:v>
                </c:pt>
                <c:pt idx="1083">
                  <c:v>-1.1092763156417499E-3</c:v>
                </c:pt>
                <c:pt idx="1084">
                  <c:v>-1.1093534377431501E-3</c:v>
                </c:pt>
                <c:pt idx="1085">
                  <c:v>-1.1094303059807199E-3</c:v>
                </c:pt>
                <c:pt idx="1086">
                  <c:v>-1.10950689033341E-3</c:v>
                </c:pt>
                <c:pt idx="1087">
                  <c:v>-1.10958316774078E-3</c:v>
                </c:pt>
                <c:pt idx="1088">
                  <c:v>-1.1096591207361299E-3</c:v>
                </c:pt>
                <c:pt idx="1089">
                  <c:v>-1.10973473577816E-3</c:v>
                </c:pt>
                <c:pt idx="1090">
                  <c:v>-1.1098100016239401E-3</c:v>
                </c:pt>
                <c:pt idx="1091">
                  <c:v>-1.10988490801501E-3</c:v>
                </c:pt>
                <c:pt idx="1092">
                  <c:v>-1.10995944481958E-3</c:v>
                </c:pt>
                <c:pt idx="1093">
                  <c:v>-1.11003354143766E-3</c:v>
                </c:pt>
                <c:pt idx="1094">
                  <c:v>-1.11010690469345E-3</c:v>
                </c:pt>
                <c:pt idx="1095">
                  <c:v>-1.1101796233443299E-3</c:v>
                </c:pt>
                <c:pt idx="1096">
                  <c:v>-1.1102517537901399E-3</c:v>
                </c:pt>
                <c:pt idx="1097">
                  <c:v>-1.1103233164485001E-3</c:v>
                </c:pt>
                <c:pt idx="1098">
                  <c:v>-1.11039431824423E-3</c:v>
                </c:pt>
                <c:pt idx="1099">
                  <c:v>-1.1104647587551501E-3</c:v>
                </c:pt>
                <c:pt idx="1100">
                  <c:v>-1.1105346322691501E-3</c:v>
                </c:pt>
                <c:pt idx="1101">
                  <c:v>-1.11060392822689E-3</c:v>
                </c:pt>
                <c:pt idx="1102">
                  <c:v>-1.1106726312310701E-3</c:v>
                </c:pt>
                <c:pt idx="1103">
                  <c:v>-1.1107407210107401E-3</c:v>
                </c:pt>
                <c:pt idx="1104">
                  <c:v>-1.11080817244095E-3</c:v>
                </c:pt>
                <c:pt idx="1105">
                  <c:v>-1.1108749556534301E-3</c:v>
                </c:pt>
                <c:pt idx="1106">
                  <c:v>-1.1109410362048001E-3</c:v>
                </c:pt>
                <c:pt idx="1107">
                  <c:v>-1.11100637520946E-3</c:v>
                </c:pt>
                <c:pt idx="1108">
                  <c:v>-1.1110709293640599E-3</c:v>
                </c:pt>
                <c:pt idx="1109">
                  <c:v>-1.1111346508643101E-3</c:v>
                </c:pt>
                <c:pt idx="1110">
                  <c:v>-1.1111974872802101E-3</c:v>
                </c:pt>
                <c:pt idx="1111">
                  <c:v>-1.1112593814777199E-3</c:v>
                </c:pt>
                <c:pt idx="1112">
                  <c:v>-1.1113202716670401E-3</c:v>
                </c:pt>
                <c:pt idx="1113">
                  <c:v>-1.11138009163633E-3</c:v>
                </c:pt>
                <c:pt idx="1114">
                  <c:v>-1.11143877120954E-3</c:v>
                </c:pt>
                <c:pt idx="1115">
                  <c:v>-1.11149623694973E-3</c:v>
                </c:pt>
                <c:pt idx="1116">
                  <c:v>-1.1115524131189399E-3</c:v>
                </c:pt>
                <c:pt idx="1117">
                  <c:v>-1.11160722289615E-3</c:v>
                </c:pt>
                <c:pt idx="1118">
                  <c:v>-1.1116605898415499E-3</c:v>
                </c:pt>
                <c:pt idx="1119">
                  <c:v>-1.1117124395626499E-3</c:v>
                </c:pt>
                <c:pt idx="1120">
                  <c:v>-1.1117627015149499E-3</c:v>
                </c:pt>
                <c:pt idx="1121">
                  <c:v>-1.1118113108215201E-3</c:v>
                </c:pt>
                <c:pt idx="1122">
                  <c:v>-1.11185821002545E-3</c:v>
                </c:pt>
                <c:pt idx="1123">
                  <c:v>-1.1119033508212E-3</c:v>
                </c:pt>
                <c:pt idx="1124">
                  <c:v>-1.1119466918231599E-3</c:v>
                </c:pt>
                <c:pt idx="1125">
                  <c:v>-1.11198819155643E-3</c:v>
                </c:pt>
                <c:pt idx="1126">
                  <c:v>-1.11202781973679E-3</c:v>
                </c:pt>
                <c:pt idx="1127">
                  <c:v>-1.11206557897074E-3</c:v>
                </c:pt>
                <c:pt idx="1128">
                  <c:v>-1.11210149670472E-3</c:v>
                </c:pt>
                <c:pt idx="1129">
                  <c:v>-1.1121356165310599E-3</c:v>
                </c:pt>
                <c:pt idx="1130">
                  <c:v>-1.1121679959021399E-3</c:v>
                </c:pt>
                <c:pt idx="1131">
                  <c:v>-1.1121986867862401E-3</c:v>
                </c:pt>
                <c:pt idx="1132">
                  <c:v>-1.11222773187969E-3</c:v>
                </c:pt>
                <c:pt idx="1133">
                  <c:v>-1.1122551798974901E-3</c:v>
                </c:pt>
                <c:pt idx="1134">
                  <c:v>-1.11228108894831E-3</c:v>
                </c:pt>
                <c:pt idx="1135">
                  <c:v>-1.1123055231828699E-3</c:v>
                </c:pt>
                <c:pt idx="1136">
                  <c:v>-1.11232854919435E-3</c:v>
                </c:pt>
                <c:pt idx="1137">
                  <c:v>-1.11235023212603E-3</c:v>
                </c:pt>
                <c:pt idx="1138">
                  <c:v>-1.1123706338809899E-3</c:v>
                </c:pt>
                <c:pt idx="1139">
                  <c:v>-1.11238981288459E-3</c:v>
                </c:pt>
                <c:pt idx="1140">
                  <c:v>-1.1124078248784901E-3</c:v>
                </c:pt>
                <c:pt idx="1141">
                  <c:v>-1.11242472444181E-3</c:v>
                </c:pt>
                <c:pt idx="1142">
                  <c:v>-1.11244056668989E-3</c:v>
                </c:pt>
                <c:pt idx="1143">
                  <c:v>-1.11245540929485E-3</c:v>
                </c:pt>
                <c:pt idx="1144">
                  <c:v>-1.1124693145153101E-3</c:v>
                </c:pt>
                <c:pt idx="1145">
                  <c:v>-1.1124823506563899E-3</c:v>
                </c:pt>
                <c:pt idx="1146">
                  <c:v>-1.1124945926451299E-3</c:v>
                </c:pt>
                <c:pt idx="1147">
                  <c:v>-1.1125061215156299E-3</c:v>
                </c:pt>
                <c:pt idx="1148">
                  <c:v>-1.1125170228485999E-3</c:v>
                </c:pt>
                <c:pt idx="1149">
                  <c:v>-1.11252738444577E-3</c:v>
                </c:pt>
                <c:pt idx="1150">
                  <c:v>-1.11253729364449E-3</c:v>
                </c:pt>
                <c:pt idx="1151">
                  <c:v>-1.1125468346986601E-3</c:v>
                </c:pt>
                <c:pt idx="1152">
                  <c:v>-1.11255608657122E-3</c:v>
                </c:pt>
                <c:pt idx="1153">
                  <c:v>-1.1125651214131599E-3</c:v>
                </c:pt>
                <c:pt idx="1154">
                  <c:v>-1.1125740038739401E-3</c:v>
                </c:pt>
                <c:pt idx="1155">
                  <c:v>-1.1125827912333E-3</c:v>
                </c:pt>
                <c:pt idx="1156">
                  <c:v>-1.11259153425743E-3</c:v>
                </c:pt>
                <c:pt idx="1157">
                  <c:v>-1.1126002785740599E-3</c:v>
                </c:pt>
                <c:pt idx="1158">
                  <c:v>-1.1126090662438E-3</c:v>
                </c:pt>
                <c:pt idx="1159">
                  <c:v>-1.1126179371953801E-3</c:v>
                </c:pt>
                <c:pt idx="1160">
                  <c:v>-1.1126269302853199E-3</c:v>
                </c:pt>
                <c:pt idx="1161">
                  <c:v>-1.1126360838981399E-3</c:v>
                </c:pt>
                <c:pt idx="1162">
                  <c:v>-1.11264543615918E-3</c:v>
                </c:pt>
                <c:pt idx="1163">
                  <c:v>-1.1126550249241399E-3</c:v>
                </c:pt>
                <c:pt idx="1164">
                  <c:v>-1.11266488771319E-3</c:v>
                </c:pt>
                <c:pt idx="1165">
                  <c:v>-1.1126750617223801E-3</c:v>
                </c:pt>
                <c:pt idx="1166">
                  <c:v>-1.11268558405E-3</c:v>
                </c:pt>
                <c:pt idx="1167">
                  <c:v>-1.1126964921990899E-3</c:v>
                </c:pt>
                <c:pt idx="1168">
                  <c:v>-1.1127078246889099E-3</c:v>
                </c:pt>
                <c:pt idx="1169">
                  <c:v>-1.1127196215828901E-3</c:v>
                </c:pt>
                <c:pt idx="1170">
                  <c:v>-1.11273192491419E-3</c:v>
                </c:pt>
                <c:pt idx="1171">
                  <c:v>-1.1127447789616701E-3</c:v>
                </c:pt>
                <c:pt idx="1172">
                  <c:v>-1.11275823025846E-3</c:v>
                </c:pt>
                <c:pt idx="1173">
                  <c:v>-1.11277232731429E-3</c:v>
                </c:pt>
                <c:pt idx="1174">
                  <c:v>-1.11278712017473E-3</c:v>
                </c:pt>
                <c:pt idx="1175">
                  <c:v>-1.1128026599809999E-3</c:v>
                </c:pt>
                <c:pt idx="1176">
                  <c:v>-1.1128189986206901E-3</c:v>
                </c:pt>
                <c:pt idx="1177">
                  <c:v>-1.1128361880080101E-3</c:v>
                </c:pt>
                <c:pt idx="1178">
                  <c:v>-1.11285428033701E-3</c:v>
                </c:pt>
                <c:pt idx="1179">
                  <c:v>-1.1128733237409901E-3</c:v>
                </c:pt>
                <c:pt idx="1180">
                  <c:v>-1.1128933401202299E-3</c:v>
                </c:pt>
                <c:pt idx="1181">
                  <c:v>-1.1129143679690901E-3</c:v>
                </c:pt>
                <c:pt idx="1182">
                  <c:v>-1.11293655539023E-3</c:v>
                </c:pt>
                <c:pt idx="1183">
                  <c:v>-1.1129600272665699E-3</c:v>
                </c:pt>
                <c:pt idx="1184">
                  <c:v>-1.11298475113445E-3</c:v>
                </c:pt>
                <c:pt idx="1185">
                  <c:v>-1.1130106231602901E-3</c:v>
                </c:pt>
                <c:pt idx="1186">
                  <c:v>-1.1130375999500899E-3</c:v>
                </c:pt>
                <c:pt idx="1187">
                  <c:v>-1.1130657638969499E-3</c:v>
                </c:pt>
                <c:pt idx="1188">
                  <c:v>-1.1130951931985599E-3</c:v>
                </c:pt>
                <c:pt idx="1189">
                  <c:v>-1.11312589214987E-3</c:v>
                </c:pt>
                <c:pt idx="1190">
                  <c:v>-1.1131578324482E-3</c:v>
                </c:pt>
                <c:pt idx="1191">
                  <c:v>-1.11319096409905E-3</c:v>
                </c:pt>
                <c:pt idx="1192">
                  <c:v>-1.11322521808405E-3</c:v>
                </c:pt>
                <c:pt idx="1193">
                  <c:v>-1.1132604717375501E-3</c:v>
                </c:pt>
                <c:pt idx="1194">
                  <c:v>-1.11329660889429E-3</c:v>
                </c:pt>
                <c:pt idx="1195">
                  <c:v>-1.1133336747108299E-3</c:v>
                </c:pt>
                <c:pt idx="1196">
                  <c:v>-1.1133717105089799E-3</c:v>
                </c:pt>
                <c:pt idx="1197">
                  <c:v>-1.1134105774104599E-3</c:v>
                </c:pt>
                <c:pt idx="1198">
                  <c:v>-1.1134500564342501E-3</c:v>
                </c:pt>
                <c:pt idx="1199">
                  <c:v>-1.11349001078657E-3</c:v>
                </c:pt>
                <c:pt idx="1200">
                  <c:v>-1.1135304342541001E-3</c:v>
                </c:pt>
                <c:pt idx="1201">
                  <c:v>-1.11357122053725E-3</c:v>
                </c:pt>
                <c:pt idx="1202">
                  <c:v>-1.11361220712859E-3</c:v>
                </c:pt>
                <c:pt idx="1203">
                  <c:v>-1.11365342160334E-3</c:v>
                </c:pt>
                <c:pt idx="1204">
                  <c:v>-1.11369486092382E-3</c:v>
                </c:pt>
                <c:pt idx="1205">
                  <c:v>-1.1137363546600599E-3</c:v>
                </c:pt>
                <c:pt idx="1206">
                  <c:v>-1.1137776413040301E-3</c:v>
                </c:pt>
                <c:pt idx="1207">
                  <c:v>-1.1138184497247699E-3</c:v>
                </c:pt>
                <c:pt idx="1208">
                  <c:v>-1.1138587864346001E-3</c:v>
                </c:pt>
                <c:pt idx="1209">
                  <c:v>-1.1138988676742401E-3</c:v>
                </c:pt>
                <c:pt idx="1210">
                  <c:v>-1.1139386943443E-3</c:v>
                </c:pt>
                <c:pt idx="1211">
                  <c:v>-1.1139780463414401E-3</c:v>
                </c:pt>
                <c:pt idx="1212">
                  <c:v>-1.1140165782141699E-3</c:v>
                </c:pt>
                <c:pt idx="1213">
                  <c:v>-1.11405416746884E-3</c:v>
                </c:pt>
                <c:pt idx="1214">
                  <c:v>-1.11409108864517E-3</c:v>
                </c:pt>
                <c:pt idx="1215">
                  <c:v>-1.1141275067264699E-3</c:v>
                </c:pt>
                <c:pt idx="1216">
                  <c:v>-1.11416324455252E-3</c:v>
                </c:pt>
                <c:pt idx="1217">
                  <c:v>-1.1141979649310399E-3</c:v>
                </c:pt>
                <c:pt idx="1218">
                  <c:v>-1.11423159115406E-3</c:v>
                </c:pt>
                <c:pt idx="1219">
                  <c:v>-1.1142643799878101E-3</c:v>
                </c:pt>
                <c:pt idx="1220">
                  <c:v>-1.11429641608587E-3</c:v>
                </c:pt>
                <c:pt idx="1221">
                  <c:v>-1.1143275714142499E-3</c:v>
                </c:pt>
                <c:pt idx="1222">
                  <c:v>-1.1143579063841299E-3</c:v>
                </c:pt>
                <c:pt idx="1223">
                  <c:v>-1.11438739017596E-3</c:v>
                </c:pt>
                <c:pt idx="1224">
                  <c:v>-1.11441596850646E-3</c:v>
                </c:pt>
                <c:pt idx="1225">
                  <c:v>-1.11444409107883E-3</c:v>
                </c:pt>
                <c:pt idx="1226">
                  <c:v>-1.1144718908409001E-3</c:v>
                </c:pt>
                <c:pt idx="1227">
                  <c:v>-1.11449912854684E-3</c:v>
                </c:pt>
                <c:pt idx="1228">
                  <c:v>-1.11452602363697E-3</c:v>
                </c:pt>
                <c:pt idx="1229">
                  <c:v>-1.1145527352556799E-3</c:v>
                </c:pt>
                <c:pt idx="1230">
                  <c:v>-1.1145791417408899E-3</c:v>
                </c:pt>
                <c:pt idx="1231">
                  <c:v>-1.1146053579830801E-3</c:v>
                </c:pt>
                <c:pt idx="1232">
                  <c:v>-1.1146313956938499E-3</c:v>
                </c:pt>
                <c:pt idx="1233">
                  <c:v>-1.1146570289154399E-3</c:v>
                </c:pt>
                <c:pt idx="1234">
                  <c:v>-1.11468216339983E-3</c:v>
                </c:pt>
                <c:pt idx="1235">
                  <c:v>-1.1147070475194399E-3</c:v>
                </c:pt>
                <c:pt idx="1236">
                  <c:v>-1.1147317093954199E-3</c:v>
                </c:pt>
                <c:pt idx="1237">
                  <c:v>-1.11475570000558E-3</c:v>
                </c:pt>
                <c:pt idx="1238">
                  <c:v>-1.1147790624042801E-3</c:v>
                </c:pt>
                <c:pt idx="1239">
                  <c:v>-1.1148020507835499E-3</c:v>
                </c:pt>
                <c:pt idx="1240">
                  <c:v>-1.1148246709875801E-3</c:v>
                </c:pt>
                <c:pt idx="1241">
                  <c:v>-1.1148469719057699E-3</c:v>
                </c:pt>
                <c:pt idx="1242">
                  <c:v>-1.11486914521417E-3</c:v>
                </c:pt>
                <c:pt idx="1243">
                  <c:v>-1.11489142491437E-3</c:v>
                </c:pt>
                <c:pt idx="1244">
                  <c:v>-1.1149140989945999E-3</c:v>
                </c:pt>
                <c:pt idx="1245">
                  <c:v>-1.11493719905501E-3</c:v>
                </c:pt>
                <c:pt idx="1246">
                  <c:v>-1.1149607038747999E-3</c:v>
                </c:pt>
                <c:pt idx="1247">
                  <c:v>-1.1149847565696501E-3</c:v>
                </c:pt>
                <c:pt idx="1248">
                  <c:v>-1.1150094696176201E-3</c:v>
                </c:pt>
                <c:pt idx="1249">
                  <c:v>-1.11503494642901E-3</c:v>
                </c:pt>
                <c:pt idx="1250">
                  <c:v>-1.1150612530992901E-3</c:v>
                </c:pt>
                <c:pt idx="1251">
                  <c:v>-1.1150884162121301E-3</c:v>
                </c:pt>
                <c:pt idx="1252">
                  <c:v>-1.1151164585901201E-3</c:v>
                </c:pt>
                <c:pt idx="1253">
                  <c:v>-1.11514532083645E-3</c:v>
                </c:pt>
                <c:pt idx="1254">
                  <c:v>-1.1151749127135801E-3</c:v>
                </c:pt>
                <c:pt idx="1255">
                  <c:v>-1.1152054916031601E-3</c:v>
                </c:pt>
                <c:pt idx="1256">
                  <c:v>-1.1152372053183999E-3</c:v>
                </c:pt>
                <c:pt idx="1257">
                  <c:v>-1.1152698655194299E-3</c:v>
                </c:pt>
                <c:pt idx="1258">
                  <c:v>-1.11530324827104E-3</c:v>
                </c:pt>
                <c:pt idx="1259">
                  <c:v>-1.11533741001249E-3</c:v>
                </c:pt>
                <c:pt idx="1260">
                  <c:v>-1.11537264710239E-3</c:v>
                </c:pt>
                <c:pt idx="1261">
                  <c:v>-1.11540879447258E-3</c:v>
                </c:pt>
                <c:pt idx="1262">
                  <c:v>-1.11544600313298E-3</c:v>
                </c:pt>
                <c:pt idx="1263">
                  <c:v>-1.11548438045641E-3</c:v>
                </c:pt>
                <c:pt idx="1264">
                  <c:v>-1.11552358554845E-3</c:v>
                </c:pt>
                <c:pt idx="1265">
                  <c:v>-1.1155636978250299E-3</c:v>
                </c:pt>
                <c:pt idx="1266">
                  <c:v>-1.1156049199406101E-3</c:v>
                </c:pt>
                <c:pt idx="1267">
                  <c:v>-1.1156470866687199E-3</c:v>
                </c:pt>
                <c:pt idx="1268">
                  <c:v>-1.1156902328872001E-3</c:v>
                </c:pt>
                <c:pt idx="1269">
                  <c:v>-1.11573433683627E-3</c:v>
                </c:pt>
                <c:pt idx="1270">
                  <c:v>-1.11577886612487E-3</c:v>
                </c:pt>
                <c:pt idx="1271">
                  <c:v>-1.1158236541049199E-3</c:v>
                </c:pt>
                <c:pt idx="1272">
                  <c:v>-1.11586899165646E-3</c:v>
                </c:pt>
                <c:pt idx="1273">
                  <c:v>-1.11591469657429E-3</c:v>
                </c:pt>
                <c:pt idx="1274">
                  <c:v>-1.11596031139195E-3</c:v>
                </c:pt>
                <c:pt idx="1275">
                  <c:v>-1.11600598114947E-3</c:v>
                </c:pt>
                <c:pt idx="1276">
                  <c:v>-1.1160522175821001E-3</c:v>
                </c:pt>
                <c:pt idx="1277">
                  <c:v>-1.11609882514734E-3</c:v>
                </c:pt>
                <c:pt idx="1278">
                  <c:v>-1.1161451275870399E-3</c:v>
                </c:pt>
                <c:pt idx="1279">
                  <c:v>-1.1161911082973701E-3</c:v>
                </c:pt>
                <c:pt idx="1280">
                  <c:v>-1.1162371915974501E-3</c:v>
                </c:pt>
                <c:pt idx="1281">
                  <c:v>-1.1162837407386399E-3</c:v>
                </c:pt>
                <c:pt idx="1282">
                  <c:v>-1.11633050560736E-3</c:v>
                </c:pt>
                <c:pt idx="1283">
                  <c:v>-1.11637697863337E-3</c:v>
                </c:pt>
                <c:pt idx="1284">
                  <c:v>-1.1164231856550899E-3</c:v>
                </c:pt>
                <c:pt idx="1285">
                  <c:v>-1.1164692051459999E-3</c:v>
                </c:pt>
                <c:pt idx="1286">
                  <c:v>-1.11651508798147E-3</c:v>
                </c:pt>
                <c:pt idx="1287">
                  <c:v>-1.1165608344749799E-3</c:v>
                </c:pt>
                <c:pt idx="1288">
                  <c:v>-1.1166062035132399E-3</c:v>
                </c:pt>
                <c:pt idx="1289">
                  <c:v>-1.1166511372502799E-3</c:v>
                </c:pt>
                <c:pt idx="1290">
                  <c:v>-1.11669560071694E-3</c:v>
                </c:pt>
                <c:pt idx="1291">
                  <c:v>-1.11673951843468E-3</c:v>
                </c:pt>
                <c:pt idx="1292">
                  <c:v>-1.1167828768149199E-3</c:v>
                </c:pt>
                <c:pt idx="1293">
                  <c:v>-1.1168256978437E-3</c:v>
                </c:pt>
                <c:pt idx="1294">
                  <c:v>-1.1168681056824201E-3</c:v>
                </c:pt>
                <c:pt idx="1295">
                  <c:v>-1.11691014867109E-3</c:v>
                </c:pt>
                <c:pt idx="1296">
                  <c:v>-1.1169514063905301E-3</c:v>
                </c:pt>
                <c:pt idx="1297">
                  <c:v>-1.1169915940420199E-3</c:v>
                </c:pt>
                <c:pt idx="1298">
                  <c:v>-1.11703080950101E-3</c:v>
                </c:pt>
                <c:pt idx="1299">
                  <c:v>-1.1170691207691901E-3</c:v>
                </c:pt>
                <c:pt idx="1300">
                  <c:v>-1.11710657451197E-3</c:v>
                </c:pt>
                <c:pt idx="1301">
                  <c:v>-1.1171432077600101E-3</c:v>
                </c:pt>
                <c:pt idx="1302">
                  <c:v>-1.1171789222073399E-3</c:v>
                </c:pt>
                <c:pt idx="1303">
                  <c:v>-1.11721352952422E-3</c:v>
                </c:pt>
                <c:pt idx="1304">
                  <c:v>-1.1172469456517101E-3</c:v>
                </c:pt>
                <c:pt idx="1305">
                  <c:v>-1.1172791959753699E-3</c:v>
                </c:pt>
                <c:pt idx="1306">
                  <c:v>-1.1173103710249901E-3</c:v>
                </c:pt>
                <c:pt idx="1307">
                  <c:v>-1.1173406280439E-3</c:v>
                </c:pt>
                <c:pt idx="1308">
                  <c:v>-1.1173701004598201E-3</c:v>
                </c:pt>
                <c:pt idx="1309">
                  <c:v>-1.1173987898882201E-3</c:v>
                </c:pt>
                <c:pt idx="1310">
                  <c:v>-1.11742677645125E-3</c:v>
                </c:pt>
                <c:pt idx="1311">
                  <c:v>-1.11745426617463E-3</c:v>
                </c:pt>
                <c:pt idx="1312">
                  <c:v>-1.1174811330235299E-3</c:v>
                </c:pt>
                <c:pt idx="1313">
                  <c:v>-1.1175073518738001E-3</c:v>
                </c:pt>
                <c:pt idx="1314">
                  <c:v>-1.1175331569249301E-3</c:v>
                </c:pt>
                <c:pt idx="1315">
                  <c:v>-1.1175587489893699E-3</c:v>
                </c:pt>
                <c:pt idx="1316">
                  <c:v>-1.1175842602171599E-3</c:v>
                </c:pt>
                <c:pt idx="1317">
                  <c:v>-1.1176098045333901E-3</c:v>
                </c:pt>
                <c:pt idx="1318">
                  <c:v>-1.1176355409403299E-3</c:v>
                </c:pt>
                <c:pt idx="1319">
                  <c:v>-1.1176616890009E-3</c:v>
                </c:pt>
                <c:pt idx="1320">
                  <c:v>-1.1176884346185099E-3</c:v>
                </c:pt>
                <c:pt idx="1321">
                  <c:v>-1.11771575000045E-3</c:v>
                </c:pt>
                <c:pt idx="1322">
                  <c:v>-1.1177436940437099E-3</c:v>
                </c:pt>
                <c:pt idx="1323">
                  <c:v>-1.1177726926422599E-3</c:v>
                </c:pt>
                <c:pt idx="1324">
                  <c:v>-1.1178028707587899E-3</c:v>
                </c:pt>
                <c:pt idx="1325">
                  <c:v>-1.1178341963558999E-3</c:v>
                </c:pt>
                <c:pt idx="1326">
                  <c:v>-1.117866698721E-3</c:v>
                </c:pt>
                <c:pt idx="1327">
                  <c:v>-1.1179004266059899E-3</c:v>
                </c:pt>
                <c:pt idx="1328">
                  <c:v>-1.11793537938509E-3</c:v>
                </c:pt>
                <c:pt idx="1329">
                  <c:v>-1.1179715246031499E-3</c:v>
                </c:pt>
                <c:pt idx="1330">
                  <c:v>-1.1180088392518501E-3</c:v>
                </c:pt>
                <c:pt idx="1331">
                  <c:v>-1.1180473354050701E-3</c:v>
                </c:pt>
                <c:pt idx="1332">
                  <c:v>-1.1180870664871899E-3</c:v>
                </c:pt>
                <c:pt idx="1333">
                  <c:v>-1.1181280996820199E-3</c:v>
                </c:pt>
                <c:pt idx="1334">
                  <c:v>-1.1181704618739099E-3</c:v>
                </c:pt>
                <c:pt idx="1335">
                  <c:v>-1.11821412211953E-3</c:v>
                </c:pt>
                <c:pt idx="1336">
                  <c:v>-1.1182590198268801E-3</c:v>
                </c:pt>
                <c:pt idx="1337">
                  <c:v>-1.1183051040387899E-3</c:v>
                </c:pt>
                <c:pt idx="1338">
                  <c:v>-1.1183523503365299E-3</c:v>
                </c:pt>
                <c:pt idx="1339">
                  <c:v>-1.11840054646581E-3</c:v>
                </c:pt>
                <c:pt idx="1340">
                  <c:v>-1.11844941252422E-3</c:v>
                </c:pt>
                <c:pt idx="1341">
                  <c:v>-1.1184990093157301E-3</c:v>
                </c:pt>
                <c:pt idx="1342">
                  <c:v>-1.1185491021734699E-3</c:v>
                </c:pt>
                <c:pt idx="1343">
                  <c:v>-1.11859930499903E-3</c:v>
                </c:pt>
                <c:pt idx="1344">
                  <c:v>-1.11864923855677E-3</c:v>
                </c:pt>
                <c:pt idx="1345">
                  <c:v>-1.1186985972613101E-3</c:v>
                </c:pt>
                <c:pt idx="1346">
                  <c:v>-1.1187471432865801E-3</c:v>
                </c:pt>
                <c:pt idx="1347">
                  <c:v>-1.1187946387107299E-3</c:v>
                </c:pt>
                <c:pt idx="1348">
                  <c:v>-1.1188407281080899E-3</c:v>
                </c:pt>
                <c:pt idx="1349">
                  <c:v>-1.1188848902930299E-3</c:v>
                </c:pt>
                <c:pt idx="1350">
                  <c:v>-1.11892639222919E-3</c:v>
                </c:pt>
                <c:pt idx="1351">
                  <c:v>-1.1189649024107701E-3</c:v>
                </c:pt>
                <c:pt idx="1352">
                  <c:v>-1.11900031925552E-3</c:v>
                </c:pt>
                <c:pt idx="1353">
                  <c:v>-1.1190321943670199E-3</c:v>
                </c:pt>
                <c:pt idx="1354">
                  <c:v>-1.11906004652965E-3</c:v>
                </c:pt>
                <c:pt idx="1355">
                  <c:v>-1.1190833527821801E-3</c:v>
                </c:pt>
                <c:pt idx="1356">
                  <c:v>-1.1191015720429401E-3</c:v>
                </c:pt>
                <c:pt idx="1357">
                  <c:v>-1.11911426571181E-3</c:v>
                </c:pt>
                <c:pt idx="1358">
                  <c:v>-1.11912095191733E-3</c:v>
                </c:pt>
                <c:pt idx="1359">
                  <c:v>-1.11912145467967E-3</c:v>
                </c:pt>
                <c:pt idx="1360">
                  <c:v>-1.1191157910822799E-3</c:v>
                </c:pt>
                <c:pt idx="1361">
                  <c:v>-1.1191035349286799E-3</c:v>
                </c:pt>
                <c:pt idx="1362">
                  <c:v>-1.11908429303224E-3</c:v>
                </c:pt>
                <c:pt idx="1363">
                  <c:v>-1.1190578103525599E-3</c:v>
                </c:pt>
                <c:pt idx="1364">
                  <c:v>-1.1190241355052001E-3</c:v>
                </c:pt>
                <c:pt idx="1365">
                  <c:v>-1.11898338461495E-3</c:v>
                </c:pt>
                <c:pt idx="1366">
                  <c:v>-1.1189357063975101E-3</c:v>
                </c:pt>
                <c:pt idx="1367">
                  <c:v>-1.1188816808332901E-3</c:v>
                </c:pt>
                <c:pt idx="1368">
                  <c:v>-1.118821441164E-3</c:v>
                </c:pt>
                <c:pt idx="1369">
                  <c:v>-1.1187552734573899E-3</c:v>
                </c:pt>
                <c:pt idx="1370">
                  <c:v>-1.1186837743543899E-3</c:v>
                </c:pt>
                <c:pt idx="1371">
                  <c:v>-1.1186077402018501E-3</c:v>
                </c:pt>
                <c:pt idx="1372">
                  <c:v>-1.11852767691773E-3</c:v>
                </c:pt>
                <c:pt idx="1373">
                  <c:v>-1.1184445731756401E-3</c:v>
                </c:pt>
                <c:pt idx="1374">
                  <c:v>-1.11835943443768E-3</c:v>
                </c:pt>
                <c:pt idx="1375">
                  <c:v>-1.1182732737454299E-3</c:v>
                </c:pt>
                <c:pt idx="1376">
                  <c:v>-1.1181872743681899E-3</c:v>
                </c:pt>
                <c:pt idx="1377">
                  <c:v>-1.1181023839265799E-3</c:v>
                </c:pt>
                <c:pt idx="1378">
                  <c:v>-1.11801939635356E-3</c:v>
                </c:pt>
                <c:pt idx="1379">
                  <c:v>-1.1179399811170601E-3</c:v>
                </c:pt>
                <c:pt idx="1380">
                  <c:v>-1.1178654438486E-3</c:v>
                </c:pt>
                <c:pt idx="1381">
                  <c:v>-1.1177970193431499E-3</c:v>
                </c:pt>
                <c:pt idx="1382">
                  <c:v>-1.1177355211934999E-3</c:v>
                </c:pt>
                <c:pt idx="1383">
                  <c:v>-1.1176812972298301E-3</c:v>
                </c:pt>
                <c:pt idx="1384">
                  <c:v>-1.1176353886482001E-3</c:v>
                </c:pt>
                <c:pt idx="1385">
                  <c:v>-1.11759904628734E-3</c:v>
                </c:pt>
                <c:pt idx="1386">
                  <c:v>-1.11757268384301E-3</c:v>
                </c:pt>
                <c:pt idx="1387">
                  <c:v>-1.1175563401511E-3</c:v>
                </c:pt>
                <c:pt idx="1388">
                  <c:v>-1.11755019949793E-3</c:v>
                </c:pt>
                <c:pt idx="1389">
                  <c:v>-1.1175551591826301E-3</c:v>
                </c:pt>
                <c:pt idx="1390">
                  <c:v>-1.1175709332288399E-3</c:v>
                </c:pt>
                <c:pt idx="1391">
                  <c:v>-1.11759682878478E-3</c:v>
                </c:pt>
                <c:pt idx="1392">
                  <c:v>-1.1176322523446401E-3</c:v>
                </c:pt>
                <c:pt idx="1393">
                  <c:v>-1.11767581677777E-3</c:v>
                </c:pt>
                <c:pt idx="1394">
                  <c:v>-1.11772334547925E-3</c:v>
                </c:pt>
                <c:pt idx="1395">
                  <c:v>-1.11777336050218E-3</c:v>
                </c:pt>
                <c:pt idx="1396">
                  <c:v>-1.11782598140415E-3</c:v>
                </c:pt>
                <c:pt idx="1397">
                  <c:v>-1.1178814944647899E-3</c:v>
                </c:pt>
                <c:pt idx="1398">
                  <c:v>-1.11793994678383E-3</c:v>
                </c:pt>
                <c:pt idx="1399">
                  <c:v>-1.1180013626517799E-3</c:v>
                </c:pt>
                <c:pt idx="1400">
                  <c:v>-1.1180657594808299E-3</c:v>
                </c:pt>
                <c:pt idx="1401">
                  <c:v>-1.1181331414355301E-3</c:v>
                </c:pt>
                <c:pt idx="1402">
                  <c:v>-1.1182034543335E-3</c:v>
                </c:pt>
                <c:pt idx="1403">
                  <c:v>-1.11827661909224E-3</c:v>
                </c:pt>
                <c:pt idx="1404">
                  <c:v>-1.11835254850424E-3</c:v>
                </c:pt>
                <c:pt idx="1405">
                  <c:v>-1.1184311384513201E-3</c:v>
                </c:pt>
                <c:pt idx="1406">
                  <c:v>-1.1185122676160501E-3</c:v>
                </c:pt>
                <c:pt idx="1407">
                  <c:v>-1.1185958151476601E-3</c:v>
                </c:pt>
                <c:pt idx="1408">
                  <c:v>-1.11868165822928E-3</c:v>
                </c:pt>
                <c:pt idx="1409">
                  <c:v>-1.1187696443512301E-3</c:v>
                </c:pt>
                <c:pt idx="1410">
                  <c:v>-1.11885960864821E-3</c:v>
                </c:pt>
                <c:pt idx="1411">
                  <c:v>-1.11895144167097E-3</c:v>
                </c:pt>
                <c:pt idx="1412">
                  <c:v>-1.11904510038865E-3</c:v>
                </c:pt>
                <c:pt idx="1413">
                  <c:v>-1.11914054044336E-3</c:v>
                </c:pt>
                <c:pt idx="1414">
                  <c:v>-1.11923766481125E-3</c:v>
                </c:pt>
                <c:pt idx="1415">
                  <c:v>-1.1193363211709801E-3</c:v>
                </c:pt>
                <c:pt idx="1416">
                  <c:v>-1.1194363316764399E-3</c:v>
                </c:pt>
                <c:pt idx="1417">
                  <c:v>-1.1195375441824401E-3</c:v>
                </c:pt>
                <c:pt idx="1418">
                  <c:v>-1.11963985253328E-3</c:v>
                </c:pt>
                <c:pt idx="1419">
                  <c:v>-1.11974314548739E-3</c:v>
                </c:pt>
                <c:pt idx="1420">
                  <c:v>-1.1198472506171E-3</c:v>
                </c:pt>
                <c:pt idx="1421">
                  <c:v>-1.1199519681284601E-3</c:v>
                </c:pt>
                <c:pt idx="1422">
                  <c:v>-1.12005714890369E-3</c:v>
                </c:pt>
                <c:pt idx="1423">
                  <c:v>-1.1201626989911699E-3</c:v>
                </c:pt>
                <c:pt idx="1424">
                  <c:v>-1.12026853119727E-3</c:v>
                </c:pt>
                <c:pt idx="1425">
                  <c:v>-1.12037454793494E-3</c:v>
                </c:pt>
                <c:pt idx="1426">
                  <c:v>-1.1204806433256301E-3</c:v>
                </c:pt>
                <c:pt idx="1427">
                  <c:v>-1.1205866949812E-3</c:v>
                </c:pt>
                <c:pt idx="1428">
                  <c:v>-1.1206925611055699E-3</c:v>
                </c:pt>
                <c:pt idx="1429">
                  <c:v>-1.1207981036941901E-3</c:v>
                </c:pt>
                <c:pt idx="1430">
                  <c:v>-1.12090322894466E-3</c:v>
                </c:pt>
                <c:pt idx="1431">
                  <c:v>-1.12100790433668E-3</c:v>
                </c:pt>
                <c:pt idx="1432">
                  <c:v>-1.12111212550198E-3</c:v>
                </c:pt>
                <c:pt idx="1433">
                  <c:v>-1.1212158602260901E-3</c:v>
                </c:pt>
                <c:pt idx="1434">
                  <c:v>-1.1213190254452401E-3</c:v>
                </c:pt>
                <c:pt idx="1435">
                  <c:v>-1.12142151037016E-3</c:v>
                </c:pt>
                <c:pt idx="1436">
                  <c:v>-1.12152322005215E-3</c:v>
                </c:pt>
                <c:pt idx="1437">
                  <c:v>-1.1216241052368901E-3</c:v>
                </c:pt>
                <c:pt idx="1438">
                  <c:v>-1.1217241573144401E-3</c:v>
                </c:pt>
                <c:pt idx="1439">
                  <c:v>-1.12182339638962E-3</c:v>
                </c:pt>
                <c:pt idx="1440">
                  <c:v>-1.1219218583639E-3</c:v>
                </c:pt>
                <c:pt idx="1441">
                  <c:v>-1.1220195496457099E-3</c:v>
                </c:pt>
                <c:pt idx="1442">
                  <c:v>-1.1221164185222E-3</c:v>
                </c:pt>
                <c:pt idx="1443">
                  <c:v>-1.1222124002974599E-3</c:v>
                </c:pt>
                <c:pt idx="1444">
                  <c:v>-1.12230747457855E-3</c:v>
                </c:pt>
                <c:pt idx="1445">
                  <c:v>-1.1224016639773001E-3</c:v>
                </c:pt>
                <c:pt idx="1446">
                  <c:v>-1.12249498884609E-3</c:v>
                </c:pt>
                <c:pt idx="1447">
                  <c:v>-1.12258743368105E-3</c:v>
                </c:pt>
                <c:pt idx="1448">
                  <c:v>-1.1226789613012699E-3</c:v>
                </c:pt>
                <c:pt idx="1449">
                  <c:v>-1.12276954708292E-3</c:v>
                </c:pt>
                <c:pt idx="1450">
                  <c:v>-1.1228591930326399E-3</c:v>
                </c:pt>
                <c:pt idx="1451">
                  <c:v>-1.12294792376741E-3</c:v>
                </c:pt>
                <c:pt idx="1452">
                  <c:v>-1.12303575295348E-3</c:v>
                </c:pt>
                <c:pt idx="1453">
                  <c:v>-1.1231226379856401E-3</c:v>
                </c:pt>
                <c:pt idx="1454">
                  <c:v>-1.12320850518631E-3</c:v>
                </c:pt>
                <c:pt idx="1455">
                  <c:v>-1.12329332918235E-3</c:v>
                </c:pt>
                <c:pt idx="1456">
                  <c:v>-1.12337713572417E-3</c:v>
                </c:pt>
                <c:pt idx="1457">
                  <c:v>-1.1234599145126499E-3</c:v>
                </c:pt>
                <c:pt idx="1458">
                  <c:v>-1.1235415884808899E-3</c:v>
                </c:pt>
                <c:pt idx="1459">
                  <c:v>-1.1236220821623901E-3</c:v>
                </c:pt>
                <c:pt idx="1460">
                  <c:v>-1.1237013291846901E-3</c:v>
                </c:pt>
                <c:pt idx="1461">
                  <c:v>-1.1237791788472301E-3</c:v>
                </c:pt>
                <c:pt idx="1462">
                  <c:v>-1.1238554368102E-3</c:v>
                </c:pt>
                <c:pt idx="1463">
                  <c:v>-1.1239301062270399E-3</c:v>
                </c:pt>
                <c:pt idx="1464">
                  <c:v>-1.12400349845607E-3</c:v>
                </c:pt>
                <c:pt idx="1465">
                  <c:v>-1.1240760396664499E-3</c:v>
                </c:pt>
                <c:pt idx="1466">
                  <c:v>-1.1241480381567401E-3</c:v>
                </c:pt>
                <c:pt idx="1467">
                  <c:v>-1.1242196219585199E-3</c:v>
                </c:pt>
                <c:pt idx="1468">
                  <c:v>-1.12429079113037E-3</c:v>
                </c:pt>
                <c:pt idx="1469">
                  <c:v>-1.12436149816153E-3</c:v>
                </c:pt>
                <c:pt idx="1470">
                  <c:v>-1.1244317121075001E-3</c:v>
                </c:pt>
                <c:pt idx="1471">
                  <c:v>-1.12450144284818E-3</c:v>
                </c:pt>
                <c:pt idx="1472">
                  <c:v>-1.12457073390416E-3</c:v>
                </c:pt>
                <c:pt idx="1473">
                  <c:v>-1.1246396474066599E-3</c:v>
                </c:pt>
                <c:pt idx="1474">
                  <c:v>-1.1247082545245101E-3</c:v>
                </c:pt>
                <c:pt idx="1475">
                  <c:v>-1.1247766298634601E-3</c:v>
                </c:pt>
                <c:pt idx="1476">
                  <c:v>-1.1248448465522099E-3</c:v>
                </c:pt>
                <c:pt idx="1477">
                  <c:v>-1.1249129730894201E-3</c:v>
                </c:pt>
                <c:pt idx="1478">
                  <c:v>-1.12498106953574E-3</c:v>
                </c:pt>
                <c:pt idx="1479">
                  <c:v>-1.12504917854061E-3</c:v>
                </c:pt>
                <c:pt idx="1480">
                  <c:v>-1.12511731611833E-3</c:v>
                </c:pt>
                <c:pt idx="1481">
                  <c:v>-1.1251854745803001E-3</c:v>
                </c:pt>
                <c:pt idx="1482">
                  <c:v>-1.12525364100563E-3</c:v>
                </c:pt>
                <c:pt idx="1483">
                  <c:v>-1.1253218185094699E-3</c:v>
                </c:pt>
                <c:pt idx="1484">
                  <c:v>-1.1253900333150499E-3</c:v>
                </c:pt>
                <c:pt idx="1485">
                  <c:v>-1.1254583221882799E-3</c:v>
                </c:pt>
                <c:pt idx="1486">
                  <c:v>-1.12552671182317E-3</c:v>
                </c:pt>
                <c:pt idx="1487">
                  <c:v>-1.12559520890839E-3</c:v>
                </c:pt>
                <c:pt idx="1488">
                  <c:v>-1.1256638068043499E-3</c:v>
                </c:pt>
                <c:pt idx="1489">
                  <c:v>-1.1257324945581899E-3</c:v>
                </c:pt>
                <c:pt idx="1490">
                  <c:v>-1.1258012529105699E-3</c:v>
                </c:pt>
                <c:pt idx="1491">
                  <c:v>-1.1258700416334399E-3</c:v>
                </c:pt>
                <c:pt idx="1492">
                  <c:v>-1.1259387945329201E-3</c:v>
                </c:pt>
                <c:pt idx="1493">
                  <c:v>-1.12600742828029E-3</c:v>
                </c:pt>
                <c:pt idx="1494">
                  <c:v>-1.12607585717127E-3</c:v>
                </c:pt>
                <c:pt idx="1495">
                  <c:v>-1.1261440046810699E-3</c:v>
                </c:pt>
                <c:pt idx="1496">
                  <c:v>-1.1262118079812301E-3</c:v>
                </c:pt>
                <c:pt idx="1497">
                  <c:v>-1.1262792142199801E-3</c:v>
                </c:pt>
                <c:pt idx="1498">
                  <c:v>-1.1263461698856399E-3</c:v>
                </c:pt>
                <c:pt idx="1499">
                  <c:v>-1.1264126101960699E-3</c:v>
                </c:pt>
                <c:pt idx="1500">
                  <c:v>-1.12647845863978E-3</c:v>
                </c:pt>
                <c:pt idx="1501">
                  <c:v>-1.1265436403409201E-3</c:v>
                </c:pt>
                <c:pt idx="1502">
                  <c:v>-1.1266081001128699E-3</c:v>
                </c:pt>
                <c:pt idx="1503">
                  <c:v>-1.12667180988469E-3</c:v>
                </c:pt>
                <c:pt idx="1504">
                  <c:v>-1.1267347581040499E-3</c:v>
                </c:pt>
                <c:pt idx="1505">
                  <c:v>-1.1267969279675301E-3</c:v>
                </c:pt>
                <c:pt idx="1506">
                  <c:v>-1.1268582780608199E-3</c:v>
                </c:pt>
                <c:pt idx="1507">
                  <c:v>-1.12691873433624E-3</c:v>
                </c:pt>
                <c:pt idx="1508">
                  <c:v>-1.1269781946010001E-3</c:v>
                </c:pt>
                <c:pt idx="1509">
                  <c:v>-1.1270365419648E-3</c:v>
                </c:pt>
                <c:pt idx="1510">
                  <c:v>-1.1270936590361701E-3</c:v>
                </c:pt>
                <c:pt idx="1511">
                  <c:v>-1.1271494314328201E-3</c:v>
                </c:pt>
                <c:pt idx="1512">
                  <c:v>-1.1272037367198501E-3</c:v>
                </c:pt>
                <c:pt idx="1513">
                  <c:v>-1.12725643010137E-3</c:v>
                </c:pt>
                <c:pt idx="1514">
                  <c:v>-1.1273073427379E-3</c:v>
                </c:pt>
                <c:pt idx="1515">
                  <c:v>-1.1273562959536901E-3</c:v>
                </c:pt>
                <c:pt idx="1516">
                  <c:v>-1.1274031200309599E-3</c:v>
                </c:pt>
                <c:pt idx="1517">
                  <c:v>-1.12744766502915E-3</c:v>
                </c:pt>
                <c:pt idx="1518">
                  <c:v>-1.12748980174003E-3</c:v>
                </c:pt>
                <c:pt idx="1519">
                  <c:v>-1.1275294217134701E-3</c:v>
                </c:pt>
                <c:pt idx="1520">
                  <c:v>-1.1275664464165901E-3</c:v>
                </c:pt>
                <c:pt idx="1521">
                  <c:v>-1.12760084453019E-3</c:v>
                </c:pt>
                <c:pt idx="1522">
                  <c:v>-1.1276326429891801E-3</c:v>
                </c:pt>
                <c:pt idx="1523">
                  <c:v>-1.12766192072733E-3</c:v>
                </c:pt>
                <c:pt idx="1524">
                  <c:v>-1.12768879519553E-3</c:v>
                </c:pt>
                <c:pt idx="1525">
                  <c:v>-1.1277134207379801E-3</c:v>
                </c:pt>
                <c:pt idx="1526">
                  <c:v>-1.12773599830319E-3</c:v>
                </c:pt>
                <c:pt idx="1527">
                  <c:v>-1.12775677869991E-3</c:v>
                </c:pt>
                <c:pt idx="1528">
                  <c:v>-1.1277760545884701E-3</c:v>
                </c:pt>
                <c:pt idx="1529">
                  <c:v>-1.1277941515734401E-3</c:v>
                </c:pt>
                <c:pt idx="1530">
                  <c:v>-1.1278114138024999E-3</c:v>
                </c:pt>
                <c:pt idx="1531">
                  <c:v>-1.12782816634478E-3</c:v>
                </c:pt>
                <c:pt idx="1532">
                  <c:v>-1.1278446667539999E-3</c:v>
                </c:pt>
                <c:pt idx="1533">
                  <c:v>-1.12786109396819E-3</c:v>
                </c:pt>
                <c:pt idx="1534">
                  <c:v>-1.1278776000690201E-3</c:v>
                </c:pt>
                <c:pt idx="1535">
                  <c:v>-1.1278943893758199E-3</c:v>
                </c:pt>
                <c:pt idx="1536">
                  <c:v>-1.1279117646788299E-3</c:v>
                </c:pt>
                <c:pt idx="1537">
                  <c:v>-1.1279301124971701E-3</c:v>
                </c:pt>
                <c:pt idx="1538">
                  <c:v>-1.1279498447399399E-3</c:v>
                </c:pt>
                <c:pt idx="1539">
                  <c:v>-1.1279713346399999E-3</c:v>
                </c:pt>
                <c:pt idx="1540">
                  <c:v>-1.1279948761388099E-3</c:v>
                </c:pt>
                <c:pt idx="1541">
                  <c:v>-1.12802067361678E-3</c:v>
                </c:pt>
                <c:pt idx="1542">
                  <c:v>-1.12804885143473E-3</c:v>
                </c:pt>
                <c:pt idx="1543">
                  <c:v>-1.1280794690856999E-3</c:v>
                </c:pt>
                <c:pt idx="1544">
                  <c:v>-1.1281125336412999E-3</c:v>
                </c:pt>
                <c:pt idx="1545">
                  <c:v>-1.12814800788619E-3</c:v>
                </c:pt>
                <c:pt idx="1546">
                  <c:v>-1.1281858157905799E-3</c:v>
                </c:pt>
                <c:pt idx="1547">
                  <c:v>-1.12822584720622E-3</c:v>
                </c:pt>
                <c:pt idx="1548">
                  <c:v>-1.12826796216245E-3</c:v>
                </c:pt>
                <c:pt idx="1549">
                  <c:v>-1.12831199314411E-3</c:v>
                </c:pt>
                <c:pt idx="1550">
                  <c:v>-1.12835774337892E-3</c:v>
                </c:pt>
                <c:pt idx="1551">
                  <c:v>-1.1284049817939399E-3</c:v>
                </c:pt>
                <c:pt idx="1552">
                  <c:v>-1.12845343906092E-3</c:v>
                </c:pt>
                <c:pt idx="1553">
                  <c:v>-1.1285028100932401E-3</c:v>
                </c:pt>
                <c:pt idx="1554">
                  <c:v>-1.1285527645729699E-3</c:v>
                </c:pt>
                <c:pt idx="1555">
                  <c:v>-1.1286029613358499E-3</c:v>
                </c:pt>
                <c:pt idx="1556">
                  <c:v>-1.1286530600631999E-3</c:v>
                </c:pt>
                <c:pt idx="1557">
                  <c:v>-1.1287027271129899E-3</c:v>
                </c:pt>
                <c:pt idx="1558">
                  <c:v>-1.12875163780068E-3</c:v>
                </c:pt>
                <c:pt idx="1559">
                  <c:v>-1.12879947917937E-3</c:v>
                </c:pt>
                <c:pt idx="1560">
                  <c:v>-1.12884595426064E-3</c:v>
                </c:pt>
                <c:pt idx="1561">
                  <c:v>-1.1288907851935101E-3</c:v>
                </c:pt>
                <c:pt idx="1562">
                  <c:v>-1.12893371320824E-3</c:v>
                </c:pt>
                <c:pt idx="1563">
                  <c:v>-1.1289744961868601E-3</c:v>
                </c:pt>
                <c:pt idx="1564">
                  <c:v>-1.1290129069772301E-3</c:v>
                </c:pt>
                <c:pt idx="1565">
                  <c:v>-1.12904873521564E-3</c:v>
                </c:pt>
                <c:pt idx="1566">
                  <c:v>-1.1290817931504701E-3</c:v>
                </c:pt>
                <c:pt idx="1567">
                  <c:v>-1.12911192320356E-3</c:v>
                </c:pt>
                <c:pt idx="1568">
                  <c:v>-1.12913900319908E-3</c:v>
                </c:pt>
                <c:pt idx="1569">
                  <c:v>-1.1291629457812499E-3</c:v>
                </c:pt>
                <c:pt idx="1570">
                  <c:v>-1.12918369193086E-3</c:v>
                </c:pt>
                <c:pt idx="1571">
                  <c:v>-1.12920120267527E-3</c:v>
                </c:pt>
                <c:pt idx="1572">
                  <c:v>-1.1292154546170901E-3</c:v>
                </c:pt>
                <c:pt idx="1573">
                  <c:v>-1.12922644213454E-3</c:v>
                </c:pt>
                <c:pt idx="1574">
                  <c:v>-1.12923418415495E-3</c:v>
                </c:pt>
                <c:pt idx="1575">
                  <c:v>-1.1292387302166201E-3</c:v>
                </c:pt>
                <c:pt idx="1576">
                  <c:v>-1.1292401611839599E-3</c:v>
                </c:pt>
                <c:pt idx="1577">
                  <c:v>-1.12923858344761E-3</c:v>
                </c:pt>
                <c:pt idx="1578">
                  <c:v>-1.1292341193769101E-3</c:v>
                </c:pt>
                <c:pt idx="1579">
                  <c:v>-1.12922689914565E-3</c:v>
                </c:pt>
                <c:pt idx="1580">
                  <c:v>-1.12921705833811E-3</c:v>
                </c:pt>
                <c:pt idx="1581">
                  <c:v>-1.1292047418477501E-3</c:v>
                </c:pt>
                <c:pt idx="1582">
                  <c:v>-1.12919011000887E-3</c:v>
                </c:pt>
                <c:pt idx="1583">
                  <c:v>-1.1291733414999299E-3</c:v>
                </c:pt>
                <c:pt idx="1584">
                  <c:v>-1.1291546306865601E-3</c:v>
                </c:pt>
                <c:pt idx="1585">
                  <c:v>-1.12913418183059E-3</c:v>
                </c:pt>
                <c:pt idx="1586">
                  <c:v>-1.12911220458921E-3</c:v>
                </c:pt>
                <c:pt idx="1587">
                  <c:v>-1.1290889129302499E-3</c:v>
                </c:pt>
                <c:pt idx="1588">
                  <c:v>-1.1290645257375101E-3</c:v>
                </c:pt>
                <c:pt idx="1589">
                  <c:v>-1.12903926624393E-3</c:v>
                </c:pt>
                <c:pt idx="1590">
                  <c:v>-1.1290133601800101E-3</c:v>
                </c:pt>
                <c:pt idx="1591">
                  <c:v>-1.12898703546766E-3</c:v>
                </c:pt>
                <c:pt idx="1592">
                  <c:v>-1.12896052514405E-3</c:v>
                </c:pt>
                <c:pt idx="1593">
                  <c:v>-1.12893407111964E-3</c:v>
                </c:pt>
                <c:pt idx="1594">
                  <c:v>-1.1289079249151999E-3</c:v>
                </c:pt>
                <c:pt idx="1595">
                  <c:v>-1.1288823447096401E-3</c:v>
                </c:pt>
                <c:pt idx="1596">
                  <c:v>-1.12885759141558E-3</c:v>
                </c:pt>
                <c:pt idx="1597">
                  <c:v>-1.12883392633453E-3</c:v>
                </c:pt>
                <c:pt idx="1598">
                  <c:v>-1.1288116114278599E-3</c:v>
                </c:pt>
                <c:pt idx="1599">
                  <c:v>-1.1287909128417099E-3</c:v>
                </c:pt>
                <c:pt idx="1600">
                  <c:v>-1.1287721062606E-3</c:v>
                </c:pt>
                <c:pt idx="1601">
                  <c:v>-1.12875547712715E-3</c:v>
                </c:pt>
                <c:pt idx="1602">
                  <c:v>-1.1287413061481801E-3</c:v>
                </c:pt>
                <c:pt idx="1603">
                  <c:v>-1.1287298383426401E-3</c:v>
                </c:pt>
                <c:pt idx="1604">
                  <c:v>-1.1287212482556E-3</c:v>
                </c:pt>
                <c:pt idx="1605">
                  <c:v>-1.1287156213267799E-3</c:v>
                </c:pt>
                <c:pt idx="1606">
                  <c:v>-1.1287129636373199E-3</c:v>
                </c:pt>
                <c:pt idx="1607">
                  <c:v>-1.12871323529996E-3</c:v>
                </c:pt>
                <c:pt idx="1608">
                  <c:v>-1.1287163898398001E-3</c:v>
                </c:pt>
                <c:pt idx="1609">
                  <c:v>-1.12872240134976E-3</c:v>
                </c:pt>
                <c:pt idx="1610">
                  <c:v>-1.12873127101282E-3</c:v>
                </c:pt>
                <c:pt idx="1611">
                  <c:v>-1.1287430163477699E-3</c:v>
                </c:pt>
                <c:pt idx="1612">
                  <c:v>-1.12875765295188E-3</c:v>
                </c:pt>
                <c:pt idx="1613">
                  <c:v>-1.12877517792793E-3</c:v>
                </c:pt>
                <c:pt idx="1614">
                  <c:v>-1.1287955596947701E-3</c:v>
                </c:pt>
                <c:pt idx="1615">
                  <c:v>-1.12881873451081E-3</c:v>
                </c:pt>
                <c:pt idx="1616">
                  <c:v>-1.1288446079083E-3</c:v>
                </c:pt>
                <c:pt idx="1617">
                  <c:v>-1.1288730592042501E-3</c:v>
                </c:pt>
                <c:pt idx="1618">
                  <c:v>-1.1289039480028901E-3</c:v>
                </c:pt>
                <c:pt idx="1619">
                  <c:v>-1.1289371218836E-3</c:v>
                </c:pt>
                <c:pt idx="1620">
                  <c:v>-1.12897242391565E-3</c:v>
                </c:pt>
                <c:pt idx="1621">
                  <c:v>-1.1290096979665301E-3</c:v>
                </c:pt>
                <c:pt idx="1622">
                  <c:v>-1.12904879008847E-3</c:v>
                </c:pt>
                <c:pt idx="1623">
                  <c:v>-1.1290895459530499E-3</c:v>
                </c:pt>
                <c:pt idx="1624">
                  <c:v>-1.1291318063811999E-3</c:v>
                </c:pt>
                <c:pt idx="1625">
                  <c:v>-1.12917540387856E-3</c:v>
                </c:pt>
                <c:pt idx="1626">
                  <c:v>-1.1292201620232199E-3</c:v>
                </c:pt>
                <c:pt idx="1627">
                  <c:v>-1.1292658975291E-3</c:v>
                </c:pt>
                <c:pt idx="1628">
                  <c:v>-1.1293124235228101E-3</c:v>
                </c:pt>
                <c:pt idx="1629">
                  <c:v>-1.12935955277729E-3</c:v>
                </c:pt>
                <c:pt idx="1630">
                  <c:v>-1.1294071005898E-3</c:v>
                </c:pt>
                <c:pt idx="1631">
                  <c:v>-1.1294548874549301E-3</c:v>
                </c:pt>
                <c:pt idx="1632">
                  <c:v>-1.12950274130745E-3</c:v>
                </c:pt>
                <c:pt idx="1633">
                  <c:v>-1.1295504985481201E-3</c:v>
                </c:pt>
                <c:pt idx="1634">
                  <c:v>-1.12959800314072E-3</c:v>
                </c:pt>
                <c:pt idx="1635">
                  <c:v>-1.1296451039589899E-3</c:v>
                </c:pt>
                <c:pt idx="1636">
                  <c:v>-1.1296916517124301E-3</c:v>
                </c:pt>
                <c:pt idx="1637">
                  <c:v>-1.12973749732757E-3</c:v>
                </c:pt>
                <c:pt idx="1638">
                  <c:v>-1.1297824930330601E-3</c:v>
                </c:pt>
                <c:pt idx="1639">
                  <c:v>-1.1298264957943201E-3</c:v>
                </c:pt>
                <c:pt idx="1640">
                  <c:v>-1.1298693711660401E-3</c:v>
                </c:pt>
                <c:pt idx="1641">
                  <c:v>-1.1299109952591501E-3</c:v>
                </c:pt>
                <c:pt idx="1642">
                  <c:v>-1.12995125374566E-3</c:v>
                </c:pt>
                <c:pt idx="1643">
                  <c:v>-1.12999003884481E-3</c:v>
                </c:pt>
                <c:pt idx="1644">
                  <c:v>-1.1300272466146599E-3</c:v>
                </c:pt>
                <c:pt idx="1645">
                  <c:v>-1.1300627766695399E-3</c:v>
                </c:pt>
                <c:pt idx="1646">
                  <c:v>-1.1300965348292999E-3</c:v>
                </c:pt>
                <c:pt idx="1647">
                  <c:v>-1.1301284372595599E-3</c:v>
                </c:pt>
                <c:pt idx="1648">
                  <c:v>-1.1301584136193699E-3</c:v>
                </c:pt>
                <c:pt idx="1649">
                  <c:v>-1.1301864072743701E-3</c:v>
                </c:pt>
                <c:pt idx="1650">
                  <c:v>-1.1302123724430001E-3</c:v>
                </c:pt>
                <c:pt idx="1651">
                  <c:v>-1.1302362700174201E-3</c:v>
                </c:pt>
                <c:pt idx="1652">
                  <c:v>-1.1302580644083199E-3</c:v>
                </c:pt>
                <c:pt idx="1653">
                  <c:v>-1.1302777226812101E-3</c:v>
                </c:pt>
                <c:pt idx="1654">
                  <c:v>-1.13029521539694E-3</c:v>
                </c:pt>
                <c:pt idx="1655">
                  <c:v>-1.13031051744787E-3</c:v>
                </c:pt>
                <c:pt idx="1656">
                  <c:v>-1.1303236075699699E-3</c:v>
                </c:pt>
                <c:pt idx="1657">
                  <c:v>-1.1303344664721901E-3</c:v>
                </c:pt>
                <c:pt idx="1658">
                  <c:v>-1.13034307433593E-3</c:v>
                </c:pt>
                <c:pt idx="1659">
                  <c:v>-1.13034940822584E-3</c:v>
                </c:pt>
                <c:pt idx="1660">
                  <c:v>-1.1303534394282099E-3</c:v>
                </c:pt>
                <c:pt idx="1661">
                  <c:v>-1.1303551308507701E-3</c:v>
                </c:pt>
                <c:pt idx="1662">
                  <c:v>-1.13035443526957E-3</c:v>
                </c:pt>
                <c:pt idx="1663">
                  <c:v>-1.13035129539793E-3</c:v>
                </c:pt>
                <c:pt idx="1664">
                  <c:v>-1.1303456459960299E-3</c:v>
                </c:pt>
                <c:pt idx="1665">
                  <c:v>-1.1303374172023299E-3</c:v>
                </c:pt>
                <c:pt idx="1666">
                  <c:v>-1.1303265378521401E-3</c:v>
                </c:pt>
                <c:pt idx="1667">
                  <c:v>-1.1303129379487901E-3</c:v>
                </c:pt>
                <c:pt idx="1668">
                  <c:v>-1.1302965504319199E-3</c:v>
                </c:pt>
                <c:pt idx="1669">
                  <c:v>-1.1302773136980999E-3</c:v>
                </c:pt>
                <c:pt idx="1670">
                  <c:v>-1.1302551772653601E-3</c:v>
                </c:pt>
                <c:pt idx="1671">
                  <c:v>-1.13023011212361E-3</c:v>
                </c:pt>
                <c:pt idx="1672">
                  <c:v>-1.1302021239883401E-3</c:v>
                </c:pt>
                <c:pt idx="1673">
                  <c:v>-1.13017126364176E-3</c:v>
                </c:pt>
                <c:pt idx="1674">
                  <c:v>-1.13013762734056E-3</c:v>
                </c:pt>
                <c:pt idx="1675">
                  <c:v>-1.1301013440096199E-3</c:v>
                </c:pt>
                <c:pt idx="1676">
                  <c:v>-1.1300625528769799E-3</c:v>
                </c:pt>
                <c:pt idx="1677">
                  <c:v>-1.13002138076541E-3</c:v>
                </c:pt>
                <c:pt idx="1678">
                  <c:v>-1.12997792867248E-3</c:v>
                </c:pt>
                <c:pt idx="1679">
                  <c:v>-1.12993227243398E-3</c:v>
                </c:pt>
                <c:pt idx="1680">
                  <c:v>-1.12988447548865E-3</c:v>
                </c:pt>
                <c:pt idx="1681">
                  <c:v>-1.1298346070439599E-3</c:v>
                </c:pt>
                <c:pt idx="1682">
                  <c:v>-1.1297827582849799E-3</c:v>
                </c:pt>
                <c:pt idx="1683">
                  <c:v>-1.1297290519102601E-3</c:v>
                </c:pt>
                <c:pt idx="1684">
                  <c:v>-1.1296736439481701E-3</c:v>
                </c:pt>
                <c:pt idx="1685">
                  <c:v>-1.1296167195037599E-3</c:v>
                </c:pt>
                <c:pt idx="1686">
                  <c:v>-1.12955848509221E-3</c:v>
                </c:pt>
                <c:pt idx="1687">
                  <c:v>-1.1294991599718001E-3</c:v>
                </c:pt>
                <c:pt idx="1688">
                  <c:v>-1.1294389682277299E-3</c:v>
                </c:pt>
                <c:pt idx="1689">
                  <c:v>-1.12937813279618E-3</c:v>
                </c:pt>
                <c:pt idx="1690">
                  <c:v>-1.1293168721505399E-3</c:v>
                </c:pt>
                <c:pt idx="1691">
                  <c:v>-1.12925539973956E-3</c:v>
                </c:pt>
                <c:pt idx="1692">
                  <c:v>-1.12919392540968E-3</c:v>
                </c:pt>
                <c:pt idx="1693">
                  <c:v>-1.1291326572954699E-3</c:v>
                </c:pt>
                <c:pt idx="1694">
                  <c:v>-1.12907180251738E-3</c:v>
                </c:pt>
                <c:pt idx="1695">
                  <c:v>-1.1290115656693901E-3</c:v>
                </c:pt>
                <c:pt idx="1696">
                  <c:v>-1.12895214515155E-3</c:v>
                </c:pt>
                <c:pt idx="1697">
                  <c:v>-1.12889372826479E-3</c:v>
                </c:pt>
                <c:pt idx="1698">
                  <c:v>-1.1288364862222201E-3</c:v>
                </c:pt>
                <c:pt idx="1699">
                  <c:v>-1.1287805699343101E-3</c:v>
                </c:pt>
                <c:pt idx="1700">
                  <c:v>-1.1287261069913199E-3</c:v>
                </c:pt>
                <c:pt idx="1701">
                  <c:v>-1.1286731999981001E-3</c:v>
                </c:pt>
                <c:pt idx="1702">
                  <c:v>-1.12862192629855E-3</c:v>
                </c:pt>
                <c:pt idx="1703">
                  <c:v>-1.12857233896223E-3</c:v>
                </c:pt>
                <c:pt idx="1704">
                  <c:v>-1.12852446859439E-3</c:v>
                </c:pt>
                <c:pt idx="1705">
                  <c:v>-1.1284783252220501E-3</c:v>
                </c:pt>
                <c:pt idx="1706">
                  <c:v>-1.12843389948681E-3</c:v>
                </c:pt>
                <c:pt idx="1707">
                  <c:v>-1.1283911628033299E-3</c:v>
                </c:pt>
                <c:pt idx="1708">
                  <c:v>-1.1283500668654101E-3</c:v>
                </c:pt>
                <c:pt idx="1709">
                  <c:v>-1.1283105434650401E-3</c:v>
                </c:pt>
                <c:pt idx="1710">
                  <c:v>-1.1282725056106699E-3</c:v>
                </c:pt>
                <c:pt idx="1711">
                  <c:v>-1.1282358503058099E-3</c:v>
                </c:pt>
                <c:pt idx="1712">
                  <c:v>-1.1282004624517999E-3</c:v>
                </c:pt>
                <c:pt idx="1713">
                  <c:v>-1.12816621875386E-3</c:v>
                </c:pt>
                <c:pt idx="1714">
                  <c:v>-1.1281329906336901E-3</c:v>
                </c:pt>
                <c:pt idx="1715">
                  <c:v>-1.12810064590346E-3</c:v>
                </c:pt>
                <c:pt idx="1716">
                  <c:v>-1.1280690498425899E-3</c:v>
                </c:pt>
                <c:pt idx="1717">
                  <c:v>-1.12803806676212E-3</c:v>
                </c:pt>
                <c:pt idx="1718">
                  <c:v>-1.1280075628491001E-3</c:v>
                </c:pt>
                <c:pt idx="1719">
                  <c:v>-1.1279774102489E-3</c:v>
                </c:pt>
                <c:pt idx="1720">
                  <c:v>-1.12794749151524E-3</c:v>
                </c:pt>
                <c:pt idx="1721">
                  <c:v>-1.1279177032906399E-3</c:v>
                </c:pt>
                <c:pt idx="1722">
                  <c:v>-1.1278879585270899E-3</c:v>
                </c:pt>
                <c:pt idx="1723">
                  <c:v>-1.1278581873729199E-3</c:v>
                </c:pt>
                <c:pt idx="1724">
                  <c:v>-1.12782833744632E-3</c:v>
                </c:pt>
                <c:pt idx="1725">
                  <c:v>-1.1277983742250201E-3</c:v>
                </c:pt>
                <c:pt idx="1726">
                  <c:v>-1.1277682818260199E-3</c:v>
                </c:pt>
                <c:pt idx="1727">
                  <c:v>-1.1277380639549499E-3</c:v>
                </c:pt>
                <c:pt idx="1728">
                  <c:v>-1.1277077445909899E-3</c:v>
                </c:pt>
                <c:pt idx="1729">
                  <c:v>-1.12767736801066E-3</c:v>
                </c:pt>
                <c:pt idx="1730">
                  <c:v>-1.1276469978470901E-3</c:v>
                </c:pt>
                <c:pt idx="1731">
                  <c:v>-1.1276167149609801E-3</c:v>
                </c:pt>
                <c:pt idx="1732">
                  <c:v>-1.1275866140751599E-3</c:v>
                </c:pt>
                <c:pt idx="1733">
                  <c:v>-1.12755679945879E-3</c:v>
                </c:pt>
                <c:pt idx="1734">
                  <c:v>-1.12752738029143E-3</c:v>
                </c:pt>
                <c:pt idx="1735">
                  <c:v>-1.12749846644407E-3</c:v>
                </c:pt>
                <c:pt idx="1736">
                  <c:v>-1.1274701651531199E-3</c:v>
                </c:pt>
                <c:pt idx="1737">
                  <c:v>-1.12744257853569E-3</c:v>
                </c:pt>
                <c:pt idx="1738">
                  <c:v>-1.1274158013915799E-3</c:v>
                </c:pt>
                <c:pt idx="1739">
                  <c:v>-1.1273899186603801E-3</c:v>
                </c:pt>
                <c:pt idx="1740">
                  <c:v>-1.12736500254138E-3</c:v>
                </c:pt>
                <c:pt idx="1741">
                  <c:v>-1.1273411104739701E-3</c:v>
                </c:pt>
                <c:pt idx="1742">
                  <c:v>-1.12731828611807E-3</c:v>
                </c:pt>
                <c:pt idx="1743">
                  <c:v>-1.12729656514904E-3</c:v>
                </c:pt>
                <c:pt idx="1744">
                  <c:v>-1.1272759857155301E-3</c:v>
                </c:pt>
                <c:pt idx="1745">
                  <c:v>-1.12725660065603E-3</c:v>
                </c:pt>
                <c:pt idx="1746">
                  <c:v>-1.1272384867395801E-3</c:v>
                </c:pt>
                <c:pt idx="1747">
                  <c:v>-1.1272217466679799E-3</c:v>
                </c:pt>
                <c:pt idx="1748">
                  <c:v>-1.1272065023449E-3</c:v>
                </c:pt>
                <c:pt idx="1749">
                  <c:v>-1.12719288153273E-3</c:v>
                </c:pt>
                <c:pt idx="1750">
                  <c:v>-1.1271810025520199E-3</c:v>
                </c:pt>
                <c:pt idx="1751">
                  <c:v>-1.1271709619638001E-3</c:v>
                </c:pt>
                <c:pt idx="1752">
                  <c:v>-1.1271628283848201E-3</c:v>
                </c:pt>
                <c:pt idx="1753">
                  <c:v>-1.1271566429110699E-3</c:v>
                </c:pt>
                <c:pt idx="1754">
                  <c:v>-1.1271524244014599E-3</c:v>
                </c:pt>
                <c:pt idx="1755">
                  <c:v>-1.1271501768565001E-3</c:v>
                </c:pt>
                <c:pt idx="1756">
                  <c:v>-1.1271498962961801E-3</c:v>
                </c:pt>
                <c:pt idx="1757">
                  <c:v>-1.12715157540095E-3</c:v>
                </c:pt>
                <c:pt idx="1758">
                  <c:v>-1.1271552051957099E-3</c:v>
                </c:pt>
                <c:pt idx="1759">
                  <c:v>-1.1271607739228901E-3</c:v>
                </c:pt>
                <c:pt idx="1760">
                  <c:v>-1.12716826389286E-3</c:v>
                </c:pt>
                <c:pt idx="1761">
                  <c:v>-1.12717764750601E-3</c:v>
                </c:pt>
                <c:pt idx="1762">
                  <c:v>-1.1271888837553999E-3</c:v>
                </c:pt>
                <c:pt idx="1763">
                  <c:v>-1.1272019162693399E-3</c:v>
                </c:pt>
                <c:pt idx="1764">
                  <c:v>-1.12721667337189E-3</c:v>
                </c:pt>
                <c:pt idx="1765">
                  <c:v>-1.12723306993172E-3</c:v>
                </c:pt>
                <c:pt idx="1766">
                  <c:v>-1.12725101022644E-3</c:v>
                </c:pt>
                <c:pt idx="1767">
                  <c:v>-1.12727039087541E-3</c:v>
                </c:pt>
                <c:pt idx="1768">
                  <c:v>-1.12729110308725E-3</c:v>
                </c:pt>
                <c:pt idx="1769">
                  <c:v>-1.1273130338571001E-3</c:v>
                </c:pt>
                <c:pt idx="1770">
                  <c:v>-1.1273360661291599E-3</c:v>
                </c:pt>
                <c:pt idx="1771">
                  <c:v>-1.1273600782046699E-3</c:v>
                </c:pt>
                <c:pt idx="1772">
                  <c:v>-1.12738494282153E-3</c:v>
                </c:pt>
                <c:pt idx="1773">
                  <c:v>-1.12741052639004E-3</c:v>
                </c:pt>
                <c:pt idx="1774">
                  <c:v>-1.1274366888303501E-3</c:v>
                </c:pt>
                <c:pt idx="1775">
                  <c:v>-1.1274632842825599E-3</c:v>
                </c:pt>
                <c:pt idx="1776">
                  <c:v>-1.1274901626518101E-3</c:v>
                </c:pt>
                <c:pt idx="1777">
                  <c:v>-1.1275171716072199E-3</c:v>
                </c:pt>
                <c:pt idx="1778">
                  <c:v>-1.12754415845273E-3</c:v>
                </c:pt>
                <c:pt idx="1779">
                  <c:v>-1.12757097136849E-3</c:v>
                </c:pt>
                <c:pt idx="1780">
                  <c:v>-1.1275974598712001E-3</c:v>
                </c:pt>
                <c:pt idx="1781">
                  <c:v>-1.1276234747734E-3</c:v>
                </c:pt>
                <c:pt idx="1782">
                  <c:v>-1.1276488681769099E-3</c:v>
                </c:pt>
                <c:pt idx="1783">
                  <c:v>-1.12767349395508E-3</c:v>
                </c:pt>
                <c:pt idx="1784">
                  <c:v>-1.1276972088150299E-3</c:v>
                </c:pt>
                <c:pt idx="1785">
                  <c:v>-1.12771987361847E-3</c:v>
                </c:pt>
                <c:pt idx="1786">
                  <c:v>-1.1277413544484799E-3</c:v>
                </c:pt>
                <c:pt idx="1787">
                  <c:v>-1.1277615230621599E-3</c:v>
                </c:pt>
                <c:pt idx="1788">
                  <c:v>-1.1277802567680199E-3</c:v>
                </c:pt>
                <c:pt idx="1789">
                  <c:v>-1.1277974381508999E-3</c:v>
                </c:pt>
                <c:pt idx="1790">
                  <c:v>-1.1278129551912199E-3</c:v>
                </c:pt>
                <c:pt idx="1791">
                  <c:v>-1.12782670211533E-3</c:v>
                </c:pt>
                <c:pt idx="1792">
                  <c:v>-1.12783858092238E-3</c:v>
                </c:pt>
                <c:pt idx="1793">
                  <c:v>-1.1278485032192899E-3</c:v>
                </c:pt>
                <c:pt idx="1794">
                  <c:v>-1.12785639194076E-3</c:v>
                </c:pt>
                <c:pt idx="1795">
                  <c:v>-1.1278621827289399E-3</c:v>
                </c:pt>
                <c:pt idx="1796">
                  <c:v>-1.1278658250271801E-3</c:v>
                </c:pt>
                <c:pt idx="1797">
                  <c:v>-1.12786728313178E-3</c:v>
                </c:pt>
                <c:pt idx="1798">
                  <c:v>-1.12786653746566E-3</c:v>
                </c:pt>
                <c:pt idx="1799">
                  <c:v>-1.12786358622517E-3</c:v>
                </c:pt>
                <c:pt idx="1800">
                  <c:v>-1.1278584473710699E-3</c:v>
                </c:pt>
                <c:pt idx="1801">
                  <c:v>-1.1278511607367701E-3</c:v>
                </c:pt>
                <c:pt idx="1802">
                  <c:v>-1.1278417898590799E-3</c:v>
                </c:pt>
                <c:pt idx="1803">
                  <c:v>-1.1278304230574901E-3</c:v>
                </c:pt>
                <c:pt idx="1804">
                  <c:v>-1.12781717336399E-3</c:v>
                </c:pt>
                <c:pt idx="1805">
                  <c:v>-1.1278021771392399E-3</c:v>
                </c:pt>
                <c:pt idx="1806">
                  <c:v>-1.12778559151973E-3</c:v>
                </c:pt>
                <c:pt idx="1807">
                  <c:v>-1.12776759106358E-3</c:v>
                </c:pt>
                <c:pt idx="1808">
                  <c:v>-1.1277483639516399E-3</c:v>
                </c:pt>
                <c:pt idx="1809">
                  <c:v>-1.1277281078199599E-3</c:v>
                </c:pt>
                <c:pt idx="1810">
                  <c:v>-1.1277070249213E-3</c:v>
                </c:pt>
                <c:pt idx="1811">
                  <c:v>-1.12768531616929E-3</c:v>
                </c:pt>
                <c:pt idx="1812">
                  <c:v>-1.1276631739984199E-3</c:v>
                </c:pt>
                <c:pt idx="1813">
                  <c:v>-1.12764077485719E-3</c:v>
                </c:pt>
                <c:pt idx="1814">
                  <c:v>-1.1276182730900401E-3</c:v>
                </c:pt>
                <c:pt idx="1815">
                  <c:v>-1.12759579828878E-3</c:v>
                </c:pt>
                <c:pt idx="1816">
                  <c:v>-1.1275734574609101E-3</c:v>
                </c:pt>
                <c:pt idx="1817">
                  <c:v>-1.1275513417226199E-3</c:v>
                </c:pt>
                <c:pt idx="1818">
                  <c:v>-1.12752953542031E-3</c:v>
                </c:pt>
                <c:pt idx="1819">
                  <c:v>-1.12750812453459E-3</c:v>
                </c:pt>
                <c:pt idx="1820">
                  <c:v>-1.12748720146909E-3</c:v>
                </c:pt>
                <c:pt idx="1821">
                  <c:v>-1.12746686474034E-3</c:v>
                </c:pt>
                <c:pt idx="1822">
                  <c:v>-1.1274472139644099E-3</c:v>
                </c:pt>
                <c:pt idx="1823">
                  <c:v>-1.1274283420520601E-3</c:v>
                </c:pt>
                <c:pt idx="1824">
                  <c:v>-1.12741032713816E-3</c:v>
                </c:pt>
                <c:pt idx="1825">
                  <c:v>-1.12739322643827E-3</c:v>
                </c:pt>
                <c:pt idx="1826">
                  <c:v>-1.1273770732833301E-3</c:v>
                </c:pt>
                <c:pt idx="1827">
                  <c:v>-1.1273618774953499E-3</c:v>
                </c:pt>
                <c:pt idx="1828">
                  <c:v>-1.12734762839227E-3</c:v>
                </c:pt>
                <c:pt idx="1829">
                  <c:v>-1.1273342992186601E-3</c:v>
                </c:pt>
                <c:pt idx="1830">
                  <c:v>-1.12732185170168E-3</c:v>
                </c:pt>
                <c:pt idx="1831">
                  <c:v>-1.12731023966361E-3</c:v>
                </c:pt>
                <c:pt idx="1832">
                  <c:v>-1.12729941108391E-3</c:v>
                </c:pt>
                <c:pt idx="1833">
                  <c:v>-1.12728930856621E-3</c:v>
                </c:pt>
                <c:pt idx="1834">
                  <c:v>-1.1272798686701099E-3</c:v>
                </c:pt>
                <c:pt idx="1835">
                  <c:v>-1.1272710208674801E-3</c:v>
                </c:pt>
                <c:pt idx="1836">
                  <c:v>-1.12726268689681E-3</c:v>
                </c:pt>
                <c:pt idx="1837">
                  <c:v>-1.1272547810483799E-3</c:v>
                </c:pt>
                <c:pt idx="1838">
                  <c:v>-1.1272472115381399E-3</c:v>
                </c:pt>
                <c:pt idx="1839">
                  <c:v>-1.1272398827692101E-3</c:v>
                </c:pt>
                <c:pt idx="1840">
                  <c:v>-1.1272326980443499E-3</c:v>
                </c:pt>
                <c:pt idx="1841">
                  <c:v>-1.12722556221831E-3</c:v>
                </c:pt>
                <c:pt idx="1842">
                  <c:v>-1.12721838384568E-3</c:v>
                </c:pt>
                <c:pt idx="1843">
                  <c:v>-1.1272110765465999E-3</c:v>
                </c:pt>
                <c:pt idx="1844">
                  <c:v>-1.1272035595350899E-3</c:v>
                </c:pt>
                <c:pt idx="1845">
                  <c:v>-1.12719575748027E-3</c:v>
                </c:pt>
                <c:pt idx="1846">
                  <c:v>-1.12718760003482E-3</c:v>
                </c:pt>
                <c:pt idx="1847">
                  <c:v>-1.1271790214031901E-3</c:v>
                </c:pt>
                <c:pt idx="1848">
                  <c:v>-1.1271699602086701E-3</c:v>
                </c:pt>
                <c:pt idx="1849">
                  <c:v>-1.12716035969545E-3</c:v>
                </c:pt>
                <c:pt idx="1850">
                  <c:v>-1.12715016807494E-3</c:v>
                </c:pt>
                <c:pt idx="1851">
                  <c:v>-1.1271393387137401E-3</c:v>
                </c:pt>
                <c:pt idx="1852">
                  <c:v>-1.12712782992071E-3</c:v>
                </c:pt>
                <c:pt idx="1853">
                  <c:v>-1.12711560428353E-3</c:v>
                </c:pt>
                <c:pt idx="1854">
                  <c:v>-1.1271026277113901E-3</c:v>
                </c:pt>
                <c:pt idx="1855">
                  <c:v>-1.1270888684344899E-3</c:v>
                </c:pt>
                <c:pt idx="1856">
                  <c:v>-1.1270742961386501E-3</c:v>
                </c:pt>
                <c:pt idx="1857">
                  <c:v>-1.1270588812289999E-3</c:v>
                </c:pt>
                <c:pt idx="1858">
                  <c:v>-1.1270425940428899E-3</c:v>
                </c:pt>
                <c:pt idx="1859">
                  <c:v>-1.1270254037841899E-3</c:v>
                </c:pt>
                <c:pt idx="1860">
                  <c:v>-1.12700727706023E-3</c:v>
                </c:pt>
                <c:pt idx="1861">
                  <c:v>-1.1269881760993599E-3</c:v>
                </c:pt>
                <c:pt idx="1862">
                  <c:v>-1.1269680568888199E-3</c:v>
                </c:pt>
                <c:pt idx="1863">
                  <c:v>-1.1269468675086599E-3</c:v>
                </c:pt>
                <c:pt idx="1864">
                  <c:v>-1.1269245468423601E-3</c:v>
                </c:pt>
                <c:pt idx="1865">
                  <c:v>-1.12690102369116E-3</c:v>
                </c:pt>
                <c:pt idx="1866">
                  <c:v>-1.12687621620286E-3</c:v>
                </c:pt>
                <c:pt idx="1867">
                  <c:v>-1.1268500315075401E-3</c:v>
                </c:pt>
                <c:pt idx="1868">
                  <c:v>-1.12682236552687E-3</c:v>
                </c:pt>
                <c:pt idx="1869">
                  <c:v>-1.1267931030469699E-3</c:v>
                </c:pt>
                <c:pt idx="1870">
                  <c:v>-1.1267621182555101E-3</c:v>
                </c:pt>
                <c:pt idx="1871">
                  <c:v>-1.1267292759917899E-3</c:v>
                </c:pt>
                <c:pt idx="1872">
                  <c:v>-1.12669443391594E-3</c:v>
                </c:pt>
                <c:pt idx="1873">
                  <c:v>-1.12665744566723E-3</c:v>
                </c:pt>
                <c:pt idx="1874">
                  <c:v>-1.1266181648865699E-3</c:v>
                </c:pt>
                <c:pt idx="1875">
                  <c:v>-1.1265764497939499E-3</c:v>
                </c:pt>
                <c:pt idx="1876">
                  <c:v>-1.12653216791176E-3</c:v>
                </c:pt>
                <c:pt idx="1877">
                  <c:v>-1.1264852005615101E-3</c:v>
                </c:pt>
                <c:pt idx="1878">
                  <c:v>-1.1264354469078901E-3</c:v>
                </c:pt>
                <c:pt idx="1879">
                  <c:v>-1.1263828274856299E-3</c:v>
                </c:pt>
                <c:pt idx="1880">
                  <c:v>-1.12632728718655E-3</c:v>
                </c:pt>
                <c:pt idx="1881">
                  <c:v>-1.1262687975357899E-3</c:v>
                </c:pt>
                <c:pt idx="1882">
                  <c:v>-1.1262073578127299E-3</c:v>
                </c:pt>
                <c:pt idx="1883">
                  <c:v>-1.12614299438312E-3</c:v>
                </c:pt>
                <c:pt idx="1884">
                  <c:v>-1.12607575774338E-3</c:v>
                </c:pt>
                <c:pt idx="1885">
                  <c:v>-1.1260057173369299E-3</c:v>
                </c:pt>
                <c:pt idx="1886">
                  <c:v>-1.12593295502358E-3</c:v>
                </c:pt>
                <c:pt idx="1887">
                  <c:v>-1.1258575587904699E-3</c:v>
                </c:pt>
                <c:pt idx="1888">
                  <c:v>-1.1257796184828499E-3</c:v>
                </c:pt>
                <c:pt idx="1889">
                  <c:v>-1.1256992248209899E-3</c:v>
                </c:pt>
                <c:pt idx="1890">
                  <c:v>-1.1256164719121501E-3</c:v>
                </c:pt>
                <c:pt idx="1891">
                  <c:v>-1.12553146229447E-3</c:v>
                </c:pt>
                <c:pt idx="1892">
                  <c:v>-1.12544431274242E-3</c:v>
                </c:pt>
                <c:pt idx="1893">
                  <c:v>-1.1253551589164401E-3</c:v>
                </c:pt>
                <c:pt idx="1894">
                  <c:v>-1.1252641574448401E-3</c:v>
                </c:pt>
                <c:pt idx="1895">
                  <c:v>-1.1251714849195801E-3</c:v>
                </c:pt>
                <c:pt idx="1896">
                  <c:v>-1.12507733420817E-3</c:v>
                </c:pt>
                <c:pt idx="1897">
                  <c:v>-1.1249819091332101E-3</c:v>
                </c:pt>
                <c:pt idx="1898">
                  <c:v>-1.1248854188105901E-3</c:v>
                </c:pt>
                <c:pt idx="1899">
                  <c:v>-1.1247880727841999E-3</c:v>
                </c:pt>
                <c:pt idx="1900">
                  <c:v>-1.1246900776722499E-3</c:v>
                </c:pt>
                <c:pt idx="1901">
                  <c:v>-1.12459163550734E-3</c:v>
                </c:pt>
                <c:pt idx="1902">
                  <c:v>-1.1244929434633499E-3</c:v>
                </c:pt>
                <c:pt idx="1903">
                  <c:v>-1.1243941943366699E-3</c:v>
                </c:pt>
                <c:pt idx="1904">
                  <c:v>-1.1242955770513199E-3</c:v>
                </c:pt>
                <c:pt idx="1905">
                  <c:v>-1.1241972765875E-3</c:v>
                </c:pt>
                <c:pt idx="1906">
                  <c:v>-1.1240994730242399E-3</c:v>
                </c:pt>
                <c:pt idx="1907">
                  <c:v>-1.1240023397290899E-3</c:v>
                </c:pt>
                <c:pt idx="1908">
                  <c:v>-1.1239060410092401E-3</c:v>
                </c:pt>
                <c:pt idx="1909">
                  <c:v>-1.12381072968343E-3</c:v>
                </c:pt>
                <c:pt idx="1910">
                  <c:v>-1.1237165450232499E-3</c:v>
                </c:pt>
                <c:pt idx="1911">
                  <c:v>-1.12362361137651E-3</c:v>
                </c:pt>
                <c:pt idx="1912">
                  <c:v>-1.1235320375842801E-3</c:v>
                </c:pt>
                <c:pt idx="1913">
                  <c:v>-1.1234419171010401E-3</c:v>
                </c:pt>
                <c:pt idx="1914">
                  <c:v>-1.12335332857817E-3</c:v>
                </c:pt>
                <c:pt idx="1915">
                  <c:v>-1.12326633661138E-3</c:v>
                </c:pt>
                <c:pt idx="1916">
                  <c:v>-1.12318099239341E-3</c:v>
                </c:pt>
                <c:pt idx="1917">
                  <c:v>-1.1230973341382899E-3</c:v>
                </c:pt>
                <c:pt idx="1918">
                  <c:v>-1.12301538730316E-3</c:v>
                </c:pt>
                <c:pt idx="1919">
                  <c:v>-1.1229351647652199E-3</c:v>
                </c:pt>
                <c:pt idx="1920">
                  <c:v>-1.1228566671601401E-3</c:v>
                </c:pt>
                <c:pt idx="1921">
                  <c:v>-1.1227798835382701E-3</c:v>
                </c:pt>
                <c:pt idx="1922">
                  <c:v>-1.1227047923795599E-3</c:v>
                </c:pt>
                <c:pt idx="1923">
                  <c:v>-1.12263136289067E-3</c:v>
                </c:pt>
                <c:pt idx="1924">
                  <c:v>-1.1225595564506E-3</c:v>
                </c:pt>
                <c:pt idx="1925">
                  <c:v>-1.12248932809659E-3</c:v>
                </c:pt>
                <c:pt idx="1926">
                  <c:v>-1.1224206280226899E-3</c:v>
                </c:pt>
                <c:pt idx="1927">
                  <c:v>-1.1223534031382799E-3</c:v>
                </c:pt>
                <c:pt idx="1928">
                  <c:v>-1.1222875987502701E-3</c:v>
                </c:pt>
                <c:pt idx="1929">
                  <c:v>-1.1222231603773901E-3</c:v>
                </c:pt>
                <c:pt idx="1930">
                  <c:v>-1.1221600356098301E-3</c:v>
                </c:pt>
                <c:pt idx="1931">
                  <c:v>-1.1220981758524799E-3</c:v>
                </c:pt>
                <c:pt idx="1932">
                  <c:v>-1.1220375377768599E-3</c:v>
                </c:pt>
                <c:pt idx="1933">
                  <c:v>-1.12197808436135E-3</c:v>
                </c:pt>
                <c:pt idx="1934">
                  <c:v>-1.121919785487E-3</c:v>
                </c:pt>
                <c:pt idx="1935">
                  <c:v>-1.12186261812617E-3</c:v>
                </c:pt>
                <c:pt idx="1936">
                  <c:v>-1.1218065661823999E-3</c:v>
                </c:pt>
                <c:pt idx="1937">
                  <c:v>-1.1217516200086599E-3</c:v>
                </c:pt>
                <c:pt idx="1938">
                  <c:v>-1.12169777557845E-3</c:v>
                </c:pt>
                <c:pt idx="1939">
                  <c:v>-1.1216450332472499E-3</c:v>
                </c:pt>
                <c:pt idx="1940">
                  <c:v>-1.12159339605241E-3</c:v>
                </c:pt>
                <c:pt idx="1941">
                  <c:v>-1.12154286756629E-3</c:v>
                </c:pt>
                <c:pt idx="1942">
                  <c:v>-1.12149344942523E-3</c:v>
                </c:pt>
                <c:pt idx="1943">
                  <c:v>-1.1214451387694599E-3</c:v>
                </c:pt>
                <c:pt idx="1944">
                  <c:v>-1.12139792590376E-3</c:v>
                </c:pt>
                <c:pt idx="1945">
                  <c:v>-1.12135179248988E-3</c:v>
                </c:pt>
                <c:pt idx="1946">
                  <c:v>-1.1213067105029001E-3</c:v>
                </c:pt>
                <c:pt idx="1947">
                  <c:v>-1.12126264205438E-3</c:v>
                </c:pt>
                <c:pt idx="1948">
                  <c:v>-1.1212195400598999E-3</c:v>
                </c:pt>
                <c:pt idx="1949">
                  <c:v>-1.12117734966292E-3</c:v>
                </c:pt>
                <c:pt idx="1950">
                  <c:v>-1.12113601033715E-3</c:v>
                </c:pt>
                <c:pt idx="1951">
                  <c:v>-1.1210954586360301E-3</c:v>
                </c:pt>
                <c:pt idx="1952">
                  <c:v>-1.12105563155458E-3</c:v>
                </c:pt>
                <c:pt idx="1953">
                  <c:v>-1.1210164703423901E-3</c:v>
                </c:pt>
                <c:pt idx="1954">
                  <c:v>-1.12097792435692E-3</c:v>
                </c:pt>
                <c:pt idx="1955">
                  <c:v>-1.12093995427464E-3</c:v>
                </c:pt>
                <c:pt idx="1956">
                  <c:v>-1.1209025338527101E-3</c:v>
                </c:pt>
                <c:pt idx="1957">
                  <c:v>-1.12086564959951E-3</c:v>
                </c:pt>
                <c:pt idx="1958">
                  <c:v>-1.1208292981878601E-3</c:v>
                </c:pt>
                <c:pt idx="1959">
                  <c:v>-1.12079348209349E-3</c:v>
                </c:pt>
                <c:pt idx="1960">
                  <c:v>-1.12075820451455E-3</c:v>
                </c:pt>
                <c:pt idx="1961">
                  <c:v>-1.1207234648858201E-3</c:v>
                </c:pt>
                <c:pt idx="1962">
                  <c:v>-1.12068925612787E-3</c:v>
                </c:pt>
                <c:pt idx="1963">
                  <c:v>-1.12065556422766E-3</c:v>
                </c:pt>
                <c:pt idx="1964">
                  <c:v>-1.12062237004054E-3</c:v>
                </c:pt>
                <c:pt idx="1965">
                  <c:v>-1.12058965258308E-3</c:v>
                </c:pt>
                <c:pt idx="1966">
                  <c:v>-1.12055739274716E-3</c:v>
                </c:pt>
                <c:pt idx="1967">
                  <c:v>-1.12052557637777E-3</c:v>
                </c:pt>
                <c:pt idx="1968">
                  <c:v>-1.12049419596603E-3</c:v>
                </c:pt>
                <c:pt idx="1969">
                  <c:v>-1.12046325067987E-3</c:v>
                </c:pt>
                <c:pt idx="1970">
                  <c:v>-1.1204327449287901E-3</c:v>
                </c:pt>
                <c:pt idx="1971">
                  <c:v>-1.1204026860061301E-3</c:v>
                </c:pt>
                <c:pt idx="1972">
                  <c:v>-1.1203730815001901E-3</c:v>
                </c:pt>
                <c:pt idx="1973">
                  <c:v>-1.12034393710368E-3</c:v>
                </c:pt>
                <c:pt idx="1974">
                  <c:v>-1.12031525522737E-3</c:v>
                </c:pt>
                <c:pt idx="1975">
                  <c:v>-1.1202870345229301E-3</c:v>
                </c:pt>
                <c:pt idx="1976">
                  <c:v>-1.1202592701378201E-3</c:v>
                </c:pt>
                <c:pt idx="1977">
                  <c:v>-1.12023195433942E-3</c:v>
                </c:pt>
                <c:pt idx="1978">
                  <c:v>-1.1202050770958199E-3</c:v>
                </c:pt>
                <c:pt idx="1979">
                  <c:v>-1.1201786262824899E-3</c:v>
                </c:pt>
                <c:pt idx="1980">
                  <c:v>-1.12015258735014E-3</c:v>
                </c:pt>
                <c:pt idx="1981">
                  <c:v>-1.1201269424806299E-3</c:v>
                </c:pt>
                <c:pt idx="1982">
                  <c:v>-1.1201016694144801E-3</c:v>
                </c:pt>
                <c:pt idx="1983">
                  <c:v>-1.1200767402150999E-3</c:v>
                </c:pt>
                <c:pt idx="1984">
                  <c:v>-1.1200521202292099E-3</c:v>
                </c:pt>
                <c:pt idx="1985">
                  <c:v>-1.1200277674213101E-3</c:v>
                </c:pt>
                <c:pt idx="1986">
                  <c:v>-1.12000363213534E-3</c:v>
                </c:pt>
                <c:pt idx="1987">
                  <c:v>-1.1199796572140899E-3</c:v>
                </c:pt>
                <c:pt idx="1988">
                  <c:v>-1.11995577832487E-3</c:v>
                </c:pt>
                <c:pt idx="1989">
                  <c:v>-1.11993192432483E-3</c:v>
                </c:pt>
                <c:pt idx="1990">
                  <c:v>-1.11990801754822E-3</c:v>
                </c:pt>
                <c:pt idx="1991">
                  <c:v>-1.1198839739821E-3</c:v>
                </c:pt>
                <c:pt idx="1992">
                  <c:v>-1.1198597033775699E-3</c:v>
                </c:pt>
                <c:pt idx="1993">
                  <c:v>-1.1198351093859801E-3</c:v>
                </c:pt>
                <c:pt idx="1994">
                  <c:v>-1.1198100898027199E-3</c:v>
                </c:pt>
                <c:pt idx="1995">
                  <c:v>-1.11978453696156E-3</c:v>
                </c:pt>
                <c:pt idx="1996">
                  <c:v>-1.1197583382808599E-3</c:v>
                </c:pt>
                <c:pt idx="1997">
                  <c:v>-1.1197313769477301E-3</c:v>
                </c:pt>
                <c:pt idx="1998">
                  <c:v>-1.1197035327438099E-3</c:v>
                </c:pt>
                <c:pt idx="1999">
                  <c:v>-1.1196746830520899E-3</c:v>
                </c:pt>
                <c:pt idx="2000">
                  <c:v>-1.11964470410915E-3</c:v>
                </c:pt>
                <c:pt idx="2001">
                  <c:v>-1.1196134725611701E-3</c:v>
                </c:pt>
                <c:pt idx="2002">
                  <c:v>-1.1195808673422701E-3</c:v>
                </c:pt>
                <c:pt idx="2003">
                  <c:v>-1.1195467718370801E-3</c:v>
                </c:pt>
                <c:pt idx="2004">
                  <c:v>-1.11951107624339E-3</c:v>
                </c:pt>
                <c:pt idx="2005">
                  <c:v>-1.11947368003151E-3</c:v>
                </c:pt>
                <c:pt idx="2006">
                  <c:v>-1.11943449440556E-3</c:v>
                </c:pt>
                <c:pt idx="2007">
                  <c:v>-1.1193934446942699E-3</c:v>
                </c:pt>
                <c:pt idx="2008">
                  <c:v>-1.11935047261232E-3</c:v>
                </c:pt>
                <c:pt idx="2009">
                  <c:v>-1.11930553832277E-3</c:v>
                </c:pt>
                <c:pt idx="2010">
                  <c:v>-1.1192586221969701E-3</c:v>
                </c:pt>
                <c:pt idx="2011">
                  <c:v>-1.11920972612513E-3</c:v>
                </c:pt>
                <c:pt idx="2012">
                  <c:v>-1.11915887420334E-3</c:v>
                </c:pt>
                <c:pt idx="2013">
                  <c:v>-1.1191061126322899E-3</c:v>
                </c:pt>
                <c:pt idx="2014">
                  <c:v>-1.1190515087231799E-3</c:v>
                </c:pt>
                <c:pt idx="2015">
                  <c:v>-1.11899514900584E-3</c:v>
                </c:pt>
                <c:pt idx="2016">
                  <c:v>-1.11893713654896E-3</c:v>
                </c:pt>
                <c:pt idx="2017">
                  <c:v>-1.1188775876960701E-3</c:v>
                </c:pt>
                <c:pt idx="2018">
                  <c:v>-1.1188166284690599E-3</c:v>
                </c:pt>
                <c:pt idx="2019">
                  <c:v>-1.1187543908890299E-3</c:v>
                </c:pt>
                <c:pt idx="2020">
                  <c:v>-1.1186910094339801E-3</c:v>
                </c:pt>
                <c:pt idx="2021">
                  <c:v>-1.11862661783188E-3</c:v>
                </c:pt>
                <c:pt idx="2022">
                  <c:v>-1.11856134639879E-3</c:v>
                </c:pt>
                <c:pt idx="2023">
                  <c:v>-1.11849532016593E-3</c:v>
                </c:pt>
                <c:pt idx="2024">
                  <c:v>-1.1184286580489E-3</c:v>
                </c:pt>
                <c:pt idx="2025">
                  <c:v>-1.1183614732343901E-3</c:v>
                </c:pt>
                <c:pt idx="2026">
                  <c:v>-1.1182938747600099E-3</c:v>
                </c:pt>
                <c:pt idx="2027">
                  <c:v>-1.11822596996913E-3</c:v>
                </c:pt>
                <c:pt idx="2028">
                  <c:v>-1.1181578672301001E-3</c:v>
                </c:pt>
                <c:pt idx="2029">
                  <c:v>-1.1180896781431699E-3</c:v>
                </c:pt>
                <c:pt idx="2030">
                  <c:v>-1.11802151851648E-3</c:v>
                </c:pt>
                <c:pt idx="2031">
                  <c:v>-1.1179535076899E-3</c:v>
                </c:pt>
                <c:pt idx="2032">
                  <c:v>-1.1178857662402001E-3</c:v>
                </c:pt>
                <c:pt idx="2033">
                  <c:v>-1.1178184125612001E-3</c:v>
                </c:pt>
                <c:pt idx="2034">
                  <c:v>-1.1177515591247601E-3</c:v>
                </c:pt>
                <c:pt idx="2035">
                  <c:v>-1.11768530929284E-3</c:v>
                </c:pt>
                <c:pt idx="2036">
                  <c:v>-1.11761975536047E-3</c:v>
                </c:pt>
                <c:pt idx="2037">
                  <c:v>-1.11755497814229E-3</c:v>
                </c:pt>
                <c:pt idx="2038">
                  <c:v>-1.1174910479980901E-3</c:v>
                </c:pt>
                <c:pt idx="2039">
                  <c:v>-1.11742802685165E-3</c:v>
                </c:pt>
                <c:pt idx="2040">
                  <c:v>-1.11736597057975E-3</c:v>
                </c:pt>
                <c:pt idx="2041">
                  <c:v>-1.11730493116094E-3</c:v>
                </c:pt>
                <c:pt idx="2042">
                  <c:v>-1.11724495814656E-3</c:v>
                </c:pt>
                <c:pt idx="2043">
                  <c:v>-1.1171860992802199E-3</c:v>
                </c:pt>
                <c:pt idx="2044">
                  <c:v>-1.1171284003615E-3</c:v>
                </c:pt>
                <c:pt idx="2045">
                  <c:v>-1.1170719046485699E-3</c:v>
                </c:pt>
                <c:pt idx="2046">
                  <c:v>-1.1170166521802601E-3</c:v>
                </c:pt>
                <c:pt idx="2047">
                  <c:v>-1.1169626793598199E-3</c:v>
                </c:pt>
                <c:pt idx="2048">
                  <c:v>-1.1169100190129701E-3</c:v>
                </c:pt>
                <c:pt idx="2049">
                  <c:v>-1.1168587009581399E-3</c:v>
                </c:pt>
                <c:pt idx="2050">
                  <c:v>-1.11680875296704E-3</c:v>
                </c:pt>
                <c:pt idx="2051">
                  <c:v>-1.11676020189137E-3</c:v>
                </c:pt>
                <c:pt idx="2052">
                  <c:v>-1.1167130747071999E-3</c:v>
                </c:pt>
                <c:pt idx="2053">
                  <c:v>-1.11666739927861E-3</c:v>
                </c:pt>
                <c:pt idx="2054">
                  <c:v>-1.1166232047411201E-3</c:v>
                </c:pt>
                <c:pt idx="2055">
                  <c:v>-1.11658052151743E-3</c:v>
                </c:pt>
                <c:pt idx="2056">
                  <c:v>-1.1165393810668499E-3</c:v>
                </c:pt>
                <c:pt idx="2057">
                  <c:v>-1.11649981551265E-3</c:v>
                </c:pt>
                <c:pt idx="2058">
                  <c:v>-1.1164618572790501E-3</c:v>
                </c:pt>
                <c:pt idx="2059">
                  <c:v>-1.11642553881562E-3</c:v>
                </c:pt>
                <c:pt idx="2060">
                  <c:v>-1.11639089241442E-3</c:v>
                </c:pt>
                <c:pt idx="2061">
                  <c:v>-1.1163579500640701E-3</c:v>
                </c:pt>
                <c:pt idx="2062">
                  <c:v>-1.1163267432544499E-3</c:v>
                </c:pt>
                <c:pt idx="2063">
                  <c:v>-1.1162973026510601E-3</c:v>
                </c:pt>
                <c:pt idx="2064">
                  <c:v>-1.11626965758773E-3</c:v>
                </c:pt>
                <c:pt idx="2065">
                  <c:v>-1.11624383536136E-3</c:v>
                </c:pt>
                <c:pt idx="2066">
                  <c:v>-1.1162198603371901E-3</c:v>
                </c:pt>
                <c:pt idx="2067">
                  <c:v>-1.11619775288053E-3</c:v>
                </c:pt>
                <c:pt idx="2068">
                  <c:v>-1.1161775281278701E-3</c:v>
                </c:pt>
                <c:pt idx="2069">
                  <c:v>-1.11615919461028E-3</c:v>
                </c:pt>
                <c:pt idx="2070">
                  <c:v>-1.11614275275437E-3</c:v>
                </c:pt>
                <c:pt idx="2071">
                  <c:v>-1.11612819331205E-3</c:v>
                </c:pt>
                <c:pt idx="2072">
                  <c:v>-1.11611549580016E-3</c:v>
                </c:pt>
                <c:pt idx="2073">
                  <c:v>-1.1161046270538699E-3</c:v>
                </c:pt>
                <c:pt idx="2074">
                  <c:v>-1.1160955400029899E-3</c:v>
                </c:pt>
                <c:pt idx="2075">
                  <c:v>-1.1160881727676499E-3</c:v>
                </c:pt>
                <c:pt idx="2076">
                  <c:v>-1.1160824481487499E-3</c:v>
                </c:pt>
                <c:pt idx="2077">
                  <c:v>-1.1160782735679499E-3</c:v>
                </c:pt>
                <c:pt idx="2078">
                  <c:v>-1.11607554150052E-3</c:v>
                </c:pt>
                <c:pt idx="2079">
                  <c:v>-1.1160741304395501E-3</c:v>
                </c:pt>
                <c:pt idx="2080">
                  <c:v>-1.1160739064240599E-3</c:v>
                </c:pt>
                <c:pt idx="2081">
                  <c:v>-1.1160747251454501E-3</c:v>
                </c:pt>
                <c:pt idx="2082">
                  <c:v>-1.1160764346057001E-3</c:v>
                </c:pt>
                <c:pt idx="2083">
                  <c:v>-1.1160788782404701E-3</c:v>
                </c:pt>
                <c:pt idx="2084">
                  <c:v>-1.11608189835065E-3</c:v>
                </c:pt>
                <c:pt idx="2085">
                  <c:v>-1.11608533962625E-3</c:v>
                </c:pt>
                <c:pt idx="2086">
                  <c:v>-1.1160890525167401E-3</c:v>
                </c:pt>
                <c:pt idx="2087">
                  <c:v>-1.11609289621156E-3</c:v>
                </c:pt>
                <c:pt idx="2088">
                  <c:v>-1.1160967410404801E-3</c:v>
                </c:pt>
                <c:pt idx="2089">
                  <c:v>-1.1161004701708201E-3</c:v>
                </c:pt>
                <c:pt idx="2090">
                  <c:v>-1.1161039805444701E-3</c:v>
                </c:pt>
                <c:pt idx="2091">
                  <c:v>-1.1161071830517E-3</c:v>
                </c:pt>
                <c:pt idx="2092">
                  <c:v>-1.1161100019812899E-3</c:v>
                </c:pt>
                <c:pt idx="2093">
                  <c:v>-1.11611237383394E-3</c:v>
                </c:pt>
                <c:pt idx="2094">
                  <c:v>-1.11611424565743E-3</c:v>
                </c:pt>
                <c:pt idx="2095">
                  <c:v>-1.1161155731572001E-3</c:v>
                </c:pt>
                <c:pt idx="2096">
                  <c:v>-1.1161163189331901E-3</c:v>
                </c:pt>
                <c:pt idx="2097">
                  <c:v>-1.1161164512417401E-3</c:v>
                </c:pt>
                <c:pt idx="2098">
                  <c:v>-1.11611594363664E-3</c:v>
                </c:pt>
                <c:pt idx="2099">
                  <c:v>-1.11611477567807E-3</c:v>
                </c:pt>
                <c:pt idx="2100">
                  <c:v>-1.1161129346415799E-3</c:v>
                </c:pt>
                <c:pt idx="2101">
                  <c:v>-1.1161104178776899E-3</c:v>
                </c:pt>
                <c:pt idx="2102">
                  <c:v>-1.1161072352615399E-3</c:v>
                </c:pt>
                <c:pt idx="2103">
                  <c:v>-1.11610341110555E-3</c:v>
                </c:pt>
                <c:pt idx="2104">
                  <c:v>-1.1160989850186401E-3</c:v>
                </c:pt>
                <c:pt idx="2105">
                  <c:v>-1.11609401145189E-3</c:v>
                </c:pt>
                <c:pt idx="2106">
                  <c:v>-1.1160885579931199E-3</c:v>
                </c:pt>
                <c:pt idx="2107">
                  <c:v>-1.1160827027635501E-3</c:v>
                </c:pt>
                <c:pt idx="2108">
                  <c:v>-1.1160765314467799E-3</c:v>
                </c:pt>
                <c:pt idx="2109">
                  <c:v>-1.116070134501E-3</c:v>
                </c:pt>
                <c:pt idx="2110">
                  <c:v>-1.1160636049792499E-3</c:v>
                </c:pt>
                <c:pt idx="2111">
                  <c:v>-1.1160570371615899E-3</c:v>
                </c:pt>
                <c:pt idx="2112">
                  <c:v>-1.1160505259574299E-3</c:v>
                </c:pt>
                <c:pt idx="2113">
                  <c:v>-1.11604416683736E-3</c:v>
                </c:pt>
                <c:pt idx="2114">
                  <c:v>-1.1160380559496401E-3</c:v>
                </c:pt>
                <c:pt idx="2115">
                  <c:v>-1.11603229008265E-3</c:v>
                </c:pt>
                <c:pt idx="2116">
                  <c:v>-1.1160269662354499E-3</c:v>
                </c:pt>
                <c:pt idx="2117">
                  <c:v>-1.1160221807119E-3</c:v>
                </c:pt>
                <c:pt idx="2118">
                  <c:v>-1.1160180278107501E-3</c:v>
                </c:pt>
                <c:pt idx="2119">
                  <c:v>-1.11601459829942E-3</c:v>
                </c:pt>
                <c:pt idx="2120">
                  <c:v>-1.1160119779068101E-3</c:v>
                </c:pt>
                <c:pt idx="2121">
                  <c:v>-1.11601024604751E-3</c:v>
                </c:pt>
                <c:pt idx="2122">
                  <c:v>-1.1160094749109301E-3</c:v>
                </c:pt>
                <c:pt idx="2123">
                  <c:v>-1.11600972894795E-3</c:v>
                </c:pt>
                <c:pt idx="2124">
                  <c:v>-1.1160110646948099E-3</c:v>
                </c:pt>
                <c:pt idx="2125">
                  <c:v>-1.1160135308158699E-3</c:v>
                </c:pt>
                <c:pt idx="2126">
                  <c:v>-1.11601716823581E-3</c:v>
                </c:pt>
                <c:pt idx="2127">
                  <c:v>-1.11602201026379E-3</c:v>
                </c:pt>
                <c:pt idx="2128">
                  <c:v>-1.1160280826699499E-3</c:v>
                </c:pt>
                <c:pt idx="2129">
                  <c:v>-1.11603540373615E-3</c:v>
                </c:pt>
                <c:pt idx="2130">
                  <c:v>-1.1160439843483599E-3</c:v>
                </c:pt>
                <c:pt idx="2131">
                  <c:v>-1.1160538282119401E-3</c:v>
                </c:pt>
                <c:pt idx="2132">
                  <c:v>-1.11606493225747E-3</c:v>
                </c:pt>
                <c:pt idx="2133">
                  <c:v>-1.11607728727049E-3</c:v>
                </c:pt>
                <c:pt idx="2134">
                  <c:v>-1.11609087874022E-3</c:v>
                </c:pt>
                <c:pt idx="2135">
                  <c:v>-1.1161056878908301E-3</c:v>
                </c:pt>
                <c:pt idx="2136">
                  <c:v>-1.11612169284088E-3</c:v>
                </c:pt>
                <c:pt idx="2137">
                  <c:v>-1.1161388698303399E-3</c:v>
                </c:pt>
                <c:pt idx="2138">
                  <c:v>-1.1161571944515399E-3</c:v>
                </c:pt>
                <c:pt idx="2139">
                  <c:v>-1.1161766428176799E-3</c:v>
                </c:pt>
                <c:pt idx="2140">
                  <c:v>-1.11619719259688E-3</c:v>
                </c:pt>
                <c:pt idx="2141">
                  <c:v>-1.1162188238353001E-3</c:v>
                </c:pt>
                <c:pt idx="2142">
                  <c:v>-1.1162415194956601E-3</c:v>
                </c:pt>
                <c:pt idx="2143">
                  <c:v>-1.1162652656496201E-3</c:v>
                </c:pt>
                <c:pt idx="2144">
                  <c:v>-1.1162900512862999E-3</c:v>
                </c:pt>
                <c:pt idx="2145">
                  <c:v>-1.1163158677278801E-3</c:v>
                </c:pt>
                <c:pt idx="2146">
                  <c:v>-1.1163427076697899E-3</c:v>
                </c:pt>
                <c:pt idx="2147">
                  <c:v>-1.11637056388694E-3</c:v>
                </c:pt>
                <c:pt idx="2148">
                  <c:v>-1.11639942766512E-3</c:v>
                </c:pt>
                <c:pt idx="2149">
                  <c:v>-1.1164292870325201E-3</c:v>
                </c:pt>
                <c:pt idx="2150">
                  <c:v>-1.11646012488629E-3</c:v>
                </c:pt>
                <c:pt idx="2151">
                  <c:v>-1.11649191713114E-3</c:v>
                </c:pt>
                <c:pt idx="2152">
                  <c:v>-1.1165246309722101E-3</c:v>
                </c:pt>
                <c:pt idx="2153">
                  <c:v>-1.1165582235185499E-3</c:v>
                </c:pt>
                <c:pt idx="2154">
                  <c:v>-1.1165926408526301E-3</c:v>
                </c:pt>
                <c:pt idx="2155">
                  <c:v>-1.1166278176935999E-3</c:v>
                </c:pt>
                <c:pt idx="2156">
                  <c:v>-1.1166636777289901E-3</c:v>
                </c:pt>
                <c:pt idx="2157">
                  <c:v>-1.1167001346192201E-3</c:v>
                </c:pt>
                <c:pt idx="2158">
                  <c:v>-1.11673709360582E-3</c:v>
                </c:pt>
                <c:pt idx="2159">
                  <c:v>-1.11677445359138E-3</c:v>
                </c:pt>
                <c:pt idx="2160">
                  <c:v>-1.11681210951763E-3</c:v>
                </c:pt>
                <c:pt idx="2161">
                  <c:v>-1.11684995484644E-3</c:v>
                </c:pt>
                <c:pt idx="2162">
                  <c:v>-1.116887883943E-3</c:v>
                </c:pt>
                <c:pt idx="2163">
                  <c:v>-1.1169257941618599E-3</c:v>
                </c:pt>
                <c:pt idx="2164">
                  <c:v>-1.1169635874462699E-3</c:v>
                </c:pt>
                <c:pt idx="2165">
                  <c:v>-1.1170011712777199E-3</c:v>
                </c:pt>
                <c:pt idx="2166">
                  <c:v>-1.1170384588713501E-3</c:v>
                </c:pt>
                <c:pt idx="2167">
                  <c:v>-1.11707536861173E-3</c:v>
                </c:pt>
                <c:pt idx="2168">
                  <c:v>-1.1171118228598799E-3</c:v>
                </c:pt>
                <c:pt idx="2169">
                  <c:v>-1.11714774640441E-3</c:v>
                </c:pt>
                <c:pt idx="2170">
                  <c:v>-1.11718306493669E-3</c:v>
                </c:pt>
                <c:pt idx="2171">
                  <c:v>-1.1172177039564699E-3</c:v>
                </c:pt>
                <c:pt idx="2172">
                  <c:v>-1.1172515884375501E-3</c:v>
                </c:pt>
                <c:pt idx="2173">
                  <c:v>-1.1172846434109899E-3</c:v>
                </c:pt>
                <c:pt idx="2174">
                  <c:v>-1.1173167953973499E-3</c:v>
                </c:pt>
                <c:pt idx="2175">
                  <c:v>-1.1173479744060501E-3</c:v>
                </c:pt>
                <c:pt idx="2176">
                  <c:v>-1.1173781160793001E-3</c:v>
                </c:pt>
                <c:pt idx="2177">
                  <c:v>-1.1174071635313399E-3</c:v>
                </c:pt>
                <c:pt idx="2178">
                  <c:v>-1.1174350685245499E-3</c:v>
                </c:pt>
                <c:pt idx="2179">
                  <c:v>-1.11746179180335E-3</c:v>
                </c:pt>
                <c:pt idx="2180">
                  <c:v>-1.1174873026169501E-3</c:v>
                </c:pt>
                <c:pt idx="2181">
                  <c:v>-1.1175115776443101E-3</c:v>
                </c:pt>
                <c:pt idx="2182">
                  <c:v>-1.1175345996429699E-3</c:v>
                </c:pt>
                <c:pt idx="2183">
                  <c:v>-1.1175563561548901E-3</c:v>
                </c:pt>
                <c:pt idx="2184">
                  <c:v>-1.1175768385264201E-3</c:v>
                </c:pt>
                <c:pt idx="2185">
                  <c:v>-1.1175960413649E-3</c:v>
                </c:pt>
                <c:pt idx="2186">
                  <c:v>-1.11761390185727E-3</c:v>
                </c:pt>
                <c:pt idx="2187">
                  <c:v>-1.1176301368480399E-3</c:v>
                </c:pt>
                <c:pt idx="2188">
                  <c:v>-1.1176448511675699E-3</c:v>
                </c:pt>
                <c:pt idx="2189">
                  <c:v>-1.1176581209368899E-3</c:v>
                </c:pt>
                <c:pt idx="2190">
                  <c:v>-1.11766998977868E-3</c:v>
                </c:pt>
                <c:pt idx="2191">
                  <c:v>-1.1176804912854E-3</c:v>
                </c:pt>
                <c:pt idx="2192">
                  <c:v>-1.1176896549467399E-3</c:v>
                </c:pt>
                <c:pt idx="2193">
                  <c:v>-1.11769750788778E-3</c:v>
                </c:pt>
                <c:pt idx="2194">
                  <c:v>-1.11770407492472E-3</c:v>
                </c:pt>
                <c:pt idx="2195">
                  <c:v>-1.11770937814109E-3</c:v>
                </c:pt>
                <c:pt idx="2196">
                  <c:v>-1.1177134363893799E-3</c:v>
                </c:pt>
                <c:pt idx="2197">
                  <c:v>-1.1177162648326601E-3</c:v>
                </c:pt>
                <c:pt idx="2198">
                  <c:v>-1.11771787457122E-3</c:v>
                </c:pt>
                <c:pt idx="2199">
                  <c:v>-1.11771827232721E-3</c:v>
                </c:pt>
                <c:pt idx="2200">
                  <c:v>-1.1177174600983501E-3</c:v>
                </c:pt>
                <c:pt idx="2201">
                  <c:v>-1.1177154347099801E-3</c:v>
                </c:pt>
                <c:pt idx="2202">
                  <c:v>-1.1177121872684901E-3</c:v>
                </c:pt>
                <c:pt idx="2203">
                  <c:v>-1.1177077025839499E-3</c:v>
                </c:pt>
                <c:pt idx="2204">
                  <c:v>-1.1177019586548599E-3</c:v>
                </c:pt>
                <c:pt idx="2205">
                  <c:v>-1.11769492630121E-3</c:v>
                </c:pt>
                <c:pt idx="2206">
                  <c:v>-1.1176865690142601E-3</c:v>
                </c:pt>
                <c:pt idx="2207">
                  <c:v>-1.1176768430741801E-3</c:v>
                </c:pt>
                <c:pt idx="2208">
                  <c:v>-1.11766569797259E-3</c:v>
                </c:pt>
                <c:pt idx="2209">
                  <c:v>-1.1176530771685299E-3</c:v>
                </c:pt>
                <c:pt idx="2210">
                  <c:v>-1.1176389191970199E-3</c:v>
                </c:pt>
                <c:pt idx="2211">
                  <c:v>-1.11762315913483E-3</c:v>
                </c:pt>
                <c:pt idx="2212">
                  <c:v>-1.11760573039121E-3</c:v>
                </c:pt>
                <c:pt idx="2213">
                  <c:v>-1.11758656676268E-3</c:v>
                </c:pt>
                <c:pt idx="2214">
                  <c:v>-1.11756560463461E-3</c:v>
                </c:pt>
                <c:pt idx="2215">
                  <c:v>-1.11754278523358E-3</c:v>
                </c:pt>
                <c:pt idx="2216">
                  <c:v>-1.11751805696125E-3</c:v>
                </c:pt>
                <c:pt idx="2217">
                  <c:v>-1.11749137379575E-3</c:v>
                </c:pt>
                <c:pt idx="2218">
                  <c:v>-1.1174626889044899E-3</c:v>
                </c:pt>
                <c:pt idx="2219">
                  <c:v>-1.1174319667645099E-3</c:v>
                </c:pt>
                <c:pt idx="2220">
                  <c:v>-1.11739920578773E-3</c:v>
                </c:pt>
                <c:pt idx="2221">
                  <c:v>-1.11736443080484E-3</c:v>
                </c:pt>
                <c:pt idx="2222">
                  <c:v>-1.11732768482623E-3</c:v>
                </c:pt>
                <c:pt idx="2223">
                  <c:v>-1.1172890271738201E-3</c:v>
                </c:pt>
                <c:pt idx="2224">
                  <c:v>-1.1172485142542201E-3</c:v>
                </c:pt>
                <c:pt idx="2225">
                  <c:v>-1.1172061959421201E-3</c:v>
                </c:pt>
                <c:pt idx="2226">
                  <c:v>-1.11716213111041E-3</c:v>
                </c:pt>
                <c:pt idx="2227">
                  <c:v>-1.11711639099272E-3</c:v>
                </c:pt>
                <c:pt idx="2228">
                  <c:v>-1.1170690556481799E-3</c:v>
                </c:pt>
                <c:pt idx="2229">
                  <c:v>-1.1170202100798199E-3</c:v>
                </c:pt>
                <c:pt idx="2230">
                  <c:v>-1.1169699399792401E-3</c:v>
                </c:pt>
                <c:pt idx="2231">
                  <c:v>-1.1169183295455501E-3</c:v>
                </c:pt>
                <c:pt idx="2232">
                  <c:v>-1.1168654608445299E-3</c:v>
                </c:pt>
                <c:pt idx="2233">
                  <c:v>-1.11681141419996E-3</c:v>
                </c:pt>
                <c:pt idx="2234">
                  <c:v>-1.11675626933093E-3</c:v>
                </c:pt>
                <c:pt idx="2235">
                  <c:v>-1.11670010669981E-3</c:v>
                </c:pt>
                <c:pt idx="2236">
                  <c:v>-1.11664300923421E-3</c:v>
                </c:pt>
                <c:pt idx="2237">
                  <c:v>-1.1165850641187199E-3</c:v>
                </c:pt>
                <c:pt idx="2238">
                  <c:v>-1.1165263640787199E-3</c:v>
                </c:pt>
                <c:pt idx="2239">
                  <c:v>-1.1164670078371501E-3</c:v>
                </c:pt>
                <c:pt idx="2240">
                  <c:v>-1.1164070995282401E-3</c:v>
                </c:pt>
                <c:pt idx="2241">
                  <c:v>-1.11634674710032E-3</c:v>
                </c:pt>
                <c:pt idx="2242">
                  <c:v>-1.1162860599731701E-3</c:v>
                </c:pt>
                <c:pt idx="2243">
                  <c:v>-1.1162251463406399E-3</c:v>
                </c:pt>
                <c:pt idx="2244">
                  <c:v>-1.1161641105304899E-3</c:v>
                </c:pt>
                <c:pt idx="2245">
                  <c:v>-1.11610305075503E-3</c:v>
                </c:pt>
                <c:pt idx="2246">
                  <c:v>-1.11604205752002E-3</c:v>
                </c:pt>
                <c:pt idx="2247">
                  <c:v>-1.11598121283351E-3</c:v>
                </c:pt>
                <c:pt idx="2248">
                  <c:v>-1.1159205902067401E-3</c:v>
                </c:pt>
                <c:pt idx="2249">
                  <c:v>-1.1158602553579099E-3</c:v>
                </c:pt>
                <c:pt idx="2250">
                  <c:v>-1.1158002674244499E-3</c:v>
                </c:pt>
                <c:pt idx="2251">
                  <c:v>-1.1157406803769599E-3</c:v>
                </c:pt>
                <c:pt idx="2252">
                  <c:v>-1.11568154431895E-3</c:v>
                </c:pt>
                <c:pt idx="2253">
                  <c:v>-1.1156229064502501E-3</c:v>
                </c:pt>
                <c:pt idx="2254">
                  <c:v>-1.1155648116251101E-3</c:v>
                </c:pt>
                <c:pt idx="2255">
                  <c:v>-1.1155073025889699E-3</c:v>
                </c:pt>
                <c:pt idx="2256">
                  <c:v>-1.11545042006429E-3</c:v>
                </c:pt>
                <c:pt idx="2257">
                  <c:v>-1.1153942028532E-3</c:v>
                </c:pt>
                <c:pt idx="2258">
                  <c:v>-1.11533868808407E-3</c:v>
                </c:pt>
                <c:pt idx="2259">
                  <c:v>-1.1152839117294199E-3</c:v>
                </c:pt>
                <c:pt idx="2260">
                  <c:v>-1.1152299094413401E-3</c:v>
                </c:pt>
                <c:pt idx="2261">
                  <c:v>-1.1151767175199001E-3</c:v>
                </c:pt>
                <c:pt idx="2262">
                  <c:v>-1.11512437380443E-3</c:v>
                </c:pt>
                <c:pt idx="2263">
                  <c:v>-1.1150729184536E-3</c:v>
                </c:pt>
                <c:pt idx="2264">
                  <c:v>-1.1150223945546401E-3</c:v>
                </c:pt>
                <c:pt idx="2265">
                  <c:v>-1.1149728484338901E-3</c:v>
                </c:pt>
                <c:pt idx="2266">
                  <c:v>-1.11492432964382E-3</c:v>
                </c:pt>
                <c:pt idx="2267">
                  <c:v>-1.1148768907469199E-3</c:v>
                </c:pt>
                <c:pt idx="2268">
                  <c:v>-1.11483058705985E-3</c:v>
                </c:pt>
                <c:pt idx="2269">
                  <c:v>-1.1147854764498801E-3</c:v>
                </c:pt>
                <c:pt idx="2270">
                  <c:v>-1.11474161871812E-3</c:v>
                </c:pt>
                <c:pt idx="2271">
                  <c:v>-1.1146990759156601E-3</c:v>
                </c:pt>
                <c:pt idx="2272">
                  <c:v>-1.1146579080117899E-3</c:v>
                </c:pt>
                <c:pt idx="2273">
                  <c:v>-1.1146181506033899E-3</c:v>
                </c:pt>
                <c:pt idx="2274">
                  <c:v>-1.1145798578309201E-3</c:v>
                </c:pt>
                <c:pt idx="2275">
                  <c:v>-1.1145431956392101E-3</c:v>
                </c:pt>
                <c:pt idx="2276">
                  <c:v>-1.11450830816781E-3</c:v>
                </c:pt>
                <c:pt idx="2277">
                  <c:v>-1.1144751828149201E-3</c:v>
                </c:pt>
                <c:pt idx="2278">
                  <c:v>-1.1144437362419701E-3</c:v>
                </c:pt>
                <c:pt idx="2279">
                  <c:v>-1.11441394625243E-3</c:v>
                </c:pt>
                <c:pt idx="2280">
                  <c:v>-1.1143859168780701E-3</c:v>
                </c:pt>
                <c:pt idx="2281">
                  <c:v>-1.1143597472862399E-3</c:v>
                </c:pt>
                <c:pt idx="2282">
                  <c:v>-1.11433546115071E-3</c:v>
                </c:pt>
                <c:pt idx="2283">
                  <c:v>-1.1143130474333301E-3</c:v>
                </c:pt>
                <c:pt idx="2284">
                  <c:v>-1.1142924706364101E-3</c:v>
                </c:pt>
                <c:pt idx="2285">
                  <c:v>-1.11427367285245E-3</c:v>
                </c:pt>
                <c:pt idx="2286">
                  <c:v>-1.11425653842356E-3</c:v>
                </c:pt>
                <c:pt idx="2287">
                  <c:v>-1.11424095375756E-3</c:v>
                </c:pt>
                <c:pt idx="2288">
                  <c:v>-1.11422696230665E-3</c:v>
                </c:pt>
                <c:pt idx="2289">
                  <c:v>-1.1142145985095901E-3</c:v>
                </c:pt>
                <c:pt idx="2290">
                  <c:v>-1.11420371065626E-3</c:v>
                </c:pt>
                <c:pt idx="2291">
                  <c:v>-1.11419406136931E-3</c:v>
                </c:pt>
                <c:pt idx="2292">
                  <c:v>-1.11418549059676E-3</c:v>
                </c:pt>
                <c:pt idx="2293">
                  <c:v>-1.1141779644880799E-3</c:v>
                </c:pt>
                <c:pt idx="2294">
                  <c:v>-1.11417134423519E-3</c:v>
                </c:pt>
                <c:pt idx="2295">
                  <c:v>-1.1141654305387399E-3</c:v>
                </c:pt>
                <c:pt idx="2296">
                  <c:v>-1.11416021136349E-3</c:v>
                </c:pt>
                <c:pt idx="2297">
                  <c:v>-1.1141556409223999E-3</c:v>
                </c:pt>
                <c:pt idx="2298">
                  <c:v>-1.1141515029764199E-3</c:v>
                </c:pt>
                <c:pt idx="2299">
                  <c:v>-1.1141474880259599E-3</c:v>
                </c:pt>
                <c:pt idx="2300">
                  <c:v>-1.1141432755516201E-3</c:v>
                </c:pt>
                <c:pt idx="2301">
                  <c:v>-1.11413882297053E-3</c:v>
                </c:pt>
                <c:pt idx="2302">
                  <c:v>-1.11413429790041E-3</c:v>
                </c:pt>
                <c:pt idx="2303">
                  <c:v>-1.11412965163434E-3</c:v>
                </c:pt>
                <c:pt idx="2304">
                  <c:v>-1.1141246137699699E-3</c:v>
                </c:pt>
                <c:pt idx="2305">
                  <c:v>-1.1141187884554601E-3</c:v>
                </c:pt>
                <c:pt idx="2306">
                  <c:v>-1.11411200446595E-3</c:v>
                </c:pt>
                <c:pt idx="2307">
                  <c:v>-1.1141044903052999E-3</c:v>
                </c:pt>
                <c:pt idx="2308">
                  <c:v>-1.1140963653473799E-3</c:v>
                </c:pt>
                <c:pt idx="2309">
                  <c:v>-1.1140874061877301E-3</c:v>
                </c:pt>
                <c:pt idx="2310">
                  <c:v>-1.11407722959788E-3</c:v>
                </c:pt>
                <c:pt idx="2311">
                  <c:v>-1.11406571518131E-3</c:v>
                </c:pt>
                <c:pt idx="2312">
                  <c:v>-1.11405307890772E-3</c:v>
                </c:pt>
                <c:pt idx="2313">
                  <c:v>-1.11403936505831E-3</c:v>
                </c:pt>
                <c:pt idx="2314">
                  <c:v>-1.11402440555043E-3</c:v>
                </c:pt>
                <c:pt idx="2315">
                  <c:v>-1.1140082232423E-3</c:v>
                </c:pt>
                <c:pt idx="2316">
                  <c:v>-1.11399075081894E-3</c:v>
                </c:pt>
                <c:pt idx="2317">
                  <c:v>-1.11397189929793E-3</c:v>
                </c:pt>
                <c:pt idx="2318">
                  <c:v>-1.11395208860026E-3</c:v>
                </c:pt>
                <c:pt idx="2319">
                  <c:v>-1.1139314221042199E-3</c:v>
                </c:pt>
                <c:pt idx="2320">
                  <c:v>-1.11390963115627E-3</c:v>
                </c:pt>
                <c:pt idx="2321">
                  <c:v>-1.11388691079086E-3</c:v>
                </c:pt>
                <c:pt idx="2322">
                  <c:v>-1.11386339749472E-3</c:v>
                </c:pt>
                <c:pt idx="2323">
                  <c:v>-1.1138389475703701E-3</c:v>
                </c:pt>
                <c:pt idx="2324">
                  <c:v>-1.11381365746959E-3</c:v>
                </c:pt>
                <c:pt idx="2325">
                  <c:v>-1.11378752151876E-3</c:v>
                </c:pt>
                <c:pt idx="2326">
                  <c:v>-1.11376029641658E-3</c:v>
                </c:pt>
                <c:pt idx="2327">
                  <c:v>-1.1137318727298701E-3</c:v>
                </c:pt>
                <c:pt idx="2328">
                  <c:v>-1.11370248668923E-3</c:v>
                </c:pt>
                <c:pt idx="2329">
                  <c:v>-1.1136721533178101E-3</c:v>
                </c:pt>
                <c:pt idx="2330">
                  <c:v>-1.11364040773687E-3</c:v>
                </c:pt>
                <c:pt idx="2331">
                  <c:v>-1.11360728020047E-3</c:v>
                </c:pt>
                <c:pt idx="2332">
                  <c:v>-1.1135730129716501E-3</c:v>
                </c:pt>
                <c:pt idx="2333">
                  <c:v>-1.1135375980032599E-3</c:v>
                </c:pt>
                <c:pt idx="2334">
                  <c:v>-1.1135010702095799E-3</c:v>
                </c:pt>
                <c:pt idx="2335">
                  <c:v>-1.11346360770119E-3</c:v>
                </c:pt>
                <c:pt idx="2336">
                  <c:v>-1.1134254309196499E-3</c:v>
                </c:pt>
                <c:pt idx="2337">
                  <c:v>-1.11338681459714E-3</c:v>
                </c:pt>
                <c:pt idx="2338">
                  <c:v>-1.1133477755202301E-3</c:v>
                </c:pt>
                <c:pt idx="2339">
                  <c:v>-1.1133082776200499E-3</c:v>
                </c:pt>
                <c:pt idx="2340">
                  <c:v>-1.11326845067881E-3</c:v>
                </c:pt>
                <c:pt idx="2341">
                  <c:v>-1.1132283943965399E-3</c:v>
                </c:pt>
                <c:pt idx="2342">
                  <c:v>-1.11318820042362E-3</c:v>
                </c:pt>
                <c:pt idx="2343">
                  <c:v>-1.11314792419275E-3</c:v>
                </c:pt>
                <c:pt idx="2344">
                  <c:v>-1.1131075830755101E-3</c:v>
                </c:pt>
                <c:pt idx="2345">
                  <c:v>-1.1130671927438299E-3</c:v>
                </c:pt>
                <c:pt idx="2346">
                  <c:v>-1.11302668861632E-3</c:v>
                </c:pt>
                <c:pt idx="2347">
                  <c:v>-1.1129859780971401E-3</c:v>
                </c:pt>
                <c:pt idx="2348">
                  <c:v>-1.11294532164751E-3</c:v>
                </c:pt>
                <c:pt idx="2349">
                  <c:v>-1.1129048733271099E-3</c:v>
                </c:pt>
                <c:pt idx="2350">
                  <c:v>-1.1128644533607E-3</c:v>
                </c:pt>
                <c:pt idx="2351">
                  <c:v>-1.1128238507416501E-3</c:v>
                </c:pt>
                <c:pt idx="2352">
                  <c:v>-1.11278314119522E-3</c:v>
                </c:pt>
                <c:pt idx="2353">
                  <c:v>-1.11274264661191E-3</c:v>
                </c:pt>
                <c:pt idx="2354">
                  <c:v>-1.1127022305038601E-3</c:v>
                </c:pt>
                <c:pt idx="2355">
                  <c:v>-1.11266207933744E-3</c:v>
                </c:pt>
                <c:pt idx="2356">
                  <c:v>-1.1126223406833699E-3</c:v>
                </c:pt>
                <c:pt idx="2357">
                  <c:v>-1.11258271668447E-3</c:v>
                </c:pt>
                <c:pt idx="2358">
                  <c:v>-1.11254333614329E-3</c:v>
                </c:pt>
                <c:pt idx="2359">
                  <c:v>-1.11250445537652E-3</c:v>
                </c:pt>
                <c:pt idx="2360">
                  <c:v>-1.11246596462932E-3</c:v>
                </c:pt>
                <c:pt idx="2361">
                  <c:v>-1.1124279576338401E-3</c:v>
                </c:pt>
                <c:pt idx="2362">
                  <c:v>-1.1123904729317699E-3</c:v>
                </c:pt>
                <c:pt idx="2363">
                  <c:v>-1.1123530376363901E-3</c:v>
                </c:pt>
                <c:pt idx="2364">
                  <c:v>-1.1123155460177499E-3</c:v>
                </c:pt>
                <c:pt idx="2365">
                  <c:v>-1.11227835062018E-3</c:v>
                </c:pt>
                <c:pt idx="2366">
                  <c:v>-1.1122413283279401E-3</c:v>
                </c:pt>
                <c:pt idx="2367">
                  <c:v>-1.11220407832346E-3</c:v>
                </c:pt>
                <c:pt idx="2368">
                  <c:v>-1.11216680145808E-3</c:v>
                </c:pt>
                <c:pt idx="2369">
                  <c:v>-1.1121300634238801E-3</c:v>
                </c:pt>
                <c:pt idx="2370">
                  <c:v>-1.1120937185247601E-3</c:v>
                </c:pt>
                <c:pt idx="2371">
                  <c:v>-1.1120571366620899E-3</c:v>
                </c:pt>
                <c:pt idx="2372">
                  <c:v>-1.11202034530068E-3</c:v>
                </c:pt>
                <c:pt idx="2373">
                  <c:v>-1.11198381023012E-3</c:v>
                </c:pt>
                <c:pt idx="2374">
                  <c:v>-1.1119479330327E-3</c:v>
                </c:pt>
                <c:pt idx="2375">
                  <c:v>-1.11191249847024E-3</c:v>
                </c:pt>
                <c:pt idx="2376">
                  <c:v>-1.1118770307955599E-3</c:v>
                </c:pt>
                <c:pt idx="2377">
                  <c:v>-1.1118415850471101E-3</c:v>
                </c:pt>
                <c:pt idx="2378">
                  <c:v>-1.1118062660796599E-3</c:v>
                </c:pt>
                <c:pt idx="2379">
                  <c:v>-1.11177114833707E-3</c:v>
                </c:pt>
                <c:pt idx="2380">
                  <c:v>-1.1117362529966699E-3</c:v>
                </c:pt>
                <c:pt idx="2381">
                  <c:v>-1.1117013572243301E-3</c:v>
                </c:pt>
                <c:pt idx="2382">
                  <c:v>-1.11166641871338E-3</c:v>
                </c:pt>
                <c:pt idx="2383">
                  <c:v>-1.1116314154489199E-3</c:v>
                </c:pt>
                <c:pt idx="2384">
                  <c:v>-1.11159628242229E-3</c:v>
                </c:pt>
                <c:pt idx="2385">
                  <c:v>-1.1115610139873599E-3</c:v>
                </c:pt>
                <c:pt idx="2386">
                  <c:v>-1.1115256375938401E-3</c:v>
                </c:pt>
                <c:pt idx="2387">
                  <c:v>-1.1114902803421899E-3</c:v>
                </c:pt>
                <c:pt idx="2388">
                  <c:v>-1.1114549915332401E-3</c:v>
                </c:pt>
                <c:pt idx="2389">
                  <c:v>-1.1114193507184801E-3</c:v>
                </c:pt>
                <c:pt idx="2390">
                  <c:v>-1.11138307125638E-3</c:v>
                </c:pt>
                <c:pt idx="2391">
                  <c:v>-1.1113462472274499E-3</c:v>
                </c:pt>
                <c:pt idx="2392">
                  <c:v>-1.1113089420817901E-3</c:v>
                </c:pt>
                <c:pt idx="2393">
                  <c:v>-1.11127119749989E-3</c:v>
                </c:pt>
                <c:pt idx="2394">
                  <c:v>-1.1112330455212E-3</c:v>
                </c:pt>
                <c:pt idx="2395">
                  <c:v>-1.1111943835722901E-3</c:v>
                </c:pt>
                <c:pt idx="2396">
                  <c:v>-1.1111550199560101E-3</c:v>
                </c:pt>
                <c:pt idx="2397">
                  <c:v>-1.1111148678692501E-3</c:v>
                </c:pt>
                <c:pt idx="2398">
                  <c:v>-1.1110739507722801E-3</c:v>
                </c:pt>
                <c:pt idx="2399">
                  <c:v>-1.1110323583270699E-3</c:v>
                </c:pt>
                <c:pt idx="2400">
                  <c:v>-1.1109902480349401E-3</c:v>
                </c:pt>
                <c:pt idx="2401">
                  <c:v>-1.11094775509094E-3</c:v>
                </c:pt>
                <c:pt idx="2402">
                  <c:v>-1.1109048847171999E-3</c:v>
                </c:pt>
                <c:pt idx="2403">
                  <c:v>-1.11086172162539E-3</c:v>
                </c:pt>
                <c:pt idx="2404">
                  <c:v>-1.1108184771990101E-3</c:v>
                </c:pt>
                <c:pt idx="2405">
                  <c:v>-1.11077503300799E-3</c:v>
                </c:pt>
                <c:pt idx="2406">
                  <c:v>-1.11073137187971E-3</c:v>
                </c:pt>
                <c:pt idx="2407">
                  <c:v>-1.1106877354363201E-3</c:v>
                </c:pt>
                <c:pt idx="2408">
                  <c:v>-1.1106443320988799E-3</c:v>
                </c:pt>
                <c:pt idx="2409">
                  <c:v>-1.11060130151619E-3</c:v>
                </c:pt>
                <c:pt idx="2410">
                  <c:v>-1.11055876448905E-3</c:v>
                </c:pt>
                <c:pt idx="2411">
                  <c:v>-1.1105168856490699E-3</c:v>
                </c:pt>
                <c:pt idx="2412">
                  <c:v>-1.1104758884294601E-3</c:v>
                </c:pt>
                <c:pt idx="2413">
                  <c:v>-1.11043596088156E-3</c:v>
                </c:pt>
                <c:pt idx="2414">
                  <c:v>-1.11039707605182E-3</c:v>
                </c:pt>
                <c:pt idx="2415">
                  <c:v>-1.1103592906970901E-3</c:v>
                </c:pt>
                <c:pt idx="2416">
                  <c:v>-1.1103230241521201E-3</c:v>
                </c:pt>
                <c:pt idx="2417">
                  <c:v>-1.11028839302098E-3</c:v>
                </c:pt>
                <c:pt idx="2418">
                  <c:v>-1.11025535419389E-3</c:v>
                </c:pt>
                <c:pt idx="2419">
                  <c:v>-1.1102239221014801E-3</c:v>
                </c:pt>
                <c:pt idx="2420">
                  <c:v>-1.11019412691557E-3</c:v>
                </c:pt>
                <c:pt idx="2421">
                  <c:v>-1.1101659458899601E-3</c:v>
                </c:pt>
                <c:pt idx="2422">
                  <c:v>-1.11013932094765E-3</c:v>
                </c:pt>
                <c:pt idx="2423">
                  <c:v>-1.11011420008763E-3</c:v>
                </c:pt>
                <c:pt idx="2424">
                  <c:v>-1.1100905633159199E-3</c:v>
                </c:pt>
                <c:pt idx="2425">
                  <c:v>-1.11006842939418E-3</c:v>
                </c:pt>
                <c:pt idx="2426">
                  <c:v>-1.11004782897724E-3</c:v>
                </c:pt>
                <c:pt idx="2427">
                  <c:v>-1.1100287514573799E-3</c:v>
                </c:pt>
                <c:pt idx="2428">
                  <c:v>-1.1100111282064001E-3</c:v>
                </c:pt>
                <c:pt idx="2429">
                  <c:v>-1.1099948613223401E-3</c:v>
                </c:pt>
                <c:pt idx="2430">
                  <c:v>-1.1099798633905601E-3</c:v>
                </c:pt>
                <c:pt idx="2431">
                  <c:v>-1.10996607492079E-3</c:v>
                </c:pt>
                <c:pt idx="2432">
                  <c:v>-1.1099532514137801E-3</c:v>
                </c:pt>
                <c:pt idx="2433">
                  <c:v>-1.10994108339235E-3</c:v>
                </c:pt>
                <c:pt idx="2434">
                  <c:v>-1.1099296032856701E-3</c:v>
                </c:pt>
                <c:pt idx="2435">
                  <c:v>-1.10991855212683E-3</c:v>
                </c:pt>
                <c:pt idx="2436">
                  <c:v>-1.1099075229137399E-3</c:v>
                </c:pt>
                <c:pt idx="2437">
                  <c:v>-1.1098961182340701E-3</c:v>
                </c:pt>
                <c:pt idx="2438">
                  <c:v>-1.1098840167100899E-3</c:v>
                </c:pt>
                <c:pt idx="2439">
                  <c:v>-1.10987096695268E-3</c:v>
                </c:pt>
                <c:pt idx="2440">
                  <c:v>-1.10985671982609E-3</c:v>
                </c:pt>
                <c:pt idx="2441">
                  <c:v>-1.1098409113351601E-3</c:v>
                </c:pt>
                <c:pt idx="2442">
                  <c:v>-1.10982301425431E-3</c:v>
                </c:pt>
                <c:pt idx="2443">
                  <c:v>-1.10980229189995E-3</c:v>
                </c:pt>
                <c:pt idx="2444">
                  <c:v>-1.10977840865819E-3</c:v>
                </c:pt>
                <c:pt idx="2445">
                  <c:v>-1.10975125884554E-3</c:v>
                </c:pt>
                <c:pt idx="2446">
                  <c:v>-1.1097203921663799E-3</c:v>
                </c:pt>
                <c:pt idx="2447">
                  <c:v>-1.1096853263340299E-3</c:v>
                </c:pt>
                <c:pt idx="2448">
                  <c:v>-1.10964553821E-3</c:v>
                </c:pt>
                <c:pt idx="2449">
                  <c:v>-1.1096004871807099E-3</c:v>
                </c:pt>
                <c:pt idx="2450">
                  <c:v>-1.1095497349875401E-3</c:v>
                </c:pt>
                <c:pt idx="2451">
                  <c:v>-1.10949280048962E-3</c:v>
                </c:pt>
                <c:pt idx="2452">
                  <c:v>-1.1094295074395601E-3</c:v>
                </c:pt>
                <c:pt idx="2453">
                  <c:v>-1.1093598721256901E-3</c:v>
                </c:pt>
                <c:pt idx="2454">
                  <c:v>-1.1092834694967301E-3</c:v>
                </c:pt>
                <c:pt idx="2455">
                  <c:v>-1.1091999071983999E-3</c:v>
                </c:pt>
                <c:pt idx="2456">
                  <c:v>-1.10910893007191E-3</c:v>
                </c:pt>
                <c:pt idx="2457">
                  <c:v>-1.10901058459729E-3</c:v>
                </c:pt>
                <c:pt idx="2458">
                  <c:v>-1.1089049835178201E-3</c:v>
                </c:pt>
                <c:pt idx="2459">
                  <c:v>-1.1087922711336001E-3</c:v>
                </c:pt>
                <c:pt idx="2460">
                  <c:v>-1.1086730200716799E-3</c:v>
                </c:pt>
                <c:pt idx="2461">
                  <c:v>-1.1085473565249299E-3</c:v>
                </c:pt>
                <c:pt idx="2462">
                  <c:v>-1.1084155568384299E-3</c:v>
                </c:pt>
                <c:pt idx="2463">
                  <c:v>-1.10827820454592E-3</c:v>
                </c:pt>
                <c:pt idx="2464">
                  <c:v>-1.10813608008425E-3</c:v>
                </c:pt>
                <c:pt idx="2465">
                  <c:v>-1.1079896730584E-3</c:v>
                </c:pt>
                <c:pt idx="2466">
                  <c:v>-1.10783995201485E-3</c:v>
                </c:pt>
                <c:pt idx="2467">
                  <c:v>-1.1076879005783801E-3</c:v>
                </c:pt>
                <c:pt idx="2468">
                  <c:v>-1.10753450856214E-3</c:v>
                </c:pt>
                <c:pt idx="2469">
                  <c:v>-1.10738093425322E-3</c:v>
                </c:pt>
                <c:pt idx="2470">
                  <c:v>-1.1072281008972101E-3</c:v>
                </c:pt>
                <c:pt idx="2471">
                  <c:v>-1.1070767785014001E-3</c:v>
                </c:pt>
                <c:pt idx="2472">
                  <c:v>-1.1069286084467501E-3</c:v>
                </c:pt>
                <c:pt idx="2473">
                  <c:v>-1.10678487065649E-3</c:v>
                </c:pt>
                <c:pt idx="2474">
                  <c:v>-1.10664677524813E-3</c:v>
                </c:pt>
                <c:pt idx="2475">
                  <c:v>-1.10651511416044E-3</c:v>
                </c:pt>
                <c:pt idx="2476">
                  <c:v>-1.1063902171198001E-3</c:v>
                </c:pt>
                <c:pt idx="2477">
                  <c:v>-1.10627310539109E-3</c:v>
                </c:pt>
                <c:pt idx="2478">
                  <c:v>-1.10616501114593E-3</c:v>
                </c:pt>
                <c:pt idx="2479">
                  <c:v>-1.1060663362311299E-3</c:v>
                </c:pt>
                <c:pt idx="2480">
                  <c:v>-1.1059771117032601E-3</c:v>
                </c:pt>
                <c:pt idx="2481">
                  <c:v>-1.1058975157719299E-3</c:v>
                </c:pt>
                <c:pt idx="2482">
                  <c:v>-1.1058284387313699E-3</c:v>
                </c:pt>
                <c:pt idx="2483">
                  <c:v>-1.10576959723283E-3</c:v>
                </c:pt>
                <c:pt idx="2484">
                  <c:v>-1.10572030679455E-3</c:v>
                </c:pt>
                <c:pt idx="2485">
                  <c:v>-1.1056799862259701E-3</c:v>
                </c:pt>
                <c:pt idx="2486">
                  <c:v>-1.1056472684091E-3</c:v>
                </c:pt>
                <c:pt idx="2487">
                  <c:v>-1.10561801312356E-3</c:v>
                </c:pt>
                <c:pt idx="2488">
                  <c:v>-1.10559076521258E-3</c:v>
                </c:pt>
                <c:pt idx="2489">
                  <c:v>-1.10556566026756E-3</c:v>
                </c:pt>
                <c:pt idx="2490">
                  <c:v>-1.10554300179696E-3</c:v>
                </c:pt>
                <c:pt idx="2491">
                  <c:v>-1.1055228562442199E-3</c:v>
                </c:pt>
                <c:pt idx="2492">
                  <c:v>-1.10550526728896E-3</c:v>
                </c:pt>
                <c:pt idx="2493">
                  <c:v>-1.1054902715808099E-3</c:v>
                </c:pt>
                <c:pt idx="2494">
                  <c:v>-1.10547789177768E-3</c:v>
                </c:pt>
                <c:pt idx="2495">
                  <c:v>-1.10546809093014E-3</c:v>
                </c:pt>
                <c:pt idx="2496">
                  <c:v>-1.1054608051385901E-3</c:v>
                </c:pt>
                <c:pt idx="2497">
                  <c:v>-1.10545595979328E-3</c:v>
                </c:pt>
                <c:pt idx="2498">
                  <c:v>-1.10545346046167E-3</c:v>
                </c:pt>
                <c:pt idx="2499">
                  <c:v>-1.1054531923441E-3</c:v>
                </c:pt>
                <c:pt idx="2500">
                  <c:v>-1.1054550377184399E-3</c:v>
                </c:pt>
                <c:pt idx="2501">
                  <c:v>-1.10545887351125E-3</c:v>
                </c:pt>
                <c:pt idx="2502">
                  <c:v>-1.1054645437968301E-3</c:v>
                </c:pt>
                <c:pt idx="2503">
                  <c:v>-1.10547187711184E-3</c:v>
                </c:pt>
                <c:pt idx="2504">
                  <c:v>-1.10548075393465E-3</c:v>
                </c:pt>
                <c:pt idx="2505">
                  <c:v>-1.10549111788195E-3</c:v>
                </c:pt>
                <c:pt idx="2506">
                  <c:v>-1.1055029087844799E-3</c:v>
                </c:pt>
                <c:pt idx="2507">
                  <c:v>-1.10551601208571E-3</c:v>
                </c:pt>
                <c:pt idx="2508">
                  <c:v>-1.10553025660868E-3</c:v>
                </c:pt>
                <c:pt idx="2509">
                  <c:v>-1.10554544445245E-3</c:v>
                </c:pt>
                <c:pt idx="2510">
                  <c:v>-1.10556140211015E-3</c:v>
                </c:pt>
                <c:pt idx="2511">
                  <c:v>-1.10557800085935E-3</c:v>
                </c:pt>
                <c:pt idx="2512">
                  <c:v>-1.10559510636413E-3</c:v>
                </c:pt>
                <c:pt idx="2513">
                  <c:v>-1.10561252329788E-3</c:v>
                </c:pt>
                <c:pt idx="2514">
                  <c:v>-1.10563002912737E-3</c:v>
                </c:pt>
                <c:pt idx="2515">
                  <c:v>-1.10564745170997E-3</c:v>
                </c:pt>
                <c:pt idx="2516">
                  <c:v>-1.10566467392359E-3</c:v>
                </c:pt>
                <c:pt idx="2517">
                  <c:v>-1.10568158583368E-3</c:v>
                </c:pt>
                <c:pt idx="2518">
                  <c:v>-1.1056980678524201E-3</c:v>
                </c:pt>
                <c:pt idx="2519">
                  <c:v>-1.10571399299471E-3</c:v>
                </c:pt>
                <c:pt idx="2520">
                  <c:v>-1.1057292188995599E-3</c:v>
                </c:pt>
                <c:pt idx="2521">
                  <c:v>-1.10574358512407E-3</c:v>
                </c:pt>
                <c:pt idx="2522">
                  <c:v>-1.10575693631859E-3</c:v>
                </c:pt>
                <c:pt idx="2523">
                  <c:v>-1.1057691624659E-3</c:v>
                </c:pt>
                <c:pt idx="2524">
                  <c:v>-1.1057802160073999E-3</c:v>
                </c:pt>
                <c:pt idx="2525">
                  <c:v>-1.1057900792411401E-3</c:v>
                </c:pt>
                <c:pt idx="2526">
                  <c:v>-1.10579870907857E-3</c:v>
                </c:pt>
                <c:pt idx="2527">
                  <c:v>-1.1058060144545001E-3</c:v>
                </c:pt>
                <c:pt idx="2528">
                  <c:v>-1.10581187935629E-3</c:v>
                </c:pt>
                <c:pt idx="2529">
                  <c:v>-1.1058162060167099E-3</c:v>
                </c:pt>
                <c:pt idx="2530">
                  <c:v>-1.1058189444603701E-3</c:v>
                </c:pt>
                <c:pt idx="2531">
                  <c:v>-1.10582008745938E-3</c:v>
                </c:pt>
                <c:pt idx="2532">
                  <c:v>-1.1058196586341399E-3</c:v>
                </c:pt>
                <c:pt idx="2533">
                  <c:v>-1.10581769952202E-3</c:v>
                </c:pt>
                <c:pt idx="2534">
                  <c:v>-1.10581422459014E-3</c:v>
                </c:pt>
                <c:pt idx="2535">
                  <c:v>-1.10580919268322E-3</c:v>
                </c:pt>
                <c:pt idx="2536">
                  <c:v>-1.1058025513577001E-3</c:v>
                </c:pt>
                <c:pt idx="2537">
                  <c:v>-1.1057942931954801E-3</c:v>
                </c:pt>
                <c:pt idx="2538">
                  <c:v>-1.1057844542069399E-3</c:v>
                </c:pt>
                <c:pt idx="2539">
                  <c:v>-1.10577306881695E-3</c:v>
                </c:pt>
                <c:pt idx="2540">
                  <c:v>-1.1057601364320201E-3</c:v>
                </c:pt>
                <c:pt idx="2541">
                  <c:v>-1.1057456352134799E-3</c:v>
                </c:pt>
                <c:pt idx="2542">
                  <c:v>-1.1057295556396E-3</c:v>
                </c:pt>
                <c:pt idx="2543">
                  <c:v>-1.10571191417204E-3</c:v>
                </c:pt>
                <c:pt idx="2544">
                  <c:v>-1.10569274910462E-3</c:v>
                </c:pt>
                <c:pt idx="2545">
                  <c:v>-1.1056720873407499E-3</c:v>
                </c:pt>
                <c:pt idx="2546">
                  <c:v>-1.10564989965362E-3</c:v>
                </c:pt>
                <c:pt idx="2547">
                  <c:v>-1.1056261255322701E-3</c:v>
                </c:pt>
                <c:pt idx="2548">
                  <c:v>-1.1056007514503299E-3</c:v>
                </c:pt>
                <c:pt idx="2549">
                  <c:v>-1.1055738136932199E-3</c:v>
                </c:pt>
                <c:pt idx="2550">
                  <c:v>-1.10554531258151E-3</c:v>
                </c:pt>
                <c:pt idx="2551">
                  <c:v>-1.1055151824301401E-3</c:v>
                </c:pt>
                <c:pt idx="2552">
                  <c:v>-1.1054833591710299E-3</c:v>
                </c:pt>
                <c:pt idx="2553">
                  <c:v>-1.10544978806058E-3</c:v>
                </c:pt>
                <c:pt idx="2554">
                  <c:v>-1.10541433211076E-3</c:v>
                </c:pt>
                <c:pt idx="2555">
                  <c:v>-1.1053768125545999E-3</c:v>
                </c:pt>
                <c:pt idx="2556">
                  <c:v>-1.1053372464452399E-3</c:v>
                </c:pt>
                <c:pt idx="2557">
                  <c:v>-1.1052959558711601E-3</c:v>
                </c:pt>
                <c:pt idx="2558">
                  <c:v>-1.1052533781882501E-3</c:v>
                </c:pt>
                <c:pt idx="2559">
                  <c:v>-1.10520983783026E-3</c:v>
                </c:pt>
                <c:pt idx="2560">
                  <c:v>-1.10516548562982E-3</c:v>
                </c:pt>
                <c:pt idx="2561">
                  <c:v>-1.1051203507175401E-3</c:v>
                </c:pt>
                <c:pt idx="2562">
                  <c:v>-1.10507441974859E-3</c:v>
                </c:pt>
                <c:pt idx="2563">
                  <c:v>-1.1050276999980001E-3</c:v>
                </c:pt>
                <c:pt idx="2564">
                  <c:v>-1.10498024329013E-3</c:v>
                </c:pt>
                <c:pt idx="2565">
                  <c:v>-1.10493213901136E-3</c:v>
                </c:pt>
                <c:pt idx="2566">
                  <c:v>-1.1048834992888499E-3</c:v>
                </c:pt>
                <c:pt idx="2567">
                  <c:v>-1.1048344493580799E-3</c:v>
                </c:pt>
                <c:pt idx="2568">
                  <c:v>-1.10478512167022E-3</c:v>
                </c:pt>
                <c:pt idx="2569">
                  <c:v>-1.1047356505625499E-3</c:v>
                </c:pt>
                <c:pt idx="2570">
                  <c:v>-1.1046861686128499E-3</c:v>
                </c:pt>
                <c:pt idx="2571">
                  <c:v>-1.10463680236337E-3</c:v>
                </c:pt>
                <c:pt idx="2572">
                  <c:v>-1.10458766301177E-3</c:v>
                </c:pt>
                <c:pt idx="2573">
                  <c:v>-1.1045388368624001E-3</c:v>
                </c:pt>
                <c:pt idx="2574">
                  <c:v>-1.10449038765575E-3</c:v>
                </c:pt>
                <c:pt idx="2575">
                  <c:v>-1.10444237407298E-3</c:v>
                </c:pt>
                <c:pt idx="2576">
                  <c:v>-1.1043948699689301E-3</c:v>
                </c:pt>
                <c:pt idx="2577">
                  <c:v>-1.10434797076412E-3</c:v>
                </c:pt>
                <c:pt idx="2578">
                  <c:v>-1.10430178073265E-3</c:v>
                </c:pt>
                <c:pt idx="2579">
                  <c:v>-1.10425639252755E-3</c:v>
                </c:pt>
                <c:pt idx="2580">
                  <c:v>-1.1042118771976599E-3</c:v>
                </c:pt>
                <c:pt idx="2581">
                  <c:v>-1.10416829042576E-3</c:v>
                </c:pt>
                <c:pt idx="2582">
                  <c:v>-1.10412568104139E-3</c:v>
                </c:pt>
                <c:pt idx="2583">
                  <c:v>-1.1040840868671001E-3</c:v>
                </c:pt>
                <c:pt idx="2584">
                  <c:v>-1.10404352216366E-3</c:v>
                </c:pt>
                <c:pt idx="2585">
                  <c:v>-1.1040039726008301E-3</c:v>
                </c:pt>
                <c:pt idx="2586">
                  <c:v>-1.1039654037375999E-3</c:v>
                </c:pt>
                <c:pt idx="2587">
                  <c:v>-1.1039277752944801E-3</c:v>
                </c:pt>
                <c:pt idx="2588">
                  <c:v>-1.10389105231777E-3</c:v>
                </c:pt>
                <c:pt idx="2589">
                  <c:v>-1.1038552095088399E-3</c:v>
                </c:pt>
                <c:pt idx="2590">
                  <c:v>-1.1038202275584299E-3</c:v>
                </c:pt>
                <c:pt idx="2591">
                  <c:v>-1.10378608277028E-3</c:v>
                </c:pt>
                <c:pt idx="2592">
                  <c:v>-1.10375273672043E-3</c:v>
                </c:pt>
                <c:pt idx="2593">
                  <c:v>-1.1037201357832699E-3</c:v>
                </c:pt>
                <c:pt idx="2594">
                  <c:v>-1.1036882240802999E-3</c:v>
                </c:pt>
                <c:pt idx="2595">
                  <c:v>-1.10365696098008E-3</c:v>
                </c:pt>
                <c:pt idx="2596">
                  <c:v>-1.1036263283030899E-3</c:v>
                </c:pt>
                <c:pt idx="2597">
                  <c:v>-1.10359632008714E-3</c:v>
                </c:pt>
                <c:pt idx="2598">
                  <c:v>-1.1035669215844299E-3</c:v>
                </c:pt>
                <c:pt idx="2599">
                  <c:v>-1.10353809066493E-3</c:v>
                </c:pt>
                <c:pt idx="2600">
                  <c:v>-1.10350975026587E-3</c:v>
                </c:pt>
                <c:pt idx="2601">
                  <c:v>-1.1034817930044901E-3</c:v>
                </c:pt>
                <c:pt idx="2602">
                  <c:v>-1.10345409450029E-3</c:v>
                </c:pt>
                <c:pt idx="2603">
                  <c:v>-1.10342652745175E-3</c:v>
                </c:pt>
                <c:pt idx="2604">
                  <c:v>-1.10339896539795E-3</c:v>
                </c:pt>
                <c:pt idx="2605">
                  <c:v>-1.1033712724055E-3</c:v>
                </c:pt>
                <c:pt idx="2606">
                  <c:v>-1.1033432896409301E-3</c:v>
                </c:pt>
                <c:pt idx="2607">
                  <c:v>-1.1033148341746499E-3</c:v>
                </c:pt>
                <c:pt idx="2608">
                  <c:v>-1.1032857131477801E-3</c:v>
                </c:pt>
                <c:pt idx="2609">
                  <c:v>-1.10325574234525E-3</c:v>
                </c:pt>
                <c:pt idx="2610">
                  <c:v>-1.1032247570223E-3</c:v>
                </c:pt>
                <c:pt idx="2611">
                  <c:v>-1.10319261316557E-3</c:v>
                </c:pt>
                <c:pt idx="2612">
                  <c:v>-1.1031591878231501E-3</c:v>
                </c:pt>
                <c:pt idx="2613">
                  <c:v>-1.1031243882051701E-3</c:v>
                </c:pt>
                <c:pt idx="2614">
                  <c:v>-1.1030881685592799E-3</c:v>
                </c:pt>
                <c:pt idx="2615">
                  <c:v>-1.10305054089215E-3</c:v>
                </c:pt>
                <c:pt idx="2616">
                  <c:v>-1.1030115688760601E-3</c:v>
                </c:pt>
                <c:pt idx="2617">
                  <c:v>-1.1029713546953401E-3</c:v>
                </c:pt>
                <c:pt idx="2618">
                  <c:v>-1.1029300372893201E-3</c:v>
                </c:pt>
                <c:pt idx="2619">
                  <c:v>-1.1028878014720099E-3</c:v>
                </c:pt>
                <c:pt idx="2620">
                  <c:v>-1.1028448807169E-3</c:v>
                </c:pt>
                <c:pt idx="2621">
                  <c:v>-1.10280154896604E-3</c:v>
                </c:pt>
                <c:pt idx="2622">
                  <c:v>-1.1027581115133499E-3</c:v>
                </c:pt>
                <c:pt idx="2623">
                  <c:v>-1.1027148905443499E-3</c:v>
                </c:pt>
                <c:pt idx="2624">
                  <c:v>-1.1026721882135E-3</c:v>
                </c:pt>
                <c:pt idx="2625">
                  <c:v>-1.10263023928168E-3</c:v>
                </c:pt>
                <c:pt idx="2626">
                  <c:v>-1.10258919990253E-3</c:v>
                </c:pt>
                <c:pt idx="2627">
                  <c:v>-1.1025491972456399E-3</c:v>
                </c:pt>
                <c:pt idx="2628">
                  <c:v>-1.1025104055958799E-3</c:v>
                </c:pt>
                <c:pt idx="2629">
                  <c:v>-1.10247309073624E-3</c:v>
                </c:pt>
                <c:pt idx="2630">
                  <c:v>-1.1024375954804099E-3</c:v>
                </c:pt>
                <c:pt idx="2631">
                  <c:v>-1.1024042831978E-3</c:v>
                </c:pt>
                <c:pt idx="2632">
                  <c:v>-1.1023734759363401E-3</c:v>
                </c:pt>
                <c:pt idx="2633">
                  <c:v>-1.1023454153228399E-3</c:v>
                </c:pt>
                <c:pt idx="2634">
                  <c:v>-1.10232025289756E-3</c:v>
                </c:pt>
                <c:pt idx="2635">
                  <c:v>-1.10229805971384E-3</c:v>
                </c:pt>
                <c:pt idx="2636">
                  <c:v>-1.1022788414825099E-3</c:v>
                </c:pt>
                <c:pt idx="2637">
                  <c:v>-1.1022625512034001E-3</c:v>
                </c:pt>
                <c:pt idx="2638">
                  <c:v>-1.1022490976830401E-3</c:v>
                </c:pt>
                <c:pt idx="2639">
                  <c:v>-1.10223835147693E-3</c:v>
                </c:pt>
                <c:pt idx="2640">
                  <c:v>-1.1022301500388601E-3</c:v>
                </c:pt>
                <c:pt idx="2641">
                  <c:v>-1.1022243024292101E-3</c:v>
                </c:pt>
                <c:pt idx="2642">
                  <c:v>-1.10222059202452E-3</c:v>
                </c:pt>
                <c:pt idx="2643">
                  <c:v>-1.10221877532791E-3</c:v>
                </c:pt>
                <c:pt idx="2644">
                  <c:v>-1.1022185775163701E-3</c:v>
                </c:pt>
                <c:pt idx="2645">
                  <c:v>-1.1022196889917599E-3</c:v>
                </c:pt>
                <c:pt idx="2646">
                  <c:v>-1.10222176811405E-3</c:v>
                </c:pt>
                <c:pt idx="2647">
                  <c:v>-1.1022244516389901E-3</c:v>
                </c:pt>
                <c:pt idx="2648">
                  <c:v>-1.10222736882661E-3</c:v>
                </c:pt>
                <c:pt idx="2649">
                  <c:v>-1.10223015289348E-3</c:v>
                </c:pt>
                <c:pt idx="2650">
                  <c:v>-1.1022324467606401E-3</c:v>
                </c:pt>
                <c:pt idx="2651">
                  <c:v>-1.1022339053485799E-3</c:v>
                </c:pt>
                <c:pt idx="2652">
                  <c:v>-1.1022341983422401E-3</c:v>
                </c:pt>
                <c:pt idx="2653">
                  <c:v>-1.10223301432961E-3</c:v>
                </c:pt>
                <c:pt idx="2654">
                  <c:v>-1.1022300638996499E-3</c:v>
                </c:pt>
                <c:pt idx="2655">
                  <c:v>-1.1022250795721599E-3</c:v>
                </c:pt>
                <c:pt idx="2656">
                  <c:v>-1.1022178133984299E-3</c:v>
                </c:pt>
                <c:pt idx="2657">
                  <c:v>-1.1022080352593301E-3</c:v>
                </c:pt>
                <c:pt idx="2658">
                  <c:v>-1.1021955345450001E-3</c:v>
                </c:pt>
                <c:pt idx="2659">
                  <c:v>-1.1021801256942199E-3</c:v>
                </c:pt>
                <c:pt idx="2660">
                  <c:v>-1.1021616553978601E-3</c:v>
                </c:pt>
                <c:pt idx="2661">
                  <c:v>-1.10214000751579E-3</c:v>
                </c:pt>
                <c:pt idx="2662">
                  <c:v>-1.10211510232831E-3</c:v>
                </c:pt>
                <c:pt idx="2663">
                  <c:v>-1.10208689002732E-3</c:v>
                </c:pt>
                <c:pt idx="2664">
                  <c:v>-1.1020553424115999E-3</c:v>
                </c:pt>
                <c:pt idx="2665">
                  <c:v>-1.1020204482386901E-3</c:v>
                </c:pt>
                <c:pt idx="2666">
                  <c:v>-1.10198221500575E-3</c:v>
                </c:pt>
                <c:pt idx="2667">
                  <c:v>-1.10194067513835E-3</c:v>
                </c:pt>
                <c:pt idx="2668">
                  <c:v>-1.1018958914833E-3</c:v>
                </c:pt>
                <c:pt idx="2669">
                  <c:v>-1.1018479576315101E-3</c:v>
                </c:pt>
                <c:pt idx="2670">
                  <c:v>-1.1017969919538599E-3</c:v>
                </c:pt>
                <c:pt idx="2671">
                  <c:v>-1.1017431280417899E-3</c:v>
                </c:pt>
                <c:pt idx="2672">
                  <c:v>-1.1016865065205E-3</c:v>
                </c:pt>
                <c:pt idx="2673">
                  <c:v>-1.10162727250956E-3</c:v>
                </c:pt>
                <c:pt idx="2674">
                  <c:v>-1.1015655792327599E-3</c:v>
                </c:pt>
                <c:pt idx="2675">
                  <c:v>-1.10150159385034E-3</c:v>
                </c:pt>
                <c:pt idx="2676">
                  <c:v>-1.1014355002271199E-3</c:v>
                </c:pt>
                <c:pt idx="2677">
                  <c:v>-1.10136749637781E-3</c:v>
                </c:pt>
                <c:pt idx="2678">
                  <c:v>-1.10129778893278E-3</c:v>
                </c:pt>
                <c:pt idx="2679">
                  <c:v>-1.10122658889857E-3</c:v>
                </c:pt>
                <c:pt idx="2680">
                  <c:v>-1.1011541107624201E-3</c:v>
                </c:pt>
                <c:pt idx="2681">
                  <c:v>-1.10108057326613E-3</c:v>
                </c:pt>
                <c:pt idx="2682">
                  <c:v>-1.1010061990792E-3</c:v>
                </c:pt>
                <c:pt idx="2683">
                  <c:v>-1.1009312132626199E-3</c:v>
                </c:pt>
                <c:pt idx="2684">
                  <c:v>-1.10085584325614E-3</c:v>
                </c:pt>
                <c:pt idx="2685">
                  <c:v>-1.10078032200746E-3</c:v>
                </c:pt>
                <c:pt idx="2686">
                  <c:v>-1.10070489191041E-3</c:v>
                </c:pt>
                <c:pt idx="2687">
                  <c:v>-1.1006298058133001E-3</c:v>
                </c:pt>
                <c:pt idx="2688">
                  <c:v>-1.10055532444609E-3</c:v>
                </c:pt>
                <c:pt idx="2689">
                  <c:v>-1.10048171289017E-3</c:v>
                </c:pt>
                <c:pt idx="2690">
                  <c:v>-1.1004092385500199E-3</c:v>
                </c:pt>
                <c:pt idx="2691">
                  <c:v>-1.10033817161508E-3</c:v>
                </c:pt>
                <c:pt idx="2692">
                  <c:v>-1.10026878861436E-3</c:v>
                </c:pt>
                <c:pt idx="2693">
                  <c:v>-1.10020137767262E-3</c:v>
                </c:pt>
                <c:pt idx="2694">
                  <c:v>-1.10013623872759E-3</c:v>
                </c:pt>
                <c:pt idx="2695">
                  <c:v>-1.1000736694454199E-3</c:v>
                </c:pt>
                <c:pt idx="2696">
                  <c:v>-1.10001393515279E-3</c:v>
                </c:pt>
                <c:pt idx="2697">
                  <c:v>-1.0999572349955401E-3</c:v>
                </c:pt>
                <c:pt idx="2698">
                  <c:v>-1.0999036836399499E-3</c:v>
                </c:pt>
                <c:pt idx="2699">
                  <c:v>-1.09985332032005E-3</c:v>
                </c:pt>
                <c:pt idx="2700">
                  <c:v>-1.0998061406513201E-3</c:v>
                </c:pt>
                <c:pt idx="2701">
                  <c:v>-1.09976213416734E-3</c:v>
                </c:pt>
                <c:pt idx="2702">
                  <c:v>-1.0997213100089199E-3</c:v>
                </c:pt>
                <c:pt idx="2703">
                  <c:v>-1.0996837026721799E-3</c:v>
                </c:pt>
                <c:pt idx="2704">
                  <c:v>-1.09964936108008E-3</c:v>
                </c:pt>
                <c:pt idx="2705">
                  <c:v>-1.09961833043132E-3</c:v>
                </c:pt>
                <c:pt idx="2706">
                  <c:v>-1.0995906357164501E-3</c:v>
                </c:pt>
                <c:pt idx="2707">
                  <c:v>-1.09956627146191E-3</c:v>
                </c:pt>
                <c:pt idx="2708">
                  <c:v>-1.09954519804415E-3</c:v>
                </c:pt>
                <c:pt idx="2709">
                  <c:v>-1.09952734284829E-3</c:v>
                </c:pt>
                <c:pt idx="2710">
                  <c:v>-1.09951260449834E-3</c:v>
                </c:pt>
                <c:pt idx="2711">
                  <c:v>-1.0995008590956199E-3</c:v>
                </c:pt>
                <c:pt idx="2712">
                  <c:v>-1.09949196766585E-3</c:v>
                </c:pt>
                <c:pt idx="2713">
                  <c:v>-1.0994857834876401E-3</c:v>
                </c:pt>
                <c:pt idx="2714">
                  <c:v>-1.0994821573310999E-3</c:v>
                </c:pt>
                <c:pt idx="2715">
                  <c:v>-1.09948093894843E-3</c:v>
                </c:pt>
                <c:pt idx="2716">
                  <c:v>-1.09948197478385E-3</c:v>
                </c:pt>
                <c:pt idx="2717">
                  <c:v>-1.0994851038709701E-3</c:v>
                </c:pt>
                <c:pt idx="2718">
                  <c:v>-1.0994901547116799E-3</c:v>
                </c:pt>
                <c:pt idx="2719">
                  <c:v>-1.09949694490538E-3</c:v>
                </c:pt>
                <c:pt idx="2720">
                  <c:v>-1.09950528334885E-3</c:v>
                </c:pt>
                <c:pt idx="2721">
                  <c:v>-1.099514973595E-3</c:v>
                </c:pt>
                <c:pt idx="2722">
                  <c:v>-1.0995258171641699E-3</c:v>
                </c:pt>
                <c:pt idx="2723">
                  <c:v>-1.0995376165139001E-3</c:v>
                </c:pt>
                <c:pt idx="2724">
                  <c:v>-1.09955017781795E-3</c:v>
                </c:pt>
                <c:pt idx="2725">
                  <c:v>-1.09956331333761E-3</c:v>
                </c:pt>
                <c:pt idx="2726">
                  <c:v>-1.0995768426246E-3</c:v>
                </c:pt>
                <c:pt idx="2727">
                  <c:v>-1.0995905918667001E-3</c:v>
                </c:pt>
                <c:pt idx="2728">
                  <c:v>-1.09960439154889E-3</c:v>
                </c:pt>
                <c:pt idx="2729">
                  <c:v>-1.09961807371506E-3</c:v>
                </c:pt>
                <c:pt idx="2730">
                  <c:v>-1.0996314706443E-3</c:v>
                </c:pt>
                <c:pt idx="2731">
                  <c:v>-1.0996444161497901E-3</c:v>
                </c:pt>
                <c:pt idx="2732">
                  <c:v>-1.0996567491583799E-3</c:v>
                </c:pt>
                <c:pt idx="2733">
                  <c:v>-1.09966831770371E-3</c:v>
                </c:pt>
                <c:pt idx="2734">
                  <c:v>-1.0996789811022101E-3</c:v>
                </c:pt>
                <c:pt idx="2735">
                  <c:v>-1.0996886092617601E-3</c:v>
                </c:pt>
                <c:pt idx="2736">
                  <c:v>-1.0996970800193401E-3</c:v>
                </c:pt>
                <c:pt idx="2737">
                  <c:v>-1.0997042767372199E-3</c:v>
                </c:pt>
                <c:pt idx="2738">
                  <c:v>-1.09971008819209E-3</c:v>
                </c:pt>
                <c:pt idx="2739">
                  <c:v>-1.0997144112375201E-3</c:v>
                </c:pt>
                <c:pt idx="2740">
                  <c:v>-1.0997171548451699E-3</c:v>
                </c:pt>
                <c:pt idx="2741">
                  <c:v>-1.09971824312754E-3</c:v>
                </c:pt>
                <c:pt idx="2742">
                  <c:v>-1.0997176154694101E-3</c:v>
                </c:pt>
                <c:pt idx="2743">
                  <c:v>-1.09971522364326E-3</c:v>
                </c:pt>
                <c:pt idx="2744">
                  <c:v>-1.09971102759459E-3</c:v>
                </c:pt>
                <c:pt idx="2745">
                  <c:v>-1.0997049921703001E-3</c:v>
                </c:pt>
                <c:pt idx="2746">
                  <c:v>-1.09969708602269E-3</c:v>
                </c:pt>
                <c:pt idx="2747">
                  <c:v>-1.0996872821312301E-3</c:v>
                </c:pt>
                <c:pt idx="2748">
                  <c:v>-1.09967555830327E-3</c:v>
                </c:pt>
                <c:pt idx="2749">
                  <c:v>-1.09966189638813E-3</c:v>
                </c:pt>
                <c:pt idx="2750">
                  <c:v>-1.09964628015475E-3</c:v>
                </c:pt>
                <c:pt idx="2751">
                  <c:v>-1.0996286925651E-3</c:v>
                </c:pt>
                <c:pt idx="2752">
                  <c:v>-1.0996091129715801E-3</c:v>
                </c:pt>
                <c:pt idx="2753">
                  <c:v>-1.0995875142621699E-3</c:v>
                </c:pt>
                <c:pt idx="2754">
                  <c:v>-1.09956386009328E-3</c:v>
                </c:pt>
                <c:pt idx="2755">
                  <c:v>-1.09953810298055E-3</c:v>
                </c:pt>
                <c:pt idx="2756">
                  <c:v>-1.09951018419863E-3</c:v>
                </c:pt>
                <c:pt idx="2757">
                  <c:v>-1.0994800357085901E-3</c:v>
                </c:pt>
                <c:pt idx="2758">
                  <c:v>-1.09944758332869E-3</c:v>
                </c:pt>
                <c:pt idx="2759">
                  <c:v>-1.09941274996036E-3</c:v>
                </c:pt>
                <c:pt idx="2760">
                  <c:v>-1.0993754580688E-3</c:v>
                </c:pt>
                <c:pt idx="2761">
                  <c:v>-1.09933563156057E-3</c:v>
                </c:pt>
                <c:pt idx="2762">
                  <c:v>-1.0992931984654499E-3</c:v>
                </c:pt>
                <c:pt idx="2763">
                  <c:v>-1.0992480967295501E-3</c:v>
                </c:pt>
                <c:pt idx="2764">
                  <c:v>-1.0992002846030599E-3</c:v>
                </c:pt>
                <c:pt idx="2765">
                  <c:v>-1.0991497538906201E-3</c:v>
                </c:pt>
                <c:pt idx="2766">
                  <c:v>-1.0990965404325201E-3</c:v>
                </c:pt>
                <c:pt idx="2767">
                  <c:v>-1.09904072501774E-3</c:v>
                </c:pt>
                <c:pt idx="2768">
                  <c:v>-1.0989824215409799E-3</c:v>
                </c:pt>
                <c:pt idx="2769">
                  <c:v>-1.0989217559139899E-3</c:v>
                </c:pt>
                <c:pt idx="2770">
                  <c:v>-1.0988588446113801E-3</c:v>
                </c:pt>
                <c:pt idx="2771">
                  <c:v>-1.0987937821347099E-3</c:v>
                </c:pt>
                <c:pt idx="2772">
                  <c:v>-1.0987266420114301E-3</c:v>
                </c:pt>
                <c:pt idx="2773">
                  <c:v>-1.09865748940205E-3</c:v>
                </c:pt>
                <c:pt idx="2774">
                  <c:v>-1.0985863988374599E-3</c:v>
                </c:pt>
                <c:pt idx="2775">
                  <c:v>-1.0985134699718401E-3</c:v>
                </c:pt>
                <c:pt idx="2776">
                  <c:v>-1.0984388367901699E-3</c:v>
                </c:pt>
                <c:pt idx="2777">
                  <c:v>-1.0983626692575E-3</c:v>
                </c:pt>
                <c:pt idx="2778">
                  <c:v>-1.0982851690072299E-3</c:v>
                </c:pt>
                <c:pt idx="2779">
                  <c:v>-1.09820656164758E-3</c:v>
                </c:pt>
                <c:pt idx="2780">
                  <c:v>-1.09812708803699E-3</c:v>
                </c:pt>
                <c:pt idx="2781">
                  <c:v>-1.09804699624168E-3</c:v>
                </c:pt>
                <c:pt idx="2782">
                  <c:v>-1.0979665353434199E-3</c:v>
                </c:pt>
                <c:pt idx="2783">
                  <c:v>-1.0978859518076399E-3</c:v>
                </c:pt>
                <c:pt idx="2784">
                  <c:v>-1.0978054885067601E-3</c:v>
                </c:pt>
                <c:pt idx="2785">
                  <c:v>-1.0977253856616701E-3</c:v>
                </c:pt>
                <c:pt idx="2786">
                  <c:v>-1.09764588224249E-3</c:v>
                </c:pt>
                <c:pt idx="2787">
                  <c:v>-1.09756721623081E-3</c:v>
                </c:pt>
                <c:pt idx="2788">
                  <c:v>-1.0974896227654699E-3</c:v>
                </c:pt>
                <c:pt idx="2789">
                  <c:v>-1.09741333022823E-3</c:v>
                </c:pt>
                <c:pt idx="2790">
                  <c:v>-1.09733855515411E-3</c:v>
                </c:pt>
                <c:pt idx="2791">
                  <c:v>-1.09726549707795E-3</c:v>
                </c:pt>
                <c:pt idx="2792">
                  <c:v>-1.09719433414115E-3</c:v>
                </c:pt>
                <c:pt idx="2793">
                  <c:v>-1.09712521986541E-3</c:v>
                </c:pt>
                <c:pt idx="2794">
                  <c:v>-1.09705828124444E-3</c:v>
                </c:pt>
                <c:pt idx="2795">
                  <c:v>-1.0969936181930999E-3</c:v>
                </c:pt>
                <c:pt idx="2796">
                  <c:v>-1.09693130423491E-3</c:v>
                </c:pt>
                <c:pt idx="2797">
                  <c:v>-1.0968713880081301E-3</c:v>
                </c:pt>
                <c:pt idx="2798">
                  <c:v>-1.0968138948711701E-3</c:v>
                </c:pt>
                <c:pt idx="2799">
                  <c:v>-1.09675882786664E-3</c:v>
                </c:pt>
                <c:pt idx="2800">
                  <c:v>-1.0967061677172E-3</c:v>
                </c:pt>
                <c:pt idx="2801">
                  <c:v>-1.0966558722254099E-3</c:v>
                </c:pt>
                <c:pt idx="2802">
                  <c:v>-1.0966078760153001E-3</c:v>
                </c:pt>
                <c:pt idx="2803">
                  <c:v>-1.09656209157412E-3</c:v>
                </c:pt>
                <c:pt idx="2804">
                  <c:v>-1.0965184119506601E-3</c:v>
                </c:pt>
                <c:pt idx="2805">
                  <c:v>-1.0964767145981099E-3</c:v>
                </c:pt>
                <c:pt idx="2806">
                  <c:v>-1.0964368652833299E-3</c:v>
                </c:pt>
                <c:pt idx="2807">
                  <c:v>-1.0963987210995899E-3</c:v>
                </c:pt>
                <c:pt idx="2808">
                  <c:v>-1.0963621323422899E-3</c:v>
                </c:pt>
                <c:pt idx="2809">
                  <c:v>-1.09632694386028E-3</c:v>
                </c:pt>
                <c:pt idx="2810">
                  <c:v>-1.09629299691996E-3</c:v>
                </c:pt>
                <c:pt idx="2811">
                  <c:v>-1.0962601323377501E-3</c:v>
                </c:pt>
                <c:pt idx="2812">
                  <c:v>-1.09622819482806E-3</c:v>
                </c:pt>
                <c:pt idx="2813">
                  <c:v>-1.0961970377164399E-3</c:v>
                </c:pt>
                <c:pt idx="2814">
                  <c:v>-1.0961665269077E-3</c:v>
                </c:pt>
                <c:pt idx="2815">
                  <c:v>-1.09613654343262E-3</c:v>
                </c:pt>
                <c:pt idx="2816">
                  <c:v>-1.0961069846851499E-3</c:v>
                </c:pt>
                <c:pt idx="2817">
                  <c:v>-1.0960777650384299E-3</c:v>
                </c:pt>
                <c:pt idx="2818">
                  <c:v>-1.0960488165386399E-3</c:v>
                </c:pt>
                <c:pt idx="2819">
                  <c:v>-1.09602008993595E-3</c:v>
                </c:pt>
                <c:pt idx="2820">
                  <c:v>-1.0959915558365499E-3</c:v>
                </c:pt>
                <c:pt idx="2821">
                  <c:v>-1.09596320555167E-3</c:v>
                </c:pt>
                <c:pt idx="2822">
                  <c:v>-1.09593505125599E-3</c:v>
                </c:pt>
                <c:pt idx="2823">
                  <c:v>-1.09590712515738E-3</c:v>
                </c:pt>
                <c:pt idx="2824">
                  <c:v>-1.0958794774571E-3</c:v>
                </c:pt>
                <c:pt idx="2825">
                  <c:v>-1.0958521730507699E-3</c:v>
                </c:pt>
                <c:pt idx="2826">
                  <c:v>-1.09582528724667E-3</c:v>
                </c:pt>
                <c:pt idx="2827">
                  <c:v>-1.09579890111302E-3</c:v>
                </c:pt>
                <c:pt idx="2828">
                  <c:v>-1.0957730971720399E-3</c:v>
                </c:pt>
                <c:pt idx="2829">
                  <c:v>-1.0957479559082E-3</c:v>
                </c:pt>
                <c:pt idx="2830">
                  <c:v>-1.09572355304861E-3</c:v>
                </c:pt>
                <c:pt idx="2831">
                  <c:v>-1.0956999570884501E-3</c:v>
                </c:pt>
                <c:pt idx="2832">
                  <c:v>-1.09567722646156E-3</c:v>
                </c:pt>
                <c:pt idx="2833">
                  <c:v>-1.09565540637763E-3</c:v>
                </c:pt>
                <c:pt idx="2834">
                  <c:v>-1.0956345265028401E-3</c:v>
                </c:pt>
                <c:pt idx="2835">
                  <c:v>-1.09561460157555E-3</c:v>
                </c:pt>
                <c:pt idx="2836">
                  <c:v>-1.09559563673577E-3</c:v>
                </c:pt>
                <c:pt idx="2837">
                  <c:v>-1.09557763743993E-3</c:v>
                </c:pt>
                <c:pt idx="2838">
                  <c:v>-1.0955606211595901E-3</c:v>
                </c:pt>
                <c:pt idx="2839">
                  <c:v>-1.0955446262815201E-3</c:v>
                </c:pt>
                <c:pt idx="2840">
                  <c:v>-1.0955297140747601E-3</c:v>
                </c:pt>
                <c:pt idx="2841">
                  <c:v>-1.0955159622702401E-3</c:v>
                </c:pt>
                <c:pt idx="2842">
                  <c:v>-1.0955034523003899E-3</c:v>
                </c:pt>
                <c:pt idx="2843">
                  <c:v>-1.0954922547066299E-3</c:v>
                </c:pt>
                <c:pt idx="2844">
                  <c:v>-1.0954824175011899E-3</c:v>
                </c:pt>
                <c:pt idx="2845">
                  <c:v>-1.09547396053433E-3</c:v>
                </c:pt>
                <c:pt idx="2846">
                  <c:v>-1.0954668763210899E-3</c:v>
                </c:pt>
                <c:pt idx="2847">
                  <c:v>-1.0954611356200101E-3</c:v>
                </c:pt>
                <c:pt idx="2848">
                  <c:v>-1.0954566950635901E-3</c:v>
                </c:pt>
                <c:pt idx="2849">
                  <c:v>-1.09545350430262E-3</c:v>
                </c:pt>
                <c:pt idx="2850">
                  <c:v>-1.0954515109609199E-3</c:v>
                </c:pt>
                <c:pt idx="2851">
                  <c:v>-1.0954506626863301E-3</c:v>
                </c:pt>
                <c:pt idx="2852">
                  <c:v>-1.0954509064315301E-3</c:v>
                </c:pt>
                <c:pt idx="2853">
                  <c:v>-1.0954521857265199E-3</c:v>
                </c:pt>
                <c:pt idx="2854">
                  <c:v>-1.0954544371036001E-3</c:v>
                </c:pt>
                <c:pt idx="2855">
                  <c:v>-1.0954575869498199E-3</c:v>
                </c:pt>
                <c:pt idx="2856">
                  <c:v>-1.09546154982006E-3</c:v>
                </c:pt>
                <c:pt idx="2857">
                  <c:v>-1.09546622868048E-3</c:v>
                </c:pt>
                <c:pt idx="2858">
                  <c:v>-1.0954715168634999E-3</c:v>
                </c:pt>
                <c:pt idx="2859">
                  <c:v>-1.0954773009875401E-3</c:v>
                </c:pt>
                <c:pt idx="2860">
                  <c:v>-1.09548346392419E-3</c:v>
                </c:pt>
                <c:pt idx="2861">
                  <c:v>-1.09548988708204E-3</c:v>
                </c:pt>
                <c:pt idx="2862">
                  <c:v>-1.0954964516526899E-3</c:v>
                </c:pt>
                <c:pt idx="2863">
                  <c:v>-1.0955030388320301E-3</c:v>
                </c:pt>
                <c:pt idx="2864">
                  <c:v>-1.09550952928659E-3</c:v>
                </c:pt>
                <c:pt idx="2865">
                  <c:v>-1.09551580227591E-3</c:v>
                </c:pt>
                <c:pt idx="2866">
                  <c:v>-1.0955217348991E-3</c:v>
                </c:pt>
                <c:pt idx="2867">
                  <c:v>-1.0955272018966099E-3</c:v>
                </c:pt>
                <c:pt idx="2868">
                  <c:v>-1.0955320762684501E-3</c:v>
                </c:pt>
                <c:pt idx="2869">
                  <c:v>-1.0955362306702501E-3</c:v>
                </c:pt>
                <c:pt idx="2870">
                  <c:v>-1.0955395392143799E-3</c:v>
                </c:pt>
                <c:pt idx="2871">
                  <c:v>-1.09554187910754E-3</c:v>
                </c:pt>
                <c:pt idx="2872">
                  <c:v>-1.09554313163542E-3</c:v>
                </c:pt>
                <c:pt idx="2873">
                  <c:v>-1.0955431823470301E-3</c:v>
                </c:pt>
                <c:pt idx="2874">
                  <c:v>-1.09554192071255E-3</c:v>
                </c:pt>
                <c:pt idx="2875">
                  <c:v>-1.0955392397802E-3</c:v>
                </c:pt>
                <c:pt idx="2876">
                  <c:v>-1.09553503628126E-3</c:v>
                </c:pt>
                <c:pt idx="2877">
                  <c:v>-1.0955292112810799E-3</c:v>
                </c:pt>
                <c:pt idx="2878">
                  <c:v>-1.09552167107506E-3</c:v>
                </c:pt>
                <c:pt idx="2879">
                  <c:v>-1.09551232784189E-3</c:v>
                </c:pt>
                <c:pt idx="2880">
                  <c:v>-1.0955010997155E-3</c:v>
                </c:pt>
                <c:pt idx="2881">
                  <c:v>-1.0954879103228399E-3</c:v>
                </c:pt>
                <c:pt idx="2882">
                  <c:v>-1.0954726882076301E-3</c:v>
                </c:pt>
                <c:pt idx="2883">
                  <c:v>-1.0954553666771799E-3</c:v>
                </c:pt>
                <c:pt idx="2884">
                  <c:v>-1.09543588440442E-3</c:v>
                </c:pt>
                <c:pt idx="2885">
                  <c:v>-1.09541418673504E-3</c:v>
                </c:pt>
                <c:pt idx="2886">
                  <c:v>-1.0953902273434699E-3</c:v>
                </c:pt>
                <c:pt idx="2887">
                  <c:v>-1.09536396982776E-3</c:v>
                </c:pt>
                <c:pt idx="2888">
                  <c:v>-1.0953353890237501E-3</c:v>
                </c:pt>
                <c:pt idx="2889">
                  <c:v>-1.09530447209094E-3</c:v>
                </c:pt>
                <c:pt idx="2890">
                  <c:v>-1.0952712196046501E-3</c:v>
                </c:pt>
                <c:pt idx="2891">
                  <c:v>-1.0952356469086E-3</c:v>
                </c:pt>
                <c:pt idx="2892">
                  <c:v>-1.09519778587188E-3</c:v>
                </c:pt>
                <c:pt idx="2893">
                  <c:v>-1.0951576870176999E-3</c:v>
                </c:pt>
                <c:pt idx="2894">
                  <c:v>-1.09511542179886E-3</c:v>
                </c:pt>
                <c:pt idx="2895">
                  <c:v>-1.09507108462907E-3</c:v>
                </c:pt>
                <c:pt idx="2896">
                  <c:v>-1.0950247942027201E-3</c:v>
                </c:pt>
                <c:pt idx="2897">
                  <c:v>-1.09497669370656E-3</c:v>
                </c:pt>
                <c:pt idx="2898">
                  <c:v>-1.094926949754E-3</c:v>
                </c:pt>
                <c:pt idx="2899">
                  <c:v>-1.0948757501703899E-3</c:v>
                </c:pt>
                <c:pt idx="2900">
                  <c:v>-1.09482330097436E-3</c:v>
                </c:pt>
                <c:pt idx="2901">
                  <c:v>-1.0947698228882701E-3</c:v>
                </c:pt>
                <c:pt idx="2902">
                  <c:v>-1.09471554744027E-3</c:v>
                </c:pt>
                <c:pt idx="2903">
                  <c:v>-1.0946607123559599E-3</c:v>
                </c:pt>
                <c:pt idx="2904">
                  <c:v>-1.09460555579966E-3</c:v>
                </c:pt>
                <c:pt idx="2905">
                  <c:v>-1.0945503093968299E-3</c:v>
                </c:pt>
                <c:pt idx="2906">
                  <c:v>-1.0944951908272501E-3</c:v>
                </c:pt>
                <c:pt idx="2907">
                  <c:v>-1.0944403976885699E-3</c:v>
                </c:pt>
                <c:pt idx="2908">
                  <c:v>-1.09438610464614E-3</c:v>
                </c:pt>
                <c:pt idx="2909">
                  <c:v>-1.09433246517657E-3</c:v>
                </c:pt>
                <c:pt idx="2910">
                  <c:v>-1.0942796176300301E-3</c:v>
                </c:pt>
                <c:pt idx="2911">
                  <c:v>-1.09422769359581E-3</c:v>
                </c:pt>
                <c:pt idx="2912">
                  <c:v>-1.09417682554513E-3</c:v>
                </c:pt>
                <c:pt idx="2913">
                  <c:v>-1.0941271509696999E-3</c:v>
                </c:pt>
                <c:pt idx="2914">
                  <c:v>-1.09407881160145E-3</c:v>
                </c:pt>
                <c:pt idx="2915">
                  <c:v>-1.0940319481158201E-3</c:v>
                </c:pt>
                <c:pt idx="2916">
                  <c:v>-1.0939866921813E-3</c:v>
                </c:pt>
                <c:pt idx="2917">
                  <c:v>-1.0939431583070799E-3</c:v>
                </c:pt>
                <c:pt idx="2918">
                  <c:v>-1.0939014376142801E-3</c:v>
                </c:pt>
                <c:pt idx="2919">
                  <c:v>-1.0938615947406801E-3</c:v>
                </c:pt>
                <c:pt idx="2920">
                  <c:v>-1.0938236680336599E-3</c:v>
                </c:pt>
                <c:pt idx="2921">
                  <c:v>-1.09378767233813E-3</c:v>
                </c:pt>
                <c:pt idx="2922">
                  <c:v>-1.09375360320948E-3</c:v>
                </c:pt>
                <c:pt idx="2923">
                  <c:v>-1.09372144128769E-3</c:v>
                </c:pt>
                <c:pt idx="2924">
                  <c:v>-1.0936911557937799E-3</c:v>
                </c:pt>
                <c:pt idx="2925">
                  <c:v>-1.09366270655735E-3</c:v>
                </c:pt>
                <c:pt idx="2926">
                  <c:v>-1.09363604452828E-3</c:v>
                </c:pt>
                <c:pt idx="2927">
                  <c:v>-1.09361111121368E-3</c:v>
                </c:pt>
                <c:pt idx="2928">
                  <c:v>-1.09358783777082E-3</c:v>
                </c:pt>
                <c:pt idx="2929">
                  <c:v>-1.0935661445005899E-3</c:v>
                </c:pt>
                <c:pt idx="2930">
                  <c:v>-1.09354594125455E-3</c:v>
                </c:pt>
                <c:pt idx="2931">
                  <c:v>-1.0935271289075599E-3</c:v>
                </c:pt>
                <c:pt idx="2932">
                  <c:v>-1.0935096017034101E-3</c:v>
                </c:pt>
                <c:pt idx="2933">
                  <c:v>-1.09349325005415E-3</c:v>
                </c:pt>
                <c:pt idx="2934">
                  <c:v>-1.0934779633017999E-3</c:v>
                </c:pt>
                <c:pt idx="2935">
                  <c:v>-1.0934636320153301E-3</c:v>
                </c:pt>
                <c:pt idx="2936">
                  <c:v>-1.0934501495548699E-3</c:v>
                </c:pt>
                <c:pt idx="2937">
                  <c:v>-1.0934374128492501E-3</c:v>
                </c:pt>
                <c:pt idx="2938">
                  <c:v>-1.0934253225491301E-3</c:v>
                </c:pt>
                <c:pt idx="2939">
                  <c:v>-1.0934137828753599E-3</c:v>
                </c:pt>
                <c:pt idx="2940">
                  <c:v>-1.0934027015187301E-3</c:v>
                </c:pt>
                <c:pt idx="2941">
                  <c:v>-1.0933919898368099E-3</c:v>
                </c:pt>
                <c:pt idx="2942">
                  <c:v>-1.0933815633772501E-3</c:v>
                </c:pt>
                <c:pt idx="2943">
                  <c:v>-1.09337134253724E-3</c:v>
                </c:pt>
                <c:pt idx="2944">
                  <c:v>-1.09336125305904E-3</c:v>
                </c:pt>
                <c:pt idx="2945">
                  <c:v>-1.09335122611868E-3</c:v>
                </c:pt>
                <c:pt idx="2946">
                  <c:v>-1.0933411979504499E-3</c:v>
                </c:pt>
                <c:pt idx="2947">
                  <c:v>-1.0933311091499099E-3</c:v>
                </c:pt>
                <c:pt idx="2948">
                  <c:v>-1.09332090388992E-3</c:v>
                </c:pt>
                <c:pt idx="2949">
                  <c:v>-1.0933105292166301E-3</c:v>
                </c:pt>
                <c:pt idx="2950">
                  <c:v>-1.09329993441684E-3</c:v>
                </c:pt>
                <c:pt idx="2951">
                  <c:v>-1.0932890702826199E-3</c:v>
                </c:pt>
                <c:pt idx="2952">
                  <c:v>-1.09327788805495E-3</c:v>
                </c:pt>
                <c:pt idx="2953">
                  <c:v>-1.0932663379349E-3</c:v>
                </c:pt>
                <c:pt idx="2954">
                  <c:v>-1.0932543672416599E-3</c:v>
                </c:pt>
                <c:pt idx="2955">
                  <c:v>-1.09324191845398E-3</c:v>
                </c:pt>
                <c:pt idx="2956">
                  <c:v>-1.09322892740695E-3</c:v>
                </c:pt>
                <c:pt idx="2957">
                  <c:v>-1.0932153218246299E-3</c:v>
                </c:pt>
                <c:pt idx="2958">
                  <c:v>-1.0932010202203901E-3</c:v>
                </c:pt>
                <c:pt idx="2959">
                  <c:v>-1.09318593108555E-3</c:v>
                </c:pt>
                <c:pt idx="2960">
                  <c:v>-1.0931699522684401E-3</c:v>
                </c:pt>
                <c:pt idx="2961">
                  <c:v>-1.09315297051893E-3</c:v>
                </c:pt>
                <c:pt idx="2962">
                  <c:v>-1.0931348612928599E-3</c:v>
                </c:pt>
                <c:pt idx="2963">
                  <c:v>-1.09311548901881E-3</c:v>
                </c:pt>
                <c:pt idx="2964">
                  <c:v>-1.0930947080772099E-3</c:v>
                </c:pt>
                <c:pt idx="2965">
                  <c:v>-1.09307236470055E-3</c:v>
                </c:pt>
                <c:pt idx="2966">
                  <c:v>-1.09304829987277E-3</c:v>
                </c:pt>
                <c:pt idx="2967">
                  <c:v>-1.0930223531160101E-3</c:v>
                </c:pt>
                <c:pt idx="2968">
                  <c:v>-1.09299436687308E-3</c:v>
                </c:pt>
                <c:pt idx="2969">
                  <c:v>-1.09296419109642E-3</c:v>
                </c:pt>
                <c:pt idx="2970">
                  <c:v>-1.09293168768646E-3</c:v>
                </c:pt>
                <c:pt idx="2971">
                  <c:v>-1.09289673456211E-3</c:v>
                </c:pt>
                <c:pt idx="2972">
                  <c:v>-1.09285922929875E-3</c:v>
                </c:pt>
                <c:pt idx="2973">
                  <c:v>-1.0928190923076299E-3</c:v>
                </c:pt>
                <c:pt idx="2974">
                  <c:v>-1.0927762693829E-3</c:v>
                </c:pt>
                <c:pt idx="2975">
                  <c:v>-1.0927307331751999E-3</c:v>
                </c:pt>
                <c:pt idx="2976">
                  <c:v>-1.0926824829646301E-3</c:v>
                </c:pt>
                <c:pt idx="2977">
                  <c:v>-1.0926315422338201E-3</c:v>
                </c:pt>
                <c:pt idx="2978">
                  <c:v>-1.09257795408217E-3</c:v>
                </c:pt>
                <c:pt idx="2979">
                  <c:v>-1.09252177531786E-3</c:v>
                </c:pt>
                <c:pt idx="2980">
                  <c:v>-1.0924630707510601E-3</c:v>
                </c:pt>
                <c:pt idx="2981">
                  <c:v>-1.0924019093986399E-3</c:v>
                </c:pt>
                <c:pt idx="2982">
                  <c:v>-1.0923383638178901E-3</c:v>
                </c:pt>
                <c:pt idx="2983">
                  <c:v>-1.09227251276533E-3</c:v>
                </c:pt>
                <c:pt idx="2984">
                  <c:v>-1.0922044462441001E-3</c:v>
                </c:pt>
                <c:pt idx="2985">
                  <c:v>-1.09213427122251E-3</c:v>
                </c:pt>
                <c:pt idx="2986">
                  <c:v>-1.0920621161663801E-3</c:v>
                </c:pt>
                <c:pt idx="2987">
                  <c:v>-1.09198813301953E-3</c:v>
                </c:pt>
                <c:pt idx="2988">
                  <c:v>-1.0919124961355901E-3</c:v>
                </c:pt>
                <c:pt idx="2989">
                  <c:v>-1.0918353985590701E-3</c:v>
                </c:pt>
                <c:pt idx="2990">
                  <c:v>-1.09175704668486E-3</c:v>
                </c:pt>
                <c:pt idx="2991">
                  <c:v>-1.09167765455824E-3</c:v>
                </c:pt>
                <c:pt idx="2992">
                  <c:v>-1.0915974389289101E-3</c:v>
                </c:pt>
                <c:pt idx="2993">
                  <c:v>-1.0915166157604401E-3</c:v>
                </c:pt>
                <c:pt idx="2994">
                  <c:v>-1.0914353983769499E-3</c:v>
                </c:pt>
                <c:pt idx="2995">
                  <c:v>-1.0913539969525099E-3</c:v>
                </c:pt>
                <c:pt idx="2996">
                  <c:v>-1.09127261873005E-3</c:v>
                </c:pt>
                <c:pt idx="2997">
                  <c:v>-1.0911914682606601E-3</c:v>
                </c:pt>
                <c:pt idx="2998">
                  <c:v>-1.0911107470791099E-3</c:v>
                </c:pt>
                <c:pt idx="2999">
                  <c:v>-1.09103065251353E-3</c:v>
                </c:pt>
                <c:pt idx="3000">
                  <c:v>-1.0909513756597899E-3</c:v>
                </c:pt>
                <c:pt idx="3001">
                  <c:v>-1.09087309882458E-3</c:v>
                </c:pt>
                <c:pt idx="3002">
                  <c:v>-1.0907959928832E-3</c:v>
                </c:pt>
                <c:pt idx="3003">
                  <c:v>-1.0907202149881899E-3</c:v>
                </c:pt>
                <c:pt idx="3004">
                  <c:v>-1.0906459069349201E-3</c:v>
                </c:pt>
                <c:pt idx="3005">
                  <c:v>-1.09057319429613E-3</c:v>
                </c:pt>
                <c:pt idx="3006">
                  <c:v>-1.0905021862417899E-3</c:v>
                </c:pt>
                <c:pt idx="3007">
                  <c:v>-1.0904329758172099E-3</c:v>
                </c:pt>
                <c:pt idx="3008">
                  <c:v>-1.09036564039444E-3</c:v>
                </c:pt>
                <c:pt idx="3009">
                  <c:v>-1.09030024205166E-3</c:v>
                </c:pt>
                <c:pt idx="3010">
                  <c:v>-1.0902368277570401E-3</c:v>
                </c:pt>
                <c:pt idx="3011">
                  <c:v>-1.0901754293888601E-3</c:v>
                </c:pt>
                <c:pt idx="3012">
                  <c:v>-1.0901160637509101E-3</c:v>
                </c:pt>
                <c:pt idx="3013">
                  <c:v>-1.0900587327893499E-3</c:v>
                </c:pt>
                <c:pt idx="3014">
                  <c:v>-1.0900034241685199E-3</c:v>
                </c:pt>
                <c:pt idx="3015">
                  <c:v>-1.08995011224873E-3</c:v>
                </c:pt>
                <c:pt idx="3016">
                  <c:v>-1.0898987593939799E-3</c:v>
                </c:pt>
                <c:pt idx="3017">
                  <c:v>-1.0898493174794301E-3</c:v>
                </c:pt>
                <c:pt idx="3018">
                  <c:v>-1.08980172949135E-3</c:v>
                </c:pt>
                <c:pt idx="3019">
                  <c:v>-1.0897559311879401E-3</c:v>
                </c:pt>
                <c:pt idx="3020">
                  <c:v>-1.0897118528608301E-3</c:v>
                </c:pt>
                <c:pt idx="3021">
                  <c:v>-1.0896694212523699E-3</c:v>
                </c:pt>
                <c:pt idx="3022">
                  <c:v>-1.0896285616283201E-3</c:v>
                </c:pt>
                <c:pt idx="3023">
                  <c:v>-1.08958919991403E-3</c:v>
                </c:pt>
                <c:pt idx="3024">
                  <c:v>-1.08955126472825E-3</c:v>
                </c:pt>
                <c:pt idx="3025">
                  <c:v>-1.0895146891363599E-3</c:v>
                </c:pt>
                <c:pt idx="3026">
                  <c:v>-1.0894794119983701E-3</c:v>
                </c:pt>
                <c:pt idx="3027">
                  <c:v>-1.08944537887217E-3</c:v>
                </c:pt>
                <c:pt idx="3028">
                  <c:v>-1.08941254250123E-3</c:v>
                </c:pt>
                <c:pt idx="3029">
                  <c:v>-1.0893808629358699E-3</c:v>
                </c:pt>
                <c:pt idx="3030">
                  <c:v>-1.0893503073081501E-3</c:v>
                </c:pt>
                <c:pt idx="3031">
                  <c:v>-1.0893208492285999E-3</c:v>
                </c:pt>
                <c:pt idx="3032">
                  <c:v>-1.08929246773755E-3</c:v>
                </c:pt>
                <c:pt idx="3033">
                  <c:v>-1.0892651457547801E-3</c:v>
                </c:pt>
                <c:pt idx="3034">
                  <c:v>-1.0892388680373501E-3</c:v>
                </c:pt>
                <c:pt idx="3035">
                  <c:v>-1.08921361876144E-3</c:v>
                </c:pt>
                <c:pt idx="3036">
                  <c:v>-1.0891893789567099E-3</c:v>
                </c:pt>
                <c:pt idx="3037">
                  <c:v>-1.08916612409594E-3</c:v>
                </c:pt>
                <c:pt idx="3038">
                  <c:v>-1.0891438221471701E-3</c:v>
                </c:pt>
                <c:pt idx="3039">
                  <c:v>-1.0891224323216001E-3</c:v>
                </c:pt>
                <c:pt idx="3040">
                  <c:v>-1.0891019046262501E-3</c:v>
                </c:pt>
                <c:pt idx="3041">
                  <c:v>-1.08908218021122E-3</c:v>
                </c:pt>
                <c:pt idx="3042">
                  <c:v>-1.0890631924384299E-3</c:v>
                </c:pt>
                <c:pt idx="3043">
                  <c:v>-1.08904486861035E-3</c:v>
                </c:pt>
                <c:pt idx="3044">
                  <c:v>-1.0890271323427401E-3</c:v>
                </c:pt>
                <c:pt idx="3045">
                  <c:v>-1.0890099065619799E-3</c:v>
                </c:pt>
                <c:pt idx="3046">
                  <c:v>-1.0889931169830299E-3</c:v>
                </c:pt>
                <c:pt idx="3047">
                  <c:v>-1.08897669567886E-3</c:v>
                </c:pt>
                <c:pt idx="3048">
                  <c:v>-1.08896058408342E-3</c:v>
                </c:pt>
                <c:pt idx="3049">
                  <c:v>-1.0889447346455899E-3</c:v>
                </c:pt>
                <c:pt idx="3050">
                  <c:v>-1.08892911050854E-3</c:v>
                </c:pt>
                <c:pt idx="3051">
                  <c:v>-1.08891368304992E-3</c:v>
                </c:pt>
                <c:pt idx="3052">
                  <c:v>-1.08889842774879E-3</c:v>
                </c:pt>
                <c:pt idx="3053">
                  <c:v>-1.0888833194030499E-3</c:v>
                </c:pt>
                <c:pt idx="3054">
                  <c:v>-1.0888683279719001E-3</c:v>
                </c:pt>
                <c:pt idx="3055">
                  <c:v>-1.08885341614803E-3</c:v>
                </c:pt>
                <c:pt idx="3056">
                  <c:v>-1.0888385392338099E-3</c:v>
                </c:pt>
                <c:pt idx="3057">
                  <c:v>-1.0888236472036399E-3</c:v>
                </c:pt>
                <c:pt idx="3058">
                  <c:v>-1.08880868823044E-3</c:v>
                </c:pt>
                <c:pt idx="3059">
                  <c:v>-1.0887936126219701E-3</c:v>
                </c:pt>
                <c:pt idx="3060">
                  <c:v>-1.08877837612659E-3</c:v>
                </c:pt>
                <c:pt idx="3061">
                  <c:v>-1.0887629418714301E-3</c:v>
                </c:pt>
                <c:pt idx="3062">
                  <c:v>-1.08874728065862E-3</c:v>
                </c:pt>
                <c:pt idx="3063">
                  <c:v>-1.0887313698110699E-3</c:v>
                </c:pt>
                <c:pt idx="3064">
                  <c:v>-1.08871519110113E-3</c:v>
                </c:pt>
                <c:pt idx="3065">
                  <c:v>-1.0886987284403099E-3</c:v>
                </c:pt>
                <c:pt idx="3066">
                  <c:v>-1.08868196594917E-3</c:v>
                </c:pt>
                <c:pt idx="3067">
                  <c:v>-1.08866488680702E-3</c:v>
                </c:pt>
                <c:pt idx="3068">
                  <c:v>-1.0886474729856399E-3</c:v>
                </c:pt>
                <c:pt idx="3069">
                  <c:v>-1.08862970569374E-3</c:v>
                </c:pt>
                <c:pt idx="3070">
                  <c:v>-1.08861156617522E-3</c:v>
                </c:pt>
                <c:pt idx="3071">
                  <c:v>-1.08859303645556E-3</c:v>
                </c:pt>
                <c:pt idx="3072">
                  <c:v>-1.0885740997071799E-3</c:v>
                </c:pt>
                <c:pt idx="3073">
                  <c:v>-1.08855474006877E-3</c:v>
                </c:pt>
                <c:pt idx="3074">
                  <c:v>-1.0885349419390499E-3</c:v>
                </c:pt>
                <c:pt idx="3075">
                  <c:v>-1.0885146889195499E-3</c:v>
                </c:pt>
                <c:pt idx="3076">
                  <c:v>-1.088493962661E-3</c:v>
                </c:pt>
                <c:pt idx="3077">
                  <c:v>-1.0884727418629301E-3</c:v>
                </c:pt>
                <c:pt idx="3078">
                  <c:v>-1.08845100159671E-3</c:v>
                </c:pt>
                <c:pt idx="3079">
                  <c:v>-1.08842871300161E-3</c:v>
                </c:pt>
                <c:pt idx="3080">
                  <c:v>-1.08840584328326E-3</c:v>
                </c:pt>
                <c:pt idx="3081">
                  <c:v>-1.08838235586627E-3</c:v>
                </c:pt>
                <c:pt idx="3082">
                  <c:v>-1.08835821053801E-3</c:v>
                </c:pt>
                <c:pt idx="3083">
                  <c:v>-1.0883333634701901E-3</c:v>
                </c:pt>
                <c:pt idx="3084">
                  <c:v>-1.0883077670900099E-3</c:v>
                </c:pt>
                <c:pt idx="3085">
                  <c:v>-1.0882813698518999E-3</c:v>
                </c:pt>
                <c:pt idx="3086">
                  <c:v>-1.0882541160045301E-3</c:v>
                </c:pt>
                <c:pt idx="3087">
                  <c:v>-1.0882259454424901E-3</c:v>
                </c:pt>
                <c:pt idx="3088">
                  <c:v>-1.08819679369343E-3</c:v>
                </c:pt>
                <c:pt idx="3089">
                  <c:v>-1.0881665920517199E-3</c:v>
                </c:pt>
                <c:pt idx="3090">
                  <c:v>-1.0881352678538199E-3</c:v>
                </c:pt>
                <c:pt idx="3091">
                  <c:v>-1.0881027449080401E-3</c:v>
                </c:pt>
                <c:pt idx="3092">
                  <c:v>-1.0880689441248701E-3</c:v>
                </c:pt>
                <c:pt idx="3093">
                  <c:v>-1.08803378441824E-3</c:v>
                </c:pt>
                <c:pt idx="3094">
                  <c:v>-1.0879971839406399E-3</c:v>
                </c:pt>
                <c:pt idx="3095">
                  <c:v>-1.0879590616748799E-3</c:v>
                </c:pt>
                <c:pt idx="3096">
                  <c:v>-1.0879193393498899E-3</c:v>
                </c:pt>
                <c:pt idx="3097">
                  <c:v>-1.08787794360099E-3</c:v>
                </c:pt>
                <c:pt idx="3098">
                  <c:v>-1.08783480827588E-3</c:v>
                </c:pt>
                <c:pt idx="3099">
                  <c:v>-1.08778987679529E-3</c:v>
                </c:pt>
                <c:pt idx="3100">
                  <c:v>-1.0877431044976501E-3</c:v>
                </c:pt>
                <c:pt idx="3101">
                  <c:v>-1.08769446090939E-3</c:v>
                </c:pt>
                <c:pt idx="3102">
                  <c:v>-1.08764393187063E-3</c:v>
                </c:pt>
                <c:pt idx="3103">
                  <c:v>-1.0875915214113799E-3</c:v>
                </c:pt>
                <c:pt idx="3104">
                  <c:v>-1.08753725322911E-3</c:v>
                </c:pt>
                <c:pt idx="3105">
                  <c:v>-1.0874811715894299E-3</c:v>
                </c:pt>
                <c:pt idx="3106">
                  <c:v>-1.08742334148069E-3</c:v>
                </c:pt>
                <c:pt idx="3107">
                  <c:v>-1.08736384790944E-3</c:v>
                </c:pt>
                <c:pt idx="3108">
                  <c:v>-1.0873027943202199E-3</c:v>
                </c:pt>
                <c:pt idx="3109">
                  <c:v>-1.0872403002355601E-3</c:v>
                </c:pt>
                <c:pt idx="3110">
                  <c:v>-1.0871764983029599E-3</c:v>
                </c:pt>
                <c:pt idx="3111">
                  <c:v>-1.08711153098377E-3</c:v>
                </c:pt>
                <c:pt idx="3112">
                  <c:v>-1.08704554711759E-3</c:v>
                </c:pt>
                <c:pt idx="3113">
                  <c:v>-1.08697869856845E-3</c:v>
                </c:pt>
                <c:pt idx="3114">
                  <c:v>-1.0869111371408599E-3</c:v>
                </c:pt>
                <c:pt idx="3115">
                  <c:v>-1.08684301196716E-3</c:v>
                </c:pt>
                <c:pt idx="3116">
                  <c:v>-1.0867744676039701E-3</c:v>
                </c:pt>
                <c:pt idx="3117">
                  <c:v>-1.0867056430874399E-3</c:v>
                </c:pt>
                <c:pt idx="3118">
                  <c:v>-1.0866366721235599E-3</c:v>
                </c:pt>
                <c:pt idx="3119">
                  <c:v>-1.08656768439738E-3</c:v>
                </c:pt>
                <c:pt idx="3120">
                  <c:v>-1.0864988077001301E-3</c:v>
                </c:pt>
                <c:pt idx="3121">
                  <c:v>-1.0864301702883899E-3</c:v>
                </c:pt>
                <c:pt idx="3122">
                  <c:v>-1.08636190272821E-3</c:v>
                </c:pt>
                <c:pt idx="3123">
                  <c:v>-1.0862941385342999E-3</c:v>
                </c:pt>
                <c:pt idx="3124">
                  <c:v>-1.0862270132032501E-3</c:v>
                </c:pt>
                <c:pt idx="3125">
                  <c:v>-1.0861606616827399E-3</c:v>
                </c:pt>
                <c:pt idx="3126">
                  <c:v>-1.0860952147660099E-3</c:v>
                </c:pt>
                <c:pt idx="3127">
                  <c:v>-1.08603079520334E-3</c:v>
                </c:pt>
                <c:pt idx="3128">
                  <c:v>-1.0859675143828199E-3</c:v>
                </c:pt>
                <c:pt idx="3129">
                  <c:v>-1.0859054702440001E-3</c:v>
                </c:pt>
                <c:pt idx="3130">
                  <c:v>-1.0858447467283199E-3</c:v>
                </c:pt>
                <c:pt idx="3131">
                  <c:v>-1.0857854146611101E-3</c:v>
                </c:pt>
                <c:pt idx="3132">
                  <c:v>-1.0857275336265801E-3</c:v>
                </c:pt>
                <c:pt idx="3133">
                  <c:v>-1.08567115422363E-3</c:v>
                </c:pt>
                <c:pt idx="3134">
                  <c:v>-1.08561632010364E-3</c:v>
                </c:pt>
                <c:pt idx="3135">
                  <c:v>-1.0855630693608501E-3</c:v>
                </c:pt>
                <c:pt idx="3136">
                  <c:v>-1.08551143510598E-3</c:v>
                </c:pt>
                <c:pt idx="3137">
                  <c:v>-1.08546144531635E-3</c:v>
                </c:pt>
                <c:pt idx="3138">
                  <c:v>-1.0854131222531099E-3</c:v>
                </c:pt>
                <c:pt idx="3139">
                  <c:v>-1.0853664818192799E-3</c:v>
                </c:pt>
                <c:pt idx="3140">
                  <c:v>-1.08532153319717E-3</c:v>
                </c:pt>
                <c:pt idx="3141">
                  <c:v>-1.08527827897561E-3</c:v>
                </c:pt>
                <c:pt idx="3142">
                  <c:v>-1.08523671580774E-3</c:v>
                </c:pt>
                <c:pt idx="3143">
                  <c:v>-1.0851968354833601E-3</c:v>
                </c:pt>
                <c:pt idx="3144">
                  <c:v>-1.0851586261988199E-3</c:v>
                </c:pt>
                <c:pt idx="3145">
                  <c:v>-1.0851220737827601E-3</c:v>
                </c:pt>
                <c:pt idx="3146">
                  <c:v>-1.0850871626835101E-3</c:v>
                </c:pt>
                <c:pt idx="3147">
                  <c:v>-1.0850538766198001E-3</c:v>
                </c:pt>
                <c:pt idx="3148">
                  <c:v>-1.0850221989037599E-3</c:v>
                </c:pt>
                <c:pt idx="3149">
                  <c:v>-1.0849921125317299E-3</c:v>
                </c:pt>
                <c:pt idx="3150">
                  <c:v>-1.0849636001783001E-3</c:v>
                </c:pt>
                <c:pt idx="3151">
                  <c:v>-1.0849366442163999E-3</c:v>
                </c:pt>
                <c:pt idx="3152">
                  <c:v>-1.0849112268321399E-3</c:v>
                </c:pt>
                <c:pt idx="3153">
                  <c:v>-1.08488733023177E-3</c:v>
                </c:pt>
                <c:pt idx="3154">
                  <c:v>-1.0848649368777399E-3</c:v>
                </c:pt>
                <c:pt idx="3155">
                  <c:v>-1.0848440296610199E-3</c:v>
                </c:pt>
                <c:pt idx="3156">
                  <c:v>-1.08482459192166E-3</c:v>
                </c:pt>
                <c:pt idx="3157">
                  <c:v>-1.08480660725979E-3</c:v>
                </c:pt>
                <c:pt idx="3158">
                  <c:v>-1.0847900591144E-3</c:v>
                </c:pt>
                <c:pt idx="3159">
                  <c:v>-1.0847749301122101E-3</c:v>
                </c:pt>
                <c:pt idx="3160">
                  <c:v>-1.0847612011983E-3</c:v>
                </c:pt>
                <c:pt idx="3161">
                  <c:v>-1.0847488505585201E-3</c:v>
                </c:pt>
                <c:pt idx="3162">
                  <c:v>-1.08473785234476E-3</c:v>
                </c:pt>
                <c:pt idx="3163">
                  <c:v>-1.08472817522797E-3</c:v>
                </c:pt>
                <c:pt idx="3164">
                  <c:v>-1.08471978082979E-3</c:v>
                </c:pt>
                <c:pt idx="3165">
                  <c:v>-1.08471262211507E-3</c:v>
                </c:pt>
                <c:pt idx="3166">
                  <c:v>-1.0847066418501099E-3</c:v>
                </c:pt>
                <c:pt idx="3167">
                  <c:v>-1.08470177123735E-3</c:v>
                </c:pt>
                <c:pt idx="3168">
                  <c:v>-1.0846979288270499E-3</c:v>
                </c:pt>
                <c:pt idx="3169">
                  <c:v>-1.0846950197854401E-3</c:v>
                </c:pt>
                <c:pt idx="3170">
                  <c:v>-1.08469293558107E-3</c:v>
                </c:pt>
                <c:pt idx="3171">
                  <c:v>-1.0846915541395099E-3</c:v>
                </c:pt>
                <c:pt idx="3172">
                  <c:v>-1.08469074051386E-3</c:v>
                </c:pt>
                <c:pt idx="3173">
                  <c:v>-1.08469034811322E-3</c:v>
                </c:pt>
                <c:pt idx="3174">
                  <c:v>-1.0846902205134601E-3</c:v>
                </c:pt>
                <c:pt idx="3175">
                  <c:v>-1.08469019383477E-3</c:v>
                </c:pt>
                <c:pt idx="3176">
                  <c:v>-1.08469009961104E-3</c:v>
                </c:pt>
                <c:pt idx="3177">
                  <c:v>-1.08468976800622E-3</c:v>
                </c:pt>
                <c:pt idx="3178">
                  <c:v>-1.0846890311734601E-3</c:v>
                </c:pt>
                <c:pt idx="3179">
                  <c:v>-1.08468772652085E-3</c:v>
                </c:pt>
                <c:pt idx="3180">
                  <c:v>-1.0846856996545801E-3</c:v>
                </c:pt>
                <c:pt idx="3181">
                  <c:v>-1.0846828068133401E-3</c:v>
                </c:pt>
                <c:pt idx="3182">
                  <c:v>-1.08467891667044E-3</c:v>
                </c:pt>
                <c:pt idx="3183">
                  <c:v>-1.08467391144258E-3</c:v>
                </c:pt>
                <c:pt idx="3184">
                  <c:v>-1.0846676872949799E-3</c:v>
                </c:pt>
                <c:pt idx="3185">
                  <c:v>-1.08466015407201E-3</c:v>
                </c:pt>
                <c:pt idx="3186">
                  <c:v>-1.0846512344277299E-3</c:v>
                </c:pt>
                <c:pt idx="3187">
                  <c:v>-1.08464086250018E-3</c:v>
                </c:pt>
                <c:pt idx="3188">
                  <c:v>-1.0846289823669699E-3</c:v>
                </c:pt>
                <c:pt idx="3189">
                  <c:v>-1.0846155466146001E-3</c:v>
                </c:pt>
                <c:pt idx="3190">
                  <c:v>-1.0846005154036701E-3</c:v>
                </c:pt>
                <c:pt idx="3191">
                  <c:v>-1.08458385636835E-3</c:v>
                </c:pt>
                <c:pt idx="3192">
                  <c:v>-1.0845655455297501E-3</c:v>
                </c:pt>
                <c:pt idx="3193">
                  <c:v>-1.0845455691516799E-3</c:v>
                </c:pt>
                <c:pt idx="3194">
                  <c:v>-1.0845239261946E-3</c:v>
                </c:pt>
                <c:pt idx="3195">
                  <c:v>-1.0845006308172001E-3</c:v>
                </c:pt>
                <c:pt idx="3196">
                  <c:v>-1.0844757143123401E-3</c:v>
                </c:pt>
                <c:pt idx="3197">
                  <c:v>-1.08444922597378E-3</c:v>
                </c:pt>
                <c:pt idx="3198">
                  <c:v>-1.0844212326426E-3</c:v>
                </c:pt>
                <c:pt idx="3199">
                  <c:v>-1.08439181699935E-3</c:v>
                </c:pt>
                <c:pt idx="3200">
                  <c:v>-1.0843610749529499E-3</c:v>
                </c:pt>
                <c:pt idx="3201">
                  <c:v>-1.0843291126503101E-3</c:v>
                </c:pt>
                <c:pt idx="3202">
                  <c:v>-1.08429604364909E-3</c:v>
                </c:pt>
                <c:pt idx="3203">
                  <c:v>-1.0842619866725601E-3</c:v>
                </c:pt>
                <c:pt idx="3204">
                  <c:v>-1.08422706414558E-3</c:v>
                </c:pt>
                <c:pt idx="3205">
                  <c:v>-1.08419140147027E-3</c:v>
                </c:pt>
                <c:pt idx="3206">
                  <c:v>-1.08415512680333E-3</c:v>
                </c:pt>
                <c:pt idx="3207">
                  <c:v>-1.0841183709946801E-3</c:v>
                </c:pt>
                <c:pt idx="3208">
                  <c:v>-1.0840812673539901E-3</c:v>
                </c:pt>
                <c:pt idx="3209">
                  <c:v>-1.0840439510102001E-3</c:v>
                </c:pt>
                <c:pt idx="3210">
                  <c:v>-1.0840065577809299E-3</c:v>
                </c:pt>
                <c:pt idx="3211">
                  <c:v>-1.08396922262328E-3</c:v>
                </c:pt>
                <c:pt idx="3212">
                  <c:v>-1.0839320778508799E-3</c:v>
                </c:pt>
                <c:pt idx="3213">
                  <c:v>-1.08389525135126E-3</c:v>
                </c:pt>
                <c:pt idx="3214">
                  <c:v>-1.0838588650142001E-3</c:v>
                </c:pt>
                <c:pt idx="3215">
                  <c:v>-1.0838230335069999E-3</c:v>
                </c:pt>
                <c:pt idx="3216">
                  <c:v>-1.0837878634342201E-3</c:v>
                </c:pt>
                <c:pt idx="3217">
                  <c:v>-1.08375345282901E-3</c:v>
                </c:pt>
                <c:pt idx="3218">
                  <c:v>-1.0837198908672399E-3</c:v>
                </c:pt>
                <c:pt idx="3219">
                  <c:v>-1.0836872576853E-3</c:v>
                </c:pt>
                <c:pt idx="3220">
                  <c:v>-1.08365562421336E-3</c:v>
                </c:pt>
                <c:pt idx="3221">
                  <c:v>-1.0836250519926599E-3</c:v>
                </c:pt>
                <c:pt idx="3222">
                  <c:v>-1.08359559300461E-3</c:v>
                </c:pt>
                <c:pt idx="3223">
                  <c:v>-1.0835672895831E-3</c:v>
                </c:pt>
                <c:pt idx="3224">
                  <c:v>-1.0835401744938801E-3</c:v>
                </c:pt>
                <c:pt idx="3225">
                  <c:v>-1.0835142712501201E-3</c:v>
                </c:pt>
                <c:pt idx="3226">
                  <c:v>-1.0834895946988099E-3</c:v>
                </c:pt>
                <c:pt idx="3227">
                  <c:v>-1.08346615187267E-3</c:v>
                </c:pt>
                <c:pt idx="3228">
                  <c:v>-1.08344394307097E-3</c:v>
                </c:pt>
                <c:pt idx="3229">
                  <c:v>-1.08342296311327E-3</c:v>
                </c:pt>
                <c:pt idx="3230">
                  <c:v>-1.0834032027026001E-3</c:v>
                </c:pt>
                <c:pt idx="3231">
                  <c:v>-1.08338464983115E-3</c:v>
                </c:pt>
                <c:pt idx="3232">
                  <c:v>-1.08336729115767E-3</c:v>
                </c:pt>
                <c:pt idx="3233">
                  <c:v>-1.08335111327962E-3</c:v>
                </c:pt>
                <c:pt idx="3234">
                  <c:v>-1.0833361038187601E-3</c:v>
                </c:pt>
                <c:pt idx="3235">
                  <c:v>-1.08332225224075E-3</c:v>
                </c:pt>
                <c:pt idx="3236">
                  <c:v>-1.08330955034194E-3</c:v>
                </c:pt>
                <c:pt idx="3237">
                  <c:v>-1.0832979923587299E-3</c:v>
                </c:pt>
                <c:pt idx="3238">
                  <c:v>-1.08328757468232E-3</c:v>
                </c:pt>
                <c:pt idx="3239">
                  <c:v>-1.0832782951891401E-3</c:v>
                </c:pt>
                <c:pt idx="3240">
                  <c:v>-1.0832701522189099E-3</c:v>
                </c:pt>
                <c:pt idx="3241">
                  <c:v>-1.08326314325072E-3</c:v>
                </c:pt>
                <c:pt idx="3242">
                  <c:v>-1.0832572633433901E-3</c:v>
                </c:pt>
                <c:pt idx="3243">
                  <c:v>-1.08325250342674E-3</c:v>
                </c:pt>
                <c:pt idx="3244">
                  <c:v>-1.08324884855334E-3</c:v>
                </c:pt>
                <c:pt idx="3245">
                  <c:v>-1.0832462762457599E-3</c:v>
                </c:pt>
                <c:pt idx="3246">
                  <c:v>-1.0832447550912501E-3</c:v>
                </c:pt>
                <c:pt idx="3247">
                  <c:v>-1.083244243736E-3</c:v>
                </c:pt>
                <c:pt idx="3248">
                  <c:v>-1.0832446904067701E-3</c:v>
                </c:pt>
                <c:pt idx="3249">
                  <c:v>-1.0832460330383201E-3</c:v>
                </c:pt>
                <c:pt idx="3250">
                  <c:v>-1.0832482000187201E-3</c:v>
                </c:pt>
                <c:pt idx="3251">
                  <c:v>-1.08325111149447E-3</c:v>
                </c:pt>
                <c:pt idx="3252">
                  <c:v>-1.0832546811182799E-3</c:v>
                </c:pt>
                <c:pt idx="3253">
                  <c:v>-1.08325881808167E-3</c:v>
                </c:pt>
                <c:pt idx="3254">
                  <c:v>-1.0832634292548199E-3</c:v>
                </c:pt>
                <c:pt idx="3255">
                  <c:v>-1.0832684212487801E-3</c:v>
                </c:pt>
                <c:pt idx="3256">
                  <c:v>-1.0832737022170001E-3</c:v>
                </c:pt>
                <c:pt idx="3257">
                  <c:v>-1.08327918321976E-3</c:v>
                </c:pt>
                <c:pt idx="3258">
                  <c:v>-1.0832847789999499E-3</c:v>
                </c:pt>
                <c:pt idx="3259">
                  <c:v>-1.0832904080722401E-3</c:v>
                </c:pt>
                <c:pt idx="3260">
                  <c:v>-1.0832959921226999E-3</c:v>
                </c:pt>
                <c:pt idx="3261">
                  <c:v>-1.08330145484477E-3</c:v>
                </c:pt>
                <c:pt idx="3262">
                  <c:v>-1.0833067204737399E-3</c:v>
                </c:pt>
                <c:pt idx="3263">
                  <c:v>-1.0833117123833201E-3</c:v>
                </c:pt>
                <c:pt idx="3264">
                  <c:v>-1.08331635213328E-3</c:v>
                </c:pt>
                <c:pt idx="3265">
                  <c:v>-1.08332055928083E-3</c:v>
                </c:pt>
                <c:pt idx="3266">
                  <c:v>-1.0833242521017901E-3</c:v>
                </c:pt>
                <c:pt idx="3267">
                  <c:v>-1.08332734914912E-3</c:v>
                </c:pt>
                <c:pt idx="3268">
                  <c:v>-1.0833297713707701E-3</c:v>
                </c:pt>
                <c:pt idx="3269">
                  <c:v>-1.0833314443731E-3</c:v>
                </c:pt>
                <c:pt idx="3270">
                  <c:v>-1.0833323003923501E-3</c:v>
                </c:pt>
                <c:pt idx="3271">
                  <c:v>-1.0833322796269501E-3</c:v>
                </c:pt>
                <c:pt idx="3272">
                  <c:v>-1.08333133075692E-3</c:v>
                </c:pt>
                <c:pt idx="3273">
                  <c:v>-1.0833294106821301E-3</c:v>
                </c:pt>
                <c:pt idx="3274">
                  <c:v>-1.0833264836878601E-3</c:v>
                </c:pt>
                <c:pt idx="3275">
                  <c:v>-1.08332252035082E-3</c:v>
                </c:pt>
                <c:pt idx="3276">
                  <c:v>-1.08331749650842E-3</c:v>
                </c:pt>
                <c:pt idx="3277">
                  <c:v>-1.08331139254018E-3</c:v>
                </c:pt>
                <c:pt idx="3278">
                  <c:v>-1.0833041930780501E-3</c:v>
                </c:pt>
                <c:pt idx="3279">
                  <c:v>-1.0832958273047401E-3</c:v>
                </c:pt>
                <c:pt idx="3280">
                  <c:v>-1.0832860083867699E-3</c:v>
                </c:pt>
                <c:pt idx="3281">
                  <c:v>-1.0832748344641601E-3</c:v>
                </c:pt>
                <c:pt idx="3282">
                  <c:v>-1.0832623771364501E-3</c:v>
                </c:pt>
                <c:pt idx="3283">
                  <c:v>-1.0832486780876999E-3</c:v>
                </c:pt>
                <c:pt idx="3284">
                  <c:v>-1.0832337714545401E-3</c:v>
                </c:pt>
                <c:pt idx="3285">
                  <c:v>-1.0832176898512001E-3</c:v>
                </c:pt>
                <c:pt idx="3286">
                  <c:v>-1.0832004662249201E-3</c:v>
                </c:pt>
                <c:pt idx="3287">
                  <c:v>-1.0831821340072699E-3</c:v>
                </c:pt>
                <c:pt idx="3288">
                  <c:v>-1.08316272674681E-3</c:v>
                </c:pt>
                <c:pt idx="3289">
                  <c:v>-1.0831422776194899E-3</c:v>
                </c:pt>
                <c:pt idx="3290">
                  <c:v>-1.0831208189266001E-3</c:v>
                </c:pt>
                <c:pt idx="3291">
                  <c:v>-1.08309838162536E-3</c:v>
                </c:pt>
                <c:pt idx="3292">
                  <c:v>-1.08307499486762E-3</c:v>
                </c:pt>
                <c:pt idx="3293">
                  <c:v>-1.08305068546199E-3</c:v>
                </c:pt>
                <c:pt idx="3294">
                  <c:v>-1.08302547719292E-3</c:v>
                </c:pt>
                <c:pt idx="3295">
                  <c:v>-1.0829993900051901E-3</c:v>
                </c:pt>
                <c:pt idx="3296">
                  <c:v>-1.0829724391265901E-3</c:v>
                </c:pt>
                <c:pt idx="3297">
                  <c:v>-1.0829446342266499E-3</c:v>
                </c:pt>
                <c:pt idx="3298">
                  <c:v>-1.08291597870275E-3</c:v>
                </c:pt>
                <c:pt idx="3299">
                  <c:v>-1.0828864691682001E-3</c:v>
                </c:pt>
                <c:pt idx="3300">
                  <c:v>-1.0828560951994901E-3</c:v>
                </c:pt>
                <c:pt idx="3301">
                  <c:v>-1.08282483938617E-3</c:v>
                </c:pt>
                <c:pt idx="3302">
                  <c:v>-1.08279267771866E-3</c:v>
                </c:pt>
                <c:pt idx="3303">
                  <c:v>-1.08275958034008E-3</c:v>
                </c:pt>
                <c:pt idx="3304">
                  <c:v>-1.08272551267344E-3</c:v>
                </c:pt>
                <c:pt idx="3305">
                  <c:v>-1.0826904368987E-3</c:v>
                </c:pt>
                <c:pt idx="3306">
                  <c:v>-1.08265431372575E-3</c:v>
                </c:pt>
                <c:pt idx="3307">
                  <c:v>-1.08261710435337E-3</c:v>
                </c:pt>
                <c:pt idx="3308">
                  <c:v>-1.08257877252389E-3</c:v>
                </c:pt>
                <c:pt idx="3309">
                  <c:v>-1.08253928670459E-3</c:v>
                </c:pt>
                <c:pt idx="3310">
                  <c:v>-1.0824986185341799E-3</c:v>
                </c:pt>
                <c:pt idx="3311">
                  <c:v>-1.0824567367117401E-3</c:v>
                </c:pt>
                <c:pt idx="3312">
                  <c:v>-1.0824136187708E-3</c:v>
                </c:pt>
                <c:pt idx="3313">
                  <c:v>-1.0823692730303001E-3</c:v>
                </c:pt>
                <c:pt idx="3314">
                  <c:v>-1.08232373153765E-3</c:v>
                </c:pt>
                <c:pt idx="3315">
                  <c:v>-1.08227704232381E-3</c:v>
                </c:pt>
                <c:pt idx="3316">
                  <c:v>-1.0822292678517901E-3</c:v>
                </c:pt>
                <c:pt idx="3317">
                  <c:v>-1.0821804667744E-3</c:v>
                </c:pt>
                <c:pt idx="3318">
                  <c:v>-1.08213069068996E-3</c:v>
                </c:pt>
                <c:pt idx="3319">
                  <c:v>-1.08207999933689E-3</c:v>
                </c:pt>
                <c:pt idx="3320">
                  <c:v>-1.0820284640609701E-3</c:v>
                </c:pt>
                <c:pt idx="3321">
                  <c:v>-1.0819761645861699E-3</c:v>
                </c:pt>
                <c:pt idx="3322">
                  <c:v>-1.0819231854334601E-3</c:v>
                </c:pt>
                <c:pt idx="3323">
                  <c:v>-1.08186961196389E-3</c:v>
                </c:pt>
                <c:pt idx="3324">
                  <c:v>-1.08181552836612E-3</c:v>
                </c:pt>
                <c:pt idx="3325">
                  <c:v>-1.0817610170765601E-3</c:v>
                </c:pt>
                <c:pt idx="3326">
                  <c:v>-1.08170615915789E-3</c:v>
                </c:pt>
                <c:pt idx="3327">
                  <c:v>-1.0816510353655799E-3</c:v>
                </c:pt>
                <c:pt idx="3328">
                  <c:v>-1.0815957273880899E-3</c:v>
                </c:pt>
                <c:pt idx="3329">
                  <c:v>-1.0815403194150901E-3</c:v>
                </c:pt>
                <c:pt idx="3330">
                  <c:v>-1.0814848997398601E-3</c:v>
                </c:pt>
                <c:pt idx="3331">
                  <c:v>-1.08142956183954E-3</c:v>
                </c:pt>
                <c:pt idx="3332">
                  <c:v>-1.08137440463053E-3</c:v>
                </c:pt>
                <c:pt idx="3333">
                  <c:v>-1.08131953170019E-3</c:v>
                </c:pt>
                <c:pt idx="3334">
                  <c:v>-1.0812650495551799E-3</c:v>
                </c:pt>
                <c:pt idx="3335">
                  <c:v>-1.0812110651504899E-3</c:v>
                </c:pt>
                <c:pt idx="3336">
                  <c:v>-1.0811576830816801E-3</c:v>
                </c:pt>
                <c:pt idx="3337">
                  <c:v>-1.0811050028412101E-3</c:v>
                </c:pt>
                <c:pt idx="3338">
                  <c:v>-1.08105311646287E-3</c:v>
                </c:pt>
                <c:pt idx="3339">
                  <c:v>-1.0810021068123599E-3</c:v>
                </c:pt>
                <c:pt idx="3340">
                  <c:v>-1.08095204666152E-3</c:v>
                </c:pt>
                <c:pt idx="3341">
                  <c:v>-1.0809029985398501E-3</c:v>
                </c:pt>
                <c:pt idx="3342">
                  <c:v>-1.0808550152796601E-3</c:v>
                </c:pt>
                <c:pt idx="3343">
                  <c:v>-1.0808081410688499E-3</c:v>
                </c:pt>
                <c:pt idx="3344">
                  <c:v>-1.08076241271564E-3</c:v>
                </c:pt>
                <c:pt idx="3345">
                  <c:v>-1.08071786081898E-3</c:v>
                </c:pt>
                <c:pt idx="3346">
                  <c:v>-1.0806745106298999E-3</c:v>
                </c:pt>
                <c:pt idx="3347">
                  <c:v>-1.0806323825372801E-3</c:v>
                </c:pt>
                <c:pt idx="3348">
                  <c:v>-1.0805914922612E-3</c:v>
                </c:pt>
                <c:pt idx="3349">
                  <c:v>-1.0805518509219201E-3</c:v>
                </c:pt>
                <c:pt idx="3350">
                  <c:v>-1.0805134651505901E-3</c:v>
                </c:pt>
                <c:pt idx="3351">
                  <c:v>-1.0804763373682301E-3</c:v>
                </c:pt>
                <c:pt idx="3352">
                  <c:v>-1.08044046635877E-3</c:v>
                </c:pt>
                <c:pt idx="3353">
                  <c:v>-1.0804058481834E-3</c:v>
                </c:pt>
                <c:pt idx="3354">
                  <c:v>-1.08037247725982E-3</c:v>
                </c:pt>
                <c:pt idx="3355">
                  <c:v>-1.08034034740428E-3</c:v>
                </c:pt>
                <c:pt idx="3356">
                  <c:v>-1.08030945280306E-3</c:v>
                </c:pt>
                <c:pt idx="3357">
                  <c:v>-1.0802797888540101E-3</c:v>
                </c:pt>
                <c:pt idx="3358">
                  <c:v>-1.08025135275221E-3</c:v>
                </c:pt>
                <c:pt idx="3359">
                  <c:v>-1.0802241437923401E-3</c:v>
                </c:pt>
                <c:pt idx="3360">
                  <c:v>-1.0801981634996299E-3</c:v>
                </c:pt>
                <c:pt idx="3361">
                  <c:v>-1.0801734157407301E-3</c:v>
                </c:pt>
                <c:pt idx="3362">
                  <c:v>-1.0801499068953499E-3</c:v>
                </c:pt>
                <c:pt idx="3363">
                  <c:v>-1.0801276456320699E-3</c:v>
                </c:pt>
                <c:pt idx="3364">
                  <c:v>-1.0801066435789299E-3</c:v>
                </c:pt>
                <c:pt idx="3365">
                  <c:v>-1.0800869114985501E-3</c:v>
                </c:pt>
                <c:pt idx="3366">
                  <c:v>-1.0800684381254799E-3</c:v>
                </c:pt>
                <c:pt idx="3367">
                  <c:v>-1.08005123195722E-3</c:v>
                </c:pt>
                <c:pt idx="3368">
                  <c:v>-1.0800354116483799E-3</c:v>
                </c:pt>
                <c:pt idx="3369">
                  <c:v>-1.0800210772240199E-3</c:v>
                </c:pt>
                <c:pt idx="3370">
                  <c:v>-1.08000817978021E-3</c:v>
                </c:pt>
                <c:pt idx="3371">
                  <c:v>-1.0799966047184699E-3</c:v>
                </c:pt>
                <c:pt idx="3372">
                  <c:v>-1.0799862994317799E-3</c:v>
                </c:pt>
                <c:pt idx="3373">
                  <c:v>-1.0799773361478201E-3</c:v>
                </c:pt>
                <c:pt idx="3374">
                  <c:v>-1.0799697850859299E-3</c:v>
                </c:pt>
                <c:pt idx="3375">
                  <c:v>-1.0799636461411299E-3</c:v>
                </c:pt>
                <c:pt idx="3376">
                  <c:v>-1.07995888839359E-3</c:v>
                </c:pt>
                <c:pt idx="3377">
                  <c:v>-1.07995546001085E-3</c:v>
                </c:pt>
                <c:pt idx="3378">
                  <c:v>-1.0799532899504599E-3</c:v>
                </c:pt>
                <c:pt idx="3379">
                  <c:v>-1.0799522535560901E-3</c:v>
                </c:pt>
                <c:pt idx="3380">
                  <c:v>-1.07995223030201E-3</c:v>
                </c:pt>
                <c:pt idx="3381">
                  <c:v>-1.07995325352102E-3</c:v>
                </c:pt>
                <c:pt idx="3382">
                  <c:v>-1.0799553495074001E-3</c:v>
                </c:pt>
                <c:pt idx="3383">
                  <c:v>-1.0799583656362099E-3</c:v>
                </c:pt>
                <c:pt idx="3384">
                  <c:v>-1.0799620672616501E-3</c:v>
                </c:pt>
                <c:pt idx="3385">
                  <c:v>-1.07996629535635E-3</c:v>
                </c:pt>
                <c:pt idx="3386">
                  <c:v>-1.0799710133893999E-3</c:v>
                </c:pt>
                <c:pt idx="3387">
                  <c:v>-1.0799760832600801E-3</c:v>
                </c:pt>
                <c:pt idx="3388">
                  <c:v>-1.0799813082132601E-3</c:v>
                </c:pt>
                <c:pt idx="3389">
                  <c:v>-1.07998667271996E-3</c:v>
                </c:pt>
                <c:pt idx="3390">
                  <c:v>-1.07999212863539E-3</c:v>
                </c:pt>
                <c:pt idx="3391">
                  <c:v>-1.0799974624978201E-3</c:v>
                </c:pt>
                <c:pt idx="3392">
                  <c:v>-1.08000237034087E-3</c:v>
                </c:pt>
                <c:pt idx="3393">
                  <c:v>-1.08000653785408E-3</c:v>
                </c:pt>
                <c:pt idx="3394">
                  <c:v>-1.0800099201854899E-3</c:v>
                </c:pt>
                <c:pt idx="3395">
                  <c:v>-1.08001267658195E-3</c:v>
                </c:pt>
                <c:pt idx="3396">
                  <c:v>-1.08001475780397E-3</c:v>
                </c:pt>
                <c:pt idx="3397">
                  <c:v>-1.08001590096098E-3</c:v>
                </c:pt>
                <c:pt idx="3398">
                  <c:v>-1.0800157231713201E-3</c:v>
                </c:pt>
                <c:pt idx="3399">
                  <c:v>-1.0800140604775199E-3</c:v>
                </c:pt>
                <c:pt idx="3400">
                  <c:v>-1.0800111371236599E-3</c:v>
                </c:pt>
                <c:pt idx="3401">
                  <c:v>-1.0800070732124201E-3</c:v>
                </c:pt>
                <c:pt idx="3402">
                  <c:v>-1.08000165860719E-3</c:v>
                </c:pt>
                <c:pt idx="3403">
                  <c:v>-1.0799945305718401E-3</c:v>
                </c:pt>
                <c:pt idx="3404">
                  <c:v>-1.07998558316779E-3</c:v>
                </c:pt>
                <c:pt idx="3405">
                  <c:v>-1.0799750381389401E-3</c:v>
                </c:pt>
                <c:pt idx="3406">
                  <c:v>-1.0799629532295899E-3</c:v>
                </c:pt>
                <c:pt idx="3407">
                  <c:v>-1.0799491830469901E-3</c:v>
                </c:pt>
                <c:pt idx="3408">
                  <c:v>-1.0799337696948399E-3</c:v>
                </c:pt>
                <c:pt idx="3409">
                  <c:v>-1.07991667121345E-3</c:v>
                </c:pt>
                <c:pt idx="3410">
                  <c:v>-1.07989782718781E-3</c:v>
                </c:pt>
                <c:pt idx="3411">
                  <c:v>-1.0798776714453901E-3</c:v>
                </c:pt>
                <c:pt idx="3412">
                  <c:v>-1.0798563344088801E-3</c:v>
                </c:pt>
                <c:pt idx="3413">
                  <c:v>-1.0798335885660599E-3</c:v>
                </c:pt>
                <c:pt idx="3414">
                  <c:v>-1.07980965611156E-3</c:v>
                </c:pt>
                <c:pt idx="3415">
                  <c:v>-1.0797847047129901E-3</c:v>
                </c:pt>
                <c:pt idx="3416">
                  <c:v>-1.07975863192974E-3</c:v>
                </c:pt>
                <c:pt idx="3417">
                  <c:v>-1.0797315676208401E-3</c:v>
                </c:pt>
                <c:pt idx="3418">
                  <c:v>-1.07970354425302E-3</c:v>
                </c:pt>
                <c:pt idx="3419">
                  <c:v>-1.0796743653560699E-3</c:v>
                </c:pt>
                <c:pt idx="3420">
                  <c:v>-1.07964396415229E-3</c:v>
                </c:pt>
                <c:pt idx="3421">
                  <c:v>-1.07961260867273E-3</c:v>
                </c:pt>
                <c:pt idx="3422">
                  <c:v>-1.0795803543629499E-3</c:v>
                </c:pt>
                <c:pt idx="3423">
                  <c:v>-1.0795467941660799E-3</c:v>
                </c:pt>
                <c:pt idx="3424">
                  <c:v>-1.0795120001214601E-3</c:v>
                </c:pt>
                <c:pt idx="3425">
                  <c:v>-1.0794762508171401E-3</c:v>
                </c:pt>
                <c:pt idx="3426">
                  <c:v>-1.07943958385889E-3</c:v>
                </c:pt>
                <c:pt idx="3427">
                  <c:v>-1.07940207795928E-3</c:v>
                </c:pt>
                <c:pt idx="3428">
                  <c:v>-1.0793639500419499E-3</c:v>
                </c:pt>
                <c:pt idx="3429">
                  <c:v>-1.0793254568932399E-3</c:v>
                </c:pt>
                <c:pt idx="3430">
                  <c:v>-1.0792869052570399E-3</c:v>
                </c:pt>
                <c:pt idx="3431">
                  <c:v>-1.0792483504835401E-3</c:v>
                </c:pt>
                <c:pt idx="3432">
                  <c:v>-1.0792097938754699E-3</c:v>
                </c:pt>
                <c:pt idx="3433">
                  <c:v>-1.07917139338074E-3</c:v>
                </c:pt>
                <c:pt idx="3434">
                  <c:v>-1.0791332745999399E-3</c:v>
                </c:pt>
                <c:pt idx="3435">
                  <c:v>-1.0790955516128699E-3</c:v>
                </c:pt>
                <c:pt idx="3436">
                  <c:v>-1.07905830013049E-3</c:v>
                </c:pt>
                <c:pt idx="3437">
                  <c:v>-1.0790215558314101E-3</c:v>
                </c:pt>
                <c:pt idx="3438">
                  <c:v>-1.07898534919404E-3</c:v>
                </c:pt>
                <c:pt idx="3439">
                  <c:v>-1.0789496298513599E-3</c:v>
                </c:pt>
                <c:pt idx="3440">
                  <c:v>-1.0789143169697799E-3</c:v>
                </c:pt>
                <c:pt idx="3441">
                  <c:v>-1.07887966651179E-3</c:v>
                </c:pt>
                <c:pt idx="3442">
                  <c:v>-1.0788458294297299E-3</c:v>
                </c:pt>
                <c:pt idx="3443">
                  <c:v>-1.07881263281935E-3</c:v>
                </c:pt>
                <c:pt idx="3444">
                  <c:v>-1.07877987203765E-3</c:v>
                </c:pt>
                <c:pt idx="3445">
                  <c:v>-1.0787476176900501E-3</c:v>
                </c:pt>
                <c:pt idx="3446">
                  <c:v>-1.07871617642226E-3</c:v>
                </c:pt>
                <c:pt idx="3447">
                  <c:v>-1.0786854123137101E-3</c:v>
                </c:pt>
                <c:pt idx="3448">
                  <c:v>-1.07865549896334E-3</c:v>
                </c:pt>
                <c:pt idx="3449">
                  <c:v>-1.07862657245318E-3</c:v>
                </c:pt>
                <c:pt idx="3450">
                  <c:v>-1.0785983393467001E-3</c:v>
                </c:pt>
                <c:pt idx="3451">
                  <c:v>-1.07857091558587E-3</c:v>
                </c:pt>
                <c:pt idx="3452">
                  <c:v>-1.0785445400364E-3</c:v>
                </c:pt>
                <c:pt idx="3453">
                  <c:v>-1.0785190988891701E-3</c:v>
                </c:pt>
                <c:pt idx="3454">
                  <c:v>-1.0784946735429399E-3</c:v>
                </c:pt>
                <c:pt idx="3455">
                  <c:v>-1.0784712933062501E-3</c:v>
                </c:pt>
                <c:pt idx="3456">
                  <c:v>-1.07844849613607E-3</c:v>
                </c:pt>
                <c:pt idx="3457">
                  <c:v>-1.0784261737220001E-3</c:v>
                </c:pt>
                <c:pt idx="3458">
                  <c:v>-1.07840466037815E-3</c:v>
                </c:pt>
                <c:pt idx="3459">
                  <c:v>-1.07838383379563E-3</c:v>
                </c:pt>
                <c:pt idx="3460">
                  <c:v>-1.0783633045330699E-3</c:v>
                </c:pt>
                <c:pt idx="3461">
                  <c:v>-1.0783432632586901E-3</c:v>
                </c:pt>
                <c:pt idx="3462">
                  <c:v>-1.0783242528588999E-3</c:v>
                </c:pt>
                <c:pt idx="3463">
                  <c:v>-1.07830613083586E-3</c:v>
                </c:pt>
                <c:pt idx="3464">
                  <c:v>-1.0782882872650099E-3</c:v>
                </c:pt>
                <c:pt idx="3465">
                  <c:v>-1.07827074525368E-3</c:v>
                </c:pt>
                <c:pt idx="3466">
                  <c:v>-1.0782539497009101E-3</c:v>
                </c:pt>
                <c:pt idx="3467">
                  <c:v>-1.0782382813498E-3</c:v>
                </c:pt>
                <c:pt idx="3468">
                  <c:v>-1.0782235247202101E-3</c:v>
                </c:pt>
                <c:pt idx="3469">
                  <c:v>-1.07820921213004E-3</c:v>
                </c:pt>
                <c:pt idx="3470">
                  <c:v>-1.0781953857626099E-3</c:v>
                </c:pt>
                <c:pt idx="3471">
                  <c:v>-1.0781821341837501E-3</c:v>
                </c:pt>
                <c:pt idx="3472">
                  <c:v>-1.07816951412761E-3</c:v>
                </c:pt>
                <c:pt idx="3473">
                  <c:v>-1.0781575293038099E-3</c:v>
                </c:pt>
                <c:pt idx="3474">
                  <c:v>-1.0781459475757999E-3</c:v>
                </c:pt>
                <c:pt idx="3475">
                  <c:v>-1.0781347093335599E-3</c:v>
                </c:pt>
                <c:pt idx="3476">
                  <c:v>-1.07812377325048E-3</c:v>
                </c:pt>
                <c:pt idx="3477">
                  <c:v>-1.0781130549543201E-3</c:v>
                </c:pt>
                <c:pt idx="3478">
                  <c:v>-1.0781025254687699E-3</c:v>
                </c:pt>
                <c:pt idx="3479">
                  <c:v>-1.0780921862964001E-3</c:v>
                </c:pt>
                <c:pt idx="3480">
                  <c:v>-1.07808213355384E-3</c:v>
                </c:pt>
                <c:pt idx="3481">
                  <c:v>-1.0780723871509201E-3</c:v>
                </c:pt>
                <c:pt idx="3482">
                  <c:v>-1.0780625134084801E-3</c:v>
                </c:pt>
                <c:pt idx="3483">
                  <c:v>-1.0780522067100199E-3</c:v>
                </c:pt>
                <c:pt idx="3484">
                  <c:v>-1.07804152820294E-3</c:v>
                </c:pt>
                <c:pt idx="3485">
                  <c:v>-1.07803050934088E-3</c:v>
                </c:pt>
                <c:pt idx="3486">
                  <c:v>-1.0780191600196099E-3</c:v>
                </c:pt>
                <c:pt idx="3487">
                  <c:v>-1.0780074811379799E-3</c:v>
                </c:pt>
                <c:pt idx="3488">
                  <c:v>-1.07799534467975E-3</c:v>
                </c:pt>
                <c:pt idx="3489">
                  <c:v>-1.07798253753204E-3</c:v>
                </c:pt>
                <c:pt idx="3490">
                  <c:v>-1.0779689490567801E-3</c:v>
                </c:pt>
                <c:pt idx="3491">
                  <c:v>-1.07795457699306E-3</c:v>
                </c:pt>
                <c:pt idx="3492">
                  <c:v>-1.0779394852902301E-3</c:v>
                </c:pt>
                <c:pt idx="3493">
                  <c:v>-1.0779238060298301E-3</c:v>
                </c:pt>
                <c:pt idx="3494">
                  <c:v>-1.0779076528924501E-3</c:v>
                </c:pt>
                <c:pt idx="3495">
                  <c:v>-1.0778910173792301E-3</c:v>
                </c:pt>
                <c:pt idx="3496">
                  <c:v>-1.0778739706114901E-3</c:v>
                </c:pt>
                <c:pt idx="3497">
                  <c:v>-1.0778567087460201E-3</c:v>
                </c:pt>
                <c:pt idx="3498">
                  <c:v>-1.0778391126594999E-3</c:v>
                </c:pt>
                <c:pt idx="3499">
                  <c:v>-1.0778211634266299E-3</c:v>
                </c:pt>
                <c:pt idx="3500">
                  <c:v>-1.0778030949766899E-3</c:v>
                </c:pt>
                <c:pt idx="3501">
                  <c:v>-1.0777851124527101E-3</c:v>
                </c:pt>
                <c:pt idx="3502">
                  <c:v>-1.0777673572877899E-3</c:v>
                </c:pt>
                <c:pt idx="3503">
                  <c:v>-1.07774995559109E-3</c:v>
                </c:pt>
                <c:pt idx="3504">
                  <c:v>-1.07773307853648E-3</c:v>
                </c:pt>
                <c:pt idx="3505">
                  <c:v>-1.0777169561297999E-3</c:v>
                </c:pt>
                <c:pt idx="3506">
                  <c:v>-1.0777017858310701E-3</c:v>
                </c:pt>
                <c:pt idx="3507">
                  <c:v>-1.0776875590716301E-3</c:v>
                </c:pt>
                <c:pt idx="3508">
                  <c:v>-1.0776743491001401E-3</c:v>
                </c:pt>
                <c:pt idx="3509">
                  <c:v>-1.0776625796664601E-3</c:v>
                </c:pt>
                <c:pt idx="3510">
                  <c:v>-1.07765238283932E-3</c:v>
                </c:pt>
                <c:pt idx="3511">
                  <c:v>-1.0776437359282501E-3</c:v>
                </c:pt>
                <c:pt idx="3512">
                  <c:v>-1.0776366713176201E-3</c:v>
                </c:pt>
                <c:pt idx="3513">
                  <c:v>-1.07763123608362E-3</c:v>
                </c:pt>
                <c:pt idx="3514">
                  <c:v>-1.0776274249307599E-3</c:v>
                </c:pt>
                <c:pt idx="3515">
                  <c:v>-1.07762519707937E-3</c:v>
                </c:pt>
                <c:pt idx="3516">
                  <c:v>-1.07762451650969E-3</c:v>
                </c:pt>
                <c:pt idx="3517">
                  <c:v>-1.0776253768843399E-3</c:v>
                </c:pt>
                <c:pt idx="3518">
                  <c:v>-1.07762780776703E-3</c:v>
                </c:pt>
                <c:pt idx="3519">
                  <c:v>-1.07763184844771E-3</c:v>
                </c:pt>
                <c:pt idx="3520">
                  <c:v>-1.07763749642656E-3</c:v>
                </c:pt>
                <c:pt idx="3521">
                  <c:v>-1.0776446911094999E-3</c:v>
                </c:pt>
                <c:pt idx="3522">
                  <c:v>-1.0776533416448099E-3</c:v>
                </c:pt>
                <c:pt idx="3523">
                  <c:v>-1.0776633654954E-3</c:v>
                </c:pt>
                <c:pt idx="3524">
                  <c:v>-1.07767470534429E-3</c:v>
                </c:pt>
                <c:pt idx="3525">
                  <c:v>-1.07768712383777E-3</c:v>
                </c:pt>
                <c:pt idx="3526">
                  <c:v>-1.0777003194601901E-3</c:v>
                </c:pt>
                <c:pt idx="3527">
                  <c:v>-1.0777143194382001E-3</c:v>
                </c:pt>
                <c:pt idx="3528">
                  <c:v>-1.07772886985386E-3</c:v>
                </c:pt>
                <c:pt idx="3529">
                  <c:v>-1.0777435733868299E-3</c:v>
                </c:pt>
                <c:pt idx="3530">
                  <c:v>-1.07775804178722E-3</c:v>
                </c:pt>
                <c:pt idx="3531">
                  <c:v>-1.0777719602866899E-3</c:v>
                </c:pt>
                <c:pt idx="3532">
                  <c:v>-1.07778508158869E-3</c:v>
                </c:pt>
                <c:pt idx="3533">
                  <c:v>-1.07779716096062E-3</c:v>
                </c:pt>
                <c:pt idx="3534">
                  <c:v>-1.0778078438390801E-3</c:v>
                </c:pt>
                <c:pt idx="3535">
                  <c:v>-1.07781661927111E-3</c:v>
                </c:pt>
                <c:pt idx="3536">
                  <c:v>-1.07782277538249E-3</c:v>
                </c:pt>
                <c:pt idx="3537">
                  <c:v>-1.0778259877017801E-3</c:v>
                </c:pt>
                <c:pt idx="3538">
                  <c:v>-1.0778261543786E-3</c:v>
                </c:pt>
                <c:pt idx="3539">
                  <c:v>-1.0778228421648201E-3</c:v>
                </c:pt>
                <c:pt idx="3540">
                  <c:v>-1.0778155878029699E-3</c:v>
                </c:pt>
                <c:pt idx="3541">
                  <c:v>-1.07780389030476E-3</c:v>
                </c:pt>
                <c:pt idx="3542">
                  <c:v>-1.07778723296975E-3</c:v>
                </c:pt>
                <c:pt idx="3543">
                  <c:v>-1.07776519833156E-3</c:v>
                </c:pt>
                <c:pt idx="3544">
                  <c:v>-1.07773732863934E-3</c:v>
                </c:pt>
                <c:pt idx="3545">
                  <c:v>-1.0777034612371901E-3</c:v>
                </c:pt>
                <c:pt idx="3546">
                  <c:v>-1.0776636204242399E-3</c:v>
                </c:pt>
                <c:pt idx="3547">
                  <c:v>-1.07761740583666E-3</c:v>
                </c:pt>
                <c:pt idx="3548">
                  <c:v>-1.07756444838226E-3</c:v>
                </c:pt>
                <c:pt idx="3549">
                  <c:v>-1.07750451171578E-3</c:v>
                </c:pt>
                <c:pt idx="3550">
                  <c:v>-1.07743765089779E-3</c:v>
                </c:pt>
                <c:pt idx="3551">
                  <c:v>-1.0773639853657801E-3</c:v>
                </c:pt>
                <c:pt idx="3552">
                  <c:v>-1.07728366539176E-3</c:v>
                </c:pt>
                <c:pt idx="3553">
                  <c:v>-1.07719725404497E-3</c:v>
                </c:pt>
                <c:pt idx="3554">
                  <c:v>-1.0771048833190301E-3</c:v>
                </c:pt>
                <c:pt idx="3555">
                  <c:v>-1.0770068281087399E-3</c:v>
                </c:pt>
                <c:pt idx="3556">
                  <c:v>-1.0769036587641599E-3</c:v>
                </c:pt>
                <c:pt idx="3557">
                  <c:v>-1.0767961348267299E-3</c:v>
                </c:pt>
                <c:pt idx="3558">
                  <c:v>-1.0766847338028499E-3</c:v>
                </c:pt>
                <c:pt idx="3559">
                  <c:v>-1.0765703920365599E-3</c:v>
                </c:pt>
                <c:pt idx="3560">
                  <c:v>-1.0764540589101601E-3</c:v>
                </c:pt>
                <c:pt idx="3561">
                  <c:v>-1.07633668872336E-3</c:v>
                </c:pt>
                <c:pt idx="3562">
                  <c:v>-1.07621939621449E-3</c:v>
                </c:pt>
                <c:pt idx="3563">
                  <c:v>-1.0761030670466899E-3</c:v>
                </c:pt>
                <c:pt idx="3564">
                  <c:v>-1.0759884354461799E-3</c:v>
                </c:pt>
                <c:pt idx="3565">
                  <c:v>-1.07587707219477E-3</c:v>
                </c:pt>
                <c:pt idx="3566">
                  <c:v>-1.0757701995273701E-3</c:v>
                </c:pt>
                <c:pt idx="3567">
                  <c:v>-1.07566896860196E-3</c:v>
                </c:pt>
                <c:pt idx="3568">
                  <c:v>-1.07557412326848E-3</c:v>
                </c:pt>
                <c:pt idx="3569">
                  <c:v>-1.07548595803431E-3</c:v>
                </c:pt>
                <c:pt idx="3570">
                  <c:v>-1.0754054316298601E-3</c:v>
                </c:pt>
                <c:pt idx="3571">
                  <c:v>-1.07533370766469E-3</c:v>
                </c:pt>
                <c:pt idx="3572">
                  <c:v>-1.0752711511616501E-3</c:v>
                </c:pt>
                <c:pt idx="3573">
                  <c:v>-1.07521776724259E-3</c:v>
                </c:pt>
                <c:pt idx="3574">
                  <c:v>-1.0751737020599499E-3</c:v>
                </c:pt>
                <c:pt idx="3575">
                  <c:v>-1.07513978996611E-3</c:v>
                </c:pt>
                <c:pt idx="3576">
                  <c:v>-1.0751157384537801E-3</c:v>
                </c:pt>
                <c:pt idx="3577">
                  <c:v>-1.0751008734938799E-3</c:v>
                </c:pt>
                <c:pt idx="3578">
                  <c:v>-1.0750946319778201E-3</c:v>
                </c:pt>
                <c:pt idx="3579">
                  <c:v>-1.07509569591243E-3</c:v>
                </c:pt>
                <c:pt idx="3580">
                  <c:v>-1.0751000580086301E-3</c:v>
                </c:pt>
                <c:pt idx="3581">
                  <c:v>-1.0751062969905001E-3</c:v>
                </c:pt>
                <c:pt idx="3582">
                  <c:v>-1.0751145321847399E-3</c:v>
                </c:pt>
                <c:pt idx="3583">
                  <c:v>-1.0751250526936701E-3</c:v>
                </c:pt>
                <c:pt idx="3584">
                  <c:v>-1.0751379214413799E-3</c:v>
                </c:pt>
                <c:pt idx="3585">
                  <c:v>-1.07515318055914E-3</c:v>
                </c:pt>
                <c:pt idx="3586">
                  <c:v>-1.0751708694733801E-3</c:v>
                </c:pt>
                <c:pt idx="3587">
                  <c:v>-1.0751910179375001E-3</c:v>
                </c:pt>
                <c:pt idx="3588">
                  <c:v>-1.0752136005630899E-3</c:v>
                </c:pt>
                <c:pt idx="3589">
                  <c:v>-1.0752385678797099E-3</c:v>
                </c:pt>
                <c:pt idx="3590">
                  <c:v>-1.0752658619075E-3</c:v>
                </c:pt>
                <c:pt idx="3591">
                  <c:v>-1.0752954070090701E-3</c:v>
                </c:pt>
                <c:pt idx="3592">
                  <c:v>-1.0753271091128501E-3</c:v>
                </c:pt>
                <c:pt idx="3593">
                  <c:v>-1.0753608725365101E-3</c:v>
                </c:pt>
                <c:pt idx="3594">
                  <c:v>-1.0753965975354501E-3</c:v>
                </c:pt>
                <c:pt idx="3595">
                  <c:v>-1.0754341533944401E-3</c:v>
                </c:pt>
                <c:pt idx="3596">
                  <c:v>-1.0754733947027E-3</c:v>
                </c:pt>
                <c:pt idx="3597">
                  <c:v>-1.07551422619331E-3</c:v>
                </c:pt>
                <c:pt idx="3598">
                  <c:v>-1.0755566133915601E-3</c:v>
                </c:pt>
                <c:pt idx="3599">
                  <c:v>-1.07560051787043E-3</c:v>
                </c:pt>
                <c:pt idx="3600">
                  <c:v>-1.07564584830692E-3</c:v>
                </c:pt>
                <c:pt idx="3601">
                  <c:v>-1.0756924583548899E-3</c:v>
                </c:pt>
                <c:pt idx="3602">
                  <c:v>-1.0757401755080601E-3</c:v>
                </c:pt>
                <c:pt idx="3603">
                  <c:v>-1.0757888502989201E-3</c:v>
                </c:pt>
                <c:pt idx="3604">
                  <c:v>-1.07583837584579E-3</c:v>
                </c:pt>
                <c:pt idx="3605">
                  <c:v>-1.0758886392439799E-3</c:v>
                </c:pt>
                <c:pt idx="3606">
                  <c:v>-1.07593946829387E-3</c:v>
                </c:pt>
                <c:pt idx="3607">
                  <c:v>-1.07599066431206E-3</c:v>
                </c:pt>
                <c:pt idx="3608">
                  <c:v>-1.0760420772078199E-3</c:v>
                </c:pt>
                <c:pt idx="3609">
                  <c:v>-1.0760936101216301E-3</c:v>
                </c:pt>
                <c:pt idx="3610">
                  <c:v>-1.0761451733972E-3</c:v>
                </c:pt>
                <c:pt idx="3611">
                  <c:v>-1.0761966684620799E-3</c:v>
                </c:pt>
                <c:pt idx="3612">
                  <c:v>-1.07624799015856E-3</c:v>
                </c:pt>
                <c:pt idx="3613">
                  <c:v>-1.07629901913353E-3</c:v>
                </c:pt>
                <c:pt idx="3614">
                  <c:v>-1.07634961926487E-3</c:v>
                </c:pt>
                <c:pt idx="3615">
                  <c:v>-1.0763996600888701E-3</c:v>
                </c:pt>
                <c:pt idx="3616">
                  <c:v>-1.07644905570228E-3</c:v>
                </c:pt>
                <c:pt idx="3617">
                  <c:v>-1.07649778135905E-3</c:v>
                </c:pt>
                <c:pt idx="3618">
                  <c:v>-1.0765458421272201E-3</c:v>
                </c:pt>
                <c:pt idx="3619">
                  <c:v>-1.07659321974319E-3</c:v>
                </c:pt>
                <c:pt idx="3620">
                  <c:v>-1.07663985094137E-3</c:v>
                </c:pt>
                <c:pt idx="3621">
                  <c:v>-1.0766856497160899E-3</c:v>
                </c:pt>
                <c:pt idx="3622">
                  <c:v>-1.0767305489460201E-3</c:v>
                </c:pt>
                <c:pt idx="3623">
                  <c:v>-1.07677452882433E-3</c:v>
                </c:pt>
                <c:pt idx="3624">
                  <c:v>-1.0768176119682E-3</c:v>
                </c:pt>
                <c:pt idx="3625">
                  <c:v>-1.076859851915E-3</c:v>
                </c:pt>
                <c:pt idx="3626">
                  <c:v>-1.0769013206108099E-3</c:v>
                </c:pt>
                <c:pt idx="3627">
                  <c:v>-1.07694206500547E-3</c:v>
                </c:pt>
                <c:pt idx="3628">
                  <c:v>-1.0769820794047701E-3</c:v>
                </c:pt>
                <c:pt idx="3629">
                  <c:v>-1.07702134796737E-3</c:v>
                </c:pt>
                <c:pt idx="3630">
                  <c:v>-1.0770598987277101E-3</c:v>
                </c:pt>
                <c:pt idx="3631">
                  <c:v>-1.0770978018056401E-3</c:v>
                </c:pt>
                <c:pt idx="3632">
                  <c:v>-1.07713512580293E-3</c:v>
                </c:pt>
                <c:pt idx="3633">
                  <c:v>-1.0771719054019099E-3</c:v>
                </c:pt>
                <c:pt idx="3634">
                  <c:v>-1.0772081543904001E-3</c:v>
                </c:pt>
                <c:pt idx="3635">
                  <c:v>-1.07724389764212E-3</c:v>
                </c:pt>
                <c:pt idx="3636">
                  <c:v>-1.07727918386442E-3</c:v>
                </c:pt>
                <c:pt idx="3637">
                  <c:v>-1.0773140811980401E-3</c:v>
                </c:pt>
                <c:pt idx="3638">
                  <c:v>-1.0773486449303399E-3</c:v>
                </c:pt>
                <c:pt idx="3639">
                  <c:v>-1.0773828741874299E-3</c:v>
                </c:pt>
                <c:pt idx="3640">
                  <c:v>-1.07741673559385E-3</c:v>
                </c:pt>
                <c:pt idx="3641">
                  <c:v>-1.07745023835524E-3</c:v>
                </c:pt>
                <c:pt idx="3642">
                  <c:v>-1.0774834367210499E-3</c:v>
                </c:pt>
                <c:pt idx="3643">
                  <c:v>-1.0775163471487799E-3</c:v>
                </c:pt>
                <c:pt idx="3644">
                  <c:v>-1.07754891920146E-3</c:v>
                </c:pt>
                <c:pt idx="3645">
                  <c:v>-1.0775811005933199E-3</c:v>
                </c:pt>
                <c:pt idx="3646">
                  <c:v>-1.0776128445899799E-3</c:v>
                </c:pt>
                <c:pt idx="3647">
                  <c:v>-1.0776440217862E-3</c:v>
                </c:pt>
                <c:pt idx="3648">
                  <c:v>-1.0776744590782501E-3</c:v>
                </c:pt>
                <c:pt idx="3649">
                  <c:v>-1.07770416864343E-3</c:v>
                </c:pt>
                <c:pt idx="3650">
                  <c:v>-1.0777334532898399E-3</c:v>
                </c:pt>
                <c:pt idx="3651">
                  <c:v>-1.07776272365352E-3</c:v>
                </c:pt>
                <c:pt idx="3652">
                  <c:v>-1.0777922784416299E-3</c:v>
                </c:pt>
                <c:pt idx="3653">
                  <c:v>-1.0778222463642599E-3</c:v>
                </c:pt>
                <c:pt idx="3654">
                  <c:v>-1.0778526365523801E-3</c:v>
                </c:pt>
                <c:pt idx="3655">
                  <c:v>-1.07788341508285E-3</c:v>
                </c:pt>
                <c:pt idx="3656">
                  <c:v>-1.07791456599093E-3</c:v>
                </c:pt>
                <c:pt idx="3657">
                  <c:v>-1.07794611475336E-3</c:v>
                </c:pt>
                <c:pt idx="3658">
                  <c:v>-1.07797812204408E-3</c:v>
                </c:pt>
                <c:pt idx="3659">
                  <c:v>-1.07801066985856E-3</c:v>
                </c:pt>
                <c:pt idx="3660">
                  <c:v>-1.0780438525192001E-3</c:v>
                </c:pt>
                <c:pt idx="3661">
                  <c:v>-1.07807777116537E-3</c:v>
                </c:pt>
                <c:pt idx="3662">
                  <c:v>-1.0781125287101E-3</c:v>
                </c:pt>
                <c:pt idx="3663">
                  <c:v>-1.0781482264225501E-3</c:v>
                </c:pt>
                <c:pt idx="3664">
                  <c:v>-1.0781849599406201E-3</c:v>
                </c:pt>
                <c:pt idx="3665">
                  <c:v>-1.0782228104252601E-3</c:v>
                </c:pt>
                <c:pt idx="3666">
                  <c:v>-1.0782618354279599E-3</c:v>
                </c:pt>
                <c:pt idx="3667">
                  <c:v>-1.07830207115964E-3</c:v>
                </c:pt>
                <c:pt idx="3668">
                  <c:v>-1.07834354936805E-3</c:v>
                </c:pt>
                <c:pt idx="3669">
                  <c:v>-1.0783863168181099E-3</c:v>
                </c:pt>
                <c:pt idx="3670">
                  <c:v>-1.0784304413740901E-3</c:v>
                </c:pt>
                <c:pt idx="3671">
                  <c:v>-1.0784759996101999E-3</c:v>
                </c:pt>
                <c:pt idx="3672">
                  <c:v>-1.07852305692393E-3</c:v>
                </c:pt>
                <c:pt idx="3673">
                  <c:v>-1.07857165779905E-3</c:v>
                </c:pt>
                <c:pt idx="3674">
                  <c:v>-1.0786218317442599E-3</c:v>
                </c:pt>
                <c:pt idx="3675">
                  <c:v>-1.07867360139629E-3</c:v>
                </c:pt>
                <c:pt idx="3676">
                  <c:v>-1.0787269783255099E-3</c:v>
                </c:pt>
                <c:pt idx="3677">
                  <c:v>-1.07878195069979E-3</c:v>
                </c:pt>
                <c:pt idx="3678">
                  <c:v>-1.0788384782679701E-3</c:v>
                </c:pt>
                <c:pt idx="3679">
                  <c:v>-1.0788965004784601E-3</c:v>
                </c:pt>
                <c:pt idx="3680">
                  <c:v>-1.0789559502476301E-3</c:v>
                </c:pt>
                <c:pt idx="3681">
                  <c:v>-1.07901676473744E-3</c:v>
                </c:pt>
                <c:pt idx="3682">
                  <c:v>-1.0790788895193499E-3</c:v>
                </c:pt>
                <c:pt idx="3683">
                  <c:v>-1.0791422749867601E-3</c:v>
                </c:pt>
                <c:pt idx="3684">
                  <c:v>-1.07920686624915E-3</c:v>
                </c:pt>
                <c:pt idx="3685">
                  <c:v>-1.0792725930582E-3</c:v>
                </c:pt>
                <c:pt idx="3686">
                  <c:v>-1.07933936933253E-3</c:v>
                </c:pt>
                <c:pt idx="3687">
                  <c:v>-1.07940710576069E-3</c:v>
                </c:pt>
                <c:pt idx="3688">
                  <c:v>-1.0794757268769899E-3</c:v>
                </c:pt>
                <c:pt idx="3689">
                  <c:v>-1.0795451781754901E-3</c:v>
                </c:pt>
                <c:pt idx="3690">
                  <c:v>-1.0796154162989E-3</c:v>
                </c:pt>
                <c:pt idx="3691">
                  <c:v>-1.0796863887724099E-3</c:v>
                </c:pt>
                <c:pt idx="3692">
                  <c:v>-1.0797580160892199E-3</c:v>
                </c:pt>
                <c:pt idx="3693">
                  <c:v>-1.07983018455624E-3</c:v>
                </c:pt>
                <c:pt idx="3694">
                  <c:v>-1.0799027509961799E-3</c:v>
                </c:pt>
                <c:pt idx="3695">
                  <c:v>-1.0799755559555901E-3</c:v>
                </c:pt>
                <c:pt idx="3696">
                  <c:v>-1.0800484376746399E-3</c:v>
                </c:pt>
                <c:pt idx="3697">
                  <c:v>-1.0801212360193001E-3</c:v>
                </c:pt>
                <c:pt idx="3698">
                  <c:v>-1.0801937826855801E-3</c:v>
                </c:pt>
                <c:pt idx="3699">
                  <c:v>-1.08026588834241E-3</c:v>
                </c:pt>
                <c:pt idx="3700">
                  <c:v>-1.0803373416800599E-3</c:v>
                </c:pt>
                <c:pt idx="3701">
                  <c:v>-1.0804079234311599E-3</c:v>
                </c:pt>
                <c:pt idx="3702">
                  <c:v>-1.0804774246821801E-3</c:v>
                </c:pt>
                <c:pt idx="3703">
                  <c:v>-1.08054565761568E-3</c:v>
                </c:pt>
                <c:pt idx="3704">
                  <c:v>-1.08061245690196E-3</c:v>
                </c:pt>
                <c:pt idx="3705">
                  <c:v>-1.0806776801629799E-3</c:v>
                </c:pt>
                <c:pt idx="3706">
                  <c:v>-1.08074121697862E-3</c:v>
                </c:pt>
                <c:pt idx="3707">
                  <c:v>-1.08080300546053E-3</c:v>
                </c:pt>
                <c:pt idx="3708">
                  <c:v>-1.0808630427784299E-3</c:v>
                </c:pt>
                <c:pt idx="3709">
                  <c:v>-1.08092137921183E-3</c:v>
                </c:pt>
                <c:pt idx="3710">
                  <c:v>-1.0809781052664501E-3</c:v>
                </c:pt>
                <c:pt idx="3711">
                  <c:v>-1.08103334991675E-3</c:v>
                </c:pt>
                <c:pt idx="3712">
                  <c:v>-1.08108728947133E-3</c:v>
                </c:pt>
                <c:pt idx="3713">
                  <c:v>-1.08114015020976E-3</c:v>
                </c:pt>
                <c:pt idx="3714">
                  <c:v>-1.08119220024285E-3</c:v>
                </c:pt>
                <c:pt idx="3715">
                  <c:v>-1.0812437404401399E-3</c:v>
                </c:pt>
                <c:pt idx="3716">
                  <c:v>-1.08129509009576E-3</c:v>
                </c:pt>
                <c:pt idx="3717">
                  <c:v>-1.0813465505438401E-3</c:v>
                </c:pt>
                <c:pt idx="3718">
                  <c:v>-1.0813983584934399E-3</c:v>
                </c:pt>
                <c:pt idx="3719">
                  <c:v>-1.0814506747694899E-3</c:v>
                </c:pt>
                <c:pt idx="3720">
                  <c:v>-1.08150363271121E-3</c:v>
                </c:pt>
                <c:pt idx="3721">
                  <c:v>-1.0815574125739699E-3</c:v>
                </c:pt>
                <c:pt idx="3722">
                  <c:v>-1.0816122848704801E-3</c:v>
                </c:pt>
                <c:pt idx="3723">
                  <c:v>-1.08166859601466E-3</c:v>
                </c:pt>
                <c:pt idx="3724">
                  <c:v>-1.08172671275684E-3</c:v>
                </c:pt>
                <c:pt idx="3725">
                  <c:v>-1.0817869612929701E-3</c:v>
                </c:pt>
                <c:pt idx="3726">
                  <c:v>-1.08184958869346E-3</c:v>
                </c:pt>
                <c:pt idx="3727">
                  <c:v>-1.08191475321488E-3</c:v>
                </c:pt>
                <c:pt idx="3728">
                  <c:v>-1.0819825335576299E-3</c:v>
                </c:pt>
                <c:pt idx="3729">
                  <c:v>-1.0820529436307001E-3</c:v>
                </c:pt>
                <c:pt idx="3730">
                  <c:v>-1.0821259449158101E-3</c:v>
                </c:pt>
                <c:pt idx="3731">
                  <c:v>-1.08220145483965E-3</c:v>
                </c:pt>
                <c:pt idx="3732">
                  <c:v>-1.08227935263971E-3</c:v>
                </c:pt>
                <c:pt idx="3733">
                  <c:v>-1.08235948445876E-3</c:v>
                </c:pt>
                <c:pt idx="3734">
                  <c:v>-1.0824416680139299E-3</c:v>
                </c:pt>
                <c:pt idx="3735">
                  <c:v>-1.0825256953174299E-3</c:v>
                </c:pt>
                <c:pt idx="3736">
                  <c:v>-1.0826113315858901E-3</c:v>
                </c:pt>
                <c:pt idx="3737">
                  <c:v>-1.0826983109599301E-3</c:v>
                </c:pt>
                <c:pt idx="3738">
                  <c:v>-1.0827863332188901E-3</c:v>
                </c:pt>
                <c:pt idx="3739">
                  <c:v>-1.0828750665727799E-3</c:v>
                </c:pt>
                <c:pt idx="3740">
                  <c:v>-1.08296415802375E-3</c:v>
                </c:pt>
                <c:pt idx="3741">
                  <c:v>-1.08305324732993E-3</c:v>
                </c:pt>
                <c:pt idx="3742">
                  <c:v>-1.08314197835014E-3</c:v>
                </c:pt>
                <c:pt idx="3743">
                  <c:v>-1.0832300047727401E-3</c:v>
                </c:pt>
                <c:pt idx="3744">
                  <c:v>-1.0833169924419699E-3</c:v>
                </c:pt>
                <c:pt idx="3745">
                  <c:v>-1.08340262213681E-3</c:v>
                </c:pt>
                <c:pt idx="3746">
                  <c:v>-1.08348659368484E-3</c:v>
                </c:pt>
                <c:pt idx="3747">
                  <c:v>-1.0835686290295999E-3</c:v>
                </c:pt>
                <c:pt idx="3748">
                  <c:v>-1.0836484721552899E-3</c:v>
                </c:pt>
                <c:pt idx="3749">
                  <c:v>-1.0837258866976101E-3</c:v>
                </c:pt>
                <c:pt idx="3750">
                  <c:v>-1.0838006542267099E-3</c:v>
                </c:pt>
                <c:pt idx="3751">
                  <c:v>-1.08387257585235E-3</c:v>
                </c:pt>
                <c:pt idx="3752">
                  <c:v>-1.0839414776280601E-3</c:v>
                </c:pt>
                <c:pt idx="3753">
                  <c:v>-1.08400721759512E-3</c:v>
                </c:pt>
                <c:pt idx="3754">
                  <c:v>-1.08406969057386E-3</c:v>
                </c:pt>
                <c:pt idx="3755">
                  <c:v>-1.0841288273686299E-3</c:v>
                </c:pt>
                <c:pt idx="3756">
                  <c:v>-1.0841845882860999E-3</c:v>
                </c:pt>
                <c:pt idx="3757">
                  <c:v>-1.08423695486864E-3</c:v>
                </c:pt>
                <c:pt idx="3758">
                  <c:v>-1.08428592521484E-3</c:v>
                </c:pt>
                <c:pt idx="3759">
                  <c:v>-1.0843315156221301E-3</c:v>
                </c:pt>
                <c:pt idx="3760">
                  <c:v>-1.0843737665639399E-3</c:v>
                </c:pt>
                <c:pt idx="3761">
                  <c:v>-1.0844127479721301E-3</c:v>
                </c:pt>
                <c:pt idx="3762">
                  <c:v>-1.0844485594148901E-3</c:v>
                </c:pt>
                <c:pt idx="3763">
                  <c:v>-1.0844813240666799E-3</c:v>
                </c:pt>
                <c:pt idx="3764">
                  <c:v>-1.0845111791237801E-3</c:v>
                </c:pt>
                <c:pt idx="3765">
                  <c:v>-1.08453826756687E-3</c:v>
                </c:pt>
                <c:pt idx="3766">
                  <c:v>-1.0845627354935999E-3</c:v>
                </c:pt>
                <c:pt idx="3767">
                  <c:v>-1.0845847355247099E-3</c:v>
                </c:pt>
                <c:pt idx="3768">
                  <c:v>-1.08460443241787E-3</c:v>
                </c:pt>
                <c:pt idx="3769">
                  <c:v>-1.0846220056775499E-3</c:v>
                </c:pt>
                <c:pt idx="3770">
                  <c:v>-1.08463764693438E-3</c:v>
                </c:pt>
                <c:pt idx="3771">
                  <c:v>-1.084651554408E-3</c:v>
                </c:pt>
                <c:pt idx="3772">
                  <c:v>-1.0846639286764099E-3</c:v>
                </c:pt>
                <c:pt idx="3773">
                  <c:v>-1.0846749717798899E-3</c:v>
                </c:pt>
                <c:pt idx="3774">
                  <c:v>-1.08468488801112E-3</c:v>
                </c:pt>
                <c:pt idx="3775">
                  <c:v>-1.0846938836599799E-3</c:v>
                </c:pt>
                <c:pt idx="3776">
                  <c:v>-1.0847021656072201E-3</c:v>
                </c:pt>
                <c:pt idx="3777">
                  <c:v>-1.0847099414672799E-3</c:v>
                </c:pt>
                <c:pt idx="3778">
                  <c:v>-1.0847174228769199E-3</c:v>
                </c:pt>
                <c:pt idx="3779">
                  <c:v>-1.0847248296204199E-3</c:v>
                </c:pt>
                <c:pt idx="3780">
                  <c:v>-1.08473239088955E-3</c:v>
                </c:pt>
                <c:pt idx="3781">
                  <c:v>-1.0847403430280401E-3</c:v>
                </c:pt>
                <c:pt idx="3782">
                  <c:v>-1.08474892634962E-3</c:v>
                </c:pt>
                <c:pt idx="3783">
                  <c:v>-1.0847583834556901E-3</c:v>
                </c:pt>
                <c:pt idx="3784">
                  <c:v>-1.0847689600250101E-3</c:v>
                </c:pt>
                <c:pt idx="3785">
                  <c:v>-1.08478090866587E-3</c:v>
                </c:pt>
                <c:pt idx="3786">
                  <c:v>-1.0847944944489599E-3</c:v>
                </c:pt>
                <c:pt idx="3787">
                  <c:v>-1.0848099954413599E-3</c:v>
                </c:pt>
                <c:pt idx="3788">
                  <c:v>-1.0848276890576701E-3</c:v>
                </c:pt>
                <c:pt idx="3789">
                  <c:v>-1.0848478225466899E-3</c:v>
                </c:pt>
                <c:pt idx="3790">
                  <c:v>-1.08487057968971E-3</c:v>
                </c:pt>
                <c:pt idx="3791">
                  <c:v>-1.0848960628372299E-3</c:v>
                </c:pt>
                <c:pt idx="3792">
                  <c:v>-1.08492430198479E-3</c:v>
                </c:pt>
                <c:pt idx="3793">
                  <c:v>-1.0849552863659399E-3</c:v>
                </c:pt>
                <c:pt idx="3794">
                  <c:v>-1.0849890016875799E-3</c:v>
                </c:pt>
                <c:pt idx="3795">
                  <c:v>-1.0850254555977699E-3</c:v>
                </c:pt>
                <c:pt idx="3796">
                  <c:v>-1.0850646833554601E-3</c:v>
                </c:pt>
                <c:pt idx="3797">
                  <c:v>-1.08510673692463E-3</c:v>
                </c:pt>
                <c:pt idx="3798">
                  <c:v>-1.0851516668566501E-3</c:v>
                </c:pt>
                <c:pt idx="3799">
                  <c:v>-1.08519950577653E-3</c:v>
                </c:pt>
                <c:pt idx="3800">
                  <c:v>-1.0852502580068E-3</c:v>
                </c:pt>
                <c:pt idx="3801">
                  <c:v>-1.08530389568271E-3</c:v>
                </c:pt>
                <c:pt idx="3802">
                  <c:v>-1.0853603596616399E-3</c:v>
                </c:pt>
                <c:pt idx="3803">
                  <c:v>-1.0854195634753499E-3</c:v>
                </c:pt>
                <c:pt idx="3804">
                  <c:v>-1.0854813992753501E-3</c:v>
                </c:pt>
                <c:pt idx="3805">
                  <c:v>-1.08554574498149E-3</c:v>
                </c:pt>
                <c:pt idx="3806">
                  <c:v>-1.0856124713204201E-3</c:v>
                </c:pt>
                <c:pt idx="3807">
                  <c:v>-1.0856814468033001E-3</c:v>
                </c:pt>
                <c:pt idx="3808">
                  <c:v>-1.08575253900211E-3</c:v>
                </c:pt>
                <c:pt idx="3809">
                  <c:v>-1.08582561209586E-3</c:v>
                </c:pt>
                <c:pt idx="3810">
                  <c:v>-1.0859005226411401E-3</c:v>
                </c:pt>
                <c:pt idx="3811">
                  <c:v>-1.08597711634157E-3</c:v>
                </c:pt>
                <c:pt idx="3812">
                  <c:v>-1.08605522757171E-3</c:v>
                </c:pt>
                <c:pt idx="3813">
                  <c:v>-1.08613468147808E-3</c:v>
                </c:pt>
                <c:pt idx="3814">
                  <c:v>-1.0862152972561201E-3</c:v>
                </c:pt>
                <c:pt idx="3815">
                  <c:v>-1.0862968914062199E-3</c:v>
                </c:pt>
                <c:pt idx="3816">
                  <c:v>-1.08637928067496E-3</c:v>
                </c:pt>
                <c:pt idx="3817">
                  <c:v>-1.08646228482938E-3</c:v>
                </c:pt>
                <c:pt idx="3818">
                  <c:v>-1.08654572904506E-3</c:v>
                </c:pt>
                <c:pt idx="3819">
                  <c:v>-1.08662944514846E-3</c:v>
                </c:pt>
                <c:pt idx="3820">
                  <c:v>-1.0867132710256099E-3</c:v>
                </c:pt>
                <c:pt idx="3821">
                  <c:v>-1.0867970483654701E-3</c:v>
                </c:pt>
                <c:pt idx="3822">
                  <c:v>-1.086880620012E-3</c:v>
                </c:pt>
                <c:pt idx="3823">
                  <c:v>-1.0869638287255999E-3</c:v>
                </c:pt>
                <c:pt idx="3824">
                  <c:v>-1.0870465185541999E-3</c:v>
                </c:pt>
                <c:pt idx="3825">
                  <c:v>-1.08712853847492E-3</c:v>
                </c:pt>
                <c:pt idx="3826">
                  <c:v>-1.08720974645228E-3</c:v>
                </c:pt>
                <c:pt idx="3827">
                  <c:v>-1.08729001169607E-3</c:v>
                </c:pt>
                <c:pt idx="3828">
                  <c:v>-1.08736921407391E-3</c:v>
                </c:pt>
                <c:pt idx="3829">
                  <c:v>-1.08744724156554E-3</c:v>
                </c:pt>
                <c:pt idx="3830">
                  <c:v>-1.0875239879701E-3</c:v>
                </c:pt>
                <c:pt idx="3831">
                  <c:v>-1.0875993528840901E-3</c:v>
                </c:pt>
                <c:pt idx="3832">
                  <c:v>-1.08767324442479E-3</c:v>
                </c:pt>
                <c:pt idx="3833">
                  <c:v>-1.0877455833113499E-3</c:v>
                </c:pt>
                <c:pt idx="3834">
                  <c:v>-1.0878163059193E-3</c:v>
                </c:pt>
                <c:pt idx="3835">
                  <c:v>-1.08788536444474E-3</c:v>
                </c:pt>
                <c:pt idx="3836">
                  <c:v>-1.08795272405086E-3</c:v>
                </c:pt>
                <c:pt idx="3837">
                  <c:v>-1.0880183586683501E-3</c:v>
                </c:pt>
                <c:pt idx="3838">
                  <c:v>-1.0880822477061099E-3</c:v>
                </c:pt>
                <c:pt idx="3839">
                  <c:v>-1.08814437489547E-3</c:v>
                </c:pt>
                <c:pt idx="3840">
                  <c:v>-1.0882047287137501E-3</c:v>
                </c:pt>
                <c:pt idx="3841">
                  <c:v>-1.0882633027587899E-3</c:v>
                </c:pt>
                <c:pt idx="3842">
                  <c:v>-1.08832009481812E-3</c:v>
                </c:pt>
                <c:pt idx="3843">
                  <c:v>-1.088375104584E-3</c:v>
                </c:pt>
                <c:pt idx="3844">
                  <c:v>-1.0884283307445301E-3</c:v>
                </c:pt>
                <c:pt idx="3845">
                  <c:v>-1.0884797679782401E-3</c:v>
                </c:pt>
                <c:pt idx="3846">
                  <c:v>-1.08852940388007E-3</c:v>
                </c:pt>
                <c:pt idx="3847">
                  <c:v>-1.0885772159630199E-3</c:v>
                </c:pt>
                <c:pt idx="3848">
                  <c:v>-1.0886231695064999E-3</c:v>
                </c:pt>
                <c:pt idx="3849">
                  <c:v>-1.0886672172032001E-3</c:v>
                </c:pt>
                <c:pt idx="3850">
                  <c:v>-1.0887093008275499E-3</c:v>
                </c:pt>
                <c:pt idx="3851">
                  <c:v>-1.08874935415142E-3</c:v>
                </c:pt>
                <c:pt idx="3852">
                  <c:v>-1.0887873059319401E-3</c:v>
                </c:pt>
                <c:pt idx="3853">
                  <c:v>-1.0888230821797201E-3</c:v>
                </c:pt>
                <c:pt idx="3854">
                  <c:v>-1.08885660785477E-3</c:v>
                </c:pt>
                <c:pt idx="3855">
                  <c:v>-1.08888780939399E-3</c:v>
                </c:pt>
                <c:pt idx="3856">
                  <c:v>-1.0889166203705599E-3</c:v>
                </c:pt>
                <c:pt idx="3857">
                  <c:v>-1.0889429917653401E-3</c:v>
                </c:pt>
                <c:pt idx="3858">
                  <c:v>-1.0889669051314E-3</c:v>
                </c:pt>
                <c:pt idx="3859">
                  <c:v>-1.0889883830497099E-3</c:v>
                </c:pt>
                <c:pt idx="3860">
                  <c:v>-1.08900749010822E-3</c:v>
                </c:pt>
                <c:pt idx="3861">
                  <c:v>-1.08902432122595E-3</c:v>
                </c:pt>
                <c:pt idx="3862">
                  <c:v>-1.08903898080791E-3</c:v>
                </c:pt>
                <c:pt idx="3863">
                  <c:v>-1.0890515615651799E-3</c:v>
                </c:pt>
                <c:pt idx="3864">
                  <c:v>-1.08906213224007E-3</c:v>
                </c:pt>
                <c:pt idx="3865">
                  <c:v>-1.08907073883381E-3</c:v>
                </c:pt>
                <c:pt idx="3866">
                  <c:v>-1.08907741741939E-3</c:v>
                </c:pt>
                <c:pt idx="3867">
                  <c:v>-1.08908221208598E-3</c:v>
                </c:pt>
                <c:pt idx="3868">
                  <c:v>-1.0890851909222999E-3</c:v>
                </c:pt>
                <c:pt idx="3869">
                  <c:v>-1.08908645548556E-3</c:v>
                </c:pt>
                <c:pt idx="3870">
                  <c:v>-1.08908614273544E-3</c:v>
                </c:pt>
                <c:pt idx="3871">
                  <c:v>-1.08908442101532E-3</c:v>
                </c:pt>
                <c:pt idx="3872">
                  <c:v>-1.08908148264334E-3</c:v>
                </c:pt>
                <c:pt idx="3873">
                  <c:v>-1.08907753545248E-3</c:v>
                </c:pt>
                <c:pt idx="3874">
                  <c:v>-1.08907279498488E-3</c:v>
                </c:pt>
                <c:pt idx="3875">
                  <c:v>-1.08906747850472E-3</c:v>
                </c:pt>
                <c:pt idx="3876">
                  <c:v>-1.0890618015381699E-3</c:v>
                </c:pt>
                <c:pt idx="3877">
                  <c:v>-1.0890559770367399E-3</c:v>
                </c:pt>
                <c:pt idx="3878">
                  <c:v>-1.0890502164307399E-3</c:v>
                </c:pt>
                <c:pt idx="3879">
                  <c:v>-1.08904473111916E-3</c:v>
                </c:pt>
                <c:pt idx="3880">
                  <c:v>-1.0890397328026701E-3</c:v>
                </c:pt>
                <c:pt idx="3881">
                  <c:v>-1.0890354316844999E-3</c:v>
                </c:pt>
                <c:pt idx="3882">
                  <c:v>-1.08903203259552E-3</c:v>
                </c:pt>
                <c:pt idx="3883">
                  <c:v>-1.08902972992794E-3</c:v>
                </c:pt>
                <c:pt idx="3884">
                  <c:v>-1.0890287024889901E-3</c:v>
                </c:pt>
                <c:pt idx="3885">
                  <c:v>-1.0890291090988799E-3</c:v>
                </c:pt>
                <c:pt idx="3886">
                  <c:v>-1.08903108534175E-3</c:v>
                </c:pt>
                <c:pt idx="3887">
                  <c:v>-1.08903474162196E-3</c:v>
                </c:pt>
                <c:pt idx="3888">
                  <c:v>-1.0890401625663301E-3</c:v>
                </c:pt>
                <c:pt idx="3889">
                  <c:v>-1.0890474076544899E-3</c:v>
                </c:pt>
                <c:pt idx="3890">
                  <c:v>-1.0890565126577801E-3</c:v>
                </c:pt>
                <c:pt idx="3891">
                  <c:v>-1.0890674911683E-3</c:v>
                </c:pt>
                <c:pt idx="3892">
                  <c:v>-1.08908033547727E-3</c:v>
                </c:pt>
                <c:pt idx="3893">
                  <c:v>-1.0890950164758201E-3</c:v>
                </c:pt>
                <c:pt idx="3894">
                  <c:v>-1.08911148295185E-3</c:v>
                </c:pt>
                <c:pt idx="3895">
                  <c:v>-1.08912966122319E-3</c:v>
                </c:pt>
                <c:pt idx="3896">
                  <c:v>-1.0891494560692401E-3</c:v>
                </c:pt>
                <c:pt idx="3897">
                  <c:v>-1.0891707533222199E-3</c:v>
                </c:pt>
                <c:pt idx="3898">
                  <c:v>-1.08919342361014E-3</c:v>
                </c:pt>
                <c:pt idx="3899">
                  <c:v>-1.0892173261765801E-3</c:v>
                </c:pt>
                <c:pt idx="3900">
                  <c:v>-1.0892423118174801E-3</c:v>
                </c:pt>
                <c:pt idx="3901">
                  <c:v>-1.0892682246969E-3</c:v>
                </c:pt>
                <c:pt idx="3902">
                  <c:v>-1.08929490365859E-3</c:v>
                </c:pt>
                <c:pt idx="3903">
                  <c:v>-1.08932218407465E-3</c:v>
                </c:pt>
                <c:pt idx="3904">
                  <c:v>-1.0893499009908699E-3</c:v>
                </c:pt>
                <c:pt idx="3905">
                  <c:v>-1.08937789351797E-3</c:v>
                </c:pt>
                <c:pt idx="3906">
                  <c:v>-1.0894060096185E-3</c:v>
                </c:pt>
                <c:pt idx="3907">
                  <c:v>-1.0894341101767E-3</c:v>
                </c:pt>
                <c:pt idx="3908">
                  <c:v>-1.08946207167182E-3</c:v>
                </c:pt>
                <c:pt idx="3909">
                  <c:v>-1.0894897875639001E-3</c:v>
                </c:pt>
                <c:pt idx="3910">
                  <c:v>-1.0895171690772699E-3</c:v>
                </c:pt>
                <c:pt idx="3911">
                  <c:v>-1.0895441460774299E-3</c:v>
                </c:pt>
                <c:pt idx="3912">
                  <c:v>-1.08957066829606E-3</c:v>
                </c:pt>
                <c:pt idx="3913">
                  <c:v>-1.0895967066820601E-3</c:v>
                </c:pt>
                <c:pt idx="3914">
                  <c:v>-1.0896222544480099E-3</c:v>
                </c:pt>
                <c:pt idx="3915">
                  <c:v>-1.08964732741733E-3</c:v>
                </c:pt>
                <c:pt idx="3916">
                  <c:v>-1.08967196336754E-3</c:v>
                </c:pt>
                <c:pt idx="3917">
                  <c:v>-1.0896962201422701E-3</c:v>
                </c:pt>
                <c:pt idx="3918">
                  <c:v>-1.0897201724770699E-3</c:v>
                </c:pt>
                <c:pt idx="3919">
                  <c:v>-1.0897439078105199E-3</c:v>
                </c:pt>
                <c:pt idx="3920">
                  <c:v>-1.08976752169034E-3</c:v>
                </c:pt>
                <c:pt idx="3921">
                  <c:v>-1.0897911134897E-3</c:v>
                </c:pt>
                <c:pt idx="3922">
                  <c:v>-1.08981478290043E-3</c:v>
                </c:pt>
                <c:pt idx="3923">
                  <c:v>-1.0898386271600299E-3</c:v>
                </c:pt>
                <c:pt idx="3924">
                  <c:v>-1.08986273848514E-3</c:v>
                </c:pt>
                <c:pt idx="3925">
                  <c:v>-1.08988720111164E-3</c:v>
                </c:pt>
                <c:pt idx="3926">
                  <c:v>-1.08991208796578E-3</c:v>
                </c:pt>
                <c:pt idx="3927">
                  <c:v>-1.0899374581476401E-3</c:v>
                </c:pt>
                <c:pt idx="3928">
                  <c:v>-1.0899633573262901E-3</c:v>
                </c:pt>
                <c:pt idx="3929">
                  <c:v>-1.0899898228316799E-3</c:v>
                </c:pt>
                <c:pt idx="3930">
                  <c:v>-1.09001689331968E-3</c:v>
                </c:pt>
                <c:pt idx="3931">
                  <c:v>-1.09004462021145E-3</c:v>
                </c:pt>
                <c:pt idx="3932">
                  <c:v>-1.0900730763253701E-3</c:v>
                </c:pt>
                <c:pt idx="3933">
                  <c:v>-1.09010235757094E-3</c:v>
                </c:pt>
                <c:pt idx="3934">
                  <c:v>-1.0901325762571301E-3</c:v>
                </c:pt>
                <c:pt idx="3935">
                  <c:v>-1.0901638480731899E-3</c:v>
                </c:pt>
                <c:pt idx="3936">
                  <c:v>-1.0901962772604701E-3</c:v>
                </c:pt>
                <c:pt idx="3937">
                  <c:v>-1.0902299447699501E-3</c:v>
                </c:pt>
                <c:pt idx="3938">
                  <c:v>-1.0902649024605499E-3</c:v>
                </c:pt>
                <c:pt idx="3939">
                  <c:v>-1.0903011737921299E-3</c:v>
                </c:pt>
                <c:pt idx="3940">
                  <c:v>-1.0903387593031099E-3</c:v>
                </c:pt>
                <c:pt idx="3941">
                  <c:v>-1.0903776441700201E-3</c:v>
                </c:pt>
                <c:pt idx="3942">
                  <c:v>-1.0904178053075799E-3</c:v>
                </c:pt>
                <c:pt idx="3943">
                  <c:v>-1.09045921630413E-3</c:v>
                </c:pt>
                <c:pt idx="3944">
                  <c:v>-1.09050184947652E-3</c:v>
                </c:pt>
                <c:pt idx="3945">
                  <c:v>-1.09054567517704E-3</c:v>
                </c:pt>
                <c:pt idx="3946">
                  <c:v>-1.09059065911219E-3</c:v>
                </c:pt>
                <c:pt idx="3947">
                  <c:v>-1.0906367588319199E-3</c:v>
                </c:pt>
                <c:pt idx="3948">
                  <c:v>-1.0906839206612201E-3</c:v>
                </c:pt>
                <c:pt idx="3949">
                  <c:v>-1.0907320781034101E-3</c:v>
                </c:pt>
                <c:pt idx="3950">
                  <c:v>-1.09078115218045E-3</c:v>
                </c:pt>
                <c:pt idx="3951">
                  <c:v>-1.0908310534879001E-3</c:v>
                </c:pt>
                <c:pt idx="3952">
                  <c:v>-1.09088168521426E-3</c:v>
                </c:pt>
                <c:pt idx="3953">
                  <c:v>-1.0909329462050099E-3</c:v>
                </c:pt>
                <c:pt idx="3954">
                  <c:v>-1.0909847333393601E-3</c:v>
                </c:pt>
                <c:pt idx="3955">
                  <c:v>-1.09103694286344E-3</c:v>
                </c:pt>
                <c:pt idx="3956">
                  <c:v>-1.0910894706929999E-3</c:v>
                </c:pt>
                <c:pt idx="3957">
                  <c:v>-1.09114221195424E-3</c:v>
                </c:pt>
                <c:pt idx="3958">
                  <c:v>-1.0911950601728399E-3</c:v>
                </c:pt>
                <c:pt idx="3959">
                  <c:v>-1.09124790657868E-3</c:v>
                </c:pt>
                <c:pt idx="3960">
                  <c:v>-1.0913006399552001E-3</c:v>
                </c:pt>
                <c:pt idx="3961">
                  <c:v>-1.0913531472942701E-3</c:v>
                </c:pt>
                <c:pt idx="3962">
                  <c:v>-1.09140531521564E-3</c:v>
                </c:pt>
                <c:pt idx="3963">
                  <c:v>-1.0914570317774801E-3</c:v>
                </c:pt>
                <c:pt idx="3964">
                  <c:v>-1.09150818810842E-3</c:v>
                </c:pt>
                <c:pt idx="3965">
                  <c:v>-1.0915586793705499E-3</c:v>
                </c:pt>
                <c:pt idx="3966">
                  <c:v>-1.09160840490481E-3</c:v>
                </c:pt>
                <c:pt idx="3967">
                  <c:v>-1.0916572678312301E-3</c:v>
                </c:pt>
                <c:pt idx="3968">
                  <c:v>-1.09170517462802E-3</c:v>
                </c:pt>
                <c:pt idx="3969">
                  <c:v>-1.0917520351374701E-3</c:v>
                </c:pt>
                <c:pt idx="3970">
                  <c:v>-1.0917977630969099E-3</c:v>
                </c:pt>
                <c:pt idx="3971">
                  <c:v>-1.0918422768946901E-3</c:v>
                </c:pt>
                <c:pt idx="3972">
                  <c:v>-1.09188550006652E-3</c:v>
                </c:pt>
                <c:pt idx="3973">
                  <c:v>-1.0919273611963399E-3</c:v>
                </c:pt>
                <c:pt idx="3974">
                  <c:v>-1.0919677932725901E-3</c:v>
                </c:pt>
                <c:pt idx="3975">
                  <c:v>-1.0920067329233899E-3</c:v>
                </c:pt>
                <c:pt idx="3976">
                  <c:v>-1.09204412007176E-3</c:v>
                </c:pt>
                <c:pt idx="3977">
                  <c:v>-1.09207989834786E-3</c:v>
                </c:pt>
                <c:pt idx="3978">
                  <c:v>-1.09211401621347E-3</c:v>
                </c:pt>
                <c:pt idx="3979">
                  <c:v>-1.0921464284483001E-3</c:v>
                </c:pt>
                <c:pt idx="3980">
                  <c:v>-1.09217709759387E-3</c:v>
                </c:pt>
                <c:pt idx="3981">
                  <c:v>-1.09220599514115E-3</c:v>
                </c:pt>
                <c:pt idx="3982">
                  <c:v>-1.0922331025188801E-3</c:v>
                </c:pt>
                <c:pt idx="3983">
                  <c:v>-1.09225841212098E-3</c:v>
                </c:pt>
                <c:pt idx="3984">
                  <c:v>-1.0922819286311E-3</c:v>
                </c:pt>
                <c:pt idx="3985">
                  <c:v>-1.0923036707904299E-3</c:v>
                </c:pt>
                <c:pt idx="3986">
                  <c:v>-1.0923236735781001E-3</c:v>
                </c:pt>
                <c:pt idx="3987">
                  <c:v>-1.0923419905801699E-3</c:v>
                </c:pt>
                <c:pt idx="3988">
                  <c:v>-1.0923586961558299E-3</c:v>
                </c:pt>
                <c:pt idx="3989">
                  <c:v>-1.0923738869319599E-3</c:v>
                </c:pt>
                <c:pt idx="3990">
                  <c:v>-1.0923876822272001E-3</c:v>
                </c:pt>
                <c:pt idx="3991">
                  <c:v>-1.0924002232319901E-3</c:v>
                </c:pt>
                <c:pt idx="3992">
                  <c:v>-1.09241167106799E-3</c:v>
                </c:pt>
                <c:pt idx="3993">
                  <c:v>-1.0924222040661E-3</c:v>
                </c:pt>
                <c:pt idx="3994">
                  <c:v>-1.0924320145898601E-3</c:v>
                </c:pt>
                <c:pt idx="3995">
                  <c:v>-1.0924413054595201E-3</c:v>
                </c:pt>
                <c:pt idx="3996">
                  <c:v>-1.0924502856669901E-3</c:v>
                </c:pt>
                <c:pt idx="3997">
                  <c:v>-1.0924591649338099E-3</c:v>
                </c:pt>
                <c:pt idx="3998">
                  <c:v>-1.0924681470358001E-3</c:v>
                </c:pt>
                <c:pt idx="3999">
                  <c:v>-1.0924774226771E-3</c:v>
                </c:pt>
                <c:pt idx="4000">
                  <c:v>-1.0924871636088E-3</c:v>
                </c:pt>
                <c:pt idx="4001">
                  <c:v>-1.0924975200059201E-3</c:v>
                </c:pt>
                <c:pt idx="4002">
                  <c:v>-1.0925086224093899E-3</c:v>
                </c:pt>
                <c:pt idx="4003">
                  <c:v>-1.09252058795639E-3</c:v>
                </c:pt>
                <c:pt idx="4004">
                  <c:v>-1.09253352888069E-3</c:v>
                </c:pt>
                <c:pt idx="4005">
                  <c:v>-1.09254756025137E-3</c:v>
                </c:pt>
                <c:pt idx="4006">
                  <c:v>-1.09256280416281E-3</c:v>
                </c:pt>
                <c:pt idx="4007">
                  <c:v>-1.09257938895899E-3</c:v>
                </c:pt>
                <c:pt idx="4008">
                  <c:v>-1.09259744389475E-3</c:v>
                </c:pt>
                <c:pt idx="4009">
                  <c:v>-1.09261709110295E-3</c:v>
                </c:pt>
                <c:pt idx="4010">
                  <c:v>-1.09263843732779E-3</c:v>
                </c:pt>
                <c:pt idx="4011">
                  <c:v>-1.09266156755967E-3</c:v>
                </c:pt>
                <c:pt idx="4012">
                  <c:v>-1.0926865417899799E-3</c:v>
                </c:pt>
                <c:pt idx="4013">
                  <c:v>-1.09271339504608E-3</c:v>
                </c:pt>
                <c:pt idx="4014">
                  <c:v>-1.0927421400170399E-3</c:v>
                </c:pt>
                <c:pt idx="4015">
                  <c:v>-1.0927727711009601E-3</c:v>
                </c:pt>
                <c:pt idx="4016">
                  <c:v>-1.09280526860984E-3</c:v>
                </c:pt>
                <c:pt idx="4017">
                  <c:v>-1.09283960209325E-3</c:v>
                </c:pt>
                <c:pt idx="4018">
                  <c:v>-1.0928757321896599E-3</c:v>
                </c:pt>
                <c:pt idx="4019">
                  <c:v>-1.0929136109606699E-3</c:v>
                </c:pt>
                <c:pt idx="4020">
                  <c:v>-1.09295318115249E-3</c:v>
                </c:pt>
                <c:pt idx="4021">
                  <c:v>-1.0929943751204201E-3</c:v>
                </c:pt>
                <c:pt idx="4022">
                  <c:v>-1.09303711416543E-3</c:v>
                </c:pt>
                <c:pt idx="4023">
                  <c:v>-1.09308130880025E-3</c:v>
                </c:pt>
                <c:pt idx="4024">
                  <c:v>-1.0931268600997801E-3</c:v>
                </c:pt>
                <c:pt idx="4025">
                  <c:v>-1.09317366194384E-3</c:v>
                </c:pt>
                <c:pt idx="4026">
                  <c:v>-1.09322160373313E-3</c:v>
                </c:pt>
                <c:pt idx="4027">
                  <c:v>-1.0932705730862899E-3</c:v>
                </c:pt>
                <c:pt idx="4028">
                  <c:v>-1.0933204580894499E-3</c:v>
                </c:pt>
                <c:pt idx="4029">
                  <c:v>-1.0933711488314299E-3</c:v>
                </c:pt>
                <c:pt idx="4030">
                  <c:v>-1.0934225381702899E-3</c:v>
                </c:pt>
                <c:pt idx="4031">
                  <c:v>-1.09347452189549E-3</c:v>
                </c:pt>
                <c:pt idx="4032">
                  <c:v>-1.09352699860748E-3</c:v>
                </c:pt>
                <c:pt idx="4033">
                  <c:v>-1.0935798696724501E-3</c:v>
                </c:pt>
                <c:pt idx="4034">
                  <c:v>-1.09363303949868E-3</c:v>
                </c:pt>
                <c:pt idx="4035">
                  <c:v>-1.0936864161634899E-3</c:v>
                </c:pt>
                <c:pt idx="4036">
                  <c:v>-1.0937399121976499E-3</c:v>
                </c:pt>
                <c:pt idx="4037">
                  <c:v>-1.0937934452227801E-3</c:v>
                </c:pt>
                <c:pt idx="4038">
                  <c:v>-1.0938469381942899E-3</c:v>
                </c:pt>
                <c:pt idx="4039">
                  <c:v>-1.0939003191886201E-3</c:v>
                </c:pt>
                <c:pt idx="4040">
                  <c:v>-1.0939535208732501E-3</c:v>
                </c:pt>
                <c:pt idx="4041">
                  <c:v>-1.0940064798902101E-3</c:v>
                </c:pt>
                <c:pt idx="4042">
                  <c:v>-1.0940591363158201E-3</c:v>
                </c:pt>
                <c:pt idx="4043">
                  <c:v>-1.0941114331824201E-3</c:v>
                </c:pt>
                <c:pt idx="4044">
                  <c:v>-1.09416331588142E-3</c:v>
                </c:pt>
                <c:pt idx="4045">
                  <c:v>-1.0942147312225899E-3</c:v>
                </c:pt>
                <c:pt idx="4046">
                  <c:v>-1.0942656260322901E-3</c:v>
                </c:pt>
                <c:pt idx="4047">
                  <c:v>-1.09431594536579E-3</c:v>
                </c:pt>
                <c:pt idx="4048">
                  <c:v>-1.09436563056821E-3</c:v>
                </c:pt>
                <c:pt idx="4049">
                  <c:v>-1.0944146174552501E-3</c:v>
                </c:pt>
                <c:pt idx="4050">
                  <c:v>-1.0944628347932799E-3</c:v>
                </c:pt>
                <c:pt idx="4051">
                  <c:v>-1.0945102031110401E-3</c:v>
                </c:pt>
                <c:pt idx="4052">
                  <c:v>-1.0945566337637201E-3</c:v>
                </c:pt>
                <c:pt idx="4053">
                  <c:v>-1.0946020281526699E-3</c:v>
                </c:pt>
                <c:pt idx="4054">
                  <c:v>-1.09464627707883E-3</c:v>
                </c:pt>
                <c:pt idx="4055">
                  <c:v>-1.09468926032853E-3</c:v>
                </c:pt>
                <c:pt idx="4056">
                  <c:v>-1.09473084670023E-3</c:v>
                </c:pt>
                <c:pt idx="4057">
                  <c:v>-1.0947708947297E-3</c:v>
                </c:pt>
                <c:pt idx="4058">
                  <c:v>-1.0948092543302201E-3</c:v>
                </c:pt>
                <c:pt idx="4059">
                  <c:v>-1.0948457694327199E-3</c:v>
                </c:pt>
                <c:pt idx="4060">
                  <c:v>-1.0948802815209701E-3</c:v>
                </c:pt>
                <c:pt idx="4061">
                  <c:v>-1.0949126337751001E-3</c:v>
                </c:pt>
                <c:pt idx="4062">
                  <c:v>-1.0949426754387199E-3</c:v>
                </c:pt>
                <c:pt idx="4063">
                  <c:v>-1.0949702660564501E-3</c:v>
                </c:pt>
                <c:pt idx="4064">
                  <c:v>-1.09499527936935E-3</c:v>
                </c:pt>
                <c:pt idx="4065">
                  <c:v>-1.09501760680863E-3</c:v>
                </c:pt>
                <c:pt idx="4066">
                  <c:v>-1.0950371605655501E-3</c:v>
                </c:pt>
                <c:pt idx="4067">
                  <c:v>-1.09505387606635E-3</c:v>
                </c:pt>
                <c:pt idx="4068">
                  <c:v>-1.09506771340976E-3</c:v>
                </c:pt>
                <c:pt idx="4069">
                  <c:v>-1.0950786571354799E-3</c:v>
                </c:pt>
                <c:pt idx="4070">
                  <c:v>-1.0950867138199501E-3</c:v>
                </c:pt>
                <c:pt idx="4071">
                  <c:v>-1.0950919075379201E-3</c:v>
                </c:pt>
                <c:pt idx="4072">
                  <c:v>-1.0950942740304301E-3</c:v>
                </c:pt>
                <c:pt idx="4073">
                  <c:v>-1.09509385511131E-3</c:v>
                </c:pt>
                <c:pt idx="4074">
                  <c:v>-1.09509069503301E-3</c:v>
                </c:pt>
                <c:pt idx="4075">
                  <c:v>-1.09508484003601E-3</c:v>
                </c:pt>
                <c:pt idx="4076">
                  <c:v>-1.0950763412756E-3</c:v>
                </c:pt>
                <c:pt idx="4077">
                  <c:v>-1.09506526017727E-3</c:v>
                </c:pt>
                <c:pt idx="4078">
                  <c:v>-1.0950516744829099E-3</c:v>
                </c:pt>
                <c:pt idx="4079">
                  <c:v>-1.0950356831082701E-3</c:v>
                </c:pt>
                <c:pt idx="4080">
                  <c:v>-1.09501740842722E-3</c:v>
                </c:pt>
                <c:pt idx="4081">
                  <c:v>-1.0949969954749401E-3</c:v>
                </c:pt>
                <c:pt idx="4082">
                  <c:v>-1.09497460846546E-3</c:v>
                </c:pt>
                <c:pt idx="4083">
                  <c:v>-1.09495042565768E-3</c:v>
                </c:pt>
                <c:pt idx="4084">
                  <c:v>-1.0949246338398701E-3</c:v>
                </c:pt>
                <c:pt idx="4085">
                  <c:v>-1.0948974235545101E-3</c:v>
                </c:pt>
                <c:pt idx="4086">
                  <c:v>-1.0948689857703999E-3</c:v>
                </c:pt>
                <c:pt idx="4087">
                  <c:v>-1.09483951018584E-3</c:v>
                </c:pt>
                <c:pt idx="4088">
                  <c:v>-1.0948091848656299E-3</c:v>
                </c:pt>
                <c:pt idx="4089">
                  <c:v>-1.0947781965929E-3</c:v>
                </c:pt>
                <c:pt idx="4090">
                  <c:v>-1.0947467312197401E-3</c:v>
                </c:pt>
                <c:pt idx="4091">
                  <c:v>-1.09471497342672E-3</c:v>
                </c:pt>
                <c:pt idx="4092">
                  <c:v>-1.0946831055856799E-3</c:v>
                </c:pt>
                <c:pt idx="4093">
                  <c:v>-1.0946513057564699E-3</c:v>
                </c:pt>
                <c:pt idx="4094">
                  <c:v>-1.0946197451250799E-3</c:v>
                </c:pt>
                <c:pt idx="4095">
                  <c:v>-1.0945885853337199E-3</c:v>
                </c:pt>
                <c:pt idx="4096">
                  <c:v>-1.0945579761444701E-3</c:v>
                </c:pt>
                <c:pt idx="4097">
                  <c:v>-1.0945280537462199E-3</c:v>
                </c:pt>
                <c:pt idx="4098">
                  <c:v>-1.09449893981887E-3</c:v>
                </c:pt>
                <c:pt idx="4099">
                  <c:v>-1.09447074127129E-3</c:v>
                </c:pt>
                <c:pt idx="4100">
                  <c:v>-1.09444355042445E-3</c:v>
                </c:pt>
                <c:pt idx="4101">
                  <c:v>-1.0944174453532201E-3</c:v>
                </c:pt>
                <c:pt idx="4102">
                  <c:v>-1.0943924901409699E-3</c:v>
                </c:pt>
                <c:pt idx="4103">
                  <c:v>-1.09436873492478E-3</c:v>
                </c:pt>
                <c:pt idx="4104">
                  <c:v>-1.0943462157662299E-3</c:v>
                </c:pt>
                <c:pt idx="4105">
                  <c:v>-1.09432495451256E-3</c:v>
                </c:pt>
                <c:pt idx="4106">
                  <c:v>-1.0943049588605701E-3</c:v>
                </c:pt>
                <c:pt idx="4107">
                  <c:v>-1.0942862227864599E-3</c:v>
                </c:pt>
                <c:pt idx="4108">
                  <c:v>-1.09426872738974E-3</c:v>
                </c:pt>
                <c:pt idx="4109">
                  <c:v>-1.09425244208205E-3</c:v>
                </c:pt>
                <c:pt idx="4110">
                  <c:v>-1.0942373259935901E-3</c:v>
                </c:pt>
                <c:pt idx="4111">
                  <c:v>-1.0942233294923599E-3</c:v>
                </c:pt>
                <c:pt idx="4112">
                  <c:v>-1.09421039578773E-3</c:v>
                </c:pt>
                <c:pt idx="4113">
                  <c:v>-1.0941984626619901E-3</c:v>
                </c:pt>
                <c:pt idx="4114">
                  <c:v>-1.09418746438699E-3</c:v>
                </c:pt>
                <c:pt idx="4115">
                  <c:v>-1.0941773338274301E-3</c:v>
                </c:pt>
                <c:pt idx="4116">
                  <c:v>-1.09416800463776E-3</c:v>
                </c:pt>
                <c:pt idx="4117">
                  <c:v>-1.0941594133844401E-3</c:v>
                </c:pt>
                <c:pt idx="4118">
                  <c:v>-1.0941515014110199E-3</c:v>
                </c:pt>
                <c:pt idx="4119">
                  <c:v>-1.0941442163175899E-3</c:v>
                </c:pt>
                <c:pt idx="4120">
                  <c:v>-1.09413751301051E-3</c:v>
                </c:pt>
                <c:pt idx="4121">
                  <c:v>-1.0941313543474101E-3</c:v>
                </c:pt>
                <c:pt idx="4122">
                  <c:v>-1.0941257114225199E-3</c:v>
                </c:pt>
                <c:pt idx="4123">
                  <c:v>-1.0941205635065601E-3</c:v>
                </c:pt>
                <c:pt idx="4124">
                  <c:v>-1.09411589760388E-3</c:v>
                </c:pt>
                <c:pt idx="4125">
                  <c:v>-1.0941117075530099E-3</c:v>
                </c:pt>
                <c:pt idx="4126">
                  <c:v>-1.09410799260839E-3</c:v>
                </c:pt>
                <c:pt idx="4127">
                  <c:v>-1.0941047555077701E-3</c:v>
                </c:pt>
                <c:pt idx="4128">
                  <c:v>-1.09410200013795E-3</c:v>
                </c:pt>
                <c:pt idx="4129">
                  <c:v>-1.09409972902497E-3</c:v>
                </c:pt>
                <c:pt idx="4130">
                  <c:v>-1.0940979409508999E-3</c:v>
                </c:pt>
                <c:pt idx="4131">
                  <c:v>-1.0940966290043999E-3</c:v>
                </c:pt>
                <c:pt idx="4132">
                  <c:v>-1.0940957792983199E-3</c:v>
                </c:pt>
                <c:pt idx="4133">
                  <c:v>-1.0940953704631599E-3</c:v>
                </c:pt>
                <c:pt idx="4134">
                  <c:v>-1.09409537390553E-3</c:v>
                </c:pt>
                <c:pt idx="4135">
                  <c:v>-1.09409575475863E-3</c:v>
                </c:pt>
                <c:pt idx="4136">
                  <c:v>-1.0940964734646201E-3</c:v>
                </c:pt>
                <c:pt idx="4137">
                  <c:v>-1.0940974879750901E-3</c:v>
                </c:pt>
                <c:pt idx="4138">
                  <c:v>-1.09409875655347E-3</c:v>
                </c:pt>
                <c:pt idx="4139">
                  <c:v>-1.09410024103853E-3</c:v>
                </c:pt>
                <c:pt idx="4140">
                  <c:v>-1.09410191018121E-3</c:v>
                </c:pt>
                <c:pt idx="4141">
                  <c:v>-1.0941037423972499E-3</c:v>
                </c:pt>
                <c:pt idx="4142">
                  <c:v>-1.09410572715269E-3</c:v>
                </c:pt>
                <c:pt idx="4143">
                  <c:v>-1.0941078643587E-3</c:v>
                </c:pt>
                <c:pt idx="4144">
                  <c:v>-1.09411016161713E-3</c:v>
                </c:pt>
                <c:pt idx="4145">
                  <c:v>-1.0941126297930499E-3</c:v>
                </c:pt>
                <c:pt idx="4146">
                  <c:v>-1.0941152779516401E-3</c:v>
                </c:pt>
                <c:pt idx="4147">
                  <c:v>-1.09411810894809E-3</c:v>
                </c:pt>
                <c:pt idx="4148">
                  <c:v>-1.0941211167859401E-3</c:v>
                </c:pt>
                <c:pt idx="4149">
                  <c:v>-1.0941242863231301E-3</c:v>
                </c:pt>
                <c:pt idx="4150">
                  <c:v>-1.0941275952085E-3</c:v>
                </c:pt>
                <c:pt idx="4151">
                  <c:v>-1.0941310173203701E-3</c:v>
                </c:pt>
                <c:pt idx="4152">
                  <c:v>-1.09413452664639E-3</c:v>
                </c:pt>
                <c:pt idx="4153">
                  <c:v>-1.0941381005565201E-3</c:v>
                </c:pt>
                <c:pt idx="4154">
                  <c:v>-1.09414172172719E-3</c:v>
                </c:pt>
                <c:pt idx="4155">
                  <c:v>-1.09414537844026E-3</c:v>
                </c:pt>
                <c:pt idx="4156">
                  <c:v>-1.09414906344795E-3</c:v>
                </c:pt>
                <c:pt idx="4157">
                  <c:v>-1.0941527719387899E-3</c:v>
                </c:pt>
                <c:pt idx="4158">
                  <c:v>-1.09415649928502E-3</c:v>
                </c:pt>
                <c:pt idx="4159">
                  <c:v>-1.0941602391910899E-3</c:v>
                </c:pt>
                <c:pt idx="4160">
                  <c:v>-1.0941639826426599E-3</c:v>
                </c:pt>
                <c:pt idx="4161">
                  <c:v>-1.0941677177582301E-3</c:v>
                </c:pt>
                <c:pt idx="4162">
                  <c:v>-1.0941714303666201E-3</c:v>
                </c:pt>
                <c:pt idx="4163">
                  <c:v>-1.0941751049494E-3</c:v>
                </c:pt>
                <c:pt idx="4164">
                  <c:v>-1.09417872553842E-3</c:v>
                </c:pt>
                <c:pt idx="4165">
                  <c:v>-1.09418227623608E-3</c:v>
                </c:pt>
                <c:pt idx="4166">
                  <c:v>-1.09418574119047E-3</c:v>
                </c:pt>
                <c:pt idx="4167">
                  <c:v>-1.0941891040442901E-3</c:v>
                </c:pt>
                <c:pt idx="4168">
                  <c:v>-1.0941923470304E-3</c:v>
                </c:pt>
                <c:pt idx="4169">
                  <c:v>-1.0941954499672901E-3</c:v>
                </c:pt>
                <c:pt idx="4170">
                  <c:v>-1.0941983894019599E-3</c:v>
                </c:pt>
                <c:pt idx="4171">
                  <c:v>-1.09420113806797E-3</c:v>
                </c:pt>
                <c:pt idx="4172">
                  <c:v>-1.0942036647049E-3</c:v>
                </c:pt>
                <c:pt idx="4173">
                  <c:v>-1.0942059341652499E-3</c:v>
                </c:pt>
                <c:pt idx="4174">
                  <c:v>-1.0942079076559899E-3</c:v>
                </c:pt>
                <c:pt idx="4175">
                  <c:v>-1.09420954294893E-3</c:v>
                </c:pt>
                <c:pt idx="4176">
                  <c:v>-1.0942107944439E-3</c:v>
                </c:pt>
                <c:pt idx="4177">
                  <c:v>-1.0942116130541401E-3</c:v>
                </c:pt>
                <c:pt idx="4178">
                  <c:v>-1.09421194596458E-3</c:v>
                </c:pt>
                <c:pt idx="4179">
                  <c:v>-1.0942117363578201E-3</c:v>
                </c:pt>
                <c:pt idx="4180">
                  <c:v>-1.09421092319756E-3</c:v>
                </c:pt>
                <c:pt idx="4181">
                  <c:v>-1.09420944112187E-3</c:v>
                </c:pt>
                <c:pt idx="4182">
                  <c:v>-1.09420722045935E-3</c:v>
                </c:pt>
                <c:pt idx="4183">
                  <c:v>-1.0942041873664801E-3</c:v>
                </c:pt>
                <c:pt idx="4184">
                  <c:v>-1.0942002641022E-3</c:v>
                </c:pt>
                <c:pt idx="4185">
                  <c:v>-1.0941953694907601E-3</c:v>
                </c:pt>
                <c:pt idx="4186">
                  <c:v>-1.09418941964796E-3</c:v>
                </c:pt>
                <c:pt idx="4187">
                  <c:v>-1.0941823290397199E-3</c:v>
                </c:pt>
                <c:pt idx="4188">
                  <c:v>-1.0941740119014001E-3</c:v>
                </c:pt>
                <c:pt idx="4189">
                  <c:v>-1.09416438399073E-3</c:v>
                </c:pt>
                <c:pt idx="4190">
                  <c:v>-1.09415336460017E-3</c:v>
                </c:pt>
                <c:pt idx="4191">
                  <c:v>-1.09414087873519E-3</c:v>
                </c:pt>
                <c:pt idx="4192">
                  <c:v>-1.09412685937174E-3</c:v>
                </c:pt>
                <c:pt idx="4193">
                  <c:v>-1.09411124972682E-3</c:v>
                </c:pt>
                <c:pt idx="4194">
                  <c:v>-1.09409400548684E-3</c:v>
                </c:pt>
                <c:pt idx="4195">
                  <c:v>-1.09407509692682E-3</c:v>
                </c:pt>
                <c:pt idx="4196">
                  <c:v>-1.0940545108164099E-3</c:v>
                </c:pt>
                <c:pt idx="4197">
                  <c:v>-1.09403225196477E-3</c:v>
                </c:pt>
                <c:pt idx="4198">
                  <c:v>-1.0940083442250101E-3</c:v>
                </c:pt>
                <c:pt idx="4199">
                  <c:v>-1.09398283078701E-3</c:v>
                </c:pt>
                <c:pt idx="4200">
                  <c:v>-1.09395577364329E-3</c:v>
                </c:pt>
                <c:pt idx="4201">
                  <c:v>-1.0939272522083E-3</c:v>
                </c:pt>
                <c:pt idx="4202">
                  <c:v>-1.0938973611828401E-3</c:v>
                </c:pt>
                <c:pt idx="4203">
                  <c:v>-1.0938662078462599E-3</c:v>
                </c:pt>
                <c:pt idx="4204">
                  <c:v>-1.0938339090068199E-3</c:v>
                </c:pt>
                <c:pt idx="4205">
                  <c:v>-1.09380058783828E-3</c:v>
                </c:pt>
                <c:pt idx="4206">
                  <c:v>-1.0937663708038301E-3</c:v>
                </c:pt>
                <c:pt idx="4207">
                  <c:v>-1.09373138484928E-3</c:v>
                </c:pt>
                <c:pt idx="4208">
                  <c:v>-1.0936957550611399E-3</c:v>
                </c:pt>
                <c:pt idx="4209">
                  <c:v>-1.0936596030227299E-3</c:v>
                </c:pt>
                <c:pt idx="4210">
                  <c:v>-1.09362304611338E-3</c:v>
                </c:pt>
                <c:pt idx="4211">
                  <c:v>-1.0935861979225799E-3</c:v>
                </c:pt>
                <c:pt idx="4212">
                  <c:v>-1.09354916975955E-3</c:v>
                </c:pt>
                <c:pt idx="4213">
                  <c:v>-1.0935120729515301E-3</c:v>
                </c:pt>
                <c:pt idx="4214">
                  <c:v>-1.09347502134107E-3</c:v>
                </c:pt>
                <c:pt idx="4215">
                  <c:v>-1.0934381332300899E-3</c:v>
                </c:pt>
                <c:pt idx="4216">
                  <c:v>-1.0934015320771E-3</c:v>
                </c:pt>
                <c:pt idx="4217">
                  <c:v>-1.0933653455457201E-3</c:v>
                </c:pt>
                <c:pt idx="4218">
                  <c:v>-1.0933297029477899E-3</c:v>
                </c:pt>
                <c:pt idx="4219">
                  <c:v>-1.09329473157504E-3</c:v>
                </c:pt>
                <c:pt idx="4220">
                  <c:v>-1.09326055271768E-3</c:v>
                </c:pt>
                <c:pt idx="4221">
                  <c:v>-1.0932272782296301E-3</c:v>
                </c:pt>
                <c:pt idx="4222">
                  <c:v>-1.0931950083115001E-3</c:v>
                </c:pt>
                <c:pt idx="4223">
                  <c:v>-1.0931638308203601E-3</c:v>
                </c:pt>
                <c:pt idx="4224">
                  <c:v>-1.09313382200455E-3</c:v>
                </c:pt>
                <c:pt idx="4225">
                  <c:v>-1.0931050482268401E-3</c:v>
                </c:pt>
                <c:pt idx="4226">
                  <c:v>-1.0930775680642801E-3</c:v>
                </c:pt>
                <c:pt idx="4227">
                  <c:v>-1.0930514341859199E-3</c:v>
                </c:pt>
                <c:pt idx="4228">
                  <c:v>-1.0930266945802999E-3</c:v>
                </c:pt>
                <c:pt idx="4229">
                  <c:v>-1.0930033929632799E-3</c:v>
                </c:pt>
                <c:pt idx="4230">
                  <c:v>-1.09298156846285E-3</c:v>
                </c:pt>
                <c:pt idx="4231">
                  <c:v>-1.09296125487362E-3</c:v>
                </c:pt>
                <c:pt idx="4232">
                  <c:v>-1.09294247985829E-3</c:v>
                </c:pt>
                <c:pt idx="4233">
                  <c:v>-1.09292526443722E-3</c:v>
                </c:pt>
                <c:pt idx="4234">
                  <c:v>-1.0929096229791099E-3</c:v>
                </c:pt>
                <c:pt idx="4235">
                  <c:v>-1.0928955637357E-3</c:v>
                </c:pt>
                <c:pt idx="4236">
                  <c:v>-1.0928830898057501E-3</c:v>
                </c:pt>
                <c:pt idx="4237">
                  <c:v>-1.09287220031251E-3</c:v>
                </c:pt>
                <c:pt idx="4238">
                  <c:v>-1.0928628915538099E-3</c:v>
                </c:pt>
                <c:pt idx="4239">
                  <c:v>-1.09285515793256E-3</c:v>
                </c:pt>
                <c:pt idx="4240">
                  <c:v>-1.09284899256989E-3</c:v>
                </c:pt>
                <c:pt idx="4241">
                  <c:v>-1.09284438761207E-3</c:v>
                </c:pt>
                <c:pt idx="4242">
                  <c:v>-1.0928413343277701E-3</c:v>
                </c:pt>
                <c:pt idx="4243">
                  <c:v>-1.0928398231319701E-3</c:v>
                </c:pt>
                <c:pt idx="4244">
                  <c:v>-1.09283984365946E-3</c:v>
                </c:pt>
                <c:pt idx="4245">
                  <c:v>-1.0928413849557799E-3</c:v>
                </c:pt>
                <c:pt idx="4246">
                  <c:v>-1.0928444357814599E-3</c:v>
                </c:pt>
                <c:pt idx="4247">
                  <c:v>-1.0928489849634201E-3</c:v>
                </c:pt>
                <c:pt idx="4248">
                  <c:v>-1.0928550216976699E-3</c:v>
                </c:pt>
                <c:pt idx="4249">
                  <c:v>-1.0928625357114099E-3</c:v>
                </c:pt>
                <c:pt idx="4250">
                  <c:v>-1.09287151722221E-3</c:v>
                </c:pt>
                <c:pt idx="4251">
                  <c:v>-1.0928819566670799E-3</c:v>
                </c:pt>
                <c:pt idx="4252">
                  <c:v>-1.0928938441991699E-3</c:v>
                </c:pt>
                <c:pt idx="4253">
                  <c:v>-1.09290716895862E-3</c:v>
                </c:pt>
                <c:pt idx="4254">
                  <c:v>-1.0929219181226701E-3</c:v>
                </c:pt>
                <c:pt idx="4255">
                  <c:v>-1.09293807574167E-3</c:v>
                </c:pt>
                <c:pt idx="4256">
                  <c:v>-1.0929556213816699E-3</c:v>
                </c:pt>
                <c:pt idx="4257">
                  <c:v>-1.09297452862061E-3</c:v>
                </c:pt>
                <c:pt idx="4258">
                  <c:v>-1.0929947634775101E-3</c:v>
                </c:pt>
                <c:pt idx="4259">
                  <c:v>-1.09301628287711E-3</c:v>
                </c:pt>
                <c:pt idx="4260">
                  <c:v>-1.0930390332597299E-3</c:v>
                </c:pt>
                <c:pt idx="4261">
                  <c:v>-1.09306294943573E-3</c:v>
                </c:pt>
                <c:pt idx="4262">
                  <c:v>-1.09308795376506E-3</c:v>
                </c:pt>
                <c:pt idx="4263">
                  <c:v>-1.09311395572379E-3</c:v>
                </c:pt>
                <c:pt idx="4264">
                  <c:v>-1.09314085191037E-3</c:v>
                </c:pt>
                <c:pt idx="4265">
                  <c:v>-1.0931685265416599E-3</c:v>
                </c:pt>
                <c:pt idx="4266">
                  <c:v>-1.09319685248413E-3</c:v>
                </c:pt>
                <c:pt idx="4267">
                  <c:v>-1.09322569284905E-3</c:v>
                </c:pt>
                <c:pt idx="4268">
                  <c:v>-1.09325490314076E-3</c:v>
                </c:pt>
                <c:pt idx="4269">
                  <c:v>-1.0932843338880499E-3</c:v>
                </c:pt>
                <c:pt idx="4270">
                  <c:v>-1.0933138336194899E-3</c:v>
                </c:pt>
                <c:pt idx="4271">
                  <c:v>-1.0933432519837801E-3</c:v>
                </c:pt>
                <c:pt idx="4272">
                  <c:v>-1.0933724427848401E-3</c:v>
                </c:pt>
                <c:pt idx="4273">
                  <c:v>-1.0934012667084001E-3</c:v>
                </c:pt>
                <c:pt idx="4274">
                  <c:v>-1.09342959355894E-3</c:v>
                </c:pt>
                <c:pt idx="4275">
                  <c:v>-1.0934573038887301E-3</c:v>
                </c:pt>
                <c:pt idx="4276">
                  <c:v>-1.09348428996292E-3</c:v>
                </c:pt>
                <c:pt idx="4277">
                  <c:v>-1.09351045605346E-3</c:v>
                </c:pt>
                <c:pt idx="4278">
                  <c:v>-1.0935357180941101E-3</c:v>
                </c:pt>
                <c:pt idx="4279">
                  <c:v>-1.0935600027733099E-3</c:v>
                </c:pt>
                <c:pt idx="4280">
                  <c:v>-1.0935832462089499E-3</c:v>
                </c:pt>
                <c:pt idx="4281">
                  <c:v>-1.09360539244233E-3</c:v>
                </c:pt>
                <c:pt idx="4282">
                  <c:v>-1.09362639208258E-3</c:v>
                </c:pt>
                <c:pt idx="4283">
                  <c:v>-1.0936462014811299E-3</c:v>
                </c:pt>
                <c:pt idx="4284">
                  <c:v>-1.0936647827713001E-3</c:v>
                </c:pt>
                <c:pt idx="4285">
                  <c:v>-1.09368210494828E-3</c:v>
                </c:pt>
                <c:pt idx="4286">
                  <c:v>-1.0936981459135299E-3</c:v>
                </c:pt>
                <c:pt idx="4287">
                  <c:v>-1.0937128951335499E-3</c:v>
                </c:pt>
                <c:pt idx="4288">
                  <c:v>-1.09372635635754E-3</c:v>
                </c:pt>
                <c:pt idx="4289">
                  <c:v>-1.09373854977524E-3</c:v>
                </c:pt>
                <c:pt idx="4290">
                  <c:v>-1.09374951310675E-3</c:v>
                </c:pt>
                <c:pt idx="4291">
                  <c:v>-1.0937593013689299E-3</c:v>
                </c:pt>
                <c:pt idx="4292">
                  <c:v>-1.0937679853809099E-3</c:v>
                </c:pt>
                <c:pt idx="4293">
                  <c:v>-1.0937756493572799E-3</c:v>
                </c:pt>
                <c:pt idx="4294">
                  <c:v>-1.0937823881102999E-3</c:v>
                </c:pt>
                <c:pt idx="4295">
                  <c:v>-1.0937883044025501E-3</c:v>
                </c:pt>
                <c:pt idx="4296">
                  <c:v>-1.09379350686708E-3</c:v>
                </c:pt>
                <c:pt idx="4297">
                  <c:v>-1.0937981086937599E-3</c:v>
                </c:pt>
                <c:pt idx="4298">
                  <c:v>-1.0938022270389001E-3</c:v>
                </c:pt>
                <c:pt idx="4299">
                  <c:v>-1.09380598291964E-3</c:v>
                </c:pt>
                <c:pt idx="4300">
                  <c:v>-1.0938095012518201E-3</c:v>
                </c:pt>
                <c:pt idx="4301">
                  <c:v>-1.0938129106971E-3</c:v>
                </c:pt>
                <c:pt idx="4302">
                  <c:v>-1.0938163430837501E-3</c:v>
                </c:pt>
                <c:pt idx="4303">
                  <c:v>-1.09381993231704E-3</c:v>
                </c:pt>
                <c:pt idx="4304">
                  <c:v>-1.09382381285043E-3</c:v>
                </c:pt>
                <c:pt idx="4305">
                  <c:v>-1.09382811790226E-3</c:v>
                </c:pt>
                <c:pt idx="4306">
                  <c:v>-1.0938329776510999E-3</c:v>
                </c:pt>
                <c:pt idx="4307">
                  <c:v>-1.0938385176210599E-3</c:v>
                </c:pt>
                <c:pt idx="4308">
                  <c:v>-1.0938448573932799E-3</c:v>
                </c:pt>
                <c:pt idx="4309">
                  <c:v>-1.0938521096812901E-3</c:v>
                </c:pt>
                <c:pt idx="4310">
                  <c:v>-1.09386037971912E-3</c:v>
                </c:pt>
                <c:pt idx="4311">
                  <c:v>-1.09386976485466E-3</c:v>
                </c:pt>
                <c:pt idx="4312">
                  <c:v>-1.09388035423141E-3</c:v>
                </c:pt>
                <c:pt idx="4313">
                  <c:v>-1.0938922284729801E-3</c:v>
                </c:pt>
                <c:pt idx="4314">
                  <c:v>-1.0939054593421299E-3</c:v>
                </c:pt>
                <c:pt idx="4315">
                  <c:v>-1.0939201094065901E-3</c:v>
                </c:pt>
                <c:pt idx="4316">
                  <c:v>-1.0939362317862E-3</c:v>
                </c:pt>
                <c:pt idx="4317">
                  <c:v>-1.0939538700707101E-3</c:v>
                </c:pt>
                <c:pt idx="4318">
                  <c:v>-1.0939730584811199E-3</c:v>
                </c:pt>
                <c:pt idx="4319">
                  <c:v>-1.09399382231367E-3</c:v>
                </c:pt>
                <c:pt idx="4320">
                  <c:v>-1.0940161786653199E-3</c:v>
                </c:pt>
                <c:pt idx="4321">
                  <c:v>-1.0940401374077799E-3</c:v>
                </c:pt>
                <c:pt idx="4322">
                  <c:v>-1.0940657023572799E-3</c:v>
                </c:pt>
                <c:pt idx="4323">
                  <c:v>-1.0940928725791501E-3</c:v>
                </c:pt>
                <c:pt idx="4324">
                  <c:v>-1.09412164376177E-3</c:v>
                </c:pt>
                <c:pt idx="4325">
                  <c:v>-1.0941520095903701E-3</c:v>
                </c:pt>
                <c:pt idx="4326">
                  <c:v>-1.0941839630439201E-3</c:v>
                </c:pt>
                <c:pt idx="4327">
                  <c:v>-1.0942174975328599E-3</c:v>
                </c:pt>
                <c:pt idx="4328">
                  <c:v>-1.0942526077966799E-3</c:v>
                </c:pt>
                <c:pt idx="4329">
                  <c:v>-1.0942892904918899E-3</c:v>
                </c:pt>
                <c:pt idx="4330">
                  <c:v>-1.09432754442272E-3</c:v>
                </c:pt>
                <c:pt idx="4331">
                  <c:v>-1.0943673703937801E-3</c:v>
                </c:pt>
                <c:pt idx="4332">
                  <c:v>-1.0944087706902001E-3</c:v>
                </c:pt>
                <c:pt idx="4333">
                  <c:v>-1.0944517482127101E-3</c:v>
                </c:pt>
                <c:pt idx="4334">
                  <c:v>-1.0944963053128301E-3</c:v>
                </c:pt>
                <c:pt idx="4335">
                  <c:v>-1.09454244238942E-3</c:v>
                </c:pt>
                <c:pt idx="4336">
                  <c:v>-1.09459015632769E-3</c:v>
                </c:pt>
                <c:pt idx="4337">
                  <c:v>-1.09463943888561E-3</c:v>
                </c:pt>
                <c:pt idx="4338">
                  <c:v>-1.0946902751577099E-3</c:v>
                </c:pt>
                <c:pt idx="4339">
                  <c:v>-1.0947426422644199E-3</c:v>
                </c:pt>
                <c:pt idx="4340">
                  <c:v>-1.0947965084150001E-3</c:v>
                </c:pt>
                <c:pt idx="4341">
                  <c:v>-1.09485183246914E-3</c:v>
                </c:pt>
                <c:pt idx="4342">
                  <c:v>-1.0949085640735499E-3</c:v>
                </c:pt>
                <c:pt idx="4343">
                  <c:v>-1.0949666443840101E-3</c:v>
                </c:pt>
                <c:pt idx="4344">
                  <c:v>-1.0950260073144199E-3</c:v>
                </c:pt>
                <c:pt idx="4345">
                  <c:v>-1.0950865811958099E-3</c:v>
                </c:pt>
                <c:pt idx="4346">
                  <c:v>-1.0951482906888901E-3</c:v>
                </c:pt>
                <c:pt idx="4347">
                  <c:v>-1.0952110587744699E-3</c:v>
                </c:pt>
                <c:pt idx="4348">
                  <c:v>-1.0952748086398901E-3</c:v>
                </c:pt>
                <c:pt idx="4349">
                  <c:v>-1.09533946528176E-3</c:v>
                </c:pt>
                <c:pt idx="4350">
                  <c:v>-1.09540495665333E-3</c:v>
                </c:pt>
                <c:pt idx="4351">
                  <c:v>-1.09547121420887E-3</c:v>
                </c:pt>
                <c:pt idx="4352">
                  <c:v>-1.09553817275272E-3</c:v>
                </c:pt>
                <c:pt idx="4353">
                  <c:v>-1.09560576959493E-3</c:v>
                </c:pt>
                <c:pt idx="4354">
                  <c:v>-1.0956739431449401E-3</c:v>
                </c:pt>
                <c:pt idx="4355">
                  <c:v>-1.09574263121079E-3</c:v>
                </c:pt>
                <c:pt idx="4356">
                  <c:v>-1.0958117693728299E-3</c:v>
                </c:pt>
                <c:pt idx="4357">
                  <c:v>-1.0958812898252399E-3</c:v>
                </c:pt>
                <c:pt idx="4358">
                  <c:v>-1.0959511210026399E-3</c:v>
                </c:pt>
                <c:pt idx="4359">
                  <c:v>-1.09602118814047E-3</c:v>
                </c:pt>
                <c:pt idx="4360">
                  <c:v>-1.09609141469891E-3</c:v>
                </c:pt>
                <c:pt idx="4361">
                  <c:v>-1.0961617243728601E-3</c:v>
                </c:pt>
                <c:pt idx="4362">
                  <c:v>-1.0962320432740199E-3</c:v>
                </c:pt>
                <c:pt idx="4363">
                  <c:v>-1.0963023018465299E-3</c:v>
                </c:pt>
                <c:pt idx="4364">
                  <c:v>-1.0963724361672E-3</c:v>
                </c:pt>
                <c:pt idx="4365">
                  <c:v>-1.0964423884557001E-3</c:v>
                </c:pt>
                <c:pt idx="4366">
                  <c:v>-1.09651210682459E-3</c:v>
                </c:pt>
                <c:pt idx="4367">
                  <c:v>-1.0965815444778299E-3</c:v>
                </c:pt>
                <c:pt idx="4368">
                  <c:v>-1.0966506586694901E-3</c:v>
                </c:pt>
                <c:pt idx="4369">
                  <c:v>-1.0967194097465101E-3</c:v>
                </c:pt>
                <c:pt idx="4370">
                  <c:v>-1.0967877605233399E-3</c:v>
                </c:pt>
                <c:pt idx="4371">
                  <c:v>-1.09685567610552E-3</c:v>
                </c:pt>
                <c:pt idx="4372">
                  <c:v>-1.0969230642224399E-3</c:v>
                </c:pt>
                <c:pt idx="4373">
                  <c:v>-1.0969896145176499E-3</c:v>
                </c:pt>
                <c:pt idx="4374">
                  <c:v>-1.0970554007147101E-3</c:v>
                </c:pt>
                <c:pt idx="4375">
                  <c:v>-1.09712046863181E-3</c:v>
                </c:pt>
                <c:pt idx="4376">
                  <c:v>-1.0971848329647501E-3</c:v>
                </c:pt>
                <c:pt idx="4377">
                  <c:v>-1.0972484998897701E-3</c:v>
                </c:pt>
                <c:pt idx="4378">
                  <c:v>-1.0973114732991201E-3</c:v>
                </c:pt>
                <c:pt idx="4379">
                  <c:v>-1.09737375686242E-3</c:v>
                </c:pt>
                <c:pt idx="4380">
                  <c:v>-1.0974353543796399E-3</c:v>
                </c:pt>
                <c:pt idx="4381">
                  <c:v>-1.0974962696096201E-3</c:v>
                </c:pt>
                <c:pt idx="4382">
                  <c:v>-1.0975565059666999E-3</c:v>
                </c:pt>
                <c:pt idx="4383">
                  <c:v>-1.0976160661923899E-3</c:v>
                </c:pt>
                <c:pt idx="4384">
                  <c:v>-1.09767495204302E-3</c:v>
                </c:pt>
                <c:pt idx="4385">
                  <c:v>-1.09773316396501E-3</c:v>
                </c:pt>
                <c:pt idx="4386">
                  <c:v>-1.09779070066967E-3</c:v>
                </c:pt>
                <c:pt idx="4387">
                  <c:v>-1.09784755853852E-3</c:v>
                </c:pt>
                <c:pt idx="4388">
                  <c:v>-1.0979037308653399E-3</c:v>
                </c:pt>
                <c:pt idx="4389">
                  <c:v>-1.0979592070071401E-3</c:v>
                </c:pt>
                <c:pt idx="4390">
                  <c:v>-1.0980139715414999E-3</c:v>
                </c:pt>
                <c:pt idx="4391">
                  <c:v>-1.09806800352327E-3</c:v>
                </c:pt>
                <c:pt idx="4392">
                  <c:v>-1.0981212759165299E-3</c:v>
                </c:pt>
                <c:pt idx="4393">
                  <c:v>-1.09817375526195E-3</c:v>
                </c:pt>
                <c:pt idx="4394">
                  <c:v>-1.0982254016266701E-3</c:v>
                </c:pt>
                <c:pt idx="4395">
                  <c:v>-1.0982761688760701E-3</c:v>
                </c:pt>
                <c:pt idx="4396">
                  <c:v>-1.09832600529809E-3</c:v>
                </c:pt>
                <c:pt idx="4397">
                  <c:v>-1.0983748545968701E-3</c:v>
                </c:pt>
                <c:pt idx="4398">
                  <c:v>-1.0984226572352299E-3</c:v>
                </c:pt>
                <c:pt idx="4399">
                  <c:v>-1.0984693520775101E-3</c:v>
                </c:pt>
                <c:pt idx="4400">
                  <c:v>-1.0985148782276901E-3</c:v>
                </c:pt>
                <c:pt idx="4401">
                  <c:v>-1.0985591769776899E-3</c:v>
                </c:pt>
                <c:pt idx="4402">
                  <c:v>-1.0986021939014599E-3</c:v>
                </c:pt>
                <c:pt idx="4403">
                  <c:v>-1.09864387719359E-3</c:v>
                </c:pt>
                <c:pt idx="4404">
                  <c:v>-1.09868417142226E-3</c:v>
                </c:pt>
                <c:pt idx="4405">
                  <c:v>-1.09872302939899E-3</c:v>
                </c:pt>
                <c:pt idx="4406">
                  <c:v>-1.0987604343786299E-3</c:v>
                </c:pt>
                <c:pt idx="4407">
                  <c:v>-1.0987963929525099E-3</c:v>
                </c:pt>
                <c:pt idx="4408">
                  <c:v>-1.0988309272829599E-3</c:v>
                </c:pt>
                <c:pt idx="4409">
                  <c:v>-1.0988640736216001E-3</c:v>
                </c:pt>
                <c:pt idx="4410">
                  <c:v>-1.09889586394905E-3</c:v>
                </c:pt>
                <c:pt idx="4411">
                  <c:v>-1.0989263228385201E-3</c:v>
                </c:pt>
                <c:pt idx="4412">
                  <c:v>-1.0989554830203199E-3</c:v>
                </c:pt>
                <c:pt idx="4413">
                  <c:v>-1.09898338909181E-3</c:v>
                </c:pt>
                <c:pt idx="4414">
                  <c:v>-1.0990100944709301E-3</c:v>
                </c:pt>
                <c:pt idx="4415">
                  <c:v>-1.09903565799758E-3</c:v>
                </c:pt>
                <c:pt idx="4416">
                  <c:v>-1.09906014014954E-3</c:v>
                </c:pt>
                <c:pt idx="4417">
                  <c:v>-1.0990836012319E-3</c:v>
                </c:pt>
                <c:pt idx="4418">
                  <c:v>-1.09910610101606E-3</c:v>
                </c:pt>
                <c:pt idx="4419">
                  <c:v>-1.0991276993372501E-3</c:v>
                </c:pt>
                <c:pt idx="4420">
                  <c:v>-1.0991484573710699E-3</c:v>
                </c:pt>
                <c:pt idx="4421">
                  <c:v>-1.0991684390639299E-3</c:v>
                </c:pt>
                <c:pt idx="4422">
                  <c:v>-1.0991877128745399E-3</c:v>
                </c:pt>
                <c:pt idx="4423">
                  <c:v>-1.0992063535279499E-3</c:v>
                </c:pt>
                <c:pt idx="4424">
                  <c:v>-1.09922444321836E-3</c:v>
                </c:pt>
                <c:pt idx="4425">
                  <c:v>-1.0992420719526999E-3</c:v>
                </c:pt>
                <c:pt idx="4426">
                  <c:v>-1.09925933683125E-3</c:v>
                </c:pt>
                <c:pt idx="4427">
                  <c:v>-1.0992763403035999E-3</c:v>
                </c:pt>
                <c:pt idx="4428">
                  <c:v>-1.0992931876678601E-3</c:v>
                </c:pt>
                <c:pt idx="4429">
                  <c:v>-1.09930998420027E-3</c:v>
                </c:pt>
                <c:pt idx="4430">
                  <c:v>-1.0993268323241899E-3</c:v>
                </c:pt>
                <c:pt idx="4431">
                  <c:v>-1.0993438291486001E-3</c:v>
                </c:pt>
                <c:pt idx="4432">
                  <c:v>-1.09936106464137E-3</c:v>
                </c:pt>
                <c:pt idx="4433">
                  <c:v>-1.0993786205789301E-3</c:v>
                </c:pt>
                <c:pt idx="4434">
                  <c:v>-1.09939657026792E-3</c:v>
                </c:pt>
                <c:pt idx="4435">
                  <c:v>-1.0994149789551901E-3</c:v>
                </c:pt>
                <c:pt idx="4436">
                  <c:v>-1.0994339047387901E-3</c:v>
                </c:pt>
                <c:pt idx="4437">
                  <c:v>-1.0994533996814E-3</c:v>
                </c:pt>
                <c:pt idx="4438">
                  <c:v>-1.09947351081835E-3</c:v>
                </c:pt>
                <c:pt idx="4439">
                  <c:v>-1.0994942808443501E-3</c:v>
                </c:pt>
                <c:pt idx="4440">
                  <c:v>-1.0995157484142901E-3</c:v>
                </c:pt>
                <c:pt idx="4441">
                  <c:v>-1.0995379481449599E-3</c:v>
                </c:pt>
                <c:pt idx="4442">
                  <c:v>-1.09956091049039E-3</c:v>
                </c:pt>
                <c:pt idx="4443">
                  <c:v>-1.099584661662E-3</c:v>
                </c:pt>
                <c:pt idx="4444">
                  <c:v>-1.0996092237250501E-3</c:v>
                </c:pt>
                <c:pt idx="4445">
                  <c:v>-1.0996346150021E-3</c:v>
                </c:pt>
                <c:pt idx="4446">
                  <c:v>-1.0996608508349801E-3</c:v>
                </c:pt>
                <c:pt idx="4447">
                  <c:v>-1.0996879445294299E-3</c:v>
                </c:pt>
                <c:pt idx="4448">
                  <c:v>-1.09971590827953E-3</c:v>
                </c:pt>
                <c:pt idx="4449">
                  <c:v>-1.0997447540416301E-3</c:v>
                </c:pt>
                <c:pt idx="4450">
                  <c:v>-1.09977449429932E-3</c:v>
                </c:pt>
                <c:pt idx="4451">
                  <c:v>-1.09980514259346E-3</c:v>
                </c:pt>
                <c:pt idx="4452">
                  <c:v>-1.09983671379046E-3</c:v>
                </c:pt>
                <c:pt idx="4453">
                  <c:v>-1.0998692242032101E-3</c:v>
                </c:pt>
                <c:pt idx="4454">
                  <c:v>-1.0999026917187401E-3</c:v>
                </c:pt>
                <c:pt idx="4455">
                  <c:v>-1.09993713601394E-3</c:v>
                </c:pt>
                <c:pt idx="4456">
                  <c:v>-1.09997257839495E-3</c:v>
                </c:pt>
                <c:pt idx="4457">
                  <c:v>-1.1000090425738801E-3</c:v>
                </c:pt>
                <c:pt idx="4458">
                  <c:v>-1.1000465508833001E-3</c:v>
                </c:pt>
                <c:pt idx="4459">
                  <c:v>-1.1000851028489401E-3</c:v>
                </c:pt>
                <c:pt idx="4460">
                  <c:v>-1.10012471785438E-3</c:v>
                </c:pt>
                <c:pt idx="4461">
                  <c:v>-1.1001655272789999E-3</c:v>
                </c:pt>
                <c:pt idx="4462">
                  <c:v>-1.1002076435730501E-3</c:v>
                </c:pt>
                <c:pt idx="4463">
                  <c:v>-1.10025102785619E-3</c:v>
                </c:pt>
                <c:pt idx="4464">
                  <c:v>-1.1002955747548399E-3</c:v>
                </c:pt>
                <c:pt idx="4465">
                  <c:v>-1.10034124241785E-3</c:v>
                </c:pt>
                <c:pt idx="4466">
                  <c:v>-1.1003881166733601E-3</c:v>
                </c:pt>
                <c:pt idx="4467">
                  <c:v>-1.10043628212142E-3</c:v>
                </c:pt>
                <c:pt idx="4468">
                  <c:v>-1.10048575267576E-3</c:v>
                </c:pt>
                <c:pt idx="4469">
                  <c:v>-1.10053651171684E-3</c:v>
                </c:pt>
                <c:pt idx="4470">
                  <c:v>-1.1005885221167799E-3</c:v>
                </c:pt>
                <c:pt idx="4471">
                  <c:v>-1.1006417280046E-3</c:v>
                </c:pt>
                <c:pt idx="4472">
                  <c:v>-1.10069601970079E-3</c:v>
                </c:pt>
                <c:pt idx="4473">
                  <c:v>-1.10075129235623E-3</c:v>
                </c:pt>
                <c:pt idx="4474">
                  <c:v>-1.1008075982118801E-3</c:v>
                </c:pt>
                <c:pt idx="4475">
                  <c:v>-1.1008649826989101E-3</c:v>
                </c:pt>
                <c:pt idx="4476">
                  <c:v>-1.1009233094505799E-3</c:v>
                </c:pt>
                <c:pt idx="4477">
                  <c:v>-1.10098235875997E-3</c:v>
                </c:pt>
                <c:pt idx="4478">
                  <c:v>-1.1010419877540601E-3</c:v>
                </c:pt>
                <c:pt idx="4479">
                  <c:v>-1.10110217801771E-3</c:v>
                </c:pt>
                <c:pt idx="4480">
                  <c:v>-1.1011628074137701E-3</c:v>
                </c:pt>
                <c:pt idx="4481">
                  <c:v>-1.1012236935513001E-3</c:v>
                </c:pt>
                <c:pt idx="4482">
                  <c:v>-1.1012848376444099E-3</c:v>
                </c:pt>
                <c:pt idx="4483">
                  <c:v>-1.1013462065811201E-3</c:v>
                </c:pt>
                <c:pt idx="4484">
                  <c:v>-1.10140759786301E-3</c:v>
                </c:pt>
                <c:pt idx="4485">
                  <c:v>-1.1014687155308099E-3</c:v>
                </c:pt>
                <c:pt idx="4486">
                  <c:v>-1.10152925135932E-3</c:v>
                </c:pt>
                <c:pt idx="4487">
                  <c:v>-1.1015891696191499E-3</c:v>
                </c:pt>
                <c:pt idx="4488">
                  <c:v>-1.10164864043704E-3</c:v>
                </c:pt>
                <c:pt idx="4489">
                  <c:v>-1.1017076196356301E-3</c:v>
                </c:pt>
                <c:pt idx="4490">
                  <c:v>-1.10176584348764E-3</c:v>
                </c:pt>
                <c:pt idx="4491">
                  <c:v>-1.10182292387264E-3</c:v>
                </c:pt>
                <c:pt idx="4492">
                  <c:v>-1.1018786934828501E-3</c:v>
                </c:pt>
                <c:pt idx="4493">
                  <c:v>-1.1019333785029599E-3</c:v>
                </c:pt>
                <c:pt idx="4494">
                  <c:v>-1.10198709736193E-3</c:v>
                </c:pt>
                <c:pt idx="4495">
                  <c:v>-1.10203963063199E-3</c:v>
                </c:pt>
                <c:pt idx="4496">
                  <c:v>-1.1020906017883E-3</c:v>
                </c:pt>
                <c:pt idx="4497">
                  <c:v>-1.1021398941834699E-3</c:v>
                </c:pt>
                <c:pt idx="4498">
                  <c:v>-1.1021877236386799E-3</c:v>
                </c:pt>
                <c:pt idx="4499">
                  <c:v>-1.10223413788283E-3</c:v>
                </c:pt>
                <c:pt idx="4500">
                  <c:v>-1.1022789767797701E-3</c:v>
                </c:pt>
                <c:pt idx="4501">
                  <c:v>-1.10232227021785E-3</c:v>
                </c:pt>
                <c:pt idx="4502">
                  <c:v>-1.1023639614138501E-3</c:v>
                </c:pt>
                <c:pt idx="4503">
                  <c:v>-1.1024039743660001E-3</c:v>
                </c:pt>
                <c:pt idx="4504">
                  <c:v>-1.10244273673055E-3</c:v>
                </c:pt>
                <c:pt idx="4505">
                  <c:v>-1.1024803667691999E-3</c:v>
                </c:pt>
                <c:pt idx="4506">
                  <c:v>-1.1025166184458199E-3</c:v>
                </c:pt>
                <c:pt idx="4507">
                  <c:v>-1.1025517049482699E-3</c:v>
                </c:pt>
                <c:pt idx="4508">
                  <c:v>-1.10258578445737E-3</c:v>
                </c:pt>
                <c:pt idx="4509">
                  <c:v>-1.1026187412604401E-3</c:v>
                </c:pt>
                <c:pt idx="4510">
                  <c:v>-1.1026506982921699E-3</c:v>
                </c:pt>
                <c:pt idx="4511">
                  <c:v>-1.10268168038542E-3</c:v>
                </c:pt>
                <c:pt idx="4512">
                  <c:v>-1.10271148049774E-3</c:v>
                </c:pt>
                <c:pt idx="4513">
                  <c:v>-1.1027400255537499E-3</c:v>
                </c:pt>
                <c:pt idx="4514">
                  <c:v>-1.1027675852393201E-3</c:v>
                </c:pt>
                <c:pt idx="4515">
                  <c:v>-1.1027942135035901E-3</c:v>
                </c:pt>
                <c:pt idx="4516">
                  <c:v>-1.1028194935343699E-3</c:v>
                </c:pt>
                <c:pt idx="4517">
                  <c:v>-1.1028434980119E-3</c:v>
                </c:pt>
                <c:pt idx="4518">
                  <c:v>-1.10286651036094E-3</c:v>
                </c:pt>
                <c:pt idx="4519">
                  <c:v>-1.10288856861105E-3</c:v>
                </c:pt>
                <c:pt idx="4520">
                  <c:v>-1.10290975350907E-3</c:v>
                </c:pt>
                <c:pt idx="4521">
                  <c:v>-1.10293028708743E-3</c:v>
                </c:pt>
                <c:pt idx="4522">
                  <c:v>-1.102950432571E-3</c:v>
                </c:pt>
                <c:pt idx="4523">
                  <c:v>-1.1029705052111899E-3</c:v>
                </c:pt>
                <c:pt idx="4524">
                  <c:v>-1.1029905644766599E-3</c:v>
                </c:pt>
                <c:pt idx="4525">
                  <c:v>-1.1030106154597101E-3</c:v>
                </c:pt>
                <c:pt idx="4526">
                  <c:v>-1.1030308238101001E-3</c:v>
                </c:pt>
                <c:pt idx="4527">
                  <c:v>-1.10305132255353E-3</c:v>
                </c:pt>
                <c:pt idx="4528">
                  <c:v>-1.10307223336696E-3</c:v>
                </c:pt>
                <c:pt idx="4529">
                  <c:v>-1.1030936387933601E-3</c:v>
                </c:pt>
                <c:pt idx="4530">
                  <c:v>-1.1031155803188401E-3</c:v>
                </c:pt>
                <c:pt idx="4531">
                  <c:v>-1.10313809397932E-3</c:v>
                </c:pt>
                <c:pt idx="4532">
                  <c:v>-1.1031611330402E-3</c:v>
                </c:pt>
                <c:pt idx="4533">
                  <c:v>-1.1031846193955599E-3</c:v>
                </c:pt>
                <c:pt idx="4534">
                  <c:v>-1.10320881871242E-3</c:v>
                </c:pt>
                <c:pt idx="4535">
                  <c:v>-1.1032338887267199E-3</c:v>
                </c:pt>
                <c:pt idx="4536">
                  <c:v>-1.1032596556835501E-3</c:v>
                </c:pt>
                <c:pt idx="4537">
                  <c:v>-1.1032859125722E-3</c:v>
                </c:pt>
                <c:pt idx="4538">
                  <c:v>-1.10331273253938E-3</c:v>
                </c:pt>
                <c:pt idx="4539">
                  <c:v>-1.1033404292411001E-3</c:v>
                </c:pt>
                <c:pt idx="4540">
                  <c:v>-1.1033688636409901E-3</c:v>
                </c:pt>
                <c:pt idx="4541">
                  <c:v>-1.10339821311734E-3</c:v>
                </c:pt>
                <c:pt idx="4542">
                  <c:v>-1.1034286163345501E-3</c:v>
                </c:pt>
                <c:pt idx="4543">
                  <c:v>-1.1034597731421499E-3</c:v>
                </c:pt>
                <c:pt idx="4544">
                  <c:v>-1.1034918028213401E-3</c:v>
                </c:pt>
                <c:pt idx="4545">
                  <c:v>-1.1035249506530401E-3</c:v>
                </c:pt>
                <c:pt idx="4546">
                  <c:v>-1.10355910211349E-3</c:v>
                </c:pt>
                <c:pt idx="4547">
                  <c:v>-1.1035943434801201E-3</c:v>
                </c:pt>
                <c:pt idx="4548">
                  <c:v>-1.1036307082005199E-3</c:v>
                </c:pt>
                <c:pt idx="4549">
                  <c:v>-1.10366772785888E-3</c:v>
                </c:pt>
                <c:pt idx="4550">
                  <c:v>-1.1037052968014801E-3</c:v>
                </c:pt>
                <c:pt idx="4551">
                  <c:v>-1.1037437624289001E-3</c:v>
                </c:pt>
                <c:pt idx="4552">
                  <c:v>-1.10378300565927E-3</c:v>
                </c:pt>
                <c:pt idx="4553">
                  <c:v>-1.10382263525467E-3</c:v>
                </c:pt>
                <c:pt idx="4554">
                  <c:v>-1.1038628537912601E-3</c:v>
                </c:pt>
                <c:pt idx="4555">
                  <c:v>-1.1039042243724099E-3</c:v>
                </c:pt>
                <c:pt idx="4556">
                  <c:v>-1.1039466099358099E-3</c:v>
                </c:pt>
                <c:pt idx="4557">
                  <c:v>-1.10398939626453E-3</c:v>
                </c:pt>
                <c:pt idx="4558">
                  <c:v>-1.10403261698151E-3</c:v>
                </c:pt>
                <c:pt idx="4559">
                  <c:v>-1.10407673722126E-3</c:v>
                </c:pt>
                <c:pt idx="4560">
                  <c:v>-1.1041221574968299E-3</c:v>
                </c:pt>
                <c:pt idx="4561">
                  <c:v>-1.1041686689584999E-3</c:v>
                </c:pt>
                <c:pt idx="4562">
                  <c:v>-1.10421580453151E-3</c:v>
                </c:pt>
                <c:pt idx="4563">
                  <c:v>-1.10426361861543E-3</c:v>
                </c:pt>
                <c:pt idx="4564">
                  <c:v>-1.1043122126819899E-3</c:v>
                </c:pt>
                <c:pt idx="4565">
                  <c:v>-1.10436165563839E-3</c:v>
                </c:pt>
                <c:pt idx="4566">
                  <c:v>-1.1044119614757699E-3</c:v>
                </c:pt>
                <c:pt idx="4567">
                  <c:v>-1.1044629013244401E-3</c:v>
                </c:pt>
                <c:pt idx="4568">
                  <c:v>-1.10451442179099E-3</c:v>
                </c:pt>
                <c:pt idx="4569">
                  <c:v>-1.10456648683286E-3</c:v>
                </c:pt>
                <c:pt idx="4570">
                  <c:v>-1.10461901508172E-3</c:v>
                </c:pt>
                <c:pt idx="4571">
                  <c:v>-1.1046719807238699E-3</c:v>
                </c:pt>
                <c:pt idx="4572">
                  <c:v>-1.1047253877079499E-3</c:v>
                </c:pt>
                <c:pt idx="4573">
                  <c:v>-1.1047793354814399E-3</c:v>
                </c:pt>
                <c:pt idx="4574">
                  <c:v>-1.1048338440135101E-3</c:v>
                </c:pt>
                <c:pt idx="4575">
                  <c:v>-1.1048884669586001E-3</c:v>
                </c:pt>
                <c:pt idx="4576">
                  <c:v>-1.10494288765582E-3</c:v>
                </c:pt>
                <c:pt idx="4577">
                  <c:v>-1.1049971633841299E-3</c:v>
                </c:pt>
                <c:pt idx="4578">
                  <c:v>-1.1050513192119001E-3</c:v>
                </c:pt>
                <c:pt idx="4579">
                  <c:v>-1.10510535679349E-3</c:v>
                </c:pt>
                <c:pt idx="4580">
                  <c:v>-1.10515926686417E-3</c:v>
                </c:pt>
                <c:pt idx="4581">
                  <c:v>-1.1052129061664201E-3</c:v>
                </c:pt>
                <c:pt idx="4582">
                  <c:v>-1.1052660426785601E-3</c:v>
                </c:pt>
                <c:pt idx="4583">
                  <c:v>-1.10531854792328E-3</c:v>
                </c:pt>
                <c:pt idx="4584">
                  <c:v>-1.1053704028641999E-3</c:v>
                </c:pt>
                <c:pt idx="4585">
                  <c:v>-1.1054216547877701E-3</c:v>
                </c:pt>
                <c:pt idx="4586">
                  <c:v>-1.10547241938046E-3</c:v>
                </c:pt>
                <c:pt idx="4587">
                  <c:v>-1.1055227919899099E-3</c:v>
                </c:pt>
                <c:pt idx="4588">
                  <c:v>-1.1055727413829301E-3</c:v>
                </c:pt>
                <c:pt idx="4589">
                  <c:v>-1.10562231728604E-3</c:v>
                </c:pt>
                <c:pt idx="4590">
                  <c:v>-1.1056716973305699E-3</c:v>
                </c:pt>
                <c:pt idx="4591">
                  <c:v>-1.10572073527049E-3</c:v>
                </c:pt>
                <c:pt idx="4592">
                  <c:v>-1.1057693880542601E-3</c:v>
                </c:pt>
                <c:pt idx="4593">
                  <c:v>-1.10581787233749E-3</c:v>
                </c:pt>
                <c:pt idx="4594">
                  <c:v>-1.10586637544416E-3</c:v>
                </c:pt>
                <c:pt idx="4595">
                  <c:v>-1.10591502007547E-3</c:v>
                </c:pt>
                <c:pt idx="4596">
                  <c:v>-1.1059639138600199E-3</c:v>
                </c:pt>
                <c:pt idx="4597">
                  <c:v>-1.10601321142818E-3</c:v>
                </c:pt>
                <c:pt idx="4598">
                  <c:v>-1.1060631289929099E-3</c:v>
                </c:pt>
                <c:pt idx="4599">
                  <c:v>-1.1061138506471399E-3</c:v>
                </c:pt>
                <c:pt idx="4600">
                  <c:v>-1.1061653499385899E-3</c:v>
                </c:pt>
                <c:pt idx="4601">
                  <c:v>-1.10621768584174E-3</c:v>
                </c:pt>
                <c:pt idx="4602">
                  <c:v>-1.1062712790112499E-3</c:v>
                </c:pt>
                <c:pt idx="4603">
                  <c:v>-1.1063262512703001E-3</c:v>
                </c:pt>
                <c:pt idx="4604">
                  <c:v>-1.1063825669196E-3</c:v>
                </c:pt>
                <c:pt idx="4605">
                  <c:v>-1.10644024807337E-3</c:v>
                </c:pt>
                <c:pt idx="4606">
                  <c:v>-1.1064993328779799E-3</c:v>
                </c:pt>
                <c:pt idx="4607">
                  <c:v>-1.1065598068993199E-3</c:v>
                </c:pt>
                <c:pt idx="4608">
                  <c:v>-1.1066216202692001E-3</c:v>
                </c:pt>
                <c:pt idx="4609">
                  <c:v>-1.10668472857053E-3</c:v>
                </c:pt>
                <c:pt idx="4610">
                  <c:v>-1.1067491183038201E-3</c:v>
                </c:pt>
                <c:pt idx="4611">
                  <c:v>-1.10681481330035E-3</c:v>
                </c:pt>
                <c:pt idx="4612">
                  <c:v>-1.10688184779232E-3</c:v>
                </c:pt>
                <c:pt idx="4613">
                  <c:v>-1.10695021340476E-3</c:v>
                </c:pt>
                <c:pt idx="4614">
                  <c:v>-1.10701984237909E-3</c:v>
                </c:pt>
                <c:pt idx="4615">
                  <c:v>-1.1070906361386899E-3</c:v>
                </c:pt>
                <c:pt idx="4616">
                  <c:v>-1.10716250490587E-3</c:v>
                </c:pt>
                <c:pt idx="4617">
                  <c:v>-1.10723538510782E-3</c:v>
                </c:pt>
                <c:pt idx="4618">
                  <c:v>-1.1073090278547299E-3</c:v>
                </c:pt>
                <c:pt idx="4619">
                  <c:v>-1.1073831185243301E-3</c:v>
                </c:pt>
                <c:pt idx="4620">
                  <c:v>-1.1074576816019299E-3</c:v>
                </c:pt>
                <c:pt idx="4621">
                  <c:v>-1.1075324514773601E-3</c:v>
                </c:pt>
                <c:pt idx="4622">
                  <c:v>-1.1076070151574101E-3</c:v>
                </c:pt>
                <c:pt idx="4623">
                  <c:v>-1.1076809693392801E-3</c:v>
                </c:pt>
                <c:pt idx="4624">
                  <c:v>-1.10775398682343E-3</c:v>
                </c:pt>
                <c:pt idx="4625">
                  <c:v>-1.1078258107692801E-3</c:v>
                </c:pt>
                <c:pt idx="4626">
                  <c:v>-1.10789618767176E-3</c:v>
                </c:pt>
                <c:pt idx="4627">
                  <c:v>-1.10796475119373E-3</c:v>
                </c:pt>
                <c:pt idx="4628">
                  <c:v>-1.10803097421869E-3</c:v>
                </c:pt>
                <c:pt idx="4629">
                  <c:v>-1.10809412308101E-3</c:v>
                </c:pt>
                <c:pt idx="4630">
                  <c:v>-1.10815386517011E-3</c:v>
                </c:pt>
                <c:pt idx="4631">
                  <c:v>-1.10821009886124E-3</c:v>
                </c:pt>
                <c:pt idx="4632">
                  <c:v>-1.1082623819742999E-3</c:v>
                </c:pt>
                <c:pt idx="4633">
                  <c:v>-1.1083102429303199E-3</c:v>
                </c:pt>
                <c:pt idx="4634">
                  <c:v>-1.10835317209841E-3</c:v>
                </c:pt>
                <c:pt idx="4635">
                  <c:v>-1.10839064499466E-3</c:v>
                </c:pt>
                <c:pt idx="4636">
                  <c:v>-1.10842224137125E-3</c:v>
                </c:pt>
                <c:pt idx="4637">
                  <c:v>-1.1084475006513401E-3</c:v>
                </c:pt>
                <c:pt idx="4638">
                  <c:v>-1.1084662680445501E-3</c:v>
                </c:pt>
                <c:pt idx="4639">
                  <c:v>-1.10847858260664E-3</c:v>
                </c:pt>
                <c:pt idx="4640">
                  <c:v>-1.10848404601279E-3</c:v>
                </c:pt>
                <c:pt idx="4641">
                  <c:v>-1.1084822940429101E-3</c:v>
                </c:pt>
                <c:pt idx="4642">
                  <c:v>-1.1084731004080801E-3</c:v>
                </c:pt>
                <c:pt idx="4643">
                  <c:v>-1.1084565401717199E-3</c:v>
                </c:pt>
                <c:pt idx="4644">
                  <c:v>-1.1084327551091999E-3</c:v>
                </c:pt>
                <c:pt idx="4645">
                  <c:v>-1.1084019188853701E-3</c:v>
                </c:pt>
                <c:pt idx="4646">
                  <c:v>-1.10836463173482E-3</c:v>
                </c:pt>
                <c:pt idx="4647">
                  <c:v>-1.1083210490488301E-3</c:v>
                </c:pt>
                <c:pt idx="4648">
                  <c:v>-1.1082714749348201E-3</c:v>
                </c:pt>
                <c:pt idx="4649">
                  <c:v>-1.10821651843987E-3</c:v>
                </c:pt>
                <c:pt idx="4650">
                  <c:v>-1.1081569834689099E-3</c:v>
                </c:pt>
                <c:pt idx="4651">
                  <c:v>-1.1080933826561801E-3</c:v>
                </c:pt>
                <c:pt idx="4652">
                  <c:v>-1.1080267036167901E-3</c:v>
                </c:pt>
                <c:pt idx="4653">
                  <c:v>-1.10795794694728E-3</c:v>
                </c:pt>
                <c:pt idx="4654">
                  <c:v>-1.1078881172400801E-3</c:v>
                </c:pt>
                <c:pt idx="4655">
                  <c:v>-1.1078183844517699E-3</c:v>
                </c:pt>
                <c:pt idx="4656">
                  <c:v>-1.1077496817238899E-3</c:v>
                </c:pt>
                <c:pt idx="4657">
                  <c:v>-1.10768278663234E-3</c:v>
                </c:pt>
                <c:pt idx="4658">
                  <c:v>-1.1076193419489501E-3</c:v>
                </c:pt>
                <c:pt idx="4659">
                  <c:v>-1.1075606278247801E-3</c:v>
                </c:pt>
                <c:pt idx="4660">
                  <c:v>-1.10750785194464E-3</c:v>
                </c:pt>
                <c:pt idx="4661">
                  <c:v>-1.1074618024221E-3</c:v>
                </c:pt>
                <c:pt idx="4662">
                  <c:v>-1.1074228040636601E-3</c:v>
                </c:pt>
                <c:pt idx="4663">
                  <c:v>-1.1073918684107601E-3</c:v>
                </c:pt>
                <c:pt idx="4664">
                  <c:v>-1.1073702154721101E-3</c:v>
                </c:pt>
                <c:pt idx="4665">
                  <c:v>-1.1073582363355799E-3</c:v>
                </c:pt>
                <c:pt idx="4666">
                  <c:v>-1.10735595102218E-3</c:v>
                </c:pt>
                <c:pt idx="4667">
                  <c:v>-1.10736352524248E-3</c:v>
                </c:pt>
                <c:pt idx="4668">
                  <c:v>-1.10738183422798E-3</c:v>
                </c:pt>
                <c:pt idx="4669">
                  <c:v>-1.1074105835503999E-3</c:v>
                </c:pt>
                <c:pt idx="4670">
                  <c:v>-1.1074490795106599E-3</c:v>
                </c:pt>
                <c:pt idx="4671">
                  <c:v>-1.1074967328314599E-3</c:v>
                </c:pt>
                <c:pt idx="4672">
                  <c:v>-1.10755217146993E-3</c:v>
                </c:pt>
                <c:pt idx="4673">
                  <c:v>-1.1076112574650899E-3</c:v>
                </c:pt>
                <c:pt idx="4674">
                  <c:v>-1.1076725315966099E-3</c:v>
                </c:pt>
                <c:pt idx="4675">
                  <c:v>-1.1077361235807099E-3</c:v>
                </c:pt>
                <c:pt idx="4676">
                  <c:v>-1.1078023333531801E-3</c:v>
                </c:pt>
                <c:pt idx="4677">
                  <c:v>-1.1078712269094999E-3</c:v>
                </c:pt>
                <c:pt idx="4678">
                  <c:v>-1.1079428500425799E-3</c:v>
                </c:pt>
                <c:pt idx="4679">
                  <c:v>-1.10801724425223E-3</c:v>
                </c:pt>
                <c:pt idx="4680">
                  <c:v>-1.1080944397283399E-3</c:v>
                </c:pt>
                <c:pt idx="4681">
                  <c:v>-1.10817440962009E-3</c:v>
                </c:pt>
                <c:pt idx="4682">
                  <c:v>-1.10825710242576E-3</c:v>
                </c:pt>
                <c:pt idx="4683">
                  <c:v>-1.1083424579619099E-3</c:v>
                </c:pt>
                <c:pt idx="4684">
                  <c:v>-1.10843039797134E-3</c:v>
                </c:pt>
                <c:pt idx="4685">
                  <c:v>-1.1085208252485301E-3</c:v>
                </c:pt>
                <c:pt idx="4686">
                  <c:v>-1.1086136407071599E-3</c:v>
                </c:pt>
                <c:pt idx="4687">
                  <c:v>-1.10870874058573E-3</c:v>
                </c:pt>
                <c:pt idx="4688">
                  <c:v>-1.1088059886023599E-3</c:v>
                </c:pt>
                <c:pt idx="4689">
                  <c:v>-1.1089052328652101E-3</c:v>
                </c:pt>
                <c:pt idx="4690">
                  <c:v>-1.1090063729128001E-3</c:v>
                </c:pt>
                <c:pt idx="4691">
                  <c:v>-1.1091093705774501E-3</c:v>
                </c:pt>
                <c:pt idx="4692">
                  <c:v>-1.10921418284008E-3</c:v>
                </c:pt>
                <c:pt idx="4693">
                  <c:v>-1.1093207110189E-3</c:v>
                </c:pt>
                <c:pt idx="4694">
                  <c:v>-1.1094287983248201E-3</c:v>
                </c:pt>
                <c:pt idx="4695">
                  <c:v>-1.10953825956905E-3</c:v>
                </c:pt>
                <c:pt idx="4696">
                  <c:v>-1.10964893212877E-3</c:v>
                </c:pt>
                <c:pt idx="4697">
                  <c:v>-1.1097606962574801E-3</c:v>
                </c:pt>
                <c:pt idx="4698">
                  <c:v>-1.10987342468746E-3</c:v>
                </c:pt>
                <c:pt idx="4699">
                  <c:v>-1.10998692728345E-3</c:v>
                </c:pt>
                <c:pt idx="4700">
                  <c:v>-1.1101009848617401E-3</c:v>
                </c:pt>
                <c:pt idx="4701">
                  <c:v>-1.1102154268600401E-3</c:v>
                </c:pt>
                <c:pt idx="4702">
                  <c:v>-1.11033013608658E-3</c:v>
                </c:pt>
                <c:pt idx="4703">
                  <c:v>-1.1104450010244E-3</c:v>
                </c:pt>
                <c:pt idx="4704">
                  <c:v>-1.11055989914563E-3</c:v>
                </c:pt>
                <c:pt idx="4705">
                  <c:v>-1.1106746993447001E-3</c:v>
                </c:pt>
                <c:pt idx="4706">
                  <c:v>-1.11078925415056E-3</c:v>
                </c:pt>
                <c:pt idx="4707">
                  <c:v>-1.1109033972292899E-3</c:v>
                </c:pt>
                <c:pt idx="4708">
                  <c:v>-1.1110169667997399E-3</c:v>
                </c:pt>
                <c:pt idx="4709">
                  <c:v>-1.1111298461440699E-3</c:v>
                </c:pt>
                <c:pt idx="4710">
                  <c:v>-1.1112419810001899E-3</c:v>
                </c:pt>
                <c:pt idx="4711">
                  <c:v>-1.11135334717746E-3</c:v>
                </c:pt>
                <c:pt idx="4712">
                  <c:v>-1.1114638954918201E-3</c:v>
                </c:pt>
                <c:pt idx="4713">
                  <c:v>-1.11157352938184E-3</c:v>
                </c:pt>
                <c:pt idx="4714">
                  <c:v>-1.1116821282039599E-3</c:v>
                </c:pt>
                <c:pt idx="4715">
                  <c:v>-1.1117895907243099E-3</c:v>
                </c:pt>
                <c:pt idx="4716">
                  <c:v>-1.1118958649398399E-3</c:v>
                </c:pt>
                <c:pt idx="4717">
                  <c:v>-1.1120009432259699E-3</c:v>
                </c:pt>
                <c:pt idx="4718">
                  <c:v>-1.1121048505808001E-3</c:v>
                </c:pt>
                <c:pt idx="4719">
                  <c:v>-1.1122076317968601E-3</c:v>
                </c:pt>
                <c:pt idx="4720">
                  <c:v>-1.1123093064558799E-3</c:v>
                </c:pt>
                <c:pt idx="4721">
                  <c:v>-1.1124098403462301E-3</c:v>
                </c:pt>
                <c:pt idx="4722">
                  <c:v>-1.1125091899123699E-3</c:v>
                </c:pt>
                <c:pt idx="4723">
                  <c:v>-1.1126073586792699E-3</c:v>
                </c:pt>
                <c:pt idx="4724">
                  <c:v>-1.1127043955527799E-3</c:v>
                </c:pt>
                <c:pt idx="4725">
                  <c:v>-1.11280034950585E-3</c:v>
                </c:pt>
                <c:pt idx="4726">
                  <c:v>-1.112895235809E-3</c:v>
                </c:pt>
                <c:pt idx="4727">
                  <c:v>-1.11298904957376E-3</c:v>
                </c:pt>
                <c:pt idx="4728">
                  <c:v>-1.11308179912825E-3</c:v>
                </c:pt>
                <c:pt idx="4729">
                  <c:v>-1.11317351939685E-3</c:v>
                </c:pt>
                <c:pt idx="4730">
                  <c:v>-1.1132642673600901E-3</c:v>
                </c:pt>
                <c:pt idx="4731">
                  <c:v>-1.1133540882876699E-3</c:v>
                </c:pt>
                <c:pt idx="4732">
                  <c:v>-1.1134429703708001E-3</c:v>
                </c:pt>
                <c:pt idx="4733">
                  <c:v>-1.11353086924078E-3</c:v>
                </c:pt>
                <c:pt idx="4734">
                  <c:v>-1.11361778618594E-3</c:v>
                </c:pt>
                <c:pt idx="4735">
                  <c:v>-1.11370377060428E-3</c:v>
                </c:pt>
                <c:pt idx="4736">
                  <c:v>-1.1137888334227901E-3</c:v>
                </c:pt>
                <c:pt idx="4737">
                  <c:v>-1.1138729165366501E-3</c:v>
                </c:pt>
                <c:pt idx="4738">
                  <c:v>-1.11395596047589E-3</c:v>
                </c:pt>
                <c:pt idx="4739">
                  <c:v>-1.1140379119027499E-3</c:v>
                </c:pt>
                <c:pt idx="4740">
                  <c:v>-1.1141186313110799E-3</c:v>
                </c:pt>
                <c:pt idx="4741">
                  <c:v>-1.1141979335971999E-3</c:v>
                </c:pt>
                <c:pt idx="4742">
                  <c:v>-1.1142758271226699E-3</c:v>
                </c:pt>
                <c:pt idx="4743">
                  <c:v>-1.1143526237439999E-3</c:v>
                </c:pt>
                <c:pt idx="4744">
                  <c:v>-1.11442874793412E-3</c:v>
                </c:pt>
                <c:pt idx="4745">
                  <c:v>-1.11450450714659E-3</c:v>
                </c:pt>
                <c:pt idx="4746">
                  <c:v>-1.1145800308093601E-3</c:v>
                </c:pt>
                <c:pt idx="4747">
                  <c:v>-1.1146553227845599E-3</c:v>
                </c:pt>
                <c:pt idx="4748">
                  <c:v>-1.11473034151374E-3</c:v>
                </c:pt>
                <c:pt idx="4749">
                  <c:v>-1.1148050639983699E-3</c:v>
                </c:pt>
                <c:pt idx="4750">
                  <c:v>-1.11487951031282E-3</c:v>
                </c:pt>
                <c:pt idx="4751">
                  <c:v>-1.1149537369493799E-3</c:v>
                </c:pt>
                <c:pt idx="4752">
                  <c:v>-1.1150278222796001E-3</c:v>
                </c:pt>
                <c:pt idx="4753">
                  <c:v>-1.1151018572674899E-3</c:v>
                </c:pt>
                <c:pt idx="4754">
                  <c:v>-1.1151759399644699E-3</c:v>
                </c:pt>
                <c:pt idx="4755">
                  <c:v>-1.11525017055645E-3</c:v>
                </c:pt>
                <c:pt idx="4756">
                  <c:v>-1.11532464806069E-3</c:v>
                </c:pt>
                <c:pt idx="4757">
                  <c:v>-1.1153994663113799E-3</c:v>
                </c:pt>
                <c:pt idx="4758">
                  <c:v>-1.1154747047829601E-3</c:v>
                </c:pt>
                <c:pt idx="4759">
                  <c:v>-1.1155504191061899E-3</c:v>
                </c:pt>
                <c:pt idx="4760">
                  <c:v>-1.11562664354331E-3</c:v>
                </c:pt>
                <c:pt idx="4761">
                  <c:v>-1.1157034087741699E-3</c:v>
                </c:pt>
                <c:pt idx="4762">
                  <c:v>-1.11578076241582E-3</c:v>
                </c:pt>
                <c:pt idx="4763">
                  <c:v>-1.11585877550321E-3</c:v>
                </c:pt>
                <c:pt idx="4764">
                  <c:v>-1.1159375295806101E-3</c:v>
                </c:pt>
                <c:pt idx="4765">
                  <c:v>-1.11601709586924E-3</c:v>
                </c:pt>
                <c:pt idx="4766">
                  <c:v>-1.1160975250110599E-3</c:v>
                </c:pt>
                <c:pt idx="4767">
                  <c:v>-1.1161788532286299E-3</c:v>
                </c:pt>
                <c:pt idx="4768">
                  <c:v>-1.1162611107913699E-3</c:v>
                </c:pt>
                <c:pt idx="4769">
                  <c:v>-1.11634431763555E-3</c:v>
                </c:pt>
                <c:pt idx="4770">
                  <c:v>-1.11642847043784E-3</c:v>
                </c:pt>
                <c:pt idx="4771">
                  <c:v>-1.1165135372845801E-3</c:v>
                </c:pt>
                <c:pt idx="4772">
                  <c:v>-1.11659946602126E-3</c:v>
                </c:pt>
                <c:pt idx="4773">
                  <c:v>-1.11668619847171E-3</c:v>
                </c:pt>
                <c:pt idx="4774">
                  <c:v>-1.1167736815042601E-3</c:v>
                </c:pt>
                <c:pt idx="4775">
                  <c:v>-1.11686187116232E-3</c:v>
                </c:pt>
                <c:pt idx="4776">
                  <c:v>-1.1169507286811599E-3</c:v>
                </c:pt>
                <c:pt idx="4777">
                  <c:v>-1.1170402097000901E-3</c:v>
                </c:pt>
                <c:pt idx="4778">
                  <c:v>-1.1171302535342401E-3</c:v>
                </c:pt>
                <c:pt idx="4779">
                  <c:v>-1.1172207825166001E-3</c:v>
                </c:pt>
                <c:pt idx="4780">
                  <c:v>-1.1173117150486301E-3</c:v>
                </c:pt>
                <c:pt idx="4781">
                  <c:v>-1.11740298334887E-3</c:v>
                </c:pt>
                <c:pt idx="4782">
                  <c:v>-1.1174945407856499E-3</c:v>
                </c:pt>
                <c:pt idx="4783">
                  <c:v>-1.11758635149656E-3</c:v>
                </c:pt>
                <c:pt idx="4784">
                  <c:v>-1.11767836906537E-3</c:v>
                </c:pt>
                <c:pt idx="4785">
                  <c:v>-1.1177705176702E-3</c:v>
                </c:pt>
                <c:pt idx="4786">
                  <c:v>-1.1178626845158701E-3</c:v>
                </c:pt>
                <c:pt idx="4787">
                  <c:v>-1.11795472470267E-3</c:v>
                </c:pt>
                <c:pt idx="4788">
                  <c:v>-1.1180464750161401E-3</c:v>
                </c:pt>
                <c:pt idx="4789">
                  <c:v>-1.1181377685178799E-3</c:v>
                </c:pt>
                <c:pt idx="4790">
                  <c:v>-1.11822843862425E-3</c:v>
                </c:pt>
                <c:pt idx="4791">
                  <c:v>-1.11831830881264E-3</c:v>
                </c:pt>
                <c:pt idx="4792">
                  <c:v>-1.11840717913155E-3</c:v>
                </c:pt>
                <c:pt idx="4793">
                  <c:v>-1.1184948251927399E-3</c:v>
                </c:pt>
                <c:pt idx="4794">
                  <c:v>-1.11858101286486E-3</c:v>
                </c:pt>
                <c:pt idx="4795">
                  <c:v>-1.1186655174835801E-3</c:v>
                </c:pt>
                <c:pt idx="4796">
                  <c:v>-1.1187481351447601E-3</c:v>
                </c:pt>
                <c:pt idx="4797">
                  <c:v>-1.1188286842007699E-3</c:v>
                </c:pt>
                <c:pt idx="4798">
                  <c:v>-1.11890700578569E-3</c:v>
                </c:pt>
                <c:pt idx="4799">
                  <c:v>-1.11898297331351E-3</c:v>
                </c:pt>
                <c:pt idx="4800">
                  <c:v>-1.11905650995384E-3</c:v>
                </c:pt>
                <c:pt idx="4801">
                  <c:v>-1.1191275998275101E-3</c:v>
                </c:pt>
                <c:pt idx="4802">
                  <c:v>-1.1191962819801699E-3</c:v>
                </c:pt>
                <c:pt idx="4803">
                  <c:v>-1.11926263709602E-3</c:v>
                </c:pt>
                <c:pt idx="4804">
                  <c:v>-1.1193267858533799E-3</c:v>
                </c:pt>
                <c:pt idx="4805">
                  <c:v>-1.1193888984069201E-3</c:v>
                </c:pt>
                <c:pt idx="4806">
                  <c:v>-1.11944919736807E-3</c:v>
                </c:pt>
                <c:pt idx="4807">
                  <c:v>-1.1195079495181499E-3</c:v>
                </c:pt>
                <c:pt idx="4808">
                  <c:v>-1.11956545653963E-3</c:v>
                </c:pt>
                <c:pt idx="4809">
                  <c:v>-1.1196220402208E-3</c:v>
                </c:pt>
                <c:pt idx="4810">
                  <c:v>-1.11967800456143E-3</c:v>
                </c:pt>
                <c:pt idx="4811">
                  <c:v>-1.11973358709616E-3</c:v>
                </c:pt>
                <c:pt idx="4812">
                  <c:v>-1.11978894724666E-3</c:v>
                </c:pt>
                <c:pt idx="4813">
                  <c:v>-1.11984421709245E-3</c:v>
                </c:pt>
                <c:pt idx="4814">
                  <c:v>-1.11989957936173E-3</c:v>
                </c:pt>
                <c:pt idx="4815">
                  <c:v>-1.11995531291409E-3</c:v>
                </c:pt>
                <c:pt idx="4816">
                  <c:v>-1.12001177779237E-3</c:v>
                </c:pt>
                <c:pt idx="4817">
                  <c:v>-1.1200693570738299E-3</c:v>
                </c:pt>
                <c:pt idx="4818">
                  <c:v>-1.12012839311191E-3</c:v>
                </c:pt>
                <c:pt idx="4819">
                  <c:v>-1.1201891471532199E-3</c:v>
                </c:pt>
                <c:pt idx="4820">
                  <c:v>-1.1202517891999899E-3</c:v>
                </c:pt>
                <c:pt idx="4821">
                  <c:v>-1.12031640767115E-3</c:v>
                </c:pt>
                <c:pt idx="4822">
                  <c:v>-1.1203830247545801E-3</c:v>
                </c:pt>
                <c:pt idx="4823">
                  <c:v>-1.12045160917041E-3</c:v>
                </c:pt>
                <c:pt idx="4824">
                  <c:v>-1.1205220847201899E-3</c:v>
                </c:pt>
                <c:pt idx="4825">
                  <c:v>-1.12059433623161E-3</c:v>
                </c:pt>
                <c:pt idx="4826">
                  <c:v>-1.12066821474808E-3</c:v>
                </c:pt>
                <c:pt idx="4827">
                  <c:v>-1.1207435423199201E-3</c:v>
                </c:pt>
                <c:pt idx="4828">
                  <c:v>-1.1208201147741199E-3</c:v>
                </c:pt>
                <c:pt idx="4829">
                  <c:v>-1.12089770048814E-3</c:v>
                </c:pt>
                <c:pt idx="4830">
                  <c:v>-1.1209760358125E-3</c:v>
                </c:pt>
                <c:pt idx="4831">
                  <c:v>-1.1210548215308E-3</c:v>
                </c:pt>
                <c:pt idx="4832">
                  <c:v>-1.12113372569183E-3</c:v>
                </c:pt>
                <c:pt idx="4833">
                  <c:v>-1.1212123943883201E-3</c:v>
                </c:pt>
                <c:pt idx="4834">
                  <c:v>-1.1212904663355199E-3</c:v>
                </c:pt>
                <c:pt idx="4835">
                  <c:v>-1.1213675847331799E-3</c:v>
                </c:pt>
                <c:pt idx="4836">
                  <c:v>-1.1214434032611801E-3</c:v>
                </c:pt>
                <c:pt idx="4837">
                  <c:v>-1.1215175885111799E-3</c:v>
                </c:pt>
                <c:pt idx="4838">
                  <c:v>-1.1215898228887199E-3</c:v>
                </c:pt>
                <c:pt idx="4839">
                  <c:v>-1.12165980892407E-3</c:v>
                </c:pt>
                <c:pt idx="4840">
                  <c:v>-1.1217272725200401E-3</c:v>
                </c:pt>
                <c:pt idx="4841">
                  <c:v>-1.1217919629511199E-3</c:v>
                </c:pt>
                <c:pt idx="4842">
                  <c:v>-1.1218536504704901E-3</c:v>
                </c:pt>
                <c:pt idx="4843">
                  <c:v>-1.12191212462604E-3</c:v>
                </c:pt>
                <c:pt idx="4844">
                  <c:v>-1.1219671960360201E-3</c:v>
                </c:pt>
                <c:pt idx="4845">
                  <c:v>-1.1220187021099E-3</c:v>
                </c:pt>
                <c:pt idx="4846">
                  <c:v>-1.12206651445372E-3</c:v>
                </c:pt>
                <c:pt idx="4847">
                  <c:v>-1.12211054389924E-3</c:v>
                </c:pt>
                <c:pt idx="4848">
                  <c:v>-1.12215073968468E-3</c:v>
                </c:pt>
                <c:pt idx="4849">
                  <c:v>-1.1221870826925199E-3</c:v>
                </c:pt>
                <c:pt idx="4850">
                  <c:v>-1.1222195768198801E-3</c:v>
                </c:pt>
                <c:pt idx="4851">
                  <c:v>-1.1222482440866001E-3</c:v>
                </c:pt>
                <c:pt idx="4852">
                  <c:v>-1.1222731263276901E-3</c:v>
                </c:pt>
                <c:pt idx="4853">
                  <c:v>-1.1222942913903099E-3</c:v>
                </c:pt>
                <c:pt idx="4854">
                  <c:v>-1.1223118385850299E-3</c:v>
                </c:pt>
                <c:pt idx="4855">
                  <c:v>-1.1223258987913601E-3</c:v>
                </c:pt>
                <c:pt idx="4856">
                  <c:v>-1.1223366280702599E-3</c:v>
                </c:pt>
                <c:pt idx="4857">
                  <c:v>-1.12234419755477E-3</c:v>
                </c:pt>
                <c:pt idx="4858">
                  <c:v>-1.1223487847310299E-3</c:v>
                </c:pt>
                <c:pt idx="4859">
                  <c:v>-1.12235057051041E-3</c:v>
                </c:pt>
                <c:pt idx="4860">
                  <c:v>-1.1223497426138E-3</c:v>
                </c:pt>
                <c:pt idx="4861">
                  <c:v>-1.12234650123863E-3</c:v>
                </c:pt>
                <c:pt idx="4862">
                  <c:v>-1.1223410615826201E-3</c:v>
                </c:pt>
                <c:pt idx="4863">
                  <c:v>-1.12233365091199E-3</c:v>
                </c:pt>
                <c:pt idx="4864">
                  <c:v>-1.12232450259318E-3</c:v>
                </c:pt>
                <c:pt idx="4865">
                  <c:v>-1.1223138514921799E-3</c:v>
                </c:pt>
                <c:pt idx="4866">
                  <c:v>-1.1223019328575E-3</c:v>
                </c:pt>
                <c:pt idx="4867">
                  <c:v>-1.1222889829706E-3</c:v>
                </c:pt>
                <c:pt idx="4868">
                  <c:v>-1.1222752387178301E-3</c:v>
                </c:pt>
                <c:pt idx="4869">
                  <c:v>-1.12226093597187E-3</c:v>
                </c:pt>
                <c:pt idx="4870">
                  <c:v>-1.1222463095938E-3</c:v>
                </c:pt>
                <c:pt idx="4871">
                  <c:v>-1.1222315967244999E-3</c:v>
                </c:pt>
                <c:pt idx="4872">
                  <c:v>-1.12221704097392E-3</c:v>
                </c:pt>
                <c:pt idx="4873">
                  <c:v>-1.1222028936664599E-3</c:v>
                </c:pt>
                <c:pt idx="4874">
                  <c:v>-1.1221894114663801E-3</c:v>
                </c:pt>
                <c:pt idx="4875">
                  <c:v>-1.1221768530702001E-3</c:v>
                </c:pt>
                <c:pt idx="4876">
                  <c:v>-1.12216547748464E-3</c:v>
                </c:pt>
                <c:pt idx="4877">
                  <c:v>-1.1221555448987001E-3</c:v>
                </c:pt>
                <c:pt idx="4878">
                  <c:v>-1.12214732076124E-3</c:v>
                </c:pt>
                <c:pt idx="4879">
                  <c:v>-1.1221410816253199E-3</c:v>
                </c:pt>
                <c:pt idx="4880">
                  <c:v>-1.12213711582194E-3</c:v>
                </c:pt>
                <c:pt idx="4881">
                  <c:v>-1.1221357094307999E-3</c:v>
                </c:pt>
                <c:pt idx="4882">
                  <c:v>-1.1221371158055299E-3</c:v>
                </c:pt>
                <c:pt idx="4883">
                  <c:v>-1.12214152118808E-3</c:v>
                </c:pt>
                <c:pt idx="4884">
                  <c:v>-1.1221490262591401E-3</c:v>
                </c:pt>
                <c:pt idx="4885">
                  <c:v>-1.1221596557569899E-3</c:v>
                </c:pt>
                <c:pt idx="4886">
                  <c:v>-1.12217339145659E-3</c:v>
                </c:pt>
                <c:pt idx="4887">
                  <c:v>-1.1221902109815299E-3</c:v>
                </c:pt>
                <c:pt idx="4888">
                  <c:v>-1.12221011437524E-3</c:v>
                </c:pt>
                <c:pt idx="4889">
                  <c:v>-1.12223313010457E-3</c:v>
                </c:pt>
                <c:pt idx="4890">
                  <c:v>-1.12225930385516E-3</c:v>
                </c:pt>
                <c:pt idx="4891">
                  <c:v>-1.1222886798473201E-3</c:v>
                </c:pt>
                <c:pt idx="4892">
                  <c:v>-1.12232128381724E-3</c:v>
                </c:pt>
                <c:pt idx="4893">
                  <c:v>-1.1223571123505701E-3</c:v>
                </c:pt>
                <c:pt idx="4894">
                  <c:v>-1.1223961289135501E-3</c:v>
                </c:pt>
                <c:pt idx="4895">
                  <c:v>-1.1224382648071199E-3</c:v>
                </c:pt>
                <c:pt idx="4896">
                  <c:v>-1.1224834232303801E-3</c:v>
                </c:pt>
                <c:pt idx="4897">
                  <c:v>-1.1225314853789E-3</c:v>
                </c:pt>
                <c:pt idx="4898">
                  <c:v>-1.12258231777686E-3</c:v>
                </c:pt>
                <c:pt idx="4899">
                  <c:v>-1.1226357794912501E-3</c:v>
                </c:pt>
                <c:pt idx="4900">
                  <c:v>-1.1226917272075801E-3</c:v>
                </c:pt>
                <c:pt idx="4901">
                  <c:v>-1.1227500164622099E-3</c:v>
                </c:pt>
                <c:pt idx="4902">
                  <c:v>-1.12281049899815E-3</c:v>
                </c:pt>
                <c:pt idx="4903">
                  <c:v>-1.1228730182721101E-3</c:v>
                </c:pt>
                <c:pt idx="4904">
                  <c:v>-1.12293740599545E-3</c:v>
                </c:pt>
                <c:pt idx="4905">
                  <c:v>-1.1230034815372101E-3</c:v>
                </c:pt>
                <c:pt idx="4906">
                  <c:v>-1.1230710540101601E-3</c:v>
                </c:pt>
                <c:pt idx="4907">
                  <c:v>-1.12313992558644E-3</c:v>
                </c:pt>
                <c:pt idx="4908">
                  <c:v>-1.12320989479766E-3</c:v>
                </c:pt>
                <c:pt idx="4909">
                  <c:v>-1.1232807595114901E-3</c:v>
                </c:pt>
                <c:pt idx="4910">
                  <c:v>-1.1233523197376799E-3</c:v>
                </c:pt>
                <c:pt idx="4911">
                  <c:v>-1.12342438004281E-3</c:v>
                </c:pt>
                <c:pt idx="4912">
                  <c:v>-1.1234967507950701E-3</c:v>
                </c:pt>
                <c:pt idx="4913">
                  <c:v>-1.1235692475349099E-3</c:v>
                </c:pt>
                <c:pt idx="4914">
                  <c:v>-1.1236416886499601E-3</c:v>
                </c:pt>
                <c:pt idx="4915">
                  <c:v>-1.1237138926759799E-3</c:v>
                </c:pt>
                <c:pt idx="4916">
                  <c:v>-1.12378567708619E-3</c:v>
                </c:pt>
                <c:pt idx="4917">
                  <c:v>-1.1238568598073101E-3</c:v>
                </c:pt>
                <c:pt idx="4918">
                  <c:v>-1.12392726310528E-3</c:v>
                </c:pt>
                <c:pt idx="4919">
                  <c:v>-1.1239967179140201E-3</c:v>
                </c:pt>
                <c:pt idx="4920">
                  <c:v>-1.1240650663076001E-3</c:v>
                </c:pt>
                <c:pt idx="4921">
                  <c:v>-1.1241321610325401E-3</c:v>
                </c:pt>
                <c:pt idx="4922">
                  <c:v>-1.12419786302165E-3</c:v>
                </c:pt>
                <c:pt idx="4923">
                  <c:v>-1.1242620391831101E-3</c:v>
                </c:pt>
                <c:pt idx="4924">
                  <c:v>-1.1243245625573201E-3</c:v>
                </c:pt>
                <c:pt idx="4925">
                  <c:v>-1.12438531533224E-3</c:v>
                </c:pt>
                <c:pt idx="4926">
                  <c:v>-1.1244441932745999E-3</c:v>
                </c:pt>
                <c:pt idx="4927">
                  <c:v>-1.12450110910079E-3</c:v>
                </c:pt>
                <c:pt idx="4928">
                  <c:v>-1.12455599285012E-3</c:v>
                </c:pt>
                <c:pt idx="4929">
                  <c:v>-1.1246087891250199E-3</c:v>
                </c:pt>
                <c:pt idx="4930">
                  <c:v>-1.1246594529280001E-3</c:v>
                </c:pt>
                <c:pt idx="4931">
                  <c:v>-1.1247079464318901E-3</c:v>
                </c:pt>
                <c:pt idx="4932">
                  <c:v>-1.1247542379474299E-3</c:v>
                </c:pt>
                <c:pt idx="4933">
                  <c:v>-1.1247983025098501E-3</c:v>
                </c:pt>
                <c:pt idx="4934">
                  <c:v>-1.12484012239122E-3</c:v>
                </c:pt>
                <c:pt idx="4935">
                  <c:v>-1.1248796862332901E-3</c:v>
                </c:pt>
                <c:pt idx="4936">
                  <c:v>-1.1249169867494301E-3</c:v>
                </c:pt>
                <c:pt idx="4937">
                  <c:v>-1.1249520177532E-3</c:v>
                </c:pt>
                <c:pt idx="4938">
                  <c:v>-1.1249847710615101E-3</c:v>
                </c:pt>
                <c:pt idx="4939">
                  <c:v>-1.1250152333001299E-3</c:v>
                </c:pt>
                <c:pt idx="4940">
                  <c:v>-1.12504338275829E-3</c:v>
                </c:pt>
                <c:pt idx="4941">
                  <c:v>-1.12506918708948E-3</c:v>
                </c:pt>
                <c:pt idx="4942">
                  <c:v>-1.12509260284428E-3</c:v>
                </c:pt>
                <c:pt idx="4943">
                  <c:v>-1.1251135770692E-3</c:v>
                </c:pt>
                <c:pt idx="4944">
                  <c:v>-1.12513205017486E-3</c:v>
                </c:pt>
                <c:pt idx="4945">
                  <c:v>-1.12514795886001E-3</c:v>
                </c:pt>
                <c:pt idx="4946">
                  <c:v>-1.12516123827609E-3</c:v>
                </c:pt>
                <c:pt idx="4947">
                  <c:v>-1.1251718235886199E-3</c:v>
                </c:pt>
                <c:pt idx="4948">
                  <c:v>-1.12517965239346E-3</c:v>
                </c:pt>
                <c:pt idx="4949">
                  <c:v>-1.125184670374E-3</c:v>
                </c:pt>
                <c:pt idx="4950">
                  <c:v>-1.1251868417359401E-3</c:v>
                </c:pt>
                <c:pt idx="4951">
                  <c:v>-1.1251861626425501E-3</c:v>
                </c:pt>
                <c:pt idx="4952">
                  <c:v>-1.12518267185261E-3</c:v>
                </c:pt>
                <c:pt idx="4953">
                  <c:v>-1.12517645155809E-3</c:v>
                </c:pt>
                <c:pt idx="4954">
                  <c:v>-1.12516761513564E-3</c:v>
                </c:pt>
                <c:pt idx="4955">
                  <c:v>-1.1251562854281999E-3</c:v>
                </c:pt>
                <c:pt idx="4956">
                  <c:v>-1.1251425727079401E-3</c:v>
                </c:pt>
                <c:pt idx="4957">
                  <c:v>-1.12512656188768E-3</c:v>
                </c:pt>
                <c:pt idx="4958">
                  <c:v>-1.1251083137363001E-3</c:v>
                </c:pt>
                <c:pt idx="4959">
                  <c:v>-1.12508787810726E-3</c:v>
                </c:pt>
                <c:pt idx="4960">
                  <c:v>-1.12506531249591E-3</c:v>
                </c:pt>
                <c:pt idx="4961">
                  <c:v>-1.1250406985856001E-3</c:v>
                </c:pt>
                <c:pt idx="4962">
                  <c:v>-1.12501415207681E-3</c:v>
                </c:pt>
                <c:pt idx="4963">
                  <c:v>-1.1249858247500599E-3</c:v>
                </c:pt>
                <c:pt idx="4964">
                  <c:v>-1.12495590040283E-3</c:v>
                </c:pt>
                <c:pt idx="4965">
                  <c:v>-1.1249245873072699E-3</c:v>
                </c:pt>
                <c:pt idx="4966">
                  <c:v>-1.1248921095976801E-3</c:v>
                </c:pt>
                <c:pt idx="4967">
                  <c:v>-1.12485869933926E-3</c:v>
                </c:pt>
                <c:pt idx="4968">
                  <c:v>-1.12482459047246E-3</c:v>
                </c:pt>
                <c:pt idx="4969">
                  <c:v>-1.12479001536095E-3</c:v>
                </c:pt>
                <c:pt idx="4970">
                  <c:v>-1.12475520404104E-3</c:v>
                </c:pt>
                <c:pt idx="4971">
                  <c:v>-1.1247203854151801E-3</c:v>
                </c:pt>
                <c:pt idx="4972">
                  <c:v>-1.1246857888856201E-3</c:v>
                </c:pt>
                <c:pt idx="4973">
                  <c:v>-1.1246516447788E-3</c:v>
                </c:pt>
                <c:pt idx="4974">
                  <c:v>-1.12461818255046E-3</c:v>
                </c:pt>
                <c:pt idx="4975">
                  <c:v>-1.1245856268273799E-3</c:v>
                </c:pt>
                <c:pt idx="4976">
                  <c:v>-1.12455419219929E-3</c:v>
                </c:pt>
                <c:pt idx="4977">
                  <c:v>-1.1245240779103301E-3</c:v>
                </c:pt>
                <c:pt idx="4978">
                  <c:v>-1.1244954633024501E-3</c:v>
                </c:pt>
                <c:pt idx="4979">
                  <c:v>-1.1244685044318099E-3</c:v>
                </c:pt>
                <c:pt idx="4980">
                  <c:v>-1.12444333201289E-3</c:v>
                </c:pt>
                <c:pt idx="4981">
                  <c:v>-1.12442005072929E-3</c:v>
                </c:pt>
                <c:pt idx="4982">
                  <c:v>-1.12439873978677E-3</c:v>
                </c:pt>
                <c:pt idx="4983">
                  <c:v>-1.1243794542763E-3</c:v>
                </c:pt>
                <c:pt idx="4984">
                  <c:v>-1.12436222660893E-3</c:v>
                </c:pt>
                <c:pt idx="4985">
                  <c:v>-1.1243470672638899E-3</c:v>
                </c:pt>
                <c:pt idx="4986">
                  <c:v>-1.1243339645196199E-3</c:v>
                </c:pt>
                <c:pt idx="4987">
                  <c:v>-1.12432288355912E-3</c:v>
                </c:pt>
                <c:pt idx="4988">
                  <c:v>-1.1243137659230401E-3</c:v>
                </c:pt>
                <c:pt idx="4989">
                  <c:v>-1.1243065303048201E-3</c:v>
                </c:pt>
                <c:pt idx="4990">
                  <c:v>-1.1243010750599501E-3</c:v>
                </c:pt>
                <c:pt idx="4991">
                  <c:v>-1.1242972819049701E-3</c:v>
                </c:pt>
                <c:pt idx="4992">
                  <c:v>-1.1242950196986201E-3</c:v>
                </c:pt>
                <c:pt idx="4993">
                  <c:v>-1.1242941473168101E-3</c:v>
                </c:pt>
                <c:pt idx="4994">
                  <c:v>-1.1242945153799599E-3</c:v>
                </c:pt>
                <c:pt idx="4995">
                  <c:v>-1.1242959674719201E-3</c:v>
                </c:pt>
                <c:pt idx="4996">
                  <c:v>-1.1242983419282699E-3</c:v>
                </c:pt>
                <c:pt idx="4997">
                  <c:v>-1.1243014749793799E-3</c:v>
                </c:pt>
                <c:pt idx="4998">
                  <c:v>-1.1243052051985801E-3</c:v>
                </c:pt>
                <c:pt idx="4999">
                  <c:v>-1.1243093783805799E-3</c:v>
                </c:pt>
                <c:pt idx="5000">
                  <c:v>-1.1243138517055399E-3</c:v>
                </c:pt>
                <c:pt idx="5001">
                  <c:v>-1.1243184964900199E-3</c:v>
                </c:pt>
                <c:pt idx="5002">
                  <c:v>-1.1243231996385899E-3</c:v>
                </c:pt>
                <c:pt idx="5003">
                  <c:v>-1.12432786450259E-3</c:v>
                </c:pt>
                <c:pt idx="5004">
                  <c:v>-1.12433241186211E-3</c:v>
                </c:pt>
                <c:pt idx="5005">
                  <c:v>-1.12433678129179E-3</c:v>
                </c:pt>
                <c:pt idx="5006">
                  <c:v>-1.12434093267907E-3</c:v>
                </c:pt>
                <c:pt idx="5007">
                  <c:v>-1.12434484744851E-3</c:v>
                </c:pt>
                <c:pt idx="5008">
                  <c:v>-1.12434852908408E-3</c:v>
                </c:pt>
                <c:pt idx="5009">
                  <c:v>-1.1243520026331701E-3</c:v>
                </c:pt>
                <c:pt idx="5010">
                  <c:v>-1.1243553129563399E-3</c:v>
                </c:pt>
                <c:pt idx="5011">
                  <c:v>-1.12435852166295E-3</c:v>
                </c:pt>
                <c:pt idx="5012">
                  <c:v>-1.1243617030077E-3</c:v>
                </c:pt>
                <c:pt idx="5013">
                  <c:v>-1.12436493937087E-3</c:v>
                </c:pt>
                <c:pt idx="5014">
                  <c:v>-1.1243683170529999E-3</c:v>
                </c:pt>
                <c:pt idx="5015">
                  <c:v>-1.12437192285962E-3</c:v>
                </c:pt>
                <c:pt idx="5016">
                  <c:v>-1.12437584142781E-3</c:v>
                </c:pt>
                <c:pt idx="5017">
                  <c:v>-1.1243801527485301E-3</c:v>
                </c:pt>
                <c:pt idx="5018">
                  <c:v>-1.1243849292645199E-3</c:v>
                </c:pt>
                <c:pt idx="5019">
                  <c:v>-1.12439023256693E-3</c:v>
                </c:pt>
                <c:pt idx="5020">
                  <c:v>-1.1243961109056E-3</c:v>
                </c:pt>
                <c:pt idx="5021">
                  <c:v>-1.1244025996730001E-3</c:v>
                </c:pt>
                <c:pt idx="5022">
                  <c:v>-1.12440972669901E-3</c:v>
                </c:pt>
                <c:pt idx="5023">
                  <c:v>-1.12441752222967E-3</c:v>
                </c:pt>
                <c:pt idx="5024">
                  <c:v>-1.12442603070763E-3</c:v>
                </c:pt>
                <c:pt idx="5025">
                  <c:v>-1.1244353196382E-3</c:v>
                </c:pt>
                <c:pt idx="5026">
                  <c:v>-1.1244454812900399E-3</c:v>
                </c:pt>
                <c:pt idx="5027">
                  <c:v>-1.1244566257419401E-3</c:v>
                </c:pt>
                <c:pt idx="5028">
                  <c:v>-1.1244688673983001E-3</c:v>
                </c:pt>
                <c:pt idx="5029">
                  <c:v>-1.12448230962917E-3</c:v>
                </c:pt>
                <c:pt idx="5030">
                  <c:v>-1.1244970324736201E-3</c:v>
                </c:pt>
                <c:pt idx="5031">
                  <c:v>-1.12451308655411E-3</c:v>
                </c:pt>
                <c:pt idx="5032">
                  <c:v>-1.124530493671E-3</c:v>
                </c:pt>
                <c:pt idx="5033">
                  <c:v>-1.1245492523201399E-3</c:v>
                </c:pt>
                <c:pt idx="5034">
                  <c:v>-1.1245693453558101E-3</c:v>
                </c:pt>
                <c:pt idx="5035">
                  <c:v>-1.1245907471893401E-3</c:v>
                </c:pt>
                <c:pt idx="5036">
                  <c:v>-1.12461342877374E-3</c:v>
                </c:pt>
                <c:pt idx="5037">
                  <c:v>-1.12463735964207E-3</c:v>
                </c:pt>
                <c:pt idx="5038">
                  <c:v>-1.12466250713628E-3</c:v>
                </c:pt>
                <c:pt idx="5039">
                  <c:v>-1.1246888336073799E-3</c:v>
                </c:pt>
                <c:pt idx="5040">
                  <c:v>-1.12471629277799E-3</c:v>
                </c:pt>
                <c:pt idx="5041">
                  <c:v>-1.12474482657451E-3</c:v>
                </c:pt>
                <c:pt idx="5042">
                  <c:v>-1.1247743634882901E-3</c:v>
                </c:pt>
                <c:pt idx="5043">
                  <c:v>-1.1248048189451E-3</c:v>
                </c:pt>
                <c:pt idx="5044">
                  <c:v>-1.1248360974544099E-3</c:v>
                </c:pt>
                <c:pt idx="5045">
                  <c:v>-1.1248680957653401E-3</c:v>
                </c:pt>
                <c:pt idx="5046">
                  <c:v>-1.12490070608165E-3</c:v>
                </c:pt>
                <c:pt idx="5047">
                  <c:v>-1.1249338185805799E-3</c:v>
                </c:pt>
                <c:pt idx="5048">
                  <c:v>-1.1249673228679901E-3</c:v>
                </c:pt>
                <c:pt idx="5049">
                  <c:v>-1.12500110838175E-3</c:v>
                </c:pt>
                <c:pt idx="5050">
                  <c:v>-1.12503506401937E-3</c:v>
                </c:pt>
                <c:pt idx="5051">
                  <c:v>-1.12506907741045E-3</c:v>
                </c:pt>
                <c:pt idx="5052">
                  <c:v>-1.12510303431184E-3</c:v>
                </c:pt>
                <c:pt idx="5053">
                  <c:v>-1.12513681856337E-3</c:v>
                </c:pt>
                <c:pt idx="5054">
                  <c:v>-1.12517031286756E-3</c:v>
                </c:pt>
                <c:pt idx="5055">
                  <c:v>-1.12520340034711E-3</c:v>
                </c:pt>
                <c:pt idx="5056">
                  <c:v>-1.1252359664920501E-3</c:v>
                </c:pt>
                <c:pt idx="5057">
                  <c:v>-1.1252679009084499E-3</c:v>
                </c:pt>
                <c:pt idx="5058">
                  <c:v>-1.12529909836334E-3</c:v>
                </c:pt>
                <c:pt idx="5059">
                  <c:v>-1.1253294589732301E-3</c:v>
                </c:pt>
                <c:pt idx="5060">
                  <c:v>-1.1253588878168E-3</c:v>
                </c:pt>
                <c:pt idx="5061">
                  <c:v>-1.1253872945109599E-3</c:v>
                </c:pt>
                <c:pt idx="5062">
                  <c:v>-1.1254145932111301E-3</c:v>
                </c:pt>
                <c:pt idx="5063">
                  <c:v>-1.1254407031345401E-3</c:v>
                </c:pt>
                <c:pt idx="5064">
                  <c:v>-1.12546554929656E-3</c:v>
                </c:pt>
                <c:pt idx="5065">
                  <c:v>-1.1254890629597699E-3</c:v>
                </c:pt>
                <c:pt idx="5066">
                  <c:v>-1.1255111814489501E-3</c:v>
                </c:pt>
                <c:pt idx="5067">
                  <c:v>-1.1255318473851E-3</c:v>
                </c:pt>
                <c:pt idx="5068">
                  <c:v>-1.12555100777419E-3</c:v>
                </c:pt>
                <c:pt idx="5069">
                  <c:v>-1.1255686135096101E-3</c:v>
                </c:pt>
                <c:pt idx="5070">
                  <c:v>-1.1255846196362199E-3</c:v>
                </c:pt>
                <c:pt idx="5071">
                  <c:v>-1.1255989863328899E-3</c:v>
                </c:pt>
                <c:pt idx="5072">
                  <c:v>-1.12561168025535E-3</c:v>
                </c:pt>
                <c:pt idx="5073">
                  <c:v>-1.12562267582736E-3</c:v>
                </c:pt>
                <c:pt idx="5074">
                  <c:v>-1.12563195626326E-3</c:v>
                </c:pt>
                <c:pt idx="5075">
                  <c:v>-1.1256395143846899E-3</c:v>
                </c:pt>
                <c:pt idx="5076">
                  <c:v>-1.1256453534801399E-3</c:v>
                </c:pt>
                <c:pt idx="5077">
                  <c:v>-1.1256494884761201E-3</c:v>
                </c:pt>
                <c:pt idx="5078">
                  <c:v>-1.12565194757348E-3</c:v>
                </c:pt>
                <c:pt idx="5079">
                  <c:v>-1.12565277432053E-3</c:v>
                </c:pt>
                <c:pt idx="5080">
                  <c:v>-1.1256520298955301E-3</c:v>
                </c:pt>
                <c:pt idx="5081">
                  <c:v>-1.1256497952002399E-3</c:v>
                </c:pt>
                <c:pt idx="5082">
                  <c:v>-1.12564617228568E-3</c:v>
                </c:pt>
                <c:pt idx="5083">
                  <c:v>-1.12564128470336E-3</c:v>
                </c:pt>
                <c:pt idx="5084">
                  <c:v>-1.1256352766049001E-3</c:v>
                </c:pt>
                <c:pt idx="5085">
                  <c:v>-1.1256283107194201E-3</c:v>
                </c:pt>
                <c:pt idx="5086">
                  <c:v>-1.12562056555665E-3</c:v>
                </c:pt>
                <c:pt idx="5087">
                  <c:v>-1.1256122321714099E-3</c:v>
                </c:pt>
                <c:pt idx="5088">
                  <c:v>-1.12560351054521E-3</c:v>
                </c:pt>
                <c:pt idx="5089">
                  <c:v>-1.12559460526456E-3</c:v>
                </c:pt>
                <c:pt idx="5090">
                  <c:v>-1.12558572003347E-3</c:v>
                </c:pt>
                <c:pt idx="5091">
                  <c:v>-1.12557705093944E-3</c:v>
                </c:pt>
                <c:pt idx="5092">
                  <c:v>-1.12556877927394E-3</c:v>
                </c:pt>
                <c:pt idx="5093">
                  <c:v>-1.12556106564708E-3</c:v>
                </c:pt>
                <c:pt idx="5094">
                  <c:v>-1.12555404746243E-3</c:v>
                </c:pt>
                <c:pt idx="5095">
                  <c:v>-1.12554784109159E-3</c:v>
                </c:pt>
                <c:pt idx="5096">
                  <c:v>-1.1255425484601499E-3</c:v>
                </c:pt>
                <c:pt idx="5097">
                  <c:v>-1.1255382659658001E-3</c:v>
                </c:pt>
                <c:pt idx="5098">
                  <c:v>-1.12553509260837E-3</c:v>
                </c:pt>
                <c:pt idx="5099">
                  <c:v>-1.1255331344629999E-3</c:v>
                </c:pt>
                <c:pt idx="5100">
                  <c:v>-1.1255325040354701E-3</c:v>
                </c:pt>
                <c:pt idx="5101">
                  <c:v>-1.12553331491048E-3</c:v>
                </c:pt>
                <c:pt idx="5102">
                  <c:v>-1.12553567361036E-3</c:v>
                </c:pt>
                <c:pt idx="5103">
                  <c:v>-1.1255396711909501E-3</c:v>
                </c:pt>
                <c:pt idx="5104">
                  <c:v>-1.1255453767670799E-3</c:v>
                </c:pt>
                <c:pt idx="5105">
                  <c:v>-1.12555283422012E-3</c:v>
                </c:pt>
                <c:pt idx="5106">
                  <c:v>-1.12556206225409E-3</c:v>
                </c:pt>
                <c:pt idx="5107">
                  <c:v>-1.1255730570947399E-3</c:v>
                </c:pt>
                <c:pt idx="5108">
                  <c:v>-1.1255857966346601E-3</c:v>
                </c:pt>
                <c:pt idx="5109">
                  <c:v>-1.12560024472929E-3</c:v>
                </c:pt>
                <c:pt idx="5110">
                  <c:v>-1.1256163545792001E-3</c:v>
                </c:pt>
                <c:pt idx="5111">
                  <c:v>-1.1256340705930901E-3</c:v>
                </c:pt>
                <c:pt idx="5112">
                  <c:v>-1.1256533286860999E-3</c:v>
                </c:pt>
                <c:pt idx="5113">
                  <c:v>-1.1256740554706E-3</c:v>
                </c:pt>
                <c:pt idx="5114">
                  <c:v>-1.1256961670961399E-3</c:v>
                </c:pt>
                <c:pt idx="5115">
                  <c:v>-1.1257195685098801E-3</c:v>
                </c:pt>
                <c:pt idx="5116">
                  <c:v>-1.1257441536707601E-3</c:v>
                </c:pt>
                <c:pt idx="5117">
                  <c:v>-1.1257698068781301E-3</c:v>
                </c:pt>
                <c:pt idx="5118">
                  <c:v>-1.12579640501942E-3</c:v>
                </c:pt>
                <c:pt idx="5119">
                  <c:v>-1.12582382030771E-3</c:v>
                </c:pt>
                <c:pt idx="5120">
                  <c:v>-1.1258519230051801E-3</c:v>
                </c:pt>
                <c:pt idx="5121">
                  <c:v>-1.12588058369467E-3</c:v>
                </c:pt>
                <c:pt idx="5122">
                  <c:v>-1.1259096748273199E-3</c:v>
                </c:pt>
                <c:pt idx="5123">
                  <c:v>-1.12593907149323E-3</c:v>
                </c:pt>
                <c:pt idx="5124">
                  <c:v>-1.1259686515862899E-3</c:v>
                </c:pt>
                <c:pt idx="5125">
                  <c:v>-1.12599829569509E-3</c:v>
                </c:pt>
                <c:pt idx="5126">
                  <c:v>-1.1260278870882301E-3</c:v>
                </c:pt>
                <c:pt idx="5127">
                  <c:v>-1.1260573120473801E-3</c:v>
                </c:pt>
                <c:pt idx="5128">
                  <c:v>-1.1260864605761099E-3</c:v>
                </c:pt>
                <c:pt idx="5129">
                  <c:v>-1.1261152272851E-3</c:v>
                </c:pt>
                <c:pt idx="5130">
                  <c:v>-1.12614351214006E-3</c:v>
                </c:pt>
                <c:pt idx="5131">
                  <c:v>-1.12617122081722E-3</c:v>
                </c:pt>
                <c:pt idx="5132">
                  <c:v>-1.1261982646036399E-3</c:v>
                </c:pt>
                <c:pt idx="5133">
                  <c:v>-1.12622455998408E-3</c:v>
                </c:pt>
                <c:pt idx="5134">
                  <c:v>-1.1262500281519301E-3</c:v>
                </c:pt>
                <c:pt idx="5135">
                  <c:v>-1.1262745946098601E-3</c:v>
                </c:pt>
                <c:pt idx="5136">
                  <c:v>-1.1262981888436299E-3</c:v>
                </c:pt>
                <c:pt idx="5137">
                  <c:v>-1.12632074387991E-3</c:v>
                </c:pt>
                <c:pt idx="5138">
                  <c:v>-1.12634219549343E-3</c:v>
                </c:pt>
                <c:pt idx="5139">
                  <c:v>-1.1263624809386399E-3</c:v>
                </c:pt>
                <c:pt idx="5140">
                  <c:v>-1.12638153727944E-3</c:v>
                </c:pt>
                <c:pt idx="5141">
                  <c:v>-1.12639929955392E-3</c:v>
                </c:pt>
                <c:pt idx="5142">
                  <c:v>-1.1264156990493401E-3</c:v>
                </c:pt>
                <c:pt idx="5143">
                  <c:v>-1.1264306618689801E-3</c:v>
                </c:pt>
                <c:pt idx="5144">
                  <c:v>-1.1264441078205299E-3</c:v>
                </c:pt>
                <c:pt idx="5145">
                  <c:v>-1.1264559495420599E-3</c:v>
                </c:pt>
                <c:pt idx="5146">
                  <c:v>-1.12646609176402E-3</c:v>
                </c:pt>
                <c:pt idx="5147">
                  <c:v>-1.1264744306829801E-3</c:v>
                </c:pt>
                <c:pt idx="5148">
                  <c:v>-1.1264808535474801E-3</c:v>
                </c:pt>
                <c:pt idx="5149">
                  <c:v>-1.12648523866958E-3</c:v>
                </c:pt>
                <c:pt idx="5150">
                  <c:v>-1.1264874561260499E-3</c:v>
                </c:pt>
                <c:pt idx="5151">
                  <c:v>-1.1264873693717899E-3</c:v>
                </c:pt>
                <c:pt idx="5152">
                  <c:v>-1.12648483785332E-3</c:v>
                </c:pt>
                <c:pt idx="5153">
                  <c:v>-1.1264797205155601E-3</c:v>
                </c:pt>
                <c:pt idx="5154">
                  <c:v>-1.1264718799095801E-3</c:v>
                </c:pt>
                <c:pt idx="5155">
                  <c:v>-1.12646118650869E-3</c:v>
                </c:pt>
                <c:pt idx="5156">
                  <c:v>-1.1264475228736799E-3</c:v>
                </c:pt>
                <c:pt idx="5157">
                  <c:v>-1.12643078745225E-3</c:v>
                </c:pt>
                <c:pt idx="5158">
                  <c:v>-1.1264108979556001E-3</c:v>
                </c:pt>
                <c:pt idx="5159">
                  <c:v>-1.12638779429345E-3</c:v>
                </c:pt>
                <c:pt idx="5160">
                  <c:v>-1.12636144089559E-3</c:v>
                </c:pt>
                <c:pt idx="5161">
                  <c:v>-1.12633182797025E-3</c:v>
                </c:pt>
                <c:pt idx="5162">
                  <c:v>-1.12629897105586E-3</c:v>
                </c:pt>
                <c:pt idx="5163">
                  <c:v>-1.1262629083541101E-3</c:v>
                </c:pt>
                <c:pt idx="5164">
                  <c:v>-1.12622369588901E-3</c:v>
                </c:pt>
                <c:pt idx="5165">
                  <c:v>-1.12618140135857E-3</c:v>
                </c:pt>
                <c:pt idx="5166">
                  <c:v>-1.12613609825367E-3</c:v>
                </c:pt>
                <c:pt idx="5167">
                  <c:v>-1.1260878620105001E-3</c:v>
                </c:pt>
                <c:pt idx="5168">
                  <c:v>-1.1260367694511299E-3</c:v>
                </c:pt>
                <c:pt idx="5169">
                  <c:v>-1.12598290170993E-3</c:v>
                </c:pt>
                <c:pt idx="5170">
                  <c:v>-1.1259263496708699E-3</c:v>
                </c:pt>
                <c:pt idx="5171">
                  <c:v>-1.1258672201341E-3</c:v>
                </c:pt>
                <c:pt idx="5172">
                  <c:v>-1.12580564078475E-3</c:v>
                </c:pt>
                <c:pt idx="5173">
                  <c:v>-1.12574176254481E-3</c:v>
                </c:pt>
                <c:pt idx="5174">
                  <c:v>-1.12567575878736E-3</c:v>
                </c:pt>
                <c:pt idx="5175">
                  <c:v>-1.1256078218162999E-3</c:v>
                </c:pt>
                <c:pt idx="5176">
                  <c:v>-1.12553815766709E-3</c:v>
                </c:pt>
                <c:pt idx="5177">
                  <c:v>-1.1254669805246999E-3</c:v>
                </c:pt>
                <c:pt idx="5178">
                  <c:v>-1.12539450790288E-3</c:v>
                </c:pt>
                <c:pt idx="5179">
                  <c:v>-1.1253209573038199E-3</c:v>
                </c:pt>
                <c:pt idx="5180">
                  <c:v>-1.12524654454361E-3</c:v>
                </c:pt>
                <c:pt idx="5181">
                  <c:v>-1.1251714834367599E-3</c:v>
                </c:pt>
                <c:pt idx="5182">
                  <c:v>-1.12509598620604E-3</c:v>
                </c:pt>
                <c:pt idx="5183">
                  <c:v>-1.1250202638848599E-3</c:v>
                </c:pt>
                <c:pt idx="5184">
                  <c:v>-1.12494452610825E-3</c:v>
                </c:pt>
                <c:pt idx="5185">
                  <c:v>-1.12486897998024E-3</c:v>
                </c:pt>
                <c:pt idx="5186">
                  <c:v>-1.1247938280483699E-3</c:v>
                </c:pt>
                <c:pt idx="5187">
                  <c:v>-1.12471926569834E-3</c:v>
                </c:pt>
                <c:pt idx="5188">
                  <c:v>-1.1246454784285501E-3</c:v>
                </c:pt>
                <c:pt idx="5189">
                  <c:v>-1.12457263945361E-3</c:v>
                </c:pt>
                <c:pt idx="5190">
                  <c:v>-1.12450090795203E-3</c:v>
                </c:pt>
                <c:pt idx="5191">
                  <c:v>-1.1244304280731399E-3</c:v>
                </c:pt>
                <c:pt idx="5192">
                  <c:v>-1.1243613286173401E-3</c:v>
                </c:pt>
                <c:pt idx="5193">
                  <c:v>-1.1242937231564301E-3</c:v>
                </c:pt>
                <c:pt idx="5194">
                  <c:v>-1.1242277103025E-3</c:v>
                </c:pt>
                <c:pt idx="5195">
                  <c:v>-1.1241633738762399E-3</c:v>
                </c:pt>
                <c:pt idx="5196">
                  <c:v>-1.1241007828518999E-3</c:v>
                </c:pt>
                <c:pt idx="5197">
                  <c:v>-1.1240399911172101E-3</c:v>
                </c:pt>
                <c:pt idx="5198">
                  <c:v>-1.1239810372179299E-3</c:v>
                </c:pt>
                <c:pt idx="5199">
                  <c:v>-1.12392394430527E-3</c:v>
                </c:pt>
                <c:pt idx="5200">
                  <c:v>-1.12386872045442E-3</c:v>
                </c:pt>
                <c:pt idx="5201">
                  <c:v>-1.1238153594036399E-3</c:v>
                </c:pt>
                <c:pt idx="5202">
                  <c:v>-1.1237638416454201E-3</c:v>
                </c:pt>
                <c:pt idx="5203">
                  <c:v>-1.12371413574182E-3</c:v>
                </c:pt>
                <c:pt idx="5204">
                  <c:v>-1.1236661997588201E-3</c:v>
                </c:pt>
                <c:pt idx="5205">
                  <c:v>-1.1236199827942899E-3</c:v>
                </c:pt>
                <c:pt idx="5206">
                  <c:v>-1.12357542664622E-3</c:v>
                </c:pt>
                <c:pt idx="5207">
                  <c:v>-1.123532467683E-3</c:v>
                </c:pt>
                <c:pt idx="5208">
                  <c:v>-1.1234910389197701E-3</c:v>
                </c:pt>
                <c:pt idx="5209">
                  <c:v>-1.12345107220884E-3</c:v>
                </c:pt>
                <c:pt idx="5210">
                  <c:v>-1.1234125003746901E-3</c:v>
                </c:pt>
                <c:pt idx="5211">
                  <c:v>-1.1233752591098499E-3</c:v>
                </c:pt>
                <c:pt idx="5212">
                  <c:v>-1.1233392885013501E-3</c:v>
                </c:pt>
                <c:pt idx="5213">
                  <c:v>-1.12330453414416E-3</c:v>
                </c:pt>
                <c:pt idx="5214">
                  <c:v>-1.1232709478670199E-3</c:v>
                </c:pt>
                <c:pt idx="5215">
                  <c:v>-1.123238488116E-3</c:v>
                </c:pt>
                <c:pt idx="5216">
                  <c:v>-1.12320712000973E-3</c:v>
                </c:pt>
                <c:pt idx="5217">
                  <c:v>-1.1231768150260499E-3</c:v>
                </c:pt>
                <c:pt idx="5218">
                  <c:v>-1.1231475502436401E-3</c:v>
                </c:pt>
                <c:pt idx="5219">
                  <c:v>-1.1231193070722701E-3</c:v>
                </c:pt>
                <c:pt idx="5220">
                  <c:v>-1.12309206947354E-3</c:v>
                </c:pt>
                <c:pt idx="5221">
                  <c:v>-1.1230658217835001E-3</c:v>
                </c:pt>
                <c:pt idx="5222">
                  <c:v>-1.12304054636354E-3</c:v>
                </c:pt>
                <c:pt idx="5223">
                  <c:v>-1.1230162213833499E-3</c:v>
                </c:pt>
                <c:pt idx="5224">
                  <c:v>-1.1229928190445099E-3</c:v>
                </c:pt>
                <c:pt idx="5225">
                  <c:v>-1.1229703044780201E-3</c:v>
                </c:pt>
                <c:pt idx="5226">
                  <c:v>-1.12294863542253E-3</c:v>
                </c:pt>
                <c:pt idx="5227">
                  <c:v>-1.12292776266895E-3</c:v>
                </c:pt>
                <c:pt idx="5228">
                  <c:v>-1.12290763119369E-3</c:v>
                </c:pt>
                <c:pt idx="5229">
                  <c:v>-1.12288818191672E-3</c:v>
                </c:pt>
                <c:pt idx="5230">
                  <c:v>-1.1228693540682199E-3</c:v>
                </c:pt>
                <c:pt idx="5231">
                  <c:v>-1.12285108814621E-3</c:v>
                </c:pt>
                <c:pt idx="5232">
                  <c:v>-1.12283332932026E-3</c:v>
                </c:pt>
                <c:pt idx="5233">
                  <c:v>-1.12281603088581E-3</c:v>
                </c:pt>
                <c:pt idx="5234">
                  <c:v>-1.1227991570993299E-3</c:v>
                </c:pt>
                <c:pt idx="5235">
                  <c:v>-1.1227826845974201E-3</c:v>
                </c:pt>
                <c:pt idx="5236">
                  <c:v>-1.1227666017654199E-3</c:v>
                </c:pt>
                <c:pt idx="5237">
                  <c:v>-1.12275090589563E-3</c:v>
                </c:pt>
                <c:pt idx="5238">
                  <c:v>-1.1227355986226999E-3</c:v>
                </c:pt>
                <c:pt idx="5239">
                  <c:v>-1.1227206806959599E-3</c:v>
                </c:pt>
                <c:pt idx="5240">
                  <c:v>-1.12270614740468E-3</c:v>
                </c:pt>
                <c:pt idx="5241">
                  <c:v>-1.1226919857965101E-3</c:v>
                </c:pt>
                <c:pt idx="5242">
                  <c:v>-1.1226781742831699E-3</c:v>
                </c:pt>
                <c:pt idx="5243">
                  <c:v>-1.12266468451758E-3</c:v>
                </c:pt>
                <c:pt idx="5244">
                  <c:v>-1.12265148480383E-3</c:v>
                </c:pt>
                <c:pt idx="5245">
                  <c:v>-1.12263854396191E-3</c:v>
                </c:pt>
                <c:pt idx="5246">
                  <c:v>-1.12262583458156E-3</c:v>
                </c:pt>
                <c:pt idx="5247">
                  <c:v>-1.1226133349106499E-3</c:v>
                </c:pt>
                <c:pt idx="5248">
                  <c:v>-1.12260102909697E-3</c:v>
                </c:pt>
                <c:pt idx="5249">
                  <c:v>-1.12258890597849E-3</c:v>
                </c:pt>
                <c:pt idx="5250">
                  <c:v>-1.1225769569670201E-3</c:v>
                </c:pt>
                <c:pt idx="5251">
                  <c:v>-1.12256517371858E-3</c:v>
                </c:pt>
                <c:pt idx="5252">
                  <c:v>-1.1225535462221999E-3</c:v>
                </c:pt>
                <c:pt idx="5253">
                  <c:v>-1.12254206171403E-3</c:v>
                </c:pt>
                <c:pt idx="5254">
                  <c:v>-1.12253070452177E-3</c:v>
                </c:pt>
                <c:pt idx="5255">
                  <c:v>-1.1225194566596699E-3</c:v>
                </c:pt>
                <c:pt idx="5256">
                  <c:v>-1.12250829880729E-3</c:v>
                </c:pt>
                <c:pt idx="5257">
                  <c:v>-1.12249721125378E-3</c:v>
                </c:pt>
                <c:pt idx="5258">
                  <c:v>-1.12248617446934E-3</c:v>
                </c:pt>
                <c:pt idx="5259">
                  <c:v>-1.1224751691317301E-3</c:v>
                </c:pt>
                <c:pt idx="5260">
                  <c:v>-1.1224641756265299E-3</c:v>
                </c:pt>
                <c:pt idx="5261">
                  <c:v>-1.12245317319536E-3</c:v>
                </c:pt>
                <c:pt idx="5262">
                  <c:v>-1.1224421389888399E-3</c:v>
                </c:pt>
                <c:pt idx="5263">
                  <c:v>-1.1224310472742001E-3</c:v>
                </c:pt>
                <c:pt idx="5264">
                  <c:v>-1.12241986896619E-3</c:v>
                </c:pt>
                <c:pt idx="5265">
                  <c:v>-1.12240857152619E-3</c:v>
                </c:pt>
                <c:pt idx="5266">
                  <c:v>-1.12239711915156E-3</c:v>
                </c:pt>
                <c:pt idx="5267">
                  <c:v>-1.1223854730978201E-3</c:v>
                </c:pt>
                <c:pt idx="5268">
                  <c:v>-1.12237359196273E-3</c:v>
                </c:pt>
                <c:pt idx="5269">
                  <c:v>-1.1223614318119301E-3</c:v>
                </c:pt>
                <c:pt idx="5270">
                  <c:v>-1.12234894611378E-3</c:v>
                </c:pt>
                <c:pt idx="5271">
                  <c:v>-1.12233608553334E-3</c:v>
                </c:pt>
                <c:pt idx="5272">
                  <c:v>-1.1223227976802899E-3</c:v>
                </c:pt>
                <c:pt idx="5273">
                  <c:v>-1.12230902690067E-3</c:v>
                </c:pt>
                <c:pt idx="5274">
                  <c:v>-1.1222947141640799E-3</c:v>
                </c:pt>
                <c:pt idx="5275">
                  <c:v>-1.1222797970578801E-3</c:v>
                </c:pt>
                <c:pt idx="5276">
                  <c:v>-1.1222642098851899E-3</c:v>
                </c:pt>
                <c:pt idx="5277">
                  <c:v>-1.1222478838826401E-3</c:v>
                </c:pt>
                <c:pt idx="5278">
                  <c:v>-1.1222307476094599E-3</c:v>
                </c:pt>
                <c:pt idx="5279">
                  <c:v>-1.1222127275850599E-3</c:v>
                </c:pt>
                <c:pt idx="5280">
                  <c:v>-1.1221937492463801E-3</c:v>
                </c:pt>
                <c:pt idx="5281">
                  <c:v>-1.1221737382557601E-3</c:v>
                </c:pt>
                <c:pt idx="5282">
                  <c:v>-1.1221526221336299E-3</c:v>
                </c:pt>
                <c:pt idx="5283">
                  <c:v>-1.1221303321431301E-3</c:v>
                </c:pt>
                <c:pt idx="5284">
                  <c:v>-1.12210680533403E-3</c:v>
                </c:pt>
                <c:pt idx="5285">
                  <c:v>-1.12208198666086E-3</c:v>
                </c:pt>
                <c:pt idx="5286">
                  <c:v>-1.1220558311110401E-3</c:v>
                </c:pt>
                <c:pt idx="5287">
                  <c:v>-1.1220283057904201E-3</c:v>
                </c:pt>
                <c:pt idx="5288">
                  <c:v>-1.1219993919011401E-3</c:v>
                </c:pt>
                <c:pt idx="5289">
                  <c:v>-1.1219690865101101E-3</c:v>
                </c:pt>
                <c:pt idx="5290">
                  <c:v>-1.1219374039596901E-3</c:v>
                </c:pt>
                <c:pt idx="5291">
                  <c:v>-1.1219043767422699E-3</c:v>
                </c:pt>
                <c:pt idx="5292">
                  <c:v>-1.1218700556669401E-3</c:v>
                </c:pt>
                <c:pt idx="5293">
                  <c:v>-1.12183450920343E-3</c:v>
                </c:pt>
                <c:pt idx="5294">
                  <c:v>-1.12179782198567E-3</c:v>
                </c:pt>
                <c:pt idx="5295">
                  <c:v>-1.12176009257032E-3</c:v>
                </c:pt>
                <c:pt idx="5296">
                  <c:v>-1.1217214306376399E-3</c:v>
                </c:pt>
                <c:pt idx="5297">
                  <c:v>-1.12168195386989E-3</c:v>
                </c:pt>
                <c:pt idx="5298">
                  <c:v>-1.12164178473968E-3</c:v>
                </c:pt>
                <c:pt idx="5299">
                  <c:v>-1.1216010474123901E-3</c:v>
                </c:pt>
                <c:pt idx="5300">
                  <c:v>-1.1215598649467499E-3</c:v>
                </c:pt>
                <c:pt idx="5301">
                  <c:v>-1.1215183569914899E-3</c:v>
                </c:pt>
                <c:pt idx="5302">
                  <c:v>-1.1214766382130099E-3</c:v>
                </c:pt>
                <c:pt idx="5303">
                  <c:v>-1.1214348177016899E-3</c:v>
                </c:pt>
                <c:pt idx="5304">
                  <c:v>-1.1213929995290701E-3</c:v>
                </c:pt>
                <c:pt idx="5305">
                  <c:v>-1.12135128443255E-3</c:v>
                </c:pt>
                <c:pt idx="5306">
                  <c:v>-1.1213097723117499E-3</c:v>
                </c:pt>
                <c:pt idx="5307">
                  <c:v>-1.1212685649307E-3</c:v>
                </c:pt>
                <c:pt idx="5308">
                  <c:v>-1.12122776805518E-3</c:v>
                </c:pt>
                <c:pt idx="5309">
                  <c:v>-1.12118749231363E-3</c:v>
                </c:pt>
                <c:pt idx="5310">
                  <c:v>-1.12114785236834E-3</c:v>
                </c:pt>
                <c:pt idx="5311">
                  <c:v>-1.12110896443748E-3</c:v>
                </c:pt>
                <c:pt idx="5312">
                  <c:v>-1.12107094267003E-3</c:v>
                </c:pt>
                <c:pt idx="5313">
                  <c:v>-1.1210338951865601E-3</c:v>
                </c:pt>
                <c:pt idx="5314">
                  <c:v>-1.1209979206622299E-3</c:v>
                </c:pt>
                <c:pt idx="5315">
                  <c:v>-1.12096310613692E-3</c:v>
                </c:pt>
                <c:pt idx="5316">
                  <c:v>-1.12092952636861E-3</c:v>
                </c:pt>
                <c:pt idx="5317">
                  <c:v>-1.12089724462775E-3</c:v>
                </c:pt>
                <c:pt idx="5318">
                  <c:v>-1.1208663144870899E-3</c:v>
                </c:pt>
                <c:pt idx="5319">
                  <c:v>-1.1208367819845399E-3</c:v>
                </c:pt>
                <c:pt idx="5320">
                  <c:v>-1.12080868754797E-3</c:v>
                </c:pt>
                <c:pt idx="5321">
                  <c:v>-1.1207820672453699E-3</c:v>
                </c:pt>
                <c:pt idx="5322">
                  <c:v>-1.1207569531881199E-3</c:v>
                </c:pt>
                <c:pt idx="5323">
                  <c:v>-1.12073337318573E-3</c:v>
                </c:pt>
                <c:pt idx="5324">
                  <c:v>-1.1207113499519599E-3</c:v>
                </c:pt>
                <c:pt idx="5325">
                  <c:v>-1.1206909002479299E-3</c:v>
                </c:pt>
                <c:pt idx="5326">
                  <c:v>-1.1206720343127101E-3</c:v>
                </c:pt>
                <c:pt idx="5327">
                  <c:v>-1.12065475580035E-3</c:v>
                </c:pt>
                <c:pt idx="5328">
                  <c:v>-1.12063906226888E-3</c:v>
                </c:pt>
                <c:pt idx="5329">
                  <c:v>-1.1206249461064601E-3</c:v>
                </c:pt>
                <c:pt idx="5330">
                  <c:v>-1.1206123956764801E-3</c:v>
                </c:pt>
                <c:pt idx="5331">
                  <c:v>-1.12060139643749E-3</c:v>
                </c:pt>
                <c:pt idx="5332">
                  <c:v>-1.12059193184382E-3</c:v>
                </c:pt>
                <c:pt idx="5333">
                  <c:v>-1.12058398392875E-3</c:v>
                </c:pt>
                <c:pt idx="5334">
                  <c:v>-1.12057753358361E-3</c:v>
                </c:pt>
                <c:pt idx="5335">
                  <c:v>-1.1205725606332E-3</c:v>
                </c:pt>
                <c:pt idx="5336">
                  <c:v>-1.1205690438482901E-3</c:v>
                </c:pt>
                <c:pt idx="5337">
                  <c:v>-1.12056696102225E-3</c:v>
                </c:pt>
                <c:pt idx="5338">
                  <c:v>-1.12056628918196E-3</c:v>
                </c:pt>
                <c:pt idx="5339">
                  <c:v>-1.12056700492951E-3</c:v>
                </c:pt>
                <c:pt idx="5340">
                  <c:v>-1.1205690848478599E-3</c:v>
                </c:pt>
                <c:pt idx="5341">
                  <c:v>-1.1205725058721801E-3</c:v>
                </c:pt>
                <c:pt idx="5342">
                  <c:v>-1.1205772455336199E-3</c:v>
                </c:pt>
                <c:pt idx="5343">
                  <c:v>-1.12058328201073E-3</c:v>
                </c:pt>
                <c:pt idx="5344">
                  <c:v>-1.12059059396075E-3</c:v>
                </c:pt>
                <c:pt idx="5345">
                  <c:v>-1.1205991601267E-3</c:v>
                </c:pt>
                <c:pt idx="5346">
                  <c:v>-1.1206089587250999E-3</c:v>
                </c:pt>
                <c:pt idx="5347">
                  <c:v>-1.12061996661724E-3</c:v>
                </c:pt>
                <c:pt idx="5348">
                  <c:v>-1.1206321582675901E-3</c:v>
                </c:pt>
                <c:pt idx="5349">
                  <c:v>-1.12064550450683E-3</c:v>
                </c:pt>
                <c:pt idx="5350">
                  <c:v>-1.1206599711442199E-3</c:v>
                </c:pt>
                <c:pt idx="5351">
                  <c:v>-1.1206755175065699E-3</c:v>
                </c:pt>
                <c:pt idx="5352">
                  <c:v>-1.1206920950053E-3</c:v>
                </c:pt>
                <c:pt idx="5353">
                  <c:v>-1.1207096458403501E-3</c:v>
                </c:pt>
                <c:pt idx="5354">
                  <c:v>-1.1207281019397801E-3</c:v>
                </c:pt>
                <c:pt idx="5355">
                  <c:v>-1.1207473842143E-3</c:v>
                </c:pt>
                <c:pt idx="5356">
                  <c:v>-1.12076740218838E-3</c:v>
                </c:pt>
                <c:pt idx="5357">
                  <c:v>-1.1207880540594201E-3</c:v>
                </c:pt>
                <c:pt idx="5358">
                  <c:v>-1.1208092272349201E-3</c:v>
                </c:pt>
                <c:pt idx="5359">
                  <c:v>-1.1208307993932499E-3</c:v>
                </c:pt>
                <c:pt idx="5360">
                  <c:v>-1.1208526400964399E-3</c:v>
                </c:pt>
                <c:pt idx="5361">
                  <c:v>-1.1208746129443201E-3</c:v>
                </c:pt>
                <c:pt idx="5362">
                  <c:v>-1.12089657819808E-3</c:v>
                </c:pt>
                <c:pt idx="5363">
                  <c:v>-1.12091839573216E-3</c:v>
                </c:pt>
                <c:pt idx="5364">
                  <c:v>-1.1209399281114599E-3</c:v>
                </c:pt>
                <c:pt idx="5365">
                  <c:v>-1.12096104356007E-3</c:v>
                </c:pt>
                <c:pt idx="5366">
                  <c:v>-1.1209816185947399E-3</c:v>
                </c:pt>
                <c:pt idx="5367">
                  <c:v>-1.1210015401405401E-3</c:v>
                </c:pt>
                <c:pt idx="5368">
                  <c:v>-1.1210207070102801E-3</c:v>
                </c:pt>
                <c:pt idx="5369">
                  <c:v>-1.1210390306933601E-3</c:v>
                </c:pt>
                <c:pt idx="5370">
                  <c:v>-1.1210564354503399E-3</c:v>
                </c:pt>
                <c:pt idx="5371">
                  <c:v>-1.12107285774993E-3</c:v>
                </c:pt>
                <c:pt idx="5372">
                  <c:v>-1.12108824513042E-3</c:v>
                </c:pt>
                <c:pt idx="5373">
                  <c:v>-1.1211025546370101E-3</c:v>
                </c:pt>
                <c:pt idx="5374">
                  <c:v>-1.12111575108189E-3</c:v>
                </c:pt>
                <c:pt idx="5375">
                  <c:v>-1.12112780547004E-3</c:v>
                </c:pt>
                <c:pt idx="5376">
                  <c:v>-1.1211386939830299E-3</c:v>
                </c:pt>
                <c:pt idx="5377">
                  <c:v>-1.12114839786698E-3</c:v>
                </c:pt>
                <c:pt idx="5378">
                  <c:v>-1.12115690440672E-3</c:v>
                </c:pt>
                <c:pt idx="5379">
                  <c:v>-1.12116420890938E-3</c:v>
                </c:pt>
                <c:pt idx="5380">
                  <c:v>-1.1211703173399301E-3</c:v>
                </c:pt>
                <c:pt idx="5381">
                  <c:v>-1.12117524903885E-3</c:v>
                </c:pt>
                <c:pt idx="5382">
                  <c:v>-1.12117903888738E-3</c:v>
                </c:pt>
                <c:pt idx="5383">
                  <c:v>-1.1211817383982099E-3</c:v>
                </c:pt>
                <c:pt idx="5384">
                  <c:v>-1.12118341546829E-3</c:v>
                </c:pt>
                <c:pt idx="5385">
                  <c:v>-1.1211841528561801E-3</c:v>
                </c:pt>
                <c:pt idx="5386">
                  <c:v>-1.1211840457390099E-3</c:v>
                </c:pt>
                <c:pt idx="5387">
                  <c:v>-1.1211831988818799E-3</c:v>
                </c:pt>
                <c:pt idx="5388">
                  <c:v>-1.12118172397231E-3</c:v>
                </c:pt>
                <c:pt idx="5389">
                  <c:v>-1.1211797375455001E-3</c:v>
                </c:pt>
                <c:pt idx="5390">
                  <c:v>-1.1211773597023999E-3</c:v>
                </c:pt>
                <c:pt idx="5391">
                  <c:v>-1.1211747135750601E-3</c:v>
                </c:pt>
                <c:pt idx="5392">
                  <c:v>-1.1211719252926099E-3</c:v>
                </c:pt>
                <c:pt idx="5393">
                  <c:v>-1.1211691240968101E-3</c:v>
                </c:pt>
                <c:pt idx="5394">
                  <c:v>-1.12116644226196E-3</c:v>
                </c:pt>
                <c:pt idx="5395">
                  <c:v>-1.12116401457623E-3</c:v>
                </c:pt>
                <c:pt idx="5396">
                  <c:v>-1.12116197729595E-3</c:v>
                </c:pt>
                <c:pt idx="5397">
                  <c:v>-1.1211604666434599E-3</c:v>
                </c:pt>
                <c:pt idx="5398">
                  <c:v>-1.12115961703618E-3</c:v>
                </c:pt>
                <c:pt idx="5399">
                  <c:v>-1.12115955928434E-3</c:v>
                </c:pt>
                <c:pt idx="5400">
                  <c:v>-1.1211604189724101E-3</c:v>
                </c:pt>
                <c:pt idx="5401">
                  <c:v>-1.1211623151624599E-3</c:v>
                </c:pt>
                <c:pt idx="5402">
                  <c:v>-1.1211653594578499E-3</c:v>
                </c:pt>
                <c:pt idx="5403">
                  <c:v>-1.1211696553737999E-3</c:v>
                </c:pt>
                <c:pt idx="5404">
                  <c:v>-1.1211752979048699E-3</c:v>
                </c:pt>
                <c:pt idx="5405">
                  <c:v>-1.12118237316957E-3</c:v>
                </c:pt>
                <c:pt idx="5406">
                  <c:v>-1.1211909580449201E-3</c:v>
                </c:pt>
                <c:pt idx="5407">
                  <c:v>-1.12120111976298E-3</c:v>
                </c:pt>
                <c:pt idx="5408">
                  <c:v>-1.1212129155029999E-3</c:v>
                </c:pt>
                <c:pt idx="5409">
                  <c:v>-1.1212263920574799E-3</c:v>
                </c:pt>
                <c:pt idx="5410">
                  <c:v>-1.1212415856647799E-3</c:v>
                </c:pt>
                <c:pt idx="5411">
                  <c:v>-1.12125852208524E-3</c:v>
                </c:pt>
                <c:pt idx="5412">
                  <c:v>-1.1212772169626401E-3</c:v>
                </c:pt>
                <c:pt idx="5413">
                  <c:v>-1.12129767647242E-3</c:v>
                </c:pt>
                <c:pt idx="5414">
                  <c:v>-1.1213198982253901E-3</c:v>
                </c:pt>
                <c:pt idx="5415">
                  <c:v>-1.12134387237613E-3</c:v>
                </c:pt>
                <c:pt idx="5416">
                  <c:v>-1.12136958287622E-3</c:v>
                </c:pt>
                <c:pt idx="5417">
                  <c:v>-1.1213970088092399E-3</c:v>
                </c:pt>
                <c:pt idx="5418">
                  <c:v>-1.1214261257390099E-3</c:v>
                </c:pt>
                <c:pt idx="5419">
                  <c:v>-1.12145690699509E-3</c:v>
                </c:pt>
                <c:pt idx="5420">
                  <c:v>-1.12148932481398E-3</c:v>
                </c:pt>
                <c:pt idx="5421">
                  <c:v>-1.1215233512544001E-3</c:v>
                </c:pt>
                <c:pt idx="5422">
                  <c:v>-1.1215589588172399E-3</c:v>
                </c:pt>
                <c:pt idx="5423">
                  <c:v>-1.1215961207214501E-3</c:v>
                </c:pt>
                <c:pt idx="5424">
                  <c:v>-1.1216348108146999E-3</c:v>
                </c:pt>
                <c:pt idx="5425">
                  <c:v>-1.1216750031243601E-3</c:v>
                </c:pt>
                <c:pt idx="5426">
                  <c:v>-1.12171667107597E-3</c:v>
                </c:pt>
                <c:pt idx="5427">
                  <c:v>-1.1217597864240599E-3</c:v>
                </c:pt>
                <c:pt idx="5428">
                  <c:v>-1.1218043179567999E-3</c:v>
                </c:pt>
                <c:pt idx="5429">
                  <c:v>-1.1218502300554701E-3</c:v>
                </c:pt>
                <c:pt idx="5430">
                  <c:v>-1.12189748121409E-3</c:v>
                </c:pt>
                <c:pt idx="5431">
                  <c:v>-1.1219460226503E-3</c:v>
                </c:pt>
                <c:pt idx="5432">
                  <c:v>-1.12199579715679E-3</c:v>
                </c:pt>
                <c:pt idx="5433">
                  <c:v>-1.12204673834267E-3</c:v>
                </c:pt>
                <c:pt idx="5434">
                  <c:v>-1.1220987703902301E-3</c:v>
                </c:pt>
                <c:pt idx="5435">
                  <c:v>-1.12215180840241E-3</c:v>
                </c:pt>
                <c:pt idx="5436">
                  <c:v>-1.1222057593488299E-3</c:v>
                </c:pt>
                <c:pt idx="5437">
                  <c:v>-1.1222605235474299E-3</c:v>
                </c:pt>
                <c:pt idx="5438">
                  <c:v>-1.1223159965577201E-3</c:v>
                </c:pt>
                <c:pt idx="5439">
                  <c:v>-1.12237207132256E-3</c:v>
                </c:pt>
                <c:pt idx="5440">
                  <c:v>-1.1224286403744899E-3</c:v>
                </c:pt>
                <c:pt idx="5441">
                  <c:v>-1.12248559791747E-3</c:v>
                </c:pt>
                <c:pt idx="5442">
                  <c:v>-1.1225428415966099E-3</c:v>
                </c:pt>
                <c:pt idx="5443">
                  <c:v>-1.1226002737771E-3</c:v>
                </c:pt>
                <c:pt idx="5444">
                  <c:v>-1.12265780217938E-3</c:v>
                </c:pt>
                <c:pt idx="5445">
                  <c:v>-1.122715339774E-3</c:v>
                </c:pt>
                <c:pt idx="5446">
                  <c:v>-1.1227728039378401E-3</c:v>
                </c:pt>
                <c:pt idx="5447">
                  <c:v>-1.12283011500779E-3</c:v>
                </c:pt>
                <c:pt idx="5448">
                  <c:v>-1.1228871945084999E-3</c:v>
                </c:pt>
                <c:pt idx="5449">
                  <c:v>-1.1229439634370801E-3</c:v>
                </c:pt>
                <c:pt idx="5450">
                  <c:v>-1.1230003410128799E-3</c:v>
                </c:pt>
                <c:pt idx="5451">
                  <c:v>-1.1230562442224299E-3</c:v>
                </c:pt>
                <c:pt idx="5452">
                  <c:v>-1.1231115883166001E-3</c:v>
                </c:pt>
                <c:pt idx="5453">
                  <c:v>-1.1231662881908101E-3</c:v>
                </c:pt>
                <c:pt idx="5454">
                  <c:v>-1.1232202603643801E-3</c:v>
                </c:pt>
                <c:pt idx="5455">
                  <c:v>-1.12327342513468E-3</c:v>
                </c:pt>
                <c:pt idx="5456">
                  <c:v>-1.12332570845528E-3</c:v>
                </c:pt>
                <c:pt idx="5457">
                  <c:v>-1.12337704317958E-3</c:v>
                </c:pt>
                <c:pt idx="5458">
                  <c:v>-1.1234273694910701E-3</c:v>
                </c:pt>
                <c:pt idx="5459">
                  <c:v>-1.1234766345525301E-3</c:v>
                </c:pt>
                <c:pt idx="5460">
                  <c:v>-1.1235247915902401E-3</c:v>
                </c:pt>
                <c:pt idx="5461">
                  <c:v>-1.1235717987370501E-3</c:v>
                </c:pt>
                <c:pt idx="5462">
                  <c:v>-1.1236176179697599E-3</c:v>
                </c:pt>
                <c:pt idx="5463">
                  <c:v>-1.12366221439865E-3</c:v>
                </c:pt>
                <c:pt idx="5464">
                  <c:v>-1.12370555603105E-3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0998-4C92-B84B-B50D9048F6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17573616"/>
        <c:axId val="1517574160"/>
      </c:scatterChart>
      <c:valAx>
        <c:axId val="1517573616"/>
        <c:scaling>
          <c:orientation val="minMax"/>
          <c:max val="75"/>
          <c:min val="0"/>
        </c:scaling>
        <c:delete val="0"/>
        <c:axPos val="b"/>
        <c:majorGridlines>
          <c:spPr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i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1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z="1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мс</a:t>
                </a:r>
              </a:p>
            </c:rich>
          </c:tx>
          <c:layout>
            <c:manualLayout>
              <c:xMode val="edge"/>
              <c:yMode val="edge"/>
              <c:x val="0.9615615157480315"/>
              <c:y val="0.8687287603755935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517574160"/>
        <c:crossesAt val="-0.2"/>
        <c:crossBetween val="midCat"/>
        <c:majorUnit val="5"/>
      </c:valAx>
      <c:valAx>
        <c:axId val="151757416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i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υ</a:t>
                </a:r>
                <a:r>
                  <a:rPr lang="en-US" sz="1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z="1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мм</a:t>
                </a:r>
              </a:p>
            </c:rich>
          </c:tx>
          <c:layout>
            <c:manualLayout>
              <c:xMode val="edge"/>
              <c:yMode val="edge"/>
              <c:x val="2.3040190288713916E-2"/>
              <c:y val="9.1891347850283581E-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517573616"/>
        <c:crosses val="autoZero"/>
        <c:crossBetween val="midCat"/>
        <c:dispUnits>
          <c:custUnit val="1.0000000000000002E-3"/>
        </c:dispUnits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bg1"/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791011142815266E-2"/>
          <c:y val="0.18086240873218784"/>
          <c:w val="0.76987075186390852"/>
          <c:h val="0.70568597199197947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solidFill>
                <a:schemeClr val="tx1"/>
              </a:solidFill>
              <a:prstDash val="sysDot"/>
              <a:round/>
            </a:ln>
            <a:effectLst/>
          </c:spPr>
          <c:marker>
            <c:symbol val="triangle"/>
            <c:size val="9"/>
            <c:spPr>
              <a:solidFill>
                <a:schemeClr val="accent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Лист1!$J$2:$P$2</c:f>
              <c:numCache>
                <c:formatCode>General</c:formatCode>
                <c:ptCount val="7"/>
                <c:pt idx="0">
                  <c:v>-2.4700571626457153</c:v>
                </c:pt>
                <c:pt idx="1">
                  <c:v>-2.7293692460456356</c:v>
                </c:pt>
                <c:pt idx="2">
                  <c:v>-2.9527865361508976</c:v>
                </c:pt>
                <c:pt idx="3">
                  <c:v>-3.2928139098139675</c:v>
                </c:pt>
                <c:pt idx="4">
                  <c:v>-3.5943294507934458</c:v>
                </c:pt>
                <c:pt idx="5">
                  <c:v>-3.9828252439047742</c:v>
                </c:pt>
                <c:pt idx="6">
                  <c:v>-4.2381344045100908</c:v>
                </c:pt>
              </c:numCache>
            </c:numRef>
          </c:xVal>
          <c:yVal>
            <c:numRef>
              <c:f>Лист1!$J$3:$P$3</c:f>
              <c:numCache>
                <c:formatCode>General</c:formatCode>
                <c:ptCount val="7"/>
                <c:pt idx="0">
                  <c:v>-4.6564176536505544</c:v>
                </c:pt>
                <c:pt idx="1">
                  <c:v>-4.9574476493145356</c:v>
                </c:pt>
                <c:pt idx="2">
                  <c:v>-5.2584776449785178</c:v>
                </c:pt>
                <c:pt idx="3">
                  <c:v>-5.559707178657451</c:v>
                </c:pt>
                <c:pt idx="4">
                  <c:v>-5.8608369089600378</c:v>
                </c:pt>
                <c:pt idx="5">
                  <c:v>-6.161916763355709</c:v>
                </c:pt>
                <c:pt idx="6">
                  <c:v>-6.4629467590196903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E0C3-4B95-9441-031BB67EAF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05801296"/>
        <c:axId val="1405792592"/>
      </c:scatterChart>
      <c:valAx>
        <c:axId val="1405801296"/>
        <c:scaling>
          <c:orientation val="minMax"/>
          <c:max val="-2"/>
        </c:scaling>
        <c:delete val="0"/>
        <c:axPos val="b"/>
        <c:majorGridlines>
          <c:spPr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ookman Old Style" panose="02050604050505020204" pitchFamily="18" charset="0"/>
                    <a:ea typeface="+mn-ea"/>
                    <a:cs typeface="+mn-cs"/>
                  </a:defRPr>
                </a:pPr>
                <a:r>
                  <a:rPr lang="en-US" sz="1200" b="0" i="0" baseline="0">
                    <a:solidFill>
                      <a:sysClr val="windowText" lastClr="000000"/>
                    </a:solidFill>
                    <a:effectLst/>
                  </a:rPr>
                  <a:t>lg(</a:t>
                </a:r>
                <a:r>
                  <a:rPr lang="el-GR" sz="1200" b="0" i="0" baseline="0">
                    <a:solidFill>
                      <a:sysClr val="windowText" lastClr="000000"/>
                    </a:solidFill>
                    <a:effectLst/>
                  </a:rPr>
                  <a:t>τ</a:t>
                </a:r>
                <a:r>
                  <a:rPr lang="en-US" sz="1200" b="0" i="0" baseline="0">
                    <a:solidFill>
                      <a:sysClr val="windowText" lastClr="000000"/>
                    </a:solidFill>
                    <a:effectLst/>
                  </a:rPr>
                  <a:t>)</a:t>
                </a:r>
                <a:endParaRPr lang="ru-RU" sz="700">
                  <a:solidFill>
                    <a:sysClr val="windowText" lastClr="000000"/>
                  </a:solidFill>
                  <a:effectLst/>
                </a:endParaRPr>
              </a:p>
            </c:rich>
          </c:tx>
          <c:layout>
            <c:manualLayout>
              <c:xMode val="edge"/>
              <c:yMode val="edge"/>
              <c:x val="0.88679191919191924"/>
              <c:y val="0.8797555555555557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ookman Old Style" panose="02050604050505020204" pitchFamily="18" charset="0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405792592"/>
        <c:crossesAt val="-7"/>
        <c:crossBetween val="midCat"/>
      </c:valAx>
      <c:valAx>
        <c:axId val="1405792592"/>
        <c:scaling>
          <c:orientation val="minMax"/>
          <c:max val="-4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ookman Old Style" panose="02050604050505020204" pitchFamily="18" charset="0"/>
                    <a:ea typeface="+mn-ea"/>
                    <a:cs typeface="+mn-cs"/>
                  </a:defRPr>
                </a:pPr>
                <a:r>
                  <a:rPr lang="en-US" sz="1200">
                    <a:solidFill>
                      <a:sysClr val="windowText" lastClr="000000"/>
                    </a:solidFill>
                    <a:latin typeface="Bookman Old Style" panose="02050604050505020204" pitchFamily="18" charset="0"/>
                  </a:rPr>
                  <a:t>lg(</a:t>
                </a:r>
                <a:r>
                  <a:rPr lang="el-GR" sz="1200">
                    <a:solidFill>
                      <a:sysClr val="windowText" lastClr="000000"/>
                    </a:solidFill>
                    <a:latin typeface="Bookman Old Style" panose="02050604050505020204" pitchFamily="18" charset="0"/>
                  </a:rPr>
                  <a:t>ε</a:t>
                </a:r>
                <a:r>
                  <a:rPr lang="en-US" sz="1200">
                    <a:solidFill>
                      <a:sysClr val="windowText" lastClr="000000"/>
                    </a:solidFill>
                    <a:latin typeface="Bookman Old Style" panose="02050604050505020204" pitchFamily="18" charset="0"/>
                  </a:rPr>
                  <a:t>)</a:t>
                </a:r>
                <a:endParaRPr lang="ru-RU" sz="1200">
                  <a:solidFill>
                    <a:sysClr val="windowText" lastClr="000000"/>
                  </a:solidFill>
                  <a:latin typeface="Bookman Old Style" panose="02050604050505020204" pitchFamily="18" charset="0"/>
                </a:endParaRPr>
              </a:p>
            </c:rich>
          </c:tx>
          <c:layout>
            <c:manualLayout>
              <c:xMode val="edge"/>
              <c:yMode val="edge"/>
              <c:x val="7.0555520003723241E-2"/>
              <c:y val="5.0054602690845357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ookman Old Style" panose="02050604050505020204" pitchFamily="18" charset="0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405801296"/>
        <c:crossesAt val="-7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bg1"/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053335650530943E-2"/>
          <c:y val="8.4425451092117756E-2"/>
          <c:w val="0.85342805140345013"/>
          <c:h val="0.81874145299145296"/>
        </c:manualLayout>
      </c:layout>
      <c:scatterChart>
        <c:scatterStyle val="lineMarker"/>
        <c:varyColors val="0"/>
        <c:ser>
          <c:idx val="0"/>
          <c:order val="0"/>
          <c:tx>
            <c:v>попереч</c:v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'без дульного тормоза'!$B$2:$HBF$2</c:f>
              <c:numCache>
                <c:formatCode>General</c:formatCode>
                <c:ptCount val="5465"/>
                <c:pt idx="0">
                  <c:v>0</c:v>
                </c:pt>
                <c:pt idx="1">
                  <c:v>1.3736981815118701E-2</c:v>
                </c:pt>
                <c:pt idx="2">
                  <c:v>2.7473963630237401E-2</c:v>
                </c:pt>
                <c:pt idx="3">
                  <c:v>4.1210945445356001E-2</c:v>
                </c:pt>
                <c:pt idx="4">
                  <c:v>5.4947927260474698E-2</c:v>
                </c:pt>
                <c:pt idx="5">
                  <c:v>6.8684909075593395E-2</c:v>
                </c:pt>
                <c:pt idx="6">
                  <c:v>8.2421890890712099E-2</c:v>
                </c:pt>
                <c:pt idx="7">
                  <c:v>9.6158872705830706E-2</c:v>
                </c:pt>
                <c:pt idx="8">
                  <c:v>0.10989585452094899</c:v>
                </c:pt>
                <c:pt idx="9">
                  <c:v>0.123632836336068</c:v>
                </c:pt>
                <c:pt idx="10">
                  <c:v>0.13736981815118701</c:v>
                </c:pt>
                <c:pt idx="11">
                  <c:v>0.15110679996630499</c:v>
                </c:pt>
                <c:pt idx="12">
                  <c:v>0.164843781781424</c:v>
                </c:pt>
                <c:pt idx="13">
                  <c:v>0.17858076359654301</c:v>
                </c:pt>
                <c:pt idx="14">
                  <c:v>0.192317745411661</c:v>
                </c:pt>
                <c:pt idx="15">
                  <c:v>0.20605472722678</c:v>
                </c:pt>
                <c:pt idx="16">
                  <c:v>0.21979170904189901</c:v>
                </c:pt>
                <c:pt idx="17">
                  <c:v>0.233528690857017</c:v>
                </c:pt>
                <c:pt idx="18">
                  <c:v>0.24726567267213601</c:v>
                </c:pt>
                <c:pt idx="19">
                  <c:v>0.26100265448725501</c:v>
                </c:pt>
                <c:pt idx="20">
                  <c:v>0.27473963630237402</c:v>
                </c:pt>
                <c:pt idx="21">
                  <c:v>0.28847661811749198</c:v>
                </c:pt>
                <c:pt idx="22">
                  <c:v>0.30221359993261099</c:v>
                </c:pt>
                <c:pt idx="23">
                  <c:v>0.31595058174773</c:v>
                </c:pt>
                <c:pt idx="24">
                  <c:v>0.32968756356284801</c:v>
                </c:pt>
                <c:pt idx="25">
                  <c:v>0.34342454537796702</c:v>
                </c:pt>
                <c:pt idx="26">
                  <c:v>0.35716152719308603</c:v>
                </c:pt>
                <c:pt idx="27">
                  <c:v>0.37089850900820398</c:v>
                </c:pt>
                <c:pt idx="28">
                  <c:v>0.38463549082332299</c:v>
                </c:pt>
                <c:pt idx="29">
                  <c:v>0.398372472638442</c:v>
                </c:pt>
                <c:pt idx="30">
                  <c:v>0.41210945445356001</c:v>
                </c:pt>
                <c:pt idx="31">
                  <c:v>0.42584643626867902</c:v>
                </c:pt>
                <c:pt idx="32">
                  <c:v>0.43958341808379803</c:v>
                </c:pt>
                <c:pt idx="33">
                  <c:v>0.45332039989891598</c:v>
                </c:pt>
                <c:pt idx="34">
                  <c:v>0.46705738171403499</c:v>
                </c:pt>
                <c:pt idx="35">
                  <c:v>0.480794363529154</c:v>
                </c:pt>
                <c:pt idx="36">
                  <c:v>0.49453134534427201</c:v>
                </c:pt>
                <c:pt idx="37">
                  <c:v>0.50826832715939096</c:v>
                </c:pt>
                <c:pt idx="38">
                  <c:v>0.52200530897451003</c:v>
                </c:pt>
                <c:pt idx="39">
                  <c:v>0.53574229078962798</c:v>
                </c:pt>
                <c:pt idx="40">
                  <c:v>0.54947927260474705</c:v>
                </c:pt>
                <c:pt idx="41">
                  <c:v>0.563216254419866</c:v>
                </c:pt>
                <c:pt idx="42">
                  <c:v>0.57695323623498396</c:v>
                </c:pt>
                <c:pt idx="43">
                  <c:v>0.59069021805010302</c:v>
                </c:pt>
                <c:pt idx="44">
                  <c:v>0.60442719986522198</c:v>
                </c:pt>
                <c:pt idx="45">
                  <c:v>0.61816418168034004</c:v>
                </c:pt>
                <c:pt idx="46">
                  <c:v>0.631901163495459</c:v>
                </c:pt>
                <c:pt idx="47">
                  <c:v>0.64563814531057795</c:v>
                </c:pt>
                <c:pt idx="48">
                  <c:v>0.65937512712569601</c:v>
                </c:pt>
                <c:pt idx="49">
                  <c:v>0.67311210894081497</c:v>
                </c:pt>
                <c:pt idx="50">
                  <c:v>0.68684909075593403</c:v>
                </c:pt>
                <c:pt idx="51">
                  <c:v>0.70058607257105199</c:v>
                </c:pt>
                <c:pt idx="52">
                  <c:v>0.71432305438617105</c:v>
                </c:pt>
                <c:pt idx="53">
                  <c:v>0.72806003620129001</c:v>
                </c:pt>
                <c:pt idx="54">
                  <c:v>0.74179701801640896</c:v>
                </c:pt>
                <c:pt idx="55">
                  <c:v>0.75553399983152703</c:v>
                </c:pt>
                <c:pt idx="56">
                  <c:v>0.76927098164664598</c:v>
                </c:pt>
                <c:pt idx="57">
                  <c:v>0.78300796346176504</c:v>
                </c:pt>
                <c:pt idx="58">
                  <c:v>0.796744945276883</c:v>
                </c:pt>
                <c:pt idx="59">
                  <c:v>0.81048192709200195</c:v>
                </c:pt>
                <c:pt idx="60">
                  <c:v>0.82421890890712102</c:v>
                </c:pt>
                <c:pt idx="61">
                  <c:v>0.83795589072223897</c:v>
                </c:pt>
                <c:pt idx="62">
                  <c:v>0.85169287253735804</c:v>
                </c:pt>
                <c:pt idx="63">
                  <c:v>0.86542985435247699</c:v>
                </c:pt>
                <c:pt idx="64">
                  <c:v>0.87916683616759495</c:v>
                </c:pt>
                <c:pt idx="65">
                  <c:v>0.89290381798271401</c:v>
                </c:pt>
                <c:pt idx="66">
                  <c:v>0.90664079979783296</c:v>
                </c:pt>
                <c:pt idx="67">
                  <c:v>0.92037778161295103</c:v>
                </c:pt>
                <c:pt idx="68">
                  <c:v>0.93411476342806998</c:v>
                </c:pt>
                <c:pt idx="69">
                  <c:v>0.94785174524318905</c:v>
                </c:pt>
                <c:pt idx="70">
                  <c:v>0.961588727058307</c:v>
                </c:pt>
                <c:pt idx="71">
                  <c:v>0.97532570887342596</c:v>
                </c:pt>
                <c:pt idx="72">
                  <c:v>0.98906269068854502</c:v>
                </c:pt>
                <c:pt idx="73">
                  <c:v>1.0027996725036601</c:v>
                </c:pt>
                <c:pt idx="74">
                  <c:v>1.0165366543187799</c:v>
                </c:pt>
                <c:pt idx="75">
                  <c:v>1.0302736361339</c:v>
                </c:pt>
                <c:pt idx="76">
                  <c:v>1.0440106179490201</c:v>
                </c:pt>
                <c:pt idx="77">
                  <c:v>1.0577475997641399</c:v>
                </c:pt>
                <c:pt idx="78">
                  <c:v>1.07148458157926</c:v>
                </c:pt>
                <c:pt idx="79">
                  <c:v>1.08522156339438</c:v>
                </c:pt>
                <c:pt idx="80">
                  <c:v>1.0989585452094901</c:v>
                </c:pt>
                <c:pt idx="81">
                  <c:v>1.1126955270246099</c:v>
                </c:pt>
                <c:pt idx="82">
                  <c:v>1.12643250883973</c:v>
                </c:pt>
                <c:pt idx="83">
                  <c:v>1.1401694906548501</c:v>
                </c:pt>
                <c:pt idx="84">
                  <c:v>1.1539064724699699</c:v>
                </c:pt>
                <c:pt idx="85">
                  <c:v>1.16764345428509</c:v>
                </c:pt>
                <c:pt idx="86">
                  <c:v>1.18138043610021</c:v>
                </c:pt>
                <c:pt idx="87">
                  <c:v>1.1951174179153199</c:v>
                </c:pt>
                <c:pt idx="88">
                  <c:v>1.20885439973044</c:v>
                </c:pt>
                <c:pt idx="89">
                  <c:v>1.22259138154556</c:v>
                </c:pt>
                <c:pt idx="90">
                  <c:v>1.2363283633606801</c:v>
                </c:pt>
                <c:pt idx="91">
                  <c:v>1.2500653451757999</c:v>
                </c:pt>
                <c:pt idx="92">
                  <c:v>1.26380232699092</c:v>
                </c:pt>
                <c:pt idx="93">
                  <c:v>1.2775393088060401</c:v>
                </c:pt>
                <c:pt idx="94">
                  <c:v>1.2912762906211599</c:v>
                </c:pt>
                <c:pt idx="95">
                  <c:v>1.30501327243627</c:v>
                </c:pt>
                <c:pt idx="96">
                  <c:v>1.31875025425139</c:v>
                </c:pt>
                <c:pt idx="97">
                  <c:v>1.3324872360665101</c:v>
                </c:pt>
                <c:pt idx="98">
                  <c:v>1.3462242178816299</c:v>
                </c:pt>
                <c:pt idx="99">
                  <c:v>1.35996119969675</c:v>
                </c:pt>
                <c:pt idx="100">
                  <c:v>1.3736981815118701</c:v>
                </c:pt>
                <c:pt idx="101">
                  <c:v>1.3874351633269899</c:v>
                </c:pt>
                <c:pt idx="102">
                  <c:v>1.4011721451421</c:v>
                </c:pt>
                <c:pt idx="103">
                  <c:v>1.41490912695722</c:v>
                </c:pt>
                <c:pt idx="104">
                  <c:v>1.4286461087723401</c:v>
                </c:pt>
                <c:pt idx="105">
                  <c:v>1.4423830905874599</c:v>
                </c:pt>
                <c:pt idx="106">
                  <c:v>1.45612007240258</c:v>
                </c:pt>
                <c:pt idx="107">
                  <c:v>1.4698570542177001</c:v>
                </c:pt>
                <c:pt idx="108">
                  <c:v>1.4835940360328199</c:v>
                </c:pt>
                <c:pt idx="109">
                  <c:v>1.49733101784794</c:v>
                </c:pt>
                <c:pt idx="110">
                  <c:v>1.5110679996630501</c:v>
                </c:pt>
                <c:pt idx="111">
                  <c:v>1.5248049814781699</c:v>
                </c:pt>
                <c:pt idx="112">
                  <c:v>1.53854196329329</c:v>
                </c:pt>
                <c:pt idx="113">
                  <c:v>1.55227894510841</c:v>
                </c:pt>
                <c:pt idx="114">
                  <c:v>1.5660159269235301</c:v>
                </c:pt>
                <c:pt idx="115">
                  <c:v>1.5797529087386499</c:v>
                </c:pt>
                <c:pt idx="116">
                  <c:v>1.59348989055377</c:v>
                </c:pt>
                <c:pt idx="117">
                  <c:v>1.6072268723688901</c:v>
                </c:pt>
                <c:pt idx="118">
                  <c:v>1.6209638541839999</c:v>
                </c:pt>
                <c:pt idx="119">
                  <c:v>1.63470083599912</c:v>
                </c:pt>
                <c:pt idx="120">
                  <c:v>1.64843781781424</c:v>
                </c:pt>
                <c:pt idx="121">
                  <c:v>1.6621747996293601</c:v>
                </c:pt>
                <c:pt idx="122">
                  <c:v>1.6759117814444799</c:v>
                </c:pt>
                <c:pt idx="123">
                  <c:v>1.6896487632596</c:v>
                </c:pt>
                <c:pt idx="124">
                  <c:v>1.7033857450747201</c:v>
                </c:pt>
                <c:pt idx="125">
                  <c:v>1.7171227268898299</c:v>
                </c:pt>
                <c:pt idx="126">
                  <c:v>1.73085970870495</c:v>
                </c:pt>
                <c:pt idx="127">
                  <c:v>1.74459669052007</c:v>
                </c:pt>
                <c:pt idx="128">
                  <c:v>1.7583336723351899</c:v>
                </c:pt>
                <c:pt idx="129">
                  <c:v>1.77207065415031</c:v>
                </c:pt>
                <c:pt idx="130">
                  <c:v>1.78580763596543</c:v>
                </c:pt>
                <c:pt idx="131">
                  <c:v>1.7995446177805501</c:v>
                </c:pt>
                <c:pt idx="132">
                  <c:v>1.8132815995956699</c:v>
                </c:pt>
                <c:pt idx="133">
                  <c:v>1.82701858141078</c:v>
                </c:pt>
                <c:pt idx="134">
                  <c:v>1.8407555632259001</c:v>
                </c:pt>
                <c:pt idx="135">
                  <c:v>1.8544925450410199</c:v>
                </c:pt>
                <c:pt idx="136">
                  <c:v>1.86822952685614</c:v>
                </c:pt>
                <c:pt idx="137">
                  <c:v>1.88196650867126</c:v>
                </c:pt>
                <c:pt idx="138">
                  <c:v>1.8957034904863801</c:v>
                </c:pt>
                <c:pt idx="139">
                  <c:v>1.9094404723014999</c:v>
                </c:pt>
                <c:pt idx="140">
                  <c:v>1.92317745411661</c:v>
                </c:pt>
                <c:pt idx="141">
                  <c:v>1.9369144359317301</c:v>
                </c:pt>
                <c:pt idx="142">
                  <c:v>1.9506514177468499</c:v>
                </c:pt>
                <c:pt idx="143">
                  <c:v>1.96438839956197</c:v>
                </c:pt>
                <c:pt idx="144">
                  <c:v>1.97812538137709</c:v>
                </c:pt>
                <c:pt idx="145">
                  <c:v>1.9918623631922101</c:v>
                </c:pt>
                <c:pt idx="146">
                  <c:v>2.0055993450073299</c:v>
                </c:pt>
                <c:pt idx="147">
                  <c:v>2.01933632682245</c:v>
                </c:pt>
                <c:pt idx="148">
                  <c:v>2.0330733086375599</c:v>
                </c:pt>
                <c:pt idx="149">
                  <c:v>2.0468102904526799</c:v>
                </c:pt>
                <c:pt idx="150">
                  <c:v>2.0605472722678</c:v>
                </c:pt>
                <c:pt idx="151">
                  <c:v>2.0742842540829201</c:v>
                </c:pt>
                <c:pt idx="152">
                  <c:v>2.0880212358980401</c:v>
                </c:pt>
                <c:pt idx="153">
                  <c:v>2.1017582177131602</c:v>
                </c:pt>
                <c:pt idx="154">
                  <c:v>2.1154951995282798</c:v>
                </c:pt>
                <c:pt idx="155">
                  <c:v>2.1292321813433901</c:v>
                </c:pt>
                <c:pt idx="156">
                  <c:v>2.1429691631585102</c:v>
                </c:pt>
                <c:pt idx="157">
                  <c:v>2.1567061449736298</c:v>
                </c:pt>
                <c:pt idx="158">
                  <c:v>2.1704431267887498</c:v>
                </c:pt>
                <c:pt idx="159">
                  <c:v>2.1841801086038699</c:v>
                </c:pt>
                <c:pt idx="160">
                  <c:v>2.19791709041899</c:v>
                </c:pt>
                <c:pt idx="161">
                  <c:v>2.21165407223411</c:v>
                </c:pt>
                <c:pt idx="162">
                  <c:v>2.2253910540492301</c:v>
                </c:pt>
                <c:pt idx="163">
                  <c:v>2.2391280358643399</c:v>
                </c:pt>
                <c:pt idx="164">
                  <c:v>2.25286501767946</c:v>
                </c:pt>
                <c:pt idx="165">
                  <c:v>2.2666019994945801</c:v>
                </c:pt>
                <c:pt idx="166">
                  <c:v>2.2803389813097001</c:v>
                </c:pt>
                <c:pt idx="167">
                  <c:v>2.2940759631248202</c:v>
                </c:pt>
                <c:pt idx="168">
                  <c:v>2.3078129449399398</c:v>
                </c:pt>
                <c:pt idx="169">
                  <c:v>2.3215499267550599</c:v>
                </c:pt>
                <c:pt idx="170">
                  <c:v>2.33528690857018</c:v>
                </c:pt>
                <c:pt idx="171">
                  <c:v>2.3490238903852898</c:v>
                </c:pt>
                <c:pt idx="172">
                  <c:v>2.3627608722004099</c:v>
                </c:pt>
                <c:pt idx="173">
                  <c:v>2.3764978540155299</c:v>
                </c:pt>
                <c:pt idx="174">
                  <c:v>2.39023483583065</c:v>
                </c:pt>
                <c:pt idx="175">
                  <c:v>2.4039718176457701</c:v>
                </c:pt>
                <c:pt idx="176">
                  <c:v>2.4177087994608901</c:v>
                </c:pt>
                <c:pt idx="177">
                  <c:v>2.4314457812760102</c:v>
                </c:pt>
                <c:pt idx="178">
                  <c:v>2.44518276309112</c:v>
                </c:pt>
                <c:pt idx="179">
                  <c:v>2.4589197449062401</c:v>
                </c:pt>
                <c:pt idx="180">
                  <c:v>2.4726567267213602</c:v>
                </c:pt>
                <c:pt idx="181">
                  <c:v>2.4863937085364798</c:v>
                </c:pt>
                <c:pt idx="182">
                  <c:v>2.5001306903515998</c:v>
                </c:pt>
                <c:pt idx="183">
                  <c:v>2.5138676721667199</c:v>
                </c:pt>
                <c:pt idx="184">
                  <c:v>2.52760465398184</c:v>
                </c:pt>
                <c:pt idx="185">
                  <c:v>2.54134163579696</c:v>
                </c:pt>
                <c:pt idx="186">
                  <c:v>2.5550786176120699</c:v>
                </c:pt>
                <c:pt idx="187">
                  <c:v>2.56881559942719</c:v>
                </c:pt>
                <c:pt idx="188">
                  <c:v>2.58255258124231</c:v>
                </c:pt>
                <c:pt idx="189">
                  <c:v>2.5962895630574301</c:v>
                </c:pt>
                <c:pt idx="190">
                  <c:v>2.6100265448725501</c:v>
                </c:pt>
                <c:pt idx="191">
                  <c:v>2.6237635266876702</c:v>
                </c:pt>
                <c:pt idx="192">
                  <c:v>2.6375005085027898</c:v>
                </c:pt>
                <c:pt idx="193">
                  <c:v>2.6512374903179001</c:v>
                </c:pt>
                <c:pt idx="194">
                  <c:v>2.6649744721330202</c:v>
                </c:pt>
                <c:pt idx="195">
                  <c:v>2.6787114539481398</c:v>
                </c:pt>
                <c:pt idx="196">
                  <c:v>2.6924484357632599</c:v>
                </c:pt>
                <c:pt idx="197">
                  <c:v>2.7061854175783799</c:v>
                </c:pt>
                <c:pt idx="198">
                  <c:v>2.7199223993935</c:v>
                </c:pt>
                <c:pt idx="199">
                  <c:v>2.7336593812086201</c:v>
                </c:pt>
                <c:pt idx="200">
                  <c:v>2.7473963630237401</c:v>
                </c:pt>
                <c:pt idx="201">
                  <c:v>2.76113334483885</c:v>
                </c:pt>
                <c:pt idx="202">
                  <c:v>2.77487032665397</c:v>
                </c:pt>
                <c:pt idx="203">
                  <c:v>2.7886073084690901</c:v>
                </c:pt>
                <c:pt idx="204">
                  <c:v>2.8023442902842102</c:v>
                </c:pt>
                <c:pt idx="205">
                  <c:v>2.8160812720993298</c:v>
                </c:pt>
                <c:pt idx="206">
                  <c:v>2.8298182539144499</c:v>
                </c:pt>
                <c:pt idx="207">
                  <c:v>2.8435552357295699</c:v>
                </c:pt>
                <c:pt idx="208">
                  <c:v>2.8572922175446802</c:v>
                </c:pt>
                <c:pt idx="209">
                  <c:v>2.8710291993597998</c:v>
                </c:pt>
                <c:pt idx="210">
                  <c:v>2.8847661811749199</c:v>
                </c:pt>
                <c:pt idx="211">
                  <c:v>2.89850316299004</c:v>
                </c:pt>
                <c:pt idx="212">
                  <c:v>2.91224014480516</c:v>
                </c:pt>
                <c:pt idx="213">
                  <c:v>2.9259771266202801</c:v>
                </c:pt>
                <c:pt idx="214">
                  <c:v>2.9397141084354002</c:v>
                </c:pt>
                <c:pt idx="215">
                  <c:v>2.9534510902505202</c:v>
                </c:pt>
                <c:pt idx="216">
                  <c:v>2.9671880720656301</c:v>
                </c:pt>
                <c:pt idx="217">
                  <c:v>2.9809250538807501</c:v>
                </c:pt>
                <c:pt idx="218">
                  <c:v>2.9946620356958702</c:v>
                </c:pt>
                <c:pt idx="219">
                  <c:v>3.0083990175109898</c:v>
                </c:pt>
                <c:pt idx="220">
                  <c:v>3.0221359993261099</c:v>
                </c:pt>
                <c:pt idx="221">
                  <c:v>3.0358729811412299</c:v>
                </c:pt>
                <c:pt idx="222">
                  <c:v>3.04960996295635</c:v>
                </c:pt>
                <c:pt idx="223">
                  <c:v>3.0633469447714599</c:v>
                </c:pt>
                <c:pt idx="224">
                  <c:v>3.0770839265865799</c:v>
                </c:pt>
                <c:pt idx="225">
                  <c:v>3.0908209084017</c:v>
                </c:pt>
                <c:pt idx="226">
                  <c:v>3.10455789021682</c:v>
                </c:pt>
                <c:pt idx="227">
                  <c:v>3.1182948720319401</c:v>
                </c:pt>
                <c:pt idx="228">
                  <c:v>3.1320318538470602</c:v>
                </c:pt>
                <c:pt idx="229">
                  <c:v>3.1457688356621798</c:v>
                </c:pt>
                <c:pt idx="230">
                  <c:v>3.1595058174772999</c:v>
                </c:pt>
                <c:pt idx="231">
                  <c:v>3.1732427992924102</c:v>
                </c:pt>
                <c:pt idx="232">
                  <c:v>3.1869797811075302</c:v>
                </c:pt>
                <c:pt idx="233">
                  <c:v>3.2007167629226498</c:v>
                </c:pt>
                <c:pt idx="234">
                  <c:v>3.2144537447377699</c:v>
                </c:pt>
                <c:pt idx="235">
                  <c:v>3.22819072655289</c:v>
                </c:pt>
                <c:pt idx="236">
                  <c:v>3.24192770836801</c:v>
                </c:pt>
                <c:pt idx="237">
                  <c:v>3.2556646901831301</c:v>
                </c:pt>
                <c:pt idx="238">
                  <c:v>3.2694016719982399</c:v>
                </c:pt>
                <c:pt idx="239">
                  <c:v>3.28313865381336</c:v>
                </c:pt>
                <c:pt idx="240">
                  <c:v>3.2968756356284801</c:v>
                </c:pt>
                <c:pt idx="241">
                  <c:v>3.3106126174436001</c:v>
                </c:pt>
                <c:pt idx="242">
                  <c:v>3.3243495992587202</c:v>
                </c:pt>
                <c:pt idx="243">
                  <c:v>3.3380865810738398</c:v>
                </c:pt>
                <c:pt idx="244">
                  <c:v>3.3518235628889599</c:v>
                </c:pt>
                <c:pt idx="245">
                  <c:v>3.3655605447040799</c:v>
                </c:pt>
                <c:pt idx="246">
                  <c:v>3.3792975265191898</c:v>
                </c:pt>
                <c:pt idx="247">
                  <c:v>3.3930345083343099</c:v>
                </c:pt>
                <c:pt idx="248">
                  <c:v>3.4067714901494299</c:v>
                </c:pt>
                <c:pt idx="249">
                  <c:v>3.42050847196455</c:v>
                </c:pt>
                <c:pt idx="250">
                  <c:v>3.4342454537796701</c:v>
                </c:pt>
                <c:pt idx="251">
                  <c:v>3.4479824355947901</c:v>
                </c:pt>
                <c:pt idx="252">
                  <c:v>3.4617194174099102</c:v>
                </c:pt>
                <c:pt idx="253">
                  <c:v>3.47545639922502</c:v>
                </c:pt>
                <c:pt idx="254">
                  <c:v>3.4891933810401401</c:v>
                </c:pt>
                <c:pt idx="255">
                  <c:v>3.5029303628552602</c:v>
                </c:pt>
                <c:pt idx="256">
                  <c:v>3.5166673446703798</c:v>
                </c:pt>
                <c:pt idx="257">
                  <c:v>3.5304043264854998</c:v>
                </c:pt>
                <c:pt idx="258">
                  <c:v>3.5441413083006199</c:v>
                </c:pt>
                <c:pt idx="259">
                  <c:v>3.55787829011574</c:v>
                </c:pt>
                <c:pt idx="260">
                  <c:v>3.57161527193086</c:v>
                </c:pt>
                <c:pt idx="261">
                  <c:v>3.5853522537459699</c:v>
                </c:pt>
                <c:pt idx="262">
                  <c:v>3.59908923556109</c:v>
                </c:pt>
                <c:pt idx="263">
                  <c:v>3.61282621737621</c:v>
                </c:pt>
                <c:pt idx="264">
                  <c:v>3.6265631991913301</c:v>
                </c:pt>
                <c:pt idx="265">
                  <c:v>3.6403001810064501</c:v>
                </c:pt>
                <c:pt idx="266">
                  <c:v>3.6540371628215702</c:v>
                </c:pt>
                <c:pt idx="267">
                  <c:v>3.6677741446366898</c:v>
                </c:pt>
                <c:pt idx="268">
                  <c:v>3.6815111264518099</c:v>
                </c:pt>
                <c:pt idx="269">
                  <c:v>3.6952481082669202</c:v>
                </c:pt>
                <c:pt idx="270">
                  <c:v>3.7089850900820398</c:v>
                </c:pt>
                <c:pt idx="271">
                  <c:v>3.7227220718971599</c:v>
                </c:pt>
                <c:pt idx="272">
                  <c:v>3.7364590537122799</c:v>
                </c:pt>
                <c:pt idx="273">
                  <c:v>3.7501960355274</c:v>
                </c:pt>
                <c:pt idx="274">
                  <c:v>3.7639330173425201</c:v>
                </c:pt>
                <c:pt idx="275">
                  <c:v>3.7776699991576401</c:v>
                </c:pt>
                <c:pt idx="276">
                  <c:v>3.79140698097275</c:v>
                </c:pt>
                <c:pt idx="277">
                  <c:v>3.80514396278787</c:v>
                </c:pt>
                <c:pt idx="278">
                  <c:v>3.8188809446029901</c:v>
                </c:pt>
                <c:pt idx="279">
                  <c:v>3.8326179264181102</c:v>
                </c:pt>
                <c:pt idx="280">
                  <c:v>3.8463549082332298</c:v>
                </c:pt>
                <c:pt idx="281">
                  <c:v>3.8600918900483498</c:v>
                </c:pt>
                <c:pt idx="282">
                  <c:v>3.8738288718634699</c:v>
                </c:pt>
                <c:pt idx="283">
                  <c:v>3.88756585367859</c:v>
                </c:pt>
                <c:pt idx="284">
                  <c:v>3.9013028354936998</c:v>
                </c:pt>
                <c:pt idx="285">
                  <c:v>3.9150398173088199</c:v>
                </c:pt>
                <c:pt idx="286">
                  <c:v>3.92877679912394</c:v>
                </c:pt>
                <c:pt idx="287">
                  <c:v>3.94251378093906</c:v>
                </c:pt>
                <c:pt idx="288">
                  <c:v>3.9562507627541801</c:v>
                </c:pt>
                <c:pt idx="289">
                  <c:v>3.9699877445693001</c:v>
                </c:pt>
                <c:pt idx="290">
                  <c:v>3.9837247263844202</c:v>
                </c:pt>
                <c:pt idx="291">
                  <c:v>3.9974617081995301</c:v>
                </c:pt>
                <c:pt idx="292">
                  <c:v>4.0111986900146501</c:v>
                </c:pt>
                <c:pt idx="293">
                  <c:v>4.0249356718297697</c:v>
                </c:pt>
                <c:pt idx="294">
                  <c:v>4.0386726536448903</c:v>
                </c:pt>
                <c:pt idx="295">
                  <c:v>4.0524096354600099</c:v>
                </c:pt>
                <c:pt idx="296">
                  <c:v>4.0661466172751304</c:v>
                </c:pt>
                <c:pt idx="297">
                  <c:v>4.07988359909025</c:v>
                </c:pt>
                <c:pt idx="298">
                  <c:v>4.0936205809053696</c:v>
                </c:pt>
                <c:pt idx="299">
                  <c:v>4.1073575627204804</c:v>
                </c:pt>
                <c:pt idx="300">
                  <c:v>4.1210945445356</c:v>
                </c:pt>
                <c:pt idx="301">
                  <c:v>4.1348315263507196</c:v>
                </c:pt>
                <c:pt idx="302">
                  <c:v>4.1485685081658401</c:v>
                </c:pt>
                <c:pt idx="303">
                  <c:v>4.1623054899809597</c:v>
                </c:pt>
                <c:pt idx="304">
                  <c:v>4.1760424717960802</c:v>
                </c:pt>
                <c:pt idx="305">
                  <c:v>4.1897794536111999</c:v>
                </c:pt>
                <c:pt idx="306">
                  <c:v>4.2035164354263204</c:v>
                </c:pt>
                <c:pt idx="307">
                  <c:v>4.2172534172414302</c:v>
                </c:pt>
                <c:pt idx="308">
                  <c:v>4.2309903990565498</c:v>
                </c:pt>
                <c:pt idx="309">
                  <c:v>4.2447273808716703</c:v>
                </c:pt>
                <c:pt idx="310">
                  <c:v>4.25846436268679</c:v>
                </c:pt>
                <c:pt idx="311">
                  <c:v>4.2722013445019096</c:v>
                </c:pt>
                <c:pt idx="312">
                  <c:v>4.2859383263170301</c:v>
                </c:pt>
                <c:pt idx="313">
                  <c:v>4.2996753081321497</c:v>
                </c:pt>
                <c:pt idx="314">
                  <c:v>4.3134122899472596</c:v>
                </c:pt>
                <c:pt idx="315">
                  <c:v>4.3271492717623801</c:v>
                </c:pt>
                <c:pt idx="316">
                  <c:v>4.3408862535774997</c:v>
                </c:pt>
                <c:pt idx="317">
                  <c:v>4.3546232353926202</c:v>
                </c:pt>
                <c:pt idx="318">
                  <c:v>4.3683602172077398</c:v>
                </c:pt>
                <c:pt idx="319">
                  <c:v>4.3820971990228603</c:v>
                </c:pt>
                <c:pt idx="320">
                  <c:v>4.3958341808379799</c:v>
                </c:pt>
                <c:pt idx="321">
                  <c:v>4.4095711626530996</c:v>
                </c:pt>
                <c:pt idx="322">
                  <c:v>4.4233081444682103</c:v>
                </c:pt>
                <c:pt idx="323">
                  <c:v>4.4370451262833299</c:v>
                </c:pt>
                <c:pt idx="324">
                  <c:v>4.4507821080984504</c:v>
                </c:pt>
                <c:pt idx="325">
                  <c:v>4.46451908991357</c:v>
                </c:pt>
                <c:pt idx="326">
                  <c:v>4.4782560717286897</c:v>
                </c:pt>
                <c:pt idx="327">
                  <c:v>4.4919930535438102</c:v>
                </c:pt>
                <c:pt idx="328">
                  <c:v>4.5057300353589298</c:v>
                </c:pt>
                <c:pt idx="329">
                  <c:v>4.5194670171740396</c:v>
                </c:pt>
                <c:pt idx="330">
                  <c:v>4.5332039989891602</c:v>
                </c:pt>
                <c:pt idx="331">
                  <c:v>4.5469409808042798</c:v>
                </c:pt>
                <c:pt idx="332">
                  <c:v>4.5606779626194003</c:v>
                </c:pt>
                <c:pt idx="333">
                  <c:v>4.5744149444345199</c:v>
                </c:pt>
                <c:pt idx="334">
                  <c:v>4.5881519262496404</c:v>
                </c:pt>
                <c:pt idx="335">
                  <c:v>4.60188890806476</c:v>
                </c:pt>
                <c:pt idx="336">
                  <c:v>4.6156258898798797</c:v>
                </c:pt>
                <c:pt idx="337">
                  <c:v>4.6293628716949904</c:v>
                </c:pt>
                <c:pt idx="338">
                  <c:v>4.64309985351011</c:v>
                </c:pt>
                <c:pt idx="339">
                  <c:v>4.6568368353252296</c:v>
                </c:pt>
                <c:pt idx="340">
                  <c:v>4.6705738171403501</c:v>
                </c:pt>
                <c:pt idx="341">
                  <c:v>4.6843107989554698</c:v>
                </c:pt>
                <c:pt idx="342">
                  <c:v>4.6980477807705903</c:v>
                </c:pt>
                <c:pt idx="343">
                  <c:v>4.7117847625857099</c:v>
                </c:pt>
                <c:pt idx="344">
                  <c:v>4.7255217444008197</c:v>
                </c:pt>
                <c:pt idx="345">
                  <c:v>4.7392587262159402</c:v>
                </c:pt>
                <c:pt idx="346">
                  <c:v>4.7529957080310599</c:v>
                </c:pt>
                <c:pt idx="347">
                  <c:v>4.7667326898461804</c:v>
                </c:pt>
                <c:pt idx="348">
                  <c:v>4.7804696716613</c:v>
                </c:pt>
                <c:pt idx="349">
                  <c:v>4.7942066534764196</c:v>
                </c:pt>
                <c:pt idx="350">
                  <c:v>4.8079436352915401</c:v>
                </c:pt>
                <c:pt idx="351">
                  <c:v>4.8216806171066597</c:v>
                </c:pt>
                <c:pt idx="352">
                  <c:v>4.8354175989217696</c:v>
                </c:pt>
                <c:pt idx="353">
                  <c:v>4.8491545807368901</c:v>
                </c:pt>
                <c:pt idx="354">
                  <c:v>4.8628915625520097</c:v>
                </c:pt>
                <c:pt idx="355">
                  <c:v>4.8766285443671302</c:v>
                </c:pt>
                <c:pt idx="356">
                  <c:v>4.8903655261822498</c:v>
                </c:pt>
                <c:pt idx="357">
                  <c:v>4.9041025079973704</c:v>
                </c:pt>
                <c:pt idx="358">
                  <c:v>4.91783948981249</c:v>
                </c:pt>
                <c:pt idx="359">
                  <c:v>4.9315764716276096</c:v>
                </c:pt>
                <c:pt idx="360">
                  <c:v>4.9453134534427203</c:v>
                </c:pt>
                <c:pt idx="361">
                  <c:v>4.95905043525784</c:v>
                </c:pt>
                <c:pt idx="362">
                  <c:v>4.9727874170729596</c:v>
                </c:pt>
                <c:pt idx="363">
                  <c:v>4.9865243988880801</c:v>
                </c:pt>
                <c:pt idx="364">
                  <c:v>5.0002613807031997</c:v>
                </c:pt>
                <c:pt idx="365">
                  <c:v>5.0139983625183202</c:v>
                </c:pt>
                <c:pt idx="366">
                  <c:v>5.0277353443334398</c:v>
                </c:pt>
                <c:pt idx="367">
                  <c:v>5.0414723261485497</c:v>
                </c:pt>
                <c:pt idx="368">
                  <c:v>5.0552093079636702</c:v>
                </c:pt>
                <c:pt idx="369">
                  <c:v>5.0689462897787898</c:v>
                </c:pt>
                <c:pt idx="370">
                  <c:v>5.0826832715939103</c:v>
                </c:pt>
                <c:pt idx="371">
                  <c:v>5.0964202534090299</c:v>
                </c:pt>
                <c:pt idx="372">
                  <c:v>5.1101572352241504</c:v>
                </c:pt>
                <c:pt idx="373">
                  <c:v>5.1238942170392701</c:v>
                </c:pt>
                <c:pt idx="374">
                  <c:v>5.1376311988543897</c:v>
                </c:pt>
                <c:pt idx="375">
                  <c:v>5.1513681806695004</c:v>
                </c:pt>
                <c:pt idx="376">
                  <c:v>5.16510516248462</c:v>
                </c:pt>
                <c:pt idx="377">
                  <c:v>5.1788421442997397</c:v>
                </c:pt>
                <c:pt idx="378">
                  <c:v>5.1925791261148602</c:v>
                </c:pt>
                <c:pt idx="379">
                  <c:v>5.2063161079299798</c:v>
                </c:pt>
                <c:pt idx="380">
                  <c:v>5.2200530897451003</c:v>
                </c:pt>
                <c:pt idx="381">
                  <c:v>5.2337900715602199</c:v>
                </c:pt>
                <c:pt idx="382">
                  <c:v>5.2475270533753298</c:v>
                </c:pt>
                <c:pt idx="383">
                  <c:v>5.2612640351904503</c:v>
                </c:pt>
                <c:pt idx="384">
                  <c:v>5.2750010170055699</c:v>
                </c:pt>
                <c:pt idx="385">
                  <c:v>5.2887379988206904</c:v>
                </c:pt>
                <c:pt idx="386">
                  <c:v>5.30247498063581</c:v>
                </c:pt>
                <c:pt idx="387">
                  <c:v>5.3162119624509296</c:v>
                </c:pt>
                <c:pt idx="388">
                  <c:v>5.3299489442660501</c:v>
                </c:pt>
                <c:pt idx="389">
                  <c:v>5.3436859260811698</c:v>
                </c:pt>
                <c:pt idx="390">
                  <c:v>5.3574229078962796</c:v>
                </c:pt>
                <c:pt idx="391">
                  <c:v>5.3711598897114001</c:v>
                </c:pt>
                <c:pt idx="392">
                  <c:v>5.3848968715265197</c:v>
                </c:pt>
                <c:pt idx="393">
                  <c:v>5.3986338533416403</c:v>
                </c:pt>
                <c:pt idx="394">
                  <c:v>5.4123708351567599</c:v>
                </c:pt>
                <c:pt idx="395">
                  <c:v>5.4261078169718804</c:v>
                </c:pt>
                <c:pt idx="396">
                  <c:v>5.439844798787</c:v>
                </c:pt>
                <c:pt idx="397">
                  <c:v>5.4535817806021099</c:v>
                </c:pt>
                <c:pt idx="398">
                  <c:v>5.4673187624172304</c:v>
                </c:pt>
                <c:pt idx="399">
                  <c:v>5.48105574423235</c:v>
                </c:pt>
                <c:pt idx="400">
                  <c:v>5.4947927260474696</c:v>
                </c:pt>
                <c:pt idx="401">
                  <c:v>5.5085297078625901</c:v>
                </c:pt>
                <c:pt idx="402">
                  <c:v>5.5222666896777097</c:v>
                </c:pt>
                <c:pt idx="403">
                  <c:v>5.5360036714928302</c:v>
                </c:pt>
                <c:pt idx="404">
                  <c:v>5.5497406533079499</c:v>
                </c:pt>
                <c:pt idx="405">
                  <c:v>5.5634776351230597</c:v>
                </c:pt>
                <c:pt idx="406">
                  <c:v>5.5772146169381802</c:v>
                </c:pt>
                <c:pt idx="407">
                  <c:v>5.5909515987532998</c:v>
                </c:pt>
                <c:pt idx="408">
                  <c:v>5.6046885805684203</c:v>
                </c:pt>
                <c:pt idx="409">
                  <c:v>5.61842556238354</c:v>
                </c:pt>
                <c:pt idx="410">
                  <c:v>5.6321625441986596</c:v>
                </c:pt>
                <c:pt idx="411">
                  <c:v>5.6458995260137801</c:v>
                </c:pt>
                <c:pt idx="412">
                  <c:v>5.6596365078288899</c:v>
                </c:pt>
                <c:pt idx="413">
                  <c:v>5.6733734896440096</c:v>
                </c:pt>
                <c:pt idx="414">
                  <c:v>5.6871104714591301</c:v>
                </c:pt>
                <c:pt idx="415">
                  <c:v>5.7008474532742497</c:v>
                </c:pt>
                <c:pt idx="416">
                  <c:v>5.7145844350893702</c:v>
                </c:pt>
                <c:pt idx="417">
                  <c:v>5.7283214169044898</c:v>
                </c:pt>
                <c:pt idx="418">
                  <c:v>5.7420583987196103</c:v>
                </c:pt>
                <c:pt idx="419">
                  <c:v>5.7557953805347299</c:v>
                </c:pt>
                <c:pt idx="420">
                  <c:v>5.7695323623498398</c:v>
                </c:pt>
                <c:pt idx="421">
                  <c:v>5.7832693441649603</c:v>
                </c:pt>
                <c:pt idx="422">
                  <c:v>5.7970063259800799</c:v>
                </c:pt>
                <c:pt idx="423">
                  <c:v>5.8107433077952004</c:v>
                </c:pt>
                <c:pt idx="424">
                  <c:v>5.82448028961032</c:v>
                </c:pt>
                <c:pt idx="425">
                  <c:v>5.8382172714254397</c:v>
                </c:pt>
                <c:pt idx="426">
                  <c:v>5.8519542532405602</c:v>
                </c:pt>
                <c:pt idx="427">
                  <c:v>5.86569123505567</c:v>
                </c:pt>
                <c:pt idx="428">
                  <c:v>5.8794282168707896</c:v>
                </c:pt>
                <c:pt idx="429">
                  <c:v>5.8931651986859102</c:v>
                </c:pt>
                <c:pt idx="430">
                  <c:v>5.9069021805010298</c:v>
                </c:pt>
                <c:pt idx="431">
                  <c:v>5.9206391623161503</c:v>
                </c:pt>
                <c:pt idx="432">
                  <c:v>5.9343761441312699</c:v>
                </c:pt>
                <c:pt idx="433">
                  <c:v>5.9481131259463904</c:v>
                </c:pt>
                <c:pt idx="434">
                  <c:v>5.96185010776151</c:v>
                </c:pt>
                <c:pt idx="435">
                  <c:v>5.9755870895766199</c:v>
                </c:pt>
                <c:pt idx="436">
                  <c:v>5.9893240713917404</c:v>
                </c:pt>
                <c:pt idx="437">
                  <c:v>6.00306105320686</c:v>
                </c:pt>
                <c:pt idx="438">
                  <c:v>6.0167980350219796</c:v>
                </c:pt>
                <c:pt idx="439">
                  <c:v>6.0305350168371001</c:v>
                </c:pt>
                <c:pt idx="440">
                  <c:v>6.0442719986522198</c:v>
                </c:pt>
                <c:pt idx="441">
                  <c:v>6.0580089804673403</c:v>
                </c:pt>
                <c:pt idx="442">
                  <c:v>6.0717459622824501</c:v>
                </c:pt>
                <c:pt idx="443">
                  <c:v>6.0854829440975697</c:v>
                </c:pt>
                <c:pt idx="444">
                  <c:v>6.0992199259126902</c:v>
                </c:pt>
                <c:pt idx="445">
                  <c:v>6.1129569077278099</c:v>
                </c:pt>
                <c:pt idx="446">
                  <c:v>6.1266938895429304</c:v>
                </c:pt>
                <c:pt idx="447">
                  <c:v>6.14043087135805</c:v>
                </c:pt>
                <c:pt idx="448">
                  <c:v>6.1541678531731696</c:v>
                </c:pt>
                <c:pt idx="449">
                  <c:v>6.1679048349882901</c:v>
                </c:pt>
                <c:pt idx="450">
                  <c:v>6.1816418168034</c:v>
                </c:pt>
                <c:pt idx="451">
                  <c:v>6.1953787986185196</c:v>
                </c:pt>
                <c:pt idx="452">
                  <c:v>6.2091157804336401</c:v>
                </c:pt>
                <c:pt idx="453">
                  <c:v>6.2228527622487597</c:v>
                </c:pt>
                <c:pt idx="454">
                  <c:v>6.2365897440638802</c:v>
                </c:pt>
                <c:pt idx="455">
                  <c:v>6.2503267258789998</c:v>
                </c:pt>
                <c:pt idx="456">
                  <c:v>6.2640637076941204</c:v>
                </c:pt>
                <c:pt idx="457">
                  <c:v>6.2778006895092302</c:v>
                </c:pt>
                <c:pt idx="458">
                  <c:v>6.2915376713243498</c:v>
                </c:pt>
                <c:pt idx="459">
                  <c:v>6.3052746531394703</c:v>
                </c:pt>
                <c:pt idx="460">
                  <c:v>6.31901163495459</c:v>
                </c:pt>
                <c:pt idx="461">
                  <c:v>6.3327486167697096</c:v>
                </c:pt>
                <c:pt idx="462">
                  <c:v>6.3464855985848301</c:v>
                </c:pt>
                <c:pt idx="463">
                  <c:v>6.3602225803999497</c:v>
                </c:pt>
                <c:pt idx="464">
                  <c:v>6.3739595622150702</c:v>
                </c:pt>
                <c:pt idx="465">
                  <c:v>6.3876965440301801</c:v>
                </c:pt>
                <c:pt idx="466">
                  <c:v>6.4014335258452997</c:v>
                </c:pt>
                <c:pt idx="467">
                  <c:v>6.4151705076604202</c:v>
                </c:pt>
                <c:pt idx="468">
                  <c:v>6.4289074894755398</c:v>
                </c:pt>
                <c:pt idx="469">
                  <c:v>6.4426444712906603</c:v>
                </c:pt>
                <c:pt idx="470">
                  <c:v>6.4563814531057799</c:v>
                </c:pt>
                <c:pt idx="471">
                  <c:v>6.4701184349209004</c:v>
                </c:pt>
                <c:pt idx="472">
                  <c:v>6.4838554167360103</c:v>
                </c:pt>
                <c:pt idx="473">
                  <c:v>6.4975923985511299</c:v>
                </c:pt>
                <c:pt idx="474">
                  <c:v>6.5113293803662504</c:v>
                </c:pt>
                <c:pt idx="475">
                  <c:v>6.52506636218137</c:v>
                </c:pt>
                <c:pt idx="476">
                  <c:v>6.5388033439964897</c:v>
                </c:pt>
                <c:pt idx="477">
                  <c:v>6.5525403258116102</c:v>
                </c:pt>
                <c:pt idx="478">
                  <c:v>6.5662773076267298</c:v>
                </c:pt>
                <c:pt idx="479">
                  <c:v>6.5800142894418503</c:v>
                </c:pt>
                <c:pt idx="480">
                  <c:v>6.5937512712569601</c:v>
                </c:pt>
                <c:pt idx="481">
                  <c:v>6.6074882530720798</c:v>
                </c:pt>
                <c:pt idx="482">
                  <c:v>6.6212252348872003</c:v>
                </c:pt>
                <c:pt idx="483">
                  <c:v>6.6349622167023199</c:v>
                </c:pt>
                <c:pt idx="484">
                  <c:v>6.6486991985174404</c:v>
                </c:pt>
                <c:pt idx="485">
                  <c:v>6.66243618033256</c:v>
                </c:pt>
                <c:pt idx="486">
                  <c:v>6.6761731621476796</c:v>
                </c:pt>
                <c:pt idx="487">
                  <c:v>6.6899101439628001</c:v>
                </c:pt>
                <c:pt idx="488">
                  <c:v>6.70364712577791</c:v>
                </c:pt>
                <c:pt idx="489">
                  <c:v>6.7173841075930296</c:v>
                </c:pt>
                <c:pt idx="490">
                  <c:v>6.7311210894081501</c:v>
                </c:pt>
                <c:pt idx="491">
                  <c:v>6.7448580712232697</c:v>
                </c:pt>
                <c:pt idx="492">
                  <c:v>6.7585950530383903</c:v>
                </c:pt>
                <c:pt idx="493">
                  <c:v>6.7723320348535099</c:v>
                </c:pt>
                <c:pt idx="494">
                  <c:v>6.7860690166686304</c:v>
                </c:pt>
                <c:pt idx="495">
                  <c:v>6.7998059984837402</c:v>
                </c:pt>
                <c:pt idx="496">
                  <c:v>6.8135429802988599</c:v>
                </c:pt>
                <c:pt idx="497">
                  <c:v>6.8272799621139804</c:v>
                </c:pt>
                <c:pt idx="498">
                  <c:v>6.8410169439291</c:v>
                </c:pt>
                <c:pt idx="499">
                  <c:v>6.8547539257442196</c:v>
                </c:pt>
                <c:pt idx="500">
                  <c:v>6.8684909075593401</c:v>
                </c:pt>
                <c:pt idx="501">
                  <c:v>6.8822278893744597</c:v>
                </c:pt>
                <c:pt idx="502">
                  <c:v>6.8959648711895802</c:v>
                </c:pt>
                <c:pt idx="503">
                  <c:v>6.9097018530046901</c:v>
                </c:pt>
                <c:pt idx="504">
                  <c:v>6.9234388348198097</c:v>
                </c:pt>
                <c:pt idx="505">
                  <c:v>6.9371758166349302</c:v>
                </c:pt>
                <c:pt idx="506">
                  <c:v>6.9509127984500498</c:v>
                </c:pt>
                <c:pt idx="507">
                  <c:v>6.9646497802651703</c:v>
                </c:pt>
                <c:pt idx="508">
                  <c:v>6.97838676208029</c:v>
                </c:pt>
                <c:pt idx="509">
                  <c:v>6.9921237438954096</c:v>
                </c:pt>
                <c:pt idx="510">
                  <c:v>7.0058607257105203</c:v>
                </c:pt>
                <c:pt idx="511">
                  <c:v>7.0195977075256399</c:v>
                </c:pt>
                <c:pt idx="512">
                  <c:v>7.0333346893407596</c:v>
                </c:pt>
                <c:pt idx="513">
                  <c:v>7.0470716711558801</c:v>
                </c:pt>
                <c:pt idx="514">
                  <c:v>7.0608086529709997</c:v>
                </c:pt>
                <c:pt idx="515">
                  <c:v>7.0745456347861202</c:v>
                </c:pt>
                <c:pt idx="516">
                  <c:v>7.0882826166012398</c:v>
                </c:pt>
                <c:pt idx="517">
                  <c:v>7.1020195984163603</c:v>
                </c:pt>
                <c:pt idx="518">
                  <c:v>7.1157565802314702</c:v>
                </c:pt>
                <c:pt idx="519">
                  <c:v>7.1294935620465898</c:v>
                </c:pt>
                <c:pt idx="520">
                  <c:v>7.1432305438617103</c:v>
                </c:pt>
                <c:pt idx="521">
                  <c:v>7.1569675256768299</c:v>
                </c:pt>
                <c:pt idx="522">
                  <c:v>7.1707045074919504</c:v>
                </c:pt>
                <c:pt idx="523">
                  <c:v>7.1844414893070701</c:v>
                </c:pt>
                <c:pt idx="524">
                  <c:v>7.1981784711221897</c:v>
                </c:pt>
                <c:pt idx="525">
                  <c:v>7.2119154529373004</c:v>
                </c:pt>
                <c:pt idx="526">
                  <c:v>7.22565243475242</c:v>
                </c:pt>
                <c:pt idx="527">
                  <c:v>7.2393894165675396</c:v>
                </c:pt>
                <c:pt idx="528">
                  <c:v>7.2531263983826602</c:v>
                </c:pt>
                <c:pt idx="529">
                  <c:v>7.2668633801977798</c:v>
                </c:pt>
                <c:pt idx="530">
                  <c:v>7.2806003620129003</c:v>
                </c:pt>
                <c:pt idx="531">
                  <c:v>7.2943373438280199</c:v>
                </c:pt>
                <c:pt idx="532">
                  <c:v>7.3080743256431404</c:v>
                </c:pt>
                <c:pt idx="533">
                  <c:v>7.3218113074582503</c:v>
                </c:pt>
                <c:pt idx="534">
                  <c:v>7.3355482892733699</c:v>
                </c:pt>
                <c:pt idx="535">
                  <c:v>7.3492852710884904</c:v>
                </c:pt>
                <c:pt idx="536">
                  <c:v>7.36302225290361</c:v>
                </c:pt>
                <c:pt idx="537">
                  <c:v>7.3767592347187296</c:v>
                </c:pt>
                <c:pt idx="538">
                  <c:v>7.3904962165338501</c:v>
                </c:pt>
                <c:pt idx="539">
                  <c:v>7.4042331983489698</c:v>
                </c:pt>
                <c:pt idx="540">
                  <c:v>7.4179701801640796</c:v>
                </c:pt>
                <c:pt idx="541">
                  <c:v>7.4317071619792001</c:v>
                </c:pt>
                <c:pt idx="542">
                  <c:v>7.4454441437943197</c:v>
                </c:pt>
                <c:pt idx="543">
                  <c:v>7.4591811256094402</c:v>
                </c:pt>
                <c:pt idx="544">
                  <c:v>7.4729181074245599</c:v>
                </c:pt>
                <c:pt idx="545">
                  <c:v>7.4866550892396804</c:v>
                </c:pt>
                <c:pt idx="546">
                  <c:v>7.5003920710548</c:v>
                </c:pt>
                <c:pt idx="547">
                  <c:v>7.5141290528699196</c:v>
                </c:pt>
                <c:pt idx="548">
                  <c:v>7.5278660346850303</c:v>
                </c:pt>
                <c:pt idx="549">
                  <c:v>7.54160301650015</c:v>
                </c:pt>
                <c:pt idx="550">
                  <c:v>7.5553399983152696</c:v>
                </c:pt>
                <c:pt idx="551">
                  <c:v>7.5690769801303901</c:v>
                </c:pt>
                <c:pt idx="552">
                  <c:v>7.5828139619455097</c:v>
                </c:pt>
                <c:pt idx="553">
                  <c:v>7.5965509437606302</c:v>
                </c:pt>
                <c:pt idx="554">
                  <c:v>7.6102879255757498</c:v>
                </c:pt>
                <c:pt idx="555">
                  <c:v>7.6240249073908704</c:v>
                </c:pt>
                <c:pt idx="556">
                  <c:v>7.6377618892059802</c:v>
                </c:pt>
                <c:pt idx="557">
                  <c:v>7.6514988710210998</c:v>
                </c:pt>
                <c:pt idx="558">
                  <c:v>7.6652358528362203</c:v>
                </c:pt>
                <c:pt idx="559">
                  <c:v>7.67897283465134</c:v>
                </c:pt>
                <c:pt idx="560">
                  <c:v>7.6927098164664596</c:v>
                </c:pt>
                <c:pt idx="561">
                  <c:v>7.7064467982815801</c:v>
                </c:pt>
                <c:pt idx="562">
                  <c:v>7.7201837800966997</c:v>
                </c:pt>
                <c:pt idx="563">
                  <c:v>7.7339207619118104</c:v>
                </c:pt>
                <c:pt idx="564">
                  <c:v>7.7476577437269301</c:v>
                </c:pt>
                <c:pt idx="565">
                  <c:v>7.7613947255420497</c:v>
                </c:pt>
                <c:pt idx="566">
                  <c:v>7.7751317073571702</c:v>
                </c:pt>
                <c:pt idx="567">
                  <c:v>7.7888686891722898</c:v>
                </c:pt>
                <c:pt idx="568">
                  <c:v>7.8026056709874103</c:v>
                </c:pt>
                <c:pt idx="569">
                  <c:v>7.8163426528025299</c:v>
                </c:pt>
                <c:pt idx="570">
                  <c:v>7.8300796346176504</c:v>
                </c:pt>
                <c:pt idx="571">
                  <c:v>7.8438166164327603</c:v>
                </c:pt>
                <c:pt idx="572">
                  <c:v>7.8575535982478799</c:v>
                </c:pt>
                <c:pt idx="573">
                  <c:v>7.8712905800630004</c:v>
                </c:pt>
                <c:pt idx="574">
                  <c:v>7.88502756187812</c:v>
                </c:pt>
                <c:pt idx="575">
                  <c:v>7.8987645436932397</c:v>
                </c:pt>
                <c:pt idx="576">
                  <c:v>7.9125015255083602</c:v>
                </c:pt>
                <c:pt idx="577">
                  <c:v>7.9262385073234798</c:v>
                </c:pt>
                <c:pt idx="578">
                  <c:v>7.9399754891385896</c:v>
                </c:pt>
                <c:pt idx="579">
                  <c:v>7.9537124709537101</c:v>
                </c:pt>
                <c:pt idx="580">
                  <c:v>7.9674494527688298</c:v>
                </c:pt>
                <c:pt idx="581">
                  <c:v>7.9811864345839503</c:v>
                </c:pt>
                <c:pt idx="582">
                  <c:v>7.9949234163990699</c:v>
                </c:pt>
                <c:pt idx="583">
                  <c:v>8.0086603982141895</c:v>
                </c:pt>
                <c:pt idx="584">
                  <c:v>8.0223973800293091</c:v>
                </c:pt>
                <c:pt idx="585">
                  <c:v>8.0361343618444305</c:v>
                </c:pt>
                <c:pt idx="586">
                  <c:v>8.0498713436595395</c:v>
                </c:pt>
                <c:pt idx="587">
                  <c:v>8.0636083254746609</c:v>
                </c:pt>
                <c:pt idx="588">
                  <c:v>8.0773453072897805</c:v>
                </c:pt>
                <c:pt idx="589">
                  <c:v>8.0910822891049001</c:v>
                </c:pt>
                <c:pt idx="590">
                  <c:v>8.1048192709200197</c:v>
                </c:pt>
                <c:pt idx="591">
                  <c:v>8.1185562527351394</c:v>
                </c:pt>
                <c:pt idx="592">
                  <c:v>8.1322932345502608</c:v>
                </c:pt>
                <c:pt idx="593">
                  <c:v>8.1460302163653804</c:v>
                </c:pt>
                <c:pt idx="594">
                  <c:v>8.1597671981804893</c:v>
                </c:pt>
                <c:pt idx="595">
                  <c:v>8.1735041799956107</c:v>
                </c:pt>
                <c:pt idx="596">
                  <c:v>8.1872411618107304</c:v>
                </c:pt>
                <c:pt idx="597">
                  <c:v>8.20097814362585</c:v>
                </c:pt>
                <c:pt idx="598">
                  <c:v>8.2147151254409696</c:v>
                </c:pt>
                <c:pt idx="599">
                  <c:v>8.2284521072560892</c:v>
                </c:pt>
                <c:pt idx="600">
                  <c:v>8.2421890890712106</c:v>
                </c:pt>
                <c:pt idx="601">
                  <c:v>8.2559260708863196</c:v>
                </c:pt>
                <c:pt idx="602">
                  <c:v>8.2696630527014392</c:v>
                </c:pt>
                <c:pt idx="603">
                  <c:v>8.2834000345165606</c:v>
                </c:pt>
                <c:pt idx="604">
                  <c:v>8.2971370163316802</c:v>
                </c:pt>
                <c:pt idx="605">
                  <c:v>8.3108739981467998</c:v>
                </c:pt>
                <c:pt idx="606">
                  <c:v>8.3246109799619195</c:v>
                </c:pt>
                <c:pt idx="607">
                  <c:v>8.3383479617770409</c:v>
                </c:pt>
                <c:pt idx="608">
                  <c:v>8.3520849435921605</c:v>
                </c:pt>
                <c:pt idx="609">
                  <c:v>8.3658219254072694</c:v>
                </c:pt>
                <c:pt idx="610">
                  <c:v>8.3795589072223908</c:v>
                </c:pt>
                <c:pt idx="611">
                  <c:v>8.3932958890375104</c:v>
                </c:pt>
                <c:pt idx="612">
                  <c:v>8.4070328708526301</c:v>
                </c:pt>
                <c:pt idx="613">
                  <c:v>8.4207698526677497</c:v>
                </c:pt>
                <c:pt idx="614">
                  <c:v>8.4345068344828693</c:v>
                </c:pt>
                <c:pt idx="615">
                  <c:v>8.4482438162979907</c:v>
                </c:pt>
                <c:pt idx="616">
                  <c:v>8.4619807981130997</c:v>
                </c:pt>
                <c:pt idx="617">
                  <c:v>8.4757177799282193</c:v>
                </c:pt>
                <c:pt idx="618">
                  <c:v>8.4894547617433407</c:v>
                </c:pt>
                <c:pt idx="619">
                  <c:v>8.5031917435584603</c:v>
                </c:pt>
                <c:pt idx="620">
                  <c:v>8.5169287253735799</c:v>
                </c:pt>
                <c:pt idx="621">
                  <c:v>8.5306657071886995</c:v>
                </c:pt>
                <c:pt idx="622">
                  <c:v>8.5444026890038192</c:v>
                </c:pt>
                <c:pt idx="623">
                  <c:v>8.5581396708189406</c:v>
                </c:pt>
                <c:pt idx="624">
                  <c:v>8.5718766526340495</c:v>
                </c:pt>
                <c:pt idx="625">
                  <c:v>8.5856136344491691</c:v>
                </c:pt>
                <c:pt idx="626">
                  <c:v>8.5993506162642905</c:v>
                </c:pt>
                <c:pt idx="627">
                  <c:v>8.6130875980794102</c:v>
                </c:pt>
                <c:pt idx="628">
                  <c:v>8.6268245798945298</c:v>
                </c:pt>
                <c:pt idx="629">
                  <c:v>8.6405615617096494</c:v>
                </c:pt>
                <c:pt idx="630">
                  <c:v>8.6542985435247708</c:v>
                </c:pt>
                <c:pt idx="631">
                  <c:v>8.6680355253398904</c:v>
                </c:pt>
                <c:pt idx="632">
                  <c:v>8.6817725071549994</c:v>
                </c:pt>
                <c:pt idx="633">
                  <c:v>8.6955094889701208</c:v>
                </c:pt>
                <c:pt idx="634">
                  <c:v>8.7092464707852404</c:v>
                </c:pt>
                <c:pt idx="635">
                  <c:v>8.72298345260036</c:v>
                </c:pt>
                <c:pt idx="636">
                  <c:v>8.7367204344154796</c:v>
                </c:pt>
                <c:pt idx="637">
                  <c:v>8.7504574162305993</c:v>
                </c:pt>
                <c:pt idx="638">
                  <c:v>8.7641943980457206</c:v>
                </c:pt>
                <c:pt idx="639">
                  <c:v>8.7779313798608296</c:v>
                </c:pt>
                <c:pt idx="640">
                  <c:v>8.7916683616759492</c:v>
                </c:pt>
                <c:pt idx="641">
                  <c:v>8.8054053434910706</c:v>
                </c:pt>
                <c:pt idx="642">
                  <c:v>8.8191423253061902</c:v>
                </c:pt>
                <c:pt idx="643">
                  <c:v>8.8328793071213099</c:v>
                </c:pt>
                <c:pt idx="644">
                  <c:v>8.8466162889364295</c:v>
                </c:pt>
                <c:pt idx="645">
                  <c:v>8.8603532707515509</c:v>
                </c:pt>
                <c:pt idx="646">
                  <c:v>8.8740902525666705</c:v>
                </c:pt>
                <c:pt idx="647">
                  <c:v>8.8878272343817795</c:v>
                </c:pt>
                <c:pt idx="648">
                  <c:v>8.9015642161969009</c:v>
                </c:pt>
                <c:pt idx="649">
                  <c:v>8.9153011980120205</c:v>
                </c:pt>
                <c:pt idx="650">
                  <c:v>8.9290381798271401</c:v>
                </c:pt>
                <c:pt idx="651">
                  <c:v>8.9427751616422597</c:v>
                </c:pt>
                <c:pt idx="652">
                  <c:v>8.9565121434573793</c:v>
                </c:pt>
                <c:pt idx="653">
                  <c:v>8.9702491252725007</c:v>
                </c:pt>
                <c:pt idx="654">
                  <c:v>8.9839861070876204</c:v>
                </c:pt>
                <c:pt idx="655">
                  <c:v>8.9977230889027293</c:v>
                </c:pt>
                <c:pt idx="656">
                  <c:v>9.0114600707178507</c:v>
                </c:pt>
                <c:pt idx="657">
                  <c:v>9.0251970525329703</c:v>
                </c:pt>
                <c:pt idx="658">
                  <c:v>9.03893403434809</c:v>
                </c:pt>
                <c:pt idx="659">
                  <c:v>9.0526710161632096</c:v>
                </c:pt>
                <c:pt idx="660">
                  <c:v>9.0664079979783292</c:v>
                </c:pt>
                <c:pt idx="661">
                  <c:v>9.0801449797934506</c:v>
                </c:pt>
                <c:pt idx="662">
                  <c:v>9.0938819616085595</c:v>
                </c:pt>
                <c:pt idx="663">
                  <c:v>9.1076189434236792</c:v>
                </c:pt>
                <c:pt idx="664">
                  <c:v>9.1213559252388006</c:v>
                </c:pt>
                <c:pt idx="665">
                  <c:v>9.1350929070539202</c:v>
                </c:pt>
                <c:pt idx="666">
                  <c:v>9.1488298888690398</c:v>
                </c:pt>
                <c:pt idx="667">
                  <c:v>9.1625668706841594</c:v>
                </c:pt>
                <c:pt idx="668">
                  <c:v>9.1763038524992808</c:v>
                </c:pt>
                <c:pt idx="669">
                  <c:v>9.1900408343144004</c:v>
                </c:pt>
                <c:pt idx="670">
                  <c:v>9.2037778161295094</c:v>
                </c:pt>
                <c:pt idx="671">
                  <c:v>9.2175147979446308</c:v>
                </c:pt>
                <c:pt idx="672">
                  <c:v>9.2312517797597504</c:v>
                </c:pt>
                <c:pt idx="673">
                  <c:v>9.24498876157487</c:v>
                </c:pt>
                <c:pt idx="674">
                  <c:v>9.2587257433899897</c:v>
                </c:pt>
                <c:pt idx="675">
                  <c:v>9.2724627252051093</c:v>
                </c:pt>
                <c:pt idx="676">
                  <c:v>9.2861997070202307</c:v>
                </c:pt>
                <c:pt idx="677">
                  <c:v>9.2999366888353396</c:v>
                </c:pt>
                <c:pt idx="678">
                  <c:v>9.3136736706504593</c:v>
                </c:pt>
                <c:pt idx="679">
                  <c:v>9.3274106524655807</c:v>
                </c:pt>
                <c:pt idx="680">
                  <c:v>9.3411476342807003</c:v>
                </c:pt>
                <c:pt idx="681">
                  <c:v>9.3548846160958199</c:v>
                </c:pt>
                <c:pt idx="682">
                  <c:v>9.3686215979109395</c:v>
                </c:pt>
                <c:pt idx="683">
                  <c:v>9.3823585797260591</c:v>
                </c:pt>
                <c:pt idx="684">
                  <c:v>9.3960955615411805</c:v>
                </c:pt>
                <c:pt idx="685">
                  <c:v>9.4098325433562895</c:v>
                </c:pt>
                <c:pt idx="686">
                  <c:v>9.4235695251714091</c:v>
                </c:pt>
                <c:pt idx="687">
                  <c:v>9.4373065069865305</c:v>
                </c:pt>
                <c:pt idx="688">
                  <c:v>9.4510434888016501</c:v>
                </c:pt>
                <c:pt idx="689">
                  <c:v>9.4647804706167697</c:v>
                </c:pt>
                <c:pt idx="690">
                  <c:v>9.4785174524318894</c:v>
                </c:pt>
                <c:pt idx="691">
                  <c:v>9.4922544342470108</c:v>
                </c:pt>
                <c:pt idx="692">
                  <c:v>9.5059914160621197</c:v>
                </c:pt>
                <c:pt idx="693">
                  <c:v>9.5197283978772393</c:v>
                </c:pt>
                <c:pt idx="694">
                  <c:v>9.5334653796923607</c:v>
                </c:pt>
                <c:pt idx="695">
                  <c:v>9.5472023615074804</c:v>
                </c:pt>
                <c:pt idx="696">
                  <c:v>9.5609393433226</c:v>
                </c:pt>
                <c:pt idx="697">
                  <c:v>9.5746763251377196</c:v>
                </c:pt>
                <c:pt idx="698">
                  <c:v>9.5884133069528392</c:v>
                </c:pt>
                <c:pt idx="699">
                  <c:v>9.6021502887679606</c:v>
                </c:pt>
                <c:pt idx="700">
                  <c:v>9.6158872705830696</c:v>
                </c:pt>
                <c:pt idx="701">
                  <c:v>9.6296242523981892</c:v>
                </c:pt>
                <c:pt idx="702">
                  <c:v>9.6433612342133106</c:v>
                </c:pt>
                <c:pt idx="703">
                  <c:v>9.6570982160284302</c:v>
                </c:pt>
                <c:pt idx="704">
                  <c:v>9.6708351978435498</c:v>
                </c:pt>
                <c:pt idx="705">
                  <c:v>9.6845721796586695</c:v>
                </c:pt>
                <c:pt idx="706">
                  <c:v>9.6983091614737909</c:v>
                </c:pt>
                <c:pt idx="707">
                  <c:v>9.7120461432888998</c:v>
                </c:pt>
                <c:pt idx="708">
                  <c:v>9.7257831251040194</c:v>
                </c:pt>
                <c:pt idx="709">
                  <c:v>9.7395201069191408</c:v>
                </c:pt>
                <c:pt idx="710">
                  <c:v>9.7532570887342604</c:v>
                </c:pt>
                <c:pt idx="711">
                  <c:v>9.7669940705493801</c:v>
                </c:pt>
                <c:pt idx="712">
                  <c:v>9.7807310523644997</c:v>
                </c:pt>
                <c:pt idx="713">
                  <c:v>9.7944680341796193</c:v>
                </c:pt>
                <c:pt idx="714">
                  <c:v>9.8082050159947407</c:v>
                </c:pt>
                <c:pt idx="715">
                  <c:v>9.8219419978098497</c:v>
                </c:pt>
                <c:pt idx="716">
                  <c:v>9.8356789796249693</c:v>
                </c:pt>
                <c:pt idx="717">
                  <c:v>9.8494159614400907</c:v>
                </c:pt>
                <c:pt idx="718">
                  <c:v>9.8631529432552103</c:v>
                </c:pt>
                <c:pt idx="719">
                  <c:v>9.8768899250703299</c:v>
                </c:pt>
                <c:pt idx="720">
                  <c:v>9.8906269068854495</c:v>
                </c:pt>
                <c:pt idx="721">
                  <c:v>9.9043638887005692</c:v>
                </c:pt>
                <c:pt idx="722">
                  <c:v>9.9181008705156799</c:v>
                </c:pt>
                <c:pt idx="723">
                  <c:v>9.9318378523307995</c:v>
                </c:pt>
                <c:pt idx="724">
                  <c:v>9.9455748341459191</c:v>
                </c:pt>
                <c:pt idx="725">
                  <c:v>9.9593118159610405</c:v>
                </c:pt>
                <c:pt idx="726">
                  <c:v>9.9730487977761602</c:v>
                </c:pt>
                <c:pt idx="727">
                  <c:v>9.9867857795912798</c:v>
                </c:pt>
                <c:pt idx="728">
                  <c:v>10.000522761406399</c:v>
                </c:pt>
                <c:pt idx="729">
                  <c:v>10.014259743221499</c:v>
                </c:pt>
                <c:pt idx="730">
                  <c:v>10.0279967250366</c:v>
                </c:pt>
                <c:pt idx="731">
                  <c:v>10.041733706851799</c:v>
                </c:pt>
                <c:pt idx="732">
                  <c:v>10.055470688666899</c:v>
                </c:pt>
                <c:pt idx="733">
                  <c:v>10.069207670481999</c:v>
                </c:pt>
                <c:pt idx="734">
                  <c:v>10.082944652297099</c:v>
                </c:pt>
                <c:pt idx="735">
                  <c:v>10.096681634112199</c:v>
                </c:pt>
                <c:pt idx="736">
                  <c:v>10.1104186159273</c:v>
                </c:pt>
                <c:pt idx="737">
                  <c:v>10.124155597742501</c:v>
                </c:pt>
                <c:pt idx="738">
                  <c:v>10.137892579557599</c:v>
                </c:pt>
                <c:pt idx="739">
                  <c:v>10.151629561372699</c:v>
                </c:pt>
                <c:pt idx="740">
                  <c:v>10.165366543187799</c:v>
                </c:pt>
                <c:pt idx="741">
                  <c:v>10.179103525002899</c:v>
                </c:pt>
                <c:pt idx="742">
                  <c:v>10.192840506818101</c:v>
                </c:pt>
                <c:pt idx="743">
                  <c:v>10.206577488633201</c:v>
                </c:pt>
                <c:pt idx="744">
                  <c:v>10.220314470448301</c:v>
                </c:pt>
                <c:pt idx="745">
                  <c:v>10.234051452263399</c:v>
                </c:pt>
                <c:pt idx="746">
                  <c:v>10.247788434078499</c:v>
                </c:pt>
                <c:pt idx="747">
                  <c:v>10.261525415893701</c:v>
                </c:pt>
                <c:pt idx="748">
                  <c:v>10.275262397708801</c:v>
                </c:pt>
                <c:pt idx="749">
                  <c:v>10.288999379523901</c:v>
                </c:pt>
                <c:pt idx="750">
                  <c:v>10.302736361339001</c:v>
                </c:pt>
                <c:pt idx="751">
                  <c:v>10.316473343154099</c:v>
                </c:pt>
                <c:pt idx="752">
                  <c:v>10.330210324969199</c:v>
                </c:pt>
                <c:pt idx="753">
                  <c:v>10.343947306784401</c:v>
                </c:pt>
                <c:pt idx="754">
                  <c:v>10.357684288599501</c:v>
                </c:pt>
                <c:pt idx="755">
                  <c:v>10.371421270414601</c:v>
                </c:pt>
                <c:pt idx="756">
                  <c:v>10.385158252229701</c:v>
                </c:pt>
                <c:pt idx="757">
                  <c:v>10.398895234044801</c:v>
                </c:pt>
                <c:pt idx="758">
                  <c:v>10.41263221586</c:v>
                </c:pt>
                <c:pt idx="759">
                  <c:v>10.426369197675101</c:v>
                </c:pt>
                <c:pt idx="760">
                  <c:v>10.440106179490201</c:v>
                </c:pt>
                <c:pt idx="761">
                  <c:v>10.453843161305301</c:v>
                </c:pt>
                <c:pt idx="762">
                  <c:v>10.467580143120401</c:v>
                </c:pt>
                <c:pt idx="763">
                  <c:v>10.4813171249356</c:v>
                </c:pt>
                <c:pt idx="764">
                  <c:v>10.4950541067507</c:v>
                </c:pt>
                <c:pt idx="765">
                  <c:v>10.5087910885658</c:v>
                </c:pt>
                <c:pt idx="766">
                  <c:v>10.522528070380901</c:v>
                </c:pt>
                <c:pt idx="767">
                  <c:v>10.536265052196001</c:v>
                </c:pt>
                <c:pt idx="768">
                  <c:v>10.550002034011101</c:v>
                </c:pt>
                <c:pt idx="769">
                  <c:v>10.5637390158263</c:v>
                </c:pt>
                <c:pt idx="770">
                  <c:v>10.5774759976414</c:v>
                </c:pt>
                <c:pt idx="771">
                  <c:v>10.5912129794565</c:v>
                </c:pt>
                <c:pt idx="772">
                  <c:v>10.604949961271601</c:v>
                </c:pt>
                <c:pt idx="773">
                  <c:v>10.618686943086701</c:v>
                </c:pt>
                <c:pt idx="774">
                  <c:v>10.6324239249019</c:v>
                </c:pt>
                <c:pt idx="775">
                  <c:v>10.646160906717</c:v>
                </c:pt>
                <c:pt idx="776">
                  <c:v>10.6598978885321</c:v>
                </c:pt>
                <c:pt idx="777">
                  <c:v>10.6736348703472</c:v>
                </c:pt>
                <c:pt idx="778">
                  <c:v>10.6873718521623</c:v>
                </c:pt>
                <c:pt idx="779">
                  <c:v>10.701108833977401</c:v>
                </c:pt>
                <c:pt idx="780">
                  <c:v>10.7148458157926</c:v>
                </c:pt>
                <c:pt idx="781">
                  <c:v>10.7285827976077</c:v>
                </c:pt>
                <c:pt idx="782">
                  <c:v>10.7423197794228</c:v>
                </c:pt>
                <c:pt idx="783">
                  <c:v>10.7560567612379</c:v>
                </c:pt>
                <c:pt idx="784">
                  <c:v>10.769793743053</c:v>
                </c:pt>
                <c:pt idx="785">
                  <c:v>10.7835307248682</c:v>
                </c:pt>
                <c:pt idx="786">
                  <c:v>10.7972677066833</c:v>
                </c:pt>
                <c:pt idx="787">
                  <c:v>10.8110046884984</c:v>
                </c:pt>
                <c:pt idx="788">
                  <c:v>10.8247416703135</c:v>
                </c:pt>
                <c:pt idx="789">
                  <c:v>10.8384786521286</c:v>
                </c:pt>
                <c:pt idx="790">
                  <c:v>10.8522156339438</c:v>
                </c:pt>
                <c:pt idx="791">
                  <c:v>10.8659526157589</c:v>
                </c:pt>
                <c:pt idx="792">
                  <c:v>10.879689597574</c:v>
                </c:pt>
                <c:pt idx="793">
                  <c:v>10.8934265793891</c:v>
                </c:pt>
                <c:pt idx="794">
                  <c:v>10.9071635612042</c:v>
                </c:pt>
                <c:pt idx="795">
                  <c:v>10.9209005430193</c:v>
                </c:pt>
                <c:pt idx="796">
                  <c:v>10.9346375248345</c:v>
                </c:pt>
                <c:pt idx="797">
                  <c:v>10.9483745066496</c:v>
                </c:pt>
                <c:pt idx="798">
                  <c:v>10.9621114884647</c:v>
                </c:pt>
                <c:pt idx="799">
                  <c:v>10.9758484702798</c:v>
                </c:pt>
                <c:pt idx="800">
                  <c:v>10.9895854520949</c:v>
                </c:pt>
                <c:pt idx="801">
                  <c:v>11.0033224339101</c:v>
                </c:pt>
                <c:pt idx="802">
                  <c:v>11.0170594157252</c:v>
                </c:pt>
                <c:pt idx="803">
                  <c:v>11.0307963975403</c:v>
                </c:pt>
                <c:pt idx="804">
                  <c:v>11.0445333793554</c:v>
                </c:pt>
                <c:pt idx="805">
                  <c:v>11.0582703611705</c:v>
                </c:pt>
                <c:pt idx="806">
                  <c:v>11.0720073429857</c:v>
                </c:pt>
                <c:pt idx="807">
                  <c:v>11.0857443248008</c:v>
                </c:pt>
                <c:pt idx="808">
                  <c:v>11.0994813066159</c:v>
                </c:pt>
                <c:pt idx="809">
                  <c:v>11.113218288431</c:v>
                </c:pt>
                <c:pt idx="810">
                  <c:v>11.1269552702461</c:v>
                </c:pt>
                <c:pt idx="811">
                  <c:v>11.1406922520612</c:v>
                </c:pt>
                <c:pt idx="812">
                  <c:v>11.1544292338764</c:v>
                </c:pt>
                <c:pt idx="813">
                  <c:v>11.1681662156915</c:v>
                </c:pt>
                <c:pt idx="814">
                  <c:v>11.1819031975066</c:v>
                </c:pt>
                <c:pt idx="815">
                  <c:v>11.1956401793217</c:v>
                </c:pt>
                <c:pt idx="816">
                  <c:v>11.2093771611368</c:v>
                </c:pt>
                <c:pt idx="817">
                  <c:v>11.223114142951999</c:v>
                </c:pt>
                <c:pt idx="818">
                  <c:v>11.236851124767099</c:v>
                </c:pt>
                <c:pt idx="819">
                  <c:v>11.2505881065822</c:v>
                </c:pt>
                <c:pt idx="820">
                  <c:v>11.2643250883973</c:v>
                </c:pt>
                <c:pt idx="821">
                  <c:v>11.2780620702124</c:v>
                </c:pt>
                <c:pt idx="822">
                  <c:v>11.291799052027599</c:v>
                </c:pt>
                <c:pt idx="823">
                  <c:v>11.305536033842699</c:v>
                </c:pt>
                <c:pt idx="824">
                  <c:v>11.319273015657799</c:v>
                </c:pt>
                <c:pt idx="825">
                  <c:v>11.333009997472899</c:v>
                </c:pt>
                <c:pt idx="826">
                  <c:v>11.346746979288</c:v>
                </c:pt>
                <c:pt idx="827">
                  <c:v>11.3604839611031</c:v>
                </c:pt>
                <c:pt idx="828">
                  <c:v>11.374220942918299</c:v>
                </c:pt>
                <c:pt idx="829">
                  <c:v>11.387957924733399</c:v>
                </c:pt>
                <c:pt idx="830">
                  <c:v>11.401694906548499</c:v>
                </c:pt>
                <c:pt idx="831">
                  <c:v>11.415431888363599</c:v>
                </c:pt>
                <c:pt idx="832">
                  <c:v>11.4291688701787</c:v>
                </c:pt>
                <c:pt idx="833">
                  <c:v>11.442905851993901</c:v>
                </c:pt>
                <c:pt idx="834">
                  <c:v>11.456642833808999</c:v>
                </c:pt>
                <c:pt idx="835">
                  <c:v>11.470379815624099</c:v>
                </c:pt>
                <c:pt idx="836">
                  <c:v>11.484116797439199</c:v>
                </c:pt>
                <c:pt idx="837">
                  <c:v>11.497853779254299</c:v>
                </c:pt>
                <c:pt idx="838">
                  <c:v>11.511590761069501</c:v>
                </c:pt>
                <c:pt idx="839">
                  <c:v>11.525327742884601</c:v>
                </c:pt>
                <c:pt idx="840">
                  <c:v>11.539064724699699</c:v>
                </c:pt>
                <c:pt idx="841">
                  <c:v>11.552801706514799</c:v>
                </c:pt>
                <c:pt idx="842">
                  <c:v>11.566538688329899</c:v>
                </c:pt>
                <c:pt idx="843">
                  <c:v>11.580275670144999</c:v>
                </c:pt>
                <c:pt idx="844">
                  <c:v>11.594012651960201</c:v>
                </c:pt>
                <c:pt idx="845">
                  <c:v>11.607749633775301</c:v>
                </c:pt>
                <c:pt idx="846">
                  <c:v>11.621486615590401</c:v>
                </c:pt>
                <c:pt idx="847">
                  <c:v>11.635223597405499</c:v>
                </c:pt>
                <c:pt idx="848">
                  <c:v>11.648960579220599</c:v>
                </c:pt>
                <c:pt idx="849">
                  <c:v>11.662697561035801</c:v>
                </c:pt>
                <c:pt idx="850">
                  <c:v>11.676434542850901</c:v>
                </c:pt>
                <c:pt idx="851">
                  <c:v>11.690171524666001</c:v>
                </c:pt>
                <c:pt idx="852">
                  <c:v>11.703908506481101</c:v>
                </c:pt>
                <c:pt idx="853">
                  <c:v>11.717645488296199</c:v>
                </c:pt>
                <c:pt idx="854">
                  <c:v>11.731382470111299</c:v>
                </c:pt>
                <c:pt idx="855">
                  <c:v>11.745119451926501</c:v>
                </c:pt>
                <c:pt idx="856">
                  <c:v>11.758856433741601</c:v>
                </c:pt>
                <c:pt idx="857">
                  <c:v>11.772593415556701</c:v>
                </c:pt>
                <c:pt idx="858">
                  <c:v>11.786330397371801</c:v>
                </c:pt>
                <c:pt idx="859">
                  <c:v>11.800067379186901</c:v>
                </c:pt>
                <c:pt idx="860">
                  <c:v>11.8138043610021</c:v>
                </c:pt>
                <c:pt idx="861">
                  <c:v>11.8275413428172</c:v>
                </c:pt>
                <c:pt idx="862">
                  <c:v>11.841278324632301</c:v>
                </c:pt>
                <c:pt idx="863">
                  <c:v>11.855015306447401</c:v>
                </c:pt>
                <c:pt idx="864">
                  <c:v>11.868752288262501</c:v>
                </c:pt>
                <c:pt idx="865">
                  <c:v>11.8824892700777</c:v>
                </c:pt>
                <c:pt idx="866">
                  <c:v>11.8962262518928</c:v>
                </c:pt>
                <c:pt idx="867">
                  <c:v>11.9099632337079</c:v>
                </c:pt>
                <c:pt idx="868">
                  <c:v>11.923700215523001</c:v>
                </c:pt>
                <c:pt idx="869">
                  <c:v>11.937437197338101</c:v>
                </c:pt>
                <c:pt idx="870">
                  <c:v>11.951174179153201</c:v>
                </c:pt>
                <c:pt idx="871">
                  <c:v>11.9649111609684</c:v>
                </c:pt>
                <c:pt idx="872">
                  <c:v>11.9786481427835</c:v>
                </c:pt>
                <c:pt idx="873">
                  <c:v>11.9923851245986</c:v>
                </c:pt>
                <c:pt idx="874">
                  <c:v>12.0061221064137</c:v>
                </c:pt>
                <c:pt idx="875">
                  <c:v>12.019859088228801</c:v>
                </c:pt>
                <c:pt idx="876">
                  <c:v>12.033596070044</c:v>
                </c:pt>
                <c:pt idx="877">
                  <c:v>12.0473330518591</c:v>
                </c:pt>
                <c:pt idx="878">
                  <c:v>12.0610700336742</c:v>
                </c:pt>
                <c:pt idx="879">
                  <c:v>12.0748070154893</c:v>
                </c:pt>
                <c:pt idx="880">
                  <c:v>12.0885439973044</c:v>
                </c:pt>
                <c:pt idx="881">
                  <c:v>12.1022809791196</c:v>
                </c:pt>
                <c:pt idx="882">
                  <c:v>12.1160179609347</c:v>
                </c:pt>
                <c:pt idx="883">
                  <c:v>12.1297549427498</c:v>
                </c:pt>
                <c:pt idx="884">
                  <c:v>12.1434919245649</c:v>
                </c:pt>
                <c:pt idx="885">
                  <c:v>12.15722890638</c:v>
                </c:pt>
                <c:pt idx="886">
                  <c:v>12.1709658881951</c:v>
                </c:pt>
                <c:pt idx="887">
                  <c:v>12.1847028700103</c:v>
                </c:pt>
                <c:pt idx="888">
                  <c:v>12.1984398518254</c:v>
                </c:pt>
                <c:pt idx="889">
                  <c:v>12.2121768336405</c:v>
                </c:pt>
                <c:pt idx="890">
                  <c:v>12.2259138154556</c:v>
                </c:pt>
                <c:pt idx="891">
                  <c:v>12.2396507972707</c:v>
                </c:pt>
                <c:pt idx="892">
                  <c:v>12.2533877790859</c:v>
                </c:pt>
                <c:pt idx="893">
                  <c:v>12.267124760901</c:v>
                </c:pt>
                <c:pt idx="894">
                  <c:v>12.2808617427161</c:v>
                </c:pt>
                <c:pt idx="895">
                  <c:v>12.2945987245312</c:v>
                </c:pt>
                <c:pt idx="896">
                  <c:v>12.3083357063463</c:v>
                </c:pt>
                <c:pt idx="897">
                  <c:v>12.3220726881615</c:v>
                </c:pt>
                <c:pt idx="898">
                  <c:v>12.3358096699766</c:v>
                </c:pt>
                <c:pt idx="899">
                  <c:v>12.3495466517917</c:v>
                </c:pt>
                <c:pt idx="900">
                  <c:v>12.3632836336068</c:v>
                </c:pt>
                <c:pt idx="901">
                  <c:v>12.3770206154219</c:v>
                </c:pt>
                <c:pt idx="902">
                  <c:v>12.390757597237</c:v>
                </c:pt>
                <c:pt idx="903">
                  <c:v>12.4044945790522</c:v>
                </c:pt>
                <c:pt idx="904">
                  <c:v>12.4182315608673</c:v>
                </c:pt>
                <c:pt idx="905">
                  <c:v>12.4319685426824</c:v>
                </c:pt>
                <c:pt idx="906">
                  <c:v>12.4457055244975</c:v>
                </c:pt>
                <c:pt idx="907">
                  <c:v>12.4594425063126</c:v>
                </c:pt>
                <c:pt idx="908">
                  <c:v>12.4731794881278</c:v>
                </c:pt>
                <c:pt idx="909">
                  <c:v>12.4869164699429</c:v>
                </c:pt>
                <c:pt idx="910">
                  <c:v>12.500653451758</c:v>
                </c:pt>
                <c:pt idx="911">
                  <c:v>12.5143904335731</c:v>
                </c:pt>
                <c:pt idx="912">
                  <c:v>12.5281274153882</c:v>
                </c:pt>
                <c:pt idx="913">
                  <c:v>12.541864397203399</c:v>
                </c:pt>
                <c:pt idx="914">
                  <c:v>12.555601379018499</c:v>
                </c:pt>
                <c:pt idx="915">
                  <c:v>12.5693383608336</c:v>
                </c:pt>
                <c:pt idx="916">
                  <c:v>12.5830753426487</c:v>
                </c:pt>
                <c:pt idx="917">
                  <c:v>12.5968123244638</c:v>
                </c:pt>
                <c:pt idx="918">
                  <c:v>12.6105493062789</c:v>
                </c:pt>
                <c:pt idx="919">
                  <c:v>12.624286288094099</c:v>
                </c:pt>
                <c:pt idx="920">
                  <c:v>12.638023269909199</c:v>
                </c:pt>
                <c:pt idx="921">
                  <c:v>12.6517602517243</c:v>
                </c:pt>
                <c:pt idx="922">
                  <c:v>12.6654972335394</c:v>
                </c:pt>
                <c:pt idx="923">
                  <c:v>12.6792342153545</c:v>
                </c:pt>
                <c:pt idx="924">
                  <c:v>12.692971197169699</c:v>
                </c:pt>
                <c:pt idx="925">
                  <c:v>12.706708178984799</c:v>
                </c:pt>
                <c:pt idx="926">
                  <c:v>12.720445160799899</c:v>
                </c:pt>
                <c:pt idx="927">
                  <c:v>12.734182142614999</c:v>
                </c:pt>
                <c:pt idx="928">
                  <c:v>12.7479191244301</c:v>
                </c:pt>
                <c:pt idx="929">
                  <c:v>12.7616561062452</c:v>
                </c:pt>
                <c:pt idx="930">
                  <c:v>12.775393088060399</c:v>
                </c:pt>
                <c:pt idx="931">
                  <c:v>12.789130069875499</c:v>
                </c:pt>
                <c:pt idx="932">
                  <c:v>12.802867051690599</c:v>
                </c:pt>
                <c:pt idx="933">
                  <c:v>12.816604033505699</c:v>
                </c:pt>
                <c:pt idx="934">
                  <c:v>12.8303410153208</c:v>
                </c:pt>
                <c:pt idx="935">
                  <c:v>12.844077997136001</c:v>
                </c:pt>
                <c:pt idx="936">
                  <c:v>12.857814978951099</c:v>
                </c:pt>
                <c:pt idx="937">
                  <c:v>12.871551960766199</c:v>
                </c:pt>
                <c:pt idx="938">
                  <c:v>12.885288942581299</c:v>
                </c:pt>
                <c:pt idx="939">
                  <c:v>12.899025924396399</c:v>
                </c:pt>
                <c:pt idx="940">
                  <c:v>12.912762906211601</c:v>
                </c:pt>
                <c:pt idx="941">
                  <c:v>12.926499888026701</c:v>
                </c:pt>
                <c:pt idx="942">
                  <c:v>12.940236869841801</c:v>
                </c:pt>
                <c:pt idx="943">
                  <c:v>12.953973851656899</c:v>
                </c:pt>
                <c:pt idx="944">
                  <c:v>12.967710833471999</c:v>
                </c:pt>
                <c:pt idx="945">
                  <c:v>12.981447815287099</c:v>
                </c:pt>
                <c:pt idx="946">
                  <c:v>12.995184797102301</c:v>
                </c:pt>
                <c:pt idx="947">
                  <c:v>13.008921778917401</c:v>
                </c:pt>
                <c:pt idx="948">
                  <c:v>13.022658760732501</c:v>
                </c:pt>
                <c:pt idx="949">
                  <c:v>13.036395742547599</c:v>
                </c:pt>
                <c:pt idx="950">
                  <c:v>13.050132724362699</c:v>
                </c:pt>
                <c:pt idx="951">
                  <c:v>13.063869706177901</c:v>
                </c:pt>
                <c:pt idx="952">
                  <c:v>13.077606687993001</c:v>
                </c:pt>
                <c:pt idx="953">
                  <c:v>13.091343669808101</c:v>
                </c:pt>
                <c:pt idx="954">
                  <c:v>13.105080651623201</c:v>
                </c:pt>
                <c:pt idx="955">
                  <c:v>13.118817633438301</c:v>
                </c:pt>
                <c:pt idx="956">
                  <c:v>13.1325546152535</c:v>
                </c:pt>
                <c:pt idx="957">
                  <c:v>13.146291597068601</c:v>
                </c:pt>
                <c:pt idx="958">
                  <c:v>13.160028578883701</c:v>
                </c:pt>
                <c:pt idx="959">
                  <c:v>13.173765560698801</c:v>
                </c:pt>
                <c:pt idx="960">
                  <c:v>13.187502542513901</c:v>
                </c:pt>
                <c:pt idx="961">
                  <c:v>13.201239524329001</c:v>
                </c:pt>
                <c:pt idx="962">
                  <c:v>13.2149765061442</c:v>
                </c:pt>
                <c:pt idx="963">
                  <c:v>13.2287134879593</c:v>
                </c:pt>
                <c:pt idx="964">
                  <c:v>13.242450469774401</c:v>
                </c:pt>
                <c:pt idx="965">
                  <c:v>13.256187451589501</c:v>
                </c:pt>
                <c:pt idx="966">
                  <c:v>13.269924433404601</c:v>
                </c:pt>
                <c:pt idx="967">
                  <c:v>13.2836614152198</c:v>
                </c:pt>
                <c:pt idx="968">
                  <c:v>13.2973983970349</c:v>
                </c:pt>
                <c:pt idx="969">
                  <c:v>13.31113537885</c:v>
                </c:pt>
                <c:pt idx="970">
                  <c:v>13.324872360665101</c:v>
                </c:pt>
                <c:pt idx="971">
                  <c:v>13.338609342480201</c:v>
                </c:pt>
                <c:pt idx="972">
                  <c:v>13.3523463242954</c:v>
                </c:pt>
                <c:pt idx="973">
                  <c:v>13.3660833061105</c:v>
                </c:pt>
                <c:pt idx="974">
                  <c:v>13.3798202879256</c:v>
                </c:pt>
                <c:pt idx="975">
                  <c:v>13.3935572697407</c:v>
                </c:pt>
                <c:pt idx="976">
                  <c:v>13.4072942515558</c:v>
                </c:pt>
                <c:pt idx="977">
                  <c:v>13.421031233370901</c:v>
                </c:pt>
                <c:pt idx="978">
                  <c:v>13.4347682151861</c:v>
                </c:pt>
                <c:pt idx="979">
                  <c:v>13.4485051970012</c:v>
                </c:pt>
                <c:pt idx="980">
                  <c:v>13.4622421788163</c:v>
                </c:pt>
                <c:pt idx="981">
                  <c:v>13.4759791606314</c:v>
                </c:pt>
                <c:pt idx="982">
                  <c:v>13.4897161424465</c:v>
                </c:pt>
                <c:pt idx="983">
                  <c:v>13.5034531242617</c:v>
                </c:pt>
                <c:pt idx="984">
                  <c:v>13.5171901060768</c:v>
                </c:pt>
                <c:pt idx="985">
                  <c:v>13.5309270878919</c:v>
                </c:pt>
                <c:pt idx="986">
                  <c:v>13.544664069707</c:v>
                </c:pt>
                <c:pt idx="987">
                  <c:v>13.5584010515221</c:v>
                </c:pt>
                <c:pt idx="988">
                  <c:v>13.5721380333373</c:v>
                </c:pt>
                <c:pt idx="989">
                  <c:v>13.5858750151524</c:v>
                </c:pt>
                <c:pt idx="990">
                  <c:v>13.5996119969675</c:v>
                </c:pt>
                <c:pt idx="991">
                  <c:v>13.6133489787826</c:v>
                </c:pt>
                <c:pt idx="992">
                  <c:v>13.6270859605977</c:v>
                </c:pt>
                <c:pt idx="993">
                  <c:v>13.6408229424128</c:v>
                </c:pt>
                <c:pt idx="994">
                  <c:v>13.654559924228</c:v>
                </c:pt>
                <c:pt idx="995">
                  <c:v>13.6682969060431</c:v>
                </c:pt>
                <c:pt idx="996">
                  <c:v>13.6820338878582</c:v>
                </c:pt>
                <c:pt idx="997">
                  <c:v>13.6957708696733</c:v>
                </c:pt>
                <c:pt idx="998">
                  <c:v>13.7095078514884</c:v>
                </c:pt>
                <c:pt idx="999">
                  <c:v>13.7232448333036</c:v>
                </c:pt>
                <c:pt idx="1000">
                  <c:v>13.7369818151187</c:v>
                </c:pt>
                <c:pt idx="1001">
                  <c:v>13.7507187969338</c:v>
                </c:pt>
                <c:pt idx="1002">
                  <c:v>13.7644557787489</c:v>
                </c:pt>
                <c:pt idx="1003">
                  <c:v>13.778192760564</c:v>
                </c:pt>
                <c:pt idx="1004">
                  <c:v>13.7919297423792</c:v>
                </c:pt>
                <c:pt idx="1005">
                  <c:v>13.8056667241943</c:v>
                </c:pt>
                <c:pt idx="1006">
                  <c:v>13.8194037060094</c:v>
                </c:pt>
                <c:pt idx="1007">
                  <c:v>13.8331406878245</c:v>
                </c:pt>
                <c:pt idx="1008">
                  <c:v>13.8468776696396</c:v>
                </c:pt>
                <c:pt idx="1009">
                  <c:v>13.8606146514547</c:v>
                </c:pt>
                <c:pt idx="1010">
                  <c:v>13.8743516332699</c:v>
                </c:pt>
                <c:pt idx="1011">
                  <c:v>13.888088615085</c:v>
                </c:pt>
                <c:pt idx="1012">
                  <c:v>13.9018255969001</c:v>
                </c:pt>
                <c:pt idx="1013">
                  <c:v>13.9155625787152</c:v>
                </c:pt>
                <c:pt idx="1014">
                  <c:v>13.9292995605303</c:v>
                </c:pt>
                <c:pt idx="1015">
                  <c:v>13.943036542345499</c:v>
                </c:pt>
                <c:pt idx="1016">
                  <c:v>13.956773524160599</c:v>
                </c:pt>
                <c:pt idx="1017">
                  <c:v>13.9705105059757</c:v>
                </c:pt>
                <c:pt idx="1018">
                  <c:v>13.9842474877908</c:v>
                </c:pt>
                <c:pt idx="1019">
                  <c:v>13.9979844696059</c:v>
                </c:pt>
                <c:pt idx="1020">
                  <c:v>14.011721451421</c:v>
                </c:pt>
                <c:pt idx="1021">
                  <c:v>14.025458433236199</c:v>
                </c:pt>
                <c:pt idx="1022">
                  <c:v>14.039195415051299</c:v>
                </c:pt>
                <c:pt idx="1023">
                  <c:v>14.0529323968664</c:v>
                </c:pt>
                <c:pt idx="1024">
                  <c:v>14.0666693786815</c:v>
                </c:pt>
                <c:pt idx="1025">
                  <c:v>14.0804063604966</c:v>
                </c:pt>
                <c:pt idx="1026">
                  <c:v>14.094143342311799</c:v>
                </c:pt>
                <c:pt idx="1027">
                  <c:v>14.107880324126899</c:v>
                </c:pt>
                <c:pt idx="1028">
                  <c:v>14.121617305941999</c:v>
                </c:pt>
                <c:pt idx="1029">
                  <c:v>14.135354287757099</c:v>
                </c:pt>
                <c:pt idx="1030">
                  <c:v>14.1490912695722</c:v>
                </c:pt>
                <c:pt idx="1031">
                  <c:v>14.162828251387401</c:v>
                </c:pt>
                <c:pt idx="1032">
                  <c:v>14.176565233202499</c:v>
                </c:pt>
                <c:pt idx="1033">
                  <c:v>14.190302215017599</c:v>
                </c:pt>
                <c:pt idx="1034">
                  <c:v>14.204039196832699</c:v>
                </c:pt>
                <c:pt idx="1035">
                  <c:v>14.217776178647799</c:v>
                </c:pt>
                <c:pt idx="1036">
                  <c:v>14.231513160462899</c:v>
                </c:pt>
                <c:pt idx="1037">
                  <c:v>14.245250142278101</c:v>
                </c:pt>
                <c:pt idx="1038">
                  <c:v>14.258987124093199</c:v>
                </c:pt>
                <c:pt idx="1039">
                  <c:v>14.272724105908299</c:v>
                </c:pt>
                <c:pt idx="1040">
                  <c:v>14.286461087723399</c:v>
                </c:pt>
                <c:pt idx="1041">
                  <c:v>14.300198069538499</c:v>
                </c:pt>
                <c:pt idx="1042">
                  <c:v>14.313935051353701</c:v>
                </c:pt>
                <c:pt idx="1043">
                  <c:v>14.327672033168801</c:v>
                </c:pt>
                <c:pt idx="1044">
                  <c:v>14.341409014983901</c:v>
                </c:pt>
                <c:pt idx="1045">
                  <c:v>14.355145996798999</c:v>
                </c:pt>
                <c:pt idx="1046">
                  <c:v>14.368882978614099</c:v>
                </c:pt>
                <c:pt idx="1047">
                  <c:v>14.382619960429301</c:v>
                </c:pt>
                <c:pt idx="1048">
                  <c:v>14.396356942244401</c:v>
                </c:pt>
                <c:pt idx="1049">
                  <c:v>14.410093924059501</c:v>
                </c:pt>
                <c:pt idx="1050">
                  <c:v>14.423830905874601</c:v>
                </c:pt>
                <c:pt idx="1051">
                  <c:v>14.437567887689699</c:v>
                </c:pt>
                <c:pt idx="1052">
                  <c:v>14.451304869504799</c:v>
                </c:pt>
                <c:pt idx="1053">
                  <c:v>14.465041851320001</c:v>
                </c:pt>
                <c:pt idx="1054">
                  <c:v>14.478778833135101</c:v>
                </c:pt>
                <c:pt idx="1055">
                  <c:v>14.492515814950201</c:v>
                </c:pt>
                <c:pt idx="1056">
                  <c:v>14.506252796765301</c:v>
                </c:pt>
                <c:pt idx="1057">
                  <c:v>14.519989778580401</c:v>
                </c:pt>
                <c:pt idx="1058">
                  <c:v>14.5337267603956</c:v>
                </c:pt>
                <c:pt idx="1059">
                  <c:v>14.5474637422107</c:v>
                </c:pt>
                <c:pt idx="1060">
                  <c:v>14.561200724025801</c:v>
                </c:pt>
                <c:pt idx="1061">
                  <c:v>14.574937705840901</c:v>
                </c:pt>
                <c:pt idx="1062">
                  <c:v>14.588674687656001</c:v>
                </c:pt>
                <c:pt idx="1063">
                  <c:v>14.6024116694712</c:v>
                </c:pt>
                <c:pt idx="1064">
                  <c:v>14.6161486512863</c:v>
                </c:pt>
                <c:pt idx="1065">
                  <c:v>14.6298856331014</c:v>
                </c:pt>
                <c:pt idx="1066">
                  <c:v>14.643622614916501</c:v>
                </c:pt>
                <c:pt idx="1067">
                  <c:v>14.657359596731601</c:v>
                </c:pt>
                <c:pt idx="1068">
                  <c:v>14.671096578546701</c:v>
                </c:pt>
                <c:pt idx="1069">
                  <c:v>14.6848335603619</c:v>
                </c:pt>
                <c:pt idx="1070">
                  <c:v>14.698570542177</c:v>
                </c:pt>
                <c:pt idx="1071">
                  <c:v>14.7123075239921</c:v>
                </c:pt>
                <c:pt idx="1072">
                  <c:v>14.7260445058072</c:v>
                </c:pt>
                <c:pt idx="1073">
                  <c:v>14.739781487622301</c:v>
                </c:pt>
                <c:pt idx="1074">
                  <c:v>14.7535184694375</c:v>
                </c:pt>
                <c:pt idx="1075">
                  <c:v>14.7672554512526</c:v>
                </c:pt>
                <c:pt idx="1076">
                  <c:v>14.7809924330677</c:v>
                </c:pt>
                <c:pt idx="1077">
                  <c:v>14.7947294148828</c:v>
                </c:pt>
                <c:pt idx="1078">
                  <c:v>14.8084663966979</c:v>
                </c:pt>
                <c:pt idx="1079">
                  <c:v>14.8222033785131</c:v>
                </c:pt>
                <c:pt idx="1080">
                  <c:v>14.8359403603282</c:v>
                </c:pt>
                <c:pt idx="1081">
                  <c:v>14.8496773421433</c:v>
                </c:pt>
                <c:pt idx="1082">
                  <c:v>14.8634143239584</c:v>
                </c:pt>
                <c:pt idx="1083">
                  <c:v>14.8771513057735</c:v>
                </c:pt>
                <c:pt idx="1084">
                  <c:v>14.8908882875886</c:v>
                </c:pt>
                <c:pt idx="1085">
                  <c:v>14.9046252694038</c:v>
                </c:pt>
                <c:pt idx="1086">
                  <c:v>14.9183622512189</c:v>
                </c:pt>
                <c:pt idx="1087">
                  <c:v>14.932099233034</c:v>
                </c:pt>
                <c:pt idx="1088">
                  <c:v>14.9458362148491</c:v>
                </c:pt>
                <c:pt idx="1089">
                  <c:v>14.9595731966642</c:v>
                </c:pt>
                <c:pt idx="1090">
                  <c:v>14.9733101784794</c:v>
                </c:pt>
                <c:pt idx="1091">
                  <c:v>14.9870471602945</c:v>
                </c:pt>
                <c:pt idx="1092">
                  <c:v>15.0007841421096</c:v>
                </c:pt>
                <c:pt idx="1093">
                  <c:v>15.0145211239247</c:v>
                </c:pt>
                <c:pt idx="1094">
                  <c:v>15.0282581057398</c:v>
                </c:pt>
                <c:pt idx="1095">
                  <c:v>15.0419950875549</c:v>
                </c:pt>
                <c:pt idx="1096">
                  <c:v>15.0557320693701</c:v>
                </c:pt>
                <c:pt idx="1097">
                  <c:v>15.0694690511852</c:v>
                </c:pt>
                <c:pt idx="1098">
                  <c:v>15.0832060330003</c:v>
                </c:pt>
                <c:pt idx="1099">
                  <c:v>15.0969430148154</c:v>
                </c:pt>
                <c:pt idx="1100">
                  <c:v>15.1106799966305</c:v>
                </c:pt>
                <c:pt idx="1101">
                  <c:v>15.1244169784457</c:v>
                </c:pt>
                <c:pt idx="1102">
                  <c:v>15.1381539602608</c:v>
                </c:pt>
                <c:pt idx="1103">
                  <c:v>15.1518909420759</c:v>
                </c:pt>
                <c:pt idx="1104">
                  <c:v>15.165627923891</c:v>
                </c:pt>
                <c:pt idx="1105">
                  <c:v>15.1793649057061</c:v>
                </c:pt>
                <c:pt idx="1106">
                  <c:v>15.1931018875213</c:v>
                </c:pt>
                <c:pt idx="1107">
                  <c:v>15.2068388693364</c:v>
                </c:pt>
                <c:pt idx="1108">
                  <c:v>15.2205758511515</c:v>
                </c:pt>
                <c:pt idx="1109">
                  <c:v>15.2343128329666</c:v>
                </c:pt>
                <c:pt idx="1110">
                  <c:v>15.2480498147817</c:v>
                </c:pt>
                <c:pt idx="1111">
                  <c:v>15.2617867965968</c:v>
                </c:pt>
                <c:pt idx="1112">
                  <c:v>15.275523778411999</c:v>
                </c:pt>
                <c:pt idx="1113">
                  <c:v>15.2892607602271</c:v>
                </c:pt>
                <c:pt idx="1114">
                  <c:v>15.3029977420422</c:v>
                </c:pt>
                <c:pt idx="1115">
                  <c:v>15.3167347238573</c:v>
                </c:pt>
                <c:pt idx="1116">
                  <c:v>15.3304717056724</c:v>
                </c:pt>
                <c:pt idx="1117">
                  <c:v>15.344208687487599</c:v>
                </c:pt>
                <c:pt idx="1118">
                  <c:v>15.357945669302699</c:v>
                </c:pt>
                <c:pt idx="1119">
                  <c:v>15.3716826511178</c:v>
                </c:pt>
                <c:pt idx="1120">
                  <c:v>15.3854196329329</c:v>
                </c:pt>
                <c:pt idx="1121">
                  <c:v>15.399156614748</c:v>
                </c:pt>
                <c:pt idx="1122">
                  <c:v>15.412893596563199</c:v>
                </c:pt>
                <c:pt idx="1123">
                  <c:v>15.426630578378299</c:v>
                </c:pt>
                <c:pt idx="1124">
                  <c:v>15.440367560193399</c:v>
                </c:pt>
                <c:pt idx="1125">
                  <c:v>15.454104542008499</c:v>
                </c:pt>
                <c:pt idx="1126">
                  <c:v>15.4678415238236</c:v>
                </c:pt>
                <c:pt idx="1127">
                  <c:v>15.4815785056387</c:v>
                </c:pt>
                <c:pt idx="1128">
                  <c:v>15.495315487453899</c:v>
                </c:pt>
                <c:pt idx="1129">
                  <c:v>15.509052469268999</c:v>
                </c:pt>
                <c:pt idx="1130">
                  <c:v>15.522789451084099</c:v>
                </c:pt>
                <c:pt idx="1131">
                  <c:v>15.536526432899199</c:v>
                </c:pt>
                <c:pt idx="1132">
                  <c:v>15.5502634147143</c:v>
                </c:pt>
                <c:pt idx="1133">
                  <c:v>15.564000396529501</c:v>
                </c:pt>
                <c:pt idx="1134">
                  <c:v>15.577737378344599</c:v>
                </c:pt>
                <c:pt idx="1135">
                  <c:v>15.591474360159699</c:v>
                </c:pt>
                <c:pt idx="1136">
                  <c:v>15.605211341974799</c:v>
                </c:pt>
                <c:pt idx="1137">
                  <c:v>15.618948323789899</c:v>
                </c:pt>
                <c:pt idx="1138">
                  <c:v>15.632685305605101</c:v>
                </c:pt>
                <c:pt idx="1139">
                  <c:v>15.646422287420201</c:v>
                </c:pt>
                <c:pt idx="1140">
                  <c:v>15.660159269235301</c:v>
                </c:pt>
                <c:pt idx="1141">
                  <c:v>15.673896251050399</c:v>
                </c:pt>
                <c:pt idx="1142">
                  <c:v>15.687633232865499</c:v>
                </c:pt>
                <c:pt idx="1143">
                  <c:v>15.701370214680599</c:v>
                </c:pt>
                <c:pt idx="1144">
                  <c:v>15.715107196495801</c:v>
                </c:pt>
                <c:pt idx="1145">
                  <c:v>15.728844178310901</c:v>
                </c:pt>
                <c:pt idx="1146">
                  <c:v>15.742581160126001</c:v>
                </c:pt>
                <c:pt idx="1147">
                  <c:v>15.756318141941099</c:v>
                </c:pt>
                <c:pt idx="1148">
                  <c:v>15.770055123756199</c:v>
                </c:pt>
                <c:pt idx="1149">
                  <c:v>15.783792105571401</c:v>
                </c:pt>
                <c:pt idx="1150">
                  <c:v>15.797529087386501</c:v>
                </c:pt>
                <c:pt idx="1151">
                  <c:v>15.811266069201601</c:v>
                </c:pt>
                <c:pt idx="1152">
                  <c:v>15.825003051016701</c:v>
                </c:pt>
                <c:pt idx="1153">
                  <c:v>15.838740032831801</c:v>
                </c:pt>
                <c:pt idx="1154">
                  <c:v>15.852477014647</c:v>
                </c:pt>
                <c:pt idx="1155">
                  <c:v>15.866213996462101</c:v>
                </c:pt>
                <c:pt idx="1156">
                  <c:v>15.879950978277201</c:v>
                </c:pt>
                <c:pt idx="1157">
                  <c:v>15.893687960092301</c:v>
                </c:pt>
                <c:pt idx="1158">
                  <c:v>15.907424941907401</c:v>
                </c:pt>
                <c:pt idx="1159">
                  <c:v>15.921161923722501</c:v>
                </c:pt>
                <c:pt idx="1160">
                  <c:v>15.9348989055377</c:v>
                </c:pt>
                <c:pt idx="1161">
                  <c:v>15.9486358873528</c:v>
                </c:pt>
                <c:pt idx="1162">
                  <c:v>15.962372869167901</c:v>
                </c:pt>
                <c:pt idx="1163">
                  <c:v>15.976109850983001</c:v>
                </c:pt>
                <c:pt idx="1164">
                  <c:v>15.989846832798101</c:v>
                </c:pt>
                <c:pt idx="1165">
                  <c:v>16.0035838146133</c:v>
                </c:pt>
                <c:pt idx="1166">
                  <c:v>16.0173207964284</c:v>
                </c:pt>
                <c:pt idx="1167">
                  <c:v>16.0310577782435</c:v>
                </c:pt>
                <c:pt idx="1168">
                  <c:v>16.044794760058601</c:v>
                </c:pt>
                <c:pt idx="1169">
                  <c:v>16.058531741873701</c:v>
                </c:pt>
                <c:pt idx="1170">
                  <c:v>16.0722687236889</c:v>
                </c:pt>
                <c:pt idx="1171">
                  <c:v>16.086005705504</c:v>
                </c:pt>
                <c:pt idx="1172">
                  <c:v>16.0997426873191</c:v>
                </c:pt>
                <c:pt idx="1173">
                  <c:v>16.1134796691342</c:v>
                </c:pt>
                <c:pt idx="1174">
                  <c:v>16.1272166509493</c:v>
                </c:pt>
                <c:pt idx="1175">
                  <c:v>16.140953632764401</c:v>
                </c:pt>
                <c:pt idx="1176">
                  <c:v>16.1546906145796</c:v>
                </c:pt>
                <c:pt idx="1177">
                  <c:v>16.1684275963947</c:v>
                </c:pt>
                <c:pt idx="1178">
                  <c:v>16.1821645782098</c:v>
                </c:pt>
                <c:pt idx="1179">
                  <c:v>16.1959015600249</c:v>
                </c:pt>
                <c:pt idx="1180">
                  <c:v>16.20963854184</c:v>
                </c:pt>
                <c:pt idx="1181">
                  <c:v>16.2233755236552</c:v>
                </c:pt>
                <c:pt idx="1182">
                  <c:v>16.2371125054703</c:v>
                </c:pt>
                <c:pt idx="1183">
                  <c:v>16.2508494872854</c:v>
                </c:pt>
                <c:pt idx="1184">
                  <c:v>16.2645864691005</c:v>
                </c:pt>
                <c:pt idx="1185">
                  <c:v>16.2783234509156</c:v>
                </c:pt>
                <c:pt idx="1186">
                  <c:v>16.2920604327308</c:v>
                </c:pt>
                <c:pt idx="1187">
                  <c:v>16.3057974145459</c:v>
                </c:pt>
                <c:pt idx="1188">
                  <c:v>16.319534396361</c:v>
                </c:pt>
                <c:pt idx="1189">
                  <c:v>16.3332713781761</c:v>
                </c:pt>
                <c:pt idx="1190">
                  <c:v>16.3470083599912</c:v>
                </c:pt>
                <c:pt idx="1191">
                  <c:v>16.3607453418063</c:v>
                </c:pt>
                <c:pt idx="1192">
                  <c:v>16.3744823236215</c:v>
                </c:pt>
                <c:pt idx="1193">
                  <c:v>16.3882193054366</c:v>
                </c:pt>
                <c:pt idx="1194">
                  <c:v>16.4019562872517</c:v>
                </c:pt>
                <c:pt idx="1195">
                  <c:v>16.4156932690668</c:v>
                </c:pt>
                <c:pt idx="1196">
                  <c:v>16.4294302508819</c:v>
                </c:pt>
                <c:pt idx="1197">
                  <c:v>16.4431672326971</c:v>
                </c:pt>
                <c:pt idx="1198">
                  <c:v>16.4569042145122</c:v>
                </c:pt>
                <c:pt idx="1199">
                  <c:v>16.4706411963273</c:v>
                </c:pt>
                <c:pt idx="1200">
                  <c:v>16.4843781781424</c:v>
                </c:pt>
                <c:pt idx="1201">
                  <c:v>16.4981151599575</c:v>
                </c:pt>
                <c:pt idx="1202">
                  <c:v>16.5118521417726</c:v>
                </c:pt>
                <c:pt idx="1203">
                  <c:v>16.5255891235878</c:v>
                </c:pt>
                <c:pt idx="1204">
                  <c:v>16.5393261054029</c:v>
                </c:pt>
                <c:pt idx="1205">
                  <c:v>16.553063087218</c:v>
                </c:pt>
                <c:pt idx="1206">
                  <c:v>16.5668000690331</c:v>
                </c:pt>
                <c:pt idx="1207">
                  <c:v>16.5805370508482</c:v>
                </c:pt>
                <c:pt idx="1208">
                  <c:v>16.5942740326634</c:v>
                </c:pt>
                <c:pt idx="1209">
                  <c:v>16.6080110144785</c:v>
                </c:pt>
                <c:pt idx="1210">
                  <c:v>16.6217479962936</c:v>
                </c:pt>
                <c:pt idx="1211">
                  <c:v>16.6354849781087</c:v>
                </c:pt>
                <c:pt idx="1212">
                  <c:v>16.6492219599238</c:v>
                </c:pt>
                <c:pt idx="1213">
                  <c:v>16.662958941738999</c:v>
                </c:pt>
                <c:pt idx="1214">
                  <c:v>16.676695923554099</c:v>
                </c:pt>
                <c:pt idx="1215">
                  <c:v>16.6904329053692</c:v>
                </c:pt>
                <c:pt idx="1216">
                  <c:v>16.7041698871843</c:v>
                </c:pt>
                <c:pt idx="1217">
                  <c:v>16.7179068689994</c:v>
                </c:pt>
                <c:pt idx="1218">
                  <c:v>16.7316438508145</c:v>
                </c:pt>
                <c:pt idx="1219">
                  <c:v>16.745380832629699</c:v>
                </c:pt>
                <c:pt idx="1220">
                  <c:v>16.759117814444799</c:v>
                </c:pt>
                <c:pt idx="1221">
                  <c:v>16.7728547962599</c:v>
                </c:pt>
                <c:pt idx="1222">
                  <c:v>16.786591778075</c:v>
                </c:pt>
                <c:pt idx="1223">
                  <c:v>16.8003287598901</c:v>
                </c:pt>
                <c:pt idx="1224">
                  <c:v>16.814065741705299</c:v>
                </c:pt>
                <c:pt idx="1225">
                  <c:v>16.827802723520399</c:v>
                </c:pt>
                <c:pt idx="1226">
                  <c:v>16.841539705335499</c:v>
                </c:pt>
                <c:pt idx="1227">
                  <c:v>16.855276687150599</c:v>
                </c:pt>
                <c:pt idx="1228">
                  <c:v>16.8690136689657</c:v>
                </c:pt>
                <c:pt idx="1229">
                  <c:v>16.882750650780899</c:v>
                </c:pt>
                <c:pt idx="1230">
                  <c:v>16.896487632595999</c:v>
                </c:pt>
                <c:pt idx="1231">
                  <c:v>16.910224614411099</c:v>
                </c:pt>
                <c:pt idx="1232">
                  <c:v>16.923961596226199</c:v>
                </c:pt>
                <c:pt idx="1233">
                  <c:v>16.937698578041299</c:v>
                </c:pt>
                <c:pt idx="1234">
                  <c:v>16.951435559856399</c:v>
                </c:pt>
                <c:pt idx="1235">
                  <c:v>16.965172541671599</c:v>
                </c:pt>
                <c:pt idx="1236">
                  <c:v>16.978909523486699</c:v>
                </c:pt>
                <c:pt idx="1237">
                  <c:v>16.992646505301799</c:v>
                </c:pt>
                <c:pt idx="1238">
                  <c:v>17.006383487116899</c:v>
                </c:pt>
                <c:pt idx="1239">
                  <c:v>17.020120468931999</c:v>
                </c:pt>
                <c:pt idx="1240">
                  <c:v>17.033857450747199</c:v>
                </c:pt>
                <c:pt idx="1241">
                  <c:v>17.047594432562299</c:v>
                </c:pt>
                <c:pt idx="1242">
                  <c:v>17.061331414377399</c:v>
                </c:pt>
                <c:pt idx="1243">
                  <c:v>17.075068396192499</c:v>
                </c:pt>
                <c:pt idx="1244">
                  <c:v>17.088805378007599</c:v>
                </c:pt>
                <c:pt idx="1245">
                  <c:v>17.102542359822799</c:v>
                </c:pt>
                <c:pt idx="1246">
                  <c:v>17.116279341637899</c:v>
                </c:pt>
                <c:pt idx="1247">
                  <c:v>17.130016323452999</c:v>
                </c:pt>
                <c:pt idx="1248">
                  <c:v>17.143753305268099</c:v>
                </c:pt>
                <c:pt idx="1249">
                  <c:v>17.157490287083199</c:v>
                </c:pt>
                <c:pt idx="1250">
                  <c:v>17.171227268898299</c:v>
                </c:pt>
                <c:pt idx="1251">
                  <c:v>17.184964250713499</c:v>
                </c:pt>
                <c:pt idx="1252">
                  <c:v>17.198701232528599</c:v>
                </c:pt>
                <c:pt idx="1253">
                  <c:v>17.212438214343699</c:v>
                </c:pt>
                <c:pt idx="1254">
                  <c:v>17.226175196158799</c:v>
                </c:pt>
                <c:pt idx="1255">
                  <c:v>17.239912177973899</c:v>
                </c:pt>
                <c:pt idx="1256">
                  <c:v>17.253649159789099</c:v>
                </c:pt>
                <c:pt idx="1257">
                  <c:v>17.267386141604199</c:v>
                </c:pt>
                <c:pt idx="1258">
                  <c:v>17.281123123419299</c:v>
                </c:pt>
                <c:pt idx="1259">
                  <c:v>17.294860105234399</c:v>
                </c:pt>
                <c:pt idx="1260">
                  <c:v>17.308597087049499</c:v>
                </c:pt>
                <c:pt idx="1261">
                  <c:v>17.322334068864699</c:v>
                </c:pt>
                <c:pt idx="1262">
                  <c:v>17.336071050679799</c:v>
                </c:pt>
                <c:pt idx="1263">
                  <c:v>17.349808032494899</c:v>
                </c:pt>
                <c:pt idx="1264">
                  <c:v>17.363545014309999</c:v>
                </c:pt>
                <c:pt idx="1265">
                  <c:v>17.377281996125099</c:v>
                </c:pt>
                <c:pt idx="1266">
                  <c:v>17.391018977940199</c:v>
                </c:pt>
                <c:pt idx="1267">
                  <c:v>17.404755959755398</c:v>
                </c:pt>
                <c:pt idx="1268">
                  <c:v>17.418492941570499</c:v>
                </c:pt>
                <c:pt idx="1269">
                  <c:v>17.432229923385599</c:v>
                </c:pt>
                <c:pt idx="1270">
                  <c:v>17.445966905200699</c:v>
                </c:pt>
                <c:pt idx="1271">
                  <c:v>17.459703887015799</c:v>
                </c:pt>
                <c:pt idx="1272">
                  <c:v>17.473440868830998</c:v>
                </c:pt>
                <c:pt idx="1273">
                  <c:v>17.487177850646098</c:v>
                </c:pt>
                <c:pt idx="1274">
                  <c:v>17.500914832461199</c:v>
                </c:pt>
                <c:pt idx="1275">
                  <c:v>17.514651814276299</c:v>
                </c:pt>
                <c:pt idx="1276">
                  <c:v>17.528388796091399</c:v>
                </c:pt>
                <c:pt idx="1277">
                  <c:v>17.542125777906499</c:v>
                </c:pt>
                <c:pt idx="1278">
                  <c:v>17.555862759721698</c:v>
                </c:pt>
                <c:pt idx="1279">
                  <c:v>17.569599741536798</c:v>
                </c:pt>
                <c:pt idx="1280">
                  <c:v>17.583336723351898</c:v>
                </c:pt>
                <c:pt idx="1281">
                  <c:v>17.597073705166999</c:v>
                </c:pt>
                <c:pt idx="1282">
                  <c:v>17.610810686982099</c:v>
                </c:pt>
                <c:pt idx="1283">
                  <c:v>17.624547668797302</c:v>
                </c:pt>
                <c:pt idx="1284">
                  <c:v>17.638284650612398</c:v>
                </c:pt>
                <c:pt idx="1285">
                  <c:v>17.652021632427498</c:v>
                </c:pt>
                <c:pt idx="1286">
                  <c:v>17.665758614242598</c:v>
                </c:pt>
                <c:pt idx="1287">
                  <c:v>17.679495596057698</c:v>
                </c:pt>
                <c:pt idx="1288">
                  <c:v>17.693232577872902</c:v>
                </c:pt>
                <c:pt idx="1289">
                  <c:v>17.706969559688002</c:v>
                </c:pt>
                <c:pt idx="1290">
                  <c:v>17.720706541503102</c:v>
                </c:pt>
                <c:pt idx="1291">
                  <c:v>17.734443523318198</c:v>
                </c:pt>
                <c:pt idx="1292">
                  <c:v>17.748180505133298</c:v>
                </c:pt>
                <c:pt idx="1293">
                  <c:v>17.761917486948398</c:v>
                </c:pt>
                <c:pt idx="1294">
                  <c:v>17.775654468763602</c:v>
                </c:pt>
                <c:pt idx="1295">
                  <c:v>17.789391450578702</c:v>
                </c:pt>
                <c:pt idx="1296">
                  <c:v>17.803128432393802</c:v>
                </c:pt>
                <c:pt idx="1297">
                  <c:v>17.816865414208898</c:v>
                </c:pt>
                <c:pt idx="1298">
                  <c:v>17.830602396023998</c:v>
                </c:pt>
                <c:pt idx="1299">
                  <c:v>17.844339377839201</c:v>
                </c:pt>
                <c:pt idx="1300">
                  <c:v>17.858076359654302</c:v>
                </c:pt>
                <c:pt idx="1301">
                  <c:v>17.871813341469402</c:v>
                </c:pt>
                <c:pt idx="1302">
                  <c:v>17.885550323284502</c:v>
                </c:pt>
                <c:pt idx="1303">
                  <c:v>17.899287305099602</c:v>
                </c:pt>
                <c:pt idx="1304">
                  <c:v>17.913024286914801</c:v>
                </c:pt>
                <c:pt idx="1305">
                  <c:v>17.926761268729901</c:v>
                </c:pt>
                <c:pt idx="1306">
                  <c:v>17.940498250545001</c:v>
                </c:pt>
                <c:pt idx="1307">
                  <c:v>17.954235232360102</c:v>
                </c:pt>
                <c:pt idx="1308">
                  <c:v>17.967972214175202</c:v>
                </c:pt>
                <c:pt idx="1309">
                  <c:v>17.981709195990302</c:v>
                </c:pt>
                <c:pt idx="1310">
                  <c:v>17.995446177805501</c:v>
                </c:pt>
                <c:pt idx="1311">
                  <c:v>18.009183159620601</c:v>
                </c:pt>
                <c:pt idx="1312">
                  <c:v>18.022920141435701</c:v>
                </c:pt>
                <c:pt idx="1313">
                  <c:v>18.036657123250802</c:v>
                </c:pt>
                <c:pt idx="1314">
                  <c:v>18.050394105065902</c:v>
                </c:pt>
                <c:pt idx="1315">
                  <c:v>18.064131086881101</c:v>
                </c:pt>
                <c:pt idx="1316">
                  <c:v>18.077868068696201</c:v>
                </c:pt>
                <c:pt idx="1317">
                  <c:v>18.091605050511301</c:v>
                </c:pt>
                <c:pt idx="1318">
                  <c:v>18.105342032326401</c:v>
                </c:pt>
                <c:pt idx="1319">
                  <c:v>18.119079014141501</c:v>
                </c:pt>
                <c:pt idx="1320">
                  <c:v>18.132815995956701</c:v>
                </c:pt>
                <c:pt idx="1321">
                  <c:v>18.146552977771801</c:v>
                </c:pt>
                <c:pt idx="1322">
                  <c:v>18.160289959586901</c:v>
                </c:pt>
                <c:pt idx="1323">
                  <c:v>18.174026941402001</c:v>
                </c:pt>
                <c:pt idx="1324">
                  <c:v>18.187763923217101</c:v>
                </c:pt>
                <c:pt idx="1325">
                  <c:v>18.201500905032201</c:v>
                </c:pt>
                <c:pt idx="1326">
                  <c:v>18.215237886847401</c:v>
                </c:pt>
                <c:pt idx="1327">
                  <c:v>18.228974868662501</c:v>
                </c:pt>
                <c:pt idx="1328">
                  <c:v>18.242711850477601</c:v>
                </c:pt>
                <c:pt idx="1329">
                  <c:v>18.256448832292701</c:v>
                </c:pt>
                <c:pt idx="1330">
                  <c:v>18.270185814107801</c:v>
                </c:pt>
                <c:pt idx="1331">
                  <c:v>18.283922795923001</c:v>
                </c:pt>
                <c:pt idx="1332">
                  <c:v>18.297659777738101</c:v>
                </c:pt>
                <c:pt idx="1333">
                  <c:v>18.311396759553201</c:v>
                </c:pt>
                <c:pt idx="1334">
                  <c:v>18.325133741368301</c:v>
                </c:pt>
                <c:pt idx="1335">
                  <c:v>18.338870723183401</c:v>
                </c:pt>
                <c:pt idx="1336">
                  <c:v>18.352607704998601</c:v>
                </c:pt>
                <c:pt idx="1337">
                  <c:v>18.366344686813701</c:v>
                </c:pt>
                <c:pt idx="1338">
                  <c:v>18.380081668628801</c:v>
                </c:pt>
                <c:pt idx="1339">
                  <c:v>18.393818650443901</c:v>
                </c:pt>
                <c:pt idx="1340">
                  <c:v>18.407555632259001</c:v>
                </c:pt>
                <c:pt idx="1341">
                  <c:v>18.421292614074101</c:v>
                </c:pt>
                <c:pt idx="1342">
                  <c:v>18.435029595889301</c:v>
                </c:pt>
                <c:pt idx="1343">
                  <c:v>18.448766577704401</c:v>
                </c:pt>
                <c:pt idx="1344">
                  <c:v>18.462503559519501</c:v>
                </c:pt>
                <c:pt idx="1345">
                  <c:v>18.476240541334601</c:v>
                </c:pt>
                <c:pt idx="1346">
                  <c:v>18.489977523149701</c:v>
                </c:pt>
                <c:pt idx="1347">
                  <c:v>18.503714504964901</c:v>
                </c:pt>
                <c:pt idx="1348">
                  <c:v>18.517451486780001</c:v>
                </c:pt>
                <c:pt idx="1349">
                  <c:v>18.531188468595101</c:v>
                </c:pt>
                <c:pt idx="1350">
                  <c:v>18.544925450410201</c:v>
                </c:pt>
                <c:pt idx="1351">
                  <c:v>18.558662432225301</c:v>
                </c:pt>
                <c:pt idx="1352">
                  <c:v>18.5723994140405</c:v>
                </c:pt>
                <c:pt idx="1353">
                  <c:v>18.586136395855601</c:v>
                </c:pt>
                <c:pt idx="1354">
                  <c:v>18.599873377670701</c:v>
                </c:pt>
                <c:pt idx="1355">
                  <c:v>18.613610359485801</c:v>
                </c:pt>
                <c:pt idx="1356">
                  <c:v>18.627347341300901</c:v>
                </c:pt>
                <c:pt idx="1357">
                  <c:v>18.641084323116001</c:v>
                </c:pt>
                <c:pt idx="1358">
                  <c:v>18.6548213049312</c:v>
                </c:pt>
                <c:pt idx="1359">
                  <c:v>18.6685582867463</c:v>
                </c:pt>
                <c:pt idx="1360">
                  <c:v>18.682295268561401</c:v>
                </c:pt>
                <c:pt idx="1361">
                  <c:v>18.696032250376501</c:v>
                </c:pt>
                <c:pt idx="1362">
                  <c:v>18.709769232191601</c:v>
                </c:pt>
                <c:pt idx="1363">
                  <c:v>18.7235062140068</c:v>
                </c:pt>
                <c:pt idx="1364">
                  <c:v>18.7372431958219</c:v>
                </c:pt>
                <c:pt idx="1365">
                  <c:v>18.750980177637</c:v>
                </c:pt>
                <c:pt idx="1366">
                  <c:v>18.764717159452101</c:v>
                </c:pt>
                <c:pt idx="1367">
                  <c:v>18.778454141267201</c:v>
                </c:pt>
                <c:pt idx="1368">
                  <c:v>18.7921911230824</c:v>
                </c:pt>
                <c:pt idx="1369">
                  <c:v>18.8059281048975</c:v>
                </c:pt>
                <c:pt idx="1370">
                  <c:v>18.8196650867126</c:v>
                </c:pt>
                <c:pt idx="1371">
                  <c:v>18.8334020685277</c:v>
                </c:pt>
                <c:pt idx="1372">
                  <c:v>18.8471390503428</c:v>
                </c:pt>
                <c:pt idx="1373">
                  <c:v>18.860876032157901</c:v>
                </c:pt>
                <c:pt idx="1374">
                  <c:v>18.8746130139731</c:v>
                </c:pt>
                <c:pt idx="1375">
                  <c:v>18.8883499957882</c:v>
                </c:pt>
                <c:pt idx="1376">
                  <c:v>18.9020869776033</c:v>
                </c:pt>
                <c:pt idx="1377">
                  <c:v>18.9158239594184</c:v>
                </c:pt>
                <c:pt idx="1378">
                  <c:v>18.9295609412335</c:v>
                </c:pt>
                <c:pt idx="1379">
                  <c:v>18.9432979230487</c:v>
                </c:pt>
                <c:pt idx="1380">
                  <c:v>18.9570349048638</c:v>
                </c:pt>
                <c:pt idx="1381">
                  <c:v>18.9707718866789</c:v>
                </c:pt>
                <c:pt idx="1382">
                  <c:v>18.984508868494</c:v>
                </c:pt>
                <c:pt idx="1383">
                  <c:v>18.9982458503091</c:v>
                </c:pt>
                <c:pt idx="1384">
                  <c:v>19.0119828321242</c:v>
                </c:pt>
                <c:pt idx="1385">
                  <c:v>19.0257198139394</c:v>
                </c:pt>
                <c:pt idx="1386">
                  <c:v>19.0394567957545</c:v>
                </c:pt>
                <c:pt idx="1387">
                  <c:v>19.0531937775696</c:v>
                </c:pt>
                <c:pt idx="1388">
                  <c:v>19.0669307593847</c:v>
                </c:pt>
                <c:pt idx="1389">
                  <c:v>19.0806677411998</c:v>
                </c:pt>
                <c:pt idx="1390">
                  <c:v>19.094404723015</c:v>
                </c:pt>
                <c:pt idx="1391">
                  <c:v>19.1081417048301</c:v>
                </c:pt>
                <c:pt idx="1392">
                  <c:v>19.1218786866452</c:v>
                </c:pt>
                <c:pt idx="1393">
                  <c:v>19.1356156684603</c:v>
                </c:pt>
                <c:pt idx="1394">
                  <c:v>19.1493526502754</c:v>
                </c:pt>
                <c:pt idx="1395">
                  <c:v>19.1630896320906</c:v>
                </c:pt>
                <c:pt idx="1396">
                  <c:v>19.1768266139057</c:v>
                </c:pt>
                <c:pt idx="1397">
                  <c:v>19.1905635957208</c:v>
                </c:pt>
                <c:pt idx="1398">
                  <c:v>19.2043005775359</c:v>
                </c:pt>
                <c:pt idx="1399">
                  <c:v>19.218037559351</c:v>
                </c:pt>
                <c:pt idx="1400">
                  <c:v>19.2317745411661</c:v>
                </c:pt>
                <c:pt idx="1401">
                  <c:v>19.2455115229813</c:v>
                </c:pt>
                <c:pt idx="1402">
                  <c:v>19.2592485047964</c:v>
                </c:pt>
                <c:pt idx="1403">
                  <c:v>19.2729854866115</c:v>
                </c:pt>
                <c:pt idx="1404">
                  <c:v>19.2867224684266</c:v>
                </c:pt>
                <c:pt idx="1405">
                  <c:v>19.3004594502417</c:v>
                </c:pt>
                <c:pt idx="1406">
                  <c:v>19.3141964320569</c:v>
                </c:pt>
                <c:pt idx="1407">
                  <c:v>19.327933413872</c:v>
                </c:pt>
                <c:pt idx="1408">
                  <c:v>19.3416703956871</c:v>
                </c:pt>
                <c:pt idx="1409">
                  <c:v>19.3554073775022</c:v>
                </c:pt>
                <c:pt idx="1410">
                  <c:v>19.3691443593173</c:v>
                </c:pt>
                <c:pt idx="1411">
                  <c:v>19.382881341132499</c:v>
                </c:pt>
                <c:pt idx="1412">
                  <c:v>19.396618322947599</c:v>
                </c:pt>
                <c:pt idx="1413">
                  <c:v>19.4103553047627</c:v>
                </c:pt>
                <c:pt idx="1414">
                  <c:v>19.4240922865778</c:v>
                </c:pt>
                <c:pt idx="1415">
                  <c:v>19.4378292683929</c:v>
                </c:pt>
                <c:pt idx="1416">
                  <c:v>19.451566250208</c:v>
                </c:pt>
                <c:pt idx="1417">
                  <c:v>19.465303232023199</c:v>
                </c:pt>
                <c:pt idx="1418">
                  <c:v>19.479040213838299</c:v>
                </c:pt>
                <c:pt idx="1419">
                  <c:v>19.4927771956534</c:v>
                </c:pt>
                <c:pt idx="1420">
                  <c:v>19.5065141774685</c:v>
                </c:pt>
                <c:pt idx="1421">
                  <c:v>19.5202511592836</c:v>
                </c:pt>
                <c:pt idx="1422">
                  <c:v>19.533988141098799</c:v>
                </c:pt>
                <c:pt idx="1423">
                  <c:v>19.547725122913899</c:v>
                </c:pt>
                <c:pt idx="1424">
                  <c:v>19.561462104728999</c:v>
                </c:pt>
                <c:pt idx="1425">
                  <c:v>19.575199086544099</c:v>
                </c:pt>
                <c:pt idx="1426">
                  <c:v>19.5889360683592</c:v>
                </c:pt>
                <c:pt idx="1427">
                  <c:v>19.6026730501743</c:v>
                </c:pt>
                <c:pt idx="1428">
                  <c:v>19.616410031989499</c:v>
                </c:pt>
                <c:pt idx="1429">
                  <c:v>19.630147013804599</c:v>
                </c:pt>
                <c:pt idx="1430">
                  <c:v>19.643883995619699</c:v>
                </c:pt>
                <c:pt idx="1431">
                  <c:v>19.657620977434799</c:v>
                </c:pt>
                <c:pt idx="1432">
                  <c:v>19.671357959249899</c:v>
                </c:pt>
                <c:pt idx="1433">
                  <c:v>19.685094941065099</c:v>
                </c:pt>
                <c:pt idx="1434">
                  <c:v>19.698831922880199</c:v>
                </c:pt>
                <c:pt idx="1435">
                  <c:v>19.712568904695299</c:v>
                </c:pt>
                <c:pt idx="1436">
                  <c:v>19.726305886510399</c:v>
                </c:pt>
                <c:pt idx="1437">
                  <c:v>19.740042868325499</c:v>
                </c:pt>
                <c:pt idx="1438">
                  <c:v>19.753779850140699</c:v>
                </c:pt>
                <c:pt idx="1439">
                  <c:v>19.767516831955799</c:v>
                </c:pt>
                <c:pt idx="1440">
                  <c:v>19.781253813770899</c:v>
                </c:pt>
                <c:pt idx="1441">
                  <c:v>19.794990795585999</c:v>
                </c:pt>
                <c:pt idx="1442">
                  <c:v>19.808727777401099</c:v>
                </c:pt>
                <c:pt idx="1443">
                  <c:v>19.822464759216199</c:v>
                </c:pt>
                <c:pt idx="1444">
                  <c:v>19.836201741031399</c:v>
                </c:pt>
                <c:pt idx="1445">
                  <c:v>19.849938722846499</c:v>
                </c:pt>
                <c:pt idx="1446">
                  <c:v>19.863675704661599</c:v>
                </c:pt>
                <c:pt idx="1447">
                  <c:v>19.877412686476699</c:v>
                </c:pt>
                <c:pt idx="1448">
                  <c:v>19.891149668291799</c:v>
                </c:pt>
                <c:pt idx="1449">
                  <c:v>19.904886650106999</c:v>
                </c:pt>
                <c:pt idx="1450">
                  <c:v>19.918623631922099</c:v>
                </c:pt>
                <c:pt idx="1451">
                  <c:v>19.932360613737199</c:v>
                </c:pt>
                <c:pt idx="1452">
                  <c:v>19.946097595552299</c:v>
                </c:pt>
                <c:pt idx="1453">
                  <c:v>19.959834577367399</c:v>
                </c:pt>
                <c:pt idx="1454">
                  <c:v>19.973571559182599</c:v>
                </c:pt>
                <c:pt idx="1455">
                  <c:v>19.987308540997699</c:v>
                </c:pt>
                <c:pt idx="1456">
                  <c:v>20.001045522812799</c:v>
                </c:pt>
                <c:pt idx="1457">
                  <c:v>20.014782504627899</c:v>
                </c:pt>
                <c:pt idx="1458">
                  <c:v>20.028519486442999</c:v>
                </c:pt>
                <c:pt idx="1459">
                  <c:v>20.042256468258099</c:v>
                </c:pt>
                <c:pt idx="1460">
                  <c:v>20.055993450073299</c:v>
                </c:pt>
                <c:pt idx="1461">
                  <c:v>20.069730431888399</c:v>
                </c:pt>
                <c:pt idx="1462">
                  <c:v>20.083467413703499</c:v>
                </c:pt>
                <c:pt idx="1463">
                  <c:v>20.097204395518599</c:v>
                </c:pt>
                <c:pt idx="1464">
                  <c:v>20.110941377333699</c:v>
                </c:pt>
                <c:pt idx="1465">
                  <c:v>20.124678359148898</c:v>
                </c:pt>
                <c:pt idx="1466">
                  <c:v>20.138415340963999</c:v>
                </c:pt>
                <c:pt idx="1467">
                  <c:v>20.152152322779099</c:v>
                </c:pt>
                <c:pt idx="1468">
                  <c:v>20.165889304594199</c:v>
                </c:pt>
                <c:pt idx="1469">
                  <c:v>20.179626286409299</c:v>
                </c:pt>
                <c:pt idx="1470">
                  <c:v>20.193363268224498</c:v>
                </c:pt>
                <c:pt idx="1471">
                  <c:v>20.207100250039598</c:v>
                </c:pt>
                <c:pt idx="1472">
                  <c:v>20.220837231854699</c:v>
                </c:pt>
                <c:pt idx="1473">
                  <c:v>20.234574213669799</c:v>
                </c:pt>
                <c:pt idx="1474">
                  <c:v>20.248311195484899</c:v>
                </c:pt>
                <c:pt idx="1475">
                  <c:v>20.262048177299999</c:v>
                </c:pt>
                <c:pt idx="1476">
                  <c:v>20.275785159115198</c:v>
                </c:pt>
                <c:pt idx="1477">
                  <c:v>20.289522140930298</c:v>
                </c:pt>
                <c:pt idx="1478">
                  <c:v>20.303259122745398</c:v>
                </c:pt>
                <c:pt idx="1479">
                  <c:v>20.316996104560499</c:v>
                </c:pt>
                <c:pt idx="1480">
                  <c:v>20.330733086375599</c:v>
                </c:pt>
                <c:pt idx="1481">
                  <c:v>20.344470068190802</c:v>
                </c:pt>
                <c:pt idx="1482">
                  <c:v>20.358207050005898</c:v>
                </c:pt>
                <c:pt idx="1483">
                  <c:v>20.371944031820998</c:v>
                </c:pt>
                <c:pt idx="1484">
                  <c:v>20.385681013636098</c:v>
                </c:pt>
                <c:pt idx="1485">
                  <c:v>20.399417995451198</c:v>
                </c:pt>
                <c:pt idx="1486">
                  <c:v>20.413154977266402</c:v>
                </c:pt>
                <c:pt idx="1487">
                  <c:v>20.426891959081502</c:v>
                </c:pt>
                <c:pt idx="1488">
                  <c:v>20.440628940896602</c:v>
                </c:pt>
                <c:pt idx="1489">
                  <c:v>20.454365922711698</c:v>
                </c:pt>
                <c:pt idx="1490">
                  <c:v>20.468102904526798</c:v>
                </c:pt>
                <c:pt idx="1491">
                  <c:v>20.481839886341898</c:v>
                </c:pt>
                <c:pt idx="1492">
                  <c:v>20.495576868157102</c:v>
                </c:pt>
                <c:pt idx="1493">
                  <c:v>20.509313849972202</c:v>
                </c:pt>
                <c:pt idx="1494">
                  <c:v>20.523050831787302</c:v>
                </c:pt>
                <c:pt idx="1495">
                  <c:v>20.536787813602398</c:v>
                </c:pt>
                <c:pt idx="1496">
                  <c:v>20.550524795417498</c:v>
                </c:pt>
                <c:pt idx="1497">
                  <c:v>20.564261777232701</c:v>
                </c:pt>
                <c:pt idx="1498">
                  <c:v>20.577998759047802</c:v>
                </c:pt>
                <c:pt idx="1499">
                  <c:v>20.591735740862902</c:v>
                </c:pt>
                <c:pt idx="1500">
                  <c:v>20.605472722678002</c:v>
                </c:pt>
                <c:pt idx="1501">
                  <c:v>20.619209704493102</c:v>
                </c:pt>
                <c:pt idx="1502">
                  <c:v>20.632946686308301</c:v>
                </c:pt>
                <c:pt idx="1503">
                  <c:v>20.646683668123401</c:v>
                </c:pt>
                <c:pt idx="1504">
                  <c:v>20.660420649938501</c:v>
                </c:pt>
                <c:pt idx="1505">
                  <c:v>20.674157631753602</c:v>
                </c:pt>
                <c:pt idx="1506">
                  <c:v>20.687894613568702</c:v>
                </c:pt>
                <c:pt idx="1507">
                  <c:v>20.701631595383802</c:v>
                </c:pt>
                <c:pt idx="1508">
                  <c:v>20.715368577199001</c:v>
                </c:pt>
                <c:pt idx="1509">
                  <c:v>20.729105559014101</c:v>
                </c:pt>
                <c:pt idx="1510">
                  <c:v>20.742842540829201</c:v>
                </c:pt>
                <c:pt idx="1511">
                  <c:v>20.756579522644302</c:v>
                </c:pt>
                <c:pt idx="1512">
                  <c:v>20.770316504459402</c:v>
                </c:pt>
                <c:pt idx="1513">
                  <c:v>20.784053486274601</c:v>
                </c:pt>
                <c:pt idx="1514">
                  <c:v>20.797790468089701</c:v>
                </c:pt>
                <c:pt idx="1515">
                  <c:v>20.811527449904801</c:v>
                </c:pt>
                <c:pt idx="1516">
                  <c:v>20.825264431719901</c:v>
                </c:pt>
                <c:pt idx="1517">
                  <c:v>20.839001413535001</c:v>
                </c:pt>
                <c:pt idx="1518">
                  <c:v>20.852738395350201</c:v>
                </c:pt>
                <c:pt idx="1519">
                  <c:v>20.866475377165301</c:v>
                </c:pt>
                <c:pt idx="1520">
                  <c:v>20.880212358980401</c:v>
                </c:pt>
                <c:pt idx="1521">
                  <c:v>20.893949340795501</c:v>
                </c:pt>
                <c:pt idx="1522">
                  <c:v>20.907686322610601</c:v>
                </c:pt>
                <c:pt idx="1523">
                  <c:v>20.921423304425701</c:v>
                </c:pt>
                <c:pt idx="1524">
                  <c:v>20.935160286240901</c:v>
                </c:pt>
                <c:pt idx="1525">
                  <c:v>20.948897268056001</c:v>
                </c:pt>
                <c:pt idx="1526">
                  <c:v>20.962634249871101</c:v>
                </c:pt>
                <c:pt idx="1527">
                  <c:v>20.976371231686201</c:v>
                </c:pt>
                <c:pt idx="1528">
                  <c:v>20.990108213501301</c:v>
                </c:pt>
                <c:pt idx="1529">
                  <c:v>21.003845195316501</c:v>
                </c:pt>
                <c:pt idx="1530">
                  <c:v>21.017582177131601</c:v>
                </c:pt>
                <c:pt idx="1531">
                  <c:v>21.031319158946701</c:v>
                </c:pt>
                <c:pt idx="1532">
                  <c:v>21.045056140761801</c:v>
                </c:pt>
                <c:pt idx="1533">
                  <c:v>21.058793122576901</c:v>
                </c:pt>
                <c:pt idx="1534">
                  <c:v>21.072530104392101</c:v>
                </c:pt>
                <c:pt idx="1535">
                  <c:v>21.086267086207201</c:v>
                </c:pt>
                <c:pt idx="1536">
                  <c:v>21.100004068022301</c:v>
                </c:pt>
                <c:pt idx="1537">
                  <c:v>21.113741049837401</c:v>
                </c:pt>
                <c:pt idx="1538">
                  <c:v>21.127478031652501</c:v>
                </c:pt>
                <c:pt idx="1539">
                  <c:v>21.141215013467601</c:v>
                </c:pt>
                <c:pt idx="1540">
                  <c:v>21.154951995282801</c:v>
                </c:pt>
                <c:pt idx="1541">
                  <c:v>21.168688977097901</c:v>
                </c:pt>
                <c:pt idx="1542">
                  <c:v>21.182425958913001</c:v>
                </c:pt>
                <c:pt idx="1543">
                  <c:v>21.196162940728101</c:v>
                </c:pt>
                <c:pt idx="1544">
                  <c:v>21.209899922543201</c:v>
                </c:pt>
                <c:pt idx="1545">
                  <c:v>21.223636904358401</c:v>
                </c:pt>
                <c:pt idx="1546">
                  <c:v>21.237373886173501</c:v>
                </c:pt>
                <c:pt idx="1547">
                  <c:v>21.251110867988601</c:v>
                </c:pt>
                <c:pt idx="1548">
                  <c:v>21.264847849803701</c:v>
                </c:pt>
                <c:pt idx="1549">
                  <c:v>21.278584831618801</c:v>
                </c:pt>
                <c:pt idx="1550">
                  <c:v>21.292321813433901</c:v>
                </c:pt>
                <c:pt idx="1551">
                  <c:v>21.306058795249101</c:v>
                </c:pt>
                <c:pt idx="1552">
                  <c:v>21.319795777064201</c:v>
                </c:pt>
                <c:pt idx="1553">
                  <c:v>21.333532758879301</c:v>
                </c:pt>
                <c:pt idx="1554">
                  <c:v>21.347269740694401</c:v>
                </c:pt>
                <c:pt idx="1555">
                  <c:v>21.361006722509501</c:v>
                </c:pt>
                <c:pt idx="1556">
                  <c:v>21.3747437043247</c:v>
                </c:pt>
                <c:pt idx="1557">
                  <c:v>21.3884806861398</c:v>
                </c:pt>
                <c:pt idx="1558">
                  <c:v>21.402217667954901</c:v>
                </c:pt>
                <c:pt idx="1559">
                  <c:v>21.415954649770001</c:v>
                </c:pt>
                <c:pt idx="1560">
                  <c:v>21.429691631585101</c:v>
                </c:pt>
                <c:pt idx="1561">
                  <c:v>21.4434286134003</c:v>
                </c:pt>
                <c:pt idx="1562">
                  <c:v>21.4571655952154</c:v>
                </c:pt>
                <c:pt idx="1563">
                  <c:v>21.4709025770305</c:v>
                </c:pt>
                <c:pt idx="1564">
                  <c:v>21.484639558845601</c:v>
                </c:pt>
                <c:pt idx="1565">
                  <c:v>21.498376540660701</c:v>
                </c:pt>
                <c:pt idx="1566">
                  <c:v>21.512113522475801</c:v>
                </c:pt>
                <c:pt idx="1567">
                  <c:v>21.525850504291</c:v>
                </c:pt>
                <c:pt idx="1568">
                  <c:v>21.5395874861061</c:v>
                </c:pt>
                <c:pt idx="1569">
                  <c:v>21.5533244679212</c:v>
                </c:pt>
                <c:pt idx="1570">
                  <c:v>21.5670614497363</c:v>
                </c:pt>
                <c:pt idx="1571">
                  <c:v>21.580798431551401</c:v>
                </c:pt>
                <c:pt idx="1572">
                  <c:v>21.5945354133666</c:v>
                </c:pt>
                <c:pt idx="1573">
                  <c:v>21.6082723951817</c:v>
                </c:pt>
                <c:pt idx="1574">
                  <c:v>21.6220093769968</c:v>
                </c:pt>
                <c:pt idx="1575">
                  <c:v>21.6357463588119</c:v>
                </c:pt>
                <c:pt idx="1576">
                  <c:v>21.649483340627</c:v>
                </c:pt>
                <c:pt idx="1577">
                  <c:v>21.6632203224422</c:v>
                </c:pt>
                <c:pt idx="1578">
                  <c:v>21.6769573042573</c:v>
                </c:pt>
                <c:pt idx="1579">
                  <c:v>21.6906942860724</c:v>
                </c:pt>
                <c:pt idx="1580">
                  <c:v>21.7044312678875</c:v>
                </c:pt>
                <c:pt idx="1581">
                  <c:v>21.7181682497026</c:v>
                </c:pt>
                <c:pt idx="1582">
                  <c:v>21.7319052315177</c:v>
                </c:pt>
                <c:pt idx="1583">
                  <c:v>21.7456422133329</c:v>
                </c:pt>
                <c:pt idx="1584">
                  <c:v>21.759379195148</c:v>
                </c:pt>
                <c:pt idx="1585">
                  <c:v>21.7731161769631</c:v>
                </c:pt>
                <c:pt idx="1586">
                  <c:v>21.7868531587782</c:v>
                </c:pt>
                <c:pt idx="1587">
                  <c:v>21.8005901405933</c:v>
                </c:pt>
                <c:pt idx="1588">
                  <c:v>21.8143271224085</c:v>
                </c:pt>
                <c:pt idx="1589">
                  <c:v>21.8280641042236</c:v>
                </c:pt>
                <c:pt idx="1590">
                  <c:v>21.8418010860387</c:v>
                </c:pt>
                <c:pt idx="1591">
                  <c:v>21.8555380678538</c:v>
                </c:pt>
                <c:pt idx="1592">
                  <c:v>21.8692750496689</c:v>
                </c:pt>
                <c:pt idx="1593">
                  <c:v>21.883012031484</c:v>
                </c:pt>
                <c:pt idx="1594">
                  <c:v>21.8967490132992</c:v>
                </c:pt>
                <c:pt idx="1595">
                  <c:v>21.9104859951143</c:v>
                </c:pt>
                <c:pt idx="1596">
                  <c:v>21.9242229769294</c:v>
                </c:pt>
                <c:pt idx="1597">
                  <c:v>21.9379599587445</c:v>
                </c:pt>
                <c:pt idx="1598">
                  <c:v>21.9516969405596</c:v>
                </c:pt>
                <c:pt idx="1599">
                  <c:v>21.9654339223748</c:v>
                </c:pt>
                <c:pt idx="1600">
                  <c:v>21.9791709041899</c:v>
                </c:pt>
                <c:pt idx="1601">
                  <c:v>21.992907886005</c:v>
                </c:pt>
                <c:pt idx="1602">
                  <c:v>22.0066448678201</c:v>
                </c:pt>
                <c:pt idx="1603">
                  <c:v>22.0203818496352</c:v>
                </c:pt>
                <c:pt idx="1604">
                  <c:v>22.0341188314504</c:v>
                </c:pt>
                <c:pt idx="1605">
                  <c:v>22.0478558132655</c:v>
                </c:pt>
                <c:pt idx="1606">
                  <c:v>22.0615927950806</c:v>
                </c:pt>
                <c:pt idx="1607">
                  <c:v>22.0753297768957</c:v>
                </c:pt>
                <c:pt idx="1608">
                  <c:v>22.0890667587108</c:v>
                </c:pt>
                <c:pt idx="1609">
                  <c:v>22.1028037405259</c:v>
                </c:pt>
                <c:pt idx="1610">
                  <c:v>22.116540722341099</c:v>
                </c:pt>
                <c:pt idx="1611">
                  <c:v>22.1302777041562</c:v>
                </c:pt>
                <c:pt idx="1612">
                  <c:v>22.1440146859713</c:v>
                </c:pt>
                <c:pt idx="1613">
                  <c:v>22.1577516677864</c:v>
                </c:pt>
                <c:pt idx="1614">
                  <c:v>22.1714886496015</c:v>
                </c:pt>
                <c:pt idx="1615">
                  <c:v>22.185225631416699</c:v>
                </c:pt>
                <c:pt idx="1616">
                  <c:v>22.198962613231799</c:v>
                </c:pt>
                <c:pt idx="1617">
                  <c:v>22.2126995950469</c:v>
                </c:pt>
                <c:pt idx="1618">
                  <c:v>22.226436576862</c:v>
                </c:pt>
                <c:pt idx="1619">
                  <c:v>22.2401735586771</c:v>
                </c:pt>
                <c:pt idx="1620">
                  <c:v>22.253910540492299</c:v>
                </c:pt>
                <c:pt idx="1621">
                  <c:v>22.267647522307399</c:v>
                </c:pt>
                <c:pt idx="1622">
                  <c:v>22.281384504122499</c:v>
                </c:pt>
                <c:pt idx="1623">
                  <c:v>22.295121485937599</c:v>
                </c:pt>
                <c:pt idx="1624">
                  <c:v>22.3088584677527</c:v>
                </c:pt>
                <c:pt idx="1625">
                  <c:v>22.3225954495678</c:v>
                </c:pt>
                <c:pt idx="1626">
                  <c:v>22.336332431382999</c:v>
                </c:pt>
                <c:pt idx="1627">
                  <c:v>22.350069413198099</c:v>
                </c:pt>
                <c:pt idx="1628">
                  <c:v>22.363806395013199</c:v>
                </c:pt>
                <c:pt idx="1629">
                  <c:v>22.377543376828299</c:v>
                </c:pt>
                <c:pt idx="1630">
                  <c:v>22.391280358643399</c:v>
                </c:pt>
                <c:pt idx="1631">
                  <c:v>22.405017340458599</c:v>
                </c:pt>
                <c:pt idx="1632">
                  <c:v>22.418754322273699</c:v>
                </c:pt>
                <c:pt idx="1633">
                  <c:v>22.432491304088799</c:v>
                </c:pt>
                <c:pt idx="1634">
                  <c:v>22.446228285903899</c:v>
                </c:pt>
                <c:pt idx="1635">
                  <c:v>22.459965267718999</c:v>
                </c:pt>
                <c:pt idx="1636">
                  <c:v>22.473702249534199</c:v>
                </c:pt>
                <c:pt idx="1637">
                  <c:v>22.487439231349299</c:v>
                </c:pt>
                <c:pt idx="1638">
                  <c:v>22.501176213164399</c:v>
                </c:pt>
                <c:pt idx="1639">
                  <c:v>22.514913194979499</c:v>
                </c:pt>
                <c:pt idx="1640">
                  <c:v>22.528650176794599</c:v>
                </c:pt>
                <c:pt idx="1641">
                  <c:v>22.542387158609699</c:v>
                </c:pt>
                <c:pt idx="1642">
                  <c:v>22.556124140424899</c:v>
                </c:pt>
                <c:pt idx="1643">
                  <c:v>22.569861122239999</c:v>
                </c:pt>
                <c:pt idx="1644">
                  <c:v>22.583598104055099</c:v>
                </c:pt>
                <c:pt idx="1645">
                  <c:v>22.597335085870199</c:v>
                </c:pt>
                <c:pt idx="1646">
                  <c:v>22.611072067685299</c:v>
                </c:pt>
                <c:pt idx="1647">
                  <c:v>22.624809049500499</c:v>
                </c:pt>
                <c:pt idx="1648">
                  <c:v>22.638546031315599</c:v>
                </c:pt>
                <c:pt idx="1649">
                  <c:v>22.652283013130699</c:v>
                </c:pt>
                <c:pt idx="1650">
                  <c:v>22.666019994945799</c:v>
                </c:pt>
                <c:pt idx="1651">
                  <c:v>22.679756976760899</c:v>
                </c:pt>
                <c:pt idx="1652">
                  <c:v>22.693493958576099</c:v>
                </c:pt>
                <c:pt idx="1653">
                  <c:v>22.707230940391199</c:v>
                </c:pt>
                <c:pt idx="1654">
                  <c:v>22.720967922206299</c:v>
                </c:pt>
                <c:pt idx="1655">
                  <c:v>22.734704904021399</c:v>
                </c:pt>
                <c:pt idx="1656">
                  <c:v>22.748441885836499</c:v>
                </c:pt>
                <c:pt idx="1657">
                  <c:v>22.762178867651599</c:v>
                </c:pt>
                <c:pt idx="1658">
                  <c:v>22.775915849466799</c:v>
                </c:pt>
                <c:pt idx="1659">
                  <c:v>22.789652831281899</c:v>
                </c:pt>
                <c:pt idx="1660">
                  <c:v>22.803389813096999</c:v>
                </c:pt>
                <c:pt idx="1661">
                  <c:v>22.817126794912099</c:v>
                </c:pt>
                <c:pt idx="1662">
                  <c:v>22.830863776727199</c:v>
                </c:pt>
                <c:pt idx="1663">
                  <c:v>22.844600758542398</c:v>
                </c:pt>
                <c:pt idx="1664">
                  <c:v>22.858337740357499</c:v>
                </c:pt>
                <c:pt idx="1665">
                  <c:v>22.872074722172599</c:v>
                </c:pt>
                <c:pt idx="1666">
                  <c:v>22.885811703987699</c:v>
                </c:pt>
                <c:pt idx="1667">
                  <c:v>22.899548685802799</c:v>
                </c:pt>
                <c:pt idx="1668">
                  <c:v>22.913285667617998</c:v>
                </c:pt>
                <c:pt idx="1669">
                  <c:v>22.927022649433098</c:v>
                </c:pt>
                <c:pt idx="1670">
                  <c:v>22.940759631248199</c:v>
                </c:pt>
                <c:pt idx="1671">
                  <c:v>22.954496613063299</c:v>
                </c:pt>
                <c:pt idx="1672">
                  <c:v>22.968233594878399</c:v>
                </c:pt>
                <c:pt idx="1673">
                  <c:v>22.981970576693499</c:v>
                </c:pt>
                <c:pt idx="1674">
                  <c:v>22.995707558508698</c:v>
                </c:pt>
                <c:pt idx="1675">
                  <c:v>23.009444540323798</c:v>
                </c:pt>
                <c:pt idx="1676">
                  <c:v>23.023181522138898</c:v>
                </c:pt>
                <c:pt idx="1677">
                  <c:v>23.036918503953999</c:v>
                </c:pt>
                <c:pt idx="1678">
                  <c:v>23.050655485769099</c:v>
                </c:pt>
                <c:pt idx="1679">
                  <c:v>23.064392467584302</c:v>
                </c:pt>
                <c:pt idx="1680">
                  <c:v>23.078129449399398</c:v>
                </c:pt>
                <c:pt idx="1681">
                  <c:v>23.091866431214498</c:v>
                </c:pt>
                <c:pt idx="1682">
                  <c:v>23.105603413029598</c:v>
                </c:pt>
                <c:pt idx="1683">
                  <c:v>23.119340394844698</c:v>
                </c:pt>
                <c:pt idx="1684">
                  <c:v>23.133077376659902</c:v>
                </c:pt>
                <c:pt idx="1685">
                  <c:v>23.146814358475002</c:v>
                </c:pt>
                <c:pt idx="1686">
                  <c:v>23.160551340290102</c:v>
                </c:pt>
                <c:pt idx="1687">
                  <c:v>23.174288322105198</c:v>
                </c:pt>
                <c:pt idx="1688">
                  <c:v>23.188025303920298</c:v>
                </c:pt>
                <c:pt idx="1689">
                  <c:v>23.201762285735398</c:v>
                </c:pt>
                <c:pt idx="1690">
                  <c:v>23.215499267550602</c:v>
                </c:pt>
                <c:pt idx="1691">
                  <c:v>23.229236249365702</c:v>
                </c:pt>
                <c:pt idx="1692">
                  <c:v>23.242973231180802</c:v>
                </c:pt>
                <c:pt idx="1693">
                  <c:v>23.256710212995898</c:v>
                </c:pt>
                <c:pt idx="1694">
                  <c:v>23.270447194810998</c:v>
                </c:pt>
                <c:pt idx="1695">
                  <c:v>23.284184176626201</c:v>
                </c:pt>
                <c:pt idx="1696">
                  <c:v>23.297921158441302</c:v>
                </c:pt>
                <c:pt idx="1697">
                  <c:v>23.311658140256402</c:v>
                </c:pt>
                <c:pt idx="1698">
                  <c:v>23.325395122071502</c:v>
                </c:pt>
                <c:pt idx="1699">
                  <c:v>23.339132103886602</c:v>
                </c:pt>
                <c:pt idx="1700">
                  <c:v>23.352869085701698</c:v>
                </c:pt>
                <c:pt idx="1701">
                  <c:v>23.366606067516901</c:v>
                </c:pt>
                <c:pt idx="1702">
                  <c:v>23.380343049332001</c:v>
                </c:pt>
                <c:pt idx="1703">
                  <c:v>23.394080031147102</c:v>
                </c:pt>
                <c:pt idx="1704">
                  <c:v>23.407817012962202</c:v>
                </c:pt>
                <c:pt idx="1705">
                  <c:v>23.421553994777302</c:v>
                </c:pt>
                <c:pt idx="1706">
                  <c:v>23.435290976592501</c:v>
                </c:pt>
                <c:pt idx="1707">
                  <c:v>23.449027958407601</c:v>
                </c:pt>
                <c:pt idx="1708">
                  <c:v>23.462764940222701</c:v>
                </c:pt>
                <c:pt idx="1709">
                  <c:v>23.476501922037802</c:v>
                </c:pt>
                <c:pt idx="1710">
                  <c:v>23.490238903852902</c:v>
                </c:pt>
                <c:pt idx="1711">
                  <c:v>23.503975885668101</c:v>
                </c:pt>
                <c:pt idx="1712">
                  <c:v>23.517712867483201</c:v>
                </c:pt>
                <c:pt idx="1713">
                  <c:v>23.531449849298301</c:v>
                </c:pt>
                <c:pt idx="1714">
                  <c:v>23.545186831113401</c:v>
                </c:pt>
                <c:pt idx="1715">
                  <c:v>23.558923812928501</c:v>
                </c:pt>
                <c:pt idx="1716">
                  <c:v>23.572660794743602</c:v>
                </c:pt>
                <c:pt idx="1717">
                  <c:v>23.586397776558801</c:v>
                </c:pt>
                <c:pt idx="1718">
                  <c:v>23.600134758373901</c:v>
                </c:pt>
                <c:pt idx="1719">
                  <c:v>23.613871740189001</c:v>
                </c:pt>
                <c:pt idx="1720">
                  <c:v>23.627608722004101</c:v>
                </c:pt>
                <c:pt idx="1721">
                  <c:v>23.641345703819201</c:v>
                </c:pt>
                <c:pt idx="1722">
                  <c:v>23.655082685634401</c:v>
                </c:pt>
                <c:pt idx="1723">
                  <c:v>23.668819667449501</c:v>
                </c:pt>
                <c:pt idx="1724">
                  <c:v>23.682556649264601</c:v>
                </c:pt>
                <c:pt idx="1725">
                  <c:v>23.696293631079701</c:v>
                </c:pt>
                <c:pt idx="1726">
                  <c:v>23.710030612894801</c:v>
                </c:pt>
                <c:pt idx="1727">
                  <c:v>23.723767594710001</c:v>
                </c:pt>
                <c:pt idx="1728">
                  <c:v>23.737504576525101</c:v>
                </c:pt>
                <c:pt idx="1729">
                  <c:v>23.751241558340201</c:v>
                </c:pt>
                <c:pt idx="1730">
                  <c:v>23.764978540155301</c:v>
                </c:pt>
                <c:pt idx="1731">
                  <c:v>23.778715521970401</c:v>
                </c:pt>
                <c:pt idx="1732">
                  <c:v>23.792452503785501</c:v>
                </c:pt>
                <c:pt idx="1733">
                  <c:v>23.806189485600701</c:v>
                </c:pt>
                <c:pt idx="1734">
                  <c:v>23.819926467415801</c:v>
                </c:pt>
                <c:pt idx="1735">
                  <c:v>23.833663449230901</c:v>
                </c:pt>
                <c:pt idx="1736">
                  <c:v>23.847400431046001</c:v>
                </c:pt>
                <c:pt idx="1737">
                  <c:v>23.861137412861101</c:v>
                </c:pt>
                <c:pt idx="1738">
                  <c:v>23.874874394676301</c:v>
                </c:pt>
                <c:pt idx="1739">
                  <c:v>23.888611376491401</c:v>
                </c:pt>
                <c:pt idx="1740">
                  <c:v>23.902348358306501</c:v>
                </c:pt>
                <c:pt idx="1741">
                  <c:v>23.916085340121601</c:v>
                </c:pt>
                <c:pt idx="1742">
                  <c:v>23.929822321936701</c:v>
                </c:pt>
                <c:pt idx="1743">
                  <c:v>23.943559303751901</c:v>
                </c:pt>
                <c:pt idx="1744">
                  <c:v>23.957296285567001</c:v>
                </c:pt>
                <c:pt idx="1745">
                  <c:v>23.971033267382101</c:v>
                </c:pt>
                <c:pt idx="1746">
                  <c:v>23.984770249197201</c:v>
                </c:pt>
                <c:pt idx="1747">
                  <c:v>23.998507231012301</c:v>
                </c:pt>
                <c:pt idx="1748">
                  <c:v>24.012244212827401</c:v>
                </c:pt>
                <c:pt idx="1749">
                  <c:v>24.025981194642601</c:v>
                </c:pt>
                <c:pt idx="1750">
                  <c:v>24.039718176457701</c:v>
                </c:pt>
                <c:pt idx="1751">
                  <c:v>24.053455158272801</c:v>
                </c:pt>
                <c:pt idx="1752">
                  <c:v>24.067192140087901</c:v>
                </c:pt>
                <c:pt idx="1753">
                  <c:v>24.080929121903001</c:v>
                </c:pt>
                <c:pt idx="1754">
                  <c:v>24.0946661037182</c:v>
                </c:pt>
                <c:pt idx="1755">
                  <c:v>24.1084030855333</c:v>
                </c:pt>
                <c:pt idx="1756">
                  <c:v>24.122140067348401</c:v>
                </c:pt>
                <c:pt idx="1757">
                  <c:v>24.135877049163501</c:v>
                </c:pt>
                <c:pt idx="1758">
                  <c:v>24.149614030978601</c:v>
                </c:pt>
                <c:pt idx="1759">
                  <c:v>24.1633510127938</c:v>
                </c:pt>
                <c:pt idx="1760">
                  <c:v>24.1770879946089</c:v>
                </c:pt>
                <c:pt idx="1761">
                  <c:v>24.190824976424</c:v>
                </c:pt>
                <c:pt idx="1762">
                  <c:v>24.204561958239101</c:v>
                </c:pt>
                <c:pt idx="1763">
                  <c:v>24.218298940054201</c:v>
                </c:pt>
                <c:pt idx="1764">
                  <c:v>24.232035921869301</c:v>
                </c:pt>
                <c:pt idx="1765">
                  <c:v>24.2457729036845</c:v>
                </c:pt>
                <c:pt idx="1766">
                  <c:v>24.2595098854996</c:v>
                </c:pt>
                <c:pt idx="1767">
                  <c:v>24.2732468673147</c:v>
                </c:pt>
                <c:pt idx="1768">
                  <c:v>24.2869838491298</c:v>
                </c:pt>
                <c:pt idx="1769">
                  <c:v>24.300720830944901</c:v>
                </c:pt>
                <c:pt idx="1770">
                  <c:v>24.3144578127601</c:v>
                </c:pt>
                <c:pt idx="1771">
                  <c:v>24.3281947945752</c:v>
                </c:pt>
                <c:pt idx="1772">
                  <c:v>24.3419317763903</c:v>
                </c:pt>
                <c:pt idx="1773">
                  <c:v>24.3556687582054</c:v>
                </c:pt>
                <c:pt idx="1774">
                  <c:v>24.3694057400205</c:v>
                </c:pt>
                <c:pt idx="1775">
                  <c:v>24.3831427218357</c:v>
                </c:pt>
                <c:pt idx="1776">
                  <c:v>24.3968797036508</c:v>
                </c:pt>
                <c:pt idx="1777">
                  <c:v>24.4106166854659</c:v>
                </c:pt>
                <c:pt idx="1778">
                  <c:v>24.424353667281</c:v>
                </c:pt>
                <c:pt idx="1779">
                  <c:v>24.4380906490961</c:v>
                </c:pt>
                <c:pt idx="1780">
                  <c:v>24.4518276309112</c:v>
                </c:pt>
                <c:pt idx="1781">
                  <c:v>24.4655646127264</c:v>
                </c:pt>
                <c:pt idx="1782">
                  <c:v>24.4793015945415</c:v>
                </c:pt>
                <c:pt idx="1783">
                  <c:v>24.4930385763566</c:v>
                </c:pt>
                <c:pt idx="1784">
                  <c:v>24.5067755581717</c:v>
                </c:pt>
                <c:pt idx="1785">
                  <c:v>24.5205125399868</c:v>
                </c:pt>
                <c:pt idx="1786">
                  <c:v>24.534249521802</c:v>
                </c:pt>
                <c:pt idx="1787">
                  <c:v>24.5479865036171</c:v>
                </c:pt>
                <c:pt idx="1788">
                  <c:v>24.5617234854322</c:v>
                </c:pt>
                <c:pt idx="1789">
                  <c:v>24.5754604672473</c:v>
                </c:pt>
                <c:pt idx="1790">
                  <c:v>24.5891974490624</c:v>
                </c:pt>
                <c:pt idx="1791">
                  <c:v>24.6029344308775</c:v>
                </c:pt>
                <c:pt idx="1792">
                  <c:v>24.6166714126927</c:v>
                </c:pt>
                <c:pt idx="1793">
                  <c:v>24.6304083945078</c:v>
                </c:pt>
                <c:pt idx="1794">
                  <c:v>24.6441453763229</c:v>
                </c:pt>
                <c:pt idx="1795">
                  <c:v>24.657882358138</c:v>
                </c:pt>
                <c:pt idx="1796">
                  <c:v>24.6716193399531</c:v>
                </c:pt>
                <c:pt idx="1797">
                  <c:v>24.6853563217683</c:v>
                </c:pt>
                <c:pt idx="1798">
                  <c:v>24.6990933035834</c:v>
                </c:pt>
                <c:pt idx="1799">
                  <c:v>24.7128302853985</c:v>
                </c:pt>
                <c:pt idx="1800">
                  <c:v>24.7265672672136</c:v>
                </c:pt>
                <c:pt idx="1801">
                  <c:v>24.7403042490287</c:v>
                </c:pt>
                <c:pt idx="1802">
                  <c:v>24.7540412308439</c:v>
                </c:pt>
                <c:pt idx="1803">
                  <c:v>24.767778212659</c:v>
                </c:pt>
                <c:pt idx="1804">
                  <c:v>24.7815151944741</c:v>
                </c:pt>
                <c:pt idx="1805">
                  <c:v>24.7952521762892</c:v>
                </c:pt>
                <c:pt idx="1806">
                  <c:v>24.8089891581043</c:v>
                </c:pt>
                <c:pt idx="1807">
                  <c:v>24.8227261399194</c:v>
                </c:pt>
                <c:pt idx="1808">
                  <c:v>24.836463121734599</c:v>
                </c:pt>
                <c:pt idx="1809">
                  <c:v>24.8502001035497</c:v>
                </c:pt>
                <c:pt idx="1810">
                  <c:v>24.8639370853648</c:v>
                </c:pt>
                <c:pt idx="1811">
                  <c:v>24.8776740671799</c:v>
                </c:pt>
                <c:pt idx="1812">
                  <c:v>24.891411048995</c:v>
                </c:pt>
                <c:pt idx="1813">
                  <c:v>24.905148030810199</c:v>
                </c:pt>
                <c:pt idx="1814">
                  <c:v>24.918885012625299</c:v>
                </c:pt>
                <c:pt idx="1815">
                  <c:v>24.9326219944404</c:v>
                </c:pt>
                <c:pt idx="1816">
                  <c:v>24.9463589762555</c:v>
                </c:pt>
                <c:pt idx="1817">
                  <c:v>24.9600959580706</c:v>
                </c:pt>
                <c:pt idx="1818">
                  <c:v>24.973832939885799</c:v>
                </c:pt>
                <c:pt idx="1819">
                  <c:v>24.987569921700899</c:v>
                </c:pt>
                <c:pt idx="1820">
                  <c:v>25.001306903515999</c:v>
                </c:pt>
                <c:pt idx="1821">
                  <c:v>25.015043885331099</c:v>
                </c:pt>
                <c:pt idx="1822">
                  <c:v>25.0287808671462</c:v>
                </c:pt>
                <c:pt idx="1823">
                  <c:v>25.0425178489613</c:v>
                </c:pt>
                <c:pt idx="1824">
                  <c:v>25.056254830776499</c:v>
                </c:pt>
                <c:pt idx="1825">
                  <c:v>25.069991812591599</c:v>
                </c:pt>
                <c:pt idx="1826">
                  <c:v>25.083728794406699</c:v>
                </c:pt>
                <c:pt idx="1827">
                  <c:v>25.097465776221799</c:v>
                </c:pt>
                <c:pt idx="1828">
                  <c:v>25.111202758036899</c:v>
                </c:pt>
                <c:pt idx="1829">
                  <c:v>25.124939739852099</c:v>
                </c:pt>
                <c:pt idx="1830">
                  <c:v>25.138676721667199</c:v>
                </c:pt>
                <c:pt idx="1831">
                  <c:v>25.152413703482299</c:v>
                </c:pt>
                <c:pt idx="1832">
                  <c:v>25.166150685297399</c:v>
                </c:pt>
                <c:pt idx="1833">
                  <c:v>25.179887667112499</c:v>
                </c:pt>
                <c:pt idx="1834">
                  <c:v>25.193624648927699</c:v>
                </c:pt>
                <c:pt idx="1835">
                  <c:v>25.207361630742799</c:v>
                </c:pt>
                <c:pt idx="1836">
                  <c:v>25.221098612557899</c:v>
                </c:pt>
                <c:pt idx="1837">
                  <c:v>25.234835594372999</c:v>
                </c:pt>
                <c:pt idx="1838">
                  <c:v>25.248572576188099</c:v>
                </c:pt>
                <c:pt idx="1839">
                  <c:v>25.262309558003199</c:v>
                </c:pt>
                <c:pt idx="1840">
                  <c:v>25.276046539818399</c:v>
                </c:pt>
                <c:pt idx="1841">
                  <c:v>25.289783521633499</c:v>
                </c:pt>
                <c:pt idx="1842">
                  <c:v>25.303520503448599</c:v>
                </c:pt>
                <c:pt idx="1843">
                  <c:v>25.317257485263699</c:v>
                </c:pt>
                <c:pt idx="1844">
                  <c:v>25.330994467078799</c:v>
                </c:pt>
                <c:pt idx="1845">
                  <c:v>25.344731448893999</c:v>
                </c:pt>
                <c:pt idx="1846">
                  <c:v>25.358468430709099</c:v>
                </c:pt>
                <c:pt idx="1847">
                  <c:v>25.372205412524199</c:v>
                </c:pt>
                <c:pt idx="1848">
                  <c:v>25.385942394339299</c:v>
                </c:pt>
                <c:pt idx="1849">
                  <c:v>25.399679376154399</c:v>
                </c:pt>
                <c:pt idx="1850">
                  <c:v>25.413416357969599</c:v>
                </c:pt>
                <c:pt idx="1851">
                  <c:v>25.427153339784699</c:v>
                </c:pt>
                <c:pt idx="1852">
                  <c:v>25.440890321599799</c:v>
                </c:pt>
                <c:pt idx="1853">
                  <c:v>25.454627303414899</c:v>
                </c:pt>
                <c:pt idx="1854">
                  <c:v>25.468364285229999</c:v>
                </c:pt>
                <c:pt idx="1855">
                  <c:v>25.482101267045099</c:v>
                </c:pt>
                <c:pt idx="1856">
                  <c:v>25.495838248860299</c:v>
                </c:pt>
                <c:pt idx="1857">
                  <c:v>25.509575230675399</c:v>
                </c:pt>
                <c:pt idx="1858">
                  <c:v>25.523312212490499</c:v>
                </c:pt>
                <c:pt idx="1859">
                  <c:v>25.537049194305599</c:v>
                </c:pt>
                <c:pt idx="1860">
                  <c:v>25.550786176120699</c:v>
                </c:pt>
                <c:pt idx="1861">
                  <c:v>25.564523157935898</c:v>
                </c:pt>
                <c:pt idx="1862">
                  <c:v>25.578260139750999</c:v>
                </c:pt>
                <c:pt idx="1863">
                  <c:v>25.591997121566099</c:v>
                </c:pt>
                <c:pt idx="1864">
                  <c:v>25.605734103381199</c:v>
                </c:pt>
                <c:pt idx="1865">
                  <c:v>25.619471085196299</c:v>
                </c:pt>
                <c:pt idx="1866">
                  <c:v>25.633208067011399</c:v>
                </c:pt>
                <c:pt idx="1867">
                  <c:v>25.646945048826598</c:v>
                </c:pt>
                <c:pt idx="1868">
                  <c:v>25.660682030641699</c:v>
                </c:pt>
                <c:pt idx="1869">
                  <c:v>25.674419012456799</c:v>
                </c:pt>
                <c:pt idx="1870">
                  <c:v>25.688155994271899</c:v>
                </c:pt>
                <c:pt idx="1871">
                  <c:v>25.701892976086999</c:v>
                </c:pt>
                <c:pt idx="1872">
                  <c:v>25.715629957902198</c:v>
                </c:pt>
                <c:pt idx="1873">
                  <c:v>25.729366939717298</c:v>
                </c:pt>
                <c:pt idx="1874">
                  <c:v>25.743103921532398</c:v>
                </c:pt>
                <c:pt idx="1875">
                  <c:v>25.756840903347499</c:v>
                </c:pt>
                <c:pt idx="1876">
                  <c:v>25.770577885162599</c:v>
                </c:pt>
                <c:pt idx="1877">
                  <c:v>25.784314866977802</c:v>
                </c:pt>
                <c:pt idx="1878">
                  <c:v>25.798051848792898</c:v>
                </c:pt>
                <c:pt idx="1879">
                  <c:v>25.811788830607998</c:v>
                </c:pt>
                <c:pt idx="1880">
                  <c:v>25.825525812423098</c:v>
                </c:pt>
                <c:pt idx="1881">
                  <c:v>25.839262794238198</c:v>
                </c:pt>
                <c:pt idx="1882">
                  <c:v>25.852999776053299</c:v>
                </c:pt>
                <c:pt idx="1883">
                  <c:v>25.866736757868502</c:v>
                </c:pt>
                <c:pt idx="1884">
                  <c:v>25.880473739683602</c:v>
                </c:pt>
                <c:pt idx="1885">
                  <c:v>25.894210721498698</c:v>
                </c:pt>
                <c:pt idx="1886">
                  <c:v>25.907947703313798</c:v>
                </c:pt>
                <c:pt idx="1887">
                  <c:v>25.921684685128898</c:v>
                </c:pt>
                <c:pt idx="1888">
                  <c:v>25.935421666944102</c:v>
                </c:pt>
                <c:pt idx="1889">
                  <c:v>25.949158648759202</c:v>
                </c:pt>
                <c:pt idx="1890">
                  <c:v>25.962895630574302</c:v>
                </c:pt>
                <c:pt idx="1891">
                  <c:v>25.976632612389398</c:v>
                </c:pt>
                <c:pt idx="1892">
                  <c:v>25.990369594204498</c:v>
                </c:pt>
                <c:pt idx="1893">
                  <c:v>26.004106576019701</c:v>
                </c:pt>
                <c:pt idx="1894">
                  <c:v>26.017843557834802</c:v>
                </c:pt>
                <c:pt idx="1895">
                  <c:v>26.031580539649902</c:v>
                </c:pt>
                <c:pt idx="1896">
                  <c:v>26.045317521465002</c:v>
                </c:pt>
                <c:pt idx="1897">
                  <c:v>26.059054503280102</c:v>
                </c:pt>
                <c:pt idx="1898">
                  <c:v>26.072791485095198</c:v>
                </c:pt>
                <c:pt idx="1899">
                  <c:v>26.086528466910401</c:v>
                </c:pt>
                <c:pt idx="1900">
                  <c:v>26.100265448725501</c:v>
                </c:pt>
                <c:pt idx="1901">
                  <c:v>26.114002430540602</c:v>
                </c:pt>
                <c:pt idx="1902">
                  <c:v>26.127739412355702</c:v>
                </c:pt>
                <c:pt idx="1903">
                  <c:v>26.141476394170802</c:v>
                </c:pt>
                <c:pt idx="1904">
                  <c:v>26.155213375986001</c:v>
                </c:pt>
                <c:pt idx="1905">
                  <c:v>26.168950357801101</c:v>
                </c:pt>
                <c:pt idx="1906">
                  <c:v>26.182687339616201</c:v>
                </c:pt>
                <c:pt idx="1907">
                  <c:v>26.196424321431302</c:v>
                </c:pt>
                <c:pt idx="1908">
                  <c:v>26.210161303246402</c:v>
                </c:pt>
                <c:pt idx="1909">
                  <c:v>26.223898285061601</c:v>
                </c:pt>
                <c:pt idx="1910">
                  <c:v>26.237635266876701</c:v>
                </c:pt>
                <c:pt idx="1911">
                  <c:v>26.251372248691801</c:v>
                </c:pt>
                <c:pt idx="1912">
                  <c:v>26.265109230506901</c:v>
                </c:pt>
                <c:pt idx="1913">
                  <c:v>26.278846212322001</c:v>
                </c:pt>
                <c:pt idx="1914">
                  <c:v>26.292583194137102</c:v>
                </c:pt>
                <c:pt idx="1915">
                  <c:v>26.306320175952301</c:v>
                </c:pt>
                <c:pt idx="1916">
                  <c:v>26.320057157767401</c:v>
                </c:pt>
                <c:pt idx="1917">
                  <c:v>26.333794139582501</c:v>
                </c:pt>
                <c:pt idx="1918">
                  <c:v>26.347531121397601</c:v>
                </c:pt>
                <c:pt idx="1919">
                  <c:v>26.361268103212701</c:v>
                </c:pt>
                <c:pt idx="1920">
                  <c:v>26.375005085027901</c:v>
                </c:pt>
                <c:pt idx="1921">
                  <c:v>26.388742066843001</c:v>
                </c:pt>
                <c:pt idx="1922">
                  <c:v>26.402479048658101</c:v>
                </c:pt>
                <c:pt idx="1923">
                  <c:v>26.416216030473201</c:v>
                </c:pt>
                <c:pt idx="1924">
                  <c:v>26.429953012288301</c:v>
                </c:pt>
                <c:pt idx="1925">
                  <c:v>26.443689994103501</c:v>
                </c:pt>
                <c:pt idx="1926">
                  <c:v>26.457426975918601</c:v>
                </c:pt>
                <c:pt idx="1927">
                  <c:v>26.471163957733701</c:v>
                </c:pt>
                <c:pt idx="1928">
                  <c:v>26.484900939548801</c:v>
                </c:pt>
                <c:pt idx="1929">
                  <c:v>26.498637921363901</c:v>
                </c:pt>
                <c:pt idx="1930">
                  <c:v>26.512374903179001</c:v>
                </c:pt>
                <c:pt idx="1931">
                  <c:v>26.526111884994201</c:v>
                </c:pt>
                <c:pt idx="1932">
                  <c:v>26.539848866809301</c:v>
                </c:pt>
                <c:pt idx="1933">
                  <c:v>26.553585848624401</c:v>
                </c:pt>
                <c:pt idx="1934">
                  <c:v>26.567322830439501</c:v>
                </c:pt>
                <c:pt idx="1935">
                  <c:v>26.581059812254601</c:v>
                </c:pt>
                <c:pt idx="1936">
                  <c:v>26.594796794069801</c:v>
                </c:pt>
                <c:pt idx="1937">
                  <c:v>26.608533775884901</c:v>
                </c:pt>
                <c:pt idx="1938">
                  <c:v>26.622270757700001</c:v>
                </c:pt>
                <c:pt idx="1939">
                  <c:v>26.636007739515101</c:v>
                </c:pt>
                <c:pt idx="1940">
                  <c:v>26.649744721330201</c:v>
                </c:pt>
                <c:pt idx="1941">
                  <c:v>26.663481703145401</c:v>
                </c:pt>
                <c:pt idx="1942">
                  <c:v>26.677218684960501</c:v>
                </c:pt>
                <c:pt idx="1943">
                  <c:v>26.690955666775601</c:v>
                </c:pt>
                <c:pt idx="1944">
                  <c:v>26.704692648590701</c:v>
                </c:pt>
                <c:pt idx="1945">
                  <c:v>26.718429630405801</c:v>
                </c:pt>
                <c:pt idx="1946">
                  <c:v>26.732166612220901</c:v>
                </c:pt>
                <c:pt idx="1947">
                  <c:v>26.745903594036101</c:v>
                </c:pt>
                <c:pt idx="1948">
                  <c:v>26.759640575851201</c:v>
                </c:pt>
                <c:pt idx="1949">
                  <c:v>26.773377557666301</c:v>
                </c:pt>
                <c:pt idx="1950">
                  <c:v>26.787114539481401</c:v>
                </c:pt>
                <c:pt idx="1951">
                  <c:v>26.800851521296501</c:v>
                </c:pt>
                <c:pt idx="1952">
                  <c:v>26.8145885031117</c:v>
                </c:pt>
                <c:pt idx="1953">
                  <c:v>26.8283254849268</c:v>
                </c:pt>
                <c:pt idx="1954">
                  <c:v>26.842062466741901</c:v>
                </c:pt>
                <c:pt idx="1955">
                  <c:v>26.855799448557001</c:v>
                </c:pt>
                <c:pt idx="1956">
                  <c:v>26.869536430372101</c:v>
                </c:pt>
                <c:pt idx="1957">
                  <c:v>26.8832734121873</c:v>
                </c:pt>
                <c:pt idx="1958">
                  <c:v>26.8970103940024</c:v>
                </c:pt>
                <c:pt idx="1959">
                  <c:v>26.9107473758175</c:v>
                </c:pt>
                <c:pt idx="1960">
                  <c:v>26.924484357632601</c:v>
                </c:pt>
                <c:pt idx="1961">
                  <c:v>26.938221339447701</c:v>
                </c:pt>
                <c:pt idx="1962">
                  <c:v>26.951958321262801</c:v>
                </c:pt>
                <c:pt idx="1963">
                  <c:v>26.965695303078</c:v>
                </c:pt>
                <c:pt idx="1964">
                  <c:v>26.9794322848931</c:v>
                </c:pt>
                <c:pt idx="1965">
                  <c:v>26.9931692667082</c:v>
                </c:pt>
                <c:pt idx="1966">
                  <c:v>27.0069062485233</c:v>
                </c:pt>
                <c:pt idx="1967">
                  <c:v>27.020643230338401</c:v>
                </c:pt>
                <c:pt idx="1968">
                  <c:v>27.0343802121536</c:v>
                </c:pt>
                <c:pt idx="1969">
                  <c:v>27.0481171939687</c:v>
                </c:pt>
                <c:pt idx="1970">
                  <c:v>27.0618541757838</c:v>
                </c:pt>
                <c:pt idx="1971">
                  <c:v>27.0755911575989</c:v>
                </c:pt>
                <c:pt idx="1972">
                  <c:v>27.089328139414</c:v>
                </c:pt>
                <c:pt idx="1973">
                  <c:v>27.1030651212291</c:v>
                </c:pt>
                <c:pt idx="1974">
                  <c:v>27.1168021030443</c:v>
                </c:pt>
                <c:pt idx="1975">
                  <c:v>27.1305390848594</c:v>
                </c:pt>
                <c:pt idx="1976">
                  <c:v>27.1442760666745</c:v>
                </c:pt>
                <c:pt idx="1977">
                  <c:v>27.1580130484896</c:v>
                </c:pt>
                <c:pt idx="1978">
                  <c:v>27.1717500303047</c:v>
                </c:pt>
                <c:pt idx="1979">
                  <c:v>27.1854870121199</c:v>
                </c:pt>
                <c:pt idx="1980">
                  <c:v>27.199223993935</c:v>
                </c:pt>
                <c:pt idx="1981">
                  <c:v>27.2129609757501</c:v>
                </c:pt>
                <c:pt idx="1982">
                  <c:v>27.2266979575652</c:v>
                </c:pt>
                <c:pt idx="1983">
                  <c:v>27.2404349393803</c:v>
                </c:pt>
                <c:pt idx="1984">
                  <c:v>27.2541719211955</c:v>
                </c:pt>
                <c:pt idx="1985">
                  <c:v>27.2679089030106</c:v>
                </c:pt>
                <c:pt idx="1986">
                  <c:v>27.2816458848257</c:v>
                </c:pt>
                <c:pt idx="1987">
                  <c:v>27.2953828666408</c:v>
                </c:pt>
                <c:pt idx="1988">
                  <c:v>27.3091198484559</c:v>
                </c:pt>
                <c:pt idx="1989">
                  <c:v>27.322856830271</c:v>
                </c:pt>
                <c:pt idx="1990">
                  <c:v>27.3365938120862</c:v>
                </c:pt>
                <c:pt idx="1991">
                  <c:v>27.3503307939013</c:v>
                </c:pt>
                <c:pt idx="1992">
                  <c:v>27.3640677757164</c:v>
                </c:pt>
                <c:pt idx="1993">
                  <c:v>27.3778047575315</c:v>
                </c:pt>
                <c:pt idx="1994">
                  <c:v>27.3915417393466</c:v>
                </c:pt>
                <c:pt idx="1995">
                  <c:v>27.4052787211618</c:v>
                </c:pt>
                <c:pt idx="1996">
                  <c:v>27.4190157029769</c:v>
                </c:pt>
                <c:pt idx="1997">
                  <c:v>27.432752684792</c:v>
                </c:pt>
                <c:pt idx="1998">
                  <c:v>27.4464896666071</c:v>
                </c:pt>
                <c:pt idx="1999">
                  <c:v>27.4602266484222</c:v>
                </c:pt>
                <c:pt idx="2000">
                  <c:v>27.4739636302374</c:v>
                </c:pt>
                <c:pt idx="2001">
                  <c:v>27.4877006120525</c:v>
                </c:pt>
                <c:pt idx="2002">
                  <c:v>27.5014375938676</c:v>
                </c:pt>
                <c:pt idx="2003">
                  <c:v>27.5151745756827</c:v>
                </c:pt>
                <c:pt idx="2004">
                  <c:v>27.5289115574978</c:v>
                </c:pt>
                <c:pt idx="2005">
                  <c:v>27.5426485393129</c:v>
                </c:pt>
                <c:pt idx="2006">
                  <c:v>27.556385521128099</c:v>
                </c:pt>
                <c:pt idx="2007">
                  <c:v>27.5701225029432</c:v>
                </c:pt>
                <c:pt idx="2008">
                  <c:v>27.5838594847583</c:v>
                </c:pt>
                <c:pt idx="2009">
                  <c:v>27.5975964665734</c:v>
                </c:pt>
                <c:pt idx="2010">
                  <c:v>27.6113334483885</c:v>
                </c:pt>
                <c:pt idx="2011">
                  <c:v>27.625070430203699</c:v>
                </c:pt>
                <c:pt idx="2012">
                  <c:v>27.638807412018799</c:v>
                </c:pt>
                <c:pt idx="2013">
                  <c:v>27.6525443938339</c:v>
                </c:pt>
                <c:pt idx="2014">
                  <c:v>27.666281375649</c:v>
                </c:pt>
                <c:pt idx="2015">
                  <c:v>27.6800183574641</c:v>
                </c:pt>
                <c:pt idx="2016">
                  <c:v>27.6937553392792</c:v>
                </c:pt>
                <c:pt idx="2017">
                  <c:v>27.707492321094399</c:v>
                </c:pt>
                <c:pt idx="2018">
                  <c:v>27.721229302909499</c:v>
                </c:pt>
                <c:pt idx="2019">
                  <c:v>27.734966284724599</c:v>
                </c:pt>
                <c:pt idx="2020">
                  <c:v>27.7487032665397</c:v>
                </c:pt>
                <c:pt idx="2021">
                  <c:v>27.7624402483548</c:v>
                </c:pt>
                <c:pt idx="2022">
                  <c:v>27.776177230169999</c:v>
                </c:pt>
                <c:pt idx="2023">
                  <c:v>27.789914211985099</c:v>
                </c:pt>
                <c:pt idx="2024">
                  <c:v>27.803651193800199</c:v>
                </c:pt>
                <c:pt idx="2025">
                  <c:v>27.817388175615299</c:v>
                </c:pt>
                <c:pt idx="2026">
                  <c:v>27.831125157430399</c:v>
                </c:pt>
                <c:pt idx="2027">
                  <c:v>27.844862139245599</c:v>
                </c:pt>
                <c:pt idx="2028">
                  <c:v>27.858599121060699</c:v>
                </c:pt>
                <c:pt idx="2029">
                  <c:v>27.872336102875799</c:v>
                </c:pt>
                <c:pt idx="2030">
                  <c:v>27.886073084690899</c:v>
                </c:pt>
                <c:pt idx="2031">
                  <c:v>27.899810066505999</c:v>
                </c:pt>
                <c:pt idx="2032">
                  <c:v>27.913547048321099</c:v>
                </c:pt>
                <c:pt idx="2033">
                  <c:v>27.927284030136299</c:v>
                </c:pt>
                <c:pt idx="2034">
                  <c:v>27.941021011951399</c:v>
                </c:pt>
                <c:pt idx="2035">
                  <c:v>27.954757993766499</c:v>
                </c:pt>
                <c:pt idx="2036">
                  <c:v>27.968494975581599</c:v>
                </c:pt>
                <c:pt idx="2037">
                  <c:v>27.982231957396699</c:v>
                </c:pt>
                <c:pt idx="2038">
                  <c:v>27.995968939211899</c:v>
                </c:pt>
                <c:pt idx="2039">
                  <c:v>28.009705921026999</c:v>
                </c:pt>
                <c:pt idx="2040">
                  <c:v>28.023442902842099</c:v>
                </c:pt>
                <c:pt idx="2041">
                  <c:v>28.037179884657199</c:v>
                </c:pt>
                <c:pt idx="2042">
                  <c:v>28.050916866472299</c:v>
                </c:pt>
                <c:pt idx="2043">
                  <c:v>28.064653848287499</c:v>
                </c:pt>
                <c:pt idx="2044">
                  <c:v>28.078390830102599</c:v>
                </c:pt>
                <c:pt idx="2045">
                  <c:v>28.092127811917699</c:v>
                </c:pt>
                <c:pt idx="2046">
                  <c:v>28.105864793732799</c:v>
                </c:pt>
                <c:pt idx="2047">
                  <c:v>28.119601775547899</c:v>
                </c:pt>
                <c:pt idx="2048">
                  <c:v>28.133338757362999</c:v>
                </c:pt>
                <c:pt idx="2049">
                  <c:v>28.147075739178199</c:v>
                </c:pt>
                <c:pt idx="2050">
                  <c:v>28.160812720993299</c:v>
                </c:pt>
                <c:pt idx="2051">
                  <c:v>28.174549702808399</c:v>
                </c:pt>
                <c:pt idx="2052">
                  <c:v>28.188286684623499</c:v>
                </c:pt>
                <c:pt idx="2053">
                  <c:v>28.202023666438599</c:v>
                </c:pt>
                <c:pt idx="2054">
                  <c:v>28.215760648253799</c:v>
                </c:pt>
                <c:pt idx="2055">
                  <c:v>28.229497630068899</c:v>
                </c:pt>
                <c:pt idx="2056">
                  <c:v>28.243234611883999</c:v>
                </c:pt>
                <c:pt idx="2057">
                  <c:v>28.256971593699099</c:v>
                </c:pt>
                <c:pt idx="2058">
                  <c:v>28.270708575514199</c:v>
                </c:pt>
                <c:pt idx="2059">
                  <c:v>28.284445557329398</c:v>
                </c:pt>
                <c:pt idx="2060">
                  <c:v>28.298182539144499</c:v>
                </c:pt>
                <c:pt idx="2061">
                  <c:v>28.311919520959599</c:v>
                </c:pt>
                <c:pt idx="2062">
                  <c:v>28.325656502774699</c:v>
                </c:pt>
                <c:pt idx="2063">
                  <c:v>28.339393484589799</c:v>
                </c:pt>
                <c:pt idx="2064">
                  <c:v>28.353130466404899</c:v>
                </c:pt>
                <c:pt idx="2065">
                  <c:v>28.366867448220098</c:v>
                </c:pt>
                <c:pt idx="2066">
                  <c:v>28.380604430035199</c:v>
                </c:pt>
                <c:pt idx="2067">
                  <c:v>28.394341411850299</c:v>
                </c:pt>
                <c:pt idx="2068">
                  <c:v>28.408078393665399</c:v>
                </c:pt>
                <c:pt idx="2069">
                  <c:v>28.421815375480499</c:v>
                </c:pt>
                <c:pt idx="2070">
                  <c:v>28.435552357295698</c:v>
                </c:pt>
                <c:pt idx="2071">
                  <c:v>28.449289339110798</c:v>
                </c:pt>
                <c:pt idx="2072">
                  <c:v>28.463026320925898</c:v>
                </c:pt>
                <c:pt idx="2073">
                  <c:v>28.476763302740999</c:v>
                </c:pt>
                <c:pt idx="2074">
                  <c:v>28.490500284556099</c:v>
                </c:pt>
                <c:pt idx="2075">
                  <c:v>28.504237266371302</c:v>
                </c:pt>
                <c:pt idx="2076">
                  <c:v>28.517974248186398</c:v>
                </c:pt>
                <c:pt idx="2077">
                  <c:v>28.531711230001498</c:v>
                </c:pt>
                <c:pt idx="2078">
                  <c:v>28.545448211816598</c:v>
                </c:pt>
                <c:pt idx="2079">
                  <c:v>28.559185193631698</c:v>
                </c:pt>
                <c:pt idx="2080">
                  <c:v>28.572922175446799</c:v>
                </c:pt>
                <c:pt idx="2081">
                  <c:v>28.586659157262002</c:v>
                </c:pt>
                <c:pt idx="2082">
                  <c:v>28.600396139077102</c:v>
                </c:pt>
                <c:pt idx="2083">
                  <c:v>28.614133120892198</c:v>
                </c:pt>
                <c:pt idx="2084">
                  <c:v>28.627870102707298</c:v>
                </c:pt>
                <c:pt idx="2085">
                  <c:v>28.641607084522398</c:v>
                </c:pt>
                <c:pt idx="2086">
                  <c:v>28.655344066337602</c:v>
                </c:pt>
                <c:pt idx="2087">
                  <c:v>28.669081048152702</c:v>
                </c:pt>
                <c:pt idx="2088">
                  <c:v>28.682818029967802</c:v>
                </c:pt>
                <c:pt idx="2089">
                  <c:v>28.696555011782898</c:v>
                </c:pt>
                <c:pt idx="2090">
                  <c:v>28.710291993597998</c:v>
                </c:pt>
                <c:pt idx="2091">
                  <c:v>28.724028975413201</c:v>
                </c:pt>
                <c:pt idx="2092">
                  <c:v>28.737765957228302</c:v>
                </c:pt>
                <c:pt idx="2093">
                  <c:v>28.751502939043402</c:v>
                </c:pt>
                <c:pt idx="2094">
                  <c:v>28.765239920858502</c:v>
                </c:pt>
                <c:pt idx="2095">
                  <c:v>28.778976902673602</c:v>
                </c:pt>
                <c:pt idx="2096">
                  <c:v>28.792713884488698</c:v>
                </c:pt>
                <c:pt idx="2097">
                  <c:v>28.806450866303901</c:v>
                </c:pt>
                <c:pt idx="2098">
                  <c:v>28.820187848119001</c:v>
                </c:pt>
                <c:pt idx="2099">
                  <c:v>28.833924829934102</c:v>
                </c:pt>
                <c:pt idx="2100">
                  <c:v>28.847661811749202</c:v>
                </c:pt>
                <c:pt idx="2101">
                  <c:v>28.861398793564302</c:v>
                </c:pt>
                <c:pt idx="2102">
                  <c:v>28.875135775379501</c:v>
                </c:pt>
                <c:pt idx="2103">
                  <c:v>28.888872757194601</c:v>
                </c:pt>
                <c:pt idx="2104">
                  <c:v>28.902609739009701</c:v>
                </c:pt>
                <c:pt idx="2105">
                  <c:v>28.916346720824802</c:v>
                </c:pt>
                <c:pt idx="2106">
                  <c:v>28.930083702639902</c:v>
                </c:pt>
                <c:pt idx="2107">
                  <c:v>28.943820684455101</c:v>
                </c:pt>
                <c:pt idx="2108">
                  <c:v>28.957557666270201</c:v>
                </c:pt>
                <c:pt idx="2109">
                  <c:v>28.971294648085301</c:v>
                </c:pt>
                <c:pt idx="2110">
                  <c:v>28.985031629900401</c:v>
                </c:pt>
                <c:pt idx="2111">
                  <c:v>28.998768611715501</c:v>
                </c:pt>
                <c:pt idx="2112">
                  <c:v>29.012505593530602</c:v>
                </c:pt>
                <c:pt idx="2113">
                  <c:v>29.026242575345801</c:v>
                </c:pt>
                <c:pt idx="2114">
                  <c:v>29.039979557160901</c:v>
                </c:pt>
                <c:pt idx="2115">
                  <c:v>29.053716538976001</c:v>
                </c:pt>
                <c:pt idx="2116">
                  <c:v>29.067453520791101</c:v>
                </c:pt>
                <c:pt idx="2117">
                  <c:v>29.081190502606201</c:v>
                </c:pt>
                <c:pt idx="2118">
                  <c:v>29.094927484421401</c:v>
                </c:pt>
                <c:pt idx="2119">
                  <c:v>29.108664466236501</c:v>
                </c:pt>
                <c:pt idx="2120">
                  <c:v>29.122401448051601</c:v>
                </c:pt>
                <c:pt idx="2121">
                  <c:v>29.136138429866701</c:v>
                </c:pt>
                <c:pt idx="2122">
                  <c:v>29.149875411681801</c:v>
                </c:pt>
                <c:pt idx="2123">
                  <c:v>29.163612393497001</c:v>
                </c:pt>
                <c:pt idx="2124">
                  <c:v>29.177349375312101</c:v>
                </c:pt>
                <c:pt idx="2125">
                  <c:v>29.191086357127201</c:v>
                </c:pt>
                <c:pt idx="2126">
                  <c:v>29.204823338942301</c:v>
                </c:pt>
                <c:pt idx="2127">
                  <c:v>29.218560320757401</c:v>
                </c:pt>
                <c:pt idx="2128">
                  <c:v>29.232297302572501</c:v>
                </c:pt>
                <c:pt idx="2129">
                  <c:v>29.246034284387701</c:v>
                </c:pt>
                <c:pt idx="2130">
                  <c:v>29.259771266202801</c:v>
                </c:pt>
                <c:pt idx="2131">
                  <c:v>29.273508248017901</c:v>
                </c:pt>
                <c:pt idx="2132">
                  <c:v>29.287245229833001</c:v>
                </c:pt>
                <c:pt idx="2133">
                  <c:v>29.300982211648101</c:v>
                </c:pt>
                <c:pt idx="2134">
                  <c:v>29.314719193463301</c:v>
                </c:pt>
                <c:pt idx="2135">
                  <c:v>29.328456175278401</c:v>
                </c:pt>
                <c:pt idx="2136">
                  <c:v>29.342193157093501</c:v>
                </c:pt>
                <c:pt idx="2137">
                  <c:v>29.355930138908601</c:v>
                </c:pt>
                <c:pt idx="2138">
                  <c:v>29.369667120723701</c:v>
                </c:pt>
                <c:pt idx="2139">
                  <c:v>29.383404102538801</c:v>
                </c:pt>
                <c:pt idx="2140">
                  <c:v>29.397141084354001</c:v>
                </c:pt>
                <c:pt idx="2141">
                  <c:v>29.410878066169101</c:v>
                </c:pt>
                <c:pt idx="2142">
                  <c:v>29.424615047984201</c:v>
                </c:pt>
                <c:pt idx="2143">
                  <c:v>29.438352029799301</c:v>
                </c:pt>
                <c:pt idx="2144">
                  <c:v>29.452089011614401</c:v>
                </c:pt>
                <c:pt idx="2145">
                  <c:v>29.465825993429601</c:v>
                </c:pt>
                <c:pt idx="2146">
                  <c:v>29.479562975244701</c:v>
                </c:pt>
                <c:pt idx="2147">
                  <c:v>29.493299957059801</c:v>
                </c:pt>
                <c:pt idx="2148">
                  <c:v>29.507036938874901</c:v>
                </c:pt>
                <c:pt idx="2149">
                  <c:v>29.520773920690001</c:v>
                </c:pt>
                <c:pt idx="2150">
                  <c:v>29.5345109025052</c:v>
                </c:pt>
                <c:pt idx="2151">
                  <c:v>29.5482478843203</c:v>
                </c:pt>
                <c:pt idx="2152">
                  <c:v>29.561984866135401</c:v>
                </c:pt>
                <c:pt idx="2153">
                  <c:v>29.575721847950501</c:v>
                </c:pt>
                <c:pt idx="2154">
                  <c:v>29.589458829765601</c:v>
                </c:pt>
                <c:pt idx="2155">
                  <c:v>29.603195811580701</c:v>
                </c:pt>
                <c:pt idx="2156">
                  <c:v>29.6169327933959</c:v>
                </c:pt>
                <c:pt idx="2157">
                  <c:v>29.630669775211</c:v>
                </c:pt>
                <c:pt idx="2158">
                  <c:v>29.644406757026101</c:v>
                </c:pt>
                <c:pt idx="2159">
                  <c:v>29.658143738841201</c:v>
                </c:pt>
                <c:pt idx="2160">
                  <c:v>29.671880720656301</c:v>
                </c:pt>
                <c:pt idx="2161">
                  <c:v>29.6856177024715</c:v>
                </c:pt>
                <c:pt idx="2162">
                  <c:v>29.6993546842866</c:v>
                </c:pt>
                <c:pt idx="2163">
                  <c:v>29.7130916661017</c:v>
                </c:pt>
                <c:pt idx="2164">
                  <c:v>29.7268286479168</c:v>
                </c:pt>
                <c:pt idx="2165">
                  <c:v>29.740565629731901</c:v>
                </c:pt>
                <c:pt idx="2166">
                  <c:v>29.7543026115471</c:v>
                </c:pt>
                <c:pt idx="2167">
                  <c:v>29.7680395933622</c:v>
                </c:pt>
                <c:pt idx="2168">
                  <c:v>29.7817765751773</c:v>
                </c:pt>
                <c:pt idx="2169">
                  <c:v>29.7955135569924</c:v>
                </c:pt>
                <c:pt idx="2170">
                  <c:v>29.8092505388075</c:v>
                </c:pt>
                <c:pt idx="2171">
                  <c:v>29.8229875206226</c:v>
                </c:pt>
                <c:pt idx="2172">
                  <c:v>29.8367245024378</c:v>
                </c:pt>
                <c:pt idx="2173">
                  <c:v>29.8504614842529</c:v>
                </c:pt>
                <c:pt idx="2174">
                  <c:v>29.864198466068</c:v>
                </c:pt>
                <c:pt idx="2175">
                  <c:v>29.8779354478831</c:v>
                </c:pt>
                <c:pt idx="2176">
                  <c:v>29.8916724296982</c:v>
                </c:pt>
                <c:pt idx="2177">
                  <c:v>29.9054094115134</c:v>
                </c:pt>
                <c:pt idx="2178">
                  <c:v>29.9191463933285</c:v>
                </c:pt>
                <c:pt idx="2179">
                  <c:v>29.9328833751436</c:v>
                </c:pt>
                <c:pt idx="2180">
                  <c:v>29.9466203569587</c:v>
                </c:pt>
                <c:pt idx="2181">
                  <c:v>29.9603573387738</c:v>
                </c:pt>
                <c:pt idx="2182">
                  <c:v>29.974094320589</c:v>
                </c:pt>
                <c:pt idx="2183">
                  <c:v>29.9878313024041</c:v>
                </c:pt>
                <c:pt idx="2184">
                  <c:v>30.0015682842192</c:v>
                </c:pt>
                <c:pt idx="2185">
                  <c:v>30.0153052660343</c:v>
                </c:pt>
                <c:pt idx="2186">
                  <c:v>30.0290422478494</c:v>
                </c:pt>
                <c:pt idx="2187">
                  <c:v>30.0427792296645</c:v>
                </c:pt>
                <c:pt idx="2188">
                  <c:v>30.0565162114797</c:v>
                </c:pt>
                <c:pt idx="2189">
                  <c:v>30.0702531932948</c:v>
                </c:pt>
                <c:pt idx="2190">
                  <c:v>30.0839901751099</c:v>
                </c:pt>
                <c:pt idx="2191">
                  <c:v>30.097727156925</c:v>
                </c:pt>
                <c:pt idx="2192">
                  <c:v>30.1114641387401</c:v>
                </c:pt>
                <c:pt idx="2193">
                  <c:v>30.1252011205553</c:v>
                </c:pt>
                <c:pt idx="2194">
                  <c:v>30.1389381023704</c:v>
                </c:pt>
                <c:pt idx="2195">
                  <c:v>30.1526750841855</c:v>
                </c:pt>
                <c:pt idx="2196">
                  <c:v>30.1664120660006</c:v>
                </c:pt>
                <c:pt idx="2197">
                  <c:v>30.1801490478157</c:v>
                </c:pt>
                <c:pt idx="2198">
                  <c:v>30.1938860296308</c:v>
                </c:pt>
                <c:pt idx="2199">
                  <c:v>30.207623011446</c:v>
                </c:pt>
                <c:pt idx="2200">
                  <c:v>30.2213599932611</c:v>
                </c:pt>
                <c:pt idx="2201">
                  <c:v>30.2350969750762</c:v>
                </c:pt>
                <c:pt idx="2202">
                  <c:v>30.2488339568913</c:v>
                </c:pt>
                <c:pt idx="2203">
                  <c:v>30.2625709387064</c:v>
                </c:pt>
                <c:pt idx="2204">
                  <c:v>30.276307920521599</c:v>
                </c:pt>
                <c:pt idx="2205">
                  <c:v>30.2900449023367</c:v>
                </c:pt>
                <c:pt idx="2206">
                  <c:v>30.3037818841518</c:v>
                </c:pt>
                <c:pt idx="2207">
                  <c:v>30.3175188659669</c:v>
                </c:pt>
                <c:pt idx="2208">
                  <c:v>30.331255847782</c:v>
                </c:pt>
                <c:pt idx="2209">
                  <c:v>30.344992829597199</c:v>
                </c:pt>
                <c:pt idx="2210">
                  <c:v>30.358729811412299</c:v>
                </c:pt>
                <c:pt idx="2211">
                  <c:v>30.3724667932274</c:v>
                </c:pt>
                <c:pt idx="2212">
                  <c:v>30.3862037750425</c:v>
                </c:pt>
                <c:pt idx="2213">
                  <c:v>30.3999407568576</c:v>
                </c:pt>
                <c:pt idx="2214">
                  <c:v>30.4136777386727</c:v>
                </c:pt>
                <c:pt idx="2215">
                  <c:v>30.427414720487899</c:v>
                </c:pt>
                <c:pt idx="2216">
                  <c:v>30.441151702302999</c:v>
                </c:pt>
                <c:pt idx="2217">
                  <c:v>30.454888684118099</c:v>
                </c:pt>
                <c:pt idx="2218">
                  <c:v>30.4686256659332</c:v>
                </c:pt>
                <c:pt idx="2219">
                  <c:v>30.4823626477483</c:v>
                </c:pt>
                <c:pt idx="2220">
                  <c:v>30.496099629563499</c:v>
                </c:pt>
                <c:pt idx="2221">
                  <c:v>30.509836611378599</c:v>
                </c:pt>
                <c:pt idx="2222">
                  <c:v>30.523573593193699</c:v>
                </c:pt>
                <c:pt idx="2223">
                  <c:v>30.537310575008799</c:v>
                </c:pt>
                <c:pt idx="2224">
                  <c:v>30.551047556823899</c:v>
                </c:pt>
                <c:pt idx="2225">
                  <c:v>30.564784538639099</c:v>
                </c:pt>
                <c:pt idx="2226">
                  <c:v>30.578521520454199</c:v>
                </c:pt>
                <c:pt idx="2227">
                  <c:v>30.592258502269299</c:v>
                </c:pt>
                <c:pt idx="2228">
                  <c:v>30.605995484084399</c:v>
                </c:pt>
                <c:pt idx="2229">
                  <c:v>30.619732465899499</c:v>
                </c:pt>
                <c:pt idx="2230">
                  <c:v>30.633469447714599</c:v>
                </c:pt>
                <c:pt idx="2231">
                  <c:v>30.647206429529799</c:v>
                </c:pt>
                <c:pt idx="2232">
                  <c:v>30.660943411344899</c:v>
                </c:pt>
                <c:pt idx="2233">
                  <c:v>30.674680393159999</c:v>
                </c:pt>
                <c:pt idx="2234">
                  <c:v>30.688417374975099</c:v>
                </c:pt>
                <c:pt idx="2235">
                  <c:v>30.702154356790199</c:v>
                </c:pt>
                <c:pt idx="2236">
                  <c:v>30.715891338605399</c:v>
                </c:pt>
                <c:pt idx="2237">
                  <c:v>30.729628320420499</c:v>
                </c:pt>
                <c:pt idx="2238">
                  <c:v>30.743365302235599</c:v>
                </c:pt>
                <c:pt idx="2239">
                  <c:v>30.757102284050699</c:v>
                </c:pt>
                <c:pt idx="2240">
                  <c:v>30.770839265865799</c:v>
                </c:pt>
                <c:pt idx="2241">
                  <c:v>30.784576247680999</c:v>
                </c:pt>
                <c:pt idx="2242">
                  <c:v>30.798313229496099</c:v>
                </c:pt>
                <c:pt idx="2243">
                  <c:v>30.812050211311199</c:v>
                </c:pt>
                <c:pt idx="2244">
                  <c:v>30.825787193126299</c:v>
                </c:pt>
                <c:pt idx="2245">
                  <c:v>30.839524174941399</c:v>
                </c:pt>
                <c:pt idx="2246">
                  <c:v>30.853261156756499</c:v>
                </c:pt>
                <c:pt idx="2247">
                  <c:v>30.866998138571699</c:v>
                </c:pt>
                <c:pt idx="2248">
                  <c:v>30.880735120386799</c:v>
                </c:pt>
                <c:pt idx="2249">
                  <c:v>30.894472102201899</c:v>
                </c:pt>
                <c:pt idx="2250">
                  <c:v>30.908209084016999</c:v>
                </c:pt>
                <c:pt idx="2251">
                  <c:v>30.921946065832099</c:v>
                </c:pt>
                <c:pt idx="2252">
                  <c:v>30.935683047647299</c:v>
                </c:pt>
                <c:pt idx="2253">
                  <c:v>30.949420029462399</c:v>
                </c:pt>
                <c:pt idx="2254">
                  <c:v>30.963157011277499</c:v>
                </c:pt>
                <c:pt idx="2255">
                  <c:v>30.976893993092599</c:v>
                </c:pt>
                <c:pt idx="2256">
                  <c:v>30.990630974907699</c:v>
                </c:pt>
                <c:pt idx="2257">
                  <c:v>31.004367956722898</c:v>
                </c:pt>
                <c:pt idx="2258">
                  <c:v>31.018104938537999</c:v>
                </c:pt>
                <c:pt idx="2259">
                  <c:v>31.031841920353099</c:v>
                </c:pt>
                <c:pt idx="2260">
                  <c:v>31.045578902168199</c:v>
                </c:pt>
                <c:pt idx="2261">
                  <c:v>31.059315883983299</c:v>
                </c:pt>
                <c:pt idx="2262">
                  <c:v>31.073052865798399</c:v>
                </c:pt>
                <c:pt idx="2263">
                  <c:v>31.086789847613598</c:v>
                </c:pt>
                <c:pt idx="2264">
                  <c:v>31.100526829428699</c:v>
                </c:pt>
                <c:pt idx="2265">
                  <c:v>31.114263811243799</c:v>
                </c:pt>
                <c:pt idx="2266">
                  <c:v>31.128000793058899</c:v>
                </c:pt>
                <c:pt idx="2267">
                  <c:v>31.141737774873999</c:v>
                </c:pt>
                <c:pt idx="2268">
                  <c:v>31.155474756689198</c:v>
                </c:pt>
                <c:pt idx="2269">
                  <c:v>31.169211738504298</c:v>
                </c:pt>
                <c:pt idx="2270">
                  <c:v>31.182948720319398</c:v>
                </c:pt>
                <c:pt idx="2271">
                  <c:v>31.196685702134499</c:v>
                </c:pt>
                <c:pt idx="2272">
                  <c:v>31.210422683949599</c:v>
                </c:pt>
                <c:pt idx="2273">
                  <c:v>31.224159665764802</c:v>
                </c:pt>
                <c:pt idx="2274">
                  <c:v>31.237896647579898</c:v>
                </c:pt>
                <c:pt idx="2275">
                  <c:v>31.251633629394998</c:v>
                </c:pt>
                <c:pt idx="2276">
                  <c:v>31.265370611210098</c:v>
                </c:pt>
                <c:pt idx="2277">
                  <c:v>31.279107593025198</c:v>
                </c:pt>
                <c:pt idx="2278">
                  <c:v>31.292844574840299</c:v>
                </c:pt>
                <c:pt idx="2279">
                  <c:v>31.306581556655502</c:v>
                </c:pt>
                <c:pt idx="2280">
                  <c:v>31.320318538470602</c:v>
                </c:pt>
                <c:pt idx="2281">
                  <c:v>31.334055520285698</c:v>
                </c:pt>
                <c:pt idx="2282">
                  <c:v>31.347792502100798</c:v>
                </c:pt>
                <c:pt idx="2283">
                  <c:v>31.361529483915898</c:v>
                </c:pt>
                <c:pt idx="2284">
                  <c:v>31.375266465731102</c:v>
                </c:pt>
                <c:pt idx="2285">
                  <c:v>31.389003447546202</c:v>
                </c:pt>
                <c:pt idx="2286">
                  <c:v>31.402740429361302</c:v>
                </c:pt>
                <c:pt idx="2287">
                  <c:v>31.416477411176398</c:v>
                </c:pt>
                <c:pt idx="2288">
                  <c:v>31.430214392991498</c:v>
                </c:pt>
                <c:pt idx="2289">
                  <c:v>31.443951374806598</c:v>
                </c:pt>
                <c:pt idx="2290">
                  <c:v>31.457688356621802</c:v>
                </c:pt>
                <c:pt idx="2291">
                  <c:v>31.471425338436902</c:v>
                </c:pt>
                <c:pt idx="2292">
                  <c:v>31.485162320252002</c:v>
                </c:pt>
                <c:pt idx="2293">
                  <c:v>31.498899302067102</c:v>
                </c:pt>
                <c:pt idx="2294">
                  <c:v>31.512636283882198</c:v>
                </c:pt>
                <c:pt idx="2295">
                  <c:v>31.526373265697401</c:v>
                </c:pt>
                <c:pt idx="2296">
                  <c:v>31.540110247512501</c:v>
                </c:pt>
                <c:pt idx="2297">
                  <c:v>31.553847229327602</c:v>
                </c:pt>
                <c:pt idx="2298">
                  <c:v>31.567584211142702</c:v>
                </c:pt>
                <c:pt idx="2299">
                  <c:v>31.581321192957802</c:v>
                </c:pt>
                <c:pt idx="2300">
                  <c:v>31.595058174773001</c:v>
                </c:pt>
                <c:pt idx="2301">
                  <c:v>31.608795156588101</c:v>
                </c:pt>
                <c:pt idx="2302">
                  <c:v>31.622532138403201</c:v>
                </c:pt>
                <c:pt idx="2303">
                  <c:v>31.636269120218302</c:v>
                </c:pt>
                <c:pt idx="2304">
                  <c:v>31.650006102033402</c:v>
                </c:pt>
                <c:pt idx="2305">
                  <c:v>31.663743083848502</c:v>
                </c:pt>
                <c:pt idx="2306">
                  <c:v>31.677480065663701</c:v>
                </c:pt>
                <c:pt idx="2307">
                  <c:v>31.691217047478801</c:v>
                </c:pt>
                <c:pt idx="2308">
                  <c:v>31.704954029293901</c:v>
                </c:pt>
                <c:pt idx="2309">
                  <c:v>31.718691011109001</c:v>
                </c:pt>
                <c:pt idx="2310">
                  <c:v>31.732427992924102</c:v>
                </c:pt>
                <c:pt idx="2311">
                  <c:v>31.746164974739301</c:v>
                </c:pt>
                <c:pt idx="2312">
                  <c:v>31.759901956554401</c:v>
                </c:pt>
                <c:pt idx="2313">
                  <c:v>31.773638938369501</c:v>
                </c:pt>
                <c:pt idx="2314">
                  <c:v>31.787375920184601</c:v>
                </c:pt>
                <c:pt idx="2315">
                  <c:v>31.801112901999701</c:v>
                </c:pt>
                <c:pt idx="2316">
                  <c:v>31.814849883814901</c:v>
                </c:pt>
                <c:pt idx="2317">
                  <c:v>31.828586865630001</c:v>
                </c:pt>
                <c:pt idx="2318">
                  <c:v>31.842323847445101</c:v>
                </c:pt>
                <c:pt idx="2319">
                  <c:v>31.856060829260201</c:v>
                </c:pt>
                <c:pt idx="2320">
                  <c:v>31.869797811075301</c:v>
                </c:pt>
                <c:pt idx="2321">
                  <c:v>31.883534792890401</c:v>
                </c:pt>
                <c:pt idx="2322">
                  <c:v>31.897271774705601</c:v>
                </c:pt>
                <c:pt idx="2323">
                  <c:v>31.911008756520701</c:v>
                </c:pt>
                <c:pt idx="2324">
                  <c:v>31.924745738335801</c:v>
                </c:pt>
                <c:pt idx="2325">
                  <c:v>31.938482720150901</c:v>
                </c:pt>
                <c:pt idx="2326">
                  <c:v>31.952219701966001</c:v>
                </c:pt>
                <c:pt idx="2327">
                  <c:v>31.965956683781201</c:v>
                </c:pt>
                <c:pt idx="2328">
                  <c:v>31.979693665596301</c:v>
                </c:pt>
                <c:pt idx="2329">
                  <c:v>31.993430647411401</c:v>
                </c:pt>
                <c:pt idx="2330">
                  <c:v>32.007167629226501</c:v>
                </c:pt>
                <c:pt idx="2331">
                  <c:v>32.020904611041601</c:v>
                </c:pt>
                <c:pt idx="2332">
                  <c:v>32.034641592856801</c:v>
                </c:pt>
                <c:pt idx="2333">
                  <c:v>32.048378574671901</c:v>
                </c:pt>
                <c:pt idx="2334">
                  <c:v>32.062115556487001</c:v>
                </c:pt>
                <c:pt idx="2335">
                  <c:v>32.075852538302101</c:v>
                </c:pt>
                <c:pt idx="2336">
                  <c:v>32.089589520117201</c:v>
                </c:pt>
                <c:pt idx="2337">
                  <c:v>32.103326501932301</c:v>
                </c:pt>
                <c:pt idx="2338">
                  <c:v>32.117063483747501</c:v>
                </c:pt>
                <c:pt idx="2339">
                  <c:v>32.130800465562601</c:v>
                </c:pt>
                <c:pt idx="2340">
                  <c:v>32.144537447377701</c:v>
                </c:pt>
                <c:pt idx="2341">
                  <c:v>32.158274429192801</c:v>
                </c:pt>
                <c:pt idx="2342">
                  <c:v>32.172011411007901</c:v>
                </c:pt>
                <c:pt idx="2343">
                  <c:v>32.185748392823101</c:v>
                </c:pt>
                <c:pt idx="2344">
                  <c:v>32.199485374638201</c:v>
                </c:pt>
                <c:pt idx="2345">
                  <c:v>32.213222356453301</c:v>
                </c:pt>
                <c:pt idx="2346">
                  <c:v>32.226959338268401</c:v>
                </c:pt>
                <c:pt idx="2347">
                  <c:v>32.240696320083501</c:v>
                </c:pt>
                <c:pt idx="2348">
                  <c:v>32.2544333018987</c:v>
                </c:pt>
                <c:pt idx="2349">
                  <c:v>32.2681702837138</c:v>
                </c:pt>
                <c:pt idx="2350">
                  <c:v>32.281907265528901</c:v>
                </c:pt>
                <c:pt idx="2351">
                  <c:v>32.295644247344001</c:v>
                </c:pt>
                <c:pt idx="2352">
                  <c:v>32.309381229159101</c:v>
                </c:pt>
                <c:pt idx="2353">
                  <c:v>32.323118210974201</c:v>
                </c:pt>
                <c:pt idx="2354">
                  <c:v>32.3368551927894</c:v>
                </c:pt>
                <c:pt idx="2355">
                  <c:v>32.3505921746045</c:v>
                </c:pt>
                <c:pt idx="2356">
                  <c:v>32.364329156419601</c:v>
                </c:pt>
                <c:pt idx="2357">
                  <c:v>32.378066138234701</c:v>
                </c:pt>
                <c:pt idx="2358">
                  <c:v>32.391803120049801</c:v>
                </c:pt>
                <c:pt idx="2359">
                  <c:v>32.405540101865</c:v>
                </c:pt>
                <c:pt idx="2360">
                  <c:v>32.4192770836801</c:v>
                </c:pt>
                <c:pt idx="2361">
                  <c:v>32.4330140654952</c:v>
                </c:pt>
                <c:pt idx="2362">
                  <c:v>32.4467510473103</c:v>
                </c:pt>
                <c:pt idx="2363">
                  <c:v>32.460488029125401</c:v>
                </c:pt>
                <c:pt idx="2364">
                  <c:v>32.4742250109406</c:v>
                </c:pt>
                <c:pt idx="2365">
                  <c:v>32.4879619927557</c:v>
                </c:pt>
                <c:pt idx="2366">
                  <c:v>32.5016989745708</c:v>
                </c:pt>
                <c:pt idx="2367">
                  <c:v>32.5154359563859</c:v>
                </c:pt>
                <c:pt idx="2368">
                  <c:v>32.529172938201</c:v>
                </c:pt>
                <c:pt idx="2369">
                  <c:v>32.542909920016101</c:v>
                </c:pt>
                <c:pt idx="2370">
                  <c:v>32.5566469018313</c:v>
                </c:pt>
                <c:pt idx="2371">
                  <c:v>32.5703838836464</c:v>
                </c:pt>
                <c:pt idx="2372">
                  <c:v>32.5841208654615</c:v>
                </c:pt>
                <c:pt idx="2373">
                  <c:v>32.5978578472766</c:v>
                </c:pt>
                <c:pt idx="2374">
                  <c:v>32.6115948290917</c:v>
                </c:pt>
                <c:pt idx="2375">
                  <c:v>32.6253318109069</c:v>
                </c:pt>
                <c:pt idx="2376">
                  <c:v>32.639068792722</c:v>
                </c:pt>
                <c:pt idx="2377">
                  <c:v>32.6528057745371</c:v>
                </c:pt>
                <c:pt idx="2378">
                  <c:v>32.6665427563522</c:v>
                </c:pt>
                <c:pt idx="2379">
                  <c:v>32.6802797381673</c:v>
                </c:pt>
                <c:pt idx="2380">
                  <c:v>32.6940167199825</c:v>
                </c:pt>
                <c:pt idx="2381">
                  <c:v>32.7077537017976</c:v>
                </c:pt>
                <c:pt idx="2382">
                  <c:v>32.7214906836127</c:v>
                </c:pt>
                <c:pt idx="2383">
                  <c:v>32.7352276654278</c:v>
                </c:pt>
                <c:pt idx="2384">
                  <c:v>32.7489646472429</c:v>
                </c:pt>
                <c:pt idx="2385">
                  <c:v>32.762701629058</c:v>
                </c:pt>
                <c:pt idx="2386">
                  <c:v>32.7764386108732</c:v>
                </c:pt>
                <c:pt idx="2387">
                  <c:v>32.7901755926883</c:v>
                </c:pt>
                <c:pt idx="2388">
                  <c:v>32.8039125745034</c:v>
                </c:pt>
                <c:pt idx="2389">
                  <c:v>32.8176495563185</c:v>
                </c:pt>
                <c:pt idx="2390">
                  <c:v>32.8313865381336</c:v>
                </c:pt>
                <c:pt idx="2391">
                  <c:v>32.8451235199488</c:v>
                </c:pt>
                <c:pt idx="2392">
                  <c:v>32.8588605017639</c:v>
                </c:pt>
                <c:pt idx="2393">
                  <c:v>32.872597483579</c:v>
                </c:pt>
                <c:pt idx="2394">
                  <c:v>32.8863344653941</c:v>
                </c:pt>
                <c:pt idx="2395">
                  <c:v>32.9000714472092</c:v>
                </c:pt>
                <c:pt idx="2396">
                  <c:v>32.9138084290243</c:v>
                </c:pt>
                <c:pt idx="2397">
                  <c:v>32.9275454108395</c:v>
                </c:pt>
                <c:pt idx="2398">
                  <c:v>32.9412823926546</c:v>
                </c:pt>
                <c:pt idx="2399">
                  <c:v>32.9550193744697</c:v>
                </c:pt>
                <c:pt idx="2400">
                  <c:v>32.9687563562848</c:v>
                </c:pt>
                <c:pt idx="2401">
                  <c:v>32.9824933380999</c:v>
                </c:pt>
                <c:pt idx="2402">
                  <c:v>32.996230319915099</c:v>
                </c:pt>
                <c:pt idx="2403">
                  <c:v>33.0099673017302</c:v>
                </c:pt>
                <c:pt idx="2404">
                  <c:v>33.0237042835453</c:v>
                </c:pt>
                <c:pt idx="2405">
                  <c:v>33.0374412653604</c:v>
                </c:pt>
                <c:pt idx="2406">
                  <c:v>33.0511782471755</c:v>
                </c:pt>
                <c:pt idx="2407">
                  <c:v>33.064915228990699</c:v>
                </c:pt>
                <c:pt idx="2408">
                  <c:v>33.078652210805799</c:v>
                </c:pt>
                <c:pt idx="2409">
                  <c:v>33.0923891926209</c:v>
                </c:pt>
                <c:pt idx="2410">
                  <c:v>33.106126174436</c:v>
                </c:pt>
                <c:pt idx="2411">
                  <c:v>33.1198631562511</c:v>
                </c:pt>
                <c:pt idx="2412">
                  <c:v>33.1336001380662</c:v>
                </c:pt>
                <c:pt idx="2413">
                  <c:v>33.147337119881399</c:v>
                </c:pt>
                <c:pt idx="2414">
                  <c:v>33.161074101696499</c:v>
                </c:pt>
                <c:pt idx="2415">
                  <c:v>33.174811083511599</c:v>
                </c:pt>
                <c:pt idx="2416">
                  <c:v>33.1885480653267</c:v>
                </c:pt>
                <c:pt idx="2417">
                  <c:v>33.2022850471418</c:v>
                </c:pt>
                <c:pt idx="2418">
                  <c:v>33.216022028956999</c:v>
                </c:pt>
                <c:pt idx="2419">
                  <c:v>33.229759010772099</c:v>
                </c:pt>
                <c:pt idx="2420">
                  <c:v>33.243495992587199</c:v>
                </c:pt>
                <c:pt idx="2421">
                  <c:v>33.257232974402299</c:v>
                </c:pt>
                <c:pt idx="2422">
                  <c:v>33.270969956217399</c:v>
                </c:pt>
                <c:pt idx="2423">
                  <c:v>33.2847069380325</c:v>
                </c:pt>
                <c:pt idx="2424">
                  <c:v>33.298443919847699</c:v>
                </c:pt>
                <c:pt idx="2425">
                  <c:v>33.312180901662799</c:v>
                </c:pt>
                <c:pt idx="2426">
                  <c:v>33.325917883477899</c:v>
                </c:pt>
                <c:pt idx="2427">
                  <c:v>33.339654865292999</c:v>
                </c:pt>
                <c:pt idx="2428">
                  <c:v>33.353391847108099</c:v>
                </c:pt>
                <c:pt idx="2429">
                  <c:v>33.367128828923299</c:v>
                </c:pt>
                <c:pt idx="2430">
                  <c:v>33.380865810738399</c:v>
                </c:pt>
                <c:pt idx="2431">
                  <c:v>33.394602792553499</c:v>
                </c:pt>
                <c:pt idx="2432">
                  <c:v>33.408339774368599</c:v>
                </c:pt>
                <c:pt idx="2433">
                  <c:v>33.422076756183699</c:v>
                </c:pt>
                <c:pt idx="2434">
                  <c:v>33.435813737998899</c:v>
                </c:pt>
                <c:pt idx="2435">
                  <c:v>33.449550719813999</c:v>
                </c:pt>
                <c:pt idx="2436">
                  <c:v>33.463287701629099</c:v>
                </c:pt>
                <c:pt idx="2437">
                  <c:v>33.477024683444199</c:v>
                </c:pt>
                <c:pt idx="2438">
                  <c:v>33.490761665259299</c:v>
                </c:pt>
                <c:pt idx="2439">
                  <c:v>33.504498647074399</c:v>
                </c:pt>
                <c:pt idx="2440">
                  <c:v>33.518235628889599</c:v>
                </c:pt>
                <c:pt idx="2441">
                  <c:v>33.531972610704699</c:v>
                </c:pt>
                <c:pt idx="2442">
                  <c:v>33.545709592519799</c:v>
                </c:pt>
                <c:pt idx="2443">
                  <c:v>33.559446574334899</c:v>
                </c:pt>
                <c:pt idx="2444">
                  <c:v>33.573183556149999</c:v>
                </c:pt>
                <c:pt idx="2445">
                  <c:v>33.586920537965199</c:v>
                </c:pt>
                <c:pt idx="2446">
                  <c:v>33.600657519780299</c:v>
                </c:pt>
                <c:pt idx="2447">
                  <c:v>33.614394501595399</c:v>
                </c:pt>
                <c:pt idx="2448">
                  <c:v>33.628131483410499</c:v>
                </c:pt>
                <c:pt idx="2449">
                  <c:v>33.641868465225599</c:v>
                </c:pt>
                <c:pt idx="2450">
                  <c:v>33.655605447040799</c:v>
                </c:pt>
                <c:pt idx="2451">
                  <c:v>33.669342428855899</c:v>
                </c:pt>
                <c:pt idx="2452">
                  <c:v>33.683079410670999</c:v>
                </c:pt>
                <c:pt idx="2453">
                  <c:v>33.696816392486099</c:v>
                </c:pt>
                <c:pt idx="2454">
                  <c:v>33.710553374301199</c:v>
                </c:pt>
                <c:pt idx="2455">
                  <c:v>33.724290356116299</c:v>
                </c:pt>
                <c:pt idx="2456">
                  <c:v>33.738027337931499</c:v>
                </c:pt>
                <c:pt idx="2457">
                  <c:v>33.751764319746599</c:v>
                </c:pt>
                <c:pt idx="2458">
                  <c:v>33.765501301561699</c:v>
                </c:pt>
                <c:pt idx="2459">
                  <c:v>33.779238283376799</c:v>
                </c:pt>
                <c:pt idx="2460">
                  <c:v>33.792975265191899</c:v>
                </c:pt>
                <c:pt idx="2461">
                  <c:v>33.806712247007098</c:v>
                </c:pt>
                <c:pt idx="2462">
                  <c:v>33.820449228822199</c:v>
                </c:pt>
                <c:pt idx="2463">
                  <c:v>33.834186210637299</c:v>
                </c:pt>
                <c:pt idx="2464">
                  <c:v>33.847923192452399</c:v>
                </c:pt>
                <c:pt idx="2465">
                  <c:v>33.861660174267499</c:v>
                </c:pt>
                <c:pt idx="2466">
                  <c:v>33.875397156082698</c:v>
                </c:pt>
                <c:pt idx="2467">
                  <c:v>33.889134137897798</c:v>
                </c:pt>
                <c:pt idx="2468">
                  <c:v>33.902871119712898</c:v>
                </c:pt>
                <c:pt idx="2469">
                  <c:v>33.916608101527999</c:v>
                </c:pt>
                <c:pt idx="2470">
                  <c:v>33.930345083343099</c:v>
                </c:pt>
                <c:pt idx="2471">
                  <c:v>33.944082065158199</c:v>
                </c:pt>
                <c:pt idx="2472">
                  <c:v>33.957819046973398</c:v>
                </c:pt>
                <c:pt idx="2473">
                  <c:v>33.971556028788498</c:v>
                </c:pt>
                <c:pt idx="2474">
                  <c:v>33.985293010603598</c:v>
                </c:pt>
                <c:pt idx="2475">
                  <c:v>33.999029992418698</c:v>
                </c:pt>
                <c:pt idx="2476">
                  <c:v>34.012766974233799</c:v>
                </c:pt>
                <c:pt idx="2477">
                  <c:v>34.026503956048998</c:v>
                </c:pt>
                <c:pt idx="2478">
                  <c:v>34.040240937864098</c:v>
                </c:pt>
                <c:pt idx="2479">
                  <c:v>34.053977919679198</c:v>
                </c:pt>
                <c:pt idx="2480">
                  <c:v>34.067714901494298</c:v>
                </c:pt>
                <c:pt idx="2481">
                  <c:v>34.081451883309398</c:v>
                </c:pt>
                <c:pt idx="2482">
                  <c:v>34.095188865124598</c:v>
                </c:pt>
                <c:pt idx="2483">
                  <c:v>34.108925846939698</c:v>
                </c:pt>
                <c:pt idx="2484">
                  <c:v>34.122662828754798</c:v>
                </c:pt>
                <c:pt idx="2485">
                  <c:v>34.136399810569898</c:v>
                </c:pt>
                <c:pt idx="2486">
                  <c:v>34.150136792384998</c:v>
                </c:pt>
                <c:pt idx="2487">
                  <c:v>34.163873774200098</c:v>
                </c:pt>
                <c:pt idx="2488">
                  <c:v>34.177610756015298</c:v>
                </c:pt>
                <c:pt idx="2489">
                  <c:v>34.191347737830398</c:v>
                </c:pt>
                <c:pt idx="2490">
                  <c:v>34.205084719645498</c:v>
                </c:pt>
                <c:pt idx="2491">
                  <c:v>34.218821701460598</c:v>
                </c:pt>
                <c:pt idx="2492">
                  <c:v>34.232558683275698</c:v>
                </c:pt>
                <c:pt idx="2493">
                  <c:v>34.246295665090898</c:v>
                </c:pt>
                <c:pt idx="2494">
                  <c:v>34.260032646905998</c:v>
                </c:pt>
                <c:pt idx="2495">
                  <c:v>34.273769628721098</c:v>
                </c:pt>
                <c:pt idx="2496">
                  <c:v>34.287506610536198</c:v>
                </c:pt>
                <c:pt idx="2497">
                  <c:v>34.301243592351298</c:v>
                </c:pt>
                <c:pt idx="2498">
                  <c:v>34.314980574166498</c:v>
                </c:pt>
                <c:pt idx="2499">
                  <c:v>34.328717555981598</c:v>
                </c:pt>
                <c:pt idx="2500">
                  <c:v>34.342454537796698</c:v>
                </c:pt>
                <c:pt idx="2501">
                  <c:v>34.356191519611798</c:v>
                </c:pt>
                <c:pt idx="2502">
                  <c:v>34.369928501426898</c:v>
                </c:pt>
                <c:pt idx="2503">
                  <c:v>34.383665483241998</c:v>
                </c:pt>
                <c:pt idx="2504">
                  <c:v>34.397402465057198</c:v>
                </c:pt>
                <c:pt idx="2505">
                  <c:v>34.411139446872298</c:v>
                </c:pt>
                <c:pt idx="2506">
                  <c:v>34.424876428687398</c:v>
                </c:pt>
                <c:pt idx="2507">
                  <c:v>34.438613410502498</c:v>
                </c:pt>
                <c:pt idx="2508">
                  <c:v>34.452350392317598</c:v>
                </c:pt>
                <c:pt idx="2509">
                  <c:v>34.466087374132798</c:v>
                </c:pt>
                <c:pt idx="2510">
                  <c:v>34.479824355947898</c:v>
                </c:pt>
                <c:pt idx="2511">
                  <c:v>34.493561337762998</c:v>
                </c:pt>
                <c:pt idx="2512">
                  <c:v>34.507298319578098</c:v>
                </c:pt>
                <c:pt idx="2513">
                  <c:v>34.521035301393198</c:v>
                </c:pt>
                <c:pt idx="2514">
                  <c:v>34.534772283208397</c:v>
                </c:pt>
                <c:pt idx="2515">
                  <c:v>34.548509265023498</c:v>
                </c:pt>
                <c:pt idx="2516">
                  <c:v>34.562246246838598</c:v>
                </c:pt>
                <c:pt idx="2517">
                  <c:v>34.575983228653698</c:v>
                </c:pt>
                <c:pt idx="2518">
                  <c:v>34.589720210468798</c:v>
                </c:pt>
                <c:pt idx="2519">
                  <c:v>34.603457192283898</c:v>
                </c:pt>
                <c:pt idx="2520">
                  <c:v>34.617194174099097</c:v>
                </c:pt>
                <c:pt idx="2521">
                  <c:v>34.630931155914197</c:v>
                </c:pt>
                <c:pt idx="2522">
                  <c:v>34.644668137729298</c:v>
                </c:pt>
                <c:pt idx="2523">
                  <c:v>34.658405119544398</c:v>
                </c:pt>
                <c:pt idx="2524">
                  <c:v>34.672142101359498</c:v>
                </c:pt>
                <c:pt idx="2525">
                  <c:v>34.685879083174697</c:v>
                </c:pt>
                <c:pt idx="2526">
                  <c:v>34.699616064989797</c:v>
                </c:pt>
                <c:pt idx="2527">
                  <c:v>34.713353046804897</c:v>
                </c:pt>
                <c:pt idx="2528">
                  <c:v>34.727090028619997</c:v>
                </c:pt>
                <c:pt idx="2529">
                  <c:v>34.740827010435098</c:v>
                </c:pt>
                <c:pt idx="2530">
                  <c:v>34.754563992250198</c:v>
                </c:pt>
                <c:pt idx="2531">
                  <c:v>34.768300974065397</c:v>
                </c:pt>
                <c:pt idx="2532">
                  <c:v>34.782037955880497</c:v>
                </c:pt>
                <c:pt idx="2533">
                  <c:v>34.795774937695597</c:v>
                </c:pt>
                <c:pt idx="2534">
                  <c:v>34.809511919510697</c:v>
                </c:pt>
                <c:pt idx="2535">
                  <c:v>34.823248901325798</c:v>
                </c:pt>
                <c:pt idx="2536">
                  <c:v>34.836985883140997</c:v>
                </c:pt>
                <c:pt idx="2537">
                  <c:v>34.850722864956097</c:v>
                </c:pt>
                <c:pt idx="2538">
                  <c:v>34.864459846771197</c:v>
                </c:pt>
                <c:pt idx="2539">
                  <c:v>34.878196828586297</c:v>
                </c:pt>
                <c:pt idx="2540">
                  <c:v>34.891933810401397</c:v>
                </c:pt>
                <c:pt idx="2541">
                  <c:v>34.905670792216597</c:v>
                </c:pt>
                <c:pt idx="2542">
                  <c:v>34.919407774031697</c:v>
                </c:pt>
                <c:pt idx="2543">
                  <c:v>34.933144755846797</c:v>
                </c:pt>
                <c:pt idx="2544">
                  <c:v>34.946881737661897</c:v>
                </c:pt>
                <c:pt idx="2545">
                  <c:v>34.960618719476997</c:v>
                </c:pt>
                <c:pt idx="2546">
                  <c:v>34.974355701292097</c:v>
                </c:pt>
                <c:pt idx="2547">
                  <c:v>34.988092683107297</c:v>
                </c:pt>
                <c:pt idx="2548">
                  <c:v>35.001829664922397</c:v>
                </c:pt>
                <c:pt idx="2549">
                  <c:v>35.015566646737497</c:v>
                </c:pt>
                <c:pt idx="2550">
                  <c:v>35.029303628552597</c:v>
                </c:pt>
                <c:pt idx="2551">
                  <c:v>35.043040610367697</c:v>
                </c:pt>
                <c:pt idx="2552">
                  <c:v>35.056777592182897</c:v>
                </c:pt>
                <c:pt idx="2553">
                  <c:v>35.070514573997997</c:v>
                </c:pt>
                <c:pt idx="2554">
                  <c:v>35.084251555813097</c:v>
                </c:pt>
                <c:pt idx="2555">
                  <c:v>35.097988537628197</c:v>
                </c:pt>
                <c:pt idx="2556">
                  <c:v>35.111725519443297</c:v>
                </c:pt>
                <c:pt idx="2557">
                  <c:v>35.125462501258497</c:v>
                </c:pt>
                <c:pt idx="2558">
                  <c:v>35.139199483073597</c:v>
                </c:pt>
                <c:pt idx="2559">
                  <c:v>35.152936464888697</c:v>
                </c:pt>
                <c:pt idx="2560">
                  <c:v>35.166673446703797</c:v>
                </c:pt>
                <c:pt idx="2561">
                  <c:v>35.180410428518897</c:v>
                </c:pt>
                <c:pt idx="2562">
                  <c:v>35.194147410333997</c:v>
                </c:pt>
                <c:pt idx="2563">
                  <c:v>35.207884392149197</c:v>
                </c:pt>
                <c:pt idx="2564">
                  <c:v>35.221621373964297</c:v>
                </c:pt>
                <c:pt idx="2565">
                  <c:v>35.235358355779397</c:v>
                </c:pt>
                <c:pt idx="2566">
                  <c:v>35.249095337594497</c:v>
                </c:pt>
                <c:pt idx="2567">
                  <c:v>35.262832319409597</c:v>
                </c:pt>
                <c:pt idx="2568">
                  <c:v>35.276569301224797</c:v>
                </c:pt>
                <c:pt idx="2569">
                  <c:v>35.290306283039897</c:v>
                </c:pt>
                <c:pt idx="2570">
                  <c:v>35.304043264854997</c:v>
                </c:pt>
                <c:pt idx="2571">
                  <c:v>35.317780246670097</c:v>
                </c:pt>
                <c:pt idx="2572">
                  <c:v>35.331517228485197</c:v>
                </c:pt>
                <c:pt idx="2573">
                  <c:v>35.345254210300403</c:v>
                </c:pt>
                <c:pt idx="2574">
                  <c:v>35.358991192115496</c:v>
                </c:pt>
                <c:pt idx="2575">
                  <c:v>35.372728173930597</c:v>
                </c:pt>
                <c:pt idx="2576">
                  <c:v>35.386465155745697</c:v>
                </c:pt>
                <c:pt idx="2577">
                  <c:v>35.400202137560797</c:v>
                </c:pt>
                <c:pt idx="2578">
                  <c:v>35.413939119375897</c:v>
                </c:pt>
                <c:pt idx="2579">
                  <c:v>35.427676101191103</c:v>
                </c:pt>
                <c:pt idx="2580">
                  <c:v>35.441413083006204</c:v>
                </c:pt>
                <c:pt idx="2581">
                  <c:v>35.455150064821296</c:v>
                </c:pt>
                <c:pt idx="2582">
                  <c:v>35.468887046636397</c:v>
                </c:pt>
                <c:pt idx="2583">
                  <c:v>35.482624028451497</c:v>
                </c:pt>
                <c:pt idx="2584">
                  <c:v>35.496361010266703</c:v>
                </c:pt>
                <c:pt idx="2585">
                  <c:v>35.510097992081803</c:v>
                </c:pt>
                <c:pt idx="2586">
                  <c:v>35.523834973896903</c:v>
                </c:pt>
                <c:pt idx="2587">
                  <c:v>35.537571955711996</c:v>
                </c:pt>
                <c:pt idx="2588">
                  <c:v>35.551308937527097</c:v>
                </c:pt>
                <c:pt idx="2589">
                  <c:v>35.565045919342303</c:v>
                </c:pt>
                <c:pt idx="2590">
                  <c:v>35.578782901157403</c:v>
                </c:pt>
                <c:pt idx="2591">
                  <c:v>35.592519882972503</c:v>
                </c:pt>
                <c:pt idx="2592">
                  <c:v>35.606256864787603</c:v>
                </c:pt>
                <c:pt idx="2593">
                  <c:v>35.619993846602704</c:v>
                </c:pt>
                <c:pt idx="2594">
                  <c:v>35.633730828417796</c:v>
                </c:pt>
                <c:pt idx="2595">
                  <c:v>35.647467810233003</c:v>
                </c:pt>
                <c:pt idx="2596">
                  <c:v>35.661204792048103</c:v>
                </c:pt>
                <c:pt idx="2597">
                  <c:v>35.674941773863203</c:v>
                </c:pt>
                <c:pt idx="2598">
                  <c:v>35.688678755678303</c:v>
                </c:pt>
                <c:pt idx="2599">
                  <c:v>35.702415737493403</c:v>
                </c:pt>
                <c:pt idx="2600">
                  <c:v>35.716152719308603</c:v>
                </c:pt>
                <c:pt idx="2601">
                  <c:v>35.729889701123703</c:v>
                </c:pt>
                <c:pt idx="2602">
                  <c:v>35.743626682938803</c:v>
                </c:pt>
                <c:pt idx="2603">
                  <c:v>35.757363664753903</c:v>
                </c:pt>
                <c:pt idx="2604">
                  <c:v>35.771100646569003</c:v>
                </c:pt>
                <c:pt idx="2605">
                  <c:v>35.784837628384203</c:v>
                </c:pt>
                <c:pt idx="2606">
                  <c:v>35.798574610199303</c:v>
                </c:pt>
                <c:pt idx="2607">
                  <c:v>35.812311592014403</c:v>
                </c:pt>
                <c:pt idx="2608">
                  <c:v>35.826048573829503</c:v>
                </c:pt>
                <c:pt idx="2609">
                  <c:v>35.839785555644603</c:v>
                </c:pt>
                <c:pt idx="2610">
                  <c:v>35.853522537459703</c:v>
                </c:pt>
                <c:pt idx="2611">
                  <c:v>35.867259519274903</c:v>
                </c:pt>
                <c:pt idx="2612">
                  <c:v>35.880996501090003</c:v>
                </c:pt>
                <c:pt idx="2613">
                  <c:v>35.894733482905103</c:v>
                </c:pt>
                <c:pt idx="2614">
                  <c:v>35.908470464720203</c:v>
                </c:pt>
                <c:pt idx="2615">
                  <c:v>35.922207446535303</c:v>
                </c:pt>
                <c:pt idx="2616">
                  <c:v>35.935944428350503</c:v>
                </c:pt>
                <c:pt idx="2617">
                  <c:v>35.949681410165603</c:v>
                </c:pt>
                <c:pt idx="2618">
                  <c:v>35.963418391980703</c:v>
                </c:pt>
                <c:pt idx="2619">
                  <c:v>35.977155373795803</c:v>
                </c:pt>
                <c:pt idx="2620">
                  <c:v>35.990892355610903</c:v>
                </c:pt>
                <c:pt idx="2621">
                  <c:v>36.004629337426103</c:v>
                </c:pt>
                <c:pt idx="2622">
                  <c:v>36.018366319241203</c:v>
                </c:pt>
                <c:pt idx="2623">
                  <c:v>36.032103301056303</c:v>
                </c:pt>
                <c:pt idx="2624">
                  <c:v>36.045840282871403</c:v>
                </c:pt>
                <c:pt idx="2625">
                  <c:v>36.059577264686503</c:v>
                </c:pt>
                <c:pt idx="2626">
                  <c:v>36.073314246501603</c:v>
                </c:pt>
                <c:pt idx="2627">
                  <c:v>36.087051228316803</c:v>
                </c:pt>
                <c:pt idx="2628">
                  <c:v>36.100788210131903</c:v>
                </c:pt>
                <c:pt idx="2629">
                  <c:v>36.114525191947003</c:v>
                </c:pt>
                <c:pt idx="2630">
                  <c:v>36.128262173762103</c:v>
                </c:pt>
                <c:pt idx="2631">
                  <c:v>36.141999155577203</c:v>
                </c:pt>
                <c:pt idx="2632">
                  <c:v>36.155736137392402</c:v>
                </c:pt>
                <c:pt idx="2633">
                  <c:v>36.169473119207503</c:v>
                </c:pt>
                <c:pt idx="2634">
                  <c:v>36.183210101022603</c:v>
                </c:pt>
                <c:pt idx="2635">
                  <c:v>36.196947082837703</c:v>
                </c:pt>
                <c:pt idx="2636">
                  <c:v>36.210684064652803</c:v>
                </c:pt>
                <c:pt idx="2637">
                  <c:v>36.224421046468002</c:v>
                </c:pt>
                <c:pt idx="2638">
                  <c:v>36.238158028283102</c:v>
                </c:pt>
                <c:pt idx="2639">
                  <c:v>36.251895010098202</c:v>
                </c:pt>
                <c:pt idx="2640">
                  <c:v>36.265631991913303</c:v>
                </c:pt>
                <c:pt idx="2641">
                  <c:v>36.279368973728403</c:v>
                </c:pt>
                <c:pt idx="2642">
                  <c:v>36.293105955543503</c:v>
                </c:pt>
                <c:pt idx="2643">
                  <c:v>36.306842937358702</c:v>
                </c:pt>
                <c:pt idx="2644">
                  <c:v>36.320579919173802</c:v>
                </c:pt>
                <c:pt idx="2645">
                  <c:v>36.334316900988902</c:v>
                </c:pt>
                <c:pt idx="2646">
                  <c:v>36.348053882804003</c:v>
                </c:pt>
                <c:pt idx="2647">
                  <c:v>36.361790864619103</c:v>
                </c:pt>
                <c:pt idx="2648">
                  <c:v>36.375527846434302</c:v>
                </c:pt>
                <c:pt idx="2649">
                  <c:v>36.389264828249402</c:v>
                </c:pt>
                <c:pt idx="2650">
                  <c:v>36.403001810064502</c:v>
                </c:pt>
                <c:pt idx="2651">
                  <c:v>36.416738791879602</c:v>
                </c:pt>
                <c:pt idx="2652">
                  <c:v>36.430475773694702</c:v>
                </c:pt>
                <c:pt idx="2653">
                  <c:v>36.444212755509803</c:v>
                </c:pt>
                <c:pt idx="2654">
                  <c:v>36.457949737325002</c:v>
                </c:pt>
                <c:pt idx="2655">
                  <c:v>36.471686719140102</c:v>
                </c:pt>
                <c:pt idx="2656">
                  <c:v>36.485423700955202</c:v>
                </c:pt>
                <c:pt idx="2657">
                  <c:v>36.499160682770302</c:v>
                </c:pt>
                <c:pt idx="2658">
                  <c:v>36.512897664585402</c:v>
                </c:pt>
                <c:pt idx="2659">
                  <c:v>36.526634646400602</c:v>
                </c:pt>
                <c:pt idx="2660">
                  <c:v>36.540371628215702</c:v>
                </c:pt>
                <c:pt idx="2661">
                  <c:v>36.554108610030802</c:v>
                </c:pt>
                <c:pt idx="2662">
                  <c:v>36.567845591845902</c:v>
                </c:pt>
                <c:pt idx="2663">
                  <c:v>36.581582573661002</c:v>
                </c:pt>
                <c:pt idx="2664">
                  <c:v>36.595319555476202</c:v>
                </c:pt>
                <c:pt idx="2665">
                  <c:v>36.609056537291302</c:v>
                </c:pt>
                <c:pt idx="2666">
                  <c:v>36.622793519106402</c:v>
                </c:pt>
                <c:pt idx="2667">
                  <c:v>36.636530500921502</c:v>
                </c:pt>
                <c:pt idx="2668">
                  <c:v>36.650267482736602</c:v>
                </c:pt>
                <c:pt idx="2669">
                  <c:v>36.664004464551702</c:v>
                </c:pt>
                <c:pt idx="2670">
                  <c:v>36.677741446366902</c:v>
                </c:pt>
                <c:pt idx="2671">
                  <c:v>36.691478428182002</c:v>
                </c:pt>
                <c:pt idx="2672">
                  <c:v>36.705215409997102</c:v>
                </c:pt>
                <c:pt idx="2673">
                  <c:v>36.718952391812202</c:v>
                </c:pt>
                <c:pt idx="2674">
                  <c:v>36.732689373627302</c:v>
                </c:pt>
                <c:pt idx="2675">
                  <c:v>36.746426355442502</c:v>
                </c:pt>
                <c:pt idx="2676">
                  <c:v>36.760163337257602</c:v>
                </c:pt>
                <c:pt idx="2677">
                  <c:v>36.773900319072702</c:v>
                </c:pt>
                <c:pt idx="2678">
                  <c:v>36.787637300887802</c:v>
                </c:pt>
                <c:pt idx="2679">
                  <c:v>36.801374282702902</c:v>
                </c:pt>
                <c:pt idx="2680">
                  <c:v>36.815111264518102</c:v>
                </c:pt>
                <c:pt idx="2681">
                  <c:v>36.828848246333202</c:v>
                </c:pt>
                <c:pt idx="2682">
                  <c:v>36.842585228148302</c:v>
                </c:pt>
                <c:pt idx="2683">
                  <c:v>36.856322209963402</c:v>
                </c:pt>
                <c:pt idx="2684">
                  <c:v>36.870059191778502</c:v>
                </c:pt>
                <c:pt idx="2685">
                  <c:v>36.883796173593602</c:v>
                </c:pt>
                <c:pt idx="2686">
                  <c:v>36.897533155408802</c:v>
                </c:pt>
                <c:pt idx="2687">
                  <c:v>36.911270137223902</c:v>
                </c:pt>
                <c:pt idx="2688">
                  <c:v>36.925007119039002</c:v>
                </c:pt>
                <c:pt idx="2689">
                  <c:v>36.938744100854102</c:v>
                </c:pt>
                <c:pt idx="2690">
                  <c:v>36.952481082669202</c:v>
                </c:pt>
                <c:pt idx="2691">
                  <c:v>36.966218064484401</c:v>
                </c:pt>
                <c:pt idx="2692">
                  <c:v>36.979955046299501</c:v>
                </c:pt>
                <c:pt idx="2693">
                  <c:v>36.993692028114602</c:v>
                </c:pt>
                <c:pt idx="2694">
                  <c:v>37.007429009929702</c:v>
                </c:pt>
                <c:pt idx="2695">
                  <c:v>37.021165991744802</c:v>
                </c:pt>
                <c:pt idx="2696">
                  <c:v>37.034902973560001</c:v>
                </c:pt>
                <c:pt idx="2697">
                  <c:v>37.048639955375101</c:v>
                </c:pt>
                <c:pt idx="2698">
                  <c:v>37.062376937190201</c:v>
                </c:pt>
                <c:pt idx="2699">
                  <c:v>37.076113919005302</c:v>
                </c:pt>
                <c:pt idx="2700">
                  <c:v>37.089850900820402</c:v>
                </c:pt>
                <c:pt idx="2701">
                  <c:v>37.103587882635502</c:v>
                </c:pt>
                <c:pt idx="2702">
                  <c:v>37.117324864450701</c:v>
                </c:pt>
                <c:pt idx="2703">
                  <c:v>37.131061846265801</c:v>
                </c:pt>
                <c:pt idx="2704">
                  <c:v>37.144798828080901</c:v>
                </c:pt>
                <c:pt idx="2705">
                  <c:v>37.158535809896001</c:v>
                </c:pt>
                <c:pt idx="2706">
                  <c:v>37.172272791711102</c:v>
                </c:pt>
                <c:pt idx="2707">
                  <c:v>37.186009773526301</c:v>
                </c:pt>
                <c:pt idx="2708">
                  <c:v>37.199746755341401</c:v>
                </c:pt>
                <c:pt idx="2709">
                  <c:v>37.213483737156501</c:v>
                </c:pt>
                <c:pt idx="2710">
                  <c:v>37.227220718971601</c:v>
                </c:pt>
                <c:pt idx="2711">
                  <c:v>37.240957700786701</c:v>
                </c:pt>
                <c:pt idx="2712">
                  <c:v>37.254694682601901</c:v>
                </c:pt>
                <c:pt idx="2713">
                  <c:v>37.268431664417001</c:v>
                </c:pt>
                <c:pt idx="2714">
                  <c:v>37.282168646232101</c:v>
                </c:pt>
                <c:pt idx="2715">
                  <c:v>37.295905628047201</c:v>
                </c:pt>
                <c:pt idx="2716">
                  <c:v>37.309642609862301</c:v>
                </c:pt>
                <c:pt idx="2717">
                  <c:v>37.323379591677401</c:v>
                </c:pt>
                <c:pt idx="2718">
                  <c:v>37.337116573492601</c:v>
                </c:pt>
                <c:pt idx="2719">
                  <c:v>37.350853555307701</c:v>
                </c:pt>
                <c:pt idx="2720">
                  <c:v>37.364590537122801</c:v>
                </c:pt>
                <c:pt idx="2721">
                  <c:v>37.378327518937901</c:v>
                </c:pt>
                <c:pt idx="2722">
                  <c:v>37.392064500753001</c:v>
                </c:pt>
                <c:pt idx="2723">
                  <c:v>37.405801482568201</c:v>
                </c:pt>
                <c:pt idx="2724">
                  <c:v>37.419538464383301</c:v>
                </c:pt>
                <c:pt idx="2725">
                  <c:v>37.433275446198401</c:v>
                </c:pt>
                <c:pt idx="2726">
                  <c:v>37.447012428013501</c:v>
                </c:pt>
                <c:pt idx="2727">
                  <c:v>37.460749409828601</c:v>
                </c:pt>
                <c:pt idx="2728">
                  <c:v>37.474486391643801</c:v>
                </c:pt>
                <c:pt idx="2729">
                  <c:v>37.488223373458901</c:v>
                </c:pt>
                <c:pt idx="2730">
                  <c:v>37.501960355274001</c:v>
                </c:pt>
                <c:pt idx="2731">
                  <c:v>37.515697337089101</c:v>
                </c:pt>
                <c:pt idx="2732">
                  <c:v>37.529434318904201</c:v>
                </c:pt>
                <c:pt idx="2733">
                  <c:v>37.543171300719301</c:v>
                </c:pt>
                <c:pt idx="2734">
                  <c:v>37.556908282534501</c:v>
                </c:pt>
                <c:pt idx="2735">
                  <c:v>37.570645264349601</c:v>
                </c:pt>
                <c:pt idx="2736">
                  <c:v>37.584382246164701</c:v>
                </c:pt>
                <c:pt idx="2737">
                  <c:v>37.598119227979801</c:v>
                </c:pt>
                <c:pt idx="2738">
                  <c:v>37.611856209794901</c:v>
                </c:pt>
                <c:pt idx="2739">
                  <c:v>37.625593191610101</c:v>
                </c:pt>
                <c:pt idx="2740">
                  <c:v>37.639330173425201</c:v>
                </c:pt>
                <c:pt idx="2741">
                  <c:v>37.653067155240301</c:v>
                </c:pt>
                <c:pt idx="2742">
                  <c:v>37.666804137055401</c:v>
                </c:pt>
                <c:pt idx="2743">
                  <c:v>37.680541118870501</c:v>
                </c:pt>
                <c:pt idx="2744">
                  <c:v>37.6942781006857</c:v>
                </c:pt>
                <c:pt idx="2745">
                  <c:v>37.7080150825008</c:v>
                </c:pt>
                <c:pt idx="2746">
                  <c:v>37.721752064315901</c:v>
                </c:pt>
                <c:pt idx="2747">
                  <c:v>37.735489046131001</c:v>
                </c:pt>
                <c:pt idx="2748">
                  <c:v>37.749226027946101</c:v>
                </c:pt>
                <c:pt idx="2749">
                  <c:v>37.762963009761201</c:v>
                </c:pt>
                <c:pt idx="2750">
                  <c:v>37.7766999915764</c:v>
                </c:pt>
                <c:pt idx="2751">
                  <c:v>37.7904369733915</c:v>
                </c:pt>
                <c:pt idx="2752">
                  <c:v>37.804173955206601</c:v>
                </c:pt>
                <c:pt idx="2753">
                  <c:v>37.817910937021701</c:v>
                </c:pt>
                <c:pt idx="2754">
                  <c:v>37.831647918836801</c:v>
                </c:pt>
                <c:pt idx="2755">
                  <c:v>37.845384900652</c:v>
                </c:pt>
                <c:pt idx="2756">
                  <c:v>37.8591218824671</c:v>
                </c:pt>
                <c:pt idx="2757">
                  <c:v>37.8728588642822</c:v>
                </c:pt>
                <c:pt idx="2758">
                  <c:v>37.8865958460973</c:v>
                </c:pt>
                <c:pt idx="2759">
                  <c:v>37.900332827912401</c:v>
                </c:pt>
                <c:pt idx="2760">
                  <c:v>37.914069809727501</c:v>
                </c:pt>
                <c:pt idx="2761">
                  <c:v>37.9278067915427</c:v>
                </c:pt>
                <c:pt idx="2762">
                  <c:v>37.9415437733578</c:v>
                </c:pt>
                <c:pt idx="2763">
                  <c:v>37.9552807551729</c:v>
                </c:pt>
                <c:pt idx="2764">
                  <c:v>37.969017736988</c:v>
                </c:pt>
                <c:pt idx="2765">
                  <c:v>37.982754718803101</c:v>
                </c:pt>
                <c:pt idx="2766">
                  <c:v>37.9964917006183</c:v>
                </c:pt>
                <c:pt idx="2767">
                  <c:v>38.0102286824334</c:v>
                </c:pt>
                <c:pt idx="2768">
                  <c:v>38.0239656642485</c:v>
                </c:pt>
                <c:pt idx="2769">
                  <c:v>38.0377026460636</c:v>
                </c:pt>
                <c:pt idx="2770">
                  <c:v>38.0514396278787</c:v>
                </c:pt>
                <c:pt idx="2771">
                  <c:v>38.0651766096939</c:v>
                </c:pt>
                <c:pt idx="2772">
                  <c:v>38.078913591509</c:v>
                </c:pt>
                <c:pt idx="2773">
                  <c:v>38.0926505733241</c:v>
                </c:pt>
                <c:pt idx="2774">
                  <c:v>38.1063875551392</c:v>
                </c:pt>
                <c:pt idx="2775">
                  <c:v>38.1201245369543</c:v>
                </c:pt>
                <c:pt idx="2776">
                  <c:v>38.1338615187694</c:v>
                </c:pt>
                <c:pt idx="2777">
                  <c:v>38.1475985005846</c:v>
                </c:pt>
                <c:pt idx="2778">
                  <c:v>38.1613354823997</c:v>
                </c:pt>
                <c:pt idx="2779">
                  <c:v>38.1750724642148</c:v>
                </c:pt>
                <c:pt idx="2780">
                  <c:v>38.1888094460299</c:v>
                </c:pt>
                <c:pt idx="2781">
                  <c:v>38.202546427845</c:v>
                </c:pt>
                <c:pt idx="2782">
                  <c:v>38.2162834096602</c:v>
                </c:pt>
                <c:pt idx="2783">
                  <c:v>38.2300203914753</c:v>
                </c:pt>
                <c:pt idx="2784">
                  <c:v>38.2437573732904</c:v>
                </c:pt>
                <c:pt idx="2785">
                  <c:v>38.2574943551055</c:v>
                </c:pt>
                <c:pt idx="2786">
                  <c:v>38.2712313369206</c:v>
                </c:pt>
                <c:pt idx="2787">
                  <c:v>38.2849683187357</c:v>
                </c:pt>
                <c:pt idx="2788">
                  <c:v>38.2987053005509</c:v>
                </c:pt>
                <c:pt idx="2789">
                  <c:v>38.312442282366</c:v>
                </c:pt>
                <c:pt idx="2790">
                  <c:v>38.3261792641811</c:v>
                </c:pt>
                <c:pt idx="2791">
                  <c:v>38.3399162459962</c:v>
                </c:pt>
                <c:pt idx="2792">
                  <c:v>38.3536532278113</c:v>
                </c:pt>
                <c:pt idx="2793">
                  <c:v>38.3673902096265</c:v>
                </c:pt>
                <c:pt idx="2794">
                  <c:v>38.3811271914416</c:v>
                </c:pt>
                <c:pt idx="2795">
                  <c:v>38.3948641732567</c:v>
                </c:pt>
                <c:pt idx="2796">
                  <c:v>38.4086011550718</c:v>
                </c:pt>
                <c:pt idx="2797">
                  <c:v>38.4223381368869</c:v>
                </c:pt>
                <c:pt idx="2798">
                  <c:v>38.436075118702099</c:v>
                </c:pt>
                <c:pt idx="2799">
                  <c:v>38.4498121005172</c:v>
                </c:pt>
                <c:pt idx="2800">
                  <c:v>38.4635490823323</c:v>
                </c:pt>
                <c:pt idx="2801">
                  <c:v>38.4772860641474</c:v>
                </c:pt>
                <c:pt idx="2802">
                  <c:v>38.4910230459625</c:v>
                </c:pt>
                <c:pt idx="2803">
                  <c:v>38.5047600277776</c:v>
                </c:pt>
                <c:pt idx="2804">
                  <c:v>38.518497009592799</c:v>
                </c:pt>
                <c:pt idx="2805">
                  <c:v>38.5322339914079</c:v>
                </c:pt>
                <c:pt idx="2806">
                  <c:v>38.545970973223</c:v>
                </c:pt>
                <c:pt idx="2807">
                  <c:v>38.5597079550381</c:v>
                </c:pt>
                <c:pt idx="2808">
                  <c:v>38.5734449368532</c:v>
                </c:pt>
                <c:pt idx="2809">
                  <c:v>38.587181918668399</c:v>
                </c:pt>
                <c:pt idx="2810">
                  <c:v>38.600918900483499</c:v>
                </c:pt>
                <c:pt idx="2811">
                  <c:v>38.614655882298599</c:v>
                </c:pt>
                <c:pt idx="2812">
                  <c:v>38.6283928641137</c:v>
                </c:pt>
                <c:pt idx="2813">
                  <c:v>38.6421298459288</c:v>
                </c:pt>
                <c:pt idx="2814">
                  <c:v>38.655866827743999</c:v>
                </c:pt>
                <c:pt idx="2815">
                  <c:v>38.669603809559099</c:v>
                </c:pt>
                <c:pt idx="2816">
                  <c:v>38.683340791374199</c:v>
                </c:pt>
                <c:pt idx="2817">
                  <c:v>38.697077773189299</c:v>
                </c:pt>
                <c:pt idx="2818">
                  <c:v>38.7108147550044</c:v>
                </c:pt>
                <c:pt idx="2819">
                  <c:v>38.7245517368195</c:v>
                </c:pt>
                <c:pt idx="2820">
                  <c:v>38.738288718634699</c:v>
                </c:pt>
                <c:pt idx="2821">
                  <c:v>38.752025700449799</c:v>
                </c:pt>
                <c:pt idx="2822">
                  <c:v>38.765762682264899</c:v>
                </c:pt>
                <c:pt idx="2823">
                  <c:v>38.779499664079999</c:v>
                </c:pt>
                <c:pt idx="2824">
                  <c:v>38.793236645895099</c:v>
                </c:pt>
                <c:pt idx="2825">
                  <c:v>38.806973627710299</c:v>
                </c:pt>
                <c:pt idx="2826">
                  <c:v>38.820710609525399</c:v>
                </c:pt>
                <c:pt idx="2827">
                  <c:v>38.834447591340499</c:v>
                </c:pt>
                <c:pt idx="2828">
                  <c:v>38.848184573155599</c:v>
                </c:pt>
                <c:pt idx="2829">
                  <c:v>38.861921554970699</c:v>
                </c:pt>
                <c:pt idx="2830">
                  <c:v>38.875658536785899</c:v>
                </c:pt>
                <c:pt idx="2831">
                  <c:v>38.889395518600999</c:v>
                </c:pt>
                <c:pt idx="2832">
                  <c:v>38.903132500416099</c:v>
                </c:pt>
                <c:pt idx="2833">
                  <c:v>38.916869482231199</c:v>
                </c:pt>
                <c:pt idx="2834">
                  <c:v>38.930606464046299</c:v>
                </c:pt>
                <c:pt idx="2835">
                  <c:v>38.944343445861399</c:v>
                </c:pt>
                <c:pt idx="2836">
                  <c:v>38.958080427676599</c:v>
                </c:pt>
                <c:pt idx="2837">
                  <c:v>38.971817409491699</c:v>
                </c:pt>
                <c:pt idx="2838">
                  <c:v>38.985554391306799</c:v>
                </c:pt>
                <c:pt idx="2839">
                  <c:v>38.999291373121899</c:v>
                </c:pt>
                <c:pt idx="2840">
                  <c:v>39.013028354936999</c:v>
                </c:pt>
                <c:pt idx="2841">
                  <c:v>39.026765336752199</c:v>
                </c:pt>
                <c:pt idx="2842">
                  <c:v>39.040502318567299</c:v>
                </c:pt>
                <c:pt idx="2843">
                  <c:v>39.054239300382399</c:v>
                </c:pt>
                <c:pt idx="2844">
                  <c:v>39.067976282197499</c:v>
                </c:pt>
                <c:pt idx="2845">
                  <c:v>39.081713264012599</c:v>
                </c:pt>
                <c:pt idx="2846">
                  <c:v>39.095450245827799</c:v>
                </c:pt>
                <c:pt idx="2847">
                  <c:v>39.109187227642899</c:v>
                </c:pt>
                <c:pt idx="2848">
                  <c:v>39.122924209457999</c:v>
                </c:pt>
                <c:pt idx="2849">
                  <c:v>39.136661191273099</c:v>
                </c:pt>
                <c:pt idx="2850">
                  <c:v>39.150398173088199</c:v>
                </c:pt>
                <c:pt idx="2851">
                  <c:v>39.164135154903299</c:v>
                </c:pt>
                <c:pt idx="2852">
                  <c:v>39.177872136718499</c:v>
                </c:pt>
                <c:pt idx="2853">
                  <c:v>39.191609118533599</c:v>
                </c:pt>
                <c:pt idx="2854">
                  <c:v>39.205346100348699</c:v>
                </c:pt>
                <c:pt idx="2855">
                  <c:v>39.219083082163799</c:v>
                </c:pt>
                <c:pt idx="2856">
                  <c:v>39.232820063978899</c:v>
                </c:pt>
                <c:pt idx="2857">
                  <c:v>39.246557045794098</c:v>
                </c:pt>
                <c:pt idx="2858">
                  <c:v>39.260294027609199</c:v>
                </c:pt>
                <c:pt idx="2859">
                  <c:v>39.274031009424299</c:v>
                </c:pt>
                <c:pt idx="2860">
                  <c:v>39.287767991239399</c:v>
                </c:pt>
                <c:pt idx="2861">
                  <c:v>39.301504973054499</c:v>
                </c:pt>
                <c:pt idx="2862">
                  <c:v>39.315241954869599</c:v>
                </c:pt>
                <c:pt idx="2863">
                  <c:v>39.328978936684798</c:v>
                </c:pt>
                <c:pt idx="2864">
                  <c:v>39.342715918499898</c:v>
                </c:pt>
                <c:pt idx="2865">
                  <c:v>39.356452900314999</c:v>
                </c:pt>
                <c:pt idx="2866">
                  <c:v>39.370189882130099</c:v>
                </c:pt>
                <c:pt idx="2867">
                  <c:v>39.383926863945199</c:v>
                </c:pt>
                <c:pt idx="2868">
                  <c:v>39.397663845760398</c:v>
                </c:pt>
                <c:pt idx="2869">
                  <c:v>39.411400827575498</c:v>
                </c:pt>
                <c:pt idx="2870">
                  <c:v>39.425137809390598</c:v>
                </c:pt>
                <c:pt idx="2871">
                  <c:v>39.438874791205699</c:v>
                </c:pt>
                <c:pt idx="2872">
                  <c:v>39.452611773020799</c:v>
                </c:pt>
                <c:pt idx="2873">
                  <c:v>39.466348754835998</c:v>
                </c:pt>
                <c:pt idx="2874">
                  <c:v>39.480085736651098</c:v>
                </c:pt>
                <c:pt idx="2875">
                  <c:v>39.493822718466198</c:v>
                </c:pt>
                <c:pt idx="2876">
                  <c:v>39.507559700281298</c:v>
                </c:pt>
                <c:pt idx="2877">
                  <c:v>39.521296682096398</c:v>
                </c:pt>
                <c:pt idx="2878">
                  <c:v>39.535033663911499</c:v>
                </c:pt>
                <c:pt idx="2879">
                  <c:v>39.548770645726698</c:v>
                </c:pt>
                <c:pt idx="2880">
                  <c:v>39.562507627541798</c:v>
                </c:pt>
                <c:pt idx="2881">
                  <c:v>39.576244609356898</c:v>
                </c:pt>
                <c:pt idx="2882">
                  <c:v>39.589981591171998</c:v>
                </c:pt>
                <c:pt idx="2883">
                  <c:v>39.603718572987098</c:v>
                </c:pt>
                <c:pt idx="2884">
                  <c:v>39.617455554802298</c:v>
                </c:pt>
                <c:pt idx="2885">
                  <c:v>39.631192536617398</c:v>
                </c:pt>
                <c:pt idx="2886">
                  <c:v>39.644929518432498</c:v>
                </c:pt>
                <c:pt idx="2887">
                  <c:v>39.658666500247598</c:v>
                </c:pt>
                <c:pt idx="2888">
                  <c:v>39.672403482062698</c:v>
                </c:pt>
                <c:pt idx="2889">
                  <c:v>39.686140463877898</c:v>
                </c:pt>
                <c:pt idx="2890">
                  <c:v>39.699877445692998</c:v>
                </c:pt>
                <c:pt idx="2891">
                  <c:v>39.713614427508098</c:v>
                </c:pt>
                <c:pt idx="2892">
                  <c:v>39.727351409323198</c:v>
                </c:pt>
                <c:pt idx="2893">
                  <c:v>39.741088391138298</c:v>
                </c:pt>
                <c:pt idx="2894">
                  <c:v>39.754825372953398</c:v>
                </c:pt>
                <c:pt idx="2895">
                  <c:v>39.768562354768598</c:v>
                </c:pt>
                <c:pt idx="2896">
                  <c:v>39.782299336583698</c:v>
                </c:pt>
                <c:pt idx="2897">
                  <c:v>39.796036318398798</c:v>
                </c:pt>
                <c:pt idx="2898">
                  <c:v>39.809773300213898</c:v>
                </c:pt>
                <c:pt idx="2899">
                  <c:v>39.823510282028998</c:v>
                </c:pt>
                <c:pt idx="2900">
                  <c:v>39.837247263844198</c:v>
                </c:pt>
                <c:pt idx="2901">
                  <c:v>39.850984245659298</c:v>
                </c:pt>
                <c:pt idx="2902">
                  <c:v>39.864721227474398</c:v>
                </c:pt>
                <c:pt idx="2903">
                  <c:v>39.878458209289498</c:v>
                </c:pt>
                <c:pt idx="2904">
                  <c:v>39.892195191104598</c:v>
                </c:pt>
                <c:pt idx="2905">
                  <c:v>39.905932172919798</c:v>
                </c:pt>
                <c:pt idx="2906">
                  <c:v>39.919669154734898</c:v>
                </c:pt>
                <c:pt idx="2907">
                  <c:v>39.933406136549998</c:v>
                </c:pt>
                <c:pt idx="2908">
                  <c:v>39.947143118365098</c:v>
                </c:pt>
                <c:pt idx="2909">
                  <c:v>39.960880100180198</c:v>
                </c:pt>
                <c:pt idx="2910">
                  <c:v>39.974617081995298</c:v>
                </c:pt>
                <c:pt idx="2911">
                  <c:v>39.988354063810498</c:v>
                </c:pt>
                <c:pt idx="2912">
                  <c:v>40.002091045625598</c:v>
                </c:pt>
                <c:pt idx="2913">
                  <c:v>40.015828027440698</c:v>
                </c:pt>
                <c:pt idx="2914">
                  <c:v>40.029565009255798</c:v>
                </c:pt>
                <c:pt idx="2915">
                  <c:v>40.043301991070898</c:v>
                </c:pt>
                <c:pt idx="2916">
                  <c:v>40.057038972886097</c:v>
                </c:pt>
                <c:pt idx="2917">
                  <c:v>40.070775954701197</c:v>
                </c:pt>
                <c:pt idx="2918">
                  <c:v>40.084512936516298</c:v>
                </c:pt>
                <c:pt idx="2919">
                  <c:v>40.098249918331398</c:v>
                </c:pt>
                <c:pt idx="2920">
                  <c:v>40.111986900146498</c:v>
                </c:pt>
                <c:pt idx="2921">
                  <c:v>40.125723881961697</c:v>
                </c:pt>
                <c:pt idx="2922">
                  <c:v>40.139460863776797</c:v>
                </c:pt>
                <c:pt idx="2923">
                  <c:v>40.153197845591897</c:v>
                </c:pt>
                <c:pt idx="2924">
                  <c:v>40.166934827406997</c:v>
                </c:pt>
                <c:pt idx="2925">
                  <c:v>40.180671809222098</c:v>
                </c:pt>
                <c:pt idx="2926">
                  <c:v>40.194408791037198</c:v>
                </c:pt>
                <c:pt idx="2927">
                  <c:v>40.208145772852397</c:v>
                </c:pt>
                <c:pt idx="2928">
                  <c:v>40.221882754667497</c:v>
                </c:pt>
                <c:pt idx="2929">
                  <c:v>40.235619736482597</c:v>
                </c:pt>
                <c:pt idx="2930">
                  <c:v>40.249356718297697</c:v>
                </c:pt>
                <c:pt idx="2931">
                  <c:v>40.263093700112798</c:v>
                </c:pt>
                <c:pt idx="2932">
                  <c:v>40.276830681927997</c:v>
                </c:pt>
                <c:pt idx="2933">
                  <c:v>40.290567663743097</c:v>
                </c:pt>
                <c:pt idx="2934">
                  <c:v>40.304304645558197</c:v>
                </c:pt>
                <c:pt idx="2935">
                  <c:v>40.318041627373297</c:v>
                </c:pt>
                <c:pt idx="2936">
                  <c:v>40.331778609188397</c:v>
                </c:pt>
                <c:pt idx="2937">
                  <c:v>40.345515591003597</c:v>
                </c:pt>
                <c:pt idx="2938">
                  <c:v>40.359252572818697</c:v>
                </c:pt>
                <c:pt idx="2939">
                  <c:v>40.372989554633797</c:v>
                </c:pt>
                <c:pt idx="2940">
                  <c:v>40.386726536448897</c:v>
                </c:pt>
                <c:pt idx="2941">
                  <c:v>40.400463518263997</c:v>
                </c:pt>
                <c:pt idx="2942">
                  <c:v>40.414200500079097</c:v>
                </c:pt>
                <c:pt idx="2943">
                  <c:v>40.427937481894297</c:v>
                </c:pt>
                <c:pt idx="2944">
                  <c:v>40.441674463709397</c:v>
                </c:pt>
                <c:pt idx="2945">
                  <c:v>40.455411445524497</c:v>
                </c:pt>
                <c:pt idx="2946">
                  <c:v>40.469148427339597</c:v>
                </c:pt>
                <c:pt idx="2947">
                  <c:v>40.482885409154697</c:v>
                </c:pt>
                <c:pt idx="2948">
                  <c:v>40.496622390969897</c:v>
                </c:pt>
                <c:pt idx="2949">
                  <c:v>40.510359372784997</c:v>
                </c:pt>
                <c:pt idx="2950">
                  <c:v>40.524096354600097</c:v>
                </c:pt>
                <c:pt idx="2951">
                  <c:v>40.537833336415197</c:v>
                </c:pt>
                <c:pt idx="2952">
                  <c:v>40.551570318230297</c:v>
                </c:pt>
                <c:pt idx="2953">
                  <c:v>40.565307300045497</c:v>
                </c:pt>
                <c:pt idx="2954">
                  <c:v>40.579044281860597</c:v>
                </c:pt>
                <c:pt idx="2955">
                  <c:v>40.592781263675697</c:v>
                </c:pt>
                <c:pt idx="2956">
                  <c:v>40.606518245490797</c:v>
                </c:pt>
                <c:pt idx="2957">
                  <c:v>40.620255227305897</c:v>
                </c:pt>
                <c:pt idx="2958">
                  <c:v>40.633992209120997</c:v>
                </c:pt>
                <c:pt idx="2959">
                  <c:v>40.647729190936197</c:v>
                </c:pt>
                <c:pt idx="2960">
                  <c:v>40.661466172751297</c:v>
                </c:pt>
                <c:pt idx="2961">
                  <c:v>40.675203154566397</c:v>
                </c:pt>
                <c:pt idx="2962">
                  <c:v>40.688940136381497</c:v>
                </c:pt>
                <c:pt idx="2963">
                  <c:v>40.702677118196597</c:v>
                </c:pt>
                <c:pt idx="2964">
                  <c:v>40.716414100011797</c:v>
                </c:pt>
                <c:pt idx="2965">
                  <c:v>40.730151081826897</c:v>
                </c:pt>
                <c:pt idx="2966">
                  <c:v>40.743888063641997</c:v>
                </c:pt>
                <c:pt idx="2967">
                  <c:v>40.757625045457097</c:v>
                </c:pt>
                <c:pt idx="2968">
                  <c:v>40.771362027272197</c:v>
                </c:pt>
                <c:pt idx="2969">
                  <c:v>40.785099009087297</c:v>
                </c:pt>
                <c:pt idx="2970">
                  <c:v>40.798835990902496</c:v>
                </c:pt>
                <c:pt idx="2971">
                  <c:v>40.812572972717597</c:v>
                </c:pt>
                <c:pt idx="2972">
                  <c:v>40.826309954532697</c:v>
                </c:pt>
                <c:pt idx="2973">
                  <c:v>40.840046936347797</c:v>
                </c:pt>
                <c:pt idx="2974">
                  <c:v>40.853783918162897</c:v>
                </c:pt>
                <c:pt idx="2975">
                  <c:v>40.867520899978103</c:v>
                </c:pt>
                <c:pt idx="2976">
                  <c:v>40.881257881793204</c:v>
                </c:pt>
                <c:pt idx="2977">
                  <c:v>40.894994863608296</c:v>
                </c:pt>
                <c:pt idx="2978">
                  <c:v>40.908731845423397</c:v>
                </c:pt>
                <c:pt idx="2979">
                  <c:v>40.922468827238497</c:v>
                </c:pt>
                <c:pt idx="2980">
                  <c:v>40.936205809053703</c:v>
                </c:pt>
                <c:pt idx="2981">
                  <c:v>40.949942790868803</c:v>
                </c:pt>
                <c:pt idx="2982">
                  <c:v>40.963679772683903</c:v>
                </c:pt>
                <c:pt idx="2983">
                  <c:v>40.977416754498996</c:v>
                </c:pt>
                <c:pt idx="2984">
                  <c:v>40.991153736314097</c:v>
                </c:pt>
                <c:pt idx="2985">
                  <c:v>41.004890718129197</c:v>
                </c:pt>
                <c:pt idx="2986">
                  <c:v>41.018627699944403</c:v>
                </c:pt>
                <c:pt idx="2987">
                  <c:v>41.032364681759503</c:v>
                </c:pt>
                <c:pt idx="2988">
                  <c:v>41.046101663574603</c:v>
                </c:pt>
                <c:pt idx="2989">
                  <c:v>41.059838645389704</c:v>
                </c:pt>
                <c:pt idx="2990">
                  <c:v>41.073575627204796</c:v>
                </c:pt>
                <c:pt idx="2991">
                  <c:v>41.087312609020003</c:v>
                </c:pt>
                <c:pt idx="2992">
                  <c:v>41.101049590835103</c:v>
                </c:pt>
                <c:pt idx="2993">
                  <c:v>41.114786572650203</c:v>
                </c:pt>
                <c:pt idx="2994">
                  <c:v>41.128523554465303</c:v>
                </c:pt>
                <c:pt idx="2995">
                  <c:v>41.142260536280403</c:v>
                </c:pt>
                <c:pt idx="2996">
                  <c:v>41.155997518095603</c:v>
                </c:pt>
                <c:pt idx="2997">
                  <c:v>41.169734499910703</c:v>
                </c:pt>
                <c:pt idx="2998">
                  <c:v>41.183471481725803</c:v>
                </c:pt>
                <c:pt idx="2999">
                  <c:v>41.197208463540903</c:v>
                </c:pt>
                <c:pt idx="3000">
                  <c:v>41.210945445356003</c:v>
                </c:pt>
                <c:pt idx="3001">
                  <c:v>41.224682427171103</c:v>
                </c:pt>
                <c:pt idx="3002">
                  <c:v>41.238419408986303</c:v>
                </c:pt>
                <c:pt idx="3003">
                  <c:v>41.252156390801403</c:v>
                </c:pt>
                <c:pt idx="3004">
                  <c:v>41.265893372616503</c:v>
                </c:pt>
                <c:pt idx="3005">
                  <c:v>41.279630354431603</c:v>
                </c:pt>
                <c:pt idx="3006">
                  <c:v>41.293367336246703</c:v>
                </c:pt>
                <c:pt idx="3007">
                  <c:v>41.307104318061903</c:v>
                </c:pt>
                <c:pt idx="3008">
                  <c:v>41.320841299877003</c:v>
                </c:pt>
                <c:pt idx="3009">
                  <c:v>41.334578281692103</c:v>
                </c:pt>
                <c:pt idx="3010">
                  <c:v>41.348315263507203</c:v>
                </c:pt>
                <c:pt idx="3011">
                  <c:v>41.362052245322303</c:v>
                </c:pt>
                <c:pt idx="3012">
                  <c:v>41.375789227137503</c:v>
                </c:pt>
                <c:pt idx="3013">
                  <c:v>41.389526208952603</c:v>
                </c:pt>
                <c:pt idx="3014">
                  <c:v>41.403263190767703</c:v>
                </c:pt>
                <c:pt idx="3015">
                  <c:v>41.417000172582803</c:v>
                </c:pt>
                <c:pt idx="3016">
                  <c:v>41.430737154397903</c:v>
                </c:pt>
                <c:pt idx="3017">
                  <c:v>41.444474136213003</c:v>
                </c:pt>
                <c:pt idx="3018">
                  <c:v>41.458211118028203</c:v>
                </c:pt>
                <c:pt idx="3019">
                  <c:v>41.471948099843303</c:v>
                </c:pt>
                <c:pt idx="3020">
                  <c:v>41.485685081658403</c:v>
                </c:pt>
                <c:pt idx="3021">
                  <c:v>41.499422063473503</c:v>
                </c:pt>
                <c:pt idx="3022">
                  <c:v>41.513159045288603</c:v>
                </c:pt>
                <c:pt idx="3023">
                  <c:v>41.526896027103803</c:v>
                </c:pt>
                <c:pt idx="3024">
                  <c:v>41.540633008918903</c:v>
                </c:pt>
                <c:pt idx="3025">
                  <c:v>41.554369990734003</c:v>
                </c:pt>
                <c:pt idx="3026">
                  <c:v>41.568106972549103</c:v>
                </c:pt>
                <c:pt idx="3027">
                  <c:v>41.581843954364203</c:v>
                </c:pt>
                <c:pt idx="3028">
                  <c:v>41.595580936179402</c:v>
                </c:pt>
                <c:pt idx="3029">
                  <c:v>41.609317917994503</c:v>
                </c:pt>
                <c:pt idx="3030">
                  <c:v>41.623054899809603</c:v>
                </c:pt>
                <c:pt idx="3031">
                  <c:v>41.636791881624703</c:v>
                </c:pt>
                <c:pt idx="3032">
                  <c:v>41.650528863439803</c:v>
                </c:pt>
                <c:pt idx="3033">
                  <c:v>41.664265845254903</c:v>
                </c:pt>
                <c:pt idx="3034">
                  <c:v>41.678002827070102</c:v>
                </c:pt>
                <c:pt idx="3035">
                  <c:v>41.691739808885202</c:v>
                </c:pt>
                <c:pt idx="3036">
                  <c:v>41.705476790700303</c:v>
                </c:pt>
                <c:pt idx="3037">
                  <c:v>41.719213772515403</c:v>
                </c:pt>
                <c:pt idx="3038">
                  <c:v>41.732950754330503</c:v>
                </c:pt>
                <c:pt idx="3039">
                  <c:v>41.746687736145702</c:v>
                </c:pt>
                <c:pt idx="3040">
                  <c:v>41.760424717960802</c:v>
                </c:pt>
                <c:pt idx="3041">
                  <c:v>41.774161699775902</c:v>
                </c:pt>
                <c:pt idx="3042">
                  <c:v>41.787898681591003</c:v>
                </c:pt>
                <c:pt idx="3043">
                  <c:v>41.801635663406103</c:v>
                </c:pt>
                <c:pt idx="3044">
                  <c:v>41.815372645221302</c:v>
                </c:pt>
                <c:pt idx="3045">
                  <c:v>41.829109627036402</c:v>
                </c:pt>
                <c:pt idx="3046">
                  <c:v>41.842846608851502</c:v>
                </c:pt>
                <c:pt idx="3047">
                  <c:v>41.856583590666602</c:v>
                </c:pt>
                <c:pt idx="3048">
                  <c:v>41.870320572481702</c:v>
                </c:pt>
                <c:pt idx="3049">
                  <c:v>41.884057554296803</c:v>
                </c:pt>
                <c:pt idx="3050">
                  <c:v>41.897794536112002</c:v>
                </c:pt>
                <c:pt idx="3051">
                  <c:v>41.911531517927102</c:v>
                </c:pt>
                <c:pt idx="3052">
                  <c:v>41.925268499742202</c:v>
                </c:pt>
                <c:pt idx="3053">
                  <c:v>41.939005481557302</c:v>
                </c:pt>
                <c:pt idx="3054">
                  <c:v>41.952742463372402</c:v>
                </c:pt>
                <c:pt idx="3055">
                  <c:v>41.966479445187602</c:v>
                </c:pt>
                <c:pt idx="3056">
                  <c:v>41.980216427002702</c:v>
                </c:pt>
                <c:pt idx="3057">
                  <c:v>41.993953408817802</c:v>
                </c:pt>
                <c:pt idx="3058">
                  <c:v>42.007690390632902</c:v>
                </c:pt>
                <c:pt idx="3059">
                  <c:v>42.021427372448002</c:v>
                </c:pt>
                <c:pt idx="3060">
                  <c:v>42.035164354263202</c:v>
                </c:pt>
                <c:pt idx="3061">
                  <c:v>42.048901336078302</c:v>
                </c:pt>
                <c:pt idx="3062">
                  <c:v>42.062638317893402</c:v>
                </c:pt>
                <c:pt idx="3063">
                  <c:v>42.076375299708502</c:v>
                </c:pt>
                <c:pt idx="3064">
                  <c:v>42.090112281523602</c:v>
                </c:pt>
                <c:pt idx="3065">
                  <c:v>42.103849263338702</c:v>
                </c:pt>
                <c:pt idx="3066">
                  <c:v>42.117586245153902</c:v>
                </c:pt>
                <c:pt idx="3067">
                  <c:v>42.131323226969002</c:v>
                </c:pt>
                <c:pt idx="3068">
                  <c:v>42.145060208784102</c:v>
                </c:pt>
                <c:pt idx="3069">
                  <c:v>42.158797190599202</c:v>
                </c:pt>
                <c:pt idx="3070">
                  <c:v>42.172534172414302</c:v>
                </c:pt>
                <c:pt idx="3071">
                  <c:v>42.186271154229502</c:v>
                </c:pt>
                <c:pt idx="3072">
                  <c:v>42.200008136044602</c:v>
                </c:pt>
                <c:pt idx="3073">
                  <c:v>42.213745117859702</c:v>
                </c:pt>
                <c:pt idx="3074">
                  <c:v>42.227482099674802</c:v>
                </c:pt>
                <c:pt idx="3075">
                  <c:v>42.241219081489902</c:v>
                </c:pt>
                <c:pt idx="3076">
                  <c:v>42.254956063305002</c:v>
                </c:pt>
                <c:pt idx="3077">
                  <c:v>42.268693045120202</c:v>
                </c:pt>
                <c:pt idx="3078">
                  <c:v>42.282430026935302</c:v>
                </c:pt>
                <c:pt idx="3079">
                  <c:v>42.296167008750402</c:v>
                </c:pt>
                <c:pt idx="3080">
                  <c:v>42.309903990565502</c:v>
                </c:pt>
                <c:pt idx="3081">
                  <c:v>42.323640972380602</c:v>
                </c:pt>
                <c:pt idx="3082">
                  <c:v>42.337377954195802</c:v>
                </c:pt>
                <c:pt idx="3083">
                  <c:v>42.351114936010902</c:v>
                </c:pt>
                <c:pt idx="3084">
                  <c:v>42.364851917826002</c:v>
                </c:pt>
                <c:pt idx="3085">
                  <c:v>42.378588899641102</c:v>
                </c:pt>
                <c:pt idx="3086">
                  <c:v>42.392325881456202</c:v>
                </c:pt>
                <c:pt idx="3087">
                  <c:v>42.406062863271401</c:v>
                </c:pt>
                <c:pt idx="3088">
                  <c:v>42.419799845086501</c:v>
                </c:pt>
                <c:pt idx="3089">
                  <c:v>42.433536826901602</c:v>
                </c:pt>
                <c:pt idx="3090">
                  <c:v>42.447273808716702</c:v>
                </c:pt>
                <c:pt idx="3091">
                  <c:v>42.461010790531802</c:v>
                </c:pt>
                <c:pt idx="3092">
                  <c:v>42.474747772346902</c:v>
                </c:pt>
                <c:pt idx="3093">
                  <c:v>42.488484754162101</c:v>
                </c:pt>
                <c:pt idx="3094">
                  <c:v>42.502221735977201</c:v>
                </c:pt>
                <c:pt idx="3095">
                  <c:v>42.515958717792302</c:v>
                </c:pt>
                <c:pt idx="3096">
                  <c:v>42.529695699607402</c:v>
                </c:pt>
                <c:pt idx="3097">
                  <c:v>42.543432681422502</c:v>
                </c:pt>
                <c:pt idx="3098">
                  <c:v>42.557169663237701</c:v>
                </c:pt>
                <c:pt idx="3099">
                  <c:v>42.570906645052801</c:v>
                </c:pt>
                <c:pt idx="3100">
                  <c:v>42.584643626867901</c:v>
                </c:pt>
                <c:pt idx="3101">
                  <c:v>42.598380608683001</c:v>
                </c:pt>
                <c:pt idx="3102">
                  <c:v>42.612117590498102</c:v>
                </c:pt>
                <c:pt idx="3103">
                  <c:v>42.625854572313301</c:v>
                </c:pt>
                <c:pt idx="3104">
                  <c:v>42.639591554128401</c:v>
                </c:pt>
                <c:pt idx="3105">
                  <c:v>42.653328535943501</c:v>
                </c:pt>
                <c:pt idx="3106">
                  <c:v>42.667065517758601</c:v>
                </c:pt>
                <c:pt idx="3107">
                  <c:v>42.680802499573701</c:v>
                </c:pt>
                <c:pt idx="3108">
                  <c:v>42.694539481388802</c:v>
                </c:pt>
                <c:pt idx="3109">
                  <c:v>42.708276463204001</c:v>
                </c:pt>
                <c:pt idx="3110">
                  <c:v>42.722013445019101</c:v>
                </c:pt>
                <c:pt idx="3111">
                  <c:v>42.735750426834201</c:v>
                </c:pt>
                <c:pt idx="3112">
                  <c:v>42.749487408649301</c:v>
                </c:pt>
                <c:pt idx="3113">
                  <c:v>42.763224390464401</c:v>
                </c:pt>
                <c:pt idx="3114">
                  <c:v>42.776961372279601</c:v>
                </c:pt>
                <c:pt idx="3115">
                  <c:v>42.790698354094701</c:v>
                </c:pt>
                <c:pt idx="3116">
                  <c:v>42.804435335909801</c:v>
                </c:pt>
                <c:pt idx="3117">
                  <c:v>42.818172317724901</c:v>
                </c:pt>
                <c:pt idx="3118">
                  <c:v>42.831909299540001</c:v>
                </c:pt>
                <c:pt idx="3119">
                  <c:v>42.845646281355201</c:v>
                </c:pt>
                <c:pt idx="3120">
                  <c:v>42.859383263170301</c:v>
                </c:pt>
                <c:pt idx="3121">
                  <c:v>42.873120244985401</c:v>
                </c:pt>
                <c:pt idx="3122">
                  <c:v>42.886857226800501</c:v>
                </c:pt>
                <c:pt idx="3123">
                  <c:v>42.900594208615601</c:v>
                </c:pt>
                <c:pt idx="3124">
                  <c:v>42.914331190430701</c:v>
                </c:pt>
                <c:pt idx="3125">
                  <c:v>42.928068172245901</c:v>
                </c:pt>
                <c:pt idx="3126">
                  <c:v>42.941805154061001</c:v>
                </c:pt>
                <c:pt idx="3127">
                  <c:v>42.955542135876101</c:v>
                </c:pt>
                <c:pt idx="3128">
                  <c:v>42.969279117691201</c:v>
                </c:pt>
                <c:pt idx="3129">
                  <c:v>42.983016099506301</c:v>
                </c:pt>
                <c:pt idx="3130">
                  <c:v>42.996753081321501</c:v>
                </c:pt>
                <c:pt idx="3131">
                  <c:v>43.010490063136601</c:v>
                </c:pt>
                <c:pt idx="3132">
                  <c:v>43.024227044951701</c:v>
                </c:pt>
                <c:pt idx="3133">
                  <c:v>43.037964026766801</c:v>
                </c:pt>
                <c:pt idx="3134">
                  <c:v>43.051701008581901</c:v>
                </c:pt>
                <c:pt idx="3135">
                  <c:v>43.065437990397101</c:v>
                </c:pt>
                <c:pt idx="3136">
                  <c:v>43.079174972212201</c:v>
                </c:pt>
                <c:pt idx="3137">
                  <c:v>43.092911954027301</c:v>
                </c:pt>
                <c:pt idx="3138">
                  <c:v>43.106648935842401</c:v>
                </c:pt>
                <c:pt idx="3139">
                  <c:v>43.120385917657501</c:v>
                </c:pt>
                <c:pt idx="3140">
                  <c:v>43.134122899472601</c:v>
                </c:pt>
                <c:pt idx="3141">
                  <c:v>43.1478598812878</c:v>
                </c:pt>
                <c:pt idx="3142">
                  <c:v>43.161596863102901</c:v>
                </c:pt>
                <c:pt idx="3143">
                  <c:v>43.175333844918001</c:v>
                </c:pt>
                <c:pt idx="3144">
                  <c:v>43.189070826733101</c:v>
                </c:pt>
                <c:pt idx="3145">
                  <c:v>43.202807808548201</c:v>
                </c:pt>
                <c:pt idx="3146">
                  <c:v>43.2165447903634</c:v>
                </c:pt>
                <c:pt idx="3147">
                  <c:v>43.2302817721785</c:v>
                </c:pt>
                <c:pt idx="3148">
                  <c:v>43.244018753993601</c:v>
                </c:pt>
                <c:pt idx="3149">
                  <c:v>43.257755735808701</c:v>
                </c:pt>
                <c:pt idx="3150">
                  <c:v>43.271492717623801</c:v>
                </c:pt>
                <c:pt idx="3151">
                  <c:v>43.285229699439</c:v>
                </c:pt>
                <c:pt idx="3152">
                  <c:v>43.2989666812541</c:v>
                </c:pt>
                <c:pt idx="3153">
                  <c:v>43.3127036630692</c:v>
                </c:pt>
                <c:pt idx="3154">
                  <c:v>43.3264406448843</c:v>
                </c:pt>
                <c:pt idx="3155">
                  <c:v>43.340177626699401</c:v>
                </c:pt>
                <c:pt idx="3156">
                  <c:v>43.353914608514501</c:v>
                </c:pt>
                <c:pt idx="3157">
                  <c:v>43.3676515903297</c:v>
                </c:pt>
                <c:pt idx="3158">
                  <c:v>43.3813885721448</c:v>
                </c:pt>
                <c:pt idx="3159">
                  <c:v>43.3951255539599</c:v>
                </c:pt>
                <c:pt idx="3160">
                  <c:v>43.408862535775</c:v>
                </c:pt>
                <c:pt idx="3161">
                  <c:v>43.422599517590101</c:v>
                </c:pt>
                <c:pt idx="3162">
                  <c:v>43.4363364994053</c:v>
                </c:pt>
                <c:pt idx="3163">
                  <c:v>43.4500734812204</c:v>
                </c:pt>
                <c:pt idx="3164">
                  <c:v>43.4638104630355</c:v>
                </c:pt>
                <c:pt idx="3165">
                  <c:v>43.4775474448506</c:v>
                </c:pt>
                <c:pt idx="3166">
                  <c:v>43.4912844266657</c:v>
                </c:pt>
                <c:pt idx="3167">
                  <c:v>43.5050214084809</c:v>
                </c:pt>
                <c:pt idx="3168">
                  <c:v>43.518758390296</c:v>
                </c:pt>
                <c:pt idx="3169">
                  <c:v>43.5324953721111</c:v>
                </c:pt>
                <c:pt idx="3170">
                  <c:v>43.5462323539262</c:v>
                </c:pt>
                <c:pt idx="3171">
                  <c:v>43.5599693357413</c:v>
                </c:pt>
                <c:pt idx="3172">
                  <c:v>43.5737063175564</c:v>
                </c:pt>
                <c:pt idx="3173">
                  <c:v>43.5874432993716</c:v>
                </c:pt>
                <c:pt idx="3174">
                  <c:v>43.6011802811867</c:v>
                </c:pt>
                <c:pt idx="3175">
                  <c:v>43.6149172630018</c:v>
                </c:pt>
                <c:pt idx="3176">
                  <c:v>43.6286542448169</c:v>
                </c:pt>
                <c:pt idx="3177">
                  <c:v>43.642391226632</c:v>
                </c:pt>
                <c:pt idx="3178">
                  <c:v>43.6561282084472</c:v>
                </c:pt>
                <c:pt idx="3179">
                  <c:v>43.6698651902623</c:v>
                </c:pt>
                <c:pt idx="3180">
                  <c:v>43.6836021720774</c:v>
                </c:pt>
                <c:pt idx="3181">
                  <c:v>43.6973391538925</c:v>
                </c:pt>
                <c:pt idx="3182">
                  <c:v>43.7110761357076</c:v>
                </c:pt>
                <c:pt idx="3183">
                  <c:v>43.7248131175227</c:v>
                </c:pt>
                <c:pt idx="3184">
                  <c:v>43.7385500993379</c:v>
                </c:pt>
                <c:pt idx="3185">
                  <c:v>43.752287081153</c:v>
                </c:pt>
                <c:pt idx="3186">
                  <c:v>43.7660240629681</c:v>
                </c:pt>
                <c:pt idx="3187">
                  <c:v>43.7797610447832</c:v>
                </c:pt>
                <c:pt idx="3188">
                  <c:v>43.7934980265983</c:v>
                </c:pt>
                <c:pt idx="3189">
                  <c:v>43.8072350084135</c:v>
                </c:pt>
                <c:pt idx="3190">
                  <c:v>43.8209719902286</c:v>
                </c:pt>
                <c:pt idx="3191">
                  <c:v>43.8347089720437</c:v>
                </c:pt>
                <c:pt idx="3192">
                  <c:v>43.8484459538588</c:v>
                </c:pt>
                <c:pt idx="3193">
                  <c:v>43.8621829356739</c:v>
                </c:pt>
                <c:pt idx="3194">
                  <c:v>43.875919917489</c:v>
                </c:pt>
                <c:pt idx="3195">
                  <c:v>43.8896568993042</c:v>
                </c:pt>
                <c:pt idx="3196">
                  <c:v>43.9033938811193</c:v>
                </c:pt>
                <c:pt idx="3197">
                  <c:v>43.9171308629344</c:v>
                </c:pt>
                <c:pt idx="3198">
                  <c:v>43.9308678447495</c:v>
                </c:pt>
                <c:pt idx="3199">
                  <c:v>43.9446048265646</c:v>
                </c:pt>
                <c:pt idx="3200">
                  <c:v>43.958341808379799</c:v>
                </c:pt>
                <c:pt idx="3201">
                  <c:v>43.9720787901949</c:v>
                </c:pt>
                <c:pt idx="3202">
                  <c:v>43.98581577201</c:v>
                </c:pt>
                <c:pt idx="3203">
                  <c:v>43.9995527538251</c:v>
                </c:pt>
                <c:pt idx="3204">
                  <c:v>44.0132897356402</c:v>
                </c:pt>
                <c:pt idx="3205">
                  <c:v>44.027026717455399</c:v>
                </c:pt>
                <c:pt idx="3206">
                  <c:v>44.040763699270499</c:v>
                </c:pt>
                <c:pt idx="3207">
                  <c:v>44.054500681085599</c:v>
                </c:pt>
                <c:pt idx="3208">
                  <c:v>44.0682376629007</c:v>
                </c:pt>
                <c:pt idx="3209">
                  <c:v>44.0819746447158</c:v>
                </c:pt>
                <c:pt idx="3210">
                  <c:v>44.0957116265309</c:v>
                </c:pt>
                <c:pt idx="3211">
                  <c:v>44.109448608346099</c:v>
                </c:pt>
                <c:pt idx="3212">
                  <c:v>44.123185590161199</c:v>
                </c:pt>
                <c:pt idx="3213">
                  <c:v>44.136922571976299</c:v>
                </c:pt>
                <c:pt idx="3214">
                  <c:v>44.1506595537914</c:v>
                </c:pt>
                <c:pt idx="3215">
                  <c:v>44.1643965356065</c:v>
                </c:pt>
                <c:pt idx="3216">
                  <c:v>44.178133517421699</c:v>
                </c:pt>
                <c:pt idx="3217">
                  <c:v>44.191870499236799</c:v>
                </c:pt>
                <c:pt idx="3218">
                  <c:v>44.205607481051899</c:v>
                </c:pt>
                <c:pt idx="3219">
                  <c:v>44.219344462866999</c:v>
                </c:pt>
                <c:pt idx="3220">
                  <c:v>44.233081444682099</c:v>
                </c:pt>
                <c:pt idx="3221">
                  <c:v>44.246818426497299</c:v>
                </c:pt>
                <c:pt idx="3222">
                  <c:v>44.260555408312399</c:v>
                </c:pt>
                <c:pt idx="3223">
                  <c:v>44.274292390127499</c:v>
                </c:pt>
                <c:pt idx="3224">
                  <c:v>44.288029371942599</c:v>
                </c:pt>
                <c:pt idx="3225">
                  <c:v>44.301766353757699</c:v>
                </c:pt>
                <c:pt idx="3226">
                  <c:v>44.315503335572799</c:v>
                </c:pt>
                <c:pt idx="3227">
                  <c:v>44.329240317387999</c:v>
                </c:pt>
                <c:pt idx="3228">
                  <c:v>44.342977299203099</c:v>
                </c:pt>
                <c:pt idx="3229">
                  <c:v>44.356714281018199</c:v>
                </c:pt>
                <c:pt idx="3230">
                  <c:v>44.370451262833299</c:v>
                </c:pt>
                <c:pt idx="3231">
                  <c:v>44.384188244648399</c:v>
                </c:pt>
                <c:pt idx="3232">
                  <c:v>44.397925226463599</c:v>
                </c:pt>
                <c:pt idx="3233">
                  <c:v>44.411662208278699</c:v>
                </c:pt>
                <c:pt idx="3234">
                  <c:v>44.425399190093799</c:v>
                </c:pt>
                <c:pt idx="3235">
                  <c:v>44.439136171908899</c:v>
                </c:pt>
                <c:pt idx="3236">
                  <c:v>44.452873153723999</c:v>
                </c:pt>
                <c:pt idx="3237">
                  <c:v>44.466610135539199</c:v>
                </c:pt>
                <c:pt idx="3238">
                  <c:v>44.480347117354299</c:v>
                </c:pt>
                <c:pt idx="3239">
                  <c:v>44.494084099169399</c:v>
                </c:pt>
                <c:pt idx="3240">
                  <c:v>44.507821080984499</c:v>
                </c:pt>
                <c:pt idx="3241">
                  <c:v>44.521558062799599</c:v>
                </c:pt>
                <c:pt idx="3242">
                  <c:v>44.535295044614699</c:v>
                </c:pt>
                <c:pt idx="3243">
                  <c:v>44.549032026429899</c:v>
                </c:pt>
                <c:pt idx="3244">
                  <c:v>44.562769008244999</c:v>
                </c:pt>
                <c:pt idx="3245">
                  <c:v>44.576505990060099</c:v>
                </c:pt>
                <c:pt idx="3246">
                  <c:v>44.590242971875199</c:v>
                </c:pt>
                <c:pt idx="3247">
                  <c:v>44.603979953690299</c:v>
                </c:pt>
                <c:pt idx="3248">
                  <c:v>44.617716935505499</c:v>
                </c:pt>
                <c:pt idx="3249">
                  <c:v>44.631453917320599</c:v>
                </c:pt>
                <c:pt idx="3250">
                  <c:v>44.645190899135699</c:v>
                </c:pt>
                <c:pt idx="3251">
                  <c:v>44.658927880950799</c:v>
                </c:pt>
                <c:pt idx="3252">
                  <c:v>44.672664862765899</c:v>
                </c:pt>
                <c:pt idx="3253">
                  <c:v>44.686401844581098</c:v>
                </c:pt>
                <c:pt idx="3254">
                  <c:v>44.700138826396199</c:v>
                </c:pt>
                <c:pt idx="3255">
                  <c:v>44.713875808211299</c:v>
                </c:pt>
                <c:pt idx="3256">
                  <c:v>44.727612790026399</c:v>
                </c:pt>
                <c:pt idx="3257">
                  <c:v>44.741349771841499</c:v>
                </c:pt>
                <c:pt idx="3258">
                  <c:v>44.755086753656599</c:v>
                </c:pt>
                <c:pt idx="3259">
                  <c:v>44.768823735471798</c:v>
                </c:pt>
                <c:pt idx="3260">
                  <c:v>44.782560717286898</c:v>
                </c:pt>
                <c:pt idx="3261">
                  <c:v>44.796297699101999</c:v>
                </c:pt>
                <c:pt idx="3262">
                  <c:v>44.810034680917099</c:v>
                </c:pt>
                <c:pt idx="3263">
                  <c:v>44.823771662732199</c:v>
                </c:pt>
                <c:pt idx="3264">
                  <c:v>44.837508644547398</c:v>
                </c:pt>
                <c:pt idx="3265">
                  <c:v>44.851245626362498</c:v>
                </c:pt>
                <c:pt idx="3266">
                  <c:v>44.864982608177598</c:v>
                </c:pt>
                <c:pt idx="3267">
                  <c:v>44.878719589992699</c:v>
                </c:pt>
                <c:pt idx="3268">
                  <c:v>44.892456571807799</c:v>
                </c:pt>
                <c:pt idx="3269">
                  <c:v>44.906193553622998</c:v>
                </c:pt>
                <c:pt idx="3270">
                  <c:v>44.919930535438098</c:v>
                </c:pt>
                <c:pt idx="3271">
                  <c:v>44.933667517253198</c:v>
                </c:pt>
                <c:pt idx="3272">
                  <c:v>44.947404499068298</c:v>
                </c:pt>
                <c:pt idx="3273">
                  <c:v>44.961141480883398</c:v>
                </c:pt>
                <c:pt idx="3274">
                  <c:v>44.974878462698499</c:v>
                </c:pt>
                <c:pt idx="3275">
                  <c:v>44.988615444513698</c:v>
                </c:pt>
                <c:pt idx="3276">
                  <c:v>45.002352426328798</c:v>
                </c:pt>
                <c:pt idx="3277">
                  <c:v>45.016089408143898</c:v>
                </c:pt>
                <c:pt idx="3278">
                  <c:v>45.029826389958998</c:v>
                </c:pt>
                <c:pt idx="3279">
                  <c:v>45.043563371774098</c:v>
                </c:pt>
                <c:pt idx="3280">
                  <c:v>45.057300353589298</c:v>
                </c:pt>
                <c:pt idx="3281">
                  <c:v>45.071037335404398</c:v>
                </c:pt>
                <c:pt idx="3282">
                  <c:v>45.084774317219498</c:v>
                </c:pt>
                <c:pt idx="3283">
                  <c:v>45.098511299034598</c:v>
                </c:pt>
                <c:pt idx="3284">
                  <c:v>45.112248280849698</c:v>
                </c:pt>
                <c:pt idx="3285">
                  <c:v>45.125985262664798</c:v>
                </c:pt>
                <c:pt idx="3286">
                  <c:v>45.139722244479998</c:v>
                </c:pt>
                <c:pt idx="3287">
                  <c:v>45.153459226295098</c:v>
                </c:pt>
                <c:pt idx="3288">
                  <c:v>45.167196208110198</c:v>
                </c:pt>
                <c:pt idx="3289">
                  <c:v>45.180933189925298</c:v>
                </c:pt>
                <c:pt idx="3290">
                  <c:v>45.194670171740398</c:v>
                </c:pt>
                <c:pt idx="3291">
                  <c:v>45.208407153555598</c:v>
                </c:pt>
                <c:pt idx="3292">
                  <c:v>45.222144135370698</c:v>
                </c:pt>
                <c:pt idx="3293">
                  <c:v>45.235881117185798</c:v>
                </c:pt>
                <c:pt idx="3294">
                  <c:v>45.249618099000898</c:v>
                </c:pt>
                <c:pt idx="3295">
                  <c:v>45.263355080815998</c:v>
                </c:pt>
                <c:pt idx="3296">
                  <c:v>45.277092062631198</c:v>
                </c:pt>
                <c:pt idx="3297">
                  <c:v>45.290829044446298</c:v>
                </c:pt>
                <c:pt idx="3298">
                  <c:v>45.304566026261398</c:v>
                </c:pt>
                <c:pt idx="3299">
                  <c:v>45.318303008076498</c:v>
                </c:pt>
                <c:pt idx="3300">
                  <c:v>45.332039989891598</c:v>
                </c:pt>
                <c:pt idx="3301">
                  <c:v>45.345776971706698</c:v>
                </c:pt>
                <c:pt idx="3302">
                  <c:v>45.359513953521898</c:v>
                </c:pt>
                <c:pt idx="3303">
                  <c:v>45.373250935336998</c:v>
                </c:pt>
                <c:pt idx="3304">
                  <c:v>45.386987917152098</c:v>
                </c:pt>
                <c:pt idx="3305">
                  <c:v>45.400724898967198</c:v>
                </c:pt>
                <c:pt idx="3306">
                  <c:v>45.414461880782298</c:v>
                </c:pt>
                <c:pt idx="3307">
                  <c:v>45.428198862597498</c:v>
                </c:pt>
                <c:pt idx="3308">
                  <c:v>45.441935844412598</c:v>
                </c:pt>
                <c:pt idx="3309">
                  <c:v>45.455672826227698</c:v>
                </c:pt>
                <c:pt idx="3310">
                  <c:v>45.469409808042798</c:v>
                </c:pt>
                <c:pt idx="3311">
                  <c:v>45.483146789857898</c:v>
                </c:pt>
                <c:pt idx="3312">
                  <c:v>45.496883771673097</c:v>
                </c:pt>
                <c:pt idx="3313">
                  <c:v>45.510620753488197</c:v>
                </c:pt>
                <c:pt idx="3314">
                  <c:v>45.524357735303298</c:v>
                </c:pt>
                <c:pt idx="3315">
                  <c:v>45.538094717118398</c:v>
                </c:pt>
                <c:pt idx="3316">
                  <c:v>45.551831698933498</c:v>
                </c:pt>
                <c:pt idx="3317">
                  <c:v>45.565568680748598</c:v>
                </c:pt>
                <c:pt idx="3318">
                  <c:v>45.579305662563797</c:v>
                </c:pt>
                <c:pt idx="3319">
                  <c:v>45.593042644378897</c:v>
                </c:pt>
                <c:pt idx="3320">
                  <c:v>45.606779626193998</c:v>
                </c:pt>
                <c:pt idx="3321">
                  <c:v>45.620516608009098</c:v>
                </c:pt>
                <c:pt idx="3322">
                  <c:v>45.634253589824198</c:v>
                </c:pt>
                <c:pt idx="3323">
                  <c:v>45.647990571639397</c:v>
                </c:pt>
                <c:pt idx="3324">
                  <c:v>45.661727553454497</c:v>
                </c:pt>
                <c:pt idx="3325">
                  <c:v>45.675464535269597</c:v>
                </c:pt>
                <c:pt idx="3326">
                  <c:v>45.689201517084697</c:v>
                </c:pt>
                <c:pt idx="3327">
                  <c:v>45.702938498899798</c:v>
                </c:pt>
                <c:pt idx="3328">
                  <c:v>45.716675480714997</c:v>
                </c:pt>
                <c:pt idx="3329">
                  <c:v>45.730412462530097</c:v>
                </c:pt>
                <c:pt idx="3330">
                  <c:v>45.744149444345197</c:v>
                </c:pt>
                <c:pt idx="3331">
                  <c:v>45.757886426160297</c:v>
                </c:pt>
                <c:pt idx="3332">
                  <c:v>45.771623407975397</c:v>
                </c:pt>
                <c:pt idx="3333">
                  <c:v>45.785360389790497</c:v>
                </c:pt>
                <c:pt idx="3334">
                  <c:v>45.799097371605697</c:v>
                </c:pt>
                <c:pt idx="3335">
                  <c:v>45.812834353420797</c:v>
                </c:pt>
                <c:pt idx="3336">
                  <c:v>45.826571335235897</c:v>
                </c:pt>
                <c:pt idx="3337">
                  <c:v>45.840308317050997</c:v>
                </c:pt>
                <c:pt idx="3338">
                  <c:v>45.854045298866097</c:v>
                </c:pt>
                <c:pt idx="3339">
                  <c:v>45.867782280681297</c:v>
                </c:pt>
                <c:pt idx="3340">
                  <c:v>45.881519262496397</c:v>
                </c:pt>
                <c:pt idx="3341">
                  <c:v>45.895256244311497</c:v>
                </c:pt>
                <c:pt idx="3342">
                  <c:v>45.908993226126597</c:v>
                </c:pt>
                <c:pt idx="3343">
                  <c:v>45.922730207941697</c:v>
                </c:pt>
                <c:pt idx="3344">
                  <c:v>45.936467189756897</c:v>
                </c:pt>
                <c:pt idx="3345">
                  <c:v>45.950204171571997</c:v>
                </c:pt>
                <c:pt idx="3346">
                  <c:v>45.963941153387097</c:v>
                </c:pt>
                <c:pt idx="3347">
                  <c:v>45.977678135202197</c:v>
                </c:pt>
                <c:pt idx="3348">
                  <c:v>45.991415117017297</c:v>
                </c:pt>
                <c:pt idx="3349">
                  <c:v>46.005152098832397</c:v>
                </c:pt>
                <c:pt idx="3350">
                  <c:v>46.018889080647597</c:v>
                </c:pt>
                <c:pt idx="3351">
                  <c:v>46.032626062462697</c:v>
                </c:pt>
                <c:pt idx="3352">
                  <c:v>46.046363044277797</c:v>
                </c:pt>
                <c:pt idx="3353">
                  <c:v>46.060100026092897</c:v>
                </c:pt>
                <c:pt idx="3354">
                  <c:v>46.073837007907997</c:v>
                </c:pt>
                <c:pt idx="3355">
                  <c:v>46.087573989723197</c:v>
                </c:pt>
                <c:pt idx="3356">
                  <c:v>46.101310971538297</c:v>
                </c:pt>
                <c:pt idx="3357">
                  <c:v>46.115047953353397</c:v>
                </c:pt>
                <c:pt idx="3358">
                  <c:v>46.128784935168497</c:v>
                </c:pt>
                <c:pt idx="3359">
                  <c:v>46.142521916983597</c:v>
                </c:pt>
                <c:pt idx="3360">
                  <c:v>46.156258898798797</c:v>
                </c:pt>
                <c:pt idx="3361">
                  <c:v>46.169995880613897</c:v>
                </c:pt>
                <c:pt idx="3362">
                  <c:v>46.183732862428997</c:v>
                </c:pt>
                <c:pt idx="3363">
                  <c:v>46.197469844244097</c:v>
                </c:pt>
                <c:pt idx="3364">
                  <c:v>46.211206826059197</c:v>
                </c:pt>
                <c:pt idx="3365">
                  <c:v>46.224943807874297</c:v>
                </c:pt>
                <c:pt idx="3366">
                  <c:v>46.238680789689496</c:v>
                </c:pt>
                <c:pt idx="3367">
                  <c:v>46.252417771504597</c:v>
                </c:pt>
                <c:pt idx="3368">
                  <c:v>46.266154753319697</c:v>
                </c:pt>
                <c:pt idx="3369">
                  <c:v>46.279891735134797</c:v>
                </c:pt>
                <c:pt idx="3370">
                  <c:v>46.293628716949897</c:v>
                </c:pt>
                <c:pt idx="3371">
                  <c:v>46.307365698765103</c:v>
                </c:pt>
                <c:pt idx="3372">
                  <c:v>46.321102680580204</c:v>
                </c:pt>
                <c:pt idx="3373">
                  <c:v>46.334839662395297</c:v>
                </c:pt>
                <c:pt idx="3374">
                  <c:v>46.348576644210397</c:v>
                </c:pt>
                <c:pt idx="3375">
                  <c:v>46.362313626025497</c:v>
                </c:pt>
                <c:pt idx="3376">
                  <c:v>46.376050607840703</c:v>
                </c:pt>
                <c:pt idx="3377">
                  <c:v>46.389787589655803</c:v>
                </c:pt>
                <c:pt idx="3378">
                  <c:v>46.403524571470903</c:v>
                </c:pt>
                <c:pt idx="3379">
                  <c:v>46.417261553285996</c:v>
                </c:pt>
                <c:pt idx="3380">
                  <c:v>46.430998535101097</c:v>
                </c:pt>
                <c:pt idx="3381">
                  <c:v>46.444735516916197</c:v>
                </c:pt>
                <c:pt idx="3382">
                  <c:v>46.458472498731403</c:v>
                </c:pt>
                <c:pt idx="3383">
                  <c:v>46.472209480546503</c:v>
                </c:pt>
                <c:pt idx="3384">
                  <c:v>46.485946462361603</c:v>
                </c:pt>
                <c:pt idx="3385">
                  <c:v>46.499683444176704</c:v>
                </c:pt>
                <c:pt idx="3386">
                  <c:v>46.513420425991796</c:v>
                </c:pt>
                <c:pt idx="3387">
                  <c:v>46.527157407807003</c:v>
                </c:pt>
                <c:pt idx="3388">
                  <c:v>46.540894389622103</c:v>
                </c:pt>
                <c:pt idx="3389">
                  <c:v>46.554631371437203</c:v>
                </c:pt>
                <c:pt idx="3390">
                  <c:v>46.568368353252303</c:v>
                </c:pt>
                <c:pt idx="3391">
                  <c:v>46.582105335067403</c:v>
                </c:pt>
                <c:pt idx="3392">
                  <c:v>46.595842316882603</c:v>
                </c:pt>
                <c:pt idx="3393">
                  <c:v>46.609579298697703</c:v>
                </c:pt>
                <c:pt idx="3394">
                  <c:v>46.623316280512803</c:v>
                </c:pt>
                <c:pt idx="3395">
                  <c:v>46.637053262327903</c:v>
                </c:pt>
                <c:pt idx="3396">
                  <c:v>46.650790244143003</c:v>
                </c:pt>
                <c:pt idx="3397">
                  <c:v>46.664527225958103</c:v>
                </c:pt>
                <c:pt idx="3398">
                  <c:v>46.678264207773303</c:v>
                </c:pt>
                <c:pt idx="3399">
                  <c:v>46.692001189588403</c:v>
                </c:pt>
                <c:pt idx="3400">
                  <c:v>46.705738171403503</c:v>
                </c:pt>
                <c:pt idx="3401">
                  <c:v>46.719475153218603</c:v>
                </c:pt>
                <c:pt idx="3402">
                  <c:v>46.733212135033703</c:v>
                </c:pt>
                <c:pt idx="3403">
                  <c:v>46.746949116848903</c:v>
                </c:pt>
                <c:pt idx="3404">
                  <c:v>46.760686098664003</c:v>
                </c:pt>
                <c:pt idx="3405">
                  <c:v>46.774423080479103</c:v>
                </c:pt>
                <c:pt idx="3406">
                  <c:v>46.788160062294203</c:v>
                </c:pt>
                <c:pt idx="3407">
                  <c:v>46.801897044109303</c:v>
                </c:pt>
                <c:pt idx="3408">
                  <c:v>46.815634025924403</c:v>
                </c:pt>
                <c:pt idx="3409">
                  <c:v>46.829371007739603</c:v>
                </c:pt>
                <c:pt idx="3410">
                  <c:v>46.843107989554703</c:v>
                </c:pt>
                <c:pt idx="3411">
                  <c:v>46.856844971369803</c:v>
                </c:pt>
                <c:pt idx="3412">
                  <c:v>46.870581953184903</c:v>
                </c:pt>
                <c:pt idx="3413">
                  <c:v>46.884318935000003</c:v>
                </c:pt>
                <c:pt idx="3414">
                  <c:v>46.898055916815203</c:v>
                </c:pt>
                <c:pt idx="3415">
                  <c:v>46.911792898630303</c:v>
                </c:pt>
                <c:pt idx="3416">
                  <c:v>46.925529880445403</c:v>
                </c:pt>
                <c:pt idx="3417">
                  <c:v>46.939266862260503</c:v>
                </c:pt>
                <c:pt idx="3418">
                  <c:v>46.953003844075603</c:v>
                </c:pt>
                <c:pt idx="3419">
                  <c:v>46.966740825890803</c:v>
                </c:pt>
                <c:pt idx="3420">
                  <c:v>46.980477807705903</c:v>
                </c:pt>
                <c:pt idx="3421">
                  <c:v>46.994214789521003</c:v>
                </c:pt>
                <c:pt idx="3422">
                  <c:v>47.007951771336103</c:v>
                </c:pt>
                <c:pt idx="3423">
                  <c:v>47.021688753151203</c:v>
                </c:pt>
                <c:pt idx="3424">
                  <c:v>47.035425734966303</c:v>
                </c:pt>
                <c:pt idx="3425">
                  <c:v>47.049162716781503</c:v>
                </c:pt>
                <c:pt idx="3426">
                  <c:v>47.062899698596603</c:v>
                </c:pt>
                <c:pt idx="3427">
                  <c:v>47.076636680411703</c:v>
                </c:pt>
                <c:pt idx="3428">
                  <c:v>47.090373662226803</c:v>
                </c:pt>
                <c:pt idx="3429">
                  <c:v>47.104110644041903</c:v>
                </c:pt>
                <c:pt idx="3430">
                  <c:v>47.117847625857102</c:v>
                </c:pt>
                <c:pt idx="3431">
                  <c:v>47.131584607672202</c:v>
                </c:pt>
                <c:pt idx="3432">
                  <c:v>47.145321589487303</c:v>
                </c:pt>
                <c:pt idx="3433">
                  <c:v>47.159058571302403</c:v>
                </c:pt>
                <c:pt idx="3434">
                  <c:v>47.172795553117503</c:v>
                </c:pt>
                <c:pt idx="3435">
                  <c:v>47.186532534932702</c:v>
                </c:pt>
                <c:pt idx="3436">
                  <c:v>47.200269516747802</c:v>
                </c:pt>
                <c:pt idx="3437">
                  <c:v>47.214006498562902</c:v>
                </c:pt>
                <c:pt idx="3438">
                  <c:v>47.227743480378003</c:v>
                </c:pt>
                <c:pt idx="3439">
                  <c:v>47.241480462193103</c:v>
                </c:pt>
                <c:pt idx="3440">
                  <c:v>47.255217444008203</c:v>
                </c:pt>
                <c:pt idx="3441">
                  <c:v>47.268954425823402</c:v>
                </c:pt>
                <c:pt idx="3442">
                  <c:v>47.282691407638502</c:v>
                </c:pt>
                <c:pt idx="3443">
                  <c:v>47.296428389453602</c:v>
                </c:pt>
                <c:pt idx="3444">
                  <c:v>47.310165371268702</c:v>
                </c:pt>
                <c:pt idx="3445">
                  <c:v>47.323902353083803</c:v>
                </c:pt>
                <c:pt idx="3446">
                  <c:v>47.337639334899002</c:v>
                </c:pt>
                <c:pt idx="3447">
                  <c:v>47.351376316714102</c:v>
                </c:pt>
                <c:pt idx="3448">
                  <c:v>47.365113298529202</c:v>
                </c:pt>
                <c:pt idx="3449">
                  <c:v>47.378850280344302</c:v>
                </c:pt>
                <c:pt idx="3450">
                  <c:v>47.392587262159402</c:v>
                </c:pt>
                <c:pt idx="3451">
                  <c:v>47.406324243974602</c:v>
                </c:pt>
                <c:pt idx="3452">
                  <c:v>47.420061225789702</c:v>
                </c:pt>
                <c:pt idx="3453">
                  <c:v>47.433798207604802</c:v>
                </c:pt>
                <c:pt idx="3454">
                  <c:v>47.447535189419902</c:v>
                </c:pt>
                <c:pt idx="3455">
                  <c:v>47.461272171235002</c:v>
                </c:pt>
                <c:pt idx="3456">
                  <c:v>47.475009153050102</c:v>
                </c:pt>
                <c:pt idx="3457">
                  <c:v>47.488746134865302</c:v>
                </c:pt>
                <c:pt idx="3458">
                  <c:v>47.502483116680402</c:v>
                </c:pt>
                <c:pt idx="3459">
                  <c:v>47.516220098495502</c:v>
                </c:pt>
                <c:pt idx="3460">
                  <c:v>47.529957080310602</c:v>
                </c:pt>
                <c:pt idx="3461">
                  <c:v>47.543694062125702</c:v>
                </c:pt>
                <c:pt idx="3462">
                  <c:v>47.557431043940902</c:v>
                </c:pt>
                <c:pt idx="3463">
                  <c:v>47.571168025756002</c:v>
                </c:pt>
                <c:pt idx="3464">
                  <c:v>47.584905007571102</c:v>
                </c:pt>
                <c:pt idx="3465">
                  <c:v>47.598641989386202</c:v>
                </c:pt>
                <c:pt idx="3466">
                  <c:v>47.612378971201302</c:v>
                </c:pt>
                <c:pt idx="3467">
                  <c:v>47.626115953016502</c:v>
                </c:pt>
                <c:pt idx="3468">
                  <c:v>47.639852934831602</c:v>
                </c:pt>
                <c:pt idx="3469">
                  <c:v>47.653589916646702</c:v>
                </c:pt>
                <c:pt idx="3470">
                  <c:v>47.667326898461802</c:v>
                </c:pt>
                <c:pt idx="3471">
                  <c:v>47.681063880276902</c:v>
                </c:pt>
                <c:pt idx="3472">
                  <c:v>47.694800862092002</c:v>
                </c:pt>
                <c:pt idx="3473">
                  <c:v>47.708537843907202</c:v>
                </c:pt>
                <c:pt idx="3474">
                  <c:v>47.722274825722302</c:v>
                </c:pt>
                <c:pt idx="3475">
                  <c:v>47.736011807537402</c:v>
                </c:pt>
                <c:pt idx="3476">
                  <c:v>47.749748789352502</c:v>
                </c:pt>
                <c:pt idx="3477">
                  <c:v>47.763485771167602</c:v>
                </c:pt>
                <c:pt idx="3478">
                  <c:v>47.777222752982802</c:v>
                </c:pt>
                <c:pt idx="3479">
                  <c:v>47.790959734797902</c:v>
                </c:pt>
                <c:pt idx="3480">
                  <c:v>47.804696716613002</c:v>
                </c:pt>
                <c:pt idx="3481">
                  <c:v>47.818433698428102</c:v>
                </c:pt>
                <c:pt idx="3482">
                  <c:v>47.832170680243202</c:v>
                </c:pt>
                <c:pt idx="3483">
                  <c:v>47.845907662058401</c:v>
                </c:pt>
                <c:pt idx="3484">
                  <c:v>47.859644643873501</c:v>
                </c:pt>
                <c:pt idx="3485">
                  <c:v>47.873381625688602</c:v>
                </c:pt>
                <c:pt idx="3486">
                  <c:v>47.887118607503702</c:v>
                </c:pt>
                <c:pt idx="3487">
                  <c:v>47.900855589318802</c:v>
                </c:pt>
                <c:pt idx="3488">
                  <c:v>47.914592571133902</c:v>
                </c:pt>
                <c:pt idx="3489">
                  <c:v>47.928329552949101</c:v>
                </c:pt>
                <c:pt idx="3490">
                  <c:v>47.942066534764201</c:v>
                </c:pt>
                <c:pt idx="3491">
                  <c:v>47.955803516579302</c:v>
                </c:pt>
                <c:pt idx="3492">
                  <c:v>47.969540498394402</c:v>
                </c:pt>
                <c:pt idx="3493">
                  <c:v>47.983277480209502</c:v>
                </c:pt>
                <c:pt idx="3494">
                  <c:v>47.997014462024701</c:v>
                </c:pt>
                <c:pt idx="3495">
                  <c:v>48.010751443839801</c:v>
                </c:pt>
                <c:pt idx="3496">
                  <c:v>48.024488425654901</c:v>
                </c:pt>
                <c:pt idx="3497">
                  <c:v>48.038225407470001</c:v>
                </c:pt>
                <c:pt idx="3498">
                  <c:v>48.051962389285102</c:v>
                </c:pt>
                <c:pt idx="3499">
                  <c:v>48.065699371100301</c:v>
                </c:pt>
                <c:pt idx="3500">
                  <c:v>48.079436352915401</c:v>
                </c:pt>
                <c:pt idx="3501">
                  <c:v>48.093173334730501</c:v>
                </c:pt>
                <c:pt idx="3502">
                  <c:v>48.106910316545601</c:v>
                </c:pt>
                <c:pt idx="3503">
                  <c:v>48.120647298360701</c:v>
                </c:pt>
                <c:pt idx="3504">
                  <c:v>48.134384280175802</c:v>
                </c:pt>
                <c:pt idx="3505">
                  <c:v>48.148121261991001</c:v>
                </c:pt>
                <c:pt idx="3506">
                  <c:v>48.161858243806101</c:v>
                </c:pt>
                <c:pt idx="3507">
                  <c:v>48.175595225621201</c:v>
                </c:pt>
                <c:pt idx="3508">
                  <c:v>48.189332207436301</c:v>
                </c:pt>
                <c:pt idx="3509">
                  <c:v>48.203069189251401</c:v>
                </c:pt>
                <c:pt idx="3510">
                  <c:v>48.216806171066601</c:v>
                </c:pt>
                <c:pt idx="3511">
                  <c:v>48.230543152881701</c:v>
                </c:pt>
                <c:pt idx="3512">
                  <c:v>48.244280134696801</c:v>
                </c:pt>
                <c:pt idx="3513">
                  <c:v>48.258017116511901</c:v>
                </c:pt>
                <c:pt idx="3514">
                  <c:v>48.271754098327001</c:v>
                </c:pt>
                <c:pt idx="3515">
                  <c:v>48.285491080142101</c:v>
                </c:pt>
                <c:pt idx="3516">
                  <c:v>48.299228061957301</c:v>
                </c:pt>
                <c:pt idx="3517">
                  <c:v>48.312965043772401</c:v>
                </c:pt>
                <c:pt idx="3518">
                  <c:v>48.326702025587501</c:v>
                </c:pt>
                <c:pt idx="3519">
                  <c:v>48.340439007402601</c:v>
                </c:pt>
                <c:pt idx="3520">
                  <c:v>48.354175989217701</c:v>
                </c:pt>
                <c:pt idx="3521">
                  <c:v>48.367912971032901</c:v>
                </c:pt>
                <c:pt idx="3522">
                  <c:v>48.381649952848001</c:v>
                </c:pt>
                <c:pt idx="3523">
                  <c:v>48.395386934663101</c:v>
                </c:pt>
                <c:pt idx="3524">
                  <c:v>48.409123916478201</c:v>
                </c:pt>
                <c:pt idx="3525">
                  <c:v>48.422860898293301</c:v>
                </c:pt>
                <c:pt idx="3526">
                  <c:v>48.436597880108501</c:v>
                </c:pt>
                <c:pt idx="3527">
                  <c:v>48.450334861923601</c:v>
                </c:pt>
                <c:pt idx="3528">
                  <c:v>48.464071843738701</c:v>
                </c:pt>
                <c:pt idx="3529">
                  <c:v>48.477808825553801</c:v>
                </c:pt>
                <c:pt idx="3530">
                  <c:v>48.491545807368901</c:v>
                </c:pt>
                <c:pt idx="3531">
                  <c:v>48.505282789184001</c:v>
                </c:pt>
                <c:pt idx="3532">
                  <c:v>48.519019770999201</c:v>
                </c:pt>
                <c:pt idx="3533">
                  <c:v>48.532756752814301</c:v>
                </c:pt>
                <c:pt idx="3534">
                  <c:v>48.546493734629401</c:v>
                </c:pt>
                <c:pt idx="3535">
                  <c:v>48.560230716444501</c:v>
                </c:pt>
                <c:pt idx="3536">
                  <c:v>48.573967698259601</c:v>
                </c:pt>
                <c:pt idx="3537">
                  <c:v>48.5877046800748</c:v>
                </c:pt>
                <c:pt idx="3538">
                  <c:v>48.601441661889901</c:v>
                </c:pt>
                <c:pt idx="3539">
                  <c:v>48.615178643705001</c:v>
                </c:pt>
                <c:pt idx="3540">
                  <c:v>48.628915625520101</c:v>
                </c:pt>
                <c:pt idx="3541">
                  <c:v>48.642652607335201</c:v>
                </c:pt>
                <c:pt idx="3542">
                  <c:v>48.6563895891504</c:v>
                </c:pt>
                <c:pt idx="3543">
                  <c:v>48.6701265709655</c:v>
                </c:pt>
                <c:pt idx="3544">
                  <c:v>48.683863552780601</c:v>
                </c:pt>
                <c:pt idx="3545">
                  <c:v>48.697600534595701</c:v>
                </c:pt>
                <c:pt idx="3546">
                  <c:v>48.711337516410801</c:v>
                </c:pt>
                <c:pt idx="3547">
                  <c:v>48.725074498225901</c:v>
                </c:pt>
                <c:pt idx="3548">
                  <c:v>48.7388114800411</c:v>
                </c:pt>
                <c:pt idx="3549">
                  <c:v>48.7525484618562</c:v>
                </c:pt>
                <c:pt idx="3550">
                  <c:v>48.7662854436713</c:v>
                </c:pt>
                <c:pt idx="3551">
                  <c:v>48.780022425486401</c:v>
                </c:pt>
                <c:pt idx="3552">
                  <c:v>48.793759407301501</c:v>
                </c:pt>
                <c:pt idx="3553">
                  <c:v>48.8074963891167</c:v>
                </c:pt>
                <c:pt idx="3554">
                  <c:v>48.8212333709318</c:v>
                </c:pt>
                <c:pt idx="3555">
                  <c:v>48.8349703527469</c:v>
                </c:pt>
                <c:pt idx="3556">
                  <c:v>48.848707334562</c:v>
                </c:pt>
                <c:pt idx="3557">
                  <c:v>48.862444316377101</c:v>
                </c:pt>
                <c:pt idx="3558">
                  <c:v>48.8761812981923</c:v>
                </c:pt>
                <c:pt idx="3559">
                  <c:v>48.8899182800074</c:v>
                </c:pt>
                <c:pt idx="3560">
                  <c:v>48.9036552618225</c:v>
                </c:pt>
                <c:pt idx="3561">
                  <c:v>48.9173922436376</c:v>
                </c:pt>
                <c:pt idx="3562">
                  <c:v>48.9311292254527</c:v>
                </c:pt>
                <c:pt idx="3563">
                  <c:v>48.9448662072678</c:v>
                </c:pt>
                <c:pt idx="3564">
                  <c:v>48.958603189083</c:v>
                </c:pt>
                <c:pt idx="3565">
                  <c:v>48.9723401708981</c:v>
                </c:pt>
                <c:pt idx="3566">
                  <c:v>48.9860771527132</c:v>
                </c:pt>
                <c:pt idx="3567">
                  <c:v>48.9998141345283</c:v>
                </c:pt>
                <c:pt idx="3568">
                  <c:v>49.0135511163434</c:v>
                </c:pt>
                <c:pt idx="3569">
                  <c:v>49.0272880981586</c:v>
                </c:pt>
                <c:pt idx="3570">
                  <c:v>49.0410250799737</c:v>
                </c:pt>
                <c:pt idx="3571">
                  <c:v>49.0547620617888</c:v>
                </c:pt>
                <c:pt idx="3572">
                  <c:v>49.0684990436039</c:v>
                </c:pt>
                <c:pt idx="3573">
                  <c:v>49.082236025419</c:v>
                </c:pt>
                <c:pt idx="3574">
                  <c:v>49.0959730072342</c:v>
                </c:pt>
                <c:pt idx="3575">
                  <c:v>49.1097099890493</c:v>
                </c:pt>
                <c:pt idx="3576">
                  <c:v>49.1234469708644</c:v>
                </c:pt>
                <c:pt idx="3577">
                  <c:v>49.1371839526795</c:v>
                </c:pt>
                <c:pt idx="3578">
                  <c:v>49.1509209344946</c:v>
                </c:pt>
                <c:pt idx="3579">
                  <c:v>49.1646579163097</c:v>
                </c:pt>
                <c:pt idx="3580">
                  <c:v>49.1783948981249</c:v>
                </c:pt>
                <c:pt idx="3581">
                  <c:v>49.19213187994</c:v>
                </c:pt>
                <c:pt idx="3582">
                  <c:v>49.2058688617551</c:v>
                </c:pt>
                <c:pt idx="3583">
                  <c:v>49.2196058435702</c:v>
                </c:pt>
                <c:pt idx="3584">
                  <c:v>49.2333428253853</c:v>
                </c:pt>
                <c:pt idx="3585">
                  <c:v>49.2470798072005</c:v>
                </c:pt>
                <c:pt idx="3586">
                  <c:v>49.2608167890156</c:v>
                </c:pt>
                <c:pt idx="3587">
                  <c:v>49.2745537708307</c:v>
                </c:pt>
                <c:pt idx="3588">
                  <c:v>49.2882907526458</c:v>
                </c:pt>
                <c:pt idx="3589">
                  <c:v>49.3020277344609</c:v>
                </c:pt>
                <c:pt idx="3590">
                  <c:v>49.315764716276</c:v>
                </c:pt>
                <c:pt idx="3591">
                  <c:v>49.3295016980912</c:v>
                </c:pt>
                <c:pt idx="3592">
                  <c:v>49.3432386799063</c:v>
                </c:pt>
                <c:pt idx="3593">
                  <c:v>49.3569756617214</c:v>
                </c:pt>
                <c:pt idx="3594">
                  <c:v>49.3707126435365</c:v>
                </c:pt>
                <c:pt idx="3595">
                  <c:v>49.3844496253516</c:v>
                </c:pt>
                <c:pt idx="3596">
                  <c:v>49.398186607166799</c:v>
                </c:pt>
                <c:pt idx="3597">
                  <c:v>49.4119235889819</c:v>
                </c:pt>
                <c:pt idx="3598">
                  <c:v>49.425660570797</c:v>
                </c:pt>
                <c:pt idx="3599">
                  <c:v>49.4393975526121</c:v>
                </c:pt>
                <c:pt idx="3600">
                  <c:v>49.4531345344272</c:v>
                </c:pt>
                <c:pt idx="3601">
                  <c:v>49.4668715162423</c:v>
                </c:pt>
                <c:pt idx="3602">
                  <c:v>49.480608498057499</c:v>
                </c:pt>
                <c:pt idx="3603">
                  <c:v>49.494345479872599</c:v>
                </c:pt>
                <c:pt idx="3604">
                  <c:v>49.5080824616877</c:v>
                </c:pt>
                <c:pt idx="3605">
                  <c:v>49.5218194435028</c:v>
                </c:pt>
                <c:pt idx="3606">
                  <c:v>49.5355564253179</c:v>
                </c:pt>
                <c:pt idx="3607">
                  <c:v>49.549293407133099</c:v>
                </c:pt>
                <c:pt idx="3608">
                  <c:v>49.563030388948199</c:v>
                </c:pt>
                <c:pt idx="3609">
                  <c:v>49.576767370763299</c:v>
                </c:pt>
                <c:pt idx="3610">
                  <c:v>49.5905043525784</c:v>
                </c:pt>
                <c:pt idx="3611">
                  <c:v>49.6042413343935</c:v>
                </c:pt>
                <c:pt idx="3612">
                  <c:v>49.617978316208699</c:v>
                </c:pt>
                <c:pt idx="3613">
                  <c:v>49.631715298023799</c:v>
                </c:pt>
                <c:pt idx="3614">
                  <c:v>49.645452279838899</c:v>
                </c:pt>
                <c:pt idx="3615">
                  <c:v>49.659189261653999</c:v>
                </c:pt>
                <c:pt idx="3616">
                  <c:v>49.672926243469099</c:v>
                </c:pt>
                <c:pt idx="3617">
                  <c:v>49.6866632252842</c:v>
                </c:pt>
                <c:pt idx="3618">
                  <c:v>49.700400207099399</c:v>
                </c:pt>
                <c:pt idx="3619">
                  <c:v>49.714137188914499</c:v>
                </c:pt>
                <c:pt idx="3620">
                  <c:v>49.727874170729599</c:v>
                </c:pt>
                <c:pt idx="3621">
                  <c:v>49.741611152544699</c:v>
                </c:pt>
                <c:pt idx="3622">
                  <c:v>49.755348134359799</c:v>
                </c:pt>
                <c:pt idx="3623">
                  <c:v>49.769085116174999</c:v>
                </c:pt>
                <c:pt idx="3624">
                  <c:v>49.782822097990099</c:v>
                </c:pt>
                <c:pt idx="3625">
                  <c:v>49.796559079805199</c:v>
                </c:pt>
                <c:pt idx="3626">
                  <c:v>49.810296061620299</c:v>
                </c:pt>
                <c:pt idx="3627">
                  <c:v>49.824033043435399</c:v>
                </c:pt>
                <c:pt idx="3628">
                  <c:v>49.837770025250599</c:v>
                </c:pt>
                <c:pt idx="3629">
                  <c:v>49.851507007065699</c:v>
                </c:pt>
                <c:pt idx="3630">
                  <c:v>49.865243988880799</c:v>
                </c:pt>
                <c:pt idx="3631">
                  <c:v>49.878980970695899</c:v>
                </c:pt>
                <c:pt idx="3632">
                  <c:v>49.892717952510999</c:v>
                </c:pt>
                <c:pt idx="3633">
                  <c:v>49.906454934326099</c:v>
                </c:pt>
                <c:pt idx="3634">
                  <c:v>49.920191916141299</c:v>
                </c:pt>
                <c:pt idx="3635">
                  <c:v>49.933928897956399</c:v>
                </c:pt>
                <c:pt idx="3636">
                  <c:v>49.947665879771499</c:v>
                </c:pt>
                <c:pt idx="3637">
                  <c:v>49.961402861586599</c:v>
                </c:pt>
                <c:pt idx="3638">
                  <c:v>49.975139843401699</c:v>
                </c:pt>
                <c:pt idx="3639">
                  <c:v>49.988876825216899</c:v>
                </c:pt>
                <c:pt idx="3640">
                  <c:v>50.002613807031999</c:v>
                </c:pt>
                <c:pt idx="3641">
                  <c:v>50.016350788847099</c:v>
                </c:pt>
                <c:pt idx="3642">
                  <c:v>50.030087770662199</c:v>
                </c:pt>
                <c:pt idx="3643">
                  <c:v>50.043824752477299</c:v>
                </c:pt>
                <c:pt idx="3644">
                  <c:v>50.057561734292499</c:v>
                </c:pt>
                <c:pt idx="3645">
                  <c:v>50.071298716107599</c:v>
                </c:pt>
                <c:pt idx="3646">
                  <c:v>50.085035697922699</c:v>
                </c:pt>
                <c:pt idx="3647">
                  <c:v>50.098772679737799</c:v>
                </c:pt>
                <c:pt idx="3648">
                  <c:v>50.112509661552899</c:v>
                </c:pt>
                <c:pt idx="3649">
                  <c:v>50.126246643367999</c:v>
                </c:pt>
                <c:pt idx="3650">
                  <c:v>50.139983625183199</c:v>
                </c:pt>
                <c:pt idx="3651">
                  <c:v>50.153720606998299</c:v>
                </c:pt>
                <c:pt idx="3652">
                  <c:v>50.167457588813399</c:v>
                </c:pt>
                <c:pt idx="3653">
                  <c:v>50.181194570628499</c:v>
                </c:pt>
                <c:pt idx="3654">
                  <c:v>50.194931552443599</c:v>
                </c:pt>
                <c:pt idx="3655">
                  <c:v>50.208668534258798</c:v>
                </c:pt>
                <c:pt idx="3656">
                  <c:v>50.222405516073898</c:v>
                </c:pt>
                <c:pt idx="3657">
                  <c:v>50.236142497888999</c:v>
                </c:pt>
                <c:pt idx="3658">
                  <c:v>50.249879479704099</c:v>
                </c:pt>
                <c:pt idx="3659">
                  <c:v>50.263616461519199</c:v>
                </c:pt>
                <c:pt idx="3660">
                  <c:v>50.277353443334398</c:v>
                </c:pt>
                <c:pt idx="3661">
                  <c:v>50.291090425149498</c:v>
                </c:pt>
                <c:pt idx="3662">
                  <c:v>50.304827406964598</c:v>
                </c:pt>
                <c:pt idx="3663">
                  <c:v>50.318564388779699</c:v>
                </c:pt>
                <c:pt idx="3664">
                  <c:v>50.332301370594799</c:v>
                </c:pt>
                <c:pt idx="3665">
                  <c:v>50.346038352409899</c:v>
                </c:pt>
                <c:pt idx="3666">
                  <c:v>50.359775334225098</c:v>
                </c:pt>
                <c:pt idx="3667">
                  <c:v>50.373512316040198</c:v>
                </c:pt>
                <c:pt idx="3668">
                  <c:v>50.387249297855298</c:v>
                </c:pt>
                <c:pt idx="3669">
                  <c:v>50.400986279670398</c:v>
                </c:pt>
                <c:pt idx="3670">
                  <c:v>50.414723261485499</c:v>
                </c:pt>
                <c:pt idx="3671">
                  <c:v>50.428460243300698</c:v>
                </c:pt>
                <c:pt idx="3672">
                  <c:v>50.442197225115798</c:v>
                </c:pt>
                <c:pt idx="3673">
                  <c:v>50.455934206930898</c:v>
                </c:pt>
                <c:pt idx="3674">
                  <c:v>50.469671188745998</c:v>
                </c:pt>
                <c:pt idx="3675">
                  <c:v>50.483408170561098</c:v>
                </c:pt>
                <c:pt idx="3676">
                  <c:v>50.497145152376298</c:v>
                </c:pt>
                <c:pt idx="3677">
                  <c:v>50.510882134191398</c:v>
                </c:pt>
                <c:pt idx="3678">
                  <c:v>50.524619116006498</c:v>
                </c:pt>
                <c:pt idx="3679">
                  <c:v>50.538356097821598</c:v>
                </c:pt>
                <c:pt idx="3680">
                  <c:v>50.552093079636698</c:v>
                </c:pt>
                <c:pt idx="3681">
                  <c:v>50.565830061451798</c:v>
                </c:pt>
                <c:pt idx="3682">
                  <c:v>50.579567043266998</c:v>
                </c:pt>
                <c:pt idx="3683">
                  <c:v>50.593304025082098</c:v>
                </c:pt>
                <c:pt idx="3684">
                  <c:v>50.607041006897198</c:v>
                </c:pt>
                <c:pt idx="3685">
                  <c:v>50.620777988712298</c:v>
                </c:pt>
                <c:pt idx="3686">
                  <c:v>50.634514970527398</c:v>
                </c:pt>
                <c:pt idx="3687">
                  <c:v>50.648251952342598</c:v>
                </c:pt>
                <c:pt idx="3688">
                  <c:v>50.661988934157698</c:v>
                </c:pt>
                <c:pt idx="3689">
                  <c:v>50.675725915972798</c:v>
                </c:pt>
                <c:pt idx="3690">
                  <c:v>50.689462897787898</c:v>
                </c:pt>
                <c:pt idx="3691">
                  <c:v>50.703199879602998</c:v>
                </c:pt>
                <c:pt idx="3692">
                  <c:v>50.716936861418198</c:v>
                </c:pt>
                <c:pt idx="3693">
                  <c:v>50.730673843233298</c:v>
                </c:pt>
                <c:pt idx="3694">
                  <c:v>50.744410825048398</c:v>
                </c:pt>
                <c:pt idx="3695">
                  <c:v>50.758147806863498</c:v>
                </c:pt>
                <c:pt idx="3696">
                  <c:v>50.771884788678598</c:v>
                </c:pt>
                <c:pt idx="3697">
                  <c:v>50.785621770493698</c:v>
                </c:pt>
                <c:pt idx="3698">
                  <c:v>50.799358752308898</c:v>
                </c:pt>
                <c:pt idx="3699">
                  <c:v>50.813095734123998</c:v>
                </c:pt>
                <c:pt idx="3700">
                  <c:v>50.826832715939098</c:v>
                </c:pt>
                <c:pt idx="3701">
                  <c:v>50.840569697754198</c:v>
                </c:pt>
                <c:pt idx="3702">
                  <c:v>50.854306679569298</c:v>
                </c:pt>
                <c:pt idx="3703">
                  <c:v>50.868043661384498</c:v>
                </c:pt>
                <c:pt idx="3704">
                  <c:v>50.881780643199598</c:v>
                </c:pt>
                <c:pt idx="3705">
                  <c:v>50.895517625014698</c:v>
                </c:pt>
                <c:pt idx="3706">
                  <c:v>50.909254606829798</c:v>
                </c:pt>
                <c:pt idx="3707">
                  <c:v>50.922991588644898</c:v>
                </c:pt>
                <c:pt idx="3708">
                  <c:v>50.936728570460097</c:v>
                </c:pt>
                <c:pt idx="3709">
                  <c:v>50.950465552275197</c:v>
                </c:pt>
                <c:pt idx="3710">
                  <c:v>50.964202534090298</c:v>
                </c:pt>
                <c:pt idx="3711">
                  <c:v>50.977939515905398</c:v>
                </c:pt>
                <c:pt idx="3712">
                  <c:v>50.991676497720498</c:v>
                </c:pt>
                <c:pt idx="3713">
                  <c:v>51.005413479535598</c:v>
                </c:pt>
                <c:pt idx="3714">
                  <c:v>51.019150461350797</c:v>
                </c:pt>
                <c:pt idx="3715">
                  <c:v>51.032887443165897</c:v>
                </c:pt>
                <c:pt idx="3716">
                  <c:v>51.046624424980998</c:v>
                </c:pt>
                <c:pt idx="3717">
                  <c:v>51.060361406796098</c:v>
                </c:pt>
                <c:pt idx="3718">
                  <c:v>51.074098388611198</c:v>
                </c:pt>
                <c:pt idx="3719">
                  <c:v>51.087835370426397</c:v>
                </c:pt>
                <c:pt idx="3720">
                  <c:v>51.101572352241497</c:v>
                </c:pt>
                <c:pt idx="3721">
                  <c:v>51.115309334056597</c:v>
                </c:pt>
                <c:pt idx="3722">
                  <c:v>51.129046315871697</c:v>
                </c:pt>
                <c:pt idx="3723">
                  <c:v>51.142783297686798</c:v>
                </c:pt>
                <c:pt idx="3724">
                  <c:v>51.156520279501898</c:v>
                </c:pt>
                <c:pt idx="3725">
                  <c:v>51.170257261317097</c:v>
                </c:pt>
                <c:pt idx="3726">
                  <c:v>51.183994243132197</c:v>
                </c:pt>
                <c:pt idx="3727">
                  <c:v>51.197731224947297</c:v>
                </c:pt>
                <c:pt idx="3728">
                  <c:v>51.211468206762397</c:v>
                </c:pt>
                <c:pt idx="3729">
                  <c:v>51.225205188577497</c:v>
                </c:pt>
                <c:pt idx="3730">
                  <c:v>51.238942170392697</c:v>
                </c:pt>
                <c:pt idx="3731">
                  <c:v>51.252679152207797</c:v>
                </c:pt>
                <c:pt idx="3732">
                  <c:v>51.266416134022897</c:v>
                </c:pt>
                <c:pt idx="3733">
                  <c:v>51.280153115837997</c:v>
                </c:pt>
                <c:pt idx="3734">
                  <c:v>51.293890097653097</c:v>
                </c:pt>
                <c:pt idx="3735">
                  <c:v>51.307627079468297</c:v>
                </c:pt>
                <c:pt idx="3736">
                  <c:v>51.321364061283397</c:v>
                </c:pt>
                <c:pt idx="3737">
                  <c:v>51.335101043098497</c:v>
                </c:pt>
                <c:pt idx="3738">
                  <c:v>51.348838024913597</c:v>
                </c:pt>
                <c:pt idx="3739">
                  <c:v>51.362575006728697</c:v>
                </c:pt>
                <c:pt idx="3740">
                  <c:v>51.376311988543797</c:v>
                </c:pt>
                <c:pt idx="3741">
                  <c:v>51.390048970358997</c:v>
                </c:pt>
                <c:pt idx="3742">
                  <c:v>51.403785952174097</c:v>
                </c:pt>
                <c:pt idx="3743">
                  <c:v>51.417522933989197</c:v>
                </c:pt>
                <c:pt idx="3744">
                  <c:v>51.431259915804297</c:v>
                </c:pt>
                <c:pt idx="3745">
                  <c:v>51.444996897619397</c:v>
                </c:pt>
                <c:pt idx="3746">
                  <c:v>51.458733879434597</c:v>
                </c:pt>
                <c:pt idx="3747">
                  <c:v>51.472470861249697</c:v>
                </c:pt>
                <c:pt idx="3748">
                  <c:v>51.486207843064797</c:v>
                </c:pt>
                <c:pt idx="3749">
                  <c:v>51.499944824879897</c:v>
                </c:pt>
                <c:pt idx="3750">
                  <c:v>51.513681806694997</c:v>
                </c:pt>
                <c:pt idx="3751">
                  <c:v>51.527418788510197</c:v>
                </c:pt>
                <c:pt idx="3752">
                  <c:v>51.541155770325297</c:v>
                </c:pt>
                <c:pt idx="3753">
                  <c:v>51.554892752140397</c:v>
                </c:pt>
                <c:pt idx="3754">
                  <c:v>51.568629733955497</c:v>
                </c:pt>
                <c:pt idx="3755">
                  <c:v>51.582366715770597</c:v>
                </c:pt>
                <c:pt idx="3756">
                  <c:v>51.596103697585697</c:v>
                </c:pt>
                <c:pt idx="3757">
                  <c:v>51.609840679400897</c:v>
                </c:pt>
                <c:pt idx="3758">
                  <c:v>51.623577661215997</c:v>
                </c:pt>
                <c:pt idx="3759">
                  <c:v>51.637314643031097</c:v>
                </c:pt>
                <c:pt idx="3760">
                  <c:v>51.651051624846197</c:v>
                </c:pt>
                <c:pt idx="3761">
                  <c:v>51.664788606661297</c:v>
                </c:pt>
                <c:pt idx="3762">
                  <c:v>51.678525588476496</c:v>
                </c:pt>
                <c:pt idx="3763">
                  <c:v>51.692262570291597</c:v>
                </c:pt>
                <c:pt idx="3764">
                  <c:v>51.705999552106697</c:v>
                </c:pt>
                <c:pt idx="3765">
                  <c:v>51.719736533921797</c:v>
                </c:pt>
                <c:pt idx="3766">
                  <c:v>51.733473515736897</c:v>
                </c:pt>
                <c:pt idx="3767">
                  <c:v>51.747210497552103</c:v>
                </c:pt>
                <c:pt idx="3768">
                  <c:v>51.760947479367204</c:v>
                </c:pt>
                <c:pt idx="3769">
                  <c:v>51.774684461182297</c:v>
                </c:pt>
                <c:pt idx="3770">
                  <c:v>51.788421442997397</c:v>
                </c:pt>
                <c:pt idx="3771">
                  <c:v>51.802158424812497</c:v>
                </c:pt>
                <c:pt idx="3772">
                  <c:v>51.815895406627597</c:v>
                </c:pt>
                <c:pt idx="3773">
                  <c:v>51.829632388442803</c:v>
                </c:pt>
                <c:pt idx="3774">
                  <c:v>51.843369370257903</c:v>
                </c:pt>
                <c:pt idx="3775">
                  <c:v>51.857106352072996</c:v>
                </c:pt>
                <c:pt idx="3776">
                  <c:v>51.870843333888097</c:v>
                </c:pt>
                <c:pt idx="3777">
                  <c:v>51.884580315703197</c:v>
                </c:pt>
                <c:pt idx="3778">
                  <c:v>51.898317297518403</c:v>
                </c:pt>
                <c:pt idx="3779">
                  <c:v>51.912054279333503</c:v>
                </c:pt>
                <c:pt idx="3780">
                  <c:v>51.925791261148603</c:v>
                </c:pt>
                <c:pt idx="3781">
                  <c:v>51.939528242963704</c:v>
                </c:pt>
                <c:pt idx="3782">
                  <c:v>51.953265224778796</c:v>
                </c:pt>
                <c:pt idx="3783">
                  <c:v>51.967002206594003</c:v>
                </c:pt>
                <c:pt idx="3784">
                  <c:v>51.980739188409103</c:v>
                </c:pt>
                <c:pt idx="3785">
                  <c:v>51.994476170224203</c:v>
                </c:pt>
                <c:pt idx="3786">
                  <c:v>52.008213152039303</c:v>
                </c:pt>
                <c:pt idx="3787">
                  <c:v>52.021950133854403</c:v>
                </c:pt>
                <c:pt idx="3788">
                  <c:v>52.035687115669496</c:v>
                </c:pt>
                <c:pt idx="3789">
                  <c:v>52.049424097484703</c:v>
                </c:pt>
                <c:pt idx="3790">
                  <c:v>52.063161079299803</c:v>
                </c:pt>
                <c:pt idx="3791">
                  <c:v>52.076898061114903</c:v>
                </c:pt>
                <c:pt idx="3792">
                  <c:v>52.090635042930003</c:v>
                </c:pt>
                <c:pt idx="3793">
                  <c:v>52.104372024745103</c:v>
                </c:pt>
                <c:pt idx="3794">
                  <c:v>52.118109006560303</c:v>
                </c:pt>
                <c:pt idx="3795">
                  <c:v>52.131845988375403</c:v>
                </c:pt>
                <c:pt idx="3796">
                  <c:v>52.145582970190503</c:v>
                </c:pt>
                <c:pt idx="3797">
                  <c:v>52.159319952005603</c:v>
                </c:pt>
                <c:pt idx="3798">
                  <c:v>52.173056933820703</c:v>
                </c:pt>
                <c:pt idx="3799">
                  <c:v>52.186793915635903</c:v>
                </c:pt>
                <c:pt idx="3800">
                  <c:v>52.200530897451003</c:v>
                </c:pt>
                <c:pt idx="3801">
                  <c:v>52.214267879266103</c:v>
                </c:pt>
                <c:pt idx="3802">
                  <c:v>52.228004861081203</c:v>
                </c:pt>
                <c:pt idx="3803">
                  <c:v>52.241741842896303</c:v>
                </c:pt>
                <c:pt idx="3804">
                  <c:v>52.255478824711403</c:v>
                </c:pt>
                <c:pt idx="3805">
                  <c:v>52.269215806526603</c:v>
                </c:pt>
                <c:pt idx="3806">
                  <c:v>52.282952788341703</c:v>
                </c:pt>
                <c:pt idx="3807">
                  <c:v>52.296689770156803</c:v>
                </c:pt>
                <c:pt idx="3808">
                  <c:v>52.310426751971903</c:v>
                </c:pt>
                <c:pt idx="3809">
                  <c:v>52.324163733787003</c:v>
                </c:pt>
                <c:pt idx="3810">
                  <c:v>52.337900715602203</c:v>
                </c:pt>
                <c:pt idx="3811">
                  <c:v>52.351637697417303</c:v>
                </c:pt>
                <c:pt idx="3812">
                  <c:v>52.365374679232403</c:v>
                </c:pt>
                <c:pt idx="3813">
                  <c:v>52.379111661047503</c:v>
                </c:pt>
                <c:pt idx="3814">
                  <c:v>52.392848642862603</c:v>
                </c:pt>
                <c:pt idx="3815">
                  <c:v>52.406585624677803</c:v>
                </c:pt>
                <c:pt idx="3816">
                  <c:v>52.420322606492903</c:v>
                </c:pt>
                <c:pt idx="3817">
                  <c:v>52.434059588308003</c:v>
                </c:pt>
                <c:pt idx="3818">
                  <c:v>52.447796570123103</c:v>
                </c:pt>
                <c:pt idx="3819">
                  <c:v>52.461533551938203</c:v>
                </c:pt>
                <c:pt idx="3820">
                  <c:v>52.475270533753303</c:v>
                </c:pt>
                <c:pt idx="3821">
                  <c:v>52.489007515568503</c:v>
                </c:pt>
                <c:pt idx="3822">
                  <c:v>52.502744497383603</c:v>
                </c:pt>
                <c:pt idx="3823">
                  <c:v>52.516481479198703</c:v>
                </c:pt>
                <c:pt idx="3824">
                  <c:v>52.530218461013803</c:v>
                </c:pt>
                <c:pt idx="3825">
                  <c:v>52.543955442828903</c:v>
                </c:pt>
                <c:pt idx="3826">
                  <c:v>52.557692424644102</c:v>
                </c:pt>
                <c:pt idx="3827">
                  <c:v>52.571429406459202</c:v>
                </c:pt>
                <c:pt idx="3828">
                  <c:v>52.585166388274303</c:v>
                </c:pt>
                <c:pt idx="3829">
                  <c:v>52.598903370089403</c:v>
                </c:pt>
                <c:pt idx="3830">
                  <c:v>52.612640351904503</c:v>
                </c:pt>
                <c:pt idx="3831">
                  <c:v>52.626377333719603</c:v>
                </c:pt>
                <c:pt idx="3832">
                  <c:v>52.640114315534802</c:v>
                </c:pt>
                <c:pt idx="3833">
                  <c:v>52.653851297349902</c:v>
                </c:pt>
                <c:pt idx="3834">
                  <c:v>52.667588279165003</c:v>
                </c:pt>
                <c:pt idx="3835">
                  <c:v>52.681325260980103</c:v>
                </c:pt>
                <c:pt idx="3836">
                  <c:v>52.695062242795203</c:v>
                </c:pt>
                <c:pt idx="3837">
                  <c:v>52.708799224610402</c:v>
                </c:pt>
                <c:pt idx="3838">
                  <c:v>52.722536206425502</c:v>
                </c:pt>
                <c:pt idx="3839">
                  <c:v>52.736273188240602</c:v>
                </c:pt>
                <c:pt idx="3840">
                  <c:v>52.750010170055702</c:v>
                </c:pt>
                <c:pt idx="3841">
                  <c:v>52.763747151870803</c:v>
                </c:pt>
                <c:pt idx="3842">
                  <c:v>52.777484133686002</c:v>
                </c:pt>
                <c:pt idx="3843">
                  <c:v>52.791221115501102</c:v>
                </c:pt>
                <c:pt idx="3844">
                  <c:v>52.804958097316202</c:v>
                </c:pt>
                <c:pt idx="3845">
                  <c:v>52.818695079131302</c:v>
                </c:pt>
                <c:pt idx="3846">
                  <c:v>52.832432060946402</c:v>
                </c:pt>
                <c:pt idx="3847">
                  <c:v>52.846169042761503</c:v>
                </c:pt>
                <c:pt idx="3848">
                  <c:v>52.859906024576702</c:v>
                </c:pt>
                <c:pt idx="3849">
                  <c:v>52.873643006391802</c:v>
                </c:pt>
                <c:pt idx="3850">
                  <c:v>52.887379988206902</c:v>
                </c:pt>
                <c:pt idx="3851">
                  <c:v>52.901116970022002</c:v>
                </c:pt>
                <c:pt idx="3852">
                  <c:v>52.914853951837102</c:v>
                </c:pt>
                <c:pt idx="3853">
                  <c:v>52.928590933652302</c:v>
                </c:pt>
                <c:pt idx="3854">
                  <c:v>52.942327915467402</c:v>
                </c:pt>
                <c:pt idx="3855">
                  <c:v>52.956064897282502</c:v>
                </c:pt>
                <c:pt idx="3856">
                  <c:v>52.969801879097602</c:v>
                </c:pt>
                <c:pt idx="3857">
                  <c:v>52.983538860912702</c:v>
                </c:pt>
                <c:pt idx="3858">
                  <c:v>52.997275842727902</c:v>
                </c:pt>
                <c:pt idx="3859">
                  <c:v>53.011012824543002</c:v>
                </c:pt>
                <c:pt idx="3860">
                  <c:v>53.024749806358102</c:v>
                </c:pt>
                <c:pt idx="3861">
                  <c:v>53.038486788173202</c:v>
                </c:pt>
                <c:pt idx="3862">
                  <c:v>53.052223769988302</c:v>
                </c:pt>
                <c:pt idx="3863">
                  <c:v>53.065960751803402</c:v>
                </c:pt>
                <c:pt idx="3864">
                  <c:v>53.079697733618602</c:v>
                </c:pt>
                <c:pt idx="3865">
                  <c:v>53.093434715433702</c:v>
                </c:pt>
                <c:pt idx="3866">
                  <c:v>53.107171697248802</c:v>
                </c:pt>
                <c:pt idx="3867">
                  <c:v>53.120908679063902</c:v>
                </c:pt>
                <c:pt idx="3868">
                  <c:v>53.134645660879002</c:v>
                </c:pt>
                <c:pt idx="3869">
                  <c:v>53.148382642694202</c:v>
                </c:pt>
                <c:pt idx="3870">
                  <c:v>53.162119624509302</c:v>
                </c:pt>
                <c:pt idx="3871">
                  <c:v>53.175856606324402</c:v>
                </c:pt>
                <c:pt idx="3872">
                  <c:v>53.189593588139502</c:v>
                </c:pt>
                <c:pt idx="3873">
                  <c:v>53.203330569954602</c:v>
                </c:pt>
                <c:pt idx="3874">
                  <c:v>53.217067551769802</c:v>
                </c:pt>
                <c:pt idx="3875">
                  <c:v>53.230804533584902</c:v>
                </c:pt>
                <c:pt idx="3876">
                  <c:v>53.244541515400002</c:v>
                </c:pt>
                <c:pt idx="3877">
                  <c:v>53.258278497215102</c:v>
                </c:pt>
                <c:pt idx="3878">
                  <c:v>53.272015479030202</c:v>
                </c:pt>
                <c:pt idx="3879">
                  <c:v>53.285752460845302</c:v>
                </c:pt>
                <c:pt idx="3880">
                  <c:v>53.299489442660501</c:v>
                </c:pt>
                <c:pt idx="3881">
                  <c:v>53.313226424475602</c:v>
                </c:pt>
                <c:pt idx="3882">
                  <c:v>53.326963406290702</c:v>
                </c:pt>
                <c:pt idx="3883">
                  <c:v>53.340700388105802</c:v>
                </c:pt>
                <c:pt idx="3884">
                  <c:v>53.354437369920902</c:v>
                </c:pt>
                <c:pt idx="3885">
                  <c:v>53.368174351736101</c:v>
                </c:pt>
                <c:pt idx="3886">
                  <c:v>53.381911333551201</c:v>
                </c:pt>
                <c:pt idx="3887">
                  <c:v>53.395648315366302</c:v>
                </c:pt>
                <c:pt idx="3888">
                  <c:v>53.409385297181402</c:v>
                </c:pt>
                <c:pt idx="3889">
                  <c:v>53.423122278996502</c:v>
                </c:pt>
                <c:pt idx="3890">
                  <c:v>53.436859260811701</c:v>
                </c:pt>
                <c:pt idx="3891">
                  <c:v>53.450596242626801</c:v>
                </c:pt>
                <c:pt idx="3892">
                  <c:v>53.464333224441901</c:v>
                </c:pt>
                <c:pt idx="3893">
                  <c:v>53.478070206257001</c:v>
                </c:pt>
                <c:pt idx="3894">
                  <c:v>53.491807188072102</c:v>
                </c:pt>
                <c:pt idx="3895">
                  <c:v>53.505544169887202</c:v>
                </c:pt>
                <c:pt idx="3896">
                  <c:v>53.519281151702401</c:v>
                </c:pt>
                <c:pt idx="3897">
                  <c:v>53.533018133517501</c:v>
                </c:pt>
                <c:pt idx="3898">
                  <c:v>53.546755115332601</c:v>
                </c:pt>
                <c:pt idx="3899">
                  <c:v>53.560492097147701</c:v>
                </c:pt>
                <c:pt idx="3900">
                  <c:v>53.574229078962802</c:v>
                </c:pt>
                <c:pt idx="3901">
                  <c:v>53.587966060778001</c:v>
                </c:pt>
                <c:pt idx="3902">
                  <c:v>53.601703042593101</c:v>
                </c:pt>
                <c:pt idx="3903">
                  <c:v>53.615440024408201</c:v>
                </c:pt>
                <c:pt idx="3904">
                  <c:v>53.629177006223301</c:v>
                </c:pt>
                <c:pt idx="3905">
                  <c:v>53.642913988038401</c:v>
                </c:pt>
                <c:pt idx="3906">
                  <c:v>53.656650969853601</c:v>
                </c:pt>
                <c:pt idx="3907">
                  <c:v>53.670387951668701</c:v>
                </c:pt>
                <c:pt idx="3908">
                  <c:v>53.684124933483801</c:v>
                </c:pt>
                <c:pt idx="3909">
                  <c:v>53.697861915298901</c:v>
                </c:pt>
                <c:pt idx="3910">
                  <c:v>53.711598897114001</c:v>
                </c:pt>
                <c:pt idx="3911">
                  <c:v>53.725335878929101</c:v>
                </c:pt>
                <c:pt idx="3912">
                  <c:v>53.739072860744301</c:v>
                </c:pt>
                <c:pt idx="3913">
                  <c:v>53.752809842559401</c:v>
                </c:pt>
                <c:pt idx="3914">
                  <c:v>53.766546824374501</c:v>
                </c:pt>
                <c:pt idx="3915">
                  <c:v>53.780283806189601</c:v>
                </c:pt>
                <c:pt idx="3916">
                  <c:v>53.794020788004701</c:v>
                </c:pt>
                <c:pt idx="3917">
                  <c:v>53.807757769819901</c:v>
                </c:pt>
                <c:pt idx="3918">
                  <c:v>53.821494751635001</c:v>
                </c:pt>
                <c:pt idx="3919">
                  <c:v>53.835231733450101</c:v>
                </c:pt>
                <c:pt idx="3920">
                  <c:v>53.848968715265201</c:v>
                </c:pt>
                <c:pt idx="3921">
                  <c:v>53.862705697080301</c:v>
                </c:pt>
                <c:pt idx="3922">
                  <c:v>53.876442678895501</c:v>
                </c:pt>
                <c:pt idx="3923">
                  <c:v>53.890179660710601</c:v>
                </c:pt>
                <c:pt idx="3924">
                  <c:v>53.903916642525701</c:v>
                </c:pt>
                <c:pt idx="3925">
                  <c:v>53.917653624340801</c:v>
                </c:pt>
                <c:pt idx="3926">
                  <c:v>53.931390606155901</c:v>
                </c:pt>
                <c:pt idx="3927">
                  <c:v>53.945127587971001</c:v>
                </c:pt>
                <c:pt idx="3928">
                  <c:v>53.958864569786201</c:v>
                </c:pt>
                <c:pt idx="3929">
                  <c:v>53.972601551601301</c:v>
                </c:pt>
                <c:pt idx="3930">
                  <c:v>53.986338533416401</c:v>
                </c:pt>
                <c:pt idx="3931">
                  <c:v>54.000075515231501</c:v>
                </c:pt>
                <c:pt idx="3932">
                  <c:v>54.013812497046601</c:v>
                </c:pt>
                <c:pt idx="3933">
                  <c:v>54.0275494788618</c:v>
                </c:pt>
                <c:pt idx="3934">
                  <c:v>54.041286460676901</c:v>
                </c:pt>
                <c:pt idx="3935">
                  <c:v>54.055023442492001</c:v>
                </c:pt>
                <c:pt idx="3936">
                  <c:v>54.068760424307101</c:v>
                </c:pt>
                <c:pt idx="3937">
                  <c:v>54.082497406122201</c:v>
                </c:pt>
                <c:pt idx="3938">
                  <c:v>54.096234387937301</c:v>
                </c:pt>
                <c:pt idx="3939">
                  <c:v>54.1099713697525</c:v>
                </c:pt>
                <c:pt idx="3940">
                  <c:v>54.123708351567601</c:v>
                </c:pt>
                <c:pt idx="3941">
                  <c:v>54.137445333382701</c:v>
                </c:pt>
                <c:pt idx="3942">
                  <c:v>54.151182315197801</c:v>
                </c:pt>
                <c:pt idx="3943">
                  <c:v>54.164919297012901</c:v>
                </c:pt>
                <c:pt idx="3944">
                  <c:v>54.1786562788281</c:v>
                </c:pt>
                <c:pt idx="3945">
                  <c:v>54.1923932606432</c:v>
                </c:pt>
                <c:pt idx="3946">
                  <c:v>54.2061302424583</c:v>
                </c:pt>
                <c:pt idx="3947">
                  <c:v>54.219867224273401</c:v>
                </c:pt>
                <c:pt idx="3948">
                  <c:v>54.233604206088501</c:v>
                </c:pt>
                <c:pt idx="3949">
                  <c:v>54.2473411879037</c:v>
                </c:pt>
                <c:pt idx="3950">
                  <c:v>54.2610781697188</c:v>
                </c:pt>
                <c:pt idx="3951">
                  <c:v>54.2748151515339</c:v>
                </c:pt>
                <c:pt idx="3952">
                  <c:v>54.288552133349</c:v>
                </c:pt>
                <c:pt idx="3953">
                  <c:v>54.302289115164101</c:v>
                </c:pt>
                <c:pt idx="3954">
                  <c:v>54.316026096979201</c:v>
                </c:pt>
                <c:pt idx="3955">
                  <c:v>54.3297630787944</c:v>
                </c:pt>
                <c:pt idx="3956">
                  <c:v>54.3435000606095</c:v>
                </c:pt>
                <c:pt idx="3957">
                  <c:v>54.3572370424246</c:v>
                </c:pt>
                <c:pt idx="3958">
                  <c:v>54.3709740242397</c:v>
                </c:pt>
                <c:pt idx="3959">
                  <c:v>54.3847110060548</c:v>
                </c:pt>
                <c:pt idx="3960">
                  <c:v>54.39844798787</c:v>
                </c:pt>
                <c:pt idx="3961">
                  <c:v>54.4121849696851</c:v>
                </c:pt>
                <c:pt idx="3962">
                  <c:v>54.4259219515002</c:v>
                </c:pt>
                <c:pt idx="3963">
                  <c:v>54.4396589333153</c:v>
                </c:pt>
                <c:pt idx="3964">
                  <c:v>54.4533959151304</c:v>
                </c:pt>
                <c:pt idx="3965">
                  <c:v>54.4671328969456</c:v>
                </c:pt>
                <c:pt idx="3966">
                  <c:v>54.4808698787607</c:v>
                </c:pt>
                <c:pt idx="3967">
                  <c:v>54.4946068605758</c:v>
                </c:pt>
                <c:pt idx="3968">
                  <c:v>54.5083438423909</c:v>
                </c:pt>
                <c:pt idx="3969">
                  <c:v>54.522080824206</c:v>
                </c:pt>
                <c:pt idx="3970">
                  <c:v>54.5358178060211</c:v>
                </c:pt>
                <c:pt idx="3971">
                  <c:v>54.5495547878363</c:v>
                </c:pt>
                <c:pt idx="3972">
                  <c:v>54.5632917696514</c:v>
                </c:pt>
                <c:pt idx="3973">
                  <c:v>54.5770287514665</c:v>
                </c:pt>
                <c:pt idx="3974">
                  <c:v>54.5907657332816</c:v>
                </c:pt>
                <c:pt idx="3975">
                  <c:v>54.6045027150967</c:v>
                </c:pt>
                <c:pt idx="3976">
                  <c:v>54.6182396969119</c:v>
                </c:pt>
                <c:pt idx="3977">
                  <c:v>54.631976678727</c:v>
                </c:pt>
                <c:pt idx="3978">
                  <c:v>54.6457136605421</c:v>
                </c:pt>
                <c:pt idx="3979">
                  <c:v>54.6594506423572</c:v>
                </c:pt>
                <c:pt idx="3980">
                  <c:v>54.6731876241723</c:v>
                </c:pt>
                <c:pt idx="3981">
                  <c:v>54.6869246059874</c:v>
                </c:pt>
                <c:pt idx="3982">
                  <c:v>54.7006615878026</c:v>
                </c:pt>
                <c:pt idx="3983">
                  <c:v>54.7143985696177</c:v>
                </c:pt>
                <c:pt idx="3984">
                  <c:v>54.7281355514328</c:v>
                </c:pt>
                <c:pt idx="3985">
                  <c:v>54.7418725332479</c:v>
                </c:pt>
                <c:pt idx="3986">
                  <c:v>54.755609515063</c:v>
                </c:pt>
                <c:pt idx="3987">
                  <c:v>54.7693464968782</c:v>
                </c:pt>
                <c:pt idx="3988">
                  <c:v>54.7830834786933</c:v>
                </c:pt>
                <c:pt idx="3989">
                  <c:v>54.7968204605084</c:v>
                </c:pt>
                <c:pt idx="3990">
                  <c:v>54.8105574423235</c:v>
                </c:pt>
                <c:pt idx="3991">
                  <c:v>54.8242944241386</c:v>
                </c:pt>
                <c:pt idx="3992">
                  <c:v>54.838031405953799</c:v>
                </c:pt>
                <c:pt idx="3993">
                  <c:v>54.8517683877689</c:v>
                </c:pt>
                <c:pt idx="3994">
                  <c:v>54.865505369584</c:v>
                </c:pt>
                <c:pt idx="3995">
                  <c:v>54.8792423513991</c:v>
                </c:pt>
                <c:pt idx="3996">
                  <c:v>54.8929793332142</c:v>
                </c:pt>
                <c:pt idx="3997">
                  <c:v>54.9067163150293</c:v>
                </c:pt>
                <c:pt idx="3998">
                  <c:v>54.920453296844499</c:v>
                </c:pt>
                <c:pt idx="3999">
                  <c:v>54.934190278659599</c:v>
                </c:pt>
                <c:pt idx="4000">
                  <c:v>54.9479272604747</c:v>
                </c:pt>
                <c:pt idx="4001">
                  <c:v>54.9616642422898</c:v>
                </c:pt>
                <c:pt idx="4002">
                  <c:v>54.9754012241049</c:v>
                </c:pt>
                <c:pt idx="4003">
                  <c:v>54.989138205920099</c:v>
                </c:pt>
                <c:pt idx="4004">
                  <c:v>55.002875187735199</c:v>
                </c:pt>
                <c:pt idx="4005">
                  <c:v>55.016612169550299</c:v>
                </c:pt>
                <c:pt idx="4006">
                  <c:v>55.0303491513654</c:v>
                </c:pt>
                <c:pt idx="4007">
                  <c:v>55.0440861331805</c:v>
                </c:pt>
                <c:pt idx="4008">
                  <c:v>55.057823114995699</c:v>
                </c:pt>
                <c:pt idx="4009">
                  <c:v>55.071560096810799</c:v>
                </c:pt>
                <c:pt idx="4010">
                  <c:v>55.085297078625899</c:v>
                </c:pt>
                <c:pt idx="4011">
                  <c:v>55.099034060440999</c:v>
                </c:pt>
                <c:pt idx="4012">
                  <c:v>55.112771042256099</c:v>
                </c:pt>
                <c:pt idx="4013">
                  <c:v>55.1265080240712</c:v>
                </c:pt>
                <c:pt idx="4014">
                  <c:v>55.140245005886399</c:v>
                </c:pt>
                <c:pt idx="4015">
                  <c:v>55.153981987701499</c:v>
                </c:pt>
                <c:pt idx="4016">
                  <c:v>55.167718969516599</c:v>
                </c:pt>
                <c:pt idx="4017">
                  <c:v>55.181455951331699</c:v>
                </c:pt>
                <c:pt idx="4018">
                  <c:v>55.195192933146799</c:v>
                </c:pt>
                <c:pt idx="4019">
                  <c:v>55.208929914961999</c:v>
                </c:pt>
                <c:pt idx="4020">
                  <c:v>55.222666896777099</c:v>
                </c:pt>
                <c:pt idx="4021">
                  <c:v>55.236403878592199</c:v>
                </c:pt>
                <c:pt idx="4022">
                  <c:v>55.250140860407299</c:v>
                </c:pt>
                <c:pt idx="4023">
                  <c:v>55.263877842222399</c:v>
                </c:pt>
                <c:pt idx="4024">
                  <c:v>55.277614824037599</c:v>
                </c:pt>
                <c:pt idx="4025">
                  <c:v>55.291351805852699</c:v>
                </c:pt>
                <c:pt idx="4026">
                  <c:v>55.305088787667799</c:v>
                </c:pt>
                <c:pt idx="4027">
                  <c:v>55.318825769482899</c:v>
                </c:pt>
                <c:pt idx="4028">
                  <c:v>55.332562751297999</c:v>
                </c:pt>
                <c:pt idx="4029">
                  <c:v>55.346299733113099</c:v>
                </c:pt>
                <c:pt idx="4030">
                  <c:v>55.360036714928299</c:v>
                </c:pt>
                <c:pt idx="4031">
                  <c:v>55.373773696743399</c:v>
                </c:pt>
                <c:pt idx="4032">
                  <c:v>55.387510678558499</c:v>
                </c:pt>
                <c:pt idx="4033">
                  <c:v>55.401247660373599</c:v>
                </c:pt>
                <c:pt idx="4034">
                  <c:v>55.414984642188699</c:v>
                </c:pt>
                <c:pt idx="4035">
                  <c:v>55.428721624003899</c:v>
                </c:pt>
                <c:pt idx="4036">
                  <c:v>55.442458605818999</c:v>
                </c:pt>
                <c:pt idx="4037">
                  <c:v>55.456195587634099</c:v>
                </c:pt>
                <c:pt idx="4038">
                  <c:v>55.469932569449199</c:v>
                </c:pt>
                <c:pt idx="4039">
                  <c:v>55.483669551264299</c:v>
                </c:pt>
                <c:pt idx="4040">
                  <c:v>55.497406533079399</c:v>
                </c:pt>
                <c:pt idx="4041">
                  <c:v>55.511143514894599</c:v>
                </c:pt>
                <c:pt idx="4042">
                  <c:v>55.524880496709699</c:v>
                </c:pt>
                <c:pt idx="4043">
                  <c:v>55.538617478524799</c:v>
                </c:pt>
                <c:pt idx="4044">
                  <c:v>55.552354460339899</c:v>
                </c:pt>
                <c:pt idx="4045">
                  <c:v>55.566091442154999</c:v>
                </c:pt>
                <c:pt idx="4046">
                  <c:v>55.579828423970199</c:v>
                </c:pt>
                <c:pt idx="4047">
                  <c:v>55.593565405785299</c:v>
                </c:pt>
                <c:pt idx="4048">
                  <c:v>55.607302387600399</c:v>
                </c:pt>
                <c:pt idx="4049">
                  <c:v>55.621039369415499</c:v>
                </c:pt>
                <c:pt idx="4050">
                  <c:v>55.634776351230599</c:v>
                </c:pt>
                <c:pt idx="4051">
                  <c:v>55.648513333045798</c:v>
                </c:pt>
                <c:pt idx="4052">
                  <c:v>55.662250314860898</c:v>
                </c:pt>
                <c:pt idx="4053">
                  <c:v>55.675987296675999</c:v>
                </c:pt>
                <c:pt idx="4054">
                  <c:v>55.689724278491099</c:v>
                </c:pt>
                <c:pt idx="4055">
                  <c:v>55.703461260306199</c:v>
                </c:pt>
                <c:pt idx="4056">
                  <c:v>55.717198242121299</c:v>
                </c:pt>
                <c:pt idx="4057">
                  <c:v>55.730935223936498</c:v>
                </c:pt>
                <c:pt idx="4058">
                  <c:v>55.744672205751598</c:v>
                </c:pt>
                <c:pt idx="4059">
                  <c:v>55.758409187566699</c:v>
                </c:pt>
                <c:pt idx="4060">
                  <c:v>55.772146169381799</c:v>
                </c:pt>
                <c:pt idx="4061">
                  <c:v>55.785883151196899</c:v>
                </c:pt>
                <c:pt idx="4062">
                  <c:v>55.799620133012098</c:v>
                </c:pt>
                <c:pt idx="4063">
                  <c:v>55.813357114827198</c:v>
                </c:pt>
                <c:pt idx="4064">
                  <c:v>55.827094096642298</c:v>
                </c:pt>
                <c:pt idx="4065">
                  <c:v>55.840831078457398</c:v>
                </c:pt>
                <c:pt idx="4066">
                  <c:v>55.854568060272499</c:v>
                </c:pt>
                <c:pt idx="4067">
                  <c:v>55.868305042087698</c:v>
                </c:pt>
                <c:pt idx="4068">
                  <c:v>55.882042023902798</c:v>
                </c:pt>
                <c:pt idx="4069">
                  <c:v>55.895779005717898</c:v>
                </c:pt>
                <c:pt idx="4070">
                  <c:v>55.909515987532998</c:v>
                </c:pt>
                <c:pt idx="4071">
                  <c:v>55.923252969348098</c:v>
                </c:pt>
                <c:pt idx="4072">
                  <c:v>55.936989951163198</c:v>
                </c:pt>
                <c:pt idx="4073">
                  <c:v>55.950726932978398</c:v>
                </c:pt>
                <c:pt idx="4074">
                  <c:v>55.964463914793498</c:v>
                </c:pt>
                <c:pt idx="4075">
                  <c:v>55.978200896608598</c:v>
                </c:pt>
                <c:pt idx="4076">
                  <c:v>55.991937878423698</c:v>
                </c:pt>
                <c:pt idx="4077">
                  <c:v>56.005674860238798</c:v>
                </c:pt>
                <c:pt idx="4078">
                  <c:v>56.019411842053998</c:v>
                </c:pt>
                <c:pt idx="4079">
                  <c:v>56.033148823869098</c:v>
                </c:pt>
                <c:pt idx="4080">
                  <c:v>56.046885805684198</c:v>
                </c:pt>
                <c:pt idx="4081">
                  <c:v>56.060622787499298</c:v>
                </c:pt>
                <c:pt idx="4082">
                  <c:v>56.074359769314398</c:v>
                </c:pt>
                <c:pt idx="4083">
                  <c:v>56.088096751129598</c:v>
                </c:pt>
                <c:pt idx="4084">
                  <c:v>56.101833732944698</c:v>
                </c:pt>
                <c:pt idx="4085">
                  <c:v>56.115570714759798</c:v>
                </c:pt>
                <c:pt idx="4086">
                  <c:v>56.129307696574898</c:v>
                </c:pt>
                <c:pt idx="4087">
                  <c:v>56.143044678389998</c:v>
                </c:pt>
                <c:pt idx="4088">
                  <c:v>56.156781660205098</c:v>
                </c:pt>
                <c:pt idx="4089">
                  <c:v>56.170518642020298</c:v>
                </c:pt>
                <c:pt idx="4090">
                  <c:v>56.184255623835398</c:v>
                </c:pt>
                <c:pt idx="4091">
                  <c:v>56.197992605650498</c:v>
                </c:pt>
                <c:pt idx="4092">
                  <c:v>56.211729587465598</c:v>
                </c:pt>
                <c:pt idx="4093">
                  <c:v>56.225466569280698</c:v>
                </c:pt>
                <c:pt idx="4094">
                  <c:v>56.239203551095898</c:v>
                </c:pt>
                <c:pt idx="4095">
                  <c:v>56.252940532910998</c:v>
                </c:pt>
                <c:pt idx="4096">
                  <c:v>56.266677514726098</c:v>
                </c:pt>
                <c:pt idx="4097">
                  <c:v>56.280414496541198</c:v>
                </c:pt>
                <c:pt idx="4098">
                  <c:v>56.294151478356298</c:v>
                </c:pt>
                <c:pt idx="4099">
                  <c:v>56.307888460171498</c:v>
                </c:pt>
                <c:pt idx="4100">
                  <c:v>56.321625441986598</c:v>
                </c:pt>
                <c:pt idx="4101">
                  <c:v>56.335362423801698</c:v>
                </c:pt>
                <c:pt idx="4102">
                  <c:v>56.349099405616798</c:v>
                </c:pt>
                <c:pt idx="4103">
                  <c:v>56.362836387431898</c:v>
                </c:pt>
                <c:pt idx="4104">
                  <c:v>56.376573369246998</c:v>
                </c:pt>
                <c:pt idx="4105">
                  <c:v>56.390310351062197</c:v>
                </c:pt>
                <c:pt idx="4106">
                  <c:v>56.404047332877298</c:v>
                </c:pt>
                <c:pt idx="4107">
                  <c:v>56.417784314692398</c:v>
                </c:pt>
                <c:pt idx="4108">
                  <c:v>56.431521296507498</c:v>
                </c:pt>
                <c:pt idx="4109">
                  <c:v>56.445258278322598</c:v>
                </c:pt>
                <c:pt idx="4110">
                  <c:v>56.458995260137797</c:v>
                </c:pt>
                <c:pt idx="4111">
                  <c:v>56.472732241952897</c:v>
                </c:pt>
                <c:pt idx="4112">
                  <c:v>56.486469223767998</c:v>
                </c:pt>
                <c:pt idx="4113">
                  <c:v>56.500206205583098</c:v>
                </c:pt>
                <c:pt idx="4114">
                  <c:v>56.513943187398198</c:v>
                </c:pt>
                <c:pt idx="4115">
                  <c:v>56.527680169213397</c:v>
                </c:pt>
                <c:pt idx="4116">
                  <c:v>56.541417151028497</c:v>
                </c:pt>
                <c:pt idx="4117">
                  <c:v>56.555154132843597</c:v>
                </c:pt>
                <c:pt idx="4118">
                  <c:v>56.568891114658697</c:v>
                </c:pt>
                <c:pt idx="4119">
                  <c:v>56.582628096473798</c:v>
                </c:pt>
                <c:pt idx="4120">
                  <c:v>56.596365078288898</c:v>
                </c:pt>
                <c:pt idx="4121">
                  <c:v>56.610102060104097</c:v>
                </c:pt>
                <c:pt idx="4122">
                  <c:v>56.623839041919197</c:v>
                </c:pt>
                <c:pt idx="4123">
                  <c:v>56.637576023734297</c:v>
                </c:pt>
                <c:pt idx="4124">
                  <c:v>56.651313005549397</c:v>
                </c:pt>
                <c:pt idx="4125">
                  <c:v>56.665049987364497</c:v>
                </c:pt>
                <c:pt idx="4126">
                  <c:v>56.678786969179697</c:v>
                </c:pt>
                <c:pt idx="4127">
                  <c:v>56.692523950994797</c:v>
                </c:pt>
                <c:pt idx="4128">
                  <c:v>56.706260932809897</c:v>
                </c:pt>
                <c:pt idx="4129">
                  <c:v>56.719997914624997</c:v>
                </c:pt>
                <c:pt idx="4130">
                  <c:v>56.733734896440097</c:v>
                </c:pt>
                <c:pt idx="4131">
                  <c:v>56.747471878255297</c:v>
                </c:pt>
                <c:pt idx="4132">
                  <c:v>56.761208860070397</c:v>
                </c:pt>
                <c:pt idx="4133">
                  <c:v>56.774945841885497</c:v>
                </c:pt>
                <c:pt idx="4134">
                  <c:v>56.788682823700597</c:v>
                </c:pt>
                <c:pt idx="4135">
                  <c:v>56.802419805515697</c:v>
                </c:pt>
                <c:pt idx="4136">
                  <c:v>56.816156787330797</c:v>
                </c:pt>
                <c:pt idx="4137">
                  <c:v>56.829893769145997</c:v>
                </c:pt>
                <c:pt idx="4138">
                  <c:v>56.843630750961097</c:v>
                </c:pt>
                <c:pt idx="4139">
                  <c:v>56.857367732776197</c:v>
                </c:pt>
                <c:pt idx="4140">
                  <c:v>56.871104714591297</c:v>
                </c:pt>
                <c:pt idx="4141">
                  <c:v>56.884841696406397</c:v>
                </c:pt>
                <c:pt idx="4142">
                  <c:v>56.898578678221597</c:v>
                </c:pt>
                <c:pt idx="4143">
                  <c:v>56.912315660036697</c:v>
                </c:pt>
                <c:pt idx="4144">
                  <c:v>56.926052641851797</c:v>
                </c:pt>
                <c:pt idx="4145">
                  <c:v>56.939789623666897</c:v>
                </c:pt>
                <c:pt idx="4146">
                  <c:v>56.953526605481997</c:v>
                </c:pt>
                <c:pt idx="4147">
                  <c:v>56.967263587297097</c:v>
                </c:pt>
                <c:pt idx="4148">
                  <c:v>56.981000569112297</c:v>
                </c:pt>
                <c:pt idx="4149">
                  <c:v>56.994737550927397</c:v>
                </c:pt>
                <c:pt idx="4150">
                  <c:v>57.008474532742497</c:v>
                </c:pt>
                <c:pt idx="4151">
                  <c:v>57.022211514557597</c:v>
                </c:pt>
                <c:pt idx="4152">
                  <c:v>57.035948496372697</c:v>
                </c:pt>
                <c:pt idx="4153">
                  <c:v>57.049685478187897</c:v>
                </c:pt>
                <c:pt idx="4154">
                  <c:v>57.063422460002997</c:v>
                </c:pt>
                <c:pt idx="4155">
                  <c:v>57.077159441818097</c:v>
                </c:pt>
                <c:pt idx="4156">
                  <c:v>57.090896423633197</c:v>
                </c:pt>
                <c:pt idx="4157">
                  <c:v>57.104633405448297</c:v>
                </c:pt>
                <c:pt idx="4158">
                  <c:v>57.118370387263496</c:v>
                </c:pt>
                <c:pt idx="4159">
                  <c:v>57.132107369078597</c:v>
                </c:pt>
                <c:pt idx="4160">
                  <c:v>57.145844350893697</c:v>
                </c:pt>
                <c:pt idx="4161">
                  <c:v>57.159581332708797</c:v>
                </c:pt>
                <c:pt idx="4162">
                  <c:v>57.173318314523897</c:v>
                </c:pt>
                <c:pt idx="4163">
                  <c:v>57.187055296338997</c:v>
                </c:pt>
                <c:pt idx="4164">
                  <c:v>57.200792278154204</c:v>
                </c:pt>
                <c:pt idx="4165">
                  <c:v>57.214529259969297</c:v>
                </c:pt>
                <c:pt idx="4166">
                  <c:v>57.228266241784397</c:v>
                </c:pt>
                <c:pt idx="4167">
                  <c:v>57.242003223599497</c:v>
                </c:pt>
                <c:pt idx="4168">
                  <c:v>57.255740205414597</c:v>
                </c:pt>
                <c:pt idx="4169">
                  <c:v>57.269477187229803</c:v>
                </c:pt>
                <c:pt idx="4170">
                  <c:v>57.283214169044903</c:v>
                </c:pt>
                <c:pt idx="4171">
                  <c:v>57.296951150859996</c:v>
                </c:pt>
                <c:pt idx="4172">
                  <c:v>57.310688132675097</c:v>
                </c:pt>
                <c:pt idx="4173">
                  <c:v>57.324425114490197</c:v>
                </c:pt>
                <c:pt idx="4174">
                  <c:v>57.338162096305403</c:v>
                </c:pt>
                <c:pt idx="4175">
                  <c:v>57.351899078120503</c:v>
                </c:pt>
                <c:pt idx="4176">
                  <c:v>57.365636059935603</c:v>
                </c:pt>
                <c:pt idx="4177">
                  <c:v>57.379373041750704</c:v>
                </c:pt>
                <c:pt idx="4178">
                  <c:v>57.393110023565796</c:v>
                </c:pt>
                <c:pt idx="4179">
                  <c:v>57.406847005380897</c:v>
                </c:pt>
                <c:pt idx="4180">
                  <c:v>57.420583987196103</c:v>
                </c:pt>
                <c:pt idx="4181">
                  <c:v>57.434320969011203</c:v>
                </c:pt>
                <c:pt idx="4182">
                  <c:v>57.448057950826303</c:v>
                </c:pt>
                <c:pt idx="4183">
                  <c:v>57.461794932641403</c:v>
                </c:pt>
                <c:pt idx="4184">
                  <c:v>57.475531914456496</c:v>
                </c:pt>
                <c:pt idx="4185">
                  <c:v>57.489268896271703</c:v>
                </c:pt>
                <c:pt idx="4186">
                  <c:v>57.503005878086803</c:v>
                </c:pt>
                <c:pt idx="4187">
                  <c:v>57.516742859901903</c:v>
                </c:pt>
                <c:pt idx="4188">
                  <c:v>57.530479841717003</c:v>
                </c:pt>
                <c:pt idx="4189">
                  <c:v>57.544216823532103</c:v>
                </c:pt>
                <c:pt idx="4190">
                  <c:v>57.557953805347303</c:v>
                </c:pt>
                <c:pt idx="4191">
                  <c:v>57.571690787162403</c:v>
                </c:pt>
                <c:pt idx="4192">
                  <c:v>57.585427768977503</c:v>
                </c:pt>
                <c:pt idx="4193">
                  <c:v>57.599164750792603</c:v>
                </c:pt>
                <c:pt idx="4194">
                  <c:v>57.612901732607703</c:v>
                </c:pt>
                <c:pt idx="4195">
                  <c:v>57.626638714422803</c:v>
                </c:pt>
                <c:pt idx="4196">
                  <c:v>57.640375696238003</c:v>
                </c:pt>
                <c:pt idx="4197">
                  <c:v>57.654112678053103</c:v>
                </c:pt>
                <c:pt idx="4198">
                  <c:v>57.667849659868203</c:v>
                </c:pt>
                <c:pt idx="4199">
                  <c:v>57.681586641683303</c:v>
                </c:pt>
                <c:pt idx="4200">
                  <c:v>57.695323623498403</c:v>
                </c:pt>
                <c:pt idx="4201">
                  <c:v>57.709060605313603</c:v>
                </c:pt>
                <c:pt idx="4202">
                  <c:v>57.722797587128703</c:v>
                </c:pt>
                <c:pt idx="4203">
                  <c:v>57.736534568943803</c:v>
                </c:pt>
                <c:pt idx="4204">
                  <c:v>57.750271550758903</c:v>
                </c:pt>
                <c:pt idx="4205">
                  <c:v>57.764008532574003</c:v>
                </c:pt>
                <c:pt idx="4206">
                  <c:v>57.777745514389203</c:v>
                </c:pt>
                <c:pt idx="4207">
                  <c:v>57.791482496204303</c:v>
                </c:pt>
                <c:pt idx="4208">
                  <c:v>57.805219478019403</c:v>
                </c:pt>
                <c:pt idx="4209">
                  <c:v>57.818956459834503</c:v>
                </c:pt>
                <c:pt idx="4210">
                  <c:v>57.832693441649603</c:v>
                </c:pt>
                <c:pt idx="4211">
                  <c:v>57.846430423464703</c:v>
                </c:pt>
                <c:pt idx="4212">
                  <c:v>57.860167405279903</c:v>
                </c:pt>
                <c:pt idx="4213">
                  <c:v>57.873904387095003</c:v>
                </c:pt>
                <c:pt idx="4214">
                  <c:v>57.887641368910103</c:v>
                </c:pt>
                <c:pt idx="4215">
                  <c:v>57.901378350725203</c:v>
                </c:pt>
                <c:pt idx="4216">
                  <c:v>57.915115332540303</c:v>
                </c:pt>
                <c:pt idx="4217">
                  <c:v>57.928852314355503</c:v>
                </c:pt>
                <c:pt idx="4218">
                  <c:v>57.942589296170603</c:v>
                </c:pt>
                <c:pt idx="4219">
                  <c:v>57.956326277985703</c:v>
                </c:pt>
                <c:pt idx="4220">
                  <c:v>57.970063259800803</c:v>
                </c:pt>
                <c:pt idx="4221">
                  <c:v>57.983800241615903</c:v>
                </c:pt>
                <c:pt idx="4222">
                  <c:v>57.997537223431102</c:v>
                </c:pt>
                <c:pt idx="4223">
                  <c:v>58.011274205246202</c:v>
                </c:pt>
                <c:pt idx="4224">
                  <c:v>58.025011187061303</c:v>
                </c:pt>
                <c:pt idx="4225">
                  <c:v>58.038748168876403</c:v>
                </c:pt>
                <c:pt idx="4226">
                  <c:v>58.052485150691503</c:v>
                </c:pt>
                <c:pt idx="4227">
                  <c:v>58.066222132506603</c:v>
                </c:pt>
                <c:pt idx="4228">
                  <c:v>58.079959114321802</c:v>
                </c:pt>
                <c:pt idx="4229">
                  <c:v>58.093696096136902</c:v>
                </c:pt>
                <c:pt idx="4230">
                  <c:v>58.107433077952003</c:v>
                </c:pt>
                <c:pt idx="4231">
                  <c:v>58.121170059767103</c:v>
                </c:pt>
                <c:pt idx="4232">
                  <c:v>58.134907041582203</c:v>
                </c:pt>
                <c:pt idx="4233">
                  <c:v>58.148644023397402</c:v>
                </c:pt>
                <c:pt idx="4234">
                  <c:v>58.162381005212502</c:v>
                </c:pt>
                <c:pt idx="4235">
                  <c:v>58.176117987027602</c:v>
                </c:pt>
                <c:pt idx="4236">
                  <c:v>58.189854968842702</c:v>
                </c:pt>
                <c:pt idx="4237">
                  <c:v>58.203591950657803</c:v>
                </c:pt>
                <c:pt idx="4238">
                  <c:v>58.217328932473002</c:v>
                </c:pt>
                <c:pt idx="4239">
                  <c:v>58.231065914288102</c:v>
                </c:pt>
                <c:pt idx="4240">
                  <c:v>58.244802896103202</c:v>
                </c:pt>
                <c:pt idx="4241">
                  <c:v>58.258539877918302</c:v>
                </c:pt>
                <c:pt idx="4242">
                  <c:v>58.272276859733402</c:v>
                </c:pt>
                <c:pt idx="4243">
                  <c:v>58.286013841548503</c:v>
                </c:pt>
                <c:pt idx="4244">
                  <c:v>58.299750823363702</c:v>
                </c:pt>
                <c:pt idx="4245">
                  <c:v>58.313487805178802</c:v>
                </c:pt>
                <c:pt idx="4246">
                  <c:v>58.327224786993902</c:v>
                </c:pt>
                <c:pt idx="4247">
                  <c:v>58.340961768809002</c:v>
                </c:pt>
                <c:pt idx="4248">
                  <c:v>58.354698750624102</c:v>
                </c:pt>
                <c:pt idx="4249">
                  <c:v>58.368435732439302</c:v>
                </c:pt>
                <c:pt idx="4250">
                  <c:v>58.382172714254402</c:v>
                </c:pt>
                <c:pt idx="4251">
                  <c:v>58.395909696069502</c:v>
                </c:pt>
                <c:pt idx="4252">
                  <c:v>58.409646677884602</c:v>
                </c:pt>
                <c:pt idx="4253">
                  <c:v>58.423383659699702</c:v>
                </c:pt>
                <c:pt idx="4254">
                  <c:v>58.437120641514902</c:v>
                </c:pt>
                <c:pt idx="4255">
                  <c:v>58.450857623330002</c:v>
                </c:pt>
                <c:pt idx="4256">
                  <c:v>58.464594605145102</c:v>
                </c:pt>
                <c:pt idx="4257">
                  <c:v>58.478331586960202</c:v>
                </c:pt>
                <c:pt idx="4258">
                  <c:v>58.492068568775302</c:v>
                </c:pt>
                <c:pt idx="4259">
                  <c:v>58.505805550590402</c:v>
                </c:pt>
                <c:pt idx="4260">
                  <c:v>58.519542532405602</c:v>
                </c:pt>
                <c:pt idx="4261">
                  <c:v>58.533279514220702</c:v>
                </c:pt>
                <c:pt idx="4262">
                  <c:v>58.547016496035802</c:v>
                </c:pt>
                <c:pt idx="4263">
                  <c:v>58.560753477850902</c:v>
                </c:pt>
                <c:pt idx="4264">
                  <c:v>58.574490459666002</c:v>
                </c:pt>
                <c:pt idx="4265">
                  <c:v>58.588227441481202</c:v>
                </c:pt>
                <c:pt idx="4266">
                  <c:v>58.601964423296302</c:v>
                </c:pt>
                <c:pt idx="4267">
                  <c:v>58.615701405111402</c:v>
                </c:pt>
                <c:pt idx="4268">
                  <c:v>58.629438386926502</c:v>
                </c:pt>
                <c:pt idx="4269">
                  <c:v>58.643175368741602</c:v>
                </c:pt>
                <c:pt idx="4270">
                  <c:v>58.656912350556702</c:v>
                </c:pt>
                <c:pt idx="4271">
                  <c:v>58.670649332371902</c:v>
                </c:pt>
                <c:pt idx="4272">
                  <c:v>58.684386314187002</c:v>
                </c:pt>
                <c:pt idx="4273">
                  <c:v>58.698123296002102</c:v>
                </c:pt>
                <c:pt idx="4274">
                  <c:v>58.711860277817202</c:v>
                </c:pt>
                <c:pt idx="4275">
                  <c:v>58.725597259632302</c:v>
                </c:pt>
                <c:pt idx="4276">
                  <c:v>58.739334241447501</c:v>
                </c:pt>
                <c:pt idx="4277">
                  <c:v>58.753071223262602</c:v>
                </c:pt>
                <c:pt idx="4278">
                  <c:v>58.766808205077702</c:v>
                </c:pt>
                <c:pt idx="4279">
                  <c:v>58.780545186892802</c:v>
                </c:pt>
                <c:pt idx="4280">
                  <c:v>58.794282168707902</c:v>
                </c:pt>
                <c:pt idx="4281">
                  <c:v>58.808019150523101</c:v>
                </c:pt>
                <c:pt idx="4282">
                  <c:v>58.821756132338201</c:v>
                </c:pt>
                <c:pt idx="4283">
                  <c:v>58.835493114153302</c:v>
                </c:pt>
                <c:pt idx="4284">
                  <c:v>58.849230095968402</c:v>
                </c:pt>
                <c:pt idx="4285">
                  <c:v>58.862967077783502</c:v>
                </c:pt>
                <c:pt idx="4286">
                  <c:v>58.876704059598602</c:v>
                </c:pt>
                <c:pt idx="4287">
                  <c:v>58.890441041413801</c:v>
                </c:pt>
                <c:pt idx="4288">
                  <c:v>58.904178023228901</c:v>
                </c:pt>
                <c:pt idx="4289">
                  <c:v>58.917915005044001</c:v>
                </c:pt>
                <c:pt idx="4290">
                  <c:v>58.931651986859102</c:v>
                </c:pt>
                <c:pt idx="4291">
                  <c:v>58.945388968674202</c:v>
                </c:pt>
                <c:pt idx="4292">
                  <c:v>58.959125950489401</c:v>
                </c:pt>
                <c:pt idx="4293">
                  <c:v>58.972862932304501</c:v>
                </c:pt>
                <c:pt idx="4294">
                  <c:v>58.986599914119601</c:v>
                </c:pt>
                <c:pt idx="4295">
                  <c:v>59.000336895934701</c:v>
                </c:pt>
                <c:pt idx="4296">
                  <c:v>59.014073877749802</c:v>
                </c:pt>
                <c:pt idx="4297">
                  <c:v>59.027810859565001</c:v>
                </c:pt>
                <c:pt idx="4298">
                  <c:v>59.041547841380101</c:v>
                </c:pt>
                <c:pt idx="4299">
                  <c:v>59.055284823195201</c:v>
                </c:pt>
                <c:pt idx="4300">
                  <c:v>59.069021805010301</c:v>
                </c:pt>
                <c:pt idx="4301">
                  <c:v>59.082758786825401</c:v>
                </c:pt>
                <c:pt idx="4302">
                  <c:v>59.096495768640501</c:v>
                </c:pt>
                <c:pt idx="4303">
                  <c:v>59.110232750455701</c:v>
                </c:pt>
                <c:pt idx="4304">
                  <c:v>59.123969732270801</c:v>
                </c:pt>
                <c:pt idx="4305">
                  <c:v>59.137706714085901</c:v>
                </c:pt>
                <c:pt idx="4306">
                  <c:v>59.151443695901001</c:v>
                </c:pt>
                <c:pt idx="4307">
                  <c:v>59.165180677716101</c:v>
                </c:pt>
                <c:pt idx="4308">
                  <c:v>59.178917659531301</c:v>
                </c:pt>
                <c:pt idx="4309">
                  <c:v>59.192654641346401</c:v>
                </c:pt>
                <c:pt idx="4310">
                  <c:v>59.206391623161501</c:v>
                </c:pt>
                <c:pt idx="4311">
                  <c:v>59.220128604976601</c:v>
                </c:pt>
                <c:pt idx="4312">
                  <c:v>59.233865586791701</c:v>
                </c:pt>
                <c:pt idx="4313">
                  <c:v>59.247602568606901</c:v>
                </c:pt>
                <c:pt idx="4314">
                  <c:v>59.261339550422001</c:v>
                </c:pt>
                <c:pt idx="4315">
                  <c:v>59.275076532237101</c:v>
                </c:pt>
                <c:pt idx="4316">
                  <c:v>59.288813514052201</c:v>
                </c:pt>
                <c:pt idx="4317">
                  <c:v>59.302550495867301</c:v>
                </c:pt>
                <c:pt idx="4318">
                  <c:v>59.316287477682401</c:v>
                </c:pt>
                <c:pt idx="4319">
                  <c:v>59.330024459497601</c:v>
                </c:pt>
                <c:pt idx="4320">
                  <c:v>59.343761441312701</c:v>
                </c:pt>
                <c:pt idx="4321">
                  <c:v>59.357498423127801</c:v>
                </c:pt>
                <c:pt idx="4322">
                  <c:v>59.371235404942901</c:v>
                </c:pt>
                <c:pt idx="4323">
                  <c:v>59.384972386758001</c:v>
                </c:pt>
                <c:pt idx="4324">
                  <c:v>59.398709368573201</c:v>
                </c:pt>
                <c:pt idx="4325">
                  <c:v>59.412446350388301</c:v>
                </c:pt>
                <c:pt idx="4326">
                  <c:v>59.426183332203401</c:v>
                </c:pt>
                <c:pt idx="4327">
                  <c:v>59.439920314018501</c:v>
                </c:pt>
                <c:pt idx="4328">
                  <c:v>59.453657295833601</c:v>
                </c:pt>
                <c:pt idx="4329">
                  <c:v>59.4673942776488</c:v>
                </c:pt>
                <c:pt idx="4330">
                  <c:v>59.481131259463901</c:v>
                </c:pt>
                <c:pt idx="4331">
                  <c:v>59.494868241279001</c:v>
                </c:pt>
                <c:pt idx="4332">
                  <c:v>59.508605223094101</c:v>
                </c:pt>
                <c:pt idx="4333">
                  <c:v>59.522342204909201</c:v>
                </c:pt>
                <c:pt idx="4334">
                  <c:v>59.536079186724301</c:v>
                </c:pt>
                <c:pt idx="4335">
                  <c:v>59.5498161685395</c:v>
                </c:pt>
                <c:pt idx="4336">
                  <c:v>59.563553150354601</c:v>
                </c:pt>
                <c:pt idx="4337">
                  <c:v>59.577290132169701</c:v>
                </c:pt>
                <c:pt idx="4338">
                  <c:v>59.591027113984801</c:v>
                </c:pt>
                <c:pt idx="4339">
                  <c:v>59.604764095799901</c:v>
                </c:pt>
                <c:pt idx="4340">
                  <c:v>59.6185010776151</c:v>
                </c:pt>
                <c:pt idx="4341">
                  <c:v>59.6322380594302</c:v>
                </c:pt>
                <c:pt idx="4342">
                  <c:v>59.6459750412453</c:v>
                </c:pt>
                <c:pt idx="4343">
                  <c:v>59.659712023060401</c:v>
                </c:pt>
                <c:pt idx="4344">
                  <c:v>59.673449004875501</c:v>
                </c:pt>
                <c:pt idx="4345">
                  <c:v>59.6871859866907</c:v>
                </c:pt>
                <c:pt idx="4346">
                  <c:v>59.7009229685058</c:v>
                </c:pt>
                <c:pt idx="4347">
                  <c:v>59.7146599503209</c:v>
                </c:pt>
                <c:pt idx="4348">
                  <c:v>59.728396932136</c:v>
                </c:pt>
                <c:pt idx="4349">
                  <c:v>59.742133913951101</c:v>
                </c:pt>
                <c:pt idx="4350">
                  <c:v>59.755870895766201</c:v>
                </c:pt>
                <c:pt idx="4351">
                  <c:v>59.7696078775814</c:v>
                </c:pt>
                <c:pt idx="4352">
                  <c:v>59.7833448593965</c:v>
                </c:pt>
                <c:pt idx="4353">
                  <c:v>59.7970818412116</c:v>
                </c:pt>
                <c:pt idx="4354">
                  <c:v>59.8108188230267</c:v>
                </c:pt>
                <c:pt idx="4355">
                  <c:v>59.8245558048418</c:v>
                </c:pt>
                <c:pt idx="4356">
                  <c:v>59.838292786657</c:v>
                </c:pt>
                <c:pt idx="4357">
                  <c:v>59.8520297684721</c:v>
                </c:pt>
                <c:pt idx="4358">
                  <c:v>59.8657667502872</c:v>
                </c:pt>
                <c:pt idx="4359">
                  <c:v>59.8795037321023</c:v>
                </c:pt>
                <c:pt idx="4360">
                  <c:v>59.8932407139174</c:v>
                </c:pt>
                <c:pt idx="4361">
                  <c:v>59.9069776957326</c:v>
                </c:pt>
                <c:pt idx="4362">
                  <c:v>59.9207146775477</c:v>
                </c:pt>
                <c:pt idx="4363">
                  <c:v>59.9344516593628</c:v>
                </c:pt>
                <c:pt idx="4364">
                  <c:v>59.9481886411779</c:v>
                </c:pt>
                <c:pt idx="4365">
                  <c:v>59.961925622993</c:v>
                </c:pt>
                <c:pt idx="4366">
                  <c:v>59.9756626048081</c:v>
                </c:pt>
                <c:pt idx="4367">
                  <c:v>59.9893995866233</c:v>
                </c:pt>
                <c:pt idx="4368">
                  <c:v>60.0031365684384</c:v>
                </c:pt>
                <c:pt idx="4369">
                  <c:v>60.0168735502535</c:v>
                </c:pt>
                <c:pt idx="4370">
                  <c:v>60.0306105320686</c:v>
                </c:pt>
                <c:pt idx="4371">
                  <c:v>60.0443475138837</c:v>
                </c:pt>
                <c:pt idx="4372">
                  <c:v>60.0580844956988</c:v>
                </c:pt>
                <c:pt idx="4373">
                  <c:v>60.071821477514</c:v>
                </c:pt>
                <c:pt idx="4374">
                  <c:v>60.0855584593291</c:v>
                </c:pt>
                <c:pt idx="4375">
                  <c:v>60.0992954411442</c:v>
                </c:pt>
                <c:pt idx="4376">
                  <c:v>60.1130324229593</c:v>
                </c:pt>
                <c:pt idx="4377">
                  <c:v>60.1267694047744</c:v>
                </c:pt>
                <c:pt idx="4378">
                  <c:v>60.1405063865896</c:v>
                </c:pt>
                <c:pt idx="4379">
                  <c:v>60.1542433684047</c:v>
                </c:pt>
                <c:pt idx="4380">
                  <c:v>60.1679803502198</c:v>
                </c:pt>
                <c:pt idx="4381">
                  <c:v>60.1817173320349</c:v>
                </c:pt>
                <c:pt idx="4382">
                  <c:v>60.19545431385</c:v>
                </c:pt>
                <c:pt idx="4383">
                  <c:v>60.2091912956652</c:v>
                </c:pt>
                <c:pt idx="4384">
                  <c:v>60.2229282774803</c:v>
                </c:pt>
                <c:pt idx="4385">
                  <c:v>60.2366652592954</c:v>
                </c:pt>
                <c:pt idx="4386">
                  <c:v>60.2504022411105</c:v>
                </c:pt>
                <c:pt idx="4387">
                  <c:v>60.2641392229256</c:v>
                </c:pt>
                <c:pt idx="4388">
                  <c:v>60.2778762047407</c:v>
                </c:pt>
                <c:pt idx="4389">
                  <c:v>60.2916131865559</c:v>
                </c:pt>
                <c:pt idx="4390">
                  <c:v>60.305350168371</c:v>
                </c:pt>
                <c:pt idx="4391">
                  <c:v>60.3190871501861</c:v>
                </c:pt>
                <c:pt idx="4392">
                  <c:v>60.3328241320012</c:v>
                </c:pt>
                <c:pt idx="4393">
                  <c:v>60.3465611138163</c:v>
                </c:pt>
                <c:pt idx="4394">
                  <c:v>60.360298095631499</c:v>
                </c:pt>
                <c:pt idx="4395">
                  <c:v>60.374035077446599</c:v>
                </c:pt>
                <c:pt idx="4396">
                  <c:v>60.3877720592617</c:v>
                </c:pt>
                <c:pt idx="4397">
                  <c:v>60.4015090410768</c:v>
                </c:pt>
                <c:pt idx="4398">
                  <c:v>60.4152460228919</c:v>
                </c:pt>
                <c:pt idx="4399">
                  <c:v>60.428983004707099</c:v>
                </c:pt>
                <c:pt idx="4400">
                  <c:v>60.442719986522199</c:v>
                </c:pt>
                <c:pt idx="4401">
                  <c:v>60.456456968337299</c:v>
                </c:pt>
                <c:pt idx="4402">
                  <c:v>60.4701939501524</c:v>
                </c:pt>
                <c:pt idx="4403">
                  <c:v>60.4839309319675</c:v>
                </c:pt>
                <c:pt idx="4404">
                  <c:v>60.4976679137826</c:v>
                </c:pt>
                <c:pt idx="4405">
                  <c:v>60.511404895597799</c:v>
                </c:pt>
                <c:pt idx="4406">
                  <c:v>60.525141877412899</c:v>
                </c:pt>
                <c:pt idx="4407">
                  <c:v>60.538878859227999</c:v>
                </c:pt>
                <c:pt idx="4408">
                  <c:v>60.552615841043099</c:v>
                </c:pt>
                <c:pt idx="4409">
                  <c:v>60.5663528228582</c:v>
                </c:pt>
                <c:pt idx="4410">
                  <c:v>60.580089804673399</c:v>
                </c:pt>
                <c:pt idx="4411">
                  <c:v>60.593826786488499</c:v>
                </c:pt>
                <c:pt idx="4412">
                  <c:v>60.607563768303599</c:v>
                </c:pt>
                <c:pt idx="4413">
                  <c:v>60.621300750118699</c:v>
                </c:pt>
                <c:pt idx="4414">
                  <c:v>60.635037731933799</c:v>
                </c:pt>
                <c:pt idx="4415">
                  <c:v>60.648774713748999</c:v>
                </c:pt>
                <c:pt idx="4416">
                  <c:v>60.662511695564099</c:v>
                </c:pt>
                <c:pt idx="4417">
                  <c:v>60.676248677379199</c:v>
                </c:pt>
                <c:pt idx="4418">
                  <c:v>60.689985659194299</c:v>
                </c:pt>
                <c:pt idx="4419">
                  <c:v>60.703722641009399</c:v>
                </c:pt>
                <c:pt idx="4420">
                  <c:v>60.717459622824499</c:v>
                </c:pt>
                <c:pt idx="4421">
                  <c:v>60.731196604639699</c:v>
                </c:pt>
                <c:pt idx="4422">
                  <c:v>60.744933586454799</c:v>
                </c:pt>
                <c:pt idx="4423">
                  <c:v>60.758670568269899</c:v>
                </c:pt>
                <c:pt idx="4424">
                  <c:v>60.772407550084999</c:v>
                </c:pt>
                <c:pt idx="4425">
                  <c:v>60.786144531900099</c:v>
                </c:pt>
                <c:pt idx="4426">
                  <c:v>60.799881513715299</c:v>
                </c:pt>
                <c:pt idx="4427">
                  <c:v>60.813618495530399</c:v>
                </c:pt>
                <c:pt idx="4428">
                  <c:v>60.827355477345499</c:v>
                </c:pt>
                <c:pt idx="4429">
                  <c:v>60.841092459160599</c:v>
                </c:pt>
                <c:pt idx="4430">
                  <c:v>60.854829440975699</c:v>
                </c:pt>
                <c:pt idx="4431">
                  <c:v>60.868566422790899</c:v>
                </c:pt>
                <c:pt idx="4432">
                  <c:v>60.882303404605999</c:v>
                </c:pt>
                <c:pt idx="4433">
                  <c:v>60.896040386421099</c:v>
                </c:pt>
                <c:pt idx="4434">
                  <c:v>60.909777368236199</c:v>
                </c:pt>
                <c:pt idx="4435">
                  <c:v>60.923514350051299</c:v>
                </c:pt>
                <c:pt idx="4436">
                  <c:v>60.937251331866399</c:v>
                </c:pt>
                <c:pt idx="4437">
                  <c:v>60.950988313681599</c:v>
                </c:pt>
                <c:pt idx="4438">
                  <c:v>60.964725295496699</c:v>
                </c:pt>
                <c:pt idx="4439">
                  <c:v>60.978462277311799</c:v>
                </c:pt>
                <c:pt idx="4440">
                  <c:v>60.992199259126899</c:v>
                </c:pt>
                <c:pt idx="4441">
                  <c:v>61.005936240941999</c:v>
                </c:pt>
                <c:pt idx="4442">
                  <c:v>61.019673222757199</c:v>
                </c:pt>
                <c:pt idx="4443">
                  <c:v>61.033410204572299</c:v>
                </c:pt>
                <c:pt idx="4444">
                  <c:v>61.047147186387399</c:v>
                </c:pt>
                <c:pt idx="4445">
                  <c:v>61.060884168202499</c:v>
                </c:pt>
                <c:pt idx="4446">
                  <c:v>61.074621150017599</c:v>
                </c:pt>
                <c:pt idx="4447">
                  <c:v>61.088358131832798</c:v>
                </c:pt>
                <c:pt idx="4448">
                  <c:v>61.102095113647898</c:v>
                </c:pt>
                <c:pt idx="4449">
                  <c:v>61.115832095462999</c:v>
                </c:pt>
                <c:pt idx="4450">
                  <c:v>61.129569077278099</c:v>
                </c:pt>
                <c:pt idx="4451">
                  <c:v>61.143306059093199</c:v>
                </c:pt>
                <c:pt idx="4452">
                  <c:v>61.157043040908299</c:v>
                </c:pt>
                <c:pt idx="4453">
                  <c:v>61.170780022723498</c:v>
                </c:pt>
                <c:pt idx="4454">
                  <c:v>61.184517004538598</c:v>
                </c:pt>
                <c:pt idx="4455">
                  <c:v>61.198253986353699</c:v>
                </c:pt>
                <c:pt idx="4456">
                  <c:v>61.211990968168799</c:v>
                </c:pt>
                <c:pt idx="4457">
                  <c:v>61.225727949983899</c:v>
                </c:pt>
                <c:pt idx="4458">
                  <c:v>61.239464931799098</c:v>
                </c:pt>
                <c:pt idx="4459">
                  <c:v>61.253201913614198</c:v>
                </c:pt>
                <c:pt idx="4460">
                  <c:v>61.266938895429298</c:v>
                </c:pt>
                <c:pt idx="4461">
                  <c:v>61.280675877244398</c:v>
                </c:pt>
                <c:pt idx="4462">
                  <c:v>61.294412859059499</c:v>
                </c:pt>
                <c:pt idx="4463">
                  <c:v>61.308149840874698</c:v>
                </c:pt>
                <c:pt idx="4464">
                  <c:v>61.321886822689798</c:v>
                </c:pt>
                <c:pt idx="4465">
                  <c:v>61.335623804504898</c:v>
                </c:pt>
                <c:pt idx="4466">
                  <c:v>61.349360786319998</c:v>
                </c:pt>
                <c:pt idx="4467">
                  <c:v>61.363097768135098</c:v>
                </c:pt>
                <c:pt idx="4468">
                  <c:v>61.376834749950198</c:v>
                </c:pt>
                <c:pt idx="4469">
                  <c:v>61.390571731765398</c:v>
                </c:pt>
                <c:pt idx="4470">
                  <c:v>61.404308713580498</c:v>
                </c:pt>
                <c:pt idx="4471">
                  <c:v>61.418045695395598</c:v>
                </c:pt>
                <c:pt idx="4472">
                  <c:v>61.431782677210698</c:v>
                </c:pt>
                <c:pt idx="4473">
                  <c:v>61.445519659025798</c:v>
                </c:pt>
                <c:pt idx="4474">
                  <c:v>61.459256640840998</c:v>
                </c:pt>
                <c:pt idx="4475">
                  <c:v>61.472993622656098</c:v>
                </c:pt>
                <c:pt idx="4476">
                  <c:v>61.486730604471198</c:v>
                </c:pt>
                <c:pt idx="4477">
                  <c:v>61.500467586286298</c:v>
                </c:pt>
                <c:pt idx="4478">
                  <c:v>61.514204568101398</c:v>
                </c:pt>
                <c:pt idx="4479">
                  <c:v>61.527941549916498</c:v>
                </c:pt>
                <c:pt idx="4480">
                  <c:v>61.541678531731698</c:v>
                </c:pt>
                <c:pt idx="4481">
                  <c:v>61.555415513546798</c:v>
                </c:pt>
                <c:pt idx="4482">
                  <c:v>61.569152495361898</c:v>
                </c:pt>
                <c:pt idx="4483">
                  <c:v>61.582889477176998</c:v>
                </c:pt>
                <c:pt idx="4484">
                  <c:v>61.596626458992098</c:v>
                </c:pt>
                <c:pt idx="4485">
                  <c:v>61.610363440807298</c:v>
                </c:pt>
                <c:pt idx="4486">
                  <c:v>61.624100422622398</c:v>
                </c:pt>
                <c:pt idx="4487">
                  <c:v>61.637837404437498</c:v>
                </c:pt>
                <c:pt idx="4488">
                  <c:v>61.651574386252598</c:v>
                </c:pt>
                <c:pt idx="4489">
                  <c:v>61.665311368067698</c:v>
                </c:pt>
                <c:pt idx="4490">
                  <c:v>61.679048349882898</c:v>
                </c:pt>
                <c:pt idx="4491">
                  <c:v>61.692785331697998</c:v>
                </c:pt>
                <c:pt idx="4492">
                  <c:v>61.706522313513098</c:v>
                </c:pt>
                <c:pt idx="4493">
                  <c:v>61.720259295328198</c:v>
                </c:pt>
                <c:pt idx="4494">
                  <c:v>61.733996277143298</c:v>
                </c:pt>
                <c:pt idx="4495">
                  <c:v>61.747733258958398</c:v>
                </c:pt>
                <c:pt idx="4496">
                  <c:v>61.761470240773598</c:v>
                </c:pt>
                <c:pt idx="4497">
                  <c:v>61.775207222588698</c:v>
                </c:pt>
                <c:pt idx="4498">
                  <c:v>61.788944204403798</c:v>
                </c:pt>
                <c:pt idx="4499">
                  <c:v>61.802681186218898</c:v>
                </c:pt>
                <c:pt idx="4500">
                  <c:v>61.816418168033998</c:v>
                </c:pt>
                <c:pt idx="4501">
                  <c:v>61.830155149849197</c:v>
                </c:pt>
                <c:pt idx="4502">
                  <c:v>61.843892131664298</c:v>
                </c:pt>
                <c:pt idx="4503">
                  <c:v>61.857629113479398</c:v>
                </c:pt>
                <c:pt idx="4504">
                  <c:v>61.871366095294498</c:v>
                </c:pt>
                <c:pt idx="4505">
                  <c:v>61.885103077109598</c:v>
                </c:pt>
                <c:pt idx="4506">
                  <c:v>61.898840058924797</c:v>
                </c:pt>
                <c:pt idx="4507">
                  <c:v>61.912577040739897</c:v>
                </c:pt>
                <c:pt idx="4508">
                  <c:v>61.926314022554998</c:v>
                </c:pt>
                <c:pt idx="4509">
                  <c:v>61.940051004370098</c:v>
                </c:pt>
                <c:pt idx="4510">
                  <c:v>61.953787986185198</c:v>
                </c:pt>
                <c:pt idx="4511">
                  <c:v>61.967524968000298</c:v>
                </c:pt>
                <c:pt idx="4512">
                  <c:v>61.981261949815497</c:v>
                </c:pt>
                <c:pt idx="4513">
                  <c:v>61.994998931630597</c:v>
                </c:pt>
                <c:pt idx="4514">
                  <c:v>62.008735913445697</c:v>
                </c:pt>
                <c:pt idx="4515">
                  <c:v>62.022472895260798</c:v>
                </c:pt>
                <c:pt idx="4516">
                  <c:v>62.036209877075898</c:v>
                </c:pt>
                <c:pt idx="4517">
                  <c:v>62.049946858891097</c:v>
                </c:pt>
                <c:pt idx="4518">
                  <c:v>62.063683840706197</c:v>
                </c:pt>
                <c:pt idx="4519">
                  <c:v>62.077420822521297</c:v>
                </c:pt>
                <c:pt idx="4520">
                  <c:v>62.091157804336397</c:v>
                </c:pt>
                <c:pt idx="4521">
                  <c:v>62.104894786151497</c:v>
                </c:pt>
                <c:pt idx="4522">
                  <c:v>62.118631767966697</c:v>
                </c:pt>
                <c:pt idx="4523">
                  <c:v>62.132368749781797</c:v>
                </c:pt>
                <c:pt idx="4524">
                  <c:v>62.146105731596897</c:v>
                </c:pt>
                <c:pt idx="4525">
                  <c:v>62.159842713411997</c:v>
                </c:pt>
                <c:pt idx="4526">
                  <c:v>62.173579695227097</c:v>
                </c:pt>
                <c:pt idx="4527">
                  <c:v>62.187316677042197</c:v>
                </c:pt>
                <c:pt idx="4528">
                  <c:v>62.201053658857397</c:v>
                </c:pt>
                <c:pt idx="4529">
                  <c:v>62.214790640672497</c:v>
                </c:pt>
                <c:pt idx="4530">
                  <c:v>62.228527622487597</c:v>
                </c:pt>
                <c:pt idx="4531">
                  <c:v>62.242264604302697</c:v>
                </c:pt>
                <c:pt idx="4532">
                  <c:v>62.256001586117797</c:v>
                </c:pt>
                <c:pt idx="4533">
                  <c:v>62.269738567932997</c:v>
                </c:pt>
                <c:pt idx="4534">
                  <c:v>62.283475549748097</c:v>
                </c:pt>
                <c:pt idx="4535">
                  <c:v>62.297212531563197</c:v>
                </c:pt>
                <c:pt idx="4536">
                  <c:v>62.310949513378297</c:v>
                </c:pt>
                <c:pt idx="4537">
                  <c:v>62.324686495193397</c:v>
                </c:pt>
                <c:pt idx="4538">
                  <c:v>62.338423477008597</c:v>
                </c:pt>
                <c:pt idx="4539">
                  <c:v>62.352160458823697</c:v>
                </c:pt>
                <c:pt idx="4540">
                  <c:v>62.365897440638797</c:v>
                </c:pt>
                <c:pt idx="4541">
                  <c:v>62.379634422453897</c:v>
                </c:pt>
                <c:pt idx="4542">
                  <c:v>62.393371404268997</c:v>
                </c:pt>
                <c:pt idx="4543">
                  <c:v>62.407108386084097</c:v>
                </c:pt>
                <c:pt idx="4544">
                  <c:v>62.420845367899297</c:v>
                </c:pt>
                <c:pt idx="4545">
                  <c:v>62.434582349714397</c:v>
                </c:pt>
                <c:pt idx="4546">
                  <c:v>62.448319331529497</c:v>
                </c:pt>
                <c:pt idx="4547">
                  <c:v>62.462056313344597</c:v>
                </c:pt>
                <c:pt idx="4548">
                  <c:v>62.475793295159697</c:v>
                </c:pt>
                <c:pt idx="4549">
                  <c:v>62.489530276974897</c:v>
                </c:pt>
                <c:pt idx="4550">
                  <c:v>62.503267258789997</c:v>
                </c:pt>
                <c:pt idx="4551">
                  <c:v>62.517004240605097</c:v>
                </c:pt>
                <c:pt idx="4552">
                  <c:v>62.530741222420197</c:v>
                </c:pt>
                <c:pt idx="4553">
                  <c:v>62.544478204235297</c:v>
                </c:pt>
                <c:pt idx="4554">
                  <c:v>62.558215186050496</c:v>
                </c:pt>
                <c:pt idx="4555">
                  <c:v>62.571952167865597</c:v>
                </c:pt>
                <c:pt idx="4556">
                  <c:v>62.585689149680697</c:v>
                </c:pt>
                <c:pt idx="4557">
                  <c:v>62.599426131495797</c:v>
                </c:pt>
                <c:pt idx="4558">
                  <c:v>62.613163113310897</c:v>
                </c:pt>
                <c:pt idx="4559">
                  <c:v>62.626900095125997</c:v>
                </c:pt>
                <c:pt idx="4560">
                  <c:v>62.640637076941204</c:v>
                </c:pt>
                <c:pt idx="4561">
                  <c:v>62.654374058756297</c:v>
                </c:pt>
                <c:pt idx="4562">
                  <c:v>62.668111040571397</c:v>
                </c:pt>
                <c:pt idx="4563">
                  <c:v>62.681848022386497</c:v>
                </c:pt>
                <c:pt idx="4564">
                  <c:v>62.695585004201597</c:v>
                </c:pt>
                <c:pt idx="4565">
                  <c:v>62.709321986016803</c:v>
                </c:pt>
                <c:pt idx="4566">
                  <c:v>62.723058967831903</c:v>
                </c:pt>
                <c:pt idx="4567">
                  <c:v>62.736795949646996</c:v>
                </c:pt>
                <c:pt idx="4568">
                  <c:v>62.750532931462097</c:v>
                </c:pt>
                <c:pt idx="4569">
                  <c:v>62.764269913277197</c:v>
                </c:pt>
                <c:pt idx="4570">
                  <c:v>62.778006895092403</c:v>
                </c:pt>
                <c:pt idx="4571">
                  <c:v>62.791743876907503</c:v>
                </c:pt>
                <c:pt idx="4572">
                  <c:v>62.805480858722603</c:v>
                </c:pt>
                <c:pt idx="4573">
                  <c:v>62.819217840537704</c:v>
                </c:pt>
                <c:pt idx="4574">
                  <c:v>62.832954822352796</c:v>
                </c:pt>
                <c:pt idx="4575">
                  <c:v>62.846691804167897</c:v>
                </c:pt>
                <c:pt idx="4576">
                  <c:v>62.860428785983103</c:v>
                </c:pt>
                <c:pt idx="4577">
                  <c:v>62.874165767798203</c:v>
                </c:pt>
                <c:pt idx="4578">
                  <c:v>62.887902749613303</c:v>
                </c:pt>
                <c:pt idx="4579">
                  <c:v>62.901639731428403</c:v>
                </c:pt>
                <c:pt idx="4580">
                  <c:v>62.915376713243496</c:v>
                </c:pt>
                <c:pt idx="4581">
                  <c:v>62.929113695058703</c:v>
                </c:pt>
                <c:pt idx="4582">
                  <c:v>62.942850676873803</c:v>
                </c:pt>
                <c:pt idx="4583">
                  <c:v>62.956587658688903</c:v>
                </c:pt>
                <c:pt idx="4584">
                  <c:v>62.970324640504003</c:v>
                </c:pt>
                <c:pt idx="4585">
                  <c:v>62.984061622319103</c:v>
                </c:pt>
                <c:pt idx="4586">
                  <c:v>62.997798604134204</c:v>
                </c:pt>
                <c:pt idx="4587">
                  <c:v>63.011535585949403</c:v>
                </c:pt>
                <c:pt idx="4588">
                  <c:v>63.025272567764503</c:v>
                </c:pt>
                <c:pt idx="4589">
                  <c:v>63.039009549579603</c:v>
                </c:pt>
                <c:pt idx="4590">
                  <c:v>63.052746531394703</c:v>
                </c:pt>
                <c:pt idx="4591">
                  <c:v>63.066483513209803</c:v>
                </c:pt>
                <c:pt idx="4592">
                  <c:v>63.080220495025003</c:v>
                </c:pt>
                <c:pt idx="4593">
                  <c:v>63.093957476840103</c:v>
                </c:pt>
                <c:pt idx="4594">
                  <c:v>63.107694458655203</c:v>
                </c:pt>
                <c:pt idx="4595">
                  <c:v>63.121431440470303</c:v>
                </c:pt>
                <c:pt idx="4596">
                  <c:v>63.135168422285403</c:v>
                </c:pt>
                <c:pt idx="4597">
                  <c:v>63.148905404100603</c:v>
                </c:pt>
                <c:pt idx="4598">
                  <c:v>63.162642385915703</c:v>
                </c:pt>
                <c:pt idx="4599">
                  <c:v>63.176379367730803</c:v>
                </c:pt>
                <c:pt idx="4600">
                  <c:v>63.190116349545903</c:v>
                </c:pt>
                <c:pt idx="4601">
                  <c:v>63.203853331361003</c:v>
                </c:pt>
                <c:pt idx="4602">
                  <c:v>63.217590313176103</c:v>
                </c:pt>
                <c:pt idx="4603">
                  <c:v>63.231327294991303</c:v>
                </c:pt>
                <c:pt idx="4604">
                  <c:v>63.245064276806403</c:v>
                </c:pt>
                <c:pt idx="4605">
                  <c:v>63.258801258621503</c:v>
                </c:pt>
                <c:pt idx="4606">
                  <c:v>63.272538240436603</c:v>
                </c:pt>
                <c:pt idx="4607">
                  <c:v>63.286275222251703</c:v>
                </c:pt>
                <c:pt idx="4608">
                  <c:v>63.300012204066903</c:v>
                </c:pt>
                <c:pt idx="4609">
                  <c:v>63.313749185882003</c:v>
                </c:pt>
                <c:pt idx="4610">
                  <c:v>63.327486167697103</c:v>
                </c:pt>
                <c:pt idx="4611">
                  <c:v>63.341223149512203</c:v>
                </c:pt>
                <c:pt idx="4612">
                  <c:v>63.354960131327303</c:v>
                </c:pt>
                <c:pt idx="4613">
                  <c:v>63.368697113142503</c:v>
                </c:pt>
                <c:pt idx="4614">
                  <c:v>63.382434094957603</c:v>
                </c:pt>
                <c:pt idx="4615">
                  <c:v>63.396171076772703</c:v>
                </c:pt>
                <c:pt idx="4616">
                  <c:v>63.409908058587803</c:v>
                </c:pt>
                <c:pt idx="4617">
                  <c:v>63.423645040402903</c:v>
                </c:pt>
                <c:pt idx="4618">
                  <c:v>63.437382022218003</c:v>
                </c:pt>
                <c:pt idx="4619">
                  <c:v>63.451119004033202</c:v>
                </c:pt>
                <c:pt idx="4620">
                  <c:v>63.464855985848303</c:v>
                </c:pt>
                <c:pt idx="4621">
                  <c:v>63.478592967663403</c:v>
                </c:pt>
                <c:pt idx="4622">
                  <c:v>63.492329949478503</c:v>
                </c:pt>
                <c:pt idx="4623">
                  <c:v>63.506066931293603</c:v>
                </c:pt>
                <c:pt idx="4624">
                  <c:v>63.519803913108802</c:v>
                </c:pt>
                <c:pt idx="4625">
                  <c:v>63.533540894923902</c:v>
                </c:pt>
                <c:pt idx="4626">
                  <c:v>63.547277876739003</c:v>
                </c:pt>
                <c:pt idx="4627">
                  <c:v>63.561014858554103</c:v>
                </c:pt>
                <c:pt idx="4628">
                  <c:v>63.574751840369203</c:v>
                </c:pt>
                <c:pt idx="4629">
                  <c:v>63.588488822184402</c:v>
                </c:pt>
                <c:pt idx="4630">
                  <c:v>63.602225803999502</c:v>
                </c:pt>
                <c:pt idx="4631">
                  <c:v>63.615962785814602</c:v>
                </c:pt>
                <c:pt idx="4632">
                  <c:v>63.629699767629702</c:v>
                </c:pt>
                <c:pt idx="4633">
                  <c:v>63.643436749444803</c:v>
                </c:pt>
                <c:pt idx="4634">
                  <c:v>63.657173731259903</c:v>
                </c:pt>
                <c:pt idx="4635">
                  <c:v>63.670910713075102</c:v>
                </c:pt>
                <c:pt idx="4636">
                  <c:v>63.684647694890202</c:v>
                </c:pt>
                <c:pt idx="4637">
                  <c:v>63.698384676705302</c:v>
                </c:pt>
                <c:pt idx="4638">
                  <c:v>63.712121658520402</c:v>
                </c:pt>
                <c:pt idx="4639">
                  <c:v>63.725858640335503</c:v>
                </c:pt>
                <c:pt idx="4640">
                  <c:v>63.739595622150702</c:v>
                </c:pt>
                <c:pt idx="4641">
                  <c:v>63.753332603965802</c:v>
                </c:pt>
                <c:pt idx="4642">
                  <c:v>63.767069585780902</c:v>
                </c:pt>
                <c:pt idx="4643">
                  <c:v>63.780806567596002</c:v>
                </c:pt>
                <c:pt idx="4644">
                  <c:v>63.794543549411102</c:v>
                </c:pt>
                <c:pt idx="4645">
                  <c:v>63.808280531226302</c:v>
                </c:pt>
                <c:pt idx="4646">
                  <c:v>63.822017513041402</c:v>
                </c:pt>
                <c:pt idx="4647">
                  <c:v>63.835754494856502</c:v>
                </c:pt>
                <c:pt idx="4648">
                  <c:v>63.849491476671602</c:v>
                </c:pt>
                <c:pt idx="4649">
                  <c:v>63.863228458486702</c:v>
                </c:pt>
                <c:pt idx="4650">
                  <c:v>63.876965440301802</c:v>
                </c:pt>
                <c:pt idx="4651">
                  <c:v>63.890702422117002</c:v>
                </c:pt>
                <c:pt idx="4652">
                  <c:v>63.904439403932102</c:v>
                </c:pt>
                <c:pt idx="4653">
                  <c:v>63.918176385747202</c:v>
                </c:pt>
                <c:pt idx="4654">
                  <c:v>63.931913367562302</c:v>
                </c:pt>
                <c:pt idx="4655">
                  <c:v>63.945650349377402</c:v>
                </c:pt>
                <c:pt idx="4656">
                  <c:v>63.959387331192602</c:v>
                </c:pt>
                <c:pt idx="4657">
                  <c:v>63.973124313007702</c:v>
                </c:pt>
                <c:pt idx="4658">
                  <c:v>63.986861294822802</c:v>
                </c:pt>
                <c:pt idx="4659">
                  <c:v>64.000598276637902</c:v>
                </c:pt>
                <c:pt idx="4660">
                  <c:v>64.014335258453002</c:v>
                </c:pt>
                <c:pt idx="4661">
                  <c:v>64.028072240268102</c:v>
                </c:pt>
                <c:pt idx="4662">
                  <c:v>64.041809222083302</c:v>
                </c:pt>
                <c:pt idx="4663">
                  <c:v>64.055546203898402</c:v>
                </c:pt>
                <c:pt idx="4664">
                  <c:v>64.069283185713502</c:v>
                </c:pt>
                <c:pt idx="4665">
                  <c:v>64.083020167528602</c:v>
                </c:pt>
                <c:pt idx="4666">
                  <c:v>64.096757149343702</c:v>
                </c:pt>
                <c:pt idx="4667">
                  <c:v>64.110494131158902</c:v>
                </c:pt>
                <c:pt idx="4668">
                  <c:v>64.124231112974002</c:v>
                </c:pt>
                <c:pt idx="4669">
                  <c:v>64.137968094789102</c:v>
                </c:pt>
                <c:pt idx="4670">
                  <c:v>64.151705076604202</c:v>
                </c:pt>
                <c:pt idx="4671">
                  <c:v>64.165442058419302</c:v>
                </c:pt>
                <c:pt idx="4672">
                  <c:v>64.179179040234501</c:v>
                </c:pt>
                <c:pt idx="4673">
                  <c:v>64.192916022049602</c:v>
                </c:pt>
                <c:pt idx="4674">
                  <c:v>64.206653003864702</c:v>
                </c:pt>
                <c:pt idx="4675">
                  <c:v>64.220389985679802</c:v>
                </c:pt>
                <c:pt idx="4676">
                  <c:v>64.234126967494902</c:v>
                </c:pt>
                <c:pt idx="4677">
                  <c:v>64.247863949310002</c:v>
                </c:pt>
                <c:pt idx="4678">
                  <c:v>64.261600931125201</c:v>
                </c:pt>
                <c:pt idx="4679">
                  <c:v>64.275337912940302</c:v>
                </c:pt>
                <c:pt idx="4680">
                  <c:v>64.289074894755402</c:v>
                </c:pt>
                <c:pt idx="4681">
                  <c:v>64.302811876570502</c:v>
                </c:pt>
                <c:pt idx="4682">
                  <c:v>64.316548858385602</c:v>
                </c:pt>
                <c:pt idx="4683">
                  <c:v>64.330285840200801</c:v>
                </c:pt>
                <c:pt idx="4684">
                  <c:v>64.344022822015901</c:v>
                </c:pt>
                <c:pt idx="4685">
                  <c:v>64.357759803831001</c:v>
                </c:pt>
                <c:pt idx="4686">
                  <c:v>64.371496785646102</c:v>
                </c:pt>
                <c:pt idx="4687">
                  <c:v>64.385233767461202</c:v>
                </c:pt>
                <c:pt idx="4688">
                  <c:v>64.398970749276401</c:v>
                </c:pt>
                <c:pt idx="4689">
                  <c:v>64.412707731091501</c:v>
                </c:pt>
                <c:pt idx="4690">
                  <c:v>64.426444712906601</c:v>
                </c:pt>
                <c:pt idx="4691">
                  <c:v>64.440181694721701</c:v>
                </c:pt>
                <c:pt idx="4692">
                  <c:v>64.453918676536802</c:v>
                </c:pt>
                <c:pt idx="4693">
                  <c:v>64.467655658351902</c:v>
                </c:pt>
                <c:pt idx="4694">
                  <c:v>64.481392640167101</c:v>
                </c:pt>
                <c:pt idx="4695">
                  <c:v>64.495129621982201</c:v>
                </c:pt>
                <c:pt idx="4696">
                  <c:v>64.508866603797301</c:v>
                </c:pt>
                <c:pt idx="4697">
                  <c:v>64.522603585612401</c:v>
                </c:pt>
                <c:pt idx="4698">
                  <c:v>64.536340567427501</c:v>
                </c:pt>
                <c:pt idx="4699">
                  <c:v>64.550077549242701</c:v>
                </c:pt>
                <c:pt idx="4700">
                  <c:v>64.563814531057801</c:v>
                </c:pt>
                <c:pt idx="4701">
                  <c:v>64.577551512872901</c:v>
                </c:pt>
                <c:pt idx="4702">
                  <c:v>64.591288494688001</c:v>
                </c:pt>
                <c:pt idx="4703">
                  <c:v>64.605025476503101</c:v>
                </c:pt>
                <c:pt idx="4704">
                  <c:v>64.618762458318301</c:v>
                </c:pt>
                <c:pt idx="4705">
                  <c:v>64.632499440133401</c:v>
                </c:pt>
                <c:pt idx="4706">
                  <c:v>64.646236421948501</c:v>
                </c:pt>
                <c:pt idx="4707">
                  <c:v>64.659973403763601</c:v>
                </c:pt>
                <c:pt idx="4708">
                  <c:v>64.673710385578701</c:v>
                </c:pt>
                <c:pt idx="4709">
                  <c:v>64.687447367393801</c:v>
                </c:pt>
                <c:pt idx="4710">
                  <c:v>64.701184349209001</c:v>
                </c:pt>
                <c:pt idx="4711">
                  <c:v>64.714921331024101</c:v>
                </c:pt>
                <c:pt idx="4712">
                  <c:v>64.728658312839201</c:v>
                </c:pt>
                <c:pt idx="4713">
                  <c:v>64.742395294654301</c:v>
                </c:pt>
                <c:pt idx="4714">
                  <c:v>64.756132276469401</c:v>
                </c:pt>
                <c:pt idx="4715">
                  <c:v>64.769869258284601</c:v>
                </c:pt>
                <c:pt idx="4716">
                  <c:v>64.783606240099701</c:v>
                </c:pt>
                <c:pt idx="4717">
                  <c:v>64.797343221914801</c:v>
                </c:pt>
                <c:pt idx="4718">
                  <c:v>64.811080203729901</c:v>
                </c:pt>
                <c:pt idx="4719">
                  <c:v>64.824817185545001</c:v>
                </c:pt>
                <c:pt idx="4720">
                  <c:v>64.838554167360201</c:v>
                </c:pt>
                <c:pt idx="4721">
                  <c:v>64.852291149175301</c:v>
                </c:pt>
                <c:pt idx="4722">
                  <c:v>64.866028130990401</c:v>
                </c:pt>
                <c:pt idx="4723">
                  <c:v>64.879765112805501</c:v>
                </c:pt>
                <c:pt idx="4724">
                  <c:v>64.893502094620601</c:v>
                </c:pt>
                <c:pt idx="4725">
                  <c:v>64.907239076435701</c:v>
                </c:pt>
                <c:pt idx="4726">
                  <c:v>64.920976058250901</c:v>
                </c:pt>
                <c:pt idx="4727">
                  <c:v>64.934713040066001</c:v>
                </c:pt>
                <c:pt idx="4728">
                  <c:v>64.948450021881101</c:v>
                </c:pt>
                <c:pt idx="4729">
                  <c:v>64.962187003696201</c:v>
                </c:pt>
                <c:pt idx="4730">
                  <c:v>64.975923985511301</c:v>
                </c:pt>
                <c:pt idx="4731">
                  <c:v>64.9896609673265</c:v>
                </c:pt>
                <c:pt idx="4732">
                  <c:v>65.003397949141601</c:v>
                </c:pt>
                <c:pt idx="4733">
                  <c:v>65.017134930956701</c:v>
                </c:pt>
                <c:pt idx="4734">
                  <c:v>65.030871912771801</c:v>
                </c:pt>
                <c:pt idx="4735">
                  <c:v>65.044608894586901</c:v>
                </c:pt>
                <c:pt idx="4736">
                  <c:v>65.0583458764021</c:v>
                </c:pt>
                <c:pt idx="4737">
                  <c:v>65.0720828582172</c:v>
                </c:pt>
                <c:pt idx="4738">
                  <c:v>65.0858198400323</c:v>
                </c:pt>
                <c:pt idx="4739">
                  <c:v>65.099556821847401</c:v>
                </c:pt>
                <c:pt idx="4740">
                  <c:v>65.113293803662501</c:v>
                </c:pt>
                <c:pt idx="4741">
                  <c:v>65.127030785477601</c:v>
                </c:pt>
                <c:pt idx="4742">
                  <c:v>65.1407677672928</c:v>
                </c:pt>
                <c:pt idx="4743">
                  <c:v>65.1545047491079</c:v>
                </c:pt>
                <c:pt idx="4744">
                  <c:v>65.168241730923</c:v>
                </c:pt>
                <c:pt idx="4745">
                  <c:v>65.181978712738101</c:v>
                </c:pt>
                <c:pt idx="4746">
                  <c:v>65.195715694553201</c:v>
                </c:pt>
                <c:pt idx="4747">
                  <c:v>65.2094526763684</c:v>
                </c:pt>
                <c:pt idx="4748">
                  <c:v>65.2231896581835</c:v>
                </c:pt>
                <c:pt idx="4749">
                  <c:v>65.2369266399986</c:v>
                </c:pt>
                <c:pt idx="4750">
                  <c:v>65.2506636218137</c:v>
                </c:pt>
                <c:pt idx="4751">
                  <c:v>65.2644006036288</c:v>
                </c:pt>
                <c:pt idx="4752">
                  <c:v>65.278137585443901</c:v>
                </c:pt>
                <c:pt idx="4753">
                  <c:v>65.2918745672591</c:v>
                </c:pt>
                <c:pt idx="4754">
                  <c:v>65.3056115490742</c:v>
                </c:pt>
                <c:pt idx="4755">
                  <c:v>65.3193485308893</c:v>
                </c:pt>
                <c:pt idx="4756">
                  <c:v>65.3330855127044</c:v>
                </c:pt>
                <c:pt idx="4757">
                  <c:v>65.3468224945195</c:v>
                </c:pt>
                <c:pt idx="4758">
                  <c:v>65.3605594763347</c:v>
                </c:pt>
                <c:pt idx="4759">
                  <c:v>65.3742964581498</c:v>
                </c:pt>
                <c:pt idx="4760">
                  <c:v>65.3880334399649</c:v>
                </c:pt>
                <c:pt idx="4761">
                  <c:v>65.40177042178</c:v>
                </c:pt>
                <c:pt idx="4762">
                  <c:v>65.4155074035951</c:v>
                </c:pt>
                <c:pt idx="4763">
                  <c:v>65.4292443854103</c:v>
                </c:pt>
                <c:pt idx="4764">
                  <c:v>65.4429813672254</c:v>
                </c:pt>
                <c:pt idx="4765">
                  <c:v>65.4567183490405</c:v>
                </c:pt>
                <c:pt idx="4766">
                  <c:v>65.4704553308556</c:v>
                </c:pt>
                <c:pt idx="4767">
                  <c:v>65.4841923126707</c:v>
                </c:pt>
                <c:pt idx="4768">
                  <c:v>65.4979292944858</c:v>
                </c:pt>
                <c:pt idx="4769">
                  <c:v>65.511666276301</c:v>
                </c:pt>
                <c:pt idx="4770">
                  <c:v>65.5254032581161</c:v>
                </c:pt>
                <c:pt idx="4771">
                  <c:v>65.5391402399312</c:v>
                </c:pt>
                <c:pt idx="4772">
                  <c:v>65.5528772217463</c:v>
                </c:pt>
                <c:pt idx="4773">
                  <c:v>65.5666142035614</c:v>
                </c:pt>
                <c:pt idx="4774">
                  <c:v>65.5803511853766</c:v>
                </c:pt>
                <c:pt idx="4775">
                  <c:v>65.5940881671917</c:v>
                </c:pt>
                <c:pt idx="4776">
                  <c:v>65.6078251490068</c:v>
                </c:pt>
                <c:pt idx="4777">
                  <c:v>65.6215621308219</c:v>
                </c:pt>
                <c:pt idx="4778">
                  <c:v>65.635299112637</c:v>
                </c:pt>
                <c:pt idx="4779">
                  <c:v>65.6490360944522</c:v>
                </c:pt>
                <c:pt idx="4780">
                  <c:v>65.6627730762673</c:v>
                </c:pt>
                <c:pt idx="4781">
                  <c:v>65.6765100580824</c:v>
                </c:pt>
                <c:pt idx="4782">
                  <c:v>65.6902470398975</c:v>
                </c:pt>
                <c:pt idx="4783">
                  <c:v>65.7039840217126</c:v>
                </c:pt>
                <c:pt idx="4784">
                  <c:v>65.7177210035277</c:v>
                </c:pt>
                <c:pt idx="4785">
                  <c:v>65.7314579853429</c:v>
                </c:pt>
                <c:pt idx="4786">
                  <c:v>65.745194967158</c:v>
                </c:pt>
                <c:pt idx="4787">
                  <c:v>65.7589319489731</c:v>
                </c:pt>
                <c:pt idx="4788">
                  <c:v>65.7726689307882</c:v>
                </c:pt>
                <c:pt idx="4789">
                  <c:v>65.7864059126033</c:v>
                </c:pt>
                <c:pt idx="4790">
                  <c:v>65.800142894418499</c:v>
                </c:pt>
                <c:pt idx="4791">
                  <c:v>65.813879876233599</c:v>
                </c:pt>
                <c:pt idx="4792">
                  <c:v>65.8276168580487</c:v>
                </c:pt>
                <c:pt idx="4793">
                  <c:v>65.8413538398638</c:v>
                </c:pt>
                <c:pt idx="4794">
                  <c:v>65.8550908216789</c:v>
                </c:pt>
                <c:pt idx="4795">
                  <c:v>65.868827803494099</c:v>
                </c:pt>
                <c:pt idx="4796">
                  <c:v>65.882564785309199</c:v>
                </c:pt>
                <c:pt idx="4797">
                  <c:v>65.896301767124299</c:v>
                </c:pt>
                <c:pt idx="4798">
                  <c:v>65.9100387489394</c:v>
                </c:pt>
                <c:pt idx="4799">
                  <c:v>65.9237757307545</c:v>
                </c:pt>
                <c:pt idx="4800">
                  <c:v>65.9375127125696</c:v>
                </c:pt>
                <c:pt idx="4801">
                  <c:v>65.951249694384799</c:v>
                </c:pt>
                <c:pt idx="4802">
                  <c:v>65.964986676199899</c:v>
                </c:pt>
                <c:pt idx="4803">
                  <c:v>65.978723658014999</c:v>
                </c:pt>
                <c:pt idx="4804">
                  <c:v>65.992460639830099</c:v>
                </c:pt>
                <c:pt idx="4805">
                  <c:v>66.0061976216452</c:v>
                </c:pt>
                <c:pt idx="4806">
                  <c:v>66.019934603460399</c:v>
                </c:pt>
                <c:pt idx="4807">
                  <c:v>66.033671585275499</c:v>
                </c:pt>
                <c:pt idx="4808">
                  <c:v>66.047408567090599</c:v>
                </c:pt>
                <c:pt idx="4809">
                  <c:v>66.061145548905699</c:v>
                </c:pt>
                <c:pt idx="4810">
                  <c:v>66.074882530720799</c:v>
                </c:pt>
                <c:pt idx="4811">
                  <c:v>66.088619512535999</c:v>
                </c:pt>
                <c:pt idx="4812">
                  <c:v>66.102356494351099</c:v>
                </c:pt>
                <c:pt idx="4813">
                  <c:v>66.116093476166199</c:v>
                </c:pt>
                <c:pt idx="4814">
                  <c:v>66.129830457981299</c:v>
                </c:pt>
                <c:pt idx="4815">
                  <c:v>66.143567439796399</c:v>
                </c:pt>
                <c:pt idx="4816">
                  <c:v>66.157304421611499</c:v>
                </c:pt>
                <c:pt idx="4817">
                  <c:v>66.171041403426699</c:v>
                </c:pt>
                <c:pt idx="4818">
                  <c:v>66.184778385241799</c:v>
                </c:pt>
                <c:pt idx="4819">
                  <c:v>66.198515367056899</c:v>
                </c:pt>
                <c:pt idx="4820">
                  <c:v>66.212252348871999</c:v>
                </c:pt>
                <c:pt idx="4821">
                  <c:v>66.225989330687099</c:v>
                </c:pt>
                <c:pt idx="4822">
                  <c:v>66.239726312502299</c:v>
                </c:pt>
                <c:pt idx="4823">
                  <c:v>66.253463294317399</c:v>
                </c:pt>
                <c:pt idx="4824">
                  <c:v>66.267200276132499</c:v>
                </c:pt>
                <c:pt idx="4825">
                  <c:v>66.280937257947599</c:v>
                </c:pt>
                <c:pt idx="4826">
                  <c:v>66.294674239762699</c:v>
                </c:pt>
                <c:pt idx="4827">
                  <c:v>66.308411221577899</c:v>
                </c:pt>
                <c:pt idx="4828">
                  <c:v>66.322148203392999</c:v>
                </c:pt>
                <c:pt idx="4829">
                  <c:v>66.335885185208099</c:v>
                </c:pt>
                <c:pt idx="4830">
                  <c:v>66.349622167023199</c:v>
                </c:pt>
                <c:pt idx="4831">
                  <c:v>66.363359148838299</c:v>
                </c:pt>
                <c:pt idx="4832">
                  <c:v>66.377096130653399</c:v>
                </c:pt>
                <c:pt idx="4833">
                  <c:v>66.390833112468599</c:v>
                </c:pt>
                <c:pt idx="4834">
                  <c:v>66.404570094283699</c:v>
                </c:pt>
                <c:pt idx="4835">
                  <c:v>66.418307076098799</c:v>
                </c:pt>
                <c:pt idx="4836">
                  <c:v>66.432044057913899</c:v>
                </c:pt>
                <c:pt idx="4837">
                  <c:v>66.445781039728999</c:v>
                </c:pt>
                <c:pt idx="4838">
                  <c:v>66.459518021544199</c:v>
                </c:pt>
                <c:pt idx="4839">
                  <c:v>66.473255003359299</c:v>
                </c:pt>
                <c:pt idx="4840">
                  <c:v>66.486991985174399</c:v>
                </c:pt>
                <c:pt idx="4841">
                  <c:v>66.500728966989499</c:v>
                </c:pt>
                <c:pt idx="4842">
                  <c:v>66.514465948804599</c:v>
                </c:pt>
                <c:pt idx="4843">
                  <c:v>66.528202930619798</c:v>
                </c:pt>
                <c:pt idx="4844">
                  <c:v>66.541939912434898</c:v>
                </c:pt>
                <c:pt idx="4845">
                  <c:v>66.555676894249999</c:v>
                </c:pt>
                <c:pt idx="4846">
                  <c:v>66.569413876065099</c:v>
                </c:pt>
                <c:pt idx="4847">
                  <c:v>66.583150857880199</c:v>
                </c:pt>
                <c:pt idx="4848">
                  <c:v>66.596887839695299</c:v>
                </c:pt>
                <c:pt idx="4849">
                  <c:v>66.610624821510498</c:v>
                </c:pt>
                <c:pt idx="4850">
                  <c:v>66.624361803325598</c:v>
                </c:pt>
                <c:pt idx="4851">
                  <c:v>66.638098785140699</c:v>
                </c:pt>
                <c:pt idx="4852">
                  <c:v>66.651835766955799</c:v>
                </c:pt>
                <c:pt idx="4853">
                  <c:v>66.665572748770899</c:v>
                </c:pt>
                <c:pt idx="4854">
                  <c:v>66.679309730586098</c:v>
                </c:pt>
                <c:pt idx="4855">
                  <c:v>66.693046712401198</c:v>
                </c:pt>
                <c:pt idx="4856">
                  <c:v>66.706783694216298</c:v>
                </c:pt>
                <c:pt idx="4857">
                  <c:v>66.720520676031398</c:v>
                </c:pt>
                <c:pt idx="4858">
                  <c:v>66.734257657846499</c:v>
                </c:pt>
                <c:pt idx="4859">
                  <c:v>66.747994639661599</c:v>
                </c:pt>
                <c:pt idx="4860">
                  <c:v>66.761731621476798</c:v>
                </c:pt>
                <c:pt idx="4861">
                  <c:v>66.775468603291898</c:v>
                </c:pt>
                <c:pt idx="4862">
                  <c:v>66.789205585106998</c:v>
                </c:pt>
                <c:pt idx="4863">
                  <c:v>66.802942566922098</c:v>
                </c:pt>
                <c:pt idx="4864">
                  <c:v>66.816679548737199</c:v>
                </c:pt>
                <c:pt idx="4865">
                  <c:v>66.830416530552398</c:v>
                </c:pt>
                <c:pt idx="4866">
                  <c:v>66.844153512367498</c:v>
                </c:pt>
                <c:pt idx="4867">
                  <c:v>66.857890494182598</c:v>
                </c:pt>
                <c:pt idx="4868">
                  <c:v>66.871627475997698</c:v>
                </c:pt>
                <c:pt idx="4869">
                  <c:v>66.885364457812798</c:v>
                </c:pt>
                <c:pt idx="4870">
                  <c:v>66.899101439627998</c:v>
                </c:pt>
                <c:pt idx="4871">
                  <c:v>66.912838421443098</c:v>
                </c:pt>
                <c:pt idx="4872">
                  <c:v>66.926575403258198</c:v>
                </c:pt>
                <c:pt idx="4873">
                  <c:v>66.940312385073298</c:v>
                </c:pt>
                <c:pt idx="4874">
                  <c:v>66.954049366888398</c:v>
                </c:pt>
                <c:pt idx="4875">
                  <c:v>66.967786348703498</c:v>
                </c:pt>
                <c:pt idx="4876">
                  <c:v>66.981523330518698</c:v>
                </c:pt>
                <c:pt idx="4877">
                  <c:v>66.995260312333798</c:v>
                </c:pt>
                <c:pt idx="4878">
                  <c:v>67.008997294148898</c:v>
                </c:pt>
                <c:pt idx="4879">
                  <c:v>67.022734275963998</c:v>
                </c:pt>
                <c:pt idx="4880">
                  <c:v>67.036471257779098</c:v>
                </c:pt>
                <c:pt idx="4881">
                  <c:v>67.050208239594298</c:v>
                </c:pt>
                <c:pt idx="4882">
                  <c:v>67.063945221409398</c:v>
                </c:pt>
                <c:pt idx="4883">
                  <c:v>67.077682203224498</c:v>
                </c:pt>
                <c:pt idx="4884">
                  <c:v>67.091419185039598</c:v>
                </c:pt>
                <c:pt idx="4885">
                  <c:v>67.105156166854698</c:v>
                </c:pt>
                <c:pt idx="4886">
                  <c:v>67.118893148669898</c:v>
                </c:pt>
                <c:pt idx="4887">
                  <c:v>67.132630130484998</c:v>
                </c:pt>
                <c:pt idx="4888">
                  <c:v>67.146367112300098</c:v>
                </c:pt>
                <c:pt idx="4889">
                  <c:v>67.160104094115198</c:v>
                </c:pt>
                <c:pt idx="4890">
                  <c:v>67.173841075930298</c:v>
                </c:pt>
                <c:pt idx="4891">
                  <c:v>67.187578057745398</c:v>
                </c:pt>
                <c:pt idx="4892">
                  <c:v>67.201315039560598</c:v>
                </c:pt>
                <c:pt idx="4893">
                  <c:v>67.215052021375698</c:v>
                </c:pt>
                <c:pt idx="4894">
                  <c:v>67.228789003190798</c:v>
                </c:pt>
                <c:pt idx="4895">
                  <c:v>67.242525985005898</c:v>
                </c:pt>
                <c:pt idx="4896">
                  <c:v>67.256262966820998</c:v>
                </c:pt>
                <c:pt idx="4897">
                  <c:v>67.269999948636197</c:v>
                </c:pt>
                <c:pt idx="4898">
                  <c:v>67.283736930451298</c:v>
                </c:pt>
                <c:pt idx="4899">
                  <c:v>67.297473912266398</c:v>
                </c:pt>
                <c:pt idx="4900">
                  <c:v>67.311210894081498</c:v>
                </c:pt>
                <c:pt idx="4901">
                  <c:v>67.324947875896598</c:v>
                </c:pt>
                <c:pt idx="4902">
                  <c:v>67.338684857711797</c:v>
                </c:pt>
                <c:pt idx="4903">
                  <c:v>67.352421839526897</c:v>
                </c:pt>
                <c:pt idx="4904">
                  <c:v>67.366158821341998</c:v>
                </c:pt>
                <c:pt idx="4905">
                  <c:v>67.379895803157098</c:v>
                </c:pt>
                <c:pt idx="4906">
                  <c:v>67.393632784972198</c:v>
                </c:pt>
                <c:pt idx="4907">
                  <c:v>67.407369766787298</c:v>
                </c:pt>
                <c:pt idx="4908">
                  <c:v>67.421106748602497</c:v>
                </c:pt>
                <c:pt idx="4909">
                  <c:v>67.434843730417597</c:v>
                </c:pt>
                <c:pt idx="4910">
                  <c:v>67.448580712232697</c:v>
                </c:pt>
                <c:pt idx="4911">
                  <c:v>67.462317694047798</c:v>
                </c:pt>
                <c:pt idx="4912">
                  <c:v>67.476054675862898</c:v>
                </c:pt>
                <c:pt idx="4913">
                  <c:v>67.489791657678097</c:v>
                </c:pt>
                <c:pt idx="4914">
                  <c:v>67.503528639493197</c:v>
                </c:pt>
                <c:pt idx="4915">
                  <c:v>67.517265621308297</c:v>
                </c:pt>
                <c:pt idx="4916">
                  <c:v>67.531002603123397</c:v>
                </c:pt>
                <c:pt idx="4917">
                  <c:v>67.544739584938498</c:v>
                </c:pt>
                <c:pt idx="4918">
                  <c:v>67.558476566753697</c:v>
                </c:pt>
                <c:pt idx="4919">
                  <c:v>67.572213548568797</c:v>
                </c:pt>
                <c:pt idx="4920">
                  <c:v>67.585950530383897</c:v>
                </c:pt>
                <c:pt idx="4921">
                  <c:v>67.599687512198997</c:v>
                </c:pt>
                <c:pt idx="4922">
                  <c:v>67.613424494014097</c:v>
                </c:pt>
                <c:pt idx="4923">
                  <c:v>67.627161475829197</c:v>
                </c:pt>
                <c:pt idx="4924">
                  <c:v>67.640898457644397</c:v>
                </c:pt>
                <c:pt idx="4925">
                  <c:v>67.654635439459497</c:v>
                </c:pt>
                <c:pt idx="4926">
                  <c:v>67.668372421274597</c:v>
                </c:pt>
                <c:pt idx="4927">
                  <c:v>67.682109403089697</c:v>
                </c:pt>
                <c:pt idx="4928">
                  <c:v>67.695846384904797</c:v>
                </c:pt>
                <c:pt idx="4929">
                  <c:v>67.709583366719997</c:v>
                </c:pt>
                <c:pt idx="4930">
                  <c:v>67.723320348535097</c:v>
                </c:pt>
                <c:pt idx="4931">
                  <c:v>67.737057330350197</c:v>
                </c:pt>
                <c:pt idx="4932">
                  <c:v>67.750794312165297</c:v>
                </c:pt>
                <c:pt idx="4933">
                  <c:v>67.764531293980397</c:v>
                </c:pt>
                <c:pt idx="4934">
                  <c:v>67.778268275795597</c:v>
                </c:pt>
                <c:pt idx="4935">
                  <c:v>67.792005257610697</c:v>
                </c:pt>
                <c:pt idx="4936">
                  <c:v>67.805742239425797</c:v>
                </c:pt>
                <c:pt idx="4937">
                  <c:v>67.819479221240897</c:v>
                </c:pt>
                <c:pt idx="4938">
                  <c:v>67.833216203055997</c:v>
                </c:pt>
                <c:pt idx="4939">
                  <c:v>67.846953184871097</c:v>
                </c:pt>
                <c:pt idx="4940">
                  <c:v>67.860690166686297</c:v>
                </c:pt>
                <c:pt idx="4941">
                  <c:v>67.874427148501397</c:v>
                </c:pt>
                <c:pt idx="4942">
                  <c:v>67.888164130316497</c:v>
                </c:pt>
                <c:pt idx="4943">
                  <c:v>67.901901112131597</c:v>
                </c:pt>
                <c:pt idx="4944">
                  <c:v>67.915638093946697</c:v>
                </c:pt>
                <c:pt idx="4945">
                  <c:v>67.929375075761897</c:v>
                </c:pt>
                <c:pt idx="4946">
                  <c:v>67.943112057576997</c:v>
                </c:pt>
                <c:pt idx="4947">
                  <c:v>67.956849039392097</c:v>
                </c:pt>
                <c:pt idx="4948">
                  <c:v>67.970586021207197</c:v>
                </c:pt>
                <c:pt idx="4949">
                  <c:v>67.984323003022297</c:v>
                </c:pt>
                <c:pt idx="4950">
                  <c:v>67.998059984837496</c:v>
                </c:pt>
                <c:pt idx="4951">
                  <c:v>68.011796966652597</c:v>
                </c:pt>
                <c:pt idx="4952">
                  <c:v>68.025533948467697</c:v>
                </c:pt>
                <c:pt idx="4953">
                  <c:v>68.039270930282797</c:v>
                </c:pt>
                <c:pt idx="4954">
                  <c:v>68.053007912097897</c:v>
                </c:pt>
                <c:pt idx="4955">
                  <c:v>68.066744893912997</c:v>
                </c:pt>
                <c:pt idx="4956">
                  <c:v>68.080481875728196</c:v>
                </c:pt>
                <c:pt idx="4957">
                  <c:v>68.094218857543297</c:v>
                </c:pt>
                <c:pt idx="4958">
                  <c:v>68.107955839358397</c:v>
                </c:pt>
                <c:pt idx="4959">
                  <c:v>68.121692821173497</c:v>
                </c:pt>
                <c:pt idx="4960">
                  <c:v>68.135429802988597</c:v>
                </c:pt>
                <c:pt idx="4961">
                  <c:v>68.149166784803796</c:v>
                </c:pt>
                <c:pt idx="4962">
                  <c:v>68.162903766618896</c:v>
                </c:pt>
                <c:pt idx="4963">
                  <c:v>68.176640748433996</c:v>
                </c:pt>
                <c:pt idx="4964">
                  <c:v>68.190377730249097</c:v>
                </c:pt>
                <c:pt idx="4965">
                  <c:v>68.204114712064197</c:v>
                </c:pt>
                <c:pt idx="4966">
                  <c:v>68.217851693879297</c:v>
                </c:pt>
                <c:pt idx="4967">
                  <c:v>68.231588675694496</c:v>
                </c:pt>
                <c:pt idx="4968">
                  <c:v>68.245325657509596</c:v>
                </c:pt>
                <c:pt idx="4969">
                  <c:v>68.259062639324696</c:v>
                </c:pt>
                <c:pt idx="4970">
                  <c:v>68.272799621139796</c:v>
                </c:pt>
                <c:pt idx="4971">
                  <c:v>68.286536602954897</c:v>
                </c:pt>
                <c:pt idx="4972">
                  <c:v>68.300273584770096</c:v>
                </c:pt>
                <c:pt idx="4973">
                  <c:v>68.314010566585196</c:v>
                </c:pt>
                <c:pt idx="4974">
                  <c:v>68.327747548400296</c:v>
                </c:pt>
                <c:pt idx="4975">
                  <c:v>68.341484530215396</c:v>
                </c:pt>
                <c:pt idx="4976">
                  <c:v>68.355221512030496</c:v>
                </c:pt>
                <c:pt idx="4977">
                  <c:v>68.368958493845696</c:v>
                </c:pt>
                <c:pt idx="4978">
                  <c:v>68.382695475660796</c:v>
                </c:pt>
                <c:pt idx="4979">
                  <c:v>68.396432457475896</c:v>
                </c:pt>
                <c:pt idx="4980">
                  <c:v>68.410169439290996</c:v>
                </c:pt>
                <c:pt idx="4981">
                  <c:v>68.423906421106096</c:v>
                </c:pt>
                <c:pt idx="4982">
                  <c:v>68.437643402921196</c:v>
                </c:pt>
                <c:pt idx="4983">
                  <c:v>68.451380384736396</c:v>
                </c:pt>
                <c:pt idx="4984">
                  <c:v>68.465117366551496</c:v>
                </c:pt>
                <c:pt idx="4985">
                  <c:v>68.478854348366596</c:v>
                </c:pt>
                <c:pt idx="4986">
                  <c:v>68.492591330181696</c:v>
                </c:pt>
                <c:pt idx="4987">
                  <c:v>68.506328311996796</c:v>
                </c:pt>
                <c:pt idx="4988">
                  <c:v>68.520065293811996</c:v>
                </c:pt>
                <c:pt idx="4989">
                  <c:v>68.533802275627096</c:v>
                </c:pt>
                <c:pt idx="4990">
                  <c:v>68.547539257442196</c:v>
                </c:pt>
                <c:pt idx="4991">
                  <c:v>68.561276239257296</c:v>
                </c:pt>
                <c:pt idx="4992">
                  <c:v>68.575013221072396</c:v>
                </c:pt>
                <c:pt idx="4993">
                  <c:v>68.588750202887596</c:v>
                </c:pt>
                <c:pt idx="4994">
                  <c:v>68.602487184702696</c:v>
                </c:pt>
                <c:pt idx="4995">
                  <c:v>68.616224166517796</c:v>
                </c:pt>
                <c:pt idx="4996">
                  <c:v>68.629961148332896</c:v>
                </c:pt>
                <c:pt idx="4997">
                  <c:v>68.643698130147996</c:v>
                </c:pt>
                <c:pt idx="4998">
                  <c:v>68.657435111963096</c:v>
                </c:pt>
                <c:pt idx="4999">
                  <c:v>68.671172093778296</c:v>
                </c:pt>
                <c:pt idx="5000">
                  <c:v>68.684909075593396</c:v>
                </c:pt>
                <c:pt idx="5001">
                  <c:v>68.698646057408496</c:v>
                </c:pt>
                <c:pt idx="5002">
                  <c:v>68.712383039223596</c:v>
                </c:pt>
                <c:pt idx="5003">
                  <c:v>68.726120021038696</c:v>
                </c:pt>
                <c:pt idx="5004">
                  <c:v>68.739857002853896</c:v>
                </c:pt>
                <c:pt idx="5005">
                  <c:v>68.753593984668996</c:v>
                </c:pt>
                <c:pt idx="5006">
                  <c:v>68.767330966484096</c:v>
                </c:pt>
                <c:pt idx="5007">
                  <c:v>68.781067948299196</c:v>
                </c:pt>
                <c:pt idx="5008">
                  <c:v>68.794804930114296</c:v>
                </c:pt>
                <c:pt idx="5009">
                  <c:v>68.808541911929495</c:v>
                </c:pt>
                <c:pt idx="5010">
                  <c:v>68.822278893744596</c:v>
                </c:pt>
                <c:pt idx="5011">
                  <c:v>68.836015875559696</c:v>
                </c:pt>
                <c:pt idx="5012">
                  <c:v>68.849752857374796</c:v>
                </c:pt>
                <c:pt idx="5013">
                  <c:v>68.863489839189896</c:v>
                </c:pt>
                <c:pt idx="5014">
                  <c:v>68.877226821004996</c:v>
                </c:pt>
                <c:pt idx="5015">
                  <c:v>68.890963802820195</c:v>
                </c:pt>
                <c:pt idx="5016">
                  <c:v>68.904700784635295</c:v>
                </c:pt>
                <c:pt idx="5017">
                  <c:v>68.918437766450396</c:v>
                </c:pt>
                <c:pt idx="5018">
                  <c:v>68.932174748265496</c:v>
                </c:pt>
                <c:pt idx="5019">
                  <c:v>68.945911730080596</c:v>
                </c:pt>
                <c:pt idx="5020">
                  <c:v>68.959648711895795</c:v>
                </c:pt>
                <c:pt idx="5021">
                  <c:v>68.973385693710895</c:v>
                </c:pt>
                <c:pt idx="5022">
                  <c:v>68.987122675525995</c:v>
                </c:pt>
                <c:pt idx="5023">
                  <c:v>69.000859657341095</c:v>
                </c:pt>
                <c:pt idx="5024">
                  <c:v>69.014596639156196</c:v>
                </c:pt>
                <c:pt idx="5025">
                  <c:v>69.028333620971395</c:v>
                </c:pt>
                <c:pt idx="5026">
                  <c:v>69.042070602786495</c:v>
                </c:pt>
                <c:pt idx="5027">
                  <c:v>69.055807584601595</c:v>
                </c:pt>
                <c:pt idx="5028">
                  <c:v>69.069544566416695</c:v>
                </c:pt>
                <c:pt idx="5029">
                  <c:v>69.083281548231795</c:v>
                </c:pt>
                <c:pt idx="5030">
                  <c:v>69.097018530046896</c:v>
                </c:pt>
                <c:pt idx="5031">
                  <c:v>69.110755511862095</c:v>
                </c:pt>
                <c:pt idx="5032">
                  <c:v>69.124492493677195</c:v>
                </c:pt>
                <c:pt idx="5033">
                  <c:v>69.138229475492295</c:v>
                </c:pt>
                <c:pt idx="5034">
                  <c:v>69.151966457307395</c:v>
                </c:pt>
                <c:pt idx="5035">
                  <c:v>69.165703439122495</c:v>
                </c:pt>
                <c:pt idx="5036">
                  <c:v>69.179440420937695</c:v>
                </c:pt>
                <c:pt idx="5037">
                  <c:v>69.193177402752795</c:v>
                </c:pt>
                <c:pt idx="5038">
                  <c:v>69.206914384567895</c:v>
                </c:pt>
                <c:pt idx="5039">
                  <c:v>69.220651366382995</c:v>
                </c:pt>
                <c:pt idx="5040">
                  <c:v>69.234388348198095</c:v>
                </c:pt>
                <c:pt idx="5041">
                  <c:v>69.248125330013295</c:v>
                </c:pt>
                <c:pt idx="5042">
                  <c:v>69.261862311828395</c:v>
                </c:pt>
                <c:pt idx="5043">
                  <c:v>69.275599293643495</c:v>
                </c:pt>
                <c:pt idx="5044">
                  <c:v>69.289336275458595</c:v>
                </c:pt>
                <c:pt idx="5045">
                  <c:v>69.303073257273695</c:v>
                </c:pt>
                <c:pt idx="5046">
                  <c:v>69.316810239088795</c:v>
                </c:pt>
                <c:pt idx="5047">
                  <c:v>69.330547220903995</c:v>
                </c:pt>
                <c:pt idx="5048">
                  <c:v>69.344284202719095</c:v>
                </c:pt>
                <c:pt idx="5049">
                  <c:v>69.358021184534195</c:v>
                </c:pt>
                <c:pt idx="5050">
                  <c:v>69.371758166349295</c:v>
                </c:pt>
                <c:pt idx="5051">
                  <c:v>69.385495148164395</c:v>
                </c:pt>
                <c:pt idx="5052">
                  <c:v>69.399232129979595</c:v>
                </c:pt>
                <c:pt idx="5053">
                  <c:v>69.412969111794695</c:v>
                </c:pt>
                <c:pt idx="5054">
                  <c:v>69.426706093609795</c:v>
                </c:pt>
                <c:pt idx="5055">
                  <c:v>69.440443075424895</c:v>
                </c:pt>
                <c:pt idx="5056">
                  <c:v>69.454180057239995</c:v>
                </c:pt>
                <c:pt idx="5057">
                  <c:v>69.467917039055195</c:v>
                </c:pt>
                <c:pt idx="5058">
                  <c:v>69.481654020870295</c:v>
                </c:pt>
                <c:pt idx="5059">
                  <c:v>69.495391002685395</c:v>
                </c:pt>
                <c:pt idx="5060">
                  <c:v>69.509127984500495</c:v>
                </c:pt>
                <c:pt idx="5061">
                  <c:v>69.522864966315595</c:v>
                </c:pt>
                <c:pt idx="5062">
                  <c:v>69.536601948130695</c:v>
                </c:pt>
                <c:pt idx="5063">
                  <c:v>69.550338929945895</c:v>
                </c:pt>
                <c:pt idx="5064">
                  <c:v>69.564075911760995</c:v>
                </c:pt>
                <c:pt idx="5065">
                  <c:v>69.577812893576095</c:v>
                </c:pt>
                <c:pt idx="5066">
                  <c:v>69.591549875391195</c:v>
                </c:pt>
                <c:pt idx="5067">
                  <c:v>69.605286857206295</c:v>
                </c:pt>
                <c:pt idx="5068">
                  <c:v>69.619023839021494</c:v>
                </c:pt>
                <c:pt idx="5069">
                  <c:v>69.632760820836594</c:v>
                </c:pt>
                <c:pt idx="5070">
                  <c:v>69.646497802651695</c:v>
                </c:pt>
                <c:pt idx="5071">
                  <c:v>69.660234784466795</c:v>
                </c:pt>
                <c:pt idx="5072">
                  <c:v>69.673971766281895</c:v>
                </c:pt>
                <c:pt idx="5073">
                  <c:v>69.687708748096995</c:v>
                </c:pt>
                <c:pt idx="5074">
                  <c:v>69.701445729912194</c:v>
                </c:pt>
                <c:pt idx="5075">
                  <c:v>69.715182711727294</c:v>
                </c:pt>
                <c:pt idx="5076">
                  <c:v>69.728919693542394</c:v>
                </c:pt>
                <c:pt idx="5077">
                  <c:v>69.742656675357495</c:v>
                </c:pt>
                <c:pt idx="5078">
                  <c:v>69.756393657172595</c:v>
                </c:pt>
                <c:pt idx="5079">
                  <c:v>69.770130638987794</c:v>
                </c:pt>
                <c:pt idx="5080">
                  <c:v>69.783867620802894</c:v>
                </c:pt>
                <c:pt idx="5081">
                  <c:v>69.797604602617994</c:v>
                </c:pt>
                <c:pt idx="5082">
                  <c:v>69.811341584433094</c:v>
                </c:pt>
                <c:pt idx="5083">
                  <c:v>69.825078566248195</c:v>
                </c:pt>
                <c:pt idx="5084">
                  <c:v>69.838815548063394</c:v>
                </c:pt>
                <c:pt idx="5085">
                  <c:v>69.852552529878494</c:v>
                </c:pt>
                <c:pt idx="5086">
                  <c:v>69.866289511693594</c:v>
                </c:pt>
                <c:pt idx="5087">
                  <c:v>69.880026493508694</c:v>
                </c:pt>
                <c:pt idx="5088">
                  <c:v>69.893763475323794</c:v>
                </c:pt>
                <c:pt idx="5089">
                  <c:v>69.907500457138894</c:v>
                </c:pt>
                <c:pt idx="5090">
                  <c:v>69.921237438954094</c:v>
                </c:pt>
                <c:pt idx="5091">
                  <c:v>69.934974420769194</c:v>
                </c:pt>
                <c:pt idx="5092">
                  <c:v>69.948711402584294</c:v>
                </c:pt>
                <c:pt idx="5093">
                  <c:v>69.962448384399394</c:v>
                </c:pt>
                <c:pt idx="5094">
                  <c:v>69.976185366214494</c:v>
                </c:pt>
                <c:pt idx="5095">
                  <c:v>69.989922348029694</c:v>
                </c:pt>
                <c:pt idx="5096">
                  <c:v>70.003659329844794</c:v>
                </c:pt>
                <c:pt idx="5097">
                  <c:v>70.017396311659894</c:v>
                </c:pt>
                <c:pt idx="5098">
                  <c:v>70.031133293474994</c:v>
                </c:pt>
                <c:pt idx="5099">
                  <c:v>70.044870275290094</c:v>
                </c:pt>
                <c:pt idx="5100">
                  <c:v>70.058607257105294</c:v>
                </c:pt>
                <c:pt idx="5101">
                  <c:v>70.072344238920394</c:v>
                </c:pt>
                <c:pt idx="5102">
                  <c:v>70.086081220735494</c:v>
                </c:pt>
                <c:pt idx="5103">
                  <c:v>70.099818202550594</c:v>
                </c:pt>
                <c:pt idx="5104">
                  <c:v>70.113555184365694</c:v>
                </c:pt>
                <c:pt idx="5105">
                  <c:v>70.127292166180794</c:v>
                </c:pt>
                <c:pt idx="5106">
                  <c:v>70.141029147995994</c:v>
                </c:pt>
                <c:pt idx="5107">
                  <c:v>70.154766129811094</c:v>
                </c:pt>
                <c:pt idx="5108">
                  <c:v>70.168503111626194</c:v>
                </c:pt>
                <c:pt idx="5109">
                  <c:v>70.182240093441294</c:v>
                </c:pt>
                <c:pt idx="5110">
                  <c:v>70.195977075256394</c:v>
                </c:pt>
                <c:pt idx="5111">
                  <c:v>70.209714057071594</c:v>
                </c:pt>
                <c:pt idx="5112">
                  <c:v>70.223451038886694</c:v>
                </c:pt>
                <c:pt idx="5113">
                  <c:v>70.237188020701794</c:v>
                </c:pt>
                <c:pt idx="5114">
                  <c:v>70.250925002516894</c:v>
                </c:pt>
                <c:pt idx="5115">
                  <c:v>70.264661984331994</c:v>
                </c:pt>
                <c:pt idx="5116">
                  <c:v>70.278398966147194</c:v>
                </c:pt>
                <c:pt idx="5117">
                  <c:v>70.292135947962294</c:v>
                </c:pt>
                <c:pt idx="5118">
                  <c:v>70.305872929777394</c:v>
                </c:pt>
                <c:pt idx="5119">
                  <c:v>70.319609911592494</c:v>
                </c:pt>
                <c:pt idx="5120">
                  <c:v>70.333346893407594</c:v>
                </c:pt>
                <c:pt idx="5121">
                  <c:v>70.347083875222694</c:v>
                </c:pt>
                <c:pt idx="5122">
                  <c:v>70.360820857037893</c:v>
                </c:pt>
                <c:pt idx="5123">
                  <c:v>70.374557838852994</c:v>
                </c:pt>
                <c:pt idx="5124">
                  <c:v>70.388294820668094</c:v>
                </c:pt>
                <c:pt idx="5125">
                  <c:v>70.402031802483194</c:v>
                </c:pt>
                <c:pt idx="5126">
                  <c:v>70.415768784298294</c:v>
                </c:pt>
                <c:pt idx="5127">
                  <c:v>70.429505766113493</c:v>
                </c:pt>
                <c:pt idx="5128">
                  <c:v>70.443242747928593</c:v>
                </c:pt>
                <c:pt idx="5129">
                  <c:v>70.456979729743693</c:v>
                </c:pt>
                <c:pt idx="5130">
                  <c:v>70.470716711558794</c:v>
                </c:pt>
                <c:pt idx="5131">
                  <c:v>70.484453693373894</c:v>
                </c:pt>
                <c:pt idx="5132">
                  <c:v>70.498190675189093</c:v>
                </c:pt>
                <c:pt idx="5133">
                  <c:v>70.511927657004193</c:v>
                </c:pt>
                <c:pt idx="5134">
                  <c:v>70.525664638819293</c:v>
                </c:pt>
                <c:pt idx="5135">
                  <c:v>70.539401620634393</c:v>
                </c:pt>
                <c:pt idx="5136">
                  <c:v>70.553138602449494</c:v>
                </c:pt>
                <c:pt idx="5137">
                  <c:v>70.566875584264594</c:v>
                </c:pt>
                <c:pt idx="5138">
                  <c:v>70.580612566079793</c:v>
                </c:pt>
                <c:pt idx="5139">
                  <c:v>70.594349547894893</c:v>
                </c:pt>
                <c:pt idx="5140">
                  <c:v>70.608086529709993</c:v>
                </c:pt>
                <c:pt idx="5141">
                  <c:v>70.621823511525093</c:v>
                </c:pt>
                <c:pt idx="5142">
                  <c:v>70.635560493340193</c:v>
                </c:pt>
                <c:pt idx="5143">
                  <c:v>70.649297475155393</c:v>
                </c:pt>
                <c:pt idx="5144">
                  <c:v>70.663034456970493</c:v>
                </c:pt>
                <c:pt idx="5145">
                  <c:v>70.676771438785593</c:v>
                </c:pt>
                <c:pt idx="5146">
                  <c:v>70.690508420600693</c:v>
                </c:pt>
                <c:pt idx="5147">
                  <c:v>70.704245402415793</c:v>
                </c:pt>
                <c:pt idx="5148">
                  <c:v>70.717982384230993</c:v>
                </c:pt>
                <c:pt idx="5149">
                  <c:v>70.731719366046093</c:v>
                </c:pt>
                <c:pt idx="5150">
                  <c:v>70.745456347861193</c:v>
                </c:pt>
                <c:pt idx="5151">
                  <c:v>70.759193329676293</c:v>
                </c:pt>
                <c:pt idx="5152">
                  <c:v>70.772930311491393</c:v>
                </c:pt>
                <c:pt idx="5153">
                  <c:v>70.786667293306493</c:v>
                </c:pt>
                <c:pt idx="5154">
                  <c:v>70.800404275121707</c:v>
                </c:pt>
                <c:pt idx="5155">
                  <c:v>70.814141256936793</c:v>
                </c:pt>
                <c:pt idx="5156">
                  <c:v>70.827878238751893</c:v>
                </c:pt>
                <c:pt idx="5157">
                  <c:v>70.841615220566993</c:v>
                </c:pt>
                <c:pt idx="5158">
                  <c:v>70.855352202382093</c:v>
                </c:pt>
                <c:pt idx="5159">
                  <c:v>70.869089184197307</c:v>
                </c:pt>
                <c:pt idx="5160">
                  <c:v>70.882826166012407</c:v>
                </c:pt>
                <c:pt idx="5161">
                  <c:v>70.896563147827493</c:v>
                </c:pt>
                <c:pt idx="5162">
                  <c:v>70.910300129642593</c:v>
                </c:pt>
                <c:pt idx="5163">
                  <c:v>70.924037111457693</c:v>
                </c:pt>
                <c:pt idx="5164">
                  <c:v>70.937774093272793</c:v>
                </c:pt>
                <c:pt idx="5165">
                  <c:v>70.951511075088007</c:v>
                </c:pt>
                <c:pt idx="5166">
                  <c:v>70.965248056903107</c:v>
                </c:pt>
                <c:pt idx="5167">
                  <c:v>70.978985038718207</c:v>
                </c:pt>
                <c:pt idx="5168">
                  <c:v>70.992722020533293</c:v>
                </c:pt>
                <c:pt idx="5169">
                  <c:v>71.006459002348393</c:v>
                </c:pt>
                <c:pt idx="5170">
                  <c:v>71.020195984163493</c:v>
                </c:pt>
                <c:pt idx="5171">
                  <c:v>71.033932965978707</c:v>
                </c:pt>
                <c:pt idx="5172">
                  <c:v>71.047669947793807</c:v>
                </c:pt>
                <c:pt idx="5173">
                  <c:v>71.061406929608907</c:v>
                </c:pt>
                <c:pt idx="5174">
                  <c:v>71.075143911423993</c:v>
                </c:pt>
                <c:pt idx="5175">
                  <c:v>71.088880893239093</c:v>
                </c:pt>
                <c:pt idx="5176">
                  <c:v>71.102617875054307</c:v>
                </c:pt>
                <c:pt idx="5177">
                  <c:v>71.116354856869407</c:v>
                </c:pt>
                <c:pt idx="5178">
                  <c:v>71.130091838684507</c:v>
                </c:pt>
                <c:pt idx="5179">
                  <c:v>71.143828820499607</c:v>
                </c:pt>
                <c:pt idx="5180">
                  <c:v>71.157565802314707</c:v>
                </c:pt>
                <c:pt idx="5181">
                  <c:v>71.171302784129907</c:v>
                </c:pt>
                <c:pt idx="5182">
                  <c:v>71.185039765945007</c:v>
                </c:pt>
                <c:pt idx="5183">
                  <c:v>71.198776747760107</c:v>
                </c:pt>
                <c:pt idx="5184">
                  <c:v>71.212513729575207</c:v>
                </c:pt>
                <c:pt idx="5185">
                  <c:v>71.226250711390307</c:v>
                </c:pt>
                <c:pt idx="5186">
                  <c:v>71.239987693205407</c:v>
                </c:pt>
                <c:pt idx="5187">
                  <c:v>71.253724675020607</c:v>
                </c:pt>
                <c:pt idx="5188">
                  <c:v>71.267461656835707</c:v>
                </c:pt>
                <c:pt idx="5189">
                  <c:v>71.281198638650807</c:v>
                </c:pt>
                <c:pt idx="5190">
                  <c:v>71.294935620465907</c:v>
                </c:pt>
                <c:pt idx="5191">
                  <c:v>71.308672602281007</c:v>
                </c:pt>
                <c:pt idx="5192">
                  <c:v>71.322409584096206</c:v>
                </c:pt>
                <c:pt idx="5193">
                  <c:v>71.336146565911307</c:v>
                </c:pt>
                <c:pt idx="5194">
                  <c:v>71.349883547726407</c:v>
                </c:pt>
                <c:pt idx="5195">
                  <c:v>71.363620529541507</c:v>
                </c:pt>
                <c:pt idx="5196">
                  <c:v>71.377357511356607</c:v>
                </c:pt>
                <c:pt idx="5197">
                  <c:v>71.391094493171806</c:v>
                </c:pt>
                <c:pt idx="5198">
                  <c:v>71.404831474986906</c:v>
                </c:pt>
                <c:pt idx="5199">
                  <c:v>71.418568456802006</c:v>
                </c:pt>
                <c:pt idx="5200">
                  <c:v>71.432305438617107</c:v>
                </c:pt>
                <c:pt idx="5201">
                  <c:v>71.446042420432207</c:v>
                </c:pt>
                <c:pt idx="5202">
                  <c:v>71.459779402247307</c:v>
                </c:pt>
                <c:pt idx="5203">
                  <c:v>71.473516384062506</c:v>
                </c:pt>
                <c:pt idx="5204">
                  <c:v>71.487253365877606</c:v>
                </c:pt>
                <c:pt idx="5205">
                  <c:v>71.500990347692706</c:v>
                </c:pt>
                <c:pt idx="5206">
                  <c:v>71.514727329507807</c:v>
                </c:pt>
                <c:pt idx="5207">
                  <c:v>71.528464311322907</c:v>
                </c:pt>
                <c:pt idx="5208">
                  <c:v>71.542201293138106</c:v>
                </c:pt>
                <c:pt idx="5209">
                  <c:v>71.555938274953206</c:v>
                </c:pt>
                <c:pt idx="5210">
                  <c:v>71.569675256768306</c:v>
                </c:pt>
                <c:pt idx="5211">
                  <c:v>71.583412238583406</c:v>
                </c:pt>
                <c:pt idx="5212">
                  <c:v>71.597149220398506</c:v>
                </c:pt>
                <c:pt idx="5213">
                  <c:v>71.610886202213706</c:v>
                </c:pt>
                <c:pt idx="5214">
                  <c:v>71.624623184028806</c:v>
                </c:pt>
                <c:pt idx="5215">
                  <c:v>71.638360165843906</c:v>
                </c:pt>
                <c:pt idx="5216">
                  <c:v>71.652097147659006</c:v>
                </c:pt>
                <c:pt idx="5217">
                  <c:v>71.665834129474106</c:v>
                </c:pt>
                <c:pt idx="5218">
                  <c:v>71.679571111289206</c:v>
                </c:pt>
                <c:pt idx="5219">
                  <c:v>71.693308093104406</c:v>
                </c:pt>
                <c:pt idx="5220">
                  <c:v>71.707045074919506</c:v>
                </c:pt>
                <c:pt idx="5221">
                  <c:v>71.720782056734606</c:v>
                </c:pt>
                <c:pt idx="5222">
                  <c:v>71.734519038549706</c:v>
                </c:pt>
                <c:pt idx="5223">
                  <c:v>71.748256020364806</c:v>
                </c:pt>
                <c:pt idx="5224">
                  <c:v>71.761993002180006</c:v>
                </c:pt>
                <c:pt idx="5225">
                  <c:v>71.775729983995106</c:v>
                </c:pt>
                <c:pt idx="5226">
                  <c:v>71.789466965810206</c:v>
                </c:pt>
                <c:pt idx="5227">
                  <c:v>71.803203947625306</c:v>
                </c:pt>
                <c:pt idx="5228">
                  <c:v>71.816940929440406</c:v>
                </c:pt>
                <c:pt idx="5229">
                  <c:v>71.830677911255606</c:v>
                </c:pt>
                <c:pt idx="5230">
                  <c:v>71.844414893070706</c:v>
                </c:pt>
                <c:pt idx="5231">
                  <c:v>71.858151874885806</c:v>
                </c:pt>
                <c:pt idx="5232">
                  <c:v>71.871888856700906</c:v>
                </c:pt>
                <c:pt idx="5233">
                  <c:v>71.885625838516006</c:v>
                </c:pt>
                <c:pt idx="5234">
                  <c:v>71.899362820331106</c:v>
                </c:pt>
                <c:pt idx="5235">
                  <c:v>71.913099802146306</c:v>
                </c:pt>
                <c:pt idx="5236">
                  <c:v>71.926836783961406</c:v>
                </c:pt>
                <c:pt idx="5237">
                  <c:v>71.940573765776506</c:v>
                </c:pt>
                <c:pt idx="5238">
                  <c:v>71.954310747591606</c:v>
                </c:pt>
                <c:pt idx="5239">
                  <c:v>71.968047729406706</c:v>
                </c:pt>
                <c:pt idx="5240">
                  <c:v>71.981784711221906</c:v>
                </c:pt>
                <c:pt idx="5241">
                  <c:v>71.995521693037006</c:v>
                </c:pt>
                <c:pt idx="5242">
                  <c:v>72.009258674852106</c:v>
                </c:pt>
                <c:pt idx="5243">
                  <c:v>72.022995656667206</c:v>
                </c:pt>
                <c:pt idx="5244">
                  <c:v>72.036732638482306</c:v>
                </c:pt>
                <c:pt idx="5245">
                  <c:v>72.050469620297505</c:v>
                </c:pt>
                <c:pt idx="5246">
                  <c:v>72.064206602112606</c:v>
                </c:pt>
                <c:pt idx="5247">
                  <c:v>72.077943583927706</c:v>
                </c:pt>
                <c:pt idx="5248">
                  <c:v>72.091680565742806</c:v>
                </c:pt>
                <c:pt idx="5249">
                  <c:v>72.105417547557906</c:v>
                </c:pt>
                <c:pt idx="5250">
                  <c:v>72.119154529373006</c:v>
                </c:pt>
                <c:pt idx="5251">
                  <c:v>72.132891511188205</c:v>
                </c:pt>
                <c:pt idx="5252">
                  <c:v>72.146628493003305</c:v>
                </c:pt>
                <c:pt idx="5253">
                  <c:v>72.160365474818406</c:v>
                </c:pt>
                <c:pt idx="5254">
                  <c:v>72.174102456633506</c:v>
                </c:pt>
                <c:pt idx="5255">
                  <c:v>72.187839438448606</c:v>
                </c:pt>
                <c:pt idx="5256">
                  <c:v>72.201576420263805</c:v>
                </c:pt>
                <c:pt idx="5257">
                  <c:v>72.215313402078905</c:v>
                </c:pt>
                <c:pt idx="5258">
                  <c:v>72.229050383894005</c:v>
                </c:pt>
                <c:pt idx="5259">
                  <c:v>72.242787365709106</c:v>
                </c:pt>
                <c:pt idx="5260">
                  <c:v>72.256524347524206</c:v>
                </c:pt>
                <c:pt idx="5261">
                  <c:v>72.270261329339405</c:v>
                </c:pt>
                <c:pt idx="5262">
                  <c:v>72.283998311154505</c:v>
                </c:pt>
                <c:pt idx="5263">
                  <c:v>72.297735292969605</c:v>
                </c:pt>
                <c:pt idx="5264">
                  <c:v>72.311472274784705</c:v>
                </c:pt>
                <c:pt idx="5265">
                  <c:v>72.325209256599805</c:v>
                </c:pt>
                <c:pt idx="5266">
                  <c:v>72.338946238414906</c:v>
                </c:pt>
                <c:pt idx="5267">
                  <c:v>72.352683220230105</c:v>
                </c:pt>
                <c:pt idx="5268">
                  <c:v>72.366420202045205</c:v>
                </c:pt>
                <c:pt idx="5269">
                  <c:v>72.380157183860305</c:v>
                </c:pt>
                <c:pt idx="5270">
                  <c:v>72.393894165675405</c:v>
                </c:pt>
                <c:pt idx="5271">
                  <c:v>72.407631147490505</c:v>
                </c:pt>
                <c:pt idx="5272">
                  <c:v>72.421368129305705</c:v>
                </c:pt>
                <c:pt idx="5273">
                  <c:v>72.435105111120805</c:v>
                </c:pt>
                <c:pt idx="5274">
                  <c:v>72.448842092935905</c:v>
                </c:pt>
                <c:pt idx="5275">
                  <c:v>72.462579074751005</c:v>
                </c:pt>
                <c:pt idx="5276">
                  <c:v>72.476316056566105</c:v>
                </c:pt>
                <c:pt idx="5277">
                  <c:v>72.490053038381205</c:v>
                </c:pt>
                <c:pt idx="5278">
                  <c:v>72.503790020196405</c:v>
                </c:pt>
                <c:pt idx="5279">
                  <c:v>72.517527002011505</c:v>
                </c:pt>
                <c:pt idx="5280">
                  <c:v>72.531263983826605</c:v>
                </c:pt>
                <c:pt idx="5281">
                  <c:v>72.545000965641705</c:v>
                </c:pt>
                <c:pt idx="5282">
                  <c:v>72.558737947456805</c:v>
                </c:pt>
                <c:pt idx="5283">
                  <c:v>72.572474929272005</c:v>
                </c:pt>
                <c:pt idx="5284">
                  <c:v>72.586211911087105</c:v>
                </c:pt>
                <c:pt idx="5285">
                  <c:v>72.599948892902205</c:v>
                </c:pt>
                <c:pt idx="5286">
                  <c:v>72.613685874717305</c:v>
                </c:pt>
                <c:pt idx="5287">
                  <c:v>72.627422856532405</c:v>
                </c:pt>
                <c:pt idx="5288">
                  <c:v>72.641159838347605</c:v>
                </c:pt>
                <c:pt idx="5289">
                  <c:v>72.654896820162705</c:v>
                </c:pt>
                <c:pt idx="5290">
                  <c:v>72.668633801977805</c:v>
                </c:pt>
                <c:pt idx="5291">
                  <c:v>72.682370783792905</c:v>
                </c:pt>
                <c:pt idx="5292">
                  <c:v>72.696107765608005</c:v>
                </c:pt>
                <c:pt idx="5293">
                  <c:v>72.709844747423105</c:v>
                </c:pt>
                <c:pt idx="5294">
                  <c:v>72.723581729238305</c:v>
                </c:pt>
                <c:pt idx="5295">
                  <c:v>72.737318711053405</c:v>
                </c:pt>
                <c:pt idx="5296">
                  <c:v>72.751055692868505</c:v>
                </c:pt>
                <c:pt idx="5297">
                  <c:v>72.764792674683605</c:v>
                </c:pt>
                <c:pt idx="5298">
                  <c:v>72.778529656498705</c:v>
                </c:pt>
                <c:pt idx="5299">
                  <c:v>72.792266638313905</c:v>
                </c:pt>
                <c:pt idx="5300">
                  <c:v>72.806003620129005</c:v>
                </c:pt>
                <c:pt idx="5301">
                  <c:v>72.819740601944105</c:v>
                </c:pt>
                <c:pt idx="5302">
                  <c:v>72.833477583759205</c:v>
                </c:pt>
                <c:pt idx="5303">
                  <c:v>72.847214565574305</c:v>
                </c:pt>
                <c:pt idx="5304">
                  <c:v>72.860951547389504</c:v>
                </c:pt>
                <c:pt idx="5305">
                  <c:v>72.874688529204604</c:v>
                </c:pt>
                <c:pt idx="5306">
                  <c:v>72.888425511019705</c:v>
                </c:pt>
                <c:pt idx="5307">
                  <c:v>72.902162492834805</c:v>
                </c:pt>
                <c:pt idx="5308">
                  <c:v>72.915899474649905</c:v>
                </c:pt>
                <c:pt idx="5309">
                  <c:v>72.929636456465005</c:v>
                </c:pt>
                <c:pt idx="5310">
                  <c:v>72.943373438280204</c:v>
                </c:pt>
                <c:pt idx="5311">
                  <c:v>72.957110420095304</c:v>
                </c:pt>
                <c:pt idx="5312">
                  <c:v>72.970847401910405</c:v>
                </c:pt>
                <c:pt idx="5313">
                  <c:v>72.984584383725505</c:v>
                </c:pt>
                <c:pt idx="5314">
                  <c:v>72.998321365540605</c:v>
                </c:pt>
                <c:pt idx="5315">
                  <c:v>73.012058347355804</c:v>
                </c:pt>
                <c:pt idx="5316">
                  <c:v>73.025795329170904</c:v>
                </c:pt>
                <c:pt idx="5317">
                  <c:v>73.039532310986004</c:v>
                </c:pt>
                <c:pt idx="5318">
                  <c:v>73.053269292801104</c:v>
                </c:pt>
                <c:pt idx="5319">
                  <c:v>73.067006274616205</c:v>
                </c:pt>
                <c:pt idx="5320">
                  <c:v>73.080743256431404</c:v>
                </c:pt>
                <c:pt idx="5321">
                  <c:v>73.094480238246504</c:v>
                </c:pt>
                <c:pt idx="5322">
                  <c:v>73.108217220061604</c:v>
                </c:pt>
                <c:pt idx="5323">
                  <c:v>73.121954201876704</c:v>
                </c:pt>
                <c:pt idx="5324">
                  <c:v>73.135691183691804</c:v>
                </c:pt>
                <c:pt idx="5325">
                  <c:v>73.149428165506905</c:v>
                </c:pt>
                <c:pt idx="5326">
                  <c:v>73.163165147322104</c:v>
                </c:pt>
                <c:pt idx="5327">
                  <c:v>73.176902129137204</c:v>
                </c:pt>
                <c:pt idx="5328">
                  <c:v>73.190639110952304</c:v>
                </c:pt>
                <c:pt idx="5329">
                  <c:v>73.204376092767404</c:v>
                </c:pt>
                <c:pt idx="5330">
                  <c:v>73.218113074582504</c:v>
                </c:pt>
                <c:pt idx="5331">
                  <c:v>73.231850056397704</c:v>
                </c:pt>
                <c:pt idx="5332">
                  <c:v>73.245587038212804</c:v>
                </c:pt>
                <c:pt idx="5333">
                  <c:v>73.259324020027904</c:v>
                </c:pt>
                <c:pt idx="5334">
                  <c:v>73.273061001843004</c:v>
                </c:pt>
                <c:pt idx="5335">
                  <c:v>73.286797983658104</c:v>
                </c:pt>
                <c:pt idx="5336">
                  <c:v>73.300534965473304</c:v>
                </c:pt>
                <c:pt idx="5337">
                  <c:v>73.314271947288404</c:v>
                </c:pt>
                <c:pt idx="5338">
                  <c:v>73.328008929103504</c:v>
                </c:pt>
                <c:pt idx="5339">
                  <c:v>73.341745910918604</c:v>
                </c:pt>
                <c:pt idx="5340">
                  <c:v>73.355482892733704</c:v>
                </c:pt>
                <c:pt idx="5341">
                  <c:v>73.369219874548804</c:v>
                </c:pt>
                <c:pt idx="5342">
                  <c:v>73.382956856364004</c:v>
                </c:pt>
                <c:pt idx="5343">
                  <c:v>73.396693838179104</c:v>
                </c:pt>
                <c:pt idx="5344">
                  <c:v>73.410430819994204</c:v>
                </c:pt>
                <c:pt idx="5345">
                  <c:v>73.424167801809304</c:v>
                </c:pt>
                <c:pt idx="5346">
                  <c:v>73.437904783624404</c:v>
                </c:pt>
                <c:pt idx="5347">
                  <c:v>73.451641765439604</c:v>
                </c:pt>
                <c:pt idx="5348">
                  <c:v>73.465378747254704</c:v>
                </c:pt>
                <c:pt idx="5349">
                  <c:v>73.479115729069804</c:v>
                </c:pt>
                <c:pt idx="5350">
                  <c:v>73.492852710884904</c:v>
                </c:pt>
                <c:pt idx="5351">
                  <c:v>73.506589692700004</c:v>
                </c:pt>
                <c:pt idx="5352">
                  <c:v>73.520326674515204</c:v>
                </c:pt>
                <c:pt idx="5353">
                  <c:v>73.534063656330304</c:v>
                </c:pt>
                <c:pt idx="5354">
                  <c:v>73.547800638145404</c:v>
                </c:pt>
                <c:pt idx="5355">
                  <c:v>73.561537619960504</c:v>
                </c:pt>
                <c:pt idx="5356">
                  <c:v>73.575274601775604</c:v>
                </c:pt>
                <c:pt idx="5357">
                  <c:v>73.589011583590704</c:v>
                </c:pt>
                <c:pt idx="5358">
                  <c:v>73.602748565405903</c:v>
                </c:pt>
                <c:pt idx="5359">
                  <c:v>73.616485547221004</c:v>
                </c:pt>
                <c:pt idx="5360">
                  <c:v>73.630222529036104</c:v>
                </c:pt>
                <c:pt idx="5361">
                  <c:v>73.643959510851204</c:v>
                </c:pt>
                <c:pt idx="5362">
                  <c:v>73.657696492666304</c:v>
                </c:pt>
                <c:pt idx="5363">
                  <c:v>73.671433474481503</c:v>
                </c:pt>
                <c:pt idx="5364">
                  <c:v>73.685170456296603</c:v>
                </c:pt>
                <c:pt idx="5365">
                  <c:v>73.698907438111704</c:v>
                </c:pt>
                <c:pt idx="5366">
                  <c:v>73.712644419926804</c:v>
                </c:pt>
                <c:pt idx="5367">
                  <c:v>73.726381401741904</c:v>
                </c:pt>
                <c:pt idx="5368">
                  <c:v>73.740118383557103</c:v>
                </c:pt>
                <c:pt idx="5369">
                  <c:v>73.753855365372203</c:v>
                </c:pt>
                <c:pt idx="5370">
                  <c:v>73.767592347187303</c:v>
                </c:pt>
                <c:pt idx="5371">
                  <c:v>73.781329329002403</c:v>
                </c:pt>
                <c:pt idx="5372">
                  <c:v>73.795066310817504</c:v>
                </c:pt>
                <c:pt idx="5373">
                  <c:v>73.808803292632604</c:v>
                </c:pt>
                <c:pt idx="5374">
                  <c:v>73.822540274447803</c:v>
                </c:pt>
                <c:pt idx="5375">
                  <c:v>73.836277256262903</c:v>
                </c:pt>
                <c:pt idx="5376">
                  <c:v>73.850014238078003</c:v>
                </c:pt>
                <c:pt idx="5377">
                  <c:v>73.863751219893103</c:v>
                </c:pt>
                <c:pt idx="5378">
                  <c:v>73.877488201708204</c:v>
                </c:pt>
                <c:pt idx="5379">
                  <c:v>73.891225183523403</c:v>
                </c:pt>
                <c:pt idx="5380">
                  <c:v>73.904962165338503</c:v>
                </c:pt>
                <c:pt idx="5381">
                  <c:v>73.918699147153603</c:v>
                </c:pt>
                <c:pt idx="5382">
                  <c:v>73.932436128968703</c:v>
                </c:pt>
                <c:pt idx="5383">
                  <c:v>73.946173110783803</c:v>
                </c:pt>
                <c:pt idx="5384">
                  <c:v>73.959910092598903</c:v>
                </c:pt>
                <c:pt idx="5385">
                  <c:v>73.973647074414103</c:v>
                </c:pt>
                <c:pt idx="5386">
                  <c:v>73.987384056229203</c:v>
                </c:pt>
                <c:pt idx="5387">
                  <c:v>74.001121038044303</c:v>
                </c:pt>
                <c:pt idx="5388">
                  <c:v>74.014858019859403</c:v>
                </c:pt>
                <c:pt idx="5389">
                  <c:v>74.028595001674503</c:v>
                </c:pt>
                <c:pt idx="5390">
                  <c:v>74.042331983489703</c:v>
                </c:pt>
                <c:pt idx="5391">
                  <c:v>74.056068965304803</c:v>
                </c:pt>
                <c:pt idx="5392">
                  <c:v>74.069805947119903</c:v>
                </c:pt>
                <c:pt idx="5393">
                  <c:v>74.083542928935003</c:v>
                </c:pt>
                <c:pt idx="5394">
                  <c:v>74.097279910750103</c:v>
                </c:pt>
                <c:pt idx="5395">
                  <c:v>74.111016892565303</c:v>
                </c:pt>
                <c:pt idx="5396">
                  <c:v>74.124753874380403</c:v>
                </c:pt>
                <c:pt idx="5397">
                  <c:v>74.138490856195503</c:v>
                </c:pt>
                <c:pt idx="5398">
                  <c:v>74.152227838010603</c:v>
                </c:pt>
                <c:pt idx="5399">
                  <c:v>74.165964819825703</c:v>
                </c:pt>
                <c:pt idx="5400">
                  <c:v>74.179701801640803</c:v>
                </c:pt>
                <c:pt idx="5401">
                  <c:v>74.193438783456003</c:v>
                </c:pt>
                <c:pt idx="5402">
                  <c:v>74.207175765271103</c:v>
                </c:pt>
                <c:pt idx="5403">
                  <c:v>74.220912747086203</c:v>
                </c:pt>
                <c:pt idx="5404">
                  <c:v>74.234649728901303</c:v>
                </c:pt>
                <c:pt idx="5405">
                  <c:v>74.248386710716403</c:v>
                </c:pt>
                <c:pt idx="5406">
                  <c:v>74.262123692531603</c:v>
                </c:pt>
                <c:pt idx="5407">
                  <c:v>74.275860674346703</c:v>
                </c:pt>
                <c:pt idx="5408">
                  <c:v>74.289597656161803</c:v>
                </c:pt>
                <c:pt idx="5409">
                  <c:v>74.303334637976903</c:v>
                </c:pt>
                <c:pt idx="5410">
                  <c:v>74.317071619792003</c:v>
                </c:pt>
                <c:pt idx="5411">
                  <c:v>74.330808601607202</c:v>
                </c:pt>
                <c:pt idx="5412">
                  <c:v>74.344545583422303</c:v>
                </c:pt>
                <c:pt idx="5413">
                  <c:v>74.358282565237403</c:v>
                </c:pt>
                <c:pt idx="5414">
                  <c:v>74.372019547052503</c:v>
                </c:pt>
                <c:pt idx="5415">
                  <c:v>74.385756528867603</c:v>
                </c:pt>
                <c:pt idx="5416">
                  <c:v>74.399493510682703</c:v>
                </c:pt>
                <c:pt idx="5417">
                  <c:v>74.413230492497902</c:v>
                </c:pt>
                <c:pt idx="5418">
                  <c:v>74.426967474313003</c:v>
                </c:pt>
                <c:pt idx="5419">
                  <c:v>74.440704456128103</c:v>
                </c:pt>
                <c:pt idx="5420">
                  <c:v>74.454441437943203</c:v>
                </c:pt>
                <c:pt idx="5421">
                  <c:v>74.468178419758303</c:v>
                </c:pt>
                <c:pt idx="5422">
                  <c:v>74.481915401573502</c:v>
                </c:pt>
                <c:pt idx="5423">
                  <c:v>74.495652383388602</c:v>
                </c:pt>
                <c:pt idx="5424">
                  <c:v>74.509389365203702</c:v>
                </c:pt>
                <c:pt idx="5425">
                  <c:v>74.523126347018803</c:v>
                </c:pt>
                <c:pt idx="5426">
                  <c:v>74.536863328833903</c:v>
                </c:pt>
                <c:pt idx="5427">
                  <c:v>74.550600310649102</c:v>
                </c:pt>
                <c:pt idx="5428">
                  <c:v>74.564337292464202</c:v>
                </c:pt>
                <c:pt idx="5429">
                  <c:v>74.578074274279302</c:v>
                </c:pt>
                <c:pt idx="5430">
                  <c:v>74.591811256094402</c:v>
                </c:pt>
                <c:pt idx="5431">
                  <c:v>74.605548237909503</c:v>
                </c:pt>
                <c:pt idx="5432">
                  <c:v>74.619285219724603</c:v>
                </c:pt>
                <c:pt idx="5433">
                  <c:v>74.633022201539802</c:v>
                </c:pt>
                <c:pt idx="5434">
                  <c:v>74.646759183354902</c:v>
                </c:pt>
                <c:pt idx="5435">
                  <c:v>74.660496165170002</c:v>
                </c:pt>
                <c:pt idx="5436">
                  <c:v>74.674233146985102</c:v>
                </c:pt>
                <c:pt idx="5437">
                  <c:v>74.687970128800202</c:v>
                </c:pt>
                <c:pt idx="5438">
                  <c:v>74.701707110615402</c:v>
                </c:pt>
                <c:pt idx="5439">
                  <c:v>74.715444092430502</c:v>
                </c:pt>
                <c:pt idx="5440">
                  <c:v>74.729181074245602</c:v>
                </c:pt>
                <c:pt idx="5441">
                  <c:v>74.742918056060702</c:v>
                </c:pt>
                <c:pt idx="5442">
                  <c:v>74.756655037875802</c:v>
                </c:pt>
                <c:pt idx="5443">
                  <c:v>74.770392019691002</c:v>
                </c:pt>
                <c:pt idx="5444">
                  <c:v>74.784129001506102</c:v>
                </c:pt>
                <c:pt idx="5445">
                  <c:v>74.797865983321202</c:v>
                </c:pt>
                <c:pt idx="5446">
                  <c:v>74.811602965136302</c:v>
                </c:pt>
                <c:pt idx="5447">
                  <c:v>74.825339946951402</c:v>
                </c:pt>
                <c:pt idx="5448">
                  <c:v>74.839076928766502</c:v>
                </c:pt>
                <c:pt idx="5449">
                  <c:v>74.852813910581702</c:v>
                </c:pt>
                <c:pt idx="5450">
                  <c:v>74.866550892396802</c:v>
                </c:pt>
                <c:pt idx="5451">
                  <c:v>74.880287874211902</c:v>
                </c:pt>
                <c:pt idx="5452">
                  <c:v>74.894024856027002</c:v>
                </c:pt>
                <c:pt idx="5453">
                  <c:v>74.907761837842102</c:v>
                </c:pt>
                <c:pt idx="5454">
                  <c:v>74.921498819657302</c:v>
                </c:pt>
                <c:pt idx="5455">
                  <c:v>74.935235801472402</c:v>
                </c:pt>
                <c:pt idx="5456">
                  <c:v>74.948972783287502</c:v>
                </c:pt>
                <c:pt idx="5457">
                  <c:v>74.962709765102602</c:v>
                </c:pt>
                <c:pt idx="5458">
                  <c:v>74.976446746917702</c:v>
                </c:pt>
                <c:pt idx="5459">
                  <c:v>74.990183728732902</c:v>
                </c:pt>
                <c:pt idx="5460">
                  <c:v>75.003920710548002</c:v>
                </c:pt>
                <c:pt idx="5461">
                  <c:v>75.017657692363102</c:v>
                </c:pt>
                <c:pt idx="5462">
                  <c:v>75.031394674178202</c:v>
                </c:pt>
                <c:pt idx="5463">
                  <c:v>75.045131655993302</c:v>
                </c:pt>
                <c:pt idx="5464">
                  <c:v>75.058868637808402</c:v>
                </c:pt>
              </c:numCache>
            </c:numRef>
          </c:xVal>
          <c:yVal>
            <c:numRef>
              <c:f>'без дульного тормоза'!$B$3:$HBF$3</c:f>
              <c:numCache>
                <c:formatCode>General</c:formatCode>
                <c:ptCount val="5465"/>
                <c:pt idx="0">
                  <c:v>-1.08090995596945E-3</c:v>
                </c:pt>
                <c:pt idx="1">
                  <c:v>-1.0809099392647601E-3</c:v>
                </c:pt>
                <c:pt idx="2">
                  <c:v>-1.0809099223556601E-3</c:v>
                </c:pt>
                <c:pt idx="3">
                  <c:v>-1.08090990566795E-3</c:v>
                </c:pt>
                <c:pt idx="4">
                  <c:v>-1.0809098891512499E-3</c:v>
                </c:pt>
                <c:pt idx="5">
                  <c:v>-1.08090987278029E-3</c:v>
                </c:pt>
                <c:pt idx="6">
                  <c:v>-1.0809098565370699E-3</c:v>
                </c:pt>
                <c:pt idx="7">
                  <c:v>-1.0809098404041199E-3</c:v>
                </c:pt>
                <c:pt idx="8">
                  <c:v>-1.0809098243645501E-3</c:v>
                </c:pt>
                <c:pt idx="9">
                  <c:v>-1.08090980840834E-3</c:v>
                </c:pt>
                <c:pt idx="10">
                  <c:v>-1.0809097925313399E-3</c:v>
                </c:pt>
                <c:pt idx="11">
                  <c:v>-1.08090977672577E-3</c:v>
                </c:pt>
                <c:pt idx="12">
                  <c:v>-1.08090976097679E-3</c:v>
                </c:pt>
                <c:pt idx="13">
                  <c:v>-1.0809097452701799E-3</c:v>
                </c:pt>
                <c:pt idx="14">
                  <c:v>-1.0809097296016199E-3</c:v>
                </c:pt>
                <c:pt idx="15">
                  <c:v>-1.0809097139781901E-3</c:v>
                </c:pt>
                <c:pt idx="16">
                  <c:v>-1.08090969841011E-3</c:v>
                </c:pt>
                <c:pt idx="17">
                  <c:v>-1.0809096828921199E-3</c:v>
                </c:pt>
                <c:pt idx="18">
                  <c:v>-1.08090966739066E-3</c:v>
                </c:pt>
                <c:pt idx="19">
                  <c:v>-1.0809096519037E-3</c:v>
                </c:pt>
                <c:pt idx="20">
                  <c:v>-1.0809096366362499E-3</c:v>
                </c:pt>
                <c:pt idx="21">
                  <c:v>-1.0809096220501099E-3</c:v>
                </c:pt>
                <c:pt idx="22">
                  <c:v>-1.0809096082212001E-3</c:v>
                </c:pt>
                <c:pt idx="23">
                  <c:v>-1.0809095934422399E-3</c:v>
                </c:pt>
                <c:pt idx="24">
                  <c:v>-1.0809095737339899E-3</c:v>
                </c:pt>
                <c:pt idx="25">
                  <c:v>-1.08090954609844E-3</c:v>
                </c:pt>
                <c:pt idx="26">
                  <c:v>-1.08090951584394E-3</c:v>
                </c:pt>
                <c:pt idx="27">
                  <c:v>-1.0809095020500601E-3</c:v>
                </c:pt>
                <c:pt idx="28">
                  <c:v>-1.08090953110394E-3</c:v>
                </c:pt>
                <c:pt idx="29">
                  <c:v>-1.0809096136798E-3</c:v>
                </c:pt>
                <c:pt idx="30">
                  <c:v>-1.08090971598994E-3</c:v>
                </c:pt>
                <c:pt idx="31">
                  <c:v>-1.080909748698E-3</c:v>
                </c:pt>
                <c:pt idx="32">
                  <c:v>-1.0809095907876099E-3</c:v>
                </c:pt>
                <c:pt idx="33">
                  <c:v>-1.0809091573066099E-3</c:v>
                </c:pt>
                <c:pt idx="34">
                  <c:v>-1.0809084931977101E-3</c:v>
                </c:pt>
                <c:pt idx="35">
                  <c:v>-1.0809078136002001E-3</c:v>
                </c:pt>
                <c:pt idx="36">
                  <c:v>-1.08090745581192E-3</c:v>
                </c:pt>
                <c:pt idx="37">
                  <c:v>-1.0809077701438401E-3</c:v>
                </c:pt>
                <c:pt idx="38">
                  <c:v>-1.0809089642897401E-3</c:v>
                </c:pt>
                <c:pt idx="39">
                  <c:v>-1.0809109622908499E-3</c:v>
                </c:pt>
                <c:pt idx="40">
                  <c:v>-1.0809133624148999E-3</c:v>
                </c:pt>
                <c:pt idx="41">
                  <c:v>-1.0809155052622899E-3</c:v>
                </c:pt>
                <c:pt idx="42">
                  <c:v>-1.0809166267616199E-3</c:v>
                </c:pt>
                <c:pt idx="43">
                  <c:v>-1.08091605977406E-3</c:v>
                </c:pt>
                <c:pt idx="44">
                  <c:v>-1.0809134252706E-3</c:v>
                </c:pt>
                <c:pt idx="45">
                  <c:v>-1.0809087604220699E-3</c:v>
                </c:pt>
                <c:pt idx="46">
                  <c:v>-1.0809025525844701E-3</c:v>
                </c:pt>
                <c:pt idx="47">
                  <c:v>-1.0808956739105299E-3</c:v>
                </c:pt>
                <c:pt idx="48">
                  <c:v>-1.0808892365273201E-3</c:v>
                </c:pt>
                <c:pt idx="49">
                  <c:v>-1.0808844034347E-3</c:v>
                </c:pt>
                <c:pt idx="50">
                  <c:v>-1.08088219534054E-3</c:v>
                </c:pt>
                <c:pt idx="51">
                  <c:v>-1.0808833290818201E-3</c:v>
                </c:pt>
                <c:pt idx="52">
                  <c:v>-1.0808881117027899E-3</c:v>
                </c:pt>
                <c:pt idx="53">
                  <c:v>-1.0808964007548701E-3</c:v>
                </c:pt>
                <c:pt idx="54">
                  <c:v>-1.0809076287715499E-3</c:v>
                </c:pt>
                <c:pt idx="55">
                  <c:v>-1.0809208802400501E-3</c:v>
                </c:pt>
                <c:pt idx="56">
                  <c:v>-1.08093500386627E-3</c:v>
                </c:pt>
                <c:pt idx="57">
                  <c:v>-1.08094874121883E-3</c:v>
                </c:pt>
                <c:pt idx="58">
                  <c:v>-1.08096085419829E-3</c:v>
                </c:pt>
                <c:pt idx="59">
                  <c:v>-1.0809702372583799E-3</c:v>
                </c:pt>
                <c:pt idx="60">
                  <c:v>-1.08097600486349E-3</c:v>
                </c:pt>
                <c:pt idx="61">
                  <c:v>-1.0809775493246601E-3</c:v>
                </c:pt>
                <c:pt idx="62">
                  <c:v>-1.0809745682891401E-3</c:v>
                </c:pt>
                <c:pt idx="63">
                  <c:v>-1.0809670644443699E-3</c:v>
                </c:pt>
                <c:pt idx="64">
                  <c:v>-1.0809553221814701E-3</c:v>
                </c:pt>
                <c:pt idx="65">
                  <c:v>-1.08093986705431E-3</c:v>
                </c:pt>
                <c:pt idx="66">
                  <c:v>-1.0809214141133401E-3</c:v>
                </c:pt>
                <c:pt idx="67">
                  <c:v>-1.0809008108125201E-3</c:v>
                </c:pt>
                <c:pt idx="68">
                  <c:v>-1.08087897939936E-3</c:v>
                </c:pt>
                <c:pt idx="69">
                  <c:v>-1.0808568626996899E-3</c:v>
                </c:pt>
                <c:pt idx="70">
                  <c:v>-1.0808353761363799E-3</c:v>
                </c:pt>
                <c:pt idx="71">
                  <c:v>-1.08081536777333E-3</c:v>
                </c:pt>
                <c:pt idx="72">
                  <c:v>-1.0807975872573401E-3</c:v>
                </c:pt>
                <c:pt idx="73">
                  <c:v>-1.0807826638403099E-3</c:v>
                </c:pt>
                <c:pt idx="74">
                  <c:v>-1.0807710930861899E-3</c:v>
                </c:pt>
                <c:pt idx="75">
                  <c:v>-1.0807632313062101E-3</c:v>
                </c:pt>
                <c:pt idx="76">
                  <c:v>-1.0807592965304299E-3</c:v>
                </c:pt>
                <c:pt idx="77">
                  <c:v>-1.0807593748743999E-3</c:v>
                </c:pt>
                <c:pt idx="78">
                  <c:v>-1.08076343108591E-3</c:v>
                </c:pt>
                <c:pt idx="79">
                  <c:v>-1.0807713219989901E-3</c:v>
                </c:pt>
                <c:pt idx="80">
                  <c:v>-1.0807828117790201E-3</c:v>
                </c:pt>
                <c:pt idx="81">
                  <c:v>-1.08079758808641E-3</c:v>
                </c:pt>
                <c:pt idx="82">
                  <c:v>-1.0808152784671399E-3</c:v>
                </c:pt>
                <c:pt idx="83">
                  <c:v>-1.0808354663745601E-3</c:v>
                </c:pt>
                <c:pt idx="84">
                  <c:v>-1.08085770587762E-3</c:v>
                </c:pt>
                <c:pt idx="85">
                  <c:v>-1.08088153604944E-3</c:v>
                </c:pt>
                <c:pt idx="86">
                  <c:v>-1.0809064894108E-3</c:v>
                </c:pt>
                <c:pt idx="87">
                  <c:v>-1.0809320814252001E-3</c:v>
                </c:pt>
                <c:pt idx="88">
                  <c:v>-1.08095786185986E-3</c:v>
                </c:pt>
                <c:pt idx="89">
                  <c:v>-1.08098351372518E-3</c:v>
                </c:pt>
                <c:pt idx="90">
                  <c:v>-1.0810087305275001E-3</c:v>
                </c:pt>
                <c:pt idx="91">
                  <c:v>-1.0810330907118301E-3</c:v>
                </c:pt>
                <c:pt idx="92">
                  <c:v>-1.0810561458408901E-3</c:v>
                </c:pt>
                <c:pt idx="93">
                  <c:v>-1.08107755269241E-3</c:v>
                </c:pt>
                <c:pt idx="94">
                  <c:v>-1.08109713921229E-3</c:v>
                </c:pt>
                <c:pt idx="95">
                  <c:v>-1.08111477852214E-3</c:v>
                </c:pt>
                <c:pt idx="96">
                  <c:v>-1.0811303209803001E-3</c:v>
                </c:pt>
                <c:pt idx="97">
                  <c:v>-1.0811436340656499E-3</c:v>
                </c:pt>
                <c:pt idx="98">
                  <c:v>-1.08115461164768E-3</c:v>
                </c:pt>
                <c:pt idx="99">
                  <c:v>-1.08116317399783E-3</c:v>
                </c:pt>
                <c:pt idx="100">
                  <c:v>-1.08116923097462E-3</c:v>
                </c:pt>
                <c:pt idx="101">
                  <c:v>-1.0811727385111099E-3</c:v>
                </c:pt>
                <c:pt idx="102">
                  <c:v>-1.08117384758173E-3</c:v>
                </c:pt>
                <c:pt idx="103">
                  <c:v>-1.0811727389391399E-3</c:v>
                </c:pt>
                <c:pt idx="104">
                  <c:v>-1.08116944503007E-3</c:v>
                </c:pt>
                <c:pt idx="105">
                  <c:v>-1.0811639410721601E-3</c:v>
                </c:pt>
                <c:pt idx="106">
                  <c:v>-1.08115629684344E-3</c:v>
                </c:pt>
                <c:pt idx="107">
                  <c:v>-1.0811467184276601E-3</c:v>
                </c:pt>
                <c:pt idx="108">
                  <c:v>-1.0811353204800099E-3</c:v>
                </c:pt>
                <c:pt idx="109">
                  <c:v>-1.0811221685582001E-3</c:v>
                </c:pt>
                <c:pt idx="110">
                  <c:v>-1.08110751807372E-3</c:v>
                </c:pt>
                <c:pt idx="111">
                  <c:v>-1.08109159584229E-3</c:v>
                </c:pt>
                <c:pt idx="112">
                  <c:v>-1.0810744628855799E-3</c:v>
                </c:pt>
                <c:pt idx="113">
                  <c:v>-1.08105608615822E-3</c:v>
                </c:pt>
                <c:pt idx="114">
                  <c:v>-1.08103641682282E-3</c:v>
                </c:pt>
                <c:pt idx="115">
                  <c:v>-1.08101566962058E-3</c:v>
                </c:pt>
                <c:pt idx="116">
                  <c:v>-1.0809942566299699E-3</c:v>
                </c:pt>
                <c:pt idx="117">
                  <c:v>-1.0809723735429101E-3</c:v>
                </c:pt>
                <c:pt idx="118">
                  <c:v>-1.08094999421173E-3</c:v>
                </c:pt>
                <c:pt idx="119">
                  <c:v>-1.08092696395025E-3</c:v>
                </c:pt>
                <c:pt idx="120">
                  <c:v>-1.0809033377174699E-3</c:v>
                </c:pt>
                <c:pt idx="121">
                  <c:v>-1.0808795481469799E-3</c:v>
                </c:pt>
                <c:pt idx="122">
                  <c:v>-1.08085591197741E-3</c:v>
                </c:pt>
                <c:pt idx="123">
                  <c:v>-1.08083240244858E-3</c:v>
                </c:pt>
                <c:pt idx="124">
                  <c:v>-1.0808088245527201E-3</c:v>
                </c:pt>
                <c:pt idx="125">
                  <c:v>-1.0807852213151801E-3</c:v>
                </c:pt>
                <c:pt idx="126">
                  <c:v>-1.08076194268033E-3</c:v>
                </c:pt>
                <c:pt idx="127">
                  <c:v>-1.0807391540283999E-3</c:v>
                </c:pt>
                <c:pt idx="128">
                  <c:v>-1.0807167969300001E-3</c:v>
                </c:pt>
                <c:pt idx="129">
                  <c:v>-1.0806949796348499E-3</c:v>
                </c:pt>
                <c:pt idx="130">
                  <c:v>-1.0806737080566199E-3</c:v>
                </c:pt>
                <c:pt idx="131">
                  <c:v>-1.0806529526494E-3</c:v>
                </c:pt>
                <c:pt idx="132">
                  <c:v>-1.08063316171852E-3</c:v>
                </c:pt>
                <c:pt idx="133">
                  <c:v>-1.0806144694799299E-3</c:v>
                </c:pt>
                <c:pt idx="134">
                  <c:v>-1.08059664287324E-3</c:v>
                </c:pt>
                <c:pt idx="135">
                  <c:v>-1.0805798866706201E-3</c:v>
                </c:pt>
                <c:pt idx="136">
                  <c:v>-1.0805643417190001E-3</c:v>
                </c:pt>
                <c:pt idx="137">
                  <c:v>-1.0805498692577999E-3</c:v>
                </c:pt>
                <c:pt idx="138">
                  <c:v>-1.08053655022685E-3</c:v>
                </c:pt>
                <c:pt idx="139">
                  <c:v>-1.0805243567307699E-3</c:v>
                </c:pt>
                <c:pt idx="140">
                  <c:v>-1.0805130207759599E-3</c:v>
                </c:pt>
                <c:pt idx="141">
                  <c:v>-1.08050239142762E-3</c:v>
                </c:pt>
                <c:pt idx="142">
                  <c:v>-1.0804926406876201E-3</c:v>
                </c:pt>
                <c:pt idx="143">
                  <c:v>-1.0804837214760301E-3</c:v>
                </c:pt>
                <c:pt idx="144">
                  <c:v>-1.0804751217079599E-3</c:v>
                </c:pt>
                <c:pt idx="145">
                  <c:v>-1.0804668053758901E-3</c:v>
                </c:pt>
                <c:pt idx="146">
                  <c:v>-1.08045894498468E-3</c:v>
                </c:pt>
                <c:pt idx="147">
                  <c:v>-1.08045147889027E-3</c:v>
                </c:pt>
                <c:pt idx="148">
                  <c:v>-1.08044439465634E-3</c:v>
                </c:pt>
                <c:pt idx="149">
                  <c:v>-1.0804378272989299E-3</c:v>
                </c:pt>
                <c:pt idx="150">
                  <c:v>-1.08043196141768E-3</c:v>
                </c:pt>
                <c:pt idx="151">
                  <c:v>-1.0804270403823001E-3</c:v>
                </c:pt>
                <c:pt idx="152">
                  <c:v>-1.0804230640912699E-3</c:v>
                </c:pt>
                <c:pt idx="153">
                  <c:v>-1.0804199829192299E-3</c:v>
                </c:pt>
                <c:pt idx="154">
                  <c:v>-1.0804179046131101E-3</c:v>
                </c:pt>
                <c:pt idx="155">
                  <c:v>-1.0804169024514899E-3</c:v>
                </c:pt>
                <c:pt idx="156">
                  <c:v>-1.0804170329027701E-3</c:v>
                </c:pt>
                <c:pt idx="157">
                  <c:v>-1.0804183063683999E-3</c:v>
                </c:pt>
                <c:pt idx="158">
                  <c:v>-1.08042068392007E-3</c:v>
                </c:pt>
                <c:pt idx="159">
                  <c:v>-1.0804241116051799E-3</c:v>
                </c:pt>
                <c:pt idx="160">
                  <c:v>-1.08042844570974E-3</c:v>
                </c:pt>
                <c:pt idx="161">
                  <c:v>-1.0804335049416701E-3</c:v>
                </c:pt>
                <c:pt idx="162">
                  <c:v>-1.08043944014266E-3</c:v>
                </c:pt>
                <c:pt idx="163">
                  <c:v>-1.08044629635144E-3</c:v>
                </c:pt>
                <c:pt idx="164">
                  <c:v>-1.0804537978843301E-3</c:v>
                </c:pt>
                <c:pt idx="165">
                  <c:v>-1.0804616441077899E-3</c:v>
                </c:pt>
                <c:pt idx="166">
                  <c:v>-1.0804698197260699E-3</c:v>
                </c:pt>
                <c:pt idx="167">
                  <c:v>-1.08047855813422E-3</c:v>
                </c:pt>
                <c:pt idx="168">
                  <c:v>-1.08048766416778E-3</c:v>
                </c:pt>
                <c:pt idx="169">
                  <c:v>-1.08049726657047E-3</c:v>
                </c:pt>
                <c:pt idx="170">
                  <c:v>-1.0805074694066399E-3</c:v>
                </c:pt>
                <c:pt idx="171">
                  <c:v>-1.08051795750347E-3</c:v>
                </c:pt>
                <c:pt idx="172">
                  <c:v>-1.0805288332207501E-3</c:v>
                </c:pt>
                <c:pt idx="173">
                  <c:v>-1.08054032660577E-3</c:v>
                </c:pt>
                <c:pt idx="174">
                  <c:v>-1.0805523164104101E-3</c:v>
                </c:pt>
                <c:pt idx="175">
                  <c:v>-1.0805648756967701E-3</c:v>
                </c:pt>
                <c:pt idx="176">
                  <c:v>-1.0805780204996699E-3</c:v>
                </c:pt>
                <c:pt idx="177">
                  <c:v>-1.08059126620167E-3</c:v>
                </c:pt>
                <c:pt idx="178">
                  <c:v>-1.08060447115638E-3</c:v>
                </c:pt>
                <c:pt idx="179">
                  <c:v>-1.0806179240282E-3</c:v>
                </c:pt>
                <c:pt idx="180">
                  <c:v>-1.0806314430364501E-3</c:v>
                </c:pt>
                <c:pt idx="181">
                  <c:v>-1.0806445683646799E-3</c:v>
                </c:pt>
                <c:pt idx="182">
                  <c:v>-1.08065741521826E-3</c:v>
                </c:pt>
                <c:pt idx="183">
                  <c:v>-1.08067044970874E-3</c:v>
                </c:pt>
                <c:pt idx="184">
                  <c:v>-1.0806834531640701E-3</c:v>
                </c:pt>
                <c:pt idx="185">
                  <c:v>-1.0806957454002699E-3</c:v>
                </c:pt>
                <c:pt idx="186">
                  <c:v>-1.0807072929386501E-3</c:v>
                </c:pt>
                <c:pt idx="187">
                  <c:v>-1.0807185020639701E-3</c:v>
                </c:pt>
                <c:pt idx="188">
                  <c:v>-1.0807297358600299E-3</c:v>
                </c:pt>
                <c:pt idx="189">
                  <c:v>-1.0807407841694401E-3</c:v>
                </c:pt>
                <c:pt idx="190">
                  <c:v>-1.0807512113462201E-3</c:v>
                </c:pt>
                <c:pt idx="191">
                  <c:v>-1.0807611220069299E-3</c:v>
                </c:pt>
                <c:pt idx="192">
                  <c:v>-1.08077069649865E-3</c:v>
                </c:pt>
                <c:pt idx="193">
                  <c:v>-1.08078011125225E-3</c:v>
                </c:pt>
                <c:pt idx="194">
                  <c:v>-1.0807895146214999E-3</c:v>
                </c:pt>
                <c:pt idx="195">
                  <c:v>-1.08079883931924E-3</c:v>
                </c:pt>
                <c:pt idx="196">
                  <c:v>-1.08080820636409E-3</c:v>
                </c:pt>
                <c:pt idx="197">
                  <c:v>-1.0808177638901E-3</c:v>
                </c:pt>
                <c:pt idx="198">
                  <c:v>-1.0808276185310199E-3</c:v>
                </c:pt>
                <c:pt idx="199">
                  <c:v>-1.0808379267625899E-3</c:v>
                </c:pt>
                <c:pt idx="200">
                  <c:v>-1.0808488628677401E-3</c:v>
                </c:pt>
                <c:pt idx="201">
                  <c:v>-1.0808606769641101E-3</c:v>
                </c:pt>
                <c:pt idx="202">
                  <c:v>-1.0808735187233E-3</c:v>
                </c:pt>
                <c:pt idx="203">
                  <c:v>-1.08088705537385E-3</c:v>
                </c:pt>
                <c:pt idx="204">
                  <c:v>-1.08090105214198E-3</c:v>
                </c:pt>
                <c:pt idx="205">
                  <c:v>-1.08091561049631E-3</c:v>
                </c:pt>
                <c:pt idx="206">
                  <c:v>-1.0809307712859499E-3</c:v>
                </c:pt>
                <c:pt idx="207">
                  <c:v>-1.08094652438869E-3</c:v>
                </c:pt>
                <c:pt idx="208">
                  <c:v>-1.0809628236256299E-3</c:v>
                </c:pt>
                <c:pt idx="209">
                  <c:v>-1.0809794695812299E-3</c:v>
                </c:pt>
                <c:pt idx="210">
                  <c:v>-1.08099615699096E-3</c:v>
                </c:pt>
                <c:pt idx="211">
                  <c:v>-1.08101266659638E-3</c:v>
                </c:pt>
                <c:pt idx="212">
                  <c:v>-1.0810288753083999E-3</c:v>
                </c:pt>
                <c:pt idx="213">
                  <c:v>-1.08104471848638E-3</c:v>
                </c:pt>
                <c:pt idx="214">
                  <c:v>-1.08106019657593E-3</c:v>
                </c:pt>
                <c:pt idx="215">
                  <c:v>-1.08107529309577E-3</c:v>
                </c:pt>
                <c:pt idx="216">
                  <c:v>-1.0810898751661201E-3</c:v>
                </c:pt>
                <c:pt idx="217">
                  <c:v>-1.0811039001031701E-3</c:v>
                </c:pt>
                <c:pt idx="218">
                  <c:v>-1.0811174647802799E-3</c:v>
                </c:pt>
                <c:pt idx="219">
                  <c:v>-1.08113036728851E-3</c:v>
                </c:pt>
                <c:pt idx="220">
                  <c:v>-1.0811425260396101E-3</c:v>
                </c:pt>
                <c:pt idx="221">
                  <c:v>-1.08115413443431E-3</c:v>
                </c:pt>
                <c:pt idx="222">
                  <c:v>-1.0811653792381899E-3</c:v>
                </c:pt>
                <c:pt idx="223">
                  <c:v>-1.08117640571922E-3</c:v>
                </c:pt>
                <c:pt idx="224">
                  <c:v>-1.0811873656170099E-3</c:v>
                </c:pt>
                <c:pt idx="225">
                  <c:v>-1.0811984765791501E-3</c:v>
                </c:pt>
                <c:pt idx="226">
                  <c:v>-1.0812100343573299E-3</c:v>
                </c:pt>
                <c:pt idx="227">
                  <c:v>-1.0812223191246501E-3</c:v>
                </c:pt>
                <c:pt idx="228">
                  <c:v>-1.0812354190549501E-3</c:v>
                </c:pt>
                <c:pt idx="229">
                  <c:v>-1.0812495163074201E-3</c:v>
                </c:pt>
                <c:pt idx="230">
                  <c:v>-1.0812651535022099E-3</c:v>
                </c:pt>
                <c:pt idx="231">
                  <c:v>-1.08128258621926E-3</c:v>
                </c:pt>
                <c:pt idx="232">
                  <c:v>-1.0813019169282E-3</c:v>
                </c:pt>
                <c:pt idx="233">
                  <c:v>-1.0813233018073401E-3</c:v>
                </c:pt>
                <c:pt idx="234">
                  <c:v>-1.08134690651507E-3</c:v>
                </c:pt>
                <c:pt idx="235">
                  <c:v>-1.0813728352967399E-3</c:v>
                </c:pt>
                <c:pt idx="236">
                  <c:v>-1.08140114439624E-3</c:v>
                </c:pt>
                <c:pt idx="237">
                  <c:v>-1.0814318791393001E-3</c:v>
                </c:pt>
                <c:pt idx="238">
                  <c:v>-1.08146509607952E-3</c:v>
                </c:pt>
                <c:pt idx="239">
                  <c:v>-1.0815008668885399E-3</c:v>
                </c:pt>
                <c:pt idx="240">
                  <c:v>-1.08153925026441E-3</c:v>
                </c:pt>
                <c:pt idx="241">
                  <c:v>-1.0815802389156301E-3</c:v>
                </c:pt>
                <c:pt idx="242">
                  <c:v>-1.08162374240969E-3</c:v>
                </c:pt>
                <c:pt idx="243">
                  <c:v>-1.0816696149834699E-3</c:v>
                </c:pt>
                <c:pt idx="244">
                  <c:v>-1.08171769508577E-3</c:v>
                </c:pt>
                <c:pt idx="245">
                  <c:v>-1.08176782435169E-3</c:v>
                </c:pt>
                <c:pt idx="246">
                  <c:v>-1.0818196443076499E-3</c:v>
                </c:pt>
                <c:pt idx="247">
                  <c:v>-1.08187271627083E-3</c:v>
                </c:pt>
                <c:pt idx="248">
                  <c:v>-1.08192691988945E-3</c:v>
                </c:pt>
                <c:pt idx="249">
                  <c:v>-1.08198184346089E-3</c:v>
                </c:pt>
                <c:pt idx="250">
                  <c:v>-1.0820369255336E-3</c:v>
                </c:pt>
                <c:pt idx="251">
                  <c:v>-1.08209161105847E-3</c:v>
                </c:pt>
                <c:pt idx="252">
                  <c:v>-1.08214541906645E-3</c:v>
                </c:pt>
                <c:pt idx="253">
                  <c:v>-1.0821979396312201E-3</c:v>
                </c:pt>
                <c:pt idx="254">
                  <c:v>-1.0822487713291499E-3</c:v>
                </c:pt>
                <c:pt idx="255">
                  <c:v>-1.0822974104571399E-3</c:v>
                </c:pt>
                <c:pt idx="256">
                  <c:v>-1.08234320583913E-3</c:v>
                </c:pt>
                <c:pt idx="257">
                  <c:v>-1.08238531518244E-3</c:v>
                </c:pt>
                <c:pt idx="258">
                  <c:v>-1.0824232985078401E-3</c:v>
                </c:pt>
                <c:pt idx="259">
                  <c:v>-1.08245695256356E-3</c:v>
                </c:pt>
                <c:pt idx="260">
                  <c:v>-1.0824857530841699E-3</c:v>
                </c:pt>
                <c:pt idx="261">
                  <c:v>-1.0825091587779001E-3</c:v>
                </c:pt>
                <c:pt idx="262">
                  <c:v>-1.08252660367544E-3</c:v>
                </c:pt>
                <c:pt idx="263">
                  <c:v>-1.08253751971121E-3</c:v>
                </c:pt>
                <c:pt idx="264">
                  <c:v>-1.0825414527426401E-3</c:v>
                </c:pt>
                <c:pt idx="265">
                  <c:v>-1.0825379222347701E-3</c:v>
                </c:pt>
                <c:pt idx="266">
                  <c:v>-1.0825267601821001E-3</c:v>
                </c:pt>
                <c:pt idx="267">
                  <c:v>-1.08250800252433E-3</c:v>
                </c:pt>
                <c:pt idx="268">
                  <c:v>-1.0824812728440201E-3</c:v>
                </c:pt>
                <c:pt idx="269">
                  <c:v>-1.08244624200643E-3</c:v>
                </c:pt>
                <c:pt idx="270">
                  <c:v>-1.0824027293748601E-3</c:v>
                </c:pt>
                <c:pt idx="271">
                  <c:v>-1.0823508611107801E-3</c:v>
                </c:pt>
                <c:pt idx="272">
                  <c:v>-1.0822908397510201E-3</c:v>
                </c:pt>
                <c:pt idx="273">
                  <c:v>-1.08222290912567E-3</c:v>
                </c:pt>
                <c:pt idx="274">
                  <c:v>-1.08214773735195E-3</c:v>
                </c:pt>
                <c:pt idx="275">
                  <c:v>-1.08206556367054E-3</c:v>
                </c:pt>
                <c:pt idx="276">
                  <c:v>-1.0819767748241199E-3</c:v>
                </c:pt>
                <c:pt idx="277">
                  <c:v>-1.08188205648199E-3</c:v>
                </c:pt>
                <c:pt idx="278">
                  <c:v>-1.08178228467794E-3</c:v>
                </c:pt>
                <c:pt idx="279">
                  <c:v>-1.0816780503410501E-3</c:v>
                </c:pt>
                <c:pt idx="280">
                  <c:v>-1.08157040469919E-3</c:v>
                </c:pt>
                <c:pt idx="281">
                  <c:v>-1.0814604082088101E-3</c:v>
                </c:pt>
                <c:pt idx="282">
                  <c:v>-1.08134912110434E-3</c:v>
                </c:pt>
                <c:pt idx="283">
                  <c:v>-1.0812377593735099E-3</c:v>
                </c:pt>
                <c:pt idx="284">
                  <c:v>-1.08112730173798E-3</c:v>
                </c:pt>
                <c:pt idx="285">
                  <c:v>-1.08101856701477E-3</c:v>
                </c:pt>
                <c:pt idx="286">
                  <c:v>-1.0809132077512699E-3</c:v>
                </c:pt>
                <c:pt idx="287">
                  <c:v>-1.0808125153925199E-3</c:v>
                </c:pt>
                <c:pt idx="288">
                  <c:v>-1.0807176996823699E-3</c:v>
                </c:pt>
                <c:pt idx="289">
                  <c:v>-1.0806295497044201E-3</c:v>
                </c:pt>
                <c:pt idx="290">
                  <c:v>-1.0805483911030501E-3</c:v>
                </c:pt>
                <c:pt idx="291">
                  <c:v>-1.0804752064458899E-3</c:v>
                </c:pt>
                <c:pt idx="292">
                  <c:v>-1.0804111720471199E-3</c:v>
                </c:pt>
                <c:pt idx="293">
                  <c:v>-1.0803566480668699E-3</c:v>
                </c:pt>
                <c:pt idx="294">
                  <c:v>-1.0803116210032701E-3</c:v>
                </c:pt>
                <c:pt idx="295">
                  <c:v>-1.08027620783862E-3</c:v>
                </c:pt>
                <c:pt idx="296">
                  <c:v>-1.0802512065523899E-3</c:v>
                </c:pt>
                <c:pt idx="297">
                  <c:v>-1.0802362700007E-3</c:v>
                </c:pt>
                <c:pt idx="298">
                  <c:v>-1.0802306566195399E-3</c:v>
                </c:pt>
                <c:pt idx="299">
                  <c:v>-1.08023372587893E-3</c:v>
                </c:pt>
                <c:pt idx="300">
                  <c:v>-1.08024407004292E-3</c:v>
                </c:pt>
                <c:pt idx="301">
                  <c:v>-1.08025757301667E-3</c:v>
                </c:pt>
                <c:pt idx="302">
                  <c:v>-1.0802727164024499E-3</c:v>
                </c:pt>
                <c:pt idx="303">
                  <c:v>-1.0802895280479E-3</c:v>
                </c:pt>
                <c:pt idx="304">
                  <c:v>-1.08030820512312E-3</c:v>
                </c:pt>
                <c:pt idx="305">
                  <c:v>-1.08032871894212E-3</c:v>
                </c:pt>
                <c:pt idx="306">
                  <c:v>-1.0803510239420001E-3</c:v>
                </c:pt>
                <c:pt idx="307">
                  <c:v>-1.08037507750852E-3</c:v>
                </c:pt>
                <c:pt idx="308">
                  <c:v>-1.08040083495899E-3</c:v>
                </c:pt>
                <c:pt idx="309">
                  <c:v>-1.0804282058324401E-3</c:v>
                </c:pt>
                <c:pt idx="310">
                  <c:v>-1.08045708673354E-3</c:v>
                </c:pt>
                <c:pt idx="311">
                  <c:v>-1.0804873782697499E-3</c:v>
                </c:pt>
                <c:pt idx="312">
                  <c:v>-1.08051897680957E-3</c:v>
                </c:pt>
                <c:pt idx="313">
                  <c:v>-1.0805517742047E-3</c:v>
                </c:pt>
                <c:pt idx="314">
                  <c:v>-1.08058567469763E-3</c:v>
                </c:pt>
                <c:pt idx="315">
                  <c:v>-1.0806205920738899E-3</c:v>
                </c:pt>
                <c:pt idx="316">
                  <c:v>-1.0806564220714101E-3</c:v>
                </c:pt>
                <c:pt idx="317">
                  <c:v>-1.0806930581874199E-3</c:v>
                </c:pt>
                <c:pt idx="318">
                  <c:v>-1.08073045634296E-3</c:v>
                </c:pt>
                <c:pt idx="319">
                  <c:v>-1.0807686451691199E-3</c:v>
                </c:pt>
                <c:pt idx="320">
                  <c:v>-1.08080766057018E-3</c:v>
                </c:pt>
                <c:pt idx="321">
                  <c:v>-1.08084749602155E-3</c:v>
                </c:pt>
                <c:pt idx="322">
                  <c:v>-1.08088809963417E-3</c:v>
                </c:pt>
                <c:pt idx="323">
                  <c:v>-1.0809294020922601E-3</c:v>
                </c:pt>
                <c:pt idx="324">
                  <c:v>-1.0809713648196201E-3</c:v>
                </c:pt>
                <c:pt idx="325">
                  <c:v>-1.0810139982801699E-3</c:v>
                </c:pt>
                <c:pt idx="326">
                  <c:v>-1.0810573118804E-3</c:v>
                </c:pt>
                <c:pt idx="327">
                  <c:v>-1.0811012592054699E-3</c:v>
                </c:pt>
                <c:pt idx="328">
                  <c:v>-1.08114576951271E-3</c:v>
                </c:pt>
                <c:pt idx="329">
                  <c:v>-1.0811908214603499E-3</c:v>
                </c:pt>
                <c:pt idx="330">
                  <c:v>-1.0812364461231399E-3</c:v>
                </c:pt>
                <c:pt idx="331">
                  <c:v>-1.08128267918328E-3</c:v>
                </c:pt>
                <c:pt idx="332">
                  <c:v>-1.08132954307933E-3</c:v>
                </c:pt>
                <c:pt idx="333">
                  <c:v>-1.08137704770756E-3</c:v>
                </c:pt>
                <c:pt idx="334">
                  <c:v>-1.08142518135484E-3</c:v>
                </c:pt>
                <c:pt idx="335">
                  <c:v>-1.08147390696326E-3</c:v>
                </c:pt>
                <c:pt idx="336">
                  <c:v>-1.0815231837841E-3</c:v>
                </c:pt>
                <c:pt idx="337">
                  <c:v>-1.08157300593631E-3</c:v>
                </c:pt>
                <c:pt idx="338">
                  <c:v>-1.08162341910846E-3</c:v>
                </c:pt>
                <c:pt idx="339">
                  <c:v>-1.0816744897662E-3</c:v>
                </c:pt>
                <c:pt idx="340">
                  <c:v>-1.0817262529322E-3</c:v>
                </c:pt>
                <c:pt idx="341">
                  <c:v>-1.08177869165665E-3</c:v>
                </c:pt>
                <c:pt idx="342">
                  <c:v>-1.0818317604391399E-3</c:v>
                </c:pt>
                <c:pt idx="343">
                  <c:v>-1.0818854278774701E-3</c:v>
                </c:pt>
                <c:pt idx="344">
                  <c:v>-1.08193970591531E-3</c:v>
                </c:pt>
                <c:pt idx="345">
                  <c:v>-1.0819946455369999E-3</c:v>
                </c:pt>
                <c:pt idx="346">
                  <c:v>-1.0820503255971E-3</c:v>
                </c:pt>
                <c:pt idx="347">
                  <c:v>-1.0821068404576299E-3</c:v>
                </c:pt>
                <c:pt idx="348">
                  <c:v>-1.0821642566619699E-3</c:v>
                </c:pt>
                <c:pt idx="349">
                  <c:v>-1.0822225852884101E-3</c:v>
                </c:pt>
                <c:pt idx="350">
                  <c:v>-1.0822818243457E-3</c:v>
                </c:pt>
                <c:pt idx="351">
                  <c:v>-1.0823420127080499E-3</c:v>
                </c:pt>
                <c:pt idx="352">
                  <c:v>-1.0824032283691699E-3</c:v>
                </c:pt>
                <c:pt idx="353">
                  <c:v>-1.08246554499841E-3</c:v>
                </c:pt>
                <c:pt idx="354">
                  <c:v>-1.08252899968803E-3</c:v>
                </c:pt>
                <c:pt idx="355">
                  <c:v>-1.0825936060012899E-3</c:v>
                </c:pt>
                <c:pt idx="356">
                  <c:v>-1.0826593858336399E-3</c:v>
                </c:pt>
                <c:pt idx="357">
                  <c:v>-1.08272638191255E-3</c:v>
                </c:pt>
                <c:pt idx="358">
                  <c:v>-1.0827946530408299E-3</c:v>
                </c:pt>
                <c:pt idx="359">
                  <c:v>-1.08286424140755E-3</c:v>
                </c:pt>
                <c:pt idx="360">
                  <c:v>-1.08293512882111E-3</c:v>
                </c:pt>
                <c:pt idx="361">
                  <c:v>-1.0830072598008399E-3</c:v>
                </c:pt>
                <c:pt idx="362">
                  <c:v>-1.08308061607004E-3</c:v>
                </c:pt>
                <c:pt idx="363">
                  <c:v>-1.08315521852967E-3</c:v>
                </c:pt>
                <c:pt idx="364">
                  <c:v>-1.0832310439984E-3</c:v>
                </c:pt>
                <c:pt idx="365">
                  <c:v>-1.0833079956817E-3</c:v>
                </c:pt>
                <c:pt idx="366">
                  <c:v>-1.0833859678436599E-3</c:v>
                </c:pt>
                <c:pt idx="367">
                  <c:v>-1.0834648528966701E-3</c:v>
                </c:pt>
                <c:pt idx="368">
                  <c:v>-1.0835444528390699E-3</c:v>
                </c:pt>
                <c:pt idx="369">
                  <c:v>-1.08362451802317E-3</c:v>
                </c:pt>
                <c:pt idx="370">
                  <c:v>-1.0837049763276899E-3</c:v>
                </c:pt>
                <c:pt idx="371">
                  <c:v>-1.0837860387859599E-3</c:v>
                </c:pt>
                <c:pt idx="372">
                  <c:v>-1.08386801672169E-3</c:v>
                </c:pt>
                <c:pt idx="373">
                  <c:v>-1.08395110194427E-3</c:v>
                </c:pt>
                <c:pt idx="374">
                  <c:v>-1.08403530917079E-3</c:v>
                </c:pt>
                <c:pt idx="375">
                  <c:v>-1.0841205275076201E-3</c:v>
                </c:pt>
                <c:pt idx="376">
                  <c:v>-1.08420659846684E-3</c:v>
                </c:pt>
                <c:pt idx="377">
                  <c:v>-1.0842933787162899E-3</c:v>
                </c:pt>
                <c:pt idx="378">
                  <c:v>-1.0843807653530301E-3</c:v>
                </c:pt>
                <c:pt idx="379">
                  <c:v>-1.0844686914326599E-3</c:v>
                </c:pt>
                <c:pt idx="380">
                  <c:v>-1.0845571138701699E-3</c:v>
                </c:pt>
                <c:pt idx="381">
                  <c:v>-1.0846460062253599E-3</c:v>
                </c:pt>
                <c:pt idx="382">
                  <c:v>-1.0847353549107801E-3</c:v>
                </c:pt>
                <c:pt idx="383">
                  <c:v>-1.08482515570288E-3</c:v>
                </c:pt>
                <c:pt idx="384">
                  <c:v>-1.0849154116045201E-3</c:v>
                </c:pt>
                <c:pt idx="385">
                  <c:v>-1.0850061297260601E-3</c:v>
                </c:pt>
                <c:pt idx="386">
                  <c:v>-1.0850973127841401E-3</c:v>
                </c:pt>
                <c:pt idx="387">
                  <c:v>-1.08518894981039E-3</c:v>
                </c:pt>
                <c:pt idx="388">
                  <c:v>-1.0852810179213901E-3</c:v>
                </c:pt>
                <c:pt idx="389">
                  <c:v>-1.08537349852957E-3</c:v>
                </c:pt>
                <c:pt idx="390">
                  <c:v>-1.08546639606091E-3</c:v>
                </c:pt>
                <c:pt idx="391">
                  <c:v>-1.08555974316511E-3</c:v>
                </c:pt>
                <c:pt idx="392">
                  <c:v>-1.08565358734523E-3</c:v>
                </c:pt>
                <c:pt idx="393">
                  <c:v>-1.0857479700704901E-3</c:v>
                </c:pt>
                <c:pt idx="394">
                  <c:v>-1.0858429161711401E-3</c:v>
                </c:pt>
                <c:pt idx="395">
                  <c:v>-1.08593843911526E-3</c:v>
                </c:pt>
                <c:pt idx="396">
                  <c:v>-1.08603454857463E-3</c:v>
                </c:pt>
                <c:pt idx="397">
                  <c:v>-1.08613124571821E-3</c:v>
                </c:pt>
                <c:pt idx="398">
                  <c:v>-1.0862285104421799E-3</c:v>
                </c:pt>
                <c:pt idx="399">
                  <c:v>-1.0863262961450699E-3</c:v>
                </c:pt>
                <c:pt idx="400">
                  <c:v>-1.0864245379044899E-3</c:v>
                </c:pt>
                <c:pt idx="401">
                  <c:v>-1.08652316646075E-3</c:v>
                </c:pt>
                <c:pt idx="402">
                  <c:v>-1.0866221192184699E-3</c:v>
                </c:pt>
                <c:pt idx="403">
                  <c:v>-1.08672134453141E-3</c:v>
                </c:pt>
                <c:pt idx="404">
                  <c:v>-1.08682079805514E-3</c:v>
                </c:pt>
                <c:pt idx="405">
                  <c:v>-1.0869204323731101E-3</c:v>
                </c:pt>
                <c:pt idx="406">
                  <c:v>-1.0870201865090701E-3</c:v>
                </c:pt>
                <c:pt idx="407">
                  <c:v>-1.0871199850261801E-3</c:v>
                </c:pt>
                <c:pt idx="408">
                  <c:v>-1.08721975029838E-3</c:v>
                </c:pt>
                <c:pt idx="409">
                  <c:v>-1.0873194193413199E-3</c:v>
                </c:pt>
                <c:pt idx="410">
                  <c:v>-1.0874189506915001E-3</c:v>
                </c:pt>
                <c:pt idx="411">
                  <c:v>-1.0875183143480901E-3</c:v>
                </c:pt>
                <c:pt idx="412">
                  <c:v>-1.08761747133998E-3</c:v>
                </c:pt>
                <c:pt idx="413">
                  <c:v>-1.0877163558532001E-3</c:v>
                </c:pt>
                <c:pt idx="414">
                  <c:v>-1.08781486837715E-3</c:v>
                </c:pt>
                <c:pt idx="415">
                  <c:v>-1.0879128809073301E-3</c:v>
                </c:pt>
                <c:pt idx="416">
                  <c:v>-1.0880102507295399E-3</c:v>
                </c:pt>
                <c:pt idx="417">
                  <c:v>-1.08810683486738E-3</c:v>
                </c:pt>
                <c:pt idx="418">
                  <c:v>-1.0882024942053801E-3</c:v>
                </c:pt>
                <c:pt idx="419">
                  <c:v>-1.0882970835231699E-3</c:v>
                </c:pt>
                <c:pt idx="420">
                  <c:v>-1.08839043823287E-3</c:v>
                </c:pt>
                <c:pt idx="421">
                  <c:v>-1.0884823729980799E-3</c:v>
                </c:pt>
                <c:pt idx="422">
                  <c:v>-1.0885726954073299E-3</c:v>
                </c:pt>
                <c:pt idx="423">
                  <c:v>-1.08866122398078E-3</c:v>
                </c:pt>
                <c:pt idx="424">
                  <c:v>-1.08874779858781E-3</c:v>
                </c:pt>
                <c:pt idx="425">
                  <c:v>-1.08883228152302E-3</c:v>
                </c:pt>
                <c:pt idx="426">
                  <c:v>-1.08891455778392E-3</c:v>
                </c:pt>
                <c:pt idx="427">
                  <c:v>-1.0889945441320201E-3</c:v>
                </c:pt>
                <c:pt idx="428">
                  <c:v>-1.0890722059416101E-3</c:v>
                </c:pt>
                <c:pt idx="429">
                  <c:v>-1.0891475680497201E-3</c:v>
                </c:pt>
                <c:pt idx="430">
                  <c:v>-1.0892207090394399E-3</c:v>
                </c:pt>
                <c:pt idx="431">
                  <c:v>-1.0892917485709999E-3</c:v>
                </c:pt>
                <c:pt idx="432">
                  <c:v>-1.0893608459924601E-3</c:v>
                </c:pt>
                <c:pt idx="433">
                  <c:v>-1.08942820971211E-3</c:v>
                </c:pt>
                <c:pt idx="434">
                  <c:v>-1.0894941003037101E-3</c:v>
                </c:pt>
                <c:pt idx="435">
                  <c:v>-1.0895588227380301E-3</c:v>
                </c:pt>
                <c:pt idx="436">
                  <c:v>-1.0896227176583799E-3</c:v>
                </c:pt>
                <c:pt idx="437">
                  <c:v>-1.0896861472950499E-3</c:v>
                </c:pt>
                <c:pt idx="438">
                  <c:v>-1.0897494590279501E-3</c:v>
                </c:pt>
                <c:pt idx="439">
                  <c:v>-1.0898129384348801E-3</c:v>
                </c:pt>
                <c:pt idx="440">
                  <c:v>-1.0898767978917501E-3</c:v>
                </c:pt>
                <c:pt idx="441">
                  <c:v>-1.08994122514959E-3</c:v>
                </c:pt>
                <c:pt idx="442">
                  <c:v>-1.09000645788362E-3</c:v>
                </c:pt>
                <c:pt idx="443">
                  <c:v>-1.0900728266157399E-3</c:v>
                </c:pt>
                <c:pt idx="444">
                  <c:v>-1.09014073915862E-3</c:v>
                </c:pt>
                <c:pt idx="445">
                  <c:v>-1.0902106232820201E-3</c:v>
                </c:pt>
                <c:pt idx="446">
                  <c:v>-1.09028286389301E-3</c:v>
                </c:pt>
                <c:pt idx="447">
                  <c:v>-1.0903577627100699E-3</c:v>
                </c:pt>
                <c:pt idx="448">
                  <c:v>-1.09043552712216E-3</c:v>
                </c:pt>
                <c:pt idx="449">
                  <c:v>-1.09051627826052E-3</c:v>
                </c:pt>
                <c:pt idx="450">
                  <c:v>-1.09060006477465E-3</c:v>
                </c:pt>
                <c:pt idx="451">
                  <c:v>-1.09068687438626E-3</c:v>
                </c:pt>
                <c:pt idx="452">
                  <c:v>-1.09077664167267E-3</c:v>
                </c:pt>
                <c:pt idx="453">
                  <c:v>-1.09086925363017E-3</c:v>
                </c:pt>
                <c:pt idx="454">
                  <c:v>-1.09096455479838E-3</c:v>
                </c:pt>
                <c:pt idx="455">
                  <c:v>-1.0910623522878899E-3</c:v>
                </c:pt>
                <c:pt idx="456">
                  <c:v>-1.0911624191235799E-3</c:v>
                </c:pt>
                <c:pt idx="457">
                  <c:v>-1.0912644939344201E-3</c:v>
                </c:pt>
                <c:pt idx="458">
                  <c:v>-1.09136827750825E-3</c:v>
                </c:pt>
                <c:pt idx="459">
                  <c:v>-1.0914734303342801E-3</c:v>
                </c:pt>
                <c:pt idx="460">
                  <c:v>-1.0915795761964101E-3</c:v>
                </c:pt>
                <c:pt idx="461">
                  <c:v>-1.0916863133030299E-3</c:v>
                </c:pt>
                <c:pt idx="462">
                  <c:v>-1.0917932289683E-3</c:v>
                </c:pt>
                <c:pt idx="463">
                  <c:v>-1.09189991160113E-3</c:v>
                </c:pt>
                <c:pt idx="464">
                  <c:v>-1.09200595700837E-3</c:v>
                </c:pt>
                <c:pt idx="465">
                  <c:v>-1.09211097126404E-3</c:v>
                </c:pt>
                <c:pt idx="466">
                  <c:v>-1.0922145740434701E-3</c:v>
                </c:pt>
                <c:pt idx="467">
                  <c:v>-1.0923164033197401E-3</c:v>
                </c:pt>
                <c:pt idx="468">
                  <c:v>-1.0924161190299299E-3</c:v>
                </c:pt>
                <c:pt idx="469">
                  <c:v>-1.09251340361403E-3</c:v>
                </c:pt>
                <c:pt idx="470">
                  <c:v>-1.0926079602860601E-3</c:v>
                </c:pt>
                <c:pt idx="471">
                  <c:v>-1.0926995120733099E-3</c:v>
                </c:pt>
                <c:pt idx="472">
                  <c:v>-1.0927878043105301E-3</c:v>
                </c:pt>
                <c:pt idx="473">
                  <c:v>-1.0928726110645201E-3</c:v>
                </c:pt>
                <c:pt idx="474">
                  <c:v>-1.09295374327925E-3</c:v>
                </c:pt>
                <c:pt idx="475">
                  <c:v>-1.0930310546593601E-3</c:v>
                </c:pt>
                <c:pt idx="476">
                  <c:v>-1.0931044418572399E-3</c:v>
                </c:pt>
                <c:pt idx="477">
                  <c:v>-1.0931738387888999E-3</c:v>
                </c:pt>
                <c:pt idx="478">
                  <c:v>-1.09323920895201E-3</c:v>
                </c:pt>
                <c:pt idx="479">
                  <c:v>-1.0933005411246099E-3</c:v>
                </c:pt>
                <c:pt idx="480">
                  <c:v>-1.0933578511879299E-3</c:v>
                </c:pt>
                <c:pt idx="481">
                  <c:v>-1.09341118807975E-3</c:v>
                </c:pt>
                <c:pt idx="482">
                  <c:v>-1.09346063884184E-3</c:v>
                </c:pt>
                <c:pt idx="483">
                  <c:v>-1.0935063283704399E-3</c:v>
                </c:pt>
                <c:pt idx="484">
                  <c:v>-1.0935484128272699E-3</c:v>
                </c:pt>
                <c:pt idx="485">
                  <c:v>-1.0935870694541801E-3</c:v>
                </c:pt>
                <c:pt idx="486">
                  <c:v>-1.09362248778496E-3</c:v>
                </c:pt>
                <c:pt idx="487">
                  <c:v>-1.09365486653256E-3</c:v>
                </c:pt>
                <c:pt idx="488">
                  <c:v>-1.0936844166427599E-3</c:v>
                </c:pt>
                <c:pt idx="489">
                  <c:v>-1.09371136657002E-3</c:v>
                </c:pt>
                <c:pt idx="490">
                  <c:v>-1.0937359644597701E-3</c:v>
                </c:pt>
                <c:pt idx="491">
                  <c:v>-1.0937584749357099E-3</c:v>
                </c:pt>
                <c:pt idx="492">
                  <c:v>-1.09377917278633E-3</c:v>
                </c:pt>
                <c:pt idx="493">
                  <c:v>-1.09379833779305E-3</c:v>
                </c:pt>
                <c:pt idx="494">
                  <c:v>-1.09381625275131E-3</c:v>
                </c:pt>
                <c:pt idx="495">
                  <c:v>-1.09383320305109E-3</c:v>
                </c:pt>
                <c:pt idx="496">
                  <c:v>-1.09384947510888E-3</c:v>
                </c:pt>
                <c:pt idx="497">
                  <c:v>-1.0938653536008501E-3</c:v>
                </c:pt>
                <c:pt idx="498">
                  <c:v>-1.0938811202781801E-3</c:v>
                </c:pt>
                <c:pt idx="499">
                  <c:v>-1.0938970560244699E-3</c:v>
                </c:pt>
                <c:pt idx="500">
                  <c:v>-1.0939134438659099E-3</c:v>
                </c:pt>
                <c:pt idx="501">
                  <c:v>-1.0939305692294701E-3</c:v>
                </c:pt>
                <c:pt idx="502">
                  <c:v>-1.09394871681172E-3</c:v>
                </c:pt>
                <c:pt idx="503">
                  <c:v>-1.0939681666804501E-3</c:v>
                </c:pt>
                <c:pt idx="504">
                  <c:v>-1.09398919206673E-3</c:v>
                </c:pt>
                <c:pt idx="505">
                  <c:v>-1.09401205984113E-3</c:v>
                </c:pt>
                <c:pt idx="506">
                  <c:v>-1.0940370342854299E-3</c:v>
                </c:pt>
                <c:pt idx="507">
                  <c:v>-1.0940643827835599E-3</c:v>
                </c:pt>
                <c:pt idx="508">
                  <c:v>-1.09409437671474E-3</c:v>
                </c:pt>
                <c:pt idx="509">
                  <c:v>-1.09412727830184E-3</c:v>
                </c:pt>
                <c:pt idx="510">
                  <c:v>-1.09416331171122E-3</c:v>
                </c:pt>
                <c:pt idx="511">
                  <c:v>-1.09420263053941E-3</c:v>
                </c:pt>
                <c:pt idx="512">
                  <c:v>-1.0942453009042501E-3</c:v>
                </c:pt>
                <c:pt idx="513">
                  <c:v>-1.0942913118603501E-3</c:v>
                </c:pt>
                <c:pt idx="514">
                  <c:v>-1.0943406085082801E-3</c:v>
                </c:pt>
                <c:pt idx="515">
                  <c:v>-1.09439313072508E-3</c:v>
                </c:pt>
                <c:pt idx="516">
                  <c:v>-1.0944488399147699E-3</c:v>
                </c:pt>
                <c:pt idx="517">
                  <c:v>-1.09450772564477E-3</c:v>
                </c:pt>
                <c:pt idx="518">
                  <c:v>-1.0945697953890299E-3</c:v>
                </c:pt>
                <c:pt idx="519">
                  <c:v>-1.09463505680356E-3</c:v>
                </c:pt>
                <c:pt idx="520">
                  <c:v>-1.09470350142137E-3</c:v>
                </c:pt>
                <c:pt idx="521">
                  <c:v>-1.0947750943489801E-3</c:v>
                </c:pt>
                <c:pt idx="522">
                  <c:v>-1.0948497703463999E-3</c:v>
                </c:pt>
                <c:pt idx="523">
                  <c:v>-1.0949274346178999E-3</c:v>
                </c:pt>
                <c:pt idx="524">
                  <c:v>-1.0950079666043201E-3</c:v>
                </c:pt>
                <c:pt idx="525">
                  <c:v>-1.09509122578651E-3</c:v>
                </c:pt>
                <c:pt idx="526">
                  <c:v>-1.0951770587769301E-3</c:v>
                </c:pt>
                <c:pt idx="527">
                  <c:v>-1.0952653064376901E-3</c:v>
                </c:pt>
                <c:pt idx="528">
                  <c:v>-1.09535580909502E-3</c:v>
                </c:pt>
                <c:pt idx="529">
                  <c:v>-1.09544840819682E-3</c:v>
                </c:pt>
                <c:pt idx="530">
                  <c:v>-1.0955429443490999E-3</c:v>
                </c:pt>
                <c:pt idx="531">
                  <c:v>-1.0956392536424001E-3</c:v>
                </c:pt>
                <c:pt idx="532">
                  <c:v>-1.09573716499701E-3</c:v>
                </c:pt>
                <c:pt idx="533">
                  <c:v>-1.0958365002354099E-3</c:v>
                </c:pt>
                <c:pt idx="534">
                  <c:v>-1.0959370766567601E-3</c:v>
                </c:pt>
                <c:pt idx="535">
                  <c:v>-1.09603871067018E-3</c:v>
                </c:pt>
                <c:pt idx="536">
                  <c:v>-1.09614122126114E-3</c:v>
                </c:pt>
                <c:pt idx="537">
                  <c:v>-1.0962444329839401E-3</c:v>
                </c:pt>
                <c:pt idx="538">
                  <c:v>-1.0963481786218201E-3</c:v>
                </c:pt>
                <c:pt idx="539">
                  <c:v>-1.09645230129155E-3</c:v>
                </c:pt>
                <c:pt idx="540">
                  <c:v>-1.0965566552317201E-3</c:v>
                </c:pt>
                <c:pt idx="541">
                  <c:v>-1.09666110459794E-3</c:v>
                </c:pt>
                <c:pt idx="542">
                  <c:v>-1.0967655204649001E-3</c:v>
                </c:pt>
                <c:pt idx="543">
                  <c:v>-1.09686977736317E-3</c:v>
                </c:pt>
                <c:pt idx="544">
                  <c:v>-1.0969737512184199E-3</c:v>
                </c:pt>
                <c:pt idx="545">
                  <c:v>-1.0970773199544699E-3</c:v>
                </c:pt>
                <c:pt idx="546">
                  <c:v>-1.09718036646156E-3</c:v>
                </c:pt>
                <c:pt idx="547">
                  <c:v>-1.0972827820876401E-3</c:v>
                </c:pt>
                <c:pt idx="548">
                  <c:v>-1.0973844684247099E-3</c:v>
                </c:pt>
                <c:pt idx="549">
                  <c:v>-1.0974853363237801E-3</c:v>
                </c:pt>
                <c:pt idx="550">
                  <c:v>-1.0975853030046299E-3</c:v>
                </c:pt>
                <c:pt idx="551">
                  <c:v>-1.0976842894532999E-3</c:v>
                </c:pt>
                <c:pt idx="552">
                  <c:v>-1.0977822201059201E-3</c:v>
                </c:pt>
                <c:pt idx="553">
                  <c:v>-1.0978790252709301E-3</c:v>
                </c:pt>
                <c:pt idx="554">
                  <c:v>-1.0979746448809701E-3</c:v>
                </c:pt>
                <c:pt idx="555">
                  <c:v>-1.0980690311836201E-3</c:v>
                </c:pt>
                <c:pt idx="556">
                  <c:v>-1.0981621485256501E-3</c:v>
                </c:pt>
                <c:pt idx="557">
                  <c:v>-1.0982539701537E-3</c:v>
                </c:pt>
                <c:pt idx="558">
                  <c:v>-1.09834447377395E-3</c:v>
                </c:pt>
                <c:pt idx="559">
                  <c:v>-1.09843363819821E-3</c:v>
                </c:pt>
                <c:pt idx="560">
                  <c:v>-1.0985214423434901E-3</c:v>
                </c:pt>
                <c:pt idx="561">
                  <c:v>-1.09860786603496E-3</c:v>
                </c:pt>
                <c:pt idx="562">
                  <c:v>-1.09869289095174E-3</c:v>
                </c:pt>
                <c:pt idx="563">
                  <c:v>-1.0987765004058299E-3</c:v>
                </c:pt>
                <c:pt idx="564">
                  <c:v>-1.09885867784784E-3</c:v>
                </c:pt>
                <c:pt idx="565">
                  <c:v>-1.09893940477111E-3</c:v>
                </c:pt>
                <c:pt idx="566">
                  <c:v>-1.09901865848477E-3</c:v>
                </c:pt>
                <c:pt idx="567">
                  <c:v>-1.09909640972917E-3</c:v>
                </c:pt>
                <c:pt idx="568">
                  <c:v>-1.0991726202394499E-3</c:v>
                </c:pt>
                <c:pt idx="569">
                  <c:v>-1.0992472410105E-3</c:v>
                </c:pt>
                <c:pt idx="570">
                  <c:v>-1.099320212213E-3</c:v>
                </c:pt>
                <c:pt idx="571">
                  <c:v>-1.0993914649842799E-3</c:v>
                </c:pt>
                <c:pt idx="572">
                  <c:v>-1.0994609243162401E-3</c:v>
                </c:pt>
                <c:pt idx="573">
                  <c:v>-1.0995285118583201E-3</c:v>
                </c:pt>
                <c:pt idx="574">
                  <c:v>-1.09959414784222E-3</c:v>
                </c:pt>
                <c:pt idx="575">
                  <c:v>-1.0996577522846399E-3</c:v>
                </c:pt>
                <c:pt idx="576">
                  <c:v>-1.09971924689978E-3</c:v>
                </c:pt>
                <c:pt idx="577">
                  <c:v>-1.09977856006809E-3</c:v>
                </c:pt>
                <c:pt idx="578">
                  <c:v>-1.0998356363901901E-3</c:v>
                </c:pt>
                <c:pt idx="579">
                  <c:v>-1.0998904491314901E-3</c:v>
                </c:pt>
                <c:pt idx="580">
                  <c:v>-1.0999430099437699E-3</c:v>
                </c:pt>
                <c:pt idx="581">
                  <c:v>-1.0999933690708E-3</c:v>
                </c:pt>
                <c:pt idx="582">
                  <c:v>-1.1000416028722701E-3</c:v>
                </c:pt>
                <c:pt idx="583">
                  <c:v>-1.10008779223604E-3</c:v>
                </c:pt>
                <c:pt idx="584">
                  <c:v>-1.10013200085204E-3</c:v>
                </c:pt>
                <c:pt idx="585">
                  <c:v>-1.10017426272274E-3</c:v>
                </c:pt>
                <c:pt idx="586">
                  <c:v>-1.1002145835712299E-3</c:v>
                </c:pt>
                <c:pt idx="587">
                  <c:v>-1.1002529541944599E-3</c:v>
                </c:pt>
                <c:pt idx="588">
                  <c:v>-1.10028936919629E-3</c:v>
                </c:pt>
                <c:pt idx="589">
                  <c:v>-1.1003238438726201E-3</c:v>
                </c:pt>
                <c:pt idx="590">
                  <c:v>-1.1003564245814299E-3</c:v>
                </c:pt>
                <c:pt idx="591">
                  <c:v>-1.1003871915062199E-3</c:v>
                </c:pt>
                <c:pt idx="592">
                  <c:v>-1.10041625535957E-3</c:v>
                </c:pt>
                <c:pt idx="593">
                  <c:v>-1.1004437505714099E-3</c:v>
                </c:pt>
                <c:pt idx="594">
                  <c:v>-1.1004698272887999E-3</c:v>
                </c:pt>
                <c:pt idx="595">
                  <c:v>-1.1004946438864401E-3</c:v>
                </c:pt>
                <c:pt idx="596">
                  <c:v>-1.1005183611593301E-3</c:v>
                </c:pt>
                <c:pt idx="597">
                  <c:v>-1.10054113893202E-3</c:v>
                </c:pt>
                <c:pt idx="598">
                  <c:v>-1.1005631352225701E-3</c:v>
                </c:pt>
                <c:pt idx="599">
                  <c:v>-1.1005845072747801E-3</c:v>
                </c:pt>
                <c:pt idx="600">
                  <c:v>-1.10060541304623E-3</c:v>
                </c:pt>
                <c:pt idx="601">
                  <c:v>-1.1006260115889301E-3</c:v>
                </c:pt>
                <c:pt idx="602">
                  <c:v>-1.1006464613693399E-3</c:v>
                </c:pt>
                <c:pt idx="603">
                  <c:v>-1.1006669165995299E-3</c:v>
                </c:pt>
                <c:pt idx="604">
                  <c:v>-1.1006875224720499E-3</c:v>
                </c:pt>
                <c:pt idx="605">
                  <c:v>-1.1007084104085801E-3</c:v>
                </c:pt>
                <c:pt idx="606">
                  <c:v>-1.1007296941338901E-3</c:v>
                </c:pt>
                <c:pt idx="607">
                  <c:v>-1.10075146696089E-3</c:v>
                </c:pt>
                <c:pt idx="608">
                  <c:v>-1.10077380041275E-3</c:v>
                </c:pt>
                <c:pt idx="609">
                  <c:v>-1.1007967441934901E-3</c:v>
                </c:pt>
                <c:pt idx="610">
                  <c:v>-1.1008203273576401E-3</c:v>
                </c:pt>
                <c:pt idx="611">
                  <c:v>-1.10084456022398E-3</c:v>
                </c:pt>
                <c:pt idx="612">
                  <c:v>-1.10086943627589E-3</c:v>
                </c:pt>
                <c:pt idx="613">
                  <c:v>-1.1008949332744801E-3</c:v>
                </c:pt>
                <c:pt idx="614">
                  <c:v>-1.1009210132399601E-3</c:v>
                </c:pt>
                <c:pt idx="615">
                  <c:v>-1.1009476216804401E-3</c:v>
                </c:pt>
                <c:pt idx="616">
                  <c:v>-1.1009746870375499E-3</c:v>
                </c:pt>
                <c:pt idx="617">
                  <c:v>-1.1010021213529401E-3</c:v>
                </c:pt>
                <c:pt idx="618">
                  <c:v>-1.1010298225579999E-3</c:v>
                </c:pt>
                <c:pt idx="619">
                  <c:v>-1.1010576779085001E-3</c:v>
                </c:pt>
                <c:pt idx="620">
                  <c:v>-1.10108556750532E-3</c:v>
                </c:pt>
                <c:pt idx="621">
                  <c:v>-1.1011133669476399E-3</c:v>
                </c:pt>
                <c:pt idx="622">
                  <c:v>-1.1011409488835299E-3</c:v>
                </c:pt>
                <c:pt idx="623">
                  <c:v>-1.1011681840736899E-3</c:v>
                </c:pt>
                <c:pt idx="624">
                  <c:v>-1.10119494300253E-3</c:v>
                </c:pt>
                <c:pt idx="625">
                  <c:v>-1.10122109877379E-3</c:v>
                </c:pt>
                <c:pt idx="626">
                  <c:v>-1.10124653120666E-3</c:v>
                </c:pt>
                <c:pt idx="627">
                  <c:v>-1.1012711312431899E-3</c:v>
                </c:pt>
                <c:pt idx="628">
                  <c:v>-1.10129480452749E-3</c:v>
                </c:pt>
                <c:pt idx="629">
                  <c:v>-1.1013174734771001E-3</c:v>
                </c:pt>
                <c:pt idx="630">
                  <c:v>-1.1013390779878601E-3</c:v>
                </c:pt>
                <c:pt idx="631">
                  <c:v>-1.1013595755142299E-3</c:v>
                </c:pt>
                <c:pt idx="632">
                  <c:v>-1.10137894128615E-3</c:v>
                </c:pt>
                <c:pt idx="633">
                  <c:v>-1.1013971689767801E-3</c:v>
                </c:pt>
                <c:pt idx="634">
                  <c:v>-1.1014142716431401E-3</c:v>
                </c:pt>
                <c:pt idx="635">
                  <c:v>-1.1014302825360001E-3</c:v>
                </c:pt>
                <c:pt idx="636">
                  <c:v>-1.10144525539562E-3</c:v>
                </c:pt>
                <c:pt idx="637">
                  <c:v>-1.1014592639230401E-3</c:v>
                </c:pt>
                <c:pt idx="638">
                  <c:v>-1.1014724001812801E-3</c:v>
                </c:pt>
                <c:pt idx="639">
                  <c:v>-1.1014847718442201E-3</c:v>
                </c:pt>
                <c:pt idx="640">
                  <c:v>-1.1014964985363799E-3</c:v>
                </c:pt>
                <c:pt idx="641">
                  <c:v>-1.1015077078467201E-3</c:v>
                </c:pt>
                <c:pt idx="642">
                  <c:v>-1.10151853170852E-3</c:v>
                </c:pt>
                <c:pt idx="643">
                  <c:v>-1.1015291035855199E-3</c:v>
                </c:pt>
                <c:pt idx="644">
                  <c:v>-1.1015395563904E-3</c:v>
                </c:pt>
                <c:pt idx="645">
                  <c:v>-1.1015500205706001E-3</c:v>
                </c:pt>
                <c:pt idx="646">
                  <c:v>-1.1015606217227201E-3</c:v>
                </c:pt>
                <c:pt idx="647">
                  <c:v>-1.1015714777263901E-3</c:v>
                </c:pt>
                <c:pt idx="648">
                  <c:v>-1.1015826965582E-3</c:v>
                </c:pt>
                <c:pt idx="649">
                  <c:v>-1.10159437687524E-3</c:v>
                </c:pt>
                <c:pt idx="650">
                  <c:v>-1.1016066131445501E-3</c:v>
                </c:pt>
                <c:pt idx="651">
                  <c:v>-1.1016195051739401E-3</c:v>
                </c:pt>
                <c:pt idx="652">
                  <c:v>-1.10163316921046E-3</c:v>
                </c:pt>
                <c:pt idx="653">
                  <c:v>-1.1016477459917301E-3</c:v>
                </c:pt>
                <c:pt idx="654">
                  <c:v>-1.10166340161296E-3</c:v>
                </c:pt>
                <c:pt idx="655">
                  <c:v>-1.10168031980047E-3</c:v>
                </c:pt>
                <c:pt idx="656">
                  <c:v>-1.10169868773396E-3</c:v>
                </c:pt>
                <c:pt idx="657">
                  <c:v>-1.10171868004498E-3</c:v>
                </c:pt>
                <c:pt idx="658">
                  <c:v>-1.1017404458884101E-3</c:v>
                </c:pt>
                <c:pt idx="659">
                  <c:v>-1.1017641022157E-3</c:v>
                </c:pt>
                <c:pt idx="660">
                  <c:v>-1.10178973373783E-3</c:v>
                </c:pt>
                <c:pt idx="661">
                  <c:v>-1.1018173978693401E-3</c:v>
                </c:pt>
                <c:pt idx="662">
                  <c:v>-1.1018471319325499E-3</c:v>
                </c:pt>
                <c:pt idx="663">
                  <c:v>-1.10187896005228E-3</c:v>
                </c:pt>
                <c:pt idx="664">
                  <c:v>-1.1019128980045601E-3</c:v>
                </c:pt>
                <c:pt idx="665">
                  <c:v>-1.10194895526998E-3</c:v>
                </c:pt>
                <c:pt idx="666">
                  <c:v>-1.1019871343868201E-3</c:v>
                </c:pt>
                <c:pt idx="667">
                  <c:v>-1.1020274283269199E-3</c:v>
                </c:pt>
                <c:pt idx="668">
                  <c:v>-1.1020698170187001E-3</c:v>
                </c:pt>
                <c:pt idx="669">
                  <c:v>-1.1021142642637901E-3</c:v>
                </c:pt>
                <c:pt idx="670">
                  <c:v>-1.10216071606418E-3</c:v>
                </c:pt>
                <c:pt idx="671">
                  <c:v>-1.10220910082608E-3</c:v>
                </c:pt>
                <c:pt idx="672">
                  <c:v>-1.1022593312323299E-3</c:v>
                </c:pt>
                <c:pt idx="673">
                  <c:v>-1.1023113070575601E-3</c:v>
                </c:pt>
                <c:pt idx="674">
                  <c:v>-1.10236491803809E-3</c:v>
                </c:pt>
                <c:pt idx="675">
                  <c:v>-1.10242004609773E-3</c:v>
                </c:pt>
                <c:pt idx="676">
                  <c:v>-1.10247656660626E-3</c:v>
                </c:pt>
                <c:pt idx="677">
                  <c:v>-1.10253434871026E-3</c:v>
                </c:pt>
                <c:pt idx="678">
                  <c:v>-1.1025932550252501E-3</c:v>
                </c:pt>
                <c:pt idx="679">
                  <c:v>-1.1026531411133099E-3</c:v>
                </c:pt>
                <c:pt idx="680">
                  <c:v>-1.10271385521871E-3</c:v>
                </c:pt>
                <c:pt idx="681">
                  <c:v>-1.10277523868953E-3</c:v>
                </c:pt>
                <c:pt idx="682">
                  <c:v>-1.1028371273352901E-3</c:v>
                </c:pt>
                <c:pt idx="683">
                  <c:v>-1.10289935366027E-3</c:v>
                </c:pt>
                <c:pt idx="684">
                  <c:v>-1.1029617495685101E-3</c:v>
                </c:pt>
                <c:pt idx="685">
                  <c:v>-1.10302414893445E-3</c:v>
                </c:pt>
                <c:pt idx="686">
                  <c:v>-1.1030863895100499E-3</c:v>
                </c:pt>
                <c:pt idx="687">
                  <c:v>-1.10314831398539E-3</c:v>
                </c:pt>
                <c:pt idx="688">
                  <c:v>-1.10320977045051E-3</c:v>
                </c:pt>
                <c:pt idx="689">
                  <c:v>-1.10327061276821E-3</c:v>
                </c:pt>
                <c:pt idx="690">
                  <c:v>-1.1033307013039999E-3</c:v>
                </c:pt>
                <c:pt idx="691">
                  <c:v>-1.1033899041165199E-3</c:v>
                </c:pt>
                <c:pt idx="692">
                  <c:v>-1.1034480983188901E-3</c:v>
                </c:pt>
                <c:pt idx="693">
                  <c:v>-1.1035051711379301E-3</c:v>
                </c:pt>
                <c:pt idx="694">
                  <c:v>-1.10356102034631E-3</c:v>
                </c:pt>
                <c:pt idx="695">
                  <c:v>-1.10361555412357E-3</c:v>
                </c:pt>
                <c:pt idx="696">
                  <c:v>-1.1036686907650601E-3</c:v>
                </c:pt>
                <c:pt idx="697">
                  <c:v>-1.10372035876303E-3</c:v>
                </c:pt>
                <c:pt idx="698">
                  <c:v>-1.1037704975648201E-3</c:v>
                </c:pt>
                <c:pt idx="699">
                  <c:v>-1.1038190589207201E-3</c:v>
                </c:pt>
                <c:pt idx="700">
                  <c:v>-1.1038660084241999E-3</c:v>
                </c:pt>
                <c:pt idx="701">
                  <c:v>-1.1039113267987601E-3</c:v>
                </c:pt>
                <c:pt idx="702">
                  <c:v>-1.1039550106909401E-3</c:v>
                </c:pt>
                <c:pt idx="703">
                  <c:v>-1.10399707301924E-3</c:v>
                </c:pt>
                <c:pt idx="704">
                  <c:v>-1.1040375431314901E-3</c:v>
                </c:pt>
                <c:pt idx="705">
                  <c:v>-1.1040764670601699E-3</c:v>
                </c:pt>
                <c:pt idx="706">
                  <c:v>-1.1041139080668399E-3</c:v>
                </c:pt>
                <c:pt idx="707">
                  <c:v>-1.1041499474968299E-3</c:v>
                </c:pt>
                <c:pt idx="708">
                  <c:v>-1.1041846857735699E-3</c:v>
                </c:pt>
                <c:pt idx="709">
                  <c:v>-1.1042182431915399E-3</c:v>
                </c:pt>
                <c:pt idx="710">
                  <c:v>-1.10425076008298E-3</c:v>
                </c:pt>
                <c:pt idx="711">
                  <c:v>-1.10428239599802E-3</c:v>
                </c:pt>
                <c:pt idx="712">
                  <c:v>-1.10431332775765E-3</c:v>
                </c:pt>
                <c:pt idx="713">
                  <c:v>-1.10434374653349E-3</c:v>
                </c:pt>
                <c:pt idx="714">
                  <c:v>-1.10437385432043E-3</c:v>
                </c:pt>
                <c:pt idx="715">
                  <c:v>-1.10440386015161E-3</c:v>
                </c:pt>
                <c:pt idx="716">
                  <c:v>-1.1044339761262601E-3</c:v>
                </c:pt>
                <c:pt idx="717">
                  <c:v>-1.1044644129463801E-3</c:v>
                </c:pt>
                <c:pt idx="718">
                  <c:v>-1.10449537451037E-3</c:v>
                </c:pt>
                <c:pt idx="719">
                  <c:v>-1.1045270514762999E-3</c:v>
                </c:pt>
                <c:pt idx="720">
                  <c:v>-1.10455961456311E-3</c:v>
                </c:pt>
                <c:pt idx="721">
                  <c:v>-1.10459320926781E-3</c:v>
                </c:pt>
                <c:pt idx="722">
                  <c:v>-1.1046279539878199E-3</c:v>
                </c:pt>
                <c:pt idx="723">
                  <c:v>-1.1046639428191601E-3</c:v>
                </c:pt>
                <c:pt idx="724">
                  <c:v>-1.1047012526999901E-3</c:v>
                </c:pt>
                <c:pt idx="725">
                  <c:v>-1.10473995281333E-3</c:v>
                </c:pt>
                <c:pt idx="726">
                  <c:v>-1.10478011314757E-3</c:v>
                </c:pt>
                <c:pt idx="727">
                  <c:v>-1.10482180937086E-3</c:v>
                </c:pt>
                <c:pt idx="728">
                  <c:v>-1.10486512257213E-3</c:v>
                </c:pt>
                <c:pt idx="729">
                  <c:v>-1.1049101342740801E-3</c:v>
                </c:pt>
                <c:pt idx="730">
                  <c:v>-1.1049569186171401E-3</c:v>
                </c:pt>
                <c:pt idx="731">
                  <c:v>-1.1050055342230001E-3</c:v>
                </c:pt>
                <c:pt idx="732">
                  <c:v>-1.1050560179253E-3</c:v>
                </c:pt>
                <c:pt idx="733">
                  <c:v>-1.1051083816332301E-3</c:v>
                </c:pt>
                <c:pt idx="734">
                  <c:v>-1.1051626125252599E-3</c:v>
                </c:pt>
                <c:pt idx="735">
                  <c:v>-1.10521867590748E-3</c:v>
                </c:pt>
                <c:pt idx="736">
                  <c:v>-1.10527651957818E-3</c:v>
                </c:pt>
                <c:pt idx="737">
                  <c:v>-1.10533607843226E-3</c:v>
                </c:pt>
                <c:pt idx="738">
                  <c:v>-1.1053972782519401E-3</c:v>
                </c:pt>
                <c:pt idx="739">
                  <c:v>-1.10546003806769E-3</c:v>
                </c:pt>
                <c:pt idx="740">
                  <c:v>-1.1055242710118101E-3</c:v>
                </c:pt>
                <c:pt idx="741">
                  <c:v>-1.10558988407378E-3</c:v>
                </c:pt>
                <c:pt idx="742">
                  <c:v>-1.1056567774577399E-3</c:v>
                </c:pt>
                <c:pt idx="743">
                  <c:v>-1.1057248442620099E-3</c:v>
                </c:pt>
                <c:pt idx="744">
                  <c:v>-1.1057939709733899E-3</c:v>
                </c:pt>
                <c:pt idx="745">
                  <c:v>-1.1058640389156999E-3</c:v>
                </c:pt>
                <c:pt idx="746">
                  <c:v>-1.1059349264533501E-3</c:v>
                </c:pt>
                <c:pt idx="747">
                  <c:v>-1.10600651153167E-3</c:v>
                </c:pt>
                <c:pt idx="748">
                  <c:v>-1.1060786740708099E-3</c:v>
                </c:pt>
                <c:pt idx="749">
                  <c:v>-1.1061512978013601E-3</c:v>
                </c:pt>
                <c:pt idx="750">
                  <c:v>-1.10622427129533E-3</c:v>
                </c:pt>
                <c:pt idx="751">
                  <c:v>-1.1062974881661399E-3</c:v>
                </c:pt>
                <c:pt idx="752">
                  <c:v>-1.1063708466312501E-3</c:v>
                </c:pt>
                <c:pt idx="753">
                  <c:v>-1.1064442487909399E-3</c:v>
                </c:pt>
                <c:pt idx="754">
                  <c:v>-1.1065176000103201E-3</c:v>
                </c:pt>
                <c:pt idx="755">
                  <c:v>-1.1065908086745899E-3</c:v>
                </c:pt>
                <c:pt idx="756">
                  <c:v>-1.1066637863602501E-3</c:v>
                </c:pt>
                <c:pt idx="757">
                  <c:v>-1.1067364482326399E-3</c:v>
                </c:pt>
                <c:pt idx="758">
                  <c:v>-1.1068087133599999E-3</c:v>
                </c:pt>
                <c:pt idx="759">
                  <c:v>-1.10688050468547E-3</c:v>
                </c:pt>
                <c:pt idx="760">
                  <c:v>-1.1069517485838799E-3</c:v>
                </c:pt>
                <c:pt idx="761">
                  <c:v>-1.1070223741332201E-3</c:v>
                </c:pt>
                <c:pt idx="762">
                  <c:v>-1.10709231232789E-3</c:v>
                </c:pt>
                <c:pt idx="763">
                  <c:v>-1.10716149540001E-3</c:v>
                </c:pt>
                <c:pt idx="764">
                  <c:v>-1.1072298562438401E-3</c:v>
                </c:pt>
                <c:pt idx="765">
                  <c:v>-1.10729732777911E-3</c:v>
                </c:pt>
                <c:pt idx="766">
                  <c:v>-1.10736384204964E-3</c:v>
                </c:pt>
                <c:pt idx="767">
                  <c:v>-1.10742932896534E-3</c:v>
                </c:pt>
                <c:pt idx="768">
                  <c:v>-1.10749371478783E-3</c:v>
                </c:pt>
                <c:pt idx="769">
                  <c:v>-1.10755692061228E-3</c:v>
                </c:pt>
                <c:pt idx="770">
                  <c:v>-1.10761886112235E-3</c:v>
                </c:pt>
                <c:pt idx="771">
                  <c:v>-1.10767944378686E-3</c:v>
                </c:pt>
                <c:pt idx="772">
                  <c:v>-1.10773856850135E-3</c:v>
                </c:pt>
                <c:pt idx="773">
                  <c:v>-1.1077961275515599E-3</c:v>
                </c:pt>
                <c:pt idx="774">
                  <c:v>-1.1078520057498399E-3</c:v>
                </c:pt>
                <c:pt idx="775">
                  <c:v>-1.1079060806684399E-3</c:v>
                </c:pt>
                <c:pt idx="776">
                  <c:v>-1.10795822301908E-3</c:v>
                </c:pt>
                <c:pt idx="777">
                  <c:v>-1.1080082973472199E-3</c:v>
                </c:pt>
                <c:pt idx="778">
                  <c:v>-1.10805616326913E-3</c:v>
                </c:pt>
                <c:pt idx="779">
                  <c:v>-1.10810167745015E-3</c:v>
                </c:pt>
                <c:pt idx="780">
                  <c:v>-1.10814469640036E-3</c:v>
                </c:pt>
                <c:pt idx="781">
                  <c:v>-1.1081850799801499E-3</c:v>
                </c:pt>
                <c:pt idx="782">
                  <c:v>-1.1082226953320301E-3</c:v>
                </c:pt>
                <c:pt idx="783">
                  <c:v>-1.1082574208607799E-3</c:v>
                </c:pt>
                <c:pt idx="784">
                  <c:v>-1.1082891499207301E-3</c:v>
                </c:pt>
                <c:pt idx="785">
                  <c:v>-1.1083177940170901E-3</c:v>
                </c:pt>
                <c:pt idx="786">
                  <c:v>-1.10834328548678E-3</c:v>
                </c:pt>
                <c:pt idx="787">
                  <c:v>-1.10836557966804E-3</c:v>
                </c:pt>
                <c:pt idx="788">
                  <c:v>-1.1083846564213099E-3</c:v>
                </c:pt>
                <c:pt idx="789">
                  <c:v>-1.1084005205930401E-3</c:v>
                </c:pt>
                <c:pt idx="790">
                  <c:v>-1.10841320082355E-3</c:v>
                </c:pt>
                <c:pt idx="791">
                  <c:v>-1.10842274622969E-3</c:v>
                </c:pt>
                <c:pt idx="792">
                  <c:v>-1.10842922103849E-3</c:v>
                </c:pt>
                <c:pt idx="793">
                  <c:v>-1.10843269805397E-3</c:v>
                </c:pt>
                <c:pt idx="794">
                  <c:v>-1.10843325252938E-3</c:v>
                </c:pt>
                <c:pt idx="795">
                  <c:v>-1.10843095819518E-3</c:v>
                </c:pt>
                <c:pt idx="796">
                  <c:v>-1.1084258866744399E-3</c:v>
                </c:pt>
                <c:pt idx="797">
                  <c:v>-1.1084181104599499E-3</c:v>
                </c:pt>
                <c:pt idx="798">
                  <c:v>-1.1084077084584699E-3</c:v>
                </c:pt>
                <c:pt idx="799">
                  <c:v>-1.1083947723024199E-3</c:v>
                </c:pt>
                <c:pt idx="800">
                  <c:v>-1.10837941148507E-3</c:v>
                </c:pt>
                <c:pt idx="801">
                  <c:v>-1.1083617558814E-3</c:v>
                </c:pt>
                <c:pt idx="802">
                  <c:v>-1.10834195511356E-3</c:v>
                </c:pt>
                <c:pt idx="803">
                  <c:v>-1.10832017514496E-3</c:v>
                </c:pt>
                <c:pt idx="804">
                  <c:v>-1.1082965931454201E-3</c:v>
                </c:pt>
                <c:pt idx="805">
                  <c:v>-1.10827139192027E-3</c:v>
                </c:pt>
                <c:pt idx="806">
                  <c:v>-1.10824475505552E-3</c:v>
                </c:pt>
                <c:pt idx="807">
                  <c:v>-1.1082168635204799E-3</c:v>
                </c:pt>
                <c:pt idx="808">
                  <c:v>-1.1081878939437401E-3</c:v>
                </c:pt>
                <c:pt idx="809">
                  <c:v>-1.1081580182933099E-3</c:v>
                </c:pt>
                <c:pt idx="810">
                  <c:v>-1.1081274043631801E-3</c:v>
                </c:pt>
                <c:pt idx="811">
                  <c:v>-1.1080962163627799E-3</c:v>
                </c:pt>
                <c:pt idx="812">
                  <c:v>-1.1080646150227499E-3</c:v>
                </c:pt>
                <c:pt idx="813">
                  <c:v>-1.10803275690686E-3</c:v>
                </c:pt>
                <c:pt idx="814">
                  <c:v>-1.1080007929477099E-3</c:v>
                </c:pt>
                <c:pt idx="815">
                  <c:v>-1.1079688664947999E-3</c:v>
                </c:pt>
                <c:pt idx="816">
                  <c:v>-1.10793711130189E-3</c:v>
                </c:pt>
                <c:pt idx="817">
                  <c:v>-1.1079056498684099E-3</c:v>
                </c:pt>
                <c:pt idx="818">
                  <c:v>-1.1078745924172899E-3</c:v>
                </c:pt>
                <c:pt idx="819">
                  <c:v>-1.1078440365957099E-3</c:v>
                </c:pt>
                <c:pt idx="820">
                  <c:v>-1.10781406779151E-3</c:v>
                </c:pt>
                <c:pt idx="821">
                  <c:v>-1.1077847598153199E-3</c:v>
                </c:pt>
                <c:pt idx="822">
                  <c:v>-1.1077561756472601E-3</c:v>
                </c:pt>
                <c:pt idx="823">
                  <c:v>-1.1077283679935899E-3</c:v>
                </c:pt>
                <c:pt idx="824">
                  <c:v>-1.10770137952996E-3</c:v>
                </c:pt>
                <c:pt idx="825">
                  <c:v>-1.10767524287239E-3</c:v>
                </c:pt>
                <c:pt idx="826">
                  <c:v>-1.10764998045201E-3</c:v>
                </c:pt>
                <c:pt idx="827">
                  <c:v>-1.1076256045207599E-3</c:v>
                </c:pt>
                <c:pt idx="828">
                  <c:v>-1.10760211746508E-3</c:v>
                </c:pt>
                <c:pt idx="829">
                  <c:v>-1.10757951248629E-3</c:v>
                </c:pt>
                <c:pt idx="830">
                  <c:v>-1.10755777458363E-3</c:v>
                </c:pt>
                <c:pt idx="831">
                  <c:v>-1.1075368817120999E-3</c:v>
                </c:pt>
                <c:pt idx="832">
                  <c:v>-1.1075168060040001E-3</c:v>
                </c:pt>
                <c:pt idx="833">
                  <c:v>-1.1074975150173699E-3</c:v>
                </c:pt>
                <c:pt idx="834">
                  <c:v>-1.1074789730448401E-3</c:v>
                </c:pt>
                <c:pt idx="835">
                  <c:v>-1.10746114253295E-3</c:v>
                </c:pt>
                <c:pt idx="836">
                  <c:v>-1.10744398560997E-3</c:v>
                </c:pt>
                <c:pt idx="837">
                  <c:v>-1.1074274656342499E-3</c:v>
                </c:pt>
                <c:pt idx="838">
                  <c:v>-1.1074115486093101E-3</c:v>
                </c:pt>
                <c:pt idx="839">
                  <c:v>-1.1073962043093701E-3</c:v>
                </c:pt>
                <c:pt idx="840">
                  <c:v>-1.1073814070225001E-3</c:v>
                </c:pt>
                <c:pt idx="841">
                  <c:v>-1.1073671359111399E-3</c:v>
                </c:pt>
                <c:pt idx="842">
                  <c:v>-1.1073533750608701E-3</c:v>
                </c:pt>
                <c:pt idx="843">
                  <c:v>-1.1073401133046201E-3</c:v>
                </c:pt>
                <c:pt idx="844">
                  <c:v>-1.1073273438705199E-3</c:v>
                </c:pt>
                <c:pt idx="845">
                  <c:v>-1.1073150638373E-3</c:v>
                </c:pt>
                <c:pt idx="846">
                  <c:v>-1.1073032733305999E-3</c:v>
                </c:pt>
                <c:pt idx="847">
                  <c:v>-1.1072919743921701E-3</c:v>
                </c:pt>
                <c:pt idx="848">
                  <c:v>-1.1072811695092199E-3</c:v>
                </c:pt>
                <c:pt idx="849">
                  <c:v>-1.10727085989145E-3</c:v>
                </c:pt>
                <c:pt idx="850">
                  <c:v>-1.10726104369205E-3</c:v>
                </c:pt>
                <c:pt idx="851">
                  <c:v>-1.10725171444183E-3</c:v>
                </c:pt>
                <c:pt idx="852">
                  <c:v>-1.1072428599701301E-3</c:v>
                </c:pt>
                <c:pt idx="853">
                  <c:v>-1.10723446201063E-3</c:v>
                </c:pt>
                <c:pt idx="854">
                  <c:v>-1.1072264965666699E-3</c:v>
                </c:pt>
                <c:pt idx="855">
                  <c:v>-1.1072189349899801E-3</c:v>
                </c:pt>
                <c:pt idx="856">
                  <c:v>-1.10721174566699E-3</c:v>
                </c:pt>
                <c:pt idx="857">
                  <c:v>-1.10720489622221E-3</c:v>
                </c:pt>
                <c:pt idx="858">
                  <c:v>-1.10719835619943E-3</c:v>
                </c:pt>
                <c:pt idx="859">
                  <c:v>-1.10719210018522E-3</c:v>
                </c:pt>
                <c:pt idx="860">
                  <c:v>-1.1071861112207E-3</c:v>
                </c:pt>
                <c:pt idx="861">
                  <c:v>-1.1071803841070701E-3</c:v>
                </c:pt>
                <c:pt idx="862">
                  <c:v>-1.1071749279494599E-3</c:v>
                </c:pt>
                <c:pt idx="863">
                  <c:v>-1.1071697671667399E-3</c:v>
                </c:pt>
                <c:pt idx="864">
                  <c:v>-1.1071649403666299E-3</c:v>
                </c:pt>
                <c:pt idx="865">
                  <c:v>-1.10716049696158E-3</c:v>
                </c:pt>
                <c:pt idx="866">
                  <c:v>-1.10715649204602E-3</c:v>
                </c:pt>
                <c:pt idx="867">
                  <c:v>-1.107152980622E-3</c:v>
                </c:pt>
                <c:pt idx="868">
                  <c:v>-1.1071500125079E-3</c:v>
                </c:pt>
                <c:pt idx="869">
                  <c:v>-1.1071476290825299E-3</c:v>
                </c:pt>
                <c:pt idx="870">
                  <c:v>-1.1071458624638401E-3</c:v>
                </c:pt>
                <c:pt idx="871">
                  <c:v>-1.1071447370074299E-3</c:v>
                </c:pt>
                <c:pt idx="872">
                  <c:v>-1.1071442723834899E-3</c:v>
                </c:pt>
                <c:pt idx="873">
                  <c:v>-1.1071444871459399E-3</c:v>
                </c:pt>
                <c:pt idx="874">
                  <c:v>-1.10714540171599E-3</c:v>
                </c:pt>
                <c:pt idx="875">
                  <c:v>-1.1071470400087101E-3</c:v>
                </c:pt>
                <c:pt idx="876">
                  <c:v>-1.10714942940134E-3</c:v>
                </c:pt>
                <c:pt idx="877">
                  <c:v>-1.1071525992184001E-3</c:v>
                </c:pt>
                <c:pt idx="878">
                  <c:v>-1.1071565782612099E-3</c:v>
                </c:pt>
                <c:pt idx="879">
                  <c:v>-1.1071613920654901E-3</c:v>
                </c:pt>
                <c:pt idx="880">
                  <c:v>-1.10716706051841E-3</c:v>
                </c:pt>
                <c:pt idx="881">
                  <c:v>-1.1071735962544199E-3</c:v>
                </c:pt>
                <c:pt idx="882">
                  <c:v>-1.1071810039570899E-3</c:v>
                </c:pt>
                <c:pt idx="883">
                  <c:v>-1.10718928041859E-3</c:v>
                </c:pt>
                <c:pt idx="884">
                  <c:v>-1.1071984150250701E-3</c:v>
                </c:pt>
                <c:pt idx="885">
                  <c:v>-1.1072083902840799E-3</c:v>
                </c:pt>
                <c:pt idx="886">
                  <c:v>-1.1072191820843901E-3</c:v>
                </c:pt>
                <c:pt idx="887">
                  <c:v>-1.1072307595364501E-3</c:v>
                </c:pt>
                <c:pt idx="888">
                  <c:v>-1.1072430844222101E-3</c:v>
                </c:pt>
                <c:pt idx="889">
                  <c:v>-1.10725611042967E-3</c:v>
                </c:pt>
                <c:pt idx="890">
                  <c:v>-1.1072697824220999E-3</c:v>
                </c:pt>
                <c:pt idx="891">
                  <c:v>-1.10728403597985E-3</c:v>
                </c:pt>
                <c:pt idx="892">
                  <c:v>-1.1072987973685001E-3</c:v>
                </c:pt>
                <c:pt idx="893">
                  <c:v>-1.1073139839618601E-3</c:v>
                </c:pt>
                <c:pt idx="894">
                  <c:v>-1.1073295050269801E-3</c:v>
                </c:pt>
                <c:pt idx="895">
                  <c:v>-1.10734526269872E-3</c:v>
                </c:pt>
                <c:pt idx="896">
                  <c:v>-1.1073611529604599E-3</c:v>
                </c:pt>
                <c:pt idx="897">
                  <c:v>-1.10737706650035E-3</c:v>
                </c:pt>
                <c:pt idx="898">
                  <c:v>-1.1073928894023001E-3</c:v>
                </c:pt>
                <c:pt idx="899">
                  <c:v>-1.1074085037165199E-3</c:v>
                </c:pt>
                <c:pt idx="900">
                  <c:v>-1.1074237880013601E-3</c:v>
                </c:pt>
                <c:pt idx="901">
                  <c:v>-1.10743861792468E-3</c:v>
                </c:pt>
                <c:pt idx="902">
                  <c:v>-1.1074528669747701E-3</c:v>
                </c:pt>
                <c:pt idx="903">
                  <c:v>-1.1074664072876399E-3</c:v>
                </c:pt>
                <c:pt idx="904">
                  <c:v>-1.1074791105779699E-3</c:v>
                </c:pt>
                <c:pt idx="905">
                  <c:v>-1.1074908491729E-3</c:v>
                </c:pt>
                <c:pt idx="906">
                  <c:v>-1.10750149717564E-3</c:v>
                </c:pt>
                <c:pt idx="907">
                  <c:v>-1.1075109318059799E-3</c:v>
                </c:pt>
                <c:pt idx="908">
                  <c:v>-1.10751903495379E-3</c:v>
                </c:pt>
                <c:pt idx="909">
                  <c:v>-1.10752569494177E-3</c:v>
                </c:pt>
                <c:pt idx="910">
                  <c:v>-1.1075308084414199E-3</c:v>
                </c:pt>
                <c:pt idx="911">
                  <c:v>-1.1075342824466701E-3</c:v>
                </c:pt>
                <c:pt idx="912">
                  <c:v>-1.1075360362009701E-3</c:v>
                </c:pt>
                <c:pt idx="913">
                  <c:v>-1.10753600299429E-3</c:v>
                </c:pt>
                <c:pt idx="914">
                  <c:v>-1.10753413177998E-3</c:v>
                </c:pt>
                <c:pt idx="915">
                  <c:v>-1.1075303885846801E-3</c:v>
                </c:pt>
                <c:pt idx="916">
                  <c:v>-1.10752475768148E-3</c:v>
                </c:pt>
                <c:pt idx="917">
                  <c:v>-1.1075172424654101E-3</c:v>
                </c:pt>
                <c:pt idx="918">
                  <c:v>-1.1075078659263801E-3</c:v>
                </c:pt>
                <c:pt idx="919">
                  <c:v>-1.1074966705834799E-3</c:v>
                </c:pt>
                <c:pt idx="920">
                  <c:v>-1.1074837177475201E-3</c:v>
                </c:pt>
                <c:pt idx="921">
                  <c:v>-1.10746908603027E-3</c:v>
                </c:pt>
                <c:pt idx="922">
                  <c:v>-1.1074528691093E-3</c:v>
                </c:pt>
                <c:pt idx="923">
                  <c:v>-1.10743517286399E-3</c:v>
                </c:pt>
                <c:pt idx="924">
                  <c:v>-1.10741611208401E-3</c:v>
                </c:pt>
                <c:pt idx="925">
                  <c:v>-1.1073958069934501E-3</c:v>
                </c:pt>
                <c:pt idx="926">
                  <c:v>-1.10737437982559E-3</c:v>
                </c:pt>
                <c:pt idx="927">
                  <c:v>-1.10735195164898E-3</c:v>
                </c:pt>
                <c:pt idx="928">
                  <c:v>-1.1073286396196299E-3</c:v>
                </c:pt>
                <c:pt idx="929">
                  <c:v>-1.1073045548413601E-3</c:v>
                </c:pt>
                <c:pt idx="930">
                  <c:v>-1.1072798010471701E-3</c:v>
                </c:pt>
                <c:pt idx="931">
                  <c:v>-1.1072544743222601E-3</c:v>
                </c:pt>
                <c:pt idx="932">
                  <c:v>-1.10722866401153E-3</c:v>
                </c:pt>
                <c:pt idx="933">
                  <c:v>-1.1072024547586999E-3</c:v>
                </c:pt>
                <c:pt idx="934">
                  <c:v>-1.1071759293368099E-3</c:v>
                </c:pt>
                <c:pt idx="935">
                  <c:v>-1.1071491716458999E-3</c:v>
                </c:pt>
                <c:pt idx="936">
                  <c:v>-1.1071222690974499E-3</c:v>
                </c:pt>
                <c:pt idx="937">
                  <c:v>-1.10709531367303E-3</c:v>
                </c:pt>
                <c:pt idx="938">
                  <c:v>-1.10706840124972E-3</c:v>
                </c:pt>
                <c:pt idx="939">
                  <c:v>-1.1070416292450599E-3</c:v>
                </c:pt>
                <c:pt idx="940">
                  <c:v>-1.10701509309896E-3</c:v>
                </c:pt>
                <c:pt idx="941">
                  <c:v>-1.1069888824226601E-3</c:v>
                </c:pt>
                <c:pt idx="942">
                  <c:v>-1.10696307770863E-3</c:v>
                </c:pt>
                <c:pt idx="943">
                  <c:v>-1.10693774830231E-3</c:v>
                </c:pt>
                <c:pt idx="944">
                  <c:v>-1.10691295196479E-3</c:v>
                </c:pt>
                <c:pt idx="945">
                  <c:v>-1.1068887359319899E-3</c:v>
                </c:pt>
                <c:pt idx="946">
                  <c:v>-1.1068651390273201E-3</c:v>
                </c:pt>
                <c:pt idx="947">
                  <c:v>-1.10684219419867E-3</c:v>
                </c:pt>
                <c:pt idx="948">
                  <c:v>-1.1068199308552199E-3</c:v>
                </c:pt>
                <c:pt idx="949">
                  <c:v>-1.10679837654604E-3</c:v>
                </c:pt>
                <c:pt idx="950">
                  <c:v>-1.106777557781E-3</c:v>
                </c:pt>
                <c:pt idx="951">
                  <c:v>-1.1067575000628801E-3</c:v>
                </c:pt>
                <c:pt idx="952">
                  <c:v>-1.1067382274012299E-3</c:v>
                </c:pt>
                <c:pt idx="953">
                  <c:v>-1.1067197616695E-3</c:v>
                </c:pt>
                <c:pt idx="954">
                  <c:v>-1.10670212213791E-3</c:v>
                </c:pt>
                <c:pt idx="955">
                  <c:v>-1.1066853253935199E-3</c:v>
                </c:pt>
                <c:pt idx="956">
                  <c:v>-1.1066693856942201E-3</c:v>
                </c:pt>
                <c:pt idx="957">
                  <c:v>-1.10665431565134E-3</c:v>
                </c:pt>
                <c:pt idx="958">
                  <c:v>-1.1066401270384901E-3</c:v>
                </c:pt>
                <c:pt idx="959">
                  <c:v>-1.10662683150265E-3</c:v>
                </c:pt>
                <c:pt idx="960">
                  <c:v>-1.1066144410025801E-3</c:v>
                </c:pt>
                <c:pt idx="961">
                  <c:v>-1.1066029678962501E-3</c:v>
                </c:pt>
                <c:pt idx="962">
                  <c:v>-1.10659242470608E-3</c:v>
                </c:pt>
                <c:pt idx="963">
                  <c:v>-1.10658282367542E-3</c:v>
                </c:pt>
                <c:pt idx="964">
                  <c:v>-1.10657417626591E-3</c:v>
                </c:pt>
                <c:pt idx="965">
                  <c:v>-1.1065664927292799E-3</c:v>
                </c:pt>
                <c:pt idx="966">
                  <c:v>-1.1065597818280899E-3</c:v>
                </c:pt>
                <c:pt idx="967">
                  <c:v>-1.1065540507049401E-3</c:v>
                </c:pt>
                <c:pt idx="968">
                  <c:v>-1.1065493048362999E-3</c:v>
                </c:pt>
                <c:pt idx="969">
                  <c:v>-1.1065455479770301E-3</c:v>
                </c:pt>
                <c:pt idx="970">
                  <c:v>-1.1065427820067799E-3</c:v>
                </c:pt>
                <c:pt idx="971">
                  <c:v>-1.10654100662303E-3</c:v>
                </c:pt>
                <c:pt idx="972">
                  <c:v>-1.1065402188634699E-3</c:v>
                </c:pt>
                <c:pt idx="973">
                  <c:v>-1.10654041246957E-3</c:v>
                </c:pt>
                <c:pt idx="974">
                  <c:v>-1.1065415771142301E-3</c:v>
                </c:pt>
                <c:pt idx="975">
                  <c:v>-1.10654369751626E-3</c:v>
                </c:pt>
                <c:pt idx="976">
                  <c:v>-1.10654675246414E-3</c:v>
                </c:pt>
                <c:pt idx="977">
                  <c:v>-1.1065507137816601E-3</c:v>
                </c:pt>
                <c:pt idx="978">
                  <c:v>-1.1065555452887E-3</c:v>
                </c:pt>
                <c:pt idx="979">
                  <c:v>-1.10656120183309E-3</c:v>
                </c:pt>
                <c:pt idx="980">
                  <c:v>-1.1065676284838699E-3</c:v>
                </c:pt>
                <c:pt idx="981">
                  <c:v>-1.1065747599721799E-3</c:v>
                </c:pt>
                <c:pt idx="982">
                  <c:v>-1.1065825204469399E-3</c:v>
                </c:pt>
                <c:pt idx="983">
                  <c:v>-1.10659082358638E-3</c:v>
                </c:pt>
                <c:pt idx="984">
                  <c:v>-1.1065995730845601E-3</c:v>
                </c:pt>
                <c:pt idx="985">
                  <c:v>-1.1066086635226401E-3</c:v>
                </c:pt>
                <c:pt idx="986">
                  <c:v>-1.1066179816354401E-3</c:v>
                </c:pt>
                <c:pt idx="987">
                  <c:v>-1.10662740798634E-3</c:v>
                </c:pt>
                <c:pt idx="988">
                  <c:v>-1.1066368190541299E-3</c:v>
                </c:pt>
                <c:pt idx="989">
                  <c:v>-1.10664608970539E-3</c:v>
                </c:pt>
                <c:pt idx="990">
                  <c:v>-1.1066550959746299E-3</c:v>
                </c:pt>
                <c:pt idx="991">
                  <c:v>-1.1066637180128E-3</c:v>
                </c:pt>
                <c:pt idx="992">
                  <c:v>-1.1066718430120699E-3</c:v>
                </c:pt>
                <c:pt idx="993">
                  <c:v>-1.10667936788825E-3</c:v>
                </c:pt>
                <c:pt idx="994">
                  <c:v>-1.10668620151456E-3</c:v>
                </c:pt>
                <c:pt idx="995">
                  <c:v>-1.1066922663478501E-3</c:v>
                </c:pt>
                <c:pt idx="996">
                  <c:v>-1.10669749935373E-3</c:v>
                </c:pt>
                <c:pt idx="997">
                  <c:v>-1.1067018522032501E-3</c:v>
                </c:pt>
                <c:pt idx="998">
                  <c:v>-1.10670529076429E-3</c:v>
                </c:pt>
                <c:pt idx="999">
                  <c:v>-1.1067077939505799E-3</c:v>
                </c:pt>
                <c:pt idx="1000">
                  <c:v>-1.1067093520342099E-3</c:v>
                </c:pt>
                <c:pt idx="1001">
                  <c:v>-1.10670996459242E-3</c:v>
                </c:pt>
                <c:pt idx="1002">
                  <c:v>-1.10670963834813E-3</c:v>
                </c:pt>
                <c:pt idx="1003">
                  <c:v>-1.106708385251E-3</c:v>
                </c:pt>
                <c:pt idx="1004">
                  <c:v>-1.10670622118723E-3</c:v>
                </c:pt>
                <c:pt idx="1005">
                  <c:v>-1.10670316565193E-3</c:v>
                </c:pt>
                <c:pt idx="1006">
                  <c:v>-1.10669924254903E-3</c:v>
                </c:pt>
                <c:pt idx="1007">
                  <c:v>-1.1066944820244001E-3</c:v>
                </c:pt>
                <c:pt idx="1008">
                  <c:v>-1.1066889229577001E-3</c:v>
                </c:pt>
                <c:pt idx="1009">
                  <c:v>-1.10668261553108E-3</c:v>
                </c:pt>
                <c:pt idx="1010">
                  <c:v>-1.1066756232321799E-3</c:v>
                </c:pt>
                <c:pt idx="1011">
                  <c:v>-1.1066680237665401E-3</c:v>
                </c:pt>
                <c:pt idx="1012">
                  <c:v>-1.1066599086164599E-3</c:v>
                </c:pt>
                <c:pt idx="1013">
                  <c:v>-1.1066513813125501E-3</c:v>
                </c:pt>
                <c:pt idx="1014">
                  <c:v>-1.1066425547790399E-3</c:v>
                </c:pt>
                <c:pt idx="1015">
                  <c:v>-1.10663354829498E-3</c:v>
                </c:pt>
                <c:pt idx="1016">
                  <c:v>-1.10662448463712E-3</c:v>
                </c:pt>
                <c:pt idx="1017">
                  <c:v>-1.1066154878462101E-3</c:v>
                </c:pt>
                <c:pt idx="1018">
                  <c:v>-1.1066066818371E-3</c:v>
                </c:pt>
                <c:pt idx="1019">
                  <c:v>-1.1065981898267499E-3</c:v>
                </c:pt>
                <c:pt idx="1020">
                  <c:v>-1.1065901343511001E-3</c:v>
                </c:pt>
                <c:pt idx="1021">
                  <c:v>-1.1065826375322601E-3</c:v>
                </c:pt>
                <c:pt idx="1022">
                  <c:v>-1.10657582125622E-3</c:v>
                </c:pt>
                <c:pt idx="1023">
                  <c:v>-1.1065698070143401E-3</c:v>
                </c:pt>
                <c:pt idx="1024">
                  <c:v>-1.10656471530751E-3</c:v>
                </c:pt>
                <c:pt idx="1025">
                  <c:v>-1.10656066466363E-3</c:v>
                </c:pt>
                <c:pt idx="1026">
                  <c:v>-1.1065577704314801E-3</c:v>
                </c:pt>
                <c:pt idx="1027">
                  <c:v>-1.1065561435622E-3</c:v>
                </c:pt>
                <c:pt idx="1028">
                  <c:v>-1.1065558895691099E-3</c:v>
                </c:pt>
                <c:pt idx="1029">
                  <c:v>-1.10655710778477E-3</c:v>
                </c:pt>
                <c:pt idx="1030">
                  <c:v>-1.10655989093949E-3</c:v>
                </c:pt>
                <c:pt idx="1031">
                  <c:v>-1.1065643249992701E-3</c:v>
                </c:pt>
                <c:pt idx="1032">
                  <c:v>-1.1065704891497E-3</c:v>
                </c:pt>
                <c:pt idx="1033">
                  <c:v>-1.1065784558055101E-3</c:v>
                </c:pt>
                <c:pt idx="1034">
                  <c:v>-1.1065882905585899E-3</c:v>
                </c:pt>
                <c:pt idx="1035">
                  <c:v>-1.10660005203709E-3</c:v>
                </c:pt>
                <c:pt idx="1036">
                  <c:v>-1.1066137917078E-3</c:v>
                </c:pt>
                <c:pt idx="1037">
                  <c:v>-1.1066295536969299E-3</c:v>
                </c:pt>
                <c:pt idx="1038">
                  <c:v>-1.1066473747167E-3</c:v>
                </c:pt>
                <c:pt idx="1039">
                  <c:v>-1.10666728416822E-3</c:v>
                </c:pt>
                <c:pt idx="1040">
                  <c:v>-1.10668930445471E-3</c:v>
                </c:pt>
                <c:pt idx="1041">
                  <c:v>-1.1067134514984201E-3</c:v>
                </c:pt>
                <c:pt idx="1042">
                  <c:v>-1.10673973542302E-3</c:v>
                </c:pt>
                <c:pt idx="1043">
                  <c:v>-1.10676816134511E-3</c:v>
                </c:pt>
                <c:pt idx="1044">
                  <c:v>-1.1067987302139501E-3</c:v>
                </c:pt>
                <c:pt idx="1045">
                  <c:v>-1.1068314396395201E-3</c:v>
                </c:pt>
                <c:pt idx="1046">
                  <c:v>-1.10686628465075E-3</c:v>
                </c:pt>
                <c:pt idx="1047">
                  <c:v>-1.1069032583263601E-3</c:v>
                </c:pt>
                <c:pt idx="1048">
                  <c:v>-1.10694235224155E-3</c:v>
                </c:pt>
                <c:pt idx="1049">
                  <c:v>-1.10698355668121E-3</c:v>
                </c:pt>
                <c:pt idx="1050">
                  <c:v>-1.10702686058537E-3</c:v>
                </c:pt>
                <c:pt idx="1051">
                  <c:v>-1.1070722512154E-3</c:v>
                </c:pt>
                <c:pt idx="1052">
                  <c:v>-1.1071197135542801E-3</c:v>
                </c:pt>
                <c:pt idx="1053">
                  <c:v>-1.10716922947527E-3</c:v>
                </c:pt>
                <c:pt idx="1054">
                  <c:v>-1.10722077672797E-3</c:v>
                </c:pt>
                <c:pt idx="1055">
                  <c:v>-1.1072743277983799E-3</c:v>
                </c:pt>
                <c:pt idx="1056">
                  <c:v>-1.1073298487061501E-3</c:v>
                </c:pt>
                <c:pt idx="1057">
                  <c:v>-1.1073872978118501E-3</c:v>
                </c:pt>
                <c:pt idx="1058">
                  <c:v>-1.10744662472234E-3</c:v>
                </c:pt>
                <c:pt idx="1059">
                  <c:v>-1.1075077694015199E-3</c:v>
                </c:pt>
                <c:pt idx="1060">
                  <c:v>-1.1075706616065599E-3</c:v>
                </c:pt>
                <c:pt idx="1061">
                  <c:v>-1.1076352207675399E-3</c:v>
                </c:pt>
                <c:pt idx="1062">
                  <c:v>-1.10770135640472E-3</c:v>
                </c:pt>
                <c:pt idx="1063">
                  <c:v>-1.10776896912864E-3</c:v>
                </c:pt>
                <c:pt idx="1064">
                  <c:v>-1.1078379522045201E-3</c:v>
                </c:pt>
                <c:pt idx="1065">
                  <c:v>-1.1079081935954499E-3</c:v>
                </c:pt>
                <c:pt idx="1066">
                  <c:v>-1.10797957834275E-3</c:v>
                </c:pt>
                <c:pt idx="1067">
                  <c:v>-1.10805199110742E-3</c:v>
                </c:pt>
                <c:pt idx="1068">
                  <c:v>-1.1081253186803999E-3</c:v>
                </c:pt>
                <c:pt idx="1069">
                  <c:v>-1.1081994522707901E-3</c:v>
                </c:pt>
                <c:pt idx="1070">
                  <c:v>-1.1082742893874101E-3</c:v>
                </c:pt>
                <c:pt idx="1071">
                  <c:v>-1.1083497351443801E-3</c:v>
                </c:pt>
                <c:pt idx="1072">
                  <c:v>-1.10842570285186E-3</c:v>
                </c:pt>
                <c:pt idx="1073">
                  <c:v>-1.1085021138131799E-3</c:v>
                </c:pt>
                <c:pt idx="1074">
                  <c:v>-1.1085788963493301E-3</c:v>
                </c:pt>
                <c:pt idx="1075">
                  <c:v>-1.1086559842037201E-3</c:v>
                </c:pt>
                <c:pt idx="1076">
                  <c:v>-1.1087333146177999E-3</c:v>
                </c:pt>
                <c:pt idx="1077">
                  <c:v>-1.1088108264676101E-3</c:v>
                </c:pt>
                <c:pt idx="1078">
                  <c:v>-1.10888845887176E-3</c:v>
                </c:pt>
                <c:pt idx="1079">
                  <c:v>-1.1089661505978301E-3</c:v>
                </c:pt>
                <c:pt idx="1080">
                  <c:v>-1.10904384041802E-3</c:v>
                </c:pt>
                <c:pt idx="1081">
                  <c:v>-1.1091214683367899E-3</c:v>
                </c:pt>
                <c:pt idx="1082">
                  <c:v>-1.1091989773984101E-3</c:v>
                </c:pt>
                <c:pt idx="1083">
                  <c:v>-1.1092763156417499E-3</c:v>
                </c:pt>
                <c:pt idx="1084">
                  <c:v>-1.1093534377431501E-3</c:v>
                </c:pt>
                <c:pt idx="1085">
                  <c:v>-1.1094303059807199E-3</c:v>
                </c:pt>
                <c:pt idx="1086">
                  <c:v>-1.10950689033341E-3</c:v>
                </c:pt>
                <c:pt idx="1087">
                  <c:v>-1.10958316774078E-3</c:v>
                </c:pt>
                <c:pt idx="1088">
                  <c:v>-1.1096591207361299E-3</c:v>
                </c:pt>
                <c:pt idx="1089">
                  <c:v>-1.10973473577816E-3</c:v>
                </c:pt>
                <c:pt idx="1090">
                  <c:v>-1.1098100016239401E-3</c:v>
                </c:pt>
                <c:pt idx="1091">
                  <c:v>-1.10988490801501E-3</c:v>
                </c:pt>
                <c:pt idx="1092">
                  <c:v>-1.10995944481958E-3</c:v>
                </c:pt>
                <c:pt idx="1093">
                  <c:v>-1.11003354143766E-3</c:v>
                </c:pt>
                <c:pt idx="1094">
                  <c:v>-1.11010690469345E-3</c:v>
                </c:pt>
                <c:pt idx="1095">
                  <c:v>-1.1101796233443299E-3</c:v>
                </c:pt>
                <c:pt idx="1096">
                  <c:v>-1.1102517537901399E-3</c:v>
                </c:pt>
                <c:pt idx="1097">
                  <c:v>-1.1103233164485001E-3</c:v>
                </c:pt>
                <c:pt idx="1098">
                  <c:v>-1.11039431824423E-3</c:v>
                </c:pt>
                <c:pt idx="1099">
                  <c:v>-1.1104647587551501E-3</c:v>
                </c:pt>
                <c:pt idx="1100">
                  <c:v>-1.1105346322691501E-3</c:v>
                </c:pt>
                <c:pt idx="1101">
                  <c:v>-1.11060392822689E-3</c:v>
                </c:pt>
                <c:pt idx="1102">
                  <c:v>-1.1106726312310701E-3</c:v>
                </c:pt>
                <c:pt idx="1103">
                  <c:v>-1.1107407210107401E-3</c:v>
                </c:pt>
                <c:pt idx="1104">
                  <c:v>-1.11080817244095E-3</c:v>
                </c:pt>
                <c:pt idx="1105">
                  <c:v>-1.1108749556534301E-3</c:v>
                </c:pt>
                <c:pt idx="1106">
                  <c:v>-1.1109410362048001E-3</c:v>
                </c:pt>
                <c:pt idx="1107">
                  <c:v>-1.11100637520946E-3</c:v>
                </c:pt>
                <c:pt idx="1108">
                  <c:v>-1.1110709293640599E-3</c:v>
                </c:pt>
                <c:pt idx="1109">
                  <c:v>-1.1111346508643101E-3</c:v>
                </c:pt>
                <c:pt idx="1110">
                  <c:v>-1.1111974872802101E-3</c:v>
                </c:pt>
                <c:pt idx="1111">
                  <c:v>-1.1112593814777199E-3</c:v>
                </c:pt>
                <c:pt idx="1112">
                  <c:v>-1.1113202716670401E-3</c:v>
                </c:pt>
                <c:pt idx="1113">
                  <c:v>-1.11138009163633E-3</c:v>
                </c:pt>
                <c:pt idx="1114">
                  <c:v>-1.11143877120954E-3</c:v>
                </c:pt>
                <c:pt idx="1115">
                  <c:v>-1.11149623694973E-3</c:v>
                </c:pt>
                <c:pt idx="1116">
                  <c:v>-1.1115524131189399E-3</c:v>
                </c:pt>
                <c:pt idx="1117">
                  <c:v>-1.11160722289615E-3</c:v>
                </c:pt>
                <c:pt idx="1118">
                  <c:v>-1.1116605898415499E-3</c:v>
                </c:pt>
                <c:pt idx="1119">
                  <c:v>-1.1117124395626499E-3</c:v>
                </c:pt>
                <c:pt idx="1120">
                  <c:v>-1.1117627015149499E-3</c:v>
                </c:pt>
                <c:pt idx="1121">
                  <c:v>-1.1118113108215201E-3</c:v>
                </c:pt>
                <c:pt idx="1122">
                  <c:v>-1.11185821002545E-3</c:v>
                </c:pt>
                <c:pt idx="1123">
                  <c:v>-1.1119033508212E-3</c:v>
                </c:pt>
                <c:pt idx="1124">
                  <c:v>-1.1119466918231599E-3</c:v>
                </c:pt>
                <c:pt idx="1125">
                  <c:v>-1.11198819155643E-3</c:v>
                </c:pt>
                <c:pt idx="1126">
                  <c:v>-1.11202781973679E-3</c:v>
                </c:pt>
                <c:pt idx="1127">
                  <c:v>-1.11206557897074E-3</c:v>
                </c:pt>
                <c:pt idx="1128">
                  <c:v>-1.11210149670472E-3</c:v>
                </c:pt>
                <c:pt idx="1129">
                  <c:v>-1.1121356165310599E-3</c:v>
                </c:pt>
                <c:pt idx="1130">
                  <c:v>-1.1121679959021399E-3</c:v>
                </c:pt>
                <c:pt idx="1131">
                  <c:v>-1.1121986867862401E-3</c:v>
                </c:pt>
                <c:pt idx="1132">
                  <c:v>-1.11222773187969E-3</c:v>
                </c:pt>
                <c:pt idx="1133">
                  <c:v>-1.1122551798974901E-3</c:v>
                </c:pt>
                <c:pt idx="1134">
                  <c:v>-1.11228108894831E-3</c:v>
                </c:pt>
                <c:pt idx="1135">
                  <c:v>-1.1123055231828699E-3</c:v>
                </c:pt>
                <c:pt idx="1136">
                  <c:v>-1.11232854919435E-3</c:v>
                </c:pt>
                <c:pt idx="1137">
                  <c:v>-1.11235023212603E-3</c:v>
                </c:pt>
                <c:pt idx="1138">
                  <c:v>-1.1123706338809899E-3</c:v>
                </c:pt>
                <c:pt idx="1139">
                  <c:v>-1.11238981288459E-3</c:v>
                </c:pt>
                <c:pt idx="1140">
                  <c:v>-1.1124078248784901E-3</c:v>
                </c:pt>
                <c:pt idx="1141">
                  <c:v>-1.11242472444181E-3</c:v>
                </c:pt>
                <c:pt idx="1142">
                  <c:v>-1.11244056668989E-3</c:v>
                </c:pt>
                <c:pt idx="1143">
                  <c:v>-1.11245540929485E-3</c:v>
                </c:pt>
                <c:pt idx="1144">
                  <c:v>-1.1124693145153101E-3</c:v>
                </c:pt>
                <c:pt idx="1145">
                  <c:v>-1.1124823506563899E-3</c:v>
                </c:pt>
                <c:pt idx="1146">
                  <c:v>-1.1124945926451299E-3</c:v>
                </c:pt>
                <c:pt idx="1147">
                  <c:v>-1.1125061215156299E-3</c:v>
                </c:pt>
                <c:pt idx="1148">
                  <c:v>-1.1125170228485999E-3</c:v>
                </c:pt>
                <c:pt idx="1149">
                  <c:v>-1.11252738444577E-3</c:v>
                </c:pt>
                <c:pt idx="1150">
                  <c:v>-1.11253729364449E-3</c:v>
                </c:pt>
                <c:pt idx="1151">
                  <c:v>-1.1125468346986601E-3</c:v>
                </c:pt>
                <c:pt idx="1152">
                  <c:v>-1.11255608657122E-3</c:v>
                </c:pt>
                <c:pt idx="1153">
                  <c:v>-1.1125651214131599E-3</c:v>
                </c:pt>
                <c:pt idx="1154">
                  <c:v>-1.1125740038739401E-3</c:v>
                </c:pt>
                <c:pt idx="1155">
                  <c:v>-1.1125827912333E-3</c:v>
                </c:pt>
                <c:pt idx="1156">
                  <c:v>-1.11259153425743E-3</c:v>
                </c:pt>
                <c:pt idx="1157">
                  <c:v>-1.1126002785740599E-3</c:v>
                </c:pt>
                <c:pt idx="1158">
                  <c:v>-1.1126090662438E-3</c:v>
                </c:pt>
                <c:pt idx="1159">
                  <c:v>-1.1126179371953801E-3</c:v>
                </c:pt>
                <c:pt idx="1160">
                  <c:v>-1.1126269302853199E-3</c:v>
                </c:pt>
                <c:pt idx="1161">
                  <c:v>-1.1126360838981399E-3</c:v>
                </c:pt>
                <c:pt idx="1162">
                  <c:v>-1.11264543615918E-3</c:v>
                </c:pt>
                <c:pt idx="1163">
                  <c:v>-1.1126550249241399E-3</c:v>
                </c:pt>
                <c:pt idx="1164">
                  <c:v>-1.11266488771319E-3</c:v>
                </c:pt>
                <c:pt idx="1165">
                  <c:v>-1.1126750617223801E-3</c:v>
                </c:pt>
                <c:pt idx="1166">
                  <c:v>-1.11268558405E-3</c:v>
                </c:pt>
                <c:pt idx="1167">
                  <c:v>-1.1126964921990899E-3</c:v>
                </c:pt>
                <c:pt idx="1168">
                  <c:v>-1.1127078246889099E-3</c:v>
                </c:pt>
                <c:pt idx="1169">
                  <c:v>-1.1127196215828901E-3</c:v>
                </c:pt>
                <c:pt idx="1170">
                  <c:v>-1.11273192491419E-3</c:v>
                </c:pt>
                <c:pt idx="1171">
                  <c:v>-1.1127447789616701E-3</c:v>
                </c:pt>
                <c:pt idx="1172">
                  <c:v>-1.11275823025846E-3</c:v>
                </c:pt>
                <c:pt idx="1173">
                  <c:v>-1.11277232731429E-3</c:v>
                </c:pt>
                <c:pt idx="1174">
                  <c:v>-1.11278712017473E-3</c:v>
                </c:pt>
                <c:pt idx="1175">
                  <c:v>-1.1128026599809999E-3</c:v>
                </c:pt>
                <c:pt idx="1176">
                  <c:v>-1.1128189986206901E-3</c:v>
                </c:pt>
                <c:pt idx="1177">
                  <c:v>-1.1128361880080101E-3</c:v>
                </c:pt>
                <c:pt idx="1178">
                  <c:v>-1.11285428033701E-3</c:v>
                </c:pt>
                <c:pt idx="1179">
                  <c:v>-1.1128733237409901E-3</c:v>
                </c:pt>
                <c:pt idx="1180">
                  <c:v>-1.1128933401202299E-3</c:v>
                </c:pt>
                <c:pt idx="1181">
                  <c:v>-1.1129143679690901E-3</c:v>
                </c:pt>
                <c:pt idx="1182">
                  <c:v>-1.11293655539023E-3</c:v>
                </c:pt>
                <c:pt idx="1183">
                  <c:v>-1.1129600272665699E-3</c:v>
                </c:pt>
                <c:pt idx="1184">
                  <c:v>-1.11298475113445E-3</c:v>
                </c:pt>
                <c:pt idx="1185">
                  <c:v>-1.1130106231602901E-3</c:v>
                </c:pt>
                <c:pt idx="1186">
                  <c:v>-1.1130375999500899E-3</c:v>
                </c:pt>
                <c:pt idx="1187">
                  <c:v>-1.1130657638969499E-3</c:v>
                </c:pt>
                <c:pt idx="1188">
                  <c:v>-1.1130951931985599E-3</c:v>
                </c:pt>
                <c:pt idx="1189">
                  <c:v>-1.11312589214987E-3</c:v>
                </c:pt>
                <c:pt idx="1190">
                  <c:v>-1.1131578324482E-3</c:v>
                </c:pt>
                <c:pt idx="1191">
                  <c:v>-1.11319096409905E-3</c:v>
                </c:pt>
                <c:pt idx="1192">
                  <c:v>-1.11322521808405E-3</c:v>
                </c:pt>
                <c:pt idx="1193">
                  <c:v>-1.1132604717375501E-3</c:v>
                </c:pt>
                <c:pt idx="1194">
                  <c:v>-1.11329660889429E-3</c:v>
                </c:pt>
                <c:pt idx="1195">
                  <c:v>-1.1133336747108299E-3</c:v>
                </c:pt>
                <c:pt idx="1196">
                  <c:v>-1.1133717105089799E-3</c:v>
                </c:pt>
                <c:pt idx="1197">
                  <c:v>-1.1134105774104599E-3</c:v>
                </c:pt>
                <c:pt idx="1198">
                  <c:v>-1.1134500564342501E-3</c:v>
                </c:pt>
                <c:pt idx="1199">
                  <c:v>-1.11349001078657E-3</c:v>
                </c:pt>
                <c:pt idx="1200">
                  <c:v>-1.1135304342541001E-3</c:v>
                </c:pt>
                <c:pt idx="1201">
                  <c:v>-1.11357122053725E-3</c:v>
                </c:pt>
                <c:pt idx="1202">
                  <c:v>-1.11361220712859E-3</c:v>
                </c:pt>
                <c:pt idx="1203">
                  <c:v>-1.11365342160334E-3</c:v>
                </c:pt>
                <c:pt idx="1204">
                  <c:v>-1.11369486092382E-3</c:v>
                </c:pt>
                <c:pt idx="1205">
                  <c:v>-1.1137363546600599E-3</c:v>
                </c:pt>
                <c:pt idx="1206">
                  <c:v>-1.1137776413040301E-3</c:v>
                </c:pt>
                <c:pt idx="1207">
                  <c:v>-1.1138184497247699E-3</c:v>
                </c:pt>
                <c:pt idx="1208">
                  <c:v>-1.1138587864346001E-3</c:v>
                </c:pt>
                <c:pt idx="1209">
                  <c:v>-1.1138988676742401E-3</c:v>
                </c:pt>
                <c:pt idx="1210">
                  <c:v>-1.1139386943443E-3</c:v>
                </c:pt>
                <c:pt idx="1211">
                  <c:v>-1.1139780463414401E-3</c:v>
                </c:pt>
                <c:pt idx="1212">
                  <c:v>-1.1140165782141699E-3</c:v>
                </c:pt>
                <c:pt idx="1213">
                  <c:v>-1.11405416746884E-3</c:v>
                </c:pt>
                <c:pt idx="1214">
                  <c:v>-1.11409108864517E-3</c:v>
                </c:pt>
                <c:pt idx="1215">
                  <c:v>-1.1141275067264699E-3</c:v>
                </c:pt>
                <c:pt idx="1216">
                  <c:v>-1.11416324455252E-3</c:v>
                </c:pt>
                <c:pt idx="1217">
                  <c:v>-1.1141979649310399E-3</c:v>
                </c:pt>
                <c:pt idx="1218">
                  <c:v>-1.11423159115406E-3</c:v>
                </c:pt>
                <c:pt idx="1219">
                  <c:v>-1.1142643799878101E-3</c:v>
                </c:pt>
                <c:pt idx="1220">
                  <c:v>-1.11429641608587E-3</c:v>
                </c:pt>
                <c:pt idx="1221">
                  <c:v>-1.1143275714142499E-3</c:v>
                </c:pt>
                <c:pt idx="1222">
                  <c:v>-1.1143579063841299E-3</c:v>
                </c:pt>
                <c:pt idx="1223">
                  <c:v>-1.11438739017596E-3</c:v>
                </c:pt>
                <c:pt idx="1224">
                  <c:v>-1.11441596850646E-3</c:v>
                </c:pt>
                <c:pt idx="1225">
                  <c:v>-1.11444409107883E-3</c:v>
                </c:pt>
                <c:pt idx="1226">
                  <c:v>-1.1144718908409001E-3</c:v>
                </c:pt>
                <c:pt idx="1227">
                  <c:v>-1.11449912854684E-3</c:v>
                </c:pt>
                <c:pt idx="1228">
                  <c:v>-1.11452602363697E-3</c:v>
                </c:pt>
                <c:pt idx="1229">
                  <c:v>-1.1145527352556799E-3</c:v>
                </c:pt>
                <c:pt idx="1230">
                  <c:v>-1.1145791417408899E-3</c:v>
                </c:pt>
                <c:pt idx="1231">
                  <c:v>-1.1146053579830801E-3</c:v>
                </c:pt>
                <c:pt idx="1232">
                  <c:v>-1.1146313956938499E-3</c:v>
                </c:pt>
                <c:pt idx="1233">
                  <c:v>-1.1146570289154399E-3</c:v>
                </c:pt>
                <c:pt idx="1234">
                  <c:v>-1.11468216339983E-3</c:v>
                </c:pt>
                <c:pt idx="1235">
                  <c:v>-1.1147070475194399E-3</c:v>
                </c:pt>
                <c:pt idx="1236">
                  <c:v>-1.1147317093954199E-3</c:v>
                </c:pt>
                <c:pt idx="1237">
                  <c:v>-1.11475570000558E-3</c:v>
                </c:pt>
                <c:pt idx="1238">
                  <c:v>-1.1147790624042801E-3</c:v>
                </c:pt>
                <c:pt idx="1239">
                  <c:v>-1.1148020507835499E-3</c:v>
                </c:pt>
                <c:pt idx="1240">
                  <c:v>-1.1148246709875801E-3</c:v>
                </c:pt>
                <c:pt idx="1241">
                  <c:v>-1.1148469719057699E-3</c:v>
                </c:pt>
                <c:pt idx="1242">
                  <c:v>-1.11486914521417E-3</c:v>
                </c:pt>
                <c:pt idx="1243">
                  <c:v>-1.11489142491437E-3</c:v>
                </c:pt>
                <c:pt idx="1244">
                  <c:v>-1.1149140989945999E-3</c:v>
                </c:pt>
                <c:pt idx="1245">
                  <c:v>-1.11493719905501E-3</c:v>
                </c:pt>
                <c:pt idx="1246">
                  <c:v>-1.1149607038747999E-3</c:v>
                </c:pt>
                <c:pt idx="1247">
                  <c:v>-1.1149847565696501E-3</c:v>
                </c:pt>
                <c:pt idx="1248">
                  <c:v>-1.1150094696176201E-3</c:v>
                </c:pt>
                <c:pt idx="1249">
                  <c:v>-1.11503494642901E-3</c:v>
                </c:pt>
                <c:pt idx="1250">
                  <c:v>-1.1150612530992901E-3</c:v>
                </c:pt>
                <c:pt idx="1251">
                  <c:v>-1.1150884162121301E-3</c:v>
                </c:pt>
                <c:pt idx="1252">
                  <c:v>-1.1151164585901201E-3</c:v>
                </c:pt>
                <c:pt idx="1253">
                  <c:v>-1.11514532083645E-3</c:v>
                </c:pt>
                <c:pt idx="1254">
                  <c:v>-1.1151749127135801E-3</c:v>
                </c:pt>
                <c:pt idx="1255">
                  <c:v>-1.1152054916031601E-3</c:v>
                </c:pt>
                <c:pt idx="1256">
                  <c:v>-1.1152372053183999E-3</c:v>
                </c:pt>
                <c:pt idx="1257">
                  <c:v>-1.1152698655194299E-3</c:v>
                </c:pt>
                <c:pt idx="1258">
                  <c:v>-1.11530324827104E-3</c:v>
                </c:pt>
                <c:pt idx="1259">
                  <c:v>-1.11533741001249E-3</c:v>
                </c:pt>
                <c:pt idx="1260">
                  <c:v>-1.11537264710239E-3</c:v>
                </c:pt>
                <c:pt idx="1261">
                  <c:v>-1.11540879447258E-3</c:v>
                </c:pt>
                <c:pt idx="1262">
                  <c:v>-1.11544600313298E-3</c:v>
                </c:pt>
                <c:pt idx="1263">
                  <c:v>-1.11548438045641E-3</c:v>
                </c:pt>
                <c:pt idx="1264">
                  <c:v>-1.11552358554845E-3</c:v>
                </c:pt>
                <c:pt idx="1265">
                  <c:v>-1.1155636978250299E-3</c:v>
                </c:pt>
                <c:pt idx="1266">
                  <c:v>-1.1156049199406101E-3</c:v>
                </c:pt>
                <c:pt idx="1267">
                  <c:v>-1.1156470866687199E-3</c:v>
                </c:pt>
                <c:pt idx="1268">
                  <c:v>-1.1156902328872001E-3</c:v>
                </c:pt>
                <c:pt idx="1269">
                  <c:v>-1.11573433683627E-3</c:v>
                </c:pt>
                <c:pt idx="1270">
                  <c:v>-1.11577886612487E-3</c:v>
                </c:pt>
                <c:pt idx="1271">
                  <c:v>-1.1158236541049199E-3</c:v>
                </c:pt>
                <c:pt idx="1272">
                  <c:v>-1.11586899165646E-3</c:v>
                </c:pt>
                <c:pt idx="1273">
                  <c:v>-1.11591469657429E-3</c:v>
                </c:pt>
                <c:pt idx="1274">
                  <c:v>-1.11596031139195E-3</c:v>
                </c:pt>
                <c:pt idx="1275">
                  <c:v>-1.11600598114947E-3</c:v>
                </c:pt>
                <c:pt idx="1276">
                  <c:v>-1.1160522175821001E-3</c:v>
                </c:pt>
                <c:pt idx="1277">
                  <c:v>-1.11609882514734E-3</c:v>
                </c:pt>
                <c:pt idx="1278">
                  <c:v>-1.1161451275870399E-3</c:v>
                </c:pt>
                <c:pt idx="1279">
                  <c:v>-1.1161911082973701E-3</c:v>
                </c:pt>
                <c:pt idx="1280">
                  <c:v>-1.1162371915974501E-3</c:v>
                </c:pt>
                <c:pt idx="1281">
                  <c:v>-1.1162837407386399E-3</c:v>
                </c:pt>
                <c:pt idx="1282">
                  <c:v>-1.11633050560736E-3</c:v>
                </c:pt>
                <c:pt idx="1283">
                  <c:v>-1.11637697863337E-3</c:v>
                </c:pt>
                <c:pt idx="1284">
                  <c:v>-1.1164231856550899E-3</c:v>
                </c:pt>
                <c:pt idx="1285">
                  <c:v>-1.1164692051459999E-3</c:v>
                </c:pt>
                <c:pt idx="1286">
                  <c:v>-1.11651508798147E-3</c:v>
                </c:pt>
                <c:pt idx="1287">
                  <c:v>-1.1165608344749799E-3</c:v>
                </c:pt>
                <c:pt idx="1288">
                  <c:v>-1.1166062035132399E-3</c:v>
                </c:pt>
                <c:pt idx="1289">
                  <c:v>-1.1166511372502799E-3</c:v>
                </c:pt>
                <c:pt idx="1290">
                  <c:v>-1.11669560071694E-3</c:v>
                </c:pt>
                <c:pt idx="1291">
                  <c:v>-1.11673951843468E-3</c:v>
                </c:pt>
                <c:pt idx="1292">
                  <c:v>-1.1167828768149199E-3</c:v>
                </c:pt>
                <c:pt idx="1293">
                  <c:v>-1.1168256978437E-3</c:v>
                </c:pt>
                <c:pt idx="1294">
                  <c:v>-1.1168681056824201E-3</c:v>
                </c:pt>
                <c:pt idx="1295">
                  <c:v>-1.11691014867109E-3</c:v>
                </c:pt>
                <c:pt idx="1296">
                  <c:v>-1.1169514063905301E-3</c:v>
                </c:pt>
                <c:pt idx="1297">
                  <c:v>-1.1169915940420199E-3</c:v>
                </c:pt>
                <c:pt idx="1298">
                  <c:v>-1.11703080950101E-3</c:v>
                </c:pt>
                <c:pt idx="1299">
                  <c:v>-1.1170691207691901E-3</c:v>
                </c:pt>
                <c:pt idx="1300">
                  <c:v>-1.11710657451197E-3</c:v>
                </c:pt>
                <c:pt idx="1301">
                  <c:v>-1.1171432077600101E-3</c:v>
                </c:pt>
                <c:pt idx="1302">
                  <c:v>-1.1171789222073399E-3</c:v>
                </c:pt>
                <c:pt idx="1303">
                  <c:v>-1.11721352952422E-3</c:v>
                </c:pt>
                <c:pt idx="1304">
                  <c:v>-1.1172469456517101E-3</c:v>
                </c:pt>
                <c:pt idx="1305">
                  <c:v>-1.1172791959753699E-3</c:v>
                </c:pt>
                <c:pt idx="1306">
                  <c:v>-1.1173103710249901E-3</c:v>
                </c:pt>
                <c:pt idx="1307">
                  <c:v>-1.1173406280439E-3</c:v>
                </c:pt>
                <c:pt idx="1308">
                  <c:v>-1.1173701004598201E-3</c:v>
                </c:pt>
                <c:pt idx="1309">
                  <c:v>-1.1173987898882201E-3</c:v>
                </c:pt>
                <c:pt idx="1310">
                  <c:v>-1.11742677645125E-3</c:v>
                </c:pt>
                <c:pt idx="1311">
                  <c:v>-1.11745426617463E-3</c:v>
                </c:pt>
                <c:pt idx="1312">
                  <c:v>-1.1174811330235299E-3</c:v>
                </c:pt>
                <c:pt idx="1313">
                  <c:v>-1.1175073518738001E-3</c:v>
                </c:pt>
                <c:pt idx="1314">
                  <c:v>-1.1175331569249301E-3</c:v>
                </c:pt>
                <c:pt idx="1315">
                  <c:v>-1.1175587489893699E-3</c:v>
                </c:pt>
                <c:pt idx="1316">
                  <c:v>-1.1175842602171599E-3</c:v>
                </c:pt>
                <c:pt idx="1317">
                  <c:v>-1.1176098045333901E-3</c:v>
                </c:pt>
                <c:pt idx="1318">
                  <c:v>-1.1176355409403299E-3</c:v>
                </c:pt>
                <c:pt idx="1319">
                  <c:v>-1.1176616890009E-3</c:v>
                </c:pt>
                <c:pt idx="1320">
                  <c:v>-1.1176884346185099E-3</c:v>
                </c:pt>
                <c:pt idx="1321">
                  <c:v>-1.11771575000045E-3</c:v>
                </c:pt>
                <c:pt idx="1322">
                  <c:v>-1.1177436940437099E-3</c:v>
                </c:pt>
                <c:pt idx="1323">
                  <c:v>-1.1177726926422599E-3</c:v>
                </c:pt>
                <c:pt idx="1324">
                  <c:v>-1.1178028707587899E-3</c:v>
                </c:pt>
                <c:pt idx="1325">
                  <c:v>-1.1178341963558999E-3</c:v>
                </c:pt>
                <c:pt idx="1326">
                  <c:v>-1.117866698721E-3</c:v>
                </c:pt>
                <c:pt idx="1327">
                  <c:v>-1.1179004266059899E-3</c:v>
                </c:pt>
                <c:pt idx="1328">
                  <c:v>-1.11793537938509E-3</c:v>
                </c:pt>
                <c:pt idx="1329">
                  <c:v>-1.1179715246031499E-3</c:v>
                </c:pt>
                <c:pt idx="1330">
                  <c:v>-1.1180088392518501E-3</c:v>
                </c:pt>
                <c:pt idx="1331">
                  <c:v>-1.1180473354050701E-3</c:v>
                </c:pt>
                <c:pt idx="1332">
                  <c:v>-1.1180870664871899E-3</c:v>
                </c:pt>
                <c:pt idx="1333">
                  <c:v>-1.1181280996820199E-3</c:v>
                </c:pt>
                <c:pt idx="1334">
                  <c:v>-1.1181704618739099E-3</c:v>
                </c:pt>
                <c:pt idx="1335">
                  <c:v>-1.11821412211953E-3</c:v>
                </c:pt>
                <c:pt idx="1336">
                  <c:v>-1.1182590198268801E-3</c:v>
                </c:pt>
                <c:pt idx="1337">
                  <c:v>-1.1183051040387899E-3</c:v>
                </c:pt>
                <c:pt idx="1338">
                  <c:v>-1.1183523503365299E-3</c:v>
                </c:pt>
                <c:pt idx="1339">
                  <c:v>-1.11840054646581E-3</c:v>
                </c:pt>
                <c:pt idx="1340">
                  <c:v>-1.11844941252422E-3</c:v>
                </c:pt>
                <c:pt idx="1341">
                  <c:v>-1.1184990093157301E-3</c:v>
                </c:pt>
                <c:pt idx="1342">
                  <c:v>-1.1185491021734699E-3</c:v>
                </c:pt>
                <c:pt idx="1343">
                  <c:v>-1.11859930499903E-3</c:v>
                </c:pt>
                <c:pt idx="1344">
                  <c:v>-1.11864923855677E-3</c:v>
                </c:pt>
                <c:pt idx="1345">
                  <c:v>-1.1186985972613101E-3</c:v>
                </c:pt>
                <c:pt idx="1346">
                  <c:v>-1.1187471432865801E-3</c:v>
                </c:pt>
                <c:pt idx="1347">
                  <c:v>-1.1187946387107299E-3</c:v>
                </c:pt>
                <c:pt idx="1348">
                  <c:v>-1.1188407281080899E-3</c:v>
                </c:pt>
                <c:pt idx="1349">
                  <c:v>-1.1188848902930299E-3</c:v>
                </c:pt>
                <c:pt idx="1350">
                  <c:v>-1.11892639222919E-3</c:v>
                </c:pt>
                <c:pt idx="1351">
                  <c:v>-1.1189649024107701E-3</c:v>
                </c:pt>
                <c:pt idx="1352">
                  <c:v>-1.11900031925552E-3</c:v>
                </c:pt>
                <c:pt idx="1353">
                  <c:v>-1.1190321943670199E-3</c:v>
                </c:pt>
                <c:pt idx="1354">
                  <c:v>-1.11906004652965E-3</c:v>
                </c:pt>
                <c:pt idx="1355">
                  <c:v>-1.1190833527821801E-3</c:v>
                </c:pt>
                <c:pt idx="1356">
                  <c:v>-1.1191015720429401E-3</c:v>
                </c:pt>
                <c:pt idx="1357">
                  <c:v>-1.11911426571181E-3</c:v>
                </c:pt>
                <c:pt idx="1358">
                  <c:v>-1.11912095191733E-3</c:v>
                </c:pt>
                <c:pt idx="1359">
                  <c:v>-1.11912145467967E-3</c:v>
                </c:pt>
                <c:pt idx="1360">
                  <c:v>-1.1191157910822799E-3</c:v>
                </c:pt>
                <c:pt idx="1361">
                  <c:v>-1.1191035349286799E-3</c:v>
                </c:pt>
                <c:pt idx="1362">
                  <c:v>-1.11908429303224E-3</c:v>
                </c:pt>
                <c:pt idx="1363">
                  <c:v>-1.1190578103525599E-3</c:v>
                </c:pt>
                <c:pt idx="1364">
                  <c:v>-1.1190241355052001E-3</c:v>
                </c:pt>
                <c:pt idx="1365">
                  <c:v>-1.11898338461495E-3</c:v>
                </c:pt>
                <c:pt idx="1366">
                  <c:v>-1.1189357063975101E-3</c:v>
                </c:pt>
                <c:pt idx="1367">
                  <c:v>-1.1188816808332901E-3</c:v>
                </c:pt>
                <c:pt idx="1368">
                  <c:v>-1.118821441164E-3</c:v>
                </c:pt>
                <c:pt idx="1369">
                  <c:v>-1.1187552734573899E-3</c:v>
                </c:pt>
                <c:pt idx="1370">
                  <c:v>-1.1186837743543899E-3</c:v>
                </c:pt>
                <c:pt idx="1371">
                  <c:v>-1.1186077402018501E-3</c:v>
                </c:pt>
                <c:pt idx="1372">
                  <c:v>-1.11852767691773E-3</c:v>
                </c:pt>
                <c:pt idx="1373">
                  <c:v>-1.1184445731756401E-3</c:v>
                </c:pt>
                <c:pt idx="1374">
                  <c:v>-1.11835943443768E-3</c:v>
                </c:pt>
                <c:pt idx="1375">
                  <c:v>-1.1182732737454299E-3</c:v>
                </c:pt>
                <c:pt idx="1376">
                  <c:v>-1.1181872743681899E-3</c:v>
                </c:pt>
                <c:pt idx="1377">
                  <c:v>-1.1181023839265799E-3</c:v>
                </c:pt>
                <c:pt idx="1378">
                  <c:v>-1.11801939635356E-3</c:v>
                </c:pt>
                <c:pt idx="1379">
                  <c:v>-1.1179399811170601E-3</c:v>
                </c:pt>
                <c:pt idx="1380">
                  <c:v>-1.1178654438486E-3</c:v>
                </c:pt>
                <c:pt idx="1381">
                  <c:v>-1.1177970193431499E-3</c:v>
                </c:pt>
                <c:pt idx="1382">
                  <c:v>-1.1177355211934999E-3</c:v>
                </c:pt>
                <c:pt idx="1383">
                  <c:v>-1.1176812972298301E-3</c:v>
                </c:pt>
                <c:pt idx="1384">
                  <c:v>-1.1176353886482001E-3</c:v>
                </c:pt>
                <c:pt idx="1385">
                  <c:v>-1.11759904628734E-3</c:v>
                </c:pt>
                <c:pt idx="1386">
                  <c:v>-1.11757268384301E-3</c:v>
                </c:pt>
                <c:pt idx="1387">
                  <c:v>-1.1175563401511E-3</c:v>
                </c:pt>
                <c:pt idx="1388">
                  <c:v>-1.11755019949793E-3</c:v>
                </c:pt>
                <c:pt idx="1389">
                  <c:v>-1.1175551591826301E-3</c:v>
                </c:pt>
                <c:pt idx="1390">
                  <c:v>-1.1175709332288399E-3</c:v>
                </c:pt>
                <c:pt idx="1391">
                  <c:v>-1.11759682878478E-3</c:v>
                </c:pt>
                <c:pt idx="1392">
                  <c:v>-1.1176322523446401E-3</c:v>
                </c:pt>
                <c:pt idx="1393">
                  <c:v>-1.11767581677777E-3</c:v>
                </c:pt>
                <c:pt idx="1394">
                  <c:v>-1.11772334547925E-3</c:v>
                </c:pt>
                <c:pt idx="1395">
                  <c:v>-1.11777336050218E-3</c:v>
                </c:pt>
                <c:pt idx="1396">
                  <c:v>-1.11782598140415E-3</c:v>
                </c:pt>
                <c:pt idx="1397">
                  <c:v>-1.1178814944647899E-3</c:v>
                </c:pt>
                <c:pt idx="1398">
                  <c:v>-1.11793994678383E-3</c:v>
                </c:pt>
                <c:pt idx="1399">
                  <c:v>-1.1180013626517799E-3</c:v>
                </c:pt>
                <c:pt idx="1400">
                  <c:v>-1.1180657594808299E-3</c:v>
                </c:pt>
                <c:pt idx="1401">
                  <c:v>-1.1181331414355301E-3</c:v>
                </c:pt>
                <c:pt idx="1402">
                  <c:v>-1.1182034543335E-3</c:v>
                </c:pt>
                <c:pt idx="1403">
                  <c:v>-1.11827661909224E-3</c:v>
                </c:pt>
                <c:pt idx="1404">
                  <c:v>-1.11835254850424E-3</c:v>
                </c:pt>
                <c:pt idx="1405">
                  <c:v>-1.1184311384513201E-3</c:v>
                </c:pt>
                <c:pt idx="1406">
                  <c:v>-1.1185122676160501E-3</c:v>
                </c:pt>
                <c:pt idx="1407">
                  <c:v>-1.1185958151476601E-3</c:v>
                </c:pt>
                <c:pt idx="1408">
                  <c:v>-1.11868165822928E-3</c:v>
                </c:pt>
                <c:pt idx="1409">
                  <c:v>-1.1187696443512301E-3</c:v>
                </c:pt>
                <c:pt idx="1410">
                  <c:v>-1.11885960864821E-3</c:v>
                </c:pt>
                <c:pt idx="1411">
                  <c:v>-1.11895144167097E-3</c:v>
                </c:pt>
                <c:pt idx="1412">
                  <c:v>-1.11904510038865E-3</c:v>
                </c:pt>
                <c:pt idx="1413">
                  <c:v>-1.11914054044336E-3</c:v>
                </c:pt>
                <c:pt idx="1414">
                  <c:v>-1.11923766481125E-3</c:v>
                </c:pt>
                <c:pt idx="1415">
                  <c:v>-1.1193363211709801E-3</c:v>
                </c:pt>
                <c:pt idx="1416">
                  <c:v>-1.1194363316764399E-3</c:v>
                </c:pt>
                <c:pt idx="1417">
                  <c:v>-1.1195375441824401E-3</c:v>
                </c:pt>
                <c:pt idx="1418">
                  <c:v>-1.11963985253328E-3</c:v>
                </c:pt>
                <c:pt idx="1419">
                  <c:v>-1.11974314548739E-3</c:v>
                </c:pt>
                <c:pt idx="1420">
                  <c:v>-1.1198472506171E-3</c:v>
                </c:pt>
                <c:pt idx="1421">
                  <c:v>-1.1199519681284601E-3</c:v>
                </c:pt>
                <c:pt idx="1422">
                  <c:v>-1.12005714890369E-3</c:v>
                </c:pt>
                <c:pt idx="1423">
                  <c:v>-1.1201626989911699E-3</c:v>
                </c:pt>
                <c:pt idx="1424">
                  <c:v>-1.12026853119727E-3</c:v>
                </c:pt>
                <c:pt idx="1425">
                  <c:v>-1.12037454793494E-3</c:v>
                </c:pt>
                <c:pt idx="1426">
                  <c:v>-1.1204806433256301E-3</c:v>
                </c:pt>
                <c:pt idx="1427">
                  <c:v>-1.1205866949812E-3</c:v>
                </c:pt>
                <c:pt idx="1428">
                  <c:v>-1.1206925611055699E-3</c:v>
                </c:pt>
                <c:pt idx="1429">
                  <c:v>-1.1207981036941901E-3</c:v>
                </c:pt>
                <c:pt idx="1430">
                  <c:v>-1.12090322894466E-3</c:v>
                </c:pt>
                <c:pt idx="1431">
                  <c:v>-1.12100790433668E-3</c:v>
                </c:pt>
                <c:pt idx="1432">
                  <c:v>-1.12111212550198E-3</c:v>
                </c:pt>
                <c:pt idx="1433">
                  <c:v>-1.1212158602260901E-3</c:v>
                </c:pt>
                <c:pt idx="1434">
                  <c:v>-1.1213190254452401E-3</c:v>
                </c:pt>
                <c:pt idx="1435">
                  <c:v>-1.12142151037016E-3</c:v>
                </c:pt>
                <c:pt idx="1436">
                  <c:v>-1.12152322005215E-3</c:v>
                </c:pt>
                <c:pt idx="1437">
                  <c:v>-1.1216241052368901E-3</c:v>
                </c:pt>
                <c:pt idx="1438">
                  <c:v>-1.1217241573144401E-3</c:v>
                </c:pt>
                <c:pt idx="1439">
                  <c:v>-1.12182339638962E-3</c:v>
                </c:pt>
                <c:pt idx="1440">
                  <c:v>-1.1219218583639E-3</c:v>
                </c:pt>
                <c:pt idx="1441">
                  <c:v>-1.1220195496457099E-3</c:v>
                </c:pt>
                <c:pt idx="1442">
                  <c:v>-1.1221164185222E-3</c:v>
                </c:pt>
                <c:pt idx="1443">
                  <c:v>-1.1222124002974599E-3</c:v>
                </c:pt>
                <c:pt idx="1444">
                  <c:v>-1.12230747457855E-3</c:v>
                </c:pt>
                <c:pt idx="1445">
                  <c:v>-1.1224016639773001E-3</c:v>
                </c:pt>
                <c:pt idx="1446">
                  <c:v>-1.12249498884609E-3</c:v>
                </c:pt>
                <c:pt idx="1447">
                  <c:v>-1.12258743368105E-3</c:v>
                </c:pt>
                <c:pt idx="1448">
                  <c:v>-1.1226789613012699E-3</c:v>
                </c:pt>
                <c:pt idx="1449">
                  <c:v>-1.12276954708292E-3</c:v>
                </c:pt>
                <c:pt idx="1450">
                  <c:v>-1.1228591930326399E-3</c:v>
                </c:pt>
                <c:pt idx="1451">
                  <c:v>-1.12294792376741E-3</c:v>
                </c:pt>
                <c:pt idx="1452">
                  <c:v>-1.12303575295348E-3</c:v>
                </c:pt>
                <c:pt idx="1453">
                  <c:v>-1.1231226379856401E-3</c:v>
                </c:pt>
                <c:pt idx="1454">
                  <c:v>-1.12320850518631E-3</c:v>
                </c:pt>
                <c:pt idx="1455">
                  <c:v>-1.12329332918235E-3</c:v>
                </c:pt>
                <c:pt idx="1456">
                  <c:v>-1.12337713572417E-3</c:v>
                </c:pt>
                <c:pt idx="1457">
                  <c:v>-1.1234599145126499E-3</c:v>
                </c:pt>
                <c:pt idx="1458">
                  <c:v>-1.1235415884808899E-3</c:v>
                </c:pt>
                <c:pt idx="1459">
                  <c:v>-1.1236220821623901E-3</c:v>
                </c:pt>
                <c:pt idx="1460">
                  <c:v>-1.1237013291846901E-3</c:v>
                </c:pt>
                <c:pt idx="1461">
                  <c:v>-1.1237791788472301E-3</c:v>
                </c:pt>
                <c:pt idx="1462">
                  <c:v>-1.1238554368102E-3</c:v>
                </c:pt>
                <c:pt idx="1463">
                  <c:v>-1.1239301062270399E-3</c:v>
                </c:pt>
                <c:pt idx="1464">
                  <c:v>-1.12400349845607E-3</c:v>
                </c:pt>
                <c:pt idx="1465">
                  <c:v>-1.1240760396664499E-3</c:v>
                </c:pt>
                <c:pt idx="1466">
                  <c:v>-1.1241480381567401E-3</c:v>
                </c:pt>
                <c:pt idx="1467">
                  <c:v>-1.1242196219585199E-3</c:v>
                </c:pt>
                <c:pt idx="1468">
                  <c:v>-1.12429079113037E-3</c:v>
                </c:pt>
                <c:pt idx="1469">
                  <c:v>-1.12436149816153E-3</c:v>
                </c:pt>
                <c:pt idx="1470">
                  <c:v>-1.1244317121075001E-3</c:v>
                </c:pt>
                <c:pt idx="1471">
                  <c:v>-1.12450144284818E-3</c:v>
                </c:pt>
                <c:pt idx="1472">
                  <c:v>-1.12457073390416E-3</c:v>
                </c:pt>
                <c:pt idx="1473">
                  <c:v>-1.1246396474066599E-3</c:v>
                </c:pt>
                <c:pt idx="1474">
                  <c:v>-1.1247082545245101E-3</c:v>
                </c:pt>
                <c:pt idx="1475">
                  <c:v>-1.1247766298634601E-3</c:v>
                </c:pt>
                <c:pt idx="1476">
                  <c:v>-1.1248448465522099E-3</c:v>
                </c:pt>
                <c:pt idx="1477">
                  <c:v>-1.1249129730894201E-3</c:v>
                </c:pt>
                <c:pt idx="1478">
                  <c:v>-1.12498106953574E-3</c:v>
                </c:pt>
                <c:pt idx="1479">
                  <c:v>-1.12504917854061E-3</c:v>
                </c:pt>
                <c:pt idx="1480">
                  <c:v>-1.12511731611833E-3</c:v>
                </c:pt>
                <c:pt idx="1481">
                  <c:v>-1.1251854745803001E-3</c:v>
                </c:pt>
                <c:pt idx="1482">
                  <c:v>-1.12525364100563E-3</c:v>
                </c:pt>
                <c:pt idx="1483">
                  <c:v>-1.1253218185094699E-3</c:v>
                </c:pt>
                <c:pt idx="1484">
                  <c:v>-1.1253900333150499E-3</c:v>
                </c:pt>
                <c:pt idx="1485">
                  <c:v>-1.1254583221882799E-3</c:v>
                </c:pt>
                <c:pt idx="1486">
                  <c:v>-1.12552671182317E-3</c:v>
                </c:pt>
                <c:pt idx="1487">
                  <c:v>-1.12559520890839E-3</c:v>
                </c:pt>
                <c:pt idx="1488">
                  <c:v>-1.1256638068043499E-3</c:v>
                </c:pt>
                <c:pt idx="1489">
                  <c:v>-1.1257324945581899E-3</c:v>
                </c:pt>
                <c:pt idx="1490">
                  <c:v>-1.1258012529105699E-3</c:v>
                </c:pt>
                <c:pt idx="1491">
                  <c:v>-1.1258700416334399E-3</c:v>
                </c:pt>
                <c:pt idx="1492">
                  <c:v>-1.1259387945329201E-3</c:v>
                </c:pt>
                <c:pt idx="1493">
                  <c:v>-1.12600742828029E-3</c:v>
                </c:pt>
                <c:pt idx="1494">
                  <c:v>-1.12607585717127E-3</c:v>
                </c:pt>
                <c:pt idx="1495">
                  <c:v>-1.1261440046810699E-3</c:v>
                </c:pt>
                <c:pt idx="1496">
                  <c:v>-1.1262118079812301E-3</c:v>
                </c:pt>
                <c:pt idx="1497">
                  <c:v>-1.1262792142199801E-3</c:v>
                </c:pt>
                <c:pt idx="1498">
                  <c:v>-1.1263461698856399E-3</c:v>
                </c:pt>
                <c:pt idx="1499">
                  <c:v>-1.1264126101960699E-3</c:v>
                </c:pt>
                <c:pt idx="1500">
                  <c:v>-1.12647845863978E-3</c:v>
                </c:pt>
                <c:pt idx="1501">
                  <c:v>-1.1265436403409201E-3</c:v>
                </c:pt>
                <c:pt idx="1502">
                  <c:v>-1.1266081001128699E-3</c:v>
                </c:pt>
                <c:pt idx="1503">
                  <c:v>-1.12667180988469E-3</c:v>
                </c:pt>
                <c:pt idx="1504">
                  <c:v>-1.1267347581040499E-3</c:v>
                </c:pt>
                <c:pt idx="1505">
                  <c:v>-1.1267969279675301E-3</c:v>
                </c:pt>
                <c:pt idx="1506">
                  <c:v>-1.1268582780608199E-3</c:v>
                </c:pt>
                <c:pt idx="1507">
                  <c:v>-1.12691873433624E-3</c:v>
                </c:pt>
                <c:pt idx="1508">
                  <c:v>-1.1269781946010001E-3</c:v>
                </c:pt>
                <c:pt idx="1509">
                  <c:v>-1.1270365419648E-3</c:v>
                </c:pt>
                <c:pt idx="1510">
                  <c:v>-1.1270936590361701E-3</c:v>
                </c:pt>
                <c:pt idx="1511">
                  <c:v>-1.1271494314328201E-3</c:v>
                </c:pt>
                <c:pt idx="1512">
                  <c:v>-1.1272037367198501E-3</c:v>
                </c:pt>
                <c:pt idx="1513">
                  <c:v>-1.12725643010137E-3</c:v>
                </c:pt>
                <c:pt idx="1514">
                  <c:v>-1.1273073427379E-3</c:v>
                </c:pt>
                <c:pt idx="1515">
                  <c:v>-1.1273562959536901E-3</c:v>
                </c:pt>
                <c:pt idx="1516">
                  <c:v>-1.1274031200309599E-3</c:v>
                </c:pt>
                <c:pt idx="1517">
                  <c:v>-1.12744766502915E-3</c:v>
                </c:pt>
                <c:pt idx="1518">
                  <c:v>-1.12748980174003E-3</c:v>
                </c:pt>
                <c:pt idx="1519">
                  <c:v>-1.1275294217134701E-3</c:v>
                </c:pt>
                <c:pt idx="1520">
                  <c:v>-1.1275664464165901E-3</c:v>
                </c:pt>
                <c:pt idx="1521">
                  <c:v>-1.12760084453019E-3</c:v>
                </c:pt>
                <c:pt idx="1522">
                  <c:v>-1.1276326429891801E-3</c:v>
                </c:pt>
                <c:pt idx="1523">
                  <c:v>-1.12766192072733E-3</c:v>
                </c:pt>
                <c:pt idx="1524">
                  <c:v>-1.12768879519553E-3</c:v>
                </c:pt>
                <c:pt idx="1525">
                  <c:v>-1.1277134207379801E-3</c:v>
                </c:pt>
                <c:pt idx="1526">
                  <c:v>-1.12773599830319E-3</c:v>
                </c:pt>
                <c:pt idx="1527">
                  <c:v>-1.12775677869991E-3</c:v>
                </c:pt>
                <c:pt idx="1528">
                  <c:v>-1.1277760545884701E-3</c:v>
                </c:pt>
                <c:pt idx="1529">
                  <c:v>-1.1277941515734401E-3</c:v>
                </c:pt>
                <c:pt idx="1530">
                  <c:v>-1.1278114138024999E-3</c:v>
                </c:pt>
                <c:pt idx="1531">
                  <c:v>-1.12782816634478E-3</c:v>
                </c:pt>
                <c:pt idx="1532">
                  <c:v>-1.1278446667539999E-3</c:v>
                </c:pt>
                <c:pt idx="1533">
                  <c:v>-1.12786109396819E-3</c:v>
                </c:pt>
                <c:pt idx="1534">
                  <c:v>-1.1278776000690201E-3</c:v>
                </c:pt>
                <c:pt idx="1535">
                  <c:v>-1.1278943893758199E-3</c:v>
                </c:pt>
                <c:pt idx="1536">
                  <c:v>-1.1279117646788299E-3</c:v>
                </c:pt>
                <c:pt idx="1537">
                  <c:v>-1.1279301124971701E-3</c:v>
                </c:pt>
                <c:pt idx="1538">
                  <c:v>-1.1279498447399399E-3</c:v>
                </c:pt>
                <c:pt idx="1539">
                  <c:v>-1.1279713346399999E-3</c:v>
                </c:pt>
                <c:pt idx="1540">
                  <c:v>-1.1279948761388099E-3</c:v>
                </c:pt>
                <c:pt idx="1541">
                  <c:v>-1.12802067361678E-3</c:v>
                </c:pt>
                <c:pt idx="1542">
                  <c:v>-1.12804885143473E-3</c:v>
                </c:pt>
                <c:pt idx="1543">
                  <c:v>-1.1280794690856999E-3</c:v>
                </c:pt>
                <c:pt idx="1544">
                  <c:v>-1.1281125336412999E-3</c:v>
                </c:pt>
                <c:pt idx="1545">
                  <c:v>-1.12814800788619E-3</c:v>
                </c:pt>
                <c:pt idx="1546">
                  <c:v>-1.1281858157905799E-3</c:v>
                </c:pt>
                <c:pt idx="1547">
                  <c:v>-1.12822584720622E-3</c:v>
                </c:pt>
                <c:pt idx="1548">
                  <c:v>-1.12826796216245E-3</c:v>
                </c:pt>
                <c:pt idx="1549">
                  <c:v>-1.12831199314411E-3</c:v>
                </c:pt>
                <c:pt idx="1550">
                  <c:v>-1.12835774337892E-3</c:v>
                </c:pt>
                <c:pt idx="1551">
                  <c:v>-1.1284049817939399E-3</c:v>
                </c:pt>
                <c:pt idx="1552">
                  <c:v>-1.12845343906092E-3</c:v>
                </c:pt>
                <c:pt idx="1553">
                  <c:v>-1.1285028100932401E-3</c:v>
                </c:pt>
                <c:pt idx="1554">
                  <c:v>-1.1285527645729699E-3</c:v>
                </c:pt>
                <c:pt idx="1555">
                  <c:v>-1.1286029613358499E-3</c:v>
                </c:pt>
                <c:pt idx="1556">
                  <c:v>-1.1286530600631999E-3</c:v>
                </c:pt>
                <c:pt idx="1557">
                  <c:v>-1.1287027271129899E-3</c:v>
                </c:pt>
                <c:pt idx="1558">
                  <c:v>-1.12875163780068E-3</c:v>
                </c:pt>
                <c:pt idx="1559">
                  <c:v>-1.12879947917937E-3</c:v>
                </c:pt>
                <c:pt idx="1560">
                  <c:v>-1.12884595426064E-3</c:v>
                </c:pt>
                <c:pt idx="1561">
                  <c:v>-1.1288907851935101E-3</c:v>
                </c:pt>
                <c:pt idx="1562">
                  <c:v>-1.12893371320824E-3</c:v>
                </c:pt>
                <c:pt idx="1563">
                  <c:v>-1.1289744961868601E-3</c:v>
                </c:pt>
                <c:pt idx="1564">
                  <c:v>-1.1290129069772301E-3</c:v>
                </c:pt>
                <c:pt idx="1565">
                  <c:v>-1.12904873521564E-3</c:v>
                </c:pt>
                <c:pt idx="1566">
                  <c:v>-1.1290817931504701E-3</c:v>
                </c:pt>
                <c:pt idx="1567">
                  <c:v>-1.12911192320356E-3</c:v>
                </c:pt>
                <c:pt idx="1568">
                  <c:v>-1.12913900319908E-3</c:v>
                </c:pt>
                <c:pt idx="1569">
                  <c:v>-1.1291629457812499E-3</c:v>
                </c:pt>
                <c:pt idx="1570">
                  <c:v>-1.12918369193086E-3</c:v>
                </c:pt>
                <c:pt idx="1571">
                  <c:v>-1.12920120267527E-3</c:v>
                </c:pt>
                <c:pt idx="1572">
                  <c:v>-1.1292154546170901E-3</c:v>
                </c:pt>
                <c:pt idx="1573">
                  <c:v>-1.12922644213454E-3</c:v>
                </c:pt>
                <c:pt idx="1574">
                  <c:v>-1.12923418415495E-3</c:v>
                </c:pt>
                <c:pt idx="1575">
                  <c:v>-1.1292387302166201E-3</c:v>
                </c:pt>
                <c:pt idx="1576">
                  <c:v>-1.1292401611839599E-3</c:v>
                </c:pt>
                <c:pt idx="1577">
                  <c:v>-1.12923858344761E-3</c:v>
                </c:pt>
                <c:pt idx="1578">
                  <c:v>-1.1292341193769101E-3</c:v>
                </c:pt>
                <c:pt idx="1579">
                  <c:v>-1.12922689914565E-3</c:v>
                </c:pt>
                <c:pt idx="1580">
                  <c:v>-1.12921705833811E-3</c:v>
                </c:pt>
                <c:pt idx="1581">
                  <c:v>-1.1292047418477501E-3</c:v>
                </c:pt>
                <c:pt idx="1582">
                  <c:v>-1.12919011000887E-3</c:v>
                </c:pt>
                <c:pt idx="1583">
                  <c:v>-1.1291733414999299E-3</c:v>
                </c:pt>
                <c:pt idx="1584">
                  <c:v>-1.1291546306865601E-3</c:v>
                </c:pt>
                <c:pt idx="1585">
                  <c:v>-1.12913418183059E-3</c:v>
                </c:pt>
                <c:pt idx="1586">
                  <c:v>-1.12911220458921E-3</c:v>
                </c:pt>
                <c:pt idx="1587">
                  <c:v>-1.1290889129302499E-3</c:v>
                </c:pt>
                <c:pt idx="1588">
                  <c:v>-1.1290645257375101E-3</c:v>
                </c:pt>
                <c:pt idx="1589">
                  <c:v>-1.12903926624393E-3</c:v>
                </c:pt>
                <c:pt idx="1590">
                  <c:v>-1.1290133601800101E-3</c:v>
                </c:pt>
                <c:pt idx="1591">
                  <c:v>-1.12898703546766E-3</c:v>
                </c:pt>
                <c:pt idx="1592">
                  <c:v>-1.12896052514405E-3</c:v>
                </c:pt>
                <c:pt idx="1593">
                  <c:v>-1.12893407111964E-3</c:v>
                </c:pt>
                <c:pt idx="1594">
                  <c:v>-1.1289079249151999E-3</c:v>
                </c:pt>
                <c:pt idx="1595">
                  <c:v>-1.1288823447096401E-3</c:v>
                </c:pt>
                <c:pt idx="1596">
                  <c:v>-1.12885759141558E-3</c:v>
                </c:pt>
                <c:pt idx="1597">
                  <c:v>-1.12883392633453E-3</c:v>
                </c:pt>
                <c:pt idx="1598">
                  <c:v>-1.1288116114278599E-3</c:v>
                </c:pt>
                <c:pt idx="1599">
                  <c:v>-1.1287909128417099E-3</c:v>
                </c:pt>
                <c:pt idx="1600">
                  <c:v>-1.1287721062606E-3</c:v>
                </c:pt>
                <c:pt idx="1601">
                  <c:v>-1.12875547712715E-3</c:v>
                </c:pt>
                <c:pt idx="1602">
                  <c:v>-1.1287413061481801E-3</c:v>
                </c:pt>
                <c:pt idx="1603">
                  <c:v>-1.1287298383426401E-3</c:v>
                </c:pt>
                <c:pt idx="1604">
                  <c:v>-1.1287212482556E-3</c:v>
                </c:pt>
                <c:pt idx="1605">
                  <c:v>-1.1287156213267799E-3</c:v>
                </c:pt>
                <c:pt idx="1606">
                  <c:v>-1.1287129636373199E-3</c:v>
                </c:pt>
                <c:pt idx="1607">
                  <c:v>-1.12871323529996E-3</c:v>
                </c:pt>
                <c:pt idx="1608">
                  <c:v>-1.1287163898398001E-3</c:v>
                </c:pt>
                <c:pt idx="1609">
                  <c:v>-1.12872240134976E-3</c:v>
                </c:pt>
                <c:pt idx="1610">
                  <c:v>-1.12873127101282E-3</c:v>
                </c:pt>
                <c:pt idx="1611">
                  <c:v>-1.1287430163477699E-3</c:v>
                </c:pt>
                <c:pt idx="1612">
                  <c:v>-1.12875765295188E-3</c:v>
                </c:pt>
                <c:pt idx="1613">
                  <c:v>-1.12877517792793E-3</c:v>
                </c:pt>
                <c:pt idx="1614">
                  <c:v>-1.1287955596947701E-3</c:v>
                </c:pt>
                <c:pt idx="1615">
                  <c:v>-1.12881873451081E-3</c:v>
                </c:pt>
                <c:pt idx="1616">
                  <c:v>-1.1288446079083E-3</c:v>
                </c:pt>
                <c:pt idx="1617">
                  <c:v>-1.1288730592042501E-3</c:v>
                </c:pt>
                <c:pt idx="1618">
                  <c:v>-1.1289039480028901E-3</c:v>
                </c:pt>
                <c:pt idx="1619">
                  <c:v>-1.1289371218836E-3</c:v>
                </c:pt>
                <c:pt idx="1620">
                  <c:v>-1.12897242391565E-3</c:v>
                </c:pt>
                <c:pt idx="1621">
                  <c:v>-1.1290096979665301E-3</c:v>
                </c:pt>
                <c:pt idx="1622">
                  <c:v>-1.12904879008847E-3</c:v>
                </c:pt>
                <c:pt idx="1623">
                  <c:v>-1.1290895459530499E-3</c:v>
                </c:pt>
                <c:pt idx="1624">
                  <c:v>-1.1291318063811999E-3</c:v>
                </c:pt>
                <c:pt idx="1625">
                  <c:v>-1.12917540387856E-3</c:v>
                </c:pt>
                <c:pt idx="1626">
                  <c:v>-1.1292201620232199E-3</c:v>
                </c:pt>
                <c:pt idx="1627">
                  <c:v>-1.1292658975291E-3</c:v>
                </c:pt>
                <c:pt idx="1628">
                  <c:v>-1.1293124235228101E-3</c:v>
                </c:pt>
                <c:pt idx="1629">
                  <c:v>-1.12935955277729E-3</c:v>
                </c:pt>
                <c:pt idx="1630">
                  <c:v>-1.1294071005898E-3</c:v>
                </c:pt>
                <c:pt idx="1631">
                  <c:v>-1.1294548874549301E-3</c:v>
                </c:pt>
                <c:pt idx="1632">
                  <c:v>-1.12950274130745E-3</c:v>
                </c:pt>
                <c:pt idx="1633">
                  <c:v>-1.1295504985481201E-3</c:v>
                </c:pt>
                <c:pt idx="1634">
                  <c:v>-1.12959800314072E-3</c:v>
                </c:pt>
                <c:pt idx="1635">
                  <c:v>-1.1296451039589899E-3</c:v>
                </c:pt>
                <c:pt idx="1636">
                  <c:v>-1.1296916517124301E-3</c:v>
                </c:pt>
                <c:pt idx="1637">
                  <c:v>-1.12973749732757E-3</c:v>
                </c:pt>
                <c:pt idx="1638">
                  <c:v>-1.1297824930330601E-3</c:v>
                </c:pt>
                <c:pt idx="1639">
                  <c:v>-1.1298264957943201E-3</c:v>
                </c:pt>
                <c:pt idx="1640">
                  <c:v>-1.1298693711660401E-3</c:v>
                </c:pt>
                <c:pt idx="1641">
                  <c:v>-1.1299109952591501E-3</c:v>
                </c:pt>
                <c:pt idx="1642">
                  <c:v>-1.12995125374566E-3</c:v>
                </c:pt>
                <c:pt idx="1643">
                  <c:v>-1.12999003884481E-3</c:v>
                </c:pt>
                <c:pt idx="1644">
                  <c:v>-1.1300272466146599E-3</c:v>
                </c:pt>
                <c:pt idx="1645">
                  <c:v>-1.1300627766695399E-3</c:v>
                </c:pt>
                <c:pt idx="1646">
                  <c:v>-1.1300965348292999E-3</c:v>
                </c:pt>
                <c:pt idx="1647">
                  <c:v>-1.1301284372595599E-3</c:v>
                </c:pt>
                <c:pt idx="1648">
                  <c:v>-1.1301584136193699E-3</c:v>
                </c:pt>
                <c:pt idx="1649">
                  <c:v>-1.1301864072743701E-3</c:v>
                </c:pt>
                <c:pt idx="1650">
                  <c:v>-1.1302123724430001E-3</c:v>
                </c:pt>
                <c:pt idx="1651">
                  <c:v>-1.1302362700174201E-3</c:v>
                </c:pt>
                <c:pt idx="1652">
                  <c:v>-1.1302580644083199E-3</c:v>
                </c:pt>
                <c:pt idx="1653">
                  <c:v>-1.1302777226812101E-3</c:v>
                </c:pt>
                <c:pt idx="1654">
                  <c:v>-1.13029521539694E-3</c:v>
                </c:pt>
                <c:pt idx="1655">
                  <c:v>-1.13031051744787E-3</c:v>
                </c:pt>
                <c:pt idx="1656">
                  <c:v>-1.1303236075699699E-3</c:v>
                </c:pt>
                <c:pt idx="1657">
                  <c:v>-1.1303344664721901E-3</c:v>
                </c:pt>
                <c:pt idx="1658">
                  <c:v>-1.13034307433593E-3</c:v>
                </c:pt>
                <c:pt idx="1659">
                  <c:v>-1.13034940822584E-3</c:v>
                </c:pt>
                <c:pt idx="1660">
                  <c:v>-1.1303534394282099E-3</c:v>
                </c:pt>
                <c:pt idx="1661">
                  <c:v>-1.1303551308507701E-3</c:v>
                </c:pt>
                <c:pt idx="1662">
                  <c:v>-1.13035443526957E-3</c:v>
                </c:pt>
                <c:pt idx="1663">
                  <c:v>-1.13035129539793E-3</c:v>
                </c:pt>
                <c:pt idx="1664">
                  <c:v>-1.1303456459960299E-3</c:v>
                </c:pt>
                <c:pt idx="1665">
                  <c:v>-1.1303374172023299E-3</c:v>
                </c:pt>
                <c:pt idx="1666">
                  <c:v>-1.1303265378521401E-3</c:v>
                </c:pt>
                <c:pt idx="1667">
                  <c:v>-1.1303129379487901E-3</c:v>
                </c:pt>
                <c:pt idx="1668">
                  <c:v>-1.1302965504319199E-3</c:v>
                </c:pt>
                <c:pt idx="1669">
                  <c:v>-1.1302773136980999E-3</c:v>
                </c:pt>
                <c:pt idx="1670">
                  <c:v>-1.1302551772653601E-3</c:v>
                </c:pt>
                <c:pt idx="1671">
                  <c:v>-1.13023011212361E-3</c:v>
                </c:pt>
                <c:pt idx="1672">
                  <c:v>-1.1302021239883401E-3</c:v>
                </c:pt>
                <c:pt idx="1673">
                  <c:v>-1.13017126364176E-3</c:v>
                </c:pt>
                <c:pt idx="1674">
                  <c:v>-1.13013762734056E-3</c:v>
                </c:pt>
                <c:pt idx="1675">
                  <c:v>-1.1301013440096199E-3</c:v>
                </c:pt>
                <c:pt idx="1676">
                  <c:v>-1.1300625528769799E-3</c:v>
                </c:pt>
                <c:pt idx="1677">
                  <c:v>-1.13002138076541E-3</c:v>
                </c:pt>
                <c:pt idx="1678">
                  <c:v>-1.12997792867248E-3</c:v>
                </c:pt>
                <c:pt idx="1679">
                  <c:v>-1.12993227243398E-3</c:v>
                </c:pt>
                <c:pt idx="1680">
                  <c:v>-1.12988447548865E-3</c:v>
                </c:pt>
                <c:pt idx="1681">
                  <c:v>-1.1298346070439599E-3</c:v>
                </c:pt>
                <c:pt idx="1682">
                  <c:v>-1.1297827582849799E-3</c:v>
                </c:pt>
                <c:pt idx="1683">
                  <c:v>-1.1297290519102601E-3</c:v>
                </c:pt>
                <c:pt idx="1684">
                  <c:v>-1.1296736439481701E-3</c:v>
                </c:pt>
                <c:pt idx="1685">
                  <c:v>-1.1296167195037599E-3</c:v>
                </c:pt>
                <c:pt idx="1686">
                  <c:v>-1.12955848509221E-3</c:v>
                </c:pt>
                <c:pt idx="1687">
                  <c:v>-1.1294991599718001E-3</c:v>
                </c:pt>
                <c:pt idx="1688">
                  <c:v>-1.1294389682277299E-3</c:v>
                </c:pt>
                <c:pt idx="1689">
                  <c:v>-1.12937813279618E-3</c:v>
                </c:pt>
                <c:pt idx="1690">
                  <c:v>-1.1293168721505399E-3</c:v>
                </c:pt>
                <c:pt idx="1691">
                  <c:v>-1.12925539973956E-3</c:v>
                </c:pt>
                <c:pt idx="1692">
                  <c:v>-1.12919392540968E-3</c:v>
                </c:pt>
                <c:pt idx="1693">
                  <c:v>-1.1291326572954699E-3</c:v>
                </c:pt>
                <c:pt idx="1694">
                  <c:v>-1.12907180251738E-3</c:v>
                </c:pt>
                <c:pt idx="1695">
                  <c:v>-1.1290115656693901E-3</c:v>
                </c:pt>
                <c:pt idx="1696">
                  <c:v>-1.12895214515155E-3</c:v>
                </c:pt>
                <c:pt idx="1697">
                  <c:v>-1.12889372826479E-3</c:v>
                </c:pt>
                <c:pt idx="1698">
                  <c:v>-1.1288364862222201E-3</c:v>
                </c:pt>
                <c:pt idx="1699">
                  <c:v>-1.1287805699343101E-3</c:v>
                </c:pt>
                <c:pt idx="1700">
                  <c:v>-1.1287261069913199E-3</c:v>
                </c:pt>
                <c:pt idx="1701">
                  <c:v>-1.1286731999981001E-3</c:v>
                </c:pt>
                <c:pt idx="1702">
                  <c:v>-1.12862192629855E-3</c:v>
                </c:pt>
                <c:pt idx="1703">
                  <c:v>-1.12857233896223E-3</c:v>
                </c:pt>
                <c:pt idx="1704">
                  <c:v>-1.12852446859439E-3</c:v>
                </c:pt>
                <c:pt idx="1705">
                  <c:v>-1.1284783252220501E-3</c:v>
                </c:pt>
                <c:pt idx="1706">
                  <c:v>-1.12843389948681E-3</c:v>
                </c:pt>
                <c:pt idx="1707">
                  <c:v>-1.1283911628033299E-3</c:v>
                </c:pt>
                <c:pt idx="1708">
                  <c:v>-1.1283500668654101E-3</c:v>
                </c:pt>
                <c:pt idx="1709">
                  <c:v>-1.1283105434650401E-3</c:v>
                </c:pt>
                <c:pt idx="1710">
                  <c:v>-1.1282725056106699E-3</c:v>
                </c:pt>
                <c:pt idx="1711">
                  <c:v>-1.1282358503058099E-3</c:v>
                </c:pt>
                <c:pt idx="1712">
                  <c:v>-1.1282004624517999E-3</c:v>
                </c:pt>
                <c:pt idx="1713">
                  <c:v>-1.12816621875386E-3</c:v>
                </c:pt>
                <c:pt idx="1714">
                  <c:v>-1.1281329906336901E-3</c:v>
                </c:pt>
                <c:pt idx="1715">
                  <c:v>-1.12810064590346E-3</c:v>
                </c:pt>
                <c:pt idx="1716">
                  <c:v>-1.1280690498425899E-3</c:v>
                </c:pt>
                <c:pt idx="1717">
                  <c:v>-1.12803806676212E-3</c:v>
                </c:pt>
                <c:pt idx="1718">
                  <c:v>-1.1280075628491001E-3</c:v>
                </c:pt>
                <c:pt idx="1719">
                  <c:v>-1.1279774102489E-3</c:v>
                </c:pt>
                <c:pt idx="1720">
                  <c:v>-1.12794749151524E-3</c:v>
                </c:pt>
                <c:pt idx="1721">
                  <c:v>-1.1279177032906399E-3</c:v>
                </c:pt>
                <c:pt idx="1722">
                  <c:v>-1.1278879585270899E-3</c:v>
                </c:pt>
                <c:pt idx="1723">
                  <c:v>-1.1278581873729199E-3</c:v>
                </c:pt>
                <c:pt idx="1724">
                  <c:v>-1.12782833744632E-3</c:v>
                </c:pt>
                <c:pt idx="1725">
                  <c:v>-1.1277983742250201E-3</c:v>
                </c:pt>
                <c:pt idx="1726">
                  <c:v>-1.1277682818260199E-3</c:v>
                </c:pt>
                <c:pt idx="1727">
                  <c:v>-1.1277380639549499E-3</c:v>
                </c:pt>
                <c:pt idx="1728">
                  <c:v>-1.1277077445909899E-3</c:v>
                </c:pt>
                <c:pt idx="1729">
                  <c:v>-1.12767736801066E-3</c:v>
                </c:pt>
                <c:pt idx="1730">
                  <c:v>-1.1276469978470901E-3</c:v>
                </c:pt>
                <c:pt idx="1731">
                  <c:v>-1.1276167149609801E-3</c:v>
                </c:pt>
                <c:pt idx="1732">
                  <c:v>-1.1275866140751599E-3</c:v>
                </c:pt>
                <c:pt idx="1733">
                  <c:v>-1.12755679945879E-3</c:v>
                </c:pt>
                <c:pt idx="1734">
                  <c:v>-1.12752738029143E-3</c:v>
                </c:pt>
                <c:pt idx="1735">
                  <c:v>-1.12749846644407E-3</c:v>
                </c:pt>
                <c:pt idx="1736">
                  <c:v>-1.1274701651531199E-3</c:v>
                </c:pt>
                <c:pt idx="1737">
                  <c:v>-1.12744257853569E-3</c:v>
                </c:pt>
                <c:pt idx="1738">
                  <c:v>-1.1274158013915799E-3</c:v>
                </c:pt>
                <c:pt idx="1739">
                  <c:v>-1.1273899186603801E-3</c:v>
                </c:pt>
                <c:pt idx="1740">
                  <c:v>-1.12736500254138E-3</c:v>
                </c:pt>
                <c:pt idx="1741">
                  <c:v>-1.1273411104739701E-3</c:v>
                </c:pt>
                <c:pt idx="1742">
                  <c:v>-1.12731828611807E-3</c:v>
                </c:pt>
                <c:pt idx="1743">
                  <c:v>-1.12729656514904E-3</c:v>
                </c:pt>
                <c:pt idx="1744">
                  <c:v>-1.1272759857155301E-3</c:v>
                </c:pt>
                <c:pt idx="1745">
                  <c:v>-1.12725660065603E-3</c:v>
                </c:pt>
                <c:pt idx="1746">
                  <c:v>-1.1272384867395801E-3</c:v>
                </c:pt>
                <c:pt idx="1747">
                  <c:v>-1.1272217466679799E-3</c:v>
                </c:pt>
                <c:pt idx="1748">
                  <c:v>-1.1272065023449E-3</c:v>
                </c:pt>
                <c:pt idx="1749">
                  <c:v>-1.12719288153273E-3</c:v>
                </c:pt>
                <c:pt idx="1750">
                  <c:v>-1.1271810025520199E-3</c:v>
                </c:pt>
                <c:pt idx="1751">
                  <c:v>-1.1271709619638001E-3</c:v>
                </c:pt>
                <c:pt idx="1752">
                  <c:v>-1.1271628283848201E-3</c:v>
                </c:pt>
                <c:pt idx="1753">
                  <c:v>-1.1271566429110699E-3</c:v>
                </c:pt>
                <c:pt idx="1754">
                  <c:v>-1.1271524244014599E-3</c:v>
                </c:pt>
                <c:pt idx="1755">
                  <c:v>-1.1271501768565001E-3</c:v>
                </c:pt>
                <c:pt idx="1756">
                  <c:v>-1.1271498962961801E-3</c:v>
                </c:pt>
                <c:pt idx="1757">
                  <c:v>-1.12715157540095E-3</c:v>
                </c:pt>
                <c:pt idx="1758">
                  <c:v>-1.1271552051957099E-3</c:v>
                </c:pt>
                <c:pt idx="1759">
                  <c:v>-1.1271607739228901E-3</c:v>
                </c:pt>
                <c:pt idx="1760">
                  <c:v>-1.12716826389286E-3</c:v>
                </c:pt>
                <c:pt idx="1761">
                  <c:v>-1.12717764750601E-3</c:v>
                </c:pt>
                <c:pt idx="1762">
                  <c:v>-1.1271888837553999E-3</c:v>
                </c:pt>
                <c:pt idx="1763">
                  <c:v>-1.1272019162693399E-3</c:v>
                </c:pt>
                <c:pt idx="1764">
                  <c:v>-1.12721667337189E-3</c:v>
                </c:pt>
                <c:pt idx="1765">
                  <c:v>-1.12723306993172E-3</c:v>
                </c:pt>
                <c:pt idx="1766">
                  <c:v>-1.12725101022644E-3</c:v>
                </c:pt>
                <c:pt idx="1767">
                  <c:v>-1.12727039087541E-3</c:v>
                </c:pt>
                <c:pt idx="1768">
                  <c:v>-1.12729110308725E-3</c:v>
                </c:pt>
                <c:pt idx="1769">
                  <c:v>-1.1273130338571001E-3</c:v>
                </c:pt>
                <c:pt idx="1770">
                  <c:v>-1.1273360661291599E-3</c:v>
                </c:pt>
                <c:pt idx="1771">
                  <c:v>-1.1273600782046699E-3</c:v>
                </c:pt>
                <c:pt idx="1772">
                  <c:v>-1.12738494282153E-3</c:v>
                </c:pt>
                <c:pt idx="1773">
                  <c:v>-1.12741052639004E-3</c:v>
                </c:pt>
                <c:pt idx="1774">
                  <c:v>-1.1274366888303501E-3</c:v>
                </c:pt>
                <c:pt idx="1775">
                  <c:v>-1.1274632842825599E-3</c:v>
                </c:pt>
                <c:pt idx="1776">
                  <c:v>-1.1274901626518101E-3</c:v>
                </c:pt>
                <c:pt idx="1777">
                  <c:v>-1.1275171716072199E-3</c:v>
                </c:pt>
                <c:pt idx="1778">
                  <c:v>-1.12754415845273E-3</c:v>
                </c:pt>
                <c:pt idx="1779">
                  <c:v>-1.12757097136849E-3</c:v>
                </c:pt>
                <c:pt idx="1780">
                  <c:v>-1.1275974598712001E-3</c:v>
                </c:pt>
                <c:pt idx="1781">
                  <c:v>-1.1276234747734E-3</c:v>
                </c:pt>
                <c:pt idx="1782">
                  <c:v>-1.1276488681769099E-3</c:v>
                </c:pt>
                <c:pt idx="1783">
                  <c:v>-1.12767349395508E-3</c:v>
                </c:pt>
                <c:pt idx="1784">
                  <c:v>-1.1276972088150299E-3</c:v>
                </c:pt>
                <c:pt idx="1785">
                  <c:v>-1.12771987361847E-3</c:v>
                </c:pt>
                <c:pt idx="1786">
                  <c:v>-1.1277413544484799E-3</c:v>
                </c:pt>
                <c:pt idx="1787">
                  <c:v>-1.1277615230621599E-3</c:v>
                </c:pt>
                <c:pt idx="1788">
                  <c:v>-1.1277802567680199E-3</c:v>
                </c:pt>
                <c:pt idx="1789">
                  <c:v>-1.1277974381508999E-3</c:v>
                </c:pt>
                <c:pt idx="1790">
                  <c:v>-1.1278129551912199E-3</c:v>
                </c:pt>
                <c:pt idx="1791">
                  <c:v>-1.12782670211533E-3</c:v>
                </c:pt>
                <c:pt idx="1792">
                  <c:v>-1.12783858092238E-3</c:v>
                </c:pt>
                <c:pt idx="1793">
                  <c:v>-1.1278485032192899E-3</c:v>
                </c:pt>
                <c:pt idx="1794">
                  <c:v>-1.12785639194076E-3</c:v>
                </c:pt>
                <c:pt idx="1795">
                  <c:v>-1.1278621827289399E-3</c:v>
                </c:pt>
                <c:pt idx="1796">
                  <c:v>-1.1278658250271801E-3</c:v>
                </c:pt>
                <c:pt idx="1797">
                  <c:v>-1.12786728313178E-3</c:v>
                </c:pt>
                <c:pt idx="1798">
                  <c:v>-1.12786653746566E-3</c:v>
                </c:pt>
                <c:pt idx="1799">
                  <c:v>-1.12786358622517E-3</c:v>
                </c:pt>
                <c:pt idx="1800">
                  <c:v>-1.1278584473710699E-3</c:v>
                </c:pt>
                <c:pt idx="1801">
                  <c:v>-1.1278511607367701E-3</c:v>
                </c:pt>
                <c:pt idx="1802">
                  <c:v>-1.1278417898590799E-3</c:v>
                </c:pt>
                <c:pt idx="1803">
                  <c:v>-1.1278304230574901E-3</c:v>
                </c:pt>
                <c:pt idx="1804">
                  <c:v>-1.12781717336399E-3</c:v>
                </c:pt>
                <c:pt idx="1805">
                  <c:v>-1.1278021771392399E-3</c:v>
                </c:pt>
                <c:pt idx="1806">
                  <c:v>-1.12778559151973E-3</c:v>
                </c:pt>
                <c:pt idx="1807">
                  <c:v>-1.12776759106358E-3</c:v>
                </c:pt>
                <c:pt idx="1808">
                  <c:v>-1.1277483639516399E-3</c:v>
                </c:pt>
                <c:pt idx="1809">
                  <c:v>-1.1277281078199599E-3</c:v>
                </c:pt>
                <c:pt idx="1810">
                  <c:v>-1.1277070249213E-3</c:v>
                </c:pt>
                <c:pt idx="1811">
                  <c:v>-1.12768531616929E-3</c:v>
                </c:pt>
                <c:pt idx="1812">
                  <c:v>-1.1276631739984199E-3</c:v>
                </c:pt>
                <c:pt idx="1813">
                  <c:v>-1.12764077485719E-3</c:v>
                </c:pt>
                <c:pt idx="1814">
                  <c:v>-1.1276182730900401E-3</c:v>
                </c:pt>
                <c:pt idx="1815">
                  <c:v>-1.12759579828878E-3</c:v>
                </c:pt>
                <c:pt idx="1816">
                  <c:v>-1.1275734574609101E-3</c:v>
                </c:pt>
                <c:pt idx="1817">
                  <c:v>-1.1275513417226199E-3</c:v>
                </c:pt>
                <c:pt idx="1818">
                  <c:v>-1.12752953542031E-3</c:v>
                </c:pt>
                <c:pt idx="1819">
                  <c:v>-1.12750812453459E-3</c:v>
                </c:pt>
                <c:pt idx="1820">
                  <c:v>-1.12748720146909E-3</c:v>
                </c:pt>
                <c:pt idx="1821">
                  <c:v>-1.12746686474034E-3</c:v>
                </c:pt>
                <c:pt idx="1822">
                  <c:v>-1.1274472139644099E-3</c:v>
                </c:pt>
                <c:pt idx="1823">
                  <c:v>-1.1274283420520601E-3</c:v>
                </c:pt>
                <c:pt idx="1824">
                  <c:v>-1.12741032713816E-3</c:v>
                </c:pt>
                <c:pt idx="1825">
                  <c:v>-1.12739322643827E-3</c:v>
                </c:pt>
                <c:pt idx="1826">
                  <c:v>-1.1273770732833301E-3</c:v>
                </c:pt>
                <c:pt idx="1827">
                  <c:v>-1.1273618774953499E-3</c:v>
                </c:pt>
                <c:pt idx="1828">
                  <c:v>-1.12734762839227E-3</c:v>
                </c:pt>
                <c:pt idx="1829">
                  <c:v>-1.1273342992186601E-3</c:v>
                </c:pt>
                <c:pt idx="1830">
                  <c:v>-1.12732185170168E-3</c:v>
                </c:pt>
                <c:pt idx="1831">
                  <c:v>-1.12731023966361E-3</c:v>
                </c:pt>
                <c:pt idx="1832">
                  <c:v>-1.12729941108391E-3</c:v>
                </c:pt>
                <c:pt idx="1833">
                  <c:v>-1.12728930856621E-3</c:v>
                </c:pt>
                <c:pt idx="1834">
                  <c:v>-1.1272798686701099E-3</c:v>
                </c:pt>
                <c:pt idx="1835">
                  <c:v>-1.1272710208674801E-3</c:v>
                </c:pt>
                <c:pt idx="1836">
                  <c:v>-1.12726268689681E-3</c:v>
                </c:pt>
                <c:pt idx="1837">
                  <c:v>-1.1272547810483799E-3</c:v>
                </c:pt>
                <c:pt idx="1838">
                  <c:v>-1.1272472115381399E-3</c:v>
                </c:pt>
                <c:pt idx="1839">
                  <c:v>-1.1272398827692101E-3</c:v>
                </c:pt>
                <c:pt idx="1840">
                  <c:v>-1.1272326980443499E-3</c:v>
                </c:pt>
                <c:pt idx="1841">
                  <c:v>-1.12722556221831E-3</c:v>
                </c:pt>
                <c:pt idx="1842">
                  <c:v>-1.12721838384568E-3</c:v>
                </c:pt>
                <c:pt idx="1843">
                  <c:v>-1.1272110765465999E-3</c:v>
                </c:pt>
                <c:pt idx="1844">
                  <c:v>-1.1272035595350899E-3</c:v>
                </c:pt>
                <c:pt idx="1845">
                  <c:v>-1.12719575748027E-3</c:v>
                </c:pt>
                <c:pt idx="1846">
                  <c:v>-1.12718760003482E-3</c:v>
                </c:pt>
                <c:pt idx="1847">
                  <c:v>-1.1271790214031901E-3</c:v>
                </c:pt>
                <c:pt idx="1848">
                  <c:v>-1.1271699602086701E-3</c:v>
                </c:pt>
                <c:pt idx="1849">
                  <c:v>-1.12716035969545E-3</c:v>
                </c:pt>
                <c:pt idx="1850">
                  <c:v>-1.12715016807494E-3</c:v>
                </c:pt>
                <c:pt idx="1851">
                  <c:v>-1.1271393387137401E-3</c:v>
                </c:pt>
                <c:pt idx="1852">
                  <c:v>-1.12712782992071E-3</c:v>
                </c:pt>
                <c:pt idx="1853">
                  <c:v>-1.12711560428353E-3</c:v>
                </c:pt>
                <c:pt idx="1854">
                  <c:v>-1.1271026277113901E-3</c:v>
                </c:pt>
                <c:pt idx="1855">
                  <c:v>-1.1270888684344899E-3</c:v>
                </c:pt>
                <c:pt idx="1856">
                  <c:v>-1.1270742961386501E-3</c:v>
                </c:pt>
                <c:pt idx="1857">
                  <c:v>-1.1270588812289999E-3</c:v>
                </c:pt>
                <c:pt idx="1858">
                  <c:v>-1.1270425940428899E-3</c:v>
                </c:pt>
                <c:pt idx="1859">
                  <c:v>-1.1270254037841899E-3</c:v>
                </c:pt>
                <c:pt idx="1860">
                  <c:v>-1.12700727706023E-3</c:v>
                </c:pt>
                <c:pt idx="1861">
                  <c:v>-1.1269881760993599E-3</c:v>
                </c:pt>
                <c:pt idx="1862">
                  <c:v>-1.1269680568888199E-3</c:v>
                </c:pt>
                <c:pt idx="1863">
                  <c:v>-1.1269468675086599E-3</c:v>
                </c:pt>
                <c:pt idx="1864">
                  <c:v>-1.1269245468423601E-3</c:v>
                </c:pt>
                <c:pt idx="1865">
                  <c:v>-1.12690102369116E-3</c:v>
                </c:pt>
                <c:pt idx="1866">
                  <c:v>-1.12687621620286E-3</c:v>
                </c:pt>
                <c:pt idx="1867">
                  <c:v>-1.1268500315075401E-3</c:v>
                </c:pt>
                <c:pt idx="1868">
                  <c:v>-1.12682236552687E-3</c:v>
                </c:pt>
                <c:pt idx="1869">
                  <c:v>-1.1267931030469699E-3</c:v>
                </c:pt>
                <c:pt idx="1870">
                  <c:v>-1.1267621182555101E-3</c:v>
                </c:pt>
                <c:pt idx="1871">
                  <c:v>-1.1267292759917899E-3</c:v>
                </c:pt>
                <c:pt idx="1872">
                  <c:v>-1.12669443391594E-3</c:v>
                </c:pt>
                <c:pt idx="1873">
                  <c:v>-1.12665744566723E-3</c:v>
                </c:pt>
                <c:pt idx="1874">
                  <c:v>-1.1266181648865699E-3</c:v>
                </c:pt>
                <c:pt idx="1875">
                  <c:v>-1.1265764497939499E-3</c:v>
                </c:pt>
                <c:pt idx="1876">
                  <c:v>-1.12653216791176E-3</c:v>
                </c:pt>
                <c:pt idx="1877">
                  <c:v>-1.1264852005615101E-3</c:v>
                </c:pt>
                <c:pt idx="1878">
                  <c:v>-1.1264354469078901E-3</c:v>
                </c:pt>
                <c:pt idx="1879">
                  <c:v>-1.1263828274856299E-3</c:v>
                </c:pt>
                <c:pt idx="1880">
                  <c:v>-1.12632728718655E-3</c:v>
                </c:pt>
                <c:pt idx="1881">
                  <c:v>-1.1262687975357899E-3</c:v>
                </c:pt>
                <c:pt idx="1882">
                  <c:v>-1.1262073578127299E-3</c:v>
                </c:pt>
                <c:pt idx="1883">
                  <c:v>-1.12614299438312E-3</c:v>
                </c:pt>
                <c:pt idx="1884">
                  <c:v>-1.12607575774338E-3</c:v>
                </c:pt>
                <c:pt idx="1885">
                  <c:v>-1.1260057173369299E-3</c:v>
                </c:pt>
                <c:pt idx="1886">
                  <c:v>-1.12593295502358E-3</c:v>
                </c:pt>
                <c:pt idx="1887">
                  <c:v>-1.1258575587904699E-3</c:v>
                </c:pt>
                <c:pt idx="1888">
                  <c:v>-1.1257796184828499E-3</c:v>
                </c:pt>
                <c:pt idx="1889">
                  <c:v>-1.1256992248209899E-3</c:v>
                </c:pt>
                <c:pt idx="1890">
                  <c:v>-1.1256164719121501E-3</c:v>
                </c:pt>
                <c:pt idx="1891">
                  <c:v>-1.12553146229447E-3</c:v>
                </c:pt>
                <c:pt idx="1892">
                  <c:v>-1.12544431274242E-3</c:v>
                </c:pt>
                <c:pt idx="1893">
                  <c:v>-1.1253551589164401E-3</c:v>
                </c:pt>
                <c:pt idx="1894">
                  <c:v>-1.1252641574448401E-3</c:v>
                </c:pt>
                <c:pt idx="1895">
                  <c:v>-1.1251714849195801E-3</c:v>
                </c:pt>
                <c:pt idx="1896">
                  <c:v>-1.12507733420817E-3</c:v>
                </c:pt>
                <c:pt idx="1897">
                  <c:v>-1.1249819091332101E-3</c:v>
                </c:pt>
                <c:pt idx="1898">
                  <c:v>-1.1248854188105901E-3</c:v>
                </c:pt>
                <c:pt idx="1899">
                  <c:v>-1.1247880727841999E-3</c:v>
                </c:pt>
                <c:pt idx="1900">
                  <c:v>-1.1246900776722499E-3</c:v>
                </c:pt>
                <c:pt idx="1901">
                  <c:v>-1.12459163550734E-3</c:v>
                </c:pt>
                <c:pt idx="1902">
                  <c:v>-1.1244929434633499E-3</c:v>
                </c:pt>
                <c:pt idx="1903">
                  <c:v>-1.1243941943366699E-3</c:v>
                </c:pt>
                <c:pt idx="1904">
                  <c:v>-1.1242955770513199E-3</c:v>
                </c:pt>
                <c:pt idx="1905">
                  <c:v>-1.1241972765875E-3</c:v>
                </c:pt>
                <c:pt idx="1906">
                  <c:v>-1.1240994730242399E-3</c:v>
                </c:pt>
                <c:pt idx="1907">
                  <c:v>-1.1240023397290899E-3</c:v>
                </c:pt>
                <c:pt idx="1908">
                  <c:v>-1.1239060410092401E-3</c:v>
                </c:pt>
                <c:pt idx="1909">
                  <c:v>-1.12381072968343E-3</c:v>
                </c:pt>
                <c:pt idx="1910">
                  <c:v>-1.1237165450232499E-3</c:v>
                </c:pt>
                <c:pt idx="1911">
                  <c:v>-1.12362361137651E-3</c:v>
                </c:pt>
                <c:pt idx="1912">
                  <c:v>-1.1235320375842801E-3</c:v>
                </c:pt>
                <c:pt idx="1913">
                  <c:v>-1.1234419171010401E-3</c:v>
                </c:pt>
                <c:pt idx="1914">
                  <c:v>-1.12335332857817E-3</c:v>
                </c:pt>
                <c:pt idx="1915">
                  <c:v>-1.12326633661138E-3</c:v>
                </c:pt>
                <c:pt idx="1916">
                  <c:v>-1.12318099239341E-3</c:v>
                </c:pt>
                <c:pt idx="1917">
                  <c:v>-1.1230973341382899E-3</c:v>
                </c:pt>
                <c:pt idx="1918">
                  <c:v>-1.12301538730316E-3</c:v>
                </c:pt>
                <c:pt idx="1919">
                  <c:v>-1.1229351647652199E-3</c:v>
                </c:pt>
                <c:pt idx="1920">
                  <c:v>-1.1228566671601401E-3</c:v>
                </c:pt>
                <c:pt idx="1921">
                  <c:v>-1.1227798835382701E-3</c:v>
                </c:pt>
                <c:pt idx="1922">
                  <c:v>-1.1227047923795599E-3</c:v>
                </c:pt>
                <c:pt idx="1923">
                  <c:v>-1.12263136289067E-3</c:v>
                </c:pt>
                <c:pt idx="1924">
                  <c:v>-1.1225595564506E-3</c:v>
                </c:pt>
                <c:pt idx="1925">
                  <c:v>-1.12248932809659E-3</c:v>
                </c:pt>
                <c:pt idx="1926">
                  <c:v>-1.1224206280226899E-3</c:v>
                </c:pt>
                <c:pt idx="1927">
                  <c:v>-1.1223534031382799E-3</c:v>
                </c:pt>
                <c:pt idx="1928">
                  <c:v>-1.1222875987502701E-3</c:v>
                </c:pt>
                <c:pt idx="1929">
                  <c:v>-1.1222231603773901E-3</c:v>
                </c:pt>
                <c:pt idx="1930">
                  <c:v>-1.1221600356098301E-3</c:v>
                </c:pt>
                <c:pt idx="1931">
                  <c:v>-1.1220981758524799E-3</c:v>
                </c:pt>
                <c:pt idx="1932">
                  <c:v>-1.1220375377768599E-3</c:v>
                </c:pt>
                <c:pt idx="1933">
                  <c:v>-1.12197808436135E-3</c:v>
                </c:pt>
                <c:pt idx="1934">
                  <c:v>-1.121919785487E-3</c:v>
                </c:pt>
                <c:pt idx="1935">
                  <c:v>-1.12186261812617E-3</c:v>
                </c:pt>
                <c:pt idx="1936">
                  <c:v>-1.1218065661823999E-3</c:v>
                </c:pt>
                <c:pt idx="1937">
                  <c:v>-1.1217516200086599E-3</c:v>
                </c:pt>
                <c:pt idx="1938">
                  <c:v>-1.12169777557845E-3</c:v>
                </c:pt>
                <c:pt idx="1939">
                  <c:v>-1.1216450332472499E-3</c:v>
                </c:pt>
                <c:pt idx="1940">
                  <c:v>-1.12159339605241E-3</c:v>
                </c:pt>
                <c:pt idx="1941">
                  <c:v>-1.12154286756629E-3</c:v>
                </c:pt>
                <c:pt idx="1942">
                  <c:v>-1.12149344942523E-3</c:v>
                </c:pt>
                <c:pt idx="1943">
                  <c:v>-1.1214451387694599E-3</c:v>
                </c:pt>
                <c:pt idx="1944">
                  <c:v>-1.12139792590376E-3</c:v>
                </c:pt>
                <c:pt idx="1945">
                  <c:v>-1.12135179248988E-3</c:v>
                </c:pt>
                <c:pt idx="1946">
                  <c:v>-1.1213067105029001E-3</c:v>
                </c:pt>
                <c:pt idx="1947">
                  <c:v>-1.12126264205438E-3</c:v>
                </c:pt>
                <c:pt idx="1948">
                  <c:v>-1.1212195400598999E-3</c:v>
                </c:pt>
                <c:pt idx="1949">
                  <c:v>-1.12117734966292E-3</c:v>
                </c:pt>
                <c:pt idx="1950">
                  <c:v>-1.12113601033715E-3</c:v>
                </c:pt>
                <c:pt idx="1951">
                  <c:v>-1.1210954586360301E-3</c:v>
                </c:pt>
                <c:pt idx="1952">
                  <c:v>-1.12105563155458E-3</c:v>
                </c:pt>
                <c:pt idx="1953">
                  <c:v>-1.1210164703423901E-3</c:v>
                </c:pt>
                <c:pt idx="1954">
                  <c:v>-1.12097792435692E-3</c:v>
                </c:pt>
                <c:pt idx="1955">
                  <c:v>-1.12093995427464E-3</c:v>
                </c:pt>
                <c:pt idx="1956">
                  <c:v>-1.1209025338527101E-3</c:v>
                </c:pt>
                <c:pt idx="1957">
                  <c:v>-1.12086564959951E-3</c:v>
                </c:pt>
                <c:pt idx="1958">
                  <c:v>-1.1208292981878601E-3</c:v>
                </c:pt>
                <c:pt idx="1959">
                  <c:v>-1.12079348209349E-3</c:v>
                </c:pt>
                <c:pt idx="1960">
                  <c:v>-1.12075820451455E-3</c:v>
                </c:pt>
                <c:pt idx="1961">
                  <c:v>-1.1207234648858201E-3</c:v>
                </c:pt>
                <c:pt idx="1962">
                  <c:v>-1.12068925612787E-3</c:v>
                </c:pt>
                <c:pt idx="1963">
                  <c:v>-1.12065556422766E-3</c:v>
                </c:pt>
                <c:pt idx="1964">
                  <c:v>-1.12062237004054E-3</c:v>
                </c:pt>
                <c:pt idx="1965">
                  <c:v>-1.12058965258308E-3</c:v>
                </c:pt>
                <c:pt idx="1966">
                  <c:v>-1.12055739274716E-3</c:v>
                </c:pt>
                <c:pt idx="1967">
                  <c:v>-1.12052557637777E-3</c:v>
                </c:pt>
                <c:pt idx="1968">
                  <c:v>-1.12049419596603E-3</c:v>
                </c:pt>
                <c:pt idx="1969">
                  <c:v>-1.12046325067987E-3</c:v>
                </c:pt>
                <c:pt idx="1970">
                  <c:v>-1.1204327449287901E-3</c:v>
                </c:pt>
                <c:pt idx="1971">
                  <c:v>-1.1204026860061301E-3</c:v>
                </c:pt>
                <c:pt idx="1972">
                  <c:v>-1.1203730815001901E-3</c:v>
                </c:pt>
                <c:pt idx="1973">
                  <c:v>-1.12034393710368E-3</c:v>
                </c:pt>
                <c:pt idx="1974">
                  <c:v>-1.12031525522737E-3</c:v>
                </c:pt>
                <c:pt idx="1975">
                  <c:v>-1.1202870345229301E-3</c:v>
                </c:pt>
                <c:pt idx="1976">
                  <c:v>-1.1202592701378201E-3</c:v>
                </c:pt>
                <c:pt idx="1977">
                  <c:v>-1.12023195433942E-3</c:v>
                </c:pt>
                <c:pt idx="1978">
                  <c:v>-1.1202050770958199E-3</c:v>
                </c:pt>
                <c:pt idx="1979">
                  <c:v>-1.1201786262824899E-3</c:v>
                </c:pt>
                <c:pt idx="1980">
                  <c:v>-1.12015258735014E-3</c:v>
                </c:pt>
                <c:pt idx="1981">
                  <c:v>-1.1201269424806299E-3</c:v>
                </c:pt>
                <c:pt idx="1982">
                  <c:v>-1.1201016694144801E-3</c:v>
                </c:pt>
                <c:pt idx="1983">
                  <c:v>-1.1200767402150999E-3</c:v>
                </c:pt>
                <c:pt idx="1984">
                  <c:v>-1.1200521202292099E-3</c:v>
                </c:pt>
                <c:pt idx="1985">
                  <c:v>-1.1200277674213101E-3</c:v>
                </c:pt>
                <c:pt idx="1986">
                  <c:v>-1.12000363213534E-3</c:v>
                </c:pt>
                <c:pt idx="1987">
                  <c:v>-1.1199796572140899E-3</c:v>
                </c:pt>
                <c:pt idx="1988">
                  <c:v>-1.11995577832487E-3</c:v>
                </c:pt>
                <c:pt idx="1989">
                  <c:v>-1.11993192432483E-3</c:v>
                </c:pt>
                <c:pt idx="1990">
                  <c:v>-1.11990801754822E-3</c:v>
                </c:pt>
                <c:pt idx="1991">
                  <c:v>-1.1198839739821E-3</c:v>
                </c:pt>
                <c:pt idx="1992">
                  <c:v>-1.1198597033775699E-3</c:v>
                </c:pt>
                <c:pt idx="1993">
                  <c:v>-1.1198351093859801E-3</c:v>
                </c:pt>
                <c:pt idx="1994">
                  <c:v>-1.1198100898027199E-3</c:v>
                </c:pt>
                <c:pt idx="1995">
                  <c:v>-1.11978453696156E-3</c:v>
                </c:pt>
                <c:pt idx="1996">
                  <c:v>-1.1197583382808599E-3</c:v>
                </c:pt>
                <c:pt idx="1997">
                  <c:v>-1.1197313769477301E-3</c:v>
                </c:pt>
                <c:pt idx="1998">
                  <c:v>-1.1197035327438099E-3</c:v>
                </c:pt>
                <c:pt idx="1999">
                  <c:v>-1.1196746830520899E-3</c:v>
                </c:pt>
                <c:pt idx="2000">
                  <c:v>-1.11964470410915E-3</c:v>
                </c:pt>
                <c:pt idx="2001">
                  <c:v>-1.1196134725611701E-3</c:v>
                </c:pt>
                <c:pt idx="2002">
                  <c:v>-1.1195808673422701E-3</c:v>
                </c:pt>
                <c:pt idx="2003">
                  <c:v>-1.1195467718370801E-3</c:v>
                </c:pt>
                <c:pt idx="2004">
                  <c:v>-1.11951107624339E-3</c:v>
                </c:pt>
                <c:pt idx="2005">
                  <c:v>-1.11947368003151E-3</c:v>
                </c:pt>
                <c:pt idx="2006">
                  <c:v>-1.11943449440556E-3</c:v>
                </c:pt>
                <c:pt idx="2007">
                  <c:v>-1.1193934446942699E-3</c:v>
                </c:pt>
                <c:pt idx="2008">
                  <c:v>-1.11935047261232E-3</c:v>
                </c:pt>
                <c:pt idx="2009">
                  <c:v>-1.11930553832277E-3</c:v>
                </c:pt>
                <c:pt idx="2010">
                  <c:v>-1.1192586221969701E-3</c:v>
                </c:pt>
                <c:pt idx="2011">
                  <c:v>-1.11920972612513E-3</c:v>
                </c:pt>
                <c:pt idx="2012">
                  <c:v>-1.11915887420334E-3</c:v>
                </c:pt>
                <c:pt idx="2013">
                  <c:v>-1.1191061126322899E-3</c:v>
                </c:pt>
                <c:pt idx="2014">
                  <c:v>-1.1190515087231799E-3</c:v>
                </c:pt>
                <c:pt idx="2015">
                  <c:v>-1.11899514900584E-3</c:v>
                </c:pt>
                <c:pt idx="2016">
                  <c:v>-1.11893713654896E-3</c:v>
                </c:pt>
                <c:pt idx="2017">
                  <c:v>-1.1188775876960701E-3</c:v>
                </c:pt>
                <c:pt idx="2018">
                  <c:v>-1.1188166284690599E-3</c:v>
                </c:pt>
                <c:pt idx="2019">
                  <c:v>-1.1187543908890299E-3</c:v>
                </c:pt>
                <c:pt idx="2020">
                  <c:v>-1.1186910094339801E-3</c:v>
                </c:pt>
                <c:pt idx="2021">
                  <c:v>-1.11862661783188E-3</c:v>
                </c:pt>
                <c:pt idx="2022">
                  <c:v>-1.11856134639879E-3</c:v>
                </c:pt>
                <c:pt idx="2023">
                  <c:v>-1.11849532016593E-3</c:v>
                </c:pt>
                <c:pt idx="2024">
                  <c:v>-1.1184286580489E-3</c:v>
                </c:pt>
                <c:pt idx="2025">
                  <c:v>-1.1183614732343901E-3</c:v>
                </c:pt>
                <c:pt idx="2026">
                  <c:v>-1.1182938747600099E-3</c:v>
                </c:pt>
                <c:pt idx="2027">
                  <c:v>-1.11822596996913E-3</c:v>
                </c:pt>
                <c:pt idx="2028">
                  <c:v>-1.1181578672301001E-3</c:v>
                </c:pt>
                <c:pt idx="2029">
                  <c:v>-1.1180896781431699E-3</c:v>
                </c:pt>
                <c:pt idx="2030">
                  <c:v>-1.11802151851648E-3</c:v>
                </c:pt>
                <c:pt idx="2031">
                  <c:v>-1.1179535076899E-3</c:v>
                </c:pt>
                <c:pt idx="2032">
                  <c:v>-1.1178857662402001E-3</c:v>
                </c:pt>
                <c:pt idx="2033">
                  <c:v>-1.1178184125612001E-3</c:v>
                </c:pt>
                <c:pt idx="2034">
                  <c:v>-1.1177515591247601E-3</c:v>
                </c:pt>
                <c:pt idx="2035">
                  <c:v>-1.11768530929284E-3</c:v>
                </c:pt>
                <c:pt idx="2036">
                  <c:v>-1.11761975536047E-3</c:v>
                </c:pt>
                <c:pt idx="2037">
                  <c:v>-1.11755497814229E-3</c:v>
                </c:pt>
                <c:pt idx="2038">
                  <c:v>-1.1174910479980901E-3</c:v>
                </c:pt>
                <c:pt idx="2039">
                  <c:v>-1.11742802685165E-3</c:v>
                </c:pt>
                <c:pt idx="2040">
                  <c:v>-1.11736597057975E-3</c:v>
                </c:pt>
                <c:pt idx="2041">
                  <c:v>-1.11730493116094E-3</c:v>
                </c:pt>
                <c:pt idx="2042">
                  <c:v>-1.11724495814656E-3</c:v>
                </c:pt>
                <c:pt idx="2043">
                  <c:v>-1.1171860992802199E-3</c:v>
                </c:pt>
                <c:pt idx="2044">
                  <c:v>-1.1171284003615E-3</c:v>
                </c:pt>
                <c:pt idx="2045">
                  <c:v>-1.1170719046485699E-3</c:v>
                </c:pt>
                <c:pt idx="2046">
                  <c:v>-1.1170166521802601E-3</c:v>
                </c:pt>
                <c:pt idx="2047">
                  <c:v>-1.1169626793598199E-3</c:v>
                </c:pt>
                <c:pt idx="2048">
                  <c:v>-1.1169100190129701E-3</c:v>
                </c:pt>
                <c:pt idx="2049">
                  <c:v>-1.1168587009581399E-3</c:v>
                </c:pt>
                <c:pt idx="2050">
                  <c:v>-1.11680875296704E-3</c:v>
                </c:pt>
                <c:pt idx="2051">
                  <c:v>-1.11676020189137E-3</c:v>
                </c:pt>
                <c:pt idx="2052">
                  <c:v>-1.1167130747071999E-3</c:v>
                </c:pt>
                <c:pt idx="2053">
                  <c:v>-1.11666739927861E-3</c:v>
                </c:pt>
                <c:pt idx="2054">
                  <c:v>-1.1166232047411201E-3</c:v>
                </c:pt>
                <c:pt idx="2055">
                  <c:v>-1.11658052151743E-3</c:v>
                </c:pt>
                <c:pt idx="2056">
                  <c:v>-1.1165393810668499E-3</c:v>
                </c:pt>
                <c:pt idx="2057">
                  <c:v>-1.11649981551265E-3</c:v>
                </c:pt>
                <c:pt idx="2058">
                  <c:v>-1.1164618572790501E-3</c:v>
                </c:pt>
                <c:pt idx="2059">
                  <c:v>-1.11642553881562E-3</c:v>
                </c:pt>
                <c:pt idx="2060">
                  <c:v>-1.11639089241442E-3</c:v>
                </c:pt>
                <c:pt idx="2061">
                  <c:v>-1.1163579500640701E-3</c:v>
                </c:pt>
                <c:pt idx="2062">
                  <c:v>-1.1163267432544499E-3</c:v>
                </c:pt>
                <c:pt idx="2063">
                  <c:v>-1.1162973026510601E-3</c:v>
                </c:pt>
                <c:pt idx="2064">
                  <c:v>-1.11626965758773E-3</c:v>
                </c:pt>
                <c:pt idx="2065">
                  <c:v>-1.11624383536136E-3</c:v>
                </c:pt>
                <c:pt idx="2066">
                  <c:v>-1.1162198603371901E-3</c:v>
                </c:pt>
                <c:pt idx="2067">
                  <c:v>-1.11619775288053E-3</c:v>
                </c:pt>
                <c:pt idx="2068">
                  <c:v>-1.1161775281278701E-3</c:v>
                </c:pt>
                <c:pt idx="2069">
                  <c:v>-1.11615919461028E-3</c:v>
                </c:pt>
                <c:pt idx="2070">
                  <c:v>-1.11614275275437E-3</c:v>
                </c:pt>
                <c:pt idx="2071">
                  <c:v>-1.11612819331205E-3</c:v>
                </c:pt>
                <c:pt idx="2072">
                  <c:v>-1.11611549580016E-3</c:v>
                </c:pt>
                <c:pt idx="2073">
                  <c:v>-1.1161046270538699E-3</c:v>
                </c:pt>
                <c:pt idx="2074">
                  <c:v>-1.1160955400029899E-3</c:v>
                </c:pt>
                <c:pt idx="2075">
                  <c:v>-1.1160881727676499E-3</c:v>
                </c:pt>
                <c:pt idx="2076">
                  <c:v>-1.1160824481487499E-3</c:v>
                </c:pt>
                <c:pt idx="2077">
                  <c:v>-1.1160782735679499E-3</c:v>
                </c:pt>
                <c:pt idx="2078">
                  <c:v>-1.11607554150052E-3</c:v>
                </c:pt>
                <c:pt idx="2079">
                  <c:v>-1.1160741304395501E-3</c:v>
                </c:pt>
                <c:pt idx="2080">
                  <c:v>-1.1160739064240599E-3</c:v>
                </c:pt>
                <c:pt idx="2081">
                  <c:v>-1.1160747251454501E-3</c:v>
                </c:pt>
                <c:pt idx="2082">
                  <c:v>-1.1160764346057001E-3</c:v>
                </c:pt>
                <c:pt idx="2083">
                  <c:v>-1.1160788782404701E-3</c:v>
                </c:pt>
                <c:pt idx="2084">
                  <c:v>-1.11608189835065E-3</c:v>
                </c:pt>
                <c:pt idx="2085">
                  <c:v>-1.11608533962625E-3</c:v>
                </c:pt>
                <c:pt idx="2086">
                  <c:v>-1.1160890525167401E-3</c:v>
                </c:pt>
                <c:pt idx="2087">
                  <c:v>-1.11609289621156E-3</c:v>
                </c:pt>
                <c:pt idx="2088">
                  <c:v>-1.1160967410404801E-3</c:v>
                </c:pt>
                <c:pt idx="2089">
                  <c:v>-1.1161004701708201E-3</c:v>
                </c:pt>
                <c:pt idx="2090">
                  <c:v>-1.1161039805444701E-3</c:v>
                </c:pt>
                <c:pt idx="2091">
                  <c:v>-1.1161071830517E-3</c:v>
                </c:pt>
                <c:pt idx="2092">
                  <c:v>-1.1161100019812899E-3</c:v>
                </c:pt>
                <c:pt idx="2093">
                  <c:v>-1.11611237383394E-3</c:v>
                </c:pt>
                <c:pt idx="2094">
                  <c:v>-1.11611424565743E-3</c:v>
                </c:pt>
                <c:pt idx="2095">
                  <c:v>-1.1161155731572001E-3</c:v>
                </c:pt>
                <c:pt idx="2096">
                  <c:v>-1.1161163189331901E-3</c:v>
                </c:pt>
                <c:pt idx="2097">
                  <c:v>-1.1161164512417401E-3</c:v>
                </c:pt>
                <c:pt idx="2098">
                  <c:v>-1.11611594363664E-3</c:v>
                </c:pt>
                <c:pt idx="2099">
                  <c:v>-1.11611477567807E-3</c:v>
                </c:pt>
                <c:pt idx="2100">
                  <c:v>-1.1161129346415799E-3</c:v>
                </c:pt>
                <c:pt idx="2101">
                  <c:v>-1.1161104178776899E-3</c:v>
                </c:pt>
                <c:pt idx="2102">
                  <c:v>-1.1161072352615399E-3</c:v>
                </c:pt>
                <c:pt idx="2103">
                  <c:v>-1.11610341110555E-3</c:v>
                </c:pt>
                <c:pt idx="2104">
                  <c:v>-1.1160989850186401E-3</c:v>
                </c:pt>
                <c:pt idx="2105">
                  <c:v>-1.11609401145189E-3</c:v>
                </c:pt>
                <c:pt idx="2106">
                  <c:v>-1.1160885579931199E-3</c:v>
                </c:pt>
                <c:pt idx="2107">
                  <c:v>-1.1160827027635501E-3</c:v>
                </c:pt>
                <c:pt idx="2108">
                  <c:v>-1.1160765314467799E-3</c:v>
                </c:pt>
                <c:pt idx="2109">
                  <c:v>-1.116070134501E-3</c:v>
                </c:pt>
                <c:pt idx="2110">
                  <c:v>-1.1160636049792499E-3</c:v>
                </c:pt>
                <c:pt idx="2111">
                  <c:v>-1.1160570371615899E-3</c:v>
                </c:pt>
                <c:pt idx="2112">
                  <c:v>-1.1160505259574299E-3</c:v>
                </c:pt>
                <c:pt idx="2113">
                  <c:v>-1.11604416683736E-3</c:v>
                </c:pt>
                <c:pt idx="2114">
                  <c:v>-1.1160380559496401E-3</c:v>
                </c:pt>
                <c:pt idx="2115">
                  <c:v>-1.11603229008265E-3</c:v>
                </c:pt>
                <c:pt idx="2116">
                  <c:v>-1.1160269662354499E-3</c:v>
                </c:pt>
                <c:pt idx="2117">
                  <c:v>-1.1160221807119E-3</c:v>
                </c:pt>
                <c:pt idx="2118">
                  <c:v>-1.1160180278107501E-3</c:v>
                </c:pt>
                <c:pt idx="2119">
                  <c:v>-1.11601459829942E-3</c:v>
                </c:pt>
                <c:pt idx="2120">
                  <c:v>-1.1160119779068101E-3</c:v>
                </c:pt>
                <c:pt idx="2121">
                  <c:v>-1.11601024604751E-3</c:v>
                </c:pt>
                <c:pt idx="2122">
                  <c:v>-1.1160094749109301E-3</c:v>
                </c:pt>
                <c:pt idx="2123">
                  <c:v>-1.11600972894795E-3</c:v>
                </c:pt>
                <c:pt idx="2124">
                  <c:v>-1.1160110646948099E-3</c:v>
                </c:pt>
                <c:pt idx="2125">
                  <c:v>-1.1160135308158699E-3</c:v>
                </c:pt>
                <c:pt idx="2126">
                  <c:v>-1.11601716823581E-3</c:v>
                </c:pt>
                <c:pt idx="2127">
                  <c:v>-1.11602201026379E-3</c:v>
                </c:pt>
                <c:pt idx="2128">
                  <c:v>-1.1160280826699499E-3</c:v>
                </c:pt>
                <c:pt idx="2129">
                  <c:v>-1.11603540373615E-3</c:v>
                </c:pt>
                <c:pt idx="2130">
                  <c:v>-1.1160439843483599E-3</c:v>
                </c:pt>
                <c:pt idx="2131">
                  <c:v>-1.1160538282119401E-3</c:v>
                </c:pt>
                <c:pt idx="2132">
                  <c:v>-1.11606493225747E-3</c:v>
                </c:pt>
                <c:pt idx="2133">
                  <c:v>-1.11607728727049E-3</c:v>
                </c:pt>
                <c:pt idx="2134">
                  <c:v>-1.11609087874022E-3</c:v>
                </c:pt>
                <c:pt idx="2135">
                  <c:v>-1.1161056878908301E-3</c:v>
                </c:pt>
                <c:pt idx="2136">
                  <c:v>-1.11612169284088E-3</c:v>
                </c:pt>
                <c:pt idx="2137">
                  <c:v>-1.1161388698303399E-3</c:v>
                </c:pt>
                <c:pt idx="2138">
                  <c:v>-1.1161571944515399E-3</c:v>
                </c:pt>
                <c:pt idx="2139">
                  <c:v>-1.1161766428176799E-3</c:v>
                </c:pt>
                <c:pt idx="2140">
                  <c:v>-1.11619719259688E-3</c:v>
                </c:pt>
                <c:pt idx="2141">
                  <c:v>-1.1162188238353001E-3</c:v>
                </c:pt>
                <c:pt idx="2142">
                  <c:v>-1.1162415194956601E-3</c:v>
                </c:pt>
                <c:pt idx="2143">
                  <c:v>-1.1162652656496201E-3</c:v>
                </c:pt>
                <c:pt idx="2144">
                  <c:v>-1.1162900512862999E-3</c:v>
                </c:pt>
                <c:pt idx="2145">
                  <c:v>-1.1163158677278801E-3</c:v>
                </c:pt>
                <c:pt idx="2146">
                  <c:v>-1.1163427076697899E-3</c:v>
                </c:pt>
                <c:pt idx="2147">
                  <c:v>-1.11637056388694E-3</c:v>
                </c:pt>
                <c:pt idx="2148">
                  <c:v>-1.11639942766512E-3</c:v>
                </c:pt>
                <c:pt idx="2149">
                  <c:v>-1.1164292870325201E-3</c:v>
                </c:pt>
                <c:pt idx="2150">
                  <c:v>-1.11646012488629E-3</c:v>
                </c:pt>
                <c:pt idx="2151">
                  <c:v>-1.11649191713114E-3</c:v>
                </c:pt>
                <c:pt idx="2152">
                  <c:v>-1.1165246309722101E-3</c:v>
                </c:pt>
                <c:pt idx="2153">
                  <c:v>-1.1165582235185499E-3</c:v>
                </c:pt>
                <c:pt idx="2154">
                  <c:v>-1.1165926408526301E-3</c:v>
                </c:pt>
                <c:pt idx="2155">
                  <c:v>-1.1166278176935999E-3</c:v>
                </c:pt>
                <c:pt idx="2156">
                  <c:v>-1.1166636777289901E-3</c:v>
                </c:pt>
                <c:pt idx="2157">
                  <c:v>-1.1167001346192201E-3</c:v>
                </c:pt>
                <c:pt idx="2158">
                  <c:v>-1.11673709360582E-3</c:v>
                </c:pt>
                <c:pt idx="2159">
                  <c:v>-1.11677445359138E-3</c:v>
                </c:pt>
                <c:pt idx="2160">
                  <c:v>-1.11681210951763E-3</c:v>
                </c:pt>
                <c:pt idx="2161">
                  <c:v>-1.11684995484644E-3</c:v>
                </c:pt>
                <c:pt idx="2162">
                  <c:v>-1.116887883943E-3</c:v>
                </c:pt>
                <c:pt idx="2163">
                  <c:v>-1.1169257941618599E-3</c:v>
                </c:pt>
                <c:pt idx="2164">
                  <c:v>-1.1169635874462699E-3</c:v>
                </c:pt>
                <c:pt idx="2165">
                  <c:v>-1.1170011712777199E-3</c:v>
                </c:pt>
                <c:pt idx="2166">
                  <c:v>-1.1170384588713501E-3</c:v>
                </c:pt>
                <c:pt idx="2167">
                  <c:v>-1.11707536861173E-3</c:v>
                </c:pt>
                <c:pt idx="2168">
                  <c:v>-1.1171118228598799E-3</c:v>
                </c:pt>
                <c:pt idx="2169">
                  <c:v>-1.11714774640441E-3</c:v>
                </c:pt>
                <c:pt idx="2170">
                  <c:v>-1.11718306493669E-3</c:v>
                </c:pt>
                <c:pt idx="2171">
                  <c:v>-1.1172177039564699E-3</c:v>
                </c:pt>
                <c:pt idx="2172">
                  <c:v>-1.1172515884375501E-3</c:v>
                </c:pt>
                <c:pt idx="2173">
                  <c:v>-1.1172846434109899E-3</c:v>
                </c:pt>
                <c:pt idx="2174">
                  <c:v>-1.1173167953973499E-3</c:v>
                </c:pt>
                <c:pt idx="2175">
                  <c:v>-1.1173479744060501E-3</c:v>
                </c:pt>
                <c:pt idx="2176">
                  <c:v>-1.1173781160793001E-3</c:v>
                </c:pt>
                <c:pt idx="2177">
                  <c:v>-1.1174071635313399E-3</c:v>
                </c:pt>
                <c:pt idx="2178">
                  <c:v>-1.1174350685245499E-3</c:v>
                </c:pt>
                <c:pt idx="2179">
                  <c:v>-1.11746179180335E-3</c:v>
                </c:pt>
                <c:pt idx="2180">
                  <c:v>-1.1174873026169501E-3</c:v>
                </c:pt>
                <c:pt idx="2181">
                  <c:v>-1.1175115776443101E-3</c:v>
                </c:pt>
                <c:pt idx="2182">
                  <c:v>-1.1175345996429699E-3</c:v>
                </c:pt>
                <c:pt idx="2183">
                  <c:v>-1.1175563561548901E-3</c:v>
                </c:pt>
                <c:pt idx="2184">
                  <c:v>-1.1175768385264201E-3</c:v>
                </c:pt>
                <c:pt idx="2185">
                  <c:v>-1.1175960413649E-3</c:v>
                </c:pt>
                <c:pt idx="2186">
                  <c:v>-1.11761390185727E-3</c:v>
                </c:pt>
                <c:pt idx="2187">
                  <c:v>-1.1176301368480399E-3</c:v>
                </c:pt>
                <c:pt idx="2188">
                  <c:v>-1.1176448511675699E-3</c:v>
                </c:pt>
                <c:pt idx="2189">
                  <c:v>-1.1176581209368899E-3</c:v>
                </c:pt>
                <c:pt idx="2190">
                  <c:v>-1.11766998977868E-3</c:v>
                </c:pt>
                <c:pt idx="2191">
                  <c:v>-1.1176804912854E-3</c:v>
                </c:pt>
                <c:pt idx="2192">
                  <c:v>-1.1176896549467399E-3</c:v>
                </c:pt>
                <c:pt idx="2193">
                  <c:v>-1.11769750788778E-3</c:v>
                </c:pt>
                <c:pt idx="2194">
                  <c:v>-1.11770407492472E-3</c:v>
                </c:pt>
                <c:pt idx="2195">
                  <c:v>-1.11770937814109E-3</c:v>
                </c:pt>
                <c:pt idx="2196">
                  <c:v>-1.1177134363893799E-3</c:v>
                </c:pt>
                <c:pt idx="2197">
                  <c:v>-1.1177162648326601E-3</c:v>
                </c:pt>
                <c:pt idx="2198">
                  <c:v>-1.11771787457122E-3</c:v>
                </c:pt>
                <c:pt idx="2199">
                  <c:v>-1.11771827232721E-3</c:v>
                </c:pt>
                <c:pt idx="2200">
                  <c:v>-1.1177174600983501E-3</c:v>
                </c:pt>
                <c:pt idx="2201">
                  <c:v>-1.1177154347099801E-3</c:v>
                </c:pt>
                <c:pt idx="2202">
                  <c:v>-1.1177121872684901E-3</c:v>
                </c:pt>
                <c:pt idx="2203">
                  <c:v>-1.1177077025839499E-3</c:v>
                </c:pt>
                <c:pt idx="2204">
                  <c:v>-1.1177019586548599E-3</c:v>
                </c:pt>
                <c:pt idx="2205">
                  <c:v>-1.11769492630121E-3</c:v>
                </c:pt>
                <c:pt idx="2206">
                  <c:v>-1.1176865690142601E-3</c:v>
                </c:pt>
                <c:pt idx="2207">
                  <c:v>-1.1176768430741801E-3</c:v>
                </c:pt>
                <c:pt idx="2208">
                  <c:v>-1.11766569797259E-3</c:v>
                </c:pt>
                <c:pt idx="2209">
                  <c:v>-1.1176530771685299E-3</c:v>
                </c:pt>
                <c:pt idx="2210">
                  <c:v>-1.1176389191970199E-3</c:v>
                </c:pt>
                <c:pt idx="2211">
                  <c:v>-1.11762315913483E-3</c:v>
                </c:pt>
                <c:pt idx="2212">
                  <c:v>-1.11760573039121E-3</c:v>
                </c:pt>
                <c:pt idx="2213">
                  <c:v>-1.11758656676268E-3</c:v>
                </c:pt>
                <c:pt idx="2214">
                  <c:v>-1.11756560463461E-3</c:v>
                </c:pt>
                <c:pt idx="2215">
                  <c:v>-1.11754278523358E-3</c:v>
                </c:pt>
                <c:pt idx="2216">
                  <c:v>-1.11751805696125E-3</c:v>
                </c:pt>
                <c:pt idx="2217">
                  <c:v>-1.11749137379575E-3</c:v>
                </c:pt>
                <c:pt idx="2218">
                  <c:v>-1.1174626889044899E-3</c:v>
                </c:pt>
                <c:pt idx="2219">
                  <c:v>-1.1174319667645099E-3</c:v>
                </c:pt>
                <c:pt idx="2220">
                  <c:v>-1.11739920578773E-3</c:v>
                </c:pt>
                <c:pt idx="2221">
                  <c:v>-1.11736443080484E-3</c:v>
                </c:pt>
                <c:pt idx="2222">
                  <c:v>-1.11732768482623E-3</c:v>
                </c:pt>
                <c:pt idx="2223">
                  <c:v>-1.1172890271738201E-3</c:v>
                </c:pt>
                <c:pt idx="2224">
                  <c:v>-1.1172485142542201E-3</c:v>
                </c:pt>
                <c:pt idx="2225">
                  <c:v>-1.1172061959421201E-3</c:v>
                </c:pt>
                <c:pt idx="2226">
                  <c:v>-1.11716213111041E-3</c:v>
                </c:pt>
                <c:pt idx="2227">
                  <c:v>-1.11711639099272E-3</c:v>
                </c:pt>
                <c:pt idx="2228">
                  <c:v>-1.1170690556481799E-3</c:v>
                </c:pt>
                <c:pt idx="2229">
                  <c:v>-1.1170202100798199E-3</c:v>
                </c:pt>
                <c:pt idx="2230">
                  <c:v>-1.1169699399792401E-3</c:v>
                </c:pt>
                <c:pt idx="2231">
                  <c:v>-1.1169183295455501E-3</c:v>
                </c:pt>
                <c:pt idx="2232">
                  <c:v>-1.1168654608445299E-3</c:v>
                </c:pt>
                <c:pt idx="2233">
                  <c:v>-1.11681141419996E-3</c:v>
                </c:pt>
                <c:pt idx="2234">
                  <c:v>-1.11675626933093E-3</c:v>
                </c:pt>
                <c:pt idx="2235">
                  <c:v>-1.11670010669981E-3</c:v>
                </c:pt>
                <c:pt idx="2236">
                  <c:v>-1.11664300923421E-3</c:v>
                </c:pt>
                <c:pt idx="2237">
                  <c:v>-1.1165850641187199E-3</c:v>
                </c:pt>
                <c:pt idx="2238">
                  <c:v>-1.1165263640787199E-3</c:v>
                </c:pt>
                <c:pt idx="2239">
                  <c:v>-1.1164670078371501E-3</c:v>
                </c:pt>
                <c:pt idx="2240">
                  <c:v>-1.1164070995282401E-3</c:v>
                </c:pt>
                <c:pt idx="2241">
                  <c:v>-1.11634674710032E-3</c:v>
                </c:pt>
                <c:pt idx="2242">
                  <c:v>-1.1162860599731701E-3</c:v>
                </c:pt>
                <c:pt idx="2243">
                  <c:v>-1.1162251463406399E-3</c:v>
                </c:pt>
                <c:pt idx="2244">
                  <c:v>-1.1161641105304899E-3</c:v>
                </c:pt>
                <c:pt idx="2245">
                  <c:v>-1.11610305075503E-3</c:v>
                </c:pt>
                <c:pt idx="2246">
                  <c:v>-1.11604205752002E-3</c:v>
                </c:pt>
                <c:pt idx="2247">
                  <c:v>-1.11598121283351E-3</c:v>
                </c:pt>
                <c:pt idx="2248">
                  <c:v>-1.1159205902067401E-3</c:v>
                </c:pt>
                <c:pt idx="2249">
                  <c:v>-1.1158602553579099E-3</c:v>
                </c:pt>
                <c:pt idx="2250">
                  <c:v>-1.1158002674244499E-3</c:v>
                </c:pt>
                <c:pt idx="2251">
                  <c:v>-1.1157406803769599E-3</c:v>
                </c:pt>
                <c:pt idx="2252">
                  <c:v>-1.11568154431895E-3</c:v>
                </c:pt>
                <c:pt idx="2253">
                  <c:v>-1.1156229064502501E-3</c:v>
                </c:pt>
                <c:pt idx="2254">
                  <c:v>-1.1155648116251101E-3</c:v>
                </c:pt>
                <c:pt idx="2255">
                  <c:v>-1.1155073025889699E-3</c:v>
                </c:pt>
                <c:pt idx="2256">
                  <c:v>-1.11545042006429E-3</c:v>
                </c:pt>
                <c:pt idx="2257">
                  <c:v>-1.1153942028532E-3</c:v>
                </c:pt>
                <c:pt idx="2258">
                  <c:v>-1.11533868808407E-3</c:v>
                </c:pt>
                <c:pt idx="2259">
                  <c:v>-1.1152839117294199E-3</c:v>
                </c:pt>
                <c:pt idx="2260">
                  <c:v>-1.1152299094413401E-3</c:v>
                </c:pt>
                <c:pt idx="2261">
                  <c:v>-1.1151767175199001E-3</c:v>
                </c:pt>
                <c:pt idx="2262">
                  <c:v>-1.11512437380443E-3</c:v>
                </c:pt>
                <c:pt idx="2263">
                  <c:v>-1.1150729184536E-3</c:v>
                </c:pt>
                <c:pt idx="2264">
                  <c:v>-1.1150223945546401E-3</c:v>
                </c:pt>
                <c:pt idx="2265">
                  <c:v>-1.1149728484338901E-3</c:v>
                </c:pt>
                <c:pt idx="2266">
                  <c:v>-1.11492432964382E-3</c:v>
                </c:pt>
                <c:pt idx="2267">
                  <c:v>-1.1148768907469199E-3</c:v>
                </c:pt>
                <c:pt idx="2268">
                  <c:v>-1.11483058705985E-3</c:v>
                </c:pt>
                <c:pt idx="2269">
                  <c:v>-1.1147854764498801E-3</c:v>
                </c:pt>
                <c:pt idx="2270">
                  <c:v>-1.11474161871812E-3</c:v>
                </c:pt>
                <c:pt idx="2271">
                  <c:v>-1.1146990759156601E-3</c:v>
                </c:pt>
                <c:pt idx="2272">
                  <c:v>-1.1146579080117899E-3</c:v>
                </c:pt>
                <c:pt idx="2273">
                  <c:v>-1.1146181506033899E-3</c:v>
                </c:pt>
                <c:pt idx="2274">
                  <c:v>-1.1145798578309201E-3</c:v>
                </c:pt>
                <c:pt idx="2275">
                  <c:v>-1.1145431956392101E-3</c:v>
                </c:pt>
                <c:pt idx="2276">
                  <c:v>-1.11450830816781E-3</c:v>
                </c:pt>
                <c:pt idx="2277">
                  <c:v>-1.1144751828149201E-3</c:v>
                </c:pt>
                <c:pt idx="2278">
                  <c:v>-1.1144437362419701E-3</c:v>
                </c:pt>
                <c:pt idx="2279">
                  <c:v>-1.11441394625243E-3</c:v>
                </c:pt>
                <c:pt idx="2280">
                  <c:v>-1.1143859168780701E-3</c:v>
                </c:pt>
                <c:pt idx="2281">
                  <c:v>-1.1143597472862399E-3</c:v>
                </c:pt>
                <c:pt idx="2282">
                  <c:v>-1.11433546115071E-3</c:v>
                </c:pt>
                <c:pt idx="2283">
                  <c:v>-1.1143130474333301E-3</c:v>
                </c:pt>
                <c:pt idx="2284">
                  <c:v>-1.1142924706364101E-3</c:v>
                </c:pt>
                <c:pt idx="2285">
                  <c:v>-1.11427367285245E-3</c:v>
                </c:pt>
                <c:pt idx="2286">
                  <c:v>-1.11425653842356E-3</c:v>
                </c:pt>
                <c:pt idx="2287">
                  <c:v>-1.11424095375756E-3</c:v>
                </c:pt>
                <c:pt idx="2288">
                  <c:v>-1.11422696230665E-3</c:v>
                </c:pt>
                <c:pt idx="2289">
                  <c:v>-1.1142145985095901E-3</c:v>
                </c:pt>
                <c:pt idx="2290">
                  <c:v>-1.11420371065626E-3</c:v>
                </c:pt>
                <c:pt idx="2291">
                  <c:v>-1.11419406136931E-3</c:v>
                </c:pt>
                <c:pt idx="2292">
                  <c:v>-1.11418549059676E-3</c:v>
                </c:pt>
                <c:pt idx="2293">
                  <c:v>-1.1141779644880799E-3</c:v>
                </c:pt>
                <c:pt idx="2294">
                  <c:v>-1.11417134423519E-3</c:v>
                </c:pt>
                <c:pt idx="2295">
                  <c:v>-1.1141654305387399E-3</c:v>
                </c:pt>
                <c:pt idx="2296">
                  <c:v>-1.11416021136349E-3</c:v>
                </c:pt>
                <c:pt idx="2297">
                  <c:v>-1.1141556409223999E-3</c:v>
                </c:pt>
                <c:pt idx="2298">
                  <c:v>-1.1141515029764199E-3</c:v>
                </c:pt>
                <c:pt idx="2299">
                  <c:v>-1.1141474880259599E-3</c:v>
                </c:pt>
                <c:pt idx="2300">
                  <c:v>-1.1141432755516201E-3</c:v>
                </c:pt>
                <c:pt idx="2301">
                  <c:v>-1.11413882297053E-3</c:v>
                </c:pt>
                <c:pt idx="2302">
                  <c:v>-1.11413429790041E-3</c:v>
                </c:pt>
                <c:pt idx="2303">
                  <c:v>-1.11412965163434E-3</c:v>
                </c:pt>
                <c:pt idx="2304">
                  <c:v>-1.1141246137699699E-3</c:v>
                </c:pt>
                <c:pt idx="2305">
                  <c:v>-1.1141187884554601E-3</c:v>
                </c:pt>
                <c:pt idx="2306">
                  <c:v>-1.11411200446595E-3</c:v>
                </c:pt>
                <c:pt idx="2307">
                  <c:v>-1.1141044903052999E-3</c:v>
                </c:pt>
                <c:pt idx="2308">
                  <c:v>-1.1140963653473799E-3</c:v>
                </c:pt>
                <c:pt idx="2309">
                  <c:v>-1.1140874061877301E-3</c:v>
                </c:pt>
                <c:pt idx="2310">
                  <c:v>-1.11407722959788E-3</c:v>
                </c:pt>
                <c:pt idx="2311">
                  <c:v>-1.11406571518131E-3</c:v>
                </c:pt>
                <c:pt idx="2312">
                  <c:v>-1.11405307890772E-3</c:v>
                </c:pt>
                <c:pt idx="2313">
                  <c:v>-1.11403936505831E-3</c:v>
                </c:pt>
                <c:pt idx="2314">
                  <c:v>-1.11402440555043E-3</c:v>
                </c:pt>
                <c:pt idx="2315">
                  <c:v>-1.1140082232423E-3</c:v>
                </c:pt>
                <c:pt idx="2316">
                  <c:v>-1.11399075081894E-3</c:v>
                </c:pt>
                <c:pt idx="2317">
                  <c:v>-1.11397189929793E-3</c:v>
                </c:pt>
                <c:pt idx="2318">
                  <c:v>-1.11395208860026E-3</c:v>
                </c:pt>
                <c:pt idx="2319">
                  <c:v>-1.1139314221042199E-3</c:v>
                </c:pt>
                <c:pt idx="2320">
                  <c:v>-1.11390963115627E-3</c:v>
                </c:pt>
                <c:pt idx="2321">
                  <c:v>-1.11388691079086E-3</c:v>
                </c:pt>
                <c:pt idx="2322">
                  <c:v>-1.11386339749472E-3</c:v>
                </c:pt>
                <c:pt idx="2323">
                  <c:v>-1.1138389475703701E-3</c:v>
                </c:pt>
                <c:pt idx="2324">
                  <c:v>-1.11381365746959E-3</c:v>
                </c:pt>
                <c:pt idx="2325">
                  <c:v>-1.11378752151876E-3</c:v>
                </c:pt>
                <c:pt idx="2326">
                  <c:v>-1.11376029641658E-3</c:v>
                </c:pt>
                <c:pt idx="2327">
                  <c:v>-1.1137318727298701E-3</c:v>
                </c:pt>
                <c:pt idx="2328">
                  <c:v>-1.11370248668923E-3</c:v>
                </c:pt>
                <c:pt idx="2329">
                  <c:v>-1.1136721533178101E-3</c:v>
                </c:pt>
                <c:pt idx="2330">
                  <c:v>-1.11364040773687E-3</c:v>
                </c:pt>
                <c:pt idx="2331">
                  <c:v>-1.11360728020047E-3</c:v>
                </c:pt>
                <c:pt idx="2332">
                  <c:v>-1.1135730129716501E-3</c:v>
                </c:pt>
                <c:pt idx="2333">
                  <c:v>-1.1135375980032599E-3</c:v>
                </c:pt>
                <c:pt idx="2334">
                  <c:v>-1.1135010702095799E-3</c:v>
                </c:pt>
                <c:pt idx="2335">
                  <c:v>-1.11346360770119E-3</c:v>
                </c:pt>
                <c:pt idx="2336">
                  <c:v>-1.1134254309196499E-3</c:v>
                </c:pt>
                <c:pt idx="2337">
                  <c:v>-1.11338681459714E-3</c:v>
                </c:pt>
                <c:pt idx="2338">
                  <c:v>-1.1133477755202301E-3</c:v>
                </c:pt>
                <c:pt idx="2339">
                  <c:v>-1.1133082776200499E-3</c:v>
                </c:pt>
                <c:pt idx="2340">
                  <c:v>-1.11326845067881E-3</c:v>
                </c:pt>
                <c:pt idx="2341">
                  <c:v>-1.1132283943965399E-3</c:v>
                </c:pt>
                <c:pt idx="2342">
                  <c:v>-1.11318820042362E-3</c:v>
                </c:pt>
                <c:pt idx="2343">
                  <c:v>-1.11314792419275E-3</c:v>
                </c:pt>
                <c:pt idx="2344">
                  <c:v>-1.1131075830755101E-3</c:v>
                </c:pt>
                <c:pt idx="2345">
                  <c:v>-1.1130671927438299E-3</c:v>
                </c:pt>
                <c:pt idx="2346">
                  <c:v>-1.11302668861632E-3</c:v>
                </c:pt>
                <c:pt idx="2347">
                  <c:v>-1.1129859780971401E-3</c:v>
                </c:pt>
                <c:pt idx="2348">
                  <c:v>-1.11294532164751E-3</c:v>
                </c:pt>
                <c:pt idx="2349">
                  <c:v>-1.1129048733271099E-3</c:v>
                </c:pt>
                <c:pt idx="2350">
                  <c:v>-1.1128644533607E-3</c:v>
                </c:pt>
                <c:pt idx="2351">
                  <c:v>-1.1128238507416501E-3</c:v>
                </c:pt>
                <c:pt idx="2352">
                  <c:v>-1.11278314119522E-3</c:v>
                </c:pt>
                <c:pt idx="2353">
                  <c:v>-1.11274264661191E-3</c:v>
                </c:pt>
                <c:pt idx="2354">
                  <c:v>-1.1127022305038601E-3</c:v>
                </c:pt>
                <c:pt idx="2355">
                  <c:v>-1.11266207933744E-3</c:v>
                </c:pt>
                <c:pt idx="2356">
                  <c:v>-1.1126223406833699E-3</c:v>
                </c:pt>
                <c:pt idx="2357">
                  <c:v>-1.11258271668447E-3</c:v>
                </c:pt>
                <c:pt idx="2358">
                  <c:v>-1.11254333614329E-3</c:v>
                </c:pt>
                <c:pt idx="2359">
                  <c:v>-1.11250445537652E-3</c:v>
                </c:pt>
                <c:pt idx="2360">
                  <c:v>-1.11246596462932E-3</c:v>
                </c:pt>
                <c:pt idx="2361">
                  <c:v>-1.1124279576338401E-3</c:v>
                </c:pt>
                <c:pt idx="2362">
                  <c:v>-1.1123904729317699E-3</c:v>
                </c:pt>
                <c:pt idx="2363">
                  <c:v>-1.1123530376363901E-3</c:v>
                </c:pt>
                <c:pt idx="2364">
                  <c:v>-1.1123155460177499E-3</c:v>
                </c:pt>
                <c:pt idx="2365">
                  <c:v>-1.11227835062018E-3</c:v>
                </c:pt>
                <c:pt idx="2366">
                  <c:v>-1.1122413283279401E-3</c:v>
                </c:pt>
                <c:pt idx="2367">
                  <c:v>-1.11220407832346E-3</c:v>
                </c:pt>
                <c:pt idx="2368">
                  <c:v>-1.11216680145808E-3</c:v>
                </c:pt>
                <c:pt idx="2369">
                  <c:v>-1.1121300634238801E-3</c:v>
                </c:pt>
                <c:pt idx="2370">
                  <c:v>-1.1120937185247601E-3</c:v>
                </c:pt>
                <c:pt idx="2371">
                  <c:v>-1.1120571366620899E-3</c:v>
                </c:pt>
                <c:pt idx="2372">
                  <c:v>-1.11202034530068E-3</c:v>
                </c:pt>
                <c:pt idx="2373">
                  <c:v>-1.11198381023012E-3</c:v>
                </c:pt>
                <c:pt idx="2374">
                  <c:v>-1.1119479330327E-3</c:v>
                </c:pt>
                <c:pt idx="2375">
                  <c:v>-1.11191249847024E-3</c:v>
                </c:pt>
                <c:pt idx="2376">
                  <c:v>-1.1118770307955599E-3</c:v>
                </c:pt>
                <c:pt idx="2377">
                  <c:v>-1.1118415850471101E-3</c:v>
                </c:pt>
                <c:pt idx="2378">
                  <c:v>-1.1118062660796599E-3</c:v>
                </c:pt>
                <c:pt idx="2379">
                  <c:v>-1.11177114833707E-3</c:v>
                </c:pt>
                <c:pt idx="2380">
                  <c:v>-1.1117362529966699E-3</c:v>
                </c:pt>
                <c:pt idx="2381">
                  <c:v>-1.1117013572243301E-3</c:v>
                </c:pt>
                <c:pt idx="2382">
                  <c:v>-1.11166641871338E-3</c:v>
                </c:pt>
                <c:pt idx="2383">
                  <c:v>-1.1116314154489199E-3</c:v>
                </c:pt>
                <c:pt idx="2384">
                  <c:v>-1.11159628242229E-3</c:v>
                </c:pt>
                <c:pt idx="2385">
                  <c:v>-1.1115610139873599E-3</c:v>
                </c:pt>
                <c:pt idx="2386">
                  <c:v>-1.1115256375938401E-3</c:v>
                </c:pt>
                <c:pt idx="2387">
                  <c:v>-1.1114902803421899E-3</c:v>
                </c:pt>
                <c:pt idx="2388">
                  <c:v>-1.1114549915332401E-3</c:v>
                </c:pt>
                <c:pt idx="2389">
                  <c:v>-1.1114193507184801E-3</c:v>
                </c:pt>
                <c:pt idx="2390">
                  <c:v>-1.11138307125638E-3</c:v>
                </c:pt>
                <c:pt idx="2391">
                  <c:v>-1.1113462472274499E-3</c:v>
                </c:pt>
                <c:pt idx="2392">
                  <c:v>-1.1113089420817901E-3</c:v>
                </c:pt>
                <c:pt idx="2393">
                  <c:v>-1.11127119749989E-3</c:v>
                </c:pt>
                <c:pt idx="2394">
                  <c:v>-1.1112330455212E-3</c:v>
                </c:pt>
                <c:pt idx="2395">
                  <c:v>-1.1111943835722901E-3</c:v>
                </c:pt>
                <c:pt idx="2396">
                  <c:v>-1.1111550199560101E-3</c:v>
                </c:pt>
                <c:pt idx="2397">
                  <c:v>-1.1111148678692501E-3</c:v>
                </c:pt>
                <c:pt idx="2398">
                  <c:v>-1.1110739507722801E-3</c:v>
                </c:pt>
                <c:pt idx="2399">
                  <c:v>-1.1110323583270699E-3</c:v>
                </c:pt>
                <c:pt idx="2400">
                  <c:v>-1.1109902480349401E-3</c:v>
                </c:pt>
                <c:pt idx="2401">
                  <c:v>-1.11094775509094E-3</c:v>
                </c:pt>
                <c:pt idx="2402">
                  <c:v>-1.1109048847171999E-3</c:v>
                </c:pt>
                <c:pt idx="2403">
                  <c:v>-1.11086172162539E-3</c:v>
                </c:pt>
                <c:pt idx="2404">
                  <c:v>-1.1108184771990101E-3</c:v>
                </c:pt>
                <c:pt idx="2405">
                  <c:v>-1.11077503300799E-3</c:v>
                </c:pt>
                <c:pt idx="2406">
                  <c:v>-1.11073137187971E-3</c:v>
                </c:pt>
                <c:pt idx="2407">
                  <c:v>-1.1106877354363201E-3</c:v>
                </c:pt>
                <c:pt idx="2408">
                  <c:v>-1.1106443320988799E-3</c:v>
                </c:pt>
                <c:pt idx="2409">
                  <c:v>-1.11060130151619E-3</c:v>
                </c:pt>
                <c:pt idx="2410">
                  <c:v>-1.11055876448905E-3</c:v>
                </c:pt>
                <c:pt idx="2411">
                  <c:v>-1.1105168856490699E-3</c:v>
                </c:pt>
                <c:pt idx="2412">
                  <c:v>-1.1104758884294601E-3</c:v>
                </c:pt>
                <c:pt idx="2413">
                  <c:v>-1.11043596088156E-3</c:v>
                </c:pt>
                <c:pt idx="2414">
                  <c:v>-1.11039707605182E-3</c:v>
                </c:pt>
                <c:pt idx="2415">
                  <c:v>-1.1103592906970901E-3</c:v>
                </c:pt>
                <c:pt idx="2416">
                  <c:v>-1.1103230241521201E-3</c:v>
                </c:pt>
                <c:pt idx="2417">
                  <c:v>-1.11028839302098E-3</c:v>
                </c:pt>
                <c:pt idx="2418">
                  <c:v>-1.11025535419389E-3</c:v>
                </c:pt>
                <c:pt idx="2419">
                  <c:v>-1.1102239221014801E-3</c:v>
                </c:pt>
                <c:pt idx="2420">
                  <c:v>-1.11019412691557E-3</c:v>
                </c:pt>
                <c:pt idx="2421">
                  <c:v>-1.1101659458899601E-3</c:v>
                </c:pt>
                <c:pt idx="2422">
                  <c:v>-1.11013932094765E-3</c:v>
                </c:pt>
                <c:pt idx="2423">
                  <c:v>-1.11011420008763E-3</c:v>
                </c:pt>
                <c:pt idx="2424">
                  <c:v>-1.1100905633159199E-3</c:v>
                </c:pt>
                <c:pt idx="2425">
                  <c:v>-1.11006842939418E-3</c:v>
                </c:pt>
                <c:pt idx="2426">
                  <c:v>-1.11004782897724E-3</c:v>
                </c:pt>
                <c:pt idx="2427">
                  <c:v>-1.1100287514573799E-3</c:v>
                </c:pt>
                <c:pt idx="2428">
                  <c:v>-1.1100111282064001E-3</c:v>
                </c:pt>
                <c:pt idx="2429">
                  <c:v>-1.1099948613223401E-3</c:v>
                </c:pt>
                <c:pt idx="2430">
                  <c:v>-1.1099798633905601E-3</c:v>
                </c:pt>
                <c:pt idx="2431">
                  <c:v>-1.10996607492079E-3</c:v>
                </c:pt>
                <c:pt idx="2432">
                  <c:v>-1.1099532514137801E-3</c:v>
                </c:pt>
                <c:pt idx="2433">
                  <c:v>-1.10994108339235E-3</c:v>
                </c:pt>
                <c:pt idx="2434">
                  <c:v>-1.1099296032856701E-3</c:v>
                </c:pt>
                <c:pt idx="2435">
                  <c:v>-1.10991855212683E-3</c:v>
                </c:pt>
                <c:pt idx="2436">
                  <c:v>-1.1099075229137399E-3</c:v>
                </c:pt>
                <c:pt idx="2437">
                  <c:v>-1.1098961182340701E-3</c:v>
                </c:pt>
                <c:pt idx="2438">
                  <c:v>-1.1098840167100899E-3</c:v>
                </c:pt>
                <c:pt idx="2439">
                  <c:v>-1.10987096695268E-3</c:v>
                </c:pt>
                <c:pt idx="2440">
                  <c:v>-1.10985671982609E-3</c:v>
                </c:pt>
                <c:pt idx="2441">
                  <c:v>-1.1098409113351601E-3</c:v>
                </c:pt>
                <c:pt idx="2442">
                  <c:v>-1.10982301425431E-3</c:v>
                </c:pt>
                <c:pt idx="2443">
                  <c:v>-1.10980229189995E-3</c:v>
                </c:pt>
                <c:pt idx="2444">
                  <c:v>-1.10977840865819E-3</c:v>
                </c:pt>
                <c:pt idx="2445">
                  <c:v>-1.10975125884554E-3</c:v>
                </c:pt>
                <c:pt idx="2446">
                  <c:v>-1.1097203921663799E-3</c:v>
                </c:pt>
                <c:pt idx="2447">
                  <c:v>-1.1096853263340299E-3</c:v>
                </c:pt>
                <c:pt idx="2448">
                  <c:v>-1.10964553821E-3</c:v>
                </c:pt>
                <c:pt idx="2449">
                  <c:v>-1.1096004871807099E-3</c:v>
                </c:pt>
                <c:pt idx="2450">
                  <c:v>-1.1095497349875401E-3</c:v>
                </c:pt>
                <c:pt idx="2451">
                  <c:v>-1.10949280048962E-3</c:v>
                </c:pt>
                <c:pt idx="2452">
                  <c:v>-1.1094295074395601E-3</c:v>
                </c:pt>
                <c:pt idx="2453">
                  <c:v>-1.1093598721256901E-3</c:v>
                </c:pt>
                <c:pt idx="2454">
                  <c:v>-1.1092834694967301E-3</c:v>
                </c:pt>
                <c:pt idx="2455">
                  <c:v>-1.1091999071983999E-3</c:v>
                </c:pt>
                <c:pt idx="2456">
                  <c:v>-1.10910893007191E-3</c:v>
                </c:pt>
                <c:pt idx="2457">
                  <c:v>-1.10901058459729E-3</c:v>
                </c:pt>
                <c:pt idx="2458">
                  <c:v>-1.1089049835178201E-3</c:v>
                </c:pt>
                <c:pt idx="2459">
                  <c:v>-1.1087922711336001E-3</c:v>
                </c:pt>
                <c:pt idx="2460">
                  <c:v>-1.1086730200716799E-3</c:v>
                </c:pt>
                <c:pt idx="2461">
                  <c:v>-1.1085473565249299E-3</c:v>
                </c:pt>
                <c:pt idx="2462">
                  <c:v>-1.1084155568384299E-3</c:v>
                </c:pt>
                <c:pt idx="2463">
                  <c:v>-1.10827820454592E-3</c:v>
                </c:pt>
                <c:pt idx="2464">
                  <c:v>-1.10813608008425E-3</c:v>
                </c:pt>
                <c:pt idx="2465">
                  <c:v>-1.1079896730584E-3</c:v>
                </c:pt>
                <c:pt idx="2466">
                  <c:v>-1.10783995201485E-3</c:v>
                </c:pt>
                <c:pt idx="2467">
                  <c:v>-1.1076879005783801E-3</c:v>
                </c:pt>
                <c:pt idx="2468">
                  <c:v>-1.10753450856214E-3</c:v>
                </c:pt>
                <c:pt idx="2469">
                  <c:v>-1.10738093425322E-3</c:v>
                </c:pt>
                <c:pt idx="2470">
                  <c:v>-1.1072281008972101E-3</c:v>
                </c:pt>
                <c:pt idx="2471">
                  <c:v>-1.1070767785014001E-3</c:v>
                </c:pt>
                <c:pt idx="2472">
                  <c:v>-1.1069286084467501E-3</c:v>
                </c:pt>
                <c:pt idx="2473">
                  <c:v>-1.10678487065649E-3</c:v>
                </c:pt>
                <c:pt idx="2474">
                  <c:v>-1.10664677524813E-3</c:v>
                </c:pt>
                <c:pt idx="2475">
                  <c:v>-1.10651511416044E-3</c:v>
                </c:pt>
                <c:pt idx="2476">
                  <c:v>-1.1063902171198001E-3</c:v>
                </c:pt>
                <c:pt idx="2477">
                  <c:v>-1.10627310539109E-3</c:v>
                </c:pt>
                <c:pt idx="2478">
                  <c:v>-1.10616501114593E-3</c:v>
                </c:pt>
                <c:pt idx="2479">
                  <c:v>-1.1060663362311299E-3</c:v>
                </c:pt>
                <c:pt idx="2480">
                  <c:v>-1.1059771117032601E-3</c:v>
                </c:pt>
                <c:pt idx="2481">
                  <c:v>-1.1058975157719299E-3</c:v>
                </c:pt>
                <c:pt idx="2482">
                  <c:v>-1.1058284387313699E-3</c:v>
                </c:pt>
                <c:pt idx="2483">
                  <c:v>-1.10576959723283E-3</c:v>
                </c:pt>
                <c:pt idx="2484">
                  <c:v>-1.10572030679455E-3</c:v>
                </c:pt>
                <c:pt idx="2485">
                  <c:v>-1.1056799862259701E-3</c:v>
                </c:pt>
                <c:pt idx="2486">
                  <c:v>-1.1056472684091E-3</c:v>
                </c:pt>
                <c:pt idx="2487">
                  <c:v>-1.10561801312356E-3</c:v>
                </c:pt>
                <c:pt idx="2488">
                  <c:v>-1.10559076521258E-3</c:v>
                </c:pt>
                <c:pt idx="2489">
                  <c:v>-1.10556566026756E-3</c:v>
                </c:pt>
                <c:pt idx="2490">
                  <c:v>-1.10554300179696E-3</c:v>
                </c:pt>
                <c:pt idx="2491">
                  <c:v>-1.1055228562442199E-3</c:v>
                </c:pt>
                <c:pt idx="2492">
                  <c:v>-1.10550526728896E-3</c:v>
                </c:pt>
                <c:pt idx="2493">
                  <c:v>-1.1054902715808099E-3</c:v>
                </c:pt>
                <c:pt idx="2494">
                  <c:v>-1.10547789177768E-3</c:v>
                </c:pt>
                <c:pt idx="2495">
                  <c:v>-1.10546809093014E-3</c:v>
                </c:pt>
                <c:pt idx="2496">
                  <c:v>-1.1054608051385901E-3</c:v>
                </c:pt>
                <c:pt idx="2497">
                  <c:v>-1.10545595979328E-3</c:v>
                </c:pt>
                <c:pt idx="2498">
                  <c:v>-1.10545346046167E-3</c:v>
                </c:pt>
                <c:pt idx="2499">
                  <c:v>-1.1054531923441E-3</c:v>
                </c:pt>
                <c:pt idx="2500">
                  <c:v>-1.1054550377184399E-3</c:v>
                </c:pt>
                <c:pt idx="2501">
                  <c:v>-1.10545887351125E-3</c:v>
                </c:pt>
                <c:pt idx="2502">
                  <c:v>-1.1054645437968301E-3</c:v>
                </c:pt>
                <c:pt idx="2503">
                  <c:v>-1.10547187711184E-3</c:v>
                </c:pt>
                <c:pt idx="2504">
                  <c:v>-1.10548075393465E-3</c:v>
                </c:pt>
                <c:pt idx="2505">
                  <c:v>-1.10549111788195E-3</c:v>
                </c:pt>
                <c:pt idx="2506">
                  <c:v>-1.1055029087844799E-3</c:v>
                </c:pt>
                <c:pt idx="2507">
                  <c:v>-1.10551601208571E-3</c:v>
                </c:pt>
                <c:pt idx="2508">
                  <c:v>-1.10553025660868E-3</c:v>
                </c:pt>
                <c:pt idx="2509">
                  <c:v>-1.10554544445245E-3</c:v>
                </c:pt>
                <c:pt idx="2510">
                  <c:v>-1.10556140211015E-3</c:v>
                </c:pt>
                <c:pt idx="2511">
                  <c:v>-1.10557800085935E-3</c:v>
                </c:pt>
                <c:pt idx="2512">
                  <c:v>-1.10559510636413E-3</c:v>
                </c:pt>
                <c:pt idx="2513">
                  <c:v>-1.10561252329788E-3</c:v>
                </c:pt>
                <c:pt idx="2514">
                  <c:v>-1.10563002912737E-3</c:v>
                </c:pt>
                <c:pt idx="2515">
                  <c:v>-1.10564745170997E-3</c:v>
                </c:pt>
                <c:pt idx="2516">
                  <c:v>-1.10566467392359E-3</c:v>
                </c:pt>
                <c:pt idx="2517">
                  <c:v>-1.10568158583368E-3</c:v>
                </c:pt>
                <c:pt idx="2518">
                  <c:v>-1.1056980678524201E-3</c:v>
                </c:pt>
                <c:pt idx="2519">
                  <c:v>-1.10571399299471E-3</c:v>
                </c:pt>
                <c:pt idx="2520">
                  <c:v>-1.1057292188995599E-3</c:v>
                </c:pt>
                <c:pt idx="2521">
                  <c:v>-1.10574358512407E-3</c:v>
                </c:pt>
                <c:pt idx="2522">
                  <c:v>-1.10575693631859E-3</c:v>
                </c:pt>
                <c:pt idx="2523">
                  <c:v>-1.1057691624659E-3</c:v>
                </c:pt>
                <c:pt idx="2524">
                  <c:v>-1.1057802160073999E-3</c:v>
                </c:pt>
                <c:pt idx="2525">
                  <c:v>-1.1057900792411401E-3</c:v>
                </c:pt>
                <c:pt idx="2526">
                  <c:v>-1.10579870907857E-3</c:v>
                </c:pt>
                <c:pt idx="2527">
                  <c:v>-1.1058060144545001E-3</c:v>
                </c:pt>
                <c:pt idx="2528">
                  <c:v>-1.10581187935629E-3</c:v>
                </c:pt>
                <c:pt idx="2529">
                  <c:v>-1.1058162060167099E-3</c:v>
                </c:pt>
                <c:pt idx="2530">
                  <c:v>-1.1058189444603701E-3</c:v>
                </c:pt>
                <c:pt idx="2531">
                  <c:v>-1.10582008745938E-3</c:v>
                </c:pt>
                <c:pt idx="2532">
                  <c:v>-1.1058196586341399E-3</c:v>
                </c:pt>
                <c:pt idx="2533">
                  <c:v>-1.10581769952202E-3</c:v>
                </c:pt>
                <c:pt idx="2534">
                  <c:v>-1.10581422459014E-3</c:v>
                </c:pt>
                <c:pt idx="2535">
                  <c:v>-1.10580919268322E-3</c:v>
                </c:pt>
                <c:pt idx="2536">
                  <c:v>-1.1058025513577001E-3</c:v>
                </c:pt>
                <c:pt idx="2537">
                  <c:v>-1.1057942931954801E-3</c:v>
                </c:pt>
                <c:pt idx="2538">
                  <c:v>-1.1057844542069399E-3</c:v>
                </c:pt>
                <c:pt idx="2539">
                  <c:v>-1.10577306881695E-3</c:v>
                </c:pt>
                <c:pt idx="2540">
                  <c:v>-1.1057601364320201E-3</c:v>
                </c:pt>
                <c:pt idx="2541">
                  <c:v>-1.1057456352134799E-3</c:v>
                </c:pt>
                <c:pt idx="2542">
                  <c:v>-1.1057295556396E-3</c:v>
                </c:pt>
                <c:pt idx="2543">
                  <c:v>-1.10571191417204E-3</c:v>
                </c:pt>
                <c:pt idx="2544">
                  <c:v>-1.10569274910462E-3</c:v>
                </c:pt>
                <c:pt idx="2545">
                  <c:v>-1.1056720873407499E-3</c:v>
                </c:pt>
                <c:pt idx="2546">
                  <c:v>-1.10564989965362E-3</c:v>
                </c:pt>
                <c:pt idx="2547">
                  <c:v>-1.1056261255322701E-3</c:v>
                </c:pt>
                <c:pt idx="2548">
                  <c:v>-1.1056007514503299E-3</c:v>
                </c:pt>
                <c:pt idx="2549">
                  <c:v>-1.1055738136932199E-3</c:v>
                </c:pt>
                <c:pt idx="2550">
                  <c:v>-1.10554531258151E-3</c:v>
                </c:pt>
                <c:pt idx="2551">
                  <c:v>-1.1055151824301401E-3</c:v>
                </c:pt>
                <c:pt idx="2552">
                  <c:v>-1.1054833591710299E-3</c:v>
                </c:pt>
                <c:pt idx="2553">
                  <c:v>-1.10544978806058E-3</c:v>
                </c:pt>
                <c:pt idx="2554">
                  <c:v>-1.10541433211076E-3</c:v>
                </c:pt>
                <c:pt idx="2555">
                  <c:v>-1.1053768125545999E-3</c:v>
                </c:pt>
                <c:pt idx="2556">
                  <c:v>-1.1053372464452399E-3</c:v>
                </c:pt>
                <c:pt idx="2557">
                  <c:v>-1.1052959558711601E-3</c:v>
                </c:pt>
                <c:pt idx="2558">
                  <c:v>-1.1052533781882501E-3</c:v>
                </c:pt>
                <c:pt idx="2559">
                  <c:v>-1.10520983783026E-3</c:v>
                </c:pt>
                <c:pt idx="2560">
                  <c:v>-1.10516548562982E-3</c:v>
                </c:pt>
                <c:pt idx="2561">
                  <c:v>-1.1051203507175401E-3</c:v>
                </c:pt>
                <c:pt idx="2562">
                  <c:v>-1.10507441974859E-3</c:v>
                </c:pt>
                <c:pt idx="2563">
                  <c:v>-1.1050276999980001E-3</c:v>
                </c:pt>
                <c:pt idx="2564">
                  <c:v>-1.10498024329013E-3</c:v>
                </c:pt>
                <c:pt idx="2565">
                  <c:v>-1.10493213901136E-3</c:v>
                </c:pt>
                <c:pt idx="2566">
                  <c:v>-1.1048834992888499E-3</c:v>
                </c:pt>
                <c:pt idx="2567">
                  <c:v>-1.1048344493580799E-3</c:v>
                </c:pt>
                <c:pt idx="2568">
                  <c:v>-1.10478512167022E-3</c:v>
                </c:pt>
                <c:pt idx="2569">
                  <c:v>-1.1047356505625499E-3</c:v>
                </c:pt>
                <c:pt idx="2570">
                  <c:v>-1.1046861686128499E-3</c:v>
                </c:pt>
                <c:pt idx="2571">
                  <c:v>-1.10463680236337E-3</c:v>
                </c:pt>
                <c:pt idx="2572">
                  <c:v>-1.10458766301177E-3</c:v>
                </c:pt>
                <c:pt idx="2573">
                  <c:v>-1.1045388368624001E-3</c:v>
                </c:pt>
                <c:pt idx="2574">
                  <c:v>-1.10449038765575E-3</c:v>
                </c:pt>
                <c:pt idx="2575">
                  <c:v>-1.10444237407298E-3</c:v>
                </c:pt>
                <c:pt idx="2576">
                  <c:v>-1.1043948699689301E-3</c:v>
                </c:pt>
                <c:pt idx="2577">
                  <c:v>-1.10434797076412E-3</c:v>
                </c:pt>
                <c:pt idx="2578">
                  <c:v>-1.10430178073265E-3</c:v>
                </c:pt>
                <c:pt idx="2579">
                  <c:v>-1.10425639252755E-3</c:v>
                </c:pt>
                <c:pt idx="2580">
                  <c:v>-1.1042118771976599E-3</c:v>
                </c:pt>
                <c:pt idx="2581">
                  <c:v>-1.10416829042576E-3</c:v>
                </c:pt>
                <c:pt idx="2582">
                  <c:v>-1.10412568104139E-3</c:v>
                </c:pt>
                <c:pt idx="2583">
                  <c:v>-1.1040840868671001E-3</c:v>
                </c:pt>
                <c:pt idx="2584">
                  <c:v>-1.10404352216366E-3</c:v>
                </c:pt>
                <c:pt idx="2585">
                  <c:v>-1.1040039726008301E-3</c:v>
                </c:pt>
                <c:pt idx="2586">
                  <c:v>-1.1039654037375999E-3</c:v>
                </c:pt>
                <c:pt idx="2587">
                  <c:v>-1.1039277752944801E-3</c:v>
                </c:pt>
                <c:pt idx="2588">
                  <c:v>-1.10389105231777E-3</c:v>
                </c:pt>
                <c:pt idx="2589">
                  <c:v>-1.1038552095088399E-3</c:v>
                </c:pt>
                <c:pt idx="2590">
                  <c:v>-1.1038202275584299E-3</c:v>
                </c:pt>
                <c:pt idx="2591">
                  <c:v>-1.10378608277028E-3</c:v>
                </c:pt>
                <c:pt idx="2592">
                  <c:v>-1.10375273672043E-3</c:v>
                </c:pt>
                <c:pt idx="2593">
                  <c:v>-1.1037201357832699E-3</c:v>
                </c:pt>
                <c:pt idx="2594">
                  <c:v>-1.1036882240802999E-3</c:v>
                </c:pt>
                <c:pt idx="2595">
                  <c:v>-1.10365696098008E-3</c:v>
                </c:pt>
                <c:pt idx="2596">
                  <c:v>-1.1036263283030899E-3</c:v>
                </c:pt>
                <c:pt idx="2597">
                  <c:v>-1.10359632008714E-3</c:v>
                </c:pt>
                <c:pt idx="2598">
                  <c:v>-1.1035669215844299E-3</c:v>
                </c:pt>
                <c:pt idx="2599">
                  <c:v>-1.10353809066493E-3</c:v>
                </c:pt>
                <c:pt idx="2600">
                  <c:v>-1.10350975026587E-3</c:v>
                </c:pt>
                <c:pt idx="2601">
                  <c:v>-1.1034817930044901E-3</c:v>
                </c:pt>
                <c:pt idx="2602">
                  <c:v>-1.10345409450029E-3</c:v>
                </c:pt>
                <c:pt idx="2603">
                  <c:v>-1.10342652745175E-3</c:v>
                </c:pt>
                <c:pt idx="2604">
                  <c:v>-1.10339896539795E-3</c:v>
                </c:pt>
                <c:pt idx="2605">
                  <c:v>-1.1033712724055E-3</c:v>
                </c:pt>
                <c:pt idx="2606">
                  <c:v>-1.1033432896409301E-3</c:v>
                </c:pt>
                <c:pt idx="2607">
                  <c:v>-1.1033148341746499E-3</c:v>
                </c:pt>
                <c:pt idx="2608">
                  <c:v>-1.1032857131477801E-3</c:v>
                </c:pt>
                <c:pt idx="2609">
                  <c:v>-1.10325574234525E-3</c:v>
                </c:pt>
                <c:pt idx="2610">
                  <c:v>-1.1032247570223E-3</c:v>
                </c:pt>
                <c:pt idx="2611">
                  <c:v>-1.10319261316557E-3</c:v>
                </c:pt>
                <c:pt idx="2612">
                  <c:v>-1.1031591878231501E-3</c:v>
                </c:pt>
                <c:pt idx="2613">
                  <c:v>-1.1031243882051701E-3</c:v>
                </c:pt>
                <c:pt idx="2614">
                  <c:v>-1.1030881685592799E-3</c:v>
                </c:pt>
                <c:pt idx="2615">
                  <c:v>-1.10305054089215E-3</c:v>
                </c:pt>
                <c:pt idx="2616">
                  <c:v>-1.1030115688760601E-3</c:v>
                </c:pt>
                <c:pt idx="2617">
                  <c:v>-1.1029713546953401E-3</c:v>
                </c:pt>
                <c:pt idx="2618">
                  <c:v>-1.1029300372893201E-3</c:v>
                </c:pt>
                <c:pt idx="2619">
                  <c:v>-1.1028878014720099E-3</c:v>
                </c:pt>
                <c:pt idx="2620">
                  <c:v>-1.1028448807169E-3</c:v>
                </c:pt>
                <c:pt idx="2621">
                  <c:v>-1.10280154896604E-3</c:v>
                </c:pt>
                <c:pt idx="2622">
                  <c:v>-1.1027581115133499E-3</c:v>
                </c:pt>
                <c:pt idx="2623">
                  <c:v>-1.1027148905443499E-3</c:v>
                </c:pt>
                <c:pt idx="2624">
                  <c:v>-1.1026721882135E-3</c:v>
                </c:pt>
                <c:pt idx="2625">
                  <c:v>-1.10263023928168E-3</c:v>
                </c:pt>
                <c:pt idx="2626">
                  <c:v>-1.10258919990253E-3</c:v>
                </c:pt>
                <c:pt idx="2627">
                  <c:v>-1.1025491972456399E-3</c:v>
                </c:pt>
                <c:pt idx="2628">
                  <c:v>-1.1025104055958799E-3</c:v>
                </c:pt>
                <c:pt idx="2629">
                  <c:v>-1.10247309073624E-3</c:v>
                </c:pt>
                <c:pt idx="2630">
                  <c:v>-1.1024375954804099E-3</c:v>
                </c:pt>
                <c:pt idx="2631">
                  <c:v>-1.1024042831978E-3</c:v>
                </c:pt>
                <c:pt idx="2632">
                  <c:v>-1.1023734759363401E-3</c:v>
                </c:pt>
                <c:pt idx="2633">
                  <c:v>-1.1023454153228399E-3</c:v>
                </c:pt>
                <c:pt idx="2634">
                  <c:v>-1.10232025289756E-3</c:v>
                </c:pt>
                <c:pt idx="2635">
                  <c:v>-1.10229805971384E-3</c:v>
                </c:pt>
                <c:pt idx="2636">
                  <c:v>-1.1022788414825099E-3</c:v>
                </c:pt>
                <c:pt idx="2637">
                  <c:v>-1.1022625512034001E-3</c:v>
                </c:pt>
                <c:pt idx="2638">
                  <c:v>-1.1022490976830401E-3</c:v>
                </c:pt>
                <c:pt idx="2639">
                  <c:v>-1.10223835147693E-3</c:v>
                </c:pt>
                <c:pt idx="2640">
                  <c:v>-1.1022301500388601E-3</c:v>
                </c:pt>
                <c:pt idx="2641">
                  <c:v>-1.1022243024292101E-3</c:v>
                </c:pt>
                <c:pt idx="2642">
                  <c:v>-1.10222059202452E-3</c:v>
                </c:pt>
                <c:pt idx="2643">
                  <c:v>-1.10221877532791E-3</c:v>
                </c:pt>
                <c:pt idx="2644">
                  <c:v>-1.1022185775163701E-3</c:v>
                </c:pt>
                <c:pt idx="2645">
                  <c:v>-1.1022196889917599E-3</c:v>
                </c:pt>
                <c:pt idx="2646">
                  <c:v>-1.10222176811405E-3</c:v>
                </c:pt>
                <c:pt idx="2647">
                  <c:v>-1.1022244516389901E-3</c:v>
                </c:pt>
                <c:pt idx="2648">
                  <c:v>-1.10222736882661E-3</c:v>
                </c:pt>
                <c:pt idx="2649">
                  <c:v>-1.10223015289348E-3</c:v>
                </c:pt>
                <c:pt idx="2650">
                  <c:v>-1.1022324467606401E-3</c:v>
                </c:pt>
                <c:pt idx="2651">
                  <c:v>-1.1022339053485799E-3</c:v>
                </c:pt>
                <c:pt idx="2652">
                  <c:v>-1.1022341983422401E-3</c:v>
                </c:pt>
                <c:pt idx="2653">
                  <c:v>-1.10223301432961E-3</c:v>
                </c:pt>
                <c:pt idx="2654">
                  <c:v>-1.1022300638996499E-3</c:v>
                </c:pt>
                <c:pt idx="2655">
                  <c:v>-1.1022250795721599E-3</c:v>
                </c:pt>
                <c:pt idx="2656">
                  <c:v>-1.1022178133984299E-3</c:v>
                </c:pt>
                <c:pt idx="2657">
                  <c:v>-1.1022080352593301E-3</c:v>
                </c:pt>
                <c:pt idx="2658">
                  <c:v>-1.1021955345450001E-3</c:v>
                </c:pt>
                <c:pt idx="2659">
                  <c:v>-1.1021801256942199E-3</c:v>
                </c:pt>
                <c:pt idx="2660">
                  <c:v>-1.1021616553978601E-3</c:v>
                </c:pt>
                <c:pt idx="2661">
                  <c:v>-1.10214000751579E-3</c:v>
                </c:pt>
                <c:pt idx="2662">
                  <c:v>-1.10211510232831E-3</c:v>
                </c:pt>
                <c:pt idx="2663">
                  <c:v>-1.10208689002732E-3</c:v>
                </c:pt>
                <c:pt idx="2664">
                  <c:v>-1.1020553424115999E-3</c:v>
                </c:pt>
                <c:pt idx="2665">
                  <c:v>-1.1020204482386901E-3</c:v>
                </c:pt>
                <c:pt idx="2666">
                  <c:v>-1.10198221500575E-3</c:v>
                </c:pt>
                <c:pt idx="2667">
                  <c:v>-1.10194067513835E-3</c:v>
                </c:pt>
                <c:pt idx="2668">
                  <c:v>-1.1018958914833E-3</c:v>
                </c:pt>
                <c:pt idx="2669">
                  <c:v>-1.1018479576315101E-3</c:v>
                </c:pt>
                <c:pt idx="2670">
                  <c:v>-1.1017969919538599E-3</c:v>
                </c:pt>
                <c:pt idx="2671">
                  <c:v>-1.1017431280417899E-3</c:v>
                </c:pt>
                <c:pt idx="2672">
                  <c:v>-1.1016865065205E-3</c:v>
                </c:pt>
                <c:pt idx="2673">
                  <c:v>-1.10162727250956E-3</c:v>
                </c:pt>
                <c:pt idx="2674">
                  <c:v>-1.1015655792327599E-3</c:v>
                </c:pt>
                <c:pt idx="2675">
                  <c:v>-1.10150159385034E-3</c:v>
                </c:pt>
                <c:pt idx="2676">
                  <c:v>-1.1014355002271199E-3</c:v>
                </c:pt>
                <c:pt idx="2677">
                  <c:v>-1.10136749637781E-3</c:v>
                </c:pt>
                <c:pt idx="2678">
                  <c:v>-1.10129778893278E-3</c:v>
                </c:pt>
                <c:pt idx="2679">
                  <c:v>-1.10122658889857E-3</c:v>
                </c:pt>
                <c:pt idx="2680">
                  <c:v>-1.1011541107624201E-3</c:v>
                </c:pt>
                <c:pt idx="2681">
                  <c:v>-1.10108057326613E-3</c:v>
                </c:pt>
                <c:pt idx="2682">
                  <c:v>-1.1010061990792E-3</c:v>
                </c:pt>
                <c:pt idx="2683">
                  <c:v>-1.1009312132626199E-3</c:v>
                </c:pt>
                <c:pt idx="2684">
                  <c:v>-1.10085584325614E-3</c:v>
                </c:pt>
                <c:pt idx="2685">
                  <c:v>-1.10078032200746E-3</c:v>
                </c:pt>
                <c:pt idx="2686">
                  <c:v>-1.10070489191041E-3</c:v>
                </c:pt>
                <c:pt idx="2687">
                  <c:v>-1.1006298058133001E-3</c:v>
                </c:pt>
                <c:pt idx="2688">
                  <c:v>-1.10055532444609E-3</c:v>
                </c:pt>
                <c:pt idx="2689">
                  <c:v>-1.10048171289017E-3</c:v>
                </c:pt>
                <c:pt idx="2690">
                  <c:v>-1.1004092385500199E-3</c:v>
                </c:pt>
                <c:pt idx="2691">
                  <c:v>-1.10033817161508E-3</c:v>
                </c:pt>
                <c:pt idx="2692">
                  <c:v>-1.10026878861436E-3</c:v>
                </c:pt>
                <c:pt idx="2693">
                  <c:v>-1.10020137767262E-3</c:v>
                </c:pt>
                <c:pt idx="2694">
                  <c:v>-1.10013623872759E-3</c:v>
                </c:pt>
                <c:pt idx="2695">
                  <c:v>-1.1000736694454199E-3</c:v>
                </c:pt>
                <c:pt idx="2696">
                  <c:v>-1.10001393515279E-3</c:v>
                </c:pt>
                <c:pt idx="2697">
                  <c:v>-1.0999572349955401E-3</c:v>
                </c:pt>
                <c:pt idx="2698">
                  <c:v>-1.0999036836399499E-3</c:v>
                </c:pt>
                <c:pt idx="2699">
                  <c:v>-1.09985332032005E-3</c:v>
                </c:pt>
                <c:pt idx="2700">
                  <c:v>-1.0998061406513201E-3</c:v>
                </c:pt>
                <c:pt idx="2701">
                  <c:v>-1.09976213416734E-3</c:v>
                </c:pt>
                <c:pt idx="2702">
                  <c:v>-1.0997213100089199E-3</c:v>
                </c:pt>
                <c:pt idx="2703">
                  <c:v>-1.0996837026721799E-3</c:v>
                </c:pt>
                <c:pt idx="2704">
                  <c:v>-1.09964936108008E-3</c:v>
                </c:pt>
                <c:pt idx="2705">
                  <c:v>-1.09961833043132E-3</c:v>
                </c:pt>
                <c:pt idx="2706">
                  <c:v>-1.0995906357164501E-3</c:v>
                </c:pt>
                <c:pt idx="2707">
                  <c:v>-1.09956627146191E-3</c:v>
                </c:pt>
                <c:pt idx="2708">
                  <c:v>-1.09954519804415E-3</c:v>
                </c:pt>
                <c:pt idx="2709">
                  <c:v>-1.09952734284829E-3</c:v>
                </c:pt>
                <c:pt idx="2710">
                  <c:v>-1.09951260449834E-3</c:v>
                </c:pt>
                <c:pt idx="2711">
                  <c:v>-1.0995008590956199E-3</c:v>
                </c:pt>
                <c:pt idx="2712">
                  <c:v>-1.09949196766585E-3</c:v>
                </c:pt>
                <c:pt idx="2713">
                  <c:v>-1.0994857834876401E-3</c:v>
                </c:pt>
                <c:pt idx="2714">
                  <c:v>-1.0994821573310999E-3</c:v>
                </c:pt>
                <c:pt idx="2715">
                  <c:v>-1.09948093894843E-3</c:v>
                </c:pt>
                <c:pt idx="2716">
                  <c:v>-1.09948197478385E-3</c:v>
                </c:pt>
                <c:pt idx="2717">
                  <c:v>-1.0994851038709701E-3</c:v>
                </c:pt>
                <c:pt idx="2718">
                  <c:v>-1.0994901547116799E-3</c:v>
                </c:pt>
                <c:pt idx="2719">
                  <c:v>-1.09949694490538E-3</c:v>
                </c:pt>
                <c:pt idx="2720">
                  <c:v>-1.09950528334885E-3</c:v>
                </c:pt>
                <c:pt idx="2721">
                  <c:v>-1.099514973595E-3</c:v>
                </c:pt>
                <c:pt idx="2722">
                  <c:v>-1.0995258171641699E-3</c:v>
                </c:pt>
                <c:pt idx="2723">
                  <c:v>-1.0995376165139001E-3</c:v>
                </c:pt>
                <c:pt idx="2724">
                  <c:v>-1.09955017781795E-3</c:v>
                </c:pt>
                <c:pt idx="2725">
                  <c:v>-1.09956331333761E-3</c:v>
                </c:pt>
                <c:pt idx="2726">
                  <c:v>-1.0995768426246E-3</c:v>
                </c:pt>
                <c:pt idx="2727">
                  <c:v>-1.0995905918667001E-3</c:v>
                </c:pt>
                <c:pt idx="2728">
                  <c:v>-1.09960439154889E-3</c:v>
                </c:pt>
                <c:pt idx="2729">
                  <c:v>-1.09961807371506E-3</c:v>
                </c:pt>
                <c:pt idx="2730">
                  <c:v>-1.0996314706443E-3</c:v>
                </c:pt>
                <c:pt idx="2731">
                  <c:v>-1.0996444161497901E-3</c:v>
                </c:pt>
                <c:pt idx="2732">
                  <c:v>-1.0996567491583799E-3</c:v>
                </c:pt>
                <c:pt idx="2733">
                  <c:v>-1.09966831770371E-3</c:v>
                </c:pt>
                <c:pt idx="2734">
                  <c:v>-1.0996789811022101E-3</c:v>
                </c:pt>
                <c:pt idx="2735">
                  <c:v>-1.0996886092617601E-3</c:v>
                </c:pt>
                <c:pt idx="2736">
                  <c:v>-1.0996970800193401E-3</c:v>
                </c:pt>
                <c:pt idx="2737">
                  <c:v>-1.0997042767372199E-3</c:v>
                </c:pt>
                <c:pt idx="2738">
                  <c:v>-1.09971008819209E-3</c:v>
                </c:pt>
                <c:pt idx="2739">
                  <c:v>-1.0997144112375201E-3</c:v>
                </c:pt>
                <c:pt idx="2740">
                  <c:v>-1.0997171548451699E-3</c:v>
                </c:pt>
                <c:pt idx="2741">
                  <c:v>-1.09971824312754E-3</c:v>
                </c:pt>
                <c:pt idx="2742">
                  <c:v>-1.0997176154694101E-3</c:v>
                </c:pt>
                <c:pt idx="2743">
                  <c:v>-1.09971522364326E-3</c:v>
                </c:pt>
                <c:pt idx="2744">
                  <c:v>-1.09971102759459E-3</c:v>
                </c:pt>
                <c:pt idx="2745">
                  <c:v>-1.0997049921703001E-3</c:v>
                </c:pt>
                <c:pt idx="2746">
                  <c:v>-1.09969708602269E-3</c:v>
                </c:pt>
                <c:pt idx="2747">
                  <c:v>-1.0996872821312301E-3</c:v>
                </c:pt>
                <c:pt idx="2748">
                  <c:v>-1.09967555830327E-3</c:v>
                </c:pt>
                <c:pt idx="2749">
                  <c:v>-1.09966189638813E-3</c:v>
                </c:pt>
                <c:pt idx="2750">
                  <c:v>-1.09964628015475E-3</c:v>
                </c:pt>
                <c:pt idx="2751">
                  <c:v>-1.0996286925651E-3</c:v>
                </c:pt>
                <c:pt idx="2752">
                  <c:v>-1.0996091129715801E-3</c:v>
                </c:pt>
                <c:pt idx="2753">
                  <c:v>-1.0995875142621699E-3</c:v>
                </c:pt>
                <c:pt idx="2754">
                  <c:v>-1.09956386009328E-3</c:v>
                </c:pt>
                <c:pt idx="2755">
                  <c:v>-1.09953810298055E-3</c:v>
                </c:pt>
                <c:pt idx="2756">
                  <c:v>-1.09951018419863E-3</c:v>
                </c:pt>
                <c:pt idx="2757">
                  <c:v>-1.0994800357085901E-3</c:v>
                </c:pt>
                <c:pt idx="2758">
                  <c:v>-1.09944758332869E-3</c:v>
                </c:pt>
                <c:pt idx="2759">
                  <c:v>-1.09941274996036E-3</c:v>
                </c:pt>
                <c:pt idx="2760">
                  <c:v>-1.0993754580688E-3</c:v>
                </c:pt>
                <c:pt idx="2761">
                  <c:v>-1.09933563156057E-3</c:v>
                </c:pt>
                <c:pt idx="2762">
                  <c:v>-1.0992931984654499E-3</c:v>
                </c:pt>
                <c:pt idx="2763">
                  <c:v>-1.0992480967295501E-3</c:v>
                </c:pt>
                <c:pt idx="2764">
                  <c:v>-1.0992002846030599E-3</c:v>
                </c:pt>
                <c:pt idx="2765">
                  <c:v>-1.0991497538906201E-3</c:v>
                </c:pt>
                <c:pt idx="2766">
                  <c:v>-1.0990965404325201E-3</c:v>
                </c:pt>
                <c:pt idx="2767">
                  <c:v>-1.09904072501774E-3</c:v>
                </c:pt>
                <c:pt idx="2768">
                  <c:v>-1.0989824215409799E-3</c:v>
                </c:pt>
                <c:pt idx="2769">
                  <c:v>-1.0989217559139899E-3</c:v>
                </c:pt>
                <c:pt idx="2770">
                  <c:v>-1.0988588446113801E-3</c:v>
                </c:pt>
                <c:pt idx="2771">
                  <c:v>-1.0987937821347099E-3</c:v>
                </c:pt>
                <c:pt idx="2772">
                  <c:v>-1.0987266420114301E-3</c:v>
                </c:pt>
                <c:pt idx="2773">
                  <c:v>-1.09865748940205E-3</c:v>
                </c:pt>
                <c:pt idx="2774">
                  <c:v>-1.0985863988374599E-3</c:v>
                </c:pt>
                <c:pt idx="2775">
                  <c:v>-1.0985134699718401E-3</c:v>
                </c:pt>
                <c:pt idx="2776">
                  <c:v>-1.0984388367901699E-3</c:v>
                </c:pt>
                <c:pt idx="2777">
                  <c:v>-1.0983626692575E-3</c:v>
                </c:pt>
                <c:pt idx="2778">
                  <c:v>-1.0982851690072299E-3</c:v>
                </c:pt>
                <c:pt idx="2779">
                  <c:v>-1.09820656164758E-3</c:v>
                </c:pt>
                <c:pt idx="2780">
                  <c:v>-1.09812708803699E-3</c:v>
                </c:pt>
                <c:pt idx="2781">
                  <c:v>-1.09804699624168E-3</c:v>
                </c:pt>
                <c:pt idx="2782">
                  <c:v>-1.0979665353434199E-3</c:v>
                </c:pt>
                <c:pt idx="2783">
                  <c:v>-1.0978859518076399E-3</c:v>
                </c:pt>
                <c:pt idx="2784">
                  <c:v>-1.0978054885067601E-3</c:v>
                </c:pt>
                <c:pt idx="2785">
                  <c:v>-1.0977253856616701E-3</c:v>
                </c:pt>
                <c:pt idx="2786">
                  <c:v>-1.09764588224249E-3</c:v>
                </c:pt>
                <c:pt idx="2787">
                  <c:v>-1.09756721623081E-3</c:v>
                </c:pt>
                <c:pt idx="2788">
                  <c:v>-1.0974896227654699E-3</c:v>
                </c:pt>
                <c:pt idx="2789">
                  <c:v>-1.09741333022823E-3</c:v>
                </c:pt>
                <c:pt idx="2790">
                  <c:v>-1.09733855515411E-3</c:v>
                </c:pt>
                <c:pt idx="2791">
                  <c:v>-1.09726549707795E-3</c:v>
                </c:pt>
                <c:pt idx="2792">
                  <c:v>-1.09719433414115E-3</c:v>
                </c:pt>
                <c:pt idx="2793">
                  <c:v>-1.09712521986541E-3</c:v>
                </c:pt>
                <c:pt idx="2794">
                  <c:v>-1.09705828124444E-3</c:v>
                </c:pt>
                <c:pt idx="2795">
                  <c:v>-1.0969936181930999E-3</c:v>
                </c:pt>
                <c:pt idx="2796">
                  <c:v>-1.09693130423491E-3</c:v>
                </c:pt>
                <c:pt idx="2797">
                  <c:v>-1.0968713880081301E-3</c:v>
                </c:pt>
                <c:pt idx="2798">
                  <c:v>-1.0968138948711701E-3</c:v>
                </c:pt>
                <c:pt idx="2799">
                  <c:v>-1.09675882786664E-3</c:v>
                </c:pt>
                <c:pt idx="2800">
                  <c:v>-1.0967061677172E-3</c:v>
                </c:pt>
                <c:pt idx="2801">
                  <c:v>-1.0966558722254099E-3</c:v>
                </c:pt>
                <c:pt idx="2802">
                  <c:v>-1.0966078760153001E-3</c:v>
                </c:pt>
                <c:pt idx="2803">
                  <c:v>-1.09656209157412E-3</c:v>
                </c:pt>
                <c:pt idx="2804">
                  <c:v>-1.0965184119506601E-3</c:v>
                </c:pt>
                <c:pt idx="2805">
                  <c:v>-1.0964767145981099E-3</c:v>
                </c:pt>
                <c:pt idx="2806">
                  <c:v>-1.0964368652833299E-3</c:v>
                </c:pt>
                <c:pt idx="2807">
                  <c:v>-1.0963987210995899E-3</c:v>
                </c:pt>
                <c:pt idx="2808">
                  <c:v>-1.0963621323422899E-3</c:v>
                </c:pt>
                <c:pt idx="2809">
                  <c:v>-1.09632694386028E-3</c:v>
                </c:pt>
                <c:pt idx="2810">
                  <c:v>-1.09629299691996E-3</c:v>
                </c:pt>
                <c:pt idx="2811">
                  <c:v>-1.0962601323377501E-3</c:v>
                </c:pt>
                <c:pt idx="2812">
                  <c:v>-1.09622819482806E-3</c:v>
                </c:pt>
                <c:pt idx="2813">
                  <c:v>-1.0961970377164399E-3</c:v>
                </c:pt>
                <c:pt idx="2814">
                  <c:v>-1.0961665269077E-3</c:v>
                </c:pt>
                <c:pt idx="2815">
                  <c:v>-1.09613654343262E-3</c:v>
                </c:pt>
                <c:pt idx="2816">
                  <c:v>-1.0961069846851499E-3</c:v>
                </c:pt>
                <c:pt idx="2817">
                  <c:v>-1.0960777650384299E-3</c:v>
                </c:pt>
                <c:pt idx="2818">
                  <c:v>-1.0960488165386399E-3</c:v>
                </c:pt>
                <c:pt idx="2819">
                  <c:v>-1.09602008993595E-3</c:v>
                </c:pt>
                <c:pt idx="2820">
                  <c:v>-1.0959915558365499E-3</c:v>
                </c:pt>
                <c:pt idx="2821">
                  <c:v>-1.09596320555167E-3</c:v>
                </c:pt>
                <c:pt idx="2822">
                  <c:v>-1.09593505125599E-3</c:v>
                </c:pt>
                <c:pt idx="2823">
                  <c:v>-1.09590712515738E-3</c:v>
                </c:pt>
                <c:pt idx="2824">
                  <c:v>-1.0958794774571E-3</c:v>
                </c:pt>
                <c:pt idx="2825">
                  <c:v>-1.0958521730507699E-3</c:v>
                </c:pt>
                <c:pt idx="2826">
                  <c:v>-1.09582528724667E-3</c:v>
                </c:pt>
                <c:pt idx="2827">
                  <c:v>-1.09579890111302E-3</c:v>
                </c:pt>
                <c:pt idx="2828">
                  <c:v>-1.0957730971720399E-3</c:v>
                </c:pt>
                <c:pt idx="2829">
                  <c:v>-1.0957479559082E-3</c:v>
                </c:pt>
                <c:pt idx="2830">
                  <c:v>-1.09572355304861E-3</c:v>
                </c:pt>
                <c:pt idx="2831">
                  <c:v>-1.0956999570884501E-3</c:v>
                </c:pt>
                <c:pt idx="2832">
                  <c:v>-1.09567722646156E-3</c:v>
                </c:pt>
                <c:pt idx="2833">
                  <c:v>-1.09565540637763E-3</c:v>
                </c:pt>
                <c:pt idx="2834">
                  <c:v>-1.0956345265028401E-3</c:v>
                </c:pt>
                <c:pt idx="2835">
                  <c:v>-1.09561460157555E-3</c:v>
                </c:pt>
                <c:pt idx="2836">
                  <c:v>-1.09559563673577E-3</c:v>
                </c:pt>
                <c:pt idx="2837">
                  <c:v>-1.09557763743993E-3</c:v>
                </c:pt>
                <c:pt idx="2838">
                  <c:v>-1.0955606211595901E-3</c:v>
                </c:pt>
                <c:pt idx="2839">
                  <c:v>-1.0955446262815201E-3</c:v>
                </c:pt>
                <c:pt idx="2840">
                  <c:v>-1.0955297140747601E-3</c:v>
                </c:pt>
                <c:pt idx="2841">
                  <c:v>-1.0955159622702401E-3</c:v>
                </c:pt>
                <c:pt idx="2842">
                  <c:v>-1.0955034523003899E-3</c:v>
                </c:pt>
                <c:pt idx="2843">
                  <c:v>-1.0954922547066299E-3</c:v>
                </c:pt>
                <c:pt idx="2844">
                  <c:v>-1.0954824175011899E-3</c:v>
                </c:pt>
                <c:pt idx="2845">
                  <c:v>-1.09547396053433E-3</c:v>
                </c:pt>
                <c:pt idx="2846">
                  <c:v>-1.0954668763210899E-3</c:v>
                </c:pt>
                <c:pt idx="2847">
                  <c:v>-1.0954611356200101E-3</c:v>
                </c:pt>
                <c:pt idx="2848">
                  <c:v>-1.0954566950635901E-3</c:v>
                </c:pt>
                <c:pt idx="2849">
                  <c:v>-1.09545350430262E-3</c:v>
                </c:pt>
                <c:pt idx="2850">
                  <c:v>-1.0954515109609199E-3</c:v>
                </c:pt>
                <c:pt idx="2851">
                  <c:v>-1.0954506626863301E-3</c:v>
                </c:pt>
                <c:pt idx="2852">
                  <c:v>-1.0954509064315301E-3</c:v>
                </c:pt>
                <c:pt idx="2853">
                  <c:v>-1.0954521857265199E-3</c:v>
                </c:pt>
                <c:pt idx="2854">
                  <c:v>-1.0954544371036001E-3</c:v>
                </c:pt>
                <c:pt idx="2855">
                  <c:v>-1.0954575869498199E-3</c:v>
                </c:pt>
                <c:pt idx="2856">
                  <c:v>-1.09546154982006E-3</c:v>
                </c:pt>
                <c:pt idx="2857">
                  <c:v>-1.09546622868048E-3</c:v>
                </c:pt>
                <c:pt idx="2858">
                  <c:v>-1.0954715168634999E-3</c:v>
                </c:pt>
                <c:pt idx="2859">
                  <c:v>-1.0954773009875401E-3</c:v>
                </c:pt>
                <c:pt idx="2860">
                  <c:v>-1.09548346392419E-3</c:v>
                </c:pt>
                <c:pt idx="2861">
                  <c:v>-1.09548988708204E-3</c:v>
                </c:pt>
                <c:pt idx="2862">
                  <c:v>-1.0954964516526899E-3</c:v>
                </c:pt>
                <c:pt idx="2863">
                  <c:v>-1.0955030388320301E-3</c:v>
                </c:pt>
                <c:pt idx="2864">
                  <c:v>-1.09550952928659E-3</c:v>
                </c:pt>
                <c:pt idx="2865">
                  <c:v>-1.09551580227591E-3</c:v>
                </c:pt>
                <c:pt idx="2866">
                  <c:v>-1.0955217348991E-3</c:v>
                </c:pt>
                <c:pt idx="2867">
                  <c:v>-1.0955272018966099E-3</c:v>
                </c:pt>
                <c:pt idx="2868">
                  <c:v>-1.0955320762684501E-3</c:v>
                </c:pt>
                <c:pt idx="2869">
                  <c:v>-1.0955362306702501E-3</c:v>
                </c:pt>
                <c:pt idx="2870">
                  <c:v>-1.0955395392143799E-3</c:v>
                </c:pt>
                <c:pt idx="2871">
                  <c:v>-1.09554187910754E-3</c:v>
                </c:pt>
                <c:pt idx="2872">
                  <c:v>-1.09554313163542E-3</c:v>
                </c:pt>
                <c:pt idx="2873">
                  <c:v>-1.0955431823470301E-3</c:v>
                </c:pt>
                <c:pt idx="2874">
                  <c:v>-1.09554192071255E-3</c:v>
                </c:pt>
                <c:pt idx="2875">
                  <c:v>-1.0955392397802E-3</c:v>
                </c:pt>
                <c:pt idx="2876">
                  <c:v>-1.09553503628126E-3</c:v>
                </c:pt>
                <c:pt idx="2877">
                  <c:v>-1.0955292112810799E-3</c:v>
                </c:pt>
                <c:pt idx="2878">
                  <c:v>-1.09552167107506E-3</c:v>
                </c:pt>
                <c:pt idx="2879">
                  <c:v>-1.09551232784189E-3</c:v>
                </c:pt>
                <c:pt idx="2880">
                  <c:v>-1.0955010997155E-3</c:v>
                </c:pt>
                <c:pt idx="2881">
                  <c:v>-1.0954879103228399E-3</c:v>
                </c:pt>
                <c:pt idx="2882">
                  <c:v>-1.0954726882076301E-3</c:v>
                </c:pt>
                <c:pt idx="2883">
                  <c:v>-1.0954553666771799E-3</c:v>
                </c:pt>
                <c:pt idx="2884">
                  <c:v>-1.09543588440442E-3</c:v>
                </c:pt>
                <c:pt idx="2885">
                  <c:v>-1.09541418673504E-3</c:v>
                </c:pt>
                <c:pt idx="2886">
                  <c:v>-1.0953902273434699E-3</c:v>
                </c:pt>
                <c:pt idx="2887">
                  <c:v>-1.09536396982776E-3</c:v>
                </c:pt>
                <c:pt idx="2888">
                  <c:v>-1.0953353890237501E-3</c:v>
                </c:pt>
                <c:pt idx="2889">
                  <c:v>-1.09530447209094E-3</c:v>
                </c:pt>
                <c:pt idx="2890">
                  <c:v>-1.0952712196046501E-3</c:v>
                </c:pt>
                <c:pt idx="2891">
                  <c:v>-1.0952356469086E-3</c:v>
                </c:pt>
                <c:pt idx="2892">
                  <c:v>-1.09519778587188E-3</c:v>
                </c:pt>
                <c:pt idx="2893">
                  <c:v>-1.0951576870176999E-3</c:v>
                </c:pt>
                <c:pt idx="2894">
                  <c:v>-1.09511542179886E-3</c:v>
                </c:pt>
                <c:pt idx="2895">
                  <c:v>-1.09507108462907E-3</c:v>
                </c:pt>
                <c:pt idx="2896">
                  <c:v>-1.0950247942027201E-3</c:v>
                </c:pt>
                <c:pt idx="2897">
                  <c:v>-1.09497669370656E-3</c:v>
                </c:pt>
                <c:pt idx="2898">
                  <c:v>-1.094926949754E-3</c:v>
                </c:pt>
                <c:pt idx="2899">
                  <c:v>-1.0948757501703899E-3</c:v>
                </c:pt>
                <c:pt idx="2900">
                  <c:v>-1.09482330097436E-3</c:v>
                </c:pt>
                <c:pt idx="2901">
                  <c:v>-1.0947698228882701E-3</c:v>
                </c:pt>
                <c:pt idx="2902">
                  <c:v>-1.09471554744027E-3</c:v>
                </c:pt>
                <c:pt idx="2903">
                  <c:v>-1.0946607123559599E-3</c:v>
                </c:pt>
                <c:pt idx="2904">
                  <c:v>-1.09460555579966E-3</c:v>
                </c:pt>
                <c:pt idx="2905">
                  <c:v>-1.0945503093968299E-3</c:v>
                </c:pt>
                <c:pt idx="2906">
                  <c:v>-1.0944951908272501E-3</c:v>
                </c:pt>
                <c:pt idx="2907">
                  <c:v>-1.0944403976885699E-3</c:v>
                </c:pt>
                <c:pt idx="2908">
                  <c:v>-1.09438610464614E-3</c:v>
                </c:pt>
                <c:pt idx="2909">
                  <c:v>-1.09433246517657E-3</c:v>
                </c:pt>
                <c:pt idx="2910">
                  <c:v>-1.0942796176300301E-3</c:v>
                </c:pt>
                <c:pt idx="2911">
                  <c:v>-1.09422769359581E-3</c:v>
                </c:pt>
                <c:pt idx="2912">
                  <c:v>-1.09417682554513E-3</c:v>
                </c:pt>
                <c:pt idx="2913">
                  <c:v>-1.0941271509696999E-3</c:v>
                </c:pt>
                <c:pt idx="2914">
                  <c:v>-1.09407881160145E-3</c:v>
                </c:pt>
                <c:pt idx="2915">
                  <c:v>-1.0940319481158201E-3</c:v>
                </c:pt>
                <c:pt idx="2916">
                  <c:v>-1.0939866921813E-3</c:v>
                </c:pt>
                <c:pt idx="2917">
                  <c:v>-1.0939431583070799E-3</c:v>
                </c:pt>
                <c:pt idx="2918">
                  <c:v>-1.0939014376142801E-3</c:v>
                </c:pt>
                <c:pt idx="2919">
                  <c:v>-1.0938615947406801E-3</c:v>
                </c:pt>
                <c:pt idx="2920">
                  <c:v>-1.0938236680336599E-3</c:v>
                </c:pt>
                <c:pt idx="2921">
                  <c:v>-1.09378767233813E-3</c:v>
                </c:pt>
                <c:pt idx="2922">
                  <c:v>-1.09375360320948E-3</c:v>
                </c:pt>
                <c:pt idx="2923">
                  <c:v>-1.09372144128769E-3</c:v>
                </c:pt>
                <c:pt idx="2924">
                  <c:v>-1.0936911557937799E-3</c:v>
                </c:pt>
                <c:pt idx="2925">
                  <c:v>-1.09366270655735E-3</c:v>
                </c:pt>
                <c:pt idx="2926">
                  <c:v>-1.09363604452828E-3</c:v>
                </c:pt>
                <c:pt idx="2927">
                  <c:v>-1.09361111121368E-3</c:v>
                </c:pt>
                <c:pt idx="2928">
                  <c:v>-1.09358783777082E-3</c:v>
                </c:pt>
                <c:pt idx="2929">
                  <c:v>-1.0935661445005899E-3</c:v>
                </c:pt>
                <c:pt idx="2930">
                  <c:v>-1.09354594125455E-3</c:v>
                </c:pt>
                <c:pt idx="2931">
                  <c:v>-1.0935271289075599E-3</c:v>
                </c:pt>
                <c:pt idx="2932">
                  <c:v>-1.0935096017034101E-3</c:v>
                </c:pt>
                <c:pt idx="2933">
                  <c:v>-1.09349325005415E-3</c:v>
                </c:pt>
                <c:pt idx="2934">
                  <c:v>-1.0934779633017999E-3</c:v>
                </c:pt>
                <c:pt idx="2935">
                  <c:v>-1.0934636320153301E-3</c:v>
                </c:pt>
                <c:pt idx="2936">
                  <c:v>-1.0934501495548699E-3</c:v>
                </c:pt>
                <c:pt idx="2937">
                  <c:v>-1.0934374128492501E-3</c:v>
                </c:pt>
                <c:pt idx="2938">
                  <c:v>-1.0934253225491301E-3</c:v>
                </c:pt>
                <c:pt idx="2939">
                  <c:v>-1.0934137828753599E-3</c:v>
                </c:pt>
                <c:pt idx="2940">
                  <c:v>-1.0934027015187301E-3</c:v>
                </c:pt>
                <c:pt idx="2941">
                  <c:v>-1.0933919898368099E-3</c:v>
                </c:pt>
                <c:pt idx="2942">
                  <c:v>-1.0933815633772501E-3</c:v>
                </c:pt>
                <c:pt idx="2943">
                  <c:v>-1.09337134253724E-3</c:v>
                </c:pt>
                <c:pt idx="2944">
                  <c:v>-1.09336125305904E-3</c:v>
                </c:pt>
                <c:pt idx="2945">
                  <c:v>-1.09335122611868E-3</c:v>
                </c:pt>
                <c:pt idx="2946">
                  <c:v>-1.0933411979504499E-3</c:v>
                </c:pt>
                <c:pt idx="2947">
                  <c:v>-1.0933311091499099E-3</c:v>
                </c:pt>
                <c:pt idx="2948">
                  <c:v>-1.09332090388992E-3</c:v>
                </c:pt>
                <c:pt idx="2949">
                  <c:v>-1.0933105292166301E-3</c:v>
                </c:pt>
                <c:pt idx="2950">
                  <c:v>-1.09329993441684E-3</c:v>
                </c:pt>
                <c:pt idx="2951">
                  <c:v>-1.0932890702826199E-3</c:v>
                </c:pt>
                <c:pt idx="2952">
                  <c:v>-1.09327788805495E-3</c:v>
                </c:pt>
                <c:pt idx="2953">
                  <c:v>-1.0932663379349E-3</c:v>
                </c:pt>
                <c:pt idx="2954">
                  <c:v>-1.0932543672416599E-3</c:v>
                </c:pt>
                <c:pt idx="2955">
                  <c:v>-1.09324191845398E-3</c:v>
                </c:pt>
                <c:pt idx="2956">
                  <c:v>-1.09322892740695E-3</c:v>
                </c:pt>
                <c:pt idx="2957">
                  <c:v>-1.0932153218246299E-3</c:v>
                </c:pt>
                <c:pt idx="2958">
                  <c:v>-1.0932010202203901E-3</c:v>
                </c:pt>
                <c:pt idx="2959">
                  <c:v>-1.09318593108555E-3</c:v>
                </c:pt>
                <c:pt idx="2960">
                  <c:v>-1.0931699522684401E-3</c:v>
                </c:pt>
                <c:pt idx="2961">
                  <c:v>-1.09315297051893E-3</c:v>
                </c:pt>
                <c:pt idx="2962">
                  <c:v>-1.0931348612928599E-3</c:v>
                </c:pt>
                <c:pt idx="2963">
                  <c:v>-1.09311548901881E-3</c:v>
                </c:pt>
                <c:pt idx="2964">
                  <c:v>-1.0930947080772099E-3</c:v>
                </c:pt>
                <c:pt idx="2965">
                  <c:v>-1.09307236470055E-3</c:v>
                </c:pt>
                <c:pt idx="2966">
                  <c:v>-1.09304829987277E-3</c:v>
                </c:pt>
                <c:pt idx="2967">
                  <c:v>-1.0930223531160101E-3</c:v>
                </c:pt>
                <c:pt idx="2968">
                  <c:v>-1.09299436687308E-3</c:v>
                </c:pt>
                <c:pt idx="2969">
                  <c:v>-1.09296419109642E-3</c:v>
                </c:pt>
                <c:pt idx="2970">
                  <c:v>-1.09293168768646E-3</c:v>
                </c:pt>
                <c:pt idx="2971">
                  <c:v>-1.09289673456211E-3</c:v>
                </c:pt>
                <c:pt idx="2972">
                  <c:v>-1.09285922929875E-3</c:v>
                </c:pt>
                <c:pt idx="2973">
                  <c:v>-1.0928190923076299E-3</c:v>
                </c:pt>
                <c:pt idx="2974">
                  <c:v>-1.0927762693829E-3</c:v>
                </c:pt>
                <c:pt idx="2975">
                  <c:v>-1.0927307331751999E-3</c:v>
                </c:pt>
                <c:pt idx="2976">
                  <c:v>-1.0926824829646301E-3</c:v>
                </c:pt>
                <c:pt idx="2977">
                  <c:v>-1.0926315422338201E-3</c:v>
                </c:pt>
                <c:pt idx="2978">
                  <c:v>-1.09257795408217E-3</c:v>
                </c:pt>
                <c:pt idx="2979">
                  <c:v>-1.09252177531786E-3</c:v>
                </c:pt>
                <c:pt idx="2980">
                  <c:v>-1.0924630707510601E-3</c:v>
                </c:pt>
                <c:pt idx="2981">
                  <c:v>-1.0924019093986399E-3</c:v>
                </c:pt>
                <c:pt idx="2982">
                  <c:v>-1.0923383638178901E-3</c:v>
                </c:pt>
                <c:pt idx="2983">
                  <c:v>-1.09227251276533E-3</c:v>
                </c:pt>
                <c:pt idx="2984">
                  <c:v>-1.0922044462441001E-3</c:v>
                </c:pt>
                <c:pt idx="2985">
                  <c:v>-1.09213427122251E-3</c:v>
                </c:pt>
                <c:pt idx="2986">
                  <c:v>-1.0920621161663801E-3</c:v>
                </c:pt>
                <c:pt idx="2987">
                  <c:v>-1.09198813301953E-3</c:v>
                </c:pt>
                <c:pt idx="2988">
                  <c:v>-1.0919124961355901E-3</c:v>
                </c:pt>
                <c:pt idx="2989">
                  <c:v>-1.0918353985590701E-3</c:v>
                </c:pt>
                <c:pt idx="2990">
                  <c:v>-1.09175704668486E-3</c:v>
                </c:pt>
                <c:pt idx="2991">
                  <c:v>-1.09167765455824E-3</c:v>
                </c:pt>
                <c:pt idx="2992">
                  <c:v>-1.0915974389289101E-3</c:v>
                </c:pt>
                <c:pt idx="2993">
                  <c:v>-1.0915166157604401E-3</c:v>
                </c:pt>
                <c:pt idx="2994">
                  <c:v>-1.0914353983769499E-3</c:v>
                </c:pt>
                <c:pt idx="2995">
                  <c:v>-1.0913539969525099E-3</c:v>
                </c:pt>
                <c:pt idx="2996">
                  <c:v>-1.09127261873005E-3</c:v>
                </c:pt>
                <c:pt idx="2997">
                  <c:v>-1.0911914682606601E-3</c:v>
                </c:pt>
                <c:pt idx="2998">
                  <c:v>-1.0911107470791099E-3</c:v>
                </c:pt>
                <c:pt idx="2999">
                  <c:v>-1.09103065251353E-3</c:v>
                </c:pt>
                <c:pt idx="3000">
                  <c:v>-1.0909513756597899E-3</c:v>
                </c:pt>
                <c:pt idx="3001">
                  <c:v>-1.09087309882458E-3</c:v>
                </c:pt>
                <c:pt idx="3002">
                  <c:v>-1.0907959928832E-3</c:v>
                </c:pt>
                <c:pt idx="3003">
                  <c:v>-1.0907202149881899E-3</c:v>
                </c:pt>
                <c:pt idx="3004">
                  <c:v>-1.0906459069349201E-3</c:v>
                </c:pt>
                <c:pt idx="3005">
                  <c:v>-1.09057319429613E-3</c:v>
                </c:pt>
                <c:pt idx="3006">
                  <c:v>-1.0905021862417899E-3</c:v>
                </c:pt>
                <c:pt idx="3007">
                  <c:v>-1.0904329758172099E-3</c:v>
                </c:pt>
                <c:pt idx="3008">
                  <c:v>-1.09036564039444E-3</c:v>
                </c:pt>
                <c:pt idx="3009">
                  <c:v>-1.09030024205166E-3</c:v>
                </c:pt>
                <c:pt idx="3010">
                  <c:v>-1.0902368277570401E-3</c:v>
                </c:pt>
                <c:pt idx="3011">
                  <c:v>-1.0901754293888601E-3</c:v>
                </c:pt>
                <c:pt idx="3012">
                  <c:v>-1.0901160637509101E-3</c:v>
                </c:pt>
                <c:pt idx="3013">
                  <c:v>-1.0900587327893499E-3</c:v>
                </c:pt>
                <c:pt idx="3014">
                  <c:v>-1.0900034241685199E-3</c:v>
                </c:pt>
                <c:pt idx="3015">
                  <c:v>-1.08995011224873E-3</c:v>
                </c:pt>
                <c:pt idx="3016">
                  <c:v>-1.0898987593939799E-3</c:v>
                </c:pt>
                <c:pt idx="3017">
                  <c:v>-1.0898493174794301E-3</c:v>
                </c:pt>
                <c:pt idx="3018">
                  <c:v>-1.08980172949135E-3</c:v>
                </c:pt>
                <c:pt idx="3019">
                  <c:v>-1.0897559311879401E-3</c:v>
                </c:pt>
                <c:pt idx="3020">
                  <c:v>-1.0897118528608301E-3</c:v>
                </c:pt>
                <c:pt idx="3021">
                  <c:v>-1.0896694212523699E-3</c:v>
                </c:pt>
                <c:pt idx="3022">
                  <c:v>-1.0896285616283201E-3</c:v>
                </c:pt>
                <c:pt idx="3023">
                  <c:v>-1.08958919991403E-3</c:v>
                </c:pt>
                <c:pt idx="3024">
                  <c:v>-1.08955126472825E-3</c:v>
                </c:pt>
                <c:pt idx="3025">
                  <c:v>-1.0895146891363599E-3</c:v>
                </c:pt>
                <c:pt idx="3026">
                  <c:v>-1.0894794119983701E-3</c:v>
                </c:pt>
                <c:pt idx="3027">
                  <c:v>-1.08944537887217E-3</c:v>
                </c:pt>
                <c:pt idx="3028">
                  <c:v>-1.08941254250123E-3</c:v>
                </c:pt>
                <c:pt idx="3029">
                  <c:v>-1.0893808629358699E-3</c:v>
                </c:pt>
                <c:pt idx="3030">
                  <c:v>-1.0893503073081501E-3</c:v>
                </c:pt>
                <c:pt idx="3031">
                  <c:v>-1.0893208492285999E-3</c:v>
                </c:pt>
                <c:pt idx="3032">
                  <c:v>-1.08929246773755E-3</c:v>
                </c:pt>
                <c:pt idx="3033">
                  <c:v>-1.0892651457547801E-3</c:v>
                </c:pt>
                <c:pt idx="3034">
                  <c:v>-1.0892388680373501E-3</c:v>
                </c:pt>
                <c:pt idx="3035">
                  <c:v>-1.08921361876144E-3</c:v>
                </c:pt>
                <c:pt idx="3036">
                  <c:v>-1.0891893789567099E-3</c:v>
                </c:pt>
                <c:pt idx="3037">
                  <c:v>-1.08916612409594E-3</c:v>
                </c:pt>
                <c:pt idx="3038">
                  <c:v>-1.0891438221471701E-3</c:v>
                </c:pt>
                <c:pt idx="3039">
                  <c:v>-1.0891224323216001E-3</c:v>
                </c:pt>
                <c:pt idx="3040">
                  <c:v>-1.0891019046262501E-3</c:v>
                </c:pt>
                <c:pt idx="3041">
                  <c:v>-1.08908218021122E-3</c:v>
                </c:pt>
                <c:pt idx="3042">
                  <c:v>-1.0890631924384299E-3</c:v>
                </c:pt>
                <c:pt idx="3043">
                  <c:v>-1.08904486861035E-3</c:v>
                </c:pt>
                <c:pt idx="3044">
                  <c:v>-1.0890271323427401E-3</c:v>
                </c:pt>
                <c:pt idx="3045">
                  <c:v>-1.0890099065619799E-3</c:v>
                </c:pt>
                <c:pt idx="3046">
                  <c:v>-1.0889931169830299E-3</c:v>
                </c:pt>
                <c:pt idx="3047">
                  <c:v>-1.08897669567886E-3</c:v>
                </c:pt>
                <c:pt idx="3048">
                  <c:v>-1.08896058408342E-3</c:v>
                </c:pt>
                <c:pt idx="3049">
                  <c:v>-1.0889447346455899E-3</c:v>
                </c:pt>
                <c:pt idx="3050">
                  <c:v>-1.08892911050854E-3</c:v>
                </c:pt>
                <c:pt idx="3051">
                  <c:v>-1.08891368304992E-3</c:v>
                </c:pt>
                <c:pt idx="3052">
                  <c:v>-1.08889842774879E-3</c:v>
                </c:pt>
                <c:pt idx="3053">
                  <c:v>-1.0888833194030499E-3</c:v>
                </c:pt>
                <c:pt idx="3054">
                  <c:v>-1.0888683279719001E-3</c:v>
                </c:pt>
                <c:pt idx="3055">
                  <c:v>-1.08885341614803E-3</c:v>
                </c:pt>
                <c:pt idx="3056">
                  <c:v>-1.0888385392338099E-3</c:v>
                </c:pt>
                <c:pt idx="3057">
                  <c:v>-1.0888236472036399E-3</c:v>
                </c:pt>
                <c:pt idx="3058">
                  <c:v>-1.08880868823044E-3</c:v>
                </c:pt>
                <c:pt idx="3059">
                  <c:v>-1.0887936126219701E-3</c:v>
                </c:pt>
                <c:pt idx="3060">
                  <c:v>-1.08877837612659E-3</c:v>
                </c:pt>
                <c:pt idx="3061">
                  <c:v>-1.0887629418714301E-3</c:v>
                </c:pt>
                <c:pt idx="3062">
                  <c:v>-1.08874728065862E-3</c:v>
                </c:pt>
                <c:pt idx="3063">
                  <c:v>-1.0887313698110699E-3</c:v>
                </c:pt>
                <c:pt idx="3064">
                  <c:v>-1.08871519110113E-3</c:v>
                </c:pt>
                <c:pt idx="3065">
                  <c:v>-1.0886987284403099E-3</c:v>
                </c:pt>
                <c:pt idx="3066">
                  <c:v>-1.08868196594917E-3</c:v>
                </c:pt>
                <c:pt idx="3067">
                  <c:v>-1.08866488680702E-3</c:v>
                </c:pt>
                <c:pt idx="3068">
                  <c:v>-1.0886474729856399E-3</c:v>
                </c:pt>
                <c:pt idx="3069">
                  <c:v>-1.08862970569374E-3</c:v>
                </c:pt>
                <c:pt idx="3070">
                  <c:v>-1.08861156617522E-3</c:v>
                </c:pt>
                <c:pt idx="3071">
                  <c:v>-1.08859303645556E-3</c:v>
                </c:pt>
                <c:pt idx="3072">
                  <c:v>-1.0885740997071799E-3</c:v>
                </c:pt>
                <c:pt idx="3073">
                  <c:v>-1.08855474006877E-3</c:v>
                </c:pt>
                <c:pt idx="3074">
                  <c:v>-1.0885349419390499E-3</c:v>
                </c:pt>
                <c:pt idx="3075">
                  <c:v>-1.0885146889195499E-3</c:v>
                </c:pt>
                <c:pt idx="3076">
                  <c:v>-1.088493962661E-3</c:v>
                </c:pt>
                <c:pt idx="3077">
                  <c:v>-1.0884727418629301E-3</c:v>
                </c:pt>
                <c:pt idx="3078">
                  <c:v>-1.08845100159671E-3</c:v>
                </c:pt>
                <c:pt idx="3079">
                  <c:v>-1.08842871300161E-3</c:v>
                </c:pt>
                <c:pt idx="3080">
                  <c:v>-1.08840584328326E-3</c:v>
                </c:pt>
                <c:pt idx="3081">
                  <c:v>-1.08838235586627E-3</c:v>
                </c:pt>
                <c:pt idx="3082">
                  <c:v>-1.08835821053801E-3</c:v>
                </c:pt>
                <c:pt idx="3083">
                  <c:v>-1.0883333634701901E-3</c:v>
                </c:pt>
                <c:pt idx="3084">
                  <c:v>-1.0883077670900099E-3</c:v>
                </c:pt>
                <c:pt idx="3085">
                  <c:v>-1.0882813698518999E-3</c:v>
                </c:pt>
                <c:pt idx="3086">
                  <c:v>-1.0882541160045301E-3</c:v>
                </c:pt>
                <c:pt idx="3087">
                  <c:v>-1.0882259454424901E-3</c:v>
                </c:pt>
                <c:pt idx="3088">
                  <c:v>-1.08819679369343E-3</c:v>
                </c:pt>
                <c:pt idx="3089">
                  <c:v>-1.0881665920517199E-3</c:v>
                </c:pt>
                <c:pt idx="3090">
                  <c:v>-1.0881352678538199E-3</c:v>
                </c:pt>
                <c:pt idx="3091">
                  <c:v>-1.0881027449080401E-3</c:v>
                </c:pt>
                <c:pt idx="3092">
                  <c:v>-1.0880689441248701E-3</c:v>
                </c:pt>
                <c:pt idx="3093">
                  <c:v>-1.08803378441824E-3</c:v>
                </c:pt>
                <c:pt idx="3094">
                  <c:v>-1.0879971839406399E-3</c:v>
                </c:pt>
                <c:pt idx="3095">
                  <c:v>-1.0879590616748799E-3</c:v>
                </c:pt>
                <c:pt idx="3096">
                  <c:v>-1.0879193393498899E-3</c:v>
                </c:pt>
                <c:pt idx="3097">
                  <c:v>-1.08787794360099E-3</c:v>
                </c:pt>
                <c:pt idx="3098">
                  <c:v>-1.08783480827588E-3</c:v>
                </c:pt>
                <c:pt idx="3099">
                  <c:v>-1.08778987679529E-3</c:v>
                </c:pt>
                <c:pt idx="3100">
                  <c:v>-1.0877431044976501E-3</c:v>
                </c:pt>
                <c:pt idx="3101">
                  <c:v>-1.08769446090939E-3</c:v>
                </c:pt>
                <c:pt idx="3102">
                  <c:v>-1.08764393187063E-3</c:v>
                </c:pt>
                <c:pt idx="3103">
                  <c:v>-1.0875915214113799E-3</c:v>
                </c:pt>
                <c:pt idx="3104">
                  <c:v>-1.08753725322911E-3</c:v>
                </c:pt>
                <c:pt idx="3105">
                  <c:v>-1.0874811715894299E-3</c:v>
                </c:pt>
                <c:pt idx="3106">
                  <c:v>-1.08742334148069E-3</c:v>
                </c:pt>
                <c:pt idx="3107">
                  <c:v>-1.08736384790944E-3</c:v>
                </c:pt>
                <c:pt idx="3108">
                  <c:v>-1.0873027943202199E-3</c:v>
                </c:pt>
                <c:pt idx="3109">
                  <c:v>-1.0872403002355601E-3</c:v>
                </c:pt>
                <c:pt idx="3110">
                  <c:v>-1.0871764983029599E-3</c:v>
                </c:pt>
                <c:pt idx="3111">
                  <c:v>-1.08711153098377E-3</c:v>
                </c:pt>
                <c:pt idx="3112">
                  <c:v>-1.08704554711759E-3</c:v>
                </c:pt>
                <c:pt idx="3113">
                  <c:v>-1.08697869856845E-3</c:v>
                </c:pt>
                <c:pt idx="3114">
                  <c:v>-1.0869111371408599E-3</c:v>
                </c:pt>
                <c:pt idx="3115">
                  <c:v>-1.08684301196716E-3</c:v>
                </c:pt>
                <c:pt idx="3116">
                  <c:v>-1.0867744676039701E-3</c:v>
                </c:pt>
                <c:pt idx="3117">
                  <c:v>-1.0867056430874399E-3</c:v>
                </c:pt>
                <c:pt idx="3118">
                  <c:v>-1.0866366721235599E-3</c:v>
                </c:pt>
                <c:pt idx="3119">
                  <c:v>-1.08656768439738E-3</c:v>
                </c:pt>
                <c:pt idx="3120">
                  <c:v>-1.0864988077001301E-3</c:v>
                </c:pt>
                <c:pt idx="3121">
                  <c:v>-1.0864301702883899E-3</c:v>
                </c:pt>
                <c:pt idx="3122">
                  <c:v>-1.08636190272821E-3</c:v>
                </c:pt>
                <c:pt idx="3123">
                  <c:v>-1.0862941385342999E-3</c:v>
                </c:pt>
                <c:pt idx="3124">
                  <c:v>-1.0862270132032501E-3</c:v>
                </c:pt>
                <c:pt idx="3125">
                  <c:v>-1.0861606616827399E-3</c:v>
                </c:pt>
                <c:pt idx="3126">
                  <c:v>-1.0860952147660099E-3</c:v>
                </c:pt>
                <c:pt idx="3127">
                  <c:v>-1.08603079520334E-3</c:v>
                </c:pt>
                <c:pt idx="3128">
                  <c:v>-1.0859675143828199E-3</c:v>
                </c:pt>
                <c:pt idx="3129">
                  <c:v>-1.0859054702440001E-3</c:v>
                </c:pt>
                <c:pt idx="3130">
                  <c:v>-1.0858447467283199E-3</c:v>
                </c:pt>
                <c:pt idx="3131">
                  <c:v>-1.0857854146611101E-3</c:v>
                </c:pt>
                <c:pt idx="3132">
                  <c:v>-1.0857275336265801E-3</c:v>
                </c:pt>
                <c:pt idx="3133">
                  <c:v>-1.08567115422363E-3</c:v>
                </c:pt>
                <c:pt idx="3134">
                  <c:v>-1.08561632010364E-3</c:v>
                </c:pt>
                <c:pt idx="3135">
                  <c:v>-1.0855630693608501E-3</c:v>
                </c:pt>
                <c:pt idx="3136">
                  <c:v>-1.08551143510598E-3</c:v>
                </c:pt>
                <c:pt idx="3137">
                  <c:v>-1.08546144531635E-3</c:v>
                </c:pt>
                <c:pt idx="3138">
                  <c:v>-1.0854131222531099E-3</c:v>
                </c:pt>
                <c:pt idx="3139">
                  <c:v>-1.0853664818192799E-3</c:v>
                </c:pt>
                <c:pt idx="3140">
                  <c:v>-1.08532153319717E-3</c:v>
                </c:pt>
                <c:pt idx="3141">
                  <c:v>-1.08527827897561E-3</c:v>
                </c:pt>
                <c:pt idx="3142">
                  <c:v>-1.08523671580774E-3</c:v>
                </c:pt>
                <c:pt idx="3143">
                  <c:v>-1.0851968354833601E-3</c:v>
                </c:pt>
                <c:pt idx="3144">
                  <c:v>-1.0851586261988199E-3</c:v>
                </c:pt>
                <c:pt idx="3145">
                  <c:v>-1.0851220737827601E-3</c:v>
                </c:pt>
                <c:pt idx="3146">
                  <c:v>-1.0850871626835101E-3</c:v>
                </c:pt>
                <c:pt idx="3147">
                  <c:v>-1.0850538766198001E-3</c:v>
                </c:pt>
                <c:pt idx="3148">
                  <c:v>-1.0850221989037599E-3</c:v>
                </c:pt>
                <c:pt idx="3149">
                  <c:v>-1.0849921125317299E-3</c:v>
                </c:pt>
                <c:pt idx="3150">
                  <c:v>-1.0849636001783001E-3</c:v>
                </c:pt>
                <c:pt idx="3151">
                  <c:v>-1.0849366442163999E-3</c:v>
                </c:pt>
                <c:pt idx="3152">
                  <c:v>-1.0849112268321399E-3</c:v>
                </c:pt>
                <c:pt idx="3153">
                  <c:v>-1.08488733023177E-3</c:v>
                </c:pt>
                <c:pt idx="3154">
                  <c:v>-1.0848649368777399E-3</c:v>
                </c:pt>
                <c:pt idx="3155">
                  <c:v>-1.0848440296610199E-3</c:v>
                </c:pt>
                <c:pt idx="3156">
                  <c:v>-1.08482459192166E-3</c:v>
                </c:pt>
                <c:pt idx="3157">
                  <c:v>-1.08480660725979E-3</c:v>
                </c:pt>
                <c:pt idx="3158">
                  <c:v>-1.0847900591144E-3</c:v>
                </c:pt>
                <c:pt idx="3159">
                  <c:v>-1.0847749301122101E-3</c:v>
                </c:pt>
                <c:pt idx="3160">
                  <c:v>-1.0847612011983E-3</c:v>
                </c:pt>
                <c:pt idx="3161">
                  <c:v>-1.0847488505585201E-3</c:v>
                </c:pt>
                <c:pt idx="3162">
                  <c:v>-1.08473785234476E-3</c:v>
                </c:pt>
                <c:pt idx="3163">
                  <c:v>-1.08472817522797E-3</c:v>
                </c:pt>
                <c:pt idx="3164">
                  <c:v>-1.08471978082979E-3</c:v>
                </c:pt>
                <c:pt idx="3165">
                  <c:v>-1.08471262211507E-3</c:v>
                </c:pt>
                <c:pt idx="3166">
                  <c:v>-1.0847066418501099E-3</c:v>
                </c:pt>
                <c:pt idx="3167">
                  <c:v>-1.08470177123735E-3</c:v>
                </c:pt>
                <c:pt idx="3168">
                  <c:v>-1.0846979288270499E-3</c:v>
                </c:pt>
                <c:pt idx="3169">
                  <c:v>-1.0846950197854401E-3</c:v>
                </c:pt>
                <c:pt idx="3170">
                  <c:v>-1.08469293558107E-3</c:v>
                </c:pt>
                <c:pt idx="3171">
                  <c:v>-1.0846915541395099E-3</c:v>
                </c:pt>
                <c:pt idx="3172">
                  <c:v>-1.08469074051386E-3</c:v>
                </c:pt>
                <c:pt idx="3173">
                  <c:v>-1.08469034811322E-3</c:v>
                </c:pt>
                <c:pt idx="3174">
                  <c:v>-1.0846902205134601E-3</c:v>
                </c:pt>
                <c:pt idx="3175">
                  <c:v>-1.08469019383477E-3</c:v>
                </c:pt>
                <c:pt idx="3176">
                  <c:v>-1.08469009961104E-3</c:v>
                </c:pt>
                <c:pt idx="3177">
                  <c:v>-1.08468976800622E-3</c:v>
                </c:pt>
                <c:pt idx="3178">
                  <c:v>-1.0846890311734601E-3</c:v>
                </c:pt>
                <c:pt idx="3179">
                  <c:v>-1.08468772652085E-3</c:v>
                </c:pt>
                <c:pt idx="3180">
                  <c:v>-1.0846856996545801E-3</c:v>
                </c:pt>
                <c:pt idx="3181">
                  <c:v>-1.0846828068133401E-3</c:v>
                </c:pt>
                <c:pt idx="3182">
                  <c:v>-1.08467891667044E-3</c:v>
                </c:pt>
                <c:pt idx="3183">
                  <c:v>-1.08467391144258E-3</c:v>
                </c:pt>
                <c:pt idx="3184">
                  <c:v>-1.0846676872949799E-3</c:v>
                </c:pt>
                <c:pt idx="3185">
                  <c:v>-1.08466015407201E-3</c:v>
                </c:pt>
                <c:pt idx="3186">
                  <c:v>-1.0846512344277299E-3</c:v>
                </c:pt>
                <c:pt idx="3187">
                  <c:v>-1.08464086250018E-3</c:v>
                </c:pt>
                <c:pt idx="3188">
                  <c:v>-1.0846289823669699E-3</c:v>
                </c:pt>
                <c:pt idx="3189">
                  <c:v>-1.0846155466146001E-3</c:v>
                </c:pt>
                <c:pt idx="3190">
                  <c:v>-1.0846005154036701E-3</c:v>
                </c:pt>
                <c:pt idx="3191">
                  <c:v>-1.08458385636835E-3</c:v>
                </c:pt>
                <c:pt idx="3192">
                  <c:v>-1.0845655455297501E-3</c:v>
                </c:pt>
                <c:pt idx="3193">
                  <c:v>-1.0845455691516799E-3</c:v>
                </c:pt>
                <c:pt idx="3194">
                  <c:v>-1.0845239261946E-3</c:v>
                </c:pt>
                <c:pt idx="3195">
                  <c:v>-1.0845006308172001E-3</c:v>
                </c:pt>
                <c:pt idx="3196">
                  <c:v>-1.0844757143123401E-3</c:v>
                </c:pt>
                <c:pt idx="3197">
                  <c:v>-1.08444922597378E-3</c:v>
                </c:pt>
                <c:pt idx="3198">
                  <c:v>-1.0844212326426E-3</c:v>
                </c:pt>
                <c:pt idx="3199">
                  <c:v>-1.08439181699935E-3</c:v>
                </c:pt>
                <c:pt idx="3200">
                  <c:v>-1.0843610749529499E-3</c:v>
                </c:pt>
                <c:pt idx="3201">
                  <c:v>-1.0843291126503101E-3</c:v>
                </c:pt>
                <c:pt idx="3202">
                  <c:v>-1.08429604364909E-3</c:v>
                </c:pt>
                <c:pt idx="3203">
                  <c:v>-1.0842619866725601E-3</c:v>
                </c:pt>
                <c:pt idx="3204">
                  <c:v>-1.08422706414558E-3</c:v>
                </c:pt>
                <c:pt idx="3205">
                  <c:v>-1.08419140147027E-3</c:v>
                </c:pt>
                <c:pt idx="3206">
                  <c:v>-1.08415512680333E-3</c:v>
                </c:pt>
                <c:pt idx="3207">
                  <c:v>-1.0841183709946801E-3</c:v>
                </c:pt>
                <c:pt idx="3208">
                  <c:v>-1.0840812673539901E-3</c:v>
                </c:pt>
                <c:pt idx="3209">
                  <c:v>-1.0840439510102001E-3</c:v>
                </c:pt>
                <c:pt idx="3210">
                  <c:v>-1.0840065577809299E-3</c:v>
                </c:pt>
                <c:pt idx="3211">
                  <c:v>-1.08396922262328E-3</c:v>
                </c:pt>
                <c:pt idx="3212">
                  <c:v>-1.0839320778508799E-3</c:v>
                </c:pt>
                <c:pt idx="3213">
                  <c:v>-1.08389525135126E-3</c:v>
                </c:pt>
                <c:pt idx="3214">
                  <c:v>-1.0838588650142001E-3</c:v>
                </c:pt>
                <c:pt idx="3215">
                  <c:v>-1.0838230335069999E-3</c:v>
                </c:pt>
                <c:pt idx="3216">
                  <c:v>-1.0837878634342201E-3</c:v>
                </c:pt>
                <c:pt idx="3217">
                  <c:v>-1.08375345282901E-3</c:v>
                </c:pt>
                <c:pt idx="3218">
                  <c:v>-1.0837198908672399E-3</c:v>
                </c:pt>
                <c:pt idx="3219">
                  <c:v>-1.0836872576853E-3</c:v>
                </c:pt>
                <c:pt idx="3220">
                  <c:v>-1.08365562421336E-3</c:v>
                </c:pt>
                <c:pt idx="3221">
                  <c:v>-1.0836250519926599E-3</c:v>
                </c:pt>
                <c:pt idx="3222">
                  <c:v>-1.08359559300461E-3</c:v>
                </c:pt>
                <c:pt idx="3223">
                  <c:v>-1.0835672895831E-3</c:v>
                </c:pt>
                <c:pt idx="3224">
                  <c:v>-1.0835401744938801E-3</c:v>
                </c:pt>
                <c:pt idx="3225">
                  <c:v>-1.0835142712501201E-3</c:v>
                </c:pt>
                <c:pt idx="3226">
                  <c:v>-1.0834895946988099E-3</c:v>
                </c:pt>
                <c:pt idx="3227">
                  <c:v>-1.08346615187267E-3</c:v>
                </c:pt>
                <c:pt idx="3228">
                  <c:v>-1.08344394307097E-3</c:v>
                </c:pt>
                <c:pt idx="3229">
                  <c:v>-1.08342296311327E-3</c:v>
                </c:pt>
                <c:pt idx="3230">
                  <c:v>-1.0834032027026001E-3</c:v>
                </c:pt>
                <c:pt idx="3231">
                  <c:v>-1.08338464983115E-3</c:v>
                </c:pt>
                <c:pt idx="3232">
                  <c:v>-1.08336729115767E-3</c:v>
                </c:pt>
                <c:pt idx="3233">
                  <c:v>-1.08335111327962E-3</c:v>
                </c:pt>
                <c:pt idx="3234">
                  <c:v>-1.0833361038187601E-3</c:v>
                </c:pt>
                <c:pt idx="3235">
                  <c:v>-1.08332225224075E-3</c:v>
                </c:pt>
                <c:pt idx="3236">
                  <c:v>-1.08330955034194E-3</c:v>
                </c:pt>
                <c:pt idx="3237">
                  <c:v>-1.0832979923587299E-3</c:v>
                </c:pt>
                <c:pt idx="3238">
                  <c:v>-1.08328757468232E-3</c:v>
                </c:pt>
                <c:pt idx="3239">
                  <c:v>-1.0832782951891401E-3</c:v>
                </c:pt>
                <c:pt idx="3240">
                  <c:v>-1.0832701522189099E-3</c:v>
                </c:pt>
                <c:pt idx="3241">
                  <c:v>-1.08326314325072E-3</c:v>
                </c:pt>
                <c:pt idx="3242">
                  <c:v>-1.0832572633433901E-3</c:v>
                </c:pt>
                <c:pt idx="3243">
                  <c:v>-1.08325250342674E-3</c:v>
                </c:pt>
                <c:pt idx="3244">
                  <c:v>-1.08324884855334E-3</c:v>
                </c:pt>
                <c:pt idx="3245">
                  <c:v>-1.0832462762457599E-3</c:v>
                </c:pt>
                <c:pt idx="3246">
                  <c:v>-1.0832447550912501E-3</c:v>
                </c:pt>
                <c:pt idx="3247">
                  <c:v>-1.083244243736E-3</c:v>
                </c:pt>
                <c:pt idx="3248">
                  <c:v>-1.0832446904067701E-3</c:v>
                </c:pt>
                <c:pt idx="3249">
                  <c:v>-1.0832460330383201E-3</c:v>
                </c:pt>
                <c:pt idx="3250">
                  <c:v>-1.0832482000187201E-3</c:v>
                </c:pt>
                <c:pt idx="3251">
                  <c:v>-1.08325111149447E-3</c:v>
                </c:pt>
                <c:pt idx="3252">
                  <c:v>-1.0832546811182799E-3</c:v>
                </c:pt>
                <c:pt idx="3253">
                  <c:v>-1.08325881808167E-3</c:v>
                </c:pt>
                <c:pt idx="3254">
                  <c:v>-1.0832634292548199E-3</c:v>
                </c:pt>
                <c:pt idx="3255">
                  <c:v>-1.0832684212487801E-3</c:v>
                </c:pt>
                <c:pt idx="3256">
                  <c:v>-1.0832737022170001E-3</c:v>
                </c:pt>
                <c:pt idx="3257">
                  <c:v>-1.08327918321976E-3</c:v>
                </c:pt>
                <c:pt idx="3258">
                  <c:v>-1.0832847789999499E-3</c:v>
                </c:pt>
                <c:pt idx="3259">
                  <c:v>-1.0832904080722401E-3</c:v>
                </c:pt>
                <c:pt idx="3260">
                  <c:v>-1.0832959921226999E-3</c:v>
                </c:pt>
                <c:pt idx="3261">
                  <c:v>-1.08330145484477E-3</c:v>
                </c:pt>
                <c:pt idx="3262">
                  <c:v>-1.0833067204737399E-3</c:v>
                </c:pt>
                <c:pt idx="3263">
                  <c:v>-1.0833117123833201E-3</c:v>
                </c:pt>
                <c:pt idx="3264">
                  <c:v>-1.08331635213328E-3</c:v>
                </c:pt>
                <c:pt idx="3265">
                  <c:v>-1.08332055928083E-3</c:v>
                </c:pt>
                <c:pt idx="3266">
                  <c:v>-1.0833242521017901E-3</c:v>
                </c:pt>
                <c:pt idx="3267">
                  <c:v>-1.08332734914912E-3</c:v>
                </c:pt>
                <c:pt idx="3268">
                  <c:v>-1.0833297713707701E-3</c:v>
                </c:pt>
                <c:pt idx="3269">
                  <c:v>-1.0833314443731E-3</c:v>
                </c:pt>
                <c:pt idx="3270">
                  <c:v>-1.0833323003923501E-3</c:v>
                </c:pt>
                <c:pt idx="3271">
                  <c:v>-1.0833322796269501E-3</c:v>
                </c:pt>
                <c:pt idx="3272">
                  <c:v>-1.08333133075692E-3</c:v>
                </c:pt>
                <c:pt idx="3273">
                  <c:v>-1.0833294106821301E-3</c:v>
                </c:pt>
                <c:pt idx="3274">
                  <c:v>-1.0833264836878601E-3</c:v>
                </c:pt>
                <c:pt idx="3275">
                  <c:v>-1.08332252035082E-3</c:v>
                </c:pt>
                <c:pt idx="3276">
                  <c:v>-1.08331749650842E-3</c:v>
                </c:pt>
                <c:pt idx="3277">
                  <c:v>-1.08331139254018E-3</c:v>
                </c:pt>
                <c:pt idx="3278">
                  <c:v>-1.0833041930780501E-3</c:v>
                </c:pt>
                <c:pt idx="3279">
                  <c:v>-1.0832958273047401E-3</c:v>
                </c:pt>
                <c:pt idx="3280">
                  <c:v>-1.0832860083867699E-3</c:v>
                </c:pt>
                <c:pt idx="3281">
                  <c:v>-1.0832748344641601E-3</c:v>
                </c:pt>
                <c:pt idx="3282">
                  <c:v>-1.0832623771364501E-3</c:v>
                </c:pt>
                <c:pt idx="3283">
                  <c:v>-1.0832486780876999E-3</c:v>
                </c:pt>
                <c:pt idx="3284">
                  <c:v>-1.0832337714545401E-3</c:v>
                </c:pt>
                <c:pt idx="3285">
                  <c:v>-1.0832176898512001E-3</c:v>
                </c:pt>
                <c:pt idx="3286">
                  <c:v>-1.0832004662249201E-3</c:v>
                </c:pt>
                <c:pt idx="3287">
                  <c:v>-1.0831821340072699E-3</c:v>
                </c:pt>
                <c:pt idx="3288">
                  <c:v>-1.08316272674681E-3</c:v>
                </c:pt>
                <c:pt idx="3289">
                  <c:v>-1.0831422776194899E-3</c:v>
                </c:pt>
                <c:pt idx="3290">
                  <c:v>-1.0831208189266001E-3</c:v>
                </c:pt>
                <c:pt idx="3291">
                  <c:v>-1.08309838162536E-3</c:v>
                </c:pt>
                <c:pt idx="3292">
                  <c:v>-1.08307499486762E-3</c:v>
                </c:pt>
                <c:pt idx="3293">
                  <c:v>-1.08305068546199E-3</c:v>
                </c:pt>
                <c:pt idx="3294">
                  <c:v>-1.08302547719292E-3</c:v>
                </c:pt>
                <c:pt idx="3295">
                  <c:v>-1.0829993900051901E-3</c:v>
                </c:pt>
                <c:pt idx="3296">
                  <c:v>-1.0829724391265901E-3</c:v>
                </c:pt>
                <c:pt idx="3297">
                  <c:v>-1.0829446342266499E-3</c:v>
                </c:pt>
                <c:pt idx="3298">
                  <c:v>-1.08291597870275E-3</c:v>
                </c:pt>
                <c:pt idx="3299">
                  <c:v>-1.0828864691682001E-3</c:v>
                </c:pt>
                <c:pt idx="3300">
                  <c:v>-1.0828560951994901E-3</c:v>
                </c:pt>
                <c:pt idx="3301">
                  <c:v>-1.08282483938617E-3</c:v>
                </c:pt>
                <c:pt idx="3302">
                  <c:v>-1.08279267771866E-3</c:v>
                </c:pt>
                <c:pt idx="3303">
                  <c:v>-1.08275958034008E-3</c:v>
                </c:pt>
                <c:pt idx="3304">
                  <c:v>-1.08272551267344E-3</c:v>
                </c:pt>
                <c:pt idx="3305">
                  <c:v>-1.0826904368987E-3</c:v>
                </c:pt>
                <c:pt idx="3306">
                  <c:v>-1.08265431372575E-3</c:v>
                </c:pt>
                <c:pt idx="3307">
                  <c:v>-1.08261710435337E-3</c:v>
                </c:pt>
                <c:pt idx="3308">
                  <c:v>-1.08257877252389E-3</c:v>
                </c:pt>
                <c:pt idx="3309">
                  <c:v>-1.08253928670459E-3</c:v>
                </c:pt>
                <c:pt idx="3310">
                  <c:v>-1.0824986185341799E-3</c:v>
                </c:pt>
                <c:pt idx="3311">
                  <c:v>-1.0824567367117401E-3</c:v>
                </c:pt>
                <c:pt idx="3312">
                  <c:v>-1.0824136187708E-3</c:v>
                </c:pt>
                <c:pt idx="3313">
                  <c:v>-1.0823692730303001E-3</c:v>
                </c:pt>
                <c:pt idx="3314">
                  <c:v>-1.08232373153765E-3</c:v>
                </c:pt>
                <c:pt idx="3315">
                  <c:v>-1.08227704232381E-3</c:v>
                </c:pt>
                <c:pt idx="3316">
                  <c:v>-1.0822292678517901E-3</c:v>
                </c:pt>
                <c:pt idx="3317">
                  <c:v>-1.0821804667744E-3</c:v>
                </c:pt>
                <c:pt idx="3318">
                  <c:v>-1.08213069068996E-3</c:v>
                </c:pt>
                <c:pt idx="3319">
                  <c:v>-1.08207999933689E-3</c:v>
                </c:pt>
                <c:pt idx="3320">
                  <c:v>-1.0820284640609701E-3</c:v>
                </c:pt>
                <c:pt idx="3321">
                  <c:v>-1.0819761645861699E-3</c:v>
                </c:pt>
                <c:pt idx="3322">
                  <c:v>-1.0819231854334601E-3</c:v>
                </c:pt>
                <c:pt idx="3323">
                  <c:v>-1.08186961196389E-3</c:v>
                </c:pt>
                <c:pt idx="3324">
                  <c:v>-1.08181552836612E-3</c:v>
                </c:pt>
                <c:pt idx="3325">
                  <c:v>-1.0817610170765601E-3</c:v>
                </c:pt>
                <c:pt idx="3326">
                  <c:v>-1.08170615915789E-3</c:v>
                </c:pt>
                <c:pt idx="3327">
                  <c:v>-1.0816510353655799E-3</c:v>
                </c:pt>
                <c:pt idx="3328">
                  <c:v>-1.0815957273880899E-3</c:v>
                </c:pt>
                <c:pt idx="3329">
                  <c:v>-1.0815403194150901E-3</c:v>
                </c:pt>
                <c:pt idx="3330">
                  <c:v>-1.0814848997398601E-3</c:v>
                </c:pt>
                <c:pt idx="3331">
                  <c:v>-1.08142956183954E-3</c:v>
                </c:pt>
                <c:pt idx="3332">
                  <c:v>-1.08137440463053E-3</c:v>
                </c:pt>
                <c:pt idx="3333">
                  <c:v>-1.08131953170019E-3</c:v>
                </c:pt>
                <c:pt idx="3334">
                  <c:v>-1.0812650495551799E-3</c:v>
                </c:pt>
                <c:pt idx="3335">
                  <c:v>-1.0812110651504899E-3</c:v>
                </c:pt>
                <c:pt idx="3336">
                  <c:v>-1.0811576830816801E-3</c:v>
                </c:pt>
                <c:pt idx="3337">
                  <c:v>-1.0811050028412101E-3</c:v>
                </c:pt>
                <c:pt idx="3338">
                  <c:v>-1.08105311646287E-3</c:v>
                </c:pt>
                <c:pt idx="3339">
                  <c:v>-1.0810021068123599E-3</c:v>
                </c:pt>
                <c:pt idx="3340">
                  <c:v>-1.08095204666152E-3</c:v>
                </c:pt>
                <c:pt idx="3341">
                  <c:v>-1.0809029985398501E-3</c:v>
                </c:pt>
                <c:pt idx="3342">
                  <c:v>-1.0808550152796601E-3</c:v>
                </c:pt>
                <c:pt idx="3343">
                  <c:v>-1.0808081410688499E-3</c:v>
                </c:pt>
                <c:pt idx="3344">
                  <c:v>-1.08076241271564E-3</c:v>
                </c:pt>
                <c:pt idx="3345">
                  <c:v>-1.08071786081898E-3</c:v>
                </c:pt>
                <c:pt idx="3346">
                  <c:v>-1.0806745106298999E-3</c:v>
                </c:pt>
                <c:pt idx="3347">
                  <c:v>-1.0806323825372801E-3</c:v>
                </c:pt>
                <c:pt idx="3348">
                  <c:v>-1.0805914922612E-3</c:v>
                </c:pt>
                <c:pt idx="3349">
                  <c:v>-1.0805518509219201E-3</c:v>
                </c:pt>
                <c:pt idx="3350">
                  <c:v>-1.0805134651505901E-3</c:v>
                </c:pt>
                <c:pt idx="3351">
                  <c:v>-1.0804763373682301E-3</c:v>
                </c:pt>
                <c:pt idx="3352">
                  <c:v>-1.08044046635877E-3</c:v>
                </c:pt>
                <c:pt idx="3353">
                  <c:v>-1.0804058481834E-3</c:v>
                </c:pt>
                <c:pt idx="3354">
                  <c:v>-1.08037247725982E-3</c:v>
                </c:pt>
                <c:pt idx="3355">
                  <c:v>-1.08034034740428E-3</c:v>
                </c:pt>
                <c:pt idx="3356">
                  <c:v>-1.08030945280306E-3</c:v>
                </c:pt>
                <c:pt idx="3357">
                  <c:v>-1.0802797888540101E-3</c:v>
                </c:pt>
                <c:pt idx="3358">
                  <c:v>-1.08025135275221E-3</c:v>
                </c:pt>
                <c:pt idx="3359">
                  <c:v>-1.0802241437923401E-3</c:v>
                </c:pt>
                <c:pt idx="3360">
                  <c:v>-1.0801981634996299E-3</c:v>
                </c:pt>
                <c:pt idx="3361">
                  <c:v>-1.0801734157407301E-3</c:v>
                </c:pt>
                <c:pt idx="3362">
                  <c:v>-1.0801499068953499E-3</c:v>
                </c:pt>
                <c:pt idx="3363">
                  <c:v>-1.0801276456320699E-3</c:v>
                </c:pt>
                <c:pt idx="3364">
                  <c:v>-1.0801066435789299E-3</c:v>
                </c:pt>
                <c:pt idx="3365">
                  <c:v>-1.0800869114985501E-3</c:v>
                </c:pt>
                <c:pt idx="3366">
                  <c:v>-1.0800684381254799E-3</c:v>
                </c:pt>
                <c:pt idx="3367">
                  <c:v>-1.08005123195722E-3</c:v>
                </c:pt>
                <c:pt idx="3368">
                  <c:v>-1.0800354116483799E-3</c:v>
                </c:pt>
                <c:pt idx="3369">
                  <c:v>-1.0800210772240199E-3</c:v>
                </c:pt>
                <c:pt idx="3370">
                  <c:v>-1.08000817978021E-3</c:v>
                </c:pt>
                <c:pt idx="3371">
                  <c:v>-1.0799966047184699E-3</c:v>
                </c:pt>
                <c:pt idx="3372">
                  <c:v>-1.0799862994317799E-3</c:v>
                </c:pt>
                <c:pt idx="3373">
                  <c:v>-1.0799773361478201E-3</c:v>
                </c:pt>
                <c:pt idx="3374">
                  <c:v>-1.0799697850859299E-3</c:v>
                </c:pt>
                <c:pt idx="3375">
                  <c:v>-1.0799636461411299E-3</c:v>
                </c:pt>
                <c:pt idx="3376">
                  <c:v>-1.07995888839359E-3</c:v>
                </c:pt>
                <c:pt idx="3377">
                  <c:v>-1.07995546001085E-3</c:v>
                </c:pt>
                <c:pt idx="3378">
                  <c:v>-1.0799532899504599E-3</c:v>
                </c:pt>
                <c:pt idx="3379">
                  <c:v>-1.0799522535560901E-3</c:v>
                </c:pt>
                <c:pt idx="3380">
                  <c:v>-1.07995223030201E-3</c:v>
                </c:pt>
                <c:pt idx="3381">
                  <c:v>-1.07995325352102E-3</c:v>
                </c:pt>
                <c:pt idx="3382">
                  <c:v>-1.0799553495074001E-3</c:v>
                </c:pt>
                <c:pt idx="3383">
                  <c:v>-1.0799583656362099E-3</c:v>
                </c:pt>
                <c:pt idx="3384">
                  <c:v>-1.0799620672616501E-3</c:v>
                </c:pt>
                <c:pt idx="3385">
                  <c:v>-1.07996629535635E-3</c:v>
                </c:pt>
                <c:pt idx="3386">
                  <c:v>-1.0799710133893999E-3</c:v>
                </c:pt>
                <c:pt idx="3387">
                  <c:v>-1.0799760832600801E-3</c:v>
                </c:pt>
                <c:pt idx="3388">
                  <c:v>-1.0799813082132601E-3</c:v>
                </c:pt>
                <c:pt idx="3389">
                  <c:v>-1.07998667271996E-3</c:v>
                </c:pt>
                <c:pt idx="3390">
                  <c:v>-1.07999212863539E-3</c:v>
                </c:pt>
                <c:pt idx="3391">
                  <c:v>-1.0799974624978201E-3</c:v>
                </c:pt>
                <c:pt idx="3392">
                  <c:v>-1.08000237034087E-3</c:v>
                </c:pt>
                <c:pt idx="3393">
                  <c:v>-1.08000653785408E-3</c:v>
                </c:pt>
                <c:pt idx="3394">
                  <c:v>-1.0800099201854899E-3</c:v>
                </c:pt>
                <c:pt idx="3395">
                  <c:v>-1.08001267658195E-3</c:v>
                </c:pt>
                <c:pt idx="3396">
                  <c:v>-1.08001475780397E-3</c:v>
                </c:pt>
                <c:pt idx="3397">
                  <c:v>-1.08001590096098E-3</c:v>
                </c:pt>
                <c:pt idx="3398">
                  <c:v>-1.0800157231713201E-3</c:v>
                </c:pt>
                <c:pt idx="3399">
                  <c:v>-1.0800140604775199E-3</c:v>
                </c:pt>
                <c:pt idx="3400">
                  <c:v>-1.0800111371236599E-3</c:v>
                </c:pt>
                <c:pt idx="3401">
                  <c:v>-1.0800070732124201E-3</c:v>
                </c:pt>
                <c:pt idx="3402">
                  <c:v>-1.08000165860719E-3</c:v>
                </c:pt>
                <c:pt idx="3403">
                  <c:v>-1.0799945305718401E-3</c:v>
                </c:pt>
                <c:pt idx="3404">
                  <c:v>-1.07998558316779E-3</c:v>
                </c:pt>
                <c:pt idx="3405">
                  <c:v>-1.0799750381389401E-3</c:v>
                </c:pt>
                <c:pt idx="3406">
                  <c:v>-1.0799629532295899E-3</c:v>
                </c:pt>
                <c:pt idx="3407">
                  <c:v>-1.0799491830469901E-3</c:v>
                </c:pt>
                <c:pt idx="3408">
                  <c:v>-1.0799337696948399E-3</c:v>
                </c:pt>
                <c:pt idx="3409">
                  <c:v>-1.07991667121345E-3</c:v>
                </c:pt>
                <c:pt idx="3410">
                  <c:v>-1.07989782718781E-3</c:v>
                </c:pt>
                <c:pt idx="3411">
                  <c:v>-1.0798776714453901E-3</c:v>
                </c:pt>
                <c:pt idx="3412">
                  <c:v>-1.0798563344088801E-3</c:v>
                </c:pt>
                <c:pt idx="3413">
                  <c:v>-1.0798335885660599E-3</c:v>
                </c:pt>
                <c:pt idx="3414">
                  <c:v>-1.07980965611156E-3</c:v>
                </c:pt>
                <c:pt idx="3415">
                  <c:v>-1.0797847047129901E-3</c:v>
                </c:pt>
                <c:pt idx="3416">
                  <c:v>-1.07975863192974E-3</c:v>
                </c:pt>
                <c:pt idx="3417">
                  <c:v>-1.0797315676208401E-3</c:v>
                </c:pt>
                <c:pt idx="3418">
                  <c:v>-1.07970354425302E-3</c:v>
                </c:pt>
                <c:pt idx="3419">
                  <c:v>-1.0796743653560699E-3</c:v>
                </c:pt>
                <c:pt idx="3420">
                  <c:v>-1.07964396415229E-3</c:v>
                </c:pt>
                <c:pt idx="3421">
                  <c:v>-1.07961260867273E-3</c:v>
                </c:pt>
                <c:pt idx="3422">
                  <c:v>-1.0795803543629499E-3</c:v>
                </c:pt>
                <c:pt idx="3423">
                  <c:v>-1.0795467941660799E-3</c:v>
                </c:pt>
                <c:pt idx="3424">
                  <c:v>-1.0795120001214601E-3</c:v>
                </c:pt>
                <c:pt idx="3425">
                  <c:v>-1.0794762508171401E-3</c:v>
                </c:pt>
                <c:pt idx="3426">
                  <c:v>-1.07943958385889E-3</c:v>
                </c:pt>
                <c:pt idx="3427">
                  <c:v>-1.07940207795928E-3</c:v>
                </c:pt>
                <c:pt idx="3428">
                  <c:v>-1.0793639500419499E-3</c:v>
                </c:pt>
                <c:pt idx="3429">
                  <c:v>-1.0793254568932399E-3</c:v>
                </c:pt>
                <c:pt idx="3430">
                  <c:v>-1.0792869052570399E-3</c:v>
                </c:pt>
                <c:pt idx="3431">
                  <c:v>-1.0792483504835401E-3</c:v>
                </c:pt>
                <c:pt idx="3432">
                  <c:v>-1.0792097938754699E-3</c:v>
                </c:pt>
                <c:pt idx="3433">
                  <c:v>-1.07917139338074E-3</c:v>
                </c:pt>
                <c:pt idx="3434">
                  <c:v>-1.0791332745999399E-3</c:v>
                </c:pt>
                <c:pt idx="3435">
                  <c:v>-1.0790955516128699E-3</c:v>
                </c:pt>
                <c:pt idx="3436">
                  <c:v>-1.07905830013049E-3</c:v>
                </c:pt>
                <c:pt idx="3437">
                  <c:v>-1.0790215558314101E-3</c:v>
                </c:pt>
                <c:pt idx="3438">
                  <c:v>-1.07898534919404E-3</c:v>
                </c:pt>
                <c:pt idx="3439">
                  <c:v>-1.0789496298513599E-3</c:v>
                </c:pt>
                <c:pt idx="3440">
                  <c:v>-1.0789143169697799E-3</c:v>
                </c:pt>
                <c:pt idx="3441">
                  <c:v>-1.07887966651179E-3</c:v>
                </c:pt>
                <c:pt idx="3442">
                  <c:v>-1.0788458294297299E-3</c:v>
                </c:pt>
                <c:pt idx="3443">
                  <c:v>-1.07881263281935E-3</c:v>
                </c:pt>
                <c:pt idx="3444">
                  <c:v>-1.07877987203765E-3</c:v>
                </c:pt>
                <c:pt idx="3445">
                  <c:v>-1.0787476176900501E-3</c:v>
                </c:pt>
                <c:pt idx="3446">
                  <c:v>-1.07871617642226E-3</c:v>
                </c:pt>
                <c:pt idx="3447">
                  <c:v>-1.0786854123137101E-3</c:v>
                </c:pt>
                <c:pt idx="3448">
                  <c:v>-1.07865549896334E-3</c:v>
                </c:pt>
                <c:pt idx="3449">
                  <c:v>-1.07862657245318E-3</c:v>
                </c:pt>
                <c:pt idx="3450">
                  <c:v>-1.0785983393467001E-3</c:v>
                </c:pt>
                <c:pt idx="3451">
                  <c:v>-1.07857091558587E-3</c:v>
                </c:pt>
                <c:pt idx="3452">
                  <c:v>-1.0785445400364E-3</c:v>
                </c:pt>
                <c:pt idx="3453">
                  <c:v>-1.0785190988891701E-3</c:v>
                </c:pt>
                <c:pt idx="3454">
                  <c:v>-1.0784946735429399E-3</c:v>
                </c:pt>
                <c:pt idx="3455">
                  <c:v>-1.0784712933062501E-3</c:v>
                </c:pt>
                <c:pt idx="3456">
                  <c:v>-1.07844849613607E-3</c:v>
                </c:pt>
                <c:pt idx="3457">
                  <c:v>-1.0784261737220001E-3</c:v>
                </c:pt>
                <c:pt idx="3458">
                  <c:v>-1.07840466037815E-3</c:v>
                </c:pt>
                <c:pt idx="3459">
                  <c:v>-1.07838383379563E-3</c:v>
                </c:pt>
                <c:pt idx="3460">
                  <c:v>-1.0783633045330699E-3</c:v>
                </c:pt>
                <c:pt idx="3461">
                  <c:v>-1.0783432632586901E-3</c:v>
                </c:pt>
                <c:pt idx="3462">
                  <c:v>-1.0783242528588999E-3</c:v>
                </c:pt>
                <c:pt idx="3463">
                  <c:v>-1.07830613083586E-3</c:v>
                </c:pt>
                <c:pt idx="3464">
                  <c:v>-1.0782882872650099E-3</c:v>
                </c:pt>
                <c:pt idx="3465">
                  <c:v>-1.07827074525368E-3</c:v>
                </c:pt>
                <c:pt idx="3466">
                  <c:v>-1.0782539497009101E-3</c:v>
                </c:pt>
                <c:pt idx="3467">
                  <c:v>-1.0782382813498E-3</c:v>
                </c:pt>
                <c:pt idx="3468">
                  <c:v>-1.0782235247202101E-3</c:v>
                </c:pt>
                <c:pt idx="3469">
                  <c:v>-1.07820921213004E-3</c:v>
                </c:pt>
                <c:pt idx="3470">
                  <c:v>-1.0781953857626099E-3</c:v>
                </c:pt>
                <c:pt idx="3471">
                  <c:v>-1.0781821341837501E-3</c:v>
                </c:pt>
                <c:pt idx="3472">
                  <c:v>-1.07816951412761E-3</c:v>
                </c:pt>
                <c:pt idx="3473">
                  <c:v>-1.0781575293038099E-3</c:v>
                </c:pt>
                <c:pt idx="3474">
                  <c:v>-1.0781459475757999E-3</c:v>
                </c:pt>
                <c:pt idx="3475">
                  <c:v>-1.0781347093335599E-3</c:v>
                </c:pt>
                <c:pt idx="3476">
                  <c:v>-1.07812377325048E-3</c:v>
                </c:pt>
                <c:pt idx="3477">
                  <c:v>-1.0781130549543201E-3</c:v>
                </c:pt>
                <c:pt idx="3478">
                  <c:v>-1.0781025254687699E-3</c:v>
                </c:pt>
                <c:pt idx="3479">
                  <c:v>-1.0780921862964001E-3</c:v>
                </c:pt>
                <c:pt idx="3480">
                  <c:v>-1.07808213355384E-3</c:v>
                </c:pt>
                <c:pt idx="3481">
                  <c:v>-1.0780723871509201E-3</c:v>
                </c:pt>
                <c:pt idx="3482">
                  <c:v>-1.0780625134084801E-3</c:v>
                </c:pt>
                <c:pt idx="3483">
                  <c:v>-1.0780522067100199E-3</c:v>
                </c:pt>
                <c:pt idx="3484">
                  <c:v>-1.07804152820294E-3</c:v>
                </c:pt>
                <c:pt idx="3485">
                  <c:v>-1.07803050934088E-3</c:v>
                </c:pt>
                <c:pt idx="3486">
                  <c:v>-1.0780191600196099E-3</c:v>
                </c:pt>
                <c:pt idx="3487">
                  <c:v>-1.0780074811379799E-3</c:v>
                </c:pt>
                <c:pt idx="3488">
                  <c:v>-1.07799534467975E-3</c:v>
                </c:pt>
                <c:pt idx="3489">
                  <c:v>-1.07798253753204E-3</c:v>
                </c:pt>
                <c:pt idx="3490">
                  <c:v>-1.0779689490567801E-3</c:v>
                </c:pt>
                <c:pt idx="3491">
                  <c:v>-1.07795457699306E-3</c:v>
                </c:pt>
                <c:pt idx="3492">
                  <c:v>-1.0779394852902301E-3</c:v>
                </c:pt>
                <c:pt idx="3493">
                  <c:v>-1.0779238060298301E-3</c:v>
                </c:pt>
                <c:pt idx="3494">
                  <c:v>-1.0779076528924501E-3</c:v>
                </c:pt>
                <c:pt idx="3495">
                  <c:v>-1.0778910173792301E-3</c:v>
                </c:pt>
                <c:pt idx="3496">
                  <c:v>-1.0778739706114901E-3</c:v>
                </c:pt>
                <c:pt idx="3497">
                  <c:v>-1.0778567087460201E-3</c:v>
                </c:pt>
                <c:pt idx="3498">
                  <c:v>-1.0778391126594999E-3</c:v>
                </c:pt>
                <c:pt idx="3499">
                  <c:v>-1.0778211634266299E-3</c:v>
                </c:pt>
                <c:pt idx="3500">
                  <c:v>-1.0778030949766899E-3</c:v>
                </c:pt>
                <c:pt idx="3501">
                  <c:v>-1.0777851124527101E-3</c:v>
                </c:pt>
                <c:pt idx="3502">
                  <c:v>-1.0777673572877899E-3</c:v>
                </c:pt>
                <c:pt idx="3503">
                  <c:v>-1.07774995559109E-3</c:v>
                </c:pt>
                <c:pt idx="3504">
                  <c:v>-1.07773307853648E-3</c:v>
                </c:pt>
                <c:pt idx="3505">
                  <c:v>-1.0777169561297999E-3</c:v>
                </c:pt>
                <c:pt idx="3506">
                  <c:v>-1.0777017858310701E-3</c:v>
                </c:pt>
                <c:pt idx="3507">
                  <c:v>-1.0776875590716301E-3</c:v>
                </c:pt>
                <c:pt idx="3508">
                  <c:v>-1.0776743491001401E-3</c:v>
                </c:pt>
                <c:pt idx="3509">
                  <c:v>-1.0776625796664601E-3</c:v>
                </c:pt>
                <c:pt idx="3510">
                  <c:v>-1.07765238283932E-3</c:v>
                </c:pt>
                <c:pt idx="3511">
                  <c:v>-1.0776437359282501E-3</c:v>
                </c:pt>
                <c:pt idx="3512">
                  <c:v>-1.0776366713176201E-3</c:v>
                </c:pt>
                <c:pt idx="3513">
                  <c:v>-1.07763123608362E-3</c:v>
                </c:pt>
                <c:pt idx="3514">
                  <c:v>-1.0776274249307599E-3</c:v>
                </c:pt>
                <c:pt idx="3515">
                  <c:v>-1.07762519707937E-3</c:v>
                </c:pt>
                <c:pt idx="3516">
                  <c:v>-1.07762451650969E-3</c:v>
                </c:pt>
                <c:pt idx="3517">
                  <c:v>-1.0776253768843399E-3</c:v>
                </c:pt>
                <c:pt idx="3518">
                  <c:v>-1.07762780776703E-3</c:v>
                </c:pt>
                <c:pt idx="3519">
                  <c:v>-1.07763184844771E-3</c:v>
                </c:pt>
                <c:pt idx="3520">
                  <c:v>-1.07763749642656E-3</c:v>
                </c:pt>
                <c:pt idx="3521">
                  <c:v>-1.0776446911094999E-3</c:v>
                </c:pt>
                <c:pt idx="3522">
                  <c:v>-1.0776533416448099E-3</c:v>
                </c:pt>
                <c:pt idx="3523">
                  <c:v>-1.0776633654954E-3</c:v>
                </c:pt>
                <c:pt idx="3524">
                  <c:v>-1.07767470534429E-3</c:v>
                </c:pt>
                <c:pt idx="3525">
                  <c:v>-1.07768712383777E-3</c:v>
                </c:pt>
                <c:pt idx="3526">
                  <c:v>-1.0777003194601901E-3</c:v>
                </c:pt>
                <c:pt idx="3527">
                  <c:v>-1.0777143194382001E-3</c:v>
                </c:pt>
                <c:pt idx="3528">
                  <c:v>-1.07772886985386E-3</c:v>
                </c:pt>
                <c:pt idx="3529">
                  <c:v>-1.0777435733868299E-3</c:v>
                </c:pt>
                <c:pt idx="3530">
                  <c:v>-1.07775804178722E-3</c:v>
                </c:pt>
                <c:pt idx="3531">
                  <c:v>-1.0777719602866899E-3</c:v>
                </c:pt>
                <c:pt idx="3532">
                  <c:v>-1.07778508158869E-3</c:v>
                </c:pt>
                <c:pt idx="3533">
                  <c:v>-1.07779716096062E-3</c:v>
                </c:pt>
                <c:pt idx="3534">
                  <c:v>-1.0778078438390801E-3</c:v>
                </c:pt>
                <c:pt idx="3535">
                  <c:v>-1.07781661927111E-3</c:v>
                </c:pt>
                <c:pt idx="3536">
                  <c:v>-1.07782277538249E-3</c:v>
                </c:pt>
                <c:pt idx="3537">
                  <c:v>-1.0778259877017801E-3</c:v>
                </c:pt>
                <c:pt idx="3538">
                  <c:v>-1.0778261543786E-3</c:v>
                </c:pt>
                <c:pt idx="3539">
                  <c:v>-1.0778228421648201E-3</c:v>
                </c:pt>
                <c:pt idx="3540">
                  <c:v>-1.0778155878029699E-3</c:v>
                </c:pt>
                <c:pt idx="3541">
                  <c:v>-1.07780389030476E-3</c:v>
                </c:pt>
                <c:pt idx="3542">
                  <c:v>-1.07778723296975E-3</c:v>
                </c:pt>
                <c:pt idx="3543">
                  <c:v>-1.07776519833156E-3</c:v>
                </c:pt>
                <c:pt idx="3544">
                  <c:v>-1.07773732863934E-3</c:v>
                </c:pt>
                <c:pt idx="3545">
                  <c:v>-1.0777034612371901E-3</c:v>
                </c:pt>
                <c:pt idx="3546">
                  <c:v>-1.0776636204242399E-3</c:v>
                </c:pt>
                <c:pt idx="3547">
                  <c:v>-1.07761740583666E-3</c:v>
                </c:pt>
                <c:pt idx="3548">
                  <c:v>-1.07756444838226E-3</c:v>
                </c:pt>
                <c:pt idx="3549">
                  <c:v>-1.07750451171578E-3</c:v>
                </c:pt>
                <c:pt idx="3550">
                  <c:v>-1.07743765089779E-3</c:v>
                </c:pt>
                <c:pt idx="3551">
                  <c:v>-1.0773639853657801E-3</c:v>
                </c:pt>
                <c:pt idx="3552">
                  <c:v>-1.07728366539176E-3</c:v>
                </c:pt>
                <c:pt idx="3553">
                  <c:v>-1.07719725404497E-3</c:v>
                </c:pt>
                <c:pt idx="3554">
                  <c:v>-1.0771048833190301E-3</c:v>
                </c:pt>
                <c:pt idx="3555">
                  <c:v>-1.0770068281087399E-3</c:v>
                </c:pt>
                <c:pt idx="3556">
                  <c:v>-1.0769036587641599E-3</c:v>
                </c:pt>
                <c:pt idx="3557">
                  <c:v>-1.0767961348267299E-3</c:v>
                </c:pt>
                <c:pt idx="3558">
                  <c:v>-1.0766847338028499E-3</c:v>
                </c:pt>
                <c:pt idx="3559">
                  <c:v>-1.0765703920365599E-3</c:v>
                </c:pt>
                <c:pt idx="3560">
                  <c:v>-1.0764540589101601E-3</c:v>
                </c:pt>
                <c:pt idx="3561">
                  <c:v>-1.07633668872336E-3</c:v>
                </c:pt>
                <c:pt idx="3562">
                  <c:v>-1.07621939621449E-3</c:v>
                </c:pt>
                <c:pt idx="3563">
                  <c:v>-1.0761030670466899E-3</c:v>
                </c:pt>
                <c:pt idx="3564">
                  <c:v>-1.0759884354461799E-3</c:v>
                </c:pt>
                <c:pt idx="3565">
                  <c:v>-1.07587707219477E-3</c:v>
                </c:pt>
                <c:pt idx="3566">
                  <c:v>-1.0757701995273701E-3</c:v>
                </c:pt>
                <c:pt idx="3567">
                  <c:v>-1.07566896860196E-3</c:v>
                </c:pt>
                <c:pt idx="3568">
                  <c:v>-1.07557412326848E-3</c:v>
                </c:pt>
                <c:pt idx="3569">
                  <c:v>-1.07548595803431E-3</c:v>
                </c:pt>
                <c:pt idx="3570">
                  <c:v>-1.0754054316298601E-3</c:v>
                </c:pt>
                <c:pt idx="3571">
                  <c:v>-1.07533370766469E-3</c:v>
                </c:pt>
                <c:pt idx="3572">
                  <c:v>-1.0752711511616501E-3</c:v>
                </c:pt>
                <c:pt idx="3573">
                  <c:v>-1.07521776724259E-3</c:v>
                </c:pt>
                <c:pt idx="3574">
                  <c:v>-1.0751737020599499E-3</c:v>
                </c:pt>
                <c:pt idx="3575">
                  <c:v>-1.07513978996611E-3</c:v>
                </c:pt>
                <c:pt idx="3576">
                  <c:v>-1.0751157384537801E-3</c:v>
                </c:pt>
                <c:pt idx="3577">
                  <c:v>-1.0751008734938799E-3</c:v>
                </c:pt>
                <c:pt idx="3578">
                  <c:v>-1.0750946319778201E-3</c:v>
                </c:pt>
                <c:pt idx="3579">
                  <c:v>-1.07509569591243E-3</c:v>
                </c:pt>
                <c:pt idx="3580">
                  <c:v>-1.0751000580086301E-3</c:v>
                </c:pt>
                <c:pt idx="3581">
                  <c:v>-1.0751062969905001E-3</c:v>
                </c:pt>
                <c:pt idx="3582">
                  <c:v>-1.0751145321847399E-3</c:v>
                </c:pt>
                <c:pt idx="3583">
                  <c:v>-1.0751250526936701E-3</c:v>
                </c:pt>
                <c:pt idx="3584">
                  <c:v>-1.0751379214413799E-3</c:v>
                </c:pt>
                <c:pt idx="3585">
                  <c:v>-1.07515318055914E-3</c:v>
                </c:pt>
                <c:pt idx="3586">
                  <c:v>-1.0751708694733801E-3</c:v>
                </c:pt>
                <c:pt idx="3587">
                  <c:v>-1.0751910179375001E-3</c:v>
                </c:pt>
                <c:pt idx="3588">
                  <c:v>-1.0752136005630899E-3</c:v>
                </c:pt>
                <c:pt idx="3589">
                  <c:v>-1.0752385678797099E-3</c:v>
                </c:pt>
                <c:pt idx="3590">
                  <c:v>-1.0752658619075E-3</c:v>
                </c:pt>
                <c:pt idx="3591">
                  <c:v>-1.0752954070090701E-3</c:v>
                </c:pt>
                <c:pt idx="3592">
                  <c:v>-1.0753271091128501E-3</c:v>
                </c:pt>
                <c:pt idx="3593">
                  <c:v>-1.0753608725365101E-3</c:v>
                </c:pt>
                <c:pt idx="3594">
                  <c:v>-1.0753965975354501E-3</c:v>
                </c:pt>
                <c:pt idx="3595">
                  <c:v>-1.0754341533944401E-3</c:v>
                </c:pt>
                <c:pt idx="3596">
                  <c:v>-1.0754733947027E-3</c:v>
                </c:pt>
                <c:pt idx="3597">
                  <c:v>-1.07551422619331E-3</c:v>
                </c:pt>
                <c:pt idx="3598">
                  <c:v>-1.0755566133915601E-3</c:v>
                </c:pt>
                <c:pt idx="3599">
                  <c:v>-1.07560051787043E-3</c:v>
                </c:pt>
                <c:pt idx="3600">
                  <c:v>-1.07564584830692E-3</c:v>
                </c:pt>
                <c:pt idx="3601">
                  <c:v>-1.0756924583548899E-3</c:v>
                </c:pt>
                <c:pt idx="3602">
                  <c:v>-1.0757401755080601E-3</c:v>
                </c:pt>
                <c:pt idx="3603">
                  <c:v>-1.0757888502989201E-3</c:v>
                </c:pt>
                <c:pt idx="3604">
                  <c:v>-1.07583837584579E-3</c:v>
                </c:pt>
                <c:pt idx="3605">
                  <c:v>-1.0758886392439799E-3</c:v>
                </c:pt>
                <c:pt idx="3606">
                  <c:v>-1.07593946829387E-3</c:v>
                </c:pt>
                <c:pt idx="3607">
                  <c:v>-1.07599066431206E-3</c:v>
                </c:pt>
                <c:pt idx="3608">
                  <c:v>-1.0760420772078199E-3</c:v>
                </c:pt>
                <c:pt idx="3609">
                  <c:v>-1.0760936101216301E-3</c:v>
                </c:pt>
                <c:pt idx="3610">
                  <c:v>-1.0761451733972E-3</c:v>
                </c:pt>
                <c:pt idx="3611">
                  <c:v>-1.0761966684620799E-3</c:v>
                </c:pt>
                <c:pt idx="3612">
                  <c:v>-1.07624799015856E-3</c:v>
                </c:pt>
                <c:pt idx="3613">
                  <c:v>-1.07629901913353E-3</c:v>
                </c:pt>
                <c:pt idx="3614">
                  <c:v>-1.07634961926487E-3</c:v>
                </c:pt>
                <c:pt idx="3615">
                  <c:v>-1.0763996600888701E-3</c:v>
                </c:pt>
                <c:pt idx="3616">
                  <c:v>-1.07644905570228E-3</c:v>
                </c:pt>
                <c:pt idx="3617">
                  <c:v>-1.07649778135905E-3</c:v>
                </c:pt>
                <c:pt idx="3618">
                  <c:v>-1.0765458421272201E-3</c:v>
                </c:pt>
                <c:pt idx="3619">
                  <c:v>-1.07659321974319E-3</c:v>
                </c:pt>
                <c:pt idx="3620">
                  <c:v>-1.07663985094137E-3</c:v>
                </c:pt>
                <c:pt idx="3621">
                  <c:v>-1.0766856497160899E-3</c:v>
                </c:pt>
                <c:pt idx="3622">
                  <c:v>-1.0767305489460201E-3</c:v>
                </c:pt>
                <c:pt idx="3623">
                  <c:v>-1.07677452882433E-3</c:v>
                </c:pt>
                <c:pt idx="3624">
                  <c:v>-1.0768176119682E-3</c:v>
                </c:pt>
                <c:pt idx="3625">
                  <c:v>-1.076859851915E-3</c:v>
                </c:pt>
                <c:pt idx="3626">
                  <c:v>-1.0769013206108099E-3</c:v>
                </c:pt>
                <c:pt idx="3627">
                  <c:v>-1.07694206500547E-3</c:v>
                </c:pt>
                <c:pt idx="3628">
                  <c:v>-1.0769820794047701E-3</c:v>
                </c:pt>
                <c:pt idx="3629">
                  <c:v>-1.07702134796737E-3</c:v>
                </c:pt>
                <c:pt idx="3630">
                  <c:v>-1.0770598987277101E-3</c:v>
                </c:pt>
                <c:pt idx="3631">
                  <c:v>-1.0770978018056401E-3</c:v>
                </c:pt>
                <c:pt idx="3632">
                  <c:v>-1.07713512580293E-3</c:v>
                </c:pt>
                <c:pt idx="3633">
                  <c:v>-1.0771719054019099E-3</c:v>
                </c:pt>
                <c:pt idx="3634">
                  <c:v>-1.0772081543904001E-3</c:v>
                </c:pt>
                <c:pt idx="3635">
                  <c:v>-1.07724389764212E-3</c:v>
                </c:pt>
                <c:pt idx="3636">
                  <c:v>-1.07727918386442E-3</c:v>
                </c:pt>
                <c:pt idx="3637">
                  <c:v>-1.0773140811980401E-3</c:v>
                </c:pt>
                <c:pt idx="3638">
                  <c:v>-1.0773486449303399E-3</c:v>
                </c:pt>
                <c:pt idx="3639">
                  <c:v>-1.0773828741874299E-3</c:v>
                </c:pt>
                <c:pt idx="3640">
                  <c:v>-1.07741673559385E-3</c:v>
                </c:pt>
                <c:pt idx="3641">
                  <c:v>-1.07745023835524E-3</c:v>
                </c:pt>
                <c:pt idx="3642">
                  <c:v>-1.0774834367210499E-3</c:v>
                </c:pt>
                <c:pt idx="3643">
                  <c:v>-1.0775163471487799E-3</c:v>
                </c:pt>
                <c:pt idx="3644">
                  <c:v>-1.07754891920146E-3</c:v>
                </c:pt>
                <c:pt idx="3645">
                  <c:v>-1.0775811005933199E-3</c:v>
                </c:pt>
                <c:pt idx="3646">
                  <c:v>-1.0776128445899799E-3</c:v>
                </c:pt>
                <c:pt idx="3647">
                  <c:v>-1.0776440217862E-3</c:v>
                </c:pt>
                <c:pt idx="3648">
                  <c:v>-1.0776744590782501E-3</c:v>
                </c:pt>
                <c:pt idx="3649">
                  <c:v>-1.07770416864343E-3</c:v>
                </c:pt>
                <c:pt idx="3650">
                  <c:v>-1.0777334532898399E-3</c:v>
                </c:pt>
                <c:pt idx="3651">
                  <c:v>-1.07776272365352E-3</c:v>
                </c:pt>
                <c:pt idx="3652">
                  <c:v>-1.0777922784416299E-3</c:v>
                </c:pt>
                <c:pt idx="3653">
                  <c:v>-1.0778222463642599E-3</c:v>
                </c:pt>
                <c:pt idx="3654">
                  <c:v>-1.0778526365523801E-3</c:v>
                </c:pt>
                <c:pt idx="3655">
                  <c:v>-1.07788341508285E-3</c:v>
                </c:pt>
                <c:pt idx="3656">
                  <c:v>-1.07791456599093E-3</c:v>
                </c:pt>
                <c:pt idx="3657">
                  <c:v>-1.07794611475336E-3</c:v>
                </c:pt>
                <c:pt idx="3658">
                  <c:v>-1.07797812204408E-3</c:v>
                </c:pt>
                <c:pt idx="3659">
                  <c:v>-1.07801066985856E-3</c:v>
                </c:pt>
                <c:pt idx="3660">
                  <c:v>-1.0780438525192001E-3</c:v>
                </c:pt>
                <c:pt idx="3661">
                  <c:v>-1.07807777116537E-3</c:v>
                </c:pt>
                <c:pt idx="3662">
                  <c:v>-1.0781125287101E-3</c:v>
                </c:pt>
                <c:pt idx="3663">
                  <c:v>-1.0781482264225501E-3</c:v>
                </c:pt>
                <c:pt idx="3664">
                  <c:v>-1.0781849599406201E-3</c:v>
                </c:pt>
                <c:pt idx="3665">
                  <c:v>-1.0782228104252601E-3</c:v>
                </c:pt>
                <c:pt idx="3666">
                  <c:v>-1.0782618354279599E-3</c:v>
                </c:pt>
                <c:pt idx="3667">
                  <c:v>-1.07830207115964E-3</c:v>
                </c:pt>
                <c:pt idx="3668">
                  <c:v>-1.07834354936805E-3</c:v>
                </c:pt>
                <c:pt idx="3669">
                  <c:v>-1.0783863168181099E-3</c:v>
                </c:pt>
                <c:pt idx="3670">
                  <c:v>-1.0784304413740901E-3</c:v>
                </c:pt>
                <c:pt idx="3671">
                  <c:v>-1.0784759996101999E-3</c:v>
                </c:pt>
                <c:pt idx="3672">
                  <c:v>-1.07852305692393E-3</c:v>
                </c:pt>
                <c:pt idx="3673">
                  <c:v>-1.07857165779905E-3</c:v>
                </c:pt>
                <c:pt idx="3674">
                  <c:v>-1.0786218317442599E-3</c:v>
                </c:pt>
                <c:pt idx="3675">
                  <c:v>-1.07867360139629E-3</c:v>
                </c:pt>
                <c:pt idx="3676">
                  <c:v>-1.0787269783255099E-3</c:v>
                </c:pt>
                <c:pt idx="3677">
                  <c:v>-1.07878195069979E-3</c:v>
                </c:pt>
                <c:pt idx="3678">
                  <c:v>-1.0788384782679701E-3</c:v>
                </c:pt>
                <c:pt idx="3679">
                  <c:v>-1.0788965004784601E-3</c:v>
                </c:pt>
                <c:pt idx="3680">
                  <c:v>-1.0789559502476301E-3</c:v>
                </c:pt>
                <c:pt idx="3681">
                  <c:v>-1.07901676473744E-3</c:v>
                </c:pt>
                <c:pt idx="3682">
                  <c:v>-1.0790788895193499E-3</c:v>
                </c:pt>
                <c:pt idx="3683">
                  <c:v>-1.0791422749867601E-3</c:v>
                </c:pt>
                <c:pt idx="3684">
                  <c:v>-1.07920686624915E-3</c:v>
                </c:pt>
                <c:pt idx="3685">
                  <c:v>-1.0792725930582E-3</c:v>
                </c:pt>
                <c:pt idx="3686">
                  <c:v>-1.07933936933253E-3</c:v>
                </c:pt>
                <c:pt idx="3687">
                  <c:v>-1.07940710576069E-3</c:v>
                </c:pt>
                <c:pt idx="3688">
                  <c:v>-1.0794757268769899E-3</c:v>
                </c:pt>
                <c:pt idx="3689">
                  <c:v>-1.0795451781754901E-3</c:v>
                </c:pt>
                <c:pt idx="3690">
                  <c:v>-1.0796154162989E-3</c:v>
                </c:pt>
                <c:pt idx="3691">
                  <c:v>-1.0796863887724099E-3</c:v>
                </c:pt>
                <c:pt idx="3692">
                  <c:v>-1.0797580160892199E-3</c:v>
                </c:pt>
                <c:pt idx="3693">
                  <c:v>-1.07983018455624E-3</c:v>
                </c:pt>
                <c:pt idx="3694">
                  <c:v>-1.0799027509961799E-3</c:v>
                </c:pt>
                <c:pt idx="3695">
                  <c:v>-1.0799755559555901E-3</c:v>
                </c:pt>
                <c:pt idx="3696">
                  <c:v>-1.0800484376746399E-3</c:v>
                </c:pt>
                <c:pt idx="3697">
                  <c:v>-1.0801212360193001E-3</c:v>
                </c:pt>
                <c:pt idx="3698">
                  <c:v>-1.0801937826855801E-3</c:v>
                </c:pt>
                <c:pt idx="3699">
                  <c:v>-1.08026588834241E-3</c:v>
                </c:pt>
                <c:pt idx="3700">
                  <c:v>-1.0803373416800599E-3</c:v>
                </c:pt>
                <c:pt idx="3701">
                  <c:v>-1.0804079234311599E-3</c:v>
                </c:pt>
                <c:pt idx="3702">
                  <c:v>-1.0804774246821801E-3</c:v>
                </c:pt>
                <c:pt idx="3703">
                  <c:v>-1.08054565761568E-3</c:v>
                </c:pt>
                <c:pt idx="3704">
                  <c:v>-1.08061245690196E-3</c:v>
                </c:pt>
                <c:pt idx="3705">
                  <c:v>-1.0806776801629799E-3</c:v>
                </c:pt>
                <c:pt idx="3706">
                  <c:v>-1.08074121697862E-3</c:v>
                </c:pt>
                <c:pt idx="3707">
                  <c:v>-1.08080300546053E-3</c:v>
                </c:pt>
                <c:pt idx="3708">
                  <c:v>-1.0808630427784299E-3</c:v>
                </c:pt>
                <c:pt idx="3709">
                  <c:v>-1.08092137921183E-3</c:v>
                </c:pt>
                <c:pt idx="3710">
                  <c:v>-1.0809781052664501E-3</c:v>
                </c:pt>
                <c:pt idx="3711">
                  <c:v>-1.08103334991675E-3</c:v>
                </c:pt>
                <c:pt idx="3712">
                  <c:v>-1.08108728947133E-3</c:v>
                </c:pt>
                <c:pt idx="3713">
                  <c:v>-1.08114015020976E-3</c:v>
                </c:pt>
                <c:pt idx="3714">
                  <c:v>-1.08119220024285E-3</c:v>
                </c:pt>
                <c:pt idx="3715">
                  <c:v>-1.0812437404401399E-3</c:v>
                </c:pt>
                <c:pt idx="3716">
                  <c:v>-1.08129509009576E-3</c:v>
                </c:pt>
                <c:pt idx="3717">
                  <c:v>-1.0813465505438401E-3</c:v>
                </c:pt>
                <c:pt idx="3718">
                  <c:v>-1.0813983584934399E-3</c:v>
                </c:pt>
                <c:pt idx="3719">
                  <c:v>-1.0814506747694899E-3</c:v>
                </c:pt>
                <c:pt idx="3720">
                  <c:v>-1.08150363271121E-3</c:v>
                </c:pt>
                <c:pt idx="3721">
                  <c:v>-1.0815574125739699E-3</c:v>
                </c:pt>
                <c:pt idx="3722">
                  <c:v>-1.0816122848704801E-3</c:v>
                </c:pt>
                <c:pt idx="3723">
                  <c:v>-1.08166859601466E-3</c:v>
                </c:pt>
                <c:pt idx="3724">
                  <c:v>-1.08172671275684E-3</c:v>
                </c:pt>
                <c:pt idx="3725">
                  <c:v>-1.0817869612929701E-3</c:v>
                </c:pt>
                <c:pt idx="3726">
                  <c:v>-1.08184958869346E-3</c:v>
                </c:pt>
                <c:pt idx="3727">
                  <c:v>-1.08191475321488E-3</c:v>
                </c:pt>
                <c:pt idx="3728">
                  <c:v>-1.0819825335576299E-3</c:v>
                </c:pt>
                <c:pt idx="3729">
                  <c:v>-1.0820529436307001E-3</c:v>
                </c:pt>
                <c:pt idx="3730">
                  <c:v>-1.0821259449158101E-3</c:v>
                </c:pt>
                <c:pt idx="3731">
                  <c:v>-1.08220145483965E-3</c:v>
                </c:pt>
                <c:pt idx="3732">
                  <c:v>-1.08227935263971E-3</c:v>
                </c:pt>
                <c:pt idx="3733">
                  <c:v>-1.08235948445876E-3</c:v>
                </c:pt>
                <c:pt idx="3734">
                  <c:v>-1.0824416680139299E-3</c:v>
                </c:pt>
                <c:pt idx="3735">
                  <c:v>-1.0825256953174299E-3</c:v>
                </c:pt>
                <c:pt idx="3736">
                  <c:v>-1.0826113315858901E-3</c:v>
                </c:pt>
                <c:pt idx="3737">
                  <c:v>-1.0826983109599301E-3</c:v>
                </c:pt>
                <c:pt idx="3738">
                  <c:v>-1.0827863332188901E-3</c:v>
                </c:pt>
                <c:pt idx="3739">
                  <c:v>-1.0828750665727799E-3</c:v>
                </c:pt>
                <c:pt idx="3740">
                  <c:v>-1.08296415802375E-3</c:v>
                </c:pt>
                <c:pt idx="3741">
                  <c:v>-1.08305324732993E-3</c:v>
                </c:pt>
                <c:pt idx="3742">
                  <c:v>-1.08314197835014E-3</c:v>
                </c:pt>
                <c:pt idx="3743">
                  <c:v>-1.0832300047727401E-3</c:v>
                </c:pt>
                <c:pt idx="3744">
                  <c:v>-1.0833169924419699E-3</c:v>
                </c:pt>
                <c:pt idx="3745">
                  <c:v>-1.08340262213681E-3</c:v>
                </c:pt>
                <c:pt idx="3746">
                  <c:v>-1.08348659368484E-3</c:v>
                </c:pt>
                <c:pt idx="3747">
                  <c:v>-1.0835686290295999E-3</c:v>
                </c:pt>
                <c:pt idx="3748">
                  <c:v>-1.0836484721552899E-3</c:v>
                </c:pt>
                <c:pt idx="3749">
                  <c:v>-1.0837258866976101E-3</c:v>
                </c:pt>
                <c:pt idx="3750">
                  <c:v>-1.0838006542267099E-3</c:v>
                </c:pt>
                <c:pt idx="3751">
                  <c:v>-1.08387257585235E-3</c:v>
                </c:pt>
                <c:pt idx="3752">
                  <c:v>-1.0839414776280601E-3</c:v>
                </c:pt>
                <c:pt idx="3753">
                  <c:v>-1.08400721759512E-3</c:v>
                </c:pt>
                <c:pt idx="3754">
                  <c:v>-1.08406969057386E-3</c:v>
                </c:pt>
                <c:pt idx="3755">
                  <c:v>-1.0841288273686299E-3</c:v>
                </c:pt>
                <c:pt idx="3756">
                  <c:v>-1.0841845882860999E-3</c:v>
                </c:pt>
                <c:pt idx="3757">
                  <c:v>-1.08423695486864E-3</c:v>
                </c:pt>
                <c:pt idx="3758">
                  <c:v>-1.08428592521484E-3</c:v>
                </c:pt>
                <c:pt idx="3759">
                  <c:v>-1.0843315156221301E-3</c:v>
                </c:pt>
                <c:pt idx="3760">
                  <c:v>-1.0843737665639399E-3</c:v>
                </c:pt>
                <c:pt idx="3761">
                  <c:v>-1.0844127479721301E-3</c:v>
                </c:pt>
                <c:pt idx="3762">
                  <c:v>-1.0844485594148901E-3</c:v>
                </c:pt>
                <c:pt idx="3763">
                  <c:v>-1.0844813240666799E-3</c:v>
                </c:pt>
                <c:pt idx="3764">
                  <c:v>-1.0845111791237801E-3</c:v>
                </c:pt>
                <c:pt idx="3765">
                  <c:v>-1.08453826756687E-3</c:v>
                </c:pt>
                <c:pt idx="3766">
                  <c:v>-1.0845627354935999E-3</c:v>
                </c:pt>
                <c:pt idx="3767">
                  <c:v>-1.0845847355247099E-3</c:v>
                </c:pt>
                <c:pt idx="3768">
                  <c:v>-1.08460443241787E-3</c:v>
                </c:pt>
                <c:pt idx="3769">
                  <c:v>-1.0846220056775499E-3</c:v>
                </c:pt>
                <c:pt idx="3770">
                  <c:v>-1.08463764693438E-3</c:v>
                </c:pt>
                <c:pt idx="3771">
                  <c:v>-1.084651554408E-3</c:v>
                </c:pt>
                <c:pt idx="3772">
                  <c:v>-1.0846639286764099E-3</c:v>
                </c:pt>
                <c:pt idx="3773">
                  <c:v>-1.0846749717798899E-3</c:v>
                </c:pt>
                <c:pt idx="3774">
                  <c:v>-1.08468488801112E-3</c:v>
                </c:pt>
                <c:pt idx="3775">
                  <c:v>-1.0846938836599799E-3</c:v>
                </c:pt>
                <c:pt idx="3776">
                  <c:v>-1.0847021656072201E-3</c:v>
                </c:pt>
                <c:pt idx="3777">
                  <c:v>-1.0847099414672799E-3</c:v>
                </c:pt>
                <c:pt idx="3778">
                  <c:v>-1.0847174228769199E-3</c:v>
                </c:pt>
                <c:pt idx="3779">
                  <c:v>-1.0847248296204199E-3</c:v>
                </c:pt>
                <c:pt idx="3780">
                  <c:v>-1.08473239088955E-3</c:v>
                </c:pt>
                <c:pt idx="3781">
                  <c:v>-1.0847403430280401E-3</c:v>
                </c:pt>
                <c:pt idx="3782">
                  <c:v>-1.08474892634962E-3</c:v>
                </c:pt>
                <c:pt idx="3783">
                  <c:v>-1.0847583834556901E-3</c:v>
                </c:pt>
                <c:pt idx="3784">
                  <c:v>-1.0847689600250101E-3</c:v>
                </c:pt>
                <c:pt idx="3785">
                  <c:v>-1.08478090866587E-3</c:v>
                </c:pt>
                <c:pt idx="3786">
                  <c:v>-1.0847944944489599E-3</c:v>
                </c:pt>
                <c:pt idx="3787">
                  <c:v>-1.0848099954413599E-3</c:v>
                </c:pt>
                <c:pt idx="3788">
                  <c:v>-1.0848276890576701E-3</c:v>
                </c:pt>
                <c:pt idx="3789">
                  <c:v>-1.0848478225466899E-3</c:v>
                </c:pt>
                <c:pt idx="3790">
                  <c:v>-1.08487057968971E-3</c:v>
                </c:pt>
                <c:pt idx="3791">
                  <c:v>-1.0848960628372299E-3</c:v>
                </c:pt>
                <c:pt idx="3792">
                  <c:v>-1.08492430198479E-3</c:v>
                </c:pt>
                <c:pt idx="3793">
                  <c:v>-1.0849552863659399E-3</c:v>
                </c:pt>
                <c:pt idx="3794">
                  <c:v>-1.0849890016875799E-3</c:v>
                </c:pt>
                <c:pt idx="3795">
                  <c:v>-1.0850254555977699E-3</c:v>
                </c:pt>
                <c:pt idx="3796">
                  <c:v>-1.0850646833554601E-3</c:v>
                </c:pt>
                <c:pt idx="3797">
                  <c:v>-1.08510673692463E-3</c:v>
                </c:pt>
                <c:pt idx="3798">
                  <c:v>-1.0851516668566501E-3</c:v>
                </c:pt>
                <c:pt idx="3799">
                  <c:v>-1.08519950577653E-3</c:v>
                </c:pt>
                <c:pt idx="3800">
                  <c:v>-1.0852502580068E-3</c:v>
                </c:pt>
                <c:pt idx="3801">
                  <c:v>-1.08530389568271E-3</c:v>
                </c:pt>
                <c:pt idx="3802">
                  <c:v>-1.0853603596616399E-3</c:v>
                </c:pt>
                <c:pt idx="3803">
                  <c:v>-1.0854195634753499E-3</c:v>
                </c:pt>
                <c:pt idx="3804">
                  <c:v>-1.0854813992753501E-3</c:v>
                </c:pt>
                <c:pt idx="3805">
                  <c:v>-1.08554574498149E-3</c:v>
                </c:pt>
                <c:pt idx="3806">
                  <c:v>-1.0856124713204201E-3</c:v>
                </c:pt>
                <c:pt idx="3807">
                  <c:v>-1.0856814468033001E-3</c:v>
                </c:pt>
                <c:pt idx="3808">
                  <c:v>-1.08575253900211E-3</c:v>
                </c:pt>
                <c:pt idx="3809">
                  <c:v>-1.08582561209586E-3</c:v>
                </c:pt>
                <c:pt idx="3810">
                  <c:v>-1.0859005226411401E-3</c:v>
                </c:pt>
                <c:pt idx="3811">
                  <c:v>-1.08597711634157E-3</c:v>
                </c:pt>
                <c:pt idx="3812">
                  <c:v>-1.08605522757171E-3</c:v>
                </c:pt>
                <c:pt idx="3813">
                  <c:v>-1.08613468147808E-3</c:v>
                </c:pt>
                <c:pt idx="3814">
                  <c:v>-1.0862152972561201E-3</c:v>
                </c:pt>
                <c:pt idx="3815">
                  <c:v>-1.0862968914062199E-3</c:v>
                </c:pt>
                <c:pt idx="3816">
                  <c:v>-1.08637928067496E-3</c:v>
                </c:pt>
                <c:pt idx="3817">
                  <c:v>-1.08646228482938E-3</c:v>
                </c:pt>
                <c:pt idx="3818">
                  <c:v>-1.08654572904506E-3</c:v>
                </c:pt>
                <c:pt idx="3819">
                  <c:v>-1.08662944514846E-3</c:v>
                </c:pt>
                <c:pt idx="3820">
                  <c:v>-1.0867132710256099E-3</c:v>
                </c:pt>
                <c:pt idx="3821">
                  <c:v>-1.0867970483654701E-3</c:v>
                </c:pt>
                <c:pt idx="3822">
                  <c:v>-1.086880620012E-3</c:v>
                </c:pt>
                <c:pt idx="3823">
                  <c:v>-1.0869638287255999E-3</c:v>
                </c:pt>
                <c:pt idx="3824">
                  <c:v>-1.0870465185541999E-3</c:v>
                </c:pt>
                <c:pt idx="3825">
                  <c:v>-1.08712853847492E-3</c:v>
                </c:pt>
                <c:pt idx="3826">
                  <c:v>-1.08720974645228E-3</c:v>
                </c:pt>
                <c:pt idx="3827">
                  <c:v>-1.08729001169607E-3</c:v>
                </c:pt>
                <c:pt idx="3828">
                  <c:v>-1.08736921407391E-3</c:v>
                </c:pt>
                <c:pt idx="3829">
                  <c:v>-1.08744724156554E-3</c:v>
                </c:pt>
                <c:pt idx="3830">
                  <c:v>-1.0875239879701E-3</c:v>
                </c:pt>
                <c:pt idx="3831">
                  <c:v>-1.0875993528840901E-3</c:v>
                </c:pt>
                <c:pt idx="3832">
                  <c:v>-1.08767324442479E-3</c:v>
                </c:pt>
                <c:pt idx="3833">
                  <c:v>-1.0877455833113499E-3</c:v>
                </c:pt>
                <c:pt idx="3834">
                  <c:v>-1.0878163059193E-3</c:v>
                </c:pt>
                <c:pt idx="3835">
                  <c:v>-1.08788536444474E-3</c:v>
                </c:pt>
                <c:pt idx="3836">
                  <c:v>-1.08795272405086E-3</c:v>
                </c:pt>
                <c:pt idx="3837">
                  <c:v>-1.0880183586683501E-3</c:v>
                </c:pt>
                <c:pt idx="3838">
                  <c:v>-1.0880822477061099E-3</c:v>
                </c:pt>
                <c:pt idx="3839">
                  <c:v>-1.08814437489547E-3</c:v>
                </c:pt>
                <c:pt idx="3840">
                  <c:v>-1.0882047287137501E-3</c:v>
                </c:pt>
                <c:pt idx="3841">
                  <c:v>-1.0882633027587899E-3</c:v>
                </c:pt>
                <c:pt idx="3842">
                  <c:v>-1.08832009481812E-3</c:v>
                </c:pt>
                <c:pt idx="3843">
                  <c:v>-1.088375104584E-3</c:v>
                </c:pt>
                <c:pt idx="3844">
                  <c:v>-1.0884283307445301E-3</c:v>
                </c:pt>
                <c:pt idx="3845">
                  <c:v>-1.0884797679782401E-3</c:v>
                </c:pt>
                <c:pt idx="3846">
                  <c:v>-1.08852940388007E-3</c:v>
                </c:pt>
                <c:pt idx="3847">
                  <c:v>-1.0885772159630199E-3</c:v>
                </c:pt>
                <c:pt idx="3848">
                  <c:v>-1.0886231695064999E-3</c:v>
                </c:pt>
                <c:pt idx="3849">
                  <c:v>-1.0886672172032001E-3</c:v>
                </c:pt>
                <c:pt idx="3850">
                  <c:v>-1.0887093008275499E-3</c:v>
                </c:pt>
                <c:pt idx="3851">
                  <c:v>-1.08874935415142E-3</c:v>
                </c:pt>
                <c:pt idx="3852">
                  <c:v>-1.0887873059319401E-3</c:v>
                </c:pt>
                <c:pt idx="3853">
                  <c:v>-1.0888230821797201E-3</c:v>
                </c:pt>
                <c:pt idx="3854">
                  <c:v>-1.08885660785477E-3</c:v>
                </c:pt>
                <c:pt idx="3855">
                  <c:v>-1.08888780939399E-3</c:v>
                </c:pt>
                <c:pt idx="3856">
                  <c:v>-1.0889166203705599E-3</c:v>
                </c:pt>
                <c:pt idx="3857">
                  <c:v>-1.0889429917653401E-3</c:v>
                </c:pt>
                <c:pt idx="3858">
                  <c:v>-1.0889669051314E-3</c:v>
                </c:pt>
                <c:pt idx="3859">
                  <c:v>-1.0889883830497099E-3</c:v>
                </c:pt>
                <c:pt idx="3860">
                  <c:v>-1.08900749010822E-3</c:v>
                </c:pt>
                <c:pt idx="3861">
                  <c:v>-1.08902432122595E-3</c:v>
                </c:pt>
                <c:pt idx="3862">
                  <c:v>-1.08903898080791E-3</c:v>
                </c:pt>
                <c:pt idx="3863">
                  <c:v>-1.0890515615651799E-3</c:v>
                </c:pt>
                <c:pt idx="3864">
                  <c:v>-1.08906213224007E-3</c:v>
                </c:pt>
                <c:pt idx="3865">
                  <c:v>-1.08907073883381E-3</c:v>
                </c:pt>
                <c:pt idx="3866">
                  <c:v>-1.08907741741939E-3</c:v>
                </c:pt>
                <c:pt idx="3867">
                  <c:v>-1.08908221208598E-3</c:v>
                </c:pt>
                <c:pt idx="3868">
                  <c:v>-1.0890851909222999E-3</c:v>
                </c:pt>
                <c:pt idx="3869">
                  <c:v>-1.08908645548556E-3</c:v>
                </c:pt>
                <c:pt idx="3870">
                  <c:v>-1.08908614273544E-3</c:v>
                </c:pt>
                <c:pt idx="3871">
                  <c:v>-1.08908442101532E-3</c:v>
                </c:pt>
                <c:pt idx="3872">
                  <c:v>-1.08908148264334E-3</c:v>
                </c:pt>
                <c:pt idx="3873">
                  <c:v>-1.08907753545248E-3</c:v>
                </c:pt>
                <c:pt idx="3874">
                  <c:v>-1.08907279498488E-3</c:v>
                </c:pt>
                <c:pt idx="3875">
                  <c:v>-1.08906747850472E-3</c:v>
                </c:pt>
                <c:pt idx="3876">
                  <c:v>-1.0890618015381699E-3</c:v>
                </c:pt>
                <c:pt idx="3877">
                  <c:v>-1.0890559770367399E-3</c:v>
                </c:pt>
                <c:pt idx="3878">
                  <c:v>-1.0890502164307399E-3</c:v>
                </c:pt>
                <c:pt idx="3879">
                  <c:v>-1.08904473111916E-3</c:v>
                </c:pt>
                <c:pt idx="3880">
                  <c:v>-1.0890397328026701E-3</c:v>
                </c:pt>
                <c:pt idx="3881">
                  <c:v>-1.0890354316844999E-3</c:v>
                </c:pt>
                <c:pt idx="3882">
                  <c:v>-1.08903203259552E-3</c:v>
                </c:pt>
                <c:pt idx="3883">
                  <c:v>-1.08902972992794E-3</c:v>
                </c:pt>
                <c:pt idx="3884">
                  <c:v>-1.0890287024889901E-3</c:v>
                </c:pt>
                <c:pt idx="3885">
                  <c:v>-1.0890291090988799E-3</c:v>
                </c:pt>
                <c:pt idx="3886">
                  <c:v>-1.08903108534175E-3</c:v>
                </c:pt>
                <c:pt idx="3887">
                  <c:v>-1.08903474162196E-3</c:v>
                </c:pt>
                <c:pt idx="3888">
                  <c:v>-1.0890401625663301E-3</c:v>
                </c:pt>
                <c:pt idx="3889">
                  <c:v>-1.0890474076544899E-3</c:v>
                </c:pt>
                <c:pt idx="3890">
                  <c:v>-1.0890565126577801E-3</c:v>
                </c:pt>
                <c:pt idx="3891">
                  <c:v>-1.0890674911683E-3</c:v>
                </c:pt>
                <c:pt idx="3892">
                  <c:v>-1.08908033547727E-3</c:v>
                </c:pt>
                <c:pt idx="3893">
                  <c:v>-1.0890950164758201E-3</c:v>
                </c:pt>
                <c:pt idx="3894">
                  <c:v>-1.08911148295185E-3</c:v>
                </c:pt>
                <c:pt idx="3895">
                  <c:v>-1.08912966122319E-3</c:v>
                </c:pt>
                <c:pt idx="3896">
                  <c:v>-1.0891494560692401E-3</c:v>
                </c:pt>
                <c:pt idx="3897">
                  <c:v>-1.0891707533222199E-3</c:v>
                </c:pt>
                <c:pt idx="3898">
                  <c:v>-1.08919342361014E-3</c:v>
                </c:pt>
                <c:pt idx="3899">
                  <c:v>-1.0892173261765801E-3</c:v>
                </c:pt>
                <c:pt idx="3900">
                  <c:v>-1.0892423118174801E-3</c:v>
                </c:pt>
                <c:pt idx="3901">
                  <c:v>-1.0892682246969E-3</c:v>
                </c:pt>
                <c:pt idx="3902">
                  <c:v>-1.08929490365859E-3</c:v>
                </c:pt>
                <c:pt idx="3903">
                  <c:v>-1.08932218407465E-3</c:v>
                </c:pt>
                <c:pt idx="3904">
                  <c:v>-1.0893499009908699E-3</c:v>
                </c:pt>
                <c:pt idx="3905">
                  <c:v>-1.08937789351797E-3</c:v>
                </c:pt>
                <c:pt idx="3906">
                  <c:v>-1.0894060096185E-3</c:v>
                </c:pt>
                <c:pt idx="3907">
                  <c:v>-1.0894341101767E-3</c:v>
                </c:pt>
                <c:pt idx="3908">
                  <c:v>-1.08946207167182E-3</c:v>
                </c:pt>
                <c:pt idx="3909">
                  <c:v>-1.0894897875639001E-3</c:v>
                </c:pt>
                <c:pt idx="3910">
                  <c:v>-1.0895171690772699E-3</c:v>
                </c:pt>
                <c:pt idx="3911">
                  <c:v>-1.0895441460774299E-3</c:v>
                </c:pt>
                <c:pt idx="3912">
                  <c:v>-1.08957066829606E-3</c:v>
                </c:pt>
                <c:pt idx="3913">
                  <c:v>-1.0895967066820601E-3</c:v>
                </c:pt>
                <c:pt idx="3914">
                  <c:v>-1.0896222544480099E-3</c:v>
                </c:pt>
                <c:pt idx="3915">
                  <c:v>-1.08964732741733E-3</c:v>
                </c:pt>
                <c:pt idx="3916">
                  <c:v>-1.08967196336754E-3</c:v>
                </c:pt>
                <c:pt idx="3917">
                  <c:v>-1.0896962201422701E-3</c:v>
                </c:pt>
                <c:pt idx="3918">
                  <c:v>-1.0897201724770699E-3</c:v>
                </c:pt>
                <c:pt idx="3919">
                  <c:v>-1.0897439078105199E-3</c:v>
                </c:pt>
                <c:pt idx="3920">
                  <c:v>-1.08976752169034E-3</c:v>
                </c:pt>
                <c:pt idx="3921">
                  <c:v>-1.0897911134897E-3</c:v>
                </c:pt>
                <c:pt idx="3922">
                  <c:v>-1.08981478290043E-3</c:v>
                </c:pt>
                <c:pt idx="3923">
                  <c:v>-1.0898386271600299E-3</c:v>
                </c:pt>
                <c:pt idx="3924">
                  <c:v>-1.08986273848514E-3</c:v>
                </c:pt>
                <c:pt idx="3925">
                  <c:v>-1.08988720111164E-3</c:v>
                </c:pt>
                <c:pt idx="3926">
                  <c:v>-1.08991208796578E-3</c:v>
                </c:pt>
                <c:pt idx="3927">
                  <c:v>-1.0899374581476401E-3</c:v>
                </c:pt>
                <c:pt idx="3928">
                  <c:v>-1.0899633573262901E-3</c:v>
                </c:pt>
                <c:pt idx="3929">
                  <c:v>-1.0899898228316799E-3</c:v>
                </c:pt>
                <c:pt idx="3930">
                  <c:v>-1.09001689331968E-3</c:v>
                </c:pt>
                <c:pt idx="3931">
                  <c:v>-1.09004462021145E-3</c:v>
                </c:pt>
                <c:pt idx="3932">
                  <c:v>-1.0900730763253701E-3</c:v>
                </c:pt>
                <c:pt idx="3933">
                  <c:v>-1.09010235757094E-3</c:v>
                </c:pt>
                <c:pt idx="3934">
                  <c:v>-1.0901325762571301E-3</c:v>
                </c:pt>
                <c:pt idx="3935">
                  <c:v>-1.0901638480731899E-3</c:v>
                </c:pt>
                <c:pt idx="3936">
                  <c:v>-1.0901962772604701E-3</c:v>
                </c:pt>
                <c:pt idx="3937">
                  <c:v>-1.0902299447699501E-3</c:v>
                </c:pt>
                <c:pt idx="3938">
                  <c:v>-1.0902649024605499E-3</c:v>
                </c:pt>
                <c:pt idx="3939">
                  <c:v>-1.0903011737921299E-3</c:v>
                </c:pt>
                <c:pt idx="3940">
                  <c:v>-1.0903387593031099E-3</c:v>
                </c:pt>
                <c:pt idx="3941">
                  <c:v>-1.0903776441700201E-3</c:v>
                </c:pt>
                <c:pt idx="3942">
                  <c:v>-1.0904178053075799E-3</c:v>
                </c:pt>
                <c:pt idx="3943">
                  <c:v>-1.09045921630413E-3</c:v>
                </c:pt>
                <c:pt idx="3944">
                  <c:v>-1.09050184947652E-3</c:v>
                </c:pt>
                <c:pt idx="3945">
                  <c:v>-1.09054567517704E-3</c:v>
                </c:pt>
                <c:pt idx="3946">
                  <c:v>-1.09059065911219E-3</c:v>
                </c:pt>
                <c:pt idx="3947">
                  <c:v>-1.0906367588319199E-3</c:v>
                </c:pt>
                <c:pt idx="3948">
                  <c:v>-1.0906839206612201E-3</c:v>
                </c:pt>
                <c:pt idx="3949">
                  <c:v>-1.0907320781034101E-3</c:v>
                </c:pt>
                <c:pt idx="3950">
                  <c:v>-1.09078115218045E-3</c:v>
                </c:pt>
                <c:pt idx="3951">
                  <c:v>-1.0908310534879001E-3</c:v>
                </c:pt>
                <c:pt idx="3952">
                  <c:v>-1.09088168521426E-3</c:v>
                </c:pt>
                <c:pt idx="3953">
                  <c:v>-1.0909329462050099E-3</c:v>
                </c:pt>
                <c:pt idx="3954">
                  <c:v>-1.0909847333393601E-3</c:v>
                </c:pt>
                <c:pt idx="3955">
                  <c:v>-1.09103694286344E-3</c:v>
                </c:pt>
                <c:pt idx="3956">
                  <c:v>-1.0910894706929999E-3</c:v>
                </c:pt>
                <c:pt idx="3957">
                  <c:v>-1.09114221195424E-3</c:v>
                </c:pt>
                <c:pt idx="3958">
                  <c:v>-1.0911950601728399E-3</c:v>
                </c:pt>
                <c:pt idx="3959">
                  <c:v>-1.09124790657868E-3</c:v>
                </c:pt>
                <c:pt idx="3960">
                  <c:v>-1.0913006399552001E-3</c:v>
                </c:pt>
                <c:pt idx="3961">
                  <c:v>-1.0913531472942701E-3</c:v>
                </c:pt>
                <c:pt idx="3962">
                  <c:v>-1.09140531521564E-3</c:v>
                </c:pt>
                <c:pt idx="3963">
                  <c:v>-1.0914570317774801E-3</c:v>
                </c:pt>
                <c:pt idx="3964">
                  <c:v>-1.09150818810842E-3</c:v>
                </c:pt>
                <c:pt idx="3965">
                  <c:v>-1.0915586793705499E-3</c:v>
                </c:pt>
                <c:pt idx="3966">
                  <c:v>-1.09160840490481E-3</c:v>
                </c:pt>
                <c:pt idx="3967">
                  <c:v>-1.0916572678312301E-3</c:v>
                </c:pt>
                <c:pt idx="3968">
                  <c:v>-1.09170517462802E-3</c:v>
                </c:pt>
                <c:pt idx="3969">
                  <c:v>-1.0917520351374701E-3</c:v>
                </c:pt>
                <c:pt idx="3970">
                  <c:v>-1.0917977630969099E-3</c:v>
                </c:pt>
                <c:pt idx="3971">
                  <c:v>-1.0918422768946901E-3</c:v>
                </c:pt>
                <c:pt idx="3972">
                  <c:v>-1.09188550006652E-3</c:v>
                </c:pt>
                <c:pt idx="3973">
                  <c:v>-1.0919273611963399E-3</c:v>
                </c:pt>
                <c:pt idx="3974">
                  <c:v>-1.0919677932725901E-3</c:v>
                </c:pt>
                <c:pt idx="3975">
                  <c:v>-1.0920067329233899E-3</c:v>
                </c:pt>
                <c:pt idx="3976">
                  <c:v>-1.09204412007176E-3</c:v>
                </c:pt>
                <c:pt idx="3977">
                  <c:v>-1.09207989834786E-3</c:v>
                </c:pt>
                <c:pt idx="3978">
                  <c:v>-1.09211401621347E-3</c:v>
                </c:pt>
                <c:pt idx="3979">
                  <c:v>-1.0921464284483001E-3</c:v>
                </c:pt>
                <c:pt idx="3980">
                  <c:v>-1.09217709759387E-3</c:v>
                </c:pt>
                <c:pt idx="3981">
                  <c:v>-1.09220599514115E-3</c:v>
                </c:pt>
                <c:pt idx="3982">
                  <c:v>-1.0922331025188801E-3</c:v>
                </c:pt>
                <c:pt idx="3983">
                  <c:v>-1.09225841212098E-3</c:v>
                </c:pt>
                <c:pt idx="3984">
                  <c:v>-1.0922819286311E-3</c:v>
                </c:pt>
                <c:pt idx="3985">
                  <c:v>-1.0923036707904299E-3</c:v>
                </c:pt>
                <c:pt idx="3986">
                  <c:v>-1.0923236735781001E-3</c:v>
                </c:pt>
                <c:pt idx="3987">
                  <c:v>-1.0923419905801699E-3</c:v>
                </c:pt>
                <c:pt idx="3988">
                  <c:v>-1.0923586961558299E-3</c:v>
                </c:pt>
                <c:pt idx="3989">
                  <c:v>-1.0923738869319599E-3</c:v>
                </c:pt>
                <c:pt idx="3990">
                  <c:v>-1.0923876822272001E-3</c:v>
                </c:pt>
                <c:pt idx="3991">
                  <c:v>-1.0924002232319901E-3</c:v>
                </c:pt>
                <c:pt idx="3992">
                  <c:v>-1.09241167106799E-3</c:v>
                </c:pt>
                <c:pt idx="3993">
                  <c:v>-1.0924222040661E-3</c:v>
                </c:pt>
                <c:pt idx="3994">
                  <c:v>-1.0924320145898601E-3</c:v>
                </c:pt>
                <c:pt idx="3995">
                  <c:v>-1.0924413054595201E-3</c:v>
                </c:pt>
                <c:pt idx="3996">
                  <c:v>-1.0924502856669901E-3</c:v>
                </c:pt>
                <c:pt idx="3997">
                  <c:v>-1.0924591649338099E-3</c:v>
                </c:pt>
                <c:pt idx="3998">
                  <c:v>-1.0924681470358001E-3</c:v>
                </c:pt>
                <c:pt idx="3999">
                  <c:v>-1.0924774226771E-3</c:v>
                </c:pt>
                <c:pt idx="4000">
                  <c:v>-1.0924871636088E-3</c:v>
                </c:pt>
                <c:pt idx="4001">
                  <c:v>-1.0924975200059201E-3</c:v>
                </c:pt>
                <c:pt idx="4002">
                  <c:v>-1.0925086224093899E-3</c:v>
                </c:pt>
                <c:pt idx="4003">
                  <c:v>-1.09252058795639E-3</c:v>
                </c:pt>
                <c:pt idx="4004">
                  <c:v>-1.09253352888069E-3</c:v>
                </c:pt>
                <c:pt idx="4005">
                  <c:v>-1.09254756025137E-3</c:v>
                </c:pt>
                <c:pt idx="4006">
                  <c:v>-1.09256280416281E-3</c:v>
                </c:pt>
                <c:pt idx="4007">
                  <c:v>-1.09257938895899E-3</c:v>
                </c:pt>
                <c:pt idx="4008">
                  <c:v>-1.09259744389475E-3</c:v>
                </c:pt>
                <c:pt idx="4009">
                  <c:v>-1.09261709110295E-3</c:v>
                </c:pt>
                <c:pt idx="4010">
                  <c:v>-1.09263843732779E-3</c:v>
                </c:pt>
                <c:pt idx="4011">
                  <c:v>-1.09266156755967E-3</c:v>
                </c:pt>
                <c:pt idx="4012">
                  <c:v>-1.0926865417899799E-3</c:v>
                </c:pt>
                <c:pt idx="4013">
                  <c:v>-1.09271339504608E-3</c:v>
                </c:pt>
                <c:pt idx="4014">
                  <c:v>-1.0927421400170399E-3</c:v>
                </c:pt>
                <c:pt idx="4015">
                  <c:v>-1.0927727711009601E-3</c:v>
                </c:pt>
                <c:pt idx="4016">
                  <c:v>-1.09280526860984E-3</c:v>
                </c:pt>
                <c:pt idx="4017">
                  <c:v>-1.09283960209325E-3</c:v>
                </c:pt>
                <c:pt idx="4018">
                  <c:v>-1.0928757321896599E-3</c:v>
                </c:pt>
                <c:pt idx="4019">
                  <c:v>-1.0929136109606699E-3</c:v>
                </c:pt>
                <c:pt idx="4020">
                  <c:v>-1.09295318115249E-3</c:v>
                </c:pt>
                <c:pt idx="4021">
                  <c:v>-1.0929943751204201E-3</c:v>
                </c:pt>
                <c:pt idx="4022">
                  <c:v>-1.09303711416543E-3</c:v>
                </c:pt>
                <c:pt idx="4023">
                  <c:v>-1.09308130880025E-3</c:v>
                </c:pt>
                <c:pt idx="4024">
                  <c:v>-1.0931268600997801E-3</c:v>
                </c:pt>
                <c:pt idx="4025">
                  <c:v>-1.09317366194384E-3</c:v>
                </c:pt>
                <c:pt idx="4026">
                  <c:v>-1.09322160373313E-3</c:v>
                </c:pt>
                <c:pt idx="4027">
                  <c:v>-1.0932705730862899E-3</c:v>
                </c:pt>
                <c:pt idx="4028">
                  <c:v>-1.0933204580894499E-3</c:v>
                </c:pt>
                <c:pt idx="4029">
                  <c:v>-1.0933711488314299E-3</c:v>
                </c:pt>
                <c:pt idx="4030">
                  <c:v>-1.0934225381702899E-3</c:v>
                </c:pt>
                <c:pt idx="4031">
                  <c:v>-1.09347452189549E-3</c:v>
                </c:pt>
                <c:pt idx="4032">
                  <c:v>-1.09352699860748E-3</c:v>
                </c:pt>
                <c:pt idx="4033">
                  <c:v>-1.0935798696724501E-3</c:v>
                </c:pt>
                <c:pt idx="4034">
                  <c:v>-1.09363303949868E-3</c:v>
                </c:pt>
                <c:pt idx="4035">
                  <c:v>-1.0936864161634899E-3</c:v>
                </c:pt>
                <c:pt idx="4036">
                  <c:v>-1.0937399121976499E-3</c:v>
                </c:pt>
                <c:pt idx="4037">
                  <c:v>-1.0937934452227801E-3</c:v>
                </c:pt>
                <c:pt idx="4038">
                  <c:v>-1.0938469381942899E-3</c:v>
                </c:pt>
                <c:pt idx="4039">
                  <c:v>-1.0939003191886201E-3</c:v>
                </c:pt>
                <c:pt idx="4040">
                  <c:v>-1.0939535208732501E-3</c:v>
                </c:pt>
                <c:pt idx="4041">
                  <c:v>-1.0940064798902101E-3</c:v>
                </c:pt>
                <c:pt idx="4042">
                  <c:v>-1.0940591363158201E-3</c:v>
                </c:pt>
                <c:pt idx="4043">
                  <c:v>-1.0941114331824201E-3</c:v>
                </c:pt>
                <c:pt idx="4044">
                  <c:v>-1.09416331588142E-3</c:v>
                </c:pt>
                <c:pt idx="4045">
                  <c:v>-1.0942147312225899E-3</c:v>
                </c:pt>
                <c:pt idx="4046">
                  <c:v>-1.0942656260322901E-3</c:v>
                </c:pt>
                <c:pt idx="4047">
                  <c:v>-1.09431594536579E-3</c:v>
                </c:pt>
                <c:pt idx="4048">
                  <c:v>-1.09436563056821E-3</c:v>
                </c:pt>
                <c:pt idx="4049">
                  <c:v>-1.0944146174552501E-3</c:v>
                </c:pt>
                <c:pt idx="4050">
                  <c:v>-1.0944628347932799E-3</c:v>
                </c:pt>
                <c:pt idx="4051">
                  <c:v>-1.0945102031110401E-3</c:v>
                </c:pt>
                <c:pt idx="4052">
                  <c:v>-1.0945566337637201E-3</c:v>
                </c:pt>
                <c:pt idx="4053">
                  <c:v>-1.0946020281526699E-3</c:v>
                </c:pt>
                <c:pt idx="4054">
                  <c:v>-1.09464627707883E-3</c:v>
                </c:pt>
                <c:pt idx="4055">
                  <c:v>-1.09468926032853E-3</c:v>
                </c:pt>
                <c:pt idx="4056">
                  <c:v>-1.09473084670023E-3</c:v>
                </c:pt>
                <c:pt idx="4057">
                  <c:v>-1.0947708947297E-3</c:v>
                </c:pt>
                <c:pt idx="4058">
                  <c:v>-1.0948092543302201E-3</c:v>
                </c:pt>
                <c:pt idx="4059">
                  <c:v>-1.0948457694327199E-3</c:v>
                </c:pt>
                <c:pt idx="4060">
                  <c:v>-1.0948802815209701E-3</c:v>
                </c:pt>
                <c:pt idx="4061">
                  <c:v>-1.0949126337751001E-3</c:v>
                </c:pt>
                <c:pt idx="4062">
                  <c:v>-1.0949426754387199E-3</c:v>
                </c:pt>
                <c:pt idx="4063">
                  <c:v>-1.0949702660564501E-3</c:v>
                </c:pt>
                <c:pt idx="4064">
                  <c:v>-1.09499527936935E-3</c:v>
                </c:pt>
                <c:pt idx="4065">
                  <c:v>-1.09501760680863E-3</c:v>
                </c:pt>
                <c:pt idx="4066">
                  <c:v>-1.0950371605655501E-3</c:v>
                </c:pt>
                <c:pt idx="4067">
                  <c:v>-1.09505387606635E-3</c:v>
                </c:pt>
                <c:pt idx="4068">
                  <c:v>-1.09506771340976E-3</c:v>
                </c:pt>
                <c:pt idx="4069">
                  <c:v>-1.0950786571354799E-3</c:v>
                </c:pt>
                <c:pt idx="4070">
                  <c:v>-1.0950867138199501E-3</c:v>
                </c:pt>
                <c:pt idx="4071">
                  <c:v>-1.0950919075379201E-3</c:v>
                </c:pt>
                <c:pt idx="4072">
                  <c:v>-1.0950942740304301E-3</c:v>
                </c:pt>
                <c:pt idx="4073">
                  <c:v>-1.09509385511131E-3</c:v>
                </c:pt>
                <c:pt idx="4074">
                  <c:v>-1.09509069503301E-3</c:v>
                </c:pt>
                <c:pt idx="4075">
                  <c:v>-1.09508484003601E-3</c:v>
                </c:pt>
                <c:pt idx="4076">
                  <c:v>-1.0950763412756E-3</c:v>
                </c:pt>
                <c:pt idx="4077">
                  <c:v>-1.09506526017727E-3</c:v>
                </c:pt>
                <c:pt idx="4078">
                  <c:v>-1.0950516744829099E-3</c:v>
                </c:pt>
                <c:pt idx="4079">
                  <c:v>-1.0950356831082701E-3</c:v>
                </c:pt>
                <c:pt idx="4080">
                  <c:v>-1.09501740842722E-3</c:v>
                </c:pt>
                <c:pt idx="4081">
                  <c:v>-1.0949969954749401E-3</c:v>
                </c:pt>
                <c:pt idx="4082">
                  <c:v>-1.09497460846546E-3</c:v>
                </c:pt>
                <c:pt idx="4083">
                  <c:v>-1.09495042565768E-3</c:v>
                </c:pt>
                <c:pt idx="4084">
                  <c:v>-1.0949246338398701E-3</c:v>
                </c:pt>
                <c:pt idx="4085">
                  <c:v>-1.0948974235545101E-3</c:v>
                </c:pt>
                <c:pt idx="4086">
                  <c:v>-1.0948689857703999E-3</c:v>
                </c:pt>
                <c:pt idx="4087">
                  <c:v>-1.09483951018584E-3</c:v>
                </c:pt>
                <c:pt idx="4088">
                  <c:v>-1.0948091848656299E-3</c:v>
                </c:pt>
                <c:pt idx="4089">
                  <c:v>-1.0947781965929E-3</c:v>
                </c:pt>
                <c:pt idx="4090">
                  <c:v>-1.0947467312197401E-3</c:v>
                </c:pt>
                <c:pt idx="4091">
                  <c:v>-1.09471497342672E-3</c:v>
                </c:pt>
                <c:pt idx="4092">
                  <c:v>-1.0946831055856799E-3</c:v>
                </c:pt>
                <c:pt idx="4093">
                  <c:v>-1.0946513057564699E-3</c:v>
                </c:pt>
                <c:pt idx="4094">
                  <c:v>-1.0946197451250799E-3</c:v>
                </c:pt>
                <c:pt idx="4095">
                  <c:v>-1.0945885853337199E-3</c:v>
                </c:pt>
                <c:pt idx="4096">
                  <c:v>-1.0945579761444701E-3</c:v>
                </c:pt>
                <c:pt idx="4097">
                  <c:v>-1.0945280537462199E-3</c:v>
                </c:pt>
                <c:pt idx="4098">
                  <c:v>-1.09449893981887E-3</c:v>
                </c:pt>
                <c:pt idx="4099">
                  <c:v>-1.09447074127129E-3</c:v>
                </c:pt>
                <c:pt idx="4100">
                  <c:v>-1.09444355042445E-3</c:v>
                </c:pt>
                <c:pt idx="4101">
                  <c:v>-1.0944174453532201E-3</c:v>
                </c:pt>
                <c:pt idx="4102">
                  <c:v>-1.0943924901409699E-3</c:v>
                </c:pt>
                <c:pt idx="4103">
                  <c:v>-1.09436873492478E-3</c:v>
                </c:pt>
                <c:pt idx="4104">
                  <c:v>-1.0943462157662299E-3</c:v>
                </c:pt>
                <c:pt idx="4105">
                  <c:v>-1.09432495451256E-3</c:v>
                </c:pt>
                <c:pt idx="4106">
                  <c:v>-1.0943049588605701E-3</c:v>
                </c:pt>
                <c:pt idx="4107">
                  <c:v>-1.0942862227864599E-3</c:v>
                </c:pt>
                <c:pt idx="4108">
                  <c:v>-1.09426872738974E-3</c:v>
                </c:pt>
                <c:pt idx="4109">
                  <c:v>-1.09425244208205E-3</c:v>
                </c:pt>
                <c:pt idx="4110">
                  <c:v>-1.0942373259935901E-3</c:v>
                </c:pt>
                <c:pt idx="4111">
                  <c:v>-1.0942233294923599E-3</c:v>
                </c:pt>
                <c:pt idx="4112">
                  <c:v>-1.09421039578773E-3</c:v>
                </c:pt>
                <c:pt idx="4113">
                  <c:v>-1.0941984626619901E-3</c:v>
                </c:pt>
                <c:pt idx="4114">
                  <c:v>-1.09418746438699E-3</c:v>
                </c:pt>
                <c:pt idx="4115">
                  <c:v>-1.0941773338274301E-3</c:v>
                </c:pt>
                <c:pt idx="4116">
                  <c:v>-1.09416800463776E-3</c:v>
                </c:pt>
                <c:pt idx="4117">
                  <c:v>-1.0941594133844401E-3</c:v>
                </c:pt>
                <c:pt idx="4118">
                  <c:v>-1.0941515014110199E-3</c:v>
                </c:pt>
                <c:pt idx="4119">
                  <c:v>-1.0941442163175899E-3</c:v>
                </c:pt>
                <c:pt idx="4120">
                  <c:v>-1.09413751301051E-3</c:v>
                </c:pt>
                <c:pt idx="4121">
                  <c:v>-1.0941313543474101E-3</c:v>
                </c:pt>
                <c:pt idx="4122">
                  <c:v>-1.0941257114225199E-3</c:v>
                </c:pt>
                <c:pt idx="4123">
                  <c:v>-1.0941205635065601E-3</c:v>
                </c:pt>
                <c:pt idx="4124">
                  <c:v>-1.09411589760388E-3</c:v>
                </c:pt>
                <c:pt idx="4125">
                  <c:v>-1.0941117075530099E-3</c:v>
                </c:pt>
                <c:pt idx="4126">
                  <c:v>-1.09410799260839E-3</c:v>
                </c:pt>
                <c:pt idx="4127">
                  <c:v>-1.0941047555077701E-3</c:v>
                </c:pt>
                <c:pt idx="4128">
                  <c:v>-1.09410200013795E-3</c:v>
                </c:pt>
                <c:pt idx="4129">
                  <c:v>-1.09409972902497E-3</c:v>
                </c:pt>
                <c:pt idx="4130">
                  <c:v>-1.0940979409508999E-3</c:v>
                </c:pt>
                <c:pt idx="4131">
                  <c:v>-1.0940966290043999E-3</c:v>
                </c:pt>
                <c:pt idx="4132">
                  <c:v>-1.0940957792983199E-3</c:v>
                </c:pt>
                <c:pt idx="4133">
                  <c:v>-1.0940953704631599E-3</c:v>
                </c:pt>
                <c:pt idx="4134">
                  <c:v>-1.09409537390553E-3</c:v>
                </c:pt>
                <c:pt idx="4135">
                  <c:v>-1.09409575475863E-3</c:v>
                </c:pt>
                <c:pt idx="4136">
                  <c:v>-1.0940964734646201E-3</c:v>
                </c:pt>
                <c:pt idx="4137">
                  <c:v>-1.0940974879750901E-3</c:v>
                </c:pt>
                <c:pt idx="4138">
                  <c:v>-1.09409875655347E-3</c:v>
                </c:pt>
                <c:pt idx="4139">
                  <c:v>-1.09410024103853E-3</c:v>
                </c:pt>
                <c:pt idx="4140">
                  <c:v>-1.09410191018121E-3</c:v>
                </c:pt>
                <c:pt idx="4141">
                  <c:v>-1.0941037423972499E-3</c:v>
                </c:pt>
                <c:pt idx="4142">
                  <c:v>-1.09410572715269E-3</c:v>
                </c:pt>
                <c:pt idx="4143">
                  <c:v>-1.0941078643587E-3</c:v>
                </c:pt>
                <c:pt idx="4144">
                  <c:v>-1.09411016161713E-3</c:v>
                </c:pt>
                <c:pt idx="4145">
                  <c:v>-1.0941126297930499E-3</c:v>
                </c:pt>
                <c:pt idx="4146">
                  <c:v>-1.0941152779516401E-3</c:v>
                </c:pt>
                <c:pt idx="4147">
                  <c:v>-1.09411810894809E-3</c:v>
                </c:pt>
                <c:pt idx="4148">
                  <c:v>-1.0941211167859401E-3</c:v>
                </c:pt>
                <c:pt idx="4149">
                  <c:v>-1.0941242863231301E-3</c:v>
                </c:pt>
                <c:pt idx="4150">
                  <c:v>-1.0941275952085E-3</c:v>
                </c:pt>
                <c:pt idx="4151">
                  <c:v>-1.0941310173203701E-3</c:v>
                </c:pt>
                <c:pt idx="4152">
                  <c:v>-1.09413452664639E-3</c:v>
                </c:pt>
                <c:pt idx="4153">
                  <c:v>-1.0941381005565201E-3</c:v>
                </c:pt>
                <c:pt idx="4154">
                  <c:v>-1.09414172172719E-3</c:v>
                </c:pt>
                <c:pt idx="4155">
                  <c:v>-1.09414537844026E-3</c:v>
                </c:pt>
                <c:pt idx="4156">
                  <c:v>-1.09414906344795E-3</c:v>
                </c:pt>
                <c:pt idx="4157">
                  <c:v>-1.0941527719387899E-3</c:v>
                </c:pt>
                <c:pt idx="4158">
                  <c:v>-1.09415649928502E-3</c:v>
                </c:pt>
                <c:pt idx="4159">
                  <c:v>-1.0941602391910899E-3</c:v>
                </c:pt>
                <c:pt idx="4160">
                  <c:v>-1.0941639826426599E-3</c:v>
                </c:pt>
                <c:pt idx="4161">
                  <c:v>-1.0941677177582301E-3</c:v>
                </c:pt>
                <c:pt idx="4162">
                  <c:v>-1.0941714303666201E-3</c:v>
                </c:pt>
                <c:pt idx="4163">
                  <c:v>-1.0941751049494E-3</c:v>
                </c:pt>
                <c:pt idx="4164">
                  <c:v>-1.09417872553842E-3</c:v>
                </c:pt>
                <c:pt idx="4165">
                  <c:v>-1.09418227623608E-3</c:v>
                </c:pt>
                <c:pt idx="4166">
                  <c:v>-1.09418574119047E-3</c:v>
                </c:pt>
                <c:pt idx="4167">
                  <c:v>-1.0941891040442901E-3</c:v>
                </c:pt>
                <c:pt idx="4168">
                  <c:v>-1.0941923470304E-3</c:v>
                </c:pt>
                <c:pt idx="4169">
                  <c:v>-1.0941954499672901E-3</c:v>
                </c:pt>
                <c:pt idx="4170">
                  <c:v>-1.0941983894019599E-3</c:v>
                </c:pt>
                <c:pt idx="4171">
                  <c:v>-1.09420113806797E-3</c:v>
                </c:pt>
                <c:pt idx="4172">
                  <c:v>-1.0942036647049E-3</c:v>
                </c:pt>
                <c:pt idx="4173">
                  <c:v>-1.0942059341652499E-3</c:v>
                </c:pt>
                <c:pt idx="4174">
                  <c:v>-1.0942079076559899E-3</c:v>
                </c:pt>
                <c:pt idx="4175">
                  <c:v>-1.09420954294893E-3</c:v>
                </c:pt>
                <c:pt idx="4176">
                  <c:v>-1.0942107944439E-3</c:v>
                </c:pt>
                <c:pt idx="4177">
                  <c:v>-1.0942116130541401E-3</c:v>
                </c:pt>
                <c:pt idx="4178">
                  <c:v>-1.09421194596458E-3</c:v>
                </c:pt>
                <c:pt idx="4179">
                  <c:v>-1.0942117363578201E-3</c:v>
                </c:pt>
                <c:pt idx="4180">
                  <c:v>-1.09421092319756E-3</c:v>
                </c:pt>
                <c:pt idx="4181">
                  <c:v>-1.09420944112187E-3</c:v>
                </c:pt>
                <c:pt idx="4182">
                  <c:v>-1.09420722045935E-3</c:v>
                </c:pt>
                <c:pt idx="4183">
                  <c:v>-1.0942041873664801E-3</c:v>
                </c:pt>
                <c:pt idx="4184">
                  <c:v>-1.0942002641022E-3</c:v>
                </c:pt>
                <c:pt idx="4185">
                  <c:v>-1.0941953694907601E-3</c:v>
                </c:pt>
                <c:pt idx="4186">
                  <c:v>-1.09418941964796E-3</c:v>
                </c:pt>
                <c:pt idx="4187">
                  <c:v>-1.0941823290397199E-3</c:v>
                </c:pt>
                <c:pt idx="4188">
                  <c:v>-1.0941740119014001E-3</c:v>
                </c:pt>
                <c:pt idx="4189">
                  <c:v>-1.09416438399073E-3</c:v>
                </c:pt>
                <c:pt idx="4190">
                  <c:v>-1.09415336460017E-3</c:v>
                </c:pt>
                <c:pt idx="4191">
                  <c:v>-1.09414087873519E-3</c:v>
                </c:pt>
                <c:pt idx="4192">
                  <c:v>-1.09412685937174E-3</c:v>
                </c:pt>
                <c:pt idx="4193">
                  <c:v>-1.09411124972682E-3</c:v>
                </c:pt>
                <c:pt idx="4194">
                  <c:v>-1.09409400548684E-3</c:v>
                </c:pt>
                <c:pt idx="4195">
                  <c:v>-1.09407509692682E-3</c:v>
                </c:pt>
                <c:pt idx="4196">
                  <c:v>-1.0940545108164099E-3</c:v>
                </c:pt>
                <c:pt idx="4197">
                  <c:v>-1.09403225196477E-3</c:v>
                </c:pt>
                <c:pt idx="4198">
                  <c:v>-1.0940083442250101E-3</c:v>
                </c:pt>
                <c:pt idx="4199">
                  <c:v>-1.09398283078701E-3</c:v>
                </c:pt>
                <c:pt idx="4200">
                  <c:v>-1.09395577364329E-3</c:v>
                </c:pt>
                <c:pt idx="4201">
                  <c:v>-1.0939272522083E-3</c:v>
                </c:pt>
                <c:pt idx="4202">
                  <c:v>-1.0938973611828401E-3</c:v>
                </c:pt>
                <c:pt idx="4203">
                  <c:v>-1.0938662078462599E-3</c:v>
                </c:pt>
                <c:pt idx="4204">
                  <c:v>-1.0938339090068199E-3</c:v>
                </c:pt>
                <c:pt idx="4205">
                  <c:v>-1.09380058783828E-3</c:v>
                </c:pt>
                <c:pt idx="4206">
                  <c:v>-1.0937663708038301E-3</c:v>
                </c:pt>
                <c:pt idx="4207">
                  <c:v>-1.09373138484928E-3</c:v>
                </c:pt>
                <c:pt idx="4208">
                  <c:v>-1.0936957550611399E-3</c:v>
                </c:pt>
                <c:pt idx="4209">
                  <c:v>-1.0936596030227299E-3</c:v>
                </c:pt>
                <c:pt idx="4210">
                  <c:v>-1.09362304611338E-3</c:v>
                </c:pt>
                <c:pt idx="4211">
                  <c:v>-1.0935861979225799E-3</c:v>
                </c:pt>
                <c:pt idx="4212">
                  <c:v>-1.09354916975955E-3</c:v>
                </c:pt>
                <c:pt idx="4213">
                  <c:v>-1.0935120729515301E-3</c:v>
                </c:pt>
                <c:pt idx="4214">
                  <c:v>-1.09347502134107E-3</c:v>
                </c:pt>
                <c:pt idx="4215">
                  <c:v>-1.0934381332300899E-3</c:v>
                </c:pt>
                <c:pt idx="4216">
                  <c:v>-1.0934015320771E-3</c:v>
                </c:pt>
                <c:pt idx="4217">
                  <c:v>-1.0933653455457201E-3</c:v>
                </c:pt>
                <c:pt idx="4218">
                  <c:v>-1.0933297029477899E-3</c:v>
                </c:pt>
                <c:pt idx="4219">
                  <c:v>-1.09329473157504E-3</c:v>
                </c:pt>
                <c:pt idx="4220">
                  <c:v>-1.09326055271768E-3</c:v>
                </c:pt>
                <c:pt idx="4221">
                  <c:v>-1.0932272782296301E-3</c:v>
                </c:pt>
                <c:pt idx="4222">
                  <c:v>-1.0931950083115001E-3</c:v>
                </c:pt>
                <c:pt idx="4223">
                  <c:v>-1.0931638308203601E-3</c:v>
                </c:pt>
                <c:pt idx="4224">
                  <c:v>-1.09313382200455E-3</c:v>
                </c:pt>
                <c:pt idx="4225">
                  <c:v>-1.0931050482268401E-3</c:v>
                </c:pt>
                <c:pt idx="4226">
                  <c:v>-1.0930775680642801E-3</c:v>
                </c:pt>
                <c:pt idx="4227">
                  <c:v>-1.0930514341859199E-3</c:v>
                </c:pt>
                <c:pt idx="4228">
                  <c:v>-1.0930266945802999E-3</c:v>
                </c:pt>
                <c:pt idx="4229">
                  <c:v>-1.0930033929632799E-3</c:v>
                </c:pt>
                <c:pt idx="4230">
                  <c:v>-1.09298156846285E-3</c:v>
                </c:pt>
                <c:pt idx="4231">
                  <c:v>-1.09296125487362E-3</c:v>
                </c:pt>
                <c:pt idx="4232">
                  <c:v>-1.09294247985829E-3</c:v>
                </c:pt>
                <c:pt idx="4233">
                  <c:v>-1.09292526443722E-3</c:v>
                </c:pt>
                <c:pt idx="4234">
                  <c:v>-1.0929096229791099E-3</c:v>
                </c:pt>
                <c:pt idx="4235">
                  <c:v>-1.0928955637357E-3</c:v>
                </c:pt>
                <c:pt idx="4236">
                  <c:v>-1.0928830898057501E-3</c:v>
                </c:pt>
                <c:pt idx="4237">
                  <c:v>-1.09287220031251E-3</c:v>
                </c:pt>
                <c:pt idx="4238">
                  <c:v>-1.0928628915538099E-3</c:v>
                </c:pt>
                <c:pt idx="4239">
                  <c:v>-1.09285515793256E-3</c:v>
                </c:pt>
                <c:pt idx="4240">
                  <c:v>-1.09284899256989E-3</c:v>
                </c:pt>
                <c:pt idx="4241">
                  <c:v>-1.09284438761207E-3</c:v>
                </c:pt>
                <c:pt idx="4242">
                  <c:v>-1.0928413343277701E-3</c:v>
                </c:pt>
                <c:pt idx="4243">
                  <c:v>-1.0928398231319701E-3</c:v>
                </c:pt>
                <c:pt idx="4244">
                  <c:v>-1.09283984365946E-3</c:v>
                </c:pt>
                <c:pt idx="4245">
                  <c:v>-1.0928413849557799E-3</c:v>
                </c:pt>
                <c:pt idx="4246">
                  <c:v>-1.0928444357814599E-3</c:v>
                </c:pt>
                <c:pt idx="4247">
                  <c:v>-1.0928489849634201E-3</c:v>
                </c:pt>
                <c:pt idx="4248">
                  <c:v>-1.0928550216976699E-3</c:v>
                </c:pt>
                <c:pt idx="4249">
                  <c:v>-1.0928625357114099E-3</c:v>
                </c:pt>
                <c:pt idx="4250">
                  <c:v>-1.09287151722221E-3</c:v>
                </c:pt>
                <c:pt idx="4251">
                  <c:v>-1.0928819566670799E-3</c:v>
                </c:pt>
                <c:pt idx="4252">
                  <c:v>-1.0928938441991699E-3</c:v>
                </c:pt>
                <c:pt idx="4253">
                  <c:v>-1.09290716895862E-3</c:v>
                </c:pt>
                <c:pt idx="4254">
                  <c:v>-1.0929219181226701E-3</c:v>
                </c:pt>
                <c:pt idx="4255">
                  <c:v>-1.09293807574167E-3</c:v>
                </c:pt>
                <c:pt idx="4256">
                  <c:v>-1.0929556213816699E-3</c:v>
                </c:pt>
                <c:pt idx="4257">
                  <c:v>-1.09297452862061E-3</c:v>
                </c:pt>
                <c:pt idx="4258">
                  <c:v>-1.0929947634775101E-3</c:v>
                </c:pt>
                <c:pt idx="4259">
                  <c:v>-1.09301628287711E-3</c:v>
                </c:pt>
                <c:pt idx="4260">
                  <c:v>-1.0930390332597299E-3</c:v>
                </c:pt>
                <c:pt idx="4261">
                  <c:v>-1.09306294943573E-3</c:v>
                </c:pt>
                <c:pt idx="4262">
                  <c:v>-1.09308795376506E-3</c:v>
                </c:pt>
                <c:pt idx="4263">
                  <c:v>-1.09311395572379E-3</c:v>
                </c:pt>
                <c:pt idx="4264">
                  <c:v>-1.09314085191037E-3</c:v>
                </c:pt>
                <c:pt idx="4265">
                  <c:v>-1.0931685265416599E-3</c:v>
                </c:pt>
                <c:pt idx="4266">
                  <c:v>-1.09319685248413E-3</c:v>
                </c:pt>
                <c:pt idx="4267">
                  <c:v>-1.09322569284905E-3</c:v>
                </c:pt>
                <c:pt idx="4268">
                  <c:v>-1.09325490314076E-3</c:v>
                </c:pt>
                <c:pt idx="4269">
                  <c:v>-1.0932843338880499E-3</c:v>
                </c:pt>
                <c:pt idx="4270">
                  <c:v>-1.0933138336194899E-3</c:v>
                </c:pt>
                <c:pt idx="4271">
                  <c:v>-1.0933432519837801E-3</c:v>
                </c:pt>
                <c:pt idx="4272">
                  <c:v>-1.0933724427848401E-3</c:v>
                </c:pt>
                <c:pt idx="4273">
                  <c:v>-1.0934012667084001E-3</c:v>
                </c:pt>
                <c:pt idx="4274">
                  <c:v>-1.09342959355894E-3</c:v>
                </c:pt>
                <c:pt idx="4275">
                  <c:v>-1.0934573038887301E-3</c:v>
                </c:pt>
                <c:pt idx="4276">
                  <c:v>-1.09348428996292E-3</c:v>
                </c:pt>
                <c:pt idx="4277">
                  <c:v>-1.09351045605346E-3</c:v>
                </c:pt>
                <c:pt idx="4278">
                  <c:v>-1.0935357180941101E-3</c:v>
                </c:pt>
                <c:pt idx="4279">
                  <c:v>-1.0935600027733099E-3</c:v>
                </c:pt>
                <c:pt idx="4280">
                  <c:v>-1.0935832462089499E-3</c:v>
                </c:pt>
                <c:pt idx="4281">
                  <c:v>-1.09360539244233E-3</c:v>
                </c:pt>
                <c:pt idx="4282">
                  <c:v>-1.09362639208258E-3</c:v>
                </c:pt>
                <c:pt idx="4283">
                  <c:v>-1.0936462014811299E-3</c:v>
                </c:pt>
                <c:pt idx="4284">
                  <c:v>-1.0936647827713001E-3</c:v>
                </c:pt>
                <c:pt idx="4285">
                  <c:v>-1.09368210494828E-3</c:v>
                </c:pt>
                <c:pt idx="4286">
                  <c:v>-1.0936981459135299E-3</c:v>
                </c:pt>
                <c:pt idx="4287">
                  <c:v>-1.0937128951335499E-3</c:v>
                </c:pt>
                <c:pt idx="4288">
                  <c:v>-1.09372635635754E-3</c:v>
                </c:pt>
                <c:pt idx="4289">
                  <c:v>-1.09373854977524E-3</c:v>
                </c:pt>
                <c:pt idx="4290">
                  <c:v>-1.09374951310675E-3</c:v>
                </c:pt>
                <c:pt idx="4291">
                  <c:v>-1.0937593013689299E-3</c:v>
                </c:pt>
                <c:pt idx="4292">
                  <c:v>-1.0937679853809099E-3</c:v>
                </c:pt>
                <c:pt idx="4293">
                  <c:v>-1.0937756493572799E-3</c:v>
                </c:pt>
                <c:pt idx="4294">
                  <c:v>-1.0937823881102999E-3</c:v>
                </c:pt>
                <c:pt idx="4295">
                  <c:v>-1.0937883044025501E-3</c:v>
                </c:pt>
                <c:pt idx="4296">
                  <c:v>-1.09379350686708E-3</c:v>
                </c:pt>
                <c:pt idx="4297">
                  <c:v>-1.0937981086937599E-3</c:v>
                </c:pt>
                <c:pt idx="4298">
                  <c:v>-1.0938022270389001E-3</c:v>
                </c:pt>
                <c:pt idx="4299">
                  <c:v>-1.09380598291964E-3</c:v>
                </c:pt>
                <c:pt idx="4300">
                  <c:v>-1.0938095012518201E-3</c:v>
                </c:pt>
                <c:pt idx="4301">
                  <c:v>-1.0938129106971E-3</c:v>
                </c:pt>
                <c:pt idx="4302">
                  <c:v>-1.0938163430837501E-3</c:v>
                </c:pt>
                <c:pt idx="4303">
                  <c:v>-1.09381993231704E-3</c:v>
                </c:pt>
                <c:pt idx="4304">
                  <c:v>-1.09382381285043E-3</c:v>
                </c:pt>
                <c:pt idx="4305">
                  <c:v>-1.09382811790226E-3</c:v>
                </c:pt>
                <c:pt idx="4306">
                  <c:v>-1.0938329776510999E-3</c:v>
                </c:pt>
                <c:pt idx="4307">
                  <c:v>-1.0938385176210599E-3</c:v>
                </c:pt>
                <c:pt idx="4308">
                  <c:v>-1.0938448573932799E-3</c:v>
                </c:pt>
                <c:pt idx="4309">
                  <c:v>-1.0938521096812901E-3</c:v>
                </c:pt>
                <c:pt idx="4310">
                  <c:v>-1.09386037971912E-3</c:v>
                </c:pt>
                <c:pt idx="4311">
                  <c:v>-1.09386976485466E-3</c:v>
                </c:pt>
                <c:pt idx="4312">
                  <c:v>-1.09388035423141E-3</c:v>
                </c:pt>
                <c:pt idx="4313">
                  <c:v>-1.0938922284729801E-3</c:v>
                </c:pt>
                <c:pt idx="4314">
                  <c:v>-1.0939054593421299E-3</c:v>
                </c:pt>
                <c:pt idx="4315">
                  <c:v>-1.0939201094065901E-3</c:v>
                </c:pt>
                <c:pt idx="4316">
                  <c:v>-1.0939362317862E-3</c:v>
                </c:pt>
                <c:pt idx="4317">
                  <c:v>-1.0939538700707101E-3</c:v>
                </c:pt>
                <c:pt idx="4318">
                  <c:v>-1.0939730584811199E-3</c:v>
                </c:pt>
                <c:pt idx="4319">
                  <c:v>-1.09399382231367E-3</c:v>
                </c:pt>
                <c:pt idx="4320">
                  <c:v>-1.0940161786653199E-3</c:v>
                </c:pt>
                <c:pt idx="4321">
                  <c:v>-1.0940401374077799E-3</c:v>
                </c:pt>
                <c:pt idx="4322">
                  <c:v>-1.0940657023572799E-3</c:v>
                </c:pt>
                <c:pt idx="4323">
                  <c:v>-1.0940928725791501E-3</c:v>
                </c:pt>
                <c:pt idx="4324">
                  <c:v>-1.09412164376177E-3</c:v>
                </c:pt>
                <c:pt idx="4325">
                  <c:v>-1.0941520095903701E-3</c:v>
                </c:pt>
                <c:pt idx="4326">
                  <c:v>-1.0941839630439201E-3</c:v>
                </c:pt>
                <c:pt idx="4327">
                  <c:v>-1.0942174975328599E-3</c:v>
                </c:pt>
                <c:pt idx="4328">
                  <c:v>-1.0942526077966799E-3</c:v>
                </c:pt>
                <c:pt idx="4329">
                  <c:v>-1.0942892904918899E-3</c:v>
                </c:pt>
                <c:pt idx="4330">
                  <c:v>-1.09432754442272E-3</c:v>
                </c:pt>
                <c:pt idx="4331">
                  <c:v>-1.0943673703937801E-3</c:v>
                </c:pt>
                <c:pt idx="4332">
                  <c:v>-1.0944087706902001E-3</c:v>
                </c:pt>
                <c:pt idx="4333">
                  <c:v>-1.0944517482127101E-3</c:v>
                </c:pt>
                <c:pt idx="4334">
                  <c:v>-1.0944963053128301E-3</c:v>
                </c:pt>
                <c:pt idx="4335">
                  <c:v>-1.09454244238942E-3</c:v>
                </c:pt>
                <c:pt idx="4336">
                  <c:v>-1.09459015632769E-3</c:v>
                </c:pt>
                <c:pt idx="4337">
                  <c:v>-1.09463943888561E-3</c:v>
                </c:pt>
                <c:pt idx="4338">
                  <c:v>-1.0946902751577099E-3</c:v>
                </c:pt>
                <c:pt idx="4339">
                  <c:v>-1.0947426422644199E-3</c:v>
                </c:pt>
                <c:pt idx="4340">
                  <c:v>-1.0947965084150001E-3</c:v>
                </c:pt>
                <c:pt idx="4341">
                  <c:v>-1.09485183246914E-3</c:v>
                </c:pt>
                <c:pt idx="4342">
                  <c:v>-1.0949085640735499E-3</c:v>
                </c:pt>
                <c:pt idx="4343">
                  <c:v>-1.0949666443840101E-3</c:v>
                </c:pt>
                <c:pt idx="4344">
                  <c:v>-1.0950260073144199E-3</c:v>
                </c:pt>
                <c:pt idx="4345">
                  <c:v>-1.0950865811958099E-3</c:v>
                </c:pt>
                <c:pt idx="4346">
                  <c:v>-1.0951482906888901E-3</c:v>
                </c:pt>
                <c:pt idx="4347">
                  <c:v>-1.0952110587744699E-3</c:v>
                </c:pt>
                <c:pt idx="4348">
                  <c:v>-1.0952748086398901E-3</c:v>
                </c:pt>
                <c:pt idx="4349">
                  <c:v>-1.09533946528176E-3</c:v>
                </c:pt>
                <c:pt idx="4350">
                  <c:v>-1.09540495665333E-3</c:v>
                </c:pt>
                <c:pt idx="4351">
                  <c:v>-1.09547121420887E-3</c:v>
                </c:pt>
                <c:pt idx="4352">
                  <c:v>-1.09553817275272E-3</c:v>
                </c:pt>
                <c:pt idx="4353">
                  <c:v>-1.09560576959493E-3</c:v>
                </c:pt>
                <c:pt idx="4354">
                  <c:v>-1.0956739431449401E-3</c:v>
                </c:pt>
                <c:pt idx="4355">
                  <c:v>-1.09574263121079E-3</c:v>
                </c:pt>
                <c:pt idx="4356">
                  <c:v>-1.0958117693728299E-3</c:v>
                </c:pt>
                <c:pt idx="4357">
                  <c:v>-1.0958812898252399E-3</c:v>
                </c:pt>
                <c:pt idx="4358">
                  <c:v>-1.0959511210026399E-3</c:v>
                </c:pt>
                <c:pt idx="4359">
                  <c:v>-1.09602118814047E-3</c:v>
                </c:pt>
                <c:pt idx="4360">
                  <c:v>-1.09609141469891E-3</c:v>
                </c:pt>
                <c:pt idx="4361">
                  <c:v>-1.0961617243728601E-3</c:v>
                </c:pt>
                <c:pt idx="4362">
                  <c:v>-1.0962320432740199E-3</c:v>
                </c:pt>
                <c:pt idx="4363">
                  <c:v>-1.0963023018465299E-3</c:v>
                </c:pt>
                <c:pt idx="4364">
                  <c:v>-1.0963724361672E-3</c:v>
                </c:pt>
                <c:pt idx="4365">
                  <c:v>-1.0964423884557001E-3</c:v>
                </c:pt>
                <c:pt idx="4366">
                  <c:v>-1.09651210682459E-3</c:v>
                </c:pt>
                <c:pt idx="4367">
                  <c:v>-1.0965815444778299E-3</c:v>
                </c:pt>
                <c:pt idx="4368">
                  <c:v>-1.0966506586694901E-3</c:v>
                </c:pt>
                <c:pt idx="4369">
                  <c:v>-1.0967194097465101E-3</c:v>
                </c:pt>
                <c:pt idx="4370">
                  <c:v>-1.0967877605233399E-3</c:v>
                </c:pt>
                <c:pt idx="4371">
                  <c:v>-1.09685567610552E-3</c:v>
                </c:pt>
                <c:pt idx="4372">
                  <c:v>-1.0969230642224399E-3</c:v>
                </c:pt>
                <c:pt idx="4373">
                  <c:v>-1.0969896145176499E-3</c:v>
                </c:pt>
                <c:pt idx="4374">
                  <c:v>-1.0970554007147101E-3</c:v>
                </c:pt>
                <c:pt idx="4375">
                  <c:v>-1.09712046863181E-3</c:v>
                </c:pt>
                <c:pt idx="4376">
                  <c:v>-1.0971848329647501E-3</c:v>
                </c:pt>
                <c:pt idx="4377">
                  <c:v>-1.0972484998897701E-3</c:v>
                </c:pt>
                <c:pt idx="4378">
                  <c:v>-1.0973114732991201E-3</c:v>
                </c:pt>
                <c:pt idx="4379">
                  <c:v>-1.09737375686242E-3</c:v>
                </c:pt>
                <c:pt idx="4380">
                  <c:v>-1.0974353543796399E-3</c:v>
                </c:pt>
                <c:pt idx="4381">
                  <c:v>-1.0974962696096201E-3</c:v>
                </c:pt>
                <c:pt idx="4382">
                  <c:v>-1.0975565059666999E-3</c:v>
                </c:pt>
                <c:pt idx="4383">
                  <c:v>-1.0976160661923899E-3</c:v>
                </c:pt>
                <c:pt idx="4384">
                  <c:v>-1.09767495204302E-3</c:v>
                </c:pt>
                <c:pt idx="4385">
                  <c:v>-1.09773316396501E-3</c:v>
                </c:pt>
                <c:pt idx="4386">
                  <c:v>-1.09779070066967E-3</c:v>
                </c:pt>
                <c:pt idx="4387">
                  <c:v>-1.09784755853852E-3</c:v>
                </c:pt>
                <c:pt idx="4388">
                  <c:v>-1.0979037308653399E-3</c:v>
                </c:pt>
                <c:pt idx="4389">
                  <c:v>-1.0979592070071401E-3</c:v>
                </c:pt>
                <c:pt idx="4390">
                  <c:v>-1.0980139715414999E-3</c:v>
                </c:pt>
                <c:pt idx="4391">
                  <c:v>-1.09806800352327E-3</c:v>
                </c:pt>
                <c:pt idx="4392">
                  <c:v>-1.0981212759165299E-3</c:v>
                </c:pt>
                <c:pt idx="4393">
                  <c:v>-1.09817375526195E-3</c:v>
                </c:pt>
                <c:pt idx="4394">
                  <c:v>-1.0982254016266701E-3</c:v>
                </c:pt>
                <c:pt idx="4395">
                  <c:v>-1.0982761688760701E-3</c:v>
                </c:pt>
                <c:pt idx="4396">
                  <c:v>-1.09832600529809E-3</c:v>
                </c:pt>
                <c:pt idx="4397">
                  <c:v>-1.0983748545968701E-3</c:v>
                </c:pt>
                <c:pt idx="4398">
                  <c:v>-1.0984226572352299E-3</c:v>
                </c:pt>
                <c:pt idx="4399">
                  <c:v>-1.0984693520775101E-3</c:v>
                </c:pt>
                <c:pt idx="4400">
                  <c:v>-1.0985148782276901E-3</c:v>
                </c:pt>
                <c:pt idx="4401">
                  <c:v>-1.0985591769776899E-3</c:v>
                </c:pt>
                <c:pt idx="4402">
                  <c:v>-1.0986021939014599E-3</c:v>
                </c:pt>
                <c:pt idx="4403">
                  <c:v>-1.09864387719359E-3</c:v>
                </c:pt>
                <c:pt idx="4404">
                  <c:v>-1.09868417142226E-3</c:v>
                </c:pt>
                <c:pt idx="4405">
                  <c:v>-1.09872302939899E-3</c:v>
                </c:pt>
                <c:pt idx="4406">
                  <c:v>-1.0987604343786299E-3</c:v>
                </c:pt>
                <c:pt idx="4407">
                  <c:v>-1.0987963929525099E-3</c:v>
                </c:pt>
                <c:pt idx="4408">
                  <c:v>-1.0988309272829599E-3</c:v>
                </c:pt>
                <c:pt idx="4409">
                  <c:v>-1.0988640736216001E-3</c:v>
                </c:pt>
                <c:pt idx="4410">
                  <c:v>-1.09889586394905E-3</c:v>
                </c:pt>
                <c:pt idx="4411">
                  <c:v>-1.0989263228385201E-3</c:v>
                </c:pt>
                <c:pt idx="4412">
                  <c:v>-1.0989554830203199E-3</c:v>
                </c:pt>
                <c:pt idx="4413">
                  <c:v>-1.09898338909181E-3</c:v>
                </c:pt>
                <c:pt idx="4414">
                  <c:v>-1.0990100944709301E-3</c:v>
                </c:pt>
                <c:pt idx="4415">
                  <c:v>-1.09903565799758E-3</c:v>
                </c:pt>
                <c:pt idx="4416">
                  <c:v>-1.09906014014954E-3</c:v>
                </c:pt>
                <c:pt idx="4417">
                  <c:v>-1.0990836012319E-3</c:v>
                </c:pt>
                <c:pt idx="4418">
                  <c:v>-1.09910610101606E-3</c:v>
                </c:pt>
                <c:pt idx="4419">
                  <c:v>-1.0991276993372501E-3</c:v>
                </c:pt>
                <c:pt idx="4420">
                  <c:v>-1.0991484573710699E-3</c:v>
                </c:pt>
                <c:pt idx="4421">
                  <c:v>-1.0991684390639299E-3</c:v>
                </c:pt>
                <c:pt idx="4422">
                  <c:v>-1.0991877128745399E-3</c:v>
                </c:pt>
                <c:pt idx="4423">
                  <c:v>-1.0992063535279499E-3</c:v>
                </c:pt>
                <c:pt idx="4424">
                  <c:v>-1.09922444321836E-3</c:v>
                </c:pt>
                <c:pt idx="4425">
                  <c:v>-1.0992420719526999E-3</c:v>
                </c:pt>
                <c:pt idx="4426">
                  <c:v>-1.09925933683125E-3</c:v>
                </c:pt>
                <c:pt idx="4427">
                  <c:v>-1.0992763403035999E-3</c:v>
                </c:pt>
                <c:pt idx="4428">
                  <c:v>-1.0992931876678601E-3</c:v>
                </c:pt>
                <c:pt idx="4429">
                  <c:v>-1.09930998420027E-3</c:v>
                </c:pt>
                <c:pt idx="4430">
                  <c:v>-1.0993268323241899E-3</c:v>
                </c:pt>
                <c:pt idx="4431">
                  <c:v>-1.0993438291486001E-3</c:v>
                </c:pt>
                <c:pt idx="4432">
                  <c:v>-1.09936106464137E-3</c:v>
                </c:pt>
                <c:pt idx="4433">
                  <c:v>-1.0993786205789301E-3</c:v>
                </c:pt>
                <c:pt idx="4434">
                  <c:v>-1.09939657026792E-3</c:v>
                </c:pt>
                <c:pt idx="4435">
                  <c:v>-1.0994149789551901E-3</c:v>
                </c:pt>
                <c:pt idx="4436">
                  <c:v>-1.0994339047387901E-3</c:v>
                </c:pt>
                <c:pt idx="4437">
                  <c:v>-1.0994533996814E-3</c:v>
                </c:pt>
                <c:pt idx="4438">
                  <c:v>-1.09947351081835E-3</c:v>
                </c:pt>
                <c:pt idx="4439">
                  <c:v>-1.0994942808443501E-3</c:v>
                </c:pt>
                <c:pt idx="4440">
                  <c:v>-1.0995157484142901E-3</c:v>
                </c:pt>
                <c:pt idx="4441">
                  <c:v>-1.0995379481449599E-3</c:v>
                </c:pt>
                <c:pt idx="4442">
                  <c:v>-1.09956091049039E-3</c:v>
                </c:pt>
                <c:pt idx="4443">
                  <c:v>-1.099584661662E-3</c:v>
                </c:pt>
                <c:pt idx="4444">
                  <c:v>-1.0996092237250501E-3</c:v>
                </c:pt>
                <c:pt idx="4445">
                  <c:v>-1.0996346150021E-3</c:v>
                </c:pt>
                <c:pt idx="4446">
                  <c:v>-1.0996608508349801E-3</c:v>
                </c:pt>
                <c:pt idx="4447">
                  <c:v>-1.0996879445294299E-3</c:v>
                </c:pt>
                <c:pt idx="4448">
                  <c:v>-1.09971590827953E-3</c:v>
                </c:pt>
                <c:pt idx="4449">
                  <c:v>-1.0997447540416301E-3</c:v>
                </c:pt>
                <c:pt idx="4450">
                  <c:v>-1.09977449429932E-3</c:v>
                </c:pt>
                <c:pt idx="4451">
                  <c:v>-1.09980514259346E-3</c:v>
                </c:pt>
                <c:pt idx="4452">
                  <c:v>-1.09983671379046E-3</c:v>
                </c:pt>
                <c:pt idx="4453">
                  <c:v>-1.0998692242032101E-3</c:v>
                </c:pt>
                <c:pt idx="4454">
                  <c:v>-1.0999026917187401E-3</c:v>
                </c:pt>
                <c:pt idx="4455">
                  <c:v>-1.09993713601394E-3</c:v>
                </c:pt>
                <c:pt idx="4456">
                  <c:v>-1.09997257839495E-3</c:v>
                </c:pt>
                <c:pt idx="4457">
                  <c:v>-1.1000090425738801E-3</c:v>
                </c:pt>
                <c:pt idx="4458">
                  <c:v>-1.1000465508833001E-3</c:v>
                </c:pt>
                <c:pt idx="4459">
                  <c:v>-1.1000851028489401E-3</c:v>
                </c:pt>
                <c:pt idx="4460">
                  <c:v>-1.10012471785438E-3</c:v>
                </c:pt>
                <c:pt idx="4461">
                  <c:v>-1.1001655272789999E-3</c:v>
                </c:pt>
                <c:pt idx="4462">
                  <c:v>-1.1002076435730501E-3</c:v>
                </c:pt>
                <c:pt idx="4463">
                  <c:v>-1.10025102785619E-3</c:v>
                </c:pt>
                <c:pt idx="4464">
                  <c:v>-1.1002955747548399E-3</c:v>
                </c:pt>
                <c:pt idx="4465">
                  <c:v>-1.10034124241785E-3</c:v>
                </c:pt>
                <c:pt idx="4466">
                  <c:v>-1.1003881166733601E-3</c:v>
                </c:pt>
                <c:pt idx="4467">
                  <c:v>-1.10043628212142E-3</c:v>
                </c:pt>
                <c:pt idx="4468">
                  <c:v>-1.10048575267576E-3</c:v>
                </c:pt>
                <c:pt idx="4469">
                  <c:v>-1.10053651171684E-3</c:v>
                </c:pt>
                <c:pt idx="4470">
                  <c:v>-1.1005885221167799E-3</c:v>
                </c:pt>
                <c:pt idx="4471">
                  <c:v>-1.1006417280046E-3</c:v>
                </c:pt>
                <c:pt idx="4472">
                  <c:v>-1.10069601970079E-3</c:v>
                </c:pt>
                <c:pt idx="4473">
                  <c:v>-1.10075129235623E-3</c:v>
                </c:pt>
                <c:pt idx="4474">
                  <c:v>-1.1008075982118801E-3</c:v>
                </c:pt>
                <c:pt idx="4475">
                  <c:v>-1.1008649826989101E-3</c:v>
                </c:pt>
                <c:pt idx="4476">
                  <c:v>-1.1009233094505799E-3</c:v>
                </c:pt>
                <c:pt idx="4477">
                  <c:v>-1.10098235875997E-3</c:v>
                </c:pt>
                <c:pt idx="4478">
                  <c:v>-1.1010419877540601E-3</c:v>
                </c:pt>
                <c:pt idx="4479">
                  <c:v>-1.10110217801771E-3</c:v>
                </c:pt>
                <c:pt idx="4480">
                  <c:v>-1.1011628074137701E-3</c:v>
                </c:pt>
                <c:pt idx="4481">
                  <c:v>-1.1012236935513001E-3</c:v>
                </c:pt>
                <c:pt idx="4482">
                  <c:v>-1.1012848376444099E-3</c:v>
                </c:pt>
                <c:pt idx="4483">
                  <c:v>-1.1013462065811201E-3</c:v>
                </c:pt>
                <c:pt idx="4484">
                  <c:v>-1.10140759786301E-3</c:v>
                </c:pt>
                <c:pt idx="4485">
                  <c:v>-1.1014687155308099E-3</c:v>
                </c:pt>
                <c:pt idx="4486">
                  <c:v>-1.10152925135932E-3</c:v>
                </c:pt>
                <c:pt idx="4487">
                  <c:v>-1.1015891696191499E-3</c:v>
                </c:pt>
                <c:pt idx="4488">
                  <c:v>-1.10164864043704E-3</c:v>
                </c:pt>
                <c:pt idx="4489">
                  <c:v>-1.1017076196356301E-3</c:v>
                </c:pt>
                <c:pt idx="4490">
                  <c:v>-1.10176584348764E-3</c:v>
                </c:pt>
                <c:pt idx="4491">
                  <c:v>-1.10182292387264E-3</c:v>
                </c:pt>
                <c:pt idx="4492">
                  <c:v>-1.1018786934828501E-3</c:v>
                </c:pt>
                <c:pt idx="4493">
                  <c:v>-1.1019333785029599E-3</c:v>
                </c:pt>
                <c:pt idx="4494">
                  <c:v>-1.10198709736193E-3</c:v>
                </c:pt>
                <c:pt idx="4495">
                  <c:v>-1.10203963063199E-3</c:v>
                </c:pt>
                <c:pt idx="4496">
                  <c:v>-1.1020906017883E-3</c:v>
                </c:pt>
                <c:pt idx="4497">
                  <c:v>-1.1021398941834699E-3</c:v>
                </c:pt>
                <c:pt idx="4498">
                  <c:v>-1.1021877236386799E-3</c:v>
                </c:pt>
                <c:pt idx="4499">
                  <c:v>-1.10223413788283E-3</c:v>
                </c:pt>
                <c:pt idx="4500">
                  <c:v>-1.1022789767797701E-3</c:v>
                </c:pt>
                <c:pt idx="4501">
                  <c:v>-1.10232227021785E-3</c:v>
                </c:pt>
                <c:pt idx="4502">
                  <c:v>-1.1023639614138501E-3</c:v>
                </c:pt>
                <c:pt idx="4503">
                  <c:v>-1.1024039743660001E-3</c:v>
                </c:pt>
                <c:pt idx="4504">
                  <c:v>-1.10244273673055E-3</c:v>
                </c:pt>
                <c:pt idx="4505">
                  <c:v>-1.1024803667691999E-3</c:v>
                </c:pt>
                <c:pt idx="4506">
                  <c:v>-1.1025166184458199E-3</c:v>
                </c:pt>
                <c:pt idx="4507">
                  <c:v>-1.1025517049482699E-3</c:v>
                </c:pt>
                <c:pt idx="4508">
                  <c:v>-1.10258578445737E-3</c:v>
                </c:pt>
                <c:pt idx="4509">
                  <c:v>-1.1026187412604401E-3</c:v>
                </c:pt>
                <c:pt idx="4510">
                  <c:v>-1.1026506982921699E-3</c:v>
                </c:pt>
                <c:pt idx="4511">
                  <c:v>-1.10268168038542E-3</c:v>
                </c:pt>
                <c:pt idx="4512">
                  <c:v>-1.10271148049774E-3</c:v>
                </c:pt>
                <c:pt idx="4513">
                  <c:v>-1.1027400255537499E-3</c:v>
                </c:pt>
                <c:pt idx="4514">
                  <c:v>-1.1027675852393201E-3</c:v>
                </c:pt>
                <c:pt idx="4515">
                  <c:v>-1.1027942135035901E-3</c:v>
                </c:pt>
                <c:pt idx="4516">
                  <c:v>-1.1028194935343699E-3</c:v>
                </c:pt>
                <c:pt idx="4517">
                  <c:v>-1.1028434980119E-3</c:v>
                </c:pt>
                <c:pt idx="4518">
                  <c:v>-1.10286651036094E-3</c:v>
                </c:pt>
                <c:pt idx="4519">
                  <c:v>-1.10288856861105E-3</c:v>
                </c:pt>
                <c:pt idx="4520">
                  <c:v>-1.10290975350907E-3</c:v>
                </c:pt>
                <c:pt idx="4521">
                  <c:v>-1.10293028708743E-3</c:v>
                </c:pt>
                <c:pt idx="4522">
                  <c:v>-1.102950432571E-3</c:v>
                </c:pt>
                <c:pt idx="4523">
                  <c:v>-1.1029705052111899E-3</c:v>
                </c:pt>
                <c:pt idx="4524">
                  <c:v>-1.1029905644766599E-3</c:v>
                </c:pt>
                <c:pt idx="4525">
                  <c:v>-1.1030106154597101E-3</c:v>
                </c:pt>
                <c:pt idx="4526">
                  <c:v>-1.1030308238101001E-3</c:v>
                </c:pt>
                <c:pt idx="4527">
                  <c:v>-1.10305132255353E-3</c:v>
                </c:pt>
                <c:pt idx="4528">
                  <c:v>-1.10307223336696E-3</c:v>
                </c:pt>
                <c:pt idx="4529">
                  <c:v>-1.1030936387933601E-3</c:v>
                </c:pt>
                <c:pt idx="4530">
                  <c:v>-1.1031155803188401E-3</c:v>
                </c:pt>
                <c:pt idx="4531">
                  <c:v>-1.10313809397932E-3</c:v>
                </c:pt>
                <c:pt idx="4532">
                  <c:v>-1.1031611330402E-3</c:v>
                </c:pt>
                <c:pt idx="4533">
                  <c:v>-1.1031846193955599E-3</c:v>
                </c:pt>
                <c:pt idx="4534">
                  <c:v>-1.10320881871242E-3</c:v>
                </c:pt>
                <c:pt idx="4535">
                  <c:v>-1.1032338887267199E-3</c:v>
                </c:pt>
                <c:pt idx="4536">
                  <c:v>-1.1032596556835501E-3</c:v>
                </c:pt>
                <c:pt idx="4537">
                  <c:v>-1.1032859125722E-3</c:v>
                </c:pt>
                <c:pt idx="4538">
                  <c:v>-1.10331273253938E-3</c:v>
                </c:pt>
                <c:pt idx="4539">
                  <c:v>-1.1033404292411001E-3</c:v>
                </c:pt>
                <c:pt idx="4540">
                  <c:v>-1.1033688636409901E-3</c:v>
                </c:pt>
                <c:pt idx="4541">
                  <c:v>-1.10339821311734E-3</c:v>
                </c:pt>
                <c:pt idx="4542">
                  <c:v>-1.1034286163345501E-3</c:v>
                </c:pt>
                <c:pt idx="4543">
                  <c:v>-1.1034597731421499E-3</c:v>
                </c:pt>
                <c:pt idx="4544">
                  <c:v>-1.1034918028213401E-3</c:v>
                </c:pt>
                <c:pt idx="4545">
                  <c:v>-1.1035249506530401E-3</c:v>
                </c:pt>
                <c:pt idx="4546">
                  <c:v>-1.10355910211349E-3</c:v>
                </c:pt>
                <c:pt idx="4547">
                  <c:v>-1.1035943434801201E-3</c:v>
                </c:pt>
                <c:pt idx="4548">
                  <c:v>-1.1036307082005199E-3</c:v>
                </c:pt>
                <c:pt idx="4549">
                  <c:v>-1.10366772785888E-3</c:v>
                </c:pt>
                <c:pt idx="4550">
                  <c:v>-1.1037052968014801E-3</c:v>
                </c:pt>
                <c:pt idx="4551">
                  <c:v>-1.1037437624289001E-3</c:v>
                </c:pt>
                <c:pt idx="4552">
                  <c:v>-1.10378300565927E-3</c:v>
                </c:pt>
                <c:pt idx="4553">
                  <c:v>-1.10382263525467E-3</c:v>
                </c:pt>
                <c:pt idx="4554">
                  <c:v>-1.1038628537912601E-3</c:v>
                </c:pt>
                <c:pt idx="4555">
                  <c:v>-1.1039042243724099E-3</c:v>
                </c:pt>
                <c:pt idx="4556">
                  <c:v>-1.1039466099358099E-3</c:v>
                </c:pt>
                <c:pt idx="4557">
                  <c:v>-1.10398939626453E-3</c:v>
                </c:pt>
                <c:pt idx="4558">
                  <c:v>-1.10403261698151E-3</c:v>
                </c:pt>
                <c:pt idx="4559">
                  <c:v>-1.10407673722126E-3</c:v>
                </c:pt>
                <c:pt idx="4560">
                  <c:v>-1.1041221574968299E-3</c:v>
                </c:pt>
                <c:pt idx="4561">
                  <c:v>-1.1041686689584999E-3</c:v>
                </c:pt>
                <c:pt idx="4562">
                  <c:v>-1.10421580453151E-3</c:v>
                </c:pt>
                <c:pt idx="4563">
                  <c:v>-1.10426361861543E-3</c:v>
                </c:pt>
                <c:pt idx="4564">
                  <c:v>-1.1043122126819899E-3</c:v>
                </c:pt>
                <c:pt idx="4565">
                  <c:v>-1.10436165563839E-3</c:v>
                </c:pt>
                <c:pt idx="4566">
                  <c:v>-1.1044119614757699E-3</c:v>
                </c:pt>
                <c:pt idx="4567">
                  <c:v>-1.1044629013244401E-3</c:v>
                </c:pt>
                <c:pt idx="4568">
                  <c:v>-1.10451442179099E-3</c:v>
                </c:pt>
                <c:pt idx="4569">
                  <c:v>-1.10456648683286E-3</c:v>
                </c:pt>
                <c:pt idx="4570">
                  <c:v>-1.10461901508172E-3</c:v>
                </c:pt>
                <c:pt idx="4571">
                  <c:v>-1.1046719807238699E-3</c:v>
                </c:pt>
                <c:pt idx="4572">
                  <c:v>-1.1047253877079499E-3</c:v>
                </c:pt>
                <c:pt idx="4573">
                  <c:v>-1.1047793354814399E-3</c:v>
                </c:pt>
                <c:pt idx="4574">
                  <c:v>-1.1048338440135101E-3</c:v>
                </c:pt>
                <c:pt idx="4575">
                  <c:v>-1.1048884669586001E-3</c:v>
                </c:pt>
                <c:pt idx="4576">
                  <c:v>-1.10494288765582E-3</c:v>
                </c:pt>
                <c:pt idx="4577">
                  <c:v>-1.1049971633841299E-3</c:v>
                </c:pt>
                <c:pt idx="4578">
                  <c:v>-1.1050513192119001E-3</c:v>
                </c:pt>
                <c:pt idx="4579">
                  <c:v>-1.10510535679349E-3</c:v>
                </c:pt>
                <c:pt idx="4580">
                  <c:v>-1.10515926686417E-3</c:v>
                </c:pt>
                <c:pt idx="4581">
                  <c:v>-1.1052129061664201E-3</c:v>
                </c:pt>
                <c:pt idx="4582">
                  <c:v>-1.1052660426785601E-3</c:v>
                </c:pt>
                <c:pt idx="4583">
                  <c:v>-1.10531854792328E-3</c:v>
                </c:pt>
                <c:pt idx="4584">
                  <c:v>-1.1053704028641999E-3</c:v>
                </c:pt>
                <c:pt idx="4585">
                  <c:v>-1.1054216547877701E-3</c:v>
                </c:pt>
                <c:pt idx="4586">
                  <c:v>-1.10547241938046E-3</c:v>
                </c:pt>
                <c:pt idx="4587">
                  <c:v>-1.1055227919899099E-3</c:v>
                </c:pt>
                <c:pt idx="4588">
                  <c:v>-1.1055727413829301E-3</c:v>
                </c:pt>
                <c:pt idx="4589">
                  <c:v>-1.10562231728604E-3</c:v>
                </c:pt>
                <c:pt idx="4590">
                  <c:v>-1.1056716973305699E-3</c:v>
                </c:pt>
                <c:pt idx="4591">
                  <c:v>-1.10572073527049E-3</c:v>
                </c:pt>
                <c:pt idx="4592">
                  <c:v>-1.1057693880542601E-3</c:v>
                </c:pt>
                <c:pt idx="4593">
                  <c:v>-1.10581787233749E-3</c:v>
                </c:pt>
                <c:pt idx="4594">
                  <c:v>-1.10586637544416E-3</c:v>
                </c:pt>
                <c:pt idx="4595">
                  <c:v>-1.10591502007547E-3</c:v>
                </c:pt>
                <c:pt idx="4596">
                  <c:v>-1.1059639138600199E-3</c:v>
                </c:pt>
                <c:pt idx="4597">
                  <c:v>-1.10601321142818E-3</c:v>
                </c:pt>
                <c:pt idx="4598">
                  <c:v>-1.1060631289929099E-3</c:v>
                </c:pt>
                <c:pt idx="4599">
                  <c:v>-1.1061138506471399E-3</c:v>
                </c:pt>
                <c:pt idx="4600">
                  <c:v>-1.1061653499385899E-3</c:v>
                </c:pt>
                <c:pt idx="4601">
                  <c:v>-1.10621768584174E-3</c:v>
                </c:pt>
                <c:pt idx="4602">
                  <c:v>-1.1062712790112499E-3</c:v>
                </c:pt>
                <c:pt idx="4603">
                  <c:v>-1.1063262512703001E-3</c:v>
                </c:pt>
                <c:pt idx="4604">
                  <c:v>-1.1063825669196E-3</c:v>
                </c:pt>
                <c:pt idx="4605">
                  <c:v>-1.10644024807337E-3</c:v>
                </c:pt>
                <c:pt idx="4606">
                  <c:v>-1.1064993328779799E-3</c:v>
                </c:pt>
                <c:pt idx="4607">
                  <c:v>-1.1065598068993199E-3</c:v>
                </c:pt>
                <c:pt idx="4608">
                  <c:v>-1.1066216202692001E-3</c:v>
                </c:pt>
                <c:pt idx="4609">
                  <c:v>-1.10668472857053E-3</c:v>
                </c:pt>
                <c:pt idx="4610">
                  <c:v>-1.1067491183038201E-3</c:v>
                </c:pt>
                <c:pt idx="4611">
                  <c:v>-1.10681481330035E-3</c:v>
                </c:pt>
                <c:pt idx="4612">
                  <c:v>-1.10688184779232E-3</c:v>
                </c:pt>
                <c:pt idx="4613">
                  <c:v>-1.10695021340476E-3</c:v>
                </c:pt>
                <c:pt idx="4614">
                  <c:v>-1.10701984237909E-3</c:v>
                </c:pt>
                <c:pt idx="4615">
                  <c:v>-1.1070906361386899E-3</c:v>
                </c:pt>
                <c:pt idx="4616">
                  <c:v>-1.10716250490587E-3</c:v>
                </c:pt>
                <c:pt idx="4617">
                  <c:v>-1.10723538510782E-3</c:v>
                </c:pt>
                <c:pt idx="4618">
                  <c:v>-1.1073090278547299E-3</c:v>
                </c:pt>
                <c:pt idx="4619">
                  <c:v>-1.1073831185243301E-3</c:v>
                </c:pt>
                <c:pt idx="4620">
                  <c:v>-1.1074576816019299E-3</c:v>
                </c:pt>
                <c:pt idx="4621">
                  <c:v>-1.1075324514773601E-3</c:v>
                </c:pt>
                <c:pt idx="4622">
                  <c:v>-1.1076070151574101E-3</c:v>
                </c:pt>
                <c:pt idx="4623">
                  <c:v>-1.1076809693392801E-3</c:v>
                </c:pt>
                <c:pt idx="4624">
                  <c:v>-1.10775398682343E-3</c:v>
                </c:pt>
                <c:pt idx="4625">
                  <c:v>-1.1078258107692801E-3</c:v>
                </c:pt>
                <c:pt idx="4626">
                  <c:v>-1.10789618767176E-3</c:v>
                </c:pt>
                <c:pt idx="4627">
                  <c:v>-1.10796475119373E-3</c:v>
                </c:pt>
                <c:pt idx="4628">
                  <c:v>-1.10803097421869E-3</c:v>
                </c:pt>
                <c:pt idx="4629">
                  <c:v>-1.10809412308101E-3</c:v>
                </c:pt>
                <c:pt idx="4630">
                  <c:v>-1.10815386517011E-3</c:v>
                </c:pt>
                <c:pt idx="4631">
                  <c:v>-1.10821009886124E-3</c:v>
                </c:pt>
                <c:pt idx="4632">
                  <c:v>-1.1082623819742999E-3</c:v>
                </c:pt>
                <c:pt idx="4633">
                  <c:v>-1.1083102429303199E-3</c:v>
                </c:pt>
                <c:pt idx="4634">
                  <c:v>-1.10835317209841E-3</c:v>
                </c:pt>
                <c:pt idx="4635">
                  <c:v>-1.10839064499466E-3</c:v>
                </c:pt>
                <c:pt idx="4636">
                  <c:v>-1.10842224137125E-3</c:v>
                </c:pt>
                <c:pt idx="4637">
                  <c:v>-1.1084475006513401E-3</c:v>
                </c:pt>
                <c:pt idx="4638">
                  <c:v>-1.1084662680445501E-3</c:v>
                </c:pt>
                <c:pt idx="4639">
                  <c:v>-1.10847858260664E-3</c:v>
                </c:pt>
                <c:pt idx="4640">
                  <c:v>-1.10848404601279E-3</c:v>
                </c:pt>
                <c:pt idx="4641">
                  <c:v>-1.1084822940429101E-3</c:v>
                </c:pt>
                <c:pt idx="4642">
                  <c:v>-1.1084731004080801E-3</c:v>
                </c:pt>
                <c:pt idx="4643">
                  <c:v>-1.1084565401717199E-3</c:v>
                </c:pt>
                <c:pt idx="4644">
                  <c:v>-1.1084327551091999E-3</c:v>
                </c:pt>
                <c:pt idx="4645">
                  <c:v>-1.1084019188853701E-3</c:v>
                </c:pt>
                <c:pt idx="4646">
                  <c:v>-1.10836463173482E-3</c:v>
                </c:pt>
                <c:pt idx="4647">
                  <c:v>-1.1083210490488301E-3</c:v>
                </c:pt>
                <c:pt idx="4648">
                  <c:v>-1.1082714749348201E-3</c:v>
                </c:pt>
                <c:pt idx="4649">
                  <c:v>-1.10821651843987E-3</c:v>
                </c:pt>
                <c:pt idx="4650">
                  <c:v>-1.1081569834689099E-3</c:v>
                </c:pt>
                <c:pt idx="4651">
                  <c:v>-1.1080933826561801E-3</c:v>
                </c:pt>
                <c:pt idx="4652">
                  <c:v>-1.1080267036167901E-3</c:v>
                </c:pt>
                <c:pt idx="4653">
                  <c:v>-1.10795794694728E-3</c:v>
                </c:pt>
                <c:pt idx="4654">
                  <c:v>-1.1078881172400801E-3</c:v>
                </c:pt>
                <c:pt idx="4655">
                  <c:v>-1.1078183844517699E-3</c:v>
                </c:pt>
                <c:pt idx="4656">
                  <c:v>-1.1077496817238899E-3</c:v>
                </c:pt>
                <c:pt idx="4657">
                  <c:v>-1.10768278663234E-3</c:v>
                </c:pt>
                <c:pt idx="4658">
                  <c:v>-1.1076193419489501E-3</c:v>
                </c:pt>
                <c:pt idx="4659">
                  <c:v>-1.1075606278247801E-3</c:v>
                </c:pt>
                <c:pt idx="4660">
                  <c:v>-1.10750785194464E-3</c:v>
                </c:pt>
                <c:pt idx="4661">
                  <c:v>-1.1074618024221E-3</c:v>
                </c:pt>
                <c:pt idx="4662">
                  <c:v>-1.1074228040636601E-3</c:v>
                </c:pt>
                <c:pt idx="4663">
                  <c:v>-1.1073918684107601E-3</c:v>
                </c:pt>
                <c:pt idx="4664">
                  <c:v>-1.1073702154721101E-3</c:v>
                </c:pt>
                <c:pt idx="4665">
                  <c:v>-1.1073582363355799E-3</c:v>
                </c:pt>
                <c:pt idx="4666">
                  <c:v>-1.10735595102218E-3</c:v>
                </c:pt>
                <c:pt idx="4667">
                  <c:v>-1.10736352524248E-3</c:v>
                </c:pt>
                <c:pt idx="4668">
                  <c:v>-1.10738183422798E-3</c:v>
                </c:pt>
                <c:pt idx="4669">
                  <c:v>-1.1074105835503999E-3</c:v>
                </c:pt>
                <c:pt idx="4670">
                  <c:v>-1.1074490795106599E-3</c:v>
                </c:pt>
                <c:pt idx="4671">
                  <c:v>-1.1074967328314599E-3</c:v>
                </c:pt>
                <c:pt idx="4672">
                  <c:v>-1.10755217146993E-3</c:v>
                </c:pt>
                <c:pt idx="4673">
                  <c:v>-1.1076112574650899E-3</c:v>
                </c:pt>
                <c:pt idx="4674">
                  <c:v>-1.1076725315966099E-3</c:v>
                </c:pt>
                <c:pt idx="4675">
                  <c:v>-1.1077361235807099E-3</c:v>
                </c:pt>
                <c:pt idx="4676">
                  <c:v>-1.1078023333531801E-3</c:v>
                </c:pt>
                <c:pt idx="4677">
                  <c:v>-1.1078712269094999E-3</c:v>
                </c:pt>
                <c:pt idx="4678">
                  <c:v>-1.1079428500425799E-3</c:v>
                </c:pt>
                <c:pt idx="4679">
                  <c:v>-1.10801724425223E-3</c:v>
                </c:pt>
                <c:pt idx="4680">
                  <c:v>-1.1080944397283399E-3</c:v>
                </c:pt>
                <c:pt idx="4681">
                  <c:v>-1.10817440962009E-3</c:v>
                </c:pt>
                <c:pt idx="4682">
                  <c:v>-1.10825710242576E-3</c:v>
                </c:pt>
                <c:pt idx="4683">
                  <c:v>-1.1083424579619099E-3</c:v>
                </c:pt>
                <c:pt idx="4684">
                  <c:v>-1.10843039797134E-3</c:v>
                </c:pt>
                <c:pt idx="4685">
                  <c:v>-1.1085208252485301E-3</c:v>
                </c:pt>
                <c:pt idx="4686">
                  <c:v>-1.1086136407071599E-3</c:v>
                </c:pt>
                <c:pt idx="4687">
                  <c:v>-1.10870874058573E-3</c:v>
                </c:pt>
                <c:pt idx="4688">
                  <c:v>-1.1088059886023599E-3</c:v>
                </c:pt>
                <c:pt idx="4689">
                  <c:v>-1.1089052328652101E-3</c:v>
                </c:pt>
                <c:pt idx="4690">
                  <c:v>-1.1090063729128001E-3</c:v>
                </c:pt>
                <c:pt idx="4691">
                  <c:v>-1.1091093705774501E-3</c:v>
                </c:pt>
                <c:pt idx="4692">
                  <c:v>-1.10921418284008E-3</c:v>
                </c:pt>
                <c:pt idx="4693">
                  <c:v>-1.1093207110189E-3</c:v>
                </c:pt>
                <c:pt idx="4694">
                  <c:v>-1.1094287983248201E-3</c:v>
                </c:pt>
                <c:pt idx="4695">
                  <c:v>-1.10953825956905E-3</c:v>
                </c:pt>
                <c:pt idx="4696">
                  <c:v>-1.10964893212877E-3</c:v>
                </c:pt>
                <c:pt idx="4697">
                  <c:v>-1.1097606962574801E-3</c:v>
                </c:pt>
                <c:pt idx="4698">
                  <c:v>-1.10987342468746E-3</c:v>
                </c:pt>
                <c:pt idx="4699">
                  <c:v>-1.10998692728345E-3</c:v>
                </c:pt>
                <c:pt idx="4700">
                  <c:v>-1.1101009848617401E-3</c:v>
                </c:pt>
                <c:pt idx="4701">
                  <c:v>-1.1102154268600401E-3</c:v>
                </c:pt>
                <c:pt idx="4702">
                  <c:v>-1.11033013608658E-3</c:v>
                </c:pt>
                <c:pt idx="4703">
                  <c:v>-1.1104450010244E-3</c:v>
                </c:pt>
                <c:pt idx="4704">
                  <c:v>-1.11055989914563E-3</c:v>
                </c:pt>
                <c:pt idx="4705">
                  <c:v>-1.1106746993447001E-3</c:v>
                </c:pt>
                <c:pt idx="4706">
                  <c:v>-1.11078925415056E-3</c:v>
                </c:pt>
                <c:pt idx="4707">
                  <c:v>-1.1109033972292899E-3</c:v>
                </c:pt>
                <c:pt idx="4708">
                  <c:v>-1.1110169667997399E-3</c:v>
                </c:pt>
                <c:pt idx="4709">
                  <c:v>-1.1111298461440699E-3</c:v>
                </c:pt>
                <c:pt idx="4710">
                  <c:v>-1.1112419810001899E-3</c:v>
                </c:pt>
                <c:pt idx="4711">
                  <c:v>-1.11135334717746E-3</c:v>
                </c:pt>
                <c:pt idx="4712">
                  <c:v>-1.1114638954918201E-3</c:v>
                </c:pt>
                <c:pt idx="4713">
                  <c:v>-1.11157352938184E-3</c:v>
                </c:pt>
                <c:pt idx="4714">
                  <c:v>-1.1116821282039599E-3</c:v>
                </c:pt>
                <c:pt idx="4715">
                  <c:v>-1.1117895907243099E-3</c:v>
                </c:pt>
                <c:pt idx="4716">
                  <c:v>-1.1118958649398399E-3</c:v>
                </c:pt>
                <c:pt idx="4717">
                  <c:v>-1.1120009432259699E-3</c:v>
                </c:pt>
                <c:pt idx="4718">
                  <c:v>-1.1121048505808001E-3</c:v>
                </c:pt>
                <c:pt idx="4719">
                  <c:v>-1.1122076317968601E-3</c:v>
                </c:pt>
                <c:pt idx="4720">
                  <c:v>-1.1123093064558799E-3</c:v>
                </c:pt>
                <c:pt idx="4721">
                  <c:v>-1.1124098403462301E-3</c:v>
                </c:pt>
                <c:pt idx="4722">
                  <c:v>-1.1125091899123699E-3</c:v>
                </c:pt>
                <c:pt idx="4723">
                  <c:v>-1.1126073586792699E-3</c:v>
                </c:pt>
                <c:pt idx="4724">
                  <c:v>-1.1127043955527799E-3</c:v>
                </c:pt>
                <c:pt idx="4725">
                  <c:v>-1.11280034950585E-3</c:v>
                </c:pt>
                <c:pt idx="4726">
                  <c:v>-1.112895235809E-3</c:v>
                </c:pt>
                <c:pt idx="4727">
                  <c:v>-1.11298904957376E-3</c:v>
                </c:pt>
                <c:pt idx="4728">
                  <c:v>-1.11308179912825E-3</c:v>
                </c:pt>
                <c:pt idx="4729">
                  <c:v>-1.11317351939685E-3</c:v>
                </c:pt>
                <c:pt idx="4730">
                  <c:v>-1.1132642673600901E-3</c:v>
                </c:pt>
                <c:pt idx="4731">
                  <c:v>-1.1133540882876699E-3</c:v>
                </c:pt>
                <c:pt idx="4732">
                  <c:v>-1.1134429703708001E-3</c:v>
                </c:pt>
                <c:pt idx="4733">
                  <c:v>-1.11353086924078E-3</c:v>
                </c:pt>
                <c:pt idx="4734">
                  <c:v>-1.11361778618594E-3</c:v>
                </c:pt>
                <c:pt idx="4735">
                  <c:v>-1.11370377060428E-3</c:v>
                </c:pt>
                <c:pt idx="4736">
                  <c:v>-1.1137888334227901E-3</c:v>
                </c:pt>
                <c:pt idx="4737">
                  <c:v>-1.1138729165366501E-3</c:v>
                </c:pt>
                <c:pt idx="4738">
                  <c:v>-1.11395596047589E-3</c:v>
                </c:pt>
                <c:pt idx="4739">
                  <c:v>-1.1140379119027499E-3</c:v>
                </c:pt>
                <c:pt idx="4740">
                  <c:v>-1.1141186313110799E-3</c:v>
                </c:pt>
                <c:pt idx="4741">
                  <c:v>-1.1141979335971999E-3</c:v>
                </c:pt>
                <c:pt idx="4742">
                  <c:v>-1.1142758271226699E-3</c:v>
                </c:pt>
                <c:pt idx="4743">
                  <c:v>-1.1143526237439999E-3</c:v>
                </c:pt>
                <c:pt idx="4744">
                  <c:v>-1.11442874793412E-3</c:v>
                </c:pt>
                <c:pt idx="4745">
                  <c:v>-1.11450450714659E-3</c:v>
                </c:pt>
                <c:pt idx="4746">
                  <c:v>-1.1145800308093601E-3</c:v>
                </c:pt>
                <c:pt idx="4747">
                  <c:v>-1.1146553227845599E-3</c:v>
                </c:pt>
                <c:pt idx="4748">
                  <c:v>-1.11473034151374E-3</c:v>
                </c:pt>
                <c:pt idx="4749">
                  <c:v>-1.1148050639983699E-3</c:v>
                </c:pt>
                <c:pt idx="4750">
                  <c:v>-1.11487951031282E-3</c:v>
                </c:pt>
                <c:pt idx="4751">
                  <c:v>-1.1149537369493799E-3</c:v>
                </c:pt>
                <c:pt idx="4752">
                  <c:v>-1.1150278222796001E-3</c:v>
                </c:pt>
                <c:pt idx="4753">
                  <c:v>-1.1151018572674899E-3</c:v>
                </c:pt>
                <c:pt idx="4754">
                  <c:v>-1.1151759399644699E-3</c:v>
                </c:pt>
                <c:pt idx="4755">
                  <c:v>-1.11525017055645E-3</c:v>
                </c:pt>
                <c:pt idx="4756">
                  <c:v>-1.11532464806069E-3</c:v>
                </c:pt>
                <c:pt idx="4757">
                  <c:v>-1.1153994663113799E-3</c:v>
                </c:pt>
                <c:pt idx="4758">
                  <c:v>-1.1154747047829601E-3</c:v>
                </c:pt>
                <c:pt idx="4759">
                  <c:v>-1.1155504191061899E-3</c:v>
                </c:pt>
                <c:pt idx="4760">
                  <c:v>-1.11562664354331E-3</c:v>
                </c:pt>
                <c:pt idx="4761">
                  <c:v>-1.1157034087741699E-3</c:v>
                </c:pt>
                <c:pt idx="4762">
                  <c:v>-1.11578076241582E-3</c:v>
                </c:pt>
                <c:pt idx="4763">
                  <c:v>-1.11585877550321E-3</c:v>
                </c:pt>
                <c:pt idx="4764">
                  <c:v>-1.1159375295806101E-3</c:v>
                </c:pt>
                <c:pt idx="4765">
                  <c:v>-1.11601709586924E-3</c:v>
                </c:pt>
                <c:pt idx="4766">
                  <c:v>-1.1160975250110599E-3</c:v>
                </c:pt>
                <c:pt idx="4767">
                  <c:v>-1.1161788532286299E-3</c:v>
                </c:pt>
                <c:pt idx="4768">
                  <c:v>-1.1162611107913699E-3</c:v>
                </c:pt>
                <c:pt idx="4769">
                  <c:v>-1.11634431763555E-3</c:v>
                </c:pt>
                <c:pt idx="4770">
                  <c:v>-1.11642847043784E-3</c:v>
                </c:pt>
                <c:pt idx="4771">
                  <c:v>-1.1165135372845801E-3</c:v>
                </c:pt>
                <c:pt idx="4772">
                  <c:v>-1.11659946602126E-3</c:v>
                </c:pt>
                <c:pt idx="4773">
                  <c:v>-1.11668619847171E-3</c:v>
                </c:pt>
                <c:pt idx="4774">
                  <c:v>-1.1167736815042601E-3</c:v>
                </c:pt>
                <c:pt idx="4775">
                  <c:v>-1.11686187116232E-3</c:v>
                </c:pt>
                <c:pt idx="4776">
                  <c:v>-1.1169507286811599E-3</c:v>
                </c:pt>
                <c:pt idx="4777">
                  <c:v>-1.1170402097000901E-3</c:v>
                </c:pt>
                <c:pt idx="4778">
                  <c:v>-1.1171302535342401E-3</c:v>
                </c:pt>
                <c:pt idx="4779">
                  <c:v>-1.1172207825166001E-3</c:v>
                </c:pt>
                <c:pt idx="4780">
                  <c:v>-1.1173117150486301E-3</c:v>
                </c:pt>
                <c:pt idx="4781">
                  <c:v>-1.11740298334887E-3</c:v>
                </c:pt>
                <c:pt idx="4782">
                  <c:v>-1.1174945407856499E-3</c:v>
                </c:pt>
                <c:pt idx="4783">
                  <c:v>-1.11758635149656E-3</c:v>
                </c:pt>
                <c:pt idx="4784">
                  <c:v>-1.11767836906537E-3</c:v>
                </c:pt>
                <c:pt idx="4785">
                  <c:v>-1.1177705176702E-3</c:v>
                </c:pt>
                <c:pt idx="4786">
                  <c:v>-1.1178626845158701E-3</c:v>
                </c:pt>
                <c:pt idx="4787">
                  <c:v>-1.11795472470267E-3</c:v>
                </c:pt>
                <c:pt idx="4788">
                  <c:v>-1.1180464750161401E-3</c:v>
                </c:pt>
                <c:pt idx="4789">
                  <c:v>-1.1181377685178799E-3</c:v>
                </c:pt>
                <c:pt idx="4790">
                  <c:v>-1.11822843862425E-3</c:v>
                </c:pt>
                <c:pt idx="4791">
                  <c:v>-1.11831830881264E-3</c:v>
                </c:pt>
                <c:pt idx="4792">
                  <c:v>-1.11840717913155E-3</c:v>
                </c:pt>
                <c:pt idx="4793">
                  <c:v>-1.1184948251927399E-3</c:v>
                </c:pt>
                <c:pt idx="4794">
                  <c:v>-1.11858101286486E-3</c:v>
                </c:pt>
                <c:pt idx="4795">
                  <c:v>-1.1186655174835801E-3</c:v>
                </c:pt>
                <c:pt idx="4796">
                  <c:v>-1.1187481351447601E-3</c:v>
                </c:pt>
                <c:pt idx="4797">
                  <c:v>-1.1188286842007699E-3</c:v>
                </c:pt>
                <c:pt idx="4798">
                  <c:v>-1.11890700578569E-3</c:v>
                </c:pt>
                <c:pt idx="4799">
                  <c:v>-1.11898297331351E-3</c:v>
                </c:pt>
                <c:pt idx="4800">
                  <c:v>-1.11905650995384E-3</c:v>
                </c:pt>
                <c:pt idx="4801">
                  <c:v>-1.1191275998275101E-3</c:v>
                </c:pt>
                <c:pt idx="4802">
                  <c:v>-1.1191962819801699E-3</c:v>
                </c:pt>
                <c:pt idx="4803">
                  <c:v>-1.11926263709602E-3</c:v>
                </c:pt>
                <c:pt idx="4804">
                  <c:v>-1.1193267858533799E-3</c:v>
                </c:pt>
                <c:pt idx="4805">
                  <c:v>-1.1193888984069201E-3</c:v>
                </c:pt>
                <c:pt idx="4806">
                  <c:v>-1.11944919736807E-3</c:v>
                </c:pt>
                <c:pt idx="4807">
                  <c:v>-1.1195079495181499E-3</c:v>
                </c:pt>
                <c:pt idx="4808">
                  <c:v>-1.11956545653963E-3</c:v>
                </c:pt>
                <c:pt idx="4809">
                  <c:v>-1.1196220402208E-3</c:v>
                </c:pt>
                <c:pt idx="4810">
                  <c:v>-1.11967800456143E-3</c:v>
                </c:pt>
                <c:pt idx="4811">
                  <c:v>-1.11973358709616E-3</c:v>
                </c:pt>
                <c:pt idx="4812">
                  <c:v>-1.11978894724666E-3</c:v>
                </c:pt>
                <c:pt idx="4813">
                  <c:v>-1.11984421709245E-3</c:v>
                </c:pt>
                <c:pt idx="4814">
                  <c:v>-1.11989957936173E-3</c:v>
                </c:pt>
                <c:pt idx="4815">
                  <c:v>-1.11995531291409E-3</c:v>
                </c:pt>
                <c:pt idx="4816">
                  <c:v>-1.12001177779237E-3</c:v>
                </c:pt>
                <c:pt idx="4817">
                  <c:v>-1.1200693570738299E-3</c:v>
                </c:pt>
                <c:pt idx="4818">
                  <c:v>-1.12012839311191E-3</c:v>
                </c:pt>
                <c:pt idx="4819">
                  <c:v>-1.1201891471532199E-3</c:v>
                </c:pt>
                <c:pt idx="4820">
                  <c:v>-1.1202517891999899E-3</c:v>
                </c:pt>
                <c:pt idx="4821">
                  <c:v>-1.12031640767115E-3</c:v>
                </c:pt>
                <c:pt idx="4822">
                  <c:v>-1.1203830247545801E-3</c:v>
                </c:pt>
                <c:pt idx="4823">
                  <c:v>-1.12045160917041E-3</c:v>
                </c:pt>
                <c:pt idx="4824">
                  <c:v>-1.1205220847201899E-3</c:v>
                </c:pt>
                <c:pt idx="4825">
                  <c:v>-1.12059433623161E-3</c:v>
                </c:pt>
                <c:pt idx="4826">
                  <c:v>-1.12066821474808E-3</c:v>
                </c:pt>
                <c:pt idx="4827">
                  <c:v>-1.1207435423199201E-3</c:v>
                </c:pt>
                <c:pt idx="4828">
                  <c:v>-1.1208201147741199E-3</c:v>
                </c:pt>
                <c:pt idx="4829">
                  <c:v>-1.12089770048814E-3</c:v>
                </c:pt>
                <c:pt idx="4830">
                  <c:v>-1.1209760358125E-3</c:v>
                </c:pt>
                <c:pt idx="4831">
                  <c:v>-1.1210548215308E-3</c:v>
                </c:pt>
                <c:pt idx="4832">
                  <c:v>-1.12113372569183E-3</c:v>
                </c:pt>
                <c:pt idx="4833">
                  <c:v>-1.1212123943883201E-3</c:v>
                </c:pt>
                <c:pt idx="4834">
                  <c:v>-1.1212904663355199E-3</c:v>
                </c:pt>
                <c:pt idx="4835">
                  <c:v>-1.1213675847331799E-3</c:v>
                </c:pt>
                <c:pt idx="4836">
                  <c:v>-1.1214434032611801E-3</c:v>
                </c:pt>
                <c:pt idx="4837">
                  <c:v>-1.1215175885111799E-3</c:v>
                </c:pt>
                <c:pt idx="4838">
                  <c:v>-1.1215898228887199E-3</c:v>
                </c:pt>
                <c:pt idx="4839">
                  <c:v>-1.12165980892407E-3</c:v>
                </c:pt>
                <c:pt idx="4840">
                  <c:v>-1.1217272725200401E-3</c:v>
                </c:pt>
                <c:pt idx="4841">
                  <c:v>-1.1217919629511199E-3</c:v>
                </c:pt>
                <c:pt idx="4842">
                  <c:v>-1.1218536504704901E-3</c:v>
                </c:pt>
                <c:pt idx="4843">
                  <c:v>-1.12191212462604E-3</c:v>
                </c:pt>
                <c:pt idx="4844">
                  <c:v>-1.1219671960360201E-3</c:v>
                </c:pt>
                <c:pt idx="4845">
                  <c:v>-1.1220187021099E-3</c:v>
                </c:pt>
                <c:pt idx="4846">
                  <c:v>-1.12206651445372E-3</c:v>
                </c:pt>
                <c:pt idx="4847">
                  <c:v>-1.12211054389924E-3</c:v>
                </c:pt>
                <c:pt idx="4848">
                  <c:v>-1.12215073968468E-3</c:v>
                </c:pt>
                <c:pt idx="4849">
                  <c:v>-1.1221870826925199E-3</c:v>
                </c:pt>
                <c:pt idx="4850">
                  <c:v>-1.1222195768198801E-3</c:v>
                </c:pt>
                <c:pt idx="4851">
                  <c:v>-1.1222482440866001E-3</c:v>
                </c:pt>
                <c:pt idx="4852">
                  <c:v>-1.1222731263276901E-3</c:v>
                </c:pt>
                <c:pt idx="4853">
                  <c:v>-1.1222942913903099E-3</c:v>
                </c:pt>
                <c:pt idx="4854">
                  <c:v>-1.1223118385850299E-3</c:v>
                </c:pt>
                <c:pt idx="4855">
                  <c:v>-1.1223258987913601E-3</c:v>
                </c:pt>
                <c:pt idx="4856">
                  <c:v>-1.1223366280702599E-3</c:v>
                </c:pt>
                <c:pt idx="4857">
                  <c:v>-1.12234419755477E-3</c:v>
                </c:pt>
                <c:pt idx="4858">
                  <c:v>-1.1223487847310299E-3</c:v>
                </c:pt>
                <c:pt idx="4859">
                  <c:v>-1.12235057051041E-3</c:v>
                </c:pt>
                <c:pt idx="4860">
                  <c:v>-1.1223497426138E-3</c:v>
                </c:pt>
                <c:pt idx="4861">
                  <c:v>-1.12234650123863E-3</c:v>
                </c:pt>
                <c:pt idx="4862">
                  <c:v>-1.1223410615826201E-3</c:v>
                </c:pt>
                <c:pt idx="4863">
                  <c:v>-1.12233365091199E-3</c:v>
                </c:pt>
                <c:pt idx="4864">
                  <c:v>-1.12232450259318E-3</c:v>
                </c:pt>
                <c:pt idx="4865">
                  <c:v>-1.1223138514921799E-3</c:v>
                </c:pt>
                <c:pt idx="4866">
                  <c:v>-1.1223019328575E-3</c:v>
                </c:pt>
                <c:pt idx="4867">
                  <c:v>-1.1222889829706E-3</c:v>
                </c:pt>
                <c:pt idx="4868">
                  <c:v>-1.1222752387178301E-3</c:v>
                </c:pt>
                <c:pt idx="4869">
                  <c:v>-1.12226093597187E-3</c:v>
                </c:pt>
                <c:pt idx="4870">
                  <c:v>-1.1222463095938E-3</c:v>
                </c:pt>
                <c:pt idx="4871">
                  <c:v>-1.1222315967244999E-3</c:v>
                </c:pt>
                <c:pt idx="4872">
                  <c:v>-1.12221704097392E-3</c:v>
                </c:pt>
                <c:pt idx="4873">
                  <c:v>-1.1222028936664599E-3</c:v>
                </c:pt>
                <c:pt idx="4874">
                  <c:v>-1.1221894114663801E-3</c:v>
                </c:pt>
                <c:pt idx="4875">
                  <c:v>-1.1221768530702001E-3</c:v>
                </c:pt>
                <c:pt idx="4876">
                  <c:v>-1.12216547748464E-3</c:v>
                </c:pt>
                <c:pt idx="4877">
                  <c:v>-1.1221555448987001E-3</c:v>
                </c:pt>
                <c:pt idx="4878">
                  <c:v>-1.12214732076124E-3</c:v>
                </c:pt>
                <c:pt idx="4879">
                  <c:v>-1.1221410816253199E-3</c:v>
                </c:pt>
                <c:pt idx="4880">
                  <c:v>-1.12213711582194E-3</c:v>
                </c:pt>
                <c:pt idx="4881">
                  <c:v>-1.1221357094307999E-3</c:v>
                </c:pt>
                <c:pt idx="4882">
                  <c:v>-1.1221371158055299E-3</c:v>
                </c:pt>
                <c:pt idx="4883">
                  <c:v>-1.12214152118808E-3</c:v>
                </c:pt>
                <c:pt idx="4884">
                  <c:v>-1.1221490262591401E-3</c:v>
                </c:pt>
                <c:pt idx="4885">
                  <c:v>-1.1221596557569899E-3</c:v>
                </c:pt>
                <c:pt idx="4886">
                  <c:v>-1.12217339145659E-3</c:v>
                </c:pt>
                <c:pt idx="4887">
                  <c:v>-1.1221902109815299E-3</c:v>
                </c:pt>
                <c:pt idx="4888">
                  <c:v>-1.12221011437524E-3</c:v>
                </c:pt>
                <c:pt idx="4889">
                  <c:v>-1.12223313010457E-3</c:v>
                </c:pt>
                <c:pt idx="4890">
                  <c:v>-1.12225930385516E-3</c:v>
                </c:pt>
                <c:pt idx="4891">
                  <c:v>-1.1222886798473201E-3</c:v>
                </c:pt>
                <c:pt idx="4892">
                  <c:v>-1.12232128381724E-3</c:v>
                </c:pt>
                <c:pt idx="4893">
                  <c:v>-1.1223571123505701E-3</c:v>
                </c:pt>
                <c:pt idx="4894">
                  <c:v>-1.1223961289135501E-3</c:v>
                </c:pt>
                <c:pt idx="4895">
                  <c:v>-1.1224382648071199E-3</c:v>
                </c:pt>
                <c:pt idx="4896">
                  <c:v>-1.1224834232303801E-3</c:v>
                </c:pt>
                <c:pt idx="4897">
                  <c:v>-1.1225314853789E-3</c:v>
                </c:pt>
                <c:pt idx="4898">
                  <c:v>-1.12258231777686E-3</c:v>
                </c:pt>
                <c:pt idx="4899">
                  <c:v>-1.1226357794912501E-3</c:v>
                </c:pt>
                <c:pt idx="4900">
                  <c:v>-1.1226917272075801E-3</c:v>
                </c:pt>
                <c:pt idx="4901">
                  <c:v>-1.1227500164622099E-3</c:v>
                </c:pt>
                <c:pt idx="4902">
                  <c:v>-1.12281049899815E-3</c:v>
                </c:pt>
                <c:pt idx="4903">
                  <c:v>-1.1228730182721101E-3</c:v>
                </c:pt>
                <c:pt idx="4904">
                  <c:v>-1.12293740599545E-3</c:v>
                </c:pt>
                <c:pt idx="4905">
                  <c:v>-1.1230034815372101E-3</c:v>
                </c:pt>
                <c:pt idx="4906">
                  <c:v>-1.1230710540101601E-3</c:v>
                </c:pt>
                <c:pt idx="4907">
                  <c:v>-1.12313992558644E-3</c:v>
                </c:pt>
                <c:pt idx="4908">
                  <c:v>-1.12320989479766E-3</c:v>
                </c:pt>
                <c:pt idx="4909">
                  <c:v>-1.1232807595114901E-3</c:v>
                </c:pt>
                <c:pt idx="4910">
                  <c:v>-1.1233523197376799E-3</c:v>
                </c:pt>
                <c:pt idx="4911">
                  <c:v>-1.12342438004281E-3</c:v>
                </c:pt>
                <c:pt idx="4912">
                  <c:v>-1.1234967507950701E-3</c:v>
                </c:pt>
                <c:pt idx="4913">
                  <c:v>-1.1235692475349099E-3</c:v>
                </c:pt>
                <c:pt idx="4914">
                  <c:v>-1.1236416886499601E-3</c:v>
                </c:pt>
                <c:pt idx="4915">
                  <c:v>-1.1237138926759799E-3</c:v>
                </c:pt>
                <c:pt idx="4916">
                  <c:v>-1.12378567708619E-3</c:v>
                </c:pt>
                <c:pt idx="4917">
                  <c:v>-1.1238568598073101E-3</c:v>
                </c:pt>
                <c:pt idx="4918">
                  <c:v>-1.12392726310528E-3</c:v>
                </c:pt>
                <c:pt idx="4919">
                  <c:v>-1.1239967179140201E-3</c:v>
                </c:pt>
                <c:pt idx="4920">
                  <c:v>-1.1240650663076001E-3</c:v>
                </c:pt>
                <c:pt idx="4921">
                  <c:v>-1.1241321610325401E-3</c:v>
                </c:pt>
                <c:pt idx="4922">
                  <c:v>-1.12419786302165E-3</c:v>
                </c:pt>
                <c:pt idx="4923">
                  <c:v>-1.1242620391831101E-3</c:v>
                </c:pt>
                <c:pt idx="4924">
                  <c:v>-1.1243245625573201E-3</c:v>
                </c:pt>
                <c:pt idx="4925">
                  <c:v>-1.12438531533224E-3</c:v>
                </c:pt>
                <c:pt idx="4926">
                  <c:v>-1.1244441932745999E-3</c:v>
                </c:pt>
                <c:pt idx="4927">
                  <c:v>-1.12450110910079E-3</c:v>
                </c:pt>
                <c:pt idx="4928">
                  <c:v>-1.12455599285012E-3</c:v>
                </c:pt>
                <c:pt idx="4929">
                  <c:v>-1.1246087891250199E-3</c:v>
                </c:pt>
                <c:pt idx="4930">
                  <c:v>-1.1246594529280001E-3</c:v>
                </c:pt>
                <c:pt idx="4931">
                  <c:v>-1.1247079464318901E-3</c:v>
                </c:pt>
                <c:pt idx="4932">
                  <c:v>-1.1247542379474299E-3</c:v>
                </c:pt>
                <c:pt idx="4933">
                  <c:v>-1.1247983025098501E-3</c:v>
                </c:pt>
                <c:pt idx="4934">
                  <c:v>-1.12484012239122E-3</c:v>
                </c:pt>
                <c:pt idx="4935">
                  <c:v>-1.1248796862332901E-3</c:v>
                </c:pt>
                <c:pt idx="4936">
                  <c:v>-1.1249169867494301E-3</c:v>
                </c:pt>
                <c:pt idx="4937">
                  <c:v>-1.1249520177532E-3</c:v>
                </c:pt>
                <c:pt idx="4938">
                  <c:v>-1.1249847710615101E-3</c:v>
                </c:pt>
                <c:pt idx="4939">
                  <c:v>-1.1250152333001299E-3</c:v>
                </c:pt>
                <c:pt idx="4940">
                  <c:v>-1.12504338275829E-3</c:v>
                </c:pt>
                <c:pt idx="4941">
                  <c:v>-1.12506918708948E-3</c:v>
                </c:pt>
                <c:pt idx="4942">
                  <c:v>-1.12509260284428E-3</c:v>
                </c:pt>
                <c:pt idx="4943">
                  <c:v>-1.1251135770692E-3</c:v>
                </c:pt>
                <c:pt idx="4944">
                  <c:v>-1.12513205017486E-3</c:v>
                </c:pt>
                <c:pt idx="4945">
                  <c:v>-1.12514795886001E-3</c:v>
                </c:pt>
                <c:pt idx="4946">
                  <c:v>-1.12516123827609E-3</c:v>
                </c:pt>
                <c:pt idx="4947">
                  <c:v>-1.1251718235886199E-3</c:v>
                </c:pt>
                <c:pt idx="4948">
                  <c:v>-1.12517965239346E-3</c:v>
                </c:pt>
                <c:pt idx="4949">
                  <c:v>-1.125184670374E-3</c:v>
                </c:pt>
                <c:pt idx="4950">
                  <c:v>-1.1251868417359401E-3</c:v>
                </c:pt>
                <c:pt idx="4951">
                  <c:v>-1.1251861626425501E-3</c:v>
                </c:pt>
                <c:pt idx="4952">
                  <c:v>-1.12518267185261E-3</c:v>
                </c:pt>
                <c:pt idx="4953">
                  <c:v>-1.12517645155809E-3</c:v>
                </c:pt>
                <c:pt idx="4954">
                  <c:v>-1.12516761513564E-3</c:v>
                </c:pt>
                <c:pt idx="4955">
                  <c:v>-1.1251562854281999E-3</c:v>
                </c:pt>
                <c:pt idx="4956">
                  <c:v>-1.1251425727079401E-3</c:v>
                </c:pt>
                <c:pt idx="4957">
                  <c:v>-1.12512656188768E-3</c:v>
                </c:pt>
                <c:pt idx="4958">
                  <c:v>-1.1251083137363001E-3</c:v>
                </c:pt>
                <c:pt idx="4959">
                  <c:v>-1.12508787810726E-3</c:v>
                </c:pt>
                <c:pt idx="4960">
                  <c:v>-1.12506531249591E-3</c:v>
                </c:pt>
                <c:pt idx="4961">
                  <c:v>-1.1250406985856001E-3</c:v>
                </c:pt>
                <c:pt idx="4962">
                  <c:v>-1.12501415207681E-3</c:v>
                </c:pt>
                <c:pt idx="4963">
                  <c:v>-1.1249858247500599E-3</c:v>
                </c:pt>
                <c:pt idx="4964">
                  <c:v>-1.12495590040283E-3</c:v>
                </c:pt>
                <c:pt idx="4965">
                  <c:v>-1.1249245873072699E-3</c:v>
                </c:pt>
                <c:pt idx="4966">
                  <c:v>-1.1248921095976801E-3</c:v>
                </c:pt>
                <c:pt idx="4967">
                  <c:v>-1.12485869933926E-3</c:v>
                </c:pt>
                <c:pt idx="4968">
                  <c:v>-1.12482459047246E-3</c:v>
                </c:pt>
                <c:pt idx="4969">
                  <c:v>-1.12479001536095E-3</c:v>
                </c:pt>
                <c:pt idx="4970">
                  <c:v>-1.12475520404104E-3</c:v>
                </c:pt>
                <c:pt idx="4971">
                  <c:v>-1.1247203854151801E-3</c:v>
                </c:pt>
                <c:pt idx="4972">
                  <c:v>-1.1246857888856201E-3</c:v>
                </c:pt>
                <c:pt idx="4973">
                  <c:v>-1.1246516447788E-3</c:v>
                </c:pt>
                <c:pt idx="4974">
                  <c:v>-1.12461818255046E-3</c:v>
                </c:pt>
                <c:pt idx="4975">
                  <c:v>-1.1245856268273799E-3</c:v>
                </c:pt>
                <c:pt idx="4976">
                  <c:v>-1.12455419219929E-3</c:v>
                </c:pt>
                <c:pt idx="4977">
                  <c:v>-1.1245240779103301E-3</c:v>
                </c:pt>
                <c:pt idx="4978">
                  <c:v>-1.1244954633024501E-3</c:v>
                </c:pt>
                <c:pt idx="4979">
                  <c:v>-1.1244685044318099E-3</c:v>
                </c:pt>
                <c:pt idx="4980">
                  <c:v>-1.12444333201289E-3</c:v>
                </c:pt>
                <c:pt idx="4981">
                  <c:v>-1.12442005072929E-3</c:v>
                </c:pt>
                <c:pt idx="4982">
                  <c:v>-1.12439873978677E-3</c:v>
                </c:pt>
                <c:pt idx="4983">
                  <c:v>-1.1243794542763E-3</c:v>
                </c:pt>
                <c:pt idx="4984">
                  <c:v>-1.12436222660893E-3</c:v>
                </c:pt>
                <c:pt idx="4985">
                  <c:v>-1.1243470672638899E-3</c:v>
                </c:pt>
                <c:pt idx="4986">
                  <c:v>-1.1243339645196199E-3</c:v>
                </c:pt>
                <c:pt idx="4987">
                  <c:v>-1.12432288355912E-3</c:v>
                </c:pt>
                <c:pt idx="4988">
                  <c:v>-1.1243137659230401E-3</c:v>
                </c:pt>
                <c:pt idx="4989">
                  <c:v>-1.1243065303048201E-3</c:v>
                </c:pt>
                <c:pt idx="4990">
                  <c:v>-1.1243010750599501E-3</c:v>
                </c:pt>
                <c:pt idx="4991">
                  <c:v>-1.1242972819049701E-3</c:v>
                </c:pt>
                <c:pt idx="4992">
                  <c:v>-1.1242950196986201E-3</c:v>
                </c:pt>
                <c:pt idx="4993">
                  <c:v>-1.1242941473168101E-3</c:v>
                </c:pt>
                <c:pt idx="4994">
                  <c:v>-1.1242945153799599E-3</c:v>
                </c:pt>
                <c:pt idx="4995">
                  <c:v>-1.1242959674719201E-3</c:v>
                </c:pt>
                <c:pt idx="4996">
                  <c:v>-1.1242983419282699E-3</c:v>
                </c:pt>
                <c:pt idx="4997">
                  <c:v>-1.1243014749793799E-3</c:v>
                </c:pt>
                <c:pt idx="4998">
                  <c:v>-1.1243052051985801E-3</c:v>
                </c:pt>
                <c:pt idx="4999">
                  <c:v>-1.1243093783805799E-3</c:v>
                </c:pt>
                <c:pt idx="5000">
                  <c:v>-1.1243138517055399E-3</c:v>
                </c:pt>
                <c:pt idx="5001">
                  <c:v>-1.1243184964900199E-3</c:v>
                </c:pt>
                <c:pt idx="5002">
                  <c:v>-1.1243231996385899E-3</c:v>
                </c:pt>
                <c:pt idx="5003">
                  <c:v>-1.12432786450259E-3</c:v>
                </c:pt>
                <c:pt idx="5004">
                  <c:v>-1.12433241186211E-3</c:v>
                </c:pt>
                <c:pt idx="5005">
                  <c:v>-1.12433678129179E-3</c:v>
                </c:pt>
                <c:pt idx="5006">
                  <c:v>-1.12434093267907E-3</c:v>
                </c:pt>
                <c:pt idx="5007">
                  <c:v>-1.12434484744851E-3</c:v>
                </c:pt>
                <c:pt idx="5008">
                  <c:v>-1.12434852908408E-3</c:v>
                </c:pt>
                <c:pt idx="5009">
                  <c:v>-1.1243520026331701E-3</c:v>
                </c:pt>
                <c:pt idx="5010">
                  <c:v>-1.1243553129563399E-3</c:v>
                </c:pt>
                <c:pt idx="5011">
                  <c:v>-1.12435852166295E-3</c:v>
                </c:pt>
                <c:pt idx="5012">
                  <c:v>-1.1243617030077E-3</c:v>
                </c:pt>
                <c:pt idx="5013">
                  <c:v>-1.12436493937087E-3</c:v>
                </c:pt>
                <c:pt idx="5014">
                  <c:v>-1.1243683170529999E-3</c:v>
                </c:pt>
                <c:pt idx="5015">
                  <c:v>-1.12437192285962E-3</c:v>
                </c:pt>
                <c:pt idx="5016">
                  <c:v>-1.12437584142781E-3</c:v>
                </c:pt>
                <c:pt idx="5017">
                  <c:v>-1.1243801527485301E-3</c:v>
                </c:pt>
                <c:pt idx="5018">
                  <c:v>-1.1243849292645199E-3</c:v>
                </c:pt>
                <c:pt idx="5019">
                  <c:v>-1.12439023256693E-3</c:v>
                </c:pt>
                <c:pt idx="5020">
                  <c:v>-1.1243961109056E-3</c:v>
                </c:pt>
                <c:pt idx="5021">
                  <c:v>-1.1244025996730001E-3</c:v>
                </c:pt>
                <c:pt idx="5022">
                  <c:v>-1.12440972669901E-3</c:v>
                </c:pt>
                <c:pt idx="5023">
                  <c:v>-1.12441752222967E-3</c:v>
                </c:pt>
                <c:pt idx="5024">
                  <c:v>-1.12442603070763E-3</c:v>
                </c:pt>
                <c:pt idx="5025">
                  <c:v>-1.1244353196382E-3</c:v>
                </c:pt>
                <c:pt idx="5026">
                  <c:v>-1.1244454812900399E-3</c:v>
                </c:pt>
                <c:pt idx="5027">
                  <c:v>-1.1244566257419401E-3</c:v>
                </c:pt>
                <c:pt idx="5028">
                  <c:v>-1.1244688673983001E-3</c:v>
                </c:pt>
                <c:pt idx="5029">
                  <c:v>-1.12448230962917E-3</c:v>
                </c:pt>
                <c:pt idx="5030">
                  <c:v>-1.1244970324736201E-3</c:v>
                </c:pt>
                <c:pt idx="5031">
                  <c:v>-1.12451308655411E-3</c:v>
                </c:pt>
                <c:pt idx="5032">
                  <c:v>-1.124530493671E-3</c:v>
                </c:pt>
                <c:pt idx="5033">
                  <c:v>-1.1245492523201399E-3</c:v>
                </c:pt>
                <c:pt idx="5034">
                  <c:v>-1.1245693453558101E-3</c:v>
                </c:pt>
                <c:pt idx="5035">
                  <c:v>-1.1245907471893401E-3</c:v>
                </c:pt>
                <c:pt idx="5036">
                  <c:v>-1.12461342877374E-3</c:v>
                </c:pt>
                <c:pt idx="5037">
                  <c:v>-1.12463735964207E-3</c:v>
                </c:pt>
                <c:pt idx="5038">
                  <c:v>-1.12466250713628E-3</c:v>
                </c:pt>
                <c:pt idx="5039">
                  <c:v>-1.1246888336073799E-3</c:v>
                </c:pt>
                <c:pt idx="5040">
                  <c:v>-1.12471629277799E-3</c:v>
                </c:pt>
                <c:pt idx="5041">
                  <c:v>-1.12474482657451E-3</c:v>
                </c:pt>
                <c:pt idx="5042">
                  <c:v>-1.1247743634882901E-3</c:v>
                </c:pt>
                <c:pt idx="5043">
                  <c:v>-1.1248048189451E-3</c:v>
                </c:pt>
                <c:pt idx="5044">
                  <c:v>-1.1248360974544099E-3</c:v>
                </c:pt>
                <c:pt idx="5045">
                  <c:v>-1.1248680957653401E-3</c:v>
                </c:pt>
                <c:pt idx="5046">
                  <c:v>-1.12490070608165E-3</c:v>
                </c:pt>
                <c:pt idx="5047">
                  <c:v>-1.1249338185805799E-3</c:v>
                </c:pt>
                <c:pt idx="5048">
                  <c:v>-1.1249673228679901E-3</c:v>
                </c:pt>
                <c:pt idx="5049">
                  <c:v>-1.12500110838175E-3</c:v>
                </c:pt>
                <c:pt idx="5050">
                  <c:v>-1.12503506401937E-3</c:v>
                </c:pt>
                <c:pt idx="5051">
                  <c:v>-1.12506907741045E-3</c:v>
                </c:pt>
                <c:pt idx="5052">
                  <c:v>-1.12510303431184E-3</c:v>
                </c:pt>
                <c:pt idx="5053">
                  <c:v>-1.12513681856337E-3</c:v>
                </c:pt>
                <c:pt idx="5054">
                  <c:v>-1.12517031286756E-3</c:v>
                </c:pt>
                <c:pt idx="5055">
                  <c:v>-1.12520340034711E-3</c:v>
                </c:pt>
                <c:pt idx="5056">
                  <c:v>-1.1252359664920501E-3</c:v>
                </c:pt>
                <c:pt idx="5057">
                  <c:v>-1.1252679009084499E-3</c:v>
                </c:pt>
                <c:pt idx="5058">
                  <c:v>-1.12529909836334E-3</c:v>
                </c:pt>
                <c:pt idx="5059">
                  <c:v>-1.1253294589732301E-3</c:v>
                </c:pt>
                <c:pt idx="5060">
                  <c:v>-1.1253588878168E-3</c:v>
                </c:pt>
                <c:pt idx="5061">
                  <c:v>-1.1253872945109599E-3</c:v>
                </c:pt>
                <c:pt idx="5062">
                  <c:v>-1.1254145932111301E-3</c:v>
                </c:pt>
                <c:pt idx="5063">
                  <c:v>-1.1254407031345401E-3</c:v>
                </c:pt>
                <c:pt idx="5064">
                  <c:v>-1.12546554929656E-3</c:v>
                </c:pt>
                <c:pt idx="5065">
                  <c:v>-1.1254890629597699E-3</c:v>
                </c:pt>
                <c:pt idx="5066">
                  <c:v>-1.1255111814489501E-3</c:v>
                </c:pt>
                <c:pt idx="5067">
                  <c:v>-1.1255318473851E-3</c:v>
                </c:pt>
                <c:pt idx="5068">
                  <c:v>-1.12555100777419E-3</c:v>
                </c:pt>
                <c:pt idx="5069">
                  <c:v>-1.1255686135096101E-3</c:v>
                </c:pt>
                <c:pt idx="5070">
                  <c:v>-1.1255846196362199E-3</c:v>
                </c:pt>
                <c:pt idx="5071">
                  <c:v>-1.1255989863328899E-3</c:v>
                </c:pt>
                <c:pt idx="5072">
                  <c:v>-1.12561168025535E-3</c:v>
                </c:pt>
                <c:pt idx="5073">
                  <c:v>-1.12562267582736E-3</c:v>
                </c:pt>
                <c:pt idx="5074">
                  <c:v>-1.12563195626326E-3</c:v>
                </c:pt>
                <c:pt idx="5075">
                  <c:v>-1.1256395143846899E-3</c:v>
                </c:pt>
                <c:pt idx="5076">
                  <c:v>-1.1256453534801399E-3</c:v>
                </c:pt>
                <c:pt idx="5077">
                  <c:v>-1.1256494884761201E-3</c:v>
                </c:pt>
                <c:pt idx="5078">
                  <c:v>-1.12565194757348E-3</c:v>
                </c:pt>
                <c:pt idx="5079">
                  <c:v>-1.12565277432053E-3</c:v>
                </c:pt>
                <c:pt idx="5080">
                  <c:v>-1.1256520298955301E-3</c:v>
                </c:pt>
                <c:pt idx="5081">
                  <c:v>-1.1256497952002399E-3</c:v>
                </c:pt>
                <c:pt idx="5082">
                  <c:v>-1.12564617228568E-3</c:v>
                </c:pt>
                <c:pt idx="5083">
                  <c:v>-1.12564128470336E-3</c:v>
                </c:pt>
                <c:pt idx="5084">
                  <c:v>-1.1256352766049001E-3</c:v>
                </c:pt>
                <c:pt idx="5085">
                  <c:v>-1.1256283107194201E-3</c:v>
                </c:pt>
                <c:pt idx="5086">
                  <c:v>-1.12562056555665E-3</c:v>
                </c:pt>
                <c:pt idx="5087">
                  <c:v>-1.1256122321714099E-3</c:v>
                </c:pt>
                <c:pt idx="5088">
                  <c:v>-1.12560351054521E-3</c:v>
                </c:pt>
                <c:pt idx="5089">
                  <c:v>-1.12559460526456E-3</c:v>
                </c:pt>
                <c:pt idx="5090">
                  <c:v>-1.12558572003347E-3</c:v>
                </c:pt>
                <c:pt idx="5091">
                  <c:v>-1.12557705093944E-3</c:v>
                </c:pt>
                <c:pt idx="5092">
                  <c:v>-1.12556877927394E-3</c:v>
                </c:pt>
                <c:pt idx="5093">
                  <c:v>-1.12556106564708E-3</c:v>
                </c:pt>
                <c:pt idx="5094">
                  <c:v>-1.12555404746243E-3</c:v>
                </c:pt>
                <c:pt idx="5095">
                  <c:v>-1.12554784109159E-3</c:v>
                </c:pt>
                <c:pt idx="5096">
                  <c:v>-1.1255425484601499E-3</c:v>
                </c:pt>
                <c:pt idx="5097">
                  <c:v>-1.1255382659658001E-3</c:v>
                </c:pt>
                <c:pt idx="5098">
                  <c:v>-1.12553509260837E-3</c:v>
                </c:pt>
                <c:pt idx="5099">
                  <c:v>-1.1255331344629999E-3</c:v>
                </c:pt>
                <c:pt idx="5100">
                  <c:v>-1.1255325040354701E-3</c:v>
                </c:pt>
                <c:pt idx="5101">
                  <c:v>-1.12553331491048E-3</c:v>
                </c:pt>
                <c:pt idx="5102">
                  <c:v>-1.12553567361036E-3</c:v>
                </c:pt>
                <c:pt idx="5103">
                  <c:v>-1.1255396711909501E-3</c:v>
                </c:pt>
                <c:pt idx="5104">
                  <c:v>-1.1255453767670799E-3</c:v>
                </c:pt>
                <c:pt idx="5105">
                  <c:v>-1.12555283422012E-3</c:v>
                </c:pt>
                <c:pt idx="5106">
                  <c:v>-1.12556206225409E-3</c:v>
                </c:pt>
                <c:pt idx="5107">
                  <c:v>-1.1255730570947399E-3</c:v>
                </c:pt>
                <c:pt idx="5108">
                  <c:v>-1.1255857966346601E-3</c:v>
                </c:pt>
                <c:pt idx="5109">
                  <c:v>-1.12560024472929E-3</c:v>
                </c:pt>
                <c:pt idx="5110">
                  <c:v>-1.1256163545792001E-3</c:v>
                </c:pt>
                <c:pt idx="5111">
                  <c:v>-1.1256340705930901E-3</c:v>
                </c:pt>
                <c:pt idx="5112">
                  <c:v>-1.1256533286860999E-3</c:v>
                </c:pt>
                <c:pt idx="5113">
                  <c:v>-1.1256740554706E-3</c:v>
                </c:pt>
                <c:pt idx="5114">
                  <c:v>-1.1256961670961399E-3</c:v>
                </c:pt>
                <c:pt idx="5115">
                  <c:v>-1.1257195685098801E-3</c:v>
                </c:pt>
                <c:pt idx="5116">
                  <c:v>-1.1257441536707601E-3</c:v>
                </c:pt>
                <c:pt idx="5117">
                  <c:v>-1.1257698068781301E-3</c:v>
                </c:pt>
                <c:pt idx="5118">
                  <c:v>-1.12579640501942E-3</c:v>
                </c:pt>
                <c:pt idx="5119">
                  <c:v>-1.12582382030771E-3</c:v>
                </c:pt>
                <c:pt idx="5120">
                  <c:v>-1.1258519230051801E-3</c:v>
                </c:pt>
                <c:pt idx="5121">
                  <c:v>-1.12588058369467E-3</c:v>
                </c:pt>
                <c:pt idx="5122">
                  <c:v>-1.1259096748273199E-3</c:v>
                </c:pt>
                <c:pt idx="5123">
                  <c:v>-1.12593907149323E-3</c:v>
                </c:pt>
                <c:pt idx="5124">
                  <c:v>-1.1259686515862899E-3</c:v>
                </c:pt>
                <c:pt idx="5125">
                  <c:v>-1.12599829569509E-3</c:v>
                </c:pt>
                <c:pt idx="5126">
                  <c:v>-1.1260278870882301E-3</c:v>
                </c:pt>
                <c:pt idx="5127">
                  <c:v>-1.1260573120473801E-3</c:v>
                </c:pt>
                <c:pt idx="5128">
                  <c:v>-1.1260864605761099E-3</c:v>
                </c:pt>
                <c:pt idx="5129">
                  <c:v>-1.1261152272851E-3</c:v>
                </c:pt>
                <c:pt idx="5130">
                  <c:v>-1.12614351214006E-3</c:v>
                </c:pt>
                <c:pt idx="5131">
                  <c:v>-1.12617122081722E-3</c:v>
                </c:pt>
                <c:pt idx="5132">
                  <c:v>-1.1261982646036399E-3</c:v>
                </c:pt>
                <c:pt idx="5133">
                  <c:v>-1.12622455998408E-3</c:v>
                </c:pt>
                <c:pt idx="5134">
                  <c:v>-1.1262500281519301E-3</c:v>
                </c:pt>
                <c:pt idx="5135">
                  <c:v>-1.1262745946098601E-3</c:v>
                </c:pt>
                <c:pt idx="5136">
                  <c:v>-1.1262981888436299E-3</c:v>
                </c:pt>
                <c:pt idx="5137">
                  <c:v>-1.12632074387991E-3</c:v>
                </c:pt>
                <c:pt idx="5138">
                  <c:v>-1.12634219549343E-3</c:v>
                </c:pt>
                <c:pt idx="5139">
                  <c:v>-1.1263624809386399E-3</c:v>
                </c:pt>
                <c:pt idx="5140">
                  <c:v>-1.12638153727944E-3</c:v>
                </c:pt>
                <c:pt idx="5141">
                  <c:v>-1.12639929955392E-3</c:v>
                </c:pt>
                <c:pt idx="5142">
                  <c:v>-1.1264156990493401E-3</c:v>
                </c:pt>
                <c:pt idx="5143">
                  <c:v>-1.1264306618689801E-3</c:v>
                </c:pt>
                <c:pt idx="5144">
                  <c:v>-1.1264441078205299E-3</c:v>
                </c:pt>
                <c:pt idx="5145">
                  <c:v>-1.1264559495420599E-3</c:v>
                </c:pt>
                <c:pt idx="5146">
                  <c:v>-1.12646609176402E-3</c:v>
                </c:pt>
                <c:pt idx="5147">
                  <c:v>-1.1264744306829801E-3</c:v>
                </c:pt>
                <c:pt idx="5148">
                  <c:v>-1.1264808535474801E-3</c:v>
                </c:pt>
                <c:pt idx="5149">
                  <c:v>-1.12648523866958E-3</c:v>
                </c:pt>
                <c:pt idx="5150">
                  <c:v>-1.1264874561260499E-3</c:v>
                </c:pt>
                <c:pt idx="5151">
                  <c:v>-1.1264873693717899E-3</c:v>
                </c:pt>
                <c:pt idx="5152">
                  <c:v>-1.12648483785332E-3</c:v>
                </c:pt>
                <c:pt idx="5153">
                  <c:v>-1.1264797205155601E-3</c:v>
                </c:pt>
                <c:pt idx="5154">
                  <c:v>-1.1264718799095801E-3</c:v>
                </c:pt>
                <c:pt idx="5155">
                  <c:v>-1.12646118650869E-3</c:v>
                </c:pt>
                <c:pt idx="5156">
                  <c:v>-1.1264475228736799E-3</c:v>
                </c:pt>
                <c:pt idx="5157">
                  <c:v>-1.12643078745225E-3</c:v>
                </c:pt>
                <c:pt idx="5158">
                  <c:v>-1.1264108979556001E-3</c:v>
                </c:pt>
                <c:pt idx="5159">
                  <c:v>-1.12638779429345E-3</c:v>
                </c:pt>
                <c:pt idx="5160">
                  <c:v>-1.12636144089559E-3</c:v>
                </c:pt>
                <c:pt idx="5161">
                  <c:v>-1.12633182797025E-3</c:v>
                </c:pt>
                <c:pt idx="5162">
                  <c:v>-1.12629897105586E-3</c:v>
                </c:pt>
                <c:pt idx="5163">
                  <c:v>-1.1262629083541101E-3</c:v>
                </c:pt>
                <c:pt idx="5164">
                  <c:v>-1.12622369588901E-3</c:v>
                </c:pt>
                <c:pt idx="5165">
                  <c:v>-1.12618140135857E-3</c:v>
                </c:pt>
                <c:pt idx="5166">
                  <c:v>-1.12613609825367E-3</c:v>
                </c:pt>
                <c:pt idx="5167">
                  <c:v>-1.1260878620105001E-3</c:v>
                </c:pt>
                <c:pt idx="5168">
                  <c:v>-1.1260367694511299E-3</c:v>
                </c:pt>
                <c:pt idx="5169">
                  <c:v>-1.12598290170993E-3</c:v>
                </c:pt>
                <c:pt idx="5170">
                  <c:v>-1.1259263496708699E-3</c:v>
                </c:pt>
                <c:pt idx="5171">
                  <c:v>-1.1258672201341E-3</c:v>
                </c:pt>
                <c:pt idx="5172">
                  <c:v>-1.12580564078475E-3</c:v>
                </c:pt>
                <c:pt idx="5173">
                  <c:v>-1.12574176254481E-3</c:v>
                </c:pt>
                <c:pt idx="5174">
                  <c:v>-1.12567575878736E-3</c:v>
                </c:pt>
                <c:pt idx="5175">
                  <c:v>-1.1256078218162999E-3</c:v>
                </c:pt>
                <c:pt idx="5176">
                  <c:v>-1.12553815766709E-3</c:v>
                </c:pt>
                <c:pt idx="5177">
                  <c:v>-1.1254669805246999E-3</c:v>
                </c:pt>
                <c:pt idx="5178">
                  <c:v>-1.12539450790288E-3</c:v>
                </c:pt>
                <c:pt idx="5179">
                  <c:v>-1.1253209573038199E-3</c:v>
                </c:pt>
                <c:pt idx="5180">
                  <c:v>-1.12524654454361E-3</c:v>
                </c:pt>
                <c:pt idx="5181">
                  <c:v>-1.1251714834367599E-3</c:v>
                </c:pt>
                <c:pt idx="5182">
                  <c:v>-1.12509598620604E-3</c:v>
                </c:pt>
                <c:pt idx="5183">
                  <c:v>-1.1250202638848599E-3</c:v>
                </c:pt>
                <c:pt idx="5184">
                  <c:v>-1.12494452610825E-3</c:v>
                </c:pt>
                <c:pt idx="5185">
                  <c:v>-1.12486897998024E-3</c:v>
                </c:pt>
                <c:pt idx="5186">
                  <c:v>-1.1247938280483699E-3</c:v>
                </c:pt>
                <c:pt idx="5187">
                  <c:v>-1.12471926569834E-3</c:v>
                </c:pt>
                <c:pt idx="5188">
                  <c:v>-1.1246454784285501E-3</c:v>
                </c:pt>
                <c:pt idx="5189">
                  <c:v>-1.12457263945361E-3</c:v>
                </c:pt>
                <c:pt idx="5190">
                  <c:v>-1.12450090795203E-3</c:v>
                </c:pt>
                <c:pt idx="5191">
                  <c:v>-1.1244304280731399E-3</c:v>
                </c:pt>
                <c:pt idx="5192">
                  <c:v>-1.1243613286173401E-3</c:v>
                </c:pt>
                <c:pt idx="5193">
                  <c:v>-1.1242937231564301E-3</c:v>
                </c:pt>
                <c:pt idx="5194">
                  <c:v>-1.1242277103025E-3</c:v>
                </c:pt>
                <c:pt idx="5195">
                  <c:v>-1.1241633738762399E-3</c:v>
                </c:pt>
                <c:pt idx="5196">
                  <c:v>-1.1241007828518999E-3</c:v>
                </c:pt>
                <c:pt idx="5197">
                  <c:v>-1.1240399911172101E-3</c:v>
                </c:pt>
                <c:pt idx="5198">
                  <c:v>-1.1239810372179299E-3</c:v>
                </c:pt>
                <c:pt idx="5199">
                  <c:v>-1.12392394430527E-3</c:v>
                </c:pt>
                <c:pt idx="5200">
                  <c:v>-1.12386872045442E-3</c:v>
                </c:pt>
                <c:pt idx="5201">
                  <c:v>-1.1238153594036399E-3</c:v>
                </c:pt>
                <c:pt idx="5202">
                  <c:v>-1.1237638416454201E-3</c:v>
                </c:pt>
                <c:pt idx="5203">
                  <c:v>-1.12371413574182E-3</c:v>
                </c:pt>
                <c:pt idx="5204">
                  <c:v>-1.1236661997588201E-3</c:v>
                </c:pt>
                <c:pt idx="5205">
                  <c:v>-1.1236199827942899E-3</c:v>
                </c:pt>
                <c:pt idx="5206">
                  <c:v>-1.12357542664622E-3</c:v>
                </c:pt>
                <c:pt idx="5207">
                  <c:v>-1.123532467683E-3</c:v>
                </c:pt>
                <c:pt idx="5208">
                  <c:v>-1.1234910389197701E-3</c:v>
                </c:pt>
                <c:pt idx="5209">
                  <c:v>-1.12345107220884E-3</c:v>
                </c:pt>
                <c:pt idx="5210">
                  <c:v>-1.1234125003746901E-3</c:v>
                </c:pt>
                <c:pt idx="5211">
                  <c:v>-1.1233752591098499E-3</c:v>
                </c:pt>
                <c:pt idx="5212">
                  <c:v>-1.1233392885013501E-3</c:v>
                </c:pt>
                <c:pt idx="5213">
                  <c:v>-1.12330453414416E-3</c:v>
                </c:pt>
                <c:pt idx="5214">
                  <c:v>-1.1232709478670199E-3</c:v>
                </c:pt>
                <c:pt idx="5215">
                  <c:v>-1.123238488116E-3</c:v>
                </c:pt>
                <c:pt idx="5216">
                  <c:v>-1.12320712000973E-3</c:v>
                </c:pt>
                <c:pt idx="5217">
                  <c:v>-1.1231768150260499E-3</c:v>
                </c:pt>
                <c:pt idx="5218">
                  <c:v>-1.1231475502436401E-3</c:v>
                </c:pt>
                <c:pt idx="5219">
                  <c:v>-1.1231193070722701E-3</c:v>
                </c:pt>
                <c:pt idx="5220">
                  <c:v>-1.12309206947354E-3</c:v>
                </c:pt>
                <c:pt idx="5221">
                  <c:v>-1.1230658217835001E-3</c:v>
                </c:pt>
                <c:pt idx="5222">
                  <c:v>-1.12304054636354E-3</c:v>
                </c:pt>
                <c:pt idx="5223">
                  <c:v>-1.1230162213833499E-3</c:v>
                </c:pt>
                <c:pt idx="5224">
                  <c:v>-1.1229928190445099E-3</c:v>
                </c:pt>
                <c:pt idx="5225">
                  <c:v>-1.1229703044780201E-3</c:v>
                </c:pt>
                <c:pt idx="5226">
                  <c:v>-1.12294863542253E-3</c:v>
                </c:pt>
                <c:pt idx="5227">
                  <c:v>-1.12292776266895E-3</c:v>
                </c:pt>
                <c:pt idx="5228">
                  <c:v>-1.12290763119369E-3</c:v>
                </c:pt>
                <c:pt idx="5229">
                  <c:v>-1.12288818191672E-3</c:v>
                </c:pt>
                <c:pt idx="5230">
                  <c:v>-1.1228693540682199E-3</c:v>
                </c:pt>
                <c:pt idx="5231">
                  <c:v>-1.12285108814621E-3</c:v>
                </c:pt>
                <c:pt idx="5232">
                  <c:v>-1.12283332932026E-3</c:v>
                </c:pt>
                <c:pt idx="5233">
                  <c:v>-1.12281603088581E-3</c:v>
                </c:pt>
                <c:pt idx="5234">
                  <c:v>-1.1227991570993299E-3</c:v>
                </c:pt>
                <c:pt idx="5235">
                  <c:v>-1.1227826845974201E-3</c:v>
                </c:pt>
                <c:pt idx="5236">
                  <c:v>-1.1227666017654199E-3</c:v>
                </c:pt>
                <c:pt idx="5237">
                  <c:v>-1.12275090589563E-3</c:v>
                </c:pt>
                <c:pt idx="5238">
                  <c:v>-1.1227355986226999E-3</c:v>
                </c:pt>
                <c:pt idx="5239">
                  <c:v>-1.1227206806959599E-3</c:v>
                </c:pt>
                <c:pt idx="5240">
                  <c:v>-1.12270614740468E-3</c:v>
                </c:pt>
                <c:pt idx="5241">
                  <c:v>-1.1226919857965101E-3</c:v>
                </c:pt>
                <c:pt idx="5242">
                  <c:v>-1.1226781742831699E-3</c:v>
                </c:pt>
                <c:pt idx="5243">
                  <c:v>-1.12266468451758E-3</c:v>
                </c:pt>
                <c:pt idx="5244">
                  <c:v>-1.12265148480383E-3</c:v>
                </c:pt>
                <c:pt idx="5245">
                  <c:v>-1.12263854396191E-3</c:v>
                </c:pt>
                <c:pt idx="5246">
                  <c:v>-1.12262583458156E-3</c:v>
                </c:pt>
                <c:pt idx="5247">
                  <c:v>-1.1226133349106499E-3</c:v>
                </c:pt>
                <c:pt idx="5248">
                  <c:v>-1.12260102909697E-3</c:v>
                </c:pt>
                <c:pt idx="5249">
                  <c:v>-1.12258890597849E-3</c:v>
                </c:pt>
                <c:pt idx="5250">
                  <c:v>-1.1225769569670201E-3</c:v>
                </c:pt>
                <c:pt idx="5251">
                  <c:v>-1.12256517371858E-3</c:v>
                </c:pt>
                <c:pt idx="5252">
                  <c:v>-1.1225535462221999E-3</c:v>
                </c:pt>
                <c:pt idx="5253">
                  <c:v>-1.12254206171403E-3</c:v>
                </c:pt>
                <c:pt idx="5254">
                  <c:v>-1.12253070452177E-3</c:v>
                </c:pt>
                <c:pt idx="5255">
                  <c:v>-1.1225194566596699E-3</c:v>
                </c:pt>
                <c:pt idx="5256">
                  <c:v>-1.12250829880729E-3</c:v>
                </c:pt>
                <c:pt idx="5257">
                  <c:v>-1.12249721125378E-3</c:v>
                </c:pt>
                <c:pt idx="5258">
                  <c:v>-1.12248617446934E-3</c:v>
                </c:pt>
                <c:pt idx="5259">
                  <c:v>-1.1224751691317301E-3</c:v>
                </c:pt>
                <c:pt idx="5260">
                  <c:v>-1.1224641756265299E-3</c:v>
                </c:pt>
                <c:pt idx="5261">
                  <c:v>-1.12245317319536E-3</c:v>
                </c:pt>
                <c:pt idx="5262">
                  <c:v>-1.1224421389888399E-3</c:v>
                </c:pt>
                <c:pt idx="5263">
                  <c:v>-1.1224310472742001E-3</c:v>
                </c:pt>
                <c:pt idx="5264">
                  <c:v>-1.12241986896619E-3</c:v>
                </c:pt>
                <c:pt idx="5265">
                  <c:v>-1.12240857152619E-3</c:v>
                </c:pt>
                <c:pt idx="5266">
                  <c:v>-1.12239711915156E-3</c:v>
                </c:pt>
                <c:pt idx="5267">
                  <c:v>-1.1223854730978201E-3</c:v>
                </c:pt>
                <c:pt idx="5268">
                  <c:v>-1.12237359196273E-3</c:v>
                </c:pt>
                <c:pt idx="5269">
                  <c:v>-1.1223614318119301E-3</c:v>
                </c:pt>
                <c:pt idx="5270">
                  <c:v>-1.12234894611378E-3</c:v>
                </c:pt>
                <c:pt idx="5271">
                  <c:v>-1.12233608553334E-3</c:v>
                </c:pt>
                <c:pt idx="5272">
                  <c:v>-1.1223227976802899E-3</c:v>
                </c:pt>
                <c:pt idx="5273">
                  <c:v>-1.12230902690067E-3</c:v>
                </c:pt>
                <c:pt idx="5274">
                  <c:v>-1.1222947141640799E-3</c:v>
                </c:pt>
                <c:pt idx="5275">
                  <c:v>-1.1222797970578801E-3</c:v>
                </c:pt>
                <c:pt idx="5276">
                  <c:v>-1.1222642098851899E-3</c:v>
                </c:pt>
                <c:pt idx="5277">
                  <c:v>-1.1222478838826401E-3</c:v>
                </c:pt>
                <c:pt idx="5278">
                  <c:v>-1.1222307476094599E-3</c:v>
                </c:pt>
                <c:pt idx="5279">
                  <c:v>-1.1222127275850599E-3</c:v>
                </c:pt>
                <c:pt idx="5280">
                  <c:v>-1.1221937492463801E-3</c:v>
                </c:pt>
                <c:pt idx="5281">
                  <c:v>-1.1221737382557601E-3</c:v>
                </c:pt>
                <c:pt idx="5282">
                  <c:v>-1.1221526221336299E-3</c:v>
                </c:pt>
                <c:pt idx="5283">
                  <c:v>-1.1221303321431301E-3</c:v>
                </c:pt>
                <c:pt idx="5284">
                  <c:v>-1.12210680533403E-3</c:v>
                </c:pt>
                <c:pt idx="5285">
                  <c:v>-1.12208198666086E-3</c:v>
                </c:pt>
                <c:pt idx="5286">
                  <c:v>-1.1220558311110401E-3</c:v>
                </c:pt>
                <c:pt idx="5287">
                  <c:v>-1.1220283057904201E-3</c:v>
                </c:pt>
                <c:pt idx="5288">
                  <c:v>-1.1219993919011401E-3</c:v>
                </c:pt>
                <c:pt idx="5289">
                  <c:v>-1.1219690865101101E-3</c:v>
                </c:pt>
                <c:pt idx="5290">
                  <c:v>-1.1219374039596901E-3</c:v>
                </c:pt>
                <c:pt idx="5291">
                  <c:v>-1.1219043767422699E-3</c:v>
                </c:pt>
                <c:pt idx="5292">
                  <c:v>-1.1218700556669401E-3</c:v>
                </c:pt>
                <c:pt idx="5293">
                  <c:v>-1.12183450920343E-3</c:v>
                </c:pt>
                <c:pt idx="5294">
                  <c:v>-1.12179782198567E-3</c:v>
                </c:pt>
                <c:pt idx="5295">
                  <c:v>-1.12176009257032E-3</c:v>
                </c:pt>
                <c:pt idx="5296">
                  <c:v>-1.1217214306376399E-3</c:v>
                </c:pt>
                <c:pt idx="5297">
                  <c:v>-1.12168195386989E-3</c:v>
                </c:pt>
                <c:pt idx="5298">
                  <c:v>-1.12164178473968E-3</c:v>
                </c:pt>
                <c:pt idx="5299">
                  <c:v>-1.1216010474123901E-3</c:v>
                </c:pt>
                <c:pt idx="5300">
                  <c:v>-1.1215598649467499E-3</c:v>
                </c:pt>
                <c:pt idx="5301">
                  <c:v>-1.1215183569914899E-3</c:v>
                </c:pt>
                <c:pt idx="5302">
                  <c:v>-1.1214766382130099E-3</c:v>
                </c:pt>
                <c:pt idx="5303">
                  <c:v>-1.1214348177016899E-3</c:v>
                </c:pt>
                <c:pt idx="5304">
                  <c:v>-1.1213929995290701E-3</c:v>
                </c:pt>
                <c:pt idx="5305">
                  <c:v>-1.12135128443255E-3</c:v>
                </c:pt>
                <c:pt idx="5306">
                  <c:v>-1.1213097723117499E-3</c:v>
                </c:pt>
                <c:pt idx="5307">
                  <c:v>-1.1212685649307E-3</c:v>
                </c:pt>
                <c:pt idx="5308">
                  <c:v>-1.12122776805518E-3</c:v>
                </c:pt>
                <c:pt idx="5309">
                  <c:v>-1.12118749231363E-3</c:v>
                </c:pt>
                <c:pt idx="5310">
                  <c:v>-1.12114785236834E-3</c:v>
                </c:pt>
                <c:pt idx="5311">
                  <c:v>-1.12110896443748E-3</c:v>
                </c:pt>
                <c:pt idx="5312">
                  <c:v>-1.12107094267003E-3</c:v>
                </c:pt>
                <c:pt idx="5313">
                  <c:v>-1.1210338951865601E-3</c:v>
                </c:pt>
                <c:pt idx="5314">
                  <c:v>-1.1209979206622299E-3</c:v>
                </c:pt>
                <c:pt idx="5315">
                  <c:v>-1.12096310613692E-3</c:v>
                </c:pt>
                <c:pt idx="5316">
                  <c:v>-1.12092952636861E-3</c:v>
                </c:pt>
                <c:pt idx="5317">
                  <c:v>-1.12089724462775E-3</c:v>
                </c:pt>
                <c:pt idx="5318">
                  <c:v>-1.1208663144870899E-3</c:v>
                </c:pt>
                <c:pt idx="5319">
                  <c:v>-1.1208367819845399E-3</c:v>
                </c:pt>
                <c:pt idx="5320">
                  <c:v>-1.12080868754797E-3</c:v>
                </c:pt>
                <c:pt idx="5321">
                  <c:v>-1.1207820672453699E-3</c:v>
                </c:pt>
                <c:pt idx="5322">
                  <c:v>-1.1207569531881199E-3</c:v>
                </c:pt>
                <c:pt idx="5323">
                  <c:v>-1.12073337318573E-3</c:v>
                </c:pt>
                <c:pt idx="5324">
                  <c:v>-1.1207113499519599E-3</c:v>
                </c:pt>
                <c:pt idx="5325">
                  <c:v>-1.1206909002479299E-3</c:v>
                </c:pt>
                <c:pt idx="5326">
                  <c:v>-1.1206720343127101E-3</c:v>
                </c:pt>
                <c:pt idx="5327">
                  <c:v>-1.12065475580035E-3</c:v>
                </c:pt>
                <c:pt idx="5328">
                  <c:v>-1.12063906226888E-3</c:v>
                </c:pt>
                <c:pt idx="5329">
                  <c:v>-1.1206249461064601E-3</c:v>
                </c:pt>
                <c:pt idx="5330">
                  <c:v>-1.1206123956764801E-3</c:v>
                </c:pt>
                <c:pt idx="5331">
                  <c:v>-1.12060139643749E-3</c:v>
                </c:pt>
                <c:pt idx="5332">
                  <c:v>-1.12059193184382E-3</c:v>
                </c:pt>
                <c:pt idx="5333">
                  <c:v>-1.12058398392875E-3</c:v>
                </c:pt>
                <c:pt idx="5334">
                  <c:v>-1.12057753358361E-3</c:v>
                </c:pt>
                <c:pt idx="5335">
                  <c:v>-1.1205725606332E-3</c:v>
                </c:pt>
                <c:pt idx="5336">
                  <c:v>-1.1205690438482901E-3</c:v>
                </c:pt>
                <c:pt idx="5337">
                  <c:v>-1.12056696102225E-3</c:v>
                </c:pt>
                <c:pt idx="5338">
                  <c:v>-1.12056628918196E-3</c:v>
                </c:pt>
                <c:pt idx="5339">
                  <c:v>-1.12056700492951E-3</c:v>
                </c:pt>
                <c:pt idx="5340">
                  <c:v>-1.1205690848478599E-3</c:v>
                </c:pt>
                <c:pt idx="5341">
                  <c:v>-1.1205725058721801E-3</c:v>
                </c:pt>
                <c:pt idx="5342">
                  <c:v>-1.1205772455336199E-3</c:v>
                </c:pt>
                <c:pt idx="5343">
                  <c:v>-1.12058328201073E-3</c:v>
                </c:pt>
                <c:pt idx="5344">
                  <c:v>-1.12059059396075E-3</c:v>
                </c:pt>
                <c:pt idx="5345">
                  <c:v>-1.1205991601267E-3</c:v>
                </c:pt>
                <c:pt idx="5346">
                  <c:v>-1.1206089587250999E-3</c:v>
                </c:pt>
                <c:pt idx="5347">
                  <c:v>-1.12061996661724E-3</c:v>
                </c:pt>
                <c:pt idx="5348">
                  <c:v>-1.1206321582675901E-3</c:v>
                </c:pt>
                <c:pt idx="5349">
                  <c:v>-1.12064550450683E-3</c:v>
                </c:pt>
                <c:pt idx="5350">
                  <c:v>-1.1206599711442199E-3</c:v>
                </c:pt>
                <c:pt idx="5351">
                  <c:v>-1.1206755175065699E-3</c:v>
                </c:pt>
                <c:pt idx="5352">
                  <c:v>-1.1206920950053E-3</c:v>
                </c:pt>
                <c:pt idx="5353">
                  <c:v>-1.1207096458403501E-3</c:v>
                </c:pt>
                <c:pt idx="5354">
                  <c:v>-1.1207281019397801E-3</c:v>
                </c:pt>
                <c:pt idx="5355">
                  <c:v>-1.1207473842143E-3</c:v>
                </c:pt>
                <c:pt idx="5356">
                  <c:v>-1.12076740218838E-3</c:v>
                </c:pt>
                <c:pt idx="5357">
                  <c:v>-1.1207880540594201E-3</c:v>
                </c:pt>
                <c:pt idx="5358">
                  <c:v>-1.1208092272349201E-3</c:v>
                </c:pt>
                <c:pt idx="5359">
                  <c:v>-1.1208307993932499E-3</c:v>
                </c:pt>
                <c:pt idx="5360">
                  <c:v>-1.1208526400964399E-3</c:v>
                </c:pt>
                <c:pt idx="5361">
                  <c:v>-1.1208746129443201E-3</c:v>
                </c:pt>
                <c:pt idx="5362">
                  <c:v>-1.12089657819808E-3</c:v>
                </c:pt>
                <c:pt idx="5363">
                  <c:v>-1.12091839573216E-3</c:v>
                </c:pt>
                <c:pt idx="5364">
                  <c:v>-1.1209399281114599E-3</c:v>
                </c:pt>
                <c:pt idx="5365">
                  <c:v>-1.12096104356007E-3</c:v>
                </c:pt>
                <c:pt idx="5366">
                  <c:v>-1.1209816185947399E-3</c:v>
                </c:pt>
                <c:pt idx="5367">
                  <c:v>-1.1210015401405401E-3</c:v>
                </c:pt>
                <c:pt idx="5368">
                  <c:v>-1.1210207070102801E-3</c:v>
                </c:pt>
                <c:pt idx="5369">
                  <c:v>-1.1210390306933601E-3</c:v>
                </c:pt>
                <c:pt idx="5370">
                  <c:v>-1.1210564354503399E-3</c:v>
                </c:pt>
                <c:pt idx="5371">
                  <c:v>-1.12107285774993E-3</c:v>
                </c:pt>
                <c:pt idx="5372">
                  <c:v>-1.12108824513042E-3</c:v>
                </c:pt>
                <c:pt idx="5373">
                  <c:v>-1.1211025546370101E-3</c:v>
                </c:pt>
                <c:pt idx="5374">
                  <c:v>-1.12111575108189E-3</c:v>
                </c:pt>
                <c:pt idx="5375">
                  <c:v>-1.12112780547004E-3</c:v>
                </c:pt>
                <c:pt idx="5376">
                  <c:v>-1.1211386939830299E-3</c:v>
                </c:pt>
                <c:pt idx="5377">
                  <c:v>-1.12114839786698E-3</c:v>
                </c:pt>
                <c:pt idx="5378">
                  <c:v>-1.12115690440672E-3</c:v>
                </c:pt>
                <c:pt idx="5379">
                  <c:v>-1.12116420890938E-3</c:v>
                </c:pt>
                <c:pt idx="5380">
                  <c:v>-1.1211703173399301E-3</c:v>
                </c:pt>
                <c:pt idx="5381">
                  <c:v>-1.12117524903885E-3</c:v>
                </c:pt>
                <c:pt idx="5382">
                  <c:v>-1.12117903888738E-3</c:v>
                </c:pt>
                <c:pt idx="5383">
                  <c:v>-1.1211817383982099E-3</c:v>
                </c:pt>
                <c:pt idx="5384">
                  <c:v>-1.12118341546829E-3</c:v>
                </c:pt>
                <c:pt idx="5385">
                  <c:v>-1.1211841528561801E-3</c:v>
                </c:pt>
                <c:pt idx="5386">
                  <c:v>-1.1211840457390099E-3</c:v>
                </c:pt>
                <c:pt idx="5387">
                  <c:v>-1.1211831988818799E-3</c:v>
                </c:pt>
                <c:pt idx="5388">
                  <c:v>-1.12118172397231E-3</c:v>
                </c:pt>
                <c:pt idx="5389">
                  <c:v>-1.1211797375455001E-3</c:v>
                </c:pt>
                <c:pt idx="5390">
                  <c:v>-1.1211773597023999E-3</c:v>
                </c:pt>
                <c:pt idx="5391">
                  <c:v>-1.1211747135750601E-3</c:v>
                </c:pt>
                <c:pt idx="5392">
                  <c:v>-1.1211719252926099E-3</c:v>
                </c:pt>
                <c:pt idx="5393">
                  <c:v>-1.1211691240968101E-3</c:v>
                </c:pt>
                <c:pt idx="5394">
                  <c:v>-1.12116644226196E-3</c:v>
                </c:pt>
                <c:pt idx="5395">
                  <c:v>-1.12116401457623E-3</c:v>
                </c:pt>
                <c:pt idx="5396">
                  <c:v>-1.12116197729595E-3</c:v>
                </c:pt>
                <c:pt idx="5397">
                  <c:v>-1.1211604666434599E-3</c:v>
                </c:pt>
                <c:pt idx="5398">
                  <c:v>-1.12115961703618E-3</c:v>
                </c:pt>
                <c:pt idx="5399">
                  <c:v>-1.12115955928434E-3</c:v>
                </c:pt>
                <c:pt idx="5400">
                  <c:v>-1.1211604189724101E-3</c:v>
                </c:pt>
                <c:pt idx="5401">
                  <c:v>-1.1211623151624599E-3</c:v>
                </c:pt>
                <c:pt idx="5402">
                  <c:v>-1.1211653594578499E-3</c:v>
                </c:pt>
                <c:pt idx="5403">
                  <c:v>-1.1211696553737999E-3</c:v>
                </c:pt>
                <c:pt idx="5404">
                  <c:v>-1.1211752979048699E-3</c:v>
                </c:pt>
                <c:pt idx="5405">
                  <c:v>-1.12118237316957E-3</c:v>
                </c:pt>
                <c:pt idx="5406">
                  <c:v>-1.1211909580449201E-3</c:v>
                </c:pt>
                <c:pt idx="5407">
                  <c:v>-1.12120111976298E-3</c:v>
                </c:pt>
                <c:pt idx="5408">
                  <c:v>-1.1212129155029999E-3</c:v>
                </c:pt>
                <c:pt idx="5409">
                  <c:v>-1.1212263920574799E-3</c:v>
                </c:pt>
                <c:pt idx="5410">
                  <c:v>-1.1212415856647799E-3</c:v>
                </c:pt>
                <c:pt idx="5411">
                  <c:v>-1.12125852208524E-3</c:v>
                </c:pt>
                <c:pt idx="5412">
                  <c:v>-1.1212772169626401E-3</c:v>
                </c:pt>
                <c:pt idx="5413">
                  <c:v>-1.12129767647242E-3</c:v>
                </c:pt>
                <c:pt idx="5414">
                  <c:v>-1.1213198982253901E-3</c:v>
                </c:pt>
                <c:pt idx="5415">
                  <c:v>-1.12134387237613E-3</c:v>
                </c:pt>
                <c:pt idx="5416">
                  <c:v>-1.12136958287622E-3</c:v>
                </c:pt>
                <c:pt idx="5417">
                  <c:v>-1.1213970088092399E-3</c:v>
                </c:pt>
                <c:pt idx="5418">
                  <c:v>-1.1214261257390099E-3</c:v>
                </c:pt>
                <c:pt idx="5419">
                  <c:v>-1.12145690699509E-3</c:v>
                </c:pt>
                <c:pt idx="5420">
                  <c:v>-1.12148932481398E-3</c:v>
                </c:pt>
                <c:pt idx="5421">
                  <c:v>-1.1215233512544001E-3</c:v>
                </c:pt>
                <c:pt idx="5422">
                  <c:v>-1.1215589588172399E-3</c:v>
                </c:pt>
                <c:pt idx="5423">
                  <c:v>-1.1215961207214501E-3</c:v>
                </c:pt>
                <c:pt idx="5424">
                  <c:v>-1.1216348108146999E-3</c:v>
                </c:pt>
                <c:pt idx="5425">
                  <c:v>-1.1216750031243601E-3</c:v>
                </c:pt>
                <c:pt idx="5426">
                  <c:v>-1.12171667107597E-3</c:v>
                </c:pt>
                <c:pt idx="5427">
                  <c:v>-1.1217597864240599E-3</c:v>
                </c:pt>
                <c:pt idx="5428">
                  <c:v>-1.1218043179567999E-3</c:v>
                </c:pt>
                <c:pt idx="5429">
                  <c:v>-1.1218502300554701E-3</c:v>
                </c:pt>
                <c:pt idx="5430">
                  <c:v>-1.12189748121409E-3</c:v>
                </c:pt>
                <c:pt idx="5431">
                  <c:v>-1.1219460226503E-3</c:v>
                </c:pt>
                <c:pt idx="5432">
                  <c:v>-1.12199579715679E-3</c:v>
                </c:pt>
                <c:pt idx="5433">
                  <c:v>-1.12204673834267E-3</c:v>
                </c:pt>
                <c:pt idx="5434">
                  <c:v>-1.1220987703902301E-3</c:v>
                </c:pt>
                <c:pt idx="5435">
                  <c:v>-1.12215180840241E-3</c:v>
                </c:pt>
                <c:pt idx="5436">
                  <c:v>-1.1222057593488299E-3</c:v>
                </c:pt>
                <c:pt idx="5437">
                  <c:v>-1.1222605235474299E-3</c:v>
                </c:pt>
                <c:pt idx="5438">
                  <c:v>-1.1223159965577201E-3</c:v>
                </c:pt>
                <c:pt idx="5439">
                  <c:v>-1.12237207132256E-3</c:v>
                </c:pt>
                <c:pt idx="5440">
                  <c:v>-1.1224286403744899E-3</c:v>
                </c:pt>
                <c:pt idx="5441">
                  <c:v>-1.12248559791747E-3</c:v>
                </c:pt>
                <c:pt idx="5442">
                  <c:v>-1.1225428415966099E-3</c:v>
                </c:pt>
                <c:pt idx="5443">
                  <c:v>-1.1226002737771E-3</c:v>
                </c:pt>
                <c:pt idx="5444">
                  <c:v>-1.12265780217938E-3</c:v>
                </c:pt>
                <c:pt idx="5445">
                  <c:v>-1.122715339774E-3</c:v>
                </c:pt>
                <c:pt idx="5446">
                  <c:v>-1.1227728039378401E-3</c:v>
                </c:pt>
                <c:pt idx="5447">
                  <c:v>-1.12283011500779E-3</c:v>
                </c:pt>
                <c:pt idx="5448">
                  <c:v>-1.1228871945084999E-3</c:v>
                </c:pt>
                <c:pt idx="5449">
                  <c:v>-1.1229439634370801E-3</c:v>
                </c:pt>
                <c:pt idx="5450">
                  <c:v>-1.1230003410128799E-3</c:v>
                </c:pt>
                <c:pt idx="5451">
                  <c:v>-1.1230562442224299E-3</c:v>
                </c:pt>
                <c:pt idx="5452">
                  <c:v>-1.1231115883166001E-3</c:v>
                </c:pt>
                <c:pt idx="5453">
                  <c:v>-1.1231662881908101E-3</c:v>
                </c:pt>
                <c:pt idx="5454">
                  <c:v>-1.1232202603643801E-3</c:v>
                </c:pt>
                <c:pt idx="5455">
                  <c:v>-1.12327342513468E-3</c:v>
                </c:pt>
                <c:pt idx="5456">
                  <c:v>-1.12332570845528E-3</c:v>
                </c:pt>
                <c:pt idx="5457">
                  <c:v>-1.12337704317958E-3</c:v>
                </c:pt>
                <c:pt idx="5458">
                  <c:v>-1.1234273694910701E-3</c:v>
                </c:pt>
                <c:pt idx="5459">
                  <c:v>-1.1234766345525301E-3</c:v>
                </c:pt>
                <c:pt idx="5460">
                  <c:v>-1.1235247915902401E-3</c:v>
                </c:pt>
                <c:pt idx="5461">
                  <c:v>-1.1235717987370501E-3</c:v>
                </c:pt>
                <c:pt idx="5462">
                  <c:v>-1.1236176179697599E-3</c:v>
                </c:pt>
                <c:pt idx="5463">
                  <c:v>-1.12366221439865E-3</c:v>
                </c:pt>
                <c:pt idx="5464">
                  <c:v>-1.12370555603105E-3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95FC-4B9E-852A-B1698EE7E2F4}"/>
            </c:ext>
          </c:extLst>
        </c:ser>
        <c:ser>
          <c:idx val="1"/>
          <c:order val="1"/>
          <c:spPr>
            <a:ln w="1905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'без дульного тормоза'!$B$17:$HBF$17</c:f>
              <c:numCache>
                <c:formatCode>General</c:formatCode>
                <c:ptCount val="5465"/>
                <c:pt idx="0">
                  <c:v>0</c:v>
                </c:pt>
                <c:pt idx="1">
                  <c:v>1.3736981815118701E-2</c:v>
                </c:pt>
                <c:pt idx="2">
                  <c:v>2.7473963630237401E-2</c:v>
                </c:pt>
                <c:pt idx="3">
                  <c:v>4.1210945445356001E-2</c:v>
                </c:pt>
                <c:pt idx="4">
                  <c:v>5.4947927260474698E-2</c:v>
                </c:pt>
                <c:pt idx="5">
                  <c:v>6.8684909075593395E-2</c:v>
                </c:pt>
                <c:pt idx="6">
                  <c:v>8.2421890890712099E-2</c:v>
                </c:pt>
                <c:pt idx="7">
                  <c:v>9.6158872705830706E-2</c:v>
                </c:pt>
                <c:pt idx="8">
                  <c:v>0.10989585452094899</c:v>
                </c:pt>
                <c:pt idx="9">
                  <c:v>0.123632836336068</c:v>
                </c:pt>
                <c:pt idx="10">
                  <c:v>0.13736981815118701</c:v>
                </c:pt>
                <c:pt idx="11">
                  <c:v>0.15110679996630499</c:v>
                </c:pt>
                <c:pt idx="12">
                  <c:v>0.164843781781424</c:v>
                </c:pt>
                <c:pt idx="13">
                  <c:v>0.17858076359654301</c:v>
                </c:pt>
                <c:pt idx="14">
                  <c:v>0.192317745411661</c:v>
                </c:pt>
                <c:pt idx="15">
                  <c:v>0.20605472722678</c:v>
                </c:pt>
                <c:pt idx="16">
                  <c:v>0.21979170904189901</c:v>
                </c:pt>
                <c:pt idx="17">
                  <c:v>0.233528690857017</c:v>
                </c:pt>
                <c:pt idx="18">
                  <c:v>0.24726567267213601</c:v>
                </c:pt>
                <c:pt idx="19">
                  <c:v>0.26100265448725501</c:v>
                </c:pt>
                <c:pt idx="20">
                  <c:v>0.27473963630237402</c:v>
                </c:pt>
                <c:pt idx="21">
                  <c:v>0.28847661811749198</c:v>
                </c:pt>
                <c:pt idx="22">
                  <c:v>0.30221359993261099</c:v>
                </c:pt>
                <c:pt idx="23">
                  <c:v>0.31595058174773</c:v>
                </c:pt>
                <c:pt idx="24">
                  <c:v>0.32968756356284801</c:v>
                </c:pt>
                <c:pt idx="25">
                  <c:v>0.34342454537796702</c:v>
                </c:pt>
                <c:pt idx="26">
                  <c:v>0.35716152719308603</c:v>
                </c:pt>
                <c:pt idx="27">
                  <c:v>0.37089850900820398</c:v>
                </c:pt>
                <c:pt idx="28">
                  <c:v>0.38463549082332299</c:v>
                </c:pt>
                <c:pt idx="29">
                  <c:v>0.398372472638442</c:v>
                </c:pt>
                <c:pt idx="30">
                  <c:v>0.41210945445356001</c:v>
                </c:pt>
                <c:pt idx="31">
                  <c:v>0.42584643626867902</c:v>
                </c:pt>
                <c:pt idx="32">
                  <c:v>0.43958341808379803</c:v>
                </c:pt>
                <c:pt idx="33">
                  <c:v>0.45332039989891598</c:v>
                </c:pt>
                <c:pt idx="34">
                  <c:v>0.46705738171403499</c:v>
                </c:pt>
                <c:pt idx="35">
                  <c:v>0.480794363529154</c:v>
                </c:pt>
                <c:pt idx="36">
                  <c:v>0.49453134534427201</c:v>
                </c:pt>
                <c:pt idx="37">
                  <c:v>0.50826832715939096</c:v>
                </c:pt>
                <c:pt idx="38">
                  <c:v>0.52200530897451003</c:v>
                </c:pt>
                <c:pt idx="39">
                  <c:v>0.53574229078962798</c:v>
                </c:pt>
                <c:pt idx="40">
                  <c:v>0.54947927260474705</c:v>
                </c:pt>
                <c:pt idx="41">
                  <c:v>0.563216254419866</c:v>
                </c:pt>
                <c:pt idx="42">
                  <c:v>0.57695323623498396</c:v>
                </c:pt>
                <c:pt idx="43">
                  <c:v>0.59069021805010302</c:v>
                </c:pt>
                <c:pt idx="44">
                  <c:v>0.60442719986522198</c:v>
                </c:pt>
                <c:pt idx="45">
                  <c:v>0.61816418168034004</c:v>
                </c:pt>
                <c:pt idx="46">
                  <c:v>0.631901163495459</c:v>
                </c:pt>
                <c:pt idx="47">
                  <c:v>0.64563814531057795</c:v>
                </c:pt>
                <c:pt idx="48">
                  <c:v>0.65937512712569601</c:v>
                </c:pt>
                <c:pt idx="49">
                  <c:v>0.67311210894081497</c:v>
                </c:pt>
                <c:pt idx="50">
                  <c:v>0.68684909075593403</c:v>
                </c:pt>
                <c:pt idx="51">
                  <c:v>0.70058607257105199</c:v>
                </c:pt>
                <c:pt idx="52">
                  <c:v>0.71432305438617105</c:v>
                </c:pt>
                <c:pt idx="53">
                  <c:v>0.72806003620129001</c:v>
                </c:pt>
                <c:pt idx="54">
                  <c:v>0.74179701801640896</c:v>
                </c:pt>
                <c:pt idx="55">
                  <c:v>0.75553399983152703</c:v>
                </c:pt>
                <c:pt idx="56">
                  <c:v>0.76927098164664598</c:v>
                </c:pt>
                <c:pt idx="57">
                  <c:v>0.78300796346176504</c:v>
                </c:pt>
                <c:pt idx="58">
                  <c:v>0.796744945276883</c:v>
                </c:pt>
                <c:pt idx="59">
                  <c:v>0.81048192709200195</c:v>
                </c:pt>
                <c:pt idx="60">
                  <c:v>0.82421890890712102</c:v>
                </c:pt>
                <c:pt idx="61">
                  <c:v>0.83795589072223897</c:v>
                </c:pt>
                <c:pt idx="62">
                  <c:v>0.85169287253735804</c:v>
                </c:pt>
                <c:pt idx="63">
                  <c:v>0.86542985435247699</c:v>
                </c:pt>
                <c:pt idx="64">
                  <c:v>0.87916683616759495</c:v>
                </c:pt>
                <c:pt idx="65">
                  <c:v>0.89290381798271401</c:v>
                </c:pt>
                <c:pt idx="66">
                  <c:v>0.90664079979783296</c:v>
                </c:pt>
                <c:pt idx="67">
                  <c:v>0.92037778161295103</c:v>
                </c:pt>
                <c:pt idx="68">
                  <c:v>0.93411476342806998</c:v>
                </c:pt>
                <c:pt idx="69">
                  <c:v>0.94785174524318905</c:v>
                </c:pt>
                <c:pt idx="70">
                  <c:v>0.961588727058307</c:v>
                </c:pt>
                <c:pt idx="71">
                  <c:v>0.97532570887342596</c:v>
                </c:pt>
                <c:pt idx="72">
                  <c:v>0.98906269068854502</c:v>
                </c:pt>
                <c:pt idx="73">
                  <c:v>1.0027996725036601</c:v>
                </c:pt>
                <c:pt idx="74">
                  <c:v>1.0165366543187799</c:v>
                </c:pt>
                <c:pt idx="75">
                  <c:v>1.0302736361339</c:v>
                </c:pt>
                <c:pt idx="76">
                  <c:v>1.0440106179490201</c:v>
                </c:pt>
                <c:pt idx="77">
                  <c:v>1.0577475997641399</c:v>
                </c:pt>
                <c:pt idx="78">
                  <c:v>1.07148458157926</c:v>
                </c:pt>
                <c:pt idx="79">
                  <c:v>1.08522156339438</c:v>
                </c:pt>
                <c:pt idx="80">
                  <c:v>1.0989585452094901</c:v>
                </c:pt>
                <c:pt idx="81">
                  <c:v>1.1126955270246099</c:v>
                </c:pt>
                <c:pt idx="82">
                  <c:v>1.12643250883973</c:v>
                </c:pt>
                <c:pt idx="83">
                  <c:v>1.1401694906548501</c:v>
                </c:pt>
                <c:pt idx="84">
                  <c:v>1.1539064724699699</c:v>
                </c:pt>
                <c:pt idx="85">
                  <c:v>1.16764345428509</c:v>
                </c:pt>
                <c:pt idx="86">
                  <c:v>1.18138043610021</c:v>
                </c:pt>
                <c:pt idx="87">
                  <c:v>1.1951174179153199</c:v>
                </c:pt>
                <c:pt idx="88">
                  <c:v>1.20885439973044</c:v>
                </c:pt>
                <c:pt idx="89">
                  <c:v>1.22259138154556</c:v>
                </c:pt>
                <c:pt idx="90">
                  <c:v>1.2363283633606801</c:v>
                </c:pt>
                <c:pt idx="91">
                  <c:v>1.2500653451757999</c:v>
                </c:pt>
                <c:pt idx="92">
                  <c:v>1.26380232699092</c:v>
                </c:pt>
                <c:pt idx="93">
                  <c:v>1.2775393088060401</c:v>
                </c:pt>
                <c:pt idx="94">
                  <c:v>1.2912762906211599</c:v>
                </c:pt>
                <c:pt idx="95">
                  <c:v>1.30501327243627</c:v>
                </c:pt>
                <c:pt idx="96">
                  <c:v>1.31875025425139</c:v>
                </c:pt>
                <c:pt idx="97">
                  <c:v>1.3324872360665101</c:v>
                </c:pt>
                <c:pt idx="98">
                  <c:v>1.3462242178816299</c:v>
                </c:pt>
                <c:pt idx="99">
                  <c:v>1.35996119969675</c:v>
                </c:pt>
                <c:pt idx="100">
                  <c:v>1.3736981815118701</c:v>
                </c:pt>
                <c:pt idx="101">
                  <c:v>1.3874351633269899</c:v>
                </c:pt>
                <c:pt idx="102">
                  <c:v>1.4011721451421</c:v>
                </c:pt>
                <c:pt idx="103">
                  <c:v>1.41490912695722</c:v>
                </c:pt>
                <c:pt idx="104">
                  <c:v>1.4286461087723401</c:v>
                </c:pt>
                <c:pt idx="105">
                  <c:v>1.4423830905874599</c:v>
                </c:pt>
                <c:pt idx="106">
                  <c:v>1.45612007240258</c:v>
                </c:pt>
                <c:pt idx="107">
                  <c:v>1.4698570542177001</c:v>
                </c:pt>
                <c:pt idx="108">
                  <c:v>1.4835940360328199</c:v>
                </c:pt>
                <c:pt idx="109">
                  <c:v>1.49733101784794</c:v>
                </c:pt>
                <c:pt idx="110">
                  <c:v>1.5110679996630501</c:v>
                </c:pt>
                <c:pt idx="111">
                  <c:v>1.5248049814781699</c:v>
                </c:pt>
                <c:pt idx="112">
                  <c:v>1.53854196329329</c:v>
                </c:pt>
                <c:pt idx="113">
                  <c:v>1.55227894510841</c:v>
                </c:pt>
                <c:pt idx="114">
                  <c:v>1.5660159269235301</c:v>
                </c:pt>
                <c:pt idx="115">
                  <c:v>1.5797529087386499</c:v>
                </c:pt>
                <c:pt idx="116">
                  <c:v>1.59348989055377</c:v>
                </c:pt>
                <c:pt idx="117">
                  <c:v>1.6072268723688901</c:v>
                </c:pt>
                <c:pt idx="118">
                  <c:v>1.6209638541839999</c:v>
                </c:pt>
                <c:pt idx="119">
                  <c:v>1.63470083599912</c:v>
                </c:pt>
                <c:pt idx="120">
                  <c:v>1.64843781781424</c:v>
                </c:pt>
                <c:pt idx="121">
                  <c:v>1.6621747996293601</c:v>
                </c:pt>
                <c:pt idx="122">
                  <c:v>1.6759117814444799</c:v>
                </c:pt>
                <c:pt idx="123">
                  <c:v>1.6896487632596</c:v>
                </c:pt>
                <c:pt idx="124">
                  <c:v>1.7033857450747201</c:v>
                </c:pt>
                <c:pt idx="125">
                  <c:v>1.7171227268898299</c:v>
                </c:pt>
                <c:pt idx="126">
                  <c:v>1.73085970870495</c:v>
                </c:pt>
                <c:pt idx="127">
                  <c:v>1.74459669052007</c:v>
                </c:pt>
                <c:pt idx="128">
                  <c:v>1.7583336723351899</c:v>
                </c:pt>
                <c:pt idx="129">
                  <c:v>1.77207065415031</c:v>
                </c:pt>
                <c:pt idx="130">
                  <c:v>1.78580763596543</c:v>
                </c:pt>
                <c:pt idx="131">
                  <c:v>1.7995446177805501</c:v>
                </c:pt>
                <c:pt idx="132">
                  <c:v>1.8132815995956699</c:v>
                </c:pt>
                <c:pt idx="133">
                  <c:v>1.82701858141078</c:v>
                </c:pt>
                <c:pt idx="134">
                  <c:v>1.8407555632259001</c:v>
                </c:pt>
                <c:pt idx="135">
                  <c:v>1.8544925450410199</c:v>
                </c:pt>
                <c:pt idx="136">
                  <c:v>1.86822952685614</c:v>
                </c:pt>
                <c:pt idx="137">
                  <c:v>1.88196650867126</c:v>
                </c:pt>
                <c:pt idx="138">
                  <c:v>1.8957034904863801</c:v>
                </c:pt>
                <c:pt idx="139">
                  <c:v>1.9094404723014999</c:v>
                </c:pt>
                <c:pt idx="140">
                  <c:v>1.92317745411661</c:v>
                </c:pt>
                <c:pt idx="141">
                  <c:v>1.9369144359317301</c:v>
                </c:pt>
                <c:pt idx="142">
                  <c:v>1.9506514177468499</c:v>
                </c:pt>
                <c:pt idx="143">
                  <c:v>1.96438839956197</c:v>
                </c:pt>
                <c:pt idx="144">
                  <c:v>1.97812538137709</c:v>
                </c:pt>
                <c:pt idx="145">
                  <c:v>1.9918623631922101</c:v>
                </c:pt>
                <c:pt idx="146">
                  <c:v>2.0055993450073299</c:v>
                </c:pt>
                <c:pt idx="147">
                  <c:v>2.01933632682245</c:v>
                </c:pt>
                <c:pt idx="148">
                  <c:v>2.0330733086375599</c:v>
                </c:pt>
                <c:pt idx="149">
                  <c:v>2.0468102904526799</c:v>
                </c:pt>
                <c:pt idx="150">
                  <c:v>2.0605472722678</c:v>
                </c:pt>
                <c:pt idx="151">
                  <c:v>2.0742842540829201</c:v>
                </c:pt>
                <c:pt idx="152">
                  <c:v>2.0880212358980401</c:v>
                </c:pt>
                <c:pt idx="153">
                  <c:v>2.1017582177131602</c:v>
                </c:pt>
                <c:pt idx="154">
                  <c:v>2.1154951995282798</c:v>
                </c:pt>
                <c:pt idx="155">
                  <c:v>2.1292321813433901</c:v>
                </c:pt>
                <c:pt idx="156">
                  <c:v>2.1429691631585102</c:v>
                </c:pt>
                <c:pt idx="157">
                  <c:v>2.1567061449736298</c:v>
                </c:pt>
                <c:pt idx="158">
                  <c:v>2.1704431267887498</c:v>
                </c:pt>
                <c:pt idx="159">
                  <c:v>2.1841801086038699</c:v>
                </c:pt>
                <c:pt idx="160">
                  <c:v>2.19791709041899</c:v>
                </c:pt>
                <c:pt idx="161">
                  <c:v>2.21165407223411</c:v>
                </c:pt>
                <c:pt idx="162">
                  <c:v>2.2253910540492301</c:v>
                </c:pt>
                <c:pt idx="163">
                  <c:v>2.2391280358643399</c:v>
                </c:pt>
                <c:pt idx="164">
                  <c:v>2.25286501767946</c:v>
                </c:pt>
                <c:pt idx="165">
                  <c:v>2.2666019994945801</c:v>
                </c:pt>
                <c:pt idx="166">
                  <c:v>2.2803389813097001</c:v>
                </c:pt>
                <c:pt idx="167">
                  <c:v>2.2940759631248202</c:v>
                </c:pt>
                <c:pt idx="168">
                  <c:v>2.3078129449399398</c:v>
                </c:pt>
                <c:pt idx="169">
                  <c:v>2.3215499267550599</c:v>
                </c:pt>
                <c:pt idx="170">
                  <c:v>2.33528690857018</c:v>
                </c:pt>
                <c:pt idx="171">
                  <c:v>2.3490238903852898</c:v>
                </c:pt>
                <c:pt idx="172">
                  <c:v>2.3627608722004099</c:v>
                </c:pt>
                <c:pt idx="173">
                  <c:v>2.3764978540155299</c:v>
                </c:pt>
                <c:pt idx="174">
                  <c:v>2.39023483583065</c:v>
                </c:pt>
                <c:pt idx="175">
                  <c:v>2.4039718176457701</c:v>
                </c:pt>
                <c:pt idx="176">
                  <c:v>2.4177087994608901</c:v>
                </c:pt>
                <c:pt idx="177">
                  <c:v>2.4314457812760102</c:v>
                </c:pt>
                <c:pt idx="178">
                  <c:v>2.44518276309112</c:v>
                </c:pt>
                <c:pt idx="179">
                  <c:v>2.4589197449062401</c:v>
                </c:pt>
                <c:pt idx="180">
                  <c:v>2.4726567267213602</c:v>
                </c:pt>
                <c:pt idx="181">
                  <c:v>2.4863937085364798</c:v>
                </c:pt>
                <c:pt idx="182">
                  <c:v>2.5001306903515998</c:v>
                </c:pt>
                <c:pt idx="183">
                  <c:v>2.5138676721667199</c:v>
                </c:pt>
                <c:pt idx="184">
                  <c:v>2.52760465398184</c:v>
                </c:pt>
                <c:pt idx="185">
                  <c:v>2.54134163579696</c:v>
                </c:pt>
                <c:pt idx="186">
                  <c:v>2.5550786176120699</c:v>
                </c:pt>
                <c:pt idx="187">
                  <c:v>2.56881559942719</c:v>
                </c:pt>
                <c:pt idx="188">
                  <c:v>2.58255258124231</c:v>
                </c:pt>
                <c:pt idx="189">
                  <c:v>2.5962895630574301</c:v>
                </c:pt>
                <c:pt idx="190">
                  <c:v>2.6100265448725501</c:v>
                </c:pt>
                <c:pt idx="191">
                  <c:v>2.6237635266876702</c:v>
                </c:pt>
                <c:pt idx="192">
                  <c:v>2.6375005085027898</c:v>
                </c:pt>
                <c:pt idx="193">
                  <c:v>2.6512374903179001</c:v>
                </c:pt>
                <c:pt idx="194">
                  <c:v>2.6649744721330202</c:v>
                </c:pt>
                <c:pt idx="195">
                  <c:v>2.6787114539481398</c:v>
                </c:pt>
                <c:pt idx="196">
                  <c:v>2.6924484357632599</c:v>
                </c:pt>
                <c:pt idx="197">
                  <c:v>2.7061854175783799</c:v>
                </c:pt>
                <c:pt idx="198">
                  <c:v>2.7199223993935</c:v>
                </c:pt>
                <c:pt idx="199">
                  <c:v>2.7336593812086201</c:v>
                </c:pt>
                <c:pt idx="200">
                  <c:v>2.7473963630237401</c:v>
                </c:pt>
                <c:pt idx="201">
                  <c:v>2.76113334483885</c:v>
                </c:pt>
                <c:pt idx="202">
                  <c:v>2.77487032665397</c:v>
                </c:pt>
                <c:pt idx="203">
                  <c:v>2.7886073084690901</c:v>
                </c:pt>
                <c:pt idx="204">
                  <c:v>2.8023442902842102</c:v>
                </c:pt>
                <c:pt idx="205">
                  <c:v>2.8160812720993298</c:v>
                </c:pt>
                <c:pt idx="206">
                  <c:v>2.8298182539144499</c:v>
                </c:pt>
                <c:pt idx="207">
                  <c:v>2.8435552357295699</c:v>
                </c:pt>
                <c:pt idx="208">
                  <c:v>2.8572922175446802</c:v>
                </c:pt>
                <c:pt idx="209">
                  <c:v>2.8710291993597998</c:v>
                </c:pt>
                <c:pt idx="210">
                  <c:v>2.8847661811749199</c:v>
                </c:pt>
                <c:pt idx="211">
                  <c:v>2.89850316299004</c:v>
                </c:pt>
                <c:pt idx="212">
                  <c:v>2.91224014480516</c:v>
                </c:pt>
                <c:pt idx="213">
                  <c:v>2.9259771266202801</c:v>
                </c:pt>
                <c:pt idx="214">
                  <c:v>2.9397141084354002</c:v>
                </c:pt>
                <c:pt idx="215">
                  <c:v>2.9534510902505202</c:v>
                </c:pt>
                <c:pt idx="216">
                  <c:v>2.9671880720656301</c:v>
                </c:pt>
                <c:pt idx="217">
                  <c:v>2.9809250538807501</c:v>
                </c:pt>
                <c:pt idx="218">
                  <c:v>2.9946620356958702</c:v>
                </c:pt>
                <c:pt idx="219">
                  <c:v>3.0083990175109898</c:v>
                </c:pt>
                <c:pt idx="220">
                  <c:v>3.0221359993261099</c:v>
                </c:pt>
                <c:pt idx="221">
                  <c:v>3.0358729811412299</c:v>
                </c:pt>
                <c:pt idx="222">
                  <c:v>3.04960996295635</c:v>
                </c:pt>
                <c:pt idx="223">
                  <c:v>3.0633469447714599</c:v>
                </c:pt>
                <c:pt idx="224">
                  <c:v>3.0770839265865799</c:v>
                </c:pt>
                <c:pt idx="225">
                  <c:v>3.0908209084017</c:v>
                </c:pt>
                <c:pt idx="226">
                  <c:v>3.10455789021682</c:v>
                </c:pt>
                <c:pt idx="227">
                  <c:v>3.1182948720319401</c:v>
                </c:pt>
                <c:pt idx="228">
                  <c:v>3.1320318538470602</c:v>
                </c:pt>
                <c:pt idx="229">
                  <c:v>3.1457688356621798</c:v>
                </c:pt>
                <c:pt idx="230">
                  <c:v>3.1595058174772999</c:v>
                </c:pt>
                <c:pt idx="231">
                  <c:v>3.1732427992924102</c:v>
                </c:pt>
                <c:pt idx="232">
                  <c:v>3.1869797811075302</c:v>
                </c:pt>
                <c:pt idx="233">
                  <c:v>3.2007167629226498</c:v>
                </c:pt>
                <c:pt idx="234">
                  <c:v>3.2144537447377699</c:v>
                </c:pt>
                <c:pt idx="235">
                  <c:v>3.22819072655289</c:v>
                </c:pt>
                <c:pt idx="236">
                  <c:v>3.24192770836801</c:v>
                </c:pt>
                <c:pt idx="237">
                  <c:v>3.2556646901831301</c:v>
                </c:pt>
                <c:pt idx="238">
                  <c:v>3.2694016719982399</c:v>
                </c:pt>
                <c:pt idx="239">
                  <c:v>3.28313865381336</c:v>
                </c:pt>
                <c:pt idx="240">
                  <c:v>3.2968756356284801</c:v>
                </c:pt>
                <c:pt idx="241">
                  <c:v>3.3106126174436001</c:v>
                </c:pt>
                <c:pt idx="242">
                  <c:v>3.3243495992587202</c:v>
                </c:pt>
                <c:pt idx="243">
                  <c:v>3.3380865810738398</c:v>
                </c:pt>
                <c:pt idx="244">
                  <c:v>3.3518235628889599</c:v>
                </c:pt>
                <c:pt idx="245">
                  <c:v>3.3655605447040799</c:v>
                </c:pt>
                <c:pt idx="246">
                  <c:v>3.3792975265191898</c:v>
                </c:pt>
                <c:pt idx="247">
                  <c:v>3.3930345083343099</c:v>
                </c:pt>
                <c:pt idx="248">
                  <c:v>3.4067714901494299</c:v>
                </c:pt>
                <c:pt idx="249">
                  <c:v>3.42050847196455</c:v>
                </c:pt>
                <c:pt idx="250">
                  <c:v>3.4342454537796701</c:v>
                </c:pt>
                <c:pt idx="251">
                  <c:v>3.4479824355947901</c:v>
                </c:pt>
                <c:pt idx="252">
                  <c:v>3.4617194174099102</c:v>
                </c:pt>
                <c:pt idx="253">
                  <c:v>3.47545639922502</c:v>
                </c:pt>
                <c:pt idx="254">
                  <c:v>3.4891933810401401</c:v>
                </c:pt>
                <c:pt idx="255">
                  <c:v>3.5029303628552602</c:v>
                </c:pt>
                <c:pt idx="256">
                  <c:v>3.5166673446703798</c:v>
                </c:pt>
                <c:pt idx="257">
                  <c:v>3.5304043264854998</c:v>
                </c:pt>
                <c:pt idx="258">
                  <c:v>3.5441413083006199</c:v>
                </c:pt>
                <c:pt idx="259">
                  <c:v>3.55787829011574</c:v>
                </c:pt>
                <c:pt idx="260">
                  <c:v>3.57161527193086</c:v>
                </c:pt>
                <c:pt idx="261">
                  <c:v>3.5853522537459699</c:v>
                </c:pt>
                <c:pt idx="262">
                  <c:v>3.59908923556109</c:v>
                </c:pt>
                <c:pt idx="263">
                  <c:v>3.61282621737621</c:v>
                </c:pt>
                <c:pt idx="264">
                  <c:v>3.6265631991913301</c:v>
                </c:pt>
                <c:pt idx="265">
                  <c:v>3.6403001810064501</c:v>
                </c:pt>
                <c:pt idx="266">
                  <c:v>3.6540371628215702</c:v>
                </c:pt>
                <c:pt idx="267">
                  <c:v>3.6677741446366898</c:v>
                </c:pt>
                <c:pt idx="268">
                  <c:v>3.6815111264518099</c:v>
                </c:pt>
                <c:pt idx="269">
                  <c:v>3.6952481082669202</c:v>
                </c:pt>
                <c:pt idx="270">
                  <c:v>3.7089850900820398</c:v>
                </c:pt>
                <c:pt idx="271">
                  <c:v>3.7227220718971599</c:v>
                </c:pt>
                <c:pt idx="272">
                  <c:v>3.7364590537122799</c:v>
                </c:pt>
                <c:pt idx="273">
                  <c:v>3.7501960355274</c:v>
                </c:pt>
                <c:pt idx="274">
                  <c:v>3.7639330173425201</c:v>
                </c:pt>
                <c:pt idx="275">
                  <c:v>3.7776699991576401</c:v>
                </c:pt>
                <c:pt idx="276">
                  <c:v>3.79140698097275</c:v>
                </c:pt>
                <c:pt idx="277">
                  <c:v>3.80514396278787</c:v>
                </c:pt>
                <c:pt idx="278">
                  <c:v>3.8188809446029901</c:v>
                </c:pt>
                <c:pt idx="279">
                  <c:v>3.8326179264181102</c:v>
                </c:pt>
                <c:pt idx="280">
                  <c:v>3.8463549082332298</c:v>
                </c:pt>
                <c:pt idx="281">
                  <c:v>3.8600918900483498</c:v>
                </c:pt>
                <c:pt idx="282">
                  <c:v>3.8738288718634699</c:v>
                </c:pt>
                <c:pt idx="283">
                  <c:v>3.88756585367859</c:v>
                </c:pt>
                <c:pt idx="284">
                  <c:v>3.9013028354936998</c:v>
                </c:pt>
                <c:pt idx="285">
                  <c:v>3.9150398173088199</c:v>
                </c:pt>
                <c:pt idx="286">
                  <c:v>3.92877679912394</c:v>
                </c:pt>
                <c:pt idx="287">
                  <c:v>3.94251378093906</c:v>
                </c:pt>
                <c:pt idx="288">
                  <c:v>3.9562507627541801</c:v>
                </c:pt>
                <c:pt idx="289">
                  <c:v>3.9699877445693001</c:v>
                </c:pt>
                <c:pt idx="290">
                  <c:v>3.9837247263844202</c:v>
                </c:pt>
                <c:pt idx="291">
                  <c:v>3.9974617081995301</c:v>
                </c:pt>
                <c:pt idx="292">
                  <c:v>4.0111986900146501</c:v>
                </c:pt>
                <c:pt idx="293">
                  <c:v>4.0249356718297697</c:v>
                </c:pt>
                <c:pt idx="294">
                  <c:v>4.0386726536448903</c:v>
                </c:pt>
                <c:pt idx="295">
                  <c:v>4.0524096354600099</c:v>
                </c:pt>
                <c:pt idx="296">
                  <c:v>4.0661466172751304</c:v>
                </c:pt>
                <c:pt idx="297">
                  <c:v>4.07988359909025</c:v>
                </c:pt>
                <c:pt idx="298">
                  <c:v>4.0936205809053696</c:v>
                </c:pt>
                <c:pt idx="299">
                  <c:v>4.1073575627204804</c:v>
                </c:pt>
                <c:pt idx="300">
                  <c:v>4.1210945445356</c:v>
                </c:pt>
                <c:pt idx="301">
                  <c:v>4.1348315263507196</c:v>
                </c:pt>
                <c:pt idx="302">
                  <c:v>4.1485685081658401</c:v>
                </c:pt>
                <c:pt idx="303">
                  <c:v>4.1623054899809597</c:v>
                </c:pt>
                <c:pt idx="304">
                  <c:v>4.1760424717960802</c:v>
                </c:pt>
                <c:pt idx="305">
                  <c:v>4.1897794536111999</c:v>
                </c:pt>
                <c:pt idx="306">
                  <c:v>4.2035164354263204</c:v>
                </c:pt>
                <c:pt idx="307">
                  <c:v>4.2172534172414302</c:v>
                </c:pt>
                <c:pt idx="308">
                  <c:v>4.2309903990565498</c:v>
                </c:pt>
                <c:pt idx="309">
                  <c:v>4.2447273808716703</c:v>
                </c:pt>
                <c:pt idx="310">
                  <c:v>4.25846436268679</c:v>
                </c:pt>
                <c:pt idx="311">
                  <c:v>4.2722013445019096</c:v>
                </c:pt>
                <c:pt idx="312">
                  <c:v>4.2859383263170301</c:v>
                </c:pt>
                <c:pt idx="313">
                  <c:v>4.2996753081321497</c:v>
                </c:pt>
                <c:pt idx="314">
                  <c:v>4.3134122899472596</c:v>
                </c:pt>
                <c:pt idx="315">
                  <c:v>4.3271492717623801</c:v>
                </c:pt>
                <c:pt idx="316">
                  <c:v>4.3408862535774997</c:v>
                </c:pt>
                <c:pt idx="317">
                  <c:v>4.3546232353926202</c:v>
                </c:pt>
                <c:pt idx="318">
                  <c:v>4.3683602172077398</c:v>
                </c:pt>
                <c:pt idx="319">
                  <c:v>4.3820971990228603</c:v>
                </c:pt>
                <c:pt idx="320">
                  <c:v>4.3958341808379799</c:v>
                </c:pt>
                <c:pt idx="321">
                  <c:v>4.4095711626530996</c:v>
                </c:pt>
                <c:pt idx="322">
                  <c:v>4.4233081444682103</c:v>
                </c:pt>
                <c:pt idx="323">
                  <c:v>4.4370451262833299</c:v>
                </c:pt>
                <c:pt idx="324">
                  <c:v>4.4507821080984504</c:v>
                </c:pt>
                <c:pt idx="325">
                  <c:v>4.46451908991357</c:v>
                </c:pt>
                <c:pt idx="326">
                  <c:v>4.4782560717286897</c:v>
                </c:pt>
                <c:pt idx="327">
                  <c:v>4.4919930535438102</c:v>
                </c:pt>
                <c:pt idx="328">
                  <c:v>4.5057300353589298</c:v>
                </c:pt>
                <c:pt idx="329">
                  <c:v>4.5194670171740396</c:v>
                </c:pt>
                <c:pt idx="330">
                  <c:v>4.5332039989891602</c:v>
                </c:pt>
                <c:pt idx="331">
                  <c:v>4.5469409808042798</c:v>
                </c:pt>
                <c:pt idx="332">
                  <c:v>4.5606779626194003</c:v>
                </c:pt>
                <c:pt idx="333">
                  <c:v>4.5744149444345199</c:v>
                </c:pt>
                <c:pt idx="334">
                  <c:v>4.5881519262496404</c:v>
                </c:pt>
                <c:pt idx="335">
                  <c:v>4.60188890806476</c:v>
                </c:pt>
                <c:pt idx="336">
                  <c:v>4.6156258898798797</c:v>
                </c:pt>
                <c:pt idx="337">
                  <c:v>4.6293628716949904</c:v>
                </c:pt>
                <c:pt idx="338">
                  <c:v>4.64309985351011</c:v>
                </c:pt>
                <c:pt idx="339">
                  <c:v>4.6568368353252296</c:v>
                </c:pt>
                <c:pt idx="340">
                  <c:v>4.6705738171403501</c:v>
                </c:pt>
                <c:pt idx="341">
                  <c:v>4.6843107989554698</c:v>
                </c:pt>
                <c:pt idx="342">
                  <c:v>4.6980477807705903</c:v>
                </c:pt>
                <c:pt idx="343">
                  <c:v>4.7117847625857099</c:v>
                </c:pt>
                <c:pt idx="344">
                  <c:v>4.7255217444008197</c:v>
                </c:pt>
                <c:pt idx="345">
                  <c:v>4.7392587262159402</c:v>
                </c:pt>
                <c:pt idx="346">
                  <c:v>4.7529957080310599</c:v>
                </c:pt>
                <c:pt idx="347">
                  <c:v>4.7667326898461804</c:v>
                </c:pt>
                <c:pt idx="348">
                  <c:v>4.7804696716613</c:v>
                </c:pt>
                <c:pt idx="349">
                  <c:v>4.7942066534764196</c:v>
                </c:pt>
                <c:pt idx="350">
                  <c:v>4.8079436352915401</c:v>
                </c:pt>
                <c:pt idx="351">
                  <c:v>4.8216806171066597</c:v>
                </c:pt>
                <c:pt idx="352">
                  <c:v>4.8354175989217696</c:v>
                </c:pt>
                <c:pt idx="353">
                  <c:v>4.8491545807368901</c:v>
                </c:pt>
                <c:pt idx="354">
                  <c:v>4.8628915625520097</c:v>
                </c:pt>
                <c:pt idx="355">
                  <c:v>4.8766285443671302</c:v>
                </c:pt>
                <c:pt idx="356">
                  <c:v>4.8903655261822498</c:v>
                </c:pt>
                <c:pt idx="357">
                  <c:v>4.9041025079973704</c:v>
                </c:pt>
                <c:pt idx="358">
                  <c:v>4.91783948981249</c:v>
                </c:pt>
                <c:pt idx="359">
                  <c:v>4.9315764716276096</c:v>
                </c:pt>
                <c:pt idx="360">
                  <c:v>4.9453134534427203</c:v>
                </c:pt>
                <c:pt idx="361">
                  <c:v>4.95905043525784</c:v>
                </c:pt>
                <c:pt idx="362">
                  <c:v>4.9727874170729596</c:v>
                </c:pt>
                <c:pt idx="363">
                  <c:v>4.9865243988880801</c:v>
                </c:pt>
                <c:pt idx="364">
                  <c:v>5.0002613807031997</c:v>
                </c:pt>
                <c:pt idx="365">
                  <c:v>5.0139983625183202</c:v>
                </c:pt>
                <c:pt idx="366">
                  <c:v>5.0277353443334398</c:v>
                </c:pt>
                <c:pt idx="367">
                  <c:v>5.0414723261485497</c:v>
                </c:pt>
                <c:pt idx="368">
                  <c:v>5.0552093079636702</c:v>
                </c:pt>
                <c:pt idx="369">
                  <c:v>5.0689462897787898</c:v>
                </c:pt>
                <c:pt idx="370">
                  <c:v>5.0826832715939103</c:v>
                </c:pt>
                <c:pt idx="371">
                  <c:v>5.0964202534090299</c:v>
                </c:pt>
                <c:pt idx="372">
                  <c:v>5.1101572352241504</c:v>
                </c:pt>
                <c:pt idx="373">
                  <c:v>5.1238942170392701</c:v>
                </c:pt>
                <c:pt idx="374">
                  <c:v>5.1376311988543897</c:v>
                </c:pt>
                <c:pt idx="375">
                  <c:v>5.1513681806695004</c:v>
                </c:pt>
                <c:pt idx="376">
                  <c:v>5.16510516248462</c:v>
                </c:pt>
                <c:pt idx="377">
                  <c:v>5.1788421442997397</c:v>
                </c:pt>
                <c:pt idx="378">
                  <c:v>5.1925791261148602</c:v>
                </c:pt>
                <c:pt idx="379">
                  <c:v>5.2063161079299798</c:v>
                </c:pt>
                <c:pt idx="380">
                  <c:v>5.2200530897451003</c:v>
                </c:pt>
                <c:pt idx="381">
                  <c:v>5.2337900715602199</c:v>
                </c:pt>
                <c:pt idx="382">
                  <c:v>5.2475270533753298</c:v>
                </c:pt>
                <c:pt idx="383">
                  <c:v>5.2612640351904503</c:v>
                </c:pt>
                <c:pt idx="384">
                  <c:v>5.2750010170055699</c:v>
                </c:pt>
                <c:pt idx="385">
                  <c:v>5.2887379988206904</c:v>
                </c:pt>
                <c:pt idx="386">
                  <c:v>5.30247498063581</c:v>
                </c:pt>
                <c:pt idx="387">
                  <c:v>5.3162119624509296</c:v>
                </c:pt>
                <c:pt idx="388">
                  <c:v>5.3299489442660501</c:v>
                </c:pt>
                <c:pt idx="389">
                  <c:v>5.3436859260811698</c:v>
                </c:pt>
                <c:pt idx="390">
                  <c:v>5.3574229078962796</c:v>
                </c:pt>
                <c:pt idx="391">
                  <c:v>5.3711598897114001</c:v>
                </c:pt>
                <c:pt idx="392">
                  <c:v>5.3848968715265197</c:v>
                </c:pt>
                <c:pt idx="393">
                  <c:v>5.3986338533416403</c:v>
                </c:pt>
                <c:pt idx="394">
                  <c:v>5.4123708351567599</c:v>
                </c:pt>
                <c:pt idx="395">
                  <c:v>5.4261078169718804</c:v>
                </c:pt>
                <c:pt idx="396">
                  <c:v>5.439844798787</c:v>
                </c:pt>
                <c:pt idx="397">
                  <c:v>5.4535817806021099</c:v>
                </c:pt>
                <c:pt idx="398">
                  <c:v>5.4673187624172304</c:v>
                </c:pt>
                <c:pt idx="399">
                  <c:v>5.48105574423235</c:v>
                </c:pt>
                <c:pt idx="400">
                  <c:v>5.4947927260474696</c:v>
                </c:pt>
                <c:pt idx="401">
                  <c:v>5.5085297078625901</c:v>
                </c:pt>
                <c:pt idx="402">
                  <c:v>5.5222666896777097</c:v>
                </c:pt>
                <c:pt idx="403">
                  <c:v>5.5360036714928302</c:v>
                </c:pt>
                <c:pt idx="404">
                  <c:v>5.5497406533079499</c:v>
                </c:pt>
                <c:pt idx="405">
                  <c:v>5.5634776351230597</c:v>
                </c:pt>
                <c:pt idx="406">
                  <c:v>5.5772146169381802</c:v>
                </c:pt>
                <c:pt idx="407">
                  <c:v>5.5909515987532998</c:v>
                </c:pt>
                <c:pt idx="408">
                  <c:v>5.6046885805684203</c:v>
                </c:pt>
                <c:pt idx="409">
                  <c:v>5.61842556238354</c:v>
                </c:pt>
                <c:pt idx="410">
                  <c:v>5.6321625441986596</c:v>
                </c:pt>
                <c:pt idx="411">
                  <c:v>5.6458995260137801</c:v>
                </c:pt>
                <c:pt idx="412">
                  <c:v>5.6596365078288899</c:v>
                </c:pt>
                <c:pt idx="413">
                  <c:v>5.6733734896440096</c:v>
                </c:pt>
                <c:pt idx="414">
                  <c:v>5.6871104714591301</c:v>
                </c:pt>
                <c:pt idx="415">
                  <c:v>5.7008474532742497</c:v>
                </c:pt>
                <c:pt idx="416">
                  <c:v>5.7145844350893702</c:v>
                </c:pt>
                <c:pt idx="417">
                  <c:v>5.7283214169044898</c:v>
                </c:pt>
                <c:pt idx="418">
                  <c:v>5.7420583987196103</c:v>
                </c:pt>
                <c:pt idx="419">
                  <c:v>5.7557953805347299</c:v>
                </c:pt>
                <c:pt idx="420">
                  <c:v>5.7695323623498398</c:v>
                </c:pt>
                <c:pt idx="421">
                  <c:v>5.7832693441649603</c:v>
                </c:pt>
                <c:pt idx="422">
                  <c:v>5.7970063259800799</c:v>
                </c:pt>
                <c:pt idx="423">
                  <c:v>5.8107433077952004</c:v>
                </c:pt>
                <c:pt idx="424">
                  <c:v>5.82448028961032</c:v>
                </c:pt>
                <c:pt idx="425">
                  <c:v>5.8382172714254397</c:v>
                </c:pt>
                <c:pt idx="426">
                  <c:v>5.8519542532405602</c:v>
                </c:pt>
                <c:pt idx="427">
                  <c:v>5.86569123505567</c:v>
                </c:pt>
                <c:pt idx="428">
                  <c:v>5.8794282168707896</c:v>
                </c:pt>
                <c:pt idx="429">
                  <c:v>5.8931651986859102</c:v>
                </c:pt>
                <c:pt idx="430">
                  <c:v>5.9069021805010298</c:v>
                </c:pt>
                <c:pt idx="431">
                  <c:v>5.9206391623161503</c:v>
                </c:pt>
                <c:pt idx="432">
                  <c:v>5.9343761441312699</c:v>
                </c:pt>
                <c:pt idx="433">
                  <c:v>5.9481131259463904</c:v>
                </c:pt>
                <c:pt idx="434">
                  <c:v>5.96185010776151</c:v>
                </c:pt>
                <c:pt idx="435">
                  <c:v>5.9755870895766199</c:v>
                </c:pt>
                <c:pt idx="436">
                  <c:v>5.9893240713917404</c:v>
                </c:pt>
                <c:pt idx="437">
                  <c:v>6.00306105320686</c:v>
                </c:pt>
                <c:pt idx="438">
                  <c:v>6.0167980350219796</c:v>
                </c:pt>
                <c:pt idx="439">
                  <c:v>6.0305350168371001</c:v>
                </c:pt>
                <c:pt idx="440">
                  <c:v>6.0442719986522198</c:v>
                </c:pt>
                <c:pt idx="441">
                  <c:v>6.0580089804673403</c:v>
                </c:pt>
                <c:pt idx="442">
                  <c:v>6.0717459622824501</c:v>
                </c:pt>
                <c:pt idx="443">
                  <c:v>6.0854829440975697</c:v>
                </c:pt>
                <c:pt idx="444">
                  <c:v>6.0992199259126902</c:v>
                </c:pt>
                <c:pt idx="445">
                  <c:v>6.1129569077278099</c:v>
                </c:pt>
                <c:pt idx="446">
                  <c:v>6.1266938895429304</c:v>
                </c:pt>
                <c:pt idx="447">
                  <c:v>6.14043087135805</c:v>
                </c:pt>
                <c:pt idx="448">
                  <c:v>6.1541678531731696</c:v>
                </c:pt>
                <c:pt idx="449">
                  <c:v>6.1679048349882901</c:v>
                </c:pt>
                <c:pt idx="450">
                  <c:v>6.1816418168034</c:v>
                </c:pt>
                <c:pt idx="451">
                  <c:v>6.1953787986185196</c:v>
                </c:pt>
                <c:pt idx="452">
                  <c:v>6.2091157804336401</c:v>
                </c:pt>
                <c:pt idx="453">
                  <c:v>6.2228527622487597</c:v>
                </c:pt>
                <c:pt idx="454">
                  <c:v>6.2365897440638802</c:v>
                </c:pt>
                <c:pt idx="455">
                  <c:v>6.2503267258789998</c:v>
                </c:pt>
                <c:pt idx="456">
                  <c:v>6.2640637076941204</c:v>
                </c:pt>
                <c:pt idx="457">
                  <c:v>6.2778006895092302</c:v>
                </c:pt>
                <c:pt idx="458">
                  <c:v>6.2915376713243498</c:v>
                </c:pt>
                <c:pt idx="459">
                  <c:v>6.3052746531394703</c:v>
                </c:pt>
                <c:pt idx="460">
                  <c:v>6.31901163495459</c:v>
                </c:pt>
                <c:pt idx="461">
                  <c:v>6.3327486167697096</c:v>
                </c:pt>
                <c:pt idx="462">
                  <c:v>6.3464855985848301</c:v>
                </c:pt>
                <c:pt idx="463">
                  <c:v>6.3602225803999497</c:v>
                </c:pt>
                <c:pt idx="464">
                  <c:v>6.3739595622150702</c:v>
                </c:pt>
                <c:pt idx="465">
                  <c:v>6.3876965440301801</c:v>
                </c:pt>
                <c:pt idx="466">
                  <c:v>6.4014335258452997</c:v>
                </c:pt>
                <c:pt idx="467">
                  <c:v>6.4151705076604202</c:v>
                </c:pt>
                <c:pt idx="468">
                  <c:v>6.4289074894755398</c:v>
                </c:pt>
                <c:pt idx="469">
                  <c:v>6.4426444712906603</c:v>
                </c:pt>
                <c:pt idx="470">
                  <c:v>6.4563814531057799</c:v>
                </c:pt>
                <c:pt idx="471">
                  <c:v>6.4701184349209004</c:v>
                </c:pt>
                <c:pt idx="472">
                  <c:v>6.4838554167360103</c:v>
                </c:pt>
                <c:pt idx="473">
                  <c:v>6.4975923985511299</c:v>
                </c:pt>
                <c:pt idx="474">
                  <c:v>6.5113293803662504</c:v>
                </c:pt>
                <c:pt idx="475">
                  <c:v>6.52506636218137</c:v>
                </c:pt>
                <c:pt idx="476">
                  <c:v>6.5388033439964897</c:v>
                </c:pt>
                <c:pt idx="477">
                  <c:v>6.5525403258116102</c:v>
                </c:pt>
                <c:pt idx="478">
                  <c:v>6.5662773076267298</c:v>
                </c:pt>
                <c:pt idx="479">
                  <c:v>6.5800142894418503</c:v>
                </c:pt>
                <c:pt idx="480">
                  <c:v>6.5937512712569601</c:v>
                </c:pt>
                <c:pt idx="481">
                  <c:v>6.6074882530720798</c:v>
                </c:pt>
                <c:pt idx="482">
                  <c:v>6.6212252348872003</c:v>
                </c:pt>
                <c:pt idx="483">
                  <c:v>6.6349622167023199</c:v>
                </c:pt>
                <c:pt idx="484">
                  <c:v>6.6486991985174404</c:v>
                </c:pt>
                <c:pt idx="485">
                  <c:v>6.66243618033256</c:v>
                </c:pt>
                <c:pt idx="486">
                  <c:v>6.6761731621476796</c:v>
                </c:pt>
                <c:pt idx="487">
                  <c:v>6.6899101439628001</c:v>
                </c:pt>
                <c:pt idx="488">
                  <c:v>6.70364712577791</c:v>
                </c:pt>
                <c:pt idx="489">
                  <c:v>6.7173841075930296</c:v>
                </c:pt>
                <c:pt idx="490">
                  <c:v>6.7311210894081501</c:v>
                </c:pt>
                <c:pt idx="491">
                  <c:v>6.7448580712232697</c:v>
                </c:pt>
                <c:pt idx="492">
                  <c:v>6.7585950530383903</c:v>
                </c:pt>
                <c:pt idx="493">
                  <c:v>6.7723320348535099</c:v>
                </c:pt>
                <c:pt idx="494">
                  <c:v>6.7860690166686304</c:v>
                </c:pt>
                <c:pt idx="495">
                  <c:v>6.7998059984837402</c:v>
                </c:pt>
                <c:pt idx="496">
                  <c:v>6.8135429802988599</c:v>
                </c:pt>
                <c:pt idx="497">
                  <c:v>6.8272799621139804</c:v>
                </c:pt>
                <c:pt idx="498">
                  <c:v>6.8410169439291</c:v>
                </c:pt>
                <c:pt idx="499">
                  <c:v>6.8547539257442196</c:v>
                </c:pt>
                <c:pt idx="500">
                  <c:v>6.8684909075593401</c:v>
                </c:pt>
                <c:pt idx="501">
                  <c:v>6.8822278893744597</c:v>
                </c:pt>
                <c:pt idx="502">
                  <c:v>6.8959648711895802</c:v>
                </c:pt>
                <c:pt idx="503">
                  <c:v>6.9097018530046901</c:v>
                </c:pt>
                <c:pt idx="504">
                  <c:v>6.9234388348198097</c:v>
                </c:pt>
                <c:pt idx="505">
                  <c:v>6.9371758166349302</c:v>
                </c:pt>
                <c:pt idx="506">
                  <c:v>6.9509127984500498</c:v>
                </c:pt>
                <c:pt idx="507">
                  <c:v>6.9646497802651703</c:v>
                </c:pt>
                <c:pt idx="508">
                  <c:v>6.97838676208029</c:v>
                </c:pt>
                <c:pt idx="509">
                  <c:v>6.9921237438954096</c:v>
                </c:pt>
                <c:pt idx="510">
                  <c:v>7.0058607257105203</c:v>
                </c:pt>
                <c:pt idx="511">
                  <c:v>7.0195977075256399</c:v>
                </c:pt>
                <c:pt idx="512">
                  <c:v>7.0333346893407596</c:v>
                </c:pt>
                <c:pt idx="513">
                  <c:v>7.0470716711558801</c:v>
                </c:pt>
                <c:pt idx="514">
                  <c:v>7.0608086529709997</c:v>
                </c:pt>
                <c:pt idx="515">
                  <c:v>7.0745456347861202</c:v>
                </c:pt>
                <c:pt idx="516">
                  <c:v>7.0882826166012398</c:v>
                </c:pt>
                <c:pt idx="517">
                  <c:v>7.1020195984163603</c:v>
                </c:pt>
                <c:pt idx="518">
                  <c:v>7.1157565802314702</c:v>
                </c:pt>
                <c:pt idx="519">
                  <c:v>7.1294935620465898</c:v>
                </c:pt>
                <c:pt idx="520">
                  <c:v>7.1432305438617103</c:v>
                </c:pt>
                <c:pt idx="521">
                  <c:v>7.1569675256768299</c:v>
                </c:pt>
                <c:pt idx="522">
                  <c:v>7.1707045074919504</c:v>
                </c:pt>
                <c:pt idx="523">
                  <c:v>7.1844414893070701</c:v>
                </c:pt>
                <c:pt idx="524">
                  <c:v>7.1981784711221897</c:v>
                </c:pt>
                <c:pt idx="525">
                  <c:v>7.2119154529373004</c:v>
                </c:pt>
                <c:pt idx="526">
                  <c:v>7.22565243475242</c:v>
                </c:pt>
                <c:pt idx="527">
                  <c:v>7.2393894165675396</c:v>
                </c:pt>
                <c:pt idx="528">
                  <c:v>7.2531263983826602</c:v>
                </c:pt>
                <c:pt idx="529">
                  <c:v>7.2668633801977798</c:v>
                </c:pt>
                <c:pt idx="530">
                  <c:v>7.2806003620129003</c:v>
                </c:pt>
                <c:pt idx="531">
                  <c:v>7.2943373438280199</c:v>
                </c:pt>
                <c:pt idx="532">
                  <c:v>7.3080743256431404</c:v>
                </c:pt>
                <c:pt idx="533">
                  <c:v>7.3218113074582503</c:v>
                </c:pt>
                <c:pt idx="534">
                  <c:v>7.3355482892733699</c:v>
                </c:pt>
                <c:pt idx="535">
                  <c:v>7.3492852710884904</c:v>
                </c:pt>
                <c:pt idx="536">
                  <c:v>7.36302225290361</c:v>
                </c:pt>
                <c:pt idx="537">
                  <c:v>7.3767592347187296</c:v>
                </c:pt>
                <c:pt idx="538">
                  <c:v>7.3904962165338501</c:v>
                </c:pt>
                <c:pt idx="539">
                  <c:v>7.4042331983489698</c:v>
                </c:pt>
                <c:pt idx="540">
                  <c:v>7.4179701801640796</c:v>
                </c:pt>
                <c:pt idx="541">
                  <c:v>7.4317071619792001</c:v>
                </c:pt>
                <c:pt idx="542">
                  <c:v>7.4454441437943197</c:v>
                </c:pt>
                <c:pt idx="543">
                  <c:v>7.4591811256094402</c:v>
                </c:pt>
                <c:pt idx="544">
                  <c:v>7.4729181074245599</c:v>
                </c:pt>
                <c:pt idx="545">
                  <c:v>7.4866550892396804</c:v>
                </c:pt>
                <c:pt idx="546">
                  <c:v>7.5003920710548</c:v>
                </c:pt>
                <c:pt idx="547">
                  <c:v>7.5141290528699196</c:v>
                </c:pt>
                <c:pt idx="548">
                  <c:v>7.5278660346850303</c:v>
                </c:pt>
                <c:pt idx="549">
                  <c:v>7.54160301650015</c:v>
                </c:pt>
                <c:pt idx="550">
                  <c:v>7.5553399983152696</c:v>
                </c:pt>
                <c:pt idx="551">
                  <c:v>7.5690769801303901</c:v>
                </c:pt>
                <c:pt idx="552">
                  <c:v>7.5828139619455097</c:v>
                </c:pt>
                <c:pt idx="553">
                  <c:v>7.5965509437606302</c:v>
                </c:pt>
                <c:pt idx="554">
                  <c:v>7.6102879255757498</c:v>
                </c:pt>
                <c:pt idx="555">
                  <c:v>7.6240249073908704</c:v>
                </c:pt>
                <c:pt idx="556">
                  <c:v>7.6377618892059802</c:v>
                </c:pt>
                <c:pt idx="557">
                  <c:v>7.6514988710210998</c:v>
                </c:pt>
                <c:pt idx="558">
                  <c:v>7.6652358528362203</c:v>
                </c:pt>
                <c:pt idx="559">
                  <c:v>7.67897283465134</c:v>
                </c:pt>
                <c:pt idx="560">
                  <c:v>7.6927098164664596</c:v>
                </c:pt>
                <c:pt idx="561">
                  <c:v>7.7064467982815801</c:v>
                </c:pt>
                <c:pt idx="562">
                  <c:v>7.7201837800966997</c:v>
                </c:pt>
                <c:pt idx="563">
                  <c:v>7.7339207619118104</c:v>
                </c:pt>
                <c:pt idx="564">
                  <c:v>7.7476577437269301</c:v>
                </c:pt>
                <c:pt idx="565">
                  <c:v>7.7613947255420497</c:v>
                </c:pt>
                <c:pt idx="566">
                  <c:v>7.7751317073571702</c:v>
                </c:pt>
                <c:pt idx="567">
                  <c:v>7.7888686891722898</c:v>
                </c:pt>
                <c:pt idx="568">
                  <c:v>7.8026056709874103</c:v>
                </c:pt>
                <c:pt idx="569">
                  <c:v>7.8163426528025299</c:v>
                </c:pt>
                <c:pt idx="570">
                  <c:v>7.8300796346176504</c:v>
                </c:pt>
                <c:pt idx="571">
                  <c:v>7.8438166164327603</c:v>
                </c:pt>
                <c:pt idx="572">
                  <c:v>7.8575535982478799</c:v>
                </c:pt>
                <c:pt idx="573">
                  <c:v>7.8712905800630004</c:v>
                </c:pt>
                <c:pt idx="574">
                  <c:v>7.88502756187812</c:v>
                </c:pt>
                <c:pt idx="575">
                  <c:v>7.8987645436932397</c:v>
                </c:pt>
                <c:pt idx="576">
                  <c:v>7.9125015255083602</c:v>
                </c:pt>
                <c:pt idx="577">
                  <c:v>7.9262385073234798</c:v>
                </c:pt>
                <c:pt idx="578">
                  <c:v>7.9399754891385896</c:v>
                </c:pt>
                <c:pt idx="579">
                  <c:v>7.9537124709537101</c:v>
                </c:pt>
                <c:pt idx="580">
                  <c:v>7.9674494527688298</c:v>
                </c:pt>
                <c:pt idx="581">
                  <c:v>7.9811864345839503</c:v>
                </c:pt>
                <c:pt idx="582">
                  <c:v>7.9949234163990699</c:v>
                </c:pt>
                <c:pt idx="583">
                  <c:v>8.0086603982141895</c:v>
                </c:pt>
                <c:pt idx="584">
                  <c:v>8.0223973800293091</c:v>
                </c:pt>
                <c:pt idx="585">
                  <c:v>8.0361343618444305</c:v>
                </c:pt>
                <c:pt idx="586">
                  <c:v>8.0498713436595395</c:v>
                </c:pt>
                <c:pt idx="587">
                  <c:v>8.0636083254746609</c:v>
                </c:pt>
                <c:pt idx="588">
                  <c:v>8.0773453072897805</c:v>
                </c:pt>
                <c:pt idx="589">
                  <c:v>8.0910822891049001</c:v>
                </c:pt>
                <c:pt idx="590">
                  <c:v>8.1048192709200197</c:v>
                </c:pt>
                <c:pt idx="591">
                  <c:v>8.1185562527351394</c:v>
                </c:pt>
                <c:pt idx="592">
                  <c:v>8.1322932345502608</c:v>
                </c:pt>
                <c:pt idx="593">
                  <c:v>8.1460302163653804</c:v>
                </c:pt>
                <c:pt idx="594">
                  <c:v>8.1597671981804893</c:v>
                </c:pt>
                <c:pt idx="595">
                  <c:v>8.1735041799956107</c:v>
                </c:pt>
                <c:pt idx="596">
                  <c:v>8.1872411618107304</c:v>
                </c:pt>
                <c:pt idx="597">
                  <c:v>8.20097814362585</c:v>
                </c:pt>
                <c:pt idx="598">
                  <c:v>8.2147151254409696</c:v>
                </c:pt>
                <c:pt idx="599">
                  <c:v>8.2284521072560892</c:v>
                </c:pt>
                <c:pt idx="600">
                  <c:v>8.2421890890712106</c:v>
                </c:pt>
                <c:pt idx="601">
                  <c:v>8.2559260708863196</c:v>
                </c:pt>
                <c:pt idx="602">
                  <c:v>8.2696630527014392</c:v>
                </c:pt>
                <c:pt idx="603">
                  <c:v>8.2834000345165606</c:v>
                </c:pt>
                <c:pt idx="604">
                  <c:v>8.2971370163316802</c:v>
                </c:pt>
                <c:pt idx="605">
                  <c:v>8.3108739981467998</c:v>
                </c:pt>
                <c:pt idx="606">
                  <c:v>8.3246109799619195</c:v>
                </c:pt>
                <c:pt idx="607">
                  <c:v>8.3383479617770409</c:v>
                </c:pt>
                <c:pt idx="608">
                  <c:v>8.3520849435921605</c:v>
                </c:pt>
                <c:pt idx="609">
                  <c:v>8.3658219254072694</c:v>
                </c:pt>
                <c:pt idx="610">
                  <c:v>8.3795589072223908</c:v>
                </c:pt>
                <c:pt idx="611">
                  <c:v>8.3932958890375104</c:v>
                </c:pt>
                <c:pt idx="612">
                  <c:v>8.4070328708526301</c:v>
                </c:pt>
                <c:pt idx="613">
                  <c:v>8.4207698526677497</c:v>
                </c:pt>
                <c:pt idx="614">
                  <c:v>8.4345068344828693</c:v>
                </c:pt>
                <c:pt idx="615">
                  <c:v>8.4482438162979907</c:v>
                </c:pt>
                <c:pt idx="616">
                  <c:v>8.4619807981130997</c:v>
                </c:pt>
                <c:pt idx="617">
                  <c:v>8.4757177799282193</c:v>
                </c:pt>
                <c:pt idx="618">
                  <c:v>8.4894547617433407</c:v>
                </c:pt>
                <c:pt idx="619">
                  <c:v>8.5031917435584603</c:v>
                </c:pt>
                <c:pt idx="620">
                  <c:v>8.5169287253735799</c:v>
                </c:pt>
                <c:pt idx="621">
                  <c:v>8.5306657071886995</c:v>
                </c:pt>
                <c:pt idx="622">
                  <c:v>8.5444026890038192</c:v>
                </c:pt>
                <c:pt idx="623">
                  <c:v>8.5581396708189406</c:v>
                </c:pt>
                <c:pt idx="624">
                  <c:v>8.5718766526340495</c:v>
                </c:pt>
                <c:pt idx="625">
                  <c:v>8.5856136344491691</c:v>
                </c:pt>
                <c:pt idx="626">
                  <c:v>8.5993506162642905</c:v>
                </c:pt>
                <c:pt idx="627">
                  <c:v>8.6130875980794102</c:v>
                </c:pt>
                <c:pt idx="628">
                  <c:v>8.6268245798945298</c:v>
                </c:pt>
                <c:pt idx="629">
                  <c:v>8.6405615617096494</c:v>
                </c:pt>
                <c:pt idx="630">
                  <c:v>8.6542985435247708</c:v>
                </c:pt>
                <c:pt idx="631">
                  <c:v>8.6680355253398904</c:v>
                </c:pt>
                <c:pt idx="632">
                  <c:v>8.6817725071549994</c:v>
                </c:pt>
                <c:pt idx="633">
                  <c:v>8.6955094889701208</c:v>
                </c:pt>
                <c:pt idx="634">
                  <c:v>8.7092464707852404</c:v>
                </c:pt>
                <c:pt idx="635">
                  <c:v>8.72298345260036</c:v>
                </c:pt>
                <c:pt idx="636">
                  <c:v>8.7367204344154796</c:v>
                </c:pt>
                <c:pt idx="637">
                  <c:v>8.7504574162305993</c:v>
                </c:pt>
                <c:pt idx="638">
                  <c:v>8.7641943980457206</c:v>
                </c:pt>
                <c:pt idx="639">
                  <c:v>8.7779313798608296</c:v>
                </c:pt>
                <c:pt idx="640">
                  <c:v>8.7916683616759492</c:v>
                </c:pt>
                <c:pt idx="641">
                  <c:v>8.8054053434910706</c:v>
                </c:pt>
                <c:pt idx="642">
                  <c:v>8.8191423253061902</c:v>
                </c:pt>
                <c:pt idx="643">
                  <c:v>8.8328793071213099</c:v>
                </c:pt>
                <c:pt idx="644">
                  <c:v>8.8466162889364295</c:v>
                </c:pt>
                <c:pt idx="645">
                  <c:v>8.8603532707515509</c:v>
                </c:pt>
                <c:pt idx="646">
                  <c:v>8.8740902525666705</c:v>
                </c:pt>
                <c:pt idx="647">
                  <c:v>8.8878272343817795</c:v>
                </c:pt>
                <c:pt idx="648">
                  <c:v>8.9015642161969009</c:v>
                </c:pt>
                <c:pt idx="649">
                  <c:v>8.9153011980120205</c:v>
                </c:pt>
                <c:pt idx="650">
                  <c:v>8.9290381798271401</c:v>
                </c:pt>
                <c:pt idx="651">
                  <c:v>8.9427751616422597</c:v>
                </c:pt>
                <c:pt idx="652">
                  <c:v>8.9565121434573793</c:v>
                </c:pt>
                <c:pt idx="653">
                  <c:v>8.9702491252725007</c:v>
                </c:pt>
                <c:pt idx="654">
                  <c:v>8.9839861070876204</c:v>
                </c:pt>
                <c:pt idx="655">
                  <c:v>8.9977230889027293</c:v>
                </c:pt>
                <c:pt idx="656">
                  <c:v>9.0114600707178507</c:v>
                </c:pt>
                <c:pt idx="657">
                  <c:v>9.0251970525329703</c:v>
                </c:pt>
                <c:pt idx="658">
                  <c:v>9.03893403434809</c:v>
                </c:pt>
                <c:pt idx="659">
                  <c:v>9.0526710161632096</c:v>
                </c:pt>
                <c:pt idx="660">
                  <c:v>9.0664079979783292</c:v>
                </c:pt>
                <c:pt idx="661">
                  <c:v>9.0801449797934506</c:v>
                </c:pt>
                <c:pt idx="662">
                  <c:v>9.0938819616085595</c:v>
                </c:pt>
                <c:pt idx="663">
                  <c:v>9.1076189434236792</c:v>
                </c:pt>
                <c:pt idx="664">
                  <c:v>9.1213559252388006</c:v>
                </c:pt>
                <c:pt idx="665">
                  <c:v>9.1350929070539202</c:v>
                </c:pt>
                <c:pt idx="666">
                  <c:v>9.1488298888690398</c:v>
                </c:pt>
                <c:pt idx="667">
                  <c:v>9.1625668706841594</c:v>
                </c:pt>
                <c:pt idx="668">
                  <c:v>9.1763038524992808</c:v>
                </c:pt>
                <c:pt idx="669">
                  <c:v>9.1900408343144004</c:v>
                </c:pt>
                <c:pt idx="670">
                  <c:v>9.2037778161295094</c:v>
                </c:pt>
                <c:pt idx="671">
                  <c:v>9.2175147979446308</c:v>
                </c:pt>
                <c:pt idx="672">
                  <c:v>9.2312517797597504</c:v>
                </c:pt>
                <c:pt idx="673">
                  <c:v>9.24498876157487</c:v>
                </c:pt>
                <c:pt idx="674">
                  <c:v>9.2587257433899897</c:v>
                </c:pt>
                <c:pt idx="675">
                  <c:v>9.2724627252051093</c:v>
                </c:pt>
                <c:pt idx="676">
                  <c:v>9.2861997070202307</c:v>
                </c:pt>
                <c:pt idx="677">
                  <c:v>9.2999366888353396</c:v>
                </c:pt>
                <c:pt idx="678">
                  <c:v>9.3136736706504593</c:v>
                </c:pt>
                <c:pt idx="679">
                  <c:v>9.3274106524655807</c:v>
                </c:pt>
                <c:pt idx="680">
                  <c:v>9.3411476342807003</c:v>
                </c:pt>
                <c:pt idx="681">
                  <c:v>9.3548846160958199</c:v>
                </c:pt>
                <c:pt idx="682">
                  <c:v>9.3686215979109395</c:v>
                </c:pt>
                <c:pt idx="683">
                  <c:v>9.3823585797260591</c:v>
                </c:pt>
                <c:pt idx="684">
                  <c:v>9.3960955615411805</c:v>
                </c:pt>
                <c:pt idx="685">
                  <c:v>9.4098325433562895</c:v>
                </c:pt>
                <c:pt idx="686">
                  <c:v>9.4235695251714091</c:v>
                </c:pt>
                <c:pt idx="687">
                  <c:v>9.4373065069865305</c:v>
                </c:pt>
                <c:pt idx="688">
                  <c:v>9.4510434888016501</c:v>
                </c:pt>
                <c:pt idx="689">
                  <c:v>9.4647804706167697</c:v>
                </c:pt>
                <c:pt idx="690">
                  <c:v>9.4785174524318894</c:v>
                </c:pt>
                <c:pt idx="691">
                  <c:v>9.4922544342470108</c:v>
                </c:pt>
                <c:pt idx="692">
                  <c:v>9.5059914160621197</c:v>
                </c:pt>
                <c:pt idx="693">
                  <c:v>9.5197283978772393</c:v>
                </c:pt>
                <c:pt idx="694">
                  <c:v>9.5334653796923607</c:v>
                </c:pt>
                <c:pt idx="695">
                  <c:v>9.5472023615074804</c:v>
                </c:pt>
                <c:pt idx="696">
                  <c:v>9.5609393433226</c:v>
                </c:pt>
                <c:pt idx="697">
                  <c:v>9.5746763251377196</c:v>
                </c:pt>
                <c:pt idx="698">
                  <c:v>9.5884133069528392</c:v>
                </c:pt>
                <c:pt idx="699">
                  <c:v>9.6021502887679606</c:v>
                </c:pt>
                <c:pt idx="700">
                  <c:v>9.6158872705830696</c:v>
                </c:pt>
                <c:pt idx="701">
                  <c:v>9.6296242523981892</c:v>
                </c:pt>
                <c:pt idx="702">
                  <c:v>9.6433612342133106</c:v>
                </c:pt>
                <c:pt idx="703">
                  <c:v>9.6570982160284302</c:v>
                </c:pt>
                <c:pt idx="704">
                  <c:v>9.6708351978435498</c:v>
                </c:pt>
                <c:pt idx="705">
                  <c:v>9.6845721796586695</c:v>
                </c:pt>
                <c:pt idx="706">
                  <c:v>9.6983091614737909</c:v>
                </c:pt>
                <c:pt idx="707">
                  <c:v>9.7120461432888998</c:v>
                </c:pt>
                <c:pt idx="708">
                  <c:v>9.7257831251040194</c:v>
                </c:pt>
                <c:pt idx="709">
                  <c:v>9.7395201069191408</c:v>
                </c:pt>
                <c:pt idx="710">
                  <c:v>9.7532570887342604</c:v>
                </c:pt>
                <c:pt idx="711">
                  <c:v>9.7669940705493801</c:v>
                </c:pt>
                <c:pt idx="712">
                  <c:v>9.7807310523644997</c:v>
                </c:pt>
                <c:pt idx="713">
                  <c:v>9.7944680341796193</c:v>
                </c:pt>
                <c:pt idx="714">
                  <c:v>9.8082050159947407</c:v>
                </c:pt>
                <c:pt idx="715">
                  <c:v>9.8219419978098497</c:v>
                </c:pt>
                <c:pt idx="716">
                  <c:v>9.8356789796249693</c:v>
                </c:pt>
                <c:pt idx="717">
                  <c:v>9.8494159614400907</c:v>
                </c:pt>
                <c:pt idx="718">
                  <c:v>9.8631529432552103</c:v>
                </c:pt>
                <c:pt idx="719">
                  <c:v>9.8768899250703299</c:v>
                </c:pt>
                <c:pt idx="720">
                  <c:v>9.8906269068854495</c:v>
                </c:pt>
                <c:pt idx="721">
                  <c:v>9.9043638887005692</c:v>
                </c:pt>
                <c:pt idx="722">
                  <c:v>9.9181008705156799</c:v>
                </c:pt>
                <c:pt idx="723">
                  <c:v>9.9318378523307995</c:v>
                </c:pt>
                <c:pt idx="724">
                  <c:v>9.9455748341459191</c:v>
                </c:pt>
                <c:pt idx="725">
                  <c:v>9.9593118159610405</c:v>
                </c:pt>
                <c:pt idx="726">
                  <c:v>9.9730487977761602</c:v>
                </c:pt>
                <c:pt idx="727">
                  <c:v>9.9867857795912798</c:v>
                </c:pt>
                <c:pt idx="728">
                  <c:v>10.000522761406399</c:v>
                </c:pt>
                <c:pt idx="729">
                  <c:v>10.014259743221499</c:v>
                </c:pt>
                <c:pt idx="730">
                  <c:v>10.0279967250366</c:v>
                </c:pt>
                <c:pt idx="731">
                  <c:v>10.041733706851799</c:v>
                </c:pt>
                <c:pt idx="732">
                  <c:v>10.055470688666899</c:v>
                </c:pt>
                <c:pt idx="733">
                  <c:v>10.069207670481999</c:v>
                </c:pt>
                <c:pt idx="734">
                  <c:v>10.082944652297099</c:v>
                </c:pt>
                <c:pt idx="735">
                  <c:v>10.096681634112199</c:v>
                </c:pt>
                <c:pt idx="736">
                  <c:v>10.1104186159273</c:v>
                </c:pt>
                <c:pt idx="737">
                  <c:v>10.124155597742501</c:v>
                </c:pt>
                <c:pt idx="738">
                  <c:v>10.137892579557599</c:v>
                </c:pt>
                <c:pt idx="739">
                  <c:v>10.151629561372699</c:v>
                </c:pt>
                <c:pt idx="740">
                  <c:v>10.165366543187799</c:v>
                </c:pt>
                <c:pt idx="741">
                  <c:v>10.179103525002899</c:v>
                </c:pt>
                <c:pt idx="742">
                  <c:v>10.192840506818101</c:v>
                </c:pt>
                <c:pt idx="743">
                  <c:v>10.206577488633201</c:v>
                </c:pt>
                <c:pt idx="744">
                  <c:v>10.220314470448301</c:v>
                </c:pt>
                <c:pt idx="745">
                  <c:v>10.234051452263399</c:v>
                </c:pt>
                <c:pt idx="746">
                  <c:v>10.247788434078499</c:v>
                </c:pt>
                <c:pt idx="747">
                  <c:v>10.261525415893701</c:v>
                </c:pt>
                <c:pt idx="748">
                  <c:v>10.275262397708801</c:v>
                </c:pt>
                <c:pt idx="749">
                  <c:v>10.288999379523901</c:v>
                </c:pt>
                <c:pt idx="750">
                  <c:v>10.302736361339001</c:v>
                </c:pt>
                <c:pt idx="751">
                  <c:v>10.316473343154099</c:v>
                </c:pt>
                <c:pt idx="752">
                  <c:v>10.330210324969199</c:v>
                </c:pt>
                <c:pt idx="753">
                  <c:v>10.343947306784401</c:v>
                </c:pt>
                <c:pt idx="754">
                  <c:v>10.357684288599501</c:v>
                </c:pt>
                <c:pt idx="755">
                  <c:v>10.371421270414601</c:v>
                </c:pt>
                <c:pt idx="756">
                  <c:v>10.385158252229701</c:v>
                </c:pt>
                <c:pt idx="757">
                  <c:v>10.398895234044801</c:v>
                </c:pt>
                <c:pt idx="758">
                  <c:v>10.41263221586</c:v>
                </c:pt>
                <c:pt idx="759">
                  <c:v>10.426369197675101</c:v>
                </c:pt>
                <c:pt idx="760">
                  <c:v>10.440106179490201</c:v>
                </c:pt>
                <c:pt idx="761">
                  <c:v>10.453843161305301</c:v>
                </c:pt>
                <c:pt idx="762">
                  <c:v>10.467580143120401</c:v>
                </c:pt>
                <c:pt idx="763">
                  <c:v>10.4813171249356</c:v>
                </c:pt>
                <c:pt idx="764">
                  <c:v>10.4950541067507</c:v>
                </c:pt>
                <c:pt idx="765">
                  <c:v>10.5087910885658</c:v>
                </c:pt>
                <c:pt idx="766">
                  <c:v>10.522528070380901</c:v>
                </c:pt>
                <c:pt idx="767">
                  <c:v>10.536265052196001</c:v>
                </c:pt>
                <c:pt idx="768">
                  <c:v>10.550002034011101</c:v>
                </c:pt>
                <c:pt idx="769">
                  <c:v>10.5637390158263</c:v>
                </c:pt>
                <c:pt idx="770">
                  <c:v>10.5774759976414</c:v>
                </c:pt>
                <c:pt idx="771">
                  <c:v>10.5912129794565</c:v>
                </c:pt>
                <c:pt idx="772">
                  <c:v>10.604949961271601</c:v>
                </c:pt>
                <c:pt idx="773">
                  <c:v>10.618686943086701</c:v>
                </c:pt>
                <c:pt idx="774">
                  <c:v>10.6324239249019</c:v>
                </c:pt>
                <c:pt idx="775">
                  <c:v>10.646160906717</c:v>
                </c:pt>
                <c:pt idx="776">
                  <c:v>10.6598978885321</c:v>
                </c:pt>
                <c:pt idx="777">
                  <c:v>10.6736348703472</c:v>
                </c:pt>
                <c:pt idx="778">
                  <c:v>10.6873718521623</c:v>
                </c:pt>
                <c:pt idx="779">
                  <c:v>10.701108833977401</c:v>
                </c:pt>
                <c:pt idx="780">
                  <c:v>10.7148458157926</c:v>
                </c:pt>
                <c:pt idx="781">
                  <c:v>10.7285827976077</c:v>
                </c:pt>
                <c:pt idx="782">
                  <c:v>10.7423197794228</c:v>
                </c:pt>
                <c:pt idx="783">
                  <c:v>10.7560567612379</c:v>
                </c:pt>
                <c:pt idx="784">
                  <c:v>10.769793743053</c:v>
                </c:pt>
                <c:pt idx="785">
                  <c:v>10.7835307248682</c:v>
                </c:pt>
                <c:pt idx="786">
                  <c:v>10.7972677066833</c:v>
                </c:pt>
                <c:pt idx="787">
                  <c:v>10.8110046884984</c:v>
                </c:pt>
                <c:pt idx="788">
                  <c:v>10.8247416703135</c:v>
                </c:pt>
                <c:pt idx="789">
                  <c:v>10.8384786521286</c:v>
                </c:pt>
                <c:pt idx="790">
                  <c:v>10.8522156339438</c:v>
                </c:pt>
                <c:pt idx="791">
                  <c:v>10.8659526157589</c:v>
                </c:pt>
                <c:pt idx="792">
                  <c:v>10.879689597574</c:v>
                </c:pt>
                <c:pt idx="793">
                  <c:v>10.8934265793891</c:v>
                </c:pt>
                <c:pt idx="794">
                  <c:v>10.9071635612042</c:v>
                </c:pt>
                <c:pt idx="795">
                  <c:v>10.9209005430193</c:v>
                </c:pt>
                <c:pt idx="796">
                  <c:v>10.9346375248345</c:v>
                </c:pt>
                <c:pt idx="797">
                  <c:v>10.9483745066496</c:v>
                </c:pt>
                <c:pt idx="798">
                  <c:v>10.9621114884647</c:v>
                </c:pt>
                <c:pt idx="799">
                  <c:v>10.9758484702798</c:v>
                </c:pt>
                <c:pt idx="800">
                  <c:v>10.9895854520949</c:v>
                </c:pt>
                <c:pt idx="801">
                  <c:v>11.0033224339101</c:v>
                </c:pt>
                <c:pt idx="802">
                  <c:v>11.0170594157252</c:v>
                </c:pt>
                <c:pt idx="803">
                  <c:v>11.0307963975403</c:v>
                </c:pt>
                <c:pt idx="804">
                  <c:v>11.0445333793554</c:v>
                </c:pt>
                <c:pt idx="805">
                  <c:v>11.0582703611705</c:v>
                </c:pt>
                <c:pt idx="806">
                  <c:v>11.0720073429857</c:v>
                </c:pt>
                <c:pt idx="807">
                  <c:v>11.0857443248008</c:v>
                </c:pt>
                <c:pt idx="808">
                  <c:v>11.0994813066159</c:v>
                </c:pt>
                <c:pt idx="809">
                  <c:v>11.113218288431</c:v>
                </c:pt>
                <c:pt idx="810">
                  <c:v>11.1269552702461</c:v>
                </c:pt>
                <c:pt idx="811">
                  <c:v>11.1406922520612</c:v>
                </c:pt>
                <c:pt idx="812">
                  <c:v>11.1544292338764</c:v>
                </c:pt>
                <c:pt idx="813">
                  <c:v>11.1681662156915</c:v>
                </c:pt>
                <c:pt idx="814">
                  <c:v>11.1819031975066</c:v>
                </c:pt>
                <c:pt idx="815">
                  <c:v>11.1956401793217</c:v>
                </c:pt>
                <c:pt idx="816">
                  <c:v>11.2093771611368</c:v>
                </c:pt>
                <c:pt idx="817">
                  <c:v>11.223114142951999</c:v>
                </c:pt>
                <c:pt idx="818">
                  <c:v>11.236851124767099</c:v>
                </c:pt>
                <c:pt idx="819">
                  <c:v>11.2505881065822</c:v>
                </c:pt>
                <c:pt idx="820">
                  <c:v>11.2643250883973</c:v>
                </c:pt>
                <c:pt idx="821">
                  <c:v>11.2780620702124</c:v>
                </c:pt>
                <c:pt idx="822">
                  <c:v>11.291799052027599</c:v>
                </c:pt>
                <c:pt idx="823">
                  <c:v>11.305536033842699</c:v>
                </c:pt>
                <c:pt idx="824">
                  <c:v>11.319273015657799</c:v>
                </c:pt>
                <c:pt idx="825">
                  <c:v>11.333009997472899</c:v>
                </c:pt>
                <c:pt idx="826">
                  <c:v>11.346746979288</c:v>
                </c:pt>
                <c:pt idx="827">
                  <c:v>11.3604839611031</c:v>
                </c:pt>
                <c:pt idx="828">
                  <c:v>11.374220942918299</c:v>
                </c:pt>
                <c:pt idx="829">
                  <c:v>11.387957924733399</c:v>
                </c:pt>
                <c:pt idx="830">
                  <c:v>11.401694906548499</c:v>
                </c:pt>
                <c:pt idx="831">
                  <c:v>11.415431888363599</c:v>
                </c:pt>
                <c:pt idx="832">
                  <c:v>11.4291688701787</c:v>
                </c:pt>
                <c:pt idx="833">
                  <c:v>11.442905851993901</c:v>
                </c:pt>
                <c:pt idx="834">
                  <c:v>11.456642833808999</c:v>
                </c:pt>
                <c:pt idx="835">
                  <c:v>11.470379815624099</c:v>
                </c:pt>
                <c:pt idx="836">
                  <c:v>11.484116797439199</c:v>
                </c:pt>
                <c:pt idx="837">
                  <c:v>11.497853779254299</c:v>
                </c:pt>
                <c:pt idx="838">
                  <c:v>11.511590761069501</c:v>
                </c:pt>
                <c:pt idx="839">
                  <c:v>11.525327742884601</c:v>
                </c:pt>
                <c:pt idx="840">
                  <c:v>11.539064724699699</c:v>
                </c:pt>
                <c:pt idx="841">
                  <c:v>11.552801706514799</c:v>
                </c:pt>
                <c:pt idx="842">
                  <c:v>11.566538688329899</c:v>
                </c:pt>
                <c:pt idx="843">
                  <c:v>11.580275670144999</c:v>
                </c:pt>
                <c:pt idx="844">
                  <c:v>11.594012651960201</c:v>
                </c:pt>
                <c:pt idx="845">
                  <c:v>11.607749633775301</c:v>
                </c:pt>
                <c:pt idx="846">
                  <c:v>11.621486615590401</c:v>
                </c:pt>
                <c:pt idx="847">
                  <c:v>11.635223597405499</c:v>
                </c:pt>
                <c:pt idx="848">
                  <c:v>11.648960579220599</c:v>
                </c:pt>
                <c:pt idx="849">
                  <c:v>11.662697561035801</c:v>
                </c:pt>
                <c:pt idx="850">
                  <c:v>11.676434542850901</c:v>
                </c:pt>
                <c:pt idx="851">
                  <c:v>11.690171524666001</c:v>
                </c:pt>
                <c:pt idx="852">
                  <c:v>11.703908506481101</c:v>
                </c:pt>
                <c:pt idx="853">
                  <c:v>11.717645488296199</c:v>
                </c:pt>
                <c:pt idx="854">
                  <c:v>11.731382470111299</c:v>
                </c:pt>
                <c:pt idx="855">
                  <c:v>11.745119451926501</c:v>
                </c:pt>
                <c:pt idx="856">
                  <c:v>11.758856433741601</c:v>
                </c:pt>
                <c:pt idx="857">
                  <c:v>11.772593415556701</c:v>
                </c:pt>
                <c:pt idx="858">
                  <c:v>11.786330397371801</c:v>
                </c:pt>
                <c:pt idx="859">
                  <c:v>11.800067379186901</c:v>
                </c:pt>
                <c:pt idx="860">
                  <c:v>11.8138043610021</c:v>
                </c:pt>
                <c:pt idx="861">
                  <c:v>11.8275413428172</c:v>
                </c:pt>
                <c:pt idx="862">
                  <c:v>11.841278324632301</c:v>
                </c:pt>
                <c:pt idx="863">
                  <c:v>11.855015306447401</c:v>
                </c:pt>
                <c:pt idx="864">
                  <c:v>11.868752288262501</c:v>
                </c:pt>
                <c:pt idx="865">
                  <c:v>11.8824892700777</c:v>
                </c:pt>
                <c:pt idx="866">
                  <c:v>11.8962262518928</c:v>
                </c:pt>
                <c:pt idx="867">
                  <c:v>11.9099632337079</c:v>
                </c:pt>
                <c:pt idx="868">
                  <c:v>11.923700215523001</c:v>
                </c:pt>
                <c:pt idx="869">
                  <c:v>11.937437197338101</c:v>
                </c:pt>
                <c:pt idx="870">
                  <c:v>11.951174179153201</c:v>
                </c:pt>
                <c:pt idx="871">
                  <c:v>11.9649111609684</c:v>
                </c:pt>
                <c:pt idx="872">
                  <c:v>11.9786481427835</c:v>
                </c:pt>
                <c:pt idx="873">
                  <c:v>11.9923851245986</c:v>
                </c:pt>
                <c:pt idx="874">
                  <c:v>12.0061221064137</c:v>
                </c:pt>
                <c:pt idx="875">
                  <c:v>12.019859088228801</c:v>
                </c:pt>
                <c:pt idx="876">
                  <c:v>12.033596070044</c:v>
                </c:pt>
                <c:pt idx="877">
                  <c:v>12.0473330518591</c:v>
                </c:pt>
                <c:pt idx="878">
                  <c:v>12.0610700336742</c:v>
                </c:pt>
                <c:pt idx="879">
                  <c:v>12.0748070154893</c:v>
                </c:pt>
                <c:pt idx="880">
                  <c:v>12.0885439973044</c:v>
                </c:pt>
                <c:pt idx="881">
                  <c:v>12.1022809791196</c:v>
                </c:pt>
                <c:pt idx="882">
                  <c:v>12.1160179609347</c:v>
                </c:pt>
                <c:pt idx="883">
                  <c:v>12.1297549427498</c:v>
                </c:pt>
                <c:pt idx="884">
                  <c:v>12.1434919245649</c:v>
                </c:pt>
                <c:pt idx="885">
                  <c:v>12.15722890638</c:v>
                </c:pt>
                <c:pt idx="886">
                  <c:v>12.1709658881951</c:v>
                </c:pt>
                <c:pt idx="887">
                  <c:v>12.1847028700103</c:v>
                </c:pt>
                <c:pt idx="888">
                  <c:v>12.1984398518254</c:v>
                </c:pt>
                <c:pt idx="889">
                  <c:v>12.2121768336405</c:v>
                </c:pt>
                <c:pt idx="890">
                  <c:v>12.2259138154556</c:v>
                </c:pt>
                <c:pt idx="891">
                  <c:v>12.2396507972707</c:v>
                </c:pt>
                <c:pt idx="892">
                  <c:v>12.2533877790859</c:v>
                </c:pt>
                <c:pt idx="893">
                  <c:v>12.267124760901</c:v>
                </c:pt>
                <c:pt idx="894">
                  <c:v>12.2808617427161</c:v>
                </c:pt>
                <c:pt idx="895">
                  <c:v>12.2945987245312</c:v>
                </c:pt>
                <c:pt idx="896">
                  <c:v>12.3083357063463</c:v>
                </c:pt>
                <c:pt idx="897">
                  <c:v>12.3220726881615</c:v>
                </c:pt>
                <c:pt idx="898">
                  <c:v>12.3358096699766</c:v>
                </c:pt>
                <c:pt idx="899">
                  <c:v>12.3495466517917</c:v>
                </c:pt>
                <c:pt idx="900">
                  <c:v>12.3632836336068</c:v>
                </c:pt>
                <c:pt idx="901">
                  <c:v>12.3770206154219</c:v>
                </c:pt>
                <c:pt idx="902">
                  <c:v>12.390757597237</c:v>
                </c:pt>
                <c:pt idx="903">
                  <c:v>12.4044945790522</c:v>
                </c:pt>
                <c:pt idx="904">
                  <c:v>12.4182315608673</c:v>
                </c:pt>
                <c:pt idx="905">
                  <c:v>12.4319685426824</c:v>
                </c:pt>
                <c:pt idx="906">
                  <c:v>12.4457055244975</c:v>
                </c:pt>
                <c:pt idx="907">
                  <c:v>12.4594425063126</c:v>
                </c:pt>
                <c:pt idx="908">
                  <c:v>12.4731794881278</c:v>
                </c:pt>
                <c:pt idx="909">
                  <c:v>12.4869164699429</c:v>
                </c:pt>
                <c:pt idx="910">
                  <c:v>12.500653451758</c:v>
                </c:pt>
                <c:pt idx="911">
                  <c:v>12.5143904335731</c:v>
                </c:pt>
                <c:pt idx="912">
                  <c:v>12.5281274153882</c:v>
                </c:pt>
                <c:pt idx="913">
                  <c:v>12.541864397203399</c:v>
                </c:pt>
                <c:pt idx="914">
                  <c:v>12.555601379018499</c:v>
                </c:pt>
                <c:pt idx="915">
                  <c:v>12.5693383608336</c:v>
                </c:pt>
                <c:pt idx="916">
                  <c:v>12.5830753426487</c:v>
                </c:pt>
                <c:pt idx="917">
                  <c:v>12.5968123244638</c:v>
                </c:pt>
                <c:pt idx="918">
                  <c:v>12.6105493062789</c:v>
                </c:pt>
                <c:pt idx="919">
                  <c:v>12.624286288094099</c:v>
                </c:pt>
                <c:pt idx="920">
                  <c:v>12.638023269909199</c:v>
                </c:pt>
                <c:pt idx="921">
                  <c:v>12.6517602517243</c:v>
                </c:pt>
                <c:pt idx="922">
                  <c:v>12.6654972335394</c:v>
                </c:pt>
                <c:pt idx="923">
                  <c:v>12.6792342153545</c:v>
                </c:pt>
                <c:pt idx="924">
                  <c:v>12.692971197169699</c:v>
                </c:pt>
                <c:pt idx="925">
                  <c:v>12.706708178984799</c:v>
                </c:pt>
                <c:pt idx="926">
                  <c:v>12.720445160799899</c:v>
                </c:pt>
                <c:pt idx="927">
                  <c:v>12.734182142614999</c:v>
                </c:pt>
                <c:pt idx="928">
                  <c:v>12.7479191244301</c:v>
                </c:pt>
                <c:pt idx="929">
                  <c:v>12.7616561062452</c:v>
                </c:pt>
                <c:pt idx="930">
                  <c:v>12.775393088060399</c:v>
                </c:pt>
                <c:pt idx="931">
                  <c:v>12.789130069875499</c:v>
                </c:pt>
                <c:pt idx="932">
                  <c:v>12.802867051690599</c:v>
                </c:pt>
                <c:pt idx="933">
                  <c:v>12.816604033505699</c:v>
                </c:pt>
                <c:pt idx="934">
                  <c:v>12.8303410153208</c:v>
                </c:pt>
                <c:pt idx="935">
                  <c:v>12.844077997136001</c:v>
                </c:pt>
                <c:pt idx="936">
                  <c:v>12.857814978951099</c:v>
                </c:pt>
                <c:pt idx="937">
                  <c:v>12.871551960766199</c:v>
                </c:pt>
                <c:pt idx="938">
                  <c:v>12.885288942581299</c:v>
                </c:pt>
                <c:pt idx="939">
                  <c:v>12.899025924396399</c:v>
                </c:pt>
                <c:pt idx="940">
                  <c:v>12.912762906211601</c:v>
                </c:pt>
                <c:pt idx="941">
                  <c:v>12.926499888026701</c:v>
                </c:pt>
                <c:pt idx="942">
                  <c:v>12.940236869841801</c:v>
                </c:pt>
                <c:pt idx="943">
                  <c:v>12.953973851656899</c:v>
                </c:pt>
                <c:pt idx="944">
                  <c:v>12.967710833471999</c:v>
                </c:pt>
                <c:pt idx="945">
                  <c:v>12.981447815287099</c:v>
                </c:pt>
                <c:pt idx="946">
                  <c:v>12.995184797102301</c:v>
                </c:pt>
                <c:pt idx="947">
                  <c:v>13.008921778917401</c:v>
                </c:pt>
                <c:pt idx="948">
                  <c:v>13.022658760732501</c:v>
                </c:pt>
                <c:pt idx="949">
                  <c:v>13.036395742547599</c:v>
                </c:pt>
                <c:pt idx="950">
                  <c:v>13.050132724362699</c:v>
                </c:pt>
                <c:pt idx="951">
                  <c:v>13.063869706177901</c:v>
                </c:pt>
                <c:pt idx="952">
                  <c:v>13.077606687993001</c:v>
                </c:pt>
                <c:pt idx="953">
                  <c:v>13.091343669808101</c:v>
                </c:pt>
                <c:pt idx="954">
                  <c:v>13.105080651623201</c:v>
                </c:pt>
                <c:pt idx="955">
                  <c:v>13.118817633438301</c:v>
                </c:pt>
                <c:pt idx="956">
                  <c:v>13.1325546152535</c:v>
                </c:pt>
                <c:pt idx="957">
                  <c:v>13.146291597068601</c:v>
                </c:pt>
                <c:pt idx="958">
                  <c:v>13.160028578883701</c:v>
                </c:pt>
                <c:pt idx="959">
                  <c:v>13.173765560698801</c:v>
                </c:pt>
                <c:pt idx="960">
                  <c:v>13.187502542513901</c:v>
                </c:pt>
                <c:pt idx="961">
                  <c:v>13.201239524329001</c:v>
                </c:pt>
                <c:pt idx="962">
                  <c:v>13.2149765061442</c:v>
                </c:pt>
                <c:pt idx="963">
                  <c:v>13.2287134879593</c:v>
                </c:pt>
                <c:pt idx="964">
                  <c:v>13.242450469774401</c:v>
                </c:pt>
                <c:pt idx="965">
                  <c:v>13.256187451589501</c:v>
                </c:pt>
                <c:pt idx="966">
                  <c:v>13.269924433404601</c:v>
                </c:pt>
                <c:pt idx="967">
                  <c:v>13.2836614152198</c:v>
                </c:pt>
                <c:pt idx="968">
                  <c:v>13.2973983970349</c:v>
                </c:pt>
                <c:pt idx="969">
                  <c:v>13.31113537885</c:v>
                </c:pt>
                <c:pt idx="970">
                  <c:v>13.324872360665101</c:v>
                </c:pt>
                <c:pt idx="971">
                  <c:v>13.338609342480201</c:v>
                </c:pt>
                <c:pt idx="972">
                  <c:v>13.3523463242954</c:v>
                </c:pt>
                <c:pt idx="973">
                  <c:v>13.3660833061105</c:v>
                </c:pt>
                <c:pt idx="974">
                  <c:v>13.3798202879256</c:v>
                </c:pt>
                <c:pt idx="975">
                  <c:v>13.3935572697407</c:v>
                </c:pt>
                <c:pt idx="976">
                  <c:v>13.4072942515558</c:v>
                </c:pt>
                <c:pt idx="977">
                  <c:v>13.421031233370901</c:v>
                </c:pt>
                <c:pt idx="978">
                  <c:v>13.4347682151861</c:v>
                </c:pt>
                <c:pt idx="979">
                  <c:v>13.4485051970012</c:v>
                </c:pt>
                <c:pt idx="980">
                  <c:v>13.4622421788163</c:v>
                </c:pt>
                <c:pt idx="981">
                  <c:v>13.4759791606314</c:v>
                </c:pt>
                <c:pt idx="982">
                  <c:v>13.4897161424465</c:v>
                </c:pt>
                <c:pt idx="983">
                  <c:v>13.5034531242617</c:v>
                </c:pt>
                <c:pt idx="984">
                  <c:v>13.5171901060768</c:v>
                </c:pt>
                <c:pt idx="985">
                  <c:v>13.5309270878919</c:v>
                </c:pt>
                <c:pt idx="986">
                  <c:v>13.544664069707</c:v>
                </c:pt>
                <c:pt idx="987">
                  <c:v>13.5584010515221</c:v>
                </c:pt>
                <c:pt idx="988">
                  <c:v>13.5721380333373</c:v>
                </c:pt>
                <c:pt idx="989">
                  <c:v>13.5858750151524</c:v>
                </c:pt>
                <c:pt idx="990">
                  <c:v>13.5996119969675</c:v>
                </c:pt>
                <c:pt idx="991">
                  <c:v>13.6133489787826</c:v>
                </c:pt>
                <c:pt idx="992">
                  <c:v>13.6270859605977</c:v>
                </c:pt>
                <c:pt idx="993">
                  <c:v>13.6408229424128</c:v>
                </c:pt>
                <c:pt idx="994">
                  <c:v>13.654559924228</c:v>
                </c:pt>
                <c:pt idx="995">
                  <c:v>13.6682969060431</c:v>
                </c:pt>
                <c:pt idx="996">
                  <c:v>13.6820338878582</c:v>
                </c:pt>
                <c:pt idx="997">
                  <c:v>13.6957708696733</c:v>
                </c:pt>
                <c:pt idx="998">
                  <c:v>13.7095078514884</c:v>
                </c:pt>
                <c:pt idx="999">
                  <c:v>13.7232448333036</c:v>
                </c:pt>
                <c:pt idx="1000">
                  <c:v>13.7369818151187</c:v>
                </c:pt>
                <c:pt idx="1001">
                  <c:v>13.7507187969338</c:v>
                </c:pt>
                <c:pt idx="1002">
                  <c:v>13.7644557787489</c:v>
                </c:pt>
                <c:pt idx="1003">
                  <c:v>13.778192760564</c:v>
                </c:pt>
                <c:pt idx="1004">
                  <c:v>13.7919297423792</c:v>
                </c:pt>
                <c:pt idx="1005">
                  <c:v>13.8056667241943</c:v>
                </c:pt>
                <c:pt idx="1006">
                  <c:v>13.8194037060094</c:v>
                </c:pt>
                <c:pt idx="1007">
                  <c:v>13.8331406878245</c:v>
                </c:pt>
                <c:pt idx="1008">
                  <c:v>13.8468776696396</c:v>
                </c:pt>
                <c:pt idx="1009">
                  <c:v>13.8606146514547</c:v>
                </c:pt>
                <c:pt idx="1010">
                  <c:v>13.8743516332699</c:v>
                </c:pt>
                <c:pt idx="1011">
                  <c:v>13.888088615085</c:v>
                </c:pt>
                <c:pt idx="1012">
                  <c:v>13.9018255969001</c:v>
                </c:pt>
                <c:pt idx="1013">
                  <c:v>13.9155625787152</c:v>
                </c:pt>
                <c:pt idx="1014">
                  <c:v>13.9292995605303</c:v>
                </c:pt>
                <c:pt idx="1015">
                  <c:v>13.943036542345499</c:v>
                </c:pt>
                <c:pt idx="1016">
                  <c:v>13.956773524160599</c:v>
                </c:pt>
                <c:pt idx="1017">
                  <c:v>13.9705105059757</c:v>
                </c:pt>
                <c:pt idx="1018">
                  <c:v>13.9842474877908</c:v>
                </c:pt>
                <c:pt idx="1019">
                  <c:v>13.9979844696059</c:v>
                </c:pt>
                <c:pt idx="1020">
                  <c:v>14.011721451421</c:v>
                </c:pt>
                <c:pt idx="1021">
                  <c:v>14.025458433236199</c:v>
                </c:pt>
                <c:pt idx="1022">
                  <c:v>14.039195415051299</c:v>
                </c:pt>
                <c:pt idx="1023">
                  <c:v>14.0529323968664</c:v>
                </c:pt>
                <c:pt idx="1024">
                  <c:v>14.0666693786815</c:v>
                </c:pt>
                <c:pt idx="1025">
                  <c:v>14.0804063604966</c:v>
                </c:pt>
                <c:pt idx="1026">
                  <c:v>14.094143342311799</c:v>
                </c:pt>
                <c:pt idx="1027">
                  <c:v>14.107880324126899</c:v>
                </c:pt>
                <c:pt idx="1028">
                  <c:v>14.121617305941999</c:v>
                </c:pt>
                <c:pt idx="1029">
                  <c:v>14.135354287757099</c:v>
                </c:pt>
                <c:pt idx="1030">
                  <c:v>14.1490912695722</c:v>
                </c:pt>
                <c:pt idx="1031">
                  <c:v>14.162828251387401</c:v>
                </c:pt>
                <c:pt idx="1032">
                  <c:v>14.176565233202499</c:v>
                </c:pt>
                <c:pt idx="1033">
                  <c:v>14.190302215017599</c:v>
                </c:pt>
                <c:pt idx="1034">
                  <c:v>14.204039196832699</c:v>
                </c:pt>
                <c:pt idx="1035">
                  <c:v>14.217776178647799</c:v>
                </c:pt>
                <c:pt idx="1036">
                  <c:v>14.231513160462899</c:v>
                </c:pt>
                <c:pt idx="1037">
                  <c:v>14.245250142278101</c:v>
                </c:pt>
                <c:pt idx="1038">
                  <c:v>14.258987124093199</c:v>
                </c:pt>
                <c:pt idx="1039">
                  <c:v>14.272724105908299</c:v>
                </c:pt>
                <c:pt idx="1040">
                  <c:v>14.286461087723399</c:v>
                </c:pt>
                <c:pt idx="1041">
                  <c:v>14.300198069538499</c:v>
                </c:pt>
                <c:pt idx="1042">
                  <c:v>14.313935051353701</c:v>
                </c:pt>
                <c:pt idx="1043">
                  <c:v>14.327672033168801</c:v>
                </c:pt>
                <c:pt idx="1044">
                  <c:v>14.341409014983901</c:v>
                </c:pt>
                <c:pt idx="1045">
                  <c:v>14.355145996798999</c:v>
                </c:pt>
                <c:pt idx="1046">
                  <c:v>14.368882978614099</c:v>
                </c:pt>
                <c:pt idx="1047">
                  <c:v>14.382619960429301</c:v>
                </c:pt>
                <c:pt idx="1048">
                  <c:v>14.396356942244401</c:v>
                </c:pt>
                <c:pt idx="1049">
                  <c:v>14.410093924059501</c:v>
                </c:pt>
                <c:pt idx="1050">
                  <c:v>14.423830905874601</c:v>
                </c:pt>
                <c:pt idx="1051">
                  <c:v>14.437567887689699</c:v>
                </c:pt>
                <c:pt idx="1052">
                  <c:v>14.451304869504799</c:v>
                </c:pt>
                <c:pt idx="1053">
                  <c:v>14.465041851320001</c:v>
                </c:pt>
                <c:pt idx="1054">
                  <c:v>14.478778833135101</c:v>
                </c:pt>
                <c:pt idx="1055">
                  <c:v>14.492515814950201</c:v>
                </c:pt>
                <c:pt idx="1056">
                  <c:v>14.506252796765301</c:v>
                </c:pt>
                <c:pt idx="1057">
                  <c:v>14.519989778580401</c:v>
                </c:pt>
                <c:pt idx="1058">
                  <c:v>14.5337267603956</c:v>
                </c:pt>
                <c:pt idx="1059">
                  <c:v>14.5474637422107</c:v>
                </c:pt>
                <c:pt idx="1060">
                  <c:v>14.561200724025801</c:v>
                </c:pt>
                <c:pt idx="1061">
                  <c:v>14.574937705840901</c:v>
                </c:pt>
                <c:pt idx="1062">
                  <c:v>14.588674687656001</c:v>
                </c:pt>
                <c:pt idx="1063">
                  <c:v>14.6024116694712</c:v>
                </c:pt>
                <c:pt idx="1064">
                  <c:v>14.6161486512863</c:v>
                </c:pt>
                <c:pt idx="1065">
                  <c:v>14.6298856331014</c:v>
                </c:pt>
                <c:pt idx="1066">
                  <c:v>14.643622614916501</c:v>
                </c:pt>
                <c:pt idx="1067">
                  <c:v>14.657359596731601</c:v>
                </c:pt>
                <c:pt idx="1068">
                  <c:v>14.671096578546701</c:v>
                </c:pt>
                <c:pt idx="1069">
                  <c:v>14.6848335603619</c:v>
                </c:pt>
                <c:pt idx="1070">
                  <c:v>14.698570542177</c:v>
                </c:pt>
                <c:pt idx="1071">
                  <c:v>14.7123075239921</c:v>
                </c:pt>
                <c:pt idx="1072">
                  <c:v>14.7260445058072</c:v>
                </c:pt>
                <c:pt idx="1073">
                  <c:v>14.739781487622301</c:v>
                </c:pt>
                <c:pt idx="1074">
                  <c:v>14.7535184694375</c:v>
                </c:pt>
                <c:pt idx="1075">
                  <c:v>14.7672554512526</c:v>
                </c:pt>
                <c:pt idx="1076">
                  <c:v>14.7809924330677</c:v>
                </c:pt>
                <c:pt idx="1077">
                  <c:v>14.7947294148828</c:v>
                </c:pt>
                <c:pt idx="1078">
                  <c:v>14.8084663966979</c:v>
                </c:pt>
                <c:pt idx="1079">
                  <c:v>14.8222033785131</c:v>
                </c:pt>
                <c:pt idx="1080">
                  <c:v>14.8359403603282</c:v>
                </c:pt>
                <c:pt idx="1081">
                  <c:v>14.8496773421433</c:v>
                </c:pt>
                <c:pt idx="1082">
                  <c:v>14.8634143239584</c:v>
                </c:pt>
                <c:pt idx="1083">
                  <c:v>14.8771513057735</c:v>
                </c:pt>
                <c:pt idx="1084">
                  <c:v>14.8908882875886</c:v>
                </c:pt>
                <c:pt idx="1085">
                  <c:v>14.9046252694038</c:v>
                </c:pt>
                <c:pt idx="1086">
                  <c:v>14.9183622512189</c:v>
                </c:pt>
                <c:pt idx="1087">
                  <c:v>14.932099233034</c:v>
                </c:pt>
                <c:pt idx="1088">
                  <c:v>14.9458362148491</c:v>
                </c:pt>
                <c:pt idx="1089">
                  <c:v>14.9595731966642</c:v>
                </c:pt>
                <c:pt idx="1090">
                  <c:v>14.9733101784794</c:v>
                </c:pt>
                <c:pt idx="1091">
                  <c:v>14.9870471602945</c:v>
                </c:pt>
                <c:pt idx="1092">
                  <c:v>15.0007841421096</c:v>
                </c:pt>
                <c:pt idx="1093">
                  <c:v>15.0145211239247</c:v>
                </c:pt>
                <c:pt idx="1094">
                  <c:v>15.0282581057398</c:v>
                </c:pt>
                <c:pt idx="1095">
                  <c:v>15.0419950875549</c:v>
                </c:pt>
                <c:pt idx="1096">
                  <c:v>15.0557320693701</c:v>
                </c:pt>
                <c:pt idx="1097">
                  <c:v>15.0694690511852</c:v>
                </c:pt>
                <c:pt idx="1098">
                  <c:v>15.0832060330003</c:v>
                </c:pt>
                <c:pt idx="1099">
                  <c:v>15.0969430148154</c:v>
                </c:pt>
                <c:pt idx="1100">
                  <c:v>15.1106799966305</c:v>
                </c:pt>
                <c:pt idx="1101">
                  <c:v>15.1244169784457</c:v>
                </c:pt>
                <c:pt idx="1102">
                  <c:v>15.1381539602608</c:v>
                </c:pt>
                <c:pt idx="1103">
                  <c:v>15.1518909420759</c:v>
                </c:pt>
                <c:pt idx="1104">
                  <c:v>15.165627923891</c:v>
                </c:pt>
                <c:pt idx="1105">
                  <c:v>15.1793649057061</c:v>
                </c:pt>
                <c:pt idx="1106">
                  <c:v>15.1931018875213</c:v>
                </c:pt>
                <c:pt idx="1107">
                  <c:v>15.2068388693364</c:v>
                </c:pt>
                <c:pt idx="1108">
                  <c:v>15.2205758511515</c:v>
                </c:pt>
                <c:pt idx="1109">
                  <c:v>15.2343128329666</c:v>
                </c:pt>
                <c:pt idx="1110">
                  <c:v>15.2480498147817</c:v>
                </c:pt>
                <c:pt idx="1111">
                  <c:v>15.2617867965968</c:v>
                </c:pt>
                <c:pt idx="1112">
                  <c:v>15.275523778411999</c:v>
                </c:pt>
                <c:pt idx="1113">
                  <c:v>15.2892607602271</c:v>
                </c:pt>
                <c:pt idx="1114">
                  <c:v>15.3029977420422</c:v>
                </c:pt>
                <c:pt idx="1115">
                  <c:v>15.3167347238573</c:v>
                </c:pt>
                <c:pt idx="1116">
                  <c:v>15.3304717056724</c:v>
                </c:pt>
                <c:pt idx="1117">
                  <c:v>15.344208687487599</c:v>
                </c:pt>
                <c:pt idx="1118">
                  <c:v>15.357945669302699</c:v>
                </c:pt>
                <c:pt idx="1119">
                  <c:v>15.3716826511178</c:v>
                </c:pt>
                <c:pt idx="1120">
                  <c:v>15.3854196329329</c:v>
                </c:pt>
                <c:pt idx="1121">
                  <c:v>15.399156614748</c:v>
                </c:pt>
                <c:pt idx="1122">
                  <c:v>15.412893596563199</c:v>
                </c:pt>
                <c:pt idx="1123">
                  <c:v>15.426630578378299</c:v>
                </c:pt>
                <c:pt idx="1124">
                  <c:v>15.440367560193399</c:v>
                </c:pt>
                <c:pt idx="1125">
                  <c:v>15.454104542008499</c:v>
                </c:pt>
                <c:pt idx="1126">
                  <c:v>15.4678415238236</c:v>
                </c:pt>
                <c:pt idx="1127">
                  <c:v>15.4815785056387</c:v>
                </c:pt>
                <c:pt idx="1128">
                  <c:v>15.495315487453899</c:v>
                </c:pt>
                <c:pt idx="1129">
                  <c:v>15.509052469268999</c:v>
                </c:pt>
                <c:pt idx="1130">
                  <c:v>15.522789451084099</c:v>
                </c:pt>
                <c:pt idx="1131">
                  <c:v>15.536526432899199</c:v>
                </c:pt>
                <c:pt idx="1132">
                  <c:v>15.5502634147143</c:v>
                </c:pt>
                <c:pt idx="1133">
                  <c:v>15.564000396529501</c:v>
                </c:pt>
                <c:pt idx="1134">
                  <c:v>15.577737378344599</c:v>
                </c:pt>
                <c:pt idx="1135">
                  <c:v>15.591474360159699</c:v>
                </c:pt>
                <c:pt idx="1136">
                  <c:v>15.605211341974799</c:v>
                </c:pt>
                <c:pt idx="1137">
                  <c:v>15.618948323789899</c:v>
                </c:pt>
                <c:pt idx="1138">
                  <c:v>15.632685305605101</c:v>
                </c:pt>
                <c:pt idx="1139">
                  <c:v>15.646422287420201</c:v>
                </c:pt>
                <c:pt idx="1140">
                  <c:v>15.660159269235301</c:v>
                </c:pt>
                <c:pt idx="1141">
                  <c:v>15.673896251050399</c:v>
                </c:pt>
                <c:pt idx="1142">
                  <c:v>15.687633232865499</c:v>
                </c:pt>
                <c:pt idx="1143">
                  <c:v>15.701370214680599</c:v>
                </c:pt>
                <c:pt idx="1144">
                  <c:v>15.715107196495801</c:v>
                </c:pt>
                <c:pt idx="1145">
                  <c:v>15.728844178310901</c:v>
                </c:pt>
                <c:pt idx="1146">
                  <c:v>15.742581160126001</c:v>
                </c:pt>
                <c:pt idx="1147">
                  <c:v>15.756318141941099</c:v>
                </c:pt>
                <c:pt idx="1148">
                  <c:v>15.770055123756199</c:v>
                </c:pt>
                <c:pt idx="1149">
                  <c:v>15.783792105571401</c:v>
                </c:pt>
                <c:pt idx="1150">
                  <c:v>15.797529087386501</c:v>
                </c:pt>
                <c:pt idx="1151">
                  <c:v>15.811266069201601</c:v>
                </c:pt>
                <c:pt idx="1152">
                  <c:v>15.825003051016701</c:v>
                </c:pt>
                <c:pt idx="1153">
                  <c:v>15.838740032831801</c:v>
                </c:pt>
                <c:pt idx="1154">
                  <c:v>15.852477014647</c:v>
                </c:pt>
                <c:pt idx="1155">
                  <c:v>15.866213996462101</c:v>
                </c:pt>
                <c:pt idx="1156">
                  <c:v>15.879950978277201</c:v>
                </c:pt>
                <c:pt idx="1157">
                  <c:v>15.893687960092301</c:v>
                </c:pt>
                <c:pt idx="1158">
                  <c:v>15.907424941907401</c:v>
                </c:pt>
                <c:pt idx="1159">
                  <c:v>15.921161923722501</c:v>
                </c:pt>
                <c:pt idx="1160">
                  <c:v>15.9348989055377</c:v>
                </c:pt>
                <c:pt idx="1161">
                  <c:v>15.9486358873528</c:v>
                </c:pt>
                <c:pt idx="1162">
                  <c:v>15.962372869167901</c:v>
                </c:pt>
                <c:pt idx="1163">
                  <c:v>15.976109850983001</c:v>
                </c:pt>
                <c:pt idx="1164">
                  <c:v>15.989846832798101</c:v>
                </c:pt>
                <c:pt idx="1165">
                  <c:v>16.0035838146133</c:v>
                </c:pt>
                <c:pt idx="1166">
                  <c:v>16.0173207964284</c:v>
                </c:pt>
                <c:pt idx="1167">
                  <c:v>16.0310577782435</c:v>
                </c:pt>
                <c:pt idx="1168">
                  <c:v>16.044794760058601</c:v>
                </c:pt>
                <c:pt idx="1169">
                  <c:v>16.058531741873701</c:v>
                </c:pt>
                <c:pt idx="1170">
                  <c:v>16.0722687236889</c:v>
                </c:pt>
                <c:pt idx="1171">
                  <c:v>16.086005705504</c:v>
                </c:pt>
                <c:pt idx="1172">
                  <c:v>16.0997426873191</c:v>
                </c:pt>
                <c:pt idx="1173">
                  <c:v>16.1134796691342</c:v>
                </c:pt>
                <c:pt idx="1174">
                  <c:v>16.1272166509493</c:v>
                </c:pt>
                <c:pt idx="1175">
                  <c:v>16.140953632764401</c:v>
                </c:pt>
                <c:pt idx="1176">
                  <c:v>16.1546906145796</c:v>
                </c:pt>
                <c:pt idx="1177">
                  <c:v>16.1684275963947</c:v>
                </c:pt>
                <c:pt idx="1178">
                  <c:v>16.1821645782098</c:v>
                </c:pt>
                <c:pt idx="1179">
                  <c:v>16.1959015600249</c:v>
                </c:pt>
                <c:pt idx="1180">
                  <c:v>16.20963854184</c:v>
                </c:pt>
                <c:pt idx="1181">
                  <c:v>16.2233755236552</c:v>
                </c:pt>
                <c:pt idx="1182">
                  <c:v>16.2371125054703</c:v>
                </c:pt>
                <c:pt idx="1183">
                  <c:v>16.2508494872854</c:v>
                </c:pt>
                <c:pt idx="1184">
                  <c:v>16.2645864691005</c:v>
                </c:pt>
                <c:pt idx="1185">
                  <c:v>16.2783234509156</c:v>
                </c:pt>
                <c:pt idx="1186">
                  <c:v>16.2920604327308</c:v>
                </c:pt>
                <c:pt idx="1187">
                  <c:v>16.3057974145459</c:v>
                </c:pt>
                <c:pt idx="1188">
                  <c:v>16.319534396361</c:v>
                </c:pt>
                <c:pt idx="1189">
                  <c:v>16.3332713781761</c:v>
                </c:pt>
                <c:pt idx="1190">
                  <c:v>16.3470083599912</c:v>
                </c:pt>
                <c:pt idx="1191">
                  <c:v>16.3607453418063</c:v>
                </c:pt>
                <c:pt idx="1192">
                  <c:v>16.3744823236215</c:v>
                </c:pt>
                <c:pt idx="1193">
                  <c:v>16.3882193054366</c:v>
                </c:pt>
                <c:pt idx="1194">
                  <c:v>16.4019562872517</c:v>
                </c:pt>
                <c:pt idx="1195">
                  <c:v>16.4156932690668</c:v>
                </c:pt>
                <c:pt idx="1196">
                  <c:v>16.4294302508819</c:v>
                </c:pt>
                <c:pt idx="1197">
                  <c:v>16.4431672326971</c:v>
                </c:pt>
                <c:pt idx="1198">
                  <c:v>16.4569042145122</c:v>
                </c:pt>
                <c:pt idx="1199">
                  <c:v>16.4706411963273</c:v>
                </c:pt>
                <c:pt idx="1200">
                  <c:v>16.4843781781424</c:v>
                </c:pt>
                <c:pt idx="1201">
                  <c:v>16.4981151599575</c:v>
                </c:pt>
                <c:pt idx="1202">
                  <c:v>16.5118521417726</c:v>
                </c:pt>
                <c:pt idx="1203">
                  <c:v>16.5255891235878</c:v>
                </c:pt>
                <c:pt idx="1204">
                  <c:v>16.5393261054029</c:v>
                </c:pt>
                <c:pt idx="1205">
                  <c:v>16.553063087218</c:v>
                </c:pt>
                <c:pt idx="1206">
                  <c:v>16.5668000690331</c:v>
                </c:pt>
                <c:pt idx="1207">
                  <c:v>16.5805370508482</c:v>
                </c:pt>
                <c:pt idx="1208">
                  <c:v>16.5942740326634</c:v>
                </c:pt>
                <c:pt idx="1209">
                  <c:v>16.6080110144785</c:v>
                </c:pt>
                <c:pt idx="1210">
                  <c:v>16.6217479962936</c:v>
                </c:pt>
                <c:pt idx="1211">
                  <c:v>16.6354849781087</c:v>
                </c:pt>
                <c:pt idx="1212">
                  <c:v>16.6492219599238</c:v>
                </c:pt>
                <c:pt idx="1213">
                  <c:v>16.662958941738999</c:v>
                </c:pt>
                <c:pt idx="1214">
                  <c:v>16.676695923554099</c:v>
                </c:pt>
                <c:pt idx="1215">
                  <c:v>16.6904329053692</c:v>
                </c:pt>
                <c:pt idx="1216">
                  <c:v>16.7041698871843</c:v>
                </c:pt>
                <c:pt idx="1217">
                  <c:v>16.7179068689994</c:v>
                </c:pt>
                <c:pt idx="1218">
                  <c:v>16.7316438508145</c:v>
                </c:pt>
                <c:pt idx="1219">
                  <c:v>16.745380832629699</c:v>
                </c:pt>
                <c:pt idx="1220">
                  <c:v>16.759117814444799</c:v>
                </c:pt>
                <c:pt idx="1221">
                  <c:v>16.7728547962599</c:v>
                </c:pt>
                <c:pt idx="1222">
                  <c:v>16.786591778075</c:v>
                </c:pt>
                <c:pt idx="1223">
                  <c:v>16.8003287598901</c:v>
                </c:pt>
                <c:pt idx="1224">
                  <c:v>16.814065741705299</c:v>
                </c:pt>
                <c:pt idx="1225">
                  <c:v>16.827802723520399</c:v>
                </c:pt>
                <c:pt idx="1226">
                  <c:v>16.841539705335499</c:v>
                </c:pt>
                <c:pt idx="1227">
                  <c:v>16.855276687150599</c:v>
                </c:pt>
                <c:pt idx="1228">
                  <c:v>16.8690136689657</c:v>
                </c:pt>
                <c:pt idx="1229">
                  <c:v>16.882750650780899</c:v>
                </c:pt>
                <c:pt idx="1230">
                  <c:v>16.896487632595999</c:v>
                </c:pt>
                <c:pt idx="1231">
                  <c:v>16.910224614411099</c:v>
                </c:pt>
                <c:pt idx="1232">
                  <c:v>16.923961596226199</c:v>
                </c:pt>
                <c:pt idx="1233">
                  <c:v>16.937698578041299</c:v>
                </c:pt>
                <c:pt idx="1234">
                  <c:v>16.951435559856399</c:v>
                </c:pt>
                <c:pt idx="1235">
                  <c:v>16.965172541671599</c:v>
                </c:pt>
                <c:pt idx="1236">
                  <c:v>16.978909523486699</c:v>
                </c:pt>
                <c:pt idx="1237">
                  <c:v>16.992646505301799</c:v>
                </c:pt>
                <c:pt idx="1238">
                  <c:v>17.006383487116899</c:v>
                </c:pt>
                <c:pt idx="1239">
                  <c:v>17.020120468931999</c:v>
                </c:pt>
                <c:pt idx="1240">
                  <c:v>17.033857450747199</c:v>
                </c:pt>
                <c:pt idx="1241">
                  <c:v>17.047594432562299</c:v>
                </c:pt>
                <c:pt idx="1242">
                  <c:v>17.061331414377399</c:v>
                </c:pt>
                <c:pt idx="1243">
                  <c:v>17.075068396192499</c:v>
                </c:pt>
                <c:pt idx="1244">
                  <c:v>17.088805378007599</c:v>
                </c:pt>
                <c:pt idx="1245">
                  <c:v>17.102542359822799</c:v>
                </c:pt>
                <c:pt idx="1246">
                  <c:v>17.116279341637899</c:v>
                </c:pt>
                <c:pt idx="1247">
                  <c:v>17.130016323452999</c:v>
                </c:pt>
                <c:pt idx="1248">
                  <c:v>17.143753305268099</c:v>
                </c:pt>
                <c:pt idx="1249">
                  <c:v>17.157490287083199</c:v>
                </c:pt>
                <c:pt idx="1250">
                  <c:v>17.171227268898299</c:v>
                </c:pt>
                <c:pt idx="1251">
                  <c:v>17.184964250713499</c:v>
                </c:pt>
                <c:pt idx="1252">
                  <c:v>17.198701232528599</c:v>
                </c:pt>
                <c:pt idx="1253">
                  <c:v>17.212438214343699</c:v>
                </c:pt>
                <c:pt idx="1254">
                  <c:v>17.226175196158799</c:v>
                </c:pt>
                <c:pt idx="1255">
                  <c:v>17.239912177973899</c:v>
                </c:pt>
                <c:pt idx="1256">
                  <c:v>17.253649159789099</c:v>
                </c:pt>
                <c:pt idx="1257">
                  <c:v>17.267386141604199</c:v>
                </c:pt>
                <c:pt idx="1258">
                  <c:v>17.281123123419299</c:v>
                </c:pt>
                <c:pt idx="1259">
                  <c:v>17.294860105234399</c:v>
                </c:pt>
                <c:pt idx="1260">
                  <c:v>17.308597087049499</c:v>
                </c:pt>
                <c:pt idx="1261">
                  <c:v>17.322334068864699</c:v>
                </c:pt>
                <c:pt idx="1262">
                  <c:v>17.336071050679799</c:v>
                </c:pt>
                <c:pt idx="1263">
                  <c:v>17.349808032494899</c:v>
                </c:pt>
                <c:pt idx="1264">
                  <c:v>17.363545014309999</c:v>
                </c:pt>
                <c:pt idx="1265">
                  <c:v>17.377281996125099</c:v>
                </c:pt>
                <c:pt idx="1266">
                  <c:v>17.391018977940199</c:v>
                </c:pt>
                <c:pt idx="1267">
                  <c:v>17.404755959755398</c:v>
                </c:pt>
                <c:pt idx="1268">
                  <c:v>17.418492941570499</c:v>
                </c:pt>
                <c:pt idx="1269">
                  <c:v>17.432229923385599</c:v>
                </c:pt>
                <c:pt idx="1270">
                  <c:v>17.445966905200699</c:v>
                </c:pt>
                <c:pt idx="1271">
                  <c:v>17.459703887015799</c:v>
                </c:pt>
                <c:pt idx="1272">
                  <c:v>17.473440868830998</c:v>
                </c:pt>
                <c:pt idx="1273">
                  <c:v>17.487177850646098</c:v>
                </c:pt>
                <c:pt idx="1274">
                  <c:v>17.500914832461199</c:v>
                </c:pt>
                <c:pt idx="1275">
                  <c:v>17.514651814276299</c:v>
                </c:pt>
                <c:pt idx="1276">
                  <c:v>17.528388796091399</c:v>
                </c:pt>
                <c:pt idx="1277">
                  <c:v>17.542125777906499</c:v>
                </c:pt>
                <c:pt idx="1278">
                  <c:v>17.555862759721698</c:v>
                </c:pt>
                <c:pt idx="1279">
                  <c:v>17.569599741536798</c:v>
                </c:pt>
                <c:pt idx="1280">
                  <c:v>17.583336723351898</c:v>
                </c:pt>
                <c:pt idx="1281">
                  <c:v>17.597073705166999</c:v>
                </c:pt>
                <c:pt idx="1282">
                  <c:v>17.610810686982099</c:v>
                </c:pt>
                <c:pt idx="1283">
                  <c:v>17.624547668797302</c:v>
                </c:pt>
                <c:pt idx="1284">
                  <c:v>17.638284650612398</c:v>
                </c:pt>
                <c:pt idx="1285">
                  <c:v>17.652021632427498</c:v>
                </c:pt>
                <c:pt idx="1286">
                  <c:v>17.665758614242598</c:v>
                </c:pt>
                <c:pt idx="1287">
                  <c:v>17.679495596057698</c:v>
                </c:pt>
                <c:pt idx="1288">
                  <c:v>17.693232577872902</c:v>
                </c:pt>
                <c:pt idx="1289">
                  <c:v>17.706969559688002</c:v>
                </c:pt>
                <c:pt idx="1290">
                  <c:v>17.720706541503102</c:v>
                </c:pt>
                <c:pt idx="1291">
                  <c:v>17.734443523318198</c:v>
                </c:pt>
                <c:pt idx="1292">
                  <c:v>17.748180505133298</c:v>
                </c:pt>
                <c:pt idx="1293">
                  <c:v>17.761917486948398</c:v>
                </c:pt>
                <c:pt idx="1294">
                  <c:v>17.775654468763602</c:v>
                </c:pt>
                <c:pt idx="1295">
                  <c:v>17.789391450578702</c:v>
                </c:pt>
                <c:pt idx="1296">
                  <c:v>17.803128432393802</c:v>
                </c:pt>
                <c:pt idx="1297">
                  <c:v>17.816865414208898</c:v>
                </c:pt>
                <c:pt idx="1298">
                  <c:v>17.830602396023998</c:v>
                </c:pt>
                <c:pt idx="1299">
                  <c:v>17.844339377839201</c:v>
                </c:pt>
                <c:pt idx="1300">
                  <c:v>17.858076359654302</c:v>
                </c:pt>
                <c:pt idx="1301">
                  <c:v>17.871813341469402</c:v>
                </c:pt>
                <c:pt idx="1302">
                  <c:v>17.885550323284502</c:v>
                </c:pt>
                <c:pt idx="1303">
                  <c:v>17.899287305099602</c:v>
                </c:pt>
                <c:pt idx="1304">
                  <c:v>17.913024286914801</c:v>
                </c:pt>
                <c:pt idx="1305">
                  <c:v>17.926761268729901</c:v>
                </c:pt>
                <c:pt idx="1306">
                  <c:v>17.940498250545001</c:v>
                </c:pt>
                <c:pt idx="1307">
                  <c:v>17.954235232360102</c:v>
                </c:pt>
                <c:pt idx="1308">
                  <c:v>17.967972214175202</c:v>
                </c:pt>
                <c:pt idx="1309">
                  <c:v>17.981709195990302</c:v>
                </c:pt>
                <c:pt idx="1310">
                  <c:v>17.995446177805501</c:v>
                </c:pt>
                <c:pt idx="1311">
                  <c:v>18.009183159620601</c:v>
                </c:pt>
                <c:pt idx="1312">
                  <c:v>18.022920141435701</c:v>
                </c:pt>
                <c:pt idx="1313">
                  <c:v>18.036657123250802</c:v>
                </c:pt>
                <c:pt idx="1314">
                  <c:v>18.050394105065902</c:v>
                </c:pt>
                <c:pt idx="1315">
                  <c:v>18.064131086881101</c:v>
                </c:pt>
                <c:pt idx="1316">
                  <c:v>18.077868068696201</c:v>
                </c:pt>
                <c:pt idx="1317">
                  <c:v>18.091605050511301</c:v>
                </c:pt>
                <c:pt idx="1318">
                  <c:v>18.105342032326401</c:v>
                </c:pt>
                <c:pt idx="1319">
                  <c:v>18.119079014141501</c:v>
                </c:pt>
                <c:pt idx="1320">
                  <c:v>18.132815995956701</c:v>
                </c:pt>
                <c:pt idx="1321">
                  <c:v>18.146552977771801</c:v>
                </c:pt>
                <c:pt idx="1322">
                  <c:v>18.160289959586901</c:v>
                </c:pt>
                <c:pt idx="1323">
                  <c:v>18.174026941402001</c:v>
                </c:pt>
                <c:pt idx="1324">
                  <c:v>18.187763923217101</c:v>
                </c:pt>
                <c:pt idx="1325">
                  <c:v>18.201500905032201</c:v>
                </c:pt>
                <c:pt idx="1326">
                  <c:v>18.215237886847401</c:v>
                </c:pt>
                <c:pt idx="1327">
                  <c:v>18.228974868662501</c:v>
                </c:pt>
                <c:pt idx="1328">
                  <c:v>18.242711850477601</c:v>
                </c:pt>
                <c:pt idx="1329">
                  <c:v>18.256448832292701</c:v>
                </c:pt>
                <c:pt idx="1330">
                  <c:v>18.270185814107801</c:v>
                </c:pt>
                <c:pt idx="1331">
                  <c:v>18.283922795923001</c:v>
                </c:pt>
                <c:pt idx="1332">
                  <c:v>18.297659777738101</c:v>
                </c:pt>
                <c:pt idx="1333">
                  <c:v>18.311396759553201</c:v>
                </c:pt>
                <c:pt idx="1334">
                  <c:v>18.325133741368301</c:v>
                </c:pt>
                <c:pt idx="1335">
                  <c:v>18.338870723183401</c:v>
                </c:pt>
                <c:pt idx="1336">
                  <c:v>18.352607704998601</c:v>
                </c:pt>
                <c:pt idx="1337">
                  <c:v>18.366344686813701</c:v>
                </c:pt>
                <c:pt idx="1338">
                  <c:v>18.380081668628801</c:v>
                </c:pt>
                <c:pt idx="1339">
                  <c:v>18.393818650443901</c:v>
                </c:pt>
                <c:pt idx="1340">
                  <c:v>18.407555632259001</c:v>
                </c:pt>
                <c:pt idx="1341">
                  <c:v>18.421292614074101</c:v>
                </c:pt>
                <c:pt idx="1342">
                  <c:v>18.435029595889301</c:v>
                </c:pt>
                <c:pt idx="1343">
                  <c:v>18.448766577704401</c:v>
                </c:pt>
                <c:pt idx="1344">
                  <c:v>18.462503559519501</c:v>
                </c:pt>
                <c:pt idx="1345">
                  <c:v>18.476240541334601</c:v>
                </c:pt>
                <c:pt idx="1346">
                  <c:v>18.489977523149701</c:v>
                </c:pt>
                <c:pt idx="1347">
                  <c:v>18.503714504964901</c:v>
                </c:pt>
                <c:pt idx="1348">
                  <c:v>18.517451486780001</c:v>
                </c:pt>
                <c:pt idx="1349">
                  <c:v>18.531188468595101</c:v>
                </c:pt>
                <c:pt idx="1350">
                  <c:v>18.544925450410201</c:v>
                </c:pt>
                <c:pt idx="1351">
                  <c:v>18.558662432225301</c:v>
                </c:pt>
                <c:pt idx="1352">
                  <c:v>18.5723994140405</c:v>
                </c:pt>
                <c:pt idx="1353">
                  <c:v>18.586136395855601</c:v>
                </c:pt>
                <c:pt idx="1354">
                  <c:v>18.599873377670701</c:v>
                </c:pt>
                <c:pt idx="1355">
                  <c:v>18.613610359485801</c:v>
                </c:pt>
                <c:pt idx="1356">
                  <c:v>18.627347341300901</c:v>
                </c:pt>
                <c:pt idx="1357">
                  <c:v>18.641084323116001</c:v>
                </c:pt>
                <c:pt idx="1358">
                  <c:v>18.6548213049312</c:v>
                </c:pt>
                <c:pt idx="1359">
                  <c:v>18.6685582867463</c:v>
                </c:pt>
                <c:pt idx="1360">
                  <c:v>18.682295268561401</c:v>
                </c:pt>
                <c:pt idx="1361">
                  <c:v>18.696032250376501</c:v>
                </c:pt>
                <c:pt idx="1362">
                  <c:v>18.709769232191601</c:v>
                </c:pt>
                <c:pt idx="1363">
                  <c:v>18.7235062140068</c:v>
                </c:pt>
                <c:pt idx="1364">
                  <c:v>18.7372431958219</c:v>
                </c:pt>
                <c:pt idx="1365">
                  <c:v>18.750980177637</c:v>
                </c:pt>
                <c:pt idx="1366">
                  <c:v>18.764717159452101</c:v>
                </c:pt>
                <c:pt idx="1367">
                  <c:v>18.778454141267201</c:v>
                </c:pt>
                <c:pt idx="1368">
                  <c:v>18.7921911230824</c:v>
                </c:pt>
                <c:pt idx="1369">
                  <c:v>18.8059281048975</c:v>
                </c:pt>
                <c:pt idx="1370">
                  <c:v>18.8196650867126</c:v>
                </c:pt>
                <c:pt idx="1371">
                  <c:v>18.8334020685277</c:v>
                </c:pt>
                <c:pt idx="1372">
                  <c:v>18.8471390503428</c:v>
                </c:pt>
                <c:pt idx="1373">
                  <c:v>18.860876032157901</c:v>
                </c:pt>
                <c:pt idx="1374">
                  <c:v>18.8746130139731</c:v>
                </c:pt>
                <c:pt idx="1375">
                  <c:v>18.8883499957882</c:v>
                </c:pt>
                <c:pt idx="1376">
                  <c:v>18.9020869776033</c:v>
                </c:pt>
                <c:pt idx="1377">
                  <c:v>18.9158239594184</c:v>
                </c:pt>
                <c:pt idx="1378">
                  <c:v>18.9295609412335</c:v>
                </c:pt>
                <c:pt idx="1379">
                  <c:v>18.9432979230487</c:v>
                </c:pt>
                <c:pt idx="1380">
                  <c:v>18.9570349048638</c:v>
                </c:pt>
                <c:pt idx="1381">
                  <c:v>18.9707718866789</c:v>
                </c:pt>
                <c:pt idx="1382">
                  <c:v>18.984508868494</c:v>
                </c:pt>
                <c:pt idx="1383">
                  <c:v>18.9982458503091</c:v>
                </c:pt>
                <c:pt idx="1384">
                  <c:v>19.0119828321242</c:v>
                </c:pt>
                <c:pt idx="1385">
                  <c:v>19.0257198139394</c:v>
                </c:pt>
                <c:pt idx="1386">
                  <c:v>19.0394567957545</c:v>
                </c:pt>
                <c:pt idx="1387">
                  <c:v>19.0531937775696</c:v>
                </c:pt>
                <c:pt idx="1388">
                  <c:v>19.0669307593847</c:v>
                </c:pt>
                <c:pt idx="1389">
                  <c:v>19.0806677411998</c:v>
                </c:pt>
                <c:pt idx="1390">
                  <c:v>19.094404723015</c:v>
                </c:pt>
                <c:pt idx="1391">
                  <c:v>19.1081417048301</c:v>
                </c:pt>
                <c:pt idx="1392">
                  <c:v>19.1218786866452</c:v>
                </c:pt>
                <c:pt idx="1393">
                  <c:v>19.1356156684603</c:v>
                </c:pt>
                <c:pt idx="1394">
                  <c:v>19.1493526502754</c:v>
                </c:pt>
                <c:pt idx="1395">
                  <c:v>19.1630896320906</c:v>
                </c:pt>
                <c:pt idx="1396">
                  <c:v>19.1768266139057</c:v>
                </c:pt>
                <c:pt idx="1397">
                  <c:v>19.1905635957208</c:v>
                </c:pt>
                <c:pt idx="1398">
                  <c:v>19.2043005775359</c:v>
                </c:pt>
                <c:pt idx="1399">
                  <c:v>19.218037559351</c:v>
                </c:pt>
                <c:pt idx="1400">
                  <c:v>19.2317745411661</c:v>
                </c:pt>
                <c:pt idx="1401">
                  <c:v>19.2455115229813</c:v>
                </c:pt>
                <c:pt idx="1402">
                  <c:v>19.2592485047964</c:v>
                </c:pt>
                <c:pt idx="1403">
                  <c:v>19.2729854866115</c:v>
                </c:pt>
                <c:pt idx="1404">
                  <c:v>19.2867224684266</c:v>
                </c:pt>
                <c:pt idx="1405">
                  <c:v>19.3004594502417</c:v>
                </c:pt>
                <c:pt idx="1406">
                  <c:v>19.3141964320569</c:v>
                </c:pt>
                <c:pt idx="1407">
                  <c:v>19.327933413872</c:v>
                </c:pt>
                <c:pt idx="1408">
                  <c:v>19.3416703956871</c:v>
                </c:pt>
                <c:pt idx="1409">
                  <c:v>19.3554073775022</c:v>
                </c:pt>
                <c:pt idx="1410">
                  <c:v>19.3691443593173</c:v>
                </c:pt>
                <c:pt idx="1411">
                  <c:v>19.382881341132499</c:v>
                </c:pt>
                <c:pt idx="1412">
                  <c:v>19.396618322947599</c:v>
                </c:pt>
                <c:pt idx="1413">
                  <c:v>19.4103553047627</c:v>
                </c:pt>
                <c:pt idx="1414">
                  <c:v>19.4240922865778</c:v>
                </c:pt>
                <c:pt idx="1415">
                  <c:v>19.4378292683929</c:v>
                </c:pt>
                <c:pt idx="1416">
                  <c:v>19.451566250208</c:v>
                </c:pt>
                <c:pt idx="1417">
                  <c:v>19.465303232023199</c:v>
                </c:pt>
                <c:pt idx="1418">
                  <c:v>19.479040213838299</c:v>
                </c:pt>
                <c:pt idx="1419">
                  <c:v>19.4927771956534</c:v>
                </c:pt>
                <c:pt idx="1420">
                  <c:v>19.5065141774685</c:v>
                </c:pt>
                <c:pt idx="1421">
                  <c:v>19.5202511592836</c:v>
                </c:pt>
                <c:pt idx="1422">
                  <c:v>19.533988141098799</c:v>
                </c:pt>
                <c:pt idx="1423">
                  <c:v>19.547725122913899</c:v>
                </c:pt>
                <c:pt idx="1424">
                  <c:v>19.561462104728999</c:v>
                </c:pt>
                <c:pt idx="1425">
                  <c:v>19.575199086544099</c:v>
                </c:pt>
                <c:pt idx="1426">
                  <c:v>19.5889360683592</c:v>
                </c:pt>
                <c:pt idx="1427">
                  <c:v>19.6026730501743</c:v>
                </c:pt>
                <c:pt idx="1428">
                  <c:v>19.616410031989499</c:v>
                </c:pt>
                <c:pt idx="1429">
                  <c:v>19.630147013804599</c:v>
                </c:pt>
                <c:pt idx="1430">
                  <c:v>19.643883995619699</c:v>
                </c:pt>
                <c:pt idx="1431">
                  <c:v>19.657620977434799</c:v>
                </c:pt>
                <c:pt idx="1432">
                  <c:v>19.671357959249899</c:v>
                </c:pt>
                <c:pt idx="1433">
                  <c:v>19.685094941065099</c:v>
                </c:pt>
                <c:pt idx="1434">
                  <c:v>19.698831922880199</c:v>
                </c:pt>
                <c:pt idx="1435">
                  <c:v>19.712568904695299</c:v>
                </c:pt>
                <c:pt idx="1436">
                  <c:v>19.726305886510399</c:v>
                </c:pt>
                <c:pt idx="1437">
                  <c:v>19.740042868325499</c:v>
                </c:pt>
                <c:pt idx="1438">
                  <c:v>19.753779850140699</c:v>
                </c:pt>
                <c:pt idx="1439">
                  <c:v>19.767516831955799</c:v>
                </c:pt>
                <c:pt idx="1440">
                  <c:v>19.781253813770899</c:v>
                </c:pt>
                <c:pt idx="1441">
                  <c:v>19.794990795585999</c:v>
                </c:pt>
                <c:pt idx="1442">
                  <c:v>19.808727777401099</c:v>
                </c:pt>
                <c:pt idx="1443">
                  <c:v>19.822464759216199</c:v>
                </c:pt>
                <c:pt idx="1444">
                  <c:v>19.836201741031399</c:v>
                </c:pt>
                <c:pt idx="1445">
                  <c:v>19.849938722846499</c:v>
                </c:pt>
                <c:pt idx="1446">
                  <c:v>19.863675704661599</c:v>
                </c:pt>
                <c:pt idx="1447">
                  <c:v>19.877412686476699</c:v>
                </c:pt>
                <c:pt idx="1448">
                  <c:v>19.891149668291799</c:v>
                </c:pt>
                <c:pt idx="1449">
                  <c:v>19.904886650106999</c:v>
                </c:pt>
                <c:pt idx="1450">
                  <c:v>19.918623631922099</c:v>
                </c:pt>
                <c:pt idx="1451">
                  <c:v>19.932360613737199</c:v>
                </c:pt>
                <c:pt idx="1452">
                  <c:v>19.946097595552299</c:v>
                </c:pt>
                <c:pt idx="1453">
                  <c:v>19.959834577367399</c:v>
                </c:pt>
                <c:pt idx="1454">
                  <c:v>19.973571559182599</c:v>
                </c:pt>
                <c:pt idx="1455">
                  <c:v>19.987308540997699</c:v>
                </c:pt>
                <c:pt idx="1456">
                  <c:v>20.001045522812799</c:v>
                </c:pt>
                <c:pt idx="1457">
                  <c:v>20.014782504627899</c:v>
                </c:pt>
                <c:pt idx="1458">
                  <c:v>20.028519486442999</c:v>
                </c:pt>
                <c:pt idx="1459">
                  <c:v>20.042256468258099</c:v>
                </c:pt>
                <c:pt idx="1460">
                  <c:v>20.055993450073299</c:v>
                </c:pt>
                <c:pt idx="1461">
                  <c:v>20.069730431888399</c:v>
                </c:pt>
                <c:pt idx="1462">
                  <c:v>20.083467413703499</c:v>
                </c:pt>
                <c:pt idx="1463">
                  <c:v>20.097204395518599</c:v>
                </c:pt>
                <c:pt idx="1464">
                  <c:v>20.110941377333699</c:v>
                </c:pt>
                <c:pt idx="1465">
                  <c:v>20.124678359148898</c:v>
                </c:pt>
                <c:pt idx="1466">
                  <c:v>20.138415340963999</c:v>
                </c:pt>
                <c:pt idx="1467">
                  <c:v>20.152152322779099</c:v>
                </c:pt>
                <c:pt idx="1468">
                  <c:v>20.165889304594199</c:v>
                </c:pt>
                <c:pt idx="1469">
                  <c:v>20.179626286409299</c:v>
                </c:pt>
                <c:pt idx="1470">
                  <c:v>20.193363268224498</c:v>
                </c:pt>
                <c:pt idx="1471">
                  <c:v>20.207100250039598</c:v>
                </c:pt>
                <c:pt idx="1472">
                  <c:v>20.220837231854699</c:v>
                </c:pt>
                <c:pt idx="1473">
                  <c:v>20.234574213669799</c:v>
                </c:pt>
                <c:pt idx="1474">
                  <c:v>20.248311195484899</c:v>
                </c:pt>
                <c:pt idx="1475">
                  <c:v>20.262048177299999</c:v>
                </c:pt>
                <c:pt idx="1476">
                  <c:v>20.275785159115198</c:v>
                </c:pt>
                <c:pt idx="1477">
                  <c:v>20.289522140930298</c:v>
                </c:pt>
                <c:pt idx="1478">
                  <c:v>20.303259122745398</c:v>
                </c:pt>
                <c:pt idx="1479">
                  <c:v>20.316996104560499</c:v>
                </c:pt>
                <c:pt idx="1480">
                  <c:v>20.330733086375599</c:v>
                </c:pt>
                <c:pt idx="1481">
                  <c:v>20.344470068190802</c:v>
                </c:pt>
                <c:pt idx="1482">
                  <c:v>20.358207050005898</c:v>
                </c:pt>
                <c:pt idx="1483">
                  <c:v>20.371944031820998</c:v>
                </c:pt>
                <c:pt idx="1484">
                  <c:v>20.385681013636098</c:v>
                </c:pt>
                <c:pt idx="1485">
                  <c:v>20.399417995451198</c:v>
                </c:pt>
                <c:pt idx="1486">
                  <c:v>20.413154977266402</c:v>
                </c:pt>
                <c:pt idx="1487">
                  <c:v>20.426891959081502</c:v>
                </c:pt>
                <c:pt idx="1488">
                  <c:v>20.440628940896602</c:v>
                </c:pt>
                <c:pt idx="1489">
                  <c:v>20.454365922711698</c:v>
                </c:pt>
                <c:pt idx="1490">
                  <c:v>20.468102904526798</c:v>
                </c:pt>
                <c:pt idx="1491">
                  <c:v>20.481839886341898</c:v>
                </c:pt>
                <c:pt idx="1492">
                  <c:v>20.495576868157102</c:v>
                </c:pt>
                <c:pt idx="1493">
                  <c:v>20.509313849972202</c:v>
                </c:pt>
                <c:pt idx="1494">
                  <c:v>20.523050831787302</c:v>
                </c:pt>
                <c:pt idx="1495">
                  <c:v>20.536787813602398</c:v>
                </c:pt>
                <c:pt idx="1496">
                  <c:v>20.550524795417498</c:v>
                </c:pt>
                <c:pt idx="1497">
                  <c:v>20.564261777232701</c:v>
                </c:pt>
                <c:pt idx="1498">
                  <c:v>20.577998759047802</c:v>
                </c:pt>
                <c:pt idx="1499">
                  <c:v>20.591735740862902</c:v>
                </c:pt>
                <c:pt idx="1500">
                  <c:v>20.605472722678002</c:v>
                </c:pt>
                <c:pt idx="1501">
                  <c:v>20.619209704493102</c:v>
                </c:pt>
                <c:pt idx="1502">
                  <c:v>20.632946686308301</c:v>
                </c:pt>
                <c:pt idx="1503">
                  <c:v>20.646683668123401</c:v>
                </c:pt>
                <c:pt idx="1504">
                  <c:v>20.660420649938501</c:v>
                </c:pt>
                <c:pt idx="1505">
                  <c:v>20.674157631753602</c:v>
                </c:pt>
                <c:pt idx="1506">
                  <c:v>20.687894613568702</c:v>
                </c:pt>
                <c:pt idx="1507">
                  <c:v>20.701631595383802</c:v>
                </c:pt>
                <c:pt idx="1508">
                  <c:v>20.715368577199001</c:v>
                </c:pt>
                <c:pt idx="1509">
                  <c:v>20.729105559014101</c:v>
                </c:pt>
                <c:pt idx="1510">
                  <c:v>20.742842540829201</c:v>
                </c:pt>
                <c:pt idx="1511">
                  <c:v>20.756579522644302</c:v>
                </c:pt>
                <c:pt idx="1512">
                  <c:v>20.770316504459402</c:v>
                </c:pt>
                <c:pt idx="1513">
                  <c:v>20.784053486274601</c:v>
                </c:pt>
                <c:pt idx="1514">
                  <c:v>20.797790468089701</c:v>
                </c:pt>
                <c:pt idx="1515">
                  <c:v>20.811527449904801</c:v>
                </c:pt>
                <c:pt idx="1516">
                  <c:v>20.825264431719901</c:v>
                </c:pt>
                <c:pt idx="1517">
                  <c:v>20.839001413535001</c:v>
                </c:pt>
                <c:pt idx="1518">
                  <c:v>20.852738395350201</c:v>
                </c:pt>
                <c:pt idx="1519">
                  <c:v>20.866475377165301</c:v>
                </c:pt>
                <c:pt idx="1520">
                  <c:v>20.880212358980401</c:v>
                </c:pt>
                <c:pt idx="1521">
                  <c:v>20.893949340795501</c:v>
                </c:pt>
                <c:pt idx="1522">
                  <c:v>20.907686322610601</c:v>
                </c:pt>
                <c:pt idx="1523">
                  <c:v>20.921423304425701</c:v>
                </c:pt>
                <c:pt idx="1524">
                  <c:v>20.935160286240901</c:v>
                </c:pt>
                <c:pt idx="1525">
                  <c:v>20.948897268056001</c:v>
                </c:pt>
                <c:pt idx="1526">
                  <c:v>20.962634249871101</c:v>
                </c:pt>
                <c:pt idx="1527">
                  <c:v>20.976371231686201</c:v>
                </c:pt>
                <c:pt idx="1528">
                  <c:v>20.990108213501301</c:v>
                </c:pt>
                <c:pt idx="1529">
                  <c:v>21.003845195316501</c:v>
                </c:pt>
                <c:pt idx="1530">
                  <c:v>21.017582177131601</c:v>
                </c:pt>
                <c:pt idx="1531">
                  <c:v>21.031319158946701</c:v>
                </c:pt>
                <c:pt idx="1532">
                  <c:v>21.045056140761801</c:v>
                </c:pt>
                <c:pt idx="1533">
                  <c:v>21.058793122576901</c:v>
                </c:pt>
                <c:pt idx="1534">
                  <c:v>21.072530104392101</c:v>
                </c:pt>
                <c:pt idx="1535">
                  <c:v>21.086267086207201</c:v>
                </c:pt>
                <c:pt idx="1536">
                  <c:v>21.100004068022301</c:v>
                </c:pt>
                <c:pt idx="1537">
                  <c:v>21.113741049837401</c:v>
                </c:pt>
                <c:pt idx="1538">
                  <c:v>21.127478031652501</c:v>
                </c:pt>
                <c:pt idx="1539">
                  <c:v>21.141215013467601</c:v>
                </c:pt>
                <c:pt idx="1540">
                  <c:v>21.154951995282801</c:v>
                </c:pt>
                <c:pt idx="1541">
                  <c:v>21.168688977097901</c:v>
                </c:pt>
                <c:pt idx="1542">
                  <c:v>21.182425958913001</c:v>
                </c:pt>
                <c:pt idx="1543">
                  <c:v>21.196162940728101</c:v>
                </c:pt>
                <c:pt idx="1544">
                  <c:v>21.209899922543201</c:v>
                </c:pt>
                <c:pt idx="1545">
                  <c:v>21.223636904358401</c:v>
                </c:pt>
                <c:pt idx="1546">
                  <c:v>21.237373886173501</c:v>
                </c:pt>
                <c:pt idx="1547">
                  <c:v>21.251110867988601</c:v>
                </c:pt>
                <c:pt idx="1548">
                  <c:v>21.264847849803701</c:v>
                </c:pt>
                <c:pt idx="1549">
                  <c:v>21.278584831618801</c:v>
                </c:pt>
                <c:pt idx="1550">
                  <c:v>21.292321813433901</c:v>
                </c:pt>
                <c:pt idx="1551">
                  <c:v>21.306058795249101</c:v>
                </c:pt>
                <c:pt idx="1552">
                  <c:v>21.319795777064201</c:v>
                </c:pt>
                <c:pt idx="1553">
                  <c:v>21.333532758879301</c:v>
                </c:pt>
                <c:pt idx="1554">
                  <c:v>21.347269740694401</c:v>
                </c:pt>
                <c:pt idx="1555">
                  <c:v>21.361006722509501</c:v>
                </c:pt>
                <c:pt idx="1556">
                  <c:v>21.3747437043247</c:v>
                </c:pt>
                <c:pt idx="1557">
                  <c:v>21.3884806861398</c:v>
                </c:pt>
                <c:pt idx="1558">
                  <c:v>21.402217667954901</c:v>
                </c:pt>
                <c:pt idx="1559">
                  <c:v>21.415954649770001</c:v>
                </c:pt>
                <c:pt idx="1560">
                  <c:v>21.429691631585101</c:v>
                </c:pt>
                <c:pt idx="1561">
                  <c:v>21.4434286134003</c:v>
                </c:pt>
                <c:pt idx="1562">
                  <c:v>21.4571655952154</c:v>
                </c:pt>
                <c:pt idx="1563">
                  <c:v>21.4709025770305</c:v>
                </c:pt>
                <c:pt idx="1564">
                  <c:v>21.484639558845601</c:v>
                </c:pt>
                <c:pt idx="1565">
                  <c:v>21.498376540660701</c:v>
                </c:pt>
                <c:pt idx="1566">
                  <c:v>21.512113522475801</c:v>
                </c:pt>
                <c:pt idx="1567">
                  <c:v>21.525850504291</c:v>
                </c:pt>
                <c:pt idx="1568">
                  <c:v>21.5395874861061</c:v>
                </c:pt>
                <c:pt idx="1569">
                  <c:v>21.5533244679212</c:v>
                </c:pt>
                <c:pt idx="1570">
                  <c:v>21.5670614497363</c:v>
                </c:pt>
                <c:pt idx="1571">
                  <c:v>21.580798431551401</c:v>
                </c:pt>
                <c:pt idx="1572">
                  <c:v>21.5945354133666</c:v>
                </c:pt>
                <c:pt idx="1573">
                  <c:v>21.6082723951817</c:v>
                </c:pt>
                <c:pt idx="1574">
                  <c:v>21.6220093769968</c:v>
                </c:pt>
                <c:pt idx="1575">
                  <c:v>21.6357463588119</c:v>
                </c:pt>
                <c:pt idx="1576">
                  <c:v>21.649483340627</c:v>
                </c:pt>
                <c:pt idx="1577">
                  <c:v>21.6632203224422</c:v>
                </c:pt>
                <c:pt idx="1578">
                  <c:v>21.6769573042573</c:v>
                </c:pt>
                <c:pt idx="1579">
                  <c:v>21.6906942860724</c:v>
                </c:pt>
                <c:pt idx="1580">
                  <c:v>21.7044312678875</c:v>
                </c:pt>
                <c:pt idx="1581">
                  <c:v>21.7181682497026</c:v>
                </c:pt>
                <c:pt idx="1582">
                  <c:v>21.7319052315177</c:v>
                </c:pt>
                <c:pt idx="1583">
                  <c:v>21.7456422133329</c:v>
                </c:pt>
                <c:pt idx="1584">
                  <c:v>21.759379195148</c:v>
                </c:pt>
                <c:pt idx="1585">
                  <c:v>21.7731161769631</c:v>
                </c:pt>
                <c:pt idx="1586">
                  <c:v>21.7868531587782</c:v>
                </c:pt>
                <c:pt idx="1587">
                  <c:v>21.8005901405933</c:v>
                </c:pt>
                <c:pt idx="1588">
                  <c:v>21.8143271224085</c:v>
                </c:pt>
                <c:pt idx="1589">
                  <c:v>21.8280641042236</c:v>
                </c:pt>
                <c:pt idx="1590">
                  <c:v>21.8418010860387</c:v>
                </c:pt>
                <c:pt idx="1591">
                  <c:v>21.8555380678538</c:v>
                </c:pt>
                <c:pt idx="1592">
                  <c:v>21.8692750496689</c:v>
                </c:pt>
                <c:pt idx="1593">
                  <c:v>21.883012031484</c:v>
                </c:pt>
                <c:pt idx="1594">
                  <c:v>21.8967490132992</c:v>
                </c:pt>
                <c:pt idx="1595">
                  <c:v>21.9104859951143</c:v>
                </c:pt>
                <c:pt idx="1596">
                  <c:v>21.9242229769294</c:v>
                </c:pt>
                <c:pt idx="1597">
                  <c:v>21.9379599587445</c:v>
                </c:pt>
                <c:pt idx="1598">
                  <c:v>21.9516969405596</c:v>
                </c:pt>
                <c:pt idx="1599">
                  <c:v>21.9654339223748</c:v>
                </c:pt>
                <c:pt idx="1600">
                  <c:v>21.9791709041899</c:v>
                </c:pt>
                <c:pt idx="1601">
                  <c:v>21.992907886005</c:v>
                </c:pt>
                <c:pt idx="1602">
                  <c:v>22.0066448678201</c:v>
                </c:pt>
                <c:pt idx="1603">
                  <c:v>22.0203818496352</c:v>
                </c:pt>
                <c:pt idx="1604">
                  <c:v>22.0341188314504</c:v>
                </c:pt>
                <c:pt idx="1605">
                  <c:v>22.0478558132655</c:v>
                </c:pt>
                <c:pt idx="1606">
                  <c:v>22.0615927950806</c:v>
                </c:pt>
                <c:pt idx="1607">
                  <c:v>22.0753297768957</c:v>
                </c:pt>
                <c:pt idx="1608">
                  <c:v>22.0890667587108</c:v>
                </c:pt>
                <c:pt idx="1609">
                  <c:v>22.1028037405259</c:v>
                </c:pt>
                <c:pt idx="1610">
                  <c:v>22.116540722341099</c:v>
                </c:pt>
                <c:pt idx="1611">
                  <c:v>22.1302777041562</c:v>
                </c:pt>
                <c:pt idx="1612">
                  <c:v>22.1440146859713</c:v>
                </c:pt>
                <c:pt idx="1613">
                  <c:v>22.1577516677864</c:v>
                </c:pt>
                <c:pt idx="1614">
                  <c:v>22.1714886496015</c:v>
                </c:pt>
                <c:pt idx="1615">
                  <c:v>22.185225631416699</c:v>
                </c:pt>
                <c:pt idx="1616">
                  <c:v>22.198962613231799</c:v>
                </c:pt>
                <c:pt idx="1617">
                  <c:v>22.2126995950469</c:v>
                </c:pt>
                <c:pt idx="1618">
                  <c:v>22.226436576862</c:v>
                </c:pt>
                <c:pt idx="1619">
                  <c:v>22.2401735586771</c:v>
                </c:pt>
                <c:pt idx="1620">
                  <c:v>22.253910540492299</c:v>
                </c:pt>
                <c:pt idx="1621">
                  <c:v>22.267647522307399</c:v>
                </c:pt>
                <c:pt idx="1622">
                  <c:v>22.281384504122499</c:v>
                </c:pt>
                <c:pt idx="1623">
                  <c:v>22.295121485937599</c:v>
                </c:pt>
                <c:pt idx="1624">
                  <c:v>22.3088584677527</c:v>
                </c:pt>
                <c:pt idx="1625">
                  <c:v>22.3225954495678</c:v>
                </c:pt>
                <c:pt idx="1626">
                  <c:v>22.336332431382999</c:v>
                </c:pt>
                <c:pt idx="1627">
                  <c:v>22.350069413198099</c:v>
                </c:pt>
                <c:pt idx="1628">
                  <c:v>22.363806395013199</c:v>
                </c:pt>
                <c:pt idx="1629">
                  <c:v>22.377543376828299</c:v>
                </c:pt>
                <c:pt idx="1630">
                  <c:v>22.391280358643399</c:v>
                </c:pt>
                <c:pt idx="1631">
                  <c:v>22.405017340458599</c:v>
                </c:pt>
                <c:pt idx="1632">
                  <c:v>22.418754322273699</c:v>
                </c:pt>
                <c:pt idx="1633">
                  <c:v>22.432491304088799</c:v>
                </c:pt>
                <c:pt idx="1634">
                  <c:v>22.446228285903899</c:v>
                </c:pt>
                <c:pt idx="1635">
                  <c:v>22.459965267718999</c:v>
                </c:pt>
                <c:pt idx="1636">
                  <c:v>22.473702249534199</c:v>
                </c:pt>
                <c:pt idx="1637">
                  <c:v>22.487439231349299</c:v>
                </c:pt>
                <c:pt idx="1638">
                  <c:v>22.501176213164399</c:v>
                </c:pt>
                <c:pt idx="1639">
                  <c:v>22.514913194979499</c:v>
                </c:pt>
                <c:pt idx="1640">
                  <c:v>22.528650176794599</c:v>
                </c:pt>
                <c:pt idx="1641">
                  <c:v>22.542387158609699</c:v>
                </c:pt>
                <c:pt idx="1642">
                  <c:v>22.556124140424899</c:v>
                </c:pt>
                <c:pt idx="1643">
                  <c:v>22.569861122239999</c:v>
                </c:pt>
                <c:pt idx="1644">
                  <c:v>22.583598104055099</c:v>
                </c:pt>
                <c:pt idx="1645">
                  <c:v>22.597335085870199</c:v>
                </c:pt>
                <c:pt idx="1646">
                  <c:v>22.611072067685299</c:v>
                </c:pt>
                <c:pt idx="1647">
                  <c:v>22.624809049500499</c:v>
                </c:pt>
                <c:pt idx="1648">
                  <c:v>22.638546031315599</c:v>
                </c:pt>
                <c:pt idx="1649">
                  <c:v>22.652283013130699</c:v>
                </c:pt>
                <c:pt idx="1650">
                  <c:v>22.666019994945799</c:v>
                </c:pt>
                <c:pt idx="1651">
                  <c:v>22.679756976760899</c:v>
                </c:pt>
                <c:pt idx="1652">
                  <c:v>22.693493958576099</c:v>
                </c:pt>
                <c:pt idx="1653">
                  <c:v>22.707230940391199</c:v>
                </c:pt>
                <c:pt idx="1654">
                  <c:v>22.720967922206299</c:v>
                </c:pt>
                <c:pt idx="1655">
                  <c:v>22.734704904021399</c:v>
                </c:pt>
                <c:pt idx="1656">
                  <c:v>22.748441885836499</c:v>
                </c:pt>
                <c:pt idx="1657">
                  <c:v>22.762178867651599</c:v>
                </c:pt>
                <c:pt idx="1658">
                  <c:v>22.775915849466799</c:v>
                </c:pt>
                <c:pt idx="1659">
                  <c:v>22.789652831281899</c:v>
                </c:pt>
                <c:pt idx="1660">
                  <c:v>22.803389813096999</c:v>
                </c:pt>
                <c:pt idx="1661">
                  <c:v>22.817126794912099</c:v>
                </c:pt>
                <c:pt idx="1662">
                  <c:v>22.830863776727199</c:v>
                </c:pt>
                <c:pt idx="1663">
                  <c:v>22.844600758542398</c:v>
                </c:pt>
                <c:pt idx="1664">
                  <c:v>22.858337740357499</c:v>
                </c:pt>
                <c:pt idx="1665">
                  <c:v>22.872074722172599</c:v>
                </c:pt>
                <c:pt idx="1666">
                  <c:v>22.885811703987699</c:v>
                </c:pt>
                <c:pt idx="1667">
                  <c:v>22.899548685802799</c:v>
                </c:pt>
                <c:pt idx="1668">
                  <c:v>22.913285667617998</c:v>
                </c:pt>
                <c:pt idx="1669">
                  <c:v>22.927022649433098</c:v>
                </c:pt>
                <c:pt idx="1670">
                  <c:v>22.940759631248199</c:v>
                </c:pt>
                <c:pt idx="1671">
                  <c:v>22.954496613063299</c:v>
                </c:pt>
                <c:pt idx="1672">
                  <c:v>22.968233594878399</c:v>
                </c:pt>
                <c:pt idx="1673">
                  <c:v>22.981970576693499</c:v>
                </c:pt>
                <c:pt idx="1674">
                  <c:v>22.995707558508698</c:v>
                </c:pt>
                <c:pt idx="1675">
                  <c:v>23.009444540323798</c:v>
                </c:pt>
                <c:pt idx="1676">
                  <c:v>23.023181522138898</c:v>
                </c:pt>
                <c:pt idx="1677">
                  <c:v>23.036918503953999</c:v>
                </c:pt>
                <c:pt idx="1678">
                  <c:v>23.050655485769099</c:v>
                </c:pt>
                <c:pt idx="1679">
                  <c:v>23.064392467584302</c:v>
                </c:pt>
                <c:pt idx="1680">
                  <c:v>23.078129449399398</c:v>
                </c:pt>
                <c:pt idx="1681">
                  <c:v>23.091866431214498</c:v>
                </c:pt>
                <c:pt idx="1682">
                  <c:v>23.105603413029598</c:v>
                </c:pt>
                <c:pt idx="1683">
                  <c:v>23.119340394844698</c:v>
                </c:pt>
                <c:pt idx="1684">
                  <c:v>23.133077376659902</c:v>
                </c:pt>
                <c:pt idx="1685">
                  <c:v>23.146814358475002</c:v>
                </c:pt>
                <c:pt idx="1686">
                  <c:v>23.160551340290102</c:v>
                </c:pt>
                <c:pt idx="1687">
                  <c:v>23.174288322105198</c:v>
                </c:pt>
                <c:pt idx="1688">
                  <c:v>23.188025303920298</c:v>
                </c:pt>
                <c:pt idx="1689">
                  <c:v>23.201762285735398</c:v>
                </c:pt>
                <c:pt idx="1690">
                  <c:v>23.215499267550602</c:v>
                </c:pt>
                <c:pt idx="1691">
                  <c:v>23.229236249365702</c:v>
                </c:pt>
                <c:pt idx="1692">
                  <c:v>23.242973231180802</c:v>
                </c:pt>
                <c:pt idx="1693">
                  <c:v>23.256710212995898</c:v>
                </c:pt>
                <c:pt idx="1694">
                  <c:v>23.270447194810998</c:v>
                </c:pt>
                <c:pt idx="1695">
                  <c:v>23.284184176626201</c:v>
                </c:pt>
                <c:pt idx="1696">
                  <c:v>23.297921158441302</c:v>
                </c:pt>
                <c:pt idx="1697">
                  <c:v>23.311658140256402</c:v>
                </c:pt>
                <c:pt idx="1698">
                  <c:v>23.325395122071502</c:v>
                </c:pt>
                <c:pt idx="1699">
                  <c:v>23.339132103886602</c:v>
                </c:pt>
                <c:pt idx="1700">
                  <c:v>23.352869085701698</c:v>
                </c:pt>
                <c:pt idx="1701">
                  <c:v>23.366606067516901</c:v>
                </c:pt>
                <c:pt idx="1702">
                  <c:v>23.380343049332001</c:v>
                </c:pt>
                <c:pt idx="1703">
                  <c:v>23.394080031147102</c:v>
                </c:pt>
                <c:pt idx="1704">
                  <c:v>23.407817012962202</c:v>
                </c:pt>
                <c:pt idx="1705">
                  <c:v>23.421553994777302</c:v>
                </c:pt>
                <c:pt idx="1706">
                  <c:v>23.435290976592501</c:v>
                </c:pt>
                <c:pt idx="1707">
                  <c:v>23.449027958407601</c:v>
                </c:pt>
                <c:pt idx="1708">
                  <c:v>23.462764940222701</c:v>
                </c:pt>
                <c:pt idx="1709">
                  <c:v>23.476501922037802</c:v>
                </c:pt>
                <c:pt idx="1710">
                  <c:v>23.490238903852902</c:v>
                </c:pt>
                <c:pt idx="1711">
                  <c:v>23.503975885668101</c:v>
                </c:pt>
                <c:pt idx="1712">
                  <c:v>23.517712867483201</c:v>
                </c:pt>
                <c:pt idx="1713">
                  <c:v>23.531449849298301</c:v>
                </c:pt>
                <c:pt idx="1714">
                  <c:v>23.545186831113401</c:v>
                </c:pt>
                <c:pt idx="1715">
                  <c:v>23.558923812928501</c:v>
                </c:pt>
                <c:pt idx="1716">
                  <c:v>23.572660794743602</c:v>
                </c:pt>
                <c:pt idx="1717">
                  <c:v>23.586397776558801</c:v>
                </c:pt>
                <c:pt idx="1718">
                  <c:v>23.600134758373901</c:v>
                </c:pt>
                <c:pt idx="1719">
                  <c:v>23.613871740189001</c:v>
                </c:pt>
                <c:pt idx="1720">
                  <c:v>23.627608722004101</c:v>
                </c:pt>
                <c:pt idx="1721">
                  <c:v>23.641345703819201</c:v>
                </c:pt>
                <c:pt idx="1722">
                  <c:v>23.655082685634401</c:v>
                </c:pt>
                <c:pt idx="1723">
                  <c:v>23.668819667449501</c:v>
                </c:pt>
                <c:pt idx="1724">
                  <c:v>23.682556649264601</c:v>
                </c:pt>
                <c:pt idx="1725">
                  <c:v>23.696293631079701</c:v>
                </c:pt>
                <c:pt idx="1726">
                  <c:v>23.710030612894801</c:v>
                </c:pt>
                <c:pt idx="1727">
                  <c:v>23.723767594710001</c:v>
                </c:pt>
                <c:pt idx="1728">
                  <c:v>23.737504576525101</c:v>
                </c:pt>
                <c:pt idx="1729">
                  <c:v>23.751241558340201</c:v>
                </c:pt>
                <c:pt idx="1730">
                  <c:v>23.764978540155301</c:v>
                </c:pt>
                <c:pt idx="1731">
                  <c:v>23.778715521970401</c:v>
                </c:pt>
                <c:pt idx="1732">
                  <c:v>23.792452503785501</c:v>
                </c:pt>
                <c:pt idx="1733">
                  <c:v>23.806189485600701</c:v>
                </c:pt>
                <c:pt idx="1734">
                  <c:v>23.819926467415801</c:v>
                </c:pt>
                <c:pt idx="1735">
                  <c:v>23.833663449230901</c:v>
                </c:pt>
                <c:pt idx="1736">
                  <c:v>23.847400431046001</c:v>
                </c:pt>
                <c:pt idx="1737">
                  <c:v>23.861137412861101</c:v>
                </c:pt>
                <c:pt idx="1738">
                  <c:v>23.874874394676301</c:v>
                </c:pt>
                <c:pt idx="1739">
                  <c:v>23.888611376491401</c:v>
                </c:pt>
                <c:pt idx="1740">
                  <c:v>23.902348358306501</c:v>
                </c:pt>
                <c:pt idx="1741">
                  <c:v>23.916085340121601</c:v>
                </c:pt>
                <c:pt idx="1742">
                  <c:v>23.929822321936701</c:v>
                </c:pt>
                <c:pt idx="1743">
                  <c:v>23.943559303751901</c:v>
                </c:pt>
                <c:pt idx="1744">
                  <c:v>23.957296285567001</c:v>
                </c:pt>
                <c:pt idx="1745">
                  <c:v>23.971033267382101</c:v>
                </c:pt>
                <c:pt idx="1746">
                  <c:v>23.984770249197201</c:v>
                </c:pt>
                <c:pt idx="1747">
                  <c:v>23.998507231012301</c:v>
                </c:pt>
                <c:pt idx="1748">
                  <c:v>24.012244212827401</c:v>
                </c:pt>
                <c:pt idx="1749">
                  <c:v>24.025981194642601</c:v>
                </c:pt>
                <c:pt idx="1750">
                  <c:v>24.039718176457701</c:v>
                </c:pt>
                <c:pt idx="1751">
                  <c:v>24.053455158272801</c:v>
                </c:pt>
                <c:pt idx="1752">
                  <c:v>24.067192140087901</c:v>
                </c:pt>
                <c:pt idx="1753">
                  <c:v>24.080929121903001</c:v>
                </c:pt>
                <c:pt idx="1754">
                  <c:v>24.0946661037182</c:v>
                </c:pt>
                <c:pt idx="1755">
                  <c:v>24.1084030855333</c:v>
                </c:pt>
                <c:pt idx="1756">
                  <c:v>24.122140067348401</c:v>
                </c:pt>
                <c:pt idx="1757">
                  <c:v>24.135877049163501</c:v>
                </c:pt>
                <c:pt idx="1758">
                  <c:v>24.149614030978601</c:v>
                </c:pt>
                <c:pt idx="1759">
                  <c:v>24.1633510127938</c:v>
                </c:pt>
                <c:pt idx="1760">
                  <c:v>24.1770879946089</c:v>
                </c:pt>
                <c:pt idx="1761">
                  <c:v>24.190824976424</c:v>
                </c:pt>
                <c:pt idx="1762">
                  <c:v>24.204561958239101</c:v>
                </c:pt>
                <c:pt idx="1763">
                  <c:v>24.218298940054201</c:v>
                </c:pt>
                <c:pt idx="1764">
                  <c:v>24.232035921869301</c:v>
                </c:pt>
                <c:pt idx="1765">
                  <c:v>24.2457729036845</c:v>
                </c:pt>
                <c:pt idx="1766">
                  <c:v>24.2595098854996</c:v>
                </c:pt>
                <c:pt idx="1767">
                  <c:v>24.2732468673147</c:v>
                </c:pt>
                <c:pt idx="1768">
                  <c:v>24.2869838491298</c:v>
                </c:pt>
                <c:pt idx="1769">
                  <c:v>24.300720830944901</c:v>
                </c:pt>
                <c:pt idx="1770">
                  <c:v>24.3144578127601</c:v>
                </c:pt>
                <c:pt idx="1771">
                  <c:v>24.3281947945752</c:v>
                </c:pt>
                <c:pt idx="1772">
                  <c:v>24.3419317763903</c:v>
                </c:pt>
                <c:pt idx="1773">
                  <c:v>24.3556687582054</c:v>
                </c:pt>
                <c:pt idx="1774">
                  <c:v>24.3694057400205</c:v>
                </c:pt>
                <c:pt idx="1775">
                  <c:v>24.3831427218357</c:v>
                </c:pt>
                <c:pt idx="1776">
                  <c:v>24.3968797036508</c:v>
                </c:pt>
                <c:pt idx="1777">
                  <c:v>24.4106166854659</c:v>
                </c:pt>
                <c:pt idx="1778">
                  <c:v>24.424353667281</c:v>
                </c:pt>
                <c:pt idx="1779">
                  <c:v>24.4380906490961</c:v>
                </c:pt>
                <c:pt idx="1780">
                  <c:v>24.4518276309112</c:v>
                </c:pt>
                <c:pt idx="1781">
                  <c:v>24.4655646127264</c:v>
                </c:pt>
                <c:pt idx="1782">
                  <c:v>24.4793015945415</c:v>
                </c:pt>
                <c:pt idx="1783">
                  <c:v>24.4930385763566</c:v>
                </c:pt>
                <c:pt idx="1784">
                  <c:v>24.5067755581717</c:v>
                </c:pt>
                <c:pt idx="1785">
                  <c:v>24.5205125399868</c:v>
                </c:pt>
                <c:pt idx="1786">
                  <c:v>24.534249521802</c:v>
                </c:pt>
                <c:pt idx="1787">
                  <c:v>24.5479865036171</c:v>
                </c:pt>
                <c:pt idx="1788">
                  <c:v>24.5617234854322</c:v>
                </c:pt>
                <c:pt idx="1789">
                  <c:v>24.5754604672473</c:v>
                </c:pt>
                <c:pt idx="1790">
                  <c:v>24.5891974490624</c:v>
                </c:pt>
                <c:pt idx="1791">
                  <c:v>24.6029344308775</c:v>
                </c:pt>
                <c:pt idx="1792">
                  <c:v>24.6166714126927</c:v>
                </c:pt>
                <c:pt idx="1793">
                  <c:v>24.6304083945078</c:v>
                </c:pt>
                <c:pt idx="1794">
                  <c:v>24.6441453763229</c:v>
                </c:pt>
                <c:pt idx="1795">
                  <c:v>24.657882358138</c:v>
                </c:pt>
                <c:pt idx="1796">
                  <c:v>24.6716193399531</c:v>
                </c:pt>
                <c:pt idx="1797">
                  <c:v>24.6853563217683</c:v>
                </c:pt>
                <c:pt idx="1798">
                  <c:v>24.6990933035834</c:v>
                </c:pt>
                <c:pt idx="1799">
                  <c:v>24.7128302853985</c:v>
                </c:pt>
                <c:pt idx="1800">
                  <c:v>24.7265672672136</c:v>
                </c:pt>
                <c:pt idx="1801">
                  <c:v>24.7403042490287</c:v>
                </c:pt>
                <c:pt idx="1802">
                  <c:v>24.7540412308439</c:v>
                </c:pt>
                <c:pt idx="1803">
                  <c:v>24.767778212659</c:v>
                </c:pt>
                <c:pt idx="1804">
                  <c:v>24.7815151944741</c:v>
                </c:pt>
                <c:pt idx="1805">
                  <c:v>24.7952521762892</c:v>
                </c:pt>
                <c:pt idx="1806">
                  <c:v>24.8089891581043</c:v>
                </c:pt>
                <c:pt idx="1807">
                  <c:v>24.8227261399194</c:v>
                </c:pt>
                <c:pt idx="1808">
                  <c:v>24.836463121734599</c:v>
                </c:pt>
                <c:pt idx="1809">
                  <c:v>24.8502001035497</c:v>
                </c:pt>
                <c:pt idx="1810">
                  <c:v>24.8639370853648</c:v>
                </c:pt>
                <c:pt idx="1811">
                  <c:v>24.8776740671799</c:v>
                </c:pt>
                <c:pt idx="1812">
                  <c:v>24.891411048995</c:v>
                </c:pt>
                <c:pt idx="1813">
                  <c:v>24.905148030810199</c:v>
                </c:pt>
                <c:pt idx="1814">
                  <c:v>24.918885012625299</c:v>
                </c:pt>
                <c:pt idx="1815">
                  <c:v>24.9326219944404</c:v>
                </c:pt>
                <c:pt idx="1816">
                  <c:v>24.9463589762555</c:v>
                </c:pt>
                <c:pt idx="1817">
                  <c:v>24.9600959580706</c:v>
                </c:pt>
                <c:pt idx="1818">
                  <c:v>24.973832939885799</c:v>
                </c:pt>
                <c:pt idx="1819">
                  <c:v>24.987569921700899</c:v>
                </c:pt>
                <c:pt idx="1820">
                  <c:v>25.001306903515999</c:v>
                </c:pt>
                <c:pt idx="1821">
                  <c:v>25.015043885331099</c:v>
                </c:pt>
                <c:pt idx="1822">
                  <c:v>25.0287808671462</c:v>
                </c:pt>
                <c:pt idx="1823">
                  <c:v>25.0425178489613</c:v>
                </c:pt>
                <c:pt idx="1824">
                  <c:v>25.056254830776499</c:v>
                </c:pt>
                <c:pt idx="1825">
                  <c:v>25.069991812591599</c:v>
                </c:pt>
                <c:pt idx="1826">
                  <c:v>25.083728794406699</c:v>
                </c:pt>
                <c:pt idx="1827">
                  <c:v>25.097465776221799</c:v>
                </c:pt>
                <c:pt idx="1828">
                  <c:v>25.111202758036899</c:v>
                </c:pt>
                <c:pt idx="1829">
                  <c:v>25.124939739852099</c:v>
                </c:pt>
                <c:pt idx="1830">
                  <c:v>25.138676721667199</c:v>
                </c:pt>
                <c:pt idx="1831">
                  <c:v>25.152413703482299</c:v>
                </c:pt>
                <c:pt idx="1832">
                  <c:v>25.166150685297399</c:v>
                </c:pt>
                <c:pt idx="1833">
                  <c:v>25.179887667112499</c:v>
                </c:pt>
                <c:pt idx="1834">
                  <c:v>25.193624648927699</c:v>
                </c:pt>
                <c:pt idx="1835">
                  <c:v>25.207361630742799</c:v>
                </c:pt>
                <c:pt idx="1836">
                  <c:v>25.221098612557899</c:v>
                </c:pt>
                <c:pt idx="1837">
                  <c:v>25.234835594372999</c:v>
                </c:pt>
                <c:pt idx="1838">
                  <c:v>25.248572576188099</c:v>
                </c:pt>
                <c:pt idx="1839">
                  <c:v>25.262309558003199</c:v>
                </c:pt>
                <c:pt idx="1840">
                  <c:v>25.276046539818399</c:v>
                </c:pt>
                <c:pt idx="1841">
                  <c:v>25.289783521633499</c:v>
                </c:pt>
                <c:pt idx="1842">
                  <c:v>25.303520503448599</c:v>
                </c:pt>
                <c:pt idx="1843">
                  <c:v>25.317257485263699</c:v>
                </c:pt>
                <c:pt idx="1844">
                  <c:v>25.330994467078799</c:v>
                </c:pt>
                <c:pt idx="1845">
                  <c:v>25.344731448893999</c:v>
                </c:pt>
                <c:pt idx="1846">
                  <c:v>25.358468430709099</c:v>
                </c:pt>
                <c:pt idx="1847">
                  <c:v>25.372205412524199</c:v>
                </c:pt>
                <c:pt idx="1848">
                  <c:v>25.385942394339299</c:v>
                </c:pt>
                <c:pt idx="1849">
                  <c:v>25.399679376154399</c:v>
                </c:pt>
                <c:pt idx="1850">
                  <c:v>25.413416357969599</c:v>
                </c:pt>
                <c:pt idx="1851">
                  <c:v>25.427153339784699</c:v>
                </c:pt>
                <c:pt idx="1852">
                  <c:v>25.440890321599799</c:v>
                </c:pt>
                <c:pt idx="1853">
                  <c:v>25.454627303414899</c:v>
                </c:pt>
                <c:pt idx="1854">
                  <c:v>25.468364285229999</c:v>
                </c:pt>
                <c:pt idx="1855">
                  <c:v>25.482101267045099</c:v>
                </c:pt>
                <c:pt idx="1856">
                  <c:v>25.495838248860299</c:v>
                </c:pt>
                <c:pt idx="1857">
                  <c:v>25.509575230675399</c:v>
                </c:pt>
                <c:pt idx="1858">
                  <c:v>25.523312212490499</c:v>
                </c:pt>
                <c:pt idx="1859">
                  <c:v>25.537049194305599</c:v>
                </c:pt>
                <c:pt idx="1860">
                  <c:v>25.550786176120699</c:v>
                </c:pt>
                <c:pt idx="1861">
                  <c:v>25.564523157935898</c:v>
                </c:pt>
                <c:pt idx="1862">
                  <c:v>25.578260139750999</c:v>
                </c:pt>
                <c:pt idx="1863">
                  <c:v>25.591997121566099</c:v>
                </c:pt>
                <c:pt idx="1864">
                  <c:v>25.605734103381199</c:v>
                </c:pt>
                <c:pt idx="1865">
                  <c:v>25.619471085196299</c:v>
                </c:pt>
                <c:pt idx="1866">
                  <c:v>25.633208067011399</c:v>
                </c:pt>
                <c:pt idx="1867">
                  <c:v>25.646945048826598</c:v>
                </c:pt>
                <c:pt idx="1868">
                  <c:v>25.660682030641699</c:v>
                </c:pt>
                <c:pt idx="1869">
                  <c:v>25.674419012456799</c:v>
                </c:pt>
                <c:pt idx="1870">
                  <c:v>25.688155994271899</c:v>
                </c:pt>
                <c:pt idx="1871">
                  <c:v>25.701892976086999</c:v>
                </c:pt>
                <c:pt idx="1872">
                  <c:v>25.715629957902198</c:v>
                </c:pt>
                <c:pt idx="1873">
                  <c:v>25.729366939717298</c:v>
                </c:pt>
                <c:pt idx="1874">
                  <c:v>25.743103921532398</c:v>
                </c:pt>
                <c:pt idx="1875">
                  <c:v>25.756840903347499</c:v>
                </c:pt>
                <c:pt idx="1876">
                  <c:v>25.770577885162599</c:v>
                </c:pt>
                <c:pt idx="1877">
                  <c:v>25.784314866977802</c:v>
                </c:pt>
                <c:pt idx="1878">
                  <c:v>25.798051848792898</c:v>
                </c:pt>
                <c:pt idx="1879">
                  <c:v>25.811788830607998</c:v>
                </c:pt>
                <c:pt idx="1880">
                  <c:v>25.825525812423098</c:v>
                </c:pt>
                <c:pt idx="1881">
                  <c:v>25.839262794238198</c:v>
                </c:pt>
                <c:pt idx="1882">
                  <c:v>25.852999776053299</c:v>
                </c:pt>
                <c:pt idx="1883">
                  <c:v>25.866736757868502</c:v>
                </c:pt>
                <c:pt idx="1884">
                  <c:v>25.880473739683602</c:v>
                </c:pt>
                <c:pt idx="1885">
                  <c:v>25.894210721498698</c:v>
                </c:pt>
                <c:pt idx="1886">
                  <c:v>25.907947703313798</c:v>
                </c:pt>
                <c:pt idx="1887">
                  <c:v>25.921684685128898</c:v>
                </c:pt>
                <c:pt idx="1888">
                  <c:v>25.935421666944102</c:v>
                </c:pt>
                <c:pt idx="1889">
                  <c:v>25.949158648759202</c:v>
                </c:pt>
                <c:pt idx="1890">
                  <c:v>25.962895630574302</c:v>
                </c:pt>
                <c:pt idx="1891">
                  <c:v>25.976632612389398</c:v>
                </c:pt>
                <c:pt idx="1892">
                  <c:v>25.990369594204498</c:v>
                </c:pt>
                <c:pt idx="1893">
                  <c:v>26.004106576019701</c:v>
                </c:pt>
                <c:pt idx="1894">
                  <c:v>26.017843557834802</c:v>
                </c:pt>
                <c:pt idx="1895">
                  <c:v>26.031580539649902</c:v>
                </c:pt>
                <c:pt idx="1896">
                  <c:v>26.045317521465002</c:v>
                </c:pt>
                <c:pt idx="1897">
                  <c:v>26.059054503280102</c:v>
                </c:pt>
                <c:pt idx="1898">
                  <c:v>26.072791485095198</c:v>
                </c:pt>
                <c:pt idx="1899">
                  <c:v>26.086528466910401</c:v>
                </c:pt>
                <c:pt idx="1900">
                  <c:v>26.100265448725501</c:v>
                </c:pt>
                <c:pt idx="1901">
                  <c:v>26.114002430540602</c:v>
                </c:pt>
                <c:pt idx="1902">
                  <c:v>26.127739412355702</c:v>
                </c:pt>
                <c:pt idx="1903">
                  <c:v>26.141476394170802</c:v>
                </c:pt>
                <c:pt idx="1904">
                  <c:v>26.155213375986001</c:v>
                </c:pt>
                <c:pt idx="1905">
                  <c:v>26.168950357801101</c:v>
                </c:pt>
                <c:pt idx="1906">
                  <c:v>26.182687339616201</c:v>
                </c:pt>
                <c:pt idx="1907">
                  <c:v>26.196424321431302</c:v>
                </c:pt>
                <c:pt idx="1908">
                  <c:v>26.210161303246402</c:v>
                </c:pt>
                <c:pt idx="1909">
                  <c:v>26.223898285061601</c:v>
                </c:pt>
                <c:pt idx="1910">
                  <c:v>26.237635266876701</c:v>
                </c:pt>
                <c:pt idx="1911">
                  <c:v>26.251372248691801</c:v>
                </c:pt>
                <c:pt idx="1912">
                  <c:v>26.265109230506901</c:v>
                </c:pt>
                <c:pt idx="1913">
                  <c:v>26.278846212322001</c:v>
                </c:pt>
                <c:pt idx="1914">
                  <c:v>26.292583194137102</c:v>
                </c:pt>
                <c:pt idx="1915">
                  <c:v>26.306320175952301</c:v>
                </c:pt>
                <c:pt idx="1916">
                  <c:v>26.320057157767401</c:v>
                </c:pt>
                <c:pt idx="1917">
                  <c:v>26.333794139582501</c:v>
                </c:pt>
                <c:pt idx="1918">
                  <c:v>26.347531121397601</c:v>
                </c:pt>
                <c:pt idx="1919">
                  <c:v>26.361268103212701</c:v>
                </c:pt>
                <c:pt idx="1920">
                  <c:v>26.375005085027901</c:v>
                </c:pt>
                <c:pt idx="1921">
                  <c:v>26.388742066843001</c:v>
                </c:pt>
                <c:pt idx="1922">
                  <c:v>26.402479048658101</c:v>
                </c:pt>
                <c:pt idx="1923">
                  <c:v>26.416216030473201</c:v>
                </c:pt>
                <c:pt idx="1924">
                  <c:v>26.429953012288301</c:v>
                </c:pt>
                <c:pt idx="1925">
                  <c:v>26.443689994103501</c:v>
                </c:pt>
                <c:pt idx="1926">
                  <c:v>26.457426975918601</c:v>
                </c:pt>
                <c:pt idx="1927">
                  <c:v>26.471163957733701</c:v>
                </c:pt>
                <c:pt idx="1928">
                  <c:v>26.484900939548801</c:v>
                </c:pt>
                <c:pt idx="1929">
                  <c:v>26.498637921363901</c:v>
                </c:pt>
                <c:pt idx="1930">
                  <c:v>26.512374903179001</c:v>
                </c:pt>
                <c:pt idx="1931">
                  <c:v>26.526111884994201</c:v>
                </c:pt>
                <c:pt idx="1932">
                  <c:v>26.539848866809301</c:v>
                </c:pt>
                <c:pt idx="1933">
                  <c:v>26.553585848624401</c:v>
                </c:pt>
                <c:pt idx="1934">
                  <c:v>26.567322830439501</c:v>
                </c:pt>
                <c:pt idx="1935">
                  <c:v>26.581059812254601</c:v>
                </c:pt>
                <c:pt idx="1936">
                  <c:v>26.594796794069801</c:v>
                </c:pt>
                <c:pt idx="1937">
                  <c:v>26.608533775884901</c:v>
                </c:pt>
                <c:pt idx="1938">
                  <c:v>26.622270757700001</c:v>
                </c:pt>
                <c:pt idx="1939">
                  <c:v>26.636007739515101</c:v>
                </c:pt>
                <c:pt idx="1940">
                  <c:v>26.649744721330201</c:v>
                </c:pt>
                <c:pt idx="1941">
                  <c:v>26.663481703145401</c:v>
                </c:pt>
                <c:pt idx="1942">
                  <c:v>26.677218684960501</c:v>
                </c:pt>
                <c:pt idx="1943">
                  <c:v>26.690955666775601</c:v>
                </c:pt>
                <c:pt idx="1944">
                  <c:v>26.704692648590701</c:v>
                </c:pt>
                <c:pt idx="1945">
                  <c:v>26.718429630405801</c:v>
                </c:pt>
                <c:pt idx="1946">
                  <c:v>26.732166612220901</c:v>
                </c:pt>
                <c:pt idx="1947">
                  <c:v>26.745903594036101</c:v>
                </c:pt>
                <c:pt idx="1948">
                  <c:v>26.759640575851201</c:v>
                </c:pt>
                <c:pt idx="1949">
                  <c:v>26.773377557666301</c:v>
                </c:pt>
                <c:pt idx="1950">
                  <c:v>26.787114539481401</c:v>
                </c:pt>
                <c:pt idx="1951">
                  <c:v>26.800851521296501</c:v>
                </c:pt>
                <c:pt idx="1952">
                  <c:v>26.8145885031117</c:v>
                </c:pt>
                <c:pt idx="1953">
                  <c:v>26.8283254849268</c:v>
                </c:pt>
                <c:pt idx="1954">
                  <c:v>26.842062466741901</c:v>
                </c:pt>
                <c:pt idx="1955">
                  <c:v>26.855799448557001</c:v>
                </c:pt>
                <c:pt idx="1956">
                  <c:v>26.869536430372101</c:v>
                </c:pt>
                <c:pt idx="1957">
                  <c:v>26.8832734121873</c:v>
                </c:pt>
                <c:pt idx="1958">
                  <c:v>26.8970103940024</c:v>
                </c:pt>
                <c:pt idx="1959">
                  <c:v>26.9107473758175</c:v>
                </c:pt>
                <c:pt idx="1960">
                  <c:v>26.924484357632601</c:v>
                </c:pt>
                <c:pt idx="1961">
                  <c:v>26.938221339447701</c:v>
                </c:pt>
                <c:pt idx="1962">
                  <c:v>26.951958321262801</c:v>
                </c:pt>
                <c:pt idx="1963">
                  <c:v>26.965695303078</c:v>
                </c:pt>
                <c:pt idx="1964">
                  <c:v>26.9794322848931</c:v>
                </c:pt>
                <c:pt idx="1965">
                  <c:v>26.9931692667082</c:v>
                </c:pt>
                <c:pt idx="1966">
                  <c:v>27.0069062485233</c:v>
                </c:pt>
                <c:pt idx="1967">
                  <c:v>27.020643230338401</c:v>
                </c:pt>
                <c:pt idx="1968">
                  <c:v>27.0343802121536</c:v>
                </c:pt>
                <c:pt idx="1969">
                  <c:v>27.0481171939687</c:v>
                </c:pt>
                <c:pt idx="1970">
                  <c:v>27.0618541757838</c:v>
                </c:pt>
                <c:pt idx="1971">
                  <c:v>27.0755911575989</c:v>
                </c:pt>
                <c:pt idx="1972">
                  <c:v>27.089328139414</c:v>
                </c:pt>
                <c:pt idx="1973">
                  <c:v>27.1030651212291</c:v>
                </c:pt>
                <c:pt idx="1974">
                  <c:v>27.1168021030443</c:v>
                </c:pt>
                <c:pt idx="1975">
                  <c:v>27.1305390848594</c:v>
                </c:pt>
                <c:pt idx="1976">
                  <c:v>27.1442760666745</c:v>
                </c:pt>
                <c:pt idx="1977">
                  <c:v>27.1580130484896</c:v>
                </c:pt>
                <c:pt idx="1978">
                  <c:v>27.1717500303047</c:v>
                </c:pt>
                <c:pt idx="1979">
                  <c:v>27.1854870121199</c:v>
                </c:pt>
                <c:pt idx="1980">
                  <c:v>27.199223993935</c:v>
                </c:pt>
                <c:pt idx="1981">
                  <c:v>27.2129609757501</c:v>
                </c:pt>
                <c:pt idx="1982">
                  <c:v>27.2266979575652</c:v>
                </c:pt>
                <c:pt idx="1983">
                  <c:v>27.2404349393803</c:v>
                </c:pt>
                <c:pt idx="1984">
                  <c:v>27.2541719211955</c:v>
                </c:pt>
                <c:pt idx="1985">
                  <c:v>27.2679089030106</c:v>
                </c:pt>
                <c:pt idx="1986">
                  <c:v>27.2816458848257</c:v>
                </c:pt>
                <c:pt idx="1987">
                  <c:v>27.2953828666408</c:v>
                </c:pt>
                <c:pt idx="1988">
                  <c:v>27.3091198484559</c:v>
                </c:pt>
                <c:pt idx="1989">
                  <c:v>27.322856830271</c:v>
                </c:pt>
                <c:pt idx="1990">
                  <c:v>27.3365938120862</c:v>
                </c:pt>
                <c:pt idx="1991">
                  <c:v>27.3503307939013</c:v>
                </c:pt>
                <c:pt idx="1992">
                  <c:v>27.3640677757164</c:v>
                </c:pt>
                <c:pt idx="1993">
                  <c:v>27.3778047575315</c:v>
                </c:pt>
                <c:pt idx="1994">
                  <c:v>27.3915417393466</c:v>
                </c:pt>
                <c:pt idx="1995">
                  <c:v>27.4052787211618</c:v>
                </c:pt>
                <c:pt idx="1996">
                  <c:v>27.4190157029769</c:v>
                </c:pt>
                <c:pt idx="1997">
                  <c:v>27.432752684792</c:v>
                </c:pt>
                <c:pt idx="1998">
                  <c:v>27.4464896666071</c:v>
                </c:pt>
                <c:pt idx="1999">
                  <c:v>27.4602266484222</c:v>
                </c:pt>
                <c:pt idx="2000">
                  <c:v>27.4739636302374</c:v>
                </c:pt>
                <c:pt idx="2001">
                  <c:v>27.4877006120525</c:v>
                </c:pt>
                <c:pt idx="2002">
                  <c:v>27.5014375938676</c:v>
                </c:pt>
                <c:pt idx="2003">
                  <c:v>27.5151745756827</c:v>
                </c:pt>
                <c:pt idx="2004">
                  <c:v>27.5289115574978</c:v>
                </c:pt>
                <c:pt idx="2005">
                  <c:v>27.5426485393129</c:v>
                </c:pt>
                <c:pt idx="2006">
                  <c:v>27.556385521128099</c:v>
                </c:pt>
                <c:pt idx="2007">
                  <c:v>27.5701225029432</c:v>
                </c:pt>
                <c:pt idx="2008">
                  <c:v>27.5838594847583</c:v>
                </c:pt>
                <c:pt idx="2009">
                  <c:v>27.5975964665734</c:v>
                </c:pt>
                <c:pt idx="2010">
                  <c:v>27.6113334483885</c:v>
                </c:pt>
                <c:pt idx="2011">
                  <c:v>27.625070430203699</c:v>
                </c:pt>
                <c:pt idx="2012">
                  <c:v>27.638807412018799</c:v>
                </c:pt>
                <c:pt idx="2013">
                  <c:v>27.6525443938339</c:v>
                </c:pt>
                <c:pt idx="2014">
                  <c:v>27.666281375649</c:v>
                </c:pt>
                <c:pt idx="2015">
                  <c:v>27.6800183574641</c:v>
                </c:pt>
                <c:pt idx="2016">
                  <c:v>27.6937553392792</c:v>
                </c:pt>
                <c:pt idx="2017">
                  <c:v>27.707492321094399</c:v>
                </c:pt>
                <c:pt idx="2018">
                  <c:v>27.721229302909499</c:v>
                </c:pt>
                <c:pt idx="2019">
                  <c:v>27.734966284724599</c:v>
                </c:pt>
                <c:pt idx="2020">
                  <c:v>27.7487032665397</c:v>
                </c:pt>
                <c:pt idx="2021">
                  <c:v>27.7624402483548</c:v>
                </c:pt>
                <c:pt idx="2022">
                  <c:v>27.776177230169999</c:v>
                </c:pt>
                <c:pt idx="2023">
                  <c:v>27.789914211985099</c:v>
                </c:pt>
                <c:pt idx="2024">
                  <c:v>27.803651193800199</c:v>
                </c:pt>
                <c:pt idx="2025">
                  <c:v>27.817388175615299</c:v>
                </c:pt>
                <c:pt idx="2026">
                  <c:v>27.831125157430399</c:v>
                </c:pt>
                <c:pt idx="2027">
                  <c:v>27.844862139245599</c:v>
                </c:pt>
                <c:pt idx="2028">
                  <c:v>27.858599121060699</c:v>
                </c:pt>
                <c:pt idx="2029">
                  <c:v>27.872336102875799</c:v>
                </c:pt>
                <c:pt idx="2030">
                  <c:v>27.886073084690899</c:v>
                </c:pt>
                <c:pt idx="2031">
                  <c:v>27.899810066505999</c:v>
                </c:pt>
                <c:pt idx="2032">
                  <c:v>27.913547048321099</c:v>
                </c:pt>
                <c:pt idx="2033">
                  <c:v>27.927284030136299</c:v>
                </c:pt>
                <c:pt idx="2034">
                  <c:v>27.941021011951399</c:v>
                </c:pt>
                <c:pt idx="2035">
                  <c:v>27.954757993766499</c:v>
                </c:pt>
                <c:pt idx="2036">
                  <c:v>27.968494975581599</c:v>
                </c:pt>
                <c:pt idx="2037">
                  <c:v>27.982231957396699</c:v>
                </c:pt>
                <c:pt idx="2038">
                  <c:v>27.995968939211899</c:v>
                </c:pt>
                <c:pt idx="2039">
                  <c:v>28.009705921026999</c:v>
                </c:pt>
                <c:pt idx="2040">
                  <c:v>28.023442902842099</c:v>
                </c:pt>
                <c:pt idx="2041">
                  <c:v>28.037179884657199</c:v>
                </c:pt>
                <c:pt idx="2042">
                  <c:v>28.050916866472299</c:v>
                </c:pt>
                <c:pt idx="2043">
                  <c:v>28.064653848287499</c:v>
                </c:pt>
                <c:pt idx="2044">
                  <c:v>28.078390830102599</c:v>
                </c:pt>
                <c:pt idx="2045">
                  <c:v>28.092127811917699</c:v>
                </c:pt>
                <c:pt idx="2046">
                  <c:v>28.105864793732799</c:v>
                </c:pt>
                <c:pt idx="2047">
                  <c:v>28.119601775547899</c:v>
                </c:pt>
                <c:pt idx="2048">
                  <c:v>28.133338757362999</c:v>
                </c:pt>
                <c:pt idx="2049">
                  <c:v>28.147075739178199</c:v>
                </c:pt>
                <c:pt idx="2050">
                  <c:v>28.160812720993299</c:v>
                </c:pt>
                <c:pt idx="2051">
                  <c:v>28.174549702808399</c:v>
                </c:pt>
                <c:pt idx="2052">
                  <c:v>28.188286684623499</c:v>
                </c:pt>
                <c:pt idx="2053">
                  <c:v>28.202023666438599</c:v>
                </c:pt>
                <c:pt idx="2054">
                  <c:v>28.215760648253799</c:v>
                </c:pt>
                <c:pt idx="2055">
                  <c:v>28.229497630068899</c:v>
                </c:pt>
                <c:pt idx="2056">
                  <c:v>28.243234611883999</c:v>
                </c:pt>
                <c:pt idx="2057">
                  <c:v>28.256971593699099</c:v>
                </c:pt>
                <c:pt idx="2058">
                  <c:v>28.270708575514199</c:v>
                </c:pt>
                <c:pt idx="2059">
                  <c:v>28.284445557329398</c:v>
                </c:pt>
                <c:pt idx="2060">
                  <c:v>28.298182539144499</c:v>
                </c:pt>
                <c:pt idx="2061">
                  <c:v>28.311919520959599</c:v>
                </c:pt>
                <c:pt idx="2062">
                  <c:v>28.325656502774699</c:v>
                </c:pt>
                <c:pt idx="2063">
                  <c:v>28.339393484589799</c:v>
                </c:pt>
                <c:pt idx="2064">
                  <c:v>28.353130466404899</c:v>
                </c:pt>
                <c:pt idx="2065">
                  <c:v>28.366867448220098</c:v>
                </c:pt>
                <c:pt idx="2066">
                  <c:v>28.380604430035199</c:v>
                </c:pt>
                <c:pt idx="2067">
                  <c:v>28.394341411850299</c:v>
                </c:pt>
                <c:pt idx="2068">
                  <c:v>28.408078393665399</c:v>
                </c:pt>
                <c:pt idx="2069">
                  <c:v>28.421815375480499</c:v>
                </c:pt>
                <c:pt idx="2070">
                  <c:v>28.435552357295698</c:v>
                </c:pt>
                <c:pt idx="2071">
                  <c:v>28.449289339110798</c:v>
                </c:pt>
                <c:pt idx="2072">
                  <c:v>28.463026320925898</c:v>
                </c:pt>
                <c:pt idx="2073">
                  <c:v>28.476763302740999</c:v>
                </c:pt>
                <c:pt idx="2074">
                  <c:v>28.490500284556099</c:v>
                </c:pt>
                <c:pt idx="2075">
                  <c:v>28.504237266371302</c:v>
                </c:pt>
                <c:pt idx="2076">
                  <c:v>28.517974248186398</c:v>
                </c:pt>
                <c:pt idx="2077">
                  <c:v>28.531711230001498</c:v>
                </c:pt>
                <c:pt idx="2078">
                  <c:v>28.545448211816598</c:v>
                </c:pt>
                <c:pt idx="2079">
                  <c:v>28.559185193631698</c:v>
                </c:pt>
                <c:pt idx="2080">
                  <c:v>28.572922175446799</c:v>
                </c:pt>
                <c:pt idx="2081">
                  <c:v>28.586659157262002</c:v>
                </c:pt>
                <c:pt idx="2082">
                  <c:v>28.600396139077102</c:v>
                </c:pt>
                <c:pt idx="2083">
                  <c:v>28.614133120892198</c:v>
                </c:pt>
                <c:pt idx="2084">
                  <c:v>28.627870102707298</c:v>
                </c:pt>
                <c:pt idx="2085">
                  <c:v>28.641607084522398</c:v>
                </c:pt>
                <c:pt idx="2086">
                  <c:v>28.655344066337602</c:v>
                </c:pt>
                <c:pt idx="2087">
                  <c:v>28.669081048152702</c:v>
                </c:pt>
                <c:pt idx="2088">
                  <c:v>28.682818029967802</c:v>
                </c:pt>
                <c:pt idx="2089">
                  <c:v>28.696555011782898</c:v>
                </c:pt>
                <c:pt idx="2090">
                  <c:v>28.710291993597998</c:v>
                </c:pt>
                <c:pt idx="2091">
                  <c:v>28.724028975413201</c:v>
                </c:pt>
                <c:pt idx="2092">
                  <c:v>28.737765957228302</c:v>
                </c:pt>
                <c:pt idx="2093">
                  <c:v>28.751502939043402</c:v>
                </c:pt>
                <c:pt idx="2094">
                  <c:v>28.765239920858502</c:v>
                </c:pt>
                <c:pt idx="2095">
                  <c:v>28.778976902673602</c:v>
                </c:pt>
                <c:pt idx="2096">
                  <c:v>28.792713884488698</c:v>
                </c:pt>
                <c:pt idx="2097">
                  <c:v>28.806450866303901</c:v>
                </c:pt>
                <c:pt idx="2098">
                  <c:v>28.820187848119001</c:v>
                </c:pt>
                <c:pt idx="2099">
                  <c:v>28.833924829934102</c:v>
                </c:pt>
                <c:pt idx="2100">
                  <c:v>28.847661811749202</c:v>
                </c:pt>
                <c:pt idx="2101">
                  <c:v>28.861398793564302</c:v>
                </c:pt>
                <c:pt idx="2102">
                  <c:v>28.875135775379501</c:v>
                </c:pt>
                <c:pt idx="2103">
                  <c:v>28.888872757194601</c:v>
                </c:pt>
                <c:pt idx="2104">
                  <c:v>28.902609739009701</c:v>
                </c:pt>
                <c:pt idx="2105">
                  <c:v>28.916346720824802</c:v>
                </c:pt>
                <c:pt idx="2106">
                  <c:v>28.930083702639902</c:v>
                </c:pt>
                <c:pt idx="2107">
                  <c:v>28.943820684455101</c:v>
                </c:pt>
                <c:pt idx="2108">
                  <c:v>28.957557666270201</c:v>
                </c:pt>
                <c:pt idx="2109">
                  <c:v>28.971294648085301</c:v>
                </c:pt>
                <c:pt idx="2110">
                  <c:v>28.985031629900401</c:v>
                </c:pt>
                <c:pt idx="2111">
                  <c:v>28.998768611715501</c:v>
                </c:pt>
                <c:pt idx="2112">
                  <c:v>29.012505593530602</c:v>
                </c:pt>
                <c:pt idx="2113">
                  <c:v>29.026242575345801</c:v>
                </c:pt>
                <c:pt idx="2114">
                  <c:v>29.039979557160901</c:v>
                </c:pt>
                <c:pt idx="2115">
                  <c:v>29.053716538976001</c:v>
                </c:pt>
                <c:pt idx="2116">
                  <c:v>29.067453520791101</c:v>
                </c:pt>
                <c:pt idx="2117">
                  <c:v>29.081190502606201</c:v>
                </c:pt>
                <c:pt idx="2118">
                  <c:v>29.094927484421401</c:v>
                </c:pt>
                <c:pt idx="2119">
                  <c:v>29.108664466236501</c:v>
                </c:pt>
                <c:pt idx="2120">
                  <c:v>29.122401448051601</c:v>
                </c:pt>
                <c:pt idx="2121">
                  <c:v>29.136138429866701</c:v>
                </c:pt>
                <c:pt idx="2122">
                  <c:v>29.149875411681801</c:v>
                </c:pt>
                <c:pt idx="2123">
                  <c:v>29.163612393497001</c:v>
                </c:pt>
                <c:pt idx="2124">
                  <c:v>29.177349375312101</c:v>
                </c:pt>
                <c:pt idx="2125">
                  <c:v>29.191086357127201</c:v>
                </c:pt>
                <c:pt idx="2126">
                  <c:v>29.204823338942301</c:v>
                </c:pt>
                <c:pt idx="2127">
                  <c:v>29.218560320757401</c:v>
                </c:pt>
                <c:pt idx="2128">
                  <c:v>29.232297302572501</c:v>
                </c:pt>
                <c:pt idx="2129">
                  <c:v>29.246034284387701</c:v>
                </c:pt>
                <c:pt idx="2130">
                  <c:v>29.259771266202801</c:v>
                </c:pt>
                <c:pt idx="2131">
                  <c:v>29.273508248017901</c:v>
                </c:pt>
                <c:pt idx="2132">
                  <c:v>29.287245229833001</c:v>
                </c:pt>
                <c:pt idx="2133">
                  <c:v>29.300982211648101</c:v>
                </c:pt>
                <c:pt idx="2134">
                  <c:v>29.314719193463301</c:v>
                </c:pt>
                <c:pt idx="2135">
                  <c:v>29.328456175278401</c:v>
                </c:pt>
                <c:pt idx="2136">
                  <c:v>29.342193157093501</c:v>
                </c:pt>
                <c:pt idx="2137">
                  <c:v>29.355930138908601</c:v>
                </c:pt>
                <c:pt idx="2138">
                  <c:v>29.369667120723701</c:v>
                </c:pt>
                <c:pt idx="2139">
                  <c:v>29.383404102538801</c:v>
                </c:pt>
                <c:pt idx="2140">
                  <c:v>29.397141084354001</c:v>
                </c:pt>
                <c:pt idx="2141">
                  <c:v>29.410878066169101</c:v>
                </c:pt>
                <c:pt idx="2142">
                  <c:v>29.424615047984201</c:v>
                </c:pt>
                <c:pt idx="2143">
                  <c:v>29.438352029799301</c:v>
                </c:pt>
                <c:pt idx="2144">
                  <c:v>29.452089011614401</c:v>
                </c:pt>
                <c:pt idx="2145">
                  <c:v>29.465825993429601</c:v>
                </c:pt>
                <c:pt idx="2146">
                  <c:v>29.479562975244701</c:v>
                </c:pt>
                <c:pt idx="2147">
                  <c:v>29.493299957059801</c:v>
                </c:pt>
                <c:pt idx="2148">
                  <c:v>29.507036938874901</c:v>
                </c:pt>
                <c:pt idx="2149">
                  <c:v>29.520773920690001</c:v>
                </c:pt>
                <c:pt idx="2150">
                  <c:v>29.5345109025052</c:v>
                </c:pt>
                <c:pt idx="2151">
                  <c:v>29.5482478843203</c:v>
                </c:pt>
                <c:pt idx="2152">
                  <c:v>29.561984866135401</c:v>
                </c:pt>
                <c:pt idx="2153">
                  <c:v>29.575721847950501</c:v>
                </c:pt>
                <c:pt idx="2154">
                  <c:v>29.589458829765601</c:v>
                </c:pt>
                <c:pt idx="2155">
                  <c:v>29.603195811580701</c:v>
                </c:pt>
                <c:pt idx="2156">
                  <c:v>29.6169327933959</c:v>
                </c:pt>
                <c:pt idx="2157">
                  <c:v>29.630669775211</c:v>
                </c:pt>
                <c:pt idx="2158">
                  <c:v>29.644406757026101</c:v>
                </c:pt>
                <c:pt idx="2159">
                  <c:v>29.658143738841201</c:v>
                </c:pt>
                <c:pt idx="2160">
                  <c:v>29.671880720656301</c:v>
                </c:pt>
                <c:pt idx="2161">
                  <c:v>29.6856177024715</c:v>
                </c:pt>
                <c:pt idx="2162">
                  <c:v>29.6993546842866</c:v>
                </c:pt>
                <c:pt idx="2163">
                  <c:v>29.7130916661017</c:v>
                </c:pt>
                <c:pt idx="2164">
                  <c:v>29.7268286479168</c:v>
                </c:pt>
                <c:pt idx="2165">
                  <c:v>29.740565629731901</c:v>
                </c:pt>
                <c:pt idx="2166">
                  <c:v>29.7543026115471</c:v>
                </c:pt>
                <c:pt idx="2167">
                  <c:v>29.7680395933622</c:v>
                </c:pt>
                <c:pt idx="2168">
                  <c:v>29.7817765751773</c:v>
                </c:pt>
                <c:pt idx="2169">
                  <c:v>29.7955135569924</c:v>
                </c:pt>
                <c:pt idx="2170">
                  <c:v>29.8092505388075</c:v>
                </c:pt>
                <c:pt idx="2171">
                  <c:v>29.8229875206226</c:v>
                </c:pt>
                <c:pt idx="2172">
                  <c:v>29.8367245024378</c:v>
                </c:pt>
                <c:pt idx="2173">
                  <c:v>29.8504614842529</c:v>
                </c:pt>
                <c:pt idx="2174">
                  <c:v>29.864198466068</c:v>
                </c:pt>
                <c:pt idx="2175">
                  <c:v>29.8779354478831</c:v>
                </c:pt>
                <c:pt idx="2176">
                  <c:v>29.8916724296982</c:v>
                </c:pt>
                <c:pt idx="2177">
                  <c:v>29.9054094115134</c:v>
                </c:pt>
                <c:pt idx="2178">
                  <c:v>29.9191463933285</c:v>
                </c:pt>
                <c:pt idx="2179">
                  <c:v>29.9328833751436</c:v>
                </c:pt>
                <c:pt idx="2180">
                  <c:v>29.9466203569587</c:v>
                </c:pt>
                <c:pt idx="2181">
                  <c:v>29.9603573387738</c:v>
                </c:pt>
                <c:pt idx="2182">
                  <c:v>29.974094320589</c:v>
                </c:pt>
                <c:pt idx="2183">
                  <c:v>29.9878313024041</c:v>
                </c:pt>
                <c:pt idx="2184">
                  <c:v>30.0015682842192</c:v>
                </c:pt>
                <c:pt idx="2185">
                  <c:v>30.0153052660343</c:v>
                </c:pt>
                <c:pt idx="2186">
                  <c:v>30.0290422478494</c:v>
                </c:pt>
                <c:pt idx="2187">
                  <c:v>30.0427792296645</c:v>
                </c:pt>
                <c:pt idx="2188">
                  <c:v>30.0565162114797</c:v>
                </c:pt>
                <c:pt idx="2189">
                  <c:v>30.0702531932948</c:v>
                </c:pt>
                <c:pt idx="2190">
                  <c:v>30.0839901751099</c:v>
                </c:pt>
                <c:pt idx="2191">
                  <c:v>30.097727156925</c:v>
                </c:pt>
                <c:pt idx="2192">
                  <c:v>30.1114641387401</c:v>
                </c:pt>
                <c:pt idx="2193">
                  <c:v>30.1252011205553</c:v>
                </c:pt>
                <c:pt idx="2194">
                  <c:v>30.1389381023704</c:v>
                </c:pt>
                <c:pt idx="2195">
                  <c:v>30.1526750841855</c:v>
                </c:pt>
                <c:pt idx="2196">
                  <c:v>30.1664120660006</c:v>
                </c:pt>
                <c:pt idx="2197">
                  <c:v>30.1801490478157</c:v>
                </c:pt>
                <c:pt idx="2198">
                  <c:v>30.1938860296308</c:v>
                </c:pt>
                <c:pt idx="2199">
                  <c:v>30.207623011446</c:v>
                </c:pt>
                <c:pt idx="2200">
                  <c:v>30.2213599932611</c:v>
                </c:pt>
                <c:pt idx="2201">
                  <c:v>30.2350969750762</c:v>
                </c:pt>
                <c:pt idx="2202">
                  <c:v>30.2488339568913</c:v>
                </c:pt>
                <c:pt idx="2203">
                  <c:v>30.2625709387064</c:v>
                </c:pt>
                <c:pt idx="2204">
                  <c:v>30.276307920521599</c:v>
                </c:pt>
                <c:pt idx="2205">
                  <c:v>30.2900449023367</c:v>
                </c:pt>
                <c:pt idx="2206">
                  <c:v>30.3037818841518</c:v>
                </c:pt>
                <c:pt idx="2207">
                  <c:v>30.3175188659669</c:v>
                </c:pt>
                <c:pt idx="2208">
                  <c:v>30.331255847782</c:v>
                </c:pt>
                <c:pt idx="2209">
                  <c:v>30.344992829597199</c:v>
                </c:pt>
                <c:pt idx="2210">
                  <c:v>30.358729811412299</c:v>
                </c:pt>
                <c:pt idx="2211">
                  <c:v>30.3724667932274</c:v>
                </c:pt>
                <c:pt idx="2212">
                  <c:v>30.3862037750425</c:v>
                </c:pt>
                <c:pt idx="2213">
                  <c:v>30.3999407568576</c:v>
                </c:pt>
                <c:pt idx="2214">
                  <c:v>30.4136777386727</c:v>
                </c:pt>
                <c:pt idx="2215">
                  <c:v>30.427414720487899</c:v>
                </c:pt>
                <c:pt idx="2216">
                  <c:v>30.441151702302999</c:v>
                </c:pt>
                <c:pt idx="2217">
                  <c:v>30.454888684118099</c:v>
                </c:pt>
                <c:pt idx="2218">
                  <c:v>30.4686256659332</c:v>
                </c:pt>
                <c:pt idx="2219">
                  <c:v>30.4823626477483</c:v>
                </c:pt>
                <c:pt idx="2220">
                  <c:v>30.496099629563499</c:v>
                </c:pt>
                <c:pt idx="2221">
                  <c:v>30.509836611378599</c:v>
                </c:pt>
                <c:pt idx="2222">
                  <c:v>30.523573593193699</c:v>
                </c:pt>
                <c:pt idx="2223">
                  <c:v>30.537310575008799</c:v>
                </c:pt>
                <c:pt idx="2224">
                  <c:v>30.551047556823899</c:v>
                </c:pt>
                <c:pt idx="2225">
                  <c:v>30.564784538639099</c:v>
                </c:pt>
                <c:pt idx="2226">
                  <c:v>30.578521520454199</c:v>
                </c:pt>
                <c:pt idx="2227">
                  <c:v>30.592258502269299</c:v>
                </c:pt>
                <c:pt idx="2228">
                  <c:v>30.605995484084399</c:v>
                </c:pt>
                <c:pt idx="2229">
                  <c:v>30.619732465899499</c:v>
                </c:pt>
                <c:pt idx="2230">
                  <c:v>30.633469447714599</c:v>
                </c:pt>
                <c:pt idx="2231">
                  <c:v>30.647206429529799</c:v>
                </c:pt>
                <c:pt idx="2232">
                  <c:v>30.660943411344899</c:v>
                </c:pt>
                <c:pt idx="2233">
                  <c:v>30.674680393159999</c:v>
                </c:pt>
                <c:pt idx="2234">
                  <c:v>30.688417374975099</c:v>
                </c:pt>
                <c:pt idx="2235">
                  <c:v>30.702154356790199</c:v>
                </c:pt>
                <c:pt idx="2236">
                  <c:v>30.715891338605399</c:v>
                </c:pt>
                <c:pt idx="2237">
                  <c:v>30.729628320420499</c:v>
                </c:pt>
                <c:pt idx="2238">
                  <c:v>30.743365302235599</c:v>
                </c:pt>
                <c:pt idx="2239">
                  <c:v>30.757102284050699</c:v>
                </c:pt>
                <c:pt idx="2240">
                  <c:v>30.770839265865799</c:v>
                </c:pt>
                <c:pt idx="2241">
                  <c:v>30.784576247680999</c:v>
                </c:pt>
                <c:pt idx="2242">
                  <c:v>30.798313229496099</c:v>
                </c:pt>
                <c:pt idx="2243">
                  <c:v>30.812050211311199</c:v>
                </c:pt>
                <c:pt idx="2244">
                  <c:v>30.825787193126299</c:v>
                </c:pt>
                <c:pt idx="2245">
                  <c:v>30.839524174941399</c:v>
                </c:pt>
                <c:pt idx="2246">
                  <c:v>30.853261156756499</c:v>
                </c:pt>
                <c:pt idx="2247">
                  <c:v>30.866998138571699</c:v>
                </c:pt>
                <c:pt idx="2248">
                  <c:v>30.880735120386799</c:v>
                </c:pt>
                <c:pt idx="2249">
                  <c:v>30.894472102201899</c:v>
                </c:pt>
                <c:pt idx="2250">
                  <c:v>30.908209084016999</c:v>
                </c:pt>
                <c:pt idx="2251">
                  <c:v>30.921946065832099</c:v>
                </c:pt>
                <c:pt idx="2252">
                  <c:v>30.935683047647299</c:v>
                </c:pt>
                <c:pt idx="2253">
                  <c:v>30.949420029462399</c:v>
                </c:pt>
                <c:pt idx="2254">
                  <c:v>30.963157011277499</c:v>
                </c:pt>
                <c:pt idx="2255">
                  <c:v>30.976893993092599</c:v>
                </c:pt>
                <c:pt idx="2256">
                  <c:v>30.990630974907699</c:v>
                </c:pt>
                <c:pt idx="2257">
                  <c:v>31.004367956722898</c:v>
                </c:pt>
                <c:pt idx="2258">
                  <c:v>31.018104938537999</c:v>
                </c:pt>
                <c:pt idx="2259">
                  <c:v>31.031841920353099</c:v>
                </c:pt>
                <c:pt idx="2260">
                  <c:v>31.045578902168199</c:v>
                </c:pt>
                <c:pt idx="2261">
                  <c:v>31.059315883983299</c:v>
                </c:pt>
                <c:pt idx="2262">
                  <c:v>31.073052865798399</c:v>
                </c:pt>
                <c:pt idx="2263">
                  <c:v>31.086789847613598</c:v>
                </c:pt>
                <c:pt idx="2264">
                  <c:v>31.100526829428699</c:v>
                </c:pt>
                <c:pt idx="2265">
                  <c:v>31.114263811243799</c:v>
                </c:pt>
                <c:pt idx="2266">
                  <c:v>31.128000793058899</c:v>
                </c:pt>
                <c:pt idx="2267">
                  <c:v>31.141737774873999</c:v>
                </c:pt>
                <c:pt idx="2268">
                  <c:v>31.155474756689198</c:v>
                </c:pt>
                <c:pt idx="2269">
                  <c:v>31.169211738504298</c:v>
                </c:pt>
                <c:pt idx="2270">
                  <c:v>31.182948720319398</c:v>
                </c:pt>
                <c:pt idx="2271">
                  <c:v>31.196685702134499</c:v>
                </c:pt>
                <c:pt idx="2272">
                  <c:v>31.210422683949599</c:v>
                </c:pt>
                <c:pt idx="2273">
                  <c:v>31.224159665764802</c:v>
                </c:pt>
                <c:pt idx="2274">
                  <c:v>31.237896647579898</c:v>
                </c:pt>
                <c:pt idx="2275">
                  <c:v>31.251633629394998</c:v>
                </c:pt>
                <c:pt idx="2276">
                  <c:v>31.265370611210098</c:v>
                </c:pt>
                <c:pt idx="2277">
                  <c:v>31.279107593025198</c:v>
                </c:pt>
                <c:pt idx="2278">
                  <c:v>31.292844574840299</c:v>
                </c:pt>
                <c:pt idx="2279">
                  <c:v>31.306581556655502</c:v>
                </c:pt>
                <c:pt idx="2280">
                  <c:v>31.320318538470602</c:v>
                </c:pt>
                <c:pt idx="2281">
                  <c:v>31.334055520285698</c:v>
                </c:pt>
                <c:pt idx="2282">
                  <c:v>31.347792502100798</c:v>
                </c:pt>
                <c:pt idx="2283">
                  <c:v>31.361529483915898</c:v>
                </c:pt>
                <c:pt idx="2284">
                  <c:v>31.375266465731102</c:v>
                </c:pt>
                <c:pt idx="2285">
                  <c:v>31.389003447546202</c:v>
                </c:pt>
                <c:pt idx="2286">
                  <c:v>31.402740429361302</c:v>
                </c:pt>
                <c:pt idx="2287">
                  <c:v>31.416477411176398</c:v>
                </c:pt>
                <c:pt idx="2288">
                  <c:v>31.430214392991498</c:v>
                </c:pt>
                <c:pt idx="2289">
                  <c:v>31.443951374806598</c:v>
                </c:pt>
                <c:pt idx="2290">
                  <c:v>31.457688356621802</c:v>
                </c:pt>
                <c:pt idx="2291">
                  <c:v>31.471425338436902</c:v>
                </c:pt>
                <c:pt idx="2292">
                  <c:v>31.485162320252002</c:v>
                </c:pt>
                <c:pt idx="2293">
                  <c:v>31.498899302067102</c:v>
                </c:pt>
                <c:pt idx="2294">
                  <c:v>31.512636283882198</c:v>
                </c:pt>
                <c:pt idx="2295">
                  <c:v>31.526373265697401</c:v>
                </c:pt>
                <c:pt idx="2296">
                  <c:v>31.540110247512501</c:v>
                </c:pt>
                <c:pt idx="2297">
                  <c:v>31.553847229327602</c:v>
                </c:pt>
                <c:pt idx="2298">
                  <c:v>31.567584211142702</c:v>
                </c:pt>
                <c:pt idx="2299">
                  <c:v>31.581321192957802</c:v>
                </c:pt>
                <c:pt idx="2300">
                  <c:v>31.595058174773001</c:v>
                </c:pt>
                <c:pt idx="2301">
                  <c:v>31.608795156588101</c:v>
                </c:pt>
                <c:pt idx="2302">
                  <c:v>31.622532138403201</c:v>
                </c:pt>
                <c:pt idx="2303">
                  <c:v>31.636269120218302</c:v>
                </c:pt>
                <c:pt idx="2304">
                  <c:v>31.650006102033402</c:v>
                </c:pt>
                <c:pt idx="2305">
                  <c:v>31.663743083848502</c:v>
                </c:pt>
                <c:pt idx="2306">
                  <c:v>31.677480065663701</c:v>
                </c:pt>
                <c:pt idx="2307">
                  <c:v>31.691217047478801</c:v>
                </c:pt>
                <c:pt idx="2308">
                  <c:v>31.704954029293901</c:v>
                </c:pt>
                <c:pt idx="2309">
                  <c:v>31.718691011109001</c:v>
                </c:pt>
                <c:pt idx="2310">
                  <c:v>31.732427992924102</c:v>
                </c:pt>
                <c:pt idx="2311">
                  <c:v>31.746164974739301</c:v>
                </c:pt>
                <c:pt idx="2312">
                  <c:v>31.759901956554401</c:v>
                </c:pt>
                <c:pt idx="2313">
                  <c:v>31.773638938369501</c:v>
                </c:pt>
                <c:pt idx="2314">
                  <c:v>31.787375920184601</c:v>
                </c:pt>
                <c:pt idx="2315">
                  <c:v>31.801112901999701</c:v>
                </c:pt>
                <c:pt idx="2316">
                  <c:v>31.814849883814901</c:v>
                </c:pt>
                <c:pt idx="2317">
                  <c:v>31.828586865630001</c:v>
                </c:pt>
                <c:pt idx="2318">
                  <c:v>31.842323847445101</c:v>
                </c:pt>
                <c:pt idx="2319">
                  <c:v>31.856060829260201</c:v>
                </c:pt>
                <c:pt idx="2320">
                  <c:v>31.869797811075301</c:v>
                </c:pt>
                <c:pt idx="2321">
                  <c:v>31.883534792890401</c:v>
                </c:pt>
                <c:pt idx="2322">
                  <c:v>31.897271774705601</c:v>
                </c:pt>
                <c:pt idx="2323">
                  <c:v>31.911008756520701</c:v>
                </c:pt>
                <c:pt idx="2324">
                  <c:v>31.924745738335801</c:v>
                </c:pt>
                <c:pt idx="2325">
                  <c:v>31.938482720150901</c:v>
                </c:pt>
                <c:pt idx="2326">
                  <c:v>31.952219701966001</c:v>
                </c:pt>
                <c:pt idx="2327">
                  <c:v>31.965956683781201</c:v>
                </c:pt>
                <c:pt idx="2328">
                  <c:v>31.979693665596301</c:v>
                </c:pt>
                <c:pt idx="2329">
                  <c:v>31.993430647411401</c:v>
                </c:pt>
                <c:pt idx="2330">
                  <c:v>32.007167629226501</c:v>
                </c:pt>
                <c:pt idx="2331">
                  <c:v>32.020904611041601</c:v>
                </c:pt>
                <c:pt idx="2332">
                  <c:v>32.034641592856801</c:v>
                </c:pt>
                <c:pt idx="2333">
                  <c:v>32.048378574671901</c:v>
                </c:pt>
                <c:pt idx="2334">
                  <c:v>32.062115556487001</c:v>
                </c:pt>
                <c:pt idx="2335">
                  <c:v>32.075852538302101</c:v>
                </c:pt>
                <c:pt idx="2336">
                  <c:v>32.089589520117201</c:v>
                </c:pt>
                <c:pt idx="2337">
                  <c:v>32.103326501932301</c:v>
                </c:pt>
                <c:pt idx="2338">
                  <c:v>32.117063483747501</c:v>
                </c:pt>
                <c:pt idx="2339">
                  <c:v>32.130800465562601</c:v>
                </c:pt>
                <c:pt idx="2340">
                  <c:v>32.144537447377701</c:v>
                </c:pt>
                <c:pt idx="2341">
                  <c:v>32.158274429192801</c:v>
                </c:pt>
                <c:pt idx="2342">
                  <c:v>32.172011411007901</c:v>
                </c:pt>
                <c:pt idx="2343">
                  <c:v>32.185748392823101</c:v>
                </c:pt>
                <c:pt idx="2344">
                  <c:v>32.199485374638201</c:v>
                </c:pt>
                <c:pt idx="2345">
                  <c:v>32.213222356453301</c:v>
                </c:pt>
                <c:pt idx="2346">
                  <c:v>32.226959338268401</c:v>
                </c:pt>
                <c:pt idx="2347">
                  <c:v>32.240696320083501</c:v>
                </c:pt>
                <c:pt idx="2348">
                  <c:v>32.2544333018987</c:v>
                </c:pt>
                <c:pt idx="2349">
                  <c:v>32.2681702837138</c:v>
                </c:pt>
                <c:pt idx="2350">
                  <c:v>32.281907265528901</c:v>
                </c:pt>
                <c:pt idx="2351">
                  <c:v>32.295644247344001</c:v>
                </c:pt>
                <c:pt idx="2352">
                  <c:v>32.309381229159101</c:v>
                </c:pt>
                <c:pt idx="2353">
                  <c:v>32.323118210974201</c:v>
                </c:pt>
                <c:pt idx="2354">
                  <c:v>32.3368551927894</c:v>
                </c:pt>
                <c:pt idx="2355">
                  <c:v>32.3505921746045</c:v>
                </c:pt>
                <c:pt idx="2356">
                  <c:v>32.364329156419601</c:v>
                </c:pt>
                <c:pt idx="2357">
                  <c:v>32.378066138234701</c:v>
                </c:pt>
                <c:pt idx="2358">
                  <c:v>32.391803120049801</c:v>
                </c:pt>
                <c:pt idx="2359">
                  <c:v>32.405540101865</c:v>
                </c:pt>
                <c:pt idx="2360">
                  <c:v>32.4192770836801</c:v>
                </c:pt>
                <c:pt idx="2361">
                  <c:v>32.4330140654952</c:v>
                </c:pt>
                <c:pt idx="2362">
                  <c:v>32.4467510473103</c:v>
                </c:pt>
                <c:pt idx="2363">
                  <c:v>32.460488029125401</c:v>
                </c:pt>
                <c:pt idx="2364">
                  <c:v>32.4742250109406</c:v>
                </c:pt>
                <c:pt idx="2365">
                  <c:v>32.4879619927557</c:v>
                </c:pt>
                <c:pt idx="2366">
                  <c:v>32.5016989745708</c:v>
                </c:pt>
                <c:pt idx="2367">
                  <c:v>32.5154359563859</c:v>
                </c:pt>
                <c:pt idx="2368">
                  <c:v>32.529172938201</c:v>
                </c:pt>
                <c:pt idx="2369">
                  <c:v>32.542909920016101</c:v>
                </c:pt>
                <c:pt idx="2370">
                  <c:v>32.5566469018313</c:v>
                </c:pt>
                <c:pt idx="2371">
                  <c:v>32.5703838836464</c:v>
                </c:pt>
                <c:pt idx="2372">
                  <c:v>32.5841208654615</c:v>
                </c:pt>
                <c:pt idx="2373">
                  <c:v>32.5978578472766</c:v>
                </c:pt>
                <c:pt idx="2374">
                  <c:v>32.6115948290917</c:v>
                </c:pt>
                <c:pt idx="2375">
                  <c:v>32.6253318109069</c:v>
                </c:pt>
                <c:pt idx="2376">
                  <c:v>32.639068792722</c:v>
                </c:pt>
                <c:pt idx="2377">
                  <c:v>32.6528057745371</c:v>
                </c:pt>
                <c:pt idx="2378">
                  <c:v>32.6665427563522</c:v>
                </c:pt>
                <c:pt idx="2379">
                  <c:v>32.6802797381673</c:v>
                </c:pt>
                <c:pt idx="2380">
                  <c:v>32.6940167199825</c:v>
                </c:pt>
                <c:pt idx="2381">
                  <c:v>32.7077537017976</c:v>
                </c:pt>
                <c:pt idx="2382">
                  <c:v>32.7214906836127</c:v>
                </c:pt>
                <c:pt idx="2383">
                  <c:v>32.7352276654278</c:v>
                </c:pt>
                <c:pt idx="2384">
                  <c:v>32.7489646472429</c:v>
                </c:pt>
                <c:pt idx="2385">
                  <c:v>32.762701629058</c:v>
                </c:pt>
                <c:pt idx="2386">
                  <c:v>32.7764386108732</c:v>
                </c:pt>
                <c:pt idx="2387">
                  <c:v>32.7901755926883</c:v>
                </c:pt>
                <c:pt idx="2388">
                  <c:v>32.8039125745034</c:v>
                </c:pt>
                <c:pt idx="2389">
                  <c:v>32.8176495563185</c:v>
                </c:pt>
                <c:pt idx="2390">
                  <c:v>32.8313865381336</c:v>
                </c:pt>
                <c:pt idx="2391">
                  <c:v>32.8451235199488</c:v>
                </c:pt>
                <c:pt idx="2392">
                  <c:v>32.8588605017639</c:v>
                </c:pt>
                <c:pt idx="2393">
                  <c:v>32.872597483579</c:v>
                </c:pt>
                <c:pt idx="2394">
                  <c:v>32.8863344653941</c:v>
                </c:pt>
                <c:pt idx="2395">
                  <c:v>32.9000714472092</c:v>
                </c:pt>
                <c:pt idx="2396">
                  <c:v>32.9138084290243</c:v>
                </c:pt>
                <c:pt idx="2397">
                  <c:v>32.9275454108395</c:v>
                </c:pt>
                <c:pt idx="2398">
                  <c:v>32.9412823926546</c:v>
                </c:pt>
                <c:pt idx="2399">
                  <c:v>32.9550193744697</c:v>
                </c:pt>
                <c:pt idx="2400">
                  <c:v>32.9687563562848</c:v>
                </c:pt>
                <c:pt idx="2401">
                  <c:v>32.9824933380999</c:v>
                </c:pt>
                <c:pt idx="2402">
                  <c:v>32.996230319915099</c:v>
                </c:pt>
                <c:pt idx="2403">
                  <c:v>33.0099673017302</c:v>
                </c:pt>
                <c:pt idx="2404">
                  <c:v>33.0237042835453</c:v>
                </c:pt>
                <c:pt idx="2405">
                  <c:v>33.0374412653604</c:v>
                </c:pt>
                <c:pt idx="2406">
                  <c:v>33.0511782471755</c:v>
                </c:pt>
                <c:pt idx="2407">
                  <c:v>33.064915228990699</c:v>
                </c:pt>
                <c:pt idx="2408">
                  <c:v>33.078652210805799</c:v>
                </c:pt>
                <c:pt idx="2409">
                  <c:v>33.0923891926209</c:v>
                </c:pt>
                <c:pt idx="2410">
                  <c:v>33.106126174436</c:v>
                </c:pt>
                <c:pt idx="2411">
                  <c:v>33.1198631562511</c:v>
                </c:pt>
                <c:pt idx="2412">
                  <c:v>33.1336001380662</c:v>
                </c:pt>
                <c:pt idx="2413">
                  <c:v>33.147337119881399</c:v>
                </c:pt>
                <c:pt idx="2414">
                  <c:v>33.161074101696499</c:v>
                </c:pt>
                <c:pt idx="2415">
                  <c:v>33.174811083511599</c:v>
                </c:pt>
                <c:pt idx="2416">
                  <c:v>33.1885480653267</c:v>
                </c:pt>
                <c:pt idx="2417">
                  <c:v>33.2022850471418</c:v>
                </c:pt>
                <c:pt idx="2418">
                  <c:v>33.216022028956999</c:v>
                </c:pt>
                <c:pt idx="2419">
                  <c:v>33.229759010772099</c:v>
                </c:pt>
                <c:pt idx="2420">
                  <c:v>33.243495992587199</c:v>
                </c:pt>
                <c:pt idx="2421">
                  <c:v>33.257232974402299</c:v>
                </c:pt>
                <c:pt idx="2422">
                  <c:v>33.270969956217399</c:v>
                </c:pt>
                <c:pt idx="2423">
                  <c:v>33.2847069380325</c:v>
                </c:pt>
                <c:pt idx="2424">
                  <c:v>33.298443919847699</c:v>
                </c:pt>
                <c:pt idx="2425">
                  <c:v>33.312180901662799</c:v>
                </c:pt>
                <c:pt idx="2426">
                  <c:v>33.325917883477899</c:v>
                </c:pt>
                <c:pt idx="2427">
                  <c:v>33.339654865292999</c:v>
                </c:pt>
                <c:pt idx="2428">
                  <c:v>33.353391847108099</c:v>
                </c:pt>
                <c:pt idx="2429">
                  <c:v>33.367128828923299</c:v>
                </c:pt>
                <c:pt idx="2430">
                  <c:v>33.380865810738399</c:v>
                </c:pt>
                <c:pt idx="2431">
                  <c:v>33.394602792553499</c:v>
                </c:pt>
                <c:pt idx="2432">
                  <c:v>33.408339774368599</c:v>
                </c:pt>
                <c:pt idx="2433">
                  <c:v>33.422076756183699</c:v>
                </c:pt>
                <c:pt idx="2434">
                  <c:v>33.435813737998899</c:v>
                </c:pt>
                <c:pt idx="2435">
                  <c:v>33.449550719813999</c:v>
                </c:pt>
                <c:pt idx="2436">
                  <c:v>33.463287701629099</c:v>
                </c:pt>
                <c:pt idx="2437">
                  <c:v>33.477024683444199</c:v>
                </c:pt>
                <c:pt idx="2438">
                  <c:v>33.490761665259299</c:v>
                </c:pt>
                <c:pt idx="2439">
                  <c:v>33.504498647074399</c:v>
                </c:pt>
                <c:pt idx="2440">
                  <c:v>33.518235628889599</c:v>
                </c:pt>
                <c:pt idx="2441">
                  <c:v>33.531972610704699</c:v>
                </c:pt>
                <c:pt idx="2442">
                  <c:v>33.545709592519799</c:v>
                </c:pt>
                <c:pt idx="2443">
                  <c:v>33.559446574334899</c:v>
                </c:pt>
                <c:pt idx="2444">
                  <c:v>33.573183556149999</c:v>
                </c:pt>
                <c:pt idx="2445">
                  <c:v>33.586920537965199</c:v>
                </c:pt>
                <c:pt idx="2446">
                  <c:v>33.600657519780299</c:v>
                </c:pt>
                <c:pt idx="2447">
                  <c:v>33.614394501595399</c:v>
                </c:pt>
                <c:pt idx="2448">
                  <c:v>33.628131483410499</c:v>
                </c:pt>
                <c:pt idx="2449">
                  <c:v>33.641868465225599</c:v>
                </c:pt>
                <c:pt idx="2450">
                  <c:v>33.655605447040799</c:v>
                </c:pt>
                <c:pt idx="2451">
                  <c:v>33.669342428855899</c:v>
                </c:pt>
                <c:pt idx="2452">
                  <c:v>33.683079410670999</c:v>
                </c:pt>
                <c:pt idx="2453">
                  <c:v>33.696816392486099</c:v>
                </c:pt>
                <c:pt idx="2454">
                  <c:v>33.710553374301199</c:v>
                </c:pt>
                <c:pt idx="2455">
                  <c:v>33.724290356116299</c:v>
                </c:pt>
                <c:pt idx="2456">
                  <c:v>33.738027337931499</c:v>
                </c:pt>
                <c:pt idx="2457">
                  <c:v>33.751764319746599</c:v>
                </c:pt>
                <c:pt idx="2458">
                  <c:v>33.765501301561699</c:v>
                </c:pt>
                <c:pt idx="2459">
                  <c:v>33.779238283376799</c:v>
                </c:pt>
                <c:pt idx="2460">
                  <c:v>33.792975265191899</c:v>
                </c:pt>
                <c:pt idx="2461">
                  <c:v>33.806712247007098</c:v>
                </c:pt>
                <c:pt idx="2462">
                  <c:v>33.820449228822199</c:v>
                </c:pt>
                <c:pt idx="2463">
                  <c:v>33.834186210637299</c:v>
                </c:pt>
                <c:pt idx="2464">
                  <c:v>33.847923192452399</c:v>
                </c:pt>
                <c:pt idx="2465">
                  <c:v>33.861660174267499</c:v>
                </c:pt>
                <c:pt idx="2466">
                  <c:v>33.875397156082698</c:v>
                </c:pt>
                <c:pt idx="2467">
                  <c:v>33.889134137897798</c:v>
                </c:pt>
                <c:pt idx="2468">
                  <c:v>33.902871119712898</c:v>
                </c:pt>
                <c:pt idx="2469">
                  <c:v>33.916608101527999</c:v>
                </c:pt>
                <c:pt idx="2470">
                  <c:v>33.930345083343099</c:v>
                </c:pt>
                <c:pt idx="2471">
                  <c:v>33.944082065158199</c:v>
                </c:pt>
                <c:pt idx="2472">
                  <c:v>33.957819046973398</c:v>
                </c:pt>
                <c:pt idx="2473">
                  <c:v>33.971556028788498</c:v>
                </c:pt>
                <c:pt idx="2474">
                  <c:v>33.985293010603598</c:v>
                </c:pt>
                <c:pt idx="2475">
                  <c:v>33.999029992418698</c:v>
                </c:pt>
                <c:pt idx="2476">
                  <c:v>34.012766974233799</c:v>
                </c:pt>
                <c:pt idx="2477">
                  <c:v>34.026503956048998</c:v>
                </c:pt>
                <c:pt idx="2478">
                  <c:v>34.040240937864098</c:v>
                </c:pt>
                <c:pt idx="2479">
                  <c:v>34.053977919679198</c:v>
                </c:pt>
                <c:pt idx="2480">
                  <c:v>34.067714901494298</c:v>
                </c:pt>
                <c:pt idx="2481">
                  <c:v>34.081451883309398</c:v>
                </c:pt>
                <c:pt idx="2482">
                  <c:v>34.095188865124598</c:v>
                </c:pt>
                <c:pt idx="2483">
                  <c:v>34.108925846939698</c:v>
                </c:pt>
                <c:pt idx="2484">
                  <c:v>34.122662828754798</c:v>
                </c:pt>
                <c:pt idx="2485">
                  <c:v>34.136399810569898</c:v>
                </c:pt>
                <c:pt idx="2486">
                  <c:v>34.150136792384998</c:v>
                </c:pt>
                <c:pt idx="2487">
                  <c:v>34.163873774200098</c:v>
                </c:pt>
                <c:pt idx="2488">
                  <c:v>34.177610756015298</c:v>
                </c:pt>
                <c:pt idx="2489">
                  <c:v>34.191347737830398</c:v>
                </c:pt>
                <c:pt idx="2490">
                  <c:v>34.205084719645498</c:v>
                </c:pt>
                <c:pt idx="2491">
                  <c:v>34.218821701460598</c:v>
                </c:pt>
                <c:pt idx="2492">
                  <c:v>34.232558683275698</c:v>
                </c:pt>
                <c:pt idx="2493">
                  <c:v>34.246295665090898</c:v>
                </c:pt>
                <c:pt idx="2494">
                  <c:v>34.260032646905998</c:v>
                </c:pt>
                <c:pt idx="2495">
                  <c:v>34.273769628721098</c:v>
                </c:pt>
                <c:pt idx="2496">
                  <c:v>34.287506610536198</c:v>
                </c:pt>
                <c:pt idx="2497">
                  <c:v>34.301243592351298</c:v>
                </c:pt>
                <c:pt idx="2498">
                  <c:v>34.314980574166498</c:v>
                </c:pt>
                <c:pt idx="2499">
                  <c:v>34.328717555981598</c:v>
                </c:pt>
                <c:pt idx="2500">
                  <c:v>34.342454537796698</c:v>
                </c:pt>
                <c:pt idx="2501">
                  <c:v>34.356191519611798</c:v>
                </c:pt>
                <c:pt idx="2502">
                  <c:v>34.369928501426898</c:v>
                </c:pt>
                <c:pt idx="2503">
                  <c:v>34.383665483241998</c:v>
                </c:pt>
                <c:pt idx="2504">
                  <c:v>34.397402465057198</c:v>
                </c:pt>
                <c:pt idx="2505">
                  <c:v>34.411139446872298</c:v>
                </c:pt>
                <c:pt idx="2506">
                  <c:v>34.424876428687398</c:v>
                </c:pt>
                <c:pt idx="2507">
                  <c:v>34.438613410502498</c:v>
                </c:pt>
                <c:pt idx="2508">
                  <c:v>34.452350392317598</c:v>
                </c:pt>
                <c:pt idx="2509">
                  <c:v>34.466087374132798</c:v>
                </c:pt>
                <c:pt idx="2510">
                  <c:v>34.479824355947898</c:v>
                </c:pt>
                <c:pt idx="2511">
                  <c:v>34.493561337762998</c:v>
                </c:pt>
                <c:pt idx="2512">
                  <c:v>34.507298319578098</c:v>
                </c:pt>
                <c:pt idx="2513">
                  <c:v>34.521035301393198</c:v>
                </c:pt>
                <c:pt idx="2514">
                  <c:v>34.534772283208397</c:v>
                </c:pt>
                <c:pt idx="2515">
                  <c:v>34.548509265023498</c:v>
                </c:pt>
                <c:pt idx="2516">
                  <c:v>34.562246246838598</c:v>
                </c:pt>
                <c:pt idx="2517">
                  <c:v>34.575983228653698</c:v>
                </c:pt>
                <c:pt idx="2518">
                  <c:v>34.589720210468798</c:v>
                </c:pt>
                <c:pt idx="2519">
                  <c:v>34.603457192283898</c:v>
                </c:pt>
                <c:pt idx="2520">
                  <c:v>34.617194174099097</c:v>
                </c:pt>
                <c:pt idx="2521">
                  <c:v>34.630931155914197</c:v>
                </c:pt>
                <c:pt idx="2522">
                  <c:v>34.644668137729298</c:v>
                </c:pt>
                <c:pt idx="2523">
                  <c:v>34.658405119544398</c:v>
                </c:pt>
                <c:pt idx="2524">
                  <c:v>34.672142101359498</c:v>
                </c:pt>
                <c:pt idx="2525">
                  <c:v>34.685879083174697</c:v>
                </c:pt>
                <c:pt idx="2526">
                  <c:v>34.699616064989797</c:v>
                </c:pt>
                <c:pt idx="2527">
                  <c:v>34.713353046804897</c:v>
                </c:pt>
                <c:pt idx="2528">
                  <c:v>34.727090028619997</c:v>
                </c:pt>
                <c:pt idx="2529">
                  <c:v>34.740827010435098</c:v>
                </c:pt>
                <c:pt idx="2530">
                  <c:v>34.754563992250198</c:v>
                </c:pt>
                <c:pt idx="2531">
                  <c:v>34.768300974065397</c:v>
                </c:pt>
                <c:pt idx="2532">
                  <c:v>34.782037955880497</c:v>
                </c:pt>
                <c:pt idx="2533">
                  <c:v>34.795774937695597</c:v>
                </c:pt>
                <c:pt idx="2534">
                  <c:v>34.809511919510697</c:v>
                </c:pt>
                <c:pt idx="2535">
                  <c:v>34.823248901325798</c:v>
                </c:pt>
                <c:pt idx="2536">
                  <c:v>34.836985883140997</c:v>
                </c:pt>
                <c:pt idx="2537">
                  <c:v>34.850722864956097</c:v>
                </c:pt>
                <c:pt idx="2538">
                  <c:v>34.864459846771197</c:v>
                </c:pt>
                <c:pt idx="2539">
                  <c:v>34.878196828586297</c:v>
                </c:pt>
                <c:pt idx="2540">
                  <c:v>34.891933810401397</c:v>
                </c:pt>
                <c:pt idx="2541">
                  <c:v>34.905670792216597</c:v>
                </c:pt>
                <c:pt idx="2542">
                  <c:v>34.919407774031697</c:v>
                </c:pt>
                <c:pt idx="2543">
                  <c:v>34.933144755846797</c:v>
                </c:pt>
                <c:pt idx="2544">
                  <c:v>34.946881737661897</c:v>
                </c:pt>
                <c:pt idx="2545">
                  <c:v>34.960618719476997</c:v>
                </c:pt>
                <c:pt idx="2546">
                  <c:v>34.974355701292097</c:v>
                </c:pt>
                <c:pt idx="2547">
                  <c:v>34.988092683107297</c:v>
                </c:pt>
                <c:pt idx="2548">
                  <c:v>35.001829664922397</c:v>
                </c:pt>
                <c:pt idx="2549">
                  <c:v>35.015566646737497</c:v>
                </c:pt>
                <c:pt idx="2550">
                  <c:v>35.029303628552597</c:v>
                </c:pt>
                <c:pt idx="2551">
                  <c:v>35.043040610367697</c:v>
                </c:pt>
                <c:pt idx="2552">
                  <c:v>35.056777592182897</c:v>
                </c:pt>
                <c:pt idx="2553">
                  <c:v>35.070514573997997</c:v>
                </c:pt>
                <c:pt idx="2554">
                  <c:v>35.084251555813097</c:v>
                </c:pt>
                <c:pt idx="2555">
                  <c:v>35.097988537628197</c:v>
                </c:pt>
                <c:pt idx="2556">
                  <c:v>35.111725519443297</c:v>
                </c:pt>
                <c:pt idx="2557">
                  <c:v>35.125462501258497</c:v>
                </c:pt>
                <c:pt idx="2558">
                  <c:v>35.139199483073597</c:v>
                </c:pt>
                <c:pt idx="2559">
                  <c:v>35.152936464888697</c:v>
                </c:pt>
                <c:pt idx="2560">
                  <c:v>35.166673446703797</c:v>
                </c:pt>
                <c:pt idx="2561">
                  <c:v>35.180410428518897</c:v>
                </c:pt>
                <c:pt idx="2562">
                  <c:v>35.194147410333997</c:v>
                </c:pt>
                <c:pt idx="2563">
                  <c:v>35.207884392149197</c:v>
                </c:pt>
                <c:pt idx="2564">
                  <c:v>35.221621373964297</c:v>
                </c:pt>
                <c:pt idx="2565">
                  <c:v>35.235358355779397</c:v>
                </c:pt>
                <c:pt idx="2566">
                  <c:v>35.249095337594497</c:v>
                </c:pt>
                <c:pt idx="2567">
                  <c:v>35.262832319409597</c:v>
                </c:pt>
                <c:pt idx="2568">
                  <c:v>35.276569301224797</c:v>
                </c:pt>
                <c:pt idx="2569">
                  <c:v>35.290306283039897</c:v>
                </c:pt>
                <c:pt idx="2570">
                  <c:v>35.304043264854997</c:v>
                </c:pt>
                <c:pt idx="2571">
                  <c:v>35.317780246670097</c:v>
                </c:pt>
                <c:pt idx="2572">
                  <c:v>35.331517228485197</c:v>
                </c:pt>
                <c:pt idx="2573">
                  <c:v>35.345254210300403</c:v>
                </c:pt>
                <c:pt idx="2574">
                  <c:v>35.358991192115496</c:v>
                </c:pt>
                <c:pt idx="2575">
                  <c:v>35.372728173930597</c:v>
                </c:pt>
                <c:pt idx="2576">
                  <c:v>35.386465155745697</c:v>
                </c:pt>
                <c:pt idx="2577">
                  <c:v>35.400202137560797</c:v>
                </c:pt>
                <c:pt idx="2578">
                  <c:v>35.413939119375897</c:v>
                </c:pt>
                <c:pt idx="2579">
                  <c:v>35.427676101191103</c:v>
                </c:pt>
                <c:pt idx="2580">
                  <c:v>35.441413083006204</c:v>
                </c:pt>
                <c:pt idx="2581">
                  <c:v>35.455150064821296</c:v>
                </c:pt>
                <c:pt idx="2582">
                  <c:v>35.468887046636397</c:v>
                </c:pt>
                <c:pt idx="2583">
                  <c:v>35.482624028451497</c:v>
                </c:pt>
                <c:pt idx="2584">
                  <c:v>35.496361010266703</c:v>
                </c:pt>
                <c:pt idx="2585">
                  <c:v>35.510097992081803</c:v>
                </c:pt>
                <c:pt idx="2586">
                  <c:v>35.523834973896903</c:v>
                </c:pt>
                <c:pt idx="2587">
                  <c:v>35.537571955711996</c:v>
                </c:pt>
                <c:pt idx="2588">
                  <c:v>35.551308937527097</c:v>
                </c:pt>
                <c:pt idx="2589">
                  <c:v>35.565045919342303</c:v>
                </c:pt>
                <c:pt idx="2590">
                  <c:v>35.578782901157403</c:v>
                </c:pt>
                <c:pt idx="2591">
                  <c:v>35.592519882972503</c:v>
                </c:pt>
                <c:pt idx="2592">
                  <c:v>35.606256864787603</c:v>
                </c:pt>
                <c:pt idx="2593">
                  <c:v>35.619993846602704</c:v>
                </c:pt>
                <c:pt idx="2594">
                  <c:v>35.633730828417796</c:v>
                </c:pt>
                <c:pt idx="2595">
                  <c:v>35.647467810233003</c:v>
                </c:pt>
                <c:pt idx="2596">
                  <c:v>35.661204792048103</c:v>
                </c:pt>
                <c:pt idx="2597">
                  <c:v>35.674941773863203</c:v>
                </c:pt>
                <c:pt idx="2598">
                  <c:v>35.688678755678303</c:v>
                </c:pt>
                <c:pt idx="2599">
                  <c:v>35.702415737493403</c:v>
                </c:pt>
                <c:pt idx="2600">
                  <c:v>35.716152719308603</c:v>
                </c:pt>
                <c:pt idx="2601">
                  <c:v>35.729889701123703</c:v>
                </c:pt>
                <c:pt idx="2602">
                  <c:v>35.743626682938803</c:v>
                </c:pt>
                <c:pt idx="2603">
                  <c:v>35.757363664753903</c:v>
                </c:pt>
                <c:pt idx="2604">
                  <c:v>35.771100646569003</c:v>
                </c:pt>
                <c:pt idx="2605">
                  <c:v>35.784837628384203</c:v>
                </c:pt>
                <c:pt idx="2606">
                  <c:v>35.798574610199303</c:v>
                </c:pt>
                <c:pt idx="2607">
                  <c:v>35.812311592014403</c:v>
                </c:pt>
                <c:pt idx="2608">
                  <c:v>35.826048573829503</c:v>
                </c:pt>
                <c:pt idx="2609">
                  <c:v>35.839785555644603</c:v>
                </c:pt>
                <c:pt idx="2610">
                  <c:v>35.853522537459703</c:v>
                </c:pt>
                <c:pt idx="2611">
                  <c:v>35.867259519274903</c:v>
                </c:pt>
                <c:pt idx="2612">
                  <c:v>35.880996501090003</c:v>
                </c:pt>
                <c:pt idx="2613">
                  <c:v>35.894733482905103</c:v>
                </c:pt>
                <c:pt idx="2614">
                  <c:v>35.908470464720203</c:v>
                </c:pt>
                <c:pt idx="2615">
                  <c:v>35.922207446535303</c:v>
                </c:pt>
                <c:pt idx="2616">
                  <c:v>35.935944428350503</c:v>
                </c:pt>
                <c:pt idx="2617">
                  <c:v>35.949681410165603</c:v>
                </c:pt>
                <c:pt idx="2618">
                  <c:v>35.963418391980703</c:v>
                </c:pt>
                <c:pt idx="2619">
                  <c:v>35.977155373795803</c:v>
                </c:pt>
                <c:pt idx="2620">
                  <c:v>35.990892355610903</c:v>
                </c:pt>
                <c:pt idx="2621">
                  <c:v>36.004629337426103</c:v>
                </c:pt>
                <c:pt idx="2622">
                  <c:v>36.018366319241203</c:v>
                </c:pt>
                <c:pt idx="2623">
                  <c:v>36.032103301056303</c:v>
                </c:pt>
                <c:pt idx="2624">
                  <c:v>36.045840282871403</c:v>
                </c:pt>
                <c:pt idx="2625">
                  <c:v>36.059577264686503</c:v>
                </c:pt>
                <c:pt idx="2626">
                  <c:v>36.073314246501603</c:v>
                </c:pt>
                <c:pt idx="2627">
                  <c:v>36.087051228316803</c:v>
                </c:pt>
                <c:pt idx="2628">
                  <c:v>36.100788210131903</c:v>
                </c:pt>
                <c:pt idx="2629">
                  <c:v>36.114525191947003</c:v>
                </c:pt>
                <c:pt idx="2630">
                  <c:v>36.128262173762103</c:v>
                </c:pt>
                <c:pt idx="2631">
                  <c:v>36.141999155577203</c:v>
                </c:pt>
                <c:pt idx="2632">
                  <c:v>36.155736137392402</c:v>
                </c:pt>
                <c:pt idx="2633">
                  <c:v>36.169473119207503</c:v>
                </c:pt>
                <c:pt idx="2634">
                  <c:v>36.183210101022603</c:v>
                </c:pt>
                <c:pt idx="2635">
                  <c:v>36.196947082837703</c:v>
                </c:pt>
                <c:pt idx="2636">
                  <c:v>36.210684064652803</c:v>
                </c:pt>
                <c:pt idx="2637">
                  <c:v>36.224421046468002</c:v>
                </c:pt>
                <c:pt idx="2638">
                  <c:v>36.238158028283102</c:v>
                </c:pt>
                <c:pt idx="2639">
                  <c:v>36.251895010098202</c:v>
                </c:pt>
                <c:pt idx="2640">
                  <c:v>36.265631991913303</c:v>
                </c:pt>
                <c:pt idx="2641">
                  <c:v>36.279368973728403</c:v>
                </c:pt>
                <c:pt idx="2642">
                  <c:v>36.293105955543503</c:v>
                </c:pt>
                <c:pt idx="2643">
                  <c:v>36.306842937358702</c:v>
                </c:pt>
                <c:pt idx="2644">
                  <c:v>36.320579919173802</c:v>
                </c:pt>
                <c:pt idx="2645">
                  <c:v>36.334316900988902</c:v>
                </c:pt>
                <c:pt idx="2646">
                  <c:v>36.348053882804003</c:v>
                </c:pt>
                <c:pt idx="2647">
                  <c:v>36.361790864619103</c:v>
                </c:pt>
                <c:pt idx="2648">
                  <c:v>36.375527846434302</c:v>
                </c:pt>
                <c:pt idx="2649">
                  <c:v>36.389264828249402</c:v>
                </c:pt>
                <c:pt idx="2650">
                  <c:v>36.403001810064502</c:v>
                </c:pt>
                <c:pt idx="2651">
                  <c:v>36.416738791879602</c:v>
                </c:pt>
                <c:pt idx="2652">
                  <c:v>36.430475773694702</c:v>
                </c:pt>
                <c:pt idx="2653">
                  <c:v>36.444212755509803</c:v>
                </c:pt>
                <c:pt idx="2654">
                  <c:v>36.457949737325002</c:v>
                </c:pt>
                <c:pt idx="2655">
                  <c:v>36.471686719140102</c:v>
                </c:pt>
                <c:pt idx="2656">
                  <c:v>36.485423700955202</c:v>
                </c:pt>
                <c:pt idx="2657">
                  <c:v>36.499160682770302</c:v>
                </c:pt>
                <c:pt idx="2658">
                  <c:v>36.512897664585402</c:v>
                </c:pt>
                <c:pt idx="2659">
                  <c:v>36.526634646400602</c:v>
                </c:pt>
                <c:pt idx="2660">
                  <c:v>36.540371628215702</c:v>
                </c:pt>
                <c:pt idx="2661">
                  <c:v>36.554108610030802</c:v>
                </c:pt>
                <c:pt idx="2662">
                  <c:v>36.567845591845902</c:v>
                </c:pt>
                <c:pt idx="2663">
                  <c:v>36.581582573661002</c:v>
                </c:pt>
                <c:pt idx="2664">
                  <c:v>36.595319555476202</c:v>
                </c:pt>
                <c:pt idx="2665">
                  <c:v>36.609056537291302</c:v>
                </c:pt>
                <c:pt idx="2666">
                  <c:v>36.622793519106402</c:v>
                </c:pt>
                <c:pt idx="2667">
                  <c:v>36.636530500921502</c:v>
                </c:pt>
                <c:pt idx="2668">
                  <c:v>36.650267482736602</c:v>
                </c:pt>
                <c:pt idx="2669">
                  <c:v>36.664004464551702</c:v>
                </c:pt>
                <c:pt idx="2670">
                  <c:v>36.677741446366902</c:v>
                </c:pt>
                <c:pt idx="2671">
                  <c:v>36.691478428182002</c:v>
                </c:pt>
                <c:pt idx="2672">
                  <c:v>36.705215409997102</c:v>
                </c:pt>
                <c:pt idx="2673">
                  <c:v>36.718952391812202</c:v>
                </c:pt>
                <c:pt idx="2674">
                  <c:v>36.732689373627302</c:v>
                </c:pt>
                <c:pt idx="2675">
                  <c:v>36.746426355442502</c:v>
                </c:pt>
                <c:pt idx="2676">
                  <c:v>36.760163337257602</c:v>
                </c:pt>
                <c:pt idx="2677">
                  <c:v>36.773900319072702</c:v>
                </c:pt>
                <c:pt idx="2678">
                  <c:v>36.787637300887802</c:v>
                </c:pt>
                <c:pt idx="2679">
                  <c:v>36.801374282702902</c:v>
                </c:pt>
                <c:pt idx="2680">
                  <c:v>36.815111264518102</c:v>
                </c:pt>
                <c:pt idx="2681">
                  <c:v>36.828848246333202</c:v>
                </c:pt>
                <c:pt idx="2682">
                  <c:v>36.842585228148302</c:v>
                </c:pt>
                <c:pt idx="2683">
                  <c:v>36.856322209963402</c:v>
                </c:pt>
                <c:pt idx="2684">
                  <c:v>36.870059191778502</c:v>
                </c:pt>
                <c:pt idx="2685">
                  <c:v>36.883796173593602</c:v>
                </c:pt>
                <c:pt idx="2686">
                  <c:v>36.897533155408802</c:v>
                </c:pt>
                <c:pt idx="2687">
                  <c:v>36.911270137223902</c:v>
                </c:pt>
                <c:pt idx="2688">
                  <c:v>36.925007119039002</c:v>
                </c:pt>
                <c:pt idx="2689">
                  <c:v>36.938744100854102</c:v>
                </c:pt>
                <c:pt idx="2690">
                  <c:v>36.952481082669202</c:v>
                </c:pt>
                <c:pt idx="2691">
                  <c:v>36.966218064484401</c:v>
                </c:pt>
                <c:pt idx="2692">
                  <c:v>36.979955046299501</c:v>
                </c:pt>
                <c:pt idx="2693">
                  <c:v>36.993692028114602</c:v>
                </c:pt>
                <c:pt idx="2694">
                  <c:v>37.007429009929702</c:v>
                </c:pt>
                <c:pt idx="2695">
                  <c:v>37.021165991744802</c:v>
                </c:pt>
                <c:pt idx="2696">
                  <c:v>37.034902973560001</c:v>
                </c:pt>
                <c:pt idx="2697">
                  <c:v>37.048639955375101</c:v>
                </c:pt>
                <c:pt idx="2698">
                  <c:v>37.062376937190201</c:v>
                </c:pt>
                <c:pt idx="2699">
                  <c:v>37.076113919005302</c:v>
                </c:pt>
                <c:pt idx="2700">
                  <c:v>37.089850900820402</c:v>
                </c:pt>
                <c:pt idx="2701">
                  <c:v>37.103587882635502</c:v>
                </c:pt>
                <c:pt idx="2702">
                  <c:v>37.117324864450701</c:v>
                </c:pt>
                <c:pt idx="2703">
                  <c:v>37.131061846265801</c:v>
                </c:pt>
                <c:pt idx="2704">
                  <c:v>37.144798828080901</c:v>
                </c:pt>
                <c:pt idx="2705">
                  <c:v>37.158535809896001</c:v>
                </c:pt>
                <c:pt idx="2706">
                  <c:v>37.172272791711102</c:v>
                </c:pt>
                <c:pt idx="2707">
                  <c:v>37.186009773526301</c:v>
                </c:pt>
                <c:pt idx="2708">
                  <c:v>37.199746755341401</c:v>
                </c:pt>
                <c:pt idx="2709">
                  <c:v>37.213483737156501</c:v>
                </c:pt>
                <c:pt idx="2710">
                  <c:v>37.227220718971601</c:v>
                </c:pt>
                <c:pt idx="2711">
                  <c:v>37.240957700786701</c:v>
                </c:pt>
                <c:pt idx="2712">
                  <c:v>37.254694682601901</c:v>
                </c:pt>
                <c:pt idx="2713">
                  <c:v>37.268431664417001</c:v>
                </c:pt>
                <c:pt idx="2714">
                  <c:v>37.282168646232101</c:v>
                </c:pt>
                <c:pt idx="2715">
                  <c:v>37.295905628047201</c:v>
                </c:pt>
                <c:pt idx="2716">
                  <c:v>37.309642609862301</c:v>
                </c:pt>
                <c:pt idx="2717">
                  <c:v>37.323379591677401</c:v>
                </c:pt>
                <c:pt idx="2718">
                  <c:v>37.337116573492601</c:v>
                </c:pt>
                <c:pt idx="2719">
                  <c:v>37.350853555307701</c:v>
                </c:pt>
                <c:pt idx="2720">
                  <c:v>37.364590537122801</c:v>
                </c:pt>
                <c:pt idx="2721">
                  <c:v>37.378327518937901</c:v>
                </c:pt>
                <c:pt idx="2722">
                  <c:v>37.392064500753001</c:v>
                </c:pt>
                <c:pt idx="2723">
                  <c:v>37.405801482568201</c:v>
                </c:pt>
                <c:pt idx="2724">
                  <c:v>37.419538464383301</c:v>
                </c:pt>
                <c:pt idx="2725">
                  <c:v>37.433275446198401</c:v>
                </c:pt>
                <c:pt idx="2726">
                  <c:v>37.447012428013501</c:v>
                </c:pt>
                <c:pt idx="2727">
                  <c:v>37.460749409828601</c:v>
                </c:pt>
                <c:pt idx="2728">
                  <c:v>37.474486391643801</c:v>
                </c:pt>
                <c:pt idx="2729">
                  <c:v>37.488223373458901</c:v>
                </c:pt>
                <c:pt idx="2730">
                  <c:v>37.501960355274001</c:v>
                </c:pt>
                <c:pt idx="2731">
                  <c:v>37.515697337089101</c:v>
                </c:pt>
                <c:pt idx="2732">
                  <c:v>37.529434318904201</c:v>
                </c:pt>
                <c:pt idx="2733">
                  <c:v>37.543171300719301</c:v>
                </c:pt>
                <c:pt idx="2734">
                  <c:v>37.556908282534501</c:v>
                </c:pt>
                <c:pt idx="2735">
                  <c:v>37.570645264349601</c:v>
                </c:pt>
                <c:pt idx="2736">
                  <c:v>37.584382246164701</c:v>
                </c:pt>
                <c:pt idx="2737">
                  <c:v>37.598119227979801</c:v>
                </c:pt>
                <c:pt idx="2738">
                  <c:v>37.611856209794901</c:v>
                </c:pt>
                <c:pt idx="2739">
                  <c:v>37.625593191610101</c:v>
                </c:pt>
                <c:pt idx="2740">
                  <c:v>37.639330173425201</c:v>
                </c:pt>
                <c:pt idx="2741">
                  <c:v>37.653067155240301</c:v>
                </c:pt>
                <c:pt idx="2742">
                  <c:v>37.666804137055401</c:v>
                </c:pt>
                <c:pt idx="2743">
                  <c:v>37.680541118870501</c:v>
                </c:pt>
                <c:pt idx="2744">
                  <c:v>37.6942781006857</c:v>
                </c:pt>
                <c:pt idx="2745">
                  <c:v>37.7080150825008</c:v>
                </c:pt>
                <c:pt idx="2746">
                  <c:v>37.721752064315901</c:v>
                </c:pt>
                <c:pt idx="2747">
                  <c:v>37.735489046131001</c:v>
                </c:pt>
                <c:pt idx="2748">
                  <c:v>37.749226027946101</c:v>
                </c:pt>
                <c:pt idx="2749">
                  <c:v>37.762963009761201</c:v>
                </c:pt>
                <c:pt idx="2750">
                  <c:v>37.7766999915764</c:v>
                </c:pt>
                <c:pt idx="2751">
                  <c:v>37.7904369733915</c:v>
                </c:pt>
                <c:pt idx="2752">
                  <c:v>37.804173955206601</c:v>
                </c:pt>
                <c:pt idx="2753">
                  <c:v>37.817910937021701</c:v>
                </c:pt>
                <c:pt idx="2754">
                  <c:v>37.831647918836801</c:v>
                </c:pt>
                <c:pt idx="2755">
                  <c:v>37.845384900652</c:v>
                </c:pt>
                <c:pt idx="2756">
                  <c:v>37.8591218824671</c:v>
                </c:pt>
                <c:pt idx="2757">
                  <c:v>37.8728588642822</c:v>
                </c:pt>
                <c:pt idx="2758">
                  <c:v>37.8865958460973</c:v>
                </c:pt>
                <c:pt idx="2759">
                  <c:v>37.900332827912401</c:v>
                </c:pt>
                <c:pt idx="2760">
                  <c:v>37.914069809727501</c:v>
                </c:pt>
                <c:pt idx="2761">
                  <c:v>37.9278067915427</c:v>
                </c:pt>
                <c:pt idx="2762">
                  <c:v>37.9415437733578</c:v>
                </c:pt>
                <c:pt idx="2763">
                  <c:v>37.9552807551729</c:v>
                </c:pt>
                <c:pt idx="2764">
                  <c:v>37.969017736988</c:v>
                </c:pt>
                <c:pt idx="2765">
                  <c:v>37.982754718803101</c:v>
                </c:pt>
                <c:pt idx="2766">
                  <c:v>37.9964917006183</c:v>
                </c:pt>
                <c:pt idx="2767">
                  <c:v>38.0102286824334</c:v>
                </c:pt>
                <c:pt idx="2768">
                  <c:v>38.0239656642485</c:v>
                </c:pt>
                <c:pt idx="2769">
                  <c:v>38.0377026460636</c:v>
                </c:pt>
                <c:pt idx="2770">
                  <c:v>38.0514396278787</c:v>
                </c:pt>
                <c:pt idx="2771">
                  <c:v>38.0651766096939</c:v>
                </c:pt>
                <c:pt idx="2772">
                  <c:v>38.078913591509</c:v>
                </c:pt>
                <c:pt idx="2773">
                  <c:v>38.0926505733241</c:v>
                </c:pt>
                <c:pt idx="2774">
                  <c:v>38.1063875551392</c:v>
                </c:pt>
                <c:pt idx="2775">
                  <c:v>38.1201245369543</c:v>
                </c:pt>
                <c:pt idx="2776">
                  <c:v>38.1338615187694</c:v>
                </c:pt>
                <c:pt idx="2777">
                  <c:v>38.1475985005846</c:v>
                </c:pt>
                <c:pt idx="2778">
                  <c:v>38.1613354823997</c:v>
                </c:pt>
                <c:pt idx="2779">
                  <c:v>38.1750724642148</c:v>
                </c:pt>
                <c:pt idx="2780">
                  <c:v>38.1888094460299</c:v>
                </c:pt>
                <c:pt idx="2781">
                  <c:v>38.202546427845</c:v>
                </c:pt>
                <c:pt idx="2782">
                  <c:v>38.2162834096602</c:v>
                </c:pt>
                <c:pt idx="2783">
                  <c:v>38.2300203914753</c:v>
                </c:pt>
                <c:pt idx="2784">
                  <c:v>38.2437573732904</c:v>
                </c:pt>
                <c:pt idx="2785">
                  <c:v>38.2574943551055</c:v>
                </c:pt>
                <c:pt idx="2786">
                  <c:v>38.2712313369206</c:v>
                </c:pt>
                <c:pt idx="2787">
                  <c:v>38.2849683187357</c:v>
                </c:pt>
                <c:pt idx="2788">
                  <c:v>38.2987053005509</c:v>
                </c:pt>
                <c:pt idx="2789">
                  <c:v>38.312442282366</c:v>
                </c:pt>
                <c:pt idx="2790">
                  <c:v>38.3261792641811</c:v>
                </c:pt>
                <c:pt idx="2791">
                  <c:v>38.3399162459962</c:v>
                </c:pt>
                <c:pt idx="2792">
                  <c:v>38.3536532278113</c:v>
                </c:pt>
                <c:pt idx="2793">
                  <c:v>38.3673902096265</c:v>
                </c:pt>
                <c:pt idx="2794">
                  <c:v>38.3811271914416</c:v>
                </c:pt>
                <c:pt idx="2795">
                  <c:v>38.3948641732567</c:v>
                </c:pt>
                <c:pt idx="2796">
                  <c:v>38.4086011550718</c:v>
                </c:pt>
                <c:pt idx="2797">
                  <c:v>38.4223381368869</c:v>
                </c:pt>
                <c:pt idx="2798">
                  <c:v>38.436075118702099</c:v>
                </c:pt>
                <c:pt idx="2799">
                  <c:v>38.4498121005172</c:v>
                </c:pt>
                <c:pt idx="2800">
                  <c:v>38.4635490823323</c:v>
                </c:pt>
                <c:pt idx="2801">
                  <c:v>38.4772860641474</c:v>
                </c:pt>
                <c:pt idx="2802">
                  <c:v>38.4910230459625</c:v>
                </c:pt>
                <c:pt idx="2803">
                  <c:v>38.5047600277776</c:v>
                </c:pt>
                <c:pt idx="2804">
                  <c:v>38.518497009592799</c:v>
                </c:pt>
                <c:pt idx="2805">
                  <c:v>38.5322339914079</c:v>
                </c:pt>
                <c:pt idx="2806">
                  <c:v>38.545970973223</c:v>
                </c:pt>
                <c:pt idx="2807">
                  <c:v>38.5597079550381</c:v>
                </c:pt>
                <c:pt idx="2808">
                  <c:v>38.5734449368532</c:v>
                </c:pt>
                <c:pt idx="2809">
                  <c:v>38.587181918668399</c:v>
                </c:pt>
                <c:pt idx="2810">
                  <c:v>38.600918900483499</c:v>
                </c:pt>
                <c:pt idx="2811">
                  <c:v>38.614655882298599</c:v>
                </c:pt>
                <c:pt idx="2812">
                  <c:v>38.6283928641137</c:v>
                </c:pt>
                <c:pt idx="2813">
                  <c:v>38.6421298459288</c:v>
                </c:pt>
                <c:pt idx="2814">
                  <c:v>38.655866827743999</c:v>
                </c:pt>
                <c:pt idx="2815">
                  <c:v>38.669603809559099</c:v>
                </c:pt>
                <c:pt idx="2816">
                  <c:v>38.683340791374199</c:v>
                </c:pt>
                <c:pt idx="2817">
                  <c:v>38.697077773189299</c:v>
                </c:pt>
                <c:pt idx="2818">
                  <c:v>38.7108147550044</c:v>
                </c:pt>
                <c:pt idx="2819">
                  <c:v>38.7245517368195</c:v>
                </c:pt>
                <c:pt idx="2820">
                  <c:v>38.738288718634699</c:v>
                </c:pt>
                <c:pt idx="2821">
                  <c:v>38.752025700449799</c:v>
                </c:pt>
                <c:pt idx="2822">
                  <c:v>38.765762682264899</c:v>
                </c:pt>
                <c:pt idx="2823">
                  <c:v>38.779499664079999</c:v>
                </c:pt>
                <c:pt idx="2824">
                  <c:v>38.793236645895099</c:v>
                </c:pt>
                <c:pt idx="2825">
                  <c:v>38.806973627710299</c:v>
                </c:pt>
                <c:pt idx="2826">
                  <c:v>38.820710609525399</c:v>
                </c:pt>
                <c:pt idx="2827">
                  <c:v>38.834447591340499</c:v>
                </c:pt>
                <c:pt idx="2828">
                  <c:v>38.848184573155599</c:v>
                </c:pt>
                <c:pt idx="2829">
                  <c:v>38.861921554970699</c:v>
                </c:pt>
                <c:pt idx="2830">
                  <c:v>38.875658536785899</c:v>
                </c:pt>
                <c:pt idx="2831">
                  <c:v>38.889395518600999</c:v>
                </c:pt>
                <c:pt idx="2832">
                  <c:v>38.903132500416099</c:v>
                </c:pt>
                <c:pt idx="2833">
                  <c:v>38.916869482231199</c:v>
                </c:pt>
                <c:pt idx="2834">
                  <c:v>38.930606464046299</c:v>
                </c:pt>
                <c:pt idx="2835">
                  <c:v>38.944343445861399</c:v>
                </c:pt>
                <c:pt idx="2836">
                  <c:v>38.958080427676599</c:v>
                </c:pt>
                <c:pt idx="2837">
                  <c:v>38.971817409491699</c:v>
                </c:pt>
                <c:pt idx="2838">
                  <c:v>38.985554391306799</c:v>
                </c:pt>
                <c:pt idx="2839">
                  <c:v>38.999291373121899</c:v>
                </c:pt>
                <c:pt idx="2840">
                  <c:v>39.013028354936999</c:v>
                </c:pt>
                <c:pt idx="2841">
                  <c:v>39.026765336752199</c:v>
                </c:pt>
                <c:pt idx="2842">
                  <c:v>39.040502318567299</c:v>
                </c:pt>
                <c:pt idx="2843">
                  <c:v>39.054239300382399</c:v>
                </c:pt>
                <c:pt idx="2844">
                  <c:v>39.067976282197499</c:v>
                </c:pt>
                <c:pt idx="2845">
                  <c:v>39.081713264012599</c:v>
                </c:pt>
                <c:pt idx="2846">
                  <c:v>39.095450245827799</c:v>
                </c:pt>
                <c:pt idx="2847">
                  <c:v>39.109187227642899</c:v>
                </c:pt>
                <c:pt idx="2848">
                  <c:v>39.122924209457999</c:v>
                </c:pt>
                <c:pt idx="2849">
                  <c:v>39.136661191273099</c:v>
                </c:pt>
                <c:pt idx="2850">
                  <c:v>39.150398173088199</c:v>
                </c:pt>
                <c:pt idx="2851">
                  <c:v>39.164135154903299</c:v>
                </c:pt>
                <c:pt idx="2852">
                  <c:v>39.177872136718499</c:v>
                </c:pt>
                <c:pt idx="2853">
                  <c:v>39.191609118533599</c:v>
                </c:pt>
                <c:pt idx="2854">
                  <c:v>39.205346100348699</c:v>
                </c:pt>
                <c:pt idx="2855">
                  <c:v>39.219083082163799</c:v>
                </c:pt>
                <c:pt idx="2856">
                  <c:v>39.232820063978899</c:v>
                </c:pt>
                <c:pt idx="2857">
                  <c:v>39.246557045794098</c:v>
                </c:pt>
                <c:pt idx="2858">
                  <c:v>39.260294027609199</c:v>
                </c:pt>
                <c:pt idx="2859">
                  <c:v>39.274031009424299</c:v>
                </c:pt>
                <c:pt idx="2860">
                  <c:v>39.287767991239399</c:v>
                </c:pt>
                <c:pt idx="2861">
                  <c:v>39.301504973054499</c:v>
                </c:pt>
                <c:pt idx="2862">
                  <c:v>39.315241954869599</c:v>
                </c:pt>
                <c:pt idx="2863">
                  <c:v>39.328978936684798</c:v>
                </c:pt>
                <c:pt idx="2864">
                  <c:v>39.342715918499898</c:v>
                </c:pt>
                <c:pt idx="2865">
                  <c:v>39.356452900314999</c:v>
                </c:pt>
                <c:pt idx="2866">
                  <c:v>39.370189882130099</c:v>
                </c:pt>
                <c:pt idx="2867">
                  <c:v>39.383926863945199</c:v>
                </c:pt>
                <c:pt idx="2868">
                  <c:v>39.397663845760398</c:v>
                </c:pt>
                <c:pt idx="2869">
                  <c:v>39.411400827575498</c:v>
                </c:pt>
                <c:pt idx="2870">
                  <c:v>39.425137809390598</c:v>
                </c:pt>
                <c:pt idx="2871">
                  <c:v>39.438874791205699</c:v>
                </c:pt>
                <c:pt idx="2872">
                  <c:v>39.452611773020799</c:v>
                </c:pt>
                <c:pt idx="2873">
                  <c:v>39.466348754835998</c:v>
                </c:pt>
                <c:pt idx="2874">
                  <c:v>39.480085736651098</c:v>
                </c:pt>
                <c:pt idx="2875">
                  <c:v>39.493822718466198</c:v>
                </c:pt>
                <c:pt idx="2876">
                  <c:v>39.507559700281298</c:v>
                </c:pt>
                <c:pt idx="2877">
                  <c:v>39.521296682096398</c:v>
                </c:pt>
                <c:pt idx="2878">
                  <c:v>39.535033663911499</c:v>
                </c:pt>
                <c:pt idx="2879">
                  <c:v>39.548770645726698</c:v>
                </c:pt>
                <c:pt idx="2880">
                  <c:v>39.562507627541798</c:v>
                </c:pt>
                <c:pt idx="2881">
                  <c:v>39.576244609356898</c:v>
                </c:pt>
                <c:pt idx="2882">
                  <c:v>39.589981591171998</c:v>
                </c:pt>
                <c:pt idx="2883">
                  <c:v>39.603718572987098</c:v>
                </c:pt>
                <c:pt idx="2884">
                  <c:v>39.617455554802298</c:v>
                </c:pt>
                <c:pt idx="2885">
                  <c:v>39.631192536617398</c:v>
                </c:pt>
                <c:pt idx="2886">
                  <c:v>39.644929518432498</c:v>
                </c:pt>
                <c:pt idx="2887">
                  <c:v>39.658666500247598</c:v>
                </c:pt>
                <c:pt idx="2888">
                  <c:v>39.672403482062698</c:v>
                </c:pt>
                <c:pt idx="2889">
                  <c:v>39.686140463877898</c:v>
                </c:pt>
                <c:pt idx="2890">
                  <c:v>39.699877445692998</c:v>
                </c:pt>
                <c:pt idx="2891">
                  <c:v>39.713614427508098</c:v>
                </c:pt>
                <c:pt idx="2892">
                  <c:v>39.727351409323198</c:v>
                </c:pt>
                <c:pt idx="2893">
                  <c:v>39.741088391138298</c:v>
                </c:pt>
                <c:pt idx="2894">
                  <c:v>39.754825372953398</c:v>
                </c:pt>
                <c:pt idx="2895">
                  <c:v>39.768562354768598</c:v>
                </c:pt>
                <c:pt idx="2896">
                  <c:v>39.782299336583698</c:v>
                </c:pt>
                <c:pt idx="2897">
                  <c:v>39.796036318398798</c:v>
                </c:pt>
                <c:pt idx="2898">
                  <c:v>39.809773300213898</c:v>
                </c:pt>
                <c:pt idx="2899">
                  <c:v>39.823510282028998</c:v>
                </c:pt>
                <c:pt idx="2900">
                  <c:v>39.837247263844198</c:v>
                </c:pt>
                <c:pt idx="2901">
                  <c:v>39.850984245659298</c:v>
                </c:pt>
                <c:pt idx="2902">
                  <c:v>39.864721227474398</c:v>
                </c:pt>
                <c:pt idx="2903">
                  <c:v>39.878458209289498</c:v>
                </c:pt>
                <c:pt idx="2904">
                  <c:v>39.892195191104598</c:v>
                </c:pt>
                <c:pt idx="2905">
                  <c:v>39.905932172919798</c:v>
                </c:pt>
                <c:pt idx="2906">
                  <c:v>39.919669154734898</c:v>
                </c:pt>
                <c:pt idx="2907">
                  <c:v>39.933406136549998</c:v>
                </c:pt>
                <c:pt idx="2908">
                  <c:v>39.947143118365098</c:v>
                </c:pt>
                <c:pt idx="2909">
                  <c:v>39.960880100180198</c:v>
                </c:pt>
                <c:pt idx="2910">
                  <c:v>39.974617081995298</c:v>
                </c:pt>
                <c:pt idx="2911">
                  <c:v>39.988354063810498</c:v>
                </c:pt>
                <c:pt idx="2912">
                  <c:v>40.002091045625598</c:v>
                </c:pt>
                <c:pt idx="2913">
                  <c:v>40.015828027440698</c:v>
                </c:pt>
                <c:pt idx="2914">
                  <c:v>40.029565009255798</c:v>
                </c:pt>
                <c:pt idx="2915">
                  <c:v>40.043301991070898</c:v>
                </c:pt>
                <c:pt idx="2916">
                  <c:v>40.057038972886097</c:v>
                </c:pt>
                <c:pt idx="2917">
                  <c:v>40.070775954701197</c:v>
                </c:pt>
                <c:pt idx="2918">
                  <c:v>40.084512936516298</c:v>
                </c:pt>
                <c:pt idx="2919">
                  <c:v>40.098249918331398</c:v>
                </c:pt>
                <c:pt idx="2920">
                  <c:v>40.111986900146498</c:v>
                </c:pt>
                <c:pt idx="2921">
                  <c:v>40.125723881961697</c:v>
                </c:pt>
                <c:pt idx="2922">
                  <c:v>40.139460863776797</c:v>
                </c:pt>
                <c:pt idx="2923">
                  <c:v>40.153197845591897</c:v>
                </c:pt>
                <c:pt idx="2924">
                  <c:v>40.166934827406997</c:v>
                </c:pt>
                <c:pt idx="2925">
                  <c:v>40.180671809222098</c:v>
                </c:pt>
                <c:pt idx="2926">
                  <c:v>40.194408791037198</c:v>
                </c:pt>
                <c:pt idx="2927">
                  <c:v>40.208145772852397</c:v>
                </c:pt>
                <c:pt idx="2928">
                  <c:v>40.221882754667497</c:v>
                </c:pt>
                <c:pt idx="2929">
                  <c:v>40.235619736482597</c:v>
                </c:pt>
                <c:pt idx="2930">
                  <c:v>40.249356718297697</c:v>
                </c:pt>
                <c:pt idx="2931">
                  <c:v>40.263093700112798</c:v>
                </c:pt>
                <c:pt idx="2932">
                  <c:v>40.276830681927997</c:v>
                </c:pt>
                <c:pt idx="2933">
                  <c:v>40.290567663743097</c:v>
                </c:pt>
                <c:pt idx="2934">
                  <c:v>40.304304645558197</c:v>
                </c:pt>
                <c:pt idx="2935">
                  <c:v>40.318041627373297</c:v>
                </c:pt>
                <c:pt idx="2936">
                  <c:v>40.331778609188397</c:v>
                </c:pt>
                <c:pt idx="2937">
                  <c:v>40.345515591003597</c:v>
                </c:pt>
                <c:pt idx="2938">
                  <c:v>40.359252572818697</c:v>
                </c:pt>
                <c:pt idx="2939">
                  <c:v>40.372989554633797</c:v>
                </c:pt>
                <c:pt idx="2940">
                  <c:v>40.386726536448897</c:v>
                </c:pt>
                <c:pt idx="2941">
                  <c:v>40.400463518263997</c:v>
                </c:pt>
                <c:pt idx="2942">
                  <c:v>40.414200500079097</c:v>
                </c:pt>
                <c:pt idx="2943">
                  <c:v>40.427937481894297</c:v>
                </c:pt>
                <c:pt idx="2944">
                  <c:v>40.441674463709397</c:v>
                </c:pt>
                <c:pt idx="2945">
                  <c:v>40.455411445524497</c:v>
                </c:pt>
                <c:pt idx="2946">
                  <c:v>40.469148427339597</c:v>
                </c:pt>
                <c:pt idx="2947">
                  <c:v>40.482885409154697</c:v>
                </c:pt>
                <c:pt idx="2948">
                  <c:v>40.496622390969897</c:v>
                </c:pt>
                <c:pt idx="2949">
                  <c:v>40.510359372784997</c:v>
                </c:pt>
                <c:pt idx="2950">
                  <c:v>40.524096354600097</c:v>
                </c:pt>
                <c:pt idx="2951">
                  <c:v>40.537833336415197</c:v>
                </c:pt>
                <c:pt idx="2952">
                  <c:v>40.551570318230297</c:v>
                </c:pt>
                <c:pt idx="2953">
                  <c:v>40.565307300045497</c:v>
                </c:pt>
                <c:pt idx="2954">
                  <c:v>40.579044281860597</c:v>
                </c:pt>
                <c:pt idx="2955">
                  <c:v>40.592781263675697</c:v>
                </c:pt>
                <c:pt idx="2956">
                  <c:v>40.606518245490797</c:v>
                </c:pt>
                <c:pt idx="2957">
                  <c:v>40.620255227305897</c:v>
                </c:pt>
                <c:pt idx="2958">
                  <c:v>40.633992209120997</c:v>
                </c:pt>
                <c:pt idx="2959">
                  <c:v>40.647729190936197</c:v>
                </c:pt>
                <c:pt idx="2960">
                  <c:v>40.661466172751297</c:v>
                </c:pt>
                <c:pt idx="2961">
                  <c:v>40.675203154566397</c:v>
                </c:pt>
                <c:pt idx="2962">
                  <c:v>40.688940136381497</c:v>
                </c:pt>
                <c:pt idx="2963">
                  <c:v>40.702677118196597</c:v>
                </c:pt>
                <c:pt idx="2964">
                  <c:v>40.716414100011797</c:v>
                </c:pt>
                <c:pt idx="2965">
                  <c:v>40.730151081826897</c:v>
                </c:pt>
                <c:pt idx="2966">
                  <c:v>40.743888063641997</c:v>
                </c:pt>
                <c:pt idx="2967">
                  <c:v>40.757625045457097</c:v>
                </c:pt>
                <c:pt idx="2968">
                  <c:v>40.771362027272197</c:v>
                </c:pt>
                <c:pt idx="2969">
                  <c:v>40.785099009087297</c:v>
                </c:pt>
                <c:pt idx="2970">
                  <c:v>40.798835990902496</c:v>
                </c:pt>
                <c:pt idx="2971">
                  <c:v>40.812572972717597</c:v>
                </c:pt>
                <c:pt idx="2972">
                  <c:v>40.826309954532697</c:v>
                </c:pt>
                <c:pt idx="2973">
                  <c:v>40.840046936347797</c:v>
                </c:pt>
                <c:pt idx="2974">
                  <c:v>40.853783918162897</c:v>
                </c:pt>
                <c:pt idx="2975">
                  <c:v>40.867520899978103</c:v>
                </c:pt>
                <c:pt idx="2976">
                  <c:v>40.881257881793204</c:v>
                </c:pt>
                <c:pt idx="2977">
                  <c:v>40.894994863608296</c:v>
                </c:pt>
                <c:pt idx="2978">
                  <c:v>40.908731845423397</c:v>
                </c:pt>
                <c:pt idx="2979">
                  <c:v>40.922468827238497</c:v>
                </c:pt>
                <c:pt idx="2980">
                  <c:v>40.936205809053703</c:v>
                </c:pt>
                <c:pt idx="2981">
                  <c:v>40.949942790868803</c:v>
                </c:pt>
                <c:pt idx="2982">
                  <c:v>40.963679772683903</c:v>
                </c:pt>
                <c:pt idx="2983">
                  <c:v>40.977416754498996</c:v>
                </c:pt>
                <c:pt idx="2984">
                  <c:v>40.991153736314097</c:v>
                </c:pt>
                <c:pt idx="2985">
                  <c:v>41.004890718129197</c:v>
                </c:pt>
                <c:pt idx="2986">
                  <c:v>41.018627699944403</c:v>
                </c:pt>
                <c:pt idx="2987">
                  <c:v>41.032364681759503</c:v>
                </c:pt>
                <c:pt idx="2988">
                  <c:v>41.046101663574603</c:v>
                </c:pt>
                <c:pt idx="2989">
                  <c:v>41.059838645389704</c:v>
                </c:pt>
                <c:pt idx="2990">
                  <c:v>41.073575627204796</c:v>
                </c:pt>
                <c:pt idx="2991">
                  <c:v>41.087312609020003</c:v>
                </c:pt>
                <c:pt idx="2992">
                  <c:v>41.101049590835103</c:v>
                </c:pt>
                <c:pt idx="2993">
                  <c:v>41.114786572650203</c:v>
                </c:pt>
                <c:pt idx="2994">
                  <c:v>41.128523554465303</c:v>
                </c:pt>
                <c:pt idx="2995">
                  <c:v>41.142260536280403</c:v>
                </c:pt>
                <c:pt idx="2996">
                  <c:v>41.155997518095603</c:v>
                </c:pt>
                <c:pt idx="2997">
                  <c:v>41.169734499910703</c:v>
                </c:pt>
                <c:pt idx="2998">
                  <c:v>41.183471481725803</c:v>
                </c:pt>
                <c:pt idx="2999">
                  <c:v>41.197208463540903</c:v>
                </c:pt>
                <c:pt idx="3000">
                  <c:v>41.210945445356003</c:v>
                </c:pt>
                <c:pt idx="3001">
                  <c:v>41.224682427171103</c:v>
                </c:pt>
                <c:pt idx="3002">
                  <c:v>41.238419408986303</c:v>
                </c:pt>
                <c:pt idx="3003">
                  <c:v>41.252156390801403</c:v>
                </c:pt>
                <c:pt idx="3004">
                  <c:v>41.265893372616503</c:v>
                </c:pt>
                <c:pt idx="3005">
                  <c:v>41.279630354431603</c:v>
                </c:pt>
                <c:pt idx="3006">
                  <c:v>41.293367336246703</c:v>
                </c:pt>
                <c:pt idx="3007">
                  <c:v>41.307104318061903</c:v>
                </c:pt>
                <c:pt idx="3008">
                  <c:v>41.320841299877003</c:v>
                </c:pt>
                <c:pt idx="3009">
                  <c:v>41.334578281692103</c:v>
                </c:pt>
                <c:pt idx="3010">
                  <c:v>41.348315263507203</c:v>
                </c:pt>
                <c:pt idx="3011">
                  <c:v>41.362052245322303</c:v>
                </c:pt>
                <c:pt idx="3012">
                  <c:v>41.375789227137503</c:v>
                </c:pt>
                <c:pt idx="3013">
                  <c:v>41.389526208952603</c:v>
                </c:pt>
                <c:pt idx="3014">
                  <c:v>41.403263190767703</c:v>
                </c:pt>
                <c:pt idx="3015">
                  <c:v>41.417000172582803</c:v>
                </c:pt>
                <c:pt idx="3016">
                  <c:v>41.430737154397903</c:v>
                </c:pt>
                <c:pt idx="3017">
                  <c:v>41.444474136213003</c:v>
                </c:pt>
                <c:pt idx="3018">
                  <c:v>41.458211118028203</c:v>
                </c:pt>
                <c:pt idx="3019">
                  <c:v>41.471948099843303</c:v>
                </c:pt>
                <c:pt idx="3020">
                  <c:v>41.485685081658403</c:v>
                </c:pt>
                <c:pt idx="3021">
                  <c:v>41.499422063473503</c:v>
                </c:pt>
                <c:pt idx="3022">
                  <c:v>41.513159045288603</c:v>
                </c:pt>
                <c:pt idx="3023">
                  <c:v>41.526896027103803</c:v>
                </c:pt>
                <c:pt idx="3024">
                  <c:v>41.540633008918903</c:v>
                </c:pt>
                <c:pt idx="3025">
                  <c:v>41.554369990734003</c:v>
                </c:pt>
                <c:pt idx="3026">
                  <c:v>41.568106972549103</c:v>
                </c:pt>
                <c:pt idx="3027">
                  <c:v>41.581843954364203</c:v>
                </c:pt>
                <c:pt idx="3028">
                  <c:v>41.595580936179402</c:v>
                </c:pt>
                <c:pt idx="3029">
                  <c:v>41.609317917994503</c:v>
                </c:pt>
                <c:pt idx="3030">
                  <c:v>41.623054899809603</c:v>
                </c:pt>
                <c:pt idx="3031">
                  <c:v>41.636791881624703</c:v>
                </c:pt>
                <c:pt idx="3032">
                  <c:v>41.650528863439803</c:v>
                </c:pt>
                <c:pt idx="3033">
                  <c:v>41.664265845254903</c:v>
                </c:pt>
                <c:pt idx="3034">
                  <c:v>41.678002827070102</c:v>
                </c:pt>
                <c:pt idx="3035">
                  <c:v>41.691739808885202</c:v>
                </c:pt>
                <c:pt idx="3036">
                  <c:v>41.705476790700303</c:v>
                </c:pt>
                <c:pt idx="3037">
                  <c:v>41.719213772515403</c:v>
                </c:pt>
                <c:pt idx="3038">
                  <c:v>41.732950754330503</c:v>
                </c:pt>
                <c:pt idx="3039">
                  <c:v>41.746687736145702</c:v>
                </c:pt>
                <c:pt idx="3040">
                  <c:v>41.760424717960802</c:v>
                </c:pt>
                <c:pt idx="3041">
                  <c:v>41.774161699775902</c:v>
                </c:pt>
                <c:pt idx="3042">
                  <c:v>41.787898681591003</c:v>
                </c:pt>
                <c:pt idx="3043">
                  <c:v>41.801635663406103</c:v>
                </c:pt>
                <c:pt idx="3044">
                  <c:v>41.815372645221302</c:v>
                </c:pt>
                <c:pt idx="3045">
                  <c:v>41.829109627036402</c:v>
                </c:pt>
                <c:pt idx="3046">
                  <c:v>41.842846608851502</c:v>
                </c:pt>
                <c:pt idx="3047">
                  <c:v>41.856583590666602</c:v>
                </c:pt>
                <c:pt idx="3048">
                  <c:v>41.870320572481702</c:v>
                </c:pt>
                <c:pt idx="3049">
                  <c:v>41.884057554296803</c:v>
                </c:pt>
                <c:pt idx="3050">
                  <c:v>41.897794536112002</c:v>
                </c:pt>
                <c:pt idx="3051">
                  <c:v>41.911531517927102</c:v>
                </c:pt>
                <c:pt idx="3052">
                  <c:v>41.925268499742202</c:v>
                </c:pt>
                <c:pt idx="3053">
                  <c:v>41.939005481557302</c:v>
                </c:pt>
                <c:pt idx="3054">
                  <c:v>41.952742463372402</c:v>
                </c:pt>
                <c:pt idx="3055">
                  <c:v>41.966479445187602</c:v>
                </c:pt>
                <c:pt idx="3056">
                  <c:v>41.980216427002702</c:v>
                </c:pt>
                <c:pt idx="3057">
                  <c:v>41.993953408817802</c:v>
                </c:pt>
                <c:pt idx="3058">
                  <c:v>42.007690390632902</c:v>
                </c:pt>
                <c:pt idx="3059">
                  <c:v>42.021427372448002</c:v>
                </c:pt>
                <c:pt idx="3060">
                  <c:v>42.035164354263202</c:v>
                </c:pt>
                <c:pt idx="3061">
                  <c:v>42.048901336078302</c:v>
                </c:pt>
                <c:pt idx="3062">
                  <c:v>42.062638317893402</c:v>
                </c:pt>
                <c:pt idx="3063">
                  <c:v>42.076375299708502</c:v>
                </c:pt>
                <c:pt idx="3064">
                  <c:v>42.090112281523602</c:v>
                </c:pt>
                <c:pt idx="3065">
                  <c:v>42.103849263338702</c:v>
                </c:pt>
                <c:pt idx="3066">
                  <c:v>42.117586245153902</c:v>
                </c:pt>
                <c:pt idx="3067">
                  <c:v>42.131323226969002</c:v>
                </c:pt>
                <c:pt idx="3068">
                  <c:v>42.145060208784102</c:v>
                </c:pt>
                <c:pt idx="3069">
                  <c:v>42.158797190599202</c:v>
                </c:pt>
                <c:pt idx="3070">
                  <c:v>42.172534172414302</c:v>
                </c:pt>
                <c:pt idx="3071">
                  <c:v>42.186271154229502</c:v>
                </c:pt>
                <c:pt idx="3072">
                  <c:v>42.200008136044602</c:v>
                </c:pt>
                <c:pt idx="3073">
                  <c:v>42.213745117859702</c:v>
                </c:pt>
                <c:pt idx="3074">
                  <c:v>42.227482099674802</c:v>
                </c:pt>
                <c:pt idx="3075">
                  <c:v>42.241219081489902</c:v>
                </c:pt>
                <c:pt idx="3076">
                  <c:v>42.254956063305002</c:v>
                </c:pt>
                <c:pt idx="3077">
                  <c:v>42.268693045120202</c:v>
                </c:pt>
                <c:pt idx="3078">
                  <c:v>42.282430026935302</c:v>
                </c:pt>
                <c:pt idx="3079">
                  <c:v>42.296167008750402</c:v>
                </c:pt>
                <c:pt idx="3080">
                  <c:v>42.309903990565502</c:v>
                </c:pt>
                <c:pt idx="3081">
                  <c:v>42.323640972380602</c:v>
                </c:pt>
                <c:pt idx="3082">
                  <c:v>42.337377954195802</c:v>
                </c:pt>
                <c:pt idx="3083">
                  <c:v>42.351114936010902</c:v>
                </c:pt>
                <c:pt idx="3084">
                  <c:v>42.364851917826002</c:v>
                </c:pt>
                <c:pt idx="3085">
                  <c:v>42.378588899641102</c:v>
                </c:pt>
                <c:pt idx="3086">
                  <c:v>42.392325881456202</c:v>
                </c:pt>
                <c:pt idx="3087">
                  <c:v>42.406062863271401</c:v>
                </c:pt>
                <c:pt idx="3088">
                  <c:v>42.419799845086501</c:v>
                </c:pt>
                <c:pt idx="3089">
                  <c:v>42.433536826901602</c:v>
                </c:pt>
                <c:pt idx="3090">
                  <c:v>42.447273808716702</c:v>
                </c:pt>
                <c:pt idx="3091">
                  <c:v>42.461010790531802</c:v>
                </c:pt>
                <c:pt idx="3092">
                  <c:v>42.474747772346902</c:v>
                </c:pt>
                <c:pt idx="3093">
                  <c:v>42.488484754162101</c:v>
                </c:pt>
                <c:pt idx="3094">
                  <c:v>42.502221735977201</c:v>
                </c:pt>
                <c:pt idx="3095">
                  <c:v>42.515958717792302</c:v>
                </c:pt>
                <c:pt idx="3096">
                  <c:v>42.529695699607402</c:v>
                </c:pt>
                <c:pt idx="3097">
                  <c:v>42.543432681422502</c:v>
                </c:pt>
                <c:pt idx="3098">
                  <c:v>42.557169663237701</c:v>
                </c:pt>
                <c:pt idx="3099">
                  <c:v>42.570906645052801</c:v>
                </c:pt>
                <c:pt idx="3100">
                  <c:v>42.584643626867901</c:v>
                </c:pt>
                <c:pt idx="3101">
                  <c:v>42.598380608683001</c:v>
                </c:pt>
                <c:pt idx="3102">
                  <c:v>42.612117590498102</c:v>
                </c:pt>
                <c:pt idx="3103">
                  <c:v>42.625854572313301</c:v>
                </c:pt>
                <c:pt idx="3104">
                  <c:v>42.639591554128401</c:v>
                </c:pt>
                <c:pt idx="3105">
                  <c:v>42.653328535943501</c:v>
                </c:pt>
                <c:pt idx="3106">
                  <c:v>42.667065517758601</c:v>
                </c:pt>
                <c:pt idx="3107">
                  <c:v>42.680802499573701</c:v>
                </c:pt>
                <c:pt idx="3108">
                  <c:v>42.694539481388802</c:v>
                </c:pt>
                <c:pt idx="3109">
                  <c:v>42.708276463204001</c:v>
                </c:pt>
                <c:pt idx="3110">
                  <c:v>42.722013445019101</c:v>
                </c:pt>
                <c:pt idx="3111">
                  <c:v>42.735750426834201</c:v>
                </c:pt>
                <c:pt idx="3112">
                  <c:v>42.749487408649301</c:v>
                </c:pt>
                <c:pt idx="3113">
                  <c:v>42.763224390464401</c:v>
                </c:pt>
                <c:pt idx="3114">
                  <c:v>42.776961372279601</c:v>
                </c:pt>
                <c:pt idx="3115">
                  <c:v>42.790698354094701</c:v>
                </c:pt>
                <c:pt idx="3116">
                  <c:v>42.804435335909801</c:v>
                </c:pt>
                <c:pt idx="3117">
                  <c:v>42.818172317724901</c:v>
                </c:pt>
                <c:pt idx="3118">
                  <c:v>42.831909299540001</c:v>
                </c:pt>
                <c:pt idx="3119">
                  <c:v>42.845646281355201</c:v>
                </c:pt>
                <c:pt idx="3120">
                  <c:v>42.859383263170301</c:v>
                </c:pt>
                <c:pt idx="3121">
                  <c:v>42.873120244985401</c:v>
                </c:pt>
                <c:pt idx="3122">
                  <c:v>42.886857226800501</c:v>
                </c:pt>
                <c:pt idx="3123">
                  <c:v>42.900594208615601</c:v>
                </c:pt>
                <c:pt idx="3124">
                  <c:v>42.914331190430701</c:v>
                </c:pt>
                <c:pt idx="3125">
                  <c:v>42.928068172245901</c:v>
                </c:pt>
                <c:pt idx="3126">
                  <c:v>42.941805154061001</c:v>
                </c:pt>
                <c:pt idx="3127">
                  <c:v>42.955542135876101</c:v>
                </c:pt>
                <c:pt idx="3128">
                  <c:v>42.969279117691201</c:v>
                </c:pt>
                <c:pt idx="3129">
                  <c:v>42.983016099506301</c:v>
                </c:pt>
                <c:pt idx="3130">
                  <c:v>42.996753081321501</c:v>
                </c:pt>
                <c:pt idx="3131">
                  <c:v>43.010490063136601</c:v>
                </c:pt>
                <c:pt idx="3132">
                  <c:v>43.024227044951701</c:v>
                </c:pt>
                <c:pt idx="3133">
                  <c:v>43.037964026766801</c:v>
                </c:pt>
                <c:pt idx="3134">
                  <c:v>43.051701008581901</c:v>
                </c:pt>
                <c:pt idx="3135">
                  <c:v>43.065437990397101</c:v>
                </c:pt>
                <c:pt idx="3136">
                  <c:v>43.079174972212201</c:v>
                </c:pt>
                <c:pt idx="3137">
                  <c:v>43.092911954027301</c:v>
                </c:pt>
                <c:pt idx="3138">
                  <c:v>43.106648935842401</c:v>
                </c:pt>
                <c:pt idx="3139">
                  <c:v>43.120385917657501</c:v>
                </c:pt>
                <c:pt idx="3140">
                  <c:v>43.134122899472601</c:v>
                </c:pt>
                <c:pt idx="3141">
                  <c:v>43.1478598812878</c:v>
                </c:pt>
                <c:pt idx="3142">
                  <c:v>43.161596863102901</c:v>
                </c:pt>
                <c:pt idx="3143">
                  <c:v>43.175333844918001</c:v>
                </c:pt>
                <c:pt idx="3144">
                  <c:v>43.189070826733101</c:v>
                </c:pt>
                <c:pt idx="3145">
                  <c:v>43.202807808548201</c:v>
                </c:pt>
                <c:pt idx="3146">
                  <c:v>43.2165447903634</c:v>
                </c:pt>
                <c:pt idx="3147">
                  <c:v>43.2302817721785</c:v>
                </c:pt>
                <c:pt idx="3148">
                  <c:v>43.244018753993601</c:v>
                </c:pt>
                <c:pt idx="3149">
                  <c:v>43.257755735808701</c:v>
                </c:pt>
                <c:pt idx="3150">
                  <c:v>43.271492717623801</c:v>
                </c:pt>
                <c:pt idx="3151">
                  <c:v>43.285229699439</c:v>
                </c:pt>
                <c:pt idx="3152">
                  <c:v>43.2989666812541</c:v>
                </c:pt>
                <c:pt idx="3153">
                  <c:v>43.3127036630692</c:v>
                </c:pt>
                <c:pt idx="3154">
                  <c:v>43.3264406448843</c:v>
                </c:pt>
                <c:pt idx="3155">
                  <c:v>43.340177626699401</c:v>
                </c:pt>
                <c:pt idx="3156">
                  <c:v>43.353914608514501</c:v>
                </c:pt>
                <c:pt idx="3157">
                  <c:v>43.3676515903297</c:v>
                </c:pt>
                <c:pt idx="3158">
                  <c:v>43.3813885721448</c:v>
                </c:pt>
                <c:pt idx="3159">
                  <c:v>43.3951255539599</c:v>
                </c:pt>
                <c:pt idx="3160">
                  <c:v>43.408862535775</c:v>
                </c:pt>
                <c:pt idx="3161">
                  <c:v>43.422599517590101</c:v>
                </c:pt>
                <c:pt idx="3162">
                  <c:v>43.4363364994053</c:v>
                </c:pt>
                <c:pt idx="3163">
                  <c:v>43.4500734812204</c:v>
                </c:pt>
                <c:pt idx="3164">
                  <c:v>43.4638104630355</c:v>
                </c:pt>
                <c:pt idx="3165">
                  <c:v>43.4775474448506</c:v>
                </c:pt>
                <c:pt idx="3166">
                  <c:v>43.4912844266657</c:v>
                </c:pt>
                <c:pt idx="3167">
                  <c:v>43.5050214084809</c:v>
                </c:pt>
                <c:pt idx="3168">
                  <c:v>43.518758390296</c:v>
                </c:pt>
                <c:pt idx="3169">
                  <c:v>43.5324953721111</c:v>
                </c:pt>
                <c:pt idx="3170">
                  <c:v>43.5462323539262</c:v>
                </c:pt>
                <c:pt idx="3171">
                  <c:v>43.5599693357413</c:v>
                </c:pt>
                <c:pt idx="3172">
                  <c:v>43.5737063175564</c:v>
                </c:pt>
                <c:pt idx="3173">
                  <c:v>43.5874432993716</c:v>
                </c:pt>
                <c:pt idx="3174">
                  <c:v>43.6011802811867</c:v>
                </c:pt>
                <c:pt idx="3175">
                  <c:v>43.6149172630018</c:v>
                </c:pt>
                <c:pt idx="3176">
                  <c:v>43.6286542448169</c:v>
                </c:pt>
                <c:pt idx="3177">
                  <c:v>43.642391226632</c:v>
                </c:pt>
                <c:pt idx="3178">
                  <c:v>43.6561282084472</c:v>
                </c:pt>
                <c:pt idx="3179">
                  <c:v>43.6698651902623</c:v>
                </c:pt>
                <c:pt idx="3180">
                  <c:v>43.6836021720774</c:v>
                </c:pt>
                <c:pt idx="3181">
                  <c:v>43.6973391538925</c:v>
                </c:pt>
                <c:pt idx="3182">
                  <c:v>43.7110761357076</c:v>
                </c:pt>
                <c:pt idx="3183">
                  <c:v>43.7248131175227</c:v>
                </c:pt>
                <c:pt idx="3184">
                  <c:v>43.7385500993379</c:v>
                </c:pt>
                <c:pt idx="3185">
                  <c:v>43.752287081153</c:v>
                </c:pt>
                <c:pt idx="3186">
                  <c:v>43.7660240629681</c:v>
                </c:pt>
                <c:pt idx="3187">
                  <c:v>43.7797610447832</c:v>
                </c:pt>
                <c:pt idx="3188">
                  <c:v>43.7934980265983</c:v>
                </c:pt>
                <c:pt idx="3189">
                  <c:v>43.8072350084135</c:v>
                </c:pt>
                <c:pt idx="3190">
                  <c:v>43.8209719902286</c:v>
                </c:pt>
                <c:pt idx="3191">
                  <c:v>43.8347089720437</c:v>
                </c:pt>
                <c:pt idx="3192">
                  <c:v>43.8484459538588</c:v>
                </c:pt>
                <c:pt idx="3193">
                  <c:v>43.8621829356739</c:v>
                </c:pt>
                <c:pt idx="3194">
                  <c:v>43.875919917489</c:v>
                </c:pt>
                <c:pt idx="3195">
                  <c:v>43.8896568993042</c:v>
                </c:pt>
                <c:pt idx="3196">
                  <c:v>43.9033938811193</c:v>
                </c:pt>
                <c:pt idx="3197">
                  <c:v>43.9171308629344</c:v>
                </c:pt>
                <c:pt idx="3198">
                  <c:v>43.9308678447495</c:v>
                </c:pt>
                <c:pt idx="3199">
                  <c:v>43.9446048265646</c:v>
                </c:pt>
                <c:pt idx="3200">
                  <c:v>43.958341808379799</c:v>
                </c:pt>
                <c:pt idx="3201">
                  <c:v>43.9720787901949</c:v>
                </c:pt>
                <c:pt idx="3202">
                  <c:v>43.98581577201</c:v>
                </c:pt>
                <c:pt idx="3203">
                  <c:v>43.9995527538251</c:v>
                </c:pt>
                <c:pt idx="3204">
                  <c:v>44.0132897356402</c:v>
                </c:pt>
                <c:pt idx="3205">
                  <c:v>44.027026717455399</c:v>
                </c:pt>
                <c:pt idx="3206">
                  <c:v>44.040763699270499</c:v>
                </c:pt>
                <c:pt idx="3207">
                  <c:v>44.054500681085599</c:v>
                </c:pt>
                <c:pt idx="3208">
                  <c:v>44.0682376629007</c:v>
                </c:pt>
                <c:pt idx="3209">
                  <c:v>44.0819746447158</c:v>
                </c:pt>
                <c:pt idx="3210">
                  <c:v>44.0957116265309</c:v>
                </c:pt>
                <c:pt idx="3211">
                  <c:v>44.109448608346099</c:v>
                </c:pt>
                <c:pt idx="3212">
                  <c:v>44.123185590161199</c:v>
                </c:pt>
                <c:pt idx="3213">
                  <c:v>44.136922571976299</c:v>
                </c:pt>
                <c:pt idx="3214">
                  <c:v>44.1506595537914</c:v>
                </c:pt>
                <c:pt idx="3215">
                  <c:v>44.1643965356065</c:v>
                </c:pt>
                <c:pt idx="3216">
                  <c:v>44.178133517421699</c:v>
                </c:pt>
                <c:pt idx="3217">
                  <c:v>44.191870499236799</c:v>
                </c:pt>
                <c:pt idx="3218">
                  <c:v>44.205607481051899</c:v>
                </c:pt>
                <c:pt idx="3219">
                  <c:v>44.219344462866999</c:v>
                </c:pt>
                <c:pt idx="3220">
                  <c:v>44.233081444682099</c:v>
                </c:pt>
                <c:pt idx="3221">
                  <c:v>44.246818426497299</c:v>
                </c:pt>
                <c:pt idx="3222">
                  <c:v>44.260555408312399</c:v>
                </c:pt>
                <c:pt idx="3223">
                  <c:v>44.274292390127499</c:v>
                </c:pt>
                <c:pt idx="3224">
                  <c:v>44.288029371942599</c:v>
                </c:pt>
                <c:pt idx="3225">
                  <c:v>44.301766353757699</c:v>
                </c:pt>
                <c:pt idx="3226">
                  <c:v>44.315503335572799</c:v>
                </c:pt>
                <c:pt idx="3227">
                  <c:v>44.329240317387999</c:v>
                </c:pt>
                <c:pt idx="3228">
                  <c:v>44.342977299203099</c:v>
                </c:pt>
                <c:pt idx="3229">
                  <c:v>44.356714281018199</c:v>
                </c:pt>
                <c:pt idx="3230">
                  <c:v>44.370451262833299</c:v>
                </c:pt>
                <c:pt idx="3231">
                  <c:v>44.384188244648399</c:v>
                </c:pt>
                <c:pt idx="3232">
                  <c:v>44.397925226463599</c:v>
                </c:pt>
                <c:pt idx="3233">
                  <c:v>44.411662208278699</c:v>
                </c:pt>
                <c:pt idx="3234">
                  <c:v>44.425399190093799</c:v>
                </c:pt>
                <c:pt idx="3235">
                  <c:v>44.439136171908899</c:v>
                </c:pt>
                <c:pt idx="3236">
                  <c:v>44.452873153723999</c:v>
                </c:pt>
                <c:pt idx="3237">
                  <c:v>44.466610135539199</c:v>
                </c:pt>
                <c:pt idx="3238">
                  <c:v>44.480347117354299</c:v>
                </c:pt>
                <c:pt idx="3239">
                  <c:v>44.494084099169399</c:v>
                </c:pt>
                <c:pt idx="3240">
                  <c:v>44.507821080984499</c:v>
                </c:pt>
                <c:pt idx="3241">
                  <c:v>44.521558062799599</c:v>
                </c:pt>
                <c:pt idx="3242">
                  <c:v>44.535295044614699</c:v>
                </c:pt>
                <c:pt idx="3243">
                  <c:v>44.549032026429899</c:v>
                </c:pt>
                <c:pt idx="3244">
                  <c:v>44.562769008244999</c:v>
                </c:pt>
                <c:pt idx="3245">
                  <c:v>44.576505990060099</c:v>
                </c:pt>
                <c:pt idx="3246">
                  <c:v>44.590242971875199</c:v>
                </c:pt>
                <c:pt idx="3247">
                  <c:v>44.603979953690299</c:v>
                </c:pt>
                <c:pt idx="3248">
                  <c:v>44.617716935505499</c:v>
                </c:pt>
                <c:pt idx="3249">
                  <c:v>44.631453917320599</c:v>
                </c:pt>
                <c:pt idx="3250">
                  <c:v>44.645190899135699</c:v>
                </c:pt>
                <c:pt idx="3251">
                  <c:v>44.658927880950799</c:v>
                </c:pt>
                <c:pt idx="3252">
                  <c:v>44.672664862765899</c:v>
                </c:pt>
                <c:pt idx="3253">
                  <c:v>44.686401844581098</c:v>
                </c:pt>
                <c:pt idx="3254">
                  <c:v>44.700138826396199</c:v>
                </c:pt>
                <c:pt idx="3255">
                  <c:v>44.713875808211299</c:v>
                </c:pt>
                <c:pt idx="3256">
                  <c:v>44.727612790026399</c:v>
                </c:pt>
                <c:pt idx="3257">
                  <c:v>44.741349771841499</c:v>
                </c:pt>
                <c:pt idx="3258">
                  <c:v>44.755086753656599</c:v>
                </c:pt>
                <c:pt idx="3259">
                  <c:v>44.768823735471798</c:v>
                </c:pt>
                <c:pt idx="3260">
                  <c:v>44.782560717286898</c:v>
                </c:pt>
                <c:pt idx="3261">
                  <c:v>44.796297699101999</c:v>
                </c:pt>
                <c:pt idx="3262">
                  <c:v>44.810034680917099</c:v>
                </c:pt>
                <c:pt idx="3263">
                  <c:v>44.823771662732199</c:v>
                </c:pt>
                <c:pt idx="3264">
                  <c:v>44.837508644547398</c:v>
                </c:pt>
                <c:pt idx="3265">
                  <c:v>44.851245626362498</c:v>
                </c:pt>
                <c:pt idx="3266">
                  <c:v>44.864982608177598</c:v>
                </c:pt>
                <c:pt idx="3267">
                  <c:v>44.878719589992699</c:v>
                </c:pt>
                <c:pt idx="3268">
                  <c:v>44.892456571807799</c:v>
                </c:pt>
                <c:pt idx="3269">
                  <c:v>44.906193553622998</c:v>
                </c:pt>
                <c:pt idx="3270">
                  <c:v>44.919930535438098</c:v>
                </c:pt>
                <c:pt idx="3271">
                  <c:v>44.933667517253198</c:v>
                </c:pt>
                <c:pt idx="3272">
                  <c:v>44.947404499068298</c:v>
                </c:pt>
                <c:pt idx="3273">
                  <c:v>44.961141480883398</c:v>
                </c:pt>
                <c:pt idx="3274">
                  <c:v>44.974878462698499</c:v>
                </c:pt>
                <c:pt idx="3275">
                  <c:v>44.988615444513698</c:v>
                </c:pt>
                <c:pt idx="3276">
                  <c:v>45.002352426328798</c:v>
                </c:pt>
                <c:pt idx="3277">
                  <c:v>45.016089408143898</c:v>
                </c:pt>
                <c:pt idx="3278">
                  <c:v>45.029826389958998</c:v>
                </c:pt>
                <c:pt idx="3279">
                  <c:v>45.043563371774098</c:v>
                </c:pt>
                <c:pt idx="3280">
                  <c:v>45.057300353589298</c:v>
                </c:pt>
                <c:pt idx="3281">
                  <c:v>45.071037335404398</c:v>
                </c:pt>
                <c:pt idx="3282">
                  <c:v>45.084774317219498</c:v>
                </c:pt>
                <c:pt idx="3283">
                  <c:v>45.098511299034598</c:v>
                </c:pt>
                <c:pt idx="3284">
                  <c:v>45.112248280849698</c:v>
                </c:pt>
                <c:pt idx="3285">
                  <c:v>45.125985262664798</c:v>
                </c:pt>
                <c:pt idx="3286">
                  <c:v>45.139722244479998</c:v>
                </c:pt>
                <c:pt idx="3287">
                  <c:v>45.153459226295098</c:v>
                </c:pt>
                <c:pt idx="3288">
                  <c:v>45.167196208110198</c:v>
                </c:pt>
                <c:pt idx="3289">
                  <c:v>45.180933189925298</c:v>
                </c:pt>
                <c:pt idx="3290">
                  <c:v>45.194670171740398</c:v>
                </c:pt>
                <c:pt idx="3291">
                  <c:v>45.208407153555598</c:v>
                </c:pt>
                <c:pt idx="3292">
                  <c:v>45.222144135370698</c:v>
                </c:pt>
                <c:pt idx="3293">
                  <c:v>45.235881117185798</c:v>
                </c:pt>
                <c:pt idx="3294">
                  <c:v>45.249618099000898</c:v>
                </c:pt>
                <c:pt idx="3295">
                  <c:v>45.263355080815998</c:v>
                </c:pt>
                <c:pt idx="3296">
                  <c:v>45.277092062631198</c:v>
                </c:pt>
                <c:pt idx="3297">
                  <c:v>45.290829044446298</c:v>
                </c:pt>
                <c:pt idx="3298">
                  <c:v>45.304566026261398</c:v>
                </c:pt>
                <c:pt idx="3299">
                  <c:v>45.318303008076498</c:v>
                </c:pt>
                <c:pt idx="3300">
                  <c:v>45.332039989891598</c:v>
                </c:pt>
                <c:pt idx="3301">
                  <c:v>45.345776971706698</c:v>
                </c:pt>
                <c:pt idx="3302">
                  <c:v>45.359513953521898</c:v>
                </c:pt>
                <c:pt idx="3303">
                  <c:v>45.373250935336998</c:v>
                </c:pt>
                <c:pt idx="3304">
                  <c:v>45.386987917152098</c:v>
                </c:pt>
                <c:pt idx="3305">
                  <c:v>45.400724898967198</c:v>
                </c:pt>
                <c:pt idx="3306">
                  <c:v>45.414461880782298</c:v>
                </c:pt>
                <c:pt idx="3307">
                  <c:v>45.428198862597498</c:v>
                </c:pt>
                <c:pt idx="3308">
                  <c:v>45.441935844412598</c:v>
                </c:pt>
                <c:pt idx="3309">
                  <c:v>45.455672826227698</c:v>
                </c:pt>
                <c:pt idx="3310">
                  <c:v>45.469409808042798</c:v>
                </c:pt>
                <c:pt idx="3311">
                  <c:v>45.483146789857898</c:v>
                </c:pt>
                <c:pt idx="3312">
                  <c:v>45.496883771673097</c:v>
                </c:pt>
                <c:pt idx="3313">
                  <c:v>45.510620753488197</c:v>
                </c:pt>
                <c:pt idx="3314">
                  <c:v>45.524357735303298</c:v>
                </c:pt>
                <c:pt idx="3315">
                  <c:v>45.538094717118398</c:v>
                </c:pt>
                <c:pt idx="3316">
                  <c:v>45.551831698933498</c:v>
                </c:pt>
                <c:pt idx="3317">
                  <c:v>45.565568680748598</c:v>
                </c:pt>
                <c:pt idx="3318">
                  <c:v>45.579305662563797</c:v>
                </c:pt>
                <c:pt idx="3319">
                  <c:v>45.593042644378897</c:v>
                </c:pt>
                <c:pt idx="3320">
                  <c:v>45.606779626193998</c:v>
                </c:pt>
                <c:pt idx="3321">
                  <c:v>45.620516608009098</c:v>
                </c:pt>
                <c:pt idx="3322">
                  <c:v>45.634253589824198</c:v>
                </c:pt>
                <c:pt idx="3323">
                  <c:v>45.647990571639397</c:v>
                </c:pt>
                <c:pt idx="3324">
                  <c:v>45.661727553454497</c:v>
                </c:pt>
                <c:pt idx="3325">
                  <c:v>45.675464535269597</c:v>
                </c:pt>
                <c:pt idx="3326">
                  <c:v>45.689201517084697</c:v>
                </c:pt>
                <c:pt idx="3327">
                  <c:v>45.702938498899798</c:v>
                </c:pt>
                <c:pt idx="3328">
                  <c:v>45.716675480714997</c:v>
                </c:pt>
                <c:pt idx="3329">
                  <c:v>45.730412462530097</c:v>
                </c:pt>
                <c:pt idx="3330">
                  <c:v>45.744149444345197</c:v>
                </c:pt>
                <c:pt idx="3331">
                  <c:v>45.757886426160297</c:v>
                </c:pt>
                <c:pt idx="3332">
                  <c:v>45.771623407975397</c:v>
                </c:pt>
                <c:pt idx="3333">
                  <c:v>45.785360389790497</c:v>
                </c:pt>
                <c:pt idx="3334">
                  <c:v>45.799097371605697</c:v>
                </c:pt>
                <c:pt idx="3335">
                  <c:v>45.812834353420797</c:v>
                </c:pt>
                <c:pt idx="3336">
                  <c:v>45.826571335235897</c:v>
                </c:pt>
                <c:pt idx="3337">
                  <c:v>45.840308317050997</c:v>
                </c:pt>
                <c:pt idx="3338">
                  <c:v>45.854045298866097</c:v>
                </c:pt>
                <c:pt idx="3339">
                  <c:v>45.867782280681297</c:v>
                </c:pt>
                <c:pt idx="3340">
                  <c:v>45.881519262496397</c:v>
                </c:pt>
                <c:pt idx="3341">
                  <c:v>45.895256244311497</c:v>
                </c:pt>
                <c:pt idx="3342">
                  <c:v>45.908993226126597</c:v>
                </c:pt>
                <c:pt idx="3343">
                  <c:v>45.922730207941697</c:v>
                </c:pt>
                <c:pt idx="3344">
                  <c:v>45.936467189756897</c:v>
                </c:pt>
                <c:pt idx="3345">
                  <c:v>45.950204171571997</c:v>
                </c:pt>
                <c:pt idx="3346">
                  <c:v>45.963941153387097</c:v>
                </c:pt>
                <c:pt idx="3347">
                  <c:v>45.977678135202197</c:v>
                </c:pt>
                <c:pt idx="3348">
                  <c:v>45.991415117017297</c:v>
                </c:pt>
                <c:pt idx="3349">
                  <c:v>46.005152098832397</c:v>
                </c:pt>
                <c:pt idx="3350">
                  <c:v>46.018889080647597</c:v>
                </c:pt>
                <c:pt idx="3351">
                  <c:v>46.032626062462697</c:v>
                </c:pt>
                <c:pt idx="3352">
                  <c:v>46.046363044277797</c:v>
                </c:pt>
                <c:pt idx="3353">
                  <c:v>46.060100026092897</c:v>
                </c:pt>
                <c:pt idx="3354">
                  <c:v>46.073837007907997</c:v>
                </c:pt>
                <c:pt idx="3355">
                  <c:v>46.087573989723197</c:v>
                </c:pt>
                <c:pt idx="3356">
                  <c:v>46.101310971538297</c:v>
                </c:pt>
                <c:pt idx="3357">
                  <c:v>46.115047953353397</c:v>
                </c:pt>
                <c:pt idx="3358">
                  <c:v>46.128784935168497</c:v>
                </c:pt>
                <c:pt idx="3359">
                  <c:v>46.142521916983597</c:v>
                </c:pt>
                <c:pt idx="3360">
                  <c:v>46.156258898798797</c:v>
                </c:pt>
                <c:pt idx="3361">
                  <c:v>46.169995880613897</c:v>
                </c:pt>
                <c:pt idx="3362">
                  <c:v>46.183732862428997</c:v>
                </c:pt>
                <c:pt idx="3363">
                  <c:v>46.197469844244097</c:v>
                </c:pt>
                <c:pt idx="3364">
                  <c:v>46.211206826059197</c:v>
                </c:pt>
                <c:pt idx="3365">
                  <c:v>46.224943807874297</c:v>
                </c:pt>
                <c:pt idx="3366">
                  <c:v>46.238680789689496</c:v>
                </c:pt>
                <c:pt idx="3367">
                  <c:v>46.252417771504597</c:v>
                </c:pt>
                <c:pt idx="3368">
                  <c:v>46.266154753319697</c:v>
                </c:pt>
                <c:pt idx="3369">
                  <c:v>46.279891735134797</c:v>
                </c:pt>
                <c:pt idx="3370">
                  <c:v>46.293628716949897</c:v>
                </c:pt>
                <c:pt idx="3371">
                  <c:v>46.307365698765103</c:v>
                </c:pt>
                <c:pt idx="3372">
                  <c:v>46.321102680580204</c:v>
                </c:pt>
                <c:pt idx="3373">
                  <c:v>46.334839662395297</c:v>
                </c:pt>
                <c:pt idx="3374">
                  <c:v>46.348576644210397</c:v>
                </c:pt>
                <c:pt idx="3375">
                  <c:v>46.362313626025497</c:v>
                </c:pt>
                <c:pt idx="3376">
                  <c:v>46.376050607840703</c:v>
                </c:pt>
                <c:pt idx="3377">
                  <c:v>46.389787589655803</c:v>
                </c:pt>
                <c:pt idx="3378">
                  <c:v>46.403524571470903</c:v>
                </c:pt>
                <c:pt idx="3379">
                  <c:v>46.417261553285996</c:v>
                </c:pt>
                <c:pt idx="3380">
                  <c:v>46.430998535101097</c:v>
                </c:pt>
                <c:pt idx="3381">
                  <c:v>46.444735516916197</c:v>
                </c:pt>
                <c:pt idx="3382">
                  <c:v>46.458472498731403</c:v>
                </c:pt>
                <c:pt idx="3383">
                  <c:v>46.472209480546503</c:v>
                </c:pt>
                <c:pt idx="3384">
                  <c:v>46.485946462361603</c:v>
                </c:pt>
                <c:pt idx="3385">
                  <c:v>46.499683444176704</c:v>
                </c:pt>
                <c:pt idx="3386">
                  <c:v>46.513420425991796</c:v>
                </c:pt>
                <c:pt idx="3387">
                  <c:v>46.527157407807003</c:v>
                </c:pt>
                <c:pt idx="3388">
                  <c:v>46.540894389622103</c:v>
                </c:pt>
                <c:pt idx="3389">
                  <c:v>46.554631371437203</c:v>
                </c:pt>
                <c:pt idx="3390">
                  <c:v>46.568368353252303</c:v>
                </c:pt>
                <c:pt idx="3391">
                  <c:v>46.582105335067403</c:v>
                </c:pt>
                <c:pt idx="3392">
                  <c:v>46.595842316882603</c:v>
                </c:pt>
                <c:pt idx="3393">
                  <c:v>46.609579298697703</c:v>
                </c:pt>
                <c:pt idx="3394">
                  <c:v>46.623316280512803</c:v>
                </c:pt>
                <c:pt idx="3395">
                  <c:v>46.637053262327903</c:v>
                </c:pt>
                <c:pt idx="3396">
                  <c:v>46.650790244143003</c:v>
                </c:pt>
                <c:pt idx="3397">
                  <c:v>46.664527225958103</c:v>
                </c:pt>
                <c:pt idx="3398">
                  <c:v>46.678264207773303</c:v>
                </c:pt>
                <c:pt idx="3399">
                  <c:v>46.692001189588403</c:v>
                </c:pt>
                <c:pt idx="3400">
                  <c:v>46.705738171403503</c:v>
                </c:pt>
                <c:pt idx="3401">
                  <c:v>46.719475153218603</c:v>
                </c:pt>
                <c:pt idx="3402">
                  <c:v>46.733212135033703</c:v>
                </c:pt>
                <c:pt idx="3403">
                  <c:v>46.746949116848903</c:v>
                </c:pt>
                <c:pt idx="3404">
                  <c:v>46.760686098664003</c:v>
                </c:pt>
                <c:pt idx="3405">
                  <c:v>46.774423080479103</c:v>
                </c:pt>
                <c:pt idx="3406">
                  <c:v>46.788160062294203</c:v>
                </c:pt>
                <c:pt idx="3407">
                  <c:v>46.801897044109303</c:v>
                </c:pt>
                <c:pt idx="3408">
                  <c:v>46.815634025924403</c:v>
                </c:pt>
                <c:pt idx="3409">
                  <c:v>46.829371007739603</c:v>
                </c:pt>
                <c:pt idx="3410">
                  <c:v>46.843107989554703</c:v>
                </c:pt>
                <c:pt idx="3411">
                  <c:v>46.856844971369803</c:v>
                </c:pt>
                <c:pt idx="3412">
                  <c:v>46.870581953184903</c:v>
                </c:pt>
                <c:pt idx="3413">
                  <c:v>46.884318935000003</c:v>
                </c:pt>
                <c:pt idx="3414">
                  <c:v>46.898055916815203</c:v>
                </c:pt>
                <c:pt idx="3415">
                  <c:v>46.911792898630303</c:v>
                </c:pt>
                <c:pt idx="3416">
                  <c:v>46.925529880445403</c:v>
                </c:pt>
                <c:pt idx="3417">
                  <c:v>46.939266862260503</c:v>
                </c:pt>
                <c:pt idx="3418">
                  <c:v>46.953003844075603</c:v>
                </c:pt>
                <c:pt idx="3419">
                  <c:v>46.966740825890803</c:v>
                </c:pt>
                <c:pt idx="3420">
                  <c:v>46.980477807705903</c:v>
                </c:pt>
                <c:pt idx="3421">
                  <c:v>46.994214789521003</c:v>
                </c:pt>
                <c:pt idx="3422">
                  <c:v>47.007951771336103</c:v>
                </c:pt>
                <c:pt idx="3423">
                  <c:v>47.021688753151203</c:v>
                </c:pt>
                <c:pt idx="3424">
                  <c:v>47.035425734966303</c:v>
                </c:pt>
                <c:pt idx="3425">
                  <c:v>47.049162716781503</c:v>
                </c:pt>
                <c:pt idx="3426">
                  <c:v>47.062899698596603</c:v>
                </c:pt>
                <c:pt idx="3427">
                  <c:v>47.076636680411703</c:v>
                </c:pt>
                <c:pt idx="3428">
                  <c:v>47.090373662226803</c:v>
                </c:pt>
                <c:pt idx="3429">
                  <c:v>47.104110644041903</c:v>
                </c:pt>
                <c:pt idx="3430">
                  <c:v>47.117847625857102</c:v>
                </c:pt>
                <c:pt idx="3431">
                  <c:v>47.131584607672202</c:v>
                </c:pt>
                <c:pt idx="3432">
                  <c:v>47.145321589487303</c:v>
                </c:pt>
                <c:pt idx="3433">
                  <c:v>47.159058571302403</c:v>
                </c:pt>
                <c:pt idx="3434">
                  <c:v>47.172795553117503</c:v>
                </c:pt>
                <c:pt idx="3435">
                  <c:v>47.186532534932702</c:v>
                </c:pt>
                <c:pt idx="3436">
                  <c:v>47.200269516747802</c:v>
                </c:pt>
                <c:pt idx="3437">
                  <c:v>47.214006498562902</c:v>
                </c:pt>
                <c:pt idx="3438">
                  <c:v>47.227743480378003</c:v>
                </c:pt>
                <c:pt idx="3439">
                  <c:v>47.241480462193103</c:v>
                </c:pt>
                <c:pt idx="3440">
                  <c:v>47.255217444008203</c:v>
                </c:pt>
                <c:pt idx="3441">
                  <c:v>47.268954425823402</c:v>
                </c:pt>
                <c:pt idx="3442">
                  <c:v>47.282691407638502</c:v>
                </c:pt>
                <c:pt idx="3443">
                  <c:v>47.296428389453602</c:v>
                </c:pt>
                <c:pt idx="3444">
                  <c:v>47.310165371268702</c:v>
                </c:pt>
                <c:pt idx="3445">
                  <c:v>47.323902353083803</c:v>
                </c:pt>
                <c:pt idx="3446">
                  <c:v>47.337639334899002</c:v>
                </c:pt>
                <c:pt idx="3447">
                  <c:v>47.351376316714102</c:v>
                </c:pt>
                <c:pt idx="3448">
                  <c:v>47.365113298529202</c:v>
                </c:pt>
                <c:pt idx="3449">
                  <c:v>47.378850280344302</c:v>
                </c:pt>
                <c:pt idx="3450">
                  <c:v>47.392587262159402</c:v>
                </c:pt>
                <c:pt idx="3451">
                  <c:v>47.406324243974602</c:v>
                </c:pt>
                <c:pt idx="3452">
                  <c:v>47.420061225789702</c:v>
                </c:pt>
                <c:pt idx="3453">
                  <c:v>47.433798207604802</c:v>
                </c:pt>
                <c:pt idx="3454">
                  <c:v>47.447535189419902</c:v>
                </c:pt>
                <c:pt idx="3455">
                  <c:v>47.461272171235002</c:v>
                </c:pt>
                <c:pt idx="3456">
                  <c:v>47.475009153050102</c:v>
                </c:pt>
                <c:pt idx="3457">
                  <c:v>47.488746134865302</c:v>
                </c:pt>
                <c:pt idx="3458">
                  <c:v>47.502483116680402</c:v>
                </c:pt>
                <c:pt idx="3459">
                  <c:v>47.516220098495502</c:v>
                </c:pt>
                <c:pt idx="3460">
                  <c:v>47.529957080310602</c:v>
                </c:pt>
                <c:pt idx="3461">
                  <c:v>47.543694062125702</c:v>
                </c:pt>
                <c:pt idx="3462">
                  <c:v>47.557431043940902</c:v>
                </c:pt>
                <c:pt idx="3463">
                  <c:v>47.571168025756002</c:v>
                </c:pt>
                <c:pt idx="3464">
                  <c:v>47.584905007571102</c:v>
                </c:pt>
                <c:pt idx="3465">
                  <c:v>47.598641989386202</c:v>
                </c:pt>
                <c:pt idx="3466">
                  <c:v>47.612378971201302</c:v>
                </c:pt>
                <c:pt idx="3467">
                  <c:v>47.626115953016502</c:v>
                </c:pt>
                <c:pt idx="3468">
                  <c:v>47.639852934831602</c:v>
                </c:pt>
                <c:pt idx="3469">
                  <c:v>47.653589916646702</c:v>
                </c:pt>
                <c:pt idx="3470">
                  <c:v>47.667326898461802</c:v>
                </c:pt>
                <c:pt idx="3471">
                  <c:v>47.681063880276902</c:v>
                </c:pt>
                <c:pt idx="3472">
                  <c:v>47.694800862092002</c:v>
                </c:pt>
                <c:pt idx="3473">
                  <c:v>47.708537843907202</c:v>
                </c:pt>
                <c:pt idx="3474">
                  <c:v>47.722274825722302</c:v>
                </c:pt>
                <c:pt idx="3475">
                  <c:v>47.736011807537402</c:v>
                </c:pt>
                <c:pt idx="3476">
                  <c:v>47.749748789352502</c:v>
                </c:pt>
                <c:pt idx="3477">
                  <c:v>47.763485771167602</c:v>
                </c:pt>
                <c:pt idx="3478">
                  <c:v>47.777222752982802</c:v>
                </c:pt>
                <c:pt idx="3479">
                  <c:v>47.790959734797902</c:v>
                </c:pt>
                <c:pt idx="3480">
                  <c:v>47.804696716613002</c:v>
                </c:pt>
                <c:pt idx="3481">
                  <c:v>47.818433698428102</c:v>
                </c:pt>
                <c:pt idx="3482">
                  <c:v>47.832170680243202</c:v>
                </c:pt>
                <c:pt idx="3483">
                  <c:v>47.845907662058401</c:v>
                </c:pt>
                <c:pt idx="3484">
                  <c:v>47.859644643873501</c:v>
                </c:pt>
                <c:pt idx="3485">
                  <c:v>47.873381625688602</c:v>
                </c:pt>
                <c:pt idx="3486">
                  <c:v>47.887118607503702</c:v>
                </c:pt>
                <c:pt idx="3487">
                  <c:v>47.900855589318802</c:v>
                </c:pt>
                <c:pt idx="3488">
                  <c:v>47.914592571133902</c:v>
                </c:pt>
                <c:pt idx="3489">
                  <c:v>47.928329552949101</c:v>
                </c:pt>
                <c:pt idx="3490">
                  <c:v>47.942066534764201</c:v>
                </c:pt>
                <c:pt idx="3491">
                  <c:v>47.955803516579302</c:v>
                </c:pt>
                <c:pt idx="3492">
                  <c:v>47.969540498394402</c:v>
                </c:pt>
                <c:pt idx="3493">
                  <c:v>47.983277480209502</c:v>
                </c:pt>
                <c:pt idx="3494">
                  <c:v>47.997014462024701</c:v>
                </c:pt>
                <c:pt idx="3495">
                  <c:v>48.010751443839801</c:v>
                </c:pt>
                <c:pt idx="3496">
                  <c:v>48.024488425654901</c:v>
                </c:pt>
                <c:pt idx="3497">
                  <c:v>48.038225407470001</c:v>
                </c:pt>
                <c:pt idx="3498">
                  <c:v>48.051962389285102</c:v>
                </c:pt>
                <c:pt idx="3499">
                  <c:v>48.065699371100301</c:v>
                </c:pt>
                <c:pt idx="3500">
                  <c:v>48.079436352915401</c:v>
                </c:pt>
                <c:pt idx="3501">
                  <c:v>48.093173334730501</c:v>
                </c:pt>
                <c:pt idx="3502">
                  <c:v>48.106910316545601</c:v>
                </c:pt>
                <c:pt idx="3503">
                  <c:v>48.120647298360701</c:v>
                </c:pt>
                <c:pt idx="3504">
                  <c:v>48.134384280175802</c:v>
                </c:pt>
                <c:pt idx="3505">
                  <c:v>48.148121261991001</c:v>
                </c:pt>
                <c:pt idx="3506">
                  <c:v>48.161858243806101</c:v>
                </c:pt>
                <c:pt idx="3507">
                  <c:v>48.175595225621201</c:v>
                </c:pt>
                <c:pt idx="3508">
                  <c:v>48.189332207436301</c:v>
                </c:pt>
                <c:pt idx="3509">
                  <c:v>48.203069189251401</c:v>
                </c:pt>
                <c:pt idx="3510">
                  <c:v>48.216806171066601</c:v>
                </c:pt>
                <c:pt idx="3511">
                  <c:v>48.230543152881701</c:v>
                </c:pt>
                <c:pt idx="3512">
                  <c:v>48.244280134696801</c:v>
                </c:pt>
                <c:pt idx="3513">
                  <c:v>48.258017116511901</c:v>
                </c:pt>
                <c:pt idx="3514">
                  <c:v>48.271754098327001</c:v>
                </c:pt>
                <c:pt idx="3515">
                  <c:v>48.285491080142101</c:v>
                </c:pt>
                <c:pt idx="3516">
                  <c:v>48.299228061957301</c:v>
                </c:pt>
                <c:pt idx="3517">
                  <c:v>48.312965043772401</c:v>
                </c:pt>
                <c:pt idx="3518">
                  <c:v>48.326702025587501</c:v>
                </c:pt>
                <c:pt idx="3519">
                  <c:v>48.340439007402601</c:v>
                </c:pt>
                <c:pt idx="3520">
                  <c:v>48.354175989217701</c:v>
                </c:pt>
                <c:pt idx="3521">
                  <c:v>48.367912971032901</c:v>
                </c:pt>
                <c:pt idx="3522">
                  <c:v>48.381649952848001</c:v>
                </c:pt>
                <c:pt idx="3523">
                  <c:v>48.395386934663101</c:v>
                </c:pt>
                <c:pt idx="3524">
                  <c:v>48.409123916478201</c:v>
                </c:pt>
                <c:pt idx="3525">
                  <c:v>48.422860898293301</c:v>
                </c:pt>
                <c:pt idx="3526">
                  <c:v>48.436597880108501</c:v>
                </c:pt>
                <c:pt idx="3527">
                  <c:v>48.450334861923601</c:v>
                </c:pt>
                <c:pt idx="3528">
                  <c:v>48.464071843738701</c:v>
                </c:pt>
                <c:pt idx="3529">
                  <c:v>48.477808825553801</c:v>
                </c:pt>
                <c:pt idx="3530">
                  <c:v>48.491545807368901</c:v>
                </c:pt>
                <c:pt idx="3531">
                  <c:v>48.505282789184001</c:v>
                </c:pt>
                <c:pt idx="3532">
                  <c:v>48.519019770999201</c:v>
                </c:pt>
                <c:pt idx="3533">
                  <c:v>48.532756752814301</c:v>
                </c:pt>
                <c:pt idx="3534">
                  <c:v>48.546493734629401</c:v>
                </c:pt>
                <c:pt idx="3535">
                  <c:v>48.560230716444501</c:v>
                </c:pt>
                <c:pt idx="3536">
                  <c:v>48.573967698259601</c:v>
                </c:pt>
                <c:pt idx="3537">
                  <c:v>48.5877046800748</c:v>
                </c:pt>
                <c:pt idx="3538">
                  <c:v>48.601441661889901</c:v>
                </c:pt>
                <c:pt idx="3539">
                  <c:v>48.615178643705001</c:v>
                </c:pt>
                <c:pt idx="3540">
                  <c:v>48.628915625520101</c:v>
                </c:pt>
                <c:pt idx="3541">
                  <c:v>48.642652607335201</c:v>
                </c:pt>
                <c:pt idx="3542">
                  <c:v>48.6563895891504</c:v>
                </c:pt>
                <c:pt idx="3543">
                  <c:v>48.6701265709655</c:v>
                </c:pt>
                <c:pt idx="3544">
                  <c:v>48.683863552780601</c:v>
                </c:pt>
                <c:pt idx="3545">
                  <c:v>48.697600534595701</c:v>
                </c:pt>
                <c:pt idx="3546">
                  <c:v>48.711337516410801</c:v>
                </c:pt>
                <c:pt idx="3547">
                  <c:v>48.725074498225901</c:v>
                </c:pt>
                <c:pt idx="3548">
                  <c:v>48.7388114800411</c:v>
                </c:pt>
                <c:pt idx="3549">
                  <c:v>48.7525484618562</c:v>
                </c:pt>
                <c:pt idx="3550">
                  <c:v>48.7662854436713</c:v>
                </c:pt>
                <c:pt idx="3551">
                  <c:v>48.780022425486401</c:v>
                </c:pt>
                <c:pt idx="3552">
                  <c:v>48.793759407301501</c:v>
                </c:pt>
                <c:pt idx="3553">
                  <c:v>48.8074963891167</c:v>
                </c:pt>
                <c:pt idx="3554">
                  <c:v>48.8212333709318</c:v>
                </c:pt>
                <c:pt idx="3555">
                  <c:v>48.8349703527469</c:v>
                </c:pt>
                <c:pt idx="3556">
                  <c:v>48.848707334562</c:v>
                </c:pt>
                <c:pt idx="3557">
                  <c:v>48.862444316377101</c:v>
                </c:pt>
                <c:pt idx="3558">
                  <c:v>48.8761812981923</c:v>
                </c:pt>
                <c:pt idx="3559">
                  <c:v>48.8899182800074</c:v>
                </c:pt>
                <c:pt idx="3560">
                  <c:v>48.9036552618225</c:v>
                </c:pt>
                <c:pt idx="3561">
                  <c:v>48.9173922436376</c:v>
                </c:pt>
                <c:pt idx="3562">
                  <c:v>48.9311292254527</c:v>
                </c:pt>
                <c:pt idx="3563">
                  <c:v>48.9448662072678</c:v>
                </c:pt>
                <c:pt idx="3564">
                  <c:v>48.958603189083</c:v>
                </c:pt>
                <c:pt idx="3565">
                  <c:v>48.9723401708981</c:v>
                </c:pt>
                <c:pt idx="3566">
                  <c:v>48.9860771527132</c:v>
                </c:pt>
                <c:pt idx="3567">
                  <c:v>48.9998141345283</c:v>
                </c:pt>
                <c:pt idx="3568">
                  <c:v>49.0135511163434</c:v>
                </c:pt>
                <c:pt idx="3569">
                  <c:v>49.0272880981586</c:v>
                </c:pt>
                <c:pt idx="3570">
                  <c:v>49.0410250799737</c:v>
                </c:pt>
                <c:pt idx="3571">
                  <c:v>49.0547620617888</c:v>
                </c:pt>
                <c:pt idx="3572">
                  <c:v>49.0684990436039</c:v>
                </c:pt>
                <c:pt idx="3573">
                  <c:v>49.082236025419</c:v>
                </c:pt>
                <c:pt idx="3574">
                  <c:v>49.0959730072342</c:v>
                </c:pt>
                <c:pt idx="3575">
                  <c:v>49.1097099890493</c:v>
                </c:pt>
                <c:pt idx="3576">
                  <c:v>49.1234469708644</c:v>
                </c:pt>
                <c:pt idx="3577">
                  <c:v>49.1371839526795</c:v>
                </c:pt>
                <c:pt idx="3578">
                  <c:v>49.1509209344946</c:v>
                </c:pt>
                <c:pt idx="3579">
                  <c:v>49.1646579163097</c:v>
                </c:pt>
                <c:pt idx="3580">
                  <c:v>49.1783948981249</c:v>
                </c:pt>
                <c:pt idx="3581">
                  <c:v>49.19213187994</c:v>
                </c:pt>
                <c:pt idx="3582">
                  <c:v>49.2058688617551</c:v>
                </c:pt>
                <c:pt idx="3583">
                  <c:v>49.2196058435702</c:v>
                </c:pt>
                <c:pt idx="3584">
                  <c:v>49.2333428253853</c:v>
                </c:pt>
                <c:pt idx="3585">
                  <c:v>49.2470798072005</c:v>
                </c:pt>
                <c:pt idx="3586">
                  <c:v>49.2608167890156</c:v>
                </c:pt>
                <c:pt idx="3587">
                  <c:v>49.2745537708307</c:v>
                </c:pt>
                <c:pt idx="3588">
                  <c:v>49.2882907526458</c:v>
                </c:pt>
                <c:pt idx="3589">
                  <c:v>49.3020277344609</c:v>
                </c:pt>
                <c:pt idx="3590">
                  <c:v>49.315764716276</c:v>
                </c:pt>
                <c:pt idx="3591">
                  <c:v>49.3295016980912</c:v>
                </c:pt>
                <c:pt idx="3592">
                  <c:v>49.3432386799063</c:v>
                </c:pt>
                <c:pt idx="3593">
                  <c:v>49.3569756617214</c:v>
                </c:pt>
                <c:pt idx="3594">
                  <c:v>49.3707126435365</c:v>
                </c:pt>
                <c:pt idx="3595">
                  <c:v>49.3844496253516</c:v>
                </c:pt>
                <c:pt idx="3596">
                  <c:v>49.398186607166799</c:v>
                </c:pt>
                <c:pt idx="3597">
                  <c:v>49.4119235889819</c:v>
                </c:pt>
                <c:pt idx="3598">
                  <c:v>49.425660570797</c:v>
                </c:pt>
                <c:pt idx="3599">
                  <c:v>49.4393975526121</c:v>
                </c:pt>
                <c:pt idx="3600">
                  <c:v>49.4531345344272</c:v>
                </c:pt>
                <c:pt idx="3601">
                  <c:v>49.4668715162423</c:v>
                </c:pt>
                <c:pt idx="3602">
                  <c:v>49.480608498057499</c:v>
                </c:pt>
                <c:pt idx="3603">
                  <c:v>49.494345479872599</c:v>
                </c:pt>
                <c:pt idx="3604">
                  <c:v>49.5080824616877</c:v>
                </c:pt>
                <c:pt idx="3605">
                  <c:v>49.5218194435028</c:v>
                </c:pt>
                <c:pt idx="3606">
                  <c:v>49.5355564253179</c:v>
                </c:pt>
                <c:pt idx="3607">
                  <c:v>49.549293407133099</c:v>
                </c:pt>
                <c:pt idx="3608">
                  <c:v>49.563030388948199</c:v>
                </c:pt>
                <c:pt idx="3609">
                  <c:v>49.576767370763299</c:v>
                </c:pt>
                <c:pt idx="3610">
                  <c:v>49.5905043525784</c:v>
                </c:pt>
                <c:pt idx="3611">
                  <c:v>49.6042413343935</c:v>
                </c:pt>
                <c:pt idx="3612">
                  <c:v>49.617978316208699</c:v>
                </c:pt>
                <c:pt idx="3613">
                  <c:v>49.631715298023799</c:v>
                </c:pt>
                <c:pt idx="3614">
                  <c:v>49.645452279838899</c:v>
                </c:pt>
                <c:pt idx="3615">
                  <c:v>49.659189261653999</c:v>
                </c:pt>
                <c:pt idx="3616">
                  <c:v>49.672926243469099</c:v>
                </c:pt>
                <c:pt idx="3617">
                  <c:v>49.6866632252842</c:v>
                </c:pt>
                <c:pt idx="3618">
                  <c:v>49.700400207099399</c:v>
                </c:pt>
                <c:pt idx="3619">
                  <c:v>49.714137188914499</c:v>
                </c:pt>
                <c:pt idx="3620">
                  <c:v>49.727874170729599</c:v>
                </c:pt>
                <c:pt idx="3621">
                  <c:v>49.741611152544699</c:v>
                </c:pt>
                <c:pt idx="3622">
                  <c:v>49.755348134359799</c:v>
                </c:pt>
                <c:pt idx="3623">
                  <c:v>49.769085116174999</c:v>
                </c:pt>
                <c:pt idx="3624">
                  <c:v>49.782822097990099</c:v>
                </c:pt>
                <c:pt idx="3625">
                  <c:v>49.796559079805199</c:v>
                </c:pt>
                <c:pt idx="3626">
                  <c:v>49.810296061620299</c:v>
                </c:pt>
                <c:pt idx="3627">
                  <c:v>49.824033043435399</c:v>
                </c:pt>
                <c:pt idx="3628">
                  <c:v>49.837770025250599</c:v>
                </c:pt>
                <c:pt idx="3629">
                  <c:v>49.851507007065699</c:v>
                </c:pt>
                <c:pt idx="3630">
                  <c:v>49.865243988880799</c:v>
                </c:pt>
                <c:pt idx="3631">
                  <c:v>49.878980970695899</c:v>
                </c:pt>
                <c:pt idx="3632">
                  <c:v>49.892717952510999</c:v>
                </c:pt>
                <c:pt idx="3633">
                  <c:v>49.906454934326099</c:v>
                </c:pt>
                <c:pt idx="3634">
                  <c:v>49.920191916141299</c:v>
                </c:pt>
                <c:pt idx="3635">
                  <c:v>49.933928897956399</c:v>
                </c:pt>
                <c:pt idx="3636">
                  <c:v>49.947665879771499</c:v>
                </c:pt>
                <c:pt idx="3637">
                  <c:v>49.961402861586599</c:v>
                </c:pt>
                <c:pt idx="3638">
                  <c:v>49.975139843401699</c:v>
                </c:pt>
                <c:pt idx="3639">
                  <c:v>49.988876825216899</c:v>
                </c:pt>
                <c:pt idx="3640">
                  <c:v>50.002613807031999</c:v>
                </c:pt>
                <c:pt idx="3641">
                  <c:v>50.016350788847099</c:v>
                </c:pt>
                <c:pt idx="3642">
                  <c:v>50.030087770662199</c:v>
                </c:pt>
                <c:pt idx="3643">
                  <c:v>50.043824752477299</c:v>
                </c:pt>
                <c:pt idx="3644">
                  <c:v>50.057561734292499</c:v>
                </c:pt>
                <c:pt idx="3645">
                  <c:v>50.071298716107599</c:v>
                </c:pt>
                <c:pt idx="3646">
                  <c:v>50.085035697922699</c:v>
                </c:pt>
                <c:pt idx="3647">
                  <c:v>50.098772679737799</c:v>
                </c:pt>
                <c:pt idx="3648">
                  <c:v>50.112509661552899</c:v>
                </c:pt>
                <c:pt idx="3649">
                  <c:v>50.126246643367999</c:v>
                </c:pt>
                <c:pt idx="3650">
                  <c:v>50.139983625183199</c:v>
                </c:pt>
                <c:pt idx="3651">
                  <c:v>50.153720606998299</c:v>
                </c:pt>
                <c:pt idx="3652">
                  <c:v>50.167457588813399</c:v>
                </c:pt>
                <c:pt idx="3653">
                  <c:v>50.181194570628499</c:v>
                </c:pt>
                <c:pt idx="3654">
                  <c:v>50.194931552443599</c:v>
                </c:pt>
                <c:pt idx="3655">
                  <c:v>50.208668534258798</c:v>
                </c:pt>
                <c:pt idx="3656">
                  <c:v>50.222405516073898</c:v>
                </c:pt>
                <c:pt idx="3657">
                  <c:v>50.236142497888999</c:v>
                </c:pt>
                <c:pt idx="3658">
                  <c:v>50.249879479704099</c:v>
                </c:pt>
                <c:pt idx="3659">
                  <c:v>50.263616461519199</c:v>
                </c:pt>
                <c:pt idx="3660">
                  <c:v>50.277353443334398</c:v>
                </c:pt>
                <c:pt idx="3661">
                  <c:v>50.291090425149498</c:v>
                </c:pt>
                <c:pt idx="3662">
                  <c:v>50.304827406964598</c:v>
                </c:pt>
                <c:pt idx="3663">
                  <c:v>50.318564388779699</c:v>
                </c:pt>
                <c:pt idx="3664">
                  <c:v>50.332301370594799</c:v>
                </c:pt>
                <c:pt idx="3665">
                  <c:v>50.346038352409899</c:v>
                </c:pt>
                <c:pt idx="3666">
                  <c:v>50.359775334225098</c:v>
                </c:pt>
                <c:pt idx="3667">
                  <c:v>50.373512316040198</c:v>
                </c:pt>
                <c:pt idx="3668">
                  <c:v>50.387249297855298</c:v>
                </c:pt>
                <c:pt idx="3669">
                  <c:v>50.400986279670398</c:v>
                </c:pt>
                <c:pt idx="3670">
                  <c:v>50.414723261485499</c:v>
                </c:pt>
                <c:pt idx="3671">
                  <c:v>50.428460243300698</c:v>
                </c:pt>
                <c:pt idx="3672">
                  <c:v>50.442197225115798</c:v>
                </c:pt>
                <c:pt idx="3673">
                  <c:v>50.455934206930898</c:v>
                </c:pt>
                <c:pt idx="3674">
                  <c:v>50.469671188745998</c:v>
                </c:pt>
                <c:pt idx="3675">
                  <c:v>50.483408170561098</c:v>
                </c:pt>
                <c:pt idx="3676">
                  <c:v>50.497145152376298</c:v>
                </c:pt>
                <c:pt idx="3677">
                  <c:v>50.510882134191398</c:v>
                </c:pt>
                <c:pt idx="3678">
                  <c:v>50.524619116006498</c:v>
                </c:pt>
                <c:pt idx="3679">
                  <c:v>50.538356097821598</c:v>
                </c:pt>
                <c:pt idx="3680">
                  <c:v>50.552093079636698</c:v>
                </c:pt>
                <c:pt idx="3681">
                  <c:v>50.565830061451798</c:v>
                </c:pt>
                <c:pt idx="3682">
                  <c:v>50.579567043266998</c:v>
                </c:pt>
                <c:pt idx="3683">
                  <c:v>50.593304025082098</c:v>
                </c:pt>
                <c:pt idx="3684">
                  <c:v>50.607041006897198</c:v>
                </c:pt>
                <c:pt idx="3685">
                  <c:v>50.620777988712298</c:v>
                </c:pt>
                <c:pt idx="3686">
                  <c:v>50.634514970527398</c:v>
                </c:pt>
                <c:pt idx="3687">
                  <c:v>50.648251952342598</c:v>
                </c:pt>
                <c:pt idx="3688">
                  <c:v>50.661988934157698</c:v>
                </c:pt>
                <c:pt idx="3689">
                  <c:v>50.675725915972798</c:v>
                </c:pt>
                <c:pt idx="3690">
                  <c:v>50.689462897787898</c:v>
                </c:pt>
                <c:pt idx="3691">
                  <c:v>50.703199879602998</c:v>
                </c:pt>
                <c:pt idx="3692">
                  <c:v>50.716936861418198</c:v>
                </c:pt>
                <c:pt idx="3693">
                  <c:v>50.730673843233298</c:v>
                </c:pt>
                <c:pt idx="3694">
                  <c:v>50.744410825048398</c:v>
                </c:pt>
                <c:pt idx="3695">
                  <c:v>50.758147806863498</c:v>
                </c:pt>
                <c:pt idx="3696">
                  <c:v>50.771884788678598</c:v>
                </c:pt>
                <c:pt idx="3697">
                  <c:v>50.785621770493698</c:v>
                </c:pt>
                <c:pt idx="3698">
                  <c:v>50.799358752308898</c:v>
                </c:pt>
                <c:pt idx="3699">
                  <c:v>50.813095734123998</c:v>
                </c:pt>
                <c:pt idx="3700">
                  <c:v>50.826832715939098</c:v>
                </c:pt>
                <c:pt idx="3701">
                  <c:v>50.840569697754198</c:v>
                </c:pt>
                <c:pt idx="3702">
                  <c:v>50.854306679569298</c:v>
                </c:pt>
                <c:pt idx="3703">
                  <c:v>50.868043661384498</c:v>
                </c:pt>
                <c:pt idx="3704">
                  <c:v>50.881780643199598</c:v>
                </c:pt>
                <c:pt idx="3705">
                  <c:v>50.895517625014698</c:v>
                </c:pt>
                <c:pt idx="3706">
                  <c:v>50.909254606829798</c:v>
                </c:pt>
                <c:pt idx="3707">
                  <c:v>50.922991588644898</c:v>
                </c:pt>
                <c:pt idx="3708">
                  <c:v>50.936728570460097</c:v>
                </c:pt>
                <c:pt idx="3709">
                  <c:v>50.950465552275197</c:v>
                </c:pt>
                <c:pt idx="3710">
                  <c:v>50.964202534090298</c:v>
                </c:pt>
                <c:pt idx="3711">
                  <c:v>50.977939515905398</c:v>
                </c:pt>
                <c:pt idx="3712">
                  <c:v>50.991676497720498</c:v>
                </c:pt>
                <c:pt idx="3713">
                  <c:v>51.005413479535598</c:v>
                </c:pt>
                <c:pt idx="3714">
                  <c:v>51.019150461350797</c:v>
                </c:pt>
                <c:pt idx="3715">
                  <c:v>51.032887443165897</c:v>
                </c:pt>
                <c:pt idx="3716">
                  <c:v>51.046624424980998</c:v>
                </c:pt>
                <c:pt idx="3717">
                  <c:v>51.060361406796098</c:v>
                </c:pt>
                <c:pt idx="3718">
                  <c:v>51.074098388611198</c:v>
                </c:pt>
                <c:pt idx="3719">
                  <c:v>51.087835370426397</c:v>
                </c:pt>
                <c:pt idx="3720">
                  <c:v>51.101572352241497</c:v>
                </c:pt>
                <c:pt idx="3721">
                  <c:v>51.115309334056597</c:v>
                </c:pt>
                <c:pt idx="3722">
                  <c:v>51.129046315871697</c:v>
                </c:pt>
                <c:pt idx="3723">
                  <c:v>51.142783297686798</c:v>
                </c:pt>
                <c:pt idx="3724">
                  <c:v>51.156520279501898</c:v>
                </c:pt>
                <c:pt idx="3725">
                  <c:v>51.170257261317097</c:v>
                </c:pt>
                <c:pt idx="3726">
                  <c:v>51.183994243132197</c:v>
                </c:pt>
                <c:pt idx="3727">
                  <c:v>51.197731224947297</c:v>
                </c:pt>
                <c:pt idx="3728">
                  <c:v>51.211468206762397</c:v>
                </c:pt>
                <c:pt idx="3729">
                  <c:v>51.225205188577497</c:v>
                </c:pt>
                <c:pt idx="3730">
                  <c:v>51.238942170392697</c:v>
                </c:pt>
                <c:pt idx="3731">
                  <c:v>51.252679152207797</c:v>
                </c:pt>
                <c:pt idx="3732">
                  <c:v>51.266416134022897</c:v>
                </c:pt>
                <c:pt idx="3733">
                  <c:v>51.280153115837997</c:v>
                </c:pt>
                <c:pt idx="3734">
                  <c:v>51.293890097653097</c:v>
                </c:pt>
                <c:pt idx="3735">
                  <c:v>51.307627079468297</c:v>
                </c:pt>
                <c:pt idx="3736">
                  <c:v>51.321364061283397</c:v>
                </c:pt>
                <c:pt idx="3737">
                  <c:v>51.335101043098497</c:v>
                </c:pt>
                <c:pt idx="3738">
                  <c:v>51.348838024913597</c:v>
                </c:pt>
                <c:pt idx="3739">
                  <c:v>51.362575006728697</c:v>
                </c:pt>
                <c:pt idx="3740">
                  <c:v>51.376311988543797</c:v>
                </c:pt>
                <c:pt idx="3741">
                  <c:v>51.390048970358997</c:v>
                </c:pt>
                <c:pt idx="3742">
                  <c:v>51.403785952174097</c:v>
                </c:pt>
                <c:pt idx="3743">
                  <c:v>51.417522933989197</c:v>
                </c:pt>
                <c:pt idx="3744">
                  <c:v>51.431259915804297</c:v>
                </c:pt>
                <c:pt idx="3745">
                  <c:v>51.444996897619397</c:v>
                </c:pt>
                <c:pt idx="3746">
                  <c:v>51.458733879434597</c:v>
                </c:pt>
                <c:pt idx="3747">
                  <c:v>51.472470861249697</c:v>
                </c:pt>
                <c:pt idx="3748">
                  <c:v>51.486207843064797</c:v>
                </c:pt>
                <c:pt idx="3749">
                  <c:v>51.499944824879897</c:v>
                </c:pt>
                <c:pt idx="3750">
                  <c:v>51.513681806694997</c:v>
                </c:pt>
                <c:pt idx="3751">
                  <c:v>51.527418788510197</c:v>
                </c:pt>
                <c:pt idx="3752">
                  <c:v>51.541155770325297</c:v>
                </c:pt>
                <c:pt idx="3753">
                  <c:v>51.554892752140397</c:v>
                </c:pt>
                <c:pt idx="3754">
                  <c:v>51.568629733955497</c:v>
                </c:pt>
                <c:pt idx="3755">
                  <c:v>51.582366715770597</c:v>
                </c:pt>
                <c:pt idx="3756">
                  <c:v>51.596103697585697</c:v>
                </c:pt>
                <c:pt idx="3757">
                  <c:v>51.609840679400897</c:v>
                </c:pt>
                <c:pt idx="3758">
                  <c:v>51.623577661215997</c:v>
                </c:pt>
                <c:pt idx="3759">
                  <c:v>51.637314643031097</c:v>
                </c:pt>
                <c:pt idx="3760">
                  <c:v>51.651051624846197</c:v>
                </c:pt>
                <c:pt idx="3761">
                  <c:v>51.664788606661297</c:v>
                </c:pt>
                <c:pt idx="3762">
                  <c:v>51.678525588476496</c:v>
                </c:pt>
                <c:pt idx="3763">
                  <c:v>51.692262570291597</c:v>
                </c:pt>
                <c:pt idx="3764">
                  <c:v>51.705999552106697</c:v>
                </c:pt>
                <c:pt idx="3765">
                  <c:v>51.719736533921797</c:v>
                </c:pt>
                <c:pt idx="3766">
                  <c:v>51.733473515736897</c:v>
                </c:pt>
                <c:pt idx="3767">
                  <c:v>51.747210497552103</c:v>
                </c:pt>
                <c:pt idx="3768">
                  <c:v>51.760947479367204</c:v>
                </c:pt>
                <c:pt idx="3769">
                  <c:v>51.774684461182297</c:v>
                </c:pt>
                <c:pt idx="3770">
                  <c:v>51.788421442997397</c:v>
                </c:pt>
                <c:pt idx="3771">
                  <c:v>51.802158424812497</c:v>
                </c:pt>
                <c:pt idx="3772">
                  <c:v>51.815895406627597</c:v>
                </c:pt>
                <c:pt idx="3773">
                  <c:v>51.829632388442803</c:v>
                </c:pt>
                <c:pt idx="3774">
                  <c:v>51.843369370257903</c:v>
                </c:pt>
                <c:pt idx="3775">
                  <c:v>51.857106352072996</c:v>
                </c:pt>
                <c:pt idx="3776">
                  <c:v>51.870843333888097</c:v>
                </c:pt>
                <c:pt idx="3777">
                  <c:v>51.884580315703197</c:v>
                </c:pt>
                <c:pt idx="3778">
                  <c:v>51.898317297518403</c:v>
                </c:pt>
                <c:pt idx="3779">
                  <c:v>51.912054279333503</c:v>
                </c:pt>
                <c:pt idx="3780">
                  <c:v>51.925791261148603</c:v>
                </c:pt>
                <c:pt idx="3781">
                  <c:v>51.939528242963704</c:v>
                </c:pt>
                <c:pt idx="3782">
                  <c:v>51.953265224778796</c:v>
                </c:pt>
                <c:pt idx="3783">
                  <c:v>51.967002206594003</c:v>
                </c:pt>
                <c:pt idx="3784">
                  <c:v>51.980739188409103</c:v>
                </c:pt>
                <c:pt idx="3785">
                  <c:v>51.994476170224203</c:v>
                </c:pt>
                <c:pt idx="3786">
                  <c:v>52.008213152039303</c:v>
                </c:pt>
                <c:pt idx="3787">
                  <c:v>52.021950133854403</c:v>
                </c:pt>
                <c:pt idx="3788">
                  <c:v>52.035687115669496</c:v>
                </c:pt>
                <c:pt idx="3789">
                  <c:v>52.049424097484703</c:v>
                </c:pt>
                <c:pt idx="3790">
                  <c:v>52.063161079299803</c:v>
                </c:pt>
                <c:pt idx="3791">
                  <c:v>52.076898061114903</c:v>
                </c:pt>
                <c:pt idx="3792">
                  <c:v>52.090635042930003</c:v>
                </c:pt>
                <c:pt idx="3793">
                  <c:v>52.104372024745103</c:v>
                </c:pt>
                <c:pt idx="3794">
                  <c:v>52.118109006560303</c:v>
                </c:pt>
                <c:pt idx="3795">
                  <c:v>52.131845988375403</c:v>
                </c:pt>
                <c:pt idx="3796">
                  <c:v>52.145582970190503</c:v>
                </c:pt>
                <c:pt idx="3797">
                  <c:v>52.159319952005603</c:v>
                </c:pt>
                <c:pt idx="3798">
                  <c:v>52.173056933820703</c:v>
                </c:pt>
                <c:pt idx="3799">
                  <c:v>52.186793915635903</c:v>
                </c:pt>
                <c:pt idx="3800">
                  <c:v>52.200530897451003</c:v>
                </c:pt>
                <c:pt idx="3801">
                  <c:v>52.214267879266103</c:v>
                </c:pt>
                <c:pt idx="3802">
                  <c:v>52.228004861081203</c:v>
                </c:pt>
                <c:pt idx="3803">
                  <c:v>52.241741842896303</c:v>
                </c:pt>
                <c:pt idx="3804">
                  <c:v>52.255478824711403</c:v>
                </c:pt>
                <c:pt idx="3805">
                  <c:v>52.269215806526603</c:v>
                </c:pt>
                <c:pt idx="3806">
                  <c:v>52.282952788341703</c:v>
                </c:pt>
                <c:pt idx="3807">
                  <c:v>52.296689770156803</c:v>
                </c:pt>
                <c:pt idx="3808">
                  <c:v>52.310426751971903</c:v>
                </c:pt>
                <c:pt idx="3809">
                  <c:v>52.324163733787003</c:v>
                </c:pt>
                <c:pt idx="3810">
                  <c:v>52.337900715602203</c:v>
                </c:pt>
                <c:pt idx="3811">
                  <c:v>52.351637697417303</c:v>
                </c:pt>
                <c:pt idx="3812">
                  <c:v>52.365374679232403</c:v>
                </c:pt>
                <c:pt idx="3813">
                  <c:v>52.379111661047503</c:v>
                </c:pt>
                <c:pt idx="3814">
                  <c:v>52.392848642862603</c:v>
                </c:pt>
                <c:pt idx="3815">
                  <c:v>52.406585624677803</c:v>
                </c:pt>
                <c:pt idx="3816">
                  <c:v>52.420322606492903</c:v>
                </c:pt>
                <c:pt idx="3817">
                  <c:v>52.434059588308003</c:v>
                </c:pt>
                <c:pt idx="3818">
                  <c:v>52.447796570123103</c:v>
                </c:pt>
                <c:pt idx="3819">
                  <c:v>52.461533551938203</c:v>
                </c:pt>
                <c:pt idx="3820">
                  <c:v>52.475270533753303</c:v>
                </c:pt>
                <c:pt idx="3821">
                  <c:v>52.489007515568503</c:v>
                </c:pt>
                <c:pt idx="3822">
                  <c:v>52.502744497383603</c:v>
                </c:pt>
                <c:pt idx="3823">
                  <c:v>52.516481479198703</c:v>
                </c:pt>
                <c:pt idx="3824">
                  <c:v>52.530218461013803</c:v>
                </c:pt>
                <c:pt idx="3825">
                  <c:v>52.543955442828903</c:v>
                </c:pt>
                <c:pt idx="3826">
                  <c:v>52.557692424644102</c:v>
                </c:pt>
                <c:pt idx="3827">
                  <c:v>52.571429406459202</c:v>
                </c:pt>
                <c:pt idx="3828">
                  <c:v>52.585166388274303</c:v>
                </c:pt>
                <c:pt idx="3829">
                  <c:v>52.598903370089403</c:v>
                </c:pt>
                <c:pt idx="3830">
                  <c:v>52.612640351904503</c:v>
                </c:pt>
                <c:pt idx="3831">
                  <c:v>52.626377333719603</c:v>
                </c:pt>
                <c:pt idx="3832">
                  <c:v>52.640114315534802</c:v>
                </c:pt>
                <c:pt idx="3833">
                  <c:v>52.653851297349902</c:v>
                </c:pt>
                <c:pt idx="3834">
                  <c:v>52.667588279165003</c:v>
                </c:pt>
                <c:pt idx="3835">
                  <c:v>52.681325260980103</c:v>
                </c:pt>
                <c:pt idx="3836">
                  <c:v>52.695062242795203</c:v>
                </c:pt>
                <c:pt idx="3837">
                  <c:v>52.708799224610402</c:v>
                </c:pt>
                <c:pt idx="3838">
                  <c:v>52.722536206425502</c:v>
                </c:pt>
                <c:pt idx="3839">
                  <c:v>52.736273188240602</c:v>
                </c:pt>
                <c:pt idx="3840">
                  <c:v>52.750010170055702</c:v>
                </c:pt>
                <c:pt idx="3841">
                  <c:v>52.763747151870803</c:v>
                </c:pt>
                <c:pt idx="3842">
                  <c:v>52.777484133686002</c:v>
                </c:pt>
                <c:pt idx="3843">
                  <c:v>52.791221115501102</c:v>
                </c:pt>
                <c:pt idx="3844">
                  <c:v>52.804958097316202</c:v>
                </c:pt>
                <c:pt idx="3845">
                  <c:v>52.818695079131302</c:v>
                </c:pt>
                <c:pt idx="3846">
                  <c:v>52.832432060946402</c:v>
                </c:pt>
                <c:pt idx="3847">
                  <c:v>52.846169042761503</c:v>
                </c:pt>
                <c:pt idx="3848">
                  <c:v>52.859906024576702</c:v>
                </c:pt>
                <c:pt idx="3849">
                  <c:v>52.873643006391802</c:v>
                </c:pt>
                <c:pt idx="3850">
                  <c:v>52.887379988206902</c:v>
                </c:pt>
                <c:pt idx="3851">
                  <c:v>52.901116970022002</c:v>
                </c:pt>
                <c:pt idx="3852">
                  <c:v>52.914853951837102</c:v>
                </c:pt>
                <c:pt idx="3853">
                  <c:v>52.928590933652302</c:v>
                </c:pt>
                <c:pt idx="3854">
                  <c:v>52.942327915467402</c:v>
                </c:pt>
                <c:pt idx="3855">
                  <c:v>52.956064897282502</c:v>
                </c:pt>
                <c:pt idx="3856">
                  <c:v>52.969801879097602</c:v>
                </c:pt>
                <c:pt idx="3857">
                  <c:v>52.983538860912702</c:v>
                </c:pt>
                <c:pt idx="3858">
                  <c:v>52.997275842727902</c:v>
                </c:pt>
                <c:pt idx="3859">
                  <c:v>53.011012824543002</c:v>
                </c:pt>
                <c:pt idx="3860">
                  <c:v>53.024749806358102</c:v>
                </c:pt>
                <c:pt idx="3861">
                  <c:v>53.038486788173202</c:v>
                </c:pt>
                <c:pt idx="3862">
                  <c:v>53.052223769988302</c:v>
                </c:pt>
                <c:pt idx="3863">
                  <c:v>53.065960751803402</c:v>
                </c:pt>
                <c:pt idx="3864">
                  <c:v>53.079697733618602</c:v>
                </c:pt>
                <c:pt idx="3865">
                  <c:v>53.093434715433702</c:v>
                </c:pt>
                <c:pt idx="3866">
                  <c:v>53.107171697248802</c:v>
                </c:pt>
                <c:pt idx="3867">
                  <c:v>53.120908679063902</c:v>
                </c:pt>
                <c:pt idx="3868">
                  <c:v>53.134645660879002</c:v>
                </c:pt>
                <c:pt idx="3869">
                  <c:v>53.148382642694202</c:v>
                </c:pt>
                <c:pt idx="3870">
                  <c:v>53.162119624509302</c:v>
                </c:pt>
                <c:pt idx="3871">
                  <c:v>53.175856606324402</c:v>
                </c:pt>
                <c:pt idx="3872">
                  <c:v>53.189593588139502</c:v>
                </c:pt>
                <c:pt idx="3873">
                  <c:v>53.203330569954602</c:v>
                </c:pt>
                <c:pt idx="3874">
                  <c:v>53.217067551769802</c:v>
                </c:pt>
                <c:pt idx="3875">
                  <c:v>53.230804533584902</c:v>
                </c:pt>
                <c:pt idx="3876">
                  <c:v>53.244541515400002</c:v>
                </c:pt>
                <c:pt idx="3877">
                  <c:v>53.258278497215102</c:v>
                </c:pt>
                <c:pt idx="3878">
                  <c:v>53.272015479030202</c:v>
                </c:pt>
                <c:pt idx="3879">
                  <c:v>53.285752460845302</c:v>
                </c:pt>
                <c:pt idx="3880">
                  <c:v>53.299489442660501</c:v>
                </c:pt>
                <c:pt idx="3881">
                  <c:v>53.313226424475602</c:v>
                </c:pt>
                <c:pt idx="3882">
                  <c:v>53.326963406290702</c:v>
                </c:pt>
                <c:pt idx="3883">
                  <c:v>53.340700388105802</c:v>
                </c:pt>
                <c:pt idx="3884">
                  <c:v>53.354437369920902</c:v>
                </c:pt>
                <c:pt idx="3885">
                  <c:v>53.368174351736101</c:v>
                </c:pt>
                <c:pt idx="3886">
                  <c:v>53.381911333551201</c:v>
                </c:pt>
                <c:pt idx="3887">
                  <c:v>53.395648315366302</c:v>
                </c:pt>
                <c:pt idx="3888">
                  <c:v>53.409385297181402</c:v>
                </c:pt>
                <c:pt idx="3889">
                  <c:v>53.423122278996502</c:v>
                </c:pt>
                <c:pt idx="3890">
                  <c:v>53.436859260811701</c:v>
                </c:pt>
                <c:pt idx="3891">
                  <c:v>53.450596242626801</c:v>
                </c:pt>
                <c:pt idx="3892">
                  <c:v>53.464333224441901</c:v>
                </c:pt>
                <c:pt idx="3893">
                  <c:v>53.478070206257001</c:v>
                </c:pt>
                <c:pt idx="3894">
                  <c:v>53.491807188072102</c:v>
                </c:pt>
                <c:pt idx="3895">
                  <c:v>53.505544169887202</c:v>
                </c:pt>
                <c:pt idx="3896">
                  <c:v>53.519281151702401</c:v>
                </c:pt>
                <c:pt idx="3897">
                  <c:v>53.533018133517501</c:v>
                </c:pt>
                <c:pt idx="3898">
                  <c:v>53.546755115332601</c:v>
                </c:pt>
                <c:pt idx="3899">
                  <c:v>53.560492097147701</c:v>
                </c:pt>
                <c:pt idx="3900">
                  <c:v>53.574229078962802</c:v>
                </c:pt>
                <c:pt idx="3901">
                  <c:v>53.587966060778001</c:v>
                </c:pt>
                <c:pt idx="3902">
                  <c:v>53.601703042593101</c:v>
                </c:pt>
                <c:pt idx="3903">
                  <c:v>53.615440024408201</c:v>
                </c:pt>
                <c:pt idx="3904">
                  <c:v>53.629177006223301</c:v>
                </c:pt>
                <c:pt idx="3905">
                  <c:v>53.642913988038401</c:v>
                </c:pt>
                <c:pt idx="3906">
                  <c:v>53.656650969853601</c:v>
                </c:pt>
                <c:pt idx="3907">
                  <c:v>53.670387951668701</c:v>
                </c:pt>
                <c:pt idx="3908">
                  <c:v>53.684124933483801</c:v>
                </c:pt>
                <c:pt idx="3909">
                  <c:v>53.697861915298901</c:v>
                </c:pt>
                <c:pt idx="3910">
                  <c:v>53.711598897114001</c:v>
                </c:pt>
                <c:pt idx="3911">
                  <c:v>53.725335878929101</c:v>
                </c:pt>
                <c:pt idx="3912">
                  <c:v>53.739072860744301</c:v>
                </c:pt>
                <c:pt idx="3913">
                  <c:v>53.752809842559401</c:v>
                </c:pt>
                <c:pt idx="3914">
                  <c:v>53.766546824374501</c:v>
                </c:pt>
                <c:pt idx="3915">
                  <c:v>53.780283806189601</c:v>
                </c:pt>
                <c:pt idx="3916">
                  <c:v>53.794020788004701</c:v>
                </c:pt>
                <c:pt idx="3917">
                  <c:v>53.807757769819901</c:v>
                </c:pt>
                <c:pt idx="3918">
                  <c:v>53.821494751635001</c:v>
                </c:pt>
                <c:pt idx="3919">
                  <c:v>53.835231733450101</c:v>
                </c:pt>
                <c:pt idx="3920">
                  <c:v>53.848968715265201</c:v>
                </c:pt>
                <c:pt idx="3921">
                  <c:v>53.862705697080301</c:v>
                </c:pt>
                <c:pt idx="3922">
                  <c:v>53.876442678895501</c:v>
                </c:pt>
                <c:pt idx="3923">
                  <c:v>53.890179660710601</c:v>
                </c:pt>
                <c:pt idx="3924">
                  <c:v>53.903916642525701</c:v>
                </c:pt>
                <c:pt idx="3925">
                  <c:v>53.917653624340801</c:v>
                </c:pt>
                <c:pt idx="3926">
                  <c:v>53.931390606155901</c:v>
                </c:pt>
                <c:pt idx="3927">
                  <c:v>53.945127587971001</c:v>
                </c:pt>
                <c:pt idx="3928">
                  <c:v>53.958864569786201</c:v>
                </c:pt>
                <c:pt idx="3929">
                  <c:v>53.972601551601301</c:v>
                </c:pt>
                <c:pt idx="3930">
                  <c:v>53.986338533416401</c:v>
                </c:pt>
                <c:pt idx="3931">
                  <c:v>54.000075515231501</c:v>
                </c:pt>
                <c:pt idx="3932">
                  <c:v>54.013812497046601</c:v>
                </c:pt>
                <c:pt idx="3933">
                  <c:v>54.0275494788618</c:v>
                </c:pt>
                <c:pt idx="3934">
                  <c:v>54.041286460676901</c:v>
                </c:pt>
                <c:pt idx="3935">
                  <c:v>54.055023442492001</c:v>
                </c:pt>
                <c:pt idx="3936">
                  <c:v>54.068760424307101</c:v>
                </c:pt>
                <c:pt idx="3937">
                  <c:v>54.082497406122201</c:v>
                </c:pt>
                <c:pt idx="3938">
                  <c:v>54.096234387937301</c:v>
                </c:pt>
                <c:pt idx="3939">
                  <c:v>54.1099713697525</c:v>
                </c:pt>
                <c:pt idx="3940">
                  <c:v>54.123708351567601</c:v>
                </c:pt>
                <c:pt idx="3941">
                  <c:v>54.137445333382701</c:v>
                </c:pt>
                <c:pt idx="3942">
                  <c:v>54.151182315197801</c:v>
                </c:pt>
                <c:pt idx="3943">
                  <c:v>54.164919297012901</c:v>
                </c:pt>
                <c:pt idx="3944">
                  <c:v>54.1786562788281</c:v>
                </c:pt>
                <c:pt idx="3945">
                  <c:v>54.1923932606432</c:v>
                </c:pt>
                <c:pt idx="3946">
                  <c:v>54.2061302424583</c:v>
                </c:pt>
                <c:pt idx="3947">
                  <c:v>54.219867224273401</c:v>
                </c:pt>
                <c:pt idx="3948">
                  <c:v>54.233604206088501</c:v>
                </c:pt>
                <c:pt idx="3949">
                  <c:v>54.2473411879037</c:v>
                </c:pt>
                <c:pt idx="3950">
                  <c:v>54.2610781697188</c:v>
                </c:pt>
                <c:pt idx="3951">
                  <c:v>54.2748151515339</c:v>
                </c:pt>
                <c:pt idx="3952">
                  <c:v>54.288552133349</c:v>
                </c:pt>
                <c:pt idx="3953">
                  <c:v>54.302289115164101</c:v>
                </c:pt>
                <c:pt idx="3954">
                  <c:v>54.316026096979201</c:v>
                </c:pt>
                <c:pt idx="3955">
                  <c:v>54.3297630787944</c:v>
                </c:pt>
                <c:pt idx="3956">
                  <c:v>54.3435000606095</c:v>
                </c:pt>
                <c:pt idx="3957">
                  <c:v>54.3572370424246</c:v>
                </c:pt>
                <c:pt idx="3958">
                  <c:v>54.3709740242397</c:v>
                </c:pt>
                <c:pt idx="3959">
                  <c:v>54.3847110060548</c:v>
                </c:pt>
                <c:pt idx="3960">
                  <c:v>54.39844798787</c:v>
                </c:pt>
                <c:pt idx="3961">
                  <c:v>54.4121849696851</c:v>
                </c:pt>
                <c:pt idx="3962">
                  <c:v>54.4259219515002</c:v>
                </c:pt>
                <c:pt idx="3963">
                  <c:v>54.4396589333153</c:v>
                </c:pt>
                <c:pt idx="3964">
                  <c:v>54.4533959151304</c:v>
                </c:pt>
                <c:pt idx="3965">
                  <c:v>54.4671328969456</c:v>
                </c:pt>
                <c:pt idx="3966">
                  <c:v>54.4808698787607</c:v>
                </c:pt>
                <c:pt idx="3967">
                  <c:v>54.4946068605758</c:v>
                </c:pt>
                <c:pt idx="3968">
                  <c:v>54.5083438423909</c:v>
                </c:pt>
                <c:pt idx="3969">
                  <c:v>54.522080824206</c:v>
                </c:pt>
                <c:pt idx="3970">
                  <c:v>54.5358178060211</c:v>
                </c:pt>
                <c:pt idx="3971">
                  <c:v>54.5495547878363</c:v>
                </c:pt>
                <c:pt idx="3972">
                  <c:v>54.5632917696514</c:v>
                </c:pt>
                <c:pt idx="3973">
                  <c:v>54.5770287514665</c:v>
                </c:pt>
                <c:pt idx="3974">
                  <c:v>54.5907657332816</c:v>
                </c:pt>
                <c:pt idx="3975">
                  <c:v>54.6045027150967</c:v>
                </c:pt>
                <c:pt idx="3976">
                  <c:v>54.6182396969119</c:v>
                </c:pt>
                <c:pt idx="3977">
                  <c:v>54.631976678727</c:v>
                </c:pt>
                <c:pt idx="3978">
                  <c:v>54.6457136605421</c:v>
                </c:pt>
                <c:pt idx="3979">
                  <c:v>54.6594506423572</c:v>
                </c:pt>
                <c:pt idx="3980">
                  <c:v>54.6731876241723</c:v>
                </c:pt>
                <c:pt idx="3981">
                  <c:v>54.6869246059874</c:v>
                </c:pt>
                <c:pt idx="3982">
                  <c:v>54.7006615878026</c:v>
                </c:pt>
                <c:pt idx="3983">
                  <c:v>54.7143985696177</c:v>
                </c:pt>
                <c:pt idx="3984">
                  <c:v>54.7281355514328</c:v>
                </c:pt>
                <c:pt idx="3985">
                  <c:v>54.7418725332479</c:v>
                </c:pt>
                <c:pt idx="3986">
                  <c:v>54.755609515063</c:v>
                </c:pt>
                <c:pt idx="3987">
                  <c:v>54.7693464968782</c:v>
                </c:pt>
                <c:pt idx="3988">
                  <c:v>54.7830834786933</c:v>
                </c:pt>
                <c:pt idx="3989">
                  <c:v>54.7968204605084</c:v>
                </c:pt>
                <c:pt idx="3990">
                  <c:v>54.8105574423235</c:v>
                </c:pt>
                <c:pt idx="3991">
                  <c:v>54.8242944241386</c:v>
                </c:pt>
                <c:pt idx="3992">
                  <c:v>54.838031405953799</c:v>
                </c:pt>
                <c:pt idx="3993">
                  <c:v>54.8517683877689</c:v>
                </c:pt>
                <c:pt idx="3994">
                  <c:v>54.865505369584</c:v>
                </c:pt>
                <c:pt idx="3995">
                  <c:v>54.8792423513991</c:v>
                </c:pt>
                <c:pt idx="3996">
                  <c:v>54.8929793332142</c:v>
                </c:pt>
                <c:pt idx="3997">
                  <c:v>54.9067163150293</c:v>
                </c:pt>
                <c:pt idx="3998">
                  <c:v>54.920453296844499</c:v>
                </c:pt>
                <c:pt idx="3999">
                  <c:v>54.934190278659599</c:v>
                </c:pt>
                <c:pt idx="4000">
                  <c:v>54.9479272604747</c:v>
                </c:pt>
                <c:pt idx="4001">
                  <c:v>54.9616642422898</c:v>
                </c:pt>
                <c:pt idx="4002">
                  <c:v>54.9754012241049</c:v>
                </c:pt>
                <c:pt idx="4003">
                  <c:v>54.989138205920099</c:v>
                </c:pt>
                <c:pt idx="4004">
                  <c:v>55.002875187735199</c:v>
                </c:pt>
                <c:pt idx="4005">
                  <c:v>55.016612169550299</c:v>
                </c:pt>
                <c:pt idx="4006">
                  <c:v>55.0303491513654</c:v>
                </c:pt>
                <c:pt idx="4007">
                  <c:v>55.0440861331805</c:v>
                </c:pt>
                <c:pt idx="4008">
                  <c:v>55.057823114995699</c:v>
                </c:pt>
                <c:pt idx="4009">
                  <c:v>55.071560096810799</c:v>
                </c:pt>
                <c:pt idx="4010">
                  <c:v>55.085297078625899</c:v>
                </c:pt>
                <c:pt idx="4011">
                  <c:v>55.099034060440999</c:v>
                </c:pt>
                <c:pt idx="4012">
                  <c:v>55.112771042256099</c:v>
                </c:pt>
                <c:pt idx="4013">
                  <c:v>55.1265080240712</c:v>
                </c:pt>
                <c:pt idx="4014">
                  <c:v>55.140245005886399</c:v>
                </c:pt>
                <c:pt idx="4015">
                  <c:v>55.153981987701499</c:v>
                </c:pt>
                <c:pt idx="4016">
                  <c:v>55.167718969516599</c:v>
                </c:pt>
                <c:pt idx="4017">
                  <c:v>55.181455951331699</c:v>
                </c:pt>
                <c:pt idx="4018">
                  <c:v>55.195192933146799</c:v>
                </c:pt>
                <c:pt idx="4019">
                  <c:v>55.208929914961999</c:v>
                </c:pt>
                <c:pt idx="4020">
                  <c:v>55.222666896777099</c:v>
                </c:pt>
                <c:pt idx="4021">
                  <c:v>55.236403878592199</c:v>
                </c:pt>
                <c:pt idx="4022">
                  <c:v>55.250140860407299</c:v>
                </c:pt>
                <c:pt idx="4023">
                  <c:v>55.263877842222399</c:v>
                </c:pt>
                <c:pt idx="4024">
                  <c:v>55.277614824037599</c:v>
                </c:pt>
                <c:pt idx="4025">
                  <c:v>55.291351805852699</c:v>
                </c:pt>
                <c:pt idx="4026">
                  <c:v>55.305088787667799</c:v>
                </c:pt>
                <c:pt idx="4027">
                  <c:v>55.318825769482899</c:v>
                </c:pt>
                <c:pt idx="4028">
                  <c:v>55.332562751297999</c:v>
                </c:pt>
                <c:pt idx="4029">
                  <c:v>55.346299733113099</c:v>
                </c:pt>
                <c:pt idx="4030">
                  <c:v>55.360036714928299</c:v>
                </c:pt>
                <c:pt idx="4031">
                  <c:v>55.373773696743399</c:v>
                </c:pt>
                <c:pt idx="4032">
                  <c:v>55.387510678558499</c:v>
                </c:pt>
                <c:pt idx="4033">
                  <c:v>55.401247660373599</c:v>
                </c:pt>
                <c:pt idx="4034">
                  <c:v>55.414984642188699</c:v>
                </c:pt>
                <c:pt idx="4035">
                  <c:v>55.428721624003899</c:v>
                </c:pt>
                <c:pt idx="4036">
                  <c:v>55.442458605818999</c:v>
                </c:pt>
                <c:pt idx="4037">
                  <c:v>55.456195587634099</c:v>
                </c:pt>
                <c:pt idx="4038">
                  <c:v>55.469932569449199</c:v>
                </c:pt>
                <c:pt idx="4039">
                  <c:v>55.483669551264299</c:v>
                </c:pt>
                <c:pt idx="4040">
                  <c:v>55.497406533079399</c:v>
                </c:pt>
                <c:pt idx="4041">
                  <c:v>55.511143514894599</c:v>
                </c:pt>
                <c:pt idx="4042">
                  <c:v>55.524880496709699</c:v>
                </c:pt>
                <c:pt idx="4043">
                  <c:v>55.538617478524799</c:v>
                </c:pt>
                <c:pt idx="4044">
                  <c:v>55.552354460339899</c:v>
                </c:pt>
                <c:pt idx="4045">
                  <c:v>55.566091442154999</c:v>
                </c:pt>
                <c:pt idx="4046">
                  <c:v>55.579828423970199</c:v>
                </c:pt>
                <c:pt idx="4047">
                  <c:v>55.593565405785299</c:v>
                </c:pt>
                <c:pt idx="4048">
                  <c:v>55.607302387600399</c:v>
                </c:pt>
                <c:pt idx="4049">
                  <c:v>55.621039369415499</c:v>
                </c:pt>
                <c:pt idx="4050">
                  <c:v>55.634776351230599</c:v>
                </c:pt>
                <c:pt idx="4051">
                  <c:v>55.648513333045798</c:v>
                </c:pt>
                <c:pt idx="4052">
                  <c:v>55.662250314860898</c:v>
                </c:pt>
                <c:pt idx="4053">
                  <c:v>55.675987296675999</c:v>
                </c:pt>
                <c:pt idx="4054">
                  <c:v>55.689724278491099</c:v>
                </c:pt>
                <c:pt idx="4055">
                  <c:v>55.703461260306199</c:v>
                </c:pt>
                <c:pt idx="4056">
                  <c:v>55.717198242121299</c:v>
                </c:pt>
                <c:pt idx="4057">
                  <c:v>55.730935223936498</c:v>
                </c:pt>
                <c:pt idx="4058">
                  <c:v>55.744672205751598</c:v>
                </c:pt>
                <c:pt idx="4059">
                  <c:v>55.758409187566699</c:v>
                </c:pt>
                <c:pt idx="4060">
                  <c:v>55.772146169381799</c:v>
                </c:pt>
                <c:pt idx="4061">
                  <c:v>55.785883151196899</c:v>
                </c:pt>
                <c:pt idx="4062">
                  <c:v>55.799620133012098</c:v>
                </c:pt>
                <c:pt idx="4063">
                  <c:v>55.813357114827198</c:v>
                </c:pt>
                <c:pt idx="4064">
                  <c:v>55.827094096642298</c:v>
                </c:pt>
                <c:pt idx="4065">
                  <c:v>55.840831078457398</c:v>
                </c:pt>
                <c:pt idx="4066">
                  <c:v>55.854568060272499</c:v>
                </c:pt>
                <c:pt idx="4067">
                  <c:v>55.868305042087698</c:v>
                </c:pt>
                <c:pt idx="4068">
                  <c:v>55.882042023902798</c:v>
                </c:pt>
                <c:pt idx="4069">
                  <c:v>55.895779005717898</c:v>
                </c:pt>
                <c:pt idx="4070">
                  <c:v>55.909515987532998</c:v>
                </c:pt>
                <c:pt idx="4071">
                  <c:v>55.923252969348098</c:v>
                </c:pt>
                <c:pt idx="4072">
                  <c:v>55.936989951163198</c:v>
                </c:pt>
                <c:pt idx="4073">
                  <c:v>55.950726932978398</c:v>
                </c:pt>
                <c:pt idx="4074">
                  <c:v>55.964463914793498</c:v>
                </c:pt>
                <c:pt idx="4075">
                  <c:v>55.978200896608598</c:v>
                </c:pt>
                <c:pt idx="4076">
                  <c:v>55.991937878423698</c:v>
                </c:pt>
                <c:pt idx="4077">
                  <c:v>56.005674860238798</c:v>
                </c:pt>
                <c:pt idx="4078">
                  <c:v>56.019411842053998</c:v>
                </c:pt>
                <c:pt idx="4079">
                  <c:v>56.033148823869098</c:v>
                </c:pt>
                <c:pt idx="4080">
                  <c:v>56.046885805684198</c:v>
                </c:pt>
                <c:pt idx="4081">
                  <c:v>56.060622787499298</c:v>
                </c:pt>
                <c:pt idx="4082">
                  <c:v>56.074359769314398</c:v>
                </c:pt>
                <c:pt idx="4083">
                  <c:v>56.088096751129598</c:v>
                </c:pt>
                <c:pt idx="4084">
                  <c:v>56.101833732944698</c:v>
                </c:pt>
                <c:pt idx="4085">
                  <c:v>56.115570714759798</c:v>
                </c:pt>
                <c:pt idx="4086">
                  <c:v>56.129307696574898</c:v>
                </c:pt>
                <c:pt idx="4087">
                  <c:v>56.143044678389998</c:v>
                </c:pt>
                <c:pt idx="4088">
                  <c:v>56.156781660205098</c:v>
                </c:pt>
                <c:pt idx="4089">
                  <c:v>56.170518642020298</c:v>
                </c:pt>
                <c:pt idx="4090">
                  <c:v>56.184255623835398</c:v>
                </c:pt>
                <c:pt idx="4091">
                  <c:v>56.197992605650498</c:v>
                </c:pt>
                <c:pt idx="4092">
                  <c:v>56.211729587465598</c:v>
                </c:pt>
                <c:pt idx="4093">
                  <c:v>56.225466569280698</c:v>
                </c:pt>
                <c:pt idx="4094">
                  <c:v>56.239203551095898</c:v>
                </c:pt>
                <c:pt idx="4095">
                  <c:v>56.252940532910998</c:v>
                </c:pt>
                <c:pt idx="4096">
                  <c:v>56.266677514726098</c:v>
                </c:pt>
                <c:pt idx="4097">
                  <c:v>56.280414496541198</c:v>
                </c:pt>
                <c:pt idx="4098">
                  <c:v>56.294151478356298</c:v>
                </c:pt>
                <c:pt idx="4099">
                  <c:v>56.307888460171498</c:v>
                </c:pt>
                <c:pt idx="4100">
                  <c:v>56.321625441986598</c:v>
                </c:pt>
                <c:pt idx="4101">
                  <c:v>56.335362423801698</c:v>
                </c:pt>
                <c:pt idx="4102">
                  <c:v>56.349099405616798</c:v>
                </c:pt>
                <c:pt idx="4103">
                  <c:v>56.362836387431898</c:v>
                </c:pt>
                <c:pt idx="4104">
                  <c:v>56.376573369246998</c:v>
                </c:pt>
                <c:pt idx="4105">
                  <c:v>56.390310351062197</c:v>
                </c:pt>
                <c:pt idx="4106">
                  <c:v>56.404047332877298</c:v>
                </c:pt>
                <c:pt idx="4107">
                  <c:v>56.417784314692398</c:v>
                </c:pt>
                <c:pt idx="4108">
                  <c:v>56.431521296507498</c:v>
                </c:pt>
                <c:pt idx="4109">
                  <c:v>56.445258278322598</c:v>
                </c:pt>
                <c:pt idx="4110">
                  <c:v>56.458995260137797</c:v>
                </c:pt>
                <c:pt idx="4111">
                  <c:v>56.472732241952897</c:v>
                </c:pt>
                <c:pt idx="4112">
                  <c:v>56.486469223767998</c:v>
                </c:pt>
                <c:pt idx="4113">
                  <c:v>56.500206205583098</c:v>
                </c:pt>
                <c:pt idx="4114">
                  <c:v>56.513943187398198</c:v>
                </c:pt>
                <c:pt idx="4115">
                  <c:v>56.527680169213397</c:v>
                </c:pt>
                <c:pt idx="4116">
                  <c:v>56.541417151028497</c:v>
                </c:pt>
                <c:pt idx="4117">
                  <c:v>56.555154132843597</c:v>
                </c:pt>
                <c:pt idx="4118">
                  <c:v>56.568891114658697</c:v>
                </c:pt>
                <c:pt idx="4119">
                  <c:v>56.582628096473798</c:v>
                </c:pt>
                <c:pt idx="4120">
                  <c:v>56.596365078288898</c:v>
                </c:pt>
                <c:pt idx="4121">
                  <c:v>56.610102060104097</c:v>
                </c:pt>
                <c:pt idx="4122">
                  <c:v>56.623839041919197</c:v>
                </c:pt>
                <c:pt idx="4123">
                  <c:v>56.637576023734297</c:v>
                </c:pt>
                <c:pt idx="4124">
                  <c:v>56.651313005549397</c:v>
                </c:pt>
                <c:pt idx="4125">
                  <c:v>56.665049987364497</c:v>
                </c:pt>
                <c:pt idx="4126">
                  <c:v>56.678786969179697</c:v>
                </c:pt>
                <c:pt idx="4127">
                  <c:v>56.692523950994797</c:v>
                </c:pt>
                <c:pt idx="4128">
                  <c:v>56.706260932809897</c:v>
                </c:pt>
                <c:pt idx="4129">
                  <c:v>56.719997914624997</c:v>
                </c:pt>
                <c:pt idx="4130">
                  <c:v>56.733734896440097</c:v>
                </c:pt>
                <c:pt idx="4131">
                  <c:v>56.747471878255297</c:v>
                </c:pt>
                <c:pt idx="4132">
                  <c:v>56.761208860070397</c:v>
                </c:pt>
                <c:pt idx="4133">
                  <c:v>56.774945841885497</c:v>
                </c:pt>
                <c:pt idx="4134">
                  <c:v>56.788682823700597</c:v>
                </c:pt>
                <c:pt idx="4135">
                  <c:v>56.802419805515697</c:v>
                </c:pt>
                <c:pt idx="4136">
                  <c:v>56.816156787330797</c:v>
                </c:pt>
                <c:pt idx="4137">
                  <c:v>56.829893769145997</c:v>
                </c:pt>
                <c:pt idx="4138">
                  <c:v>56.843630750961097</c:v>
                </c:pt>
                <c:pt idx="4139">
                  <c:v>56.857367732776197</c:v>
                </c:pt>
                <c:pt idx="4140">
                  <c:v>56.871104714591297</c:v>
                </c:pt>
                <c:pt idx="4141">
                  <c:v>56.884841696406397</c:v>
                </c:pt>
                <c:pt idx="4142">
                  <c:v>56.898578678221597</c:v>
                </c:pt>
                <c:pt idx="4143">
                  <c:v>56.912315660036697</c:v>
                </c:pt>
                <c:pt idx="4144">
                  <c:v>56.926052641851797</c:v>
                </c:pt>
                <c:pt idx="4145">
                  <c:v>56.939789623666897</c:v>
                </c:pt>
                <c:pt idx="4146">
                  <c:v>56.953526605481997</c:v>
                </c:pt>
                <c:pt idx="4147">
                  <c:v>56.967263587297097</c:v>
                </c:pt>
                <c:pt idx="4148">
                  <c:v>56.981000569112297</c:v>
                </c:pt>
                <c:pt idx="4149">
                  <c:v>56.994737550927397</c:v>
                </c:pt>
                <c:pt idx="4150">
                  <c:v>57.008474532742497</c:v>
                </c:pt>
                <c:pt idx="4151">
                  <c:v>57.022211514557597</c:v>
                </c:pt>
                <c:pt idx="4152">
                  <c:v>57.035948496372697</c:v>
                </c:pt>
                <c:pt idx="4153">
                  <c:v>57.049685478187897</c:v>
                </c:pt>
                <c:pt idx="4154">
                  <c:v>57.063422460002997</c:v>
                </c:pt>
                <c:pt idx="4155">
                  <c:v>57.077159441818097</c:v>
                </c:pt>
                <c:pt idx="4156">
                  <c:v>57.090896423633197</c:v>
                </c:pt>
                <c:pt idx="4157">
                  <c:v>57.104633405448297</c:v>
                </c:pt>
                <c:pt idx="4158">
                  <c:v>57.118370387263496</c:v>
                </c:pt>
                <c:pt idx="4159">
                  <c:v>57.132107369078597</c:v>
                </c:pt>
                <c:pt idx="4160">
                  <c:v>57.145844350893697</c:v>
                </c:pt>
                <c:pt idx="4161">
                  <c:v>57.159581332708797</c:v>
                </c:pt>
                <c:pt idx="4162">
                  <c:v>57.173318314523897</c:v>
                </c:pt>
                <c:pt idx="4163">
                  <c:v>57.187055296338997</c:v>
                </c:pt>
                <c:pt idx="4164">
                  <c:v>57.200792278154204</c:v>
                </c:pt>
                <c:pt idx="4165">
                  <c:v>57.214529259969297</c:v>
                </c:pt>
                <c:pt idx="4166">
                  <c:v>57.228266241784397</c:v>
                </c:pt>
                <c:pt idx="4167">
                  <c:v>57.242003223599497</c:v>
                </c:pt>
                <c:pt idx="4168">
                  <c:v>57.255740205414597</c:v>
                </c:pt>
                <c:pt idx="4169">
                  <c:v>57.269477187229803</c:v>
                </c:pt>
                <c:pt idx="4170">
                  <c:v>57.283214169044903</c:v>
                </c:pt>
                <c:pt idx="4171">
                  <c:v>57.296951150859996</c:v>
                </c:pt>
                <c:pt idx="4172">
                  <c:v>57.310688132675097</c:v>
                </c:pt>
                <c:pt idx="4173">
                  <c:v>57.324425114490197</c:v>
                </c:pt>
                <c:pt idx="4174">
                  <c:v>57.338162096305403</c:v>
                </c:pt>
                <c:pt idx="4175">
                  <c:v>57.351899078120503</c:v>
                </c:pt>
                <c:pt idx="4176">
                  <c:v>57.365636059935603</c:v>
                </c:pt>
                <c:pt idx="4177">
                  <c:v>57.379373041750704</c:v>
                </c:pt>
                <c:pt idx="4178">
                  <c:v>57.393110023565796</c:v>
                </c:pt>
                <c:pt idx="4179">
                  <c:v>57.406847005380897</c:v>
                </c:pt>
                <c:pt idx="4180">
                  <c:v>57.420583987196103</c:v>
                </c:pt>
                <c:pt idx="4181">
                  <c:v>57.434320969011203</c:v>
                </c:pt>
                <c:pt idx="4182">
                  <c:v>57.448057950826303</c:v>
                </c:pt>
                <c:pt idx="4183">
                  <c:v>57.461794932641403</c:v>
                </c:pt>
                <c:pt idx="4184">
                  <c:v>57.475531914456496</c:v>
                </c:pt>
                <c:pt idx="4185">
                  <c:v>57.489268896271703</c:v>
                </c:pt>
                <c:pt idx="4186">
                  <c:v>57.503005878086803</c:v>
                </c:pt>
                <c:pt idx="4187">
                  <c:v>57.516742859901903</c:v>
                </c:pt>
                <c:pt idx="4188">
                  <c:v>57.530479841717003</c:v>
                </c:pt>
                <c:pt idx="4189">
                  <c:v>57.544216823532103</c:v>
                </c:pt>
                <c:pt idx="4190">
                  <c:v>57.557953805347303</c:v>
                </c:pt>
                <c:pt idx="4191">
                  <c:v>57.571690787162403</c:v>
                </c:pt>
                <c:pt idx="4192">
                  <c:v>57.585427768977503</c:v>
                </c:pt>
                <c:pt idx="4193">
                  <c:v>57.599164750792603</c:v>
                </c:pt>
                <c:pt idx="4194">
                  <c:v>57.612901732607703</c:v>
                </c:pt>
                <c:pt idx="4195">
                  <c:v>57.626638714422803</c:v>
                </c:pt>
                <c:pt idx="4196">
                  <c:v>57.640375696238003</c:v>
                </c:pt>
                <c:pt idx="4197">
                  <c:v>57.654112678053103</c:v>
                </c:pt>
                <c:pt idx="4198">
                  <c:v>57.667849659868203</c:v>
                </c:pt>
                <c:pt idx="4199">
                  <c:v>57.681586641683303</c:v>
                </c:pt>
                <c:pt idx="4200">
                  <c:v>57.695323623498403</c:v>
                </c:pt>
                <c:pt idx="4201">
                  <c:v>57.709060605313603</c:v>
                </c:pt>
                <c:pt idx="4202">
                  <c:v>57.722797587128703</c:v>
                </c:pt>
                <c:pt idx="4203">
                  <c:v>57.736534568943803</c:v>
                </c:pt>
                <c:pt idx="4204">
                  <c:v>57.750271550758903</c:v>
                </c:pt>
                <c:pt idx="4205">
                  <c:v>57.764008532574003</c:v>
                </c:pt>
                <c:pt idx="4206">
                  <c:v>57.777745514389203</c:v>
                </c:pt>
                <c:pt idx="4207">
                  <c:v>57.791482496204303</c:v>
                </c:pt>
                <c:pt idx="4208">
                  <c:v>57.805219478019403</c:v>
                </c:pt>
                <c:pt idx="4209">
                  <c:v>57.818956459834503</c:v>
                </c:pt>
                <c:pt idx="4210">
                  <c:v>57.832693441649603</c:v>
                </c:pt>
                <c:pt idx="4211">
                  <c:v>57.846430423464703</c:v>
                </c:pt>
                <c:pt idx="4212">
                  <c:v>57.860167405279903</c:v>
                </c:pt>
                <c:pt idx="4213">
                  <c:v>57.873904387095003</c:v>
                </c:pt>
                <c:pt idx="4214">
                  <c:v>57.887641368910103</c:v>
                </c:pt>
                <c:pt idx="4215">
                  <c:v>57.901378350725203</c:v>
                </c:pt>
                <c:pt idx="4216">
                  <c:v>57.915115332540303</c:v>
                </c:pt>
                <c:pt idx="4217">
                  <c:v>57.928852314355503</c:v>
                </c:pt>
                <c:pt idx="4218">
                  <c:v>57.942589296170603</c:v>
                </c:pt>
                <c:pt idx="4219">
                  <c:v>57.956326277985703</c:v>
                </c:pt>
                <c:pt idx="4220">
                  <c:v>57.970063259800803</c:v>
                </c:pt>
                <c:pt idx="4221">
                  <c:v>57.983800241615903</c:v>
                </c:pt>
                <c:pt idx="4222">
                  <c:v>57.997537223431102</c:v>
                </c:pt>
                <c:pt idx="4223">
                  <c:v>58.011274205246202</c:v>
                </c:pt>
                <c:pt idx="4224">
                  <c:v>58.025011187061303</c:v>
                </c:pt>
                <c:pt idx="4225">
                  <c:v>58.038748168876403</c:v>
                </c:pt>
                <c:pt idx="4226">
                  <c:v>58.052485150691503</c:v>
                </c:pt>
                <c:pt idx="4227">
                  <c:v>58.066222132506603</c:v>
                </c:pt>
                <c:pt idx="4228">
                  <c:v>58.079959114321802</c:v>
                </c:pt>
                <c:pt idx="4229">
                  <c:v>58.093696096136902</c:v>
                </c:pt>
                <c:pt idx="4230">
                  <c:v>58.107433077952003</c:v>
                </c:pt>
                <c:pt idx="4231">
                  <c:v>58.121170059767103</c:v>
                </c:pt>
                <c:pt idx="4232">
                  <c:v>58.134907041582203</c:v>
                </c:pt>
                <c:pt idx="4233">
                  <c:v>58.148644023397402</c:v>
                </c:pt>
                <c:pt idx="4234">
                  <c:v>58.162381005212502</c:v>
                </c:pt>
                <c:pt idx="4235">
                  <c:v>58.176117987027602</c:v>
                </c:pt>
                <c:pt idx="4236">
                  <c:v>58.189854968842702</c:v>
                </c:pt>
                <c:pt idx="4237">
                  <c:v>58.203591950657803</c:v>
                </c:pt>
                <c:pt idx="4238">
                  <c:v>58.217328932473002</c:v>
                </c:pt>
                <c:pt idx="4239">
                  <c:v>58.231065914288102</c:v>
                </c:pt>
                <c:pt idx="4240">
                  <c:v>58.244802896103202</c:v>
                </c:pt>
                <c:pt idx="4241">
                  <c:v>58.258539877918302</c:v>
                </c:pt>
                <c:pt idx="4242">
                  <c:v>58.272276859733402</c:v>
                </c:pt>
                <c:pt idx="4243">
                  <c:v>58.286013841548503</c:v>
                </c:pt>
                <c:pt idx="4244">
                  <c:v>58.299750823363702</c:v>
                </c:pt>
                <c:pt idx="4245">
                  <c:v>58.313487805178802</c:v>
                </c:pt>
                <c:pt idx="4246">
                  <c:v>58.327224786993902</c:v>
                </c:pt>
                <c:pt idx="4247">
                  <c:v>58.340961768809002</c:v>
                </c:pt>
                <c:pt idx="4248">
                  <c:v>58.354698750624102</c:v>
                </c:pt>
                <c:pt idx="4249">
                  <c:v>58.368435732439302</c:v>
                </c:pt>
                <c:pt idx="4250">
                  <c:v>58.382172714254402</c:v>
                </c:pt>
                <c:pt idx="4251">
                  <c:v>58.395909696069502</c:v>
                </c:pt>
                <c:pt idx="4252">
                  <c:v>58.409646677884602</c:v>
                </c:pt>
                <c:pt idx="4253">
                  <c:v>58.423383659699702</c:v>
                </c:pt>
                <c:pt idx="4254">
                  <c:v>58.437120641514902</c:v>
                </c:pt>
                <c:pt idx="4255">
                  <c:v>58.450857623330002</c:v>
                </c:pt>
                <c:pt idx="4256">
                  <c:v>58.464594605145102</c:v>
                </c:pt>
                <c:pt idx="4257">
                  <c:v>58.478331586960202</c:v>
                </c:pt>
                <c:pt idx="4258">
                  <c:v>58.492068568775302</c:v>
                </c:pt>
                <c:pt idx="4259">
                  <c:v>58.505805550590402</c:v>
                </c:pt>
                <c:pt idx="4260">
                  <c:v>58.519542532405602</c:v>
                </c:pt>
                <c:pt idx="4261">
                  <c:v>58.533279514220702</c:v>
                </c:pt>
                <c:pt idx="4262">
                  <c:v>58.547016496035802</c:v>
                </c:pt>
                <c:pt idx="4263">
                  <c:v>58.560753477850902</c:v>
                </c:pt>
                <c:pt idx="4264">
                  <c:v>58.574490459666002</c:v>
                </c:pt>
                <c:pt idx="4265">
                  <c:v>58.588227441481202</c:v>
                </c:pt>
                <c:pt idx="4266">
                  <c:v>58.601964423296302</c:v>
                </c:pt>
                <c:pt idx="4267">
                  <c:v>58.615701405111402</c:v>
                </c:pt>
                <c:pt idx="4268">
                  <c:v>58.629438386926502</c:v>
                </c:pt>
                <c:pt idx="4269">
                  <c:v>58.643175368741602</c:v>
                </c:pt>
                <c:pt idx="4270">
                  <c:v>58.656912350556702</c:v>
                </c:pt>
                <c:pt idx="4271">
                  <c:v>58.670649332371902</c:v>
                </c:pt>
                <c:pt idx="4272">
                  <c:v>58.684386314187002</c:v>
                </c:pt>
                <c:pt idx="4273">
                  <c:v>58.698123296002102</c:v>
                </c:pt>
                <c:pt idx="4274">
                  <c:v>58.711860277817202</c:v>
                </c:pt>
                <c:pt idx="4275">
                  <c:v>58.725597259632302</c:v>
                </c:pt>
                <c:pt idx="4276">
                  <c:v>58.739334241447501</c:v>
                </c:pt>
                <c:pt idx="4277">
                  <c:v>58.753071223262602</c:v>
                </c:pt>
                <c:pt idx="4278">
                  <c:v>58.766808205077702</c:v>
                </c:pt>
                <c:pt idx="4279">
                  <c:v>58.780545186892802</c:v>
                </c:pt>
                <c:pt idx="4280">
                  <c:v>58.794282168707902</c:v>
                </c:pt>
                <c:pt idx="4281">
                  <c:v>58.808019150523101</c:v>
                </c:pt>
                <c:pt idx="4282">
                  <c:v>58.821756132338201</c:v>
                </c:pt>
                <c:pt idx="4283">
                  <c:v>58.835493114153302</c:v>
                </c:pt>
                <c:pt idx="4284">
                  <c:v>58.849230095968402</c:v>
                </c:pt>
                <c:pt idx="4285">
                  <c:v>58.862967077783502</c:v>
                </c:pt>
                <c:pt idx="4286">
                  <c:v>58.876704059598602</c:v>
                </c:pt>
                <c:pt idx="4287">
                  <c:v>58.890441041413801</c:v>
                </c:pt>
                <c:pt idx="4288">
                  <c:v>58.904178023228901</c:v>
                </c:pt>
                <c:pt idx="4289">
                  <c:v>58.917915005044001</c:v>
                </c:pt>
                <c:pt idx="4290">
                  <c:v>58.931651986859102</c:v>
                </c:pt>
                <c:pt idx="4291">
                  <c:v>58.945388968674202</c:v>
                </c:pt>
                <c:pt idx="4292">
                  <c:v>58.959125950489401</c:v>
                </c:pt>
                <c:pt idx="4293">
                  <c:v>58.972862932304501</c:v>
                </c:pt>
                <c:pt idx="4294">
                  <c:v>58.986599914119601</c:v>
                </c:pt>
                <c:pt idx="4295">
                  <c:v>59.000336895934701</c:v>
                </c:pt>
                <c:pt idx="4296">
                  <c:v>59.014073877749802</c:v>
                </c:pt>
                <c:pt idx="4297">
                  <c:v>59.027810859565001</c:v>
                </c:pt>
                <c:pt idx="4298">
                  <c:v>59.041547841380101</c:v>
                </c:pt>
                <c:pt idx="4299">
                  <c:v>59.055284823195201</c:v>
                </c:pt>
                <c:pt idx="4300">
                  <c:v>59.069021805010301</c:v>
                </c:pt>
                <c:pt idx="4301">
                  <c:v>59.082758786825401</c:v>
                </c:pt>
                <c:pt idx="4302">
                  <c:v>59.096495768640501</c:v>
                </c:pt>
                <c:pt idx="4303">
                  <c:v>59.110232750455701</c:v>
                </c:pt>
                <c:pt idx="4304">
                  <c:v>59.123969732270801</c:v>
                </c:pt>
                <c:pt idx="4305">
                  <c:v>59.137706714085901</c:v>
                </c:pt>
                <c:pt idx="4306">
                  <c:v>59.151443695901001</c:v>
                </c:pt>
                <c:pt idx="4307">
                  <c:v>59.165180677716101</c:v>
                </c:pt>
                <c:pt idx="4308">
                  <c:v>59.178917659531301</c:v>
                </c:pt>
                <c:pt idx="4309">
                  <c:v>59.192654641346401</c:v>
                </c:pt>
                <c:pt idx="4310">
                  <c:v>59.206391623161501</c:v>
                </c:pt>
                <c:pt idx="4311">
                  <c:v>59.220128604976601</c:v>
                </c:pt>
                <c:pt idx="4312">
                  <c:v>59.233865586791701</c:v>
                </c:pt>
                <c:pt idx="4313">
                  <c:v>59.247602568606901</c:v>
                </c:pt>
                <c:pt idx="4314">
                  <c:v>59.261339550422001</c:v>
                </c:pt>
                <c:pt idx="4315">
                  <c:v>59.275076532237101</c:v>
                </c:pt>
                <c:pt idx="4316">
                  <c:v>59.288813514052201</c:v>
                </c:pt>
                <c:pt idx="4317">
                  <c:v>59.302550495867301</c:v>
                </c:pt>
                <c:pt idx="4318">
                  <c:v>59.316287477682401</c:v>
                </c:pt>
                <c:pt idx="4319">
                  <c:v>59.330024459497601</c:v>
                </c:pt>
                <c:pt idx="4320">
                  <c:v>59.343761441312701</c:v>
                </c:pt>
                <c:pt idx="4321">
                  <c:v>59.357498423127801</c:v>
                </c:pt>
                <c:pt idx="4322">
                  <c:v>59.371235404942901</c:v>
                </c:pt>
                <c:pt idx="4323">
                  <c:v>59.384972386758001</c:v>
                </c:pt>
                <c:pt idx="4324">
                  <c:v>59.398709368573201</c:v>
                </c:pt>
                <c:pt idx="4325">
                  <c:v>59.412446350388301</c:v>
                </c:pt>
                <c:pt idx="4326">
                  <c:v>59.426183332203401</c:v>
                </c:pt>
                <c:pt idx="4327">
                  <c:v>59.439920314018501</c:v>
                </c:pt>
                <c:pt idx="4328">
                  <c:v>59.453657295833601</c:v>
                </c:pt>
                <c:pt idx="4329">
                  <c:v>59.4673942776488</c:v>
                </c:pt>
                <c:pt idx="4330">
                  <c:v>59.481131259463901</c:v>
                </c:pt>
                <c:pt idx="4331">
                  <c:v>59.494868241279001</c:v>
                </c:pt>
                <c:pt idx="4332">
                  <c:v>59.508605223094101</c:v>
                </c:pt>
                <c:pt idx="4333">
                  <c:v>59.522342204909201</c:v>
                </c:pt>
                <c:pt idx="4334">
                  <c:v>59.536079186724301</c:v>
                </c:pt>
                <c:pt idx="4335">
                  <c:v>59.5498161685395</c:v>
                </c:pt>
                <c:pt idx="4336">
                  <c:v>59.563553150354601</c:v>
                </c:pt>
                <c:pt idx="4337">
                  <c:v>59.577290132169701</c:v>
                </c:pt>
                <c:pt idx="4338">
                  <c:v>59.591027113984801</c:v>
                </c:pt>
                <c:pt idx="4339">
                  <c:v>59.604764095799901</c:v>
                </c:pt>
                <c:pt idx="4340">
                  <c:v>59.6185010776151</c:v>
                </c:pt>
                <c:pt idx="4341">
                  <c:v>59.6322380594302</c:v>
                </c:pt>
                <c:pt idx="4342">
                  <c:v>59.6459750412453</c:v>
                </c:pt>
                <c:pt idx="4343">
                  <c:v>59.659712023060401</c:v>
                </c:pt>
                <c:pt idx="4344">
                  <c:v>59.673449004875501</c:v>
                </c:pt>
                <c:pt idx="4345">
                  <c:v>59.6871859866907</c:v>
                </c:pt>
                <c:pt idx="4346">
                  <c:v>59.7009229685058</c:v>
                </c:pt>
                <c:pt idx="4347">
                  <c:v>59.7146599503209</c:v>
                </c:pt>
                <c:pt idx="4348">
                  <c:v>59.728396932136</c:v>
                </c:pt>
                <c:pt idx="4349">
                  <c:v>59.742133913951101</c:v>
                </c:pt>
                <c:pt idx="4350">
                  <c:v>59.755870895766201</c:v>
                </c:pt>
                <c:pt idx="4351">
                  <c:v>59.7696078775814</c:v>
                </c:pt>
                <c:pt idx="4352">
                  <c:v>59.7833448593965</c:v>
                </c:pt>
                <c:pt idx="4353">
                  <c:v>59.7970818412116</c:v>
                </c:pt>
                <c:pt idx="4354">
                  <c:v>59.8108188230267</c:v>
                </c:pt>
                <c:pt idx="4355">
                  <c:v>59.8245558048418</c:v>
                </c:pt>
                <c:pt idx="4356">
                  <c:v>59.838292786657</c:v>
                </c:pt>
                <c:pt idx="4357">
                  <c:v>59.8520297684721</c:v>
                </c:pt>
                <c:pt idx="4358">
                  <c:v>59.8657667502872</c:v>
                </c:pt>
                <c:pt idx="4359">
                  <c:v>59.8795037321023</c:v>
                </c:pt>
                <c:pt idx="4360">
                  <c:v>59.8932407139174</c:v>
                </c:pt>
                <c:pt idx="4361">
                  <c:v>59.9069776957326</c:v>
                </c:pt>
                <c:pt idx="4362">
                  <c:v>59.9207146775477</c:v>
                </c:pt>
                <c:pt idx="4363">
                  <c:v>59.9344516593628</c:v>
                </c:pt>
                <c:pt idx="4364">
                  <c:v>59.9481886411779</c:v>
                </c:pt>
                <c:pt idx="4365">
                  <c:v>59.961925622993</c:v>
                </c:pt>
                <c:pt idx="4366">
                  <c:v>59.9756626048081</c:v>
                </c:pt>
                <c:pt idx="4367">
                  <c:v>59.9893995866233</c:v>
                </c:pt>
                <c:pt idx="4368">
                  <c:v>60.0031365684384</c:v>
                </c:pt>
                <c:pt idx="4369">
                  <c:v>60.0168735502535</c:v>
                </c:pt>
                <c:pt idx="4370">
                  <c:v>60.0306105320686</c:v>
                </c:pt>
                <c:pt idx="4371">
                  <c:v>60.0443475138837</c:v>
                </c:pt>
                <c:pt idx="4372">
                  <c:v>60.0580844956988</c:v>
                </c:pt>
                <c:pt idx="4373">
                  <c:v>60.071821477514</c:v>
                </c:pt>
                <c:pt idx="4374">
                  <c:v>60.0855584593291</c:v>
                </c:pt>
                <c:pt idx="4375">
                  <c:v>60.0992954411442</c:v>
                </c:pt>
                <c:pt idx="4376">
                  <c:v>60.1130324229593</c:v>
                </c:pt>
                <c:pt idx="4377">
                  <c:v>60.1267694047744</c:v>
                </c:pt>
                <c:pt idx="4378">
                  <c:v>60.1405063865896</c:v>
                </c:pt>
                <c:pt idx="4379">
                  <c:v>60.1542433684047</c:v>
                </c:pt>
                <c:pt idx="4380">
                  <c:v>60.1679803502198</c:v>
                </c:pt>
                <c:pt idx="4381">
                  <c:v>60.1817173320349</c:v>
                </c:pt>
                <c:pt idx="4382">
                  <c:v>60.19545431385</c:v>
                </c:pt>
                <c:pt idx="4383">
                  <c:v>60.2091912956652</c:v>
                </c:pt>
                <c:pt idx="4384">
                  <c:v>60.2229282774803</c:v>
                </c:pt>
                <c:pt idx="4385">
                  <c:v>60.2366652592954</c:v>
                </c:pt>
                <c:pt idx="4386">
                  <c:v>60.2504022411105</c:v>
                </c:pt>
                <c:pt idx="4387">
                  <c:v>60.2641392229256</c:v>
                </c:pt>
                <c:pt idx="4388">
                  <c:v>60.2778762047407</c:v>
                </c:pt>
                <c:pt idx="4389">
                  <c:v>60.2916131865559</c:v>
                </c:pt>
                <c:pt idx="4390">
                  <c:v>60.305350168371</c:v>
                </c:pt>
                <c:pt idx="4391">
                  <c:v>60.3190871501861</c:v>
                </c:pt>
                <c:pt idx="4392">
                  <c:v>60.3328241320012</c:v>
                </c:pt>
                <c:pt idx="4393">
                  <c:v>60.3465611138163</c:v>
                </c:pt>
                <c:pt idx="4394">
                  <c:v>60.360298095631499</c:v>
                </c:pt>
                <c:pt idx="4395">
                  <c:v>60.374035077446599</c:v>
                </c:pt>
                <c:pt idx="4396">
                  <c:v>60.3877720592617</c:v>
                </c:pt>
                <c:pt idx="4397">
                  <c:v>60.4015090410768</c:v>
                </c:pt>
                <c:pt idx="4398">
                  <c:v>60.4152460228919</c:v>
                </c:pt>
                <c:pt idx="4399">
                  <c:v>60.428983004707099</c:v>
                </c:pt>
                <c:pt idx="4400">
                  <c:v>60.442719986522199</c:v>
                </c:pt>
                <c:pt idx="4401">
                  <c:v>60.456456968337299</c:v>
                </c:pt>
                <c:pt idx="4402">
                  <c:v>60.4701939501524</c:v>
                </c:pt>
                <c:pt idx="4403">
                  <c:v>60.4839309319675</c:v>
                </c:pt>
                <c:pt idx="4404">
                  <c:v>60.4976679137826</c:v>
                </c:pt>
                <c:pt idx="4405">
                  <c:v>60.511404895597799</c:v>
                </c:pt>
                <c:pt idx="4406">
                  <c:v>60.525141877412899</c:v>
                </c:pt>
                <c:pt idx="4407">
                  <c:v>60.538878859227999</c:v>
                </c:pt>
                <c:pt idx="4408">
                  <c:v>60.552615841043099</c:v>
                </c:pt>
                <c:pt idx="4409">
                  <c:v>60.5663528228582</c:v>
                </c:pt>
                <c:pt idx="4410">
                  <c:v>60.580089804673399</c:v>
                </c:pt>
                <c:pt idx="4411">
                  <c:v>60.593826786488499</c:v>
                </c:pt>
                <c:pt idx="4412">
                  <c:v>60.607563768303599</c:v>
                </c:pt>
                <c:pt idx="4413">
                  <c:v>60.621300750118699</c:v>
                </c:pt>
                <c:pt idx="4414">
                  <c:v>60.635037731933799</c:v>
                </c:pt>
                <c:pt idx="4415">
                  <c:v>60.648774713748999</c:v>
                </c:pt>
                <c:pt idx="4416">
                  <c:v>60.662511695564099</c:v>
                </c:pt>
                <c:pt idx="4417">
                  <c:v>60.676248677379199</c:v>
                </c:pt>
                <c:pt idx="4418">
                  <c:v>60.689985659194299</c:v>
                </c:pt>
                <c:pt idx="4419">
                  <c:v>60.703722641009399</c:v>
                </c:pt>
                <c:pt idx="4420">
                  <c:v>60.717459622824499</c:v>
                </c:pt>
                <c:pt idx="4421">
                  <c:v>60.731196604639699</c:v>
                </c:pt>
                <c:pt idx="4422">
                  <c:v>60.744933586454799</c:v>
                </c:pt>
                <c:pt idx="4423">
                  <c:v>60.758670568269899</c:v>
                </c:pt>
                <c:pt idx="4424">
                  <c:v>60.772407550084999</c:v>
                </c:pt>
                <c:pt idx="4425">
                  <c:v>60.786144531900099</c:v>
                </c:pt>
                <c:pt idx="4426">
                  <c:v>60.799881513715299</c:v>
                </c:pt>
                <c:pt idx="4427">
                  <c:v>60.813618495530399</c:v>
                </c:pt>
                <c:pt idx="4428">
                  <c:v>60.827355477345499</c:v>
                </c:pt>
                <c:pt idx="4429">
                  <c:v>60.841092459160599</c:v>
                </c:pt>
                <c:pt idx="4430">
                  <c:v>60.854829440975699</c:v>
                </c:pt>
                <c:pt idx="4431">
                  <c:v>60.868566422790899</c:v>
                </c:pt>
                <c:pt idx="4432">
                  <c:v>60.882303404605999</c:v>
                </c:pt>
                <c:pt idx="4433">
                  <c:v>60.896040386421099</c:v>
                </c:pt>
                <c:pt idx="4434">
                  <c:v>60.909777368236199</c:v>
                </c:pt>
                <c:pt idx="4435">
                  <c:v>60.923514350051299</c:v>
                </c:pt>
                <c:pt idx="4436">
                  <c:v>60.937251331866399</c:v>
                </c:pt>
                <c:pt idx="4437">
                  <c:v>60.950988313681599</c:v>
                </c:pt>
                <c:pt idx="4438">
                  <c:v>60.964725295496699</c:v>
                </c:pt>
                <c:pt idx="4439">
                  <c:v>60.978462277311799</c:v>
                </c:pt>
                <c:pt idx="4440">
                  <c:v>60.992199259126899</c:v>
                </c:pt>
                <c:pt idx="4441">
                  <c:v>61.005936240941999</c:v>
                </c:pt>
                <c:pt idx="4442">
                  <c:v>61.019673222757199</c:v>
                </c:pt>
                <c:pt idx="4443">
                  <c:v>61.033410204572299</c:v>
                </c:pt>
                <c:pt idx="4444">
                  <c:v>61.047147186387399</c:v>
                </c:pt>
                <c:pt idx="4445">
                  <c:v>61.060884168202499</c:v>
                </c:pt>
                <c:pt idx="4446">
                  <c:v>61.074621150017599</c:v>
                </c:pt>
                <c:pt idx="4447">
                  <c:v>61.088358131832798</c:v>
                </c:pt>
                <c:pt idx="4448">
                  <c:v>61.102095113647898</c:v>
                </c:pt>
                <c:pt idx="4449">
                  <c:v>61.115832095462999</c:v>
                </c:pt>
                <c:pt idx="4450">
                  <c:v>61.129569077278099</c:v>
                </c:pt>
                <c:pt idx="4451">
                  <c:v>61.143306059093199</c:v>
                </c:pt>
                <c:pt idx="4452">
                  <c:v>61.157043040908299</c:v>
                </c:pt>
                <c:pt idx="4453">
                  <c:v>61.170780022723498</c:v>
                </c:pt>
                <c:pt idx="4454">
                  <c:v>61.184517004538598</c:v>
                </c:pt>
                <c:pt idx="4455">
                  <c:v>61.198253986353699</c:v>
                </c:pt>
                <c:pt idx="4456">
                  <c:v>61.211990968168799</c:v>
                </c:pt>
                <c:pt idx="4457">
                  <c:v>61.225727949983899</c:v>
                </c:pt>
                <c:pt idx="4458">
                  <c:v>61.239464931799098</c:v>
                </c:pt>
                <c:pt idx="4459">
                  <c:v>61.253201913614198</c:v>
                </c:pt>
                <c:pt idx="4460">
                  <c:v>61.266938895429298</c:v>
                </c:pt>
                <c:pt idx="4461">
                  <c:v>61.280675877244398</c:v>
                </c:pt>
                <c:pt idx="4462">
                  <c:v>61.294412859059499</c:v>
                </c:pt>
                <c:pt idx="4463">
                  <c:v>61.308149840874698</c:v>
                </c:pt>
                <c:pt idx="4464">
                  <c:v>61.321886822689798</c:v>
                </c:pt>
                <c:pt idx="4465">
                  <c:v>61.335623804504898</c:v>
                </c:pt>
                <c:pt idx="4466">
                  <c:v>61.349360786319998</c:v>
                </c:pt>
                <c:pt idx="4467">
                  <c:v>61.363097768135098</c:v>
                </c:pt>
                <c:pt idx="4468">
                  <c:v>61.376834749950198</c:v>
                </c:pt>
                <c:pt idx="4469">
                  <c:v>61.390571731765398</c:v>
                </c:pt>
                <c:pt idx="4470">
                  <c:v>61.404308713580498</c:v>
                </c:pt>
                <c:pt idx="4471">
                  <c:v>61.418045695395598</c:v>
                </c:pt>
                <c:pt idx="4472">
                  <c:v>61.431782677210698</c:v>
                </c:pt>
                <c:pt idx="4473">
                  <c:v>61.445519659025798</c:v>
                </c:pt>
                <c:pt idx="4474">
                  <c:v>61.459256640840998</c:v>
                </c:pt>
                <c:pt idx="4475">
                  <c:v>61.472993622656098</c:v>
                </c:pt>
                <c:pt idx="4476">
                  <c:v>61.486730604471198</c:v>
                </c:pt>
                <c:pt idx="4477">
                  <c:v>61.500467586286298</c:v>
                </c:pt>
                <c:pt idx="4478">
                  <c:v>61.514204568101398</c:v>
                </c:pt>
                <c:pt idx="4479">
                  <c:v>61.527941549916498</c:v>
                </c:pt>
                <c:pt idx="4480">
                  <c:v>61.541678531731698</c:v>
                </c:pt>
                <c:pt idx="4481">
                  <c:v>61.555415513546798</c:v>
                </c:pt>
                <c:pt idx="4482">
                  <c:v>61.569152495361898</c:v>
                </c:pt>
                <c:pt idx="4483">
                  <c:v>61.582889477176998</c:v>
                </c:pt>
                <c:pt idx="4484">
                  <c:v>61.596626458992098</c:v>
                </c:pt>
                <c:pt idx="4485">
                  <c:v>61.610363440807298</c:v>
                </c:pt>
                <c:pt idx="4486">
                  <c:v>61.624100422622398</c:v>
                </c:pt>
                <c:pt idx="4487">
                  <c:v>61.637837404437498</c:v>
                </c:pt>
                <c:pt idx="4488">
                  <c:v>61.651574386252598</c:v>
                </c:pt>
                <c:pt idx="4489">
                  <c:v>61.665311368067698</c:v>
                </c:pt>
                <c:pt idx="4490">
                  <c:v>61.679048349882898</c:v>
                </c:pt>
                <c:pt idx="4491">
                  <c:v>61.692785331697998</c:v>
                </c:pt>
                <c:pt idx="4492">
                  <c:v>61.706522313513098</c:v>
                </c:pt>
                <c:pt idx="4493">
                  <c:v>61.720259295328198</c:v>
                </c:pt>
                <c:pt idx="4494">
                  <c:v>61.733996277143298</c:v>
                </c:pt>
                <c:pt idx="4495">
                  <c:v>61.747733258958398</c:v>
                </c:pt>
                <c:pt idx="4496">
                  <c:v>61.761470240773598</c:v>
                </c:pt>
                <c:pt idx="4497">
                  <c:v>61.775207222588698</c:v>
                </c:pt>
                <c:pt idx="4498">
                  <c:v>61.788944204403798</c:v>
                </c:pt>
                <c:pt idx="4499">
                  <c:v>61.802681186218898</c:v>
                </c:pt>
                <c:pt idx="4500">
                  <c:v>61.816418168033998</c:v>
                </c:pt>
                <c:pt idx="4501">
                  <c:v>61.830155149849197</c:v>
                </c:pt>
                <c:pt idx="4502">
                  <c:v>61.843892131664298</c:v>
                </c:pt>
                <c:pt idx="4503">
                  <c:v>61.857629113479398</c:v>
                </c:pt>
                <c:pt idx="4504">
                  <c:v>61.871366095294498</c:v>
                </c:pt>
                <c:pt idx="4505">
                  <c:v>61.885103077109598</c:v>
                </c:pt>
                <c:pt idx="4506">
                  <c:v>61.898840058924797</c:v>
                </c:pt>
                <c:pt idx="4507">
                  <c:v>61.912577040739897</c:v>
                </c:pt>
                <c:pt idx="4508">
                  <c:v>61.926314022554998</c:v>
                </c:pt>
                <c:pt idx="4509">
                  <c:v>61.940051004370098</c:v>
                </c:pt>
                <c:pt idx="4510">
                  <c:v>61.953787986185198</c:v>
                </c:pt>
                <c:pt idx="4511">
                  <c:v>61.967524968000298</c:v>
                </c:pt>
                <c:pt idx="4512">
                  <c:v>61.981261949815497</c:v>
                </c:pt>
                <c:pt idx="4513">
                  <c:v>61.994998931630597</c:v>
                </c:pt>
                <c:pt idx="4514">
                  <c:v>62.008735913445697</c:v>
                </c:pt>
                <c:pt idx="4515">
                  <c:v>62.022472895260798</c:v>
                </c:pt>
                <c:pt idx="4516">
                  <c:v>62.036209877075898</c:v>
                </c:pt>
                <c:pt idx="4517">
                  <c:v>62.049946858891097</c:v>
                </c:pt>
                <c:pt idx="4518">
                  <c:v>62.063683840706197</c:v>
                </c:pt>
                <c:pt idx="4519">
                  <c:v>62.077420822521297</c:v>
                </c:pt>
                <c:pt idx="4520">
                  <c:v>62.091157804336397</c:v>
                </c:pt>
                <c:pt idx="4521">
                  <c:v>62.104894786151497</c:v>
                </c:pt>
                <c:pt idx="4522">
                  <c:v>62.118631767966697</c:v>
                </c:pt>
                <c:pt idx="4523">
                  <c:v>62.132368749781797</c:v>
                </c:pt>
                <c:pt idx="4524">
                  <c:v>62.146105731596897</c:v>
                </c:pt>
                <c:pt idx="4525">
                  <c:v>62.159842713411997</c:v>
                </c:pt>
                <c:pt idx="4526">
                  <c:v>62.173579695227097</c:v>
                </c:pt>
                <c:pt idx="4527">
                  <c:v>62.187316677042197</c:v>
                </c:pt>
                <c:pt idx="4528">
                  <c:v>62.201053658857397</c:v>
                </c:pt>
                <c:pt idx="4529">
                  <c:v>62.214790640672497</c:v>
                </c:pt>
                <c:pt idx="4530">
                  <c:v>62.228527622487597</c:v>
                </c:pt>
                <c:pt idx="4531">
                  <c:v>62.242264604302697</c:v>
                </c:pt>
                <c:pt idx="4532">
                  <c:v>62.256001586117797</c:v>
                </c:pt>
                <c:pt idx="4533">
                  <c:v>62.269738567932997</c:v>
                </c:pt>
                <c:pt idx="4534">
                  <c:v>62.283475549748097</c:v>
                </c:pt>
                <c:pt idx="4535">
                  <c:v>62.297212531563197</c:v>
                </c:pt>
                <c:pt idx="4536">
                  <c:v>62.310949513378297</c:v>
                </c:pt>
                <c:pt idx="4537">
                  <c:v>62.324686495193397</c:v>
                </c:pt>
                <c:pt idx="4538">
                  <c:v>62.338423477008597</c:v>
                </c:pt>
                <c:pt idx="4539">
                  <c:v>62.352160458823697</c:v>
                </c:pt>
                <c:pt idx="4540">
                  <c:v>62.365897440638797</c:v>
                </c:pt>
                <c:pt idx="4541">
                  <c:v>62.379634422453897</c:v>
                </c:pt>
                <c:pt idx="4542">
                  <c:v>62.393371404268997</c:v>
                </c:pt>
                <c:pt idx="4543">
                  <c:v>62.407108386084097</c:v>
                </c:pt>
                <c:pt idx="4544">
                  <c:v>62.420845367899297</c:v>
                </c:pt>
                <c:pt idx="4545">
                  <c:v>62.434582349714397</c:v>
                </c:pt>
                <c:pt idx="4546">
                  <c:v>62.448319331529497</c:v>
                </c:pt>
                <c:pt idx="4547">
                  <c:v>62.462056313344597</c:v>
                </c:pt>
                <c:pt idx="4548">
                  <c:v>62.475793295159697</c:v>
                </c:pt>
                <c:pt idx="4549">
                  <c:v>62.489530276974897</c:v>
                </c:pt>
                <c:pt idx="4550">
                  <c:v>62.503267258789997</c:v>
                </c:pt>
                <c:pt idx="4551">
                  <c:v>62.517004240605097</c:v>
                </c:pt>
                <c:pt idx="4552">
                  <c:v>62.530741222420197</c:v>
                </c:pt>
                <c:pt idx="4553">
                  <c:v>62.544478204235297</c:v>
                </c:pt>
                <c:pt idx="4554">
                  <c:v>62.558215186050496</c:v>
                </c:pt>
                <c:pt idx="4555">
                  <c:v>62.571952167865597</c:v>
                </c:pt>
                <c:pt idx="4556">
                  <c:v>62.585689149680697</c:v>
                </c:pt>
                <c:pt idx="4557">
                  <c:v>62.599426131495797</c:v>
                </c:pt>
                <c:pt idx="4558">
                  <c:v>62.613163113310897</c:v>
                </c:pt>
                <c:pt idx="4559">
                  <c:v>62.626900095125997</c:v>
                </c:pt>
                <c:pt idx="4560">
                  <c:v>62.640637076941204</c:v>
                </c:pt>
                <c:pt idx="4561">
                  <c:v>62.654374058756297</c:v>
                </c:pt>
                <c:pt idx="4562">
                  <c:v>62.668111040571397</c:v>
                </c:pt>
                <c:pt idx="4563">
                  <c:v>62.681848022386497</c:v>
                </c:pt>
                <c:pt idx="4564">
                  <c:v>62.695585004201597</c:v>
                </c:pt>
                <c:pt idx="4565">
                  <c:v>62.709321986016803</c:v>
                </c:pt>
                <c:pt idx="4566">
                  <c:v>62.723058967831903</c:v>
                </c:pt>
                <c:pt idx="4567">
                  <c:v>62.736795949646996</c:v>
                </c:pt>
                <c:pt idx="4568">
                  <c:v>62.750532931462097</c:v>
                </c:pt>
                <c:pt idx="4569">
                  <c:v>62.764269913277197</c:v>
                </c:pt>
                <c:pt idx="4570">
                  <c:v>62.778006895092403</c:v>
                </c:pt>
                <c:pt idx="4571">
                  <c:v>62.791743876907503</c:v>
                </c:pt>
                <c:pt idx="4572">
                  <c:v>62.805480858722603</c:v>
                </c:pt>
                <c:pt idx="4573">
                  <c:v>62.819217840537704</c:v>
                </c:pt>
                <c:pt idx="4574">
                  <c:v>62.832954822352796</c:v>
                </c:pt>
                <c:pt idx="4575">
                  <c:v>62.846691804167897</c:v>
                </c:pt>
                <c:pt idx="4576">
                  <c:v>62.860428785983103</c:v>
                </c:pt>
                <c:pt idx="4577">
                  <c:v>62.874165767798203</c:v>
                </c:pt>
                <c:pt idx="4578">
                  <c:v>62.887902749613303</c:v>
                </c:pt>
                <c:pt idx="4579">
                  <c:v>62.901639731428403</c:v>
                </c:pt>
                <c:pt idx="4580">
                  <c:v>62.915376713243496</c:v>
                </c:pt>
                <c:pt idx="4581">
                  <c:v>62.929113695058703</c:v>
                </c:pt>
                <c:pt idx="4582">
                  <c:v>62.942850676873803</c:v>
                </c:pt>
                <c:pt idx="4583">
                  <c:v>62.956587658688903</c:v>
                </c:pt>
                <c:pt idx="4584">
                  <c:v>62.970324640504003</c:v>
                </c:pt>
                <c:pt idx="4585">
                  <c:v>62.984061622319103</c:v>
                </c:pt>
                <c:pt idx="4586">
                  <c:v>62.997798604134204</c:v>
                </c:pt>
                <c:pt idx="4587">
                  <c:v>63.011535585949403</c:v>
                </c:pt>
                <c:pt idx="4588">
                  <c:v>63.025272567764503</c:v>
                </c:pt>
                <c:pt idx="4589">
                  <c:v>63.039009549579603</c:v>
                </c:pt>
                <c:pt idx="4590">
                  <c:v>63.052746531394703</c:v>
                </c:pt>
                <c:pt idx="4591">
                  <c:v>63.066483513209803</c:v>
                </c:pt>
                <c:pt idx="4592">
                  <c:v>63.080220495025003</c:v>
                </c:pt>
                <c:pt idx="4593">
                  <c:v>63.093957476840103</c:v>
                </c:pt>
                <c:pt idx="4594">
                  <c:v>63.107694458655203</c:v>
                </c:pt>
                <c:pt idx="4595">
                  <c:v>63.121431440470303</c:v>
                </c:pt>
                <c:pt idx="4596">
                  <c:v>63.135168422285403</c:v>
                </c:pt>
                <c:pt idx="4597">
                  <c:v>63.148905404100603</c:v>
                </c:pt>
                <c:pt idx="4598">
                  <c:v>63.162642385915703</c:v>
                </c:pt>
                <c:pt idx="4599">
                  <c:v>63.176379367730803</c:v>
                </c:pt>
                <c:pt idx="4600">
                  <c:v>63.190116349545903</c:v>
                </c:pt>
                <c:pt idx="4601">
                  <c:v>63.203853331361003</c:v>
                </c:pt>
                <c:pt idx="4602">
                  <c:v>63.217590313176103</c:v>
                </c:pt>
                <c:pt idx="4603">
                  <c:v>63.231327294991303</c:v>
                </c:pt>
                <c:pt idx="4604">
                  <c:v>63.245064276806403</c:v>
                </c:pt>
                <c:pt idx="4605">
                  <c:v>63.258801258621503</c:v>
                </c:pt>
                <c:pt idx="4606">
                  <c:v>63.272538240436603</c:v>
                </c:pt>
                <c:pt idx="4607">
                  <c:v>63.286275222251703</c:v>
                </c:pt>
                <c:pt idx="4608">
                  <c:v>63.300012204066903</c:v>
                </c:pt>
                <c:pt idx="4609">
                  <c:v>63.313749185882003</c:v>
                </c:pt>
                <c:pt idx="4610">
                  <c:v>63.327486167697103</c:v>
                </c:pt>
                <c:pt idx="4611">
                  <c:v>63.341223149512203</c:v>
                </c:pt>
                <c:pt idx="4612">
                  <c:v>63.354960131327303</c:v>
                </c:pt>
                <c:pt idx="4613">
                  <c:v>63.368697113142503</c:v>
                </c:pt>
                <c:pt idx="4614">
                  <c:v>63.382434094957603</c:v>
                </c:pt>
                <c:pt idx="4615">
                  <c:v>63.396171076772703</c:v>
                </c:pt>
                <c:pt idx="4616">
                  <c:v>63.409908058587803</c:v>
                </c:pt>
                <c:pt idx="4617">
                  <c:v>63.423645040402903</c:v>
                </c:pt>
                <c:pt idx="4618">
                  <c:v>63.437382022218003</c:v>
                </c:pt>
                <c:pt idx="4619">
                  <c:v>63.451119004033202</c:v>
                </c:pt>
                <c:pt idx="4620">
                  <c:v>63.464855985848303</c:v>
                </c:pt>
                <c:pt idx="4621">
                  <c:v>63.478592967663403</c:v>
                </c:pt>
                <c:pt idx="4622">
                  <c:v>63.492329949478503</c:v>
                </c:pt>
                <c:pt idx="4623">
                  <c:v>63.506066931293603</c:v>
                </c:pt>
                <c:pt idx="4624">
                  <c:v>63.519803913108802</c:v>
                </c:pt>
                <c:pt idx="4625">
                  <c:v>63.533540894923902</c:v>
                </c:pt>
                <c:pt idx="4626">
                  <c:v>63.547277876739003</c:v>
                </c:pt>
                <c:pt idx="4627">
                  <c:v>63.561014858554103</c:v>
                </c:pt>
                <c:pt idx="4628">
                  <c:v>63.574751840369203</c:v>
                </c:pt>
                <c:pt idx="4629">
                  <c:v>63.588488822184402</c:v>
                </c:pt>
                <c:pt idx="4630">
                  <c:v>63.602225803999502</c:v>
                </c:pt>
                <c:pt idx="4631">
                  <c:v>63.615962785814602</c:v>
                </c:pt>
                <c:pt idx="4632">
                  <c:v>63.629699767629702</c:v>
                </c:pt>
                <c:pt idx="4633">
                  <c:v>63.643436749444803</c:v>
                </c:pt>
                <c:pt idx="4634">
                  <c:v>63.657173731259903</c:v>
                </c:pt>
                <c:pt idx="4635">
                  <c:v>63.670910713075102</c:v>
                </c:pt>
                <c:pt idx="4636">
                  <c:v>63.684647694890202</c:v>
                </c:pt>
                <c:pt idx="4637">
                  <c:v>63.698384676705302</c:v>
                </c:pt>
                <c:pt idx="4638">
                  <c:v>63.712121658520402</c:v>
                </c:pt>
                <c:pt idx="4639">
                  <c:v>63.725858640335503</c:v>
                </c:pt>
                <c:pt idx="4640">
                  <c:v>63.739595622150702</c:v>
                </c:pt>
                <c:pt idx="4641">
                  <c:v>63.753332603965802</c:v>
                </c:pt>
                <c:pt idx="4642">
                  <c:v>63.767069585780902</c:v>
                </c:pt>
                <c:pt idx="4643">
                  <c:v>63.780806567596002</c:v>
                </c:pt>
                <c:pt idx="4644">
                  <c:v>63.794543549411102</c:v>
                </c:pt>
                <c:pt idx="4645">
                  <c:v>63.808280531226302</c:v>
                </c:pt>
                <c:pt idx="4646">
                  <c:v>63.822017513041402</c:v>
                </c:pt>
                <c:pt idx="4647">
                  <c:v>63.835754494856502</c:v>
                </c:pt>
                <c:pt idx="4648">
                  <c:v>63.849491476671602</c:v>
                </c:pt>
                <c:pt idx="4649">
                  <c:v>63.863228458486702</c:v>
                </c:pt>
                <c:pt idx="4650">
                  <c:v>63.876965440301802</c:v>
                </c:pt>
                <c:pt idx="4651">
                  <c:v>63.890702422117002</c:v>
                </c:pt>
                <c:pt idx="4652">
                  <c:v>63.904439403932102</c:v>
                </c:pt>
                <c:pt idx="4653">
                  <c:v>63.918176385747202</c:v>
                </c:pt>
                <c:pt idx="4654">
                  <c:v>63.931913367562302</c:v>
                </c:pt>
                <c:pt idx="4655">
                  <c:v>63.945650349377402</c:v>
                </c:pt>
                <c:pt idx="4656">
                  <c:v>63.959387331192602</c:v>
                </c:pt>
                <c:pt idx="4657">
                  <c:v>63.973124313007702</c:v>
                </c:pt>
                <c:pt idx="4658">
                  <c:v>63.986861294822802</c:v>
                </c:pt>
                <c:pt idx="4659">
                  <c:v>64.000598276637902</c:v>
                </c:pt>
                <c:pt idx="4660">
                  <c:v>64.014335258453002</c:v>
                </c:pt>
                <c:pt idx="4661">
                  <c:v>64.028072240268102</c:v>
                </c:pt>
                <c:pt idx="4662">
                  <c:v>64.041809222083302</c:v>
                </c:pt>
                <c:pt idx="4663">
                  <c:v>64.055546203898402</c:v>
                </c:pt>
                <c:pt idx="4664">
                  <c:v>64.069283185713502</c:v>
                </c:pt>
                <c:pt idx="4665">
                  <c:v>64.083020167528602</c:v>
                </c:pt>
                <c:pt idx="4666">
                  <c:v>64.096757149343702</c:v>
                </c:pt>
                <c:pt idx="4667">
                  <c:v>64.110494131158902</c:v>
                </c:pt>
                <c:pt idx="4668">
                  <c:v>64.124231112974002</c:v>
                </c:pt>
                <c:pt idx="4669">
                  <c:v>64.137968094789102</c:v>
                </c:pt>
                <c:pt idx="4670">
                  <c:v>64.151705076604202</c:v>
                </c:pt>
                <c:pt idx="4671">
                  <c:v>64.165442058419302</c:v>
                </c:pt>
                <c:pt idx="4672">
                  <c:v>64.179179040234501</c:v>
                </c:pt>
                <c:pt idx="4673">
                  <c:v>64.192916022049602</c:v>
                </c:pt>
                <c:pt idx="4674">
                  <c:v>64.206653003864702</c:v>
                </c:pt>
                <c:pt idx="4675">
                  <c:v>64.220389985679802</c:v>
                </c:pt>
                <c:pt idx="4676">
                  <c:v>64.234126967494902</c:v>
                </c:pt>
                <c:pt idx="4677">
                  <c:v>64.247863949310002</c:v>
                </c:pt>
                <c:pt idx="4678">
                  <c:v>64.261600931125201</c:v>
                </c:pt>
                <c:pt idx="4679">
                  <c:v>64.275337912940302</c:v>
                </c:pt>
                <c:pt idx="4680">
                  <c:v>64.289074894755402</c:v>
                </c:pt>
                <c:pt idx="4681">
                  <c:v>64.302811876570502</c:v>
                </c:pt>
                <c:pt idx="4682">
                  <c:v>64.316548858385602</c:v>
                </c:pt>
                <c:pt idx="4683">
                  <c:v>64.330285840200801</c:v>
                </c:pt>
                <c:pt idx="4684">
                  <c:v>64.344022822015901</c:v>
                </c:pt>
                <c:pt idx="4685">
                  <c:v>64.357759803831001</c:v>
                </c:pt>
                <c:pt idx="4686">
                  <c:v>64.371496785646102</c:v>
                </c:pt>
                <c:pt idx="4687">
                  <c:v>64.385233767461202</c:v>
                </c:pt>
                <c:pt idx="4688">
                  <c:v>64.398970749276401</c:v>
                </c:pt>
                <c:pt idx="4689">
                  <c:v>64.412707731091501</c:v>
                </c:pt>
                <c:pt idx="4690">
                  <c:v>64.426444712906601</c:v>
                </c:pt>
                <c:pt idx="4691">
                  <c:v>64.440181694721701</c:v>
                </c:pt>
                <c:pt idx="4692">
                  <c:v>64.453918676536802</c:v>
                </c:pt>
                <c:pt idx="4693">
                  <c:v>64.467655658351902</c:v>
                </c:pt>
                <c:pt idx="4694">
                  <c:v>64.481392640167101</c:v>
                </c:pt>
                <c:pt idx="4695">
                  <c:v>64.495129621982201</c:v>
                </c:pt>
                <c:pt idx="4696">
                  <c:v>64.508866603797301</c:v>
                </c:pt>
                <c:pt idx="4697">
                  <c:v>64.522603585612401</c:v>
                </c:pt>
                <c:pt idx="4698">
                  <c:v>64.536340567427501</c:v>
                </c:pt>
                <c:pt idx="4699">
                  <c:v>64.550077549242701</c:v>
                </c:pt>
                <c:pt idx="4700">
                  <c:v>64.563814531057801</c:v>
                </c:pt>
                <c:pt idx="4701">
                  <c:v>64.577551512872901</c:v>
                </c:pt>
                <c:pt idx="4702">
                  <c:v>64.591288494688001</c:v>
                </c:pt>
                <c:pt idx="4703">
                  <c:v>64.605025476503101</c:v>
                </c:pt>
                <c:pt idx="4704">
                  <c:v>64.618762458318301</c:v>
                </c:pt>
                <c:pt idx="4705">
                  <c:v>64.632499440133401</c:v>
                </c:pt>
                <c:pt idx="4706">
                  <c:v>64.646236421948501</c:v>
                </c:pt>
                <c:pt idx="4707">
                  <c:v>64.659973403763601</c:v>
                </c:pt>
                <c:pt idx="4708">
                  <c:v>64.673710385578701</c:v>
                </c:pt>
                <c:pt idx="4709">
                  <c:v>64.687447367393801</c:v>
                </c:pt>
                <c:pt idx="4710">
                  <c:v>64.701184349209001</c:v>
                </c:pt>
                <c:pt idx="4711">
                  <c:v>64.714921331024101</c:v>
                </c:pt>
                <c:pt idx="4712">
                  <c:v>64.728658312839201</c:v>
                </c:pt>
                <c:pt idx="4713">
                  <c:v>64.742395294654301</c:v>
                </c:pt>
                <c:pt idx="4714">
                  <c:v>64.756132276469401</c:v>
                </c:pt>
                <c:pt idx="4715">
                  <c:v>64.769869258284601</c:v>
                </c:pt>
                <c:pt idx="4716">
                  <c:v>64.783606240099701</c:v>
                </c:pt>
                <c:pt idx="4717">
                  <c:v>64.797343221914801</c:v>
                </c:pt>
                <c:pt idx="4718">
                  <c:v>64.811080203729901</c:v>
                </c:pt>
                <c:pt idx="4719">
                  <c:v>64.824817185545001</c:v>
                </c:pt>
                <c:pt idx="4720">
                  <c:v>64.838554167360201</c:v>
                </c:pt>
                <c:pt idx="4721">
                  <c:v>64.852291149175301</c:v>
                </c:pt>
                <c:pt idx="4722">
                  <c:v>64.866028130990401</c:v>
                </c:pt>
                <c:pt idx="4723">
                  <c:v>64.879765112805501</c:v>
                </c:pt>
                <c:pt idx="4724">
                  <c:v>64.893502094620601</c:v>
                </c:pt>
                <c:pt idx="4725">
                  <c:v>64.907239076435701</c:v>
                </c:pt>
                <c:pt idx="4726">
                  <c:v>64.920976058250901</c:v>
                </c:pt>
                <c:pt idx="4727">
                  <c:v>64.934713040066001</c:v>
                </c:pt>
                <c:pt idx="4728">
                  <c:v>64.948450021881101</c:v>
                </c:pt>
                <c:pt idx="4729">
                  <c:v>64.962187003696201</c:v>
                </c:pt>
                <c:pt idx="4730">
                  <c:v>64.975923985511301</c:v>
                </c:pt>
                <c:pt idx="4731">
                  <c:v>64.9896609673265</c:v>
                </c:pt>
                <c:pt idx="4732">
                  <c:v>65.003397949141601</c:v>
                </c:pt>
                <c:pt idx="4733">
                  <c:v>65.017134930956701</c:v>
                </c:pt>
                <c:pt idx="4734">
                  <c:v>65.030871912771801</c:v>
                </c:pt>
                <c:pt idx="4735">
                  <c:v>65.044608894586901</c:v>
                </c:pt>
                <c:pt idx="4736">
                  <c:v>65.0583458764021</c:v>
                </c:pt>
                <c:pt idx="4737">
                  <c:v>65.0720828582172</c:v>
                </c:pt>
                <c:pt idx="4738">
                  <c:v>65.0858198400323</c:v>
                </c:pt>
                <c:pt idx="4739">
                  <c:v>65.099556821847401</c:v>
                </c:pt>
                <c:pt idx="4740">
                  <c:v>65.113293803662501</c:v>
                </c:pt>
                <c:pt idx="4741">
                  <c:v>65.127030785477601</c:v>
                </c:pt>
                <c:pt idx="4742">
                  <c:v>65.1407677672928</c:v>
                </c:pt>
                <c:pt idx="4743">
                  <c:v>65.1545047491079</c:v>
                </c:pt>
                <c:pt idx="4744">
                  <c:v>65.168241730923</c:v>
                </c:pt>
                <c:pt idx="4745">
                  <c:v>65.181978712738101</c:v>
                </c:pt>
                <c:pt idx="4746">
                  <c:v>65.195715694553201</c:v>
                </c:pt>
                <c:pt idx="4747">
                  <c:v>65.2094526763684</c:v>
                </c:pt>
                <c:pt idx="4748">
                  <c:v>65.2231896581835</c:v>
                </c:pt>
                <c:pt idx="4749">
                  <c:v>65.2369266399986</c:v>
                </c:pt>
                <c:pt idx="4750">
                  <c:v>65.2506636218137</c:v>
                </c:pt>
                <c:pt idx="4751">
                  <c:v>65.2644006036288</c:v>
                </c:pt>
                <c:pt idx="4752">
                  <c:v>65.278137585443901</c:v>
                </c:pt>
                <c:pt idx="4753">
                  <c:v>65.2918745672591</c:v>
                </c:pt>
                <c:pt idx="4754">
                  <c:v>65.3056115490742</c:v>
                </c:pt>
                <c:pt idx="4755">
                  <c:v>65.3193485308893</c:v>
                </c:pt>
                <c:pt idx="4756">
                  <c:v>65.3330855127044</c:v>
                </c:pt>
                <c:pt idx="4757">
                  <c:v>65.3468224945195</c:v>
                </c:pt>
                <c:pt idx="4758">
                  <c:v>65.3605594763347</c:v>
                </c:pt>
                <c:pt idx="4759">
                  <c:v>65.3742964581498</c:v>
                </c:pt>
                <c:pt idx="4760">
                  <c:v>65.3880334399649</c:v>
                </c:pt>
                <c:pt idx="4761">
                  <c:v>65.40177042178</c:v>
                </c:pt>
                <c:pt idx="4762">
                  <c:v>65.4155074035951</c:v>
                </c:pt>
                <c:pt idx="4763">
                  <c:v>65.4292443854103</c:v>
                </c:pt>
                <c:pt idx="4764">
                  <c:v>65.4429813672254</c:v>
                </c:pt>
                <c:pt idx="4765">
                  <c:v>65.4567183490405</c:v>
                </c:pt>
                <c:pt idx="4766">
                  <c:v>65.4704553308556</c:v>
                </c:pt>
                <c:pt idx="4767">
                  <c:v>65.4841923126707</c:v>
                </c:pt>
                <c:pt idx="4768">
                  <c:v>65.4979292944858</c:v>
                </c:pt>
                <c:pt idx="4769">
                  <c:v>65.511666276301</c:v>
                </c:pt>
                <c:pt idx="4770">
                  <c:v>65.5254032581161</c:v>
                </c:pt>
                <c:pt idx="4771">
                  <c:v>65.5391402399312</c:v>
                </c:pt>
                <c:pt idx="4772">
                  <c:v>65.5528772217463</c:v>
                </c:pt>
                <c:pt idx="4773">
                  <c:v>65.5666142035614</c:v>
                </c:pt>
                <c:pt idx="4774">
                  <c:v>65.5803511853766</c:v>
                </c:pt>
                <c:pt idx="4775">
                  <c:v>65.5940881671917</c:v>
                </c:pt>
                <c:pt idx="4776">
                  <c:v>65.6078251490068</c:v>
                </c:pt>
                <c:pt idx="4777">
                  <c:v>65.6215621308219</c:v>
                </c:pt>
                <c:pt idx="4778">
                  <c:v>65.635299112637</c:v>
                </c:pt>
                <c:pt idx="4779">
                  <c:v>65.6490360944522</c:v>
                </c:pt>
                <c:pt idx="4780">
                  <c:v>65.6627730762673</c:v>
                </c:pt>
                <c:pt idx="4781">
                  <c:v>65.6765100580824</c:v>
                </c:pt>
                <c:pt idx="4782">
                  <c:v>65.6902470398975</c:v>
                </c:pt>
                <c:pt idx="4783">
                  <c:v>65.7039840217126</c:v>
                </c:pt>
                <c:pt idx="4784">
                  <c:v>65.7177210035277</c:v>
                </c:pt>
                <c:pt idx="4785">
                  <c:v>65.7314579853429</c:v>
                </c:pt>
                <c:pt idx="4786">
                  <c:v>65.745194967158</c:v>
                </c:pt>
                <c:pt idx="4787">
                  <c:v>65.7589319489731</c:v>
                </c:pt>
                <c:pt idx="4788">
                  <c:v>65.7726689307882</c:v>
                </c:pt>
                <c:pt idx="4789">
                  <c:v>65.7864059126033</c:v>
                </c:pt>
                <c:pt idx="4790">
                  <c:v>65.800142894418499</c:v>
                </c:pt>
                <c:pt idx="4791">
                  <c:v>65.813879876233599</c:v>
                </c:pt>
                <c:pt idx="4792">
                  <c:v>65.8276168580487</c:v>
                </c:pt>
                <c:pt idx="4793">
                  <c:v>65.8413538398638</c:v>
                </c:pt>
                <c:pt idx="4794">
                  <c:v>65.8550908216789</c:v>
                </c:pt>
                <c:pt idx="4795">
                  <c:v>65.868827803494099</c:v>
                </c:pt>
                <c:pt idx="4796">
                  <c:v>65.882564785309199</c:v>
                </c:pt>
                <c:pt idx="4797">
                  <c:v>65.896301767124299</c:v>
                </c:pt>
                <c:pt idx="4798">
                  <c:v>65.9100387489394</c:v>
                </c:pt>
                <c:pt idx="4799">
                  <c:v>65.9237757307545</c:v>
                </c:pt>
                <c:pt idx="4800">
                  <c:v>65.9375127125696</c:v>
                </c:pt>
                <c:pt idx="4801">
                  <c:v>65.951249694384799</c:v>
                </c:pt>
                <c:pt idx="4802">
                  <c:v>65.964986676199899</c:v>
                </c:pt>
                <c:pt idx="4803">
                  <c:v>65.978723658014999</c:v>
                </c:pt>
                <c:pt idx="4804">
                  <c:v>65.992460639830099</c:v>
                </c:pt>
                <c:pt idx="4805">
                  <c:v>66.0061976216452</c:v>
                </c:pt>
                <c:pt idx="4806">
                  <c:v>66.019934603460399</c:v>
                </c:pt>
                <c:pt idx="4807">
                  <c:v>66.033671585275499</c:v>
                </c:pt>
                <c:pt idx="4808">
                  <c:v>66.047408567090599</c:v>
                </c:pt>
                <c:pt idx="4809">
                  <c:v>66.061145548905699</c:v>
                </c:pt>
                <c:pt idx="4810">
                  <c:v>66.074882530720799</c:v>
                </c:pt>
                <c:pt idx="4811">
                  <c:v>66.088619512535999</c:v>
                </c:pt>
                <c:pt idx="4812">
                  <c:v>66.102356494351099</c:v>
                </c:pt>
                <c:pt idx="4813">
                  <c:v>66.116093476166199</c:v>
                </c:pt>
                <c:pt idx="4814">
                  <c:v>66.129830457981299</c:v>
                </c:pt>
                <c:pt idx="4815">
                  <c:v>66.143567439796399</c:v>
                </c:pt>
                <c:pt idx="4816">
                  <c:v>66.157304421611499</c:v>
                </c:pt>
                <c:pt idx="4817">
                  <c:v>66.171041403426699</c:v>
                </c:pt>
                <c:pt idx="4818">
                  <c:v>66.184778385241799</c:v>
                </c:pt>
                <c:pt idx="4819">
                  <c:v>66.198515367056899</c:v>
                </c:pt>
                <c:pt idx="4820">
                  <c:v>66.212252348871999</c:v>
                </c:pt>
                <c:pt idx="4821">
                  <c:v>66.225989330687099</c:v>
                </c:pt>
                <c:pt idx="4822">
                  <c:v>66.239726312502299</c:v>
                </c:pt>
                <c:pt idx="4823">
                  <c:v>66.253463294317399</c:v>
                </c:pt>
                <c:pt idx="4824">
                  <c:v>66.267200276132499</c:v>
                </c:pt>
                <c:pt idx="4825">
                  <c:v>66.280937257947599</c:v>
                </c:pt>
                <c:pt idx="4826">
                  <c:v>66.294674239762699</c:v>
                </c:pt>
                <c:pt idx="4827">
                  <c:v>66.308411221577899</c:v>
                </c:pt>
                <c:pt idx="4828">
                  <c:v>66.322148203392999</c:v>
                </c:pt>
                <c:pt idx="4829">
                  <c:v>66.335885185208099</c:v>
                </c:pt>
                <c:pt idx="4830">
                  <c:v>66.349622167023199</c:v>
                </c:pt>
                <c:pt idx="4831">
                  <c:v>66.363359148838299</c:v>
                </c:pt>
                <c:pt idx="4832">
                  <c:v>66.377096130653399</c:v>
                </c:pt>
                <c:pt idx="4833">
                  <c:v>66.390833112468599</c:v>
                </c:pt>
                <c:pt idx="4834">
                  <c:v>66.404570094283699</c:v>
                </c:pt>
                <c:pt idx="4835">
                  <c:v>66.418307076098799</c:v>
                </c:pt>
                <c:pt idx="4836">
                  <c:v>66.432044057913899</c:v>
                </c:pt>
                <c:pt idx="4837">
                  <c:v>66.445781039728999</c:v>
                </c:pt>
                <c:pt idx="4838">
                  <c:v>66.459518021544199</c:v>
                </c:pt>
                <c:pt idx="4839">
                  <c:v>66.473255003359299</c:v>
                </c:pt>
                <c:pt idx="4840">
                  <c:v>66.486991985174399</c:v>
                </c:pt>
                <c:pt idx="4841">
                  <c:v>66.500728966989499</c:v>
                </c:pt>
                <c:pt idx="4842">
                  <c:v>66.514465948804599</c:v>
                </c:pt>
                <c:pt idx="4843">
                  <c:v>66.528202930619798</c:v>
                </c:pt>
                <c:pt idx="4844">
                  <c:v>66.541939912434898</c:v>
                </c:pt>
                <c:pt idx="4845">
                  <c:v>66.555676894249999</c:v>
                </c:pt>
                <c:pt idx="4846">
                  <c:v>66.569413876065099</c:v>
                </c:pt>
                <c:pt idx="4847">
                  <c:v>66.583150857880199</c:v>
                </c:pt>
                <c:pt idx="4848">
                  <c:v>66.596887839695299</c:v>
                </c:pt>
                <c:pt idx="4849">
                  <c:v>66.610624821510498</c:v>
                </c:pt>
                <c:pt idx="4850">
                  <c:v>66.624361803325598</c:v>
                </c:pt>
                <c:pt idx="4851">
                  <c:v>66.638098785140699</c:v>
                </c:pt>
                <c:pt idx="4852">
                  <c:v>66.651835766955799</c:v>
                </c:pt>
                <c:pt idx="4853">
                  <c:v>66.665572748770899</c:v>
                </c:pt>
                <c:pt idx="4854">
                  <c:v>66.679309730586098</c:v>
                </c:pt>
                <c:pt idx="4855">
                  <c:v>66.693046712401198</c:v>
                </c:pt>
                <c:pt idx="4856">
                  <c:v>66.706783694216298</c:v>
                </c:pt>
                <c:pt idx="4857">
                  <c:v>66.720520676031398</c:v>
                </c:pt>
                <c:pt idx="4858">
                  <c:v>66.734257657846499</c:v>
                </c:pt>
                <c:pt idx="4859">
                  <c:v>66.747994639661599</c:v>
                </c:pt>
                <c:pt idx="4860">
                  <c:v>66.761731621476798</c:v>
                </c:pt>
                <c:pt idx="4861">
                  <c:v>66.775468603291898</c:v>
                </c:pt>
                <c:pt idx="4862">
                  <c:v>66.789205585106998</c:v>
                </c:pt>
                <c:pt idx="4863">
                  <c:v>66.802942566922098</c:v>
                </c:pt>
                <c:pt idx="4864">
                  <c:v>66.816679548737199</c:v>
                </c:pt>
                <c:pt idx="4865">
                  <c:v>66.830416530552398</c:v>
                </c:pt>
                <c:pt idx="4866">
                  <c:v>66.844153512367498</c:v>
                </c:pt>
                <c:pt idx="4867">
                  <c:v>66.857890494182598</c:v>
                </c:pt>
                <c:pt idx="4868">
                  <c:v>66.871627475997698</c:v>
                </c:pt>
                <c:pt idx="4869">
                  <c:v>66.885364457812798</c:v>
                </c:pt>
                <c:pt idx="4870">
                  <c:v>66.899101439627998</c:v>
                </c:pt>
                <c:pt idx="4871">
                  <c:v>66.912838421443098</c:v>
                </c:pt>
                <c:pt idx="4872">
                  <c:v>66.926575403258198</c:v>
                </c:pt>
                <c:pt idx="4873">
                  <c:v>66.940312385073298</c:v>
                </c:pt>
                <c:pt idx="4874">
                  <c:v>66.954049366888398</c:v>
                </c:pt>
                <c:pt idx="4875">
                  <c:v>66.967786348703498</c:v>
                </c:pt>
                <c:pt idx="4876">
                  <c:v>66.981523330518698</c:v>
                </c:pt>
                <c:pt idx="4877">
                  <c:v>66.995260312333798</c:v>
                </c:pt>
                <c:pt idx="4878">
                  <c:v>67.008997294148898</c:v>
                </c:pt>
                <c:pt idx="4879">
                  <c:v>67.022734275963998</c:v>
                </c:pt>
                <c:pt idx="4880">
                  <c:v>67.036471257779098</c:v>
                </c:pt>
                <c:pt idx="4881">
                  <c:v>67.050208239594298</c:v>
                </c:pt>
                <c:pt idx="4882">
                  <c:v>67.063945221409398</c:v>
                </c:pt>
                <c:pt idx="4883">
                  <c:v>67.077682203224498</c:v>
                </c:pt>
                <c:pt idx="4884">
                  <c:v>67.091419185039598</c:v>
                </c:pt>
                <c:pt idx="4885">
                  <c:v>67.105156166854698</c:v>
                </c:pt>
                <c:pt idx="4886">
                  <c:v>67.118893148669898</c:v>
                </c:pt>
                <c:pt idx="4887">
                  <c:v>67.132630130484998</c:v>
                </c:pt>
                <c:pt idx="4888">
                  <c:v>67.146367112300098</c:v>
                </c:pt>
                <c:pt idx="4889">
                  <c:v>67.160104094115198</c:v>
                </c:pt>
                <c:pt idx="4890">
                  <c:v>67.173841075930298</c:v>
                </c:pt>
                <c:pt idx="4891">
                  <c:v>67.187578057745398</c:v>
                </c:pt>
                <c:pt idx="4892">
                  <c:v>67.201315039560598</c:v>
                </c:pt>
                <c:pt idx="4893">
                  <c:v>67.215052021375698</c:v>
                </c:pt>
                <c:pt idx="4894">
                  <c:v>67.228789003190798</c:v>
                </c:pt>
                <c:pt idx="4895">
                  <c:v>67.242525985005898</c:v>
                </c:pt>
                <c:pt idx="4896">
                  <c:v>67.256262966820998</c:v>
                </c:pt>
                <c:pt idx="4897">
                  <c:v>67.269999948636197</c:v>
                </c:pt>
                <c:pt idx="4898">
                  <c:v>67.283736930451298</c:v>
                </c:pt>
                <c:pt idx="4899">
                  <c:v>67.297473912266398</c:v>
                </c:pt>
                <c:pt idx="4900">
                  <c:v>67.311210894081498</c:v>
                </c:pt>
                <c:pt idx="4901">
                  <c:v>67.324947875896598</c:v>
                </c:pt>
                <c:pt idx="4902">
                  <c:v>67.338684857711797</c:v>
                </c:pt>
                <c:pt idx="4903">
                  <c:v>67.352421839526897</c:v>
                </c:pt>
                <c:pt idx="4904">
                  <c:v>67.366158821341998</c:v>
                </c:pt>
                <c:pt idx="4905">
                  <c:v>67.379895803157098</c:v>
                </c:pt>
                <c:pt idx="4906">
                  <c:v>67.393632784972198</c:v>
                </c:pt>
                <c:pt idx="4907">
                  <c:v>67.407369766787298</c:v>
                </c:pt>
                <c:pt idx="4908">
                  <c:v>67.421106748602497</c:v>
                </c:pt>
                <c:pt idx="4909">
                  <c:v>67.434843730417597</c:v>
                </c:pt>
                <c:pt idx="4910">
                  <c:v>67.448580712232697</c:v>
                </c:pt>
                <c:pt idx="4911">
                  <c:v>67.462317694047798</c:v>
                </c:pt>
                <c:pt idx="4912">
                  <c:v>67.476054675862898</c:v>
                </c:pt>
                <c:pt idx="4913">
                  <c:v>67.489791657678097</c:v>
                </c:pt>
                <c:pt idx="4914">
                  <c:v>67.503528639493197</c:v>
                </c:pt>
                <c:pt idx="4915">
                  <c:v>67.517265621308297</c:v>
                </c:pt>
                <c:pt idx="4916">
                  <c:v>67.531002603123397</c:v>
                </c:pt>
                <c:pt idx="4917">
                  <c:v>67.544739584938498</c:v>
                </c:pt>
                <c:pt idx="4918">
                  <c:v>67.558476566753697</c:v>
                </c:pt>
                <c:pt idx="4919">
                  <c:v>67.572213548568797</c:v>
                </c:pt>
                <c:pt idx="4920">
                  <c:v>67.585950530383897</c:v>
                </c:pt>
                <c:pt idx="4921">
                  <c:v>67.599687512198997</c:v>
                </c:pt>
                <c:pt idx="4922">
                  <c:v>67.613424494014097</c:v>
                </c:pt>
                <c:pt idx="4923">
                  <c:v>67.627161475829197</c:v>
                </c:pt>
                <c:pt idx="4924">
                  <c:v>67.640898457644397</c:v>
                </c:pt>
                <c:pt idx="4925">
                  <c:v>67.654635439459497</c:v>
                </c:pt>
                <c:pt idx="4926">
                  <c:v>67.668372421274597</c:v>
                </c:pt>
                <c:pt idx="4927">
                  <c:v>67.682109403089697</c:v>
                </c:pt>
                <c:pt idx="4928">
                  <c:v>67.695846384904797</c:v>
                </c:pt>
                <c:pt idx="4929">
                  <c:v>67.709583366719997</c:v>
                </c:pt>
                <c:pt idx="4930">
                  <c:v>67.723320348535097</c:v>
                </c:pt>
                <c:pt idx="4931">
                  <c:v>67.737057330350197</c:v>
                </c:pt>
                <c:pt idx="4932">
                  <c:v>67.750794312165297</c:v>
                </c:pt>
                <c:pt idx="4933">
                  <c:v>67.764531293980397</c:v>
                </c:pt>
                <c:pt idx="4934">
                  <c:v>67.778268275795597</c:v>
                </c:pt>
                <c:pt idx="4935">
                  <c:v>67.792005257610697</c:v>
                </c:pt>
                <c:pt idx="4936">
                  <c:v>67.805742239425797</c:v>
                </c:pt>
                <c:pt idx="4937">
                  <c:v>67.819479221240897</c:v>
                </c:pt>
                <c:pt idx="4938">
                  <c:v>67.833216203055997</c:v>
                </c:pt>
                <c:pt idx="4939">
                  <c:v>67.846953184871097</c:v>
                </c:pt>
                <c:pt idx="4940">
                  <c:v>67.860690166686297</c:v>
                </c:pt>
                <c:pt idx="4941">
                  <c:v>67.874427148501397</c:v>
                </c:pt>
                <c:pt idx="4942">
                  <c:v>67.888164130316497</c:v>
                </c:pt>
                <c:pt idx="4943">
                  <c:v>67.901901112131597</c:v>
                </c:pt>
                <c:pt idx="4944">
                  <c:v>67.915638093946697</c:v>
                </c:pt>
                <c:pt idx="4945">
                  <c:v>67.929375075761897</c:v>
                </c:pt>
                <c:pt idx="4946">
                  <c:v>67.943112057576997</c:v>
                </c:pt>
                <c:pt idx="4947">
                  <c:v>67.956849039392097</c:v>
                </c:pt>
                <c:pt idx="4948">
                  <c:v>67.970586021207197</c:v>
                </c:pt>
                <c:pt idx="4949">
                  <c:v>67.984323003022297</c:v>
                </c:pt>
                <c:pt idx="4950">
                  <c:v>67.998059984837496</c:v>
                </c:pt>
                <c:pt idx="4951">
                  <c:v>68.011796966652597</c:v>
                </c:pt>
                <c:pt idx="4952">
                  <c:v>68.025533948467697</c:v>
                </c:pt>
                <c:pt idx="4953">
                  <c:v>68.039270930282797</c:v>
                </c:pt>
                <c:pt idx="4954">
                  <c:v>68.053007912097897</c:v>
                </c:pt>
                <c:pt idx="4955">
                  <c:v>68.066744893912997</c:v>
                </c:pt>
                <c:pt idx="4956">
                  <c:v>68.080481875728196</c:v>
                </c:pt>
                <c:pt idx="4957">
                  <c:v>68.094218857543297</c:v>
                </c:pt>
                <c:pt idx="4958">
                  <c:v>68.107955839358397</c:v>
                </c:pt>
                <c:pt idx="4959">
                  <c:v>68.121692821173497</c:v>
                </c:pt>
                <c:pt idx="4960">
                  <c:v>68.135429802988597</c:v>
                </c:pt>
                <c:pt idx="4961">
                  <c:v>68.149166784803796</c:v>
                </c:pt>
                <c:pt idx="4962">
                  <c:v>68.162903766618896</c:v>
                </c:pt>
                <c:pt idx="4963">
                  <c:v>68.176640748433996</c:v>
                </c:pt>
                <c:pt idx="4964">
                  <c:v>68.190377730249097</c:v>
                </c:pt>
                <c:pt idx="4965">
                  <c:v>68.204114712064197</c:v>
                </c:pt>
                <c:pt idx="4966">
                  <c:v>68.217851693879297</c:v>
                </c:pt>
                <c:pt idx="4967">
                  <c:v>68.231588675694496</c:v>
                </c:pt>
                <c:pt idx="4968">
                  <c:v>68.245325657509596</c:v>
                </c:pt>
                <c:pt idx="4969">
                  <c:v>68.259062639324696</c:v>
                </c:pt>
                <c:pt idx="4970">
                  <c:v>68.272799621139796</c:v>
                </c:pt>
                <c:pt idx="4971">
                  <c:v>68.286536602954897</c:v>
                </c:pt>
                <c:pt idx="4972">
                  <c:v>68.300273584770096</c:v>
                </c:pt>
                <c:pt idx="4973">
                  <c:v>68.314010566585196</c:v>
                </c:pt>
                <c:pt idx="4974">
                  <c:v>68.327747548400296</c:v>
                </c:pt>
                <c:pt idx="4975">
                  <c:v>68.341484530215396</c:v>
                </c:pt>
                <c:pt idx="4976">
                  <c:v>68.355221512030496</c:v>
                </c:pt>
                <c:pt idx="4977">
                  <c:v>68.368958493845696</c:v>
                </c:pt>
                <c:pt idx="4978">
                  <c:v>68.382695475660796</c:v>
                </c:pt>
                <c:pt idx="4979">
                  <c:v>68.396432457475896</c:v>
                </c:pt>
                <c:pt idx="4980">
                  <c:v>68.410169439290996</c:v>
                </c:pt>
                <c:pt idx="4981">
                  <c:v>68.423906421106096</c:v>
                </c:pt>
                <c:pt idx="4982">
                  <c:v>68.437643402921196</c:v>
                </c:pt>
                <c:pt idx="4983">
                  <c:v>68.451380384736396</c:v>
                </c:pt>
                <c:pt idx="4984">
                  <c:v>68.465117366551496</c:v>
                </c:pt>
                <c:pt idx="4985">
                  <c:v>68.478854348366596</c:v>
                </c:pt>
                <c:pt idx="4986">
                  <c:v>68.492591330181696</c:v>
                </c:pt>
                <c:pt idx="4987">
                  <c:v>68.506328311996796</c:v>
                </c:pt>
                <c:pt idx="4988">
                  <c:v>68.520065293811996</c:v>
                </c:pt>
                <c:pt idx="4989">
                  <c:v>68.533802275627096</c:v>
                </c:pt>
                <c:pt idx="4990">
                  <c:v>68.547539257442196</c:v>
                </c:pt>
                <c:pt idx="4991">
                  <c:v>68.561276239257296</c:v>
                </c:pt>
                <c:pt idx="4992">
                  <c:v>68.575013221072396</c:v>
                </c:pt>
                <c:pt idx="4993">
                  <c:v>68.588750202887596</c:v>
                </c:pt>
                <c:pt idx="4994">
                  <c:v>68.602487184702696</c:v>
                </c:pt>
                <c:pt idx="4995">
                  <c:v>68.616224166517796</c:v>
                </c:pt>
                <c:pt idx="4996">
                  <c:v>68.629961148332896</c:v>
                </c:pt>
                <c:pt idx="4997">
                  <c:v>68.643698130147996</c:v>
                </c:pt>
                <c:pt idx="4998">
                  <c:v>68.657435111963096</c:v>
                </c:pt>
                <c:pt idx="4999">
                  <c:v>68.671172093778296</c:v>
                </c:pt>
                <c:pt idx="5000">
                  <c:v>68.684909075593396</c:v>
                </c:pt>
                <c:pt idx="5001">
                  <c:v>68.698646057408496</c:v>
                </c:pt>
                <c:pt idx="5002">
                  <c:v>68.712383039223596</c:v>
                </c:pt>
                <c:pt idx="5003">
                  <c:v>68.726120021038696</c:v>
                </c:pt>
                <c:pt idx="5004">
                  <c:v>68.739857002853896</c:v>
                </c:pt>
                <c:pt idx="5005">
                  <c:v>68.753593984668996</c:v>
                </c:pt>
                <c:pt idx="5006">
                  <c:v>68.767330966484096</c:v>
                </c:pt>
                <c:pt idx="5007">
                  <c:v>68.781067948299196</c:v>
                </c:pt>
                <c:pt idx="5008">
                  <c:v>68.794804930114296</c:v>
                </c:pt>
                <c:pt idx="5009">
                  <c:v>68.808541911929495</c:v>
                </c:pt>
                <c:pt idx="5010">
                  <c:v>68.822278893744596</c:v>
                </c:pt>
                <c:pt idx="5011">
                  <c:v>68.836015875559696</c:v>
                </c:pt>
                <c:pt idx="5012">
                  <c:v>68.849752857374796</c:v>
                </c:pt>
                <c:pt idx="5013">
                  <c:v>68.863489839189896</c:v>
                </c:pt>
                <c:pt idx="5014">
                  <c:v>68.877226821004996</c:v>
                </c:pt>
                <c:pt idx="5015">
                  <c:v>68.890963802820195</c:v>
                </c:pt>
                <c:pt idx="5016">
                  <c:v>68.904700784635295</c:v>
                </c:pt>
                <c:pt idx="5017">
                  <c:v>68.918437766450396</c:v>
                </c:pt>
                <c:pt idx="5018">
                  <c:v>68.932174748265496</c:v>
                </c:pt>
                <c:pt idx="5019">
                  <c:v>68.945911730080596</c:v>
                </c:pt>
                <c:pt idx="5020">
                  <c:v>68.959648711895795</c:v>
                </c:pt>
                <c:pt idx="5021">
                  <c:v>68.973385693710895</c:v>
                </c:pt>
                <c:pt idx="5022">
                  <c:v>68.987122675525995</c:v>
                </c:pt>
                <c:pt idx="5023">
                  <c:v>69.000859657341095</c:v>
                </c:pt>
                <c:pt idx="5024">
                  <c:v>69.014596639156196</c:v>
                </c:pt>
                <c:pt idx="5025">
                  <c:v>69.028333620971395</c:v>
                </c:pt>
                <c:pt idx="5026">
                  <c:v>69.042070602786495</c:v>
                </c:pt>
                <c:pt idx="5027">
                  <c:v>69.055807584601595</c:v>
                </c:pt>
                <c:pt idx="5028">
                  <c:v>69.069544566416695</c:v>
                </c:pt>
                <c:pt idx="5029">
                  <c:v>69.083281548231795</c:v>
                </c:pt>
                <c:pt idx="5030">
                  <c:v>69.097018530046896</c:v>
                </c:pt>
                <c:pt idx="5031">
                  <c:v>69.110755511862095</c:v>
                </c:pt>
                <c:pt idx="5032">
                  <c:v>69.124492493677195</c:v>
                </c:pt>
                <c:pt idx="5033">
                  <c:v>69.138229475492295</c:v>
                </c:pt>
                <c:pt idx="5034">
                  <c:v>69.151966457307395</c:v>
                </c:pt>
                <c:pt idx="5035">
                  <c:v>69.165703439122495</c:v>
                </c:pt>
                <c:pt idx="5036">
                  <c:v>69.179440420937695</c:v>
                </c:pt>
                <c:pt idx="5037">
                  <c:v>69.193177402752795</c:v>
                </c:pt>
                <c:pt idx="5038">
                  <c:v>69.206914384567895</c:v>
                </c:pt>
                <c:pt idx="5039">
                  <c:v>69.220651366382995</c:v>
                </c:pt>
                <c:pt idx="5040">
                  <c:v>69.234388348198095</c:v>
                </c:pt>
                <c:pt idx="5041">
                  <c:v>69.248125330013295</c:v>
                </c:pt>
                <c:pt idx="5042">
                  <c:v>69.261862311828395</c:v>
                </c:pt>
                <c:pt idx="5043">
                  <c:v>69.275599293643495</c:v>
                </c:pt>
                <c:pt idx="5044">
                  <c:v>69.289336275458595</c:v>
                </c:pt>
                <c:pt idx="5045">
                  <c:v>69.303073257273695</c:v>
                </c:pt>
                <c:pt idx="5046">
                  <c:v>69.316810239088795</c:v>
                </c:pt>
                <c:pt idx="5047">
                  <c:v>69.330547220903995</c:v>
                </c:pt>
                <c:pt idx="5048">
                  <c:v>69.344284202719095</c:v>
                </c:pt>
                <c:pt idx="5049">
                  <c:v>69.358021184534195</c:v>
                </c:pt>
                <c:pt idx="5050">
                  <c:v>69.371758166349295</c:v>
                </c:pt>
                <c:pt idx="5051">
                  <c:v>69.385495148164395</c:v>
                </c:pt>
                <c:pt idx="5052">
                  <c:v>69.399232129979595</c:v>
                </c:pt>
                <c:pt idx="5053">
                  <c:v>69.412969111794695</c:v>
                </c:pt>
                <c:pt idx="5054">
                  <c:v>69.426706093609795</c:v>
                </c:pt>
                <c:pt idx="5055">
                  <c:v>69.440443075424895</c:v>
                </c:pt>
                <c:pt idx="5056">
                  <c:v>69.454180057239995</c:v>
                </c:pt>
                <c:pt idx="5057">
                  <c:v>69.467917039055195</c:v>
                </c:pt>
                <c:pt idx="5058">
                  <c:v>69.481654020870295</c:v>
                </c:pt>
                <c:pt idx="5059">
                  <c:v>69.495391002685395</c:v>
                </c:pt>
                <c:pt idx="5060">
                  <c:v>69.509127984500495</c:v>
                </c:pt>
                <c:pt idx="5061">
                  <c:v>69.522864966315595</c:v>
                </c:pt>
                <c:pt idx="5062">
                  <c:v>69.536601948130695</c:v>
                </c:pt>
                <c:pt idx="5063">
                  <c:v>69.550338929945895</c:v>
                </c:pt>
                <c:pt idx="5064">
                  <c:v>69.564075911760995</c:v>
                </c:pt>
                <c:pt idx="5065">
                  <c:v>69.577812893576095</c:v>
                </c:pt>
                <c:pt idx="5066">
                  <c:v>69.591549875391195</c:v>
                </c:pt>
                <c:pt idx="5067">
                  <c:v>69.605286857206295</c:v>
                </c:pt>
                <c:pt idx="5068">
                  <c:v>69.619023839021494</c:v>
                </c:pt>
                <c:pt idx="5069">
                  <c:v>69.632760820836594</c:v>
                </c:pt>
                <c:pt idx="5070">
                  <c:v>69.646497802651695</c:v>
                </c:pt>
                <c:pt idx="5071">
                  <c:v>69.660234784466795</c:v>
                </c:pt>
                <c:pt idx="5072">
                  <c:v>69.673971766281895</c:v>
                </c:pt>
                <c:pt idx="5073">
                  <c:v>69.687708748096995</c:v>
                </c:pt>
                <c:pt idx="5074">
                  <c:v>69.701445729912194</c:v>
                </c:pt>
                <c:pt idx="5075">
                  <c:v>69.715182711727294</c:v>
                </c:pt>
                <c:pt idx="5076">
                  <c:v>69.728919693542394</c:v>
                </c:pt>
                <c:pt idx="5077">
                  <c:v>69.742656675357495</c:v>
                </c:pt>
                <c:pt idx="5078">
                  <c:v>69.756393657172595</c:v>
                </c:pt>
                <c:pt idx="5079">
                  <c:v>69.770130638987794</c:v>
                </c:pt>
                <c:pt idx="5080">
                  <c:v>69.783867620802894</c:v>
                </c:pt>
                <c:pt idx="5081">
                  <c:v>69.797604602617994</c:v>
                </c:pt>
                <c:pt idx="5082">
                  <c:v>69.811341584433094</c:v>
                </c:pt>
                <c:pt idx="5083">
                  <c:v>69.825078566248195</c:v>
                </c:pt>
                <c:pt idx="5084">
                  <c:v>69.838815548063394</c:v>
                </c:pt>
                <c:pt idx="5085">
                  <c:v>69.852552529878494</c:v>
                </c:pt>
                <c:pt idx="5086">
                  <c:v>69.866289511693594</c:v>
                </c:pt>
                <c:pt idx="5087">
                  <c:v>69.880026493508694</c:v>
                </c:pt>
                <c:pt idx="5088">
                  <c:v>69.893763475323794</c:v>
                </c:pt>
                <c:pt idx="5089">
                  <c:v>69.907500457138894</c:v>
                </c:pt>
                <c:pt idx="5090">
                  <c:v>69.921237438954094</c:v>
                </c:pt>
                <c:pt idx="5091">
                  <c:v>69.934974420769194</c:v>
                </c:pt>
                <c:pt idx="5092">
                  <c:v>69.948711402584294</c:v>
                </c:pt>
                <c:pt idx="5093">
                  <c:v>69.962448384399394</c:v>
                </c:pt>
                <c:pt idx="5094">
                  <c:v>69.976185366214494</c:v>
                </c:pt>
                <c:pt idx="5095">
                  <c:v>69.989922348029694</c:v>
                </c:pt>
                <c:pt idx="5096">
                  <c:v>70.003659329844794</c:v>
                </c:pt>
                <c:pt idx="5097">
                  <c:v>70.017396311659894</c:v>
                </c:pt>
                <c:pt idx="5098">
                  <c:v>70.031133293474994</c:v>
                </c:pt>
                <c:pt idx="5099">
                  <c:v>70.044870275290094</c:v>
                </c:pt>
                <c:pt idx="5100">
                  <c:v>70.058607257105294</c:v>
                </c:pt>
                <c:pt idx="5101">
                  <c:v>70.072344238920394</c:v>
                </c:pt>
                <c:pt idx="5102">
                  <c:v>70.086081220735494</c:v>
                </c:pt>
                <c:pt idx="5103">
                  <c:v>70.099818202550594</c:v>
                </c:pt>
                <c:pt idx="5104">
                  <c:v>70.113555184365694</c:v>
                </c:pt>
                <c:pt idx="5105">
                  <c:v>70.127292166180794</c:v>
                </c:pt>
                <c:pt idx="5106">
                  <c:v>70.141029147995994</c:v>
                </c:pt>
                <c:pt idx="5107">
                  <c:v>70.154766129811094</c:v>
                </c:pt>
                <c:pt idx="5108">
                  <c:v>70.168503111626194</c:v>
                </c:pt>
                <c:pt idx="5109">
                  <c:v>70.182240093441294</c:v>
                </c:pt>
                <c:pt idx="5110">
                  <c:v>70.195977075256394</c:v>
                </c:pt>
                <c:pt idx="5111">
                  <c:v>70.209714057071594</c:v>
                </c:pt>
                <c:pt idx="5112">
                  <c:v>70.223451038886694</c:v>
                </c:pt>
                <c:pt idx="5113">
                  <c:v>70.237188020701794</c:v>
                </c:pt>
                <c:pt idx="5114">
                  <c:v>70.250925002516894</c:v>
                </c:pt>
                <c:pt idx="5115">
                  <c:v>70.264661984331994</c:v>
                </c:pt>
                <c:pt idx="5116">
                  <c:v>70.278398966147194</c:v>
                </c:pt>
                <c:pt idx="5117">
                  <c:v>70.292135947962294</c:v>
                </c:pt>
                <c:pt idx="5118">
                  <c:v>70.305872929777394</c:v>
                </c:pt>
                <c:pt idx="5119">
                  <c:v>70.319609911592494</c:v>
                </c:pt>
                <c:pt idx="5120">
                  <c:v>70.333346893407594</c:v>
                </c:pt>
                <c:pt idx="5121">
                  <c:v>70.347083875222694</c:v>
                </c:pt>
                <c:pt idx="5122">
                  <c:v>70.360820857037893</c:v>
                </c:pt>
                <c:pt idx="5123">
                  <c:v>70.374557838852994</c:v>
                </c:pt>
                <c:pt idx="5124">
                  <c:v>70.388294820668094</c:v>
                </c:pt>
                <c:pt idx="5125">
                  <c:v>70.402031802483194</c:v>
                </c:pt>
                <c:pt idx="5126">
                  <c:v>70.415768784298294</c:v>
                </c:pt>
                <c:pt idx="5127">
                  <c:v>70.429505766113493</c:v>
                </c:pt>
                <c:pt idx="5128">
                  <c:v>70.443242747928593</c:v>
                </c:pt>
                <c:pt idx="5129">
                  <c:v>70.456979729743693</c:v>
                </c:pt>
                <c:pt idx="5130">
                  <c:v>70.470716711558794</c:v>
                </c:pt>
                <c:pt idx="5131">
                  <c:v>70.484453693373894</c:v>
                </c:pt>
                <c:pt idx="5132">
                  <c:v>70.498190675189093</c:v>
                </c:pt>
                <c:pt idx="5133">
                  <c:v>70.511927657004193</c:v>
                </c:pt>
                <c:pt idx="5134">
                  <c:v>70.525664638819293</c:v>
                </c:pt>
                <c:pt idx="5135">
                  <c:v>70.539401620634393</c:v>
                </c:pt>
                <c:pt idx="5136">
                  <c:v>70.553138602449494</c:v>
                </c:pt>
                <c:pt idx="5137">
                  <c:v>70.566875584264594</c:v>
                </c:pt>
                <c:pt idx="5138">
                  <c:v>70.580612566079793</c:v>
                </c:pt>
                <c:pt idx="5139">
                  <c:v>70.594349547894893</c:v>
                </c:pt>
                <c:pt idx="5140">
                  <c:v>70.608086529709993</c:v>
                </c:pt>
                <c:pt idx="5141">
                  <c:v>70.621823511525093</c:v>
                </c:pt>
                <c:pt idx="5142">
                  <c:v>70.635560493340193</c:v>
                </c:pt>
                <c:pt idx="5143">
                  <c:v>70.649297475155393</c:v>
                </c:pt>
                <c:pt idx="5144">
                  <c:v>70.663034456970493</c:v>
                </c:pt>
                <c:pt idx="5145">
                  <c:v>70.676771438785593</c:v>
                </c:pt>
                <c:pt idx="5146">
                  <c:v>70.690508420600693</c:v>
                </c:pt>
                <c:pt idx="5147">
                  <c:v>70.704245402415793</c:v>
                </c:pt>
                <c:pt idx="5148">
                  <c:v>70.717982384230993</c:v>
                </c:pt>
                <c:pt idx="5149">
                  <c:v>70.731719366046093</c:v>
                </c:pt>
                <c:pt idx="5150">
                  <c:v>70.745456347861193</c:v>
                </c:pt>
                <c:pt idx="5151">
                  <c:v>70.759193329676293</c:v>
                </c:pt>
                <c:pt idx="5152">
                  <c:v>70.772930311491393</c:v>
                </c:pt>
                <c:pt idx="5153">
                  <c:v>70.786667293306493</c:v>
                </c:pt>
                <c:pt idx="5154">
                  <c:v>70.800404275121707</c:v>
                </c:pt>
                <c:pt idx="5155">
                  <c:v>70.814141256936793</c:v>
                </c:pt>
                <c:pt idx="5156">
                  <c:v>70.827878238751893</c:v>
                </c:pt>
                <c:pt idx="5157">
                  <c:v>70.841615220566993</c:v>
                </c:pt>
                <c:pt idx="5158">
                  <c:v>70.855352202382093</c:v>
                </c:pt>
                <c:pt idx="5159">
                  <c:v>70.869089184197307</c:v>
                </c:pt>
                <c:pt idx="5160">
                  <c:v>70.882826166012407</c:v>
                </c:pt>
                <c:pt idx="5161">
                  <c:v>70.896563147827493</c:v>
                </c:pt>
                <c:pt idx="5162">
                  <c:v>70.910300129642593</c:v>
                </c:pt>
                <c:pt idx="5163">
                  <c:v>70.924037111457693</c:v>
                </c:pt>
                <c:pt idx="5164">
                  <c:v>70.937774093272793</c:v>
                </c:pt>
                <c:pt idx="5165">
                  <c:v>70.951511075088007</c:v>
                </c:pt>
                <c:pt idx="5166">
                  <c:v>70.965248056903107</c:v>
                </c:pt>
                <c:pt idx="5167">
                  <c:v>70.978985038718207</c:v>
                </c:pt>
                <c:pt idx="5168">
                  <c:v>70.992722020533293</c:v>
                </c:pt>
                <c:pt idx="5169">
                  <c:v>71.006459002348393</c:v>
                </c:pt>
                <c:pt idx="5170">
                  <c:v>71.020195984163493</c:v>
                </c:pt>
                <c:pt idx="5171">
                  <c:v>71.033932965978707</c:v>
                </c:pt>
                <c:pt idx="5172">
                  <c:v>71.047669947793807</c:v>
                </c:pt>
                <c:pt idx="5173">
                  <c:v>71.061406929608907</c:v>
                </c:pt>
                <c:pt idx="5174">
                  <c:v>71.075143911423993</c:v>
                </c:pt>
                <c:pt idx="5175">
                  <c:v>71.088880893239093</c:v>
                </c:pt>
                <c:pt idx="5176">
                  <c:v>71.102617875054307</c:v>
                </c:pt>
                <c:pt idx="5177">
                  <c:v>71.116354856869407</c:v>
                </c:pt>
                <c:pt idx="5178">
                  <c:v>71.130091838684507</c:v>
                </c:pt>
                <c:pt idx="5179">
                  <c:v>71.143828820499607</c:v>
                </c:pt>
                <c:pt idx="5180">
                  <c:v>71.157565802314707</c:v>
                </c:pt>
                <c:pt idx="5181">
                  <c:v>71.171302784129907</c:v>
                </c:pt>
                <c:pt idx="5182">
                  <c:v>71.185039765945007</c:v>
                </c:pt>
                <c:pt idx="5183">
                  <c:v>71.198776747760107</c:v>
                </c:pt>
                <c:pt idx="5184">
                  <c:v>71.212513729575207</c:v>
                </c:pt>
                <c:pt idx="5185">
                  <c:v>71.226250711390307</c:v>
                </c:pt>
                <c:pt idx="5186">
                  <c:v>71.239987693205407</c:v>
                </c:pt>
                <c:pt idx="5187">
                  <c:v>71.253724675020607</c:v>
                </c:pt>
                <c:pt idx="5188">
                  <c:v>71.267461656835707</c:v>
                </c:pt>
                <c:pt idx="5189">
                  <c:v>71.281198638650807</c:v>
                </c:pt>
                <c:pt idx="5190">
                  <c:v>71.294935620465907</c:v>
                </c:pt>
                <c:pt idx="5191">
                  <c:v>71.308672602281007</c:v>
                </c:pt>
                <c:pt idx="5192">
                  <c:v>71.322409584096206</c:v>
                </c:pt>
                <c:pt idx="5193">
                  <c:v>71.336146565911307</c:v>
                </c:pt>
                <c:pt idx="5194">
                  <c:v>71.349883547726407</c:v>
                </c:pt>
                <c:pt idx="5195">
                  <c:v>71.363620529541507</c:v>
                </c:pt>
                <c:pt idx="5196">
                  <c:v>71.377357511356607</c:v>
                </c:pt>
                <c:pt idx="5197">
                  <c:v>71.391094493171806</c:v>
                </c:pt>
                <c:pt idx="5198">
                  <c:v>71.404831474986906</c:v>
                </c:pt>
                <c:pt idx="5199">
                  <c:v>71.418568456802006</c:v>
                </c:pt>
                <c:pt idx="5200">
                  <c:v>71.432305438617107</c:v>
                </c:pt>
                <c:pt idx="5201">
                  <c:v>71.446042420432207</c:v>
                </c:pt>
                <c:pt idx="5202">
                  <c:v>71.459779402247307</c:v>
                </c:pt>
                <c:pt idx="5203">
                  <c:v>71.473516384062506</c:v>
                </c:pt>
                <c:pt idx="5204">
                  <c:v>71.487253365877606</c:v>
                </c:pt>
                <c:pt idx="5205">
                  <c:v>71.500990347692706</c:v>
                </c:pt>
                <c:pt idx="5206">
                  <c:v>71.514727329507807</c:v>
                </c:pt>
                <c:pt idx="5207">
                  <c:v>71.528464311322907</c:v>
                </c:pt>
                <c:pt idx="5208">
                  <c:v>71.542201293138106</c:v>
                </c:pt>
                <c:pt idx="5209">
                  <c:v>71.555938274953206</c:v>
                </c:pt>
                <c:pt idx="5210">
                  <c:v>71.569675256768306</c:v>
                </c:pt>
                <c:pt idx="5211">
                  <c:v>71.583412238583406</c:v>
                </c:pt>
                <c:pt idx="5212">
                  <c:v>71.597149220398506</c:v>
                </c:pt>
                <c:pt idx="5213">
                  <c:v>71.610886202213706</c:v>
                </c:pt>
                <c:pt idx="5214">
                  <c:v>71.624623184028806</c:v>
                </c:pt>
                <c:pt idx="5215">
                  <c:v>71.638360165843906</c:v>
                </c:pt>
                <c:pt idx="5216">
                  <c:v>71.652097147659006</c:v>
                </c:pt>
                <c:pt idx="5217">
                  <c:v>71.665834129474106</c:v>
                </c:pt>
                <c:pt idx="5218">
                  <c:v>71.679571111289206</c:v>
                </c:pt>
                <c:pt idx="5219">
                  <c:v>71.693308093104406</c:v>
                </c:pt>
                <c:pt idx="5220">
                  <c:v>71.707045074919506</c:v>
                </c:pt>
                <c:pt idx="5221">
                  <c:v>71.720782056734606</c:v>
                </c:pt>
                <c:pt idx="5222">
                  <c:v>71.734519038549706</c:v>
                </c:pt>
                <c:pt idx="5223">
                  <c:v>71.748256020364806</c:v>
                </c:pt>
                <c:pt idx="5224">
                  <c:v>71.761993002180006</c:v>
                </c:pt>
                <c:pt idx="5225">
                  <c:v>71.775729983995106</c:v>
                </c:pt>
                <c:pt idx="5226">
                  <c:v>71.789466965810206</c:v>
                </c:pt>
                <c:pt idx="5227">
                  <c:v>71.803203947625306</c:v>
                </c:pt>
                <c:pt idx="5228">
                  <c:v>71.816940929440406</c:v>
                </c:pt>
                <c:pt idx="5229">
                  <c:v>71.830677911255606</c:v>
                </c:pt>
                <c:pt idx="5230">
                  <c:v>71.844414893070706</c:v>
                </c:pt>
                <c:pt idx="5231">
                  <c:v>71.858151874885806</c:v>
                </c:pt>
                <c:pt idx="5232">
                  <c:v>71.871888856700906</c:v>
                </c:pt>
                <c:pt idx="5233">
                  <c:v>71.885625838516006</c:v>
                </c:pt>
                <c:pt idx="5234">
                  <c:v>71.899362820331106</c:v>
                </c:pt>
                <c:pt idx="5235">
                  <c:v>71.913099802146306</c:v>
                </c:pt>
                <c:pt idx="5236">
                  <c:v>71.926836783961406</c:v>
                </c:pt>
                <c:pt idx="5237">
                  <c:v>71.940573765776506</c:v>
                </c:pt>
                <c:pt idx="5238">
                  <c:v>71.954310747591606</c:v>
                </c:pt>
                <c:pt idx="5239">
                  <c:v>71.968047729406706</c:v>
                </c:pt>
                <c:pt idx="5240">
                  <c:v>71.981784711221906</c:v>
                </c:pt>
                <c:pt idx="5241">
                  <c:v>71.995521693037006</c:v>
                </c:pt>
                <c:pt idx="5242">
                  <c:v>72.009258674852106</c:v>
                </c:pt>
                <c:pt idx="5243">
                  <c:v>72.022995656667206</c:v>
                </c:pt>
                <c:pt idx="5244">
                  <c:v>72.036732638482306</c:v>
                </c:pt>
                <c:pt idx="5245">
                  <c:v>72.050469620297505</c:v>
                </c:pt>
                <c:pt idx="5246">
                  <c:v>72.064206602112606</c:v>
                </c:pt>
                <c:pt idx="5247">
                  <c:v>72.077943583927706</c:v>
                </c:pt>
                <c:pt idx="5248">
                  <c:v>72.091680565742806</c:v>
                </c:pt>
                <c:pt idx="5249">
                  <c:v>72.105417547557906</c:v>
                </c:pt>
                <c:pt idx="5250">
                  <c:v>72.119154529373006</c:v>
                </c:pt>
                <c:pt idx="5251">
                  <c:v>72.132891511188205</c:v>
                </c:pt>
                <c:pt idx="5252">
                  <c:v>72.146628493003305</c:v>
                </c:pt>
                <c:pt idx="5253">
                  <c:v>72.160365474818406</c:v>
                </c:pt>
                <c:pt idx="5254">
                  <c:v>72.174102456633506</c:v>
                </c:pt>
                <c:pt idx="5255">
                  <c:v>72.187839438448606</c:v>
                </c:pt>
                <c:pt idx="5256">
                  <c:v>72.201576420263805</c:v>
                </c:pt>
                <c:pt idx="5257">
                  <c:v>72.215313402078905</c:v>
                </c:pt>
                <c:pt idx="5258">
                  <c:v>72.229050383894005</c:v>
                </c:pt>
                <c:pt idx="5259">
                  <c:v>72.242787365709106</c:v>
                </c:pt>
                <c:pt idx="5260">
                  <c:v>72.256524347524206</c:v>
                </c:pt>
                <c:pt idx="5261">
                  <c:v>72.270261329339405</c:v>
                </c:pt>
                <c:pt idx="5262">
                  <c:v>72.283998311154505</c:v>
                </c:pt>
                <c:pt idx="5263">
                  <c:v>72.297735292969605</c:v>
                </c:pt>
                <c:pt idx="5264">
                  <c:v>72.311472274784705</c:v>
                </c:pt>
                <c:pt idx="5265">
                  <c:v>72.325209256599805</c:v>
                </c:pt>
                <c:pt idx="5266">
                  <c:v>72.338946238414906</c:v>
                </c:pt>
                <c:pt idx="5267">
                  <c:v>72.352683220230105</c:v>
                </c:pt>
                <c:pt idx="5268">
                  <c:v>72.366420202045205</c:v>
                </c:pt>
                <c:pt idx="5269">
                  <c:v>72.380157183860305</c:v>
                </c:pt>
                <c:pt idx="5270">
                  <c:v>72.393894165675405</c:v>
                </c:pt>
                <c:pt idx="5271">
                  <c:v>72.407631147490505</c:v>
                </c:pt>
                <c:pt idx="5272">
                  <c:v>72.421368129305705</c:v>
                </c:pt>
                <c:pt idx="5273">
                  <c:v>72.435105111120805</c:v>
                </c:pt>
                <c:pt idx="5274">
                  <c:v>72.448842092935905</c:v>
                </c:pt>
                <c:pt idx="5275">
                  <c:v>72.462579074751005</c:v>
                </c:pt>
                <c:pt idx="5276">
                  <c:v>72.476316056566105</c:v>
                </c:pt>
                <c:pt idx="5277">
                  <c:v>72.490053038381205</c:v>
                </c:pt>
                <c:pt idx="5278">
                  <c:v>72.503790020196405</c:v>
                </c:pt>
                <c:pt idx="5279">
                  <c:v>72.517527002011505</c:v>
                </c:pt>
                <c:pt idx="5280">
                  <c:v>72.531263983826605</c:v>
                </c:pt>
                <c:pt idx="5281">
                  <c:v>72.545000965641705</c:v>
                </c:pt>
                <c:pt idx="5282">
                  <c:v>72.558737947456805</c:v>
                </c:pt>
                <c:pt idx="5283">
                  <c:v>72.572474929272005</c:v>
                </c:pt>
                <c:pt idx="5284">
                  <c:v>72.586211911087105</c:v>
                </c:pt>
                <c:pt idx="5285">
                  <c:v>72.599948892902205</c:v>
                </c:pt>
                <c:pt idx="5286">
                  <c:v>72.613685874717305</c:v>
                </c:pt>
                <c:pt idx="5287">
                  <c:v>72.627422856532405</c:v>
                </c:pt>
                <c:pt idx="5288">
                  <c:v>72.641159838347605</c:v>
                </c:pt>
                <c:pt idx="5289">
                  <c:v>72.654896820162705</c:v>
                </c:pt>
                <c:pt idx="5290">
                  <c:v>72.668633801977805</c:v>
                </c:pt>
                <c:pt idx="5291">
                  <c:v>72.682370783792905</c:v>
                </c:pt>
                <c:pt idx="5292">
                  <c:v>72.696107765608005</c:v>
                </c:pt>
                <c:pt idx="5293">
                  <c:v>72.709844747423105</c:v>
                </c:pt>
                <c:pt idx="5294">
                  <c:v>72.723581729238305</c:v>
                </c:pt>
                <c:pt idx="5295">
                  <c:v>72.737318711053405</c:v>
                </c:pt>
                <c:pt idx="5296">
                  <c:v>72.751055692868505</c:v>
                </c:pt>
                <c:pt idx="5297">
                  <c:v>72.764792674683605</c:v>
                </c:pt>
                <c:pt idx="5298">
                  <c:v>72.778529656498705</c:v>
                </c:pt>
                <c:pt idx="5299">
                  <c:v>72.792266638313905</c:v>
                </c:pt>
                <c:pt idx="5300">
                  <c:v>72.806003620129005</c:v>
                </c:pt>
                <c:pt idx="5301">
                  <c:v>72.819740601944105</c:v>
                </c:pt>
                <c:pt idx="5302">
                  <c:v>72.833477583759205</c:v>
                </c:pt>
                <c:pt idx="5303">
                  <c:v>72.847214565574305</c:v>
                </c:pt>
                <c:pt idx="5304">
                  <c:v>72.860951547389504</c:v>
                </c:pt>
                <c:pt idx="5305">
                  <c:v>72.874688529204604</c:v>
                </c:pt>
                <c:pt idx="5306">
                  <c:v>72.888425511019705</c:v>
                </c:pt>
                <c:pt idx="5307">
                  <c:v>72.902162492834805</c:v>
                </c:pt>
                <c:pt idx="5308">
                  <c:v>72.915899474649905</c:v>
                </c:pt>
                <c:pt idx="5309">
                  <c:v>72.929636456465005</c:v>
                </c:pt>
                <c:pt idx="5310">
                  <c:v>72.943373438280204</c:v>
                </c:pt>
                <c:pt idx="5311">
                  <c:v>72.957110420095304</c:v>
                </c:pt>
                <c:pt idx="5312">
                  <c:v>72.970847401910405</c:v>
                </c:pt>
                <c:pt idx="5313">
                  <c:v>72.984584383725505</c:v>
                </c:pt>
                <c:pt idx="5314">
                  <c:v>72.998321365540605</c:v>
                </c:pt>
                <c:pt idx="5315">
                  <c:v>73.012058347355804</c:v>
                </c:pt>
                <c:pt idx="5316">
                  <c:v>73.025795329170904</c:v>
                </c:pt>
                <c:pt idx="5317">
                  <c:v>73.039532310986004</c:v>
                </c:pt>
                <c:pt idx="5318">
                  <c:v>73.053269292801104</c:v>
                </c:pt>
                <c:pt idx="5319">
                  <c:v>73.067006274616205</c:v>
                </c:pt>
                <c:pt idx="5320">
                  <c:v>73.080743256431404</c:v>
                </c:pt>
                <c:pt idx="5321">
                  <c:v>73.094480238246504</c:v>
                </c:pt>
                <c:pt idx="5322">
                  <c:v>73.108217220061604</c:v>
                </c:pt>
                <c:pt idx="5323">
                  <c:v>73.121954201876704</c:v>
                </c:pt>
                <c:pt idx="5324">
                  <c:v>73.135691183691804</c:v>
                </c:pt>
                <c:pt idx="5325">
                  <c:v>73.149428165506905</c:v>
                </c:pt>
                <c:pt idx="5326">
                  <c:v>73.163165147322104</c:v>
                </c:pt>
                <c:pt idx="5327">
                  <c:v>73.176902129137204</c:v>
                </c:pt>
                <c:pt idx="5328">
                  <c:v>73.190639110952304</c:v>
                </c:pt>
                <c:pt idx="5329">
                  <c:v>73.204376092767404</c:v>
                </c:pt>
                <c:pt idx="5330">
                  <c:v>73.218113074582504</c:v>
                </c:pt>
                <c:pt idx="5331">
                  <c:v>73.231850056397704</c:v>
                </c:pt>
                <c:pt idx="5332">
                  <c:v>73.245587038212804</c:v>
                </c:pt>
                <c:pt idx="5333">
                  <c:v>73.259324020027904</c:v>
                </c:pt>
                <c:pt idx="5334">
                  <c:v>73.273061001843004</c:v>
                </c:pt>
                <c:pt idx="5335">
                  <c:v>73.286797983658104</c:v>
                </c:pt>
                <c:pt idx="5336">
                  <c:v>73.300534965473304</c:v>
                </c:pt>
                <c:pt idx="5337">
                  <c:v>73.314271947288404</c:v>
                </c:pt>
                <c:pt idx="5338">
                  <c:v>73.328008929103504</c:v>
                </c:pt>
                <c:pt idx="5339">
                  <c:v>73.341745910918604</c:v>
                </c:pt>
                <c:pt idx="5340">
                  <c:v>73.355482892733704</c:v>
                </c:pt>
                <c:pt idx="5341">
                  <c:v>73.369219874548804</c:v>
                </c:pt>
                <c:pt idx="5342">
                  <c:v>73.382956856364004</c:v>
                </c:pt>
                <c:pt idx="5343">
                  <c:v>73.396693838179104</c:v>
                </c:pt>
                <c:pt idx="5344">
                  <c:v>73.410430819994204</c:v>
                </c:pt>
                <c:pt idx="5345">
                  <c:v>73.424167801809304</c:v>
                </c:pt>
                <c:pt idx="5346">
                  <c:v>73.437904783624404</c:v>
                </c:pt>
                <c:pt idx="5347">
                  <c:v>73.451641765439604</c:v>
                </c:pt>
                <c:pt idx="5348">
                  <c:v>73.465378747254704</c:v>
                </c:pt>
                <c:pt idx="5349">
                  <c:v>73.479115729069804</c:v>
                </c:pt>
                <c:pt idx="5350">
                  <c:v>73.492852710884904</c:v>
                </c:pt>
                <c:pt idx="5351">
                  <c:v>73.506589692700004</c:v>
                </c:pt>
                <c:pt idx="5352">
                  <c:v>73.520326674515204</c:v>
                </c:pt>
                <c:pt idx="5353">
                  <c:v>73.534063656330304</c:v>
                </c:pt>
                <c:pt idx="5354">
                  <c:v>73.547800638145404</c:v>
                </c:pt>
                <c:pt idx="5355">
                  <c:v>73.561537619960504</c:v>
                </c:pt>
                <c:pt idx="5356">
                  <c:v>73.575274601775604</c:v>
                </c:pt>
                <c:pt idx="5357">
                  <c:v>73.589011583590704</c:v>
                </c:pt>
                <c:pt idx="5358">
                  <c:v>73.602748565405903</c:v>
                </c:pt>
                <c:pt idx="5359">
                  <c:v>73.616485547221004</c:v>
                </c:pt>
                <c:pt idx="5360">
                  <c:v>73.630222529036104</c:v>
                </c:pt>
                <c:pt idx="5361">
                  <c:v>73.643959510851204</c:v>
                </c:pt>
                <c:pt idx="5362">
                  <c:v>73.657696492666304</c:v>
                </c:pt>
                <c:pt idx="5363">
                  <c:v>73.671433474481503</c:v>
                </c:pt>
                <c:pt idx="5364">
                  <c:v>73.685170456296603</c:v>
                </c:pt>
                <c:pt idx="5365">
                  <c:v>73.698907438111704</c:v>
                </c:pt>
                <c:pt idx="5366">
                  <c:v>73.712644419926804</c:v>
                </c:pt>
                <c:pt idx="5367">
                  <c:v>73.726381401741904</c:v>
                </c:pt>
                <c:pt idx="5368">
                  <c:v>73.740118383557103</c:v>
                </c:pt>
                <c:pt idx="5369">
                  <c:v>73.753855365372203</c:v>
                </c:pt>
                <c:pt idx="5370">
                  <c:v>73.767592347187303</c:v>
                </c:pt>
                <c:pt idx="5371">
                  <c:v>73.781329329002403</c:v>
                </c:pt>
                <c:pt idx="5372">
                  <c:v>73.795066310817504</c:v>
                </c:pt>
                <c:pt idx="5373">
                  <c:v>73.808803292632604</c:v>
                </c:pt>
                <c:pt idx="5374">
                  <c:v>73.822540274447803</c:v>
                </c:pt>
                <c:pt idx="5375">
                  <c:v>73.836277256262903</c:v>
                </c:pt>
                <c:pt idx="5376">
                  <c:v>73.850014238078003</c:v>
                </c:pt>
                <c:pt idx="5377">
                  <c:v>73.863751219893103</c:v>
                </c:pt>
                <c:pt idx="5378">
                  <c:v>73.877488201708204</c:v>
                </c:pt>
                <c:pt idx="5379">
                  <c:v>73.891225183523403</c:v>
                </c:pt>
                <c:pt idx="5380">
                  <c:v>73.904962165338503</c:v>
                </c:pt>
                <c:pt idx="5381">
                  <c:v>73.918699147153603</c:v>
                </c:pt>
                <c:pt idx="5382">
                  <c:v>73.932436128968703</c:v>
                </c:pt>
                <c:pt idx="5383">
                  <c:v>73.946173110783803</c:v>
                </c:pt>
                <c:pt idx="5384">
                  <c:v>73.959910092598903</c:v>
                </c:pt>
                <c:pt idx="5385">
                  <c:v>73.973647074414103</c:v>
                </c:pt>
                <c:pt idx="5386">
                  <c:v>73.987384056229203</c:v>
                </c:pt>
                <c:pt idx="5387">
                  <c:v>74.001121038044303</c:v>
                </c:pt>
                <c:pt idx="5388">
                  <c:v>74.014858019859403</c:v>
                </c:pt>
                <c:pt idx="5389">
                  <c:v>74.028595001674503</c:v>
                </c:pt>
                <c:pt idx="5390">
                  <c:v>74.042331983489703</c:v>
                </c:pt>
                <c:pt idx="5391">
                  <c:v>74.056068965304803</c:v>
                </c:pt>
                <c:pt idx="5392">
                  <c:v>74.069805947119903</c:v>
                </c:pt>
                <c:pt idx="5393">
                  <c:v>74.083542928935003</c:v>
                </c:pt>
                <c:pt idx="5394">
                  <c:v>74.097279910750103</c:v>
                </c:pt>
                <c:pt idx="5395">
                  <c:v>74.111016892565303</c:v>
                </c:pt>
                <c:pt idx="5396">
                  <c:v>74.124753874380403</c:v>
                </c:pt>
                <c:pt idx="5397">
                  <c:v>74.138490856195503</c:v>
                </c:pt>
                <c:pt idx="5398">
                  <c:v>74.152227838010603</c:v>
                </c:pt>
                <c:pt idx="5399">
                  <c:v>74.165964819825703</c:v>
                </c:pt>
                <c:pt idx="5400">
                  <c:v>74.179701801640803</c:v>
                </c:pt>
                <c:pt idx="5401">
                  <c:v>74.193438783456003</c:v>
                </c:pt>
                <c:pt idx="5402">
                  <c:v>74.207175765271103</c:v>
                </c:pt>
                <c:pt idx="5403">
                  <c:v>74.220912747086203</c:v>
                </c:pt>
                <c:pt idx="5404">
                  <c:v>74.234649728901303</c:v>
                </c:pt>
                <c:pt idx="5405">
                  <c:v>74.248386710716403</c:v>
                </c:pt>
                <c:pt idx="5406">
                  <c:v>74.262123692531603</c:v>
                </c:pt>
                <c:pt idx="5407">
                  <c:v>74.275860674346703</c:v>
                </c:pt>
                <c:pt idx="5408">
                  <c:v>74.289597656161803</c:v>
                </c:pt>
                <c:pt idx="5409">
                  <c:v>74.303334637976903</c:v>
                </c:pt>
                <c:pt idx="5410">
                  <c:v>74.317071619792003</c:v>
                </c:pt>
                <c:pt idx="5411">
                  <c:v>74.330808601607202</c:v>
                </c:pt>
                <c:pt idx="5412">
                  <c:v>74.344545583422303</c:v>
                </c:pt>
                <c:pt idx="5413">
                  <c:v>74.358282565237403</c:v>
                </c:pt>
                <c:pt idx="5414">
                  <c:v>74.372019547052503</c:v>
                </c:pt>
                <c:pt idx="5415">
                  <c:v>74.385756528867603</c:v>
                </c:pt>
                <c:pt idx="5416">
                  <c:v>74.399493510682703</c:v>
                </c:pt>
                <c:pt idx="5417">
                  <c:v>74.413230492497902</c:v>
                </c:pt>
                <c:pt idx="5418">
                  <c:v>74.426967474313003</c:v>
                </c:pt>
                <c:pt idx="5419">
                  <c:v>74.440704456128103</c:v>
                </c:pt>
                <c:pt idx="5420">
                  <c:v>74.454441437943203</c:v>
                </c:pt>
                <c:pt idx="5421">
                  <c:v>74.468178419758303</c:v>
                </c:pt>
                <c:pt idx="5422">
                  <c:v>74.481915401573502</c:v>
                </c:pt>
                <c:pt idx="5423">
                  <c:v>74.495652383388602</c:v>
                </c:pt>
                <c:pt idx="5424">
                  <c:v>74.509389365203702</c:v>
                </c:pt>
                <c:pt idx="5425">
                  <c:v>74.523126347018803</c:v>
                </c:pt>
                <c:pt idx="5426">
                  <c:v>74.536863328833903</c:v>
                </c:pt>
                <c:pt idx="5427">
                  <c:v>74.550600310649102</c:v>
                </c:pt>
                <c:pt idx="5428">
                  <c:v>74.564337292464202</c:v>
                </c:pt>
                <c:pt idx="5429">
                  <c:v>74.578074274279302</c:v>
                </c:pt>
                <c:pt idx="5430">
                  <c:v>74.591811256094402</c:v>
                </c:pt>
                <c:pt idx="5431">
                  <c:v>74.605548237909503</c:v>
                </c:pt>
                <c:pt idx="5432">
                  <c:v>74.619285219724603</c:v>
                </c:pt>
                <c:pt idx="5433">
                  <c:v>74.633022201539802</c:v>
                </c:pt>
                <c:pt idx="5434">
                  <c:v>74.646759183354902</c:v>
                </c:pt>
                <c:pt idx="5435">
                  <c:v>74.660496165170002</c:v>
                </c:pt>
                <c:pt idx="5436">
                  <c:v>74.674233146985102</c:v>
                </c:pt>
                <c:pt idx="5437">
                  <c:v>74.687970128800202</c:v>
                </c:pt>
                <c:pt idx="5438">
                  <c:v>74.701707110615402</c:v>
                </c:pt>
                <c:pt idx="5439">
                  <c:v>74.715444092430502</c:v>
                </c:pt>
                <c:pt idx="5440">
                  <c:v>74.729181074245602</c:v>
                </c:pt>
                <c:pt idx="5441">
                  <c:v>74.742918056060702</c:v>
                </c:pt>
                <c:pt idx="5442">
                  <c:v>74.756655037875802</c:v>
                </c:pt>
                <c:pt idx="5443">
                  <c:v>74.770392019691002</c:v>
                </c:pt>
                <c:pt idx="5444">
                  <c:v>74.784129001506102</c:v>
                </c:pt>
                <c:pt idx="5445">
                  <c:v>74.797865983321202</c:v>
                </c:pt>
                <c:pt idx="5446">
                  <c:v>74.811602965136302</c:v>
                </c:pt>
                <c:pt idx="5447">
                  <c:v>74.825339946951402</c:v>
                </c:pt>
                <c:pt idx="5448">
                  <c:v>74.839076928766502</c:v>
                </c:pt>
                <c:pt idx="5449">
                  <c:v>74.852813910581702</c:v>
                </c:pt>
                <c:pt idx="5450">
                  <c:v>74.866550892396802</c:v>
                </c:pt>
                <c:pt idx="5451">
                  <c:v>74.880287874211902</c:v>
                </c:pt>
                <c:pt idx="5452">
                  <c:v>74.894024856027002</c:v>
                </c:pt>
                <c:pt idx="5453">
                  <c:v>74.907761837842102</c:v>
                </c:pt>
                <c:pt idx="5454">
                  <c:v>74.921498819657302</c:v>
                </c:pt>
                <c:pt idx="5455">
                  <c:v>74.935235801472402</c:v>
                </c:pt>
                <c:pt idx="5456">
                  <c:v>74.948972783287502</c:v>
                </c:pt>
                <c:pt idx="5457">
                  <c:v>74.962709765102602</c:v>
                </c:pt>
                <c:pt idx="5458">
                  <c:v>74.976446746917702</c:v>
                </c:pt>
                <c:pt idx="5459">
                  <c:v>74.990183728732902</c:v>
                </c:pt>
                <c:pt idx="5460">
                  <c:v>75.003920710548002</c:v>
                </c:pt>
                <c:pt idx="5461">
                  <c:v>75.017657692363102</c:v>
                </c:pt>
                <c:pt idx="5462">
                  <c:v>75.031394674178202</c:v>
                </c:pt>
                <c:pt idx="5463">
                  <c:v>75.045131655993302</c:v>
                </c:pt>
                <c:pt idx="5464">
                  <c:v>75.058868637808402</c:v>
                </c:pt>
              </c:numCache>
            </c:numRef>
          </c:xVal>
          <c:yVal>
            <c:numRef>
              <c:f>'без дульного тормоза'!$B$18:$HBF$18</c:f>
              <c:numCache>
                <c:formatCode>General</c:formatCode>
                <c:ptCount val="5465"/>
                <c:pt idx="0">
                  <c:v>-1.08090995596945E-3</c:v>
                </c:pt>
                <c:pt idx="1">
                  <c:v>-1.0809099392647601E-3</c:v>
                </c:pt>
                <c:pt idx="2">
                  <c:v>-1.0809099223556601E-3</c:v>
                </c:pt>
                <c:pt idx="3">
                  <c:v>-1.08090990566795E-3</c:v>
                </c:pt>
                <c:pt idx="4">
                  <c:v>-1.08090988915124E-3</c:v>
                </c:pt>
                <c:pt idx="5">
                  <c:v>-1.08090987278028E-3</c:v>
                </c:pt>
                <c:pt idx="6">
                  <c:v>-1.08090985653705E-3</c:v>
                </c:pt>
                <c:pt idx="7">
                  <c:v>-1.08090984040409E-3</c:v>
                </c:pt>
                <c:pt idx="8">
                  <c:v>-1.0809098243645099E-3</c:v>
                </c:pt>
                <c:pt idx="9">
                  <c:v>-1.0809098084083001E-3</c:v>
                </c:pt>
                <c:pt idx="10">
                  <c:v>-1.0809097925313E-3</c:v>
                </c:pt>
                <c:pt idx="11">
                  <c:v>-1.0809097767257201E-3</c:v>
                </c:pt>
                <c:pt idx="12">
                  <c:v>-1.0809097609767401E-3</c:v>
                </c:pt>
                <c:pt idx="13">
                  <c:v>-1.08090974527013E-3</c:v>
                </c:pt>
                <c:pt idx="14">
                  <c:v>-1.08090972960158E-3</c:v>
                </c:pt>
                <c:pt idx="15">
                  <c:v>-1.08090971397812E-3</c:v>
                </c:pt>
                <c:pt idx="16">
                  <c:v>-1.08090969841002E-3</c:v>
                </c:pt>
                <c:pt idx="17">
                  <c:v>-1.080909682892E-3</c:v>
                </c:pt>
                <c:pt idx="18">
                  <c:v>-1.0809096673905299E-3</c:v>
                </c:pt>
                <c:pt idx="19">
                  <c:v>-1.0809096519035599E-3</c:v>
                </c:pt>
                <c:pt idx="20">
                  <c:v>-1.0809096366361101E-3</c:v>
                </c:pt>
                <c:pt idx="21">
                  <c:v>-1.0809096220499199E-3</c:v>
                </c:pt>
                <c:pt idx="22">
                  <c:v>-1.08090960822099E-3</c:v>
                </c:pt>
                <c:pt idx="23">
                  <c:v>-1.08090959344203E-3</c:v>
                </c:pt>
                <c:pt idx="24">
                  <c:v>-1.08090957373385E-3</c:v>
                </c:pt>
                <c:pt idx="25">
                  <c:v>-1.08090954609844E-3</c:v>
                </c:pt>
                <c:pt idx="26">
                  <c:v>-1.0809095158441401E-3</c:v>
                </c:pt>
                <c:pt idx="27">
                  <c:v>-1.0809095020502899E-3</c:v>
                </c:pt>
                <c:pt idx="28">
                  <c:v>-1.0809095311037299E-3</c:v>
                </c:pt>
                <c:pt idx="29">
                  <c:v>-1.0809096136784799E-3</c:v>
                </c:pt>
                <c:pt idx="30">
                  <c:v>-1.0809097159870499E-3</c:v>
                </c:pt>
                <c:pt idx="31">
                  <c:v>-1.0809097486939501E-3</c:v>
                </c:pt>
                <c:pt idx="32">
                  <c:v>-1.0809095907841799E-3</c:v>
                </c:pt>
                <c:pt idx="33">
                  <c:v>-1.08090915730702E-3</c:v>
                </c:pt>
                <c:pt idx="34">
                  <c:v>-1.08090849320547E-3</c:v>
                </c:pt>
                <c:pt idx="35">
                  <c:v>-1.08090781361729E-3</c:v>
                </c:pt>
                <c:pt idx="36">
                  <c:v>-1.0809074558365301E-3</c:v>
                </c:pt>
                <c:pt idx="37">
                  <c:v>-1.08090777016867E-3</c:v>
                </c:pt>
                <c:pt idx="38">
                  <c:v>-1.0809089643012901E-3</c:v>
                </c:pt>
                <c:pt idx="39">
                  <c:v>-1.0809109622705001E-3</c:v>
                </c:pt>
                <c:pt idx="40">
                  <c:v>-1.0809133623419301E-3</c:v>
                </c:pt>
                <c:pt idx="41">
                  <c:v>-1.08091550511902E-3</c:v>
                </c:pt>
                <c:pt idx="42">
                  <c:v>-1.0809166265399301E-3</c:v>
                </c:pt>
                <c:pt idx="43">
                  <c:v>-1.0809160594818701E-3</c:v>
                </c:pt>
                <c:pt idx="44">
                  <c:v>-1.08091342493635E-3</c:v>
                </c:pt>
                <c:pt idx="45">
                  <c:v>-1.08090876009591E-3</c:v>
                </c:pt>
                <c:pt idx="46">
                  <c:v>-1.08090255233531E-3</c:v>
                </c:pt>
                <c:pt idx="47">
                  <c:v>-1.08089567381928E-3</c:v>
                </c:pt>
                <c:pt idx="48">
                  <c:v>-1.0808892366765801E-3</c:v>
                </c:pt>
                <c:pt idx="49">
                  <c:v>-1.0808844038947599E-3</c:v>
                </c:pt>
                <c:pt idx="50">
                  <c:v>-1.0808821961510299E-3</c:v>
                </c:pt>
                <c:pt idx="51">
                  <c:v>-1.0808833302299399E-3</c:v>
                </c:pt>
                <c:pt idx="52">
                  <c:v>-1.0808881131039801E-3</c:v>
                </c:pt>
                <c:pt idx="53">
                  <c:v>-1.0808964022474301E-3</c:v>
                </c:pt>
                <c:pt idx="54">
                  <c:v>-1.08090763013895E-3</c:v>
                </c:pt>
                <c:pt idx="55">
                  <c:v>-1.0809208812674E-3</c:v>
                </c:pt>
                <c:pt idx="56">
                  <c:v>-1.08093500441934E-3</c:v>
                </c:pt>
                <c:pt idx="57">
                  <c:v>-1.0809487413073499E-3</c:v>
                </c:pt>
                <c:pt idx="58">
                  <c:v>-1.0809608539753301E-3</c:v>
                </c:pt>
                <c:pt idx="59">
                  <c:v>-1.0809702369274901E-3</c:v>
                </c:pt>
                <c:pt idx="60">
                  <c:v>-1.0809760044958999E-3</c:v>
                </c:pt>
                <c:pt idx="61">
                  <c:v>-1.08097754861557E-3</c:v>
                </c:pt>
                <c:pt idx="62">
                  <c:v>-1.0809745663149699E-3</c:v>
                </c:pt>
                <c:pt idx="63">
                  <c:v>-1.0809670595020901E-3</c:v>
                </c:pt>
                <c:pt idx="64">
                  <c:v>-1.0809553117974099E-3</c:v>
                </c:pt>
                <c:pt idx="65">
                  <c:v>-1.0809398482426E-3</c:v>
                </c:pt>
                <c:pt idx="66">
                  <c:v>-1.08092138391992E-3</c:v>
                </c:pt>
                <c:pt idx="67">
                  <c:v>-1.0809007671024799E-3</c:v>
                </c:pt>
                <c:pt idx="68">
                  <c:v>-1.08087892176533E-3</c:v>
                </c:pt>
                <c:pt idx="69">
                  <c:v>-1.08085679331223E-3</c:v>
                </c:pt>
                <c:pt idx="70">
                  <c:v>-1.08083530034713E-3</c:v>
                </c:pt>
                <c:pt idx="71">
                  <c:v>-1.08081529431682E-3</c:v>
                </c:pt>
                <c:pt idx="72">
                  <c:v>-1.0807975279550201E-3</c:v>
                </c:pt>
                <c:pt idx="73">
                  <c:v>-1.08078263275871E-3</c:v>
                </c:pt>
                <c:pt idx="74">
                  <c:v>-1.0807711051319599E-3</c:v>
                </c:pt>
                <c:pt idx="75">
                  <c:v>-1.0807633002814299E-3</c:v>
                </c:pt>
                <c:pt idx="76">
                  <c:v>-1.08075943274558E-3</c:v>
                </c:pt>
                <c:pt idx="77">
                  <c:v>-1.0807595825635299E-3</c:v>
                </c:pt>
                <c:pt idx="78">
                  <c:v>-1.0807637061045099E-3</c:v>
                </c:pt>
                <c:pt idx="79">
                  <c:v>-1.0807716503421301E-3</c:v>
                </c:pt>
                <c:pt idx="80">
                  <c:v>-1.08078316921318E-3</c:v>
                </c:pt>
                <c:pt idx="81">
                  <c:v>-1.08079794100086E-3</c:v>
                </c:pt>
                <c:pt idx="82">
                  <c:v>-1.08081558592341E-3</c:v>
                </c:pt>
                <c:pt idx="83">
                  <c:v>-1.08083568303111E-3</c:v>
                </c:pt>
                <c:pt idx="84">
                  <c:v>-1.08085778519094E-3</c:v>
                </c:pt>
                <c:pt idx="85">
                  <c:v>-1.0808814332145E-3</c:v>
                </c:pt>
                <c:pt idx="86">
                  <c:v>-1.0809061637788899E-3</c:v>
                </c:pt>
                <c:pt idx="87">
                  <c:v>-1.0809314983593599E-3</c:v>
                </c:pt>
                <c:pt idx="88">
                  <c:v>-1.08095699416929E-3</c:v>
                </c:pt>
                <c:pt idx="89">
                  <c:v>-1.08098234294839E-3</c:v>
                </c:pt>
                <c:pt idx="90">
                  <c:v>-1.0810072483517701E-3</c:v>
                </c:pt>
                <c:pt idx="91">
                  <c:v>-1.0810313007011401E-3</c:v>
                </c:pt>
                <c:pt idx="92">
                  <c:v>-1.0810540653966999E-3</c:v>
                </c:pt>
                <c:pt idx="93">
                  <c:v>-1.08107521488888E-3</c:v>
                </c:pt>
                <c:pt idx="94">
                  <c:v>-1.0810945939766399E-3</c:v>
                </c:pt>
                <c:pt idx="95">
                  <c:v>-1.08111209267319E-3</c:v>
                </c:pt>
                <c:pt idx="96">
                  <c:v>-1.0811275769861499E-3</c:v>
                </c:pt>
                <c:pt idx="97">
                  <c:v>-1.0811409280230199E-3</c:v>
                </c:pt>
                <c:pt idx="98">
                  <c:v>-1.0811520512068299E-3</c:v>
                </c:pt>
                <c:pt idx="99">
                  <c:v>-1.08116087660569E-3</c:v>
                </c:pt>
                <c:pt idx="100">
                  <c:v>-1.0811673226318701E-3</c:v>
                </c:pt>
                <c:pt idx="101">
                  <c:v>-1.0811713530201499E-3</c:v>
                </c:pt>
                <c:pt idx="102">
                  <c:v>-1.0811731256251799E-3</c:v>
                </c:pt>
                <c:pt idx="103">
                  <c:v>-1.0811728257195099E-3</c:v>
                </c:pt>
                <c:pt idx="104">
                  <c:v>-1.08117048535539E-3</c:v>
                </c:pt>
                <c:pt idx="105">
                  <c:v>-1.08116607172697E-3</c:v>
                </c:pt>
                <c:pt idx="106">
                  <c:v>-1.0811596372997301E-3</c:v>
                </c:pt>
                <c:pt idx="107">
                  <c:v>-1.0811513620666701E-3</c:v>
                </c:pt>
                <c:pt idx="108">
                  <c:v>-1.0811413284595899E-3</c:v>
                </c:pt>
                <c:pt idx="109">
                  <c:v>-1.0811295673760399E-3</c:v>
                </c:pt>
                <c:pt idx="110">
                  <c:v>-1.08111630087939E-3</c:v>
                </c:pt>
                <c:pt idx="111">
                  <c:v>-1.08110172656324E-3</c:v>
                </c:pt>
                <c:pt idx="112">
                  <c:v>-1.08108588142452E-3</c:v>
                </c:pt>
                <c:pt idx="113">
                  <c:v>-1.0810687128210801E-3</c:v>
                </c:pt>
                <c:pt idx="114">
                  <c:v>-1.0810501549939199E-3</c:v>
                </c:pt>
                <c:pt idx="115">
                  <c:v>-1.0810304065688599E-3</c:v>
                </c:pt>
                <c:pt idx="116">
                  <c:v>-1.0810098626164899E-3</c:v>
                </c:pt>
                <c:pt idx="117">
                  <c:v>-1.08098869986965E-3</c:v>
                </c:pt>
                <c:pt idx="118">
                  <c:v>-1.0809668711717099E-3</c:v>
                </c:pt>
                <c:pt idx="119">
                  <c:v>-1.0809441995956999E-3</c:v>
                </c:pt>
                <c:pt idx="120">
                  <c:v>-1.0809207180177E-3</c:v>
                </c:pt>
                <c:pt idx="121">
                  <c:v>-1.0808968380461E-3</c:v>
                </c:pt>
                <c:pt idx="122">
                  <c:v>-1.08087285671174E-3</c:v>
                </c:pt>
                <c:pt idx="123">
                  <c:v>-1.08084872925415E-3</c:v>
                </c:pt>
                <c:pt idx="124">
                  <c:v>-1.0808242452141801E-3</c:v>
                </c:pt>
                <c:pt idx="125">
                  <c:v>-1.0807994358836999E-3</c:v>
                </c:pt>
                <c:pt idx="126">
                  <c:v>-1.08077464340555E-3</c:v>
                </c:pt>
                <c:pt idx="127">
                  <c:v>-1.0807500283016901E-3</c:v>
                </c:pt>
                <c:pt idx="128">
                  <c:v>-1.08072552973615E-3</c:v>
                </c:pt>
                <c:pt idx="129">
                  <c:v>-1.0807012562042101E-3</c:v>
                </c:pt>
                <c:pt idx="130">
                  <c:v>-1.0806772167034999E-3</c:v>
                </c:pt>
                <c:pt idx="131">
                  <c:v>-1.08065338847672E-3</c:v>
                </c:pt>
                <c:pt idx="132">
                  <c:v>-1.0806302308690599E-3</c:v>
                </c:pt>
                <c:pt idx="133">
                  <c:v>-1.08060789219494E-3</c:v>
                </c:pt>
                <c:pt idx="134">
                  <c:v>-1.0805861552283E-3</c:v>
                </c:pt>
                <c:pt idx="135">
                  <c:v>-1.0805652414065999E-3</c:v>
                </c:pt>
                <c:pt idx="136">
                  <c:v>-1.08054530730153E-3</c:v>
                </c:pt>
                <c:pt idx="137">
                  <c:v>-1.08052622723078E-3</c:v>
                </c:pt>
                <c:pt idx="138">
                  <c:v>-1.0805080928919001E-3</c:v>
                </c:pt>
                <c:pt idx="139">
                  <c:v>-1.0804908865213101E-3</c:v>
                </c:pt>
                <c:pt idx="140">
                  <c:v>-1.0804743513952799E-3</c:v>
                </c:pt>
                <c:pt idx="141">
                  <c:v>-1.08045835053526E-3</c:v>
                </c:pt>
                <c:pt idx="142">
                  <c:v>-1.0804430738064999E-3</c:v>
                </c:pt>
                <c:pt idx="143">
                  <c:v>-1.08042849625551E-3</c:v>
                </c:pt>
                <c:pt idx="144">
                  <c:v>-1.0804141306085301E-3</c:v>
                </c:pt>
                <c:pt idx="145">
                  <c:v>-1.0803999659887401E-3</c:v>
                </c:pt>
                <c:pt idx="146">
                  <c:v>-1.08038619946965E-3</c:v>
                </c:pt>
                <c:pt idx="147">
                  <c:v>-1.0803727932797299E-3</c:v>
                </c:pt>
                <c:pt idx="148">
                  <c:v>-1.0803597581501101E-3</c:v>
                </c:pt>
                <c:pt idx="149">
                  <c:v>-1.0803472519141199E-3</c:v>
                </c:pt>
                <c:pt idx="150">
                  <c:v>-1.0803354823635399E-3</c:v>
                </c:pt>
                <c:pt idx="151">
                  <c:v>-1.0803247169530301E-3</c:v>
                </c:pt>
                <c:pt idx="152">
                  <c:v>-1.0803149803272499E-3</c:v>
                </c:pt>
                <c:pt idx="153">
                  <c:v>-1.08030624713218E-3</c:v>
                </c:pt>
                <c:pt idx="154">
                  <c:v>-1.0802986479851299E-3</c:v>
                </c:pt>
                <c:pt idx="155">
                  <c:v>-1.0802922769749001E-3</c:v>
                </c:pt>
                <c:pt idx="156">
                  <c:v>-1.0802872083445199E-3</c:v>
                </c:pt>
                <c:pt idx="157">
                  <c:v>-1.0802834665193399E-3</c:v>
                </c:pt>
                <c:pt idx="158">
                  <c:v>-1.08028102256216E-3</c:v>
                </c:pt>
                <c:pt idx="159">
                  <c:v>-1.0802798291187101E-3</c:v>
                </c:pt>
                <c:pt idx="160">
                  <c:v>-1.0802797475638001E-3</c:v>
                </c:pt>
                <c:pt idx="161">
                  <c:v>-1.0802806025277201E-3</c:v>
                </c:pt>
                <c:pt idx="162">
                  <c:v>-1.0802825538532199E-3</c:v>
                </c:pt>
                <c:pt idx="163">
                  <c:v>-1.0802856614530001E-3</c:v>
                </c:pt>
                <c:pt idx="164">
                  <c:v>-1.0802896709392899E-3</c:v>
                </c:pt>
                <c:pt idx="165">
                  <c:v>-1.0802943078311799E-3</c:v>
                </c:pt>
                <c:pt idx="166">
                  <c:v>-1.0802995859071299E-3</c:v>
                </c:pt>
                <c:pt idx="167">
                  <c:v>-1.08030576938195E-3</c:v>
                </c:pt>
                <c:pt idx="168">
                  <c:v>-1.0803126948416199E-3</c:v>
                </c:pt>
                <c:pt idx="169">
                  <c:v>-1.0803205200711501E-3</c:v>
                </c:pt>
                <c:pt idx="170">
                  <c:v>-1.0803293745406601E-3</c:v>
                </c:pt>
                <c:pt idx="171">
                  <c:v>-1.08033896314803E-3</c:v>
                </c:pt>
                <c:pt idx="172">
                  <c:v>-1.0803493993901199E-3</c:v>
                </c:pt>
                <c:pt idx="173">
                  <c:v>-1.0803609156690001E-3</c:v>
                </c:pt>
                <c:pt idx="174">
                  <c:v>-1.0803733857831701E-3</c:v>
                </c:pt>
                <c:pt idx="175">
                  <c:v>-1.08038687128292E-3</c:v>
                </c:pt>
                <c:pt idx="176">
                  <c:v>-1.0804013725416201E-3</c:v>
                </c:pt>
                <c:pt idx="177">
                  <c:v>-1.0804163874506101E-3</c:v>
                </c:pt>
                <c:pt idx="178">
                  <c:v>-1.0804317547866401E-3</c:v>
                </c:pt>
                <c:pt idx="179">
                  <c:v>-1.08044774153872E-3</c:v>
                </c:pt>
                <c:pt idx="180">
                  <c:v>-1.0804641419989199E-3</c:v>
                </c:pt>
                <c:pt idx="181">
                  <c:v>-1.0804804670800699E-3</c:v>
                </c:pt>
                <c:pt idx="182">
                  <c:v>-1.0804967938193499E-3</c:v>
                </c:pt>
                <c:pt idx="183">
                  <c:v>-1.0805135407834299E-3</c:v>
                </c:pt>
                <c:pt idx="184">
                  <c:v>-1.08053043420337E-3</c:v>
                </c:pt>
                <c:pt idx="185">
                  <c:v>-1.0805467331044601E-3</c:v>
                </c:pt>
                <c:pt idx="186">
                  <c:v>-1.08056234137804E-3</c:v>
                </c:pt>
                <c:pt idx="187">
                  <c:v>-1.08057760825941E-3</c:v>
                </c:pt>
                <c:pt idx="188">
                  <c:v>-1.0805928509933899E-3</c:v>
                </c:pt>
                <c:pt idx="189">
                  <c:v>-1.0806078289153801E-3</c:v>
                </c:pt>
                <c:pt idx="190">
                  <c:v>-1.0806220919641299E-3</c:v>
                </c:pt>
                <c:pt idx="191">
                  <c:v>-1.08063574448691E-3</c:v>
                </c:pt>
                <c:pt idx="192">
                  <c:v>-1.0806489817116801E-3</c:v>
                </c:pt>
                <c:pt idx="193">
                  <c:v>-1.08066201003132E-3</c:v>
                </c:pt>
                <c:pt idx="194">
                  <c:v>-1.0806750212749301E-3</c:v>
                </c:pt>
                <c:pt idx="195">
                  <c:v>-1.0806880020481E-3</c:v>
                </c:pt>
                <c:pt idx="196">
                  <c:v>-1.08070113167678E-3</c:v>
                </c:pt>
                <c:pt idx="197">
                  <c:v>-1.0807146192446E-3</c:v>
                </c:pt>
                <c:pt idx="198">
                  <c:v>-1.0807286387928201E-3</c:v>
                </c:pt>
                <c:pt idx="199">
                  <c:v>-1.0807434286862999E-3</c:v>
                </c:pt>
                <c:pt idx="200">
                  <c:v>-1.08075926732363E-3</c:v>
                </c:pt>
                <c:pt idx="201">
                  <c:v>-1.08077653383722E-3</c:v>
                </c:pt>
                <c:pt idx="202">
                  <c:v>-1.0807955304888599E-3</c:v>
                </c:pt>
                <c:pt idx="203">
                  <c:v>-1.08081609651598E-3</c:v>
                </c:pt>
                <c:pt idx="204">
                  <c:v>-1.08083818140874E-3</c:v>
                </c:pt>
                <c:pt idx="205">
                  <c:v>-1.08086208453834E-3</c:v>
                </c:pt>
                <c:pt idx="206">
                  <c:v>-1.0808880706893701E-3</c:v>
                </c:pt>
                <c:pt idx="207">
                  <c:v>-1.0809163934971599E-3</c:v>
                </c:pt>
                <c:pt idx="208">
                  <c:v>-1.08094731997393E-3</c:v>
                </c:pt>
                <c:pt idx="209">
                  <c:v>-1.0809810126071199E-3</c:v>
                </c:pt>
                <c:pt idx="210">
                  <c:v>-1.08101756416883E-3</c:v>
                </c:pt>
                <c:pt idx="211">
                  <c:v>-1.0810571732222799E-3</c:v>
                </c:pt>
                <c:pt idx="212">
                  <c:v>-1.0811001438076799E-3</c:v>
                </c:pt>
                <c:pt idx="213">
                  <c:v>-1.08114684657237E-3</c:v>
                </c:pt>
                <c:pt idx="214">
                  <c:v>-1.0811977337156901E-3</c:v>
                </c:pt>
                <c:pt idx="215">
                  <c:v>-1.0812532719575601E-3</c:v>
                </c:pt>
                <c:pt idx="216">
                  <c:v>-1.0813138567725999E-3</c:v>
                </c:pt>
                <c:pt idx="217">
                  <c:v>-1.08138002343488E-3</c:v>
                </c:pt>
                <c:pt idx="218">
                  <c:v>-1.08145249393972E-3</c:v>
                </c:pt>
                <c:pt idx="219">
                  <c:v>-1.0815317301955099E-3</c:v>
                </c:pt>
                <c:pt idx="220">
                  <c:v>-1.0816183321004E-3</c:v>
                </c:pt>
                <c:pt idx="221">
                  <c:v>-1.0817131718718501E-3</c:v>
                </c:pt>
                <c:pt idx="222">
                  <c:v>-1.0818170966455699E-3</c:v>
                </c:pt>
                <c:pt idx="223">
                  <c:v>-1.0819308801531199E-3</c:v>
                </c:pt>
                <c:pt idx="224">
                  <c:v>-1.0820552621263299E-3</c:v>
                </c:pt>
                <c:pt idx="225">
                  <c:v>-1.0821910036701899E-3</c:v>
                </c:pt>
                <c:pt idx="226">
                  <c:v>-1.08233889907705E-3</c:v>
                </c:pt>
                <c:pt idx="227">
                  <c:v>-1.08249968520166E-3</c:v>
                </c:pt>
                <c:pt idx="228">
                  <c:v>-1.0826738670767001E-3</c:v>
                </c:pt>
                <c:pt idx="229">
                  <c:v>-1.0828620018766E-3</c:v>
                </c:pt>
                <c:pt idx="230">
                  <c:v>-1.0830649652079801E-3</c:v>
                </c:pt>
                <c:pt idx="231">
                  <c:v>-1.0832833018862001E-3</c:v>
                </c:pt>
                <c:pt idx="232">
                  <c:v>-1.08351735358852E-3</c:v>
                </c:pt>
                <c:pt idx="233">
                  <c:v>-1.0837674576425801E-3</c:v>
                </c:pt>
                <c:pt idx="234">
                  <c:v>-1.0840338928010599E-3</c:v>
                </c:pt>
                <c:pt idx="235">
                  <c:v>-1.0843167963195499E-3</c:v>
                </c:pt>
                <c:pt idx="236">
                  <c:v>-1.08461616535626E-3</c:v>
                </c:pt>
                <c:pt idx="237">
                  <c:v>-1.08493188573388E-3</c:v>
                </c:pt>
                <c:pt idx="238">
                  <c:v>-1.08526374989832E-3</c:v>
                </c:pt>
                <c:pt idx="239">
                  <c:v>-1.08561145233911E-3</c:v>
                </c:pt>
                <c:pt idx="240">
                  <c:v>-1.0859745379001599E-3</c:v>
                </c:pt>
                <c:pt idx="241">
                  <c:v>-1.08635231244099E-3</c:v>
                </c:pt>
                <c:pt idx="242">
                  <c:v>-1.08674379825917E-3</c:v>
                </c:pt>
                <c:pt idx="243">
                  <c:v>-1.0871477638915101E-3</c:v>
                </c:pt>
                <c:pt idx="244">
                  <c:v>-1.0875627961671999E-3</c:v>
                </c:pt>
                <c:pt idx="245">
                  <c:v>-1.08798736487692E-3</c:v>
                </c:pt>
                <c:pt idx="246">
                  <c:v>-1.0884196435752801E-3</c:v>
                </c:pt>
                <c:pt idx="247">
                  <c:v>-1.0888576381107801E-3</c:v>
                </c:pt>
                <c:pt idx="248">
                  <c:v>-1.08929958217593E-3</c:v>
                </c:pt>
                <c:pt idx="249">
                  <c:v>-1.0897432614769601E-3</c:v>
                </c:pt>
                <c:pt idx="250">
                  <c:v>-1.09018612201919E-3</c:v>
                </c:pt>
                <c:pt idx="251">
                  <c:v>-1.09062539293613E-3</c:v>
                </c:pt>
                <c:pt idx="252">
                  <c:v>-1.09105813561897E-3</c:v>
                </c:pt>
                <c:pt idx="253">
                  <c:v>-1.09148126692412E-3</c:v>
                </c:pt>
                <c:pt idx="254">
                  <c:v>-1.0918915696351099E-3</c:v>
                </c:pt>
                <c:pt idx="255">
                  <c:v>-1.0922856609603001E-3</c:v>
                </c:pt>
                <c:pt idx="256">
                  <c:v>-1.0926599849061199E-3</c:v>
                </c:pt>
                <c:pt idx="257">
                  <c:v>-1.09301075144847E-3</c:v>
                </c:pt>
                <c:pt idx="258">
                  <c:v>-1.09333454309499E-3</c:v>
                </c:pt>
                <c:pt idx="259">
                  <c:v>-1.09362809144131E-3</c:v>
                </c:pt>
                <c:pt idx="260">
                  <c:v>-1.0938876651565999E-3</c:v>
                </c:pt>
                <c:pt idx="261">
                  <c:v>-1.09410947878876E-3</c:v>
                </c:pt>
                <c:pt idx="262">
                  <c:v>-1.09428980650542E-3</c:v>
                </c:pt>
                <c:pt idx="263">
                  <c:v>-1.09442509476829E-3</c:v>
                </c:pt>
                <c:pt idx="264">
                  <c:v>-1.0945120789111801E-3</c:v>
                </c:pt>
                <c:pt idx="265">
                  <c:v>-1.0945475657205099E-3</c:v>
                </c:pt>
                <c:pt idx="266">
                  <c:v>-1.0945287907388999E-3</c:v>
                </c:pt>
                <c:pt idx="267">
                  <c:v>-1.0944533578450899E-3</c:v>
                </c:pt>
                <c:pt idx="268">
                  <c:v>-1.09431870009796E-3</c:v>
                </c:pt>
                <c:pt idx="269">
                  <c:v>-1.0941227225415399E-3</c:v>
                </c:pt>
                <c:pt idx="270">
                  <c:v>-1.0938638968536901E-3</c:v>
                </c:pt>
                <c:pt idx="271">
                  <c:v>-1.0935413352460299E-3</c:v>
                </c:pt>
                <c:pt idx="272">
                  <c:v>-1.0931545158564999E-3</c:v>
                </c:pt>
                <c:pt idx="273">
                  <c:v>-1.0927033679987699E-3</c:v>
                </c:pt>
                <c:pt idx="274">
                  <c:v>-1.0921888655717399E-3</c:v>
                </c:pt>
                <c:pt idx="275">
                  <c:v>-1.0916121936169899E-3</c:v>
                </c:pt>
                <c:pt idx="276">
                  <c:v>-1.09097533438081E-3</c:v>
                </c:pt>
                <c:pt idx="277">
                  <c:v>-1.0902810129662E-3</c:v>
                </c:pt>
                <c:pt idx="278">
                  <c:v>-1.0895324948624399E-3</c:v>
                </c:pt>
                <c:pt idx="279">
                  <c:v>-1.08873324640759E-3</c:v>
                </c:pt>
                <c:pt idx="280">
                  <c:v>-1.08788794439551E-3</c:v>
                </c:pt>
                <c:pt idx="281">
                  <c:v>-1.08700191145089E-3</c:v>
                </c:pt>
                <c:pt idx="282">
                  <c:v>-1.0860808053440999E-3</c:v>
                </c:pt>
                <c:pt idx="283">
                  <c:v>-1.08513071167608E-3</c:v>
                </c:pt>
                <c:pt idx="284">
                  <c:v>-1.08415799910053E-3</c:v>
                </c:pt>
                <c:pt idx="285">
                  <c:v>-1.08316952096784E-3</c:v>
                </c:pt>
                <c:pt idx="286">
                  <c:v>-1.0821733818606499E-3</c:v>
                </c:pt>
                <c:pt idx="287">
                  <c:v>-1.0811771776104201E-3</c:v>
                </c:pt>
                <c:pt idx="288">
                  <c:v>-1.0801881548890299E-3</c:v>
                </c:pt>
                <c:pt idx="289">
                  <c:v>-1.07921346003318E-3</c:v>
                </c:pt>
                <c:pt idx="290">
                  <c:v>-1.07826008839896E-3</c:v>
                </c:pt>
                <c:pt idx="291">
                  <c:v>-1.0773352854646699E-3</c:v>
                </c:pt>
                <c:pt idx="292">
                  <c:v>-1.0764456180748199E-3</c:v>
                </c:pt>
                <c:pt idx="293">
                  <c:v>-1.0755960082802999E-3</c:v>
                </c:pt>
                <c:pt idx="294">
                  <c:v>-1.07479097921048E-3</c:v>
                </c:pt>
                <c:pt idx="295">
                  <c:v>-1.07403499530826E-3</c:v>
                </c:pt>
                <c:pt idx="296">
                  <c:v>-1.0733316814927399E-3</c:v>
                </c:pt>
                <c:pt idx="297">
                  <c:v>-1.07268188944366E-3</c:v>
                </c:pt>
                <c:pt idx="298">
                  <c:v>-1.0720815612192899E-3</c:v>
                </c:pt>
                <c:pt idx="299">
                  <c:v>-1.07152000591378E-3</c:v>
                </c:pt>
                <c:pt idx="300">
                  <c:v>-1.0710380000113701E-3</c:v>
                </c:pt>
                <c:pt idx="301">
                  <c:v>-1.0706074349787901E-3</c:v>
                </c:pt>
                <c:pt idx="302">
                  <c:v>-1.07015279874201E-3</c:v>
                </c:pt>
                <c:pt idx="303">
                  <c:v>-1.0696800147609799E-3</c:v>
                </c:pt>
                <c:pt idx="304">
                  <c:v>-1.0691994319687E-3</c:v>
                </c:pt>
                <c:pt idx="305">
                  <c:v>-1.06871558993029E-3</c:v>
                </c:pt>
                <c:pt idx="306">
                  <c:v>-1.0682310475815401E-3</c:v>
                </c:pt>
                <c:pt idx="307">
                  <c:v>-1.0677475102918799E-3</c:v>
                </c:pt>
                <c:pt idx="308">
                  <c:v>-1.06726619704209E-3</c:v>
                </c:pt>
                <c:pt idx="309">
                  <c:v>-1.0667880048571699E-3</c:v>
                </c:pt>
                <c:pt idx="310">
                  <c:v>-1.06631362243388E-3</c:v>
                </c:pt>
                <c:pt idx="311">
                  <c:v>-1.0658436148944801E-3</c:v>
                </c:pt>
                <c:pt idx="312">
                  <c:v>-1.06537844161058E-3</c:v>
                </c:pt>
                <c:pt idx="313">
                  <c:v>-1.06491848655391E-3</c:v>
                </c:pt>
                <c:pt idx="314">
                  <c:v>-1.0644640837764599E-3</c:v>
                </c:pt>
                <c:pt idx="315">
                  <c:v>-1.0640155316493499E-3</c:v>
                </c:pt>
                <c:pt idx="316">
                  <c:v>-1.0635730711563E-3</c:v>
                </c:pt>
                <c:pt idx="317">
                  <c:v>-1.0631369099240299E-3</c:v>
                </c:pt>
                <c:pt idx="318">
                  <c:v>-1.06270728169603E-3</c:v>
                </c:pt>
                <c:pt idx="319">
                  <c:v>-1.06228446185881E-3</c:v>
                </c:pt>
                <c:pt idx="320">
                  <c:v>-1.0618687083138801E-3</c:v>
                </c:pt>
                <c:pt idx="321">
                  <c:v>-1.0614602218117499E-3</c:v>
                </c:pt>
                <c:pt idx="322">
                  <c:v>-1.0610591441166299E-3</c:v>
                </c:pt>
                <c:pt idx="323">
                  <c:v>-1.06066558752412E-3</c:v>
                </c:pt>
                <c:pt idx="324">
                  <c:v>-1.0602796776512701E-3</c:v>
                </c:pt>
                <c:pt idx="325">
                  <c:v>-1.05990157264793E-3</c:v>
                </c:pt>
                <c:pt idx="326">
                  <c:v>-1.05953141906473E-3</c:v>
                </c:pt>
                <c:pt idx="327">
                  <c:v>-1.0591693069882499E-3</c:v>
                </c:pt>
                <c:pt idx="328">
                  <c:v>-1.0588152983182599E-3</c:v>
                </c:pt>
                <c:pt idx="329">
                  <c:v>-1.05846949388233E-3</c:v>
                </c:pt>
                <c:pt idx="330">
                  <c:v>-1.05813203552342E-3</c:v>
                </c:pt>
                <c:pt idx="331">
                  <c:v>-1.0578030653099701E-3</c:v>
                </c:pt>
                <c:pt idx="332">
                  <c:v>-1.05748270845438E-3</c:v>
                </c:pt>
                <c:pt idx="333">
                  <c:v>-1.0571710739119399E-3</c:v>
                </c:pt>
                <c:pt idx="334">
                  <c:v>-1.0568682442925099E-3</c:v>
                </c:pt>
                <c:pt idx="335">
                  <c:v>-1.05657427184102E-3</c:v>
                </c:pt>
                <c:pt idx="336">
                  <c:v>-1.0562891947670701E-3</c:v>
                </c:pt>
                <c:pt idx="337">
                  <c:v>-1.0560130696076601E-3</c:v>
                </c:pt>
                <c:pt idx="338">
                  <c:v>-1.0557459837647299E-3</c:v>
                </c:pt>
                <c:pt idx="339">
                  <c:v>-1.05548802971534E-3</c:v>
                </c:pt>
                <c:pt idx="340">
                  <c:v>-1.0552392608870599E-3</c:v>
                </c:pt>
                <c:pt idx="341">
                  <c:v>-1.0549996766486399E-3</c:v>
                </c:pt>
                <c:pt idx="342">
                  <c:v>-1.05476924377596E-3</c:v>
                </c:pt>
                <c:pt idx="343">
                  <c:v>-1.05454793499112E-3</c:v>
                </c:pt>
                <c:pt idx="344">
                  <c:v>-1.0543357546943101E-3</c:v>
                </c:pt>
                <c:pt idx="345">
                  <c:v>-1.0541327371257E-3</c:v>
                </c:pt>
                <c:pt idx="346">
                  <c:v>-1.0539389373938599E-3</c:v>
                </c:pt>
                <c:pt idx="347">
                  <c:v>-1.0537544222338901E-3</c:v>
                </c:pt>
                <c:pt idx="348">
                  <c:v>-1.0535792339631601E-3</c:v>
                </c:pt>
                <c:pt idx="349">
                  <c:v>-1.05341336804684E-3</c:v>
                </c:pt>
                <c:pt idx="350">
                  <c:v>-1.05325680774981E-3</c:v>
                </c:pt>
                <c:pt idx="351">
                  <c:v>-1.05310956888306E-3</c:v>
                </c:pt>
                <c:pt idx="352">
                  <c:v>-1.0529716973986601E-3</c:v>
                </c:pt>
                <c:pt idx="353">
                  <c:v>-1.0528432335807499E-3</c:v>
                </c:pt>
                <c:pt idx="354">
                  <c:v>-1.05272418562605E-3</c:v>
                </c:pt>
                <c:pt idx="355">
                  <c:v>-1.05261454167468E-3</c:v>
                </c:pt>
                <c:pt idx="356">
                  <c:v>-1.0525142963714301E-3</c:v>
                </c:pt>
                <c:pt idx="357">
                  <c:v>-1.0524234615595801E-3</c:v>
                </c:pt>
                <c:pt idx="358">
                  <c:v>-1.0523420619459501E-3</c:v>
                </c:pt>
                <c:pt idx="359">
                  <c:v>-1.0522701089945099E-3</c:v>
                </c:pt>
                <c:pt idx="360">
                  <c:v>-1.0522075656593101E-3</c:v>
                </c:pt>
                <c:pt idx="361">
                  <c:v>-1.0521543660310601E-3</c:v>
                </c:pt>
                <c:pt idx="362">
                  <c:v>-1.05211047581362E-3</c:v>
                </c:pt>
                <c:pt idx="363">
                  <c:v>-1.0520758939168999E-3</c:v>
                </c:pt>
                <c:pt idx="364">
                  <c:v>-1.05205058418799E-3</c:v>
                </c:pt>
                <c:pt idx="365">
                  <c:v>-1.05203445169838E-3</c:v>
                </c:pt>
                <c:pt idx="366">
                  <c:v>-1.0520273954913199E-3</c:v>
                </c:pt>
                <c:pt idx="367">
                  <c:v>-1.0520293153480399E-3</c:v>
                </c:pt>
                <c:pt idx="368">
                  <c:v>-1.05204004033391E-3</c:v>
                </c:pt>
                <c:pt idx="369">
                  <c:v>-1.05205936000812E-3</c:v>
                </c:pt>
                <c:pt idx="370">
                  <c:v>-1.05208720840279E-3</c:v>
                </c:pt>
                <c:pt idx="371">
                  <c:v>-1.05212374841911E-3</c:v>
                </c:pt>
                <c:pt idx="372">
                  <c:v>-1.0521692231157101E-3</c:v>
                </c:pt>
                <c:pt idx="373">
                  <c:v>-1.0522237786406599E-3</c:v>
                </c:pt>
                <c:pt idx="374">
                  <c:v>-1.0522874188981001E-3</c:v>
                </c:pt>
                <c:pt idx="375">
                  <c:v>-1.05236004817834E-3</c:v>
                </c:pt>
                <c:pt idx="376">
                  <c:v>-1.05244153359425E-3</c:v>
                </c:pt>
                <c:pt idx="377">
                  <c:v>-1.0525317559710601E-3</c:v>
                </c:pt>
                <c:pt idx="378">
                  <c:v>-1.05263063140802E-3</c:v>
                </c:pt>
                <c:pt idx="379">
                  <c:v>-1.05273810918129E-3</c:v>
                </c:pt>
                <c:pt idx="380">
                  <c:v>-1.0528541616707E-3</c:v>
                </c:pt>
                <c:pt idx="381">
                  <c:v>-1.0529787765373199E-3</c:v>
                </c:pt>
                <c:pt idx="382">
                  <c:v>-1.0531119495679499E-3</c:v>
                </c:pt>
                <c:pt idx="383">
                  <c:v>-1.0532536773579699E-3</c:v>
                </c:pt>
                <c:pt idx="384">
                  <c:v>-1.0534039515432199E-3</c:v>
                </c:pt>
                <c:pt idx="385">
                  <c:v>-1.0535627546601901E-3</c:v>
                </c:pt>
                <c:pt idx="386">
                  <c:v>-1.0537300540957601E-3</c:v>
                </c:pt>
                <c:pt idx="387">
                  <c:v>-1.05390579828872E-3</c:v>
                </c:pt>
                <c:pt idx="388">
                  <c:v>-1.05408992344465E-3</c:v>
                </c:pt>
                <c:pt idx="389">
                  <c:v>-1.0542823729558001E-3</c:v>
                </c:pt>
                <c:pt idx="390">
                  <c:v>-1.0544831179436301E-3</c:v>
                </c:pt>
                <c:pt idx="391">
                  <c:v>-1.05469216514489E-3</c:v>
                </c:pt>
                <c:pt idx="392">
                  <c:v>-1.05490954630522E-3</c:v>
                </c:pt>
                <c:pt idx="393">
                  <c:v>-1.0551352977122401E-3</c:v>
                </c:pt>
                <c:pt idx="394">
                  <c:v>-1.05536944343614E-3</c:v>
                </c:pt>
                <c:pt idx="395">
                  <c:v>-1.0556119879409601E-3</c:v>
                </c:pt>
                <c:pt idx="396">
                  <c:v>-1.05586290825413E-3</c:v>
                </c:pt>
                <c:pt idx="397">
                  <c:v>-1.05612213681059E-3</c:v>
                </c:pt>
                <c:pt idx="398">
                  <c:v>-1.0563895403704099E-3</c:v>
                </c:pt>
                <c:pt idx="399">
                  <c:v>-1.0566649102124401E-3</c:v>
                </c:pt>
                <c:pt idx="400">
                  <c:v>-1.0569479692923E-3</c:v>
                </c:pt>
                <c:pt idx="401">
                  <c:v>-1.0572383912182399E-3</c:v>
                </c:pt>
                <c:pt idx="402">
                  <c:v>-1.0575358230103999E-3</c:v>
                </c:pt>
                <c:pt idx="403">
                  <c:v>-1.05783990764126E-3</c:v>
                </c:pt>
                <c:pt idx="404">
                  <c:v>-1.0581503027195199E-3</c:v>
                </c:pt>
                <c:pt idx="405">
                  <c:v>-1.05846669402239E-3</c:v>
                </c:pt>
                <c:pt idx="406">
                  <c:v>-1.05878880596807E-3</c:v>
                </c:pt>
                <c:pt idx="407">
                  <c:v>-1.05911641469897E-3</c:v>
                </c:pt>
                <c:pt idx="408">
                  <c:v>-1.0594493642324401E-3</c:v>
                </c:pt>
                <c:pt idx="409">
                  <c:v>-1.05978757792068E-3</c:v>
                </c:pt>
                <c:pt idx="410">
                  <c:v>-1.0601310528452299E-3</c:v>
                </c:pt>
                <c:pt idx="411">
                  <c:v>-1.06047983259669E-3</c:v>
                </c:pt>
                <c:pt idx="412">
                  <c:v>-1.06083396488826E-3</c:v>
                </c:pt>
                <c:pt idx="413">
                  <c:v>-1.06119345703154E-3</c:v>
                </c:pt>
                <c:pt idx="414">
                  <c:v>-1.0615582383738499E-3</c:v>
                </c:pt>
                <c:pt idx="415">
                  <c:v>-1.0619281337613E-3</c:v>
                </c:pt>
                <c:pt idx="416">
                  <c:v>-1.0623028476813099E-3</c:v>
                </c:pt>
                <c:pt idx="417">
                  <c:v>-1.0626819556049101E-3</c:v>
                </c:pt>
                <c:pt idx="418">
                  <c:v>-1.0630648953334899E-3</c:v>
                </c:pt>
                <c:pt idx="419">
                  <c:v>-1.0634509569987E-3</c:v>
                </c:pt>
                <c:pt idx="420">
                  <c:v>-1.0638392807075601E-3</c:v>
                </c:pt>
                <c:pt idx="421">
                  <c:v>-1.06422887435135E-3</c:v>
                </c:pt>
                <c:pt idx="422">
                  <c:v>-1.0646186529976601E-3</c:v>
                </c:pt>
                <c:pt idx="423">
                  <c:v>-1.0650074900551401E-3</c:v>
                </c:pt>
                <c:pt idx="424">
                  <c:v>-1.0653942682913101E-3</c:v>
                </c:pt>
                <c:pt idx="425">
                  <c:v>-1.06577792737778E-3</c:v>
                </c:pt>
                <c:pt idx="426">
                  <c:v>-1.0661575121716899E-3</c:v>
                </c:pt>
                <c:pt idx="427">
                  <c:v>-1.06653222733543E-3</c:v>
                </c:pt>
                <c:pt idx="428">
                  <c:v>-1.0669014947316301E-3</c:v>
                </c:pt>
                <c:pt idx="429">
                  <c:v>-1.06726500049239E-3</c:v>
                </c:pt>
                <c:pt idx="430">
                  <c:v>-1.0676227211361799E-3</c:v>
                </c:pt>
                <c:pt idx="431">
                  <c:v>-1.0679749356744201E-3</c:v>
                </c:pt>
                <c:pt idx="432">
                  <c:v>-1.0683222374823899E-3</c:v>
                </c:pt>
                <c:pt idx="433">
                  <c:v>-1.0686655452898099E-3</c:v>
                </c:pt>
                <c:pt idx="434">
                  <c:v>-1.0690060989873101E-3</c:v>
                </c:pt>
                <c:pt idx="435">
                  <c:v>-1.0693454371564E-3</c:v>
                </c:pt>
                <c:pt idx="436">
                  <c:v>-1.06968536496122E-3</c:v>
                </c:pt>
                <c:pt idx="437">
                  <c:v>-1.07002791026104E-3</c:v>
                </c:pt>
                <c:pt idx="438">
                  <c:v>-1.0703752552881701E-3</c:v>
                </c:pt>
                <c:pt idx="439">
                  <c:v>-1.0707296553337899E-3</c:v>
                </c:pt>
                <c:pt idx="440">
                  <c:v>-1.0710933829479799E-3</c:v>
                </c:pt>
                <c:pt idx="441">
                  <c:v>-1.0714687188334601E-3</c:v>
                </c:pt>
                <c:pt idx="442">
                  <c:v>-1.0718579628043101E-3</c:v>
                </c:pt>
                <c:pt idx="443">
                  <c:v>-1.0722634200559301E-3</c:v>
                </c:pt>
                <c:pt idx="444">
                  <c:v>-1.0726873426208899E-3</c:v>
                </c:pt>
                <c:pt idx="445">
                  <c:v>-1.07313184118965E-3</c:v>
                </c:pt>
                <c:pt idx="446">
                  <c:v>-1.07359879703881E-3</c:v>
                </c:pt>
                <c:pt idx="447">
                  <c:v>-1.07408979716622E-3</c:v>
                </c:pt>
                <c:pt idx="448">
                  <c:v>-1.0746060981485801E-3</c:v>
                </c:pt>
                <c:pt idx="449">
                  <c:v>-1.07514861146068E-3</c:v>
                </c:pt>
                <c:pt idx="450">
                  <c:v>-1.0757178995892101E-3</c:v>
                </c:pt>
                <c:pt idx="451">
                  <c:v>-1.0763141769122E-3</c:v>
                </c:pt>
                <c:pt idx="452">
                  <c:v>-1.07693731360265E-3</c:v>
                </c:pt>
                <c:pt idx="453">
                  <c:v>-1.0775868435316E-3</c:v>
                </c:pt>
                <c:pt idx="454">
                  <c:v>-1.0782619768463001E-3</c:v>
                </c:pt>
                <c:pt idx="455">
                  <c:v>-1.0789616172730001E-3</c:v>
                </c:pt>
                <c:pt idx="456">
                  <c:v>-1.0796843822147701E-3</c:v>
                </c:pt>
                <c:pt idx="457">
                  <c:v>-1.08042862374392E-3</c:v>
                </c:pt>
                <c:pt idx="458">
                  <c:v>-1.08119245001294E-3</c:v>
                </c:pt>
                <c:pt idx="459">
                  <c:v>-1.0819737498960101E-3</c:v>
                </c:pt>
                <c:pt idx="460">
                  <c:v>-1.0827702240704001E-3</c:v>
                </c:pt>
                <c:pt idx="461">
                  <c:v>-1.0835794233743101E-3</c:v>
                </c:pt>
                <c:pt idx="462">
                  <c:v>-1.0843987904636599E-3</c:v>
                </c:pt>
                <c:pt idx="463">
                  <c:v>-1.0852256993607299E-3</c:v>
                </c:pt>
                <c:pt idx="464">
                  <c:v>-1.08605748975288E-3</c:v>
                </c:pt>
                <c:pt idx="465">
                  <c:v>-1.08689149769048E-3</c:v>
                </c:pt>
                <c:pt idx="466">
                  <c:v>-1.0877250853646801E-3</c:v>
                </c:pt>
                <c:pt idx="467">
                  <c:v>-1.08855567056996E-3</c:v>
                </c:pt>
                <c:pt idx="468">
                  <c:v>-1.08938075331546E-3</c:v>
                </c:pt>
                <c:pt idx="469">
                  <c:v>-1.0901979377437099E-3</c:v>
                </c:pt>
                <c:pt idx="470">
                  <c:v>-1.0910049497534001E-3</c:v>
                </c:pt>
                <c:pt idx="471">
                  <c:v>-1.09179965309637E-3</c:v>
                </c:pt>
                <c:pt idx="472">
                  <c:v>-1.09258006613602E-3</c:v>
                </c:pt>
                <c:pt idx="473">
                  <c:v>-1.0933443799468899E-3</c:v>
                </c:pt>
                <c:pt idx="474">
                  <c:v>-1.09409097569248E-3</c:v>
                </c:pt>
                <c:pt idx="475">
                  <c:v>-1.0948184379692199E-3</c:v>
                </c:pt>
                <c:pt idx="476">
                  <c:v>-1.0955255608735E-3</c:v>
                </c:pt>
                <c:pt idx="477">
                  <c:v>-1.0962113468143101E-3</c:v>
                </c:pt>
                <c:pt idx="478">
                  <c:v>-1.0968750014176199E-3</c:v>
                </c:pt>
                <c:pt idx="479">
                  <c:v>-1.0975159296706101E-3</c:v>
                </c:pt>
                <c:pt idx="480">
                  <c:v>-1.09813373579972E-3</c:v>
                </c:pt>
                <c:pt idx="481">
                  <c:v>-1.0987282254591401E-3</c:v>
                </c:pt>
                <c:pt idx="482">
                  <c:v>-1.09929940566338E-3</c:v>
                </c:pt>
                <c:pt idx="483">
                  <c:v>-1.0998474787756801E-3</c:v>
                </c:pt>
                <c:pt idx="484">
                  <c:v>-1.1003728295461701E-3</c:v>
                </c:pt>
                <c:pt idx="485">
                  <c:v>-1.10087600799691E-3</c:v>
                </c:pt>
                <c:pt idx="486">
                  <c:v>-1.1013577127029299E-3</c:v>
                </c:pt>
                <c:pt idx="487">
                  <c:v>-1.1018187787188701E-3</c:v>
                </c:pt>
                <c:pt idx="488">
                  <c:v>-1.1022601706111601E-3</c:v>
                </c:pt>
                <c:pt idx="489">
                  <c:v>-1.10268297730661E-3</c:v>
                </c:pt>
                <c:pt idx="490">
                  <c:v>-1.1030884038648601E-3</c:v>
                </c:pt>
                <c:pt idx="491">
                  <c:v>-1.10347775832333E-3</c:v>
                </c:pt>
                <c:pt idx="492">
                  <c:v>-1.1038524356101699E-3</c:v>
                </c:pt>
                <c:pt idx="493">
                  <c:v>-1.10421390258534E-3</c:v>
                </c:pt>
                <c:pt idx="494">
                  <c:v>-1.10456368595887E-3</c:v>
                </c:pt>
                <c:pt idx="495">
                  <c:v>-1.1049033618139999E-3</c:v>
                </c:pt>
                <c:pt idx="496">
                  <c:v>-1.10523454420935E-3</c:v>
                </c:pt>
                <c:pt idx="497">
                  <c:v>-1.10555887304592E-3</c:v>
                </c:pt>
                <c:pt idx="498">
                  <c:v>-1.10587800361117E-3</c:v>
                </c:pt>
                <c:pt idx="499">
                  <c:v>-1.10619359947702E-3</c:v>
                </c:pt>
                <c:pt idx="500">
                  <c:v>-1.10650732660014E-3</c:v>
                </c:pt>
                <c:pt idx="501">
                  <c:v>-1.10682084553636E-3</c:v>
                </c:pt>
                <c:pt idx="502">
                  <c:v>-1.1071358011491099E-3</c:v>
                </c:pt>
                <c:pt idx="503">
                  <c:v>-1.1074538123648501E-3</c:v>
                </c:pt>
                <c:pt idx="504">
                  <c:v>-1.10777646404761E-3</c:v>
                </c:pt>
                <c:pt idx="505">
                  <c:v>-1.10810530199322E-3</c:v>
                </c:pt>
                <c:pt idx="506">
                  <c:v>-1.10844183137654E-3</c:v>
                </c:pt>
                <c:pt idx="507">
                  <c:v>-1.1087875175303701E-3</c:v>
                </c:pt>
                <c:pt idx="508">
                  <c:v>-1.10914378305848E-3</c:v>
                </c:pt>
                <c:pt idx="509">
                  <c:v>-1.10951199343684E-3</c:v>
                </c:pt>
                <c:pt idx="510">
                  <c:v>-1.1098934295323401E-3</c:v>
                </c:pt>
                <c:pt idx="511">
                  <c:v>-1.1102892575922201E-3</c:v>
                </c:pt>
                <c:pt idx="512">
                  <c:v>-1.1107005129040301E-3</c:v>
                </c:pt>
                <c:pt idx="513">
                  <c:v>-1.11112810701867E-3</c:v>
                </c:pt>
                <c:pt idx="514">
                  <c:v>-1.1115728541909199E-3</c:v>
                </c:pt>
                <c:pt idx="515">
                  <c:v>-1.1120355025131001E-3</c:v>
                </c:pt>
                <c:pt idx="516">
                  <c:v>-1.11251675471737E-3</c:v>
                </c:pt>
                <c:pt idx="517">
                  <c:v>-1.1130172720491499E-3</c:v>
                </c:pt>
                <c:pt idx="518">
                  <c:v>-1.1135376639914501E-3</c:v>
                </c:pt>
                <c:pt idx="519">
                  <c:v>-1.1140784720724301E-3</c:v>
                </c:pt>
                <c:pt idx="520">
                  <c:v>-1.1146401552387299E-3</c:v>
                </c:pt>
                <c:pt idx="521">
                  <c:v>-1.11522308088574E-3</c:v>
                </c:pt>
                <c:pt idx="522">
                  <c:v>-1.1158275218408099E-3</c:v>
                </c:pt>
                <c:pt idx="523">
                  <c:v>-1.11645365808184E-3</c:v>
                </c:pt>
                <c:pt idx="524">
                  <c:v>-1.1171015816353999E-3</c:v>
                </c:pt>
                <c:pt idx="525">
                  <c:v>-1.1177713038855099E-3</c:v>
                </c:pt>
                <c:pt idx="526">
                  <c:v>-1.1184627644658699E-3</c:v>
                </c:pt>
                <c:pt idx="527">
                  <c:v>-1.1191758406817901E-3</c:v>
                </c:pt>
                <c:pt idx="528">
                  <c:v>-1.1199103555988E-3</c:v>
                </c:pt>
                <c:pt idx="529">
                  <c:v>-1.1206660833923199E-3</c:v>
                </c:pt>
                <c:pt idx="530">
                  <c:v>-1.1214427516329699E-3</c:v>
                </c:pt>
                <c:pt idx="531">
                  <c:v>-1.1222400420598201E-3</c:v>
                </c:pt>
                <c:pt idx="532">
                  <c:v>-1.1230575918418199E-3</c:v>
                </c:pt>
                <c:pt idx="533">
                  <c:v>-1.1238949967074701E-3</c:v>
                </c:pt>
                <c:pt idx="534">
                  <c:v>-1.1247518154945599E-3</c:v>
                </c:pt>
                <c:pt idx="535">
                  <c:v>-1.1256275749281801E-3</c:v>
                </c:pt>
                <c:pt idx="536">
                  <c:v>-1.12652177346632E-3</c:v>
                </c:pt>
                <c:pt idx="537">
                  <c:v>-1.1274338841238099E-3</c:v>
                </c:pt>
                <c:pt idx="538">
                  <c:v>-1.1283633563886101E-3</c:v>
                </c:pt>
                <c:pt idx="539">
                  <c:v>-1.1293096172782699E-3</c:v>
                </c:pt>
                <c:pt idx="540">
                  <c:v>-1.1302720709211701E-3</c:v>
                </c:pt>
                <c:pt idx="541">
                  <c:v>-1.1312500963609499E-3</c:v>
                </c:pt>
                <c:pt idx="542">
                  <c:v>-1.1322430438543E-3</c:v>
                </c:pt>
                <c:pt idx="543">
                  <c:v>-1.13325023115484E-3</c:v>
                </c:pt>
                <c:pt idx="544">
                  <c:v>-1.1342709415438799E-3</c:v>
                </c:pt>
                <c:pt idx="545">
                  <c:v>-1.1353044250366599E-3</c:v>
                </c:pt>
                <c:pt idx="546">
                  <c:v>-1.13634990255756E-3</c:v>
                </c:pt>
                <c:pt idx="547">
                  <c:v>-1.1374065716447999E-3</c:v>
                </c:pt>
                <c:pt idx="548">
                  <c:v>-1.13847361160021E-3</c:v>
                </c:pt>
                <c:pt idx="549">
                  <c:v>-1.1395501871576299E-3</c:v>
                </c:pt>
                <c:pt idx="550">
                  <c:v>-1.1406354512090099E-3</c:v>
                </c:pt>
                <c:pt idx="551">
                  <c:v>-1.1417285484949099E-3</c:v>
                </c:pt>
                <c:pt idx="552">
                  <c:v>-1.14282862177117E-3</c:v>
                </c:pt>
                <c:pt idx="553">
                  <c:v>-1.1439348207444599E-3</c:v>
                </c:pt>
                <c:pt idx="554">
                  <c:v>-1.14504631214132E-3</c:v>
                </c:pt>
                <c:pt idx="555">
                  <c:v>-1.14616228853612E-3</c:v>
                </c:pt>
                <c:pt idx="556">
                  <c:v>-1.1472819738421801E-3</c:v>
                </c:pt>
                <c:pt idx="557">
                  <c:v>-1.1484046252095701E-3</c:v>
                </c:pt>
                <c:pt idx="558">
                  <c:v>-1.14952953262026E-3</c:v>
                </c:pt>
                <c:pt idx="559">
                  <c:v>-1.1506560182923801E-3</c:v>
                </c:pt>
                <c:pt idx="560">
                  <c:v>-1.15178343690464E-3</c:v>
                </c:pt>
                <c:pt idx="561">
                  <c:v>-1.1529111761988901E-3</c:v>
                </c:pt>
                <c:pt idx="562">
                  <c:v>-1.1540386563198199E-3</c:v>
                </c:pt>
                <c:pt idx="563">
                  <c:v>-1.15516532681143E-3</c:v>
                </c:pt>
                <c:pt idx="564">
                  <c:v>-1.15629066119378E-3</c:v>
                </c:pt>
                <c:pt idx="565">
                  <c:v>-1.1574141500343201E-3</c:v>
                </c:pt>
                <c:pt idx="566">
                  <c:v>-1.1585352931011001E-3</c:v>
                </c:pt>
                <c:pt idx="567">
                  <c:v>-1.15965359093011E-3</c:v>
                </c:pt>
                <c:pt idx="568">
                  <c:v>-1.1607685361053699E-3</c:v>
                </c:pt>
                <c:pt idx="569">
                  <c:v>-1.16187960538488E-3</c:v>
                </c:pt>
                <c:pt idx="570">
                  <c:v>-1.1629862538301899E-3</c:v>
                </c:pt>
                <c:pt idx="571">
                  <c:v>-1.16408791156532E-3</c:v>
                </c:pt>
                <c:pt idx="572">
                  <c:v>-1.1651839825900601E-3</c:v>
                </c:pt>
                <c:pt idx="573">
                  <c:v>-1.1662738447953101E-3</c:v>
                </c:pt>
                <c:pt idx="574">
                  <c:v>-1.16735685046703E-3</c:v>
                </c:pt>
                <c:pt idx="575">
                  <c:v>-1.16843232762686E-3</c:v>
                </c:pt>
                <c:pt idx="576">
                  <c:v>-1.1694995836098901E-3</c:v>
                </c:pt>
                <c:pt idx="577">
                  <c:v>-1.17055791335122E-3</c:v>
                </c:pt>
                <c:pt idx="578">
                  <c:v>-1.17160661384678E-3</c:v>
                </c:pt>
                <c:pt idx="579">
                  <c:v>-1.17264500313235E-3</c:v>
                </c:pt>
                <c:pt idx="580">
                  <c:v>-1.17367243786399E-3</c:v>
                </c:pt>
                <c:pt idx="581">
                  <c:v>-1.1746883223634199E-3</c:v>
                </c:pt>
                <c:pt idx="582">
                  <c:v>-1.1756921053315101E-3</c:v>
                </c:pt>
                <c:pt idx="583">
                  <c:v>-1.1766832674247E-3</c:v>
                </c:pt>
                <c:pt idx="584">
                  <c:v>-1.1776613083691E-3</c:v>
                </c:pt>
                <c:pt idx="585">
                  <c:v>-1.17862574309082E-3</c:v>
                </c:pt>
                <c:pt idx="586">
                  <c:v>-1.1795761115239499E-3</c:v>
                </c:pt>
                <c:pt idx="587">
                  <c:v>-1.1805120001757499E-3</c:v>
                </c:pt>
                <c:pt idx="588">
                  <c:v>-1.1814330685299E-3</c:v>
                </c:pt>
                <c:pt idx="589">
                  <c:v>-1.1823390727125199E-3</c:v>
                </c:pt>
                <c:pt idx="590">
                  <c:v>-1.1832298812279099E-3</c:v>
                </c:pt>
                <c:pt idx="591">
                  <c:v>-1.1841054814096801E-3</c:v>
                </c:pt>
                <c:pt idx="592">
                  <c:v>-1.1849659778536499E-3</c:v>
                </c:pt>
                <c:pt idx="593">
                  <c:v>-1.1858115853797999E-3</c:v>
                </c:pt>
                <c:pt idx="594">
                  <c:v>-1.1866426187789601E-3</c:v>
                </c:pt>
                <c:pt idx="595">
                  <c:v>-1.18745948119977E-3</c:v>
                </c:pt>
                <c:pt idx="596">
                  <c:v>-1.18826265241178E-3</c:v>
                </c:pt>
                <c:pt idx="597">
                  <c:v>-1.18905267796158E-3</c:v>
                </c:pt>
                <c:pt idx="598">
                  <c:v>-1.1898301595153801E-3</c:v>
                </c:pt>
                <c:pt idx="599">
                  <c:v>-1.19059574600328E-3</c:v>
                </c:pt>
                <c:pt idx="600">
                  <c:v>-1.1913501242671199E-3</c:v>
                </c:pt>
                <c:pt idx="601">
                  <c:v>-1.1920940079032101E-3</c:v>
                </c:pt>
                <c:pt idx="602">
                  <c:v>-1.1928281234734499E-3</c:v>
                </c:pt>
                <c:pt idx="603">
                  <c:v>-1.1935531944942701E-3</c:v>
                </c:pt>
                <c:pt idx="604">
                  <c:v>-1.1942699243345299E-3</c:v>
                </c:pt>
                <c:pt idx="605">
                  <c:v>-1.19497897953457E-3</c:v>
                </c:pt>
                <c:pt idx="606">
                  <c:v>-1.19568097458351E-3</c:v>
                </c:pt>
                <c:pt idx="607">
                  <c:v>-1.1963764588694399E-3</c:v>
                </c:pt>
                <c:pt idx="608">
                  <c:v>-1.1970659060662799E-3</c:v>
                </c:pt>
                <c:pt idx="609">
                  <c:v>-1.1977497062184001E-3</c:v>
                </c:pt>
                <c:pt idx="610">
                  <c:v>-1.19842816043764E-3</c:v>
                </c:pt>
                <c:pt idx="611">
                  <c:v>-1.19910147791623E-3</c:v>
                </c:pt>
                <c:pt idx="612">
                  <c:v>-1.19976977446131E-3</c:v>
                </c:pt>
                <c:pt idx="613">
                  <c:v>-1.2004330718481499E-3</c:v>
                </c:pt>
                <c:pt idx="614">
                  <c:v>-1.20109129756945E-3</c:v>
                </c:pt>
                <c:pt idx="615">
                  <c:v>-1.2017442854393599E-3</c:v>
                </c:pt>
                <c:pt idx="616">
                  <c:v>-1.2023917779696101E-3</c:v>
                </c:pt>
                <c:pt idx="617">
                  <c:v>-1.2030334315851199E-3</c:v>
                </c:pt>
                <c:pt idx="618">
                  <c:v>-1.20366882493536E-3</c:v>
                </c:pt>
                <c:pt idx="619">
                  <c:v>-1.20429746973133E-3</c:v>
                </c:pt>
                <c:pt idx="620">
                  <c:v>-1.20491882275429E-3</c:v>
                </c:pt>
                <c:pt idx="621">
                  <c:v>-1.20553229791903E-3</c:v>
                </c:pt>
                <c:pt idx="622">
                  <c:v>-1.2061372778977E-3</c:v>
                </c:pt>
                <c:pt idx="623">
                  <c:v>-1.20673312585879E-3</c:v>
                </c:pt>
                <c:pt idx="624">
                  <c:v>-1.2073191981871001E-3</c:v>
                </c:pt>
                <c:pt idx="625">
                  <c:v>-1.20789485886648E-3</c:v>
                </c:pt>
                <c:pt idx="626">
                  <c:v>-1.20845949518279E-3</c:v>
                </c:pt>
                <c:pt idx="627">
                  <c:v>-1.2090125336684499E-3</c:v>
                </c:pt>
                <c:pt idx="628">
                  <c:v>-1.2095534548066101E-3</c:v>
                </c:pt>
                <c:pt idx="629">
                  <c:v>-1.21008180564924E-3</c:v>
                </c:pt>
                <c:pt idx="630">
                  <c:v>-1.2105972102695399E-3</c:v>
                </c:pt>
                <c:pt idx="631">
                  <c:v>-1.2110993787655499E-3</c:v>
                </c:pt>
                <c:pt idx="632">
                  <c:v>-1.2115881154358601E-3</c:v>
                </c:pt>
                <c:pt idx="633">
                  <c:v>-1.21206332641118E-3</c:v>
                </c:pt>
                <c:pt idx="634">
                  <c:v>-1.2125250263800599E-3</c:v>
                </c:pt>
                <c:pt idx="635">
                  <c:v>-1.21297334395445E-3</c:v>
                </c:pt>
                <c:pt idx="636">
                  <c:v>-1.2134085251375301E-3</c:v>
                </c:pt>
                <c:pt idx="637">
                  <c:v>-1.2138309345886701E-3</c:v>
                </c:pt>
                <c:pt idx="638">
                  <c:v>-1.2142410543454899E-3</c:v>
                </c:pt>
                <c:pt idx="639">
                  <c:v>-1.2146394799881399E-3</c:v>
                </c:pt>
                <c:pt idx="640">
                  <c:v>-1.21502691447583E-3</c:v>
                </c:pt>
                <c:pt idx="641">
                  <c:v>-1.2154041603990801E-3</c:v>
                </c:pt>
                <c:pt idx="642">
                  <c:v>-1.2157721114026199E-3</c:v>
                </c:pt>
                <c:pt idx="643">
                  <c:v>-1.2161317434071499E-3</c:v>
                </c:pt>
                <c:pt idx="644">
                  <c:v>-1.21648410559793E-3</c:v>
                </c:pt>
                <c:pt idx="645">
                  <c:v>-1.2168303107621299E-3</c:v>
                </c:pt>
                <c:pt idx="646">
                  <c:v>-1.2171715243654499E-3</c:v>
                </c:pt>
                <c:pt idx="647">
                  <c:v>-1.21750895255608E-3</c:v>
                </c:pt>
                <c:pt idx="648">
                  <c:v>-1.21784383039727E-3</c:v>
                </c:pt>
                <c:pt idx="649">
                  <c:v>-1.2181774127146001E-3</c:v>
                </c:pt>
                <c:pt idx="650">
                  <c:v>-1.21851096947038E-3</c:v>
                </c:pt>
                <c:pt idx="651">
                  <c:v>-1.2188457856613601E-3</c:v>
                </c:pt>
                <c:pt idx="652">
                  <c:v>-1.21918316279934E-3</c:v>
                </c:pt>
                <c:pt idx="653">
                  <c:v>-1.21952441731571E-3</c:v>
                </c:pt>
                <c:pt idx="654">
                  <c:v>-1.21987087164694E-3</c:v>
                </c:pt>
                <c:pt idx="655">
                  <c:v>-1.2202238367383499E-3</c:v>
                </c:pt>
                <c:pt idx="656">
                  <c:v>-1.2205845882671299E-3</c:v>
                </c:pt>
                <c:pt idx="657">
                  <c:v>-1.2209543415414199E-3</c:v>
                </c:pt>
                <c:pt idx="658">
                  <c:v>-1.2213342301438199E-3</c:v>
                </c:pt>
                <c:pt idx="659">
                  <c:v>-1.22172529163814E-3</c:v>
                </c:pt>
                <c:pt idx="660">
                  <c:v>-1.2221284608074699E-3</c:v>
                </c:pt>
                <c:pt idx="661">
                  <c:v>-1.2225445687536001E-3</c:v>
                </c:pt>
                <c:pt idx="662">
                  <c:v>-1.2229743450505499E-3</c:v>
                </c:pt>
                <c:pt idx="663">
                  <c:v>-1.2234184204270801E-3</c:v>
                </c:pt>
                <c:pt idx="664">
                  <c:v>-1.2238773281914501E-3</c:v>
                </c:pt>
                <c:pt idx="665">
                  <c:v>-1.2243515037219899E-3</c:v>
                </c:pt>
                <c:pt idx="666">
                  <c:v>-1.2248412820782201E-3</c:v>
                </c:pt>
                <c:pt idx="667">
                  <c:v>-1.22534689451886E-3</c:v>
                </c:pt>
                <c:pt idx="668">
                  <c:v>-1.22586846499376E-3</c:v>
                </c:pt>
                <c:pt idx="669">
                  <c:v>-1.22640600790107E-3</c:v>
                </c:pt>
                <c:pt idx="670">
                  <c:v>-1.2269594280512101E-3</c:v>
                </c:pt>
                <c:pt idx="671">
                  <c:v>-1.2275285233316799E-3</c:v>
                </c:pt>
                <c:pt idx="672">
                  <c:v>-1.22811298977483E-3</c:v>
                </c:pt>
                <c:pt idx="673">
                  <c:v>-1.22871242831889E-3</c:v>
                </c:pt>
                <c:pt idx="674">
                  <c:v>-1.2293263522779299E-3</c:v>
                </c:pt>
                <c:pt idx="675">
                  <c:v>-1.22995419483287E-3</c:v>
                </c:pt>
                <c:pt idx="676">
                  <c:v>-1.2305953161169899E-3</c:v>
                </c:pt>
                <c:pt idx="677">
                  <c:v>-1.2312490099324199E-3</c:v>
                </c:pt>
                <c:pt idx="678">
                  <c:v>-1.2319145102656099E-3</c:v>
                </c:pt>
                <c:pt idx="679">
                  <c:v>-1.23259099799944E-3</c:v>
                </c:pt>
                <c:pt idx="680">
                  <c:v>-1.2332776081529801E-3</c:v>
                </c:pt>
                <c:pt idx="681">
                  <c:v>-1.2339734380332899E-3</c:v>
                </c:pt>
                <c:pt idx="682">
                  <c:v>-1.2346775563941701E-3</c:v>
                </c:pt>
                <c:pt idx="683">
                  <c:v>-1.2353890134860399E-3</c:v>
                </c:pt>
                <c:pt idx="684">
                  <c:v>-1.2361068514293099E-3</c:v>
                </c:pt>
                <c:pt idx="685">
                  <c:v>-1.2368301142475101E-3</c:v>
                </c:pt>
                <c:pt idx="686">
                  <c:v>-1.2375578568817999E-3</c:v>
                </c:pt>
                <c:pt idx="687">
                  <c:v>-1.2382891529777501E-3</c:v>
                </c:pt>
                <c:pt idx="688">
                  <c:v>-1.2390231015909101E-3</c:v>
                </c:pt>
                <c:pt idx="689">
                  <c:v>-1.2397588333435E-3</c:v>
                </c:pt>
                <c:pt idx="690">
                  <c:v>-1.2404955164105999E-3</c:v>
                </c:pt>
                <c:pt idx="691">
                  <c:v>-1.2412323624745899E-3</c:v>
                </c:pt>
                <c:pt idx="692">
                  <c:v>-1.24196863228908E-3</c:v>
                </c:pt>
                <c:pt idx="693">
                  <c:v>-1.24270364041622E-3</c:v>
                </c:pt>
                <c:pt idx="694">
                  <c:v>-1.2434367587652801E-3</c:v>
                </c:pt>
                <c:pt idx="695">
                  <c:v>-1.2441674190697E-3</c:v>
                </c:pt>
                <c:pt idx="696">
                  <c:v>-1.24489511472856E-3</c:v>
                </c:pt>
                <c:pt idx="697">
                  <c:v>-1.24561940265497E-3</c:v>
                </c:pt>
                <c:pt idx="698">
                  <c:v>-1.2463399054491E-3</c:v>
                </c:pt>
                <c:pt idx="699">
                  <c:v>-1.24705631389924E-3</c:v>
                </c:pt>
                <c:pt idx="700">
                  <c:v>-1.24776838938719E-3</c:v>
                </c:pt>
                <c:pt idx="701">
                  <c:v>-1.2484759658160499E-3</c:v>
                </c:pt>
                <c:pt idx="702">
                  <c:v>-1.2491789507887499E-3</c:v>
                </c:pt>
                <c:pt idx="703">
                  <c:v>-1.24987732616223E-3</c:v>
                </c:pt>
                <c:pt idx="704">
                  <c:v>-1.2505711482095701E-3</c:v>
                </c:pt>
                <c:pt idx="705">
                  <c:v>-1.2512605477490401E-3</c:v>
                </c:pt>
                <c:pt idx="706">
                  <c:v>-1.2519457303903599E-3</c:v>
                </c:pt>
                <c:pt idx="707">
                  <c:v>-1.25262697695567E-3</c:v>
                </c:pt>
                <c:pt idx="708">
                  <c:v>-1.2533046438271301E-3</c:v>
                </c:pt>
                <c:pt idx="709">
                  <c:v>-1.2539791628824401E-3</c:v>
                </c:pt>
                <c:pt idx="710">
                  <c:v>-1.2546510404902399E-3</c:v>
                </c:pt>
                <c:pt idx="711">
                  <c:v>-1.2553208551947101E-3</c:v>
                </c:pt>
                <c:pt idx="712">
                  <c:v>-1.25598925385623E-3</c:v>
                </c:pt>
                <c:pt idx="713">
                  <c:v>-1.25665694641949E-3</c:v>
                </c:pt>
                <c:pt idx="714">
                  <c:v>-1.2573246996167801E-3</c:v>
                </c:pt>
                <c:pt idx="715">
                  <c:v>-1.2579933299977301E-3</c:v>
                </c:pt>
                <c:pt idx="716">
                  <c:v>-1.2586636963032899E-3</c:v>
                </c:pt>
                <c:pt idx="717">
                  <c:v>-1.2593366909111601E-3</c:v>
                </c:pt>
                <c:pt idx="718">
                  <c:v>-1.26001322984799E-3</c:v>
                </c:pt>
                <c:pt idx="719">
                  <c:v>-1.26069424134823E-3</c:v>
                </c:pt>
                <c:pt idx="720">
                  <c:v>-1.26138065375692E-3</c:v>
                </c:pt>
                <c:pt idx="721">
                  <c:v>-1.26207338462494E-3</c:v>
                </c:pt>
                <c:pt idx="722">
                  <c:v>-1.2627733330884999E-3</c:v>
                </c:pt>
                <c:pt idx="723">
                  <c:v>-1.26348137696874E-3</c:v>
                </c:pt>
                <c:pt idx="724">
                  <c:v>-1.2641983742724199E-3</c:v>
                </c:pt>
                <c:pt idx="725">
                  <c:v>-1.26492516703691E-3</c:v>
                </c:pt>
                <c:pt idx="726">
                  <c:v>-1.26566258432146E-3</c:v>
                </c:pt>
                <c:pt idx="727">
                  <c:v>-1.26641144150617E-3</c:v>
                </c:pt>
                <c:pt idx="728">
                  <c:v>-1.2671725344264499E-3</c:v>
                </c:pt>
                <c:pt idx="729">
                  <c:v>-1.26794662888419E-3</c:v>
                </c:pt>
                <c:pt idx="730">
                  <c:v>-1.26873444753767E-3</c:v>
                </c:pt>
                <c:pt idx="731">
                  <c:v>-1.2695366568888399E-3</c:v>
                </c:pt>
                <c:pt idx="732">
                  <c:v>-1.2703538566613301E-3</c:v>
                </c:pt>
                <c:pt idx="733">
                  <c:v>-1.2711865729899E-3</c:v>
                </c:pt>
                <c:pt idx="734">
                  <c:v>-1.2720352556419799E-3</c:v>
                </c:pt>
                <c:pt idx="735">
                  <c:v>-1.2729002786749299E-3</c:v>
                </c:pt>
                <c:pt idx="736">
                  <c:v>-1.2737819433236901E-3</c:v>
                </c:pt>
                <c:pt idx="737">
                  <c:v>-1.27468048186814E-3</c:v>
                </c:pt>
                <c:pt idx="738">
                  <c:v>-1.27559606134184E-3</c:v>
                </c:pt>
                <c:pt idx="739">
                  <c:v>-1.2765287864591301E-3</c:v>
                </c:pt>
                <c:pt idx="740">
                  <c:v>-1.2774787015883699E-3</c:v>
                </c:pt>
                <c:pt idx="741">
                  <c:v>-1.2784457921716E-3</c:v>
                </c:pt>
                <c:pt idx="742">
                  <c:v>-1.27942998619686E-3</c:v>
                </c:pt>
                <c:pt idx="743">
                  <c:v>-1.28043115642594E-3</c:v>
                </c:pt>
                <c:pt idx="744">
                  <c:v>-1.2814491237573299E-3</c:v>
                </c:pt>
                <c:pt idx="745">
                  <c:v>-1.2824836618177799E-3</c:v>
                </c:pt>
                <c:pt idx="746">
                  <c:v>-1.28353450244096E-3</c:v>
                </c:pt>
                <c:pt idx="747">
                  <c:v>-1.2846013415474199E-3</c:v>
                </c:pt>
                <c:pt idx="748">
                  <c:v>-1.2856838447946699E-3</c:v>
                </c:pt>
                <c:pt idx="749">
                  <c:v>-1.2867816525282199E-3</c:v>
                </c:pt>
                <c:pt idx="750">
                  <c:v>-1.2878943836650699E-3</c:v>
                </c:pt>
                <c:pt idx="751">
                  <c:v>-1.28902163846271E-3</c:v>
                </c:pt>
                <c:pt idx="752">
                  <c:v>-1.2901630002889E-3</c:v>
                </c:pt>
                <c:pt idx="753">
                  <c:v>-1.29131803676894E-3</c:v>
                </c:pt>
                <c:pt idx="754">
                  <c:v>-1.29248630065373E-3</c:v>
                </c:pt>
                <c:pt idx="755">
                  <c:v>-1.29366733071934E-3</c:v>
                </c:pt>
                <c:pt idx="756">
                  <c:v>-1.2948606526961E-3</c:v>
                </c:pt>
                <c:pt idx="757">
                  <c:v>-1.2960657800665E-3</c:v>
                </c:pt>
                <c:pt idx="758">
                  <c:v>-1.2972822143730201E-3</c:v>
                </c:pt>
                <c:pt idx="759">
                  <c:v>-1.29850944482257E-3</c:v>
                </c:pt>
                <c:pt idx="760">
                  <c:v>-1.2997469471078399E-3</c:v>
                </c:pt>
                <c:pt idx="761">
                  <c:v>-1.3009941816781801E-3</c:v>
                </c:pt>
                <c:pt idx="762">
                  <c:v>-1.3022505917292999E-3</c:v>
                </c:pt>
                <c:pt idx="763">
                  <c:v>-1.30351560119915E-3</c:v>
                </c:pt>
                <c:pt idx="764">
                  <c:v>-1.3047886127932099E-3</c:v>
                </c:pt>
                <c:pt idx="765">
                  <c:v>-1.3060690059625299E-3</c:v>
                </c:pt>
                <c:pt idx="766">
                  <c:v>-1.3073561346341701E-3</c:v>
                </c:pt>
                <c:pt idx="767">
                  <c:v>-1.3086493246922801E-3</c:v>
                </c:pt>
                <c:pt idx="768">
                  <c:v>-1.3099478713444099E-3</c:v>
                </c:pt>
                <c:pt idx="769">
                  <c:v>-1.31125103675523E-3</c:v>
                </c:pt>
                <c:pt idx="770">
                  <c:v>-1.31255804828038E-3</c:v>
                </c:pt>
                <c:pt idx="771">
                  <c:v>-1.31386809758327E-3</c:v>
                </c:pt>
                <c:pt idx="772">
                  <c:v>-1.3151803406480601E-3</c:v>
                </c:pt>
                <c:pt idx="773">
                  <c:v>-1.3164938986240701E-3</c:v>
                </c:pt>
                <c:pt idx="774">
                  <c:v>-1.3178078593207201E-3</c:v>
                </c:pt>
                <c:pt idx="775">
                  <c:v>-1.31912127931933E-3</c:v>
                </c:pt>
                <c:pt idx="776">
                  <c:v>-1.32043318672869E-3</c:v>
                </c:pt>
                <c:pt idx="777">
                  <c:v>-1.32174258481404E-3</c:v>
                </c:pt>
                <c:pt idx="778">
                  <c:v>-1.3230484567201199E-3</c:v>
                </c:pt>
                <c:pt idx="779">
                  <c:v>-1.3243497715422199E-3</c:v>
                </c:pt>
                <c:pt idx="780">
                  <c:v>-1.3256454917780799E-3</c:v>
                </c:pt>
                <c:pt idx="781">
                  <c:v>-1.32693458204346E-3</c:v>
                </c:pt>
                <c:pt idx="782">
                  <c:v>-1.3282160186410699E-3</c:v>
                </c:pt>
                <c:pt idx="783">
                  <c:v>-1.3294887995190399E-3</c:v>
                </c:pt>
                <c:pt idx="784">
                  <c:v>-1.33075195410879E-3</c:v>
                </c:pt>
                <c:pt idx="785">
                  <c:v>-1.33200455276624E-3</c:v>
                </c:pt>
                <c:pt idx="786">
                  <c:v>-1.33324571564923E-3</c:v>
                </c:pt>
                <c:pt idx="787">
                  <c:v>-1.3344746209832501E-3</c:v>
                </c:pt>
                <c:pt idx="788">
                  <c:v>-1.3356905124157999E-3</c:v>
                </c:pt>
                <c:pt idx="789">
                  <c:v>-1.33689270489832E-3</c:v>
                </c:pt>
                <c:pt idx="790">
                  <c:v>-1.33808058822293E-3</c:v>
                </c:pt>
                <c:pt idx="791">
                  <c:v>-1.33925362755982E-3</c:v>
                </c:pt>
                <c:pt idx="792">
                  <c:v>-1.3404113609382499E-3</c:v>
                </c:pt>
                <c:pt idx="793">
                  <c:v>-1.34155339469023E-3</c:v>
                </c:pt>
                <c:pt idx="794">
                  <c:v>-1.34267939869587E-3</c:v>
                </c:pt>
                <c:pt idx="795">
                  <c:v>-1.34378910361125E-3</c:v>
                </c:pt>
                <c:pt idx="796">
                  <c:v>-1.34488230160269E-3</c:v>
                </c:pt>
                <c:pt idx="797">
                  <c:v>-1.34595885090376E-3</c:v>
                </c:pt>
                <c:pt idx="798">
                  <c:v>-1.34701868299393E-3</c:v>
                </c:pt>
                <c:pt idx="799">
                  <c:v>-1.34806181024422E-3</c:v>
                </c:pt>
                <c:pt idx="800">
                  <c:v>-1.34908833158746E-3</c:v>
                </c:pt>
                <c:pt idx="801">
                  <c:v>-1.3500984344372699E-3</c:v>
                </c:pt>
                <c:pt idx="802">
                  <c:v>-1.3510923921092599E-3</c:v>
                </c:pt>
                <c:pt idx="803">
                  <c:v>-1.35207055722473E-3</c:v>
                </c:pt>
                <c:pt idx="804">
                  <c:v>-1.3530333523508701E-3</c:v>
                </c:pt>
                <c:pt idx="805">
                  <c:v>-1.3539812595436899E-3</c:v>
                </c:pt>
                <c:pt idx="806">
                  <c:v>-1.35491481024868E-3</c:v>
                </c:pt>
                <c:pt idx="807">
                  <c:v>-1.3558345765925801E-3</c:v>
                </c:pt>
                <c:pt idx="808">
                  <c:v>-1.3567411643912099E-3</c:v>
                </c:pt>
                <c:pt idx="809">
                  <c:v>-1.3576352076596599E-3</c:v>
                </c:pt>
                <c:pt idx="810">
                  <c:v>-1.3585173639254001E-3</c:v>
                </c:pt>
                <c:pt idx="811">
                  <c:v>-1.3593883095666601E-3</c:v>
                </c:pt>
                <c:pt idx="812">
                  <c:v>-1.3602487344681099E-3</c:v>
                </c:pt>
                <c:pt idx="813">
                  <c:v>-1.3610993356924E-3</c:v>
                </c:pt>
                <c:pt idx="814">
                  <c:v>-1.36194081021097E-3</c:v>
                </c:pt>
                <c:pt idx="815">
                  <c:v>-1.36277384714612E-3</c:v>
                </c:pt>
                <c:pt idx="816">
                  <c:v>-1.3635991200886799E-3</c:v>
                </c:pt>
                <c:pt idx="817">
                  <c:v>-1.36441728010617E-3</c:v>
                </c:pt>
                <c:pt idx="818">
                  <c:v>-1.36522894982059E-3</c:v>
                </c:pt>
                <c:pt idx="819">
                  <c:v>-1.36603471875007E-3</c:v>
                </c:pt>
                <c:pt idx="820">
                  <c:v>-1.36683513979177E-3</c:v>
                </c:pt>
                <c:pt idx="821">
                  <c:v>-1.36763072660576E-3</c:v>
                </c:pt>
                <c:pt idx="822">
                  <c:v>-1.3684219515242299E-3</c:v>
                </c:pt>
                <c:pt idx="823">
                  <c:v>-1.36920924373303E-3</c:v>
                </c:pt>
                <c:pt idx="824">
                  <c:v>-1.36999298756792E-3</c:v>
                </c:pt>
                <c:pt idx="825">
                  <c:v>-1.3707735210356899E-3</c:v>
                </c:pt>
                <c:pt idx="826">
                  <c:v>-1.3715511347673901E-3</c:v>
                </c:pt>
                <c:pt idx="827">
                  <c:v>-1.3723260717275101E-3</c:v>
                </c:pt>
                <c:pt idx="828">
                  <c:v>-1.3730985278623299E-3</c:v>
                </c:pt>
                <c:pt idx="829">
                  <c:v>-1.37386865377232E-3</c:v>
                </c:pt>
                <c:pt idx="830">
                  <c:v>-1.37463655726432E-3</c:v>
                </c:pt>
                <c:pt idx="831">
                  <c:v>-1.37540230661562E-3</c:v>
                </c:pt>
                <c:pt idx="832">
                  <c:v>-1.37616593433942E-3</c:v>
                </c:pt>
                <c:pt idx="833">
                  <c:v>-1.3769274413963099E-3</c:v>
                </c:pt>
                <c:pt idx="834">
                  <c:v>-1.3776868018235001E-3</c:v>
                </c:pt>
                <c:pt idx="835">
                  <c:v>-1.3784439678332901E-3</c:v>
                </c:pt>
                <c:pt idx="836">
                  <c:v>-1.3791988752983001E-3</c:v>
                </c:pt>
                <c:pt idx="837">
                  <c:v>-1.37995144948541E-3</c:v>
                </c:pt>
                <c:pt idx="838">
                  <c:v>-1.3807016107486799E-3</c:v>
                </c:pt>
                <c:pt idx="839">
                  <c:v>-1.3814492799459001E-3</c:v>
                </c:pt>
                <c:pt idx="840">
                  <c:v>-1.38219438336103E-3</c:v>
                </c:pt>
                <c:pt idx="841">
                  <c:v>-1.38293685709686E-3</c:v>
                </c:pt>
                <c:pt idx="842">
                  <c:v>-1.3836766509335301E-3</c:v>
                </c:pt>
                <c:pt idx="843">
                  <c:v>-1.38441373173492E-3</c:v>
                </c:pt>
                <c:pt idx="844">
                  <c:v>-1.38514808637832E-3</c:v>
                </c:pt>
                <c:pt idx="845">
                  <c:v>-1.3858797241653399E-3</c:v>
                </c:pt>
                <c:pt idx="846">
                  <c:v>-1.3866086785536799E-3</c:v>
                </c:pt>
                <c:pt idx="847">
                  <c:v>-1.3873350081150401E-3</c:v>
                </c:pt>
                <c:pt idx="848">
                  <c:v>-1.3880587966446001E-3</c:v>
                </c:pt>
                <c:pt idx="849">
                  <c:v>-1.3887801525444899E-3</c:v>
                </c:pt>
                <c:pt idx="850">
                  <c:v>-1.38949920769376E-3</c:v>
                </c:pt>
                <c:pt idx="851">
                  <c:v>-1.39021611618026E-3</c:v>
                </c:pt>
                <c:pt idx="852">
                  <c:v>-1.39093105322411E-3</c:v>
                </c:pt>
                <c:pt idx="853">
                  <c:v>-1.3916442145925001E-3</c:v>
                </c:pt>
                <c:pt idx="854">
                  <c:v>-1.39235581659286E-3</c:v>
                </c:pt>
                <c:pt idx="855">
                  <c:v>-1.3930660966395001E-3</c:v>
                </c:pt>
                <c:pt idx="856">
                  <c:v>-1.39377531425542E-3</c:v>
                </c:pt>
                <c:pt idx="857">
                  <c:v>-1.3944837524508501E-3</c:v>
                </c:pt>
                <c:pt idx="858">
                  <c:v>-1.39519171942914E-3</c:v>
                </c:pt>
                <c:pt idx="859">
                  <c:v>-1.3958995506309401E-3</c:v>
                </c:pt>
                <c:pt idx="860">
                  <c:v>-1.3966076109153101E-3</c:v>
                </c:pt>
                <c:pt idx="861">
                  <c:v>-1.39731629641747E-3</c:v>
                </c:pt>
                <c:pt idx="862">
                  <c:v>-1.3980260352215101E-3</c:v>
                </c:pt>
                <c:pt idx="863">
                  <c:v>-1.39873728588854E-3</c:v>
                </c:pt>
                <c:pt idx="864">
                  <c:v>-1.3994505330410601E-3</c:v>
                </c:pt>
                <c:pt idx="865">
                  <c:v>-1.4001662798812399E-3</c:v>
                </c:pt>
                <c:pt idx="866">
                  <c:v>-1.40088503830336E-3</c:v>
                </c:pt>
                <c:pt idx="867">
                  <c:v>-1.4016073180597301E-3</c:v>
                </c:pt>
                <c:pt idx="868">
                  <c:v>-1.4023336167134201E-3</c:v>
                </c:pt>
                <c:pt idx="869">
                  <c:v>-1.40306441193778E-3</c:v>
                </c:pt>
                <c:pt idx="870">
                  <c:v>-1.40380015695447E-3</c:v>
                </c:pt>
                <c:pt idx="871">
                  <c:v>-1.4045412790314399E-3</c:v>
                </c:pt>
                <c:pt idx="872">
                  <c:v>-1.4052881800901799E-3</c:v>
                </c:pt>
                <c:pt idx="873">
                  <c:v>-1.4060412380724899E-3</c:v>
                </c:pt>
                <c:pt idx="874">
                  <c:v>-1.40680080766199E-3</c:v>
                </c:pt>
                <c:pt idx="875">
                  <c:v>-1.40756721939831E-3</c:v>
                </c:pt>
                <c:pt idx="876">
                  <c:v>-1.40834077676794E-3</c:v>
                </c:pt>
                <c:pt idx="877">
                  <c:v>-1.40912175152576E-3</c:v>
                </c:pt>
                <c:pt idx="878">
                  <c:v>-1.4099103779038199E-3</c:v>
                </c:pt>
                <c:pt idx="879">
                  <c:v>-1.4107068466272801E-3</c:v>
                </c:pt>
                <c:pt idx="880">
                  <c:v>-1.41151129954448E-3</c:v>
                </c:pt>
                <c:pt idx="881">
                  <c:v>-1.4123238254652201E-3</c:v>
                </c:pt>
                <c:pt idx="882">
                  <c:v>-1.4131444573741399E-3</c:v>
                </c:pt>
                <c:pt idx="883">
                  <c:v>-1.41397317088472E-3</c:v>
                </c:pt>
                <c:pt idx="884">
                  <c:v>-1.4148098835049E-3</c:v>
                </c:pt>
                <c:pt idx="885">
                  <c:v>-1.41565445426932E-3</c:v>
                </c:pt>
                <c:pt idx="886">
                  <c:v>-1.4165066833306799E-3</c:v>
                </c:pt>
                <c:pt idx="887">
                  <c:v>-1.4173663113574201E-3</c:v>
                </c:pt>
                <c:pt idx="888">
                  <c:v>-1.41823301876415E-3</c:v>
                </c:pt>
                <c:pt idx="889">
                  <c:v>-1.41910642504102E-3</c:v>
                </c:pt>
                <c:pt idx="890">
                  <c:v>-1.41998608848858E-3</c:v>
                </c:pt>
                <c:pt idx="891">
                  <c:v>-1.4208715066977001E-3</c:v>
                </c:pt>
                <c:pt idx="892">
                  <c:v>-1.4217621179457101E-3</c:v>
                </c:pt>
                <c:pt idx="893">
                  <c:v>-1.42265730356512E-3</c:v>
                </c:pt>
                <c:pt idx="894">
                  <c:v>-1.42355639112496E-3</c:v>
                </c:pt>
                <c:pt idx="895">
                  <c:v>-1.4244586582113201E-3</c:v>
                </c:pt>
                <c:pt idx="896">
                  <c:v>-1.42536333652472E-3</c:v>
                </c:pt>
                <c:pt idx="897">
                  <c:v>-1.42626961613329E-3</c:v>
                </c:pt>
                <c:pt idx="898">
                  <c:v>-1.4271766497849299E-3</c:v>
                </c:pt>
                <c:pt idx="899">
                  <c:v>-1.4280835573431999E-3</c:v>
                </c:pt>
                <c:pt idx="900">
                  <c:v>-1.4289894304167199E-3</c:v>
                </c:pt>
                <c:pt idx="901">
                  <c:v>-1.4298933372915599E-3</c:v>
                </c:pt>
                <c:pt idx="902">
                  <c:v>-1.4307943281657699E-3</c:v>
                </c:pt>
                <c:pt idx="903">
                  <c:v>-1.43169144067451E-3</c:v>
                </c:pt>
                <c:pt idx="904">
                  <c:v>-1.4325837056139901E-3</c:v>
                </c:pt>
                <c:pt idx="905">
                  <c:v>-1.4334701528417499E-3</c:v>
                </c:pt>
                <c:pt idx="906">
                  <c:v>-1.43434981732112E-3</c:v>
                </c:pt>
                <c:pt idx="907">
                  <c:v>-1.4352217453607399E-3</c:v>
                </c:pt>
                <c:pt idx="908">
                  <c:v>-1.4360850010388399E-3</c:v>
                </c:pt>
                <c:pt idx="909">
                  <c:v>-1.4369386728012299E-3</c:v>
                </c:pt>
                <c:pt idx="910">
                  <c:v>-1.4377818800996899E-3</c:v>
                </c:pt>
                <c:pt idx="911">
                  <c:v>-1.43861377993485E-3</c:v>
                </c:pt>
                <c:pt idx="912">
                  <c:v>-1.43943357310468E-3</c:v>
                </c:pt>
                <c:pt idx="913">
                  <c:v>-1.44024051003873E-3</c:v>
                </c:pt>
                <c:pt idx="914">
                  <c:v>-1.44103389609589E-3</c:v>
                </c:pt>
                <c:pt idx="915">
                  <c:v>-1.4418130962881299E-3</c:v>
                </c:pt>
                <c:pt idx="916">
                  <c:v>-1.4425775393400299E-3</c:v>
                </c:pt>
                <c:pt idx="917">
                  <c:v>-1.44332672100372E-3</c:v>
                </c:pt>
                <c:pt idx="918">
                  <c:v>-1.4440602064408599E-3</c:v>
                </c:pt>
                <c:pt idx="919">
                  <c:v>-1.4447776314910599E-3</c:v>
                </c:pt>
                <c:pt idx="920">
                  <c:v>-1.4454787026041999E-3</c:v>
                </c:pt>
                <c:pt idx="921">
                  <c:v>-1.4461631953398199E-3</c:v>
                </c:pt>
                <c:pt idx="922">
                  <c:v>-1.44683095142085E-3</c:v>
                </c:pt>
                <c:pt idx="923">
                  <c:v>-1.4474818745334799E-3</c:v>
                </c:pt>
                <c:pt idx="924">
                  <c:v>-1.4481159251465601E-3</c:v>
                </c:pt>
                <c:pt idx="925">
                  <c:v>-1.4487331147407601E-3</c:v>
                </c:pt>
                <c:pt idx="926">
                  <c:v>-1.44933349978594E-3</c:v>
                </c:pt>
                <c:pt idx="927">
                  <c:v>-1.4499171758139699E-3</c:v>
                </c:pt>
                <c:pt idx="928">
                  <c:v>-1.45048427185483E-3</c:v>
                </c:pt>
                <c:pt idx="929">
                  <c:v>-1.45103494556831E-3</c:v>
                </c:pt>
                <c:pt idx="930">
                  <c:v>-1.4515693794027E-3</c:v>
                </c:pt>
                <c:pt idx="931">
                  <c:v>-1.45208777817176E-3</c:v>
                </c:pt>
                <c:pt idx="932">
                  <c:v>-1.4525903682821801E-3</c:v>
                </c:pt>
                <c:pt idx="933">
                  <c:v>-1.4530773986075099E-3</c:v>
                </c:pt>
                <c:pt idx="934">
                  <c:v>-1.4535491425370401E-3</c:v>
                </c:pt>
                <c:pt idx="935">
                  <c:v>-1.45400590035761E-3</c:v>
                </c:pt>
                <c:pt idx="936">
                  <c:v>-1.4544480008398799E-3</c:v>
                </c:pt>
                <c:pt idx="937">
                  <c:v>-1.4548758010313101E-3</c:v>
                </c:pt>
                <c:pt idx="938">
                  <c:v>-1.4552896836363301E-3</c:v>
                </c:pt>
                <c:pt idx="939">
                  <c:v>-1.45569005206431E-3</c:v>
                </c:pt>
                <c:pt idx="940">
                  <c:v>-1.4560773238432999E-3</c:v>
                </c:pt>
                <c:pt idx="941">
                  <c:v>-1.4564519235994401E-3</c:v>
                </c:pt>
                <c:pt idx="942">
                  <c:v>-1.45681427685507E-3</c:v>
                </c:pt>
                <c:pt idx="943">
                  <c:v>-1.45716480567995E-3</c:v>
                </c:pt>
                <c:pt idx="944">
                  <c:v>-1.45750392665873E-3</c:v>
                </c:pt>
                <c:pt idx="945">
                  <c:v>-1.4578320510831399E-3</c:v>
                </c:pt>
                <c:pt idx="946">
                  <c:v>-1.4581495867329801E-3</c:v>
                </c:pt>
                <c:pt idx="947">
                  <c:v>-1.4584569403824001E-3</c:v>
                </c:pt>
                <c:pt idx="948">
                  <c:v>-1.4587545201176499E-3</c:v>
                </c:pt>
                <c:pt idx="949">
                  <c:v>-1.45904273682344E-3</c:v>
                </c:pt>
                <c:pt idx="950">
                  <c:v>-1.4593220045073601E-3</c:v>
                </c:pt>
                <c:pt idx="951">
                  <c:v>-1.4595927395523E-3</c:v>
                </c:pt>
                <c:pt idx="952">
                  <c:v>-1.45985535922581E-3</c:v>
                </c:pt>
                <c:pt idx="953">
                  <c:v>-1.4601102799519301E-3</c:v>
                </c:pt>
                <c:pt idx="954">
                  <c:v>-1.46035791576923E-3</c:v>
                </c:pt>
                <c:pt idx="955">
                  <c:v>-1.46059867727886E-3</c:v>
                </c:pt>
                <c:pt idx="956">
                  <c:v>-1.46083297111495E-3</c:v>
                </c:pt>
                <c:pt idx="957">
                  <c:v>-1.4610611998061799E-3</c:v>
                </c:pt>
                <c:pt idx="958">
                  <c:v>-1.4612837617204201E-3</c:v>
                </c:pt>
                <c:pt idx="959">
                  <c:v>-1.46150105080329E-3</c:v>
                </c:pt>
                <c:pt idx="960">
                  <c:v>-1.4617134558492101E-3</c:v>
                </c:pt>
                <c:pt idx="961">
                  <c:v>-1.46192135922567E-3</c:v>
                </c:pt>
                <c:pt idx="962">
                  <c:v>-1.46212513507658E-3</c:v>
                </c:pt>
                <c:pt idx="963">
                  <c:v>-1.4623251471926901E-3</c:v>
                </c:pt>
                <c:pt idx="964">
                  <c:v>-1.46252174674178E-3</c:v>
                </c:pt>
                <c:pt idx="965">
                  <c:v>-1.4627152700703199E-3</c:v>
                </c:pt>
                <c:pt idx="966">
                  <c:v>-1.4629060366632401E-3</c:v>
                </c:pt>
                <c:pt idx="967">
                  <c:v>-1.4630943472900501E-3</c:v>
                </c:pt>
                <c:pt idx="968">
                  <c:v>-1.4632804822387799E-3</c:v>
                </c:pt>
                <c:pt idx="969">
                  <c:v>-1.46346469954668E-3</c:v>
                </c:pt>
                <c:pt idx="970">
                  <c:v>-1.4636472331086301E-3</c:v>
                </c:pt>
                <c:pt idx="971">
                  <c:v>-1.46382829063711E-3</c:v>
                </c:pt>
                <c:pt idx="972">
                  <c:v>-1.4640080514600399E-3</c:v>
                </c:pt>
                <c:pt idx="973">
                  <c:v>-1.46418666422542E-3</c:v>
                </c:pt>
                <c:pt idx="974">
                  <c:v>-1.4643642445503701E-3</c:v>
                </c:pt>
                <c:pt idx="975">
                  <c:v>-1.4645408726912401E-3</c:v>
                </c:pt>
                <c:pt idx="976">
                  <c:v>-1.4647165912651599E-3</c:v>
                </c:pt>
                <c:pt idx="977">
                  <c:v>-1.4648914031067199E-3</c:v>
                </c:pt>
                <c:pt idx="978">
                  <c:v>-1.4650652693278599E-3</c:v>
                </c:pt>
                <c:pt idx="979">
                  <c:v>-1.46523810772367E-3</c:v>
                </c:pt>
                <c:pt idx="980">
                  <c:v>-1.46540979164181E-3</c:v>
                </c:pt>
                <c:pt idx="981">
                  <c:v>-1.4655801494701101E-3</c:v>
                </c:pt>
                <c:pt idx="982">
                  <c:v>-1.4657489648259401E-3</c:v>
                </c:pt>
                <c:pt idx="983">
                  <c:v>-1.46591597753464E-3</c:v>
                </c:pt>
                <c:pt idx="984">
                  <c:v>-1.46608088540886E-3</c:v>
                </c:pt>
                <c:pt idx="985">
                  <c:v>-1.4662433468661301E-3</c:v>
                </c:pt>
                <c:pt idx="986">
                  <c:v>-1.4664029843772801E-3</c:v>
                </c:pt>
                <c:pt idx="987">
                  <c:v>-1.46655938877873E-3</c:v>
                </c:pt>
                <c:pt idx="988">
                  <c:v>-1.4667121244225699E-3</c:v>
                </c:pt>
                <c:pt idx="989">
                  <c:v>-1.46686073513368E-3</c:v>
                </c:pt>
                <c:pt idx="990">
                  <c:v>-1.4670047508257701E-3</c:v>
                </c:pt>
                <c:pt idx="991">
                  <c:v>-1.4671436945816799E-3</c:v>
                </c:pt>
                <c:pt idx="992">
                  <c:v>-1.4672770898839301E-3</c:v>
                </c:pt>
                <c:pt idx="993">
                  <c:v>-1.46740446768354E-3</c:v>
                </c:pt>
                <c:pt idx="994">
                  <c:v>-1.4675253729670901E-3</c:v>
                </c:pt>
                <c:pt idx="995">
                  <c:v>-1.4676393705852101E-3</c:v>
                </c:pt>
                <c:pt idx="996">
                  <c:v>-1.4677460501525701E-3</c:v>
                </c:pt>
                <c:pt idx="997">
                  <c:v>-1.46784502995919E-3</c:v>
                </c:pt>
                <c:pt idx="998">
                  <c:v>-1.4679359598613001E-3</c:v>
                </c:pt>
                <c:pt idx="999">
                  <c:v>-1.4680185232165E-3</c:v>
                </c:pt>
                <c:pt idx="1000">
                  <c:v>-1.4680924379479E-3</c:v>
                </c:pt>
                <c:pt idx="1001">
                  <c:v>-1.46815745695662E-3</c:v>
                </c:pt>
                <c:pt idx="1002">
                  <c:v>-1.4682133681857799E-3</c:v>
                </c:pt>
                <c:pt idx="1003">
                  <c:v>-1.4682599948053199E-3</c:v>
                </c:pt>
                <c:pt idx="1004">
                  <c:v>-1.4682971960067201E-3</c:v>
                </c:pt>
                <c:pt idx="1005">
                  <c:v>-1.4683248688674799E-3</c:v>
                </c:pt>
                <c:pt idx="1006">
                  <c:v>-1.46834295147579E-3</c:v>
                </c:pt>
                <c:pt idx="1007">
                  <c:v>-1.46835142719371E-3</c:v>
                </c:pt>
                <c:pt idx="1008">
                  <c:v>-1.4683503295159E-3</c:v>
                </c:pt>
                <c:pt idx="1009">
                  <c:v>-1.4683397467395399E-3</c:v>
                </c:pt>
                <c:pt idx="1010">
                  <c:v>-1.4683198255416E-3</c:v>
                </c:pt>
                <c:pt idx="1011">
                  <c:v>-1.4682907727606E-3</c:v>
                </c:pt>
                <c:pt idx="1012">
                  <c:v>-1.4682528550014999E-3</c:v>
                </c:pt>
                <c:pt idx="1013">
                  <c:v>-1.4682063961706301E-3</c:v>
                </c:pt>
                <c:pt idx="1014">
                  <c:v>-1.4681517734132299E-3</c:v>
                </c:pt>
                <c:pt idx="1015">
                  <c:v>-1.4680894122134399E-3</c:v>
                </c:pt>
                <c:pt idx="1016">
                  <c:v>-1.4680197814126901E-3</c:v>
                </c:pt>
                <c:pt idx="1017">
                  <c:v>-1.46794338877894E-3</c:v>
                </c:pt>
                <c:pt idx="1018">
                  <c:v>-1.4678607774252499E-3</c:v>
                </c:pt>
                <c:pt idx="1019">
                  <c:v>-1.46777252308707E-3</c:v>
                </c:pt>
                <c:pt idx="1020">
                  <c:v>-1.4676792319586701E-3</c:v>
                </c:pt>
                <c:pt idx="1021">
                  <c:v>-1.46758153868326E-3</c:v>
                </c:pt>
                <c:pt idx="1022">
                  <c:v>-1.46748010405175E-3</c:v>
                </c:pt>
                <c:pt idx="1023">
                  <c:v>-1.4673756121279999E-3</c:v>
                </c:pt>
                <c:pt idx="1024">
                  <c:v>-1.4672687666728601E-3</c:v>
                </c:pt>
                <c:pt idx="1025">
                  <c:v>-1.4671602869774901E-3</c:v>
                </c:pt>
                <c:pt idx="1026">
                  <c:v>-1.4670509033255701E-3</c:v>
                </c:pt>
                <c:pt idx="1027">
                  <c:v>-1.46694135240363E-3</c:v>
                </c:pt>
                <c:pt idx="1028">
                  <c:v>-1.46683237291228E-3</c:v>
                </c:pt>
                <c:pt idx="1029">
                  <c:v>-1.4667247015732699E-3</c:v>
                </c:pt>
                <c:pt idx="1030">
                  <c:v>-1.46661906956638E-3</c:v>
                </c:pt>
                <c:pt idx="1031">
                  <c:v>-1.46651619935684E-3</c:v>
                </c:pt>
                <c:pt idx="1032">
                  <c:v>-1.4664168017707001E-3</c:v>
                </c:pt>
                <c:pt idx="1033">
                  <c:v>-1.46632157320611E-3</c:v>
                </c:pt>
                <c:pt idx="1034">
                  <c:v>-1.4662311928757301E-3</c:v>
                </c:pt>
                <c:pt idx="1035">
                  <c:v>-1.4661463200870101E-3</c:v>
                </c:pt>
                <c:pt idx="1036">
                  <c:v>-1.4660675916039799E-3</c:v>
                </c:pt>
                <c:pt idx="1037">
                  <c:v>-1.4659956192226099E-3</c:v>
                </c:pt>
                <c:pt idx="1038">
                  <c:v>-1.4659309876621999E-3</c:v>
                </c:pt>
                <c:pt idx="1039">
                  <c:v>-1.46587425288733E-3</c:v>
                </c:pt>
                <c:pt idx="1040">
                  <c:v>-1.4658259408865399E-3</c:v>
                </c:pt>
                <c:pt idx="1041">
                  <c:v>-1.4657865469183799E-3</c:v>
                </c:pt>
                <c:pt idx="1042">
                  <c:v>-1.4657565351572401E-3</c:v>
                </c:pt>
                <c:pt idx="1043">
                  <c:v>-1.4657363386881E-3</c:v>
                </c:pt>
                <c:pt idx="1044">
                  <c:v>-1.46572635975617E-3</c:v>
                </c:pt>
                <c:pt idx="1045">
                  <c:v>-1.46572697021724E-3</c:v>
                </c:pt>
                <c:pt idx="1046">
                  <c:v>-1.46573851209932E-3</c:v>
                </c:pt>
                <c:pt idx="1047">
                  <c:v>-1.46576129822153E-3</c:v>
                </c:pt>
                <c:pt idx="1048">
                  <c:v>-1.46579561277945E-3</c:v>
                </c:pt>
                <c:pt idx="1049">
                  <c:v>-1.46584171184975E-3</c:v>
                </c:pt>
                <c:pt idx="1050">
                  <c:v>-1.4658998237469501E-3</c:v>
                </c:pt>
                <c:pt idx="1051">
                  <c:v>-1.4659701492290701E-3</c:v>
                </c:pt>
                <c:pt idx="1052">
                  <c:v>-1.46605286154126E-3</c:v>
                </c:pt>
                <c:pt idx="1053">
                  <c:v>-1.4661481063484301E-3</c:v>
                </c:pt>
                <c:pt idx="1054">
                  <c:v>-1.46625600158735E-3</c:v>
                </c:pt>
                <c:pt idx="1055">
                  <c:v>-1.46637663731346E-3</c:v>
                </c:pt>
                <c:pt idx="1056">
                  <c:v>-1.4665100755879099E-3</c:v>
                </c:pt>
                <c:pt idx="1057">
                  <c:v>-1.46665635049696E-3</c:v>
                </c:pt>
                <c:pt idx="1058">
                  <c:v>-1.4668154683775501E-3</c:v>
                </c:pt>
                <c:pt idx="1059">
                  <c:v>-1.4669874083804899E-3</c:v>
                </c:pt>
                <c:pt idx="1060">
                  <c:v>-1.4671721234812401E-3</c:v>
                </c:pt>
                <c:pt idx="1061">
                  <c:v>-1.46736954208099E-3</c:v>
                </c:pt>
                <c:pt idx="1062">
                  <c:v>-1.4675795702717299E-3</c:v>
                </c:pt>
                <c:pt idx="1063">
                  <c:v>-1.4678020948161201E-3</c:v>
                </c:pt>
                <c:pt idx="1064">
                  <c:v>-1.46803698677596E-3</c:v>
                </c:pt>
                <c:pt idx="1065">
                  <c:v>-1.4682841056769399E-3</c:v>
                </c:pt>
                <c:pt idx="1066">
                  <c:v>-1.46854330399333E-3</c:v>
                </c:pt>
                <c:pt idx="1067">
                  <c:v>-1.46881443173E-3</c:v>
                </c:pt>
                <c:pt idx="1068">
                  <c:v>-1.46909734082599E-3</c:v>
                </c:pt>
                <c:pt idx="1069">
                  <c:v>-1.46939188914152E-3</c:v>
                </c:pt>
                <c:pt idx="1070">
                  <c:v>-1.4696979437658199E-3</c:v>
                </c:pt>
                <c:pt idx="1071">
                  <c:v>-1.47001538343884E-3</c:v>
                </c:pt>
                <c:pt idx="1072">
                  <c:v>-1.4703440998852799E-3</c:v>
                </c:pt>
                <c:pt idx="1073">
                  <c:v>-1.4706839979724399E-3</c:v>
                </c:pt>
                <c:pt idx="1074">
                  <c:v>-1.4710349946943199E-3</c:v>
                </c:pt>
                <c:pt idx="1075">
                  <c:v>-1.4713970171862599E-3</c:v>
                </c:pt>
                <c:pt idx="1076">
                  <c:v>-1.4717700001124199E-3</c:v>
                </c:pt>
                <c:pt idx="1077">
                  <c:v>-1.4721538829307801E-3</c:v>
                </c:pt>
                <c:pt idx="1078">
                  <c:v>-1.47254860753264E-3</c:v>
                </c:pt>
                <c:pt idx="1079">
                  <c:v>-1.4729541166906E-3</c:v>
                </c:pt>
                <c:pt idx="1080">
                  <c:v>-1.47337035349822E-3</c:v>
                </c:pt>
                <c:pt idx="1081">
                  <c:v>-1.4737972617421E-3</c:v>
                </c:pt>
                <c:pt idx="1082">
                  <c:v>-1.47423478684697E-3</c:v>
                </c:pt>
                <c:pt idx="1083">
                  <c:v>-1.4746828768964499E-3</c:v>
                </c:pt>
                <c:pt idx="1084">
                  <c:v>-1.4751414831637899E-3</c:v>
                </c:pt>
                <c:pt idx="1085">
                  <c:v>-1.4756105597328001E-3</c:v>
                </c:pt>
                <c:pt idx="1086">
                  <c:v>-1.4760900619751099E-3</c:v>
                </c:pt>
                <c:pt idx="1087">
                  <c:v>-1.47657994394616E-3</c:v>
                </c:pt>
                <c:pt idx="1088">
                  <c:v>-1.4770801549591501E-3</c:v>
                </c:pt>
                <c:pt idx="1089">
                  <c:v>-1.47759063577181E-3</c:v>
                </c:pt>
                <c:pt idx="1090">
                  <c:v>-1.47811131481272E-3</c:v>
                </c:pt>
                <c:pt idx="1091">
                  <c:v>-1.4786421048260201E-3</c:v>
                </c:pt>
                <c:pt idx="1092">
                  <c:v>-1.4791829001220801E-3</c:v>
                </c:pt>
                <c:pt idx="1093">
                  <c:v>-1.4797335129408801E-3</c:v>
                </c:pt>
                <c:pt idx="1094">
                  <c:v>-1.4802934956890999E-3</c:v>
                </c:pt>
                <c:pt idx="1095">
                  <c:v>-1.48086277242354E-3</c:v>
                </c:pt>
                <c:pt idx="1096">
                  <c:v>-1.4814412202758501E-3</c:v>
                </c:pt>
                <c:pt idx="1097">
                  <c:v>-1.4820286521917401E-3</c:v>
                </c:pt>
                <c:pt idx="1098">
                  <c:v>-1.4826248403301599E-3</c:v>
                </c:pt>
                <c:pt idx="1099">
                  <c:v>-1.4832295221025699E-3</c:v>
                </c:pt>
                <c:pt idx="1100">
                  <c:v>-1.48384240195357E-3</c:v>
                </c:pt>
                <c:pt idx="1101">
                  <c:v>-1.4844631515974699E-3</c:v>
                </c:pt>
                <c:pt idx="1102">
                  <c:v>-1.48509141000517E-3</c:v>
                </c:pt>
                <c:pt idx="1103">
                  <c:v>-1.48572678359055E-3</c:v>
                </c:pt>
                <c:pt idx="1104">
                  <c:v>-1.4863688466894001E-3</c:v>
                </c:pt>
                <c:pt idx="1105">
                  <c:v>-1.48701714237604E-3</c:v>
                </c:pt>
                <c:pt idx="1106">
                  <c:v>-1.48767118354662E-3</c:v>
                </c:pt>
                <c:pt idx="1107">
                  <c:v>-1.4883304541648101E-3</c:v>
                </c:pt>
                <c:pt idx="1108">
                  <c:v>-1.48899441055865E-3</c:v>
                </c:pt>
                <c:pt idx="1109">
                  <c:v>-1.4896624827776101E-3</c:v>
                </c:pt>
                <c:pt idx="1110">
                  <c:v>-1.49033407605931E-3</c:v>
                </c:pt>
                <c:pt idx="1111">
                  <c:v>-1.4910085725122399E-3</c:v>
                </c:pt>
                <c:pt idx="1112">
                  <c:v>-1.49168533307785E-3</c:v>
                </c:pt>
                <c:pt idx="1113">
                  <c:v>-1.49236369984324E-3</c:v>
                </c:pt>
                <c:pt idx="1114">
                  <c:v>-1.4930429987187E-3</c:v>
                </c:pt>
                <c:pt idx="1115">
                  <c:v>-1.49372254250747E-3</c:v>
                </c:pt>
                <c:pt idx="1116">
                  <c:v>-1.4944016343488599E-3</c:v>
                </c:pt>
                <c:pt idx="1117">
                  <c:v>-1.49507957153576E-3</c:v>
                </c:pt>
                <c:pt idx="1118">
                  <c:v>-1.4957556496585701E-3</c:v>
                </c:pt>
                <c:pt idx="1119">
                  <c:v>-1.4964291670219599E-3</c:v>
                </c:pt>
                <c:pt idx="1120">
                  <c:v>-1.49709942922319E-3</c:v>
                </c:pt>
                <c:pt idx="1121">
                  <c:v>-1.4977657537562101E-3</c:v>
                </c:pt>
                <c:pt idx="1122">
                  <c:v>-1.49842747450843E-3</c:v>
                </c:pt>
                <c:pt idx="1123">
                  <c:v>-1.49908394622503E-3</c:v>
                </c:pt>
                <c:pt idx="1124">
                  <c:v>-1.4997345435234101E-3</c:v>
                </c:pt>
                <c:pt idx="1125">
                  <c:v>-1.5003786531226E-3</c:v>
                </c:pt>
                <c:pt idx="1126">
                  <c:v>-1.5010156909494299E-3</c:v>
                </c:pt>
                <c:pt idx="1127">
                  <c:v>-1.5016451340461199E-3</c:v>
                </c:pt>
                <c:pt idx="1128">
                  <c:v>-1.5022665115164899E-3</c:v>
                </c:pt>
                <c:pt idx="1129">
                  <c:v>-1.5028793940215E-3</c:v>
                </c:pt>
                <c:pt idx="1130">
                  <c:v>-1.50348339156003E-3</c:v>
                </c:pt>
                <c:pt idx="1131">
                  <c:v>-1.5040781276722899E-3</c:v>
                </c:pt>
                <c:pt idx="1132">
                  <c:v>-1.5046632361045201E-3</c:v>
                </c:pt>
                <c:pt idx="1133">
                  <c:v>-1.50523838356608E-3</c:v>
                </c:pt>
                <c:pt idx="1134">
                  <c:v>-1.5058032753901599E-3</c:v>
                </c:pt>
                <c:pt idx="1135">
                  <c:v>-1.5063576520279701E-3</c:v>
                </c:pt>
                <c:pt idx="1136">
                  <c:v>-1.50690128486767E-3</c:v>
                </c:pt>
                <c:pt idx="1137">
                  <c:v>-1.5074339712902499E-3</c:v>
                </c:pt>
                <c:pt idx="1138">
                  <c:v>-1.5079555326379199E-3</c:v>
                </c:pt>
                <c:pt idx="1139">
                  <c:v>-1.50846581426616E-3</c:v>
                </c:pt>
                <c:pt idx="1140">
                  <c:v>-1.50896468681065E-3</c:v>
                </c:pt>
                <c:pt idx="1141">
                  <c:v>-1.5094520482482399E-3</c:v>
                </c:pt>
                <c:pt idx="1142">
                  <c:v>-1.50992782602648E-3</c:v>
                </c:pt>
                <c:pt idx="1143">
                  <c:v>-1.51039197958824E-3</c:v>
                </c:pt>
                <c:pt idx="1144">
                  <c:v>-1.51084450293275E-3</c:v>
                </c:pt>
                <c:pt idx="1145">
                  <c:v>-1.5112854265026501E-3</c:v>
                </c:pt>
                <c:pt idx="1146">
                  <c:v>-1.5117148179833999E-3</c:v>
                </c:pt>
                <c:pt idx="1147">
                  <c:v>-1.5121327817250699E-3</c:v>
                </c:pt>
                <c:pt idx="1148">
                  <c:v>-1.51253945678546E-3</c:v>
                </c:pt>
                <c:pt idx="1149">
                  <c:v>-1.5129350139330301E-3</c:v>
                </c:pt>
                <c:pt idx="1150">
                  <c:v>-1.51331965207931E-3</c:v>
                </c:pt>
                <c:pt idx="1151">
                  <c:v>-1.51369359469347E-3</c:v>
                </c:pt>
                <c:pt idx="1152">
                  <c:v>-1.5140570866561799E-3</c:v>
                </c:pt>
                <c:pt idx="1153">
                  <c:v>-1.5144103919582199E-3</c:v>
                </c:pt>
                <c:pt idx="1154">
                  <c:v>-1.51475379243576E-3</c:v>
                </c:pt>
                <c:pt idx="1155">
                  <c:v>-1.51508758755573E-3</c:v>
                </c:pt>
                <c:pt idx="1156">
                  <c:v>-1.5154120951020799E-3</c:v>
                </c:pt>
                <c:pt idx="1157">
                  <c:v>-1.5157276524965901E-3</c:v>
                </c:pt>
                <c:pt idx="1158">
                  <c:v>-1.51603461831053E-3</c:v>
                </c:pt>
                <c:pt idx="1159">
                  <c:v>-1.5163333735145801E-3</c:v>
                </c:pt>
                <c:pt idx="1160">
                  <c:v>-1.5166243220770799E-3</c:v>
                </c:pt>
                <c:pt idx="1161">
                  <c:v>-1.51690789074934E-3</c:v>
                </c:pt>
                <c:pt idx="1162">
                  <c:v>-1.5171845280675801E-3</c:v>
                </c:pt>
                <c:pt idx="1163">
                  <c:v>-1.5174547027886601E-3</c:v>
                </c:pt>
                <c:pt idx="1164">
                  <c:v>-1.51771890199169E-3</c:v>
                </c:pt>
                <c:pt idx="1165">
                  <c:v>-1.5179776290878001E-3</c:v>
                </c:pt>
                <c:pt idx="1166">
                  <c:v>-1.5182314019577801E-3</c:v>
                </c:pt>
                <c:pt idx="1167">
                  <c:v>-1.51848075135198E-3</c:v>
                </c:pt>
                <c:pt idx="1168">
                  <c:v>-1.5187262193628601E-3</c:v>
                </c:pt>
                <c:pt idx="1169">
                  <c:v>-1.5189683578019199E-3</c:v>
                </c:pt>
                <c:pt idx="1170">
                  <c:v>-1.5192077265894499E-3</c:v>
                </c:pt>
                <c:pt idx="1171">
                  <c:v>-1.51944489236493E-3</c:v>
                </c:pt>
                <c:pt idx="1172">
                  <c:v>-1.5196804272004801E-3</c:v>
                </c:pt>
                <c:pt idx="1173">
                  <c:v>-1.5199149071257901E-3</c:v>
                </c:pt>
                <c:pt idx="1174">
                  <c:v>-1.52014891046025E-3</c:v>
                </c:pt>
                <c:pt idx="1175">
                  <c:v>-1.5203830161377399E-3</c:v>
                </c:pt>
                <c:pt idx="1176">
                  <c:v>-1.5206178018528601E-3</c:v>
                </c:pt>
                <c:pt idx="1177">
                  <c:v>-1.5208538411399599E-3</c:v>
                </c:pt>
                <c:pt idx="1178">
                  <c:v>-1.5210917012466599E-3</c:v>
                </c:pt>
                <c:pt idx="1179">
                  <c:v>-1.52133193471098E-3</c:v>
                </c:pt>
                <c:pt idx="1180">
                  <c:v>-1.52157504705523E-3</c:v>
                </c:pt>
                <c:pt idx="1181">
                  <c:v>-1.52182155053233E-3</c:v>
                </c:pt>
                <c:pt idx="1182">
                  <c:v>-1.5220720846424801E-3</c:v>
                </c:pt>
                <c:pt idx="1183">
                  <c:v>-1.52232723851751E-3</c:v>
                </c:pt>
                <c:pt idx="1184">
                  <c:v>-1.52258737343589E-3</c:v>
                </c:pt>
                <c:pt idx="1185">
                  <c:v>-1.5228527347933699E-3</c:v>
                </c:pt>
                <c:pt idx="1186">
                  <c:v>-1.5231236227248701E-3</c:v>
                </c:pt>
                <c:pt idx="1187">
                  <c:v>-1.52340047725838E-3</c:v>
                </c:pt>
                <c:pt idx="1188">
                  <c:v>-1.5236837059683199E-3</c:v>
                </c:pt>
                <c:pt idx="1189">
                  <c:v>-1.5239735896818199E-3</c:v>
                </c:pt>
                <c:pt idx="1190">
                  <c:v>-1.52427033336446E-3</c:v>
                </c:pt>
                <c:pt idx="1191">
                  <c:v>-1.5245740783089599E-3</c:v>
                </c:pt>
                <c:pt idx="1192">
                  <c:v>-1.5248849061559101E-3</c:v>
                </c:pt>
                <c:pt idx="1193">
                  <c:v>-1.52520279334627E-3</c:v>
                </c:pt>
                <c:pt idx="1194">
                  <c:v>-1.5255276888160999E-3</c:v>
                </c:pt>
                <c:pt idx="1195">
                  <c:v>-1.5258597162634399E-3</c:v>
                </c:pt>
                <c:pt idx="1196">
                  <c:v>-1.5261989558863101E-3</c:v>
                </c:pt>
                <c:pt idx="1197">
                  <c:v>-1.5265452129706E-3</c:v>
                </c:pt>
                <c:pt idx="1198">
                  <c:v>-1.5268981478356099E-3</c:v>
                </c:pt>
                <c:pt idx="1199">
                  <c:v>-1.52725748669621E-3</c:v>
                </c:pt>
                <c:pt idx="1200">
                  <c:v>-1.5276230890254299E-3</c:v>
                </c:pt>
                <c:pt idx="1201">
                  <c:v>-1.52799465036144E-3</c:v>
                </c:pt>
                <c:pt idx="1202">
                  <c:v>-1.5283717639174999E-3</c:v>
                </c:pt>
                <c:pt idx="1203">
                  <c:v>-1.52875424653351E-3</c:v>
                </c:pt>
                <c:pt idx="1204">
                  <c:v>-1.5291418523580699E-3</c:v>
                </c:pt>
                <c:pt idx="1205">
                  <c:v>-1.5295341000711299E-3</c:v>
                </c:pt>
                <c:pt idx="1206">
                  <c:v>-1.5299303737170301E-3</c:v>
                </c:pt>
                <c:pt idx="1207">
                  <c:v>-1.53033002566105E-3</c:v>
                </c:pt>
                <c:pt idx="1208">
                  <c:v>-1.5307327547672701E-3</c:v>
                </c:pt>
                <c:pt idx="1209">
                  <c:v>-1.53113851777105E-3</c:v>
                </c:pt>
                <c:pt idx="1210">
                  <c:v>-1.5315469713644001E-3</c:v>
                </c:pt>
                <c:pt idx="1211">
                  <c:v>-1.53195746806089E-3</c:v>
                </c:pt>
                <c:pt idx="1212">
                  <c:v>-1.5323691819314901E-3</c:v>
                </c:pt>
                <c:pt idx="1213">
                  <c:v>-1.5327815720478099E-3</c:v>
                </c:pt>
                <c:pt idx="1214">
                  <c:v>-1.53319461895286E-3</c:v>
                </c:pt>
                <c:pt idx="1215">
                  <c:v>-1.5336081607744299E-3</c:v>
                </c:pt>
                <c:pt idx="1216">
                  <c:v>-1.5340215903821299E-3</c:v>
                </c:pt>
                <c:pt idx="1217">
                  <c:v>-1.5344340938680701E-3</c:v>
                </c:pt>
                <c:pt idx="1218">
                  <c:v>-1.5348452060034801E-3</c:v>
                </c:pt>
                <c:pt idx="1219">
                  <c:v>-1.53525491259319E-3</c:v>
                </c:pt>
                <c:pt idx="1220">
                  <c:v>-1.5356629863942999E-3</c:v>
                </c:pt>
                <c:pt idx="1221">
                  <c:v>-1.53606893384655E-3</c:v>
                </c:pt>
                <c:pt idx="1222">
                  <c:v>-1.5364725221098401E-3</c:v>
                </c:pt>
                <c:pt idx="1223">
                  <c:v>-1.5368734082143599E-3</c:v>
                </c:pt>
                <c:pt idx="1224">
                  <c:v>-1.5372712385917E-3</c:v>
                </c:pt>
                <c:pt idx="1225">
                  <c:v>-1.53766635196482E-3</c:v>
                </c:pt>
                <c:pt idx="1226">
                  <c:v>-1.5380586874352701E-3</c:v>
                </c:pt>
                <c:pt idx="1227">
                  <c:v>-1.5384477197277499E-3</c:v>
                </c:pt>
                <c:pt idx="1228">
                  <c:v>-1.5388335615280199E-3</c:v>
                </c:pt>
                <c:pt idx="1229">
                  <c:v>-1.5392162681643099E-3</c:v>
                </c:pt>
                <c:pt idx="1230">
                  <c:v>-1.5395955565264199E-3</c:v>
                </c:pt>
                <c:pt idx="1231">
                  <c:v>-1.53997149410261E-3</c:v>
                </c:pt>
                <c:pt idx="1232">
                  <c:v>-1.5403440381910501E-3</c:v>
                </c:pt>
                <c:pt idx="1233">
                  <c:v>-1.5407128632304401E-3</c:v>
                </c:pt>
                <c:pt idx="1234">
                  <c:v>-1.5410778523533299E-3</c:v>
                </c:pt>
                <c:pt idx="1235">
                  <c:v>-1.5414393698449901E-3</c:v>
                </c:pt>
                <c:pt idx="1236">
                  <c:v>-1.5417975104491601E-3</c:v>
                </c:pt>
                <c:pt idx="1237">
                  <c:v>-1.5421517548274101E-3</c:v>
                </c:pt>
                <c:pt idx="1238">
                  <c:v>-1.54250224786982E-3</c:v>
                </c:pt>
                <c:pt idx="1239">
                  <c:v>-1.5428494132307599E-3</c:v>
                </c:pt>
                <c:pt idx="1240">
                  <c:v>-1.54319335086619E-3</c:v>
                </c:pt>
                <c:pt idx="1241">
                  <c:v>-1.5435342283193999E-3</c:v>
                </c:pt>
                <c:pt idx="1242">
                  <c:v>-1.5438724051488799E-3</c:v>
                </c:pt>
                <c:pt idx="1243">
                  <c:v>-1.5442083048578701E-3</c:v>
                </c:pt>
                <c:pt idx="1244">
                  <c:v>-1.5445424398632199E-3</c:v>
                </c:pt>
                <c:pt idx="1245">
                  <c:v>-1.5448749965633001E-3</c:v>
                </c:pt>
                <c:pt idx="1246">
                  <c:v>-1.5452061045004299E-3</c:v>
                </c:pt>
                <c:pt idx="1247">
                  <c:v>-1.5455361219255501E-3</c:v>
                </c:pt>
                <c:pt idx="1248">
                  <c:v>-1.5458653733148901E-3</c:v>
                </c:pt>
                <c:pt idx="1249">
                  <c:v>-1.54619417777213E-3</c:v>
                </c:pt>
                <c:pt idx="1250">
                  <c:v>-1.5465228056923701E-3</c:v>
                </c:pt>
                <c:pt idx="1251">
                  <c:v>-1.5468514725487E-3</c:v>
                </c:pt>
                <c:pt idx="1252">
                  <c:v>-1.5471803878665501E-3</c:v>
                </c:pt>
                <c:pt idx="1253">
                  <c:v>-1.54750965206498E-3</c:v>
                </c:pt>
                <c:pt idx="1254">
                  <c:v>-1.5478393253438799E-3</c:v>
                </c:pt>
                <c:pt idx="1255">
                  <c:v>-1.5481699311481699E-3</c:v>
                </c:pt>
                <c:pt idx="1256">
                  <c:v>-1.54850184616754E-3</c:v>
                </c:pt>
                <c:pt idx="1257">
                  <c:v>-1.54883499969287E-3</c:v>
                </c:pt>
                <c:pt idx="1258">
                  <c:v>-1.54916926580636E-3</c:v>
                </c:pt>
                <c:pt idx="1259">
                  <c:v>-1.5495048744610699E-3</c:v>
                </c:pt>
                <c:pt idx="1260">
                  <c:v>-1.54984236096342E-3</c:v>
                </c:pt>
                <c:pt idx="1261">
                  <c:v>-1.5501816365363001E-3</c:v>
                </c:pt>
                <c:pt idx="1262">
                  <c:v>-1.5505230209971301E-3</c:v>
                </c:pt>
                <c:pt idx="1263">
                  <c:v>-1.55086675676782E-3</c:v>
                </c:pt>
                <c:pt idx="1264">
                  <c:v>-1.55121247649488E-3</c:v>
                </c:pt>
                <c:pt idx="1265">
                  <c:v>-1.5515603597082901E-3</c:v>
                </c:pt>
                <c:pt idx="1266">
                  <c:v>-1.5519107279764E-3</c:v>
                </c:pt>
                <c:pt idx="1267">
                  <c:v>-1.5522633985190499E-3</c:v>
                </c:pt>
                <c:pt idx="1268">
                  <c:v>-1.5526184430466299E-3</c:v>
                </c:pt>
                <c:pt idx="1269">
                  <c:v>-1.55297583739951E-3</c:v>
                </c:pt>
                <c:pt idx="1270">
                  <c:v>-1.55333486243703E-3</c:v>
                </c:pt>
                <c:pt idx="1271">
                  <c:v>-1.55369527203118E-3</c:v>
                </c:pt>
                <c:pt idx="1272">
                  <c:v>-1.5540574064050201E-3</c:v>
                </c:pt>
                <c:pt idx="1273">
                  <c:v>-1.5544209604298499E-3</c:v>
                </c:pt>
                <c:pt idx="1274">
                  <c:v>-1.5547852507080901E-3</c:v>
                </c:pt>
                <c:pt idx="1275">
                  <c:v>-1.5551503678301901E-3</c:v>
                </c:pt>
                <c:pt idx="1276">
                  <c:v>-1.5555168618764301E-3</c:v>
                </c:pt>
                <c:pt idx="1277">
                  <c:v>-1.5558843320842401E-3</c:v>
                </c:pt>
                <c:pt idx="1278">
                  <c:v>-1.556251731524E-3</c:v>
                </c:pt>
                <c:pt idx="1279">
                  <c:v>-1.55661887300976E-3</c:v>
                </c:pt>
                <c:pt idx="1280">
                  <c:v>-1.5569861456273201E-3</c:v>
                </c:pt>
                <c:pt idx="1281">
                  <c:v>-1.5573538722762001E-3</c:v>
                </c:pt>
                <c:pt idx="1282">
                  <c:v>-1.5577215807548201E-3</c:v>
                </c:pt>
                <c:pt idx="1283">
                  <c:v>-1.55808846807962E-3</c:v>
                </c:pt>
                <c:pt idx="1284">
                  <c:v>-1.55845444819957E-3</c:v>
                </c:pt>
                <c:pt idx="1285">
                  <c:v>-1.5588195182934901E-3</c:v>
                </c:pt>
                <c:pt idx="1286">
                  <c:v>-1.55918366167055E-3</c:v>
                </c:pt>
                <c:pt idx="1287">
                  <c:v>-1.5595468104188401E-3</c:v>
                </c:pt>
                <c:pt idx="1288">
                  <c:v>-1.5599085824535401E-3</c:v>
                </c:pt>
                <c:pt idx="1289">
                  <c:v>-1.5602688456873299E-3</c:v>
                </c:pt>
                <c:pt idx="1290">
                  <c:v>-1.5606275030583499E-3</c:v>
                </c:pt>
                <c:pt idx="1291">
                  <c:v>-1.5609844156868201E-3</c:v>
                </c:pt>
                <c:pt idx="1292">
                  <c:v>-1.56133954928609E-3</c:v>
                </c:pt>
                <c:pt idx="1293">
                  <c:v>-1.56169294532049E-3</c:v>
                </c:pt>
                <c:pt idx="1294">
                  <c:v>-1.5620448151130401E-3</c:v>
                </c:pt>
                <c:pt idx="1295">
                  <c:v>-1.56239530471733E-3</c:v>
                </c:pt>
                <c:pt idx="1296">
                  <c:v>-1.56274396889445E-3</c:v>
                </c:pt>
                <c:pt idx="1297">
                  <c:v>-1.5630905679555099E-3</c:v>
                </c:pt>
                <c:pt idx="1298">
                  <c:v>-1.5634353911377101E-3</c:v>
                </c:pt>
                <c:pt idx="1299">
                  <c:v>-1.56377872076526E-3</c:v>
                </c:pt>
                <c:pt idx="1300">
                  <c:v>-1.5641208610496699E-3</c:v>
                </c:pt>
                <c:pt idx="1301">
                  <c:v>-1.5644621566112699E-3</c:v>
                </c:pt>
                <c:pt idx="1302">
                  <c:v>-1.5648028223379201E-3</c:v>
                </c:pt>
                <c:pt idx="1303">
                  <c:v>-1.5651429946978699E-3</c:v>
                </c:pt>
                <c:pt idx="1304">
                  <c:v>-1.56548297237916E-3</c:v>
                </c:pt>
                <c:pt idx="1305">
                  <c:v>-1.5658232089384601E-3</c:v>
                </c:pt>
                <c:pt idx="1306">
                  <c:v>-1.5661642514377401E-3</c:v>
                </c:pt>
                <c:pt idx="1307">
                  <c:v>-1.5665067480883201E-3</c:v>
                </c:pt>
                <c:pt idx="1308">
                  <c:v>-1.5668513390959299E-3</c:v>
                </c:pt>
                <c:pt idx="1309">
                  <c:v>-1.5671985259127299E-3</c:v>
                </c:pt>
                <c:pt idx="1310">
                  <c:v>-1.5675489555670801E-3</c:v>
                </c:pt>
                <c:pt idx="1311">
                  <c:v>-1.5679034804373701E-3</c:v>
                </c:pt>
                <c:pt idx="1312">
                  <c:v>-1.568262542313E-3</c:v>
                </c:pt>
                <c:pt idx="1313">
                  <c:v>-1.5686267302681401E-3</c:v>
                </c:pt>
                <c:pt idx="1314">
                  <c:v>-1.56899696718896E-3</c:v>
                </c:pt>
                <c:pt idx="1315">
                  <c:v>-1.5693741091414701E-3</c:v>
                </c:pt>
                <c:pt idx="1316">
                  <c:v>-1.5697588927111299E-3</c:v>
                </c:pt>
                <c:pt idx="1317">
                  <c:v>-1.5701519909318399E-3</c:v>
                </c:pt>
                <c:pt idx="1318">
                  <c:v>-1.57055409171783E-3</c:v>
                </c:pt>
                <c:pt idx="1319">
                  <c:v>-1.5709659209347899E-3</c:v>
                </c:pt>
                <c:pt idx="1320">
                  <c:v>-1.5713881213823601E-3</c:v>
                </c:pt>
                <c:pt idx="1321">
                  <c:v>-1.57182101409674E-3</c:v>
                </c:pt>
                <c:pt idx="1322">
                  <c:v>-1.5722649919918401E-3</c:v>
                </c:pt>
                <c:pt idx="1323">
                  <c:v>-1.5727208875873E-3</c:v>
                </c:pt>
                <c:pt idx="1324">
                  <c:v>-1.5731890857606601E-3</c:v>
                </c:pt>
                <c:pt idx="1325">
                  <c:v>-1.57366971427973E-3</c:v>
                </c:pt>
                <c:pt idx="1326">
                  <c:v>-1.5741629216083799E-3</c:v>
                </c:pt>
                <c:pt idx="1327">
                  <c:v>-1.57466881358182E-3</c:v>
                </c:pt>
                <c:pt idx="1328">
                  <c:v>-1.5751873600971401E-3</c:v>
                </c:pt>
                <c:pt idx="1329">
                  <c:v>-1.5757184086485801E-3</c:v>
                </c:pt>
                <c:pt idx="1330">
                  <c:v>-1.5762617282709601E-3</c:v>
                </c:pt>
                <c:pt idx="1331">
                  <c:v>-1.5768170392977501E-3</c:v>
                </c:pt>
                <c:pt idx="1332">
                  <c:v>-1.5773840145878299E-3</c:v>
                </c:pt>
                <c:pt idx="1333">
                  <c:v>-1.5779622212882499E-3</c:v>
                </c:pt>
                <c:pt idx="1334">
                  <c:v>-1.5785510156052099E-3</c:v>
                </c:pt>
                <c:pt idx="1335">
                  <c:v>-1.5791494942034899E-3</c:v>
                </c:pt>
                <c:pt idx="1336">
                  <c:v>-1.57975653263133E-3</c:v>
                </c:pt>
                <c:pt idx="1337">
                  <c:v>-1.58037086590014E-3</c:v>
                </c:pt>
                <c:pt idx="1338">
                  <c:v>-1.5809911525978E-3</c:v>
                </c:pt>
                <c:pt idx="1339">
                  <c:v>-1.5816157152271899E-3</c:v>
                </c:pt>
                <c:pt idx="1340">
                  <c:v>-1.5822427080339201E-3</c:v>
                </c:pt>
                <c:pt idx="1341">
                  <c:v>-1.5828706516121901E-3</c:v>
                </c:pt>
                <c:pt idx="1342">
                  <c:v>-1.5834975335515401E-3</c:v>
                </c:pt>
                <c:pt idx="1343">
                  <c:v>-1.58412097543311E-3</c:v>
                </c:pt>
                <c:pt idx="1344">
                  <c:v>-1.5847384073194601E-3</c:v>
                </c:pt>
                <c:pt idx="1345">
                  <c:v>-1.5853471353964E-3</c:v>
                </c:pt>
                <c:pt idx="1346">
                  <c:v>-1.5859443605101601E-3</c:v>
                </c:pt>
                <c:pt idx="1347">
                  <c:v>-1.58652715479906E-3</c:v>
                </c:pt>
                <c:pt idx="1348">
                  <c:v>-1.58709237925664E-3</c:v>
                </c:pt>
                <c:pt idx="1349">
                  <c:v>-1.58763665882572E-3</c:v>
                </c:pt>
                <c:pt idx="1350">
                  <c:v>-1.58815631108629E-3</c:v>
                </c:pt>
                <c:pt idx="1351">
                  <c:v>-1.58864816710937E-3</c:v>
                </c:pt>
                <c:pt idx="1352">
                  <c:v>-1.5891092922733299E-3</c:v>
                </c:pt>
                <c:pt idx="1353">
                  <c:v>-1.58953618209116E-3</c:v>
                </c:pt>
                <c:pt idx="1354">
                  <c:v>-1.5899252690160599E-3</c:v>
                </c:pt>
                <c:pt idx="1355">
                  <c:v>-1.5902730177715799E-3</c:v>
                </c:pt>
                <c:pt idx="1356">
                  <c:v>-1.5905760465913599E-3</c:v>
                </c:pt>
                <c:pt idx="1357">
                  <c:v>-1.5908312936940101E-3</c:v>
                </c:pt>
                <c:pt idx="1358">
                  <c:v>-1.59103575347415E-3</c:v>
                </c:pt>
                <c:pt idx="1359">
                  <c:v>-1.59118694282425E-3</c:v>
                </c:pt>
                <c:pt idx="1360">
                  <c:v>-1.59128279440583E-3</c:v>
                </c:pt>
                <c:pt idx="1361">
                  <c:v>-1.59132090742806E-3</c:v>
                </c:pt>
                <c:pt idx="1362">
                  <c:v>-1.5912993459138E-3</c:v>
                </c:pt>
                <c:pt idx="1363">
                  <c:v>-1.5912167636840701E-3</c:v>
                </c:pt>
                <c:pt idx="1364">
                  <c:v>-1.59107253921147E-3</c:v>
                </c:pt>
                <c:pt idx="1365">
                  <c:v>-1.5908664283146199E-3</c:v>
                </c:pt>
                <c:pt idx="1366">
                  <c:v>-1.5905986257119999E-3</c:v>
                </c:pt>
                <c:pt idx="1367">
                  <c:v>-1.5902704779993E-3</c:v>
                </c:pt>
                <c:pt idx="1368">
                  <c:v>-1.58988338115115E-3</c:v>
                </c:pt>
                <c:pt idx="1369">
                  <c:v>-1.58943957093928E-3</c:v>
                </c:pt>
                <c:pt idx="1370">
                  <c:v>-1.5889421204486199E-3</c:v>
                </c:pt>
                <c:pt idx="1371">
                  <c:v>-1.58839470433516E-3</c:v>
                </c:pt>
                <c:pt idx="1372">
                  <c:v>-1.58780110065558E-3</c:v>
                </c:pt>
                <c:pt idx="1373">
                  <c:v>-1.5871664369204899E-3</c:v>
                </c:pt>
                <c:pt idx="1374">
                  <c:v>-1.5864964822045601E-3</c:v>
                </c:pt>
                <c:pt idx="1375">
                  <c:v>-1.5857973453412999E-3</c:v>
                </c:pt>
                <c:pt idx="1376">
                  <c:v>-1.58507562366453E-3</c:v>
                </c:pt>
                <c:pt idx="1377">
                  <c:v>-1.5843381209600499E-3</c:v>
                </c:pt>
                <c:pt idx="1378">
                  <c:v>-1.5835920777817201E-3</c:v>
                </c:pt>
                <c:pt idx="1379">
                  <c:v>-1.58284626399518E-3</c:v>
                </c:pt>
                <c:pt idx="1380">
                  <c:v>-1.5821088424934301E-3</c:v>
                </c:pt>
                <c:pt idx="1381">
                  <c:v>-1.5813876447731399E-3</c:v>
                </c:pt>
                <c:pt idx="1382">
                  <c:v>-1.58069029545855E-3</c:v>
                </c:pt>
                <c:pt idx="1383">
                  <c:v>-1.58002414885564E-3</c:v>
                </c:pt>
                <c:pt idx="1384">
                  <c:v>-1.5793970565013101E-3</c:v>
                </c:pt>
                <c:pt idx="1385">
                  <c:v>-1.57881628384461E-3</c:v>
                </c:pt>
                <c:pt idx="1386">
                  <c:v>-1.5782872289687099E-3</c:v>
                </c:pt>
                <c:pt idx="1387">
                  <c:v>-1.5778148055748801E-3</c:v>
                </c:pt>
                <c:pt idx="1388">
                  <c:v>-1.5774039345747199E-3</c:v>
                </c:pt>
                <c:pt idx="1389">
                  <c:v>-1.5770589685871099E-3</c:v>
                </c:pt>
                <c:pt idx="1390">
                  <c:v>-1.5767811889315199E-3</c:v>
                </c:pt>
                <c:pt idx="1391">
                  <c:v>-1.5765670198967E-3</c:v>
                </c:pt>
                <c:pt idx="1392">
                  <c:v>-1.5764065065344099E-3</c:v>
                </c:pt>
                <c:pt idx="1393">
                  <c:v>-1.5763385961287499E-3</c:v>
                </c:pt>
                <c:pt idx="1394">
                  <c:v>-1.57633560845493E-3</c:v>
                </c:pt>
                <c:pt idx="1395">
                  <c:v>-1.5763254816330301E-3</c:v>
                </c:pt>
                <c:pt idx="1396">
                  <c:v>-1.57631445727188E-3</c:v>
                </c:pt>
                <c:pt idx="1397">
                  <c:v>-1.5763129917227799E-3</c:v>
                </c:pt>
                <c:pt idx="1398">
                  <c:v>-1.57632588347533E-3</c:v>
                </c:pt>
                <c:pt idx="1399">
                  <c:v>-1.57635601065011E-3</c:v>
                </c:pt>
                <c:pt idx="1400">
                  <c:v>-1.5764053867998199E-3</c:v>
                </c:pt>
                <c:pt idx="1401">
                  <c:v>-1.5764755090962601E-3</c:v>
                </c:pt>
                <c:pt idx="1402">
                  <c:v>-1.5765675086218301E-3</c:v>
                </c:pt>
                <c:pt idx="1403">
                  <c:v>-1.5766822697403E-3</c:v>
                </c:pt>
                <c:pt idx="1404">
                  <c:v>-1.5768205134822199E-3</c:v>
                </c:pt>
                <c:pt idx="1405">
                  <c:v>-1.57698281119152E-3</c:v>
                </c:pt>
                <c:pt idx="1406">
                  <c:v>-1.57716961226533E-3</c:v>
                </c:pt>
                <c:pt idx="1407">
                  <c:v>-1.5773812715066701E-3</c:v>
                </c:pt>
                <c:pt idx="1408">
                  <c:v>-1.5776180606859101E-3</c:v>
                </c:pt>
                <c:pt idx="1409">
                  <c:v>-1.5778801401511E-3</c:v>
                </c:pt>
                <c:pt idx="1410">
                  <c:v>-1.5781675890175499E-3</c:v>
                </c:pt>
                <c:pt idx="1411">
                  <c:v>-1.57848048424687E-3</c:v>
                </c:pt>
                <c:pt idx="1412">
                  <c:v>-1.5788189189254E-3</c:v>
                </c:pt>
                <c:pt idx="1413">
                  <c:v>-1.57918292432773E-3</c:v>
                </c:pt>
                <c:pt idx="1414">
                  <c:v>-1.5795724161402399E-3</c:v>
                </c:pt>
                <c:pt idx="1415">
                  <c:v>-1.57998719232202E-3</c:v>
                </c:pt>
                <c:pt idx="1416">
                  <c:v>-1.5804269722371901E-3</c:v>
                </c:pt>
                <c:pt idx="1417">
                  <c:v>-1.5808914572030301E-3</c:v>
                </c:pt>
                <c:pt idx="1418">
                  <c:v>-1.58138035894736E-3</c:v>
                </c:pt>
                <c:pt idx="1419">
                  <c:v>-1.58189334320381E-3</c:v>
                </c:pt>
                <c:pt idx="1420">
                  <c:v>-1.58242996997769E-3</c:v>
                </c:pt>
                <c:pt idx="1421">
                  <c:v>-1.58298973364925E-3</c:v>
                </c:pt>
                <c:pt idx="1422">
                  <c:v>-1.58357215572663E-3</c:v>
                </c:pt>
                <c:pt idx="1423">
                  <c:v>-1.5841767911272001E-3</c:v>
                </c:pt>
                <c:pt idx="1424">
                  <c:v>-1.5848031757362501E-3</c:v>
                </c:pt>
                <c:pt idx="1425">
                  <c:v>-1.58545080726364E-3</c:v>
                </c:pt>
                <c:pt idx="1426">
                  <c:v>-1.5861191493823301E-3</c:v>
                </c:pt>
                <c:pt idx="1427">
                  <c:v>-1.5868076224720201E-3</c:v>
                </c:pt>
                <c:pt idx="1428">
                  <c:v>-1.58751560223707E-3</c:v>
                </c:pt>
                <c:pt idx="1429">
                  <c:v>-1.5882424464321301E-3</c:v>
                </c:pt>
                <c:pt idx="1430">
                  <c:v>-1.5889875425885401E-3</c:v>
                </c:pt>
                <c:pt idx="1431">
                  <c:v>-1.58975032803142E-3</c:v>
                </c:pt>
                <c:pt idx="1432">
                  <c:v>-1.59053025413204E-3</c:v>
                </c:pt>
                <c:pt idx="1433">
                  <c:v>-1.59132672362631E-3</c:v>
                </c:pt>
                <c:pt idx="1434">
                  <c:v>-1.5921390677869499E-3</c:v>
                </c:pt>
                <c:pt idx="1435">
                  <c:v>-1.59296657633586E-3</c:v>
                </c:pt>
                <c:pt idx="1436">
                  <c:v>-1.59380855236228E-3</c:v>
                </c:pt>
                <c:pt idx="1437">
                  <c:v>-1.5946643503301299E-3</c:v>
                </c:pt>
                <c:pt idx="1438">
                  <c:v>-1.5955333739230101E-3</c:v>
                </c:pt>
                <c:pt idx="1439">
                  <c:v>-1.59641506421977E-3</c:v>
                </c:pt>
                <c:pt idx="1440">
                  <c:v>-1.5973088871718199E-3</c:v>
                </c:pt>
                <c:pt idx="1441">
                  <c:v>-1.5982142821739001E-3</c:v>
                </c:pt>
                <c:pt idx="1442">
                  <c:v>-1.59913063076772E-3</c:v>
                </c:pt>
                <c:pt idx="1443">
                  <c:v>-1.6000573108320699E-3</c:v>
                </c:pt>
                <c:pt idx="1444">
                  <c:v>-1.60099376558412E-3</c:v>
                </c:pt>
                <c:pt idx="1445">
                  <c:v>-1.6019395029394899E-3</c:v>
                </c:pt>
                <c:pt idx="1446">
                  <c:v>-1.60289404362079E-3</c:v>
                </c:pt>
                <c:pt idx="1447">
                  <c:v>-1.60385688210824E-3</c:v>
                </c:pt>
                <c:pt idx="1448">
                  <c:v>-1.6048275051049E-3</c:v>
                </c:pt>
                <c:pt idx="1449">
                  <c:v>-1.6058054338002801E-3</c:v>
                </c:pt>
                <c:pt idx="1450">
                  <c:v>-1.60679024285068E-3</c:v>
                </c:pt>
                <c:pt idx="1451">
                  <c:v>-1.60778155666856E-3</c:v>
                </c:pt>
                <c:pt idx="1452">
                  <c:v>-1.6087790103042701E-3</c:v>
                </c:pt>
                <c:pt idx="1453">
                  <c:v>-1.60978219526818E-3</c:v>
                </c:pt>
                <c:pt idx="1454">
                  <c:v>-1.6107906902564E-3</c:v>
                </c:pt>
                <c:pt idx="1455">
                  <c:v>-1.6118041563391E-3</c:v>
                </c:pt>
                <c:pt idx="1456">
                  <c:v>-1.61282234060639E-3</c:v>
                </c:pt>
                <c:pt idx="1457">
                  <c:v>-1.613844970669E-3</c:v>
                </c:pt>
                <c:pt idx="1458">
                  <c:v>-1.6148717170635801E-3</c:v>
                </c:pt>
                <c:pt idx="1459">
                  <c:v>-1.6159022747378E-3</c:v>
                </c:pt>
                <c:pt idx="1460">
                  <c:v>-1.61693637181885E-3</c:v>
                </c:pt>
                <c:pt idx="1461">
                  <c:v>-1.6179736555086599E-3</c:v>
                </c:pt>
                <c:pt idx="1462">
                  <c:v>-1.6190137403302501E-3</c:v>
                </c:pt>
                <c:pt idx="1463">
                  <c:v>-1.62005649982112E-3</c:v>
                </c:pt>
                <c:pt idx="1464">
                  <c:v>-1.62110220143874E-3</c:v>
                </c:pt>
                <c:pt idx="1465">
                  <c:v>-1.6221512710188101E-3</c:v>
                </c:pt>
                <c:pt idx="1466">
                  <c:v>-1.6232040077235001E-3</c:v>
                </c:pt>
                <c:pt idx="1467">
                  <c:v>-1.6242605040025101E-3</c:v>
                </c:pt>
                <c:pt idx="1468">
                  <c:v>-1.62532070652394E-3</c:v>
                </c:pt>
                <c:pt idx="1469">
                  <c:v>-1.6263845138986099E-3</c:v>
                </c:pt>
                <c:pt idx="1470">
                  <c:v>-1.6274518558769199E-3</c:v>
                </c:pt>
                <c:pt idx="1471">
                  <c:v>-1.6285227222232099E-3</c:v>
                </c:pt>
                <c:pt idx="1472">
                  <c:v>-1.6295971522389599E-3</c:v>
                </c:pt>
                <c:pt idx="1473">
                  <c:v>-1.63067521369469E-3</c:v>
                </c:pt>
                <c:pt idx="1474">
                  <c:v>-1.63175698828538E-3</c:v>
                </c:pt>
                <c:pt idx="1475">
                  <c:v>-1.63284256129905E-3</c:v>
                </c:pt>
                <c:pt idx="1476">
                  <c:v>-1.63393201231446E-3</c:v>
                </c:pt>
                <c:pt idx="1477">
                  <c:v>-1.63502540801783E-3</c:v>
                </c:pt>
                <c:pt idx="1478">
                  <c:v>-1.63612279534764E-3</c:v>
                </c:pt>
                <c:pt idx="1479">
                  <c:v>-1.6372241896326801E-3</c:v>
                </c:pt>
                <c:pt idx="1480">
                  <c:v>-1.6383295650727299E-3</c:v>
                </c:pt>
                <c:pt idx="1481">
                  <c:v>-1.63943886246279E-3</c:v>
                </c:pt>
                <c:pt idx="1482">
                  <c:v>-1.6405520180786E-3</c:v>
                </c:pt>
                <c:pt idx="1483">
                  <c:v>-1.6416689957286E-3</c:v>
                </c:pt>
                <c:pt idx="1484">
                  <c:v>-1.64278979931946E-3</c:v>
                </c:pt>
                <c:pt idx="1485">
                  <c:v>-1.64391445686802E-3</c:v>
                </c:pt>
                <c:pt idx="1486">
                  <c:v>-1.6450429901463501E-3</c:v>
                </c:pt>
                <c:pt idx="1487">
                  <c:v>-1.6461753934232601E-3</c:v>
                </c:pt>
                <c:pt idx="1488">
                  <c:v>-1.6473116306163799E-3</c:v>
                </c:pt>
                <c:pt idx="1489">
                  <c:v>-1.6484516340600701E-3</c:v>
                </c:pt>
                <c:pt idx="1490">
                  <c:v>-1.6495952876829801E-3</c:v>
                </c:pt>
                <c:pt idx="1491">
                  <c:v>-1.65074240145869E-3</c:v>
                </c:pt>
                <c:pt idx="1492">
                  <c:v>-1.6518927001599999E-3</c:v>
                </c:pt>
                <c:pt idx="1493">
                  <c:v>-1.65304583529858E-3</c:v>
                </c:pt>
                <c:pt idx="1494">
                  <c:v>-1.65420141127709E-3</c:v>
                </c:pt>
                <c:pt idx="1495">
                  <c:v>-1.6553590132460101E-3</c:v>
                </c:pt>
                <c:pt idx="1496">
                  <c:v>-1.6565182307752601E-3</c:v>
                </c:pt>
                <c:pt idx="1497">
                  <c:v>-1.65767867332722E-3</c:v>
                </c:pt>
                <c:pt idx="1498">
                  <c:v>-1.6588399772191401E-3</c:v>
                </c:pt>
                <c:pt idx="1499">
                  <c:v>-1.6600018101035701E-3</c:v>
                </c:pt>
                <c:pt idx="1500">
                  <c:v>-1.6611638841009899E-3</c:v>
                </c:pt>
                <c:pt idx="1501">
                  <c:v>-1.6623259800808E-3</c:v>
                </c:pt>
                <c:pt idx="1502">
                  <c:v>-1.6634879703679899E-3</c:v>
                </c:pt>
                <c:pt idx="1503">
                  <c:v>-1.66464981906325E-3</c:v>
                </c:pt>
                <c:pt idx="1504">
                  <c:v>-1.66581155105754E-3</c:v>
                </c:pt>
                <c:pt idx="1505">
                  <c:v>-1.6669731996612101E-3</c:v>
                </c:pt>
                <c:pt idx="1506">
                  <c:v>-1.6681347531809199E-3</c:v>
                </c:pt>
                <c:pt idx="1507">
                  <c:v>-1.6692961145115101E-3</c:v>
                </c:pt>
                <c:pt idx="1508">
                  <c:v>-1.67045707843139E-3</c:v>
                </c:pt>
                <c:pt idx="1509">
                  <c:v>-1.6716173241843001E-3</c:v>
                </c:pt>
                <c:pt idx="1510">
                  <c:v>-1.6727764150655799E-3</c:v>
                </c:pt>
                <c:pt idx="1511">
                  <c:v>-1.6739337912914901E-3</c:v>
                </c:pt>
                <c:pt idx="1512">
                  <c:v>-1.6750887525358699E-3</c:v>
                </c:pt>
                <c:pt idx="1513">
                  <c:v>-1.6762404455394201E-3</c:v>
                </c:pt>
                <c:pt idx="1514">
                  <c:v>-1.6773878783546501E-3</c:v>
                </c:pt>
                <c:pt idx="1515">
                  <c:v>-1.67852996471765E-3</c:v>
                </c:pt>
                <c:pt idx="1516">
                  <c:v>-1.67966558240893E-3</c:v>
                </c:pt>
                <c:pt idx="1517">
                  <c:v>-1.6807936264611001E-3</c:v>
                </c:pt>
                <c:pt idx="1518">
                  <c:v>-1.68191305268626E-3</c:v>
                </c:pt>
                <c:pt idx="1519">
                  <c:v>-1.6830229210951699E-3</c:v>
                </c:pt>
                <c:pt idx="1520">
                  <c:v>-1.6841224511234499E-3</c:v>
                </c:pt>
                <c:pt idx="1521">
                  <c:v>-1.6852110851010901E-3</c:v>
                </c:pt>
                <c:pt idx="1522">
                  <c:v>-1.6862885387362999E-3</c:v>
                </c:pt>
                <c:pt idx="1523">
                  <c:v>-1.6873548214552999E-3</c:v>
                </c:pt>
                <c:pt idx="1524">
                  <c:v>-1.68841023911131E-3</c:v>
                </c:pt>
                <c:pt idx="1525">
                  <c:v>-1.6894554039602E-3</c:v>
                </c:pt>
                <c:pt idx="1526">
                  <c:v>-1.69049125124595E-3</c:v>
                </c:pt>
                <c:pt idx="1527">
                  <c:v>-1.69151903800819E-3</c:v>
                </c:pt>
                <c:pt idx="1528">
                  <c:v>-1.69254031808652E-3</c:v>
                </c:pt>
                <c:pt idx="1529">
                  <c:v>-1.69355690774268E-3</c:v>
                </c:pt>
                <c:pt idx="1530">
                  <c:v>-1.6945708368921999E-3</c:v>
                </c:pt>
                <c:pt idx="1531">
                  <c:v>-1.69558426282981E-3</c:v>
                </c:pt>
                <c:pt idx="1532">
                  <c:v>-1.6965993648755499E-3</c:v>
                </c:pt>
                <c:pt idx="1533">
                  <c:v>-1.6976182865764101E-3</c:v>
                </c:pt>
                <c:pt idx="1534">
                  <c:v>-1.6986431620313099E-3</c:v>
                </c:pt>
                <c:pt idx="1535">
                  <c:v>-1.69967617944486E-3</c:v>
                </c:pt>
                <c:pt idx="1536">
                  <c:v>-1.70071960148529E-3</c:v>
                </c:pt>
                <c:pt idx="1537">
                  <c:v>-1.70177570459703E-3</c:v>
                </c:pt>
                <c:pt idx="1538">
                  <c:v>-1.70284666171583E-3</c:v>
                </c:pt>
                <c:pt idx="1539">
                  <c:v>-1.7039344206495001E-3</c:v>
                </c:pt>
                <c:pt idx="1540">
                  <c:v>-1.70504061910354E-3</c:v>
                </c:pt>
                <c:pt idx="1541">
                  <c:v>-1.70616654609687E-3</c:v>
                </c:pt>
                <c:pt idx="1542">
                  <c:v>-1.7073131357069301E-3</c:v>
                </c:pt>
                <c:pt idx="1543">
                  <c:v>-1.7084809734648899E-3</c:v>
                </c:pt>
                <c:pt idx="1544">
                  <c:v>-1.7096703042909099E-3</c:v>
                </c:pt>
                <c:pt idx="1545">
                  <c:v>-1.71088103975403E-3</c:v>
                </c:pt>
                <c:pt idx="1546">
                  <c:v>-1.7121127672983501E-3</c:v>
                </c:pt>
                <c:pt idx="1547">
                  <c:v>-1.7133647637036301E-3</c:v>
                </c:pt>
                <c:pt idx="1548">
                  <c:v>-1.71463601298443E-3</c:v>
                </c:pt>
                <c:pt idx="1549">
                  <c:v>-1.7159252254712E-3</c:v>
                </c:pt>
                <c:pt idx="1550">
                  <c:v>-1.7172308546487E-3</c:v>
                </c:pt>
                <c:pt idx="1551">
                  <c:v>-1.7185511116753101E-3</c:v>
                </c:pt>
                <c:pt idx="1552">
                  <c:v>-1.71988398333251E-3</c:v>
                </c:pt>
                <c:pt idx="1553">
                  <c:v>-1.72122726029153E-3</c:v>
                </c:pt>
                <c:pt idx="1554">
                  <c:v>-1.72257857780166E-3</c:v>
                </c:pt>
                <c:pt idx="1555">
                  <c:v>-1.72393546239078E-3</c:v>
                </c:pt>
                <c:pt idx="1556">
                  <c:v>-1.7252953749975601E-3</c:v>
                </c:pt>
                <c:pt idx="1557">
                  <c:v>-1.7266557452244699E-3</c:v>
                </c:pt>
                <c:pt idx="1558">
                  <c:v>-1.7280139996356299E-3</c:v>
                </c:pt>
                <c:pt idx="1559">
                  <c:v>-1.72936758940986E-3</c:v>
                </c:pt>
                <c:pt idx="1560">
                  <c:v>-1.7307140188251901E-3</c:v>
                </c:pt>
                <c:pt idx="1561">
                  <c:v>-1.7320508708140901E-3</c:v>
                </c:pt>
                <c:pt idx="1562">
                  <c:v>-1.73337582647297E-3</c:v>
                </c:pt>
                <c:pt idx="1563">
                  <c:v>-1.7346866793600401E-3</c:v>
                </c:pt>
                <c:pt idx="1564">
                  <c:v>-1.73598134905822E-3</c:v>
                </c:pt>
                <c:pt idx="1565">
                  <c:v>-1.7372578977420099E-3</c:v>
                </c:pt>
                <c:pt idx="1566">
                  <c:v>-1.7385145506176201E-3</c:v>
                </c:pt>
                <c:pt idx="1567">
                  <c:v>-1.7397497167776601E-3</c:v>
                </c:pt>
                <c:pt idx="1568">
                  <c:v>-1.7409620046929201E-3</c:v>
                </c:pt>
                <c:pt idx="1569">
                  <c:v>-1.7421502270926999E-3</c:v>
                </c:pt>
                <c:pt idx="1570">
                  <c:v>-1.74331339533398E-3</c:v>
                </c:pt>
                <c:pt idx="1571">
                  <c:v>-1.7444507092900601E-3</c:v>
                </c:pt>
                <c:pt idx="1572">
                  <c:v>-1.74556155145904E-3</c:v>
                </c:pt>
                <c:pt idx="1573">
                  <c:v>-1.7466454895825501E-3</c:v>
                </c:pt>
                <c:pt idx="1574">
                  <c:v>-1.74770228494815E-3</c:v>
                </c:pt>
                <c:pt idx="1575">
                  <c:v>-1.74873189837498E-3</c:v>
                </c:pt>
                <c:pt idx="1576">
                  <c:v>-1.7497344870996601E-3</c:v>
                </c:pt>
                <c:pt idx="1577">
                  <c:v>-1.7507103906927099E-3</c:v>
                </c:pt>
                <c:pt idx="1578">
                  <c:v>-1.7516601104420699E-3</c:v>
                </c:pt>
                <c:pt idx="1579">
                  <c:v>-1.7525842899630999E-3</c:v>
                </c:pt>
                <c:pt idx="1580">
                  <c:v>-1.7534837040376E-3</c:v>
                </c:pt>
                <c:pt idx="1581">
                  <c:v>-1.7543592564634801E-3</c:v>
                </c:pt>
                <c:pt idx="1582">
                  <c:v>-1.75521198102122E-3</c:v>
                </c:pt>
                <c:pt idx="1583">
                  <c:v>-1.75604303720742E-3</c:v>
                </c:pt>
                <c:pt idx="1584">
                  <c:v>-1.7568536974097999E-3</c:v>
                </c:pt>
                <c:pt idx="1585">
                  <c:v>-1.75764532914425E-3</c:v>
                </c:pt>
                <c:pt idx="1586">
                  <c:v>-1.7584193793065701E-3</c:v>
                </c:pt>
                <c:pt idx="1587">
                  <c:v>-1.7591773636026699E-3</c:v>
                </c:pt>
                <c:pt idx="1588">
                  <c:v>-1.75992085869686E-3</c:v>
                </c:pt>
                <c:pt idx="1589">
                  <c:v>-1.7606514925682199E-3</c:v>
                </c:pt>
                <c:pt idx="1590">
                  <c:v>-1.76137093300936E-3</c:v>
                </c:pt>
                <c:pt idx="1591">
                  <c:v>-1.7620808784594899E-3</c:v>
                </c:pt>
                <c:pt idx="1592">
                  <c:v>-1.7627830539967001E-3</c:v>
                </c:pt>
                <c:pt idx="1593">
                  <c:v>-1.76347920892534E-3</c:v>
                </c:pt>
                <c:pt idx="1594">
                  <c:v>-1.7641711104053599E-3</c:v>
                </c:pt>
                <c:pt idx="1595">
                  <c:v>-1.764860532005E-3</c:v>
                </c:pt>
                <c:pt idx="1596">
                  <c:v>-1.7655492413593201E-3</c:v>
                </c:pt>
                <c:pt idx="1597">
                  <c:v>-1.76623899062998E-3</c:v>
                </c:pt>
                <c:pt idx="1598">
                  <c:v>-1.7669315114488501E-3</c:v>
                </c:pt>
                <c:pt idx="1599">
                  <c:v>-1.7676285151387999E-3</c:v>
                </c:pt>
                <c:pt idx="1600">
                  <c:v>-1.7683316961784E-3</c:v>
                </c:pt>
                <c:pt idx="1601">
                  <c:v>-1.7690427284602901E-3</c:v>
                </c:pt>
                <c:pt idx="1602">
                  <c:v>-1.7697632402944299E-3</c:v>
                </c:pt>
                <c:pt idx="1603">
                  <c:v>-1.7704947653954901E-3</c:v>
                </c:pt>
                <c:pt idx="1604">
                  <c:v>-1.7712386884714E-3</c:v>
                </c:pt>
                <c:pt idx="1605">
                  <c:v>-1.7719962146240499E-3</c:v>
                </c:pt>
                <c:pt idx="1606">
                  <c:v>-1.7727683806146399E-3</c:v>
                </c:pt>
                <c:pt idx="1607">
                  <c:v>-1.77355610088472E-3</c:v>
                </c:pt>
                <c:pt idx="1608">
                  <c:v>-1.77436022247723E-3</c:v>
                </c:pt>
                <c:pt idx="1609">
                  <c:v>-1.7751815619949599E-3</c:v>
                </c:pt>
                <c:pt idx="1610">
                  <c:v>-1.77602091248192E-3</c:v>
                </c:pt>
                <c:pt idx="1611">
                  <c:v>-1.77687902523823E-3</c:v>
                </c:pt>
                <c:pt idx="1612">
                  <c:v>-1.7777565811861601E-3</c:v>
                </c:pt>
                <c:pt idx="1613">
                  <c:v>-1.7786541651688399E-3</c:v>
                </c:pt>
                <c:pt idx="1614">
                  <c:v>-1.77957225004678E-3</c:v>
                </c:pt>
                <c:pt idx="1615">
                  <c:v>-1.7805111907852099E-3</c:v>
                </c:pt>
                <c:pt idx="1616">
                  <c:v>-1.781471225931E-3</c:v>
                </c:pt>
                <c:pt idx="1617">
                  <c:v>-1.7824524837952601E-3</c:v>
                </c:pt>
                <c:pt idx="1618">
                  <c:v>-1.78345499210219E-3</c:v>
                </c:pt>
                <c:pt idx="1619">
                  <c:v>-1.7844786900436699E-3</c:v>
                </c:pt>
                <c:pt idx="1620">
                  <c:v>-1.78552344093856E-3</c:v>
                </c:pt>
                <c:pt idx="1621">
                  <c:v>-1.78658904230633E-3</c:v>
                </c:pt>
                <c:pt idx="1622">
                  <c:v>-1.78767523070281E-3</c:v>
                </c:pt>
                <c:pt idx="1623">
                  <c:v>-1.7887816808947301E-3</c:v>
                </c:pt>
                <c:pt idx="1624">
                  <c:v>-1.78990800226356E-3</c:v>
                </c:pt>
                <c:pt idx="1625">
                  <c:v>-1.7910537364788199E-3</c:v>
                </c:pt>
                <c:pt idx="1626">
                  <c:v>-1.7922183591768399E-3</c:v>
                </c:pt>
                <c:pt idx="1627">
                  <c:v>-1.79340128518809E-3</c:v>
                </c:pt>
                <c:pt idx="1628">
                  <c:v>-1.7946018751250001E-3</c:v>
                </c:pt>
                <c:pt idx="1629">
                  <c:v>-1.7958194412428499E-3</c:v>
                </c:pt>
                <c:pt idx="1630">
                  <c:v>-1.79705325214663E-3</c:v>
                </c:pt>
                <c:pt idx="1631">
                  <c:v>-1.7983025365284999E-3</c:v>
                </c:pt>
                <c:pt idx="1632">
                  <c:v>-1.79956648587781E-3</c:v>
                </c:pt>
                <c:pt idx="1633">
                  <c:v>-1.8008442551485601E-3</c:v>
                </c:pt>
                <c:pt idx="1634">
                  <c:v>-1.80213496068766E-3</c:v>
                </c:pt>
                <c:pt idx="1635">
                  <c:v>-1.8034376758426301E-3</c:v>
                </c:pt>
                <c:pt idx="1636">
                  <c:v>-1.8047514265434701E-3</c:v>
                </c:pt>
                <c:pt idx="1637">
                  <c:v>-1.8060751897486899E-3</c:v>
                </c:pt>
                <c:pt idx="1638">
                  <c:v>-1.80740789684842E-3</c:v>
                </c:pt>
                <c:pt idx="1639">
                  <c:v>-1.8087484414612499E-3</c:v>
                </c:pt>
                <c:pt idx="1640">
                  <c:v>-1.81009568880153E-3</c:v>
                </c:pt>
                <c:pt idx="1641">
                  <c:v>-1.8114484829881601E-3</c:v>
                </c:pt>
                <c:pt idx="1642">
                  <c:v>-1.8128056506832701E-3</c:v>
                </c:pt>
                <c:pt idx="1643">
                  <c:v>-1.8141660023410101E-3</c:v>
                </c:pt>
                <c:pt idx="1644">
                  <c:v>-1.81552833464275E-3</c:v>
                </c:pt>
                <c:pt idx="1645">
                  <c:v>-1.8168914371838301E-3</c:v>
                </c:pt>
                <c:pt idx="1646">
                  <c:v>-1.81825410411305E-3</c:v>
                </c:pt>
                <c:pt idx="1647">
                  <c:v>-1.81961514815797E-3</c:v>
                </c:pt>
                <c:pt idx="1648">
                  <c:v>-1.8209734129556801E-3</c:v>
                </c:pt>
                <c:pt idx="1649">
                  <c:v>-1.82232778024827E-3</c:v>
                </c:pt>
                <c:pt idx="1650">
                  <c:v>-1.8236771715359199E-3</c:v>
                </c:pt>
                <c:pt idx="1651">
                  <c:v>-1.8250205466268099E-3</c:v>
                </c:pt>
                <c:pt idx="1652">
                  <c:v>-1.8263569027379899E-3</c:v>
                </c:pt>
                <c:pt idx="1653">
                  <c:v>-1.8276852759882901E-3</c:v>
                </c:pt>
                <c:pt idx="1654">
                  <c:v>-1.8290047443819801E-3</c:v>
                </c:pt>
                <c:pt idx="1655">
                  <c:v>-1.8303144294526501E-3</c:v>
                </c:pt>
                <c:pt idx="1656">
                  <c:v>-1.8316134945676999E-3</c:v>
                </c:pt>
                <c:pt idx="1657">
                  <c:v>-1.83290113982601E-3</c:v>
                </c:pt>
                <c:pt idx="1658">
                  <c:v>-1.83417659503024E-3</c:v>
                </c:pt>
                <c:pt idx="1659">
                  <c:v>-1.8354391117532899E-3</c:v>
                </c:pt>
                <c:pt idx="1660">
                  <c:v>-1.83668795482607E-3</c:v>
                </c:pt>
                <c:pt idx="1661">
                  <c:v>-1.8379223935854E-3</c:v>
                </c:pt>
                <c:pt idx="1662">
                  <c:v>-1.8391416944578099E-3</c:v>
                </c:pt>
                <c:pt idx="1663">
                  <c:v>-1.84034511665958E-3</c:v>
                </c:pt>
                <c:pt idx="1664">
                  <c:v>-1.84153191176596E-3</c:v>
                </c:pt>
                <c:pt idx="1665">
                  <c:v>-1.84270132604251E-3</c:v>
                </c:pt>
                <c:pt idx="1666">
                  <c:v>-1.8438526038361601E-3</c:v>
                </c:pt>
                <c:pt idx="1667">
                  <c:v>-1.8449849907383399E-3</c:v>
                </c:pt>
                <c:pt idx="1668">
                  <c:v>-1.84609773692264E-3</c:v>
                </c:pt>
                <c:pt idx="1669">
                  <c:v>-1.8471901030263701E-3</c:v>
                </c:pt>
                <c:pt idx="1670">
                  <c:v>-1.8482613726361001E-3</c:v>
                </c:pt>
                <c:pt idx="1671">
                  <c:v>-1.8493108738885399E-3</c:v>
                </c:pt>
                <c:pt idx="1672">
                  <c:v>-1.85033800730438E-3</c:v>
                </c:pt>
                <c:pt idx="1673">
                  <c:v>-1.85134226999065E-3</c:v>
                </c:pt>
                <c:pt idx="1674">
                  <c:v>-1.8523232642668999E-3</c:v>
                </c:pt>
                <c:pt idx="1675">
                  <c:v>-1.85328068465667E-3</c:v>
                </c:pt>
                <c:pt idx="1676">
                  <c:v>-1.8542142888706499E-3</c:v>
                </c:pt>
                <c:pt idx="1677">
                  <c:v>-1.8551238677160799E-3</c:v>
                </c:pt>
                <c:pt idx="1678">
                  <c:v>-1.8560092299632E-3</c:v>
                </c:pt>
                <c:pt idx="1679">
                  <c:v>-1.8568702101430801E-3</c:v>
                </c:pt>
                <c:pt idx="1680">
                  <c:v>-1.85770669606795E-3</c:v>
                </c:pt>
                <c:pt idx="1681">
                  <c:v>-1.8585186647354999E-3</c:v>
                </c:pt>
                <c:pt idx="1682">
                  <c:v>-1.8593062142222799E-3</c:v>
                </c:pt>
                <c:pt idx="1683">
                  <c:v>-1.8600695834198699E-3</c:v>
                </c:pt>
                <c:pt idx="1684">
                  <c:v>-1.8608091577524901E-3</c:v>
                </c:pt>
                <c:pt idx="1685">
                  <c:v>-1.8615254633822401E-3</c:v>
                </c:pt>
                <c:pt idx="1686">
                  <c:v>-1.8622191542065E-3</c:v>
                </c:pt>
                <c:pt idx="1687">
                  <c:v>-1.8628909954058E-3</c:v>
                </c:pt>
                <c:pt idx="1688">
                  <c:v>-1.8635418463995601E-3</c:v>
                </c:pt>
                <c:pt idx="1689">
                  <c:v>-1.8641726451375201E-3</c:v>
                </c:pt>
                <c:pt idx="1690">
                  <c:v>-1.86478439517436E-3</c:v>
                </c:pt>
                <c:pt idx="1691">
                  <c:v>-1.8653781559019799E-3</c:v>
                </c:pt>
                <c:pt idx="1692">
                  <c:v>-1.86595503504062E-3</c:v>
                </c:pt>
                <c:pt idx="1693">
                  <c:v>-1.8665161810646001E-3</c:v>
                </c:pt>
                <c:pt idx="1694">
                  <c:v>-1.8670627730695199E-3</c:v>
                </c:pt>
                <c:pt idx="1695">
                  <c:v>-1.8675960065092801E-3</c:v>
                </c:pt>
                <c:pt idx="1696">
                  <c:v>-1.8681170751819801E-3</c:v>
                </c:pt>
                <c:pt idx="1697">
                  <c:v>-1.86862715120209E-3</c:v>
                </c:pt>
                <c:pt idx="1698">
                  <c:v>-1.86912736524568E-3</c:v>
                </c:pt>
                <c:pt idx="1699">
                  <c:v>-1.8696187887044999E-3</c:v>
                </c:pt>
                <c:pt idx="1700">
                  <c:v>-1.8701024187238601E-3</c:v>
                </c:pt>
                <c:pt idx="1701">
                  <c:v>-1.870579166449E-3</c:v>
                </c:pt>
                <c:pt idx="1702">
                  <c:v>-1.8710498486833301E-3</c:v>
                </c:pt>
                <c:pt idx="1703">
                  <c:v>-1.8715151827448501E-3</c:v>
                </c:pt>
                <c:pt idx="1704">
                  <c:v>-1.87197578392515E-3</c:v>
                </c:pt>
                <c:pt idx="1705">
                  <c:v>-1.87243216433767E-3</c:v>
                </c:pt>
                <c:pt idx="1706">
                  <c:v>-1.8728847320433799E-3</c:v>
                </c:pt>
                <c:pt idx="1707">
                  <c:v>-1.87333378992346E-3</c:v>
                </c:pt>
                <c:pt idx="1708">
                  <c:v>-1.8737795350610899E-3</c:v>
                </c:pt>
                <c:pt idx="1709">
                  <c:v>-1.8742220601871201E-3</c:v>
                </c:pt>
                <c:pt idx="1710">
                  <c:v>-1.8746613588274E-3</c:v>
                </c:pt>
                <c:pt idx="1711">
                  <c:v>-1.8750973345610599E-3</c:v>
                </c:pt>
                <c:pt idx="1712">
                  <c:v>-1.8755298133778799E-3</c:v>
                </c:pt>
                <c:pt idx="1713">
                  <c:v>-1.8759585570167999E-3</c:v>
                </c:pt>
                <c:pt idx="1714">
                  <c:v>-1.8763832755067499E-3</c:v>
                </c:pt>
                <c:pt idx="1715">
                  <c:v>-1.8768036382954599E-3</c:v>
                </c:pt>
                <c:pt idx="1716">
                  <c:v>-1.87721928497014E-3</c:v>
                </c:pt>
                <c:pt idx="1717">
                  <c:v>-1.8776298371969899E-3</c:v>
                </c:pt>
                <c:pt idx="1718">
                  <c:v>-1.8780349131187601E-3</c:v>
                </c:pt>
                <c:pt idx="1719">
                  <c:v>-1.8784341439185301E-3</c:v>
                </c:pt>
                <c:pt idx="1720">
                  <c:v>-1.8788271909780301E-3</c:v>
                </c:pt>
                <c:pt idx="1721">
                  <c:v>-1.87921376150146E-3</c:v>
                </c:pt>
                <c:pt idx="1722">
                  <c:v>-1.87959362135498E-3</c:v>
                </c:pt>
                <c:pt idx="1723">
                  <c:v>-1.8799666051396199E-3</c:v>
                </c:pt>
                <c:pt idx="1724">
                  <c:v>-1.8803326246300499E-3</c:v>
                </c:pt>
                <c:pt idx="1725">
                  <c:v>-1.88069167661381E-3</c:v>
                </c:pt>
                <c:pt idx="1726">
                  <c:v>-1.88104385051201E-3</c:v>
                </c:pt>
                <c:pt idx="1727">
                  <c:v>-1.8813893352390601E-3</c:v>
                </c:pt>
                <c:pt idx="1728">
                  <c:v>-1.8817284245383501E-3</c:v>
                </c:pt>
                <c:pt idx="1729">
                  <c:v>-1.88206152002623E-3</c:v>
                </c:pt>
                <c:pt idx="1730">
                  <c:v>-1.8823891314800601E-3</c:v>
                </c:pt>
                <c:pt idx="1731">
                  <c:v>-1.8827118739544999E-3</c:v>
                </c:pt>
                <c:pt idx="1732">
                  <c:v>-1.88303046171642E-3</c:v>
                </c:pt>
                <c:pt idx="1733">
                  <c:v>-1.8833456994350401E-3</c:v>
                </c:pt>
                <c:pt idx="1734">
                  <c:v>-1.8836584717463001E-3</c:v>
                </c:pt>
                <c:pt idx="1735">
                  <c:v>-1.8839697323974999E-3</c:v>
                </c:pt>
                <c:pt idx="1736">
                  <c:v>-1.88428049387868E-3</c:v>
                </c:pt>
                <c:pt idx="1737">
                  <c:v>-1.8845918174997501E-3</c:v>
                </c:pt>
                <c:pt idx="1738">
                  <c:v>-1.88490480317287E-3</c:v>
                </c:pt>
                <c:pt idx="1739">
                  <c:v>-1.88522057794499E-3</c:v>
                </c:pt>
                <c:pt idx="1740">
                  <c:v>-1.88554028347775E-3</c:v>
                </c:pt>
                <c:pt idx="1741">
                  <c:v>-1.8858650645033699E-3</c:v>
                </c:pt>
                <c:pt idx="1742">
                  <c:v>-1.88619606189977E-3</c:v>
                </c:pt>
                <c:pt idx="1743">
                  <c:v>-1.88653441337178E-3</c:v>
                </c:pt>
                <c:pt idx="1744">
                  <c:v>-1.8868812616132E-3</c:v>
                </c:pt>
                <c:pt idx="1745">
                  <c:v>-1.88723776525976E-3</c:v>
                </c:pt>
                <c:pt idx="1746">
                  <c:v>-1.8876051050985901E-3</c:v>
                </c:pt>
                <c:pt idx="1747">
                  <c:v>-1.88798447869963E-3</c:v>
                </c:pt>
                <c:pt idx="1748">
                  <c:v>-1.88837708122943E-3</c:v>
                </c:pt>
                <c:pt idx="1749">
                  <c:v>-1.88878407593755E-3</c:v>
                </c:pt>
                <c:pt idx="1750">
                  <c:v>-1.8892065619513299E-3</c:v>
                </c:pt>
                <c:pt idx="1751">
                  <c:v>-1.8896455473166099E-3</c:v>
                </c:pt>
                <c:pt idx="1752">
                  <c:v>-1.89010193239805E-3</c:v>
                </c:pt>
                <c:pt idx="1753">
                  <c:v>-1.89057650435311E-3</c:v>
                </c:pt>
                <c:pt idx="1754">
                  <c:v>-1.89106993996129E-3</c:v>
                </c:pt>
                <c:pt idx="1755">
                  <c:v>-1.8915828124184699E-3</c:v>
                </c:pt>
                <c:pt idx="1756">
                  <c:v>-1.89211559811108E-3</c:v>
                </c:pt>
                <c:pt idx="1757">
                  <c:v>-1.8926686806591199E-3</c:v>
                </c:pt>
                <c:pt idx="1758">
                  <c:v>-1.8932423511841001E-3</c:v>
                </c:pt>
                <c:pt idx="1759">
                  <c:v>-1.8938368049812499E-3</c:v>
                </c:pt>
                <c:pt idx="1760">
                  <c:v>-1.89445213583628E-3</c:v>
                </c:pt>
                <c:pt idx="1761">
                  <c:v>-1.89508832976255E-3</c:v>
                </c:pt>
                <c:pt idx="1762">
                  <c:v>-1.89574526022367E-3</c:v>
                </c:pt>
                <c:pt idx="1763">
                  <c:v>-1.89642268644732E-3</c:v>
                </c:pt>
                <c:pt idx="1764">
                  <c:v>-1.89712025562724E-3</c:v>
                </c:pt>
                <c:pt idx="1765">
                  <c:v>-1.89783750859834E-3</c:v>
                </c:pt>
                <c:pt idx="1766">
                  <c:v>-1.8985738877889101E-3</c:v>
                </c:pt>
                <c:pt idx="1767">
                  <c:v>-1.89932874587226E-3</c:v>
                </c:pt>
                <c:pt idx="1768">
                  <c:v>-1.90010135393492E-3</c:v>
                </c:pt>
                <c:pt idx="1769">
                  <c:v>-1.90089090850924E-3</c:v>
                </c:pt>
                <c:pt idx="1770">
                  <c:v>-1.90169653751834E-3</c:v>
                </c:pt>
                <c:pt idx="1771">
                  <c:v>-1.9025173055048101E-3</c:v>
                </c:pt>
                <c:pt idx="1772">
                  <c:v>-1.9033522188159301E-3</c:v>
                </c:pt>
                <c:pt idx="1773">
                  <c:v>-1.9042002313882399E-3</c:v>
                </c:pt>
                <c:pt idx="1774">
                  <c:v>-1.90506025176843E-3</c:v>
                </c:pt>
                <c:pt idx="1775">
                  <c:v>-1.9059311516214099E-3</c:v>
                </c:pt>
                <c:pt idx="1776">
                  <c:v>-1.9068117755662399E-3</c:v>
                </c:pt>
                <c:pt idx="1777">
                  <c:v>-1.9077009515579501E-3</c:v>
                </c:pt>
                <c:pt idx="1778">
                  <c:v>-1.9085975008237999E-3</c:v>
                </c:pt>
                <c:pt idx="1779">
                  <c:v>-1.90950024644048E-3</c:v>
                </c:pt>
                <c:pt idx="1780">
                  <c:v>-1.91040802031963E-3</c:v>
                </c:pt>
                <c:pt idx="1781">
                  <c:v>-1.9113196690042E-3</c:v>
                </c:pt>
                <c:pt idx="1782">
                  <c:v>-1.91223405918436E-3</c:v>
                </c:pt>
                <c:pt idx="1783">
                  <c:v>-1.9131500836218999E-3</c:v>
                </c:pt>
                <c:pt idx="1784">
                  <c:v>-1.91406666765171E-3</c:v>
                </c:pt>
                <c:pt idx="1785">
                  <c:v>-1.9149827756627801E-3</c:v>
                </c:pt>
                <c:pt idx="1786">
                  <c:v>-1.9158974167315E-3</c:v>
                </c:pt>
                <c:pt idx="1787">
                  <c:v>-1.9168096487602699E-3</c:v>
                </c:pt>
                <c:pt idx="1788">
                  <c:v>-1.9177185812361899E-3</c:v>
                </c:pt>
                <c:pt idx="1789">
                  <c:v>-1.9186233773002301E-3</c:v>
                </c:pt>
                <c:pt idx="1790">
                  <c:v>-1.91952325611975E-3</c:v>
                </c:pt>
                <c:pt idx="1791">
                  <c:v>-1.9204174961355001E-3</c:v>
                </c:pt>
                <c:pt idx="1792">
                  <c:v>-1.92130543918197E-3</c:v>
                </c:pt>
                <c:pt idx="1793">
                  <c:v>-1.9221864948696899E-3</c:v>
                </c:pt>
                <c:pt idx="1794">
                  <c:v>-1.9230601446016599E-3</c:v>
                </c:pt>
                <c:pt idx="1795">
                  <c:v>-1.9239259448383501E-3</c:v>
                </c:pt>
                <c:pt idx="1796">
                  <c:v>-1.92478352976776E-3</c:v>
                </c:pt>
                <c:pt idx="1797">
                  <c:v>-1.92563261376329E-3</c:v>
                </c:pt>
                <c:pt idx="1798">
                  <c:v>-1.9264729941106801E-3</c:v>
                </c:pt>
                <c:pt idx="1799">
                  <c:v>-1.92730455420488E-3</c:v>
                </c:pt>
                <c:pt idx="1800">
                  <c:v>-1.9281272671833199E-3</c:v>
                </c:pt>
                <c:pt idx="1801">
                  <c:v>-1.9289411995506401E-3</c:v>
                </c:pt>
                <c:pt idx="1802">
                  <c:v>-1.9297465141417699E-3</c:v>
                </c:pt>
                <c:pt idx="1803">
                  <c:v>-1.9305434715579299E-3</c:v>
                </c:pt>
                <c:pt idx="1804">
                  <c:v>-1.93133242940289E-3</c:v>
                </c:pt>
                <c:pt idx="1805">
                  <c:v>-1.9321138389560299E-3</c:v>
                </c:pt>
                <c:pt idx="1806">
                  <c:v>-1.9328882395073499E-3</c:v>
                </c:pt>
                <c:pt idx="1807">
                  <c:v>-1.9336562508855599E-3</c:v>
                </c:pt>
                <c:pt idx="1808">
                  <c:v>-1.9344185647763E-3</c:v>
                </c:pt>
                <c:pt idx="1809">
                  <c:v>-1.9351759348957499E-3</c:v>
                </c:pt>
                <c:pt idx="1810">
                  <c:v>-1.9359291655365401E-3</c:v>
                </c:pt>
                <c:pt idx="1811">
                  <c:v>-1.9366790976994199E-3</c:v>
                </c:pt>
                <c:pt idx="1812">
                  <c:v>-1.93742659275413E-3</c:v>
                </c:pt>
                <c:pt idx="1813">
                  <c:v>-1.9381725150125499E-3</c:v>
                </c:pt>
                <c:pt idx="1814">
                  <c:v>-1.93891771628318E-3</c:v>
                </c:pt>
                <c:pt idx="1815">
                  <c:v>-1.93966302597954E-3</c:v>
                </c:pt>
                <c:pt idx="1816">
                  <c:v>-1.9404092492086599E-3</c:v>
                </c:pt>
                <c:pt idx="1817">
                  <c:v>-1.94115717242212E-3</c:v>
                </c:pt>
                <c:pt idx="1818">
                  <c:v>-1.94190757321649E-3</c:v>
                </c:pt>
                <c:pt idx="1819">
                  <c:v>-1.94266122899623E-3</c:v>
                </c:pt>
                <c:pt idx="1820">
                  <c:v>-1.9434189196772401E-3</c:v>
                </c:pt>
                <c:pt idx="1821">
                  <c:v>-1.9441814219099999E-3</c:v>
                </c:pt>
                <c:pt idx="1822">
                  <c:v>-1.9449494955453E-3</c:v>
                </c:pt>
                <c:pt idx="1823">
                  <c:v>-1.9457238655561601E-3</c:v>
                </c:pt>
                <c:pt idx="1824">
                  <c:v>-1.9465052037459601E-3</c:v>
                </c:pt>
                <c:pt idx="1825">
                  <c:v>-1.94729411395165E-3</c:v>
                </c:pt>
                <c:pt idx="1826">
                  <c:v>-1.9480911229513599E-3</c:v>
                </c:pt>
                <c:pt idx="1827">
                  <c:v>-1.94889667740074E-3</c:v>
                </c:pt>
                <c:pt idx="1828">
                  <c:v>-1.9497111457330799E-3</c:v>
                </c:pt>
                <c:pt idx="1829">
                  <c:v>-1.9505348230564299E-3</c:v>
                </c:pt>
                <c:pt idx="1830">
                  <c:v>-1.95136793695712E-3</c:v>
                </c:pt>
                <c:pt idx="1831">
                  <c:v>-1.95221065239647E-3</c:v>
                </c:pt>
                <c:pt idx="1832">
                  <c:v>-1.95306307468476E-3</c:v>
                </c:pt>
                <c:pt idx="1833">
                  <c:v>-1.9539252503593301E-3</c:v>
                </c:pt>
                <c:pt idx="1834">
                  <c:v>-1.95479716669589E-3</c:v>
                </c:pt>
                <c:pt idx="1835">
                  <c:v>-1.9556787510208698E-3</c:v>
                </c:pt>
                <c:pt idx="1836">
                  <c:v>-1.9565698710905699E-3</c:v>
                </c:pt>
                <c:pt idx="1837">
                  <c:v>-1.9574703373321299E-3</c:v>
                </c:pt>
                <c:pt idx="1838">
                  <c:v>-1.9583799071710701E-3</c:v>
                </c:pt>
                <c:pt idx="1839">
                  <c:v>-1.9592982909920698E-3</c:v>
                </c:pt>
                <c:pt idx="1840">
                  <c:v>-1.9602251589459999E-3</c:v>
                </c:pt>
                <c:pt idx="1841">
                  <c:v>-1.96116014763318E-3</c:v>
                </c:pt>
                <c:pt idx="1842">
                  <c:v>-1.9621028658878899E-3</c:v>
                </c:pt>
                <c:pt idx="1843">
                  <c:v>-1.96305289912432E-3</c:v>
                </c:pt>
                <c:pt idx="1844">
                  <c:v>-1.9640098121608599E-3</c:v>
                </c:pt>
                <c:pt idx="1845">
                  <c:v>-1.9649731507627101E-3</c:v>
                </c:pt>
                <c:pt idx="1846">
                  <c:v>-1.9659424424818602E-3</c:v>
                </c:pt>
                <c:pt idx="1847">
                  <c:v>-1.9669171973661801E-3</c:v>
                </c:pt>
                <c:pt idx="1848">
                  <c:v>-1.9678969089695401E-3</c:v>
                </c:pt>
                <c:pt idx="1849">
                  <c:v>-1.9688810556470798E-3</c:v>
                </c:pt>
                <c:pt idx="1850">
                  <c:v>-1.9698691018022701E-3</c:v>
                </c:pt>
                <c:pt idx="1851">
                  <c:v>-1.9708604985144802E-3</c:v>
                </c:pt>
                <c:pt idx="1852">
                  <c:v>-1.9718546831742501E-3</c:v>
                </c:pt>
                <c:pt idx="1853">
                  <c:v>-1.9728510780534E-3</c:v>
                </c:pt>
                <c:pt idx="1854">
                  <c:v>-1.97384908818324E-3</c:v>
                </c:pt>
                <c:pt idx="1855">
                  <c:v>-1.9748480990252502E-3</c:v>
                </c:pt>
                <c:pt idx="1856">
                  <c:v>-1.9758474743525501E-3</c:v>
                </c:pt>
                <c:pt idx="1857">
                  <c:v>-1.97684655436108E-3</c:v>
                </c:pt>
                <c:pt idx="1858">
                  <c:v>-1.9778446537695301E-3</c:v>
                </c:pt>
                <c:pt idx="1859">
                  <c:v>-1.9788410595102E-3</c:v>
                </c:pt>
                <c:pt idx="1860">
                  <c:v>-1.97983502786358E-3</c:v>
                </c:pt>
                <c:pt idx="1861">
                  <c:v>-1.9808257811803798E-3</c:v>
                </c:pt>
                <c:pt idx="1862">
                  <c:v>-1.9818125046895201E-3</c:v>
                </c:pt>
                <c:pt idx="1863">
                  <c:v>-1.9827943438988599E-3</c:v>
                </c:pt>
                <c:pt idx="1864">
                  <c:v>-1.9837704029848999E-3</c:v>
                </c:pt>
                <c:pt idx="1865">
                  <c:v>-1.98473974422891E-3</c:v>
                </c:pt>
                <c:pt idx="1866">
                  <c:v>-1.98570138840323E-3</c:v>
                </c:pt>
                <c:pt idx="1867">
                  <c:v>-1.9866543159110998E-3</c:v>
                </c:pt>
                <c:pt idx="1868">
                  <c:v>-1.9875974686733499E-3</c:v>
                </c:pt>
                <c:pt idx="1869">
                  <c:v>-1.9885297529097599E-3</c:v>
                </c:pt>
                <c:pt idx="1870">
                  <c:v>-1.9894500432151999E-3</c:v>
                </c:pt>
                <c:pt idx="1871">
                  <c:v>-1.9903571883522499E-3</c:v>
                </c:pt>
                <c:pt idx="1872">
                  <c:v>-1.9912500191554901E-3</c:v>
                </c:pt>
                <c:pt idx="1873">
                  <c:v>-1.99212735863293E-3</c:v>
                </c:pt>
                <c:pt idx="1874">
                  <c:v>-1.9929880340455799E-3</c:v>
                </c:pt>
                <c:pt idx="1875">
                  <c:v>-1.99383089034097E-3</c:v>
                </c:pt>
                <c:pt idx="1876">
                  <c:v>-1.9946548041766899E-3</c:v>
                </c:pt>
                <c:pt idx="1877">
                  <c:v>-1.9954586977605402E-3</c:v>
                </c:pt>
                <c:pt idx="1878">
                  <c:v>-1.9962415520449199E-3</c:v>
                </c:pt>
                <c:pt idx="1879">
                  <c:v>-1.9970024190387198E-3</c:v>
                </c:pt>
                <c:pt idx="1880">
                  <c:v>-1.9977404331260299E-3</c:v>
                </c:pt>
                <c:pt idx="1881">
                  <c:v>-1.9984548209402201E-3</c:v>
                </c:pt>
                <c:pt idx="1882">
                  <c:v>-1.9991449088811899E-3</c:v>
                </c:pt>
                <c:pt idx="1883">
                  <c:v>-1.9998101269441001E-3</c:v>
                </c:pt>
                <c:pt idx="1884">
                  <c:v>-2.0004500078304602E-3</c:v>
                </c:pt>
                <c:pt idx="1885">
                  <c:v>-2.00106418130823E-3</c:v>
                </c:pt>
                <c:pt idx="1886">
                  <c:v>-2.0016523654103799E-3</c:v>
                </c:pt>
                <c:pt idx="1887">
                  <c:v>-2.0022143573797399E-3</c:v>
                </c:pt>
                <c:pt idx="1888">
                  <c:v>-2.0027500277336602E-3</c:v>
                </c:pt>
                <c:pt idx="1889">
                  <c:v>-2.0032593198525601E-3</c:v>
                </c:pt>
                <c:pt idx="1890">
                  <c:v>-2.0037422555869099E-3</c:v>
                </c:pt>
                <c:pt idx="1891">
                  <c:v>-2.00419894511285E-3</c:v>
                </c:pt>
                <c:pt idx="1892">
                  <c:v>-2.0046295977785601E-3</c:v>
                </c:pt>
                <c:pt idx="1893">
                  <c:v>-2.00503453031686E-3</c:v>
                </c:pt>
                <c:pt idx="1894">
                  <c:v>-2.00541416977506E-3</c:v>
                </c:pt>
                <c:pt idx="1895">
                  <c:v>-2.0057690501205901E-3</c:v>
                </c:pt>
                <c:pt idx="1896">
                  <c:v>-2.0060998032604702E-3</c:v>
                </c:pt>
                <c:pt idx="1897">
                  <c:v>-2.0064071463919398E-3</c:v>
                </c:pt>
                <c:pt idx="1898">
                  <c:v>-2.0066918681272898E-3</c:v>
                </c:pt>
                <c:pt idx="1899">
                  <c:v>-2.0069548155288502E-3</c:v>
                </c:pt>
                <c:pt idx="1900">
                  <c:v>-2.0071968834826002E-3</c:v>
                </c:pt>
                <c:pt idx="1901">
                  <c:v>-2.0074190068134598E-3</c:v>
                </c:pt>
                <c:pt idx="1902">
                  <c:v>-2.0076221546920701E-3</c:v>
                </c:pt>
                <c:pt idx="1903">
                  <c:v>-2.0078073262169999E-3</c:v>
                </c:pt>
                <c:pt idx="1904">
                  <c:v>-2.00797554591151E-3</c:v>
                </c:pt>
                <c:pt idx="1905">
                  <c:v>-2.0081278580498601E-3</c:v>
                </c:pt>
                <c:pt idx="1906">
                  <c:v>-2.0082653193129701E-3</c:v>
                </c:pt>
                <c:pt idx="1907">
                  <c:v>-2.0083889898575499E-3</c:v>
                </c:pt>
                <c:pt idx="1908">
                  <c:v>-2.0084999234604999E-3</c:v>
                </c:pt>
                <c:pt idx="1909">
                  <c:v>-2.0085991576175299E-3</c:v>
                </c:pt>
                <c:pt idx="1910">
                  <c:v>-2.0086877045019302E-3</c:v>
                </c:pt>
                <c:pt idx="1911">
                  <c:v>-2.0087665433777598E-3</c:v>
                </c:pt>
                <c:pt idx="1912">
                  <c:v>-2.00883661473169E-3</c:v>
                </c:pt>
                <c:pt idx="1913">
                  <c:v>-2.0088988159613999E-3</c:v>
                </c:pt>
                <c:pt idx="1914">
                  <c:v>-2.0089539982372502E-3</c:v>
                </c:pt>
                <c:pt idx="1915">
                  <c:v>-2.0090029640047499E-3</c:v>
                </c:pt>
                <c:pt idx="1916">
                  <c:v>-2.0090464647325099E-3</c:v>
                </c:pt>
                <c:pt idx="1917">
                  <c:v>-2.0090851986972599E-3</c:v>
                </c:pt>
                <c:pt idx="1918">
                  <c:v>-2.0091198089373001E-3</c:v>
                </c:pt>
                <c:pt idx="1919">
                  <c:v>-2.00915088168297E-3</c:v>
                </c:pt>
                <c:pt idx="1920">
                  <c:v>-2.0091789456851698E-3</c:v>
                </c:pt>
                <c:pt idx="1921">
                  <c:v>-2.0092044726957E-3</c:v>
                </c:pt>
                <c:pt idx="1922">
                  <c:v>-2.0092278791642602E-3</c:v>
                </c:pt>
                <c:pt idx="1923">
                  <c:v>-2.0092495289406099E-3</c:v>
                </c:pt>
                <c:pt idx="1924">
                  <c:v>-2.0092697367117998E-3</c:v>
                </c:pt>
                <c:pt idx="1925">
                  <c:v>-2.0092887719115301E-3</c:v>
                </c:pt>
                <c:pt idx="1926">
                  <c:v>-2.00930686304491E-3</c:v>
                </c:pt>
                <c:pt idx="1927">
                  <c:v>-2.0093242024677299E-3</c:v>
                </c:pt>
                <c:pt idx="1928">
                  <c:v>-2.00934095173855E-3</c:v>
                </c:pt>
                <c:pt idx="1929">
                  <c:v>-2.0093572475020699E-3</c:v>
                </c:pt>
                <c:pt idx="1930">
                  <c:v>-2.0093732077258899E-3</c:v>
                </c:pt>
                <c:pt idx="1931">
                  <c:v>-2.0093889379157598E-3</c:v>
                </c:pt>
                <c:pt idx="1932">
                  <c:v>-2.0094045369507701E-3</c:v>
                </c:pt>
                <c:pt idx="1933">
                  <c:v>-2.0094201022306702E-3</c:v>
                </c:pt>
                <c:pt idx="1934">
                  <c:v>-2.0094357340346299E-3</c:v>
                </c:pt>
                <c:pt idx="1935">
                  <c:v>-2.0094515390754399E-3</c:v>
                </c:pt>
                <c:pt idx="1936">
                  <c:v>-2.0094676333189498E-3</c:v>
                </c:pt>
                <c:pt idx="1937">
                  <c:v>-2.0094841440410701E-3</c:v>
                </c:pt>
                <c:pt idx="1938">
                  <c:v>-2.0095012110488701E-3</c:v>
                </c:pt>
                <c:pt idx="1939">
                  <c:v>-2.0095189868877001E-3</c:v>
                </c:pt>
                <c:pt idx="1940">
                  <c:v>-2.0095376359316E-3</c:v>
                </c:pt>
                <c:pt idx="1941">
                  <c:v>-2.0095573323400898E-3</c:v>
                </c:pt>
                <c:pt idx="1942">
                  <c:v>-2.0095782571135901E-3</c:v>
                </c:pt>
                <c:pt idx="1943">
                  <c:v>-2.0096005946474101E-3</c:v>
                </c:pt>
                <c:pt idx="1944">
                  <c:v>-2.0096245293682699E-3</c:v>
                </c:pt>
                <c:pt idx="1945">
                  <c:v>-2.0096502429987999E-3</c:v>
                </c:pt>
                <c:pt idx="1946">
                  <c:v>-2.0096779129024499E-3</c:v>
                </c:pt>
                <c:pt idx="1947">
                  <c:v>-2.0097077116848E-3</c:v>
                </c:pt>
                <c:pt idx="1948">
                  <c:v>-2.0097398080497699E-3</c:v>
                </c:pt>
                <c:pt idx="1949">
                  <c:v>-2.0097743687485202E-3</c:v>
                </c:pt>
                <c:pt idx="1950">
                  <c:v>-2.0098115615255598E-3</c:v>
                </c:pt>
                <c:pt idx="1951">
                  <c:v>-2.0098515590048199E-3</c:v>
                </c:pt>
                <c:pt idx="1952">
                  <c:v>-2.00989454349373E-3</c:v>
                </c:pt>
                <c:pt idx="1953">
                  <c:v>-2.0099407124047298E-3</c:v>
                </c:pt>
                <c:pt idx="1954">
                  <c:v>-2.00999028357824E-3</c:v>
                </c:pt>
                <c:pt idx="1955">
                  <c:v>-2.01004349924995E-3</c:v>
                </c:pt>
                <c:pt idx="1956">
                  <c:v>-2.0101006272224302E-3</c:v>
                </c:pt>
                <c:pt idx="1957">
                  <c:v>-2.0101619580598301E-3</c:v>
                </c:pt>
                <c:pt idx="1958">
                  <c:v>-2.0102277980372598E-3</c:v>
                </c:pt>
                <c:pt idx="1959">
                  <c:v>-2.0102984587165198E-3</c:v>
                </c:pt>
                <c:pt idx="1960">
                  <c:v>-2.0103742451091102E-3</c:v>
                </c:pt>
                <c:pt idx="1961">
                  <c:v>-2.01045544481652E-3</c:v>
                </c:pt>
                <c:pt idx="1962">
                  <c:v>-2.0105423202701899E-3</c:v>
                </c:pt>
                <c:pt idx="1963">
                  <c:v>-2.0106351051726902E-3</c:v>
                </c:pt>
                <c:pt idx="1964">
                  <c:v>-2.0107340050063501E-3</c:v>
                </c:pt>
                <c:pt idx="1965">
                  <c:v>-2.01083920031406E-3</c:v>
                </c:pt>
                <c:pt idx="1966">
                  <c:v>-2.0109508508812002E-3</c:v>
                </c:pt>
                <c:pt idx="1967">
                  <c:v>-2.0110690989155202E-3</c:v>
                </c:pt>
                <c:pt idx="1968">
                  <c:v>-2.01119406990609E-3</c:v>
                </c:pt>
                <c:pt idx="1969">
                  <c:v>-2.0113258706298898E-3</c:v>
                </c:pt>
                <c:pt idx="1970">
                  <c:v>-2.0114645846572399E-3</c:v>
                </c:pt>
                <c:pt idx="1971">
                  <c:v>-2.0116102662866399E-3</c:v>
                </c:pt>
                <c:pt idx="1972">
                  <c:v>-2.0117629341522099E-3</c:v>
                </c:pt>
                <c:pt idx="1973">
                  <c:v>-2.0119225656104601E-3</c:v>
                </c:pt>
                <c:pt idx="1974">
                  <c:v>-2.0120890926704502E-3</c:v>
                </c:pt>
                <c:pt idx="1975">
                  <c:v>-2.0122623996671699E-3</c:v>
                </c:pt>
                <c:pt idx="1976">
                  <c:v>-2.0124423224219799E-3</c:v>
                </c:pt>
                <c:pt idx="1977">
                  <c:v>-2.0126286482644298E-3</c:v>
                </c:pt>
                <c:pt idx="1978">
                  <c:v>-2.0128211162407802E-3</c:v>
                </c:pt>
                <c:pt idx="1979">
                  <c:v>-2.0130194169328901E-3</c:v>
                </c:pt>
                <c:pt idx="1980">
                  <c:v>-2.0132231916443E-3</c:v>
                </c:pt>
                <c:pt idx="1981">
                  <c:v>-2.0134320310036501E-3</c:v>
                </c:pt>
                <c:pt idx="1982">
                  <c:v>-2.0136454733447298E-3</c:v>
                </c:pt>
                <c:pt idx="1983">
                  <c:v>-2.0138630033193598E-3</c:v>
                </c:pt>
                <c:pt idx="1984">
                  <c:v>-2.0140840512171401E-3</c:v>
                </c:pt>
                <c:pt idx="1985">
                  <c:v>-2.01430799327222E-3</c:v>
                </c:pt>
                <c:pt idx="1986">
                  <c:v>-2.0145341530518001E-3</c:v>
                </c:pt>
                <c:pt idx="1987">
                  <c:v>-2.0147618037617602E-3</c:v>
                </c:pt>
                <c:pt idx="1988">
                  <c:v>-2.0149901712056698E-3</c:v>
                </c:pt>
                <c:pt idx="1989">
                  <c:v>-2.01521843707376E-3</c:v>
                </c:pt>
                <c:pt idx="1990">
                  <c:v>-2.0154457423723101E-3</c:v>
                </c:pt>
                <c:pt idx="1991">
                  <c:v>-2.0156711909172301E-3</c:v>
                </c:pt>
                <c:pt idx="1992">
                  <c:v>-2.0158938529949199E-3</c:v>
                </c:pt>
                <c:pt idx="1993">
                  <c:v>-2.0161127693191002E-3</c:v>
                </c:pt>
                <c:pt idx="1994">
                  <c:v>-2.0163269554244502E-3</c:v>
                </c:pt>
                <c:pt idx="1995">
                  <c:v>-2.0165354065140402E-3</c:v>
                </c:pt>
                <c:pt idx="1996">
                  <c:v>-2.0167371027310899E-3</c:v>
                </c:pt>
                <c:pt idx="1997">
                  <c:v>-2.0169310147560601E-3</c:v>
                </c:pt>
                <c:pt idx="1998">
                  <c:v>-2.0171161097051402E-3</c:v>
                </c:pt>
                <c:pt idx="1999">
                  <c:v>-2.0172913573385299E-3</c:v>
                </c:pt>
                <c:pt idx="2000">
                  <c:v>-2.01745573668051E-3</c:v>
                </c:pt>
                <c:pt idx="2001">
                  <c:v>-2.01760824311024E-3</c:v>
                </c:pt>
                <c:pt idx="2002">
                  <c:v>-2.0177478959502201E-3</c:v>
                </c:pt>
                <c:pt idx="2003">
                  <c:v>-2.01787374644103E-3</c:v>
                </c:pt>
                <c:pt idx="2004">
                  <c:v>-2.0179848859404798E-3</c:v>
                </c:pt>
                <c:pt idx="2005">
                  <c:v>-2.01808045411231E-3</c:v>
                </c:pt>
                <c:pt idx="2006">
                  <c:v>-2.0181596469208301E-3</c:v>
                </c:pt>
                <c:pt idx="2007">
                  <c:v>-2.01822172424949E-3</c:v>
                </c:pt>
                <c:pt idx="2008">
                  <c:v>-2.0182660170239902E-3</c:v>
                </c:pt>
                <c:pt idx="2009">
                  <c:v>-2.0182919336636101E-3</c:v>
                </c:pt>
                <c:pt idx="2010">
                  <c:v>-2.0182989656604301E-3</c:v>
                </c:pt>
                <c:pt idx="2011">
                  <c:v>-2.0182866919733001E-3</c:v>
                </c:pt>
                <c:pt idx="2012">
                  <c:v>-2.0182547819120799E-3</c:v>
                </c:pt>
                <c:pt idx="2013">
                  <c:v>-2.0182029961758399E-3</c:v>
                </c:pt>
                <c:pt idx="2014">
                  <c:v>-2.0181311858606201E-3</c:v>
                </c:pt>
                <c:pt idx="2015">
                  <c:v>-2.0180392894075701E-3</c:v>
                </c:pt>
                <c:pt idx="2016">
                  <c:v>-2.01792732771629E-3</c:v>
                </c:pt>
                <c:pt idx="2017">
                  <c:v>-2.0177953977941602E-3</c:v>
                </c:pt>
                <c:pt idx="2018">
                  <c:v>-2.0176436654448298E-3</c:v>
                </c:pt>
                <c:pt idx="2019">
                  <c:v>-2.0174723574672201E-3</c:v>
                </c:pt>
                <c:pt idx="2020">
                  <c:v>-2.01728175382532E-3</c:v>
                </c:pt>
                <c:pt idx="2021">
                  <c:v>-2.0170721801799898E-3</c:v>
                </c:pt>
                <c:pt idx="2022">
                  <c:v>-2.0168440012364101E-3</c:v>
                </c:pt>
                <c:pt idx="2023">
                  <c:v>-2.0165976153903001E-3</c:v>
                </c:pt>
                <c:pt idx="2024">
                  <c:v>-2.0163334512073201E-3</c:v>
                </c:pt>
                <c:pt idx="2025">
                  <c:v>-2.0160519660870199E-3</c:v>
                </c:pt>
                <c:pt idx="2026">
                  <c:v>-2.0157536471203598E-3</c:v>
                </c:pt>
                <c:pt idx="2027">
                  <c:v>-2.0154390135631302E-3</c:v>
                </c:pt>
                <c:pt idx="2028">
                  <c:v>-2.0151086198309902E-3</c:v>
                </c:pt>
                <c:pt idx="2029">
                  <c:v>-2.0147630575722401E-3</c:v>
                </c:pt>
                <c:pt idx="2030">
                  <c:v>-2.0144029555094201E-3</c:v>
                </c:pt>
                <c:pt idx="2031">
                  <c:v>-2.0140289762509401E-3</c:v>
                </c:pt>
                <c:pt idx="2032">
                  <c:v>-2.0136418101418998E-3</c:v>
                </c:pt>
                <c:pt idx="2033">
                  <c:v>-2.01324216703693E-3</c:v>
                </c:pt>
                <c:pt idx="2034">
                  <c:v>-2.0128307674877402E-3</c:v>
                </c:pt>
                <c:pt idx="2035">
                  <c:v>-2.01240833492531E-3</c:v>
                </c:pt>
                <c:pt idx="2036">
                  <c:v>-2.0119755901098499E-3</c:v>
                </c:pt>
                <c:pt idx="2037">
                  <c:v>-2.01153324842108E-3</c:v>
                </c:pt>
                <c:pt idx="2038">
                  <c:v>-2.0110820198403498E-3</c:v>
                </c:pt>
                <c:pt idx="2039">
                  <c:v>-2.01062261082367E-3</c:v>
                </c:pt>
                <c:pt idx="2040">
                  <c:v>-2.01015572697079E-3</c:v>
                </c:pt>
                <c:pt idx="2041">
                  <c:v>-2.0096820753749902E-3</c:v>
                </c:pt>
                <c:pt idx="2042">
                  <c:v>-2.0092023658719498E-3</c:v>
                </c:pt>
                <c:pt idx="2043">
                  <c:v>-2.00871731083545E-3</c:v>
                </c:pt>
                <c:pt idx="2044">
                  <c:v>-2.0082276236747299E-3</c:v>
                </c:pt>
                <c:pt idx="2045">
                  <c:v>-2.00773401650834E-3</c:v>
                </c:pt>
                <c:pt idx="2046">
                  <c:v>-2.0072371976728601E-3</c:v>
                </c:pt>
                <c:pt idx="2047">
                  <c:v>-2.0067378696304798E-3</c:v>
                </c:pt>
                <c:pt idx="2048">
                  <c:v>-2.00623672764467E-3</c:v>
                </c:pt>
                <c:pt idx="2049">
                  <c:v>-2.0057344592603601E-3</c:v>
                </c:pt>
                <c:pt idx="2050">
                  <c:v>-2.0052317443844401E-3</c:v>
                </c:pt>
                <c:pt idx="2051">
                  <c:v>-2.0047292555577501E-3</c:v>
                </c:pt>
                <c:pt idx="2052">
                  <c:v>-2.0042276580086102E-3</c:v>
                </c:pt>
                <c:pt idx="2053">
                  <c:v>-2.0037276091394302E-3</c:v>
                </c:pt>
                <c:pt idx="2054">
                  <c:v>-2.0032297573070899E-3</c:v>
                </c:pt>
                <c:pt idx="2055">
                  <c:v>-2.00273473991821E-3</c:v>
                </c:pt>
                <c:pt idx="2056">
                  <c:v>-2.0022431810433E-3</c:v>
                </c:pt>
                <c:pt idx="2057">
                  <c:v>-2.0017556887884E-3</c:v>
                </c:pt>
                <c:pt idx="2058">
                  <c:v>-2.0012728526668799E-3</c:v>
                </c:pt>
                <c:pt idx="2059">
                  <c:v>-2.0007952410857999E-3</c:v>
                </c:pt>
                <c:pt idx="2060">
                  <c:v>-2.0003233989721999E-3</c:v>
                </c:pt>
                <c:pt idx="2061">
                  <c:v>-1.9998578454337901E-3</c:v>
                </c:pt>
                <c:pt idx="2062">
                  <c:v>-1.9993990713401098E-3</c:v>
                </c:pt>
                <c:pt idx="2063">
                  <c:v>-1.9989475366990299E-3</c:v>
                </c:pt>
                <c:pt idx="2064">
                  <c:v>-1.99850366779493E-3</c:v>
                </c:pt>
                <c:pt idx="2065">
                  <c:v>-1.99806785408716E-3</c:v>
                </c:pt>
                <c:pt idx="2066">
                  <c:v>-1.9976404449394002E-3</c:v>
                </c:pt>
                <c:pt idx="2067">
                  <c:v>-1.9972217462260102E-3</c:v>
                </c:pt>
                <c:pt idx="2068">
                  <c:v>-1.9968120168814101E-3</c:v>
                </c:pt>
                <c:pt idx="2069">
                  <c:v>-1.9964114654205801E-3</c:v>
                </c:pt>
                <c:pt idx="2070">
                  <c:v>-1.9960202465067901E-3</c:v>
                </c:pt>
                <c:pt idx="2071">
                  <c:v>-1.9956384576526199E-3</c:v>
                </c:pt>
                <c:pt idx="2072">
                  <c:v>-1.9952661362231299E-3</c:v>
                </c:pt>
                <c:pt idx="2073">
                  <c:v>-1.9949032569156599E-3</c:v>
                </c:pt>
                <c:pt idx="2074">
                  <c:v>-1.9945497299303002E-3</c:v>
                </c:pt>
                <c:pt idx="2075">
                  <c:v>-1.9942053999919499E-3</c:v>
                </c:pt>
                <c:pt idx="2076">
                  <c:v>-1.9938700463751399E-3</c:v>
                </c:pt>
                <c:pt idx="2077">
                  <c:v>-1.9935433840156899E-3</c:v>
                </c:pt>
                <c:pt idx="2078">
                  <c:v>-1.99322506579879E-3</c:v>
                </c:pt>
                <c:pt idx="2079">
                  <c:v>-1.9929146860710001E-3</c:v>
                </c:pt>
                <c:pt idx="2080">
                  <c:v>-1.9926117854376698E-3</c:v>
                </c:pt>
                <c:pt idx="2081">
                  <c:v>-1.9923158568399498E-3</c:v>
                </c:pt>
                <c:pt idx="2082">
                  <c:v>-1.9920263528621202E-3</c:v>
                </c:pt>
                <c:pt idx="2083">
                  <c:v>-1.99174269408271E-3</c:v>
                </c:pt>
                <c:pt idx="2084">
                  <c:v>-1.9914642781922402E-3</c:v>
                </c:pt>
                <c:pt idx="2085">
                  <c:v>-1.9911904894669898E-3</c:v>
                </c:pt>
                <c:pt idx="2086">
                  <c:v>-1.9909207081662602E-3</c:v>
                </c:pt>
                <c:pt idx="2087">
                  <c:v>-1.9906543194043299E-3</c:v>
                </c:pt>
                <c:pt idx="2088">
                  <c:v>-1.99039072115421E-3</c:v>
                </c:pt>
                <c:pt idx="2089">
                  <c:v>-1.9901293311207898E-3</c:v>
                </c:pt>
                <c:pt idx="2090">
                  <c:v>-1.98986959236106E-3</c:v>
                </c:pt>
                <c:pt idx="2091">
                  <c:v>-1.9896109775886699E-3</c:v>
                </c:pt>
                <c:pt idx="2092">
                  <c:v>-1.9893529922017199E-3</c:v>
                </c:pt>
                <c:pt idx="2093">
                  <c:v>-1.9890951761259699E-3</c:v>
                </c:pt>
                <c:pt idx="2094">
                  <c:v>-1.9888371047175201E-3</c:v>
                </c:pt>
                <c:pt idx="2095">
                  <c:v>-1.9885783891043E-3</c:v>
                </c:pt>
                <c:pt idx="2096">
                  <c:v>-1.9883186765416502E-3</c:v>
                </c:pt>
                <c:pt idx="2097">
                  <c:v>-1.98805765141319E-3</c:v>
                </c:pt>
                <c:pt idx="2098">
                  <c:v>-1.9877950374631598E-3</c:v>
                </c:pt>
                <c:pt idx="2099">
                  <c:v>-1.9875306015432401E-3</c:v>
                </c:pt>
                <c:pt idx="2100">
                  <c:v>-1.9872641587565299E-3</c:v>
                </c:pt>
                <c:pt idx="2101">
                  <c:v>-1.9869955783830299E-3</c:v>
                </c:pt>
                <c:pt idx="2102">
                  <c:v>-1.9867247896464399E-3</c:v>
                </c:pt>
                <c:pt idx="2103">
                  <c:v>-1.98645178624494E-3</c:v>
                </c:pt>
                <c:pt idx="2104">
                  <c:v>-1.9861766287828102E-3</c:v>
                </c:pt>
                <c:pt idx="2105">
                  <c:v>-1.9858994446406899E-3</c:v>
                </c:pt>
                <c:pt idx="2106">
                  <c:v>-1.9856204253925502E-3</c:v>
                </c:pt>
                <c:pt idx="2107">
                  <c:v>-1.9853398223359099E-3</c:v>
                </c:pt>
                <c:pt idx="2108">
                  <c:v>-1.9850579410315601E-3</c:v>
                </c:pt>
                <c:pt idx="2109">
                  <c:v>-1.9847751357634298E-3</c:v>
                </c:pt>
                <c:pt idx="2110">
                  <c:v>-1.9844918046571201E-3</c:v>
                </c:pt>
                <c:pt idx="2111">
                  <c:v>-1.9842083858104898E-3</c:v>
                </c:pt>
                <c:pt idx="2112">
                  <c:v>-1.9839253544187002E-3</c:v>
                </c:pt>
                <c:pt idx="2113">
                  <c:v>-1.9836432205224798E-3</c:v>
                </c:pt>
                <c:pt idx="2114">
                  <c:v>-1.9833625268660701E-3</c:v>
                </c:pt>
                <c:pt idx="2115">
                  <c:v>-1.9830838463298001E-3</c:v>
                </c:pt>
                <c:pt idx="2116">
                  <c:v>-1.9828077785902201E-3</c:v>
                </c:pt>
                <c:pt idx="2117">
                  <c:v>-1.9825349458792801E-3</c:v>
                </c:pt>
                <c:pt idx="2118">
                  <c:v>-1.98226598799262E-3</c:v>
                </c:pt>
                <c:pt idx="2119">
                  <c:v>-1.9820015568541602E-3</c:v>
                </c:pt>
                <c:pt idx="2120">
                  <c:v>-1.9817423110474399E-3</c:v>
                </c:pt>
                <c:pt idx="2121">
                  <c:v>-1.9814889106578898E-3</c:v>
                </c:pt>
                <c:pt idx="2122">
                  <c:v>-1.9812420126731202E-3</c:v>
                </c:pt>
                <c:pt idx="2123">
                  <c:v>-1.98100226699973E-3</c:v>
                </c:pt>
                <c:pt idx="2124">
                  <c:v>-1.9807703130370201E-3</c:v>
                </c:pt>
                <c:pt idx="2125">
                  <c:v>-1.9805467766319299E-3</c:v>
                </c:pt>
                <c:pt idx="2126">
                  <c:v>-1.9803322672520898E-3</c:v>
                </c:pt>
                <c:pt idx="2127">
                  <c:v>-1.9801273752387801E-3</c:v>
                </c:pt>
                <c:pt idx="2128">
                  <c:v>-1.9799326691197099E-3</c:v>
                </c:pt>
                <c:pt idx="2129">
                  <c:v>-1.9797486930280602E-3</c:v>
                </c:pt>
                <c:pt idx="2130">
                  <c:v>-1.9795759643647902E-3</c:v>
                </c:pt>
                <c:pt idx="2131">
                  <c:v>-1.9794149718299001E-3</c:v>
                </c:pt>
                <c:pt idx="2132">
                  <c:v>-1.9792661739448602E-3</c:v>
                </c:pt>
                <c:pt idx="2133">
                  <c:v>-1.9791299981050201E-3</c:v>
                </c:pt>
                <c:pt idx="2134">
                  <c:v>-1.97900684016269E-3</c:v>
                </c:pt>
                <c:pt idx="2135">
                  <c:v>-1.9788970644696101E-3</c:v>
                </c:pt>
                <c:pt idx="2136">
                  <c:v>-1.9788010043081E-3</c:v>
                </c:pt>
                <c:pt idx="2137">
                  <c:v>-1.9787189626066502E-3</c:v>
                </c:pt>
                <c:pt idx="2138">
                  <c:v>-1.9786512128604399E-3</c:v>
                </c:pt>
                <c:pt idx="2139">
                  <c:v>-1.9785980001465601E-3</c:v>
                </c:pt>
                <c:pt idx="2140">
                  <c:v>-1.9785595421383702E-3</c:v>
                </c:pt>
                <c:pt idx="2141">
                  <c:v>-1.9785360299878802E-3</c:v>
                </c:pt>
                <c:pt idx="2142">
                  <c:v>-1.97852762897073E-3</c:v>
                </c:pt>
                <c:pt idx="2143">
                  <c:v>-1.9785344787798301E-3</c:v>
                </c:pt>
                <c:pt idx="2144">
                  <c:v>-1.9785566934136301E-3</c:v>
                </c:pt>
                <c:pt idx="2145">
                  <c:v>-1.97859436062214E-3</c:v>
                </c:pt>
                <c:pt idx="2146">
                  <c:v>-1.9786475409429901E-3</c:v>
                </c:pt>
                <c:pt idx="2147">
                  <c:v>-1.9787162663686599E-3</c:v>
                </c:pt>
                <c:pt idx="2148">
                  <c:v>-1.97880053874096E-3</c:v>
                </c:pt>
                <c:pt idx="2149">
                  <c:v>-1.9789003279673699E-3</c:v>
                </c:pt>
                <c:pt idx="2150">
                  <c:v>-1.9790155702105799E-3</c:v>
                </c:pt>
                <c:pt idx="2151">
                  <c:v>-1.9791461662126801E-3</c:v>
                </c:pt>
                <c:pt idx="2152">
                  <c:v>-1.9792919799762102E-3</c:v>
                </c:pt>
                <c:pt idx="2153">
                  <c:v>-1.9794528380245998E-3</c:v>
                </c:pt>
                <c:pt idx="2154">
                  <c:v>-1.97962852948291E-3</c:v>
                </c:pt>
                <c:pt idx="2155">
                  <c:v>-1.9798188071517299E-3</c:v>
                </c:pt>
                <c:pt idx="2156">
                  <c:v>-1.9800233896855898E-3</c:v>
                </c:pt>
                <c:pt idx="2157">
                  <c:v>-1.9802419648505998E-3</c:v>
                </c:pt>
                <c:pt idx="2158">
                  <c:v>-1.9804741937439899E-3</c:v>
                </c:pt>
                <c:pt idx="2159">
                  <c:v>-1.9807197157325801E-3</c:v>
                </c:pt>
                <c:pt idx="2160">
                  <c:v>-1.9809781538252902E-3</c:v>
                </c:pt>
                <c:pt idx="2161">
                  <c:v>-1.9812491201359399E-3</c:v>
                </c:pt>
                <c:pt idx="2162">
                  <c:v>-1.98153222110705E-3</c:v>
                </c:pt>
                <c:pt idx="2163">
                  <c:v>-1.9818270621430102E-3</c:v>
                </c:pt>
                <c:pt idx="2164">
                  <c:v>-1.9821332513411398E-3</c:v>
                </c:pt>
                <c:pt idx="2165">
                  <c:v>-1.9824504020288401E-3</c:v>
                </c:pt>
                <c:pt idx="2166">
                  <c:v>-1.98277813393447E-3</c:v>
                </c:pt>
                <c:pt idx="2167">
                  <c:v>-1.9831160729591501E-3</c:v>
                </c:pt>
                <c:pt idx="2168">
                  <c:v>-1.98346384976349E-3</c:v>
                </c:pt>
                <c:pt idx="2169">
                  <c:v>-1.98382109759344E-3</c:v>
                </c:pt>
                <c:pt idx="2170">
                  <c:v>-1.9841874499737801E-3</c:v>
                </c:pt>
                <c:pt idx="2171">
                  <c:v>-1.98456253892437E-3</c:v>
                </c:pt>
                <c:pt idx="2172">
                  <c:v>-1.9849459942615599E-3</c:v>
                </c:pt>
                <c:pt idx="2173">
                  <c:v>-1.9853374442500402E-3</c:v>
                </c:pt>
                <c:pt idx="2174">
                  <c:v>-1.9857365175332598E-3</c:v>
                </c:pt>
                <c:pt idx="2175">
                  <c:v>-1.98614284589794E-3</c:v>
                </c:pt>
                <c:pt idx="2176">
                  <c:v>-1.9865560672175102E-3</c:v>
                </c:pt>
                <c:pt idx="2177">
                  <c:v>-1.9869758278415199E-3</c:v>
                </c:pt>
                <c:pt idx="2178">
                  <c:v>-1.9874017838601502E-3</c:v>
                </c:pt>
                <c:pt idx="2179">
                  <c:v>-1.9878336009294499E-3</c:v>
                </c:pt>
                <c:pt idx="2180">
                  <c:v>-1.9882709527045302E-3</c:v>
                </c:pt>
                <c:pt idx="2181">
                  <c:v>-1.9887135182031302E-3</c:v>
                </c:pt>
                <c:pt idx="2182">
                  <c:v>-1.9891609786304798E-3</c:v>
                </c:pt>
                <c:pt idx="2183">
                  <c:v>-1.98961301420395E-3</c:v>
                </c:pt>
                <c:pt idx="2184">
                  <c:v>-1.9900693014297298E-3</c:v>
                </c:pt>
                <c:pt idx="2185">
                  <c:v>-1.9905295110545498E-3</c:v>
                </c:pt>
                <c:pt idx="2186">
                  <c:v>-1.9909932343366199E-3</c:v>
                </c:pt>
                <c:pt idx="2187">
                  <c:v>-1.99145977480048E-3</c:v>
                </c:pt>
                <c:pt idx="2188">
                  <c:v>-1.99192889159435E-3</c:v>
                </c:pt>
                <c:pt idx="2189">
                  <c:v>-1.9924003082712502E-3</c:v>
                </c:pt>
                <c:pt idx="2190">
                  <c:v>-1.9928736926652E-3</c:v>
                </c:pt>
                <c:pt idx="2191">
                  <c:v>-1.9933486844912001E-3</c:v>
                </c:pt>
                <c:pt idx="2192">
                  <c:v>-1.99382490210416E-3</c:v>
                </c:pt>
                <c:pt idx="2193">
                  <c:v>-1.9943019440851598E-3</c:v>
                </c:pt>
                <c:pt idx="2194">
                  <c:v>-1.9947793889001399E-3</c:v>
                </c:pt>
                <c:pt idx="2195">
                  <c:v>-1.9952567941376202E-3</c:v>
                </c:pt>
                <c:pt idx="2196">
                  <c:v>-1.9957336958711298E-3</c:v>
                </c:pt>
                <c:pt idx="2197">
                  <c:v>-1.9962096082953898E-3</c:v>
                </c:pt>
                <c:pt idx="2198">
                  <c:v>-1.99668402369047E-3</c:v>
                </c:pt>
                <c:pt idx="2199">
                  <c:v>-1.9971564126424401E-3</c:v>
                </c:pt>
                <c:pt idx="2200">
                  <c:v>-1.9976262244005001E-3</c:v>
                </c:pt>
                <c:pt idx="2201">
                  <c:v>-1.9980928872614799E-3</c:v>
                </c:pt>
                <c:pt idx="2202">
                  <c:v>-1.9985558089955901E-3</c:v>
                </c:pt>
                <c:pt idx="2203">
                  <c:v>-1.9990143773900501E-3</c:v>
                </c:pt>
                <c:pt idx="2204">
                  <c:v>-1.99946796104384E-3</c:v>
                </c:pt>
                <c:pt idx="2205">
                  <c:v>-1.9999159105194E-3</c:v>
                </c:pt>
                <c:pt idx="2206">
                  <c:v>-2.0003575599560502E-3</c:v>
                </c:pt>
                <c:pt idx="2207">
                  <c:v>-2.0007922292043E-3</c:v>
                </c:pt>
                <c:pt idx="2208">
                  <c:v>-2.0012192265416802E-3</c:v>
                </c:pt>
                <c:pt idx="2209">
                  <c:v>-2.00163785199307E-3</c:v>
                </c:pt>
                <c:pt idx="2210">
                  <c:v>-2.0020474012828501E-3</c:v>
                </c:pt>
                <c:pt idx="2211">
                  <c:v>-2.0024471704012899E-3</c:v>
                </c:pt>
                <c:pt idx="2212">
                  <c:v>-2.0028364607352299E-3</c:v>
                </c:pt>
                <c:pt idx="2213">
                  <c:v>-2.0032145846541399E-3</c:v>
                </c:pt>
                <c:pt idx="2214">
                  <c:v>-2.0035808713736499E-3</c:v>
                </c:pt>
                <c:pt idx="2215">
                  <c:v>-2.0039346729401799E-3</c:v>
                </c:pt>
                <c:pt idx="2216">
                  <c:v>-2.0042753704091398E-3</c:v>
                </c:pt>
                <c:pt idx="2217">
                  <c:v>-2.0046023728808298E-3</c:v>
                </c:pt>
                <c:pt idx="2218">
                  <c:v>-2.0049151075395501E-3</c:v>
                </c:pt>
                <c:pt idx="2219">
                  <c:v>-2.0052130430367201E-3</c:v>
                </c:pt>
                <c:pt idx="2220">
                  <c:v>-2.00549573251088E-3</c:v>
                </c:pt>
                <c:pt idx="2221">
                  <c:v>-2.0057628018391102E-3</c:v>
                </c:pt>
                <c:pt idx="2222">
                  <c:v>-2.0060139361282401E-3</c:v>
                </c:pt>
                <c:pt idx="2223">
                  <c:v>-2.0062488769112801E-3</c:v>
                </c:pt>
                <c:pt idx="2224">
                  <c:v>-2.0064673876582801E-3</c:v>
                </c:pt>
                <c:pt idx="2225">
                  <c:v>-2.00666924946802E-3</c:v>
                </c:pt>
                <c:pt idx="2226">
                  <c:v>-2.00685429121131E-3</c:v>
                </c:pt>
                <c:pt idx="2227">
                  <c:v>-2.0070223966071098E-3</c:v>
                </c:pt>
                <c:pt idx="2228">
                  <c:v>-2.0071734991743799E-3</c:v>
                </c:pt>
                <c:pt idx="2229">
                  <c:v>-2.0073075760231999E-3</c:v>
                </c:pt>
                <c:pt idx="2230">
                  <c:v>-2.0074246403245901E-3</c:v>
                </c:pt>
                <c:pt idx="2231">
                  <c:v>-2.0075247376718499E-3</c:v>
                </c:pt>
                <c:pt idx="2232">
                  <c:v>-2.0076079452024799E-3</c:v>
                </c:pt>
                <c:pt idx="2233">
                  <c:v>-2.0076743722276299E-3</c:v>
                </c:pt>
                <c:pt idx="2234">
                  <c:v>-2.0077241618031202E-3</c:v>
                </c:pt>
                <c:pt idx="2235">
                  <c:v>-2.0077574923475202E-3</c:v>
                </c:pt>
                <c:pt idx="2236">
                  <c:v>-2.0077745798173E-3</c:v>
                </c:pt>
                <c:pt idx="2237">
                  <c:v>-2.0077756800637499E-3</c:v>
                </c:pt>
                <c:pt idx="2238">
                  <c:v>-2.0077610904858999E-3</c:v>
                </c:pt>
                <c:pt idx="2239">
                  <c:v>-2.0077311504625001E-3</c:v>
                </c:pt>
                <c:pt idx="2240">
                  <c:v>-2.0076862401427801E-3</c:v>
                </c:pt>
                <c:pt idx="2241">
                  <c:v>-2.0076267775608601E-3</c:v>
                </c:pt>
                <c:pt idx="2242">
                  <c:v>-2.0075532144667699E-3</c:v>
                </c:pt>
                <c:pt idx="2243">
                  <c:v>-2.00746603146147E-3</c:v>
                </c:pt>
                <c:pt idx="2244">
                  <c:v>-2.00736573311835E-3</c:v>
                </c:pt>
                <c:pt idx="2245">
                  <c:v>-2.00725284367186E-3</c:v>
                </c:pt>
                <c:pt idx="2246">
                  <c:v>-2.0071279037729502E-3</c:v>
                </c:pt>
                <c:pt idx="2247">
                  <c:v>-2.0069914685509199E-3</c:v>
                </c:pt>
                <c:pt idx="2248">
                  <c:v>-2.0068441069663301E-3</c:v>
                </c:pt>
                <c:pt idx="2249">
                  <c:v>-2.0066864022566201E-3</c:v>
                </c:pt>
                <c:pt idx="2250">
                  <c:v>-2.0065189531274599E-3</c:v>
                </c:pt>
                <c:pt idx="2251">
                  <c:v>-2.0063423751663502E-3</c:v>
                </c:pt>
                <c:pt idx="2252">
                  <c:v>-2.0061573019499999E-3</c:v>
                </c:pt>
                <c:pt idx="2253">
                  <c:v>-2.00596438543028E-3</c:v>
                </c:pt>
                <c:pt idx="2254">
                  <c:v>-2.0057642954480299E-3</c:v>
                </c:pt>
                <c:pt idx="2255">
                  <c:v>-2.0055577184644601E-3</c:v>
                </c:pt>
                <c:pt idx="2256">
                  <c:v>-2.0053453557893602E-3</c:v>
                </c:pt>
                <c:pt idx="2257">
                  <c:v>-2.0051279215966698E-3</c:v>
                </c:pt>
                <c:pt idx="2258">
                  <c:v>-2.0049061409992499E-3</c:v>
                </c:pt>
                <c:pt idx="2259">
                  <c:v>-2.0046807484410002E-3</c:v>
                </c:pt>
                <c:pt idx="2260">
                  <c:v>-2.0044524865392701E-3</c:v>
                </c:pt>
                <c:pt idx="2261">
                  <c:v>-2.0042221051017601E-3</c:v>
                </c:pt>
                <c:pt idx="2262">
                  <c:v>-2.0039903600375299E-3</c:v>
                </c:pt>
                <c:pt idx="2263">
                  <c:v>-2.0037580122412302E-3</c:v>
                </c:pt>
                <c:pt idx="2264">
                  <c:v>-2.0035258266358799E-3</c:v>
                </c:pt>
                <c:pt idx="2265">
                  <c:v>-2.0032945711887002E-3</c:v>
                </c:pt>
                <c:pt idx="2266">
                  <c:v>-2.0030650155317101E-3</c:v>
                </c:pt>
                <c:pt idx="2267">
                  <c:v>-2.0028379292413301E-3</c:v>
                </c:pt>
                <c:pt idx="2268">
                  <c:v>-2.0026140800818398E-3</c:v>
                </c:pt>
                <c:pt idx="2269">
                  <c:v>-2.00239423209695E-3</c:v>
                </c:pt>
                <c:pt idx="2270">
                  <c:v>-2.0021791424207399E-3</c:v>
                </c:pt>
                <c:pt idx="2271">
                  <c:v>-2.0019695591704302E-3</c:v>
                </c:pt>
                <c:pt idx="2272">
                  <c:v>-2.0017662112640599E-3</c:v>
                </c:pt>
                <c:pt idx="2273">
                  <c:v>-2.0015697671958502E-3</c:v>
                </c:pt>
                <c:pt idx="2274">
                  <c:v>-2.0013809044772202E-3</c:v>
                </c:pt>
                <c:pt idx="2275">
                  <c:v>-2.0012004650356101E-3</c:v>
                </c:pt>
                <c:pt idx="2276">
                  <c:v>-2.0010292258781301E-3</c:v>
                </c:pt>
                <c:pt idx="2277">
                  <c:v>-2.0008676711816501E-3</c:v>
                </c:pt>
                <c:pt idx="2278">
                  <c:v>-2.0007161364368701E-3</c:v>
                </c:pt>
                <c:pt idx="2279">
                  <c:v>-2.0005750267380299E-3</c:v>
                </c:pt>
                <c:pt idx="2280">
                  <c:v>-2.0004449271781599E-3</c:v>
                </c:pt>
                <c:pt idx="2281">
                  <c:v>-2.0003263816777998E-3</c:v>
                </c:pt>
                <c:pt idx="2282">
                  <c:v>-2.00021977099526E-3</c:v>
                </c:pt>
                <c:pt idx="2283">
                  <c:v>-2.0001253760175801E-3</c:v>
                </c:pt>
                <c:pt idx="2284">
                  <c:v>-2.000043391349E-3</c:v>
                </c:pt>
                <c:pt idx="2285">
                  <c:v>-1.99997393015201E-3</c:v>
                </c:pt>
                <c:pt idx="2286">
                  <c:v>-1.9999169644737201E-3</c:v>
                </c:pt>
                <c:pt idx="2287">
                  <c:v>-1.99987242316184E-3</c:v>
                </c:pt>
                <c:pt idx="2288">
                  <c:v>-1.9998404508134401E-3</c:v>
                </c:pt>
                <c:pt idx="2289">
                  <c:v>-1.99982112683625E-3</c:v>
                </c:pt>
                <c:pt idx="2290">
                  <c:v>-1.9998141702445402E-3</c:v>
                </c:pt>
                <c:pt idx="2291">
                  <c:v>-1.9998191078404201E-3</c:v>
                </c:pt>
                <c:pt idx="2292">
                  <c:v>-1.9998355444068201E-3</c:v>
                </c:pt>
                <c:pt idx="2293">
                  <c:v>-1.9998632511761E-3</c:v>
                </c:pt>
                <c:pt idx="2294">
                  <c:v>-1.9999017852690699E-3</c:v>
                </c:pt>
                <c:pt idx="2295">
                  <c:v>-1.9999505682310398E-3</c:v>
                </c:pt>
                <c:pt idx="2296">
                  <c:v>-2.0000093026019202E-3</c:v>
                </c:pt>
                <c:pt idx="2297">
                  <c:v>-2.0000776029602402E-3</c:v>
                </c:pt>
                <c:pt idx="2298">
                  <c:v>-2.0001547776956402E-3</c:v>
                </c:pt>
                <c:pt idx="2299">
                  <c:v>-2.0002399587252802E-3</c:v>
                </c:pt>
                <c:pt idx="2300">
                  <c:v>-2.0003322309518502E-3</c:v>
                </c:pt>
                <c:pt idx="2301">
                  <c:v>-2.0004311196050498E-3</c:v>
                </c:pt>
                <c:pt idx="2302">
                  <c:v>-2.0005364770154898E-3</c:v>
                </c:pt>
                <c:pt idx="2303">
                  <c:v>-2.0006477658504902E-3</c:v>
                </c:pt>
                <c:pt idx="2304">
                  <c:v>-2.0007640550953501E-3</c:v>
                </c:pt>
                <c:pt idx="2305">
                  <c:v>-2.0008841788638999E-3</c:v>
                </c:pt>
                <c:pt idx="2306">
                  <c:v>-2.0010073329940802E-3</c:v>
                </c:pt>
                <c:pt idx="2307">
                  <c:v>-2.0011333821769901E-3</c:v>
                </c:pt>
                <c:pt idx="2308">
                  <c:v>-2.0012620070597102E-3</c:v>
                </c:pt>
                <c:pt idx="2309">
                  <c:v>-2.00139231583035E-3</c:v>
                </c:pt>
                <c:pt idx="2310">
                  <c:v>-2.0015231465783699E-3</c:v>
                </c:pt>
                <c:pt idx="2311">
                  <c:v>-2.0016537787894599E-3</c:v>
                </c:pt>
                <c:pt idx="2312">
                  <c:v>-2.0017840679765701E-3</c:v>
                </c:pt>
                <c:pt idx="2313">
                  <c:v>-2.0019135939813399E-3</c:v>
                </c:pt>
                <c:pt idx="2314">
                  <c:v>-2.0020415917685699E-3</c:v>
                </c:pt>
                <c:pt idx="2315">
                  <c:v>-2.0021676251906098E-3</c:v>
                </c:pt>
                <c:pt idx="2316">
                  <c:v>-2.0022911073150798E-3</c:v>
                </c:pt>
                <c:pt idx="2317">
                  <c:v>-2.0024114348880799E-3</c:v>
                </c:pt>
                <c:pt idx="2318">
                  <c:v>-2.00252889585325E-3</c:v>
                </c:pt>
                <c:pt idx="2319">
                  <c:v>-2.0026432594749898E-3</c:v>
                </c:pt>
                <c:pt idx="2320">
                  <c:v>-2.0027537012843001E-3</c:v>
                </c:pt>
                <c:pt idx="2321">
                  <c:v>-2.0028602245414002E-3</c:v>
                </c:pt>
                <c:pt idx="2322">
                  <c:v>-2.0029627594568698E-3</c:v>
                </c:pt>
                <c:pt idx="2323">
                  <c:v>-2.0030608124589201E-3</c:v>
                </c:pt>
                <c:pt idx="2324">
                  <c:v>-2.0031543560901899E-3</c:v>
                </c:pt>
                <c:pt idx="2325">
                  <c:v>-2.00324322427724E-3</c:v>
                </c:pt>
                <c:pt idx="2326">
                  <c:v>-2.0033268928909801E-3</c:v>
                </c:pt>
                <c:pt idx="2327">
                  <c:v>-2.00340511287651E-3</c:v>
                </c:pt>
                <c:pt idx="2328">
                  <c:v>-2.0034782539509201E-3</c:v>
                </c:pt>
                <c:pt idx="2329">
                  <c:v>-2.00354633389907E-3</c:v>
                </c:pt>
                <c:pt idx="2330">
                  <c:v>-2.0036085736810701E-3</c:v>
                </c:pt>
                <c:pt idx="2331">
                  <c:v>-2.0036650424367299E-3</c:v>
                </c:pt>
                <c:pt idx="2332">
                  <c:v>-2.0037161515517599E-3</c:v>
                </c:pt>
                <c:pt idx="2333">
                  <c:v>-2.0037618858834701E-3</c:v>
                </c:pt>
                <c:pt idx="2334">
                  <c:v>-2.0038023142783098E-3</c:v>
                </c:pt>
                <c:pt idx="2335">
                  <c:v>-2.0038377446144301E-3</c:v>
                </c:pt>
                <c:pt idx="2336">
                  <c:v>-2.0038685645630298E-3</c:v>
                </c:pt>
                <c:pt idx="2337">
                  <c:v>-2.00389528390522E-3</c:v>
                </c:pt>
                <c:pt idx="2338">
                  <c:v>-2.0039179991072102E-3</c:v>
                </c:pt>
                <c:pt idx="2339">
                  <c:v>-2.00393674368938E-3</c:v>
                </c:pt>
                <c:pt idx="2340">
                  <c:v>-2.0039518581036202E-3</c:v>
                </c:pt>
                <c:pt idx="2341">
                  <c:v>-2.0039636510114701E-3</c:v>
                </c:pt>
                <c:pt idx="2342">
                  <c:v>-2.00397243953727E-3</c:v>
                </c:pt>
                <c:pt idx="2343">
                  <c:v>-2.0039784915724598E-3</c:v>
                </c:pt>
                <c:pt idx="2344">
                  <c:v>-2.0039820177446201E-3</c:v>
                </c:pt>
                <c:pt idx="2345">
                  <c:v>-2.0039832376308299E-3</c:v>
                </c:pt>
                <c:pt idx="2346">
                  <c:v>-2.0039822475094301E-3</c:v>
                </c:pt>
                <c:pt idx="2347">
                  <c:v>-2.0039791098771702E-3</c:v>
                </c:pt>
                <c:pt idx="2348">
                  <c:v>-2.0039745042471201E-3</c:v>
                </c:pt>
                <c:pt idx="2349">
                  <c:v>-2.0039689346695502E-3</c:v>
                </c:pt>
                <c:pt idx="2350">
                  <c:v>-2.0039623425504001E-3</c:v>
                </c:pt>
                <c:pt idx="2351">
                  <c:v>-2.00395461119504E-3</c:v>
                </c:pt>
                <c:pt idx="2352">
                  <c:v>-2.0039460932631402E-3</c:v>
                </c:pt>
                <c:pt idx="2353">
                  <c:v>-2.0039375501032099E-3</c:v>
                </c:pt>
                <c:pt idx="2354">
                  <c:v>-2.0039289545041102E-3</c:v>
                </c:pt>
                <c:pt idx="2355">
                  <c:v>-2.0039208292199902E-3</c:v>
                </c:pt>
                <c:pt idx="2356">
                  <c:v>-2.0039136116042598E-3</c:v>
                </c:pt>
                <c:pt idx="2357">
                  <c:v>-2.0039069720137899E-3</c:v>
                </c:pt>
                <c:pt idx="2358">
                  <c:v>-2.0039013137241402E-3</c:v>
                </c:pt>
                <c:pt idx="2359">
                  <c:v>-2.0038972388297998E-3</c:v>
                </c:pt>
                <c:pt idx="2360">
                  <c:v>-2.0038947158999899E-3</c:v>
                </c:pt>
                <c:pt idx="2361">
                  <c:v>-2.00389406084228E-3</c:v>
                </c:pt>
                <c:pt idx="2362">
                  <c:v>-2.00389547060098E-3</c:v>
                </c:pt>
                <c:pt idx="2363">
                  <c:v>-2.0038982485162098E-3</c:v>
                </c:pt>
                <c:pt idx="2364">
                  <c:v>-2.0039023125411099E-3</c:v>
                </c:pt>
                <c:pt idx="2365">
                  <c:v>-2.0039083299841802E-3</c:v>
                </c:pt>
                <c:pt idx="2366">
                  <c:v>-2.0039161299564901E-3</c:v>
                </c:pt>
                <c:pt idx="2367">
                  <c:v>-2.0039250535024899E-3</c:v>
                </c:pt>
                <c:pt idx="2368">
                  <c:v>-2.0039354291054301E-3</c:v>
                </c:pt>
                <c:pt idx="2369">
                  <c:v>-2.00394816444617E-3</c:v>
                </c:pt>
                <c:pt idx="2370">
                  <c:v>-2.0039629402697E-3</c:v>
                </c:pt>
                <c:pt idx="2371">
                  <c:v>-2.0039786034449199E-3</c:v>
                </c:pt>
                <c:pt idx="2372">
                  <c:v>-2.0039950927150298E-3</c:v>
                </c:pt>
                <c:pt idx="2373">
                  <c:v>-2.0040130699466199E-3</c:v>
                </c:pt>
                <c:pt idx="2374">
                  <c:v>-2.0040331070313401E-3</c:v>
                </c:pt>
                <c:pt idx="2375">
                  <c:v>-2.0040547470769601E-3</c:v>
                </c:pt>
                <c:pt idx="2376">
                  <c:v>-2.0040770925564499E-3</c:v>
                </c:pt>
                <c:pt idx="2377">
                  <c:v>-2.0041001510269101E-3</c:v>
                </c:pt>
                <c:pt idx="2378">
                  <c:v>-2.0041240224097298E-3</c:v>
                </c:pt>
                <c:pt idx="2379">
                  <c:v>-2.0041487813363501E-3</c:v>
                </c:pt>
                <c:pt idx="2380">
                  <c:v>-2.0041744241724802E-3</c:v>
                </c:pt>
                <c:pt idx="2381">
                  <c:v>-2.0042005256517199E-3</c:v>
                </c:pt>
                <c:pt idx="2382">
                  <c:v>-2.00422696952664E-3</c:v>
                </c:pt>
                <c:pt idx="2383">
                  <c:v>-2.00425367279736E-3</c:v>
                </c:pt>
                <c:pt idx="2384">
                  <c:v>-2.00428048922829E-3</c:v>
                </c:pt>
                <c:pt idx="2385">
                  <c:v>-2.00430739725417E-3</c:v>
                </c:pt>
                <c:pt idx="2386">
                  <c:v>-2.0043344588769399E-3</c:v>
                </c:pt>
                <c:pt idx="2387">
                  <c:v>-2.0043619412058599E-3</c:v>
                </c:pt>
                <c:pt idx="2388">
                  <c:v>-2.0043900173468401E-3</c:v>
                </c:pt>
                <c:pt idx="2389">
                  <c:v>-2.0044180931075399E-3</c:v>
                </c:pt>
                <c:pt idx="2390">
                  <c:v>-2.00444583248565E-3</c:v>
                </c:pt>
                <c:pt idx="2391">
                  <c:v>-2.0044735683585699E-3</c:v>
                </c:pt>
                <c:pt idx="2392">
                  <c:v>-2.0045016139579302E-3</c:v>
                </c:pt>
                <c:pt idx="2393">
                  <c:v>-2.0045303013601998E-3</c:v>
                </c:pt>
                <c:pt idx="2394">
                  <c:v>-2.0045599987991501E-3</c:v>
                </c:pt>
                <c:pt idx="2395">
                  <c:v>-2.0045908919889702E-3</c:v>
                </c:pt>
                <c:pt idx="2396">
                  <c:v>-2.00462305729498E-3</c:v>
                </c:pt>
                <c:pt idx="2397">
                  <c:v>-2.0046567744714402E-3</c:v>
                </c:pt>
                <c:pt idx="2398">
                  <c:v>-2.00469251788287E-3</c:v>
                </c:pt>
                <c:pt idx="2399">
                  <c:v>-2.0047308782824898E-3</c:v>
                </c:pt>
                <c:pt idx="2400">
                  <c:v>-2.0047725695755002E-3</c:v>
                </c:pt>
                <c:pt idx="2401">
                  <c:v>-2.0048182834392801E-3</c:v>
                </c:pt>
                <c:pt idx="2402">
                  <c:v>-2.0048685187321301E-3</c:v>
                </c:pt>
                <c:pt idx="2403">
                  <c:v>-2.00492394688951E-3</c:v>
                </c:pt>
                <c:pt idx="2404">
                  <c:v>-2.0049854905741099E-3</c:v>
                </c:pt>
                <c:pt idx="2405">
                  <c:v>-2.0050535368202902E-3</c:v>
                </c:pt>
                <c:pt idx="2406">
                  <c:v>-2.00512866122595E-3</c:v>
                </c:pt>
                <c:pt idx="2407">
                  <c:v>-2.0052118680625899E-3</c:v>
                </c:pt>
                <c:pt idx="2408">
                  <c:v>-2.0053040810878498E-3</c:v>
                </c:pt>
                <c:pt idx="2409">
                  <c:v>-2.00540608415216E-3</c:v>
                </c:pt>
                <c:pt idx="2410">
                  <c:v>-2.0055185920191199E-3</c:v>
                </c:pt>
                <c:pt idx="2411">
                  <c:v>-2.0056423503354301E-3</c:v>
                </c:pt>
                <c:pt idx="2412">
                  <c:v>-2.0057781675493101E-3</c:v>
                </c:pt>
                <c:pt idx="2413">
                  <c:v>-2.0059267596576201E-3</c:v>
                </c:pt>
                <c:pt idx="2414">
                  <c:v>-2.0060884411847199E-3</c:v>
                </c:pt>
                <c:pt idx="2415">
                  <c:v>-2.0062636290955802E-3</c:v>
                </c:pt>
                <c:pt idx="2416">
                  <c:v>-2.0064533133136902E-3</c:v>
                </c:pt>
                <c:pt idx="2417">
                  <c:v>-2.0066579161046598E-3</c:v>
                </c:pt>
                <c:pt idx="2418">
                  <c:v>-2.0068775433203598E-3</c:v>
                </c:pt>
                <c:pt idx="2419">
                  <c:v>-2.00711233907344E-3</c:v>
                </c:pt>
                <c:pt idx="2420">
                  <c:v>-2.0073624061635298E-3</c:v>
                </c:pt>
                <c:pt idx="2421">
                  <c:v>-2.0076276952356699E-3</c:v>
                </c:pt>
                <c:pt idx="2422">
                  <c:v>-2.0079080253836402E-3</c:v>
                </c:pt>
                <c:pt idx="2423">
                  <c:v>-2.0082031397866901E-3</c:v>
                </c:pt>
                <c:pt idx="2424">
                  <c:v>-2.0085127451447398E-3</c:v>
                </c:pt>
                <c:pt idx="2425">
                  <c:v>-2.00883651748522E-3</c:v>
                </c:pt>
                <c:pt idx="2426">
                  <c:v>-2.0091740360515501E-3</c:v>
                </c:pt>
                <c:pt idx="2427">
                  <c:v>-2.0095246606443799E-3</c:v>
                </c:pt>
                <c:pt idx="2428">
                  <c:v>-2.0098874791139401E-3</c:v>
                </c:pt>
                <c:pt idx="2429">
                  <c:v>-2.0102613567328201E-3</c:v>
                </c:pt>
                <c:pt idx="2430">
                  <c:v>-2.0106450292513298E-3</c:v>
                </c:pt>
                <c:pt idx="2431">
                  <c:v>-2.0110371720810901E-3</c:v>
                </c:pt>
                <c:pt idx="2432">
                  <c:v>-2.0114360583395898E-3</c:v>
                </c:pt>
                <c:pt idx="2433">
                  <c:v>-2.0118397736992302E-3</c:v>
                </c:pt>
                <c:pt idx="2434">
                  <c:v>-2.0122469078316801E-3</c:v>
                </c:pt>
                <c:pt idx="2435">
                  <c:v>-2.01265540890999E-3</c:v>
                </c:pt>
                <c:pt idx="2436">
                  <c:v>-2.0130628164608901E-3</c:v>
                </c:pt>
                <c:pt idx="2437">
                  <c:v>-2.01346649460481E-3</c:v>
                </c:pt>
                <c:pt idx="2438">
                  <c:v>-2.0138637228170699E-3</c:v>
                </c:pt>
                <c:pt idx="2439">
                  <c:v>-2.01425171313626E-3</c:v>
                </c:pt>
                <c:pt idx="2440">
                  <c:v>-2.01462755340086E-3</c:v>
                </c:pt>
                <c:pt idx="2441">
                  <c:v>-2.0149880711891502E-3</c:v>
                </c:pt>
                <c:pt idx="2442">
                  <c:v>-2.0153297903980801E-3</c:v>
                </c:pt>
                <c:pt idx="2443">
                  <c:v>-2.0156488445962398E-3</c:v>
                </c:pt>
                <c:pt idx="2444">
                  <c:v>-2.0159420434995301E-3</c:v>
                </c:pt>
                <c:pt idx="2445">
                  <c:v>-2.0162065267428802E-3</c:v>
                </c:pt>
                <c:pt idx="2446">
                  <c:v>-2.0164387334690201E-3</c:v>
                </c:pt>
                <c:pt idx="2447">
                  <c:v>-2.0166350271355301E-3</c:v>
                </c:pt>
                <c:pt idx="2448">
                  <c:v>-2.0167917725118101E-3</c:v>
                </c:pt>
                <c:pt idx="2449">
                  <c:v>-2.0169054689693601E-3</c:v>
                </c:pt>
                <c:pt idx="2450">
                  <c:v>-2.0169729738937999E-3</c:v>
                </c:pt>
                <c:pt idx="2451">
                  <c:v>-2.0169911778715301E-3</c:v>
                </c:pt>
                <c:pt idx="2452">
                  <c:v>-2.0169576047113901E-3</c:v>
                </c:pt>
                <c:pt idx="2453">
                  <c:v>-2.01687025236571E-3</c:v>
                </c:pt>
                <c:pt idx="2454">
                  <c:v>-2.0167265890052798E-3</c:v>
                </c:pt>
                <c:pt idx="2455">
                  <c:v>-2.0165245464873502E-3</c:v>
                </c:pt>
                <c:pt idx="2456">
                  <c:v>-2.0162626786394398E-3</c:v>
                </c:pt>
                <c:pt idx="2457">
                  <c:v>-2.0159403643605299E-3</c:v>
                </c:pt>
                <c:pt idx="2458">
                  <c:v>-2.0155573639728001E-3</c:v>
                </c:pt>
                <c:pt idx="2459">
                  <c:v>-2.01511385668452E-3</c:v>
                </c:pt>
                <c:pt idx="2460">
                  <c:v>-2.0146113123815802E-3</c:v>
                </c:pt>
                <c:pt idx="2461">
                  <c:v>-2.0140510367627098E-3</c:v>
                </c:pt>
                <c:pt idx="2462">
                  <c:v>-2.0134352187670301E-3</c:v>
                </c:pt>
                <c:pt idx="2463">
                  <c:v>-2.0127669841362599E-3</c:v>
                </c:pt>
                <c:pt idx="2464">
                  <c:v>-2.0120501136645999E-3</c:v>
                </c:pt>
                <c:pt idx="2465">
                  <c:v>-2.0112883461374E-3</c:v>
                </c:pt>
                <c:pt idx="2466">
                  <c:v>-2.01048695034271E-3</c:v>
                </c:pt>
                <c:pt idx="2467">
                  <c:v>-2.00965181391602E-3</c:v>
                </c:pt>
                <c:pt idx="2468">
                  <c:v>-2.0087891414969899E-3</c:v>
                </c:pt>
                <c:pt idx="2469">
                  <c:v>-2.00790568344132E-3</c:v>
                </c:pt>
                <c:pt idx="2470">
                  <c:v>-2.00700828269193E-3</c:v>
                </c:pt>
                <c:pt idx="2471">
                  <c:v>-2.0061041525925899E-3</c:v>
                </c:pt>
                <c:pt idx="2472">
                  <c:v>-2.0052024124311099E-3</c:v>
                </c:pt>
                <c:pt idx="2473">
                  <c:v>-2.0043114051500502E-3</c:v>
                </c:pt>
                <c:pt idx="2474">
                  <c:v>-2.00343914521065E-3</c:v>
                </c:pt>
                <c:pt idx="2475">
                  <c:v>-2.0025932892304E-3</c:v>
                </c:pt>
                <c:pt idx="2476">
                  <c:v>-2.0017810530995801E-3</c:v>
                </c:pt>
                <c:pt idx="2477">
                  <c:v>-2.0010104850751499E-3</c:v>
                </c:pt>
                <c:pt idx="2478">
                  <c:v>-2.0002891444864199E-3</c:v>
                </c:pt>
                <c:pt idx="2479">
                  <c:v>-1.9996223658315599E-3</c:v>
                </c:pt>
                <c:pt idx="2480">
                  <c:v>-1.9990148759938E-3</c:v>
                </c:pt>
                <c:pt idx="2481">
                  <c:v>-1.99847150246247E-3</c:v>
                </c:pt>
                <c:pt idx="2482">
                  <c:v>-1.9979968565291299E-3</c:v>
                </c:pt>
                <c:pt idx="2483">
                  <c:v>-1.9975919642604102E-3</c:v>
                </c:pt>
                <c:pt idx="2484">
                  <c:v>-1.9972528892591001E-3</c:v>
                </c:pt>
                <c:pt idx="2485">
                  <c:v>-1.99696941877752E-3</c:v>
                </c:pt>
                <c:pt idx="2486">
                  <c:v>-1.99677851591473E-3</c:v>
                </c:pt>
                <c:pt idx="2487">
                  <c:v>-1.9966511848893199E-3</c:v>
                </c:pt>
                <c:pt idx="2488">
                  <c:v>-1.9965166050851199E-3</c:v>
                </c:pt>
                <c:pt idx="2489">
                  <c:v>-1.99638085304599E-3</c:v>
                </c:pt>
                <c:pt idx="2490">
                  <c:v>-1.9962541154970302E-3</c:v>
                </c:pt>
                <c:pt idx="2491">
                  <c:v>-1.9961409595100899E-3</c:v>
                </c:pt>
                <c:pt idx="2492">
                  <c:v>-1.99604408841412E-3</c:v>
                </c:pt>
                <c:pt idx="2493">
                  <c:v>-1.9959653374008899E-3</c:v>
                </c:pt>
                <c:pt idx="2494">
                  <c:v>-1.9959060096067E-3</c:v>
                </c:pt>
                <c:pt idx="2495">
                  <c:v>-1.9958670161881798E-3</c:v>
                </c:pt>
                <c:pt idx="2496">
                  <c:v>-1.99584901093172E-3</c:v>
                </c:pt>
                <c:pt idx="2497">
                  <c:v>-1.9958524769969101E-3</c:v>
                </c:pt>
                <c:pt idx="2498">
                  <c:v>-1.9958777366242001E-3</c:v>
                </c:pt>
                <c:pt idx="2499">
                  <c:v>-1.9959249774309201E-3</c:v>
                </c:pt>
                <c:pt idx="2500">
                  <c:v>-1.9959942841376202E-3</c:v>
                </c:pt>
                <c:pt idx="2501">
                  <c:v>-1.9960856465141299E-3</c:v>
                </c:pt>
                <c:pt idx="2502">
                  <c:v>-1.9961989197308E-3</c:v>
                </c:pt>
                <c:pt idx="2503">
                  <c:v>-1.99633386522826E-3</c:v>
                </c:pt>
                <c:pt idx="2504">
                  <c:v>-1.9964902626883299E-3</c:v>
                </c:pt>
                <c:pt idx="2505">
                  <c:v>-1.9966679338547801E-3</c:v>
                </c:pt>
                <c:pt idx="2506">
                  <c:v>-1.9968666342682199E-3</c:v>
                </c:pt>
                <c:pt idx="2507">
                  <c:v>-1.9970859762330402E-3</c:v>
                </c:pt>
                <c:pt idx="2508">
                  <c:v>-1.9973254246525201E-3</c:v>
                </c:pt>
                <c:pt idx="2509">
                  <c:v>-1.99758434991017E-3</c:v>
                </c:pt>
                <c:pt idx="2510">
                  <c:v>-1.9978621149016398E-3</c:v>
                </c:pt>
                <c:pt idx="2511">
                  <c:v>-1.9981581159340799E-3</c:v>
                </c:pt>
                <c:pt idx="2512">
                  <c:v>-1.9984717034536698E-3</c:v>
                </c:pt>
                <c:pt idx="2513">
                  <c:v>-1.9988020951190299E-3</c:v>
                </c:pt>
                <c:pt idx="2514">
                  <c:v>-1.9991484306776299E-3</c:v>
                </c:pt>
                <c:pt idx="2515">
                  <c:v>-1.9995099007608002E-3</c:v>
                </c:pt>
                <c:pt idx="2516">
                  <c:v>-1.99988575513808E-3</c:v>
                </c:pt>
                <c:pt idx="2517">
                  <c:v>-2.00027522778097E-3</c:v>
                </c:pt>
                <c:pt idx="2518">
                  <c:v>-2.0006775099046599E-3</c:v>
                </c:pt>
                <c:pt idx="2519">
                  <c:v>-2.0010917550018202E-3</c:v>
                </c:pt>
                <c:pt idx="2520">
                  <c:v>-2.0015170665645399E-3</c:v>
                </c:pt>
                <c:pt idx="2521">
                  <c:v>-2.0019524969070702E-3</c:v>
                </c:pt>
                <c:pt idx="2522">
                  <c:v>-2.00239708614174E-3</c:v>
                </c:pt>
                <c:pt idx="2523">
                  <c:v>-2.00284993013463E-3</c:v>
                </c:pt>
                <c:pt idx="2524">
                  <c:v>-2.0033102096775998E-3</c:v>
                </c:pt>
                <c:pt idx="2525">
                  <c:v>-2.0037771392490298E-3</c:v>
                </c:pt>
                <c:pt idx="2526">
                  <c:v>-2.00424987715559E-3</c:v>
                </c:pt>
                <c:pt idx="2527">
                  <c:v>-2.0047274914064199E-3</c:v>
                </c:pt>
                <c:pt idx="2528">
                  <c:v>-2.0052090012989002E-3</c:v>
                </c:pt>
                <c:pt idx="2529">
                  <c:v>-2.0056934547740299E-3</c:v>
                </c:pt>
                <c:pt idx="2530">
                  <c:v>-2.0061799823826399E-3</c:v>
                </c:pt>
                <c:pt idx="2531">
                  <c:v>-2.0066677932415499E-3</c:v>
                </c:pt>
                <c:pt idx="2532">
                  <c:v>-2.00715615757803E-3</c:v>
                </c:pt>
                <c:pt idx="2533">
                  <c:v>-2.0076443877721801E-3</c:v>
                </c:pt>
                <c:pt idx="2534">
                  <c:v>-2.00813176416474E-3</c:v>
                </c:pt>
                <c:pt idx="2535">
                  <c:v>-2.0086174898546502E-3</c:v>
                </c:pt>
                <c:pt idx="2536">
                  <c:v>-2.0091007681056002E-3</c:v>
                </c:pt>
                <c:pt idx="2537">
                  <c:v>-2.00958090027412E-3</c:v>
                </c:pt>
                <c:pt idx="2538">
                  <c:v>-2.0100572848891201E-3</c:v>
                </c:pt>
                <c:pt idx="2539">
                  <c:v>-2.0105293430251999E-3</c:v>
                </c:pt>
                <c:pt idx="2540">
                  <c:v>-2.01099646138149E-3</c:v>
                </c:pt>
                <c:pt idx="2541">
                  <c:v>-2.0114580170173799E-3</c:v>
                </c:pt>
                <c:pt idx="2542">
                  <c:v>-2.0119134371439202E-3</c:v>
                </c:pt>
                <c:pt idx="2543">
                  <c:v>-2.0123622263648298E-3</c:v>
                </c:pt>
                <c:pt idx="2544">
                  <c:v>-2.0128039619867698E-3</c:v>
                </c:pt>
                <c:pt idx="2545">
                  <c:v>-2.0132382378238501E-3</c:v>
                </c:pt>
                <c:pt idx="2546">
                  <c:v>-2.0136645864249599E-3</c:v>
                </c:pt>
                <c:pt idx="2547">
                  <c:v>-2.0140825222125401E-3</c:v>
                </c:pt>
                <c:pt idx="2548">
                  <c:v>-2.0144916767328301E-3</c:v>
                </c:pt>
                <c:pt idx="2549">
                  <c:v>-2.0148918042656901E-3</c:v>
                </c:pt>
                <c:pt idx="2550">
                  <c:v>-2.0152826336222E-3</c:v>
                </c:pt>
                <c:pt idx="2551">
                  <c:v>-2.0156638156730499E-3</c:v>
                </c:pt>
                <c:pt idx="2552">
                  <c:v>-2.01603503872756E-3</c:v>
                </c:pt>
                <c:pt idx="2553">
                  <c:v>-2.01639604110593E-3</c:v>
                </c:pt>
                <c:pt idx="2554">
                  <c:v>-2.0167464514883899E-3</c:v>
                </c:pt>
                <c:pt idx="2555">
                  <c:v>-2.01708585796583E-3</c:v>
                </c:pt>
                <c:pt idx="2556">
                  <c:v>-2.01741421865564E-3</c:v>
                </c:pt>
                <c:pt idx="2557">
                  <c:v>-2.0177320517887499E-3</c:v>
                </c:pt>
                <c:pt idx="2558">
                  <c:v>-2.0180401081792199E-3</c:v>
                </c:pt>
                <c:pt idx="2559">
                  <c:v>-2.0183389743836299E-3</c:v>
                </c:pt>
                <c:pt idx="2560">
                  <c:v>-2.0186289605454602E-3</c:v>
                </c:pt>
                <c:pt idx="2561">
                  <c:v>-2.0189101852238602E-3</c:v>
                </c:pt>
                <c:pt idx="2562">
                  <c:v>-2.0191827139133698E-3</c:v>
                </c:pt>
                <c:pt idx="2563">
                  <c:v>-2.0194466707699498E-3</c:v>
                </c:pt>
                <c:pt idx="2564">
                  <c:v>-2.0197022776549398E-3</c:v>
                </c:pt>
                <c:pt idx="2565">
                  <c:v>-2.0199498373997698E-3</c:v>
                </c:pt>
                <c:pt idx="2566">
                  <c:v>-2.0201897034751799E-3</c:v>
                </c:pt>
                <c:pt idx="2567">
                  <c:v>-2.0204222600709301E-3</c:v>
                </c:pt>
                <c:pt idx="2568">
                  <c:v>-2.0206479094386398E-3</c:v>
                </c:pt>
                <c:pt idx="2569">
                  <c:v>-2.0208670610049602E-3</c:v>
                </c:pt>
                <c:pt idx="2570">
                  <c:v>-2.0210801227423299E-3</c:v>
                </c:pt>
                <c:pt idx="2571">
                  <c:v>-2.0212874912783401E-3</c:v>
                </c:pt>
                <c:pt idx="2572">
                  <c:v>-2.0214895337652698E-3</c:v>
                </c:pt>
                <c:pt idx="2573">
                  <c:v>-2.02168657196878E-3</c:v>
                </c:pt>
                <c:pt idx="2574">
                  <c:v>-2.0218788896069601E-3</c:v>
                </c:pt>
                <c:pt idx="2575">
                  <c:v>-2.0220667682963401E-3</c:v>
                </c:pt>
                <c:pt idx="2576">
                  <c:v>-2.02225052808771E-3</c:v>
                </c:pt>
                <c:pt idx="2577">
                  <c:v>-2.0224305420185702E-3</c:v>
                </c:pt>
                <c:pt idx="2578">
                  <c:v>-2.0226072129975801E-3</c:v>
                </c:pt>
                <c:pt idx="2579">
                  <c:v>-2.0227809324515401E-3</c:v>
                </c:pt>
                <c:pt idx="2580">
                  <c:v>-2.0229520529416699E-3</c:v>
                </c:pt>
                <c:pt idx="2581">
                  <c:v>-2.0231208870944801E-3</c:v>
                </c:pt>
                <c:pt idx="2582">
                  <c:v>-2.0232877098753598E-3</c:v>
                </c:pt>
                <c:pt idx="2583">
                  <c:v>-2.0234527400355101E-3</c:v>
                </c:pt>
                <c:pt idx="2584">
                  <c:v>-2.0236161090984601E-3</c:v>
                </c:pt>
                <c:pt idx="2585">
                  <c:v>-2.02377784762372E-3</c:v>
                </c:pt>
                <c:pt idx="2586">
                  <c:v>-2.0239379001418798E-3</c:v>
                </c:pt>
                <c:pt idx="2587">
                  <c:v>-2.0240961564631098E-3</c:v>
                </c:pt>
                <c:pt idx="2588">
                  <c:v>-2.0242524830940598E-3</c:v>
                </c:pt>
                <c:pt idx="2589">
                  <c:v>-2.0244067473688E-3</c:v>
                </c:pt>
                <c:pt idx="2590">
                  <c:v>-2.0245588300081799E-3</c:v>
                </c:pt>
                <c:pt idx="2591">
                  <c:v>-2.0247086266210299E-3</c:v>
                </c:pt>
                <c:pt idx="2592">
                  <c:v>-2.0248560472164502E-3</c:v>
                </c:pt>
                <c:pt idx="2593">
                  <c:v>-2.0250010289674198E-3</c:v>
                </c:pt>
                <c:pt idx="2594">
                  <c:v>-2.0251435660457199E-3</c:v>
                </c:pt>
                <c:pt idx="2595">
                  <c:v>-2.0252837398908301E-3</c:v>
                </c:pt>
                <c:pt idx="2596">
                  <c:v>-2.0254217228162599E-3</c:v>
                </c:pt>
                <c:pt idx="2597">
                  <c:v>-2.0255577431003802E-3</c:v>
                </c:pt>
                <c:pt idx="2598">
                  <c:v>-2.02569202438023E-3</c:v>
                </c:pt>
                <c:pt idx="2599">
                  <c:v>-2.0258247252168101E-3</c:v>
                </c:pt>
                <c:pt idx="2600">
                  <c:v>-2.0259558964391602E-3</c:v>
                </c:pt>
                <c:pt idx="2601">
                  <c:v>-2.0260854612417999E-3</c:v>
                </c:pt>
                <c:pt idx="2602">
                  <c:v>-2.0262132139595899E-3</c:v>
                </c:pt>
                <c:pt idx="2603">
                  <c:v>-2.0263388257963201E-3</c:v>
                </c:pt>
                <c:pt idx="2604">
                  <c:v>-2.0264618393083301E-3</c:v>
                </c:pt>
                <c:pt idx="2605">
                  <c:v>-2.0265816466894901E-3</c:v>
                </c:pt>
                <c:pt idx="2606">
                  <c:v>-2.0266974718229102E-3</c:v>
                </c:pt>
                <c:pt idx="2607">
                  <c:v>-2.0268083837829201E-3</c:v>
                </c:pt>
                <c:pt idx="2608">
                  <c:v>-2.0269133464439798E-3</c:v>
                </c:pt>
                <c:pt idx="2609">
                  <c:v>-2.0270112836494598E-3</c:v>
                </c:pt>
                <c:pt idx="2610">
                  <c:v>-2.02710113596947E-3</c:v>
                </c:pt>
                <c:pt idx="2611">
                  <c:v>-2.0271819038221199E-3</c:v>
                </c:pt>
                <c:pt idx="2612">
                  <c:v>-2.0272526900312702E-3</c:v>
                </c:pt>
                <c:pt idx="2613">
                  <c:v>-2.0273127576789702E-3</c:v>
                </c:pt>
                <c:pt idx="2614">
                  <c:v>-2.0273615994458199E-3</c:v>
                </c:pt>
                <c:pt idx="2615">
                  <c:v>-2.0273989919221899E-3</c:v>
                </c:pt>
                <c:pt idx="2616">
                  <c:v>-2.0274250136563901E-3</c:v>
                </c:pt>
                <c:pt idx="2617">
                  <c:v>-2.0274400430320802E-3</c:v>
                </c:pt>
                <c:pt idx="2618">
                  <c:v>-2.02744476768412E-3</c:v>
                </c:pt>
                <c:pt idx="2619">
                  <c:v>-2.0274402046167499E-3</c:v>
                </c:pt>
                <c:pt idx="2620">
                  <c:v>-2.0274277004051198E-3</c:v>
                </c:pt>
                <c:pt idx="2621">
                  <c:v>-2.0274089037821E-3</c:v>
                </c:pt>
                <c:pt idx="2622">
                  <c:v>-2.02738572860267E-3</c:v>
                </c:pt>
                <c:pt idx="2623">
                  <c:v>-2.0273603005961502E-3</c:v>
                </c:pt>
                <c:pt idx="2624">
                  <c:v>-2.0273348588519301E-3</c:v>
                </c:pt>
                <c:pt idx="2625">
                  <c:v>-2.0273116348316299E-3</c:v>
                </c:pt>
                <c:pt idx="2626">
                  <c:v>-2.0272927917791201E-3</c:v>
                </c:pt>
                <c:pt idx="2627">
                  <c:v>-2.0272804694154798E-3</c:v>
                </c:pt>
                <c:pt idx="2628">
                  <c:v>-2.0272768748883499E-3</c:v>
                </c:pt>
                <c:pt idx="2629">
                  <c:v>-2.0272843193716501E-3</c:v>
                </c:pt>
                <c:pt idx="2630">
                  <c:v>-2.0273051531423899E-3</c:v>
                </c:pt>
                <c:pt idx="2631">
                  <c:v>-2.02734162956849E-3</c:v>
                </c:pt>
                <c:pt idx="2632">
                  <c:v>-2.0273957632076698E-3</c:v>
                </c:pt>
                <c:pt idx="2633">
                  <c:v>-2.0274692328325502E-3</c:v>
                </c:pt>
                <c:pt idx="2634">
                  <c:v>-2.02756334113297E-3</c:v>
                </c:pt>
                <c:pt idx="2635">
                  <c:v>-2.0276790130397699E-3</c:v>
                </c:pt>
                <c:pt idx="2636">
                  <c:v>-2.0278168079587498E-3</c:v>
                </c:pt>
                <c:pt idx="2637">
                  <c:v>-2.0279769320704199E-3</c:v>
                </c:pt>
                <c:pt idx="2638">
                  <c:v>-2.02815924825389E-3</c:v>
                </c:pt>
                <c:pt idx="2639">
                  <c:v>-2.0283632871896501E-3</c:v>
                </c:pt>
                <c:pt idx="2640">
                  <c:v>-2.0285882627227299E-3</c:v>
                </c:pt>
                <c:pt idx="2641">
                  <c:v>-2.0288330917391999E-3</c:v>
                </c:pt>
                <c:pt idx="2642">
                  <c:v>-2.02909641456164E-3</c:v>
                </c:pt>
                <c:pt idx="2643">
                  <c:v>-2.0293766116287501E-3</c:v>
                </c:pt>
                <c:pt idx="2644">
                  <c:v>-2.02967181654716E-3</c:v>
                </c:pt>
                <c:pt idx="2645">
                  <c:v>-2.0299799327011502E-3</c:v>
                </c:pt>
                <c:pt idx="2646">
                  <c:v>-2.0302986620598E-3</c:v>
                </c:pt>
                <c:pt idx="2647">
                  <c:v>-2.0306255488233798E-3</c:v>
                </c:pt>
                <c:pt idx="2648">
                  <c:v>-2.03095803021912E-3</c:v>
                </c:pt>
                <c:pt idx="2649">
                  <c:v>-2.03129348281747E-3</c:v>
                </c:pt>
                <c:pt idx="2650">
                  <c:v>-2.0316292580467802E-3</c:v>
                </c:pt>
                <c:pt idx="2651">
                  <c:v>-2.0319627105187502E-3</c:v>
                </c:pt>
                <c:pt idx="2652">
                  <c:v>-2.0322912257668599E-3</c:v>
                </c:pt>
                <c:pt idx="2653">
                  <c:v>-2.0326122492924301E-3</c:v>
                </c:pt>
                <c:pt idx="2654">
                  <c:v>-2.0329233125600402E-3</c:v>
                </c:pt>
                <c:pt idx="2655">
                  <c:v>-2.03322205223827E-3</c:v>
                </c:pt>
                <c:pt idx="2656">
                  <c:v>-2.0335062237344802E-3</c:v>
                </c:pt>
                <c:pt idx="2657">
                  <c:v>-2.0337737143021799E-3</c:v>
                </c:pt>
                <c:pt idx="2658">
                  <c:v>-2.0340225601392799E-3</c:v>
                </c:pt>
                <c:pt idx="2659">
                  <c:v>-2.0342509683857202E-3</c:v>
                </c:pt>
                <c:pt idx="2660">
                  <c:v>-2.0344573398600402E-3</c:v>
                </c:pt>
                <c:pt idx="2661">
                  <c:v>-2.0346402856113799E-3</c:v>
                </c:pt>
                <c:pt idx="2662">
                  <c:v>-2.0347986311266002E-3</c:v>
                </c:pt>
                <c:pt idx="2663">
                  <c:v>-2.0349314083563598E-3</c:v>
                </c:pt>
                <c:pt idx="2664">
                  <c:v>-2.0350378427930098E-3</c:v>
                </c:pt>
                <c:pt idx="2665">
                  <c:v>-2.0351173458655301E-3</c:v>
                </c:pt>
                <c:pt idx="2666">
                  <c:v>-2.0351695176879601E-3</c:v>
                </c:pt>
                <c:pt idx="2667">
                  <c:v>-2.0351941567093202E-3</c:v>
                </c:pt>
                <c:pt idx="2668">
                  <c:v>-2.0351912668037301E-3</c:v>
                </c:pt>
                <c:pt idx="2669">
                  <c:v>-2.03516105378606E-3</c:v>
                </c:pt>
                <c:pt idx="2670">
                  <c:v>-2.03510390923661E-3</c:v>
                </c:pt>
                <c:pt idx="2671">
                  <c:v>-2.0350203868900701E-3</c:v>
                </c:pt>
                <c:pt idx="2672">
                  <c:v>-2.03491118076024E-3</c:v>
                </c:pt>
                <c:pt idx="2673">
                  <c:v>-2.0347771131649199E-3</c:v>
                </c:pt>
                <c:pt idx="2674">
                  <c:v>-2.03461913352252E-3</c:v>
                </c:pt>
                <c:pt idx="2675">
                  <c:v>-2.03443832092161E-3</c:v>
                </c:pt>
                <c:pt idx="2676">
                  <c:v>-2.0342358806887499E-3</c:v>
                </c:pt>
                <c:pt idx="2677">
                  <c:v>-2.0340131310578199E-3</c:v>
                </c:pt>
                <c:pt idx="2678">
                  <c:v>-2.0337714842281998E-3</c:v>
                </c:pt>
                <c:pt idx="2679">
                  <c:v>-2.0335124299160501E-3</c:v>
                </c:pt>
                <c:pt idx="2680">
                  <c:v>-2.0332375250847099E-3</c:v>
                </c:pt>
                <c:pt idx="2681">
                  <c:v>-2.0329483869069502E-3</c:v>
                </c:pt>
                <c:pt idx="2682">
                  <c:v>-2.0326466836698E-3</c:v>
                </c:pt>
                <c:pt idx="2683">
                  <c:v>-2.0323341234829702E-3</c:v>
                </c:pt>
                <c:pt idx="2684">
                  <c:v>-2.0320124456654101E-3</c:v>
                </c:pt>
                <c:pt idx="2685">
                  <c:v>-2.0316834180602798E-3</c:v>
                </c:pt>
                <c:pt idx="2686">
                  <c:v>-2.0313488361589798E-3</c:v>
                </c:pt>
                <c:pt idx="2687">
                  <c:v>-2.03101051756318E-3</c:v>
                </c:pt>
                <c:pt idx="2688">
                  <c:v>-2.0306702904918602E-3</c:v>
                </c:pt>
                <c:pt idx="2689">
                  <c:v>-2.0303299811258902E-3</c:v>
                </c:pt>
                <c:pt idx="2690">
                  <c:v>-2.0299914040524101E-3</c:v>
                </c:pt>
                <c:pt idx="2691">
                  <c:v>-2.0296563577031001E-3</c:v>
                </c:pt>
                <c:pt idx="2692">
                  <c:v>-2.0293266256899102E-3</c:v>
                </c:pt>
                <c:pt idx="2693">
                  <c:v>-2.0290039816412701E-3</c:v>
                </c:pt>
                <c:pt idx="2694">
                  <c:v>-2.0286901855048802E-3</c:v>
                </c:pt>
                <c:pt idx="2695">
                  <c:v>-2.0283869551686899E-3</c:v>
                </c:pt>
                <c:pt idx="2696">
                  <c:v>-2.0280959103442398E-3</c:v>
                </c:pt>
                <c:pt idx="2697">
                  <c:v>-2.0278185101979202E-3</c:v>
                </c:pt>
                <c:pt idx="2698">
                  <c:v>-2.0275560183369099E-3</c:v>
                </c:pt>
                <c:pt idx="2699">
                  <c:v>-2.0273095157791101E-3</c:v>
                </c:pt>
                <c:pt idx="2700">
                  <c:v>-2.0270799536247098E-3</c:v>
                </c:pt>
                <c:pt idx="2701">
                  <c:v>-2.02686821565422E-3</c:v>
                </c:pt>
                <c:pt idx="2702">
                  <c:v>-2.0266751600939402E-3</c:v>
                </c:pt>
                <c:pt idx="2703">
                  <c:v>-2.0265016267943499E-3</c:v>
                </c:pt>
                <c:pt idx="2704">
                  <c:v>-2.0263484157651101E-3</c:v>
                </c:pt>
                <c:pt idx="2705">
                  <c:v>-2.0262162539147902E-3</c:v>
                </c:pt>
                <c:pt idx="2706">
                  <c:v>-2.0261057653384101E-3</c:v>
                </c:pt>
                <c:pt idx="2707">
                  <c:v>-2.0260174529092099E-3</c:v>
                </c:pt>
                <c:pt idx="2708">
                  <c:v>-2.0259516913016E-3</c:v>
                </c:pt>
                <c:pt idx="2709">
                  <c:v>-2.02590872838628E-3</c:v>
                </c:pt>
                <c:pt idx="2710">
                  <c:v>-2.0258886919385299E-3</c:v>
                </c:pt>
                <c:pt idx="2711">
                  <c:v>-2.02589160026593E-3</c:v>
                </c:pt>
                <c:pt idx="2712">
                  <c:v>-2.0259173756039701E-3</c:v>
                </c:pt>
                <c:pt idx="2713">
                  <c:v>-2.0259658582439202E-3</c:v>
                </c:pt>
                <c:pt idx="2714">
                  <c:v>-2.02603681778775E-3</c:v>
                </c:pt>
                <c:pt idx="2715">
                  <c:v>-2.0261299585077599E-3</c:v>
                </c:pt>
                <c:pt idx="2716">
                  <c:v>-2.0262449183487598E-3</c:v>
                </c:pt>
                <c:pt idx="2717">
                  <c:v>-2.02638126484157E-3</c:v>
                </c:pt>
                <c:pt idx="2718">
                  <c:v>-2.0265384925179201E-3</c:v>
                </c:pt>
                <c:pt idx="2719">
                  <c:v>-2.02671602490328E-3</c:v>
                </c:pt>
                <c:pt idx="2720">
                  <c:v>-2.0269132205727801E-3</c:v>
                </c:pt>
                <c:pt idx="2721">
                  <c:v>-2.02712938076935E-3</c:v>
                </c:pt>
                <c:pt idx="2722">
                  <c:v>-2.0273637562200002E-3</c:v>
                </c:pt>
                <c:pt idx="2723">
                  <c:v>-2.0276155526396801E-3</c:v>
                </c:pt>
                <c:pt idx="2724">
                  <c:v>-2.0278839351383199E-3</c:v>
                </c:pt>
                <c:pt idx="2725">
                  <c:v>-2.0281680314701198E-3</c:v>
                </c:pt>
                <c:pt idx="2726">
                  <c:v>-2.0284669330282198E-3</c:v>
                </c:pt>
                <c:pt idx="2727">
                  <c:v>-2.0287796928227801E-3</c:v>
                </c:pt>
                <c:pt idx="2728">
                  <c:v>-2.0291053209356598E-3</c:v>
                </c:pt>
                <c:pt idx="2729">
                  <c:v>-2.0294427799930001E-3</c:v>
                </c:pt>
                <c:pt idx="2730">
                  <c:v>-2.0297909838527602E-3</c:v>
                </c:pt>
                <c:pt idx="2731">
                  <c:v>-2.0301488017739999E-3</c:v>
                </c:pt>
                <c:pt idx="2732">
                  <c:v>-2.0305150673941299E-3</c:v>
                </c:pt>
                <c:pt idx="2733">
                  <c:v>-2.0308885893294201E-3</c:v>
                </c:pt>
                <c:pt idx="2734">
                  <c:v>-2.0312681593694002E-3</c:v>
                </c:pt>
                <c:pt idx="2735">
                  <c:v>-2.0316525564799898E-3</c:v>
                </c:pt>
                <c:pt idx="2736">
                  <c:v>-2.0320405480628002E-3</c:v>
                </c:pt>
                <c:pt idx="2737">
                  <c:v>-2.0324308924298102E-3</c:v>
                </c:pt>
                <c:pt idx="2738">
                  <c:v>-2.0328223458839999E-3</c:v>
                </c:pt>
                <c:pt idx="2739">
                  <c:v>-2.0332136751562901E-3</c:v>
                </c:pt>
                <c:pt idx="2740">
                  <c:v>-2.0336036723657301E-3</c:v>
                </c:pt>
                <c:pt idx="2741">
                  <c:v>-2.0339911680098302E-3</c:v>
                </c:pt>
                <c:pt idx="2742">
                  <c:v>-2.0343750382408902E-3</c:v>
                </c:pt>
                <c:pt idx="2743">
                  <c:v>-2.0347542060217901E-3</c:v>
                </c:pt>
                <c:pt idx="2744">
                  <c:v>-2.0351276388932199E-3</c:v>
                </c:pt>
                <c:pt idx="2745">
                  <c:v>-2.03549434738081E-3</c:v>
                </c:pt>
                <c:pt idx="2746">
                  <c:v>-2.0358533860751001E-3</c:v>
                </c:pt>
                <c:pt idx="2747">
                  <c:v>-2.0362038563904502E-3</c:v>
                </c:pt>
                <c:pt idx="2748">
                  <c:v>-2.0365449079170401E-3</c:v>
                </c:pt>
                <c:pt idx="2749">
                  <c:v>-2.0368757361892299E-3</c:v>
                </c:pt>
                <c:pt idx="2750">
                  <c:v>-2.0371955768216199E-3</c:v>
                </c:pt>
                <c:pt idx="2751">
                  <c:v>-2.0375036976376399E-3</c:v>
                </c:pt>
                <c:pt idx="2752">
                  <c:v>-2.0377993899110998E-3</c:v>
                </c:pt>
                <c:pt idx="2753">
                  <c:v>-2.0380819590644101E-3</c:v>
                </c:pt>
                <c:pt idx="2754">
                  <c:v>-2.0383507151840699E-3</c:v>
                </c:pt>
                <c:pt idx="2755">
                  <c:v>-2.0386049650404701E-3</c:v>
                </c:pt>
                <c:pt idx="2756">
                  <c:v>-2.0388440075279702E-3</c:v>
                </c:pt>
                <c:pt idx="2757">
                  <c:v>-2.0390671333187101E-3</c:v>
                </c:pt>
                <c:pt idx="2758">
                  <c:v>-2.0392736275266299E-3</c:v>
                </c:pt>
                <c:pt idx="2759">
                  <c:v>-2.0394627735347099E-3</c:v>
                </c:pt>
                <c:pt idx="2760">
                  <c:v>-2.0396338566043802E-3</c:v>
                </c:pt>
                <c:pt idx="2761">
                  <c:v>-2.0397861677024201E-3</c:v>
                </c:pt>
                <c:pt idx="2762">
                  <c:v>-2.0399190101018099E-3</c:v>
                </c:pt>
                <c:pt idx="2763">
                  <c:v>-2.0400317131036602E-3</c:v>
                </c:pt>
                <c:pt idx="2764">
                  <c:v>-2.0401236555462401E-3</c:v>
                </c:pt>
                <c:pt idx="2765">
                  <c:v>-2.0401942959542502E-3</c:v>
                </c:pt>
                <c:pt idx="2766">
                  <c:v>-2.0402431987228201E-3</c:v>
                </c:pt>
                <c:pt idx="2767">
                  <c:v>-2.0402700435511998E-3</c:v>
                </c:pt>
                <c:pt idx="2768">
                  <c:v>-2.0402746117133999E-3</c:v>
                </c:pt>
                <c:pt idx="2769">
                  <c:v>-2.0402567552688E-3</c:v>
                </c:pt>
                <c:pt idx="2770">
                  <c:v>-2.04021636522658E-3</c:v>
                </c:pt>
                <c:pt idx="2771">
                  <c:v>-2.04015335574932E-3</c:v>
                </c:pt>
                <c:pt idx="2772">
                  <c:v>-2.0400676728008701E-3</c:v>
                </c:pt>
                <c:pt idx="2773">
                  <c:v>-2.0399593236787301E-3</c:v>
                </c:pt>
                <c:pt idx="2774">
                  <c:v>-2.03982841525402E-3</c:v>
                </c:pt>
                <c:pt idx="2775">
                  <c:v>-2.03967518769368E-3</c:v>
                </c:pt>
                <c:pt idx="2776">
                  <c:v>-2.0395000350440298E-3</c:v>
                </c:pt>
                <c:pt idx="2777">
                  <c:v>-2.0393035107749299E-3</c:v>
                </c:pt>
                <c:pt idx="2778">
                  <c:v>-2.0390863210287698E-3</c:v>
                </c:pt>
                <c:pt idx="2779">
                  <c:v>-2.0388493101934899E-3</c:v>
                </c:pt>
                <c:pt idx="2780">
                  <c:v>-2.0385934428135402E-3</c:v>
                </c:pt>
                <c:pt idx="2781">
                  <c:v>-2.0383197848705399E-3</c:v>
                </c:pt>
                <c:pt idx="2782">
                  <c:v>-2.0380294864766699E-3</c:v>
                </c:pt>
                <c:pt idx="2783">
                  <c:v>-2.0377237675082999E-3</c:v>
                </c:pt>
                <c:pt idx="2784">
                  <c:v>-2.0374039065757499E-3</c:v>
                </c:pt>
                <c:pt idx="2785">
                  <c:v>-2.0370712323765998E-3</c:v>
                </c:pt>
                <c:pt idx="2786">
                  <c:v>-2.0367271149812202E-3</c:v>
                </c:pt>
                <c:pt idx="2787">
                  <c:v>-2.0363729544238701E-3</c:v>
                </c:pt>
                <c:pt idx="2788">
                  <c:v>-2.0360101649545799E-3</c:v>
                </c:pt>
                <c:pt idx="2789">
                  <c:v>-2.0356401553602299E-3</c:v>
                </c:pt>
                <c:pt idx="2790">
                  <c:v>-2.0352643071915302E-3</c:v>
                </c:pt>
                <c:pt idx="2791">
                  <c:v>-2.0348839532980298E-3</c:v>
                </c:pt>
                <c:pt idx="2792">
                  <c:v>-2.03450035838206E-3</c:v>
                </c:pt>
                <c:pt idx="2793">
                  <c:v>-2.0341147025763201E-3</c:v>
                </c:pt>
                <c:pt idx="2794">
                  <c:v>-2.03372806836951E-3</c:v>
                </c:pt>
                <c:pt idx="2795">
                  <c:v>-2.0333414310759199E-3</c:v>
                </c:pt>
                <c:pt idx="2796">
                  <c:v>-2.03295565261832E-3</c:v>
                </c:pt>
                <c:pt idx="2797">
                  <c:v>-2.0325714780018499E-3</c:v>
                </c:pt>
                <c:pt idx="2798">
                  <c:v>-2.0321895332268101E-3</c:v>
                </c:pt>
                <c:pt idx="2799">
                  <c:v>-2.03181032350258E-3</c:v>
                </c:pt>
                <c:pt idx="2800">
                  <c:v>-2.0314342312433998E-3</c:v>
                </c:pt>
                <c:pt idx="2801">
                  <c:v>-2.0310615146714802E-3</c:v>
                </c:pt>
                <c:pt idx="2802">
                  <c:v>-2.0306923086763598E-3</c:v>
                </c:pt>
                <c:pt idx="2803">
                  <c:v>-2.0303266296515599E-3</c:v>
                </c:pt>
                <c:pt idx="2804">
                  <c:v>-2.0299643847428001E-3</c:v>
                </c:pt>
                <c:pt idx="2805">
                  <c:v>-2.02960538445254E-3</c:v>
                </c:pt>
                <c:pt idx="2806">
                  <c:v>-2.0292493563988799E-3</c:v>
                </c:pt>
                <c:pt idx="2807">
                  <c:v>-2.0288959583789701E-3</c:v>
                </c:pt>
                <c:pt idx="2808">
                  <c:v>-2.02854479010118E-3</c:v>
                </c:pt>
                <c:pt idx="2809">
                  <c:v>-2.0281954046272401E-3</c:v>
                </c:pt>
                <c:pt idx="2810">
                  <c:v>-2.0278473212062601E-3</c:v>
                </c:pt>
                <c:pt idx="2811">
                  <c:v>-2.0275000407705898E-3</c:v>
                </c:pt>
                <c:pt idx="2812">
                  <c:v>-2.0271530637663601E-3</c:v>
                </c:pt>
                <c:pt idx="2813">
                  <c:v>-2.02680590866126E-3</c:v>
                </c:pt>
                <c:pt idx="2814">
                  <c:v>-2.02645812889733E-3</c:v>
                </c:pt>
                <c:pt idx="2815">
                  <c:v>-2.0261093269736598E-3</c:v>
                </c:pt>
                <c:pt idx="2816">
                  <c:v>-2.0257591656651602E-3</c:v>
                </c:pt>
                <c:pt idx="2817">
                  <c:v>-2.0254073775405998E-3</c:v>
                </c:pt>
                <c:pt idx="2818">
                  <c:v>-2.0250537738420102E-3</c:v>
                </c:pt>
                <c:pt idx="2819">
                  <c:v>-2.0246982531080598E-3</c:v>
                </c:pt>
                <c:pt idx="2820">
                  <c:v>-2.0243408089664302E-3</c:v>
                </c:pt>
                <c:pt idx="2821">
                  <c:v>-2.0239815362932101E-3</c:v>
                </c:pt>
                <c:pt idx="2822">
                  <c:v>-2.0236206349357002E-3</c:v>
                </c:pt>
                <c:pt idx="2823">
                  <c:v>-2.0232584105114599E-3</c:v>
                </c:pt>
                <c:pt idx="2824">
                  <c:v>-2.0228952718478401E-3</c:v>
                </c:pt>
                <c:pt idx="2825">
                  <c:v>-2.02253172504769E-3</c:v>
                </c:pt>
                <c:pt idx="2826">
                  <c:v>-2.0221683646314799E-3</c:v>
                </c:pt>
                <c:pt idx="2827">
                  <c:v>-2.0218058629154598E-3</c:v>
                </c:pt>
                <c:pt idx="2828">
                  <c:v>-2.0214449588794401E-3</c:v>
                </c:pt>
                <c:pt idx="2829">
                  <c:v>-2.02108644747118E-3</c:v>
                </c:pt>
                <c:pt idx="2830">
                  <c:v>-2.0207311693145802E-3</c:v>
                </c:pt>
                <c:pt idx="2831">
                  <c:v>-2.0203800000650899E-3</c:v>
                </c:pt>
                <c:pt idx="2832">
                  <c:v>-2.0200338384366899E-3</c:v>
                </c:pt>
                <c:pt idx="2833">
                  <c:v>-2.0196935931278501E-3</c:v>
                </c:pt>
                <c:pt idx="2834">
                  <c:v>-2.0193601707837899E-3</c:v>
                </c:pt>
                <c:pt idx="2835">
                  <c:v>-2.01903446881899E-3</c:v>
                </c:pt>
                <c:pt idx="2836">
                  <c:v>-2.0187173762451298E-3</c:v>
                </c:pt>
                <c:pt idx="2837">
                  <c:v>-2.0184097824065398E-3</c:v>
                </c:pt>
                <c:pt idx="2838">
                  <c:v>-2.0181125887587599E-3</c:v>
                </c:pt>
                <c:pt idx="2839">
                  <c:v>-2.0178267158460299E-3</c:v>
                </c:pt>
                <c:pt idx="2840">
                  <c:v>-2.0175530983417198E-3</c:v>
                </c:pt>
                <c:pt idx="2841">
                  <c:v>-2.0172926657929702E-3</c:v>
                </c:pt>
                <c:pt idx="2842">
                  <c:v>-2.01704631268382E-3</c:v>
                </c:pt>
                <c:pt idx="2843">
                  <c:v>-2.0168148657598701E-3</c:v>
                </c:pt>
                <c:pt idx="2844">
                  <c:v>-2.0165990568851802E-3</c:v>
                </c:pt>
                <c:pt idx="2845">
                  <c:v>-2.0163995067615701E-3</c:v>
                </c:pt>
                <c:pt idx="2846">
                  <c:v>-2.0162167202555201E-3</c:v>
                </c:pt>
                <c:pt idx="2847">
                  <c:v>-2.0160510904906901E-3</c:v>
                </c:pt>
                <c:pt idx="2848">
                  <c:v>-2.0159029071161799E-3</c:v>
                </c:pt>
                <c:pt idx="2849">
                  <c:v>-2.0157723645756499E-3</c:v>
                </c:pt>
                <c:pt idx="2850">
                  <c:v>-2.0156595675257598E-3</c:v>
                </c:pt>
                <c:pt idx="2851">
                  <c:v>-2.0155645322869199E-3</c:v>
                </c:pt>
                <c:pt idx="2852">
                  <c:v>-2.0154871844798401E-3</c:v>
                </c:pt>
                <c:pt idx="2853">
                  <c:v>-2.0154273541111499E-3</c:v>
                </c:pt>
                <c:pt idx="2854">
                  <c:v>-2.0153847699378399E-3</c:v>
                </c:pt>
                <c:pt idx="2855">
                  <c:v>-2.0153590552520399E-3</c:v>
                </c:pt>
                <c:pt idx="2856">
                  <c:v>-2.01534972676288E-3</c:v>
                </c:pt>
                <c:pt idx="2857">
                  <c:v>-2.0153561974159098E-3</c:v>
                </c:pt>
                <c:pt idx="2858">
                  <c:v>-2.0153777827301099E-3</c:v>
                </c:pt>
                <c:pt idx="2859">
                  <c:v>-2.01541370941619E-3</c:v>
                </c:pt>
                <c:pt idx="2860">
                  <c:v>-2.0154631246410799E-3</c:v>
                </c:pt>
                <c:pt idx="2861">
                  <c:v>-2.0155251047124698E-3</c:v>
                </c:pt>
                <c:pt idx="2862">
                  <c:v>-2.0155986625118999E-3</c:v>
                </c:pt>
                <c:pt idx="2863">
                  <c:v>-2.01568275373251E-3</c:v>
                </c:pt>
                <c:pt idx="2864">
                  <c:v>-2.0157762823157198E-3</c:v>
                </c:pt>
                <c:pt idx="2865">
                  <c:v>-2.0158781057882701E-3</c:v>
                </c:pt>
                <c:pt idx="2866">
                  <c:v>-2.0159870411696301E-3</c:v>
                </c:pt>
                <c:pt idx="2867">
                  <c:v>-2.01610187210856E-3</c:v>
                </c:pt>
                <c:pt idx="2868">
                  <c:v>-2.01622135750463E-3</c:v>
                </c:pt>
                <c:pt idx="2869">
                  <c:v>-2.0163442414396601E-3</c:v>
                </c:pt>
                <c:pt idx="2870">
                  <c:v>-2.0164692635981601E-3</c:v>
                </c:pt>
                <c:pt idx="2871">
                  <c:v>-2.0165951691402798E-3</c:v>
                </c:pt>
                <c:pt idx="2872">
                  <c:v>-2.0167207170756901E-3</c:v>
                </c:pt>
                <c:pt idx="2873">
                  <c:v>-2.0168446869042699E-3</c:v>
                </c:pt>
                <c:pt idx="2874">
                  <c:v>-2.0169658839550701E-3</c:v>
                </c:pt>
                <c:pt idx="2875">
                  <c:v>-2.0170831443856898E-3</c:v>
                </c:pt>
                <c:pt idx="2876">
                  <c:v>-2.0171953405762298E-3</c:v>
                </c:pt>
                <c:pt idx="2877">
                  <c:v>-2.0173013871081199E-3</c:v>
                </c:pt>
                <c:pt idx="2878">
                  <c:v>-2.01740024672163E-3</c:v>
                </c:pt>
                <c:pt idx="2879">
                  <c:v>-2.0174909354055302E-3</c:v>
                </c:pt>
                <c:pt idx="2880">
                  <c:v>-2.01757252596323E-3</c:v>
                </c:pt>
                <c:pt idx="2881">
                  <c:v>-2.0176441501908999E-3</c:v>
                </c:pt>
                <c:pt idx="2882">
                  <c:v>-2.0177050004016798E-3</c:v>
                </c:pt>
                <c:pt idx="2883">
                  <c:v>-2.0177543313383201E-3</c:v>
                </c:pt>
                <c:pt idx="2884">
                  <c:v>-2.01779146307702E-3</c:v>
                </c:pt>
                <c:pt idx="2885">
                  <c:v>-2.0178157849247598E-3</c:v>
                </c:pt>
                <c:pt idx="2886">
                  <c:v>-2.01782675967856E-3</c:v>
                </c:pt>
                <c:pt idx="2887">
                  <c:v>-2.0178239275967999E-3</c:v>
                </c:pt>
                <c:pt idx="2888">
                  <c:v>-2.0178069096836102E-3</c:v>
                </c:pt>
                <c:pt idx="2889">
                  <c:v>-2.01777541044667E-3</c:v>
                </c:pt>
                <c:pt idx="2890">
                  <c:v>-2.0177292205195898E-3</c:v>
                </c:pt>
                <c:pt idx="2891">
                  <c:v>-2.0176682196405998E-3</c:v>
                </c:pt>
                <c:pt idx="2892">
                  <c:v>-2.01759238018487E-3</c:v>
                </c:pt>
                <c:pt idx="2893">
                  <c:v>-2.01750177120538E-3</c:v>
                </c:pt>
                <c:pt idx="2894">
                  <c:v>-2.0173965625114201E-3</c:v>
                </c:pt>
                <c:pt idx="2895">
                  <c:v>-2.01727702810113E-3</c:v>
                </c:pt>
                <c:pt idx="2896">
                  <c:v>-2.0171435480439001E-3</c:v>
                </c:pt>
                <c:pt idx="2897">
                  <c:v>-2.0169966081108998E-3</c:v>
                </c:pt>
                <c:pt idx="2898">
                  <c:v>-2.0168367967653101E-3</c:v>
                </c:pt>
                <c:pt idx="2899">
                  <c:v>-2.0166647997301198E-3</c:v>
                </c:pt>
                <c:pt idx="2900">
                  <c:v>-2.0164813926580702E-3</c:v>
                </c:pt>
                <c:pt idx="2901">
                  <c:v>-2.01628743249729E-3</c:v>
                </c:pt>
                <c:pt idx="2902">
                  <c:v>-2.0160838476001898E-3</c:v>
                </c:pt>
                <c:pt idx="2903">
                  <c:v>-2.0158716260695801E-3</c:v>
                </c:pt>
                <c:pt idx="2904">
                  <c:v>-2.01565180153179E-3</c:v>
                </c:pt>
                <c:pt idx="2905">
                  <c:v>-2.0154254362809601E-3</c:v>
                </c:pt>
                <c:pt idx="2906">
                  <c:v>-2.0151936032047602E-3</c:v>
                </c:pt>
                <c:pt idx="2907">
                  <c:v>-2.0149573696128099E-3</c:v>
                </c:pt>
                <c:pt idx="2908">
                  <c:v>-2.0147177865844001E-3</c:v>
                </c:pt>
                <c:pt idx="2909">
                  <c:v>-2.01447588627962E-3</c:v>
                </c:pt>
                <c:pt idx="2910">
                  <c:v>-2.0142326867696098E-3</c:v>
                </c:pt>
                <c:pt idx="2911">
                  <c:v>-2.0139892009298798E-3</c:v>
                </c:pt>
                <c:pt idx="2912">
                  <c:v>-2.0137464440685899E-3</c:v>
                </c:pt>
                <c:pt idx="2913">
                  <c:v>-2.0135054354690099E-3</c:v>
                </c:pt>
                <c:pt idx="2914">
                  <c:v>-2.0132671913640101E-3</c:v>
                </c:pt>
                <c:pt idx="2915">
                  <c:v>-2.0130327101352402E-3</c:v>
                </c:pt>
                <c:pt idx="2916">
                  <c:v>-2.0128029530194699E-3</c:v>
                </c:pt>
                <c:pt idx="2917">
                  <c:v>-2.01257882470299E-3</c:v>
                </c:pt>
                <c:pt idx="2918">
                  <c:v>-2.0123611575344901E-3</c:v>
                </c:pt>
                <c:pt idx="2919">
                  <c:v>-2.0121507015685301E-3</c:v>
                </c:pt>
                <c:pt idx="2920">
                  <c:v>-2.0119481207553601E-3</c:v>
                </c:pt>
                <c:pt idx="2921">
                  <c:v>-2.01175399420953E-3</c:v>
                </c:pt>
                <c:pt idx="2922">
                  <c:v>-2.0115688205914499E-3</c:v>
                </c:pt>
                <c:pt idx="2923">
                  <c:v>-2.0113930235261101E-3</c:v>
                </c:pt>
                <c:pt idx="2924">
                  <c:v>-2.0112269562580802E-3</c:v>
                </c:pt>
                <c:pt idx="2925">
                  <c:v>-2.0110709045400598E-3</c:v>
                </c:pt>
                <c:pt idx="2926">
                  <c:v>-2.0109250875789898E-3</c:v>
                </c:pt>
                <c:pt idx="2927">
                  <c:v>-2.0107896577557299E-3</c:v>
                </c:pt>
                <c:pt idx="2928">
                  <c:v>-2.0106647002528701E-3</c:v>
                </c:pt>
                <c:pt idx="2929">
                  <c:v>-2.01055023381832E-3</c:v>
                </c:pt>
                <c:pt idx="2930">
                  <c:v>-2.0104462134181498E-3</c:v>
                </c:pt>
                <c:pt idx="2931">
                  <c:v>-2.0103525349778198E-3</c:v>
                </c:pt>
                <c:pt idx="2932">
                  <c:v>-2.01026904174232E-3</c:v>
                </c:pt>
                <c:pt idx="2933">
                  <c:v>-2.0101955314747598E-3</c:v>
                </c:pt>
                <c:pt idx="2934">
                  <c:v>-2.0101317635351202E-3</c:v>
                </c:pt>
                <c:pt idx="2935">
                  <c:v>-2.0100774650846E-3</c:v>
                </c:pt>
                <c:pt idx="2936">
                  <c:v>-2.0100323358893499E-3</c:v>
                </c:pt>
                <c:pt idx="2937">
                  <c:v>-2.0099960516483301E-3</c:v>
                </c:pt>
                <c:pt idx="2938">
                  <c:v>-2.0099682660763402E-3</c:v>
                </c:pt>
                <c:pt idx="2939">
                  <c:v>-2.00994861230442E-3</c:v>
                </c:pt>
                <c:pt idx="2940">
                  <c:v>-2.0099367041399099E-3</c:v>
                </c:pt>
                <c:pt idx="2941">
                  <c:v>-2.00993213759444E-3</c:v>
                </c:pt>
                <c:pt idx="2942">
                  <c:v>-2.0099344926452702E-3</c:v>
                </c:pt>
                <c:pt idx="2943">
                  <c:v>-2.0099433348937301E-3</c:v>
                </c:pt>
                <c:pt idx="2944">
                  <c:v>-2.00995821655299E-3</c:v>
                </c:pt>
                <c:pt idx="2945">
                  <c:v>-2.00997867639752E-3</c:v>
                </c:pt>
                <c:pt idx="2946">
                  <c:v>-2.0100042385943098E-3</c:v>
                </c:pt>
                <c:pt idx="2947">
                  <c:v>-2.0100344107745402E-3</c:v>
                </c:pt>
                <c:pt idx="2948">
                  <c:v>-2.01006868180562E-3</c:v>
                </c:pt>
                <c:pt idx="2949">
                  <c:v>-2.0101065196672201E-3</c:v>
                </c:pt>
                <c:pt idx="2950">
                  <c:v>-2.0101473694488598E-3</c:v>
                </c:pt>
                <c:pt idx="2951">
                  <c:v>-2.01019065124876E-3</c:v>
                </c:pt>
                <c:pt idx="2952">
                  <c:v>-2.0102357576023701E-3</c:v>
                </c:pt>
                <c:pt idx="2953">
                  <c:v>-2.0102820503217502E-3</c:v>
                </c:pt>
                <c:pt idx="2954">
                  <c:v>-2.0103288569000501E-3</c:v>
                </c:pt>
                <c:pt idx="2955">
                  <c:v>-2.0103754669818898E-3</c:v>
                </c:pt>
                <c:pt idx="2956">
                  <c:v>-2.0104211293986299E-3</c:v>
                </c:pt>
                <c:pt idx="2957">
                  <c:v>-2.0104650501654598E-3</c:v>
                </c:pt>
                <c:pt idx="2958">
                  <c:v>-2.0105063915060398E-3</c:v>
                </c:pt>
                <c:pt idx="2959">
                  <c:v>-2.0105442718292101E-3</c:v>
                </c:pt>
                <c:pt idx="2960">
                  <c:v>-2.0105777664810301E-3</c:v>
                </c:pt>
                <c:pt idx="2961">
                  <c:v>-2.0106059092800201E-3</c:v>
                </c:pt>
                <c:pt idx="2962">
                  <c:v>-2.0106276949847599E-3</c:v>
                </c:pt>
                <c:pt idx="2963">
                  <c:v>-2.0106420830860298E-3</c:v>
                </c:pt>
                <c:pt idx="2964">
                  <c:v>-2.0106480033272099E-3</c:v>
                </c:pt>
                <c:pt idx="2965">
                  <c:v>-2.0106443633361201E-3</c:v>
                </c:pt>
                <c:pt idx="2966">
                  <c:v>-2.0106300584473401E-3</c:v>
                </c:pt>
                <c:pt idx="2967">
                  <c:v>-2.0106039835141101E-3</c:v>
                </c:pt>
                <c:pt idx="2968">
                  <c:v>-2.0105650461156501E-3</c:v>
                </c:pt>
                <c:pt idx="2969">
                  <c:v>-2.0105121804431898E-3</c:v>
                </c:pt>
                <c:pt idx="2970">
                  <c:v>-2.0104443611298601E-3</c:v>
                </c:pt>
                <c:pt idx="2971">
                  <c:v>-2.0103606165890499E-3</c:v>
                </c:pt>
                <c:pt idx="2972">
                  <c:v>-2.0102600416275298E-3</c:v>
                </c:pt>
                <c:pt idx="2973">
                  <c:v>-2.01014180922104E-3</c:v>
                </c:pt>
                <c:pt idx="2974">
                  <c:v>-2.0100051810072301E-3</c:v>
                </c:pt>
                <c:pt idx="2975">
                  <c:v>-2.0098495156243099E-3</c:v>
                </c:pt>
                <c:pt idx="2976">
                  <c:v>-2.0096742736239598E-3</c:v>
                </c:pt>
                <c:pt idx="2977">
                  <c:v>-2.0094790179794701E-3</c:v>
                </c:pt>
                <c:pt idx="2978">
                  <c:v>-2.0092634101373098E-3</c:v>
                </c:pt>
                <c:pt idx="2979">
                  <c:v>-2.0090272030816002E-3</c:v>
                </c:pt>
                <c:pt idx="2980">
                  <c:v>-2.00877023409717E-3</c:v>
                </c:pt>
                <c:pt idx="2981">
                  <c:v>-2.0084924203481402E-3</c:v>
                </c:pt>
                <c:pt idx="2982">
                  <c:v>-2.0081937594656199E-3</c:v>
                </c:pt>
                <c:pt idx="2983">
                  <c:v>-2.00787433556193E-3</c:v>
                </c:pt>
                <c:pt idx="2984">
                  <c:v>-2.0075343289782102E-3</c:v>
                </c:pt>
                <c:pt idx="2985">
                  <c:v>-2.0071740267074002E-3</c:v>
                </c:pt>
                <c:pt idx="2986">
                  <c:v>-2.0067938301069799E-3</c:v>
                </c:pt>
                <c:pt idx="2987">
                  <c:v>-2.00639425744743E-3</c:v>
                </c:pt>
                <c:pt idx="2988">
                  <c:v>-2.0059759403409801E-3</c:v>
                </c:pt>
                <c:pt idx="2989">
                  <c:v>-2.0055396147638802E-3</c:v>
                </c:pt>
                <c:pt idx="2990">
                  <c:v>-2.0050861084705399E-3</c:v>
                </c:pt>
                <c:pt idx="2991">
                  <c:v>-2.00461632709118E-3</c:v>
                </c:pt>
                <c:pt idx="2992">
                  <c:v>-2.0041312409086799E-3</c:v>
                </c:pt>
                <c:pt idx="2993">
                  <c:v>-2.00363187366182E-3</c:v>
                </c:pt>
                <c:pt idx="2994">
                  <c:v>-2.00311929376466E-3</c:v>
                </c:pt>
                <c:pt idx="2995">
                  <c:v>-2.0025946075539602E-3</c:v>
                </c:pt>
                <c:pt idx="2996">
                  <c:v>-2.0020589535570798E-3</c:v>
                </c:pt>
                <c:pt idx="2997">
                  <c:v>-2.0015134966494198E-3</c:v>
                </c:pt>
                <c:pt idx="2998">
                  <c:v>-2.00095942112739E-3</c:v>
                </c:pt>
                <c:pt idx="2999">
                  <c:v>-2.00039792226627E-3</c:v>
                </c:pt>
                <c:pt idx="3000">
                  <c:v>-1.99983019645791E-3</c:v>
                </c:pt>
                <c:pt idx="3001">
                  <c:v>-1.9992574305544701E-3</c:v>
                </c:pt>
                <c:pt idx="3002">
                  <c:v>-1.9986807912303799E-3</c:v>
                </c:pt>
                <c:pt idx="3003">
                  <c:v>-1.9981014152017302E-3</c:v>
                </c:pt>
                <c:pt idx="3004">
                  <c:v>-1.9975204008474902E-3</c:v>
                </c:pt>
                <c:pt idx="3005">
                  <c:v>-1.9969388014825099E-3</c:v>
                </c:pt>
                <c:pt idx="3006">
                  <c:v>-1.99635762013707E-3</c:v>
                </c:pt>
                <c:pt idx="3007">
                  <c:v>-1.9957778055072401E-3</c:v>
                </c:pt>
                <c:pt idx="3008">
                  <c:v>-1.9952002485985102E-3</c:v>
                </c:pt>
                <c:pt idx="3009">
                  <c:v>-1.9946257797210801E-3</c:v>
                </c:pt>
                <c:pt idx="3010">
                  <c:v>-1.9940551656576501E-3</c:v>
                </c:pt>
                <c:pt idx="3011">
                  <c:v>-1.99348910714026E-3</c:v>
                </c:pt>
                <c:pt idx="3012">
                  <c:v>-1.9929282369251099E-3</c:v>
                </c:pt>
                <c:pt idx="3013">
                  <c:v>-1.9923731188608101E-3</c:v>
                </c:pt>
                <c:pt idx="3014">
                  <c:v>-1.9918242481804802E-3</c:v>
                </c:pt>
                <c:pt idx="3015">
                  <c:v>-1.99128205308189E-3</c:v>
                </c:pt>
                <c:pt idx="3016">
                  <c:v>-1.99074689739542E-3</c:v>
                </c:pt>
                <c:pt idx="3017">
                  <c:v>-1.9902190840917901E-3</c:v>
                </c:pt>
                <c:pt idx="3018">
                  <c:v>-1.9896988593748801E-3</c:v>
                </c:pt>
                <c:pt idx="3019">
                  <c:v>-1.9891864172965801E-3</c:v>
                </c:pt>
                <c:pt idx="3020">
                  <c:v>-1.9886819049063E-3</c:v>
                </c:pt>
                <c:pt idx="3021">
                  <c:v>-1.9881854280231299E-3</c:v>
                </c:pt>
                <c:pt idx="3022">
                  <c:v>-1.98769705756641E-3</c:v>
                </c:pt>
                <c:pt idx="3023">
                  <c:v>-1.9872168362637501E-3</c:v>
                </c:pt>
                <c:pt idx="3024">
                  <c:v>-1.98674478537045E-3</c:v>
                </c:pt>
                <c:pt idx="3025">
                  <c:v>-1.98628091105981E-3</c:v>
                </c:pt>
                <c:pt idx="3026">
                  <c:v>-1.9858252101837E-3</c:v>
                </c:pt>
                <c:pt idx="3027">
                  <c:v>-1.9853776753000802E-3</c:v>
                </c:pt>
                <c:pt idx="3028">
                  <c:v>-1.9849382989325899E-3</c:v>
                </c:pt>
                <c:pt idx="3029">
                  <c:v>-1.9845070771160899E-3</c:v>
                </c:pt>
                <c:pt idx="3030">
                  <c:v>-1.9840840121834202E-3</c:v>
                </c:pt>
                <c:pt idx="3031">
                  <c:v>-1.98366911471861E-3</c:v>
                </c:pt>
                <c:pt idx="3032">
                  <c:v>-1.9832624044980899E-3</c:v>
                </c:pt>
                <c:pt idx="3033">
                  <c:v>-1.9828639103197602E-3</c:v>
                </c:pt>
                <c:pt idx="3034">
                  <c:v>-1.9824736686901898E-3</c:v>
                </c:pt>
                <c:pt idx="3035">
                  <c:v>-1.98209172157838E-3</c:v>
                </c:pt>
                <c:pt idx="3036">
                  <c:v>-1.9817181135890999E-3</c:v>
                </c:pt>
                <c:pt idx="3037">
                  <c:v>-1.9813528890887302E-3</c:v>
                </c:pt>
                <c:pt idx="3038">
                  <c:v>-1.9809960897774698E-3</c:v>
                </c:pt>
                <c:pt idx="3039">
                  <c:v>-1.98064775312933E-3</c:v>
                </c:pt>
                <c:pt idx="3040">
                  <c:v>-1.98030791186787E-3</c:v>
                </c:pt>
                <c:pt idx="3041">
                  <c:v>-1.97997659449575E-3</c:v>
                </c:pt>
                <c:pt idx="3042">
                  <c:v>-1.9796538267467501E-3</c:v>
                </c:pt>
                <c:pt idx="3043">
                  <c:v>-1.97933963389945E-3</c:v>
                </c:pt>
                <c:pt idx="3044">
                  <c:v>-1.97903404392095E-3</c:v>
                </c:pt>
                <c:pt idx="3045">
                  <c:v>-1.9787370914493901E-3</c:v>
                </c:pt>
                <c:pt idx="3046">
                  <c:v>-1.9784488223623499E-3</c:v>
                </c:pt>
                <c:pt idx="3047">
                  <c:v>-1.9781692983080498E-3</c:v>
                </c:pt>
                <c:pt idx="3048">
                  <c:v>-1.97789860007352E-3</c:v>
                </c:pt>
                <c:pt idx="3049">
                  <c:v>-1.9776368285010799E-3</c:v>
                </c:pt>
                <c:pt idx="3050">
                  <c:v>-1.97738410188553E-3</c:v>
                </c:pt>
                <c:pt idx="3051">
                  <c:v>-1.97714054961802E-3</c:v>
                </c:pt>
                <c:pt idx="3052">
                  <c:v>-1.9769063028646102E-3</c:v>
                </c:pt>
                <c:pt idx="3053">
                  <c:v>-1.9766814840625202E-3</c:v>
                </c:pt>
                <c:pt idx="3054">
                  <c:v>-1.97646619739934E-3</c:v>
                </c:pt>
                <c:pt idx="3055">
                  <c:v>-1.9762605222035999E-3</c:v>
                </c:pt>
                <c:pt idx="3056">
                  <c:v>-1.9760645102371598E-3</c:v>
                </c:pt>
                <c:pt idx="3057">
                  <c:v>-1.9758781867612899E-3</c:v>
                </c:pt>
                <c:pt idx="3058">
                  <c:v>-1.9757015541788901E-3</c:v>
                </c:pt>
                <c:pt idx="3059">
                  <c:v>-1.9755345965340402E-3</c:v>
                </c:pt>
                <c:pt idx="3060">
                  <c:v>-1.9753772831093198E-3</c:v>
                </c:pt>
                <c:pt idx="3061">
                  <c:v>-1.9752295698981502E-3</c:v>
                </c:pt>
                <c:pt idx="3062">
                  <c:v>-1.9750913984410601E-3</c:v>
                </c:pt>
                <c:pt idx="3063">
                  <c:v>-1.97496269233067E-3</c:v>
                </c:pt>
                <c:pt idx="3064">
                  <c:v>-1.9748433522160098E-3</c:v>
                </c:pt>
                <c:pt idx="3065">
                  <c:v>-1.9747332504371101E-3</c:v>
                </c:pt>
                <c:pt idx="3066">
                  <c:v>-1.9746322262948102E-3</c:v>
                </c:pt>
                <c:pt idx="3067">
                  <c:v>-1.97454008266183E-3</c:v>
                </c:pt>
                <c:pt idx="3068">
                  <c:v>-1.9744565841211402E-3</c:v>
                </c:pt>
                <c:pt idx="3069">
                  <c:v>-1.9743814564115499E-3</c:v>
                </c:pt>
                <c:pt idx="3070">
                  <c:v>-1.9743143866141201E-3</c:v>
                </c:pt>
                <c:pt idx="3071">
                  <c:v>-1.9742550234745099E-3</c:v>
                </c:pt>
                <c:pt idx="3072">
                  <c:v>-1.9742029773362401E-3</c:v>
                </c:pt>
                <c:pt idx="3073">
                  <c:v>-1.9741578194699999E-3</c:v>
                </c:pt>
                <c:pt idx="3074">
                  <c:v>-1.97411908084151E-3</c:v>
                </c:pt>
                <c:pt idx="3075">
                  <c:v>-1.9740862506514799E-3</c:v>
                </c:pt>
                <c:pt idx="3076">
                  <c:v>-1.9740587750604402E-3</c:v>
                </c:pt>
                <c:pt idx="3077">
                  <c:v>-1.9740360565366601E-3</c:v>
                </c:pt>
                <c:pt idx="3078">
                  <c:v>-1.9740174540800802E-3</c:v>
                </c:pt>
                <c:pt idx="3079">
                  <c:v>-1.97400228441334E-3</c:v>
                </c:pt>
                <c:pt idx="3080">
                  <c:v>-1.97398982398645E-3</c:v>
                </c:pt>
                <c:pt idx="3081">
                  <c:v>-1.9739793115579598E-3</c:v>
                </c:pt>
                <c:pt idx="3082">
                  <c:v>-1.97396995105321E-3</c:v>
                </c:pt>
                <c:pt idx="3083">
                  <c:v>-1.9739609145316599E-3</c:v>
                </c:pt>
                <c:pt idx="3084">
                  <c:v>-1.97395134519331E-3</c:v>
                </c:pt>
                <c:pt idx="3085">
                  <c:v>-1.9739403605273801E-3</c:v>
                </c:pt>
                <c:pt idx="3086">
                  <c:v>-1.9739270557254901E-3</c:v>
                </c:pt>
                <c:pt idx="3087">
                  <c:v>-1.9739105075007998E-3</c:v>
                </c:pt>
                <c:pt idx="3088">
                  <c:v>-1.97388977833366E-3</c:v>
                </c:pt>
                <c:pt idx="3089">
                  <c:v>-1.9738639211301602E-3</c:v>
                </c:pt>
                <c:pt idx="3090">
                  <c:v>-1.97383198420729E-3</c:v>
                </c:pt>
                <c:pt idx="3091">
                  <c:v>-1.9737930165922798E-3</c:v>
                </c:pt>
                <c:pt idx="3092">
                  <c:v>-1.9737460736461601E-3</c:v>
                </c:pt>
                <c:pt idx="3093">
                  <c:v>-1.9736902231131002E-3</c:v>
                </c:pt>
                <c:pt idx="3094">
                  <c:v>-1.9736245516469701E-3</c:v>
                </c:pt>
                <c:pt idx="3095">
                  <c:v>-1.9735481718461201E-3</c:v>
                </c:pt>
                <c:pt idx="3096">
                  <c:v>-1.97346022968824E-3</c:v>
                </c:pt>
                <c:pt idx="3097">
                  <c:v>-1.9733599122195699E-3</c:v>
                </c:pt>
                <c:pt idx="3098">
                  <c:v>-1.9732464552766E-3</c:v>
                </c:pt>
                <c:pt idx="3099">
                  <c:v>-1.97311915107205E-3</c:v>
                </c:pt>
                <c:pt idx="3100">
                  <c:v>-1.9729773554711901E-3</c:v>
                </c:pt>
                <c:pt idx="3101">
                  <c:v>-1.9728204948471799E-3</c:v>
                </c:pt>
                <c:pt idx="3102">
                  <c:v>-1.9726480723434902E-3</c:v>
                </c:pt>
                <c:pt idx="3103">
                  <c:v>-1.97245967335464E-3</c:v>
                </c:pt>
                <c:pt idx="3104">
                  <c:v>-1.9722549699215798E-3</c:v>
                </c:pt>
                <c:pt idx="3105">
                  <c:v>-1.9720337237325602E-3</c:v>
                </c:pt>
                <c:pt idx="3106">
                  <c:v>-1.9717957873996998E-3</c:v>
                </c:pt>
                <c:pt idx="3107">
                  <c:v>-1.9715411038262499E-3</c:v>
                </c:pt>
                <c:pt idx="3108">
                  <c:v>-1.97126970361567E-3</c:v>
                </c:pt>
                <c:pt idx="3109">
                  <c:v>-1.9709817007152802E-3</c:v>
                </c:pt>
                <c:pt idx="3110">
                  <c:v>-1.9706772866159299E-3</c:v>
                </c:pt>
                <c:pt idx="3111">
                  <c:v>-1.9703567235605799E-3</c:v>
                </c:pt>
                <c:pt idx="3112">
                  <c:v>-1.9700203371811999E-3</c:v>
                </c:pt>
                <c:pt idx="3113">
                  <c:v>-1.96966850898309E-3</c:v>
                </c:pt>
                <c:pt idx="3114">
                  <c:v>-1.9693016690297402E-3</c:v>
                </c:pt>
                <c:pt idx="3115">
                  <c:v>-1.9689202892503701E-3</c:v>
                </c:pt>
                <c:pt idx="3116">
                  <c:v>-1.9685248778178398E-3</c:v>
                </c:pt>
                <c:pt idx="3117">
                  <c:v>-1.9681159751047798E-3</c:v>
                </c:pt>
                <c:pt idx="3118">
                  <c:v>-1.96769415155285E-3</c:v>
                </c:pt>
                <c:pt idx="3119">
                  <c:v>-1.96726000748423E-3</c:v>
                </c:pt>
                <c:pt idx="3120">
                  <c:v>-1.9668141743365902E-3</c:v>
                </c:pt>
                <c:pt idx="3121">
                  <c:v>-1.9663573163320601E-3</c:v>
                </c:pt>
                <c:pt idx="3122">
                  <c:v>-1.9658901312594301E-3</c:v>
                </c:pt>
                <c:pt idx="3123">
                  <c:v>-1.96541334918208E-3</c:v>
                </c:pt>
                <c:pt idx="3124">
                  <c:v>-1.9649277283473399E-3</c:v>
                </c:pt>
                <c:pt idx="3125">
                  <c:v>-1.96443404838437E-3</c:v>
                </c:pt>
                <c:pt idx="3126">
                  <c:v>-1.9639331016246598E-3</c:v>
                </c:pt>
                <c:pt idx="3127">
                  <c:v>-1.9634256839487201E-3</c:v>
                </c:pt>
                <c:pt idx="3128">
                  <c:v>-1.9629125866361401E-3</c:v>
                </c:pt>
                <c:pt idx="3129">
                  <c:v>-1.96239459041499E-3</c:v>
                </c:pt>
                <c:pt idx="3130">
                  <c:v>-1.9618724622465999E-3</c:v>
                </c:pt>
                <c:pt idx="3131">
                  <c:v>-1.96134695471462E-3</c:v>
                </c:pt>
                <c:pt idx="3132">
                  <c:v>-1.9608188072710799E-3</c:v>
                </c:pt>
                <c:pt idx="3133">
                  <c:v>-1.9602887483212098E-3</c:v>
                </c:pt>
                <c:pt idx="3134">
                  <c:v>-1.9597574971002298E-3</c:v>
                </c:pt>
                <c:pt idx="3135">
                  <c:v>-1.9592257646095399E-3</c:v>
                </c:pt>
                <c:pt idx="3136">
                  <c:v>-1.9586942532713999E-3</c:v>
                </c:pt>
                <c:pt idx="3137">
                  <c:v>-1.9581636554394598E-3</c:v>
                </c:pt>
                <c:pt idx="3138">
                  <c:v>-1.9576346511962E-3</c:v>
                </c:pt>
                <c:pt idx="3139">
                  <c:v>-1.9571079060476701E-3</c:v>
                </c:pt>
                <c:pt idx="3140">
                  <c:v>-1.9565840690332599E-3</c:v>
                </c:pt>
                <c:pt idx="3141">
                  <c:v>-1.95606377159664E-3</c:v>
                </c:pt>
                <c:pt idx="3142">
                  <c:v>-1.9555476272488698E-3</c:v>
                </c:pt>
                <c:pt idx="3143">
                  <c:v>-1.9550362318366101E-3</c:v>
                </c:pt>
                <c:pt idx="3144">
                  <c:v>-1.9545301640314199E-3</c:v>
                </c:pt>
                <c:pt idx="3145">
                  <c:v>-1.9540299856592499E-3</c:v>
                </c:pt>
                <c:pt idx="3146">
                  <c:v>-1.9535362415398E-3</c:v>
                </c:pt>
                <c:pt idx="3147">
                  <c:v>-1.95304945870331E-3</c:v>
                </c:pt>
                <c:pt idx="3148">
                  <c:v>-1.95257014499601E-3</c:v>
                </c:pt>
                <c:pt idx="3149">
                  <c:v>-1.9520987872613999E-3</c:v>
                </c:pt>
                <c:pt idx="3150">
                  <c:v>-1.9516358493101001E-3</c:v>
                </c:pt>
                <c:pt idx="3151">
                  <c:v>-1.95118176990104E-3</c:v>
                </c:pt>
                <c:pt idx="3152">
                  <c:v>-1.9507369608295401E-3</c:v>
                </c:pt>
                <c:pt idx="3153">
                  <c:v>-1.95030180514078E-3</c:v>
                </c:pt>
                <c:pt idx="3154">
                  <c:v>-1.9498766553569999E-3</c:v>
                </c:pt>
                <c:pt idx="3155">
                  <c:v>-1.9494618316059501E-3</c:v>
                </c:pt>
                <c:pt idx="3156">
                  <c:v>-1.94905761951963E-3</c:v>
                </c:pt>
                <c:pt idx="3157">
                  <c:v>-1.94866426786706E-3</c:v>
                </c:pt>
                <c:pt idx="3158">
                  <c:v>-1.94828198590965E-3</c:v>
                </c:pt>
                <c:pt idx="3159">
                  <c:v>-1.94791094054394E-3</c:v>
                </c:pt>
                <c:pt idx="3160">
                  <c:v>-1.9475512532697199E-3</c:v>
                </c:pt>
                <c:pt idx="3161">
                  <c:v>-1.9472029970473001E-3</c:v>
                </c:pt>
                <c:pt idx="3162">
                  <c:v>-1.9468661930685199E-3</c:v>
                </c:pt>
                <c:pt idx="3163">
                  <c:v>-1.94654080751817E-3</c:v>
                </c:pt>
                <c:pt idx="3164">
                  <c:v>-1.94622674840834E-3</c:v>
                </c:pt>
                <c:pt idx="3165">
                  <c:v>-1.9459238626535001E-3</c:v>
                </c:pt>
                <c:pt idx="3166">
                  <c:v>-1.94563193355586E-3</c:v>
                </c:pt>
                <c:pt idx="3167">
                  <c:v>-1.94535067891531E-3</c:v>
                </c:pt>
                <c:pt idx="3168">
                  <c:v>-1.9450797499231301E-3</c:v>
                </c:pt>
                <c:pt idx="3169">
                  <c:v>-1.94481873099871E-3</c:v>
                </c:pt>
                <c:pt idx="3170">
                  <c:v>-1.94456714065975E-3</c:v>
                </c:pt>
                <c:pt idx="3171">
                  <c:v>-1.94432443352947E-3</c:v>
                </c:pt>
                <c:pt idx="3172">
                  <c:v>-1.94409000354E-3</c:v>
                </c:pt>
                <c:pt idx="3173">
                  <c:v>-1.9438631884128601E-3</c:v>
                </c:pt>
                <c:pt idx="3174">
                  <c:v>-1.9436432754273299E-3</c:v>
                </c:pt>
                <c:pt idx="3175">
                  <c:v>-1.9434295084523501E-3</c:v>
                </c:pt>
                <c:pt idx="3176">
                  <c:v>-1.9432210960791401E-3</c:v>
                </c:pt>
                <c:pt idx="3177">
                  <c:v>-1.9430172206063401E-3</c:v>
                </c:pt>
                <c:pt idx="3178">
                  <c:v>-1.94281704749202E-3</c:v>
                </c:pt>
                <c:pt idx="3179">
                  <c:v>-1.94261973486493E-3</c:v>
                </c:pt>
                <c:pt idx="3180">
                  <c:v>-1.94242444266091E-3</c:v>
                </c:pt>
                <c:pt idx="3181">
                  <c:v>-1.94223034105032E-3</c:v>
                </c:pt>
                <c:pt idx="3182">
                  <c:v>-1.94203661789029E-3</c:v>
                </c:pt>
                <c:pt idx="3183">
                  <c:v>-1.9418424850689299E-3</c:v>
                </c:pt>
                <c:pt idx="3184">
                  <c:v>-1.94164718365798E-3</c:v>
                </c:pt>
                <c:pt idx="3185">
                  <c:v>-1.9414499878905201E-3</c:v>
                </c:pt>
                <c:pt idx="3186">
                  <c:v>-1.94125020802451E-3</c:v>
                </c:pt>
                <c:pt idx="3187">
                  <c:v>-1.9410471923054799E-3</c:v>
                </c:pt>
                <c:pt idx="3188">
                  <c:v>-1.9408403283703399E-3</c:v>
                </c:pt>
                <c:pt idx="3189">
                  <c:v>-1.94062904463407E-3</c:v>
                </c:pt>
                <c:pt idx="3190">
                  <c:v>-1.94041281225616E-3</c:v>
                </c:pt>
                <c:pt idx="3191">
                  <c:v>-1.94019114825056E-3</c:v>
                </c:pt>
                <c:pt idx="3192">
                  <c:v>-1.93996362000819E-3</c:v>
                </c:pt>
                <c:pt idx="3193">
                  <c:v>-1.9397298511153801E-3</c:v>
                </c:pt>
                <c:pt idx="3194">
                  <c:v>-1.93948952785951E-3</c:v>
                </c:pt>
                <c:pt idx="3195">
                  <c:v>-1.93924240549787E-3</c:v>
                </c:pt>
                <c:pt idx="3196">
                  <c:v>-1.9389883132219299E-3</c:v>
                </c:pt>
                <c:pt idx="3197">
                  <c:v>-1.93872715696214E-3</c:v>
                </c:pt>
                <c:pt idx="3198">
                  <c:v>-1.9384589195664899E-3</c:v>
                </c:pt>
                <c:pt idx="3199">
                  <c:v>-1.9381836584537E-3</c:v>
                </c:pt>
                <c:pt idx="3200">
                  <c:v>-1.9379015012946899E-3</c:v>
                </c:pt>
                <c:pt idx="3201">
                  <c:v>-1.9376126406104E-3</c:v>
                </c:pt>
                <c:pt idx="3202">
                  <c:v>-1.9373173281901899E-3</c:v>
                </c:pt>
                <c:pt idx="3203">
                  <c:v>-1.937015870076E-3</c:v>
                </c:pt>
                <c:pt idx="3204">
                  <c:v>-1.9367086224734E-3</c:v>
                </c:pt>
                <c:pt idx="3205">
                  <c:v>-1.93639598858745E-3</c:v>
                </c:pt>
                <c:pt idx="3206">
                  <c:v>-1.93607841602585E-3</c:v>
                </c:pt>
                <c:pt idx="3207">
                  <c:v>-1.93575639426974E-3</c:v>
                </c:pt>
                <c:pt idx="3208">
                  <c:v>-1.93543045168202E-3</c:v>
                </c:pt>
                <c:pt idx="3209">
                  <c:v>-1.9351011517118901E-3</c:v>
                </c:pt>
                <c:pt idx="3210">
                  <c:v>-1.9347690881633499E-3</c:v>
                </c:pt>
                <c:pt idx="3211">
                  <c:v>-1.9344348796781899E-3</c:v>
                </c:pt>
                <c:pt idx="3212">
                  <c:v>-1.9340991637365201E-3</c:v>
                </c:pt>
                <c:pt idx="3213">
                  <c:v>-1.9337625905876601E-3</c:v>
                </c:pt>
                <c:pt idx="3214">
                  <c:v>-1.9334258174581499E-3</c:v>
                </c:pt>
                <c:pt idx="3215">
                  <c:v>-1.9330895032939699E-3</c:v>
                </c:pt>
                <c:pt idx="3216">
                  <c:v>-1.93275430410334E-3</c:v>
                </c:pt>
                <c:pt idx="3217">
                  <c:v>-1.9324208688557801E-3</c:v>
                </c:pt>
                <c:pt idx="3218">
                  <c:v>-1.93208983577247E-3</c:v>
                </c:pt>
                <c:pt idx="3219">
                  <c:v>-1.93176182886046E-3</c:v>
                </c:pt>
                <c:pt idx="3220">
                  <c:v>-1.93143745456221E-3</c:v>
                </c:pt>
                <c:pt idx="3221">
                  <c:v>-1.9311172985138801E-3</c:v>
                </c:pt>
                <c:pt idx="3222">
                  <c:v>-1.9308019224660801E-3</c:v>
                </c:pt>
                <c:pt idx="3223">
                  <c:v>-1.93049186151493E-3</c:v>
                </c:pt>
                <c:pt idx="3224">
                  <c:v>-1.93018762177356E-3</c:v>
                </c:pt>
                <c:pt idx="3225">
                  <c:v>-1.92988967861462E-3</c:v>
                </c:pt>
                <c:pt idx="3226">
                  <c:v>-1.9295984755226599E-3</c:v>
                </c:pt>
                <c:pt idx="3227">
                  <c:v>-1.92931442356193E-3</c:v>
                </c:pt>
                <c:pt idx="3228">
                  <c:v>-1.9290379013849599E-3</c:v>
                </c:pt>
                <c:pt idx="3229">
                  <c:v>-1.92876925571064E-3</c:v>
                </c:pt>
                <c:pt idx="3230">
                  <c:v>-1.92850880216074E-3</c:v>
                </c:pt>
                <c:pt idx="3231">
                  <c:v>-1.9282568263713001E-3</c:v>
                </c:pt>
                <c:pt idx="3232">
                  <c:v>-1.9280135852584499E-3</c:v>
                </c:pt>
                <c:pt idx="3233">
                  <c:v>-1.9277793083354901E-3</c:v>
                </c:pt>
                <c:pt idx="3234">
                  <c:v>-1.9275541989375599E-3</c:v>
                </c:pt>
                <c:pt idx="3235">
                  <c:v>-1.92733843523841E-3</c:v>
                </c:pt>
                <c:pt idx="3236">
                  <c:v>-1.9271321709309001E-3</c:v>
                </c:pt>
                <c:pt idx="3237">
                  <c:v>-1.92693553550535E-3</c:v>
                </c:pt>
                <c:pt idx="3238">
                  <c:v>-1.9267486340732299E-3</c:v>
                </c:pt>
                <c:pt idx="3239">
                  <c:v>-1.9265715467566E-3</c:v>
                </c:pt>
                <c:pt idx="3240">
                  <c:v>-1.9264043276689901E-3</c:v>
                </c:pt>
                <c:pt idx="3241">
                  <c:v>-1.9262470035736801E-3</c:v>
                </c:pt>
                <c:pt idx="3242">
                  <c:v>-1.92609957230043E-3</c:v>
                </c:pt>
                <c:pt idx="3243">
                  <c:v>-1.9259620010649099E-3</c:v>
                </c:pt>
                <c:pt idx="3244">
                  <c:v>-1.9258342248427501E-3</c:v>
                </c:pt>
                <c:pt idx="3245">
                  <c:v>-1.92571614501974E-3</c:v>
                </c:pt>
                <c:pt idx="3246">
                  <c:v>-1.92560762853698E-3</c:v>
                </c:pt>
                <c:pt idx="3247">
                  <c:v>-1.9255085077774299E-3</c:v>
                </c:pt>
                <c:pt idx="3248">
                  <c:v>-1.92541858137037E-3</c:v>
                </c:pt>
                <c:pt idx="3249">
                  <c:v>-1.9253376160377001E-3</c:v>
                </c:pt>
                <c:pt idx="3250">
                  <c:v>-1.92526534946694E-3</c:v>
                </c:pt>
                <c:pt idx="3251">
                  <c:v>-1.9252014941102699E-3</c:v>
                </c:pt>
                <c:pt idx="3252">
                  <c:v>-1.9251457416810799E-3</c:v>
                </c:pt>
                <c:pt idx="3253">
                  <c:v>-1.92509776808366E-3</c:v>
                </c:pt>
                <c:pt idx="3254">
                  <c:v>-1.9250572384462399E-3</c:v>
                </c:pt>
                <c:pt idx="3255">
                  <c:v>-1.92502381194808E-3</c:v>
                </c:pt>
                <c:pt idx="3256">
                  <c:v>-1.9249971461021401E-3</c:v>
                </c:pt>
                <c:pt idx="3257">
                  <c:v>-1.9249769001976999E-3</c:v>
                </c:pt>
                <c:pt idx="3258">
                  <c:v>-1.92496273761935E-3</c:v>
                </c:pt>
                <c:pt idx="3259">
                  <c:v>-1.92495432688028E-3</c:v>
                </c:pt>
                <c:pt idx="3260">
                  <c:v>-1.9249513413391701E-3</c:v>
                </c:pt>
                <c:pt idx="3261">
                  <c:v>-1.9249534578177701E-3</c:v>
                </c:pt>
                <c:pt idx="3262">
                  <c:v>-1.92496035453892E-3</c:v>
                </c:pt>
                <c:pt idx="3263">
                  <c:v>-1.9249717090091001E-3</c:v>
                </c:pt>
                <c:pt idx="3264">
                  <c:v>-1.92498719649045E-3</c:v>
                </c:pt>
                <c:pt idx="3265">
                  <c:v>-1.9250064896157201E-3</c:v>
                </c:pt>
                <c:pt idx="3266">
                  <c:v>-1.9250292593985599E-3</c:v>
                </c:pt>
                <c:pt idx="3267">
                  <c:v>-1.92505517755796E-3</c:v>
                </c:pt>
                <c:pt idx="3268">
                  <c:v>-1.92508391970142E-3</c:v>
                </c:pt>
                <c:pt idx="3269">
                  <c:v>-1.9251151687067799E-3</c:v>
                </c:pt>
                <c:pt idx="3270">
                  <c:v>-1.92514861756363E-3</c:v>
                </c:pt>
                <c:pt idx="3271">
                  <c:v>-1.92518397110184E-3</c:v>
                </c:pt>
                <c:pt idx="3272">
                  <c:v>-1.92522094628853E-3</c:v>
                </c:pt>
                <c:pt idx="3273">
                  <c:v>-1.92525927113998E-3</c:v>
                </c:pt>
                <c:pt idx="3274">
                  <c:v>-1.92529868256593E-3</c:v>
                </c:pt>
                <c:pt idx="3275">
                  <c:v>-1.9253389236734799E-3</c:v>
                </c:pt>
                <c:pt idx="3276">
                  <c:v>-1.9253797410626399E-3</c:v>
                </c:pt>
                <c:pt idx="3277">
                  <c:v>-1.92542088256181E-3</c:v>
                </c:pt>
                <c:pt idx="3278">
                  <c:v>-1.92546209561919E-3</c:v>
                </c:pt>
                <c:pt idx="3279">
                  <c:v>-1.92550305447118E-3</c:v>
                </c:pt>
                <c:pt idx="3280">
                  <c:v>-1.92554315375118E-3</c:v>
                </c:pt>
                <c:pt idx="3281">
                  <c:v>-1.9255822472111501E-3</c:v>
                </c:pt>
                <c:pt idx="3282">
                  <c:v>-1.9256201600043399E-3</c:v>
                </c:pt>
                <c:pt idx="3283">
                  <c:v>-1.9256566690441499E-3</c:v>
                </c:pt>
                <c:pt idx="3284">
                  <c:v>-1.92569153067055E-3</c:v>
                </c:pt>
                <c:pt idx="3285">
                  <c:v>-1.92572448755388E-3</c:v>
                </c:pt>
                <c:pt idx="3286">
                  <c:v>-1.9257552703978299E-3</c:v>
                </c:pt>
                <c:pt idx="3287">
                  <c:v>-1.92578359765426E-3</c:v>
                </c:pt>
                <c:pt idx="3288">
                  <c:v>-1.9258091747381199E-3</c:v>
                </c:pt>
                <c:pt idx="3289">
                  <c:v>-1.9258316932818001E-3</c:v>
                </c:pt>
                <c:pt idx="3290">
                  <c:v>-1.92585083057288E-3</c:v>
                </c:pt>
                <c:pt idx="3291">
                  <c:v>-1.92586624923202E-3</c:v>
                </c:pt>
                <c:pt idx="3292">
                  <c:v>-1.92587759705968E-3</c:v>
                </c:pt>
                <c:pt idx="3293">
                  <c:v>-1.92588450693936E-3</c:v>
                </c:pt>
                <c:pt idx="3294">
                  <c:v>-1.92588659669446E-3</c:v>
                </c:pt>
                <c:pt idx="3295">
                  <c:v>-1.9258834689246901E-3</c:v>
                </c:pt>
                <c:pt idx="3296">
                  <c:v>-1.92587471090685E-3</c:v>
                </c:pt>
                <c:pt idx="3297">
                  <c:v>-1.9258598947038601E-3</c:v>
                </c:pt>
                <c:pt idx="3298">
                  <c:v>-1.92583857759502E-3</c:v>
                </c:pt>
                <c:pt idx="3299">
                  <c:v>-1.92581030294441E-3</c:v>
                </c:pt>
                <c:pt idx="3300">
                  <c:v>-1.92577460157458E-3</c:v>
                </c:pt>
                <c:pt idx="3301">
                  <c:v>-1.92573099371863E-3</c:v>
                </c:pt>
                <c:pt idx="3302">
                  <c:v>-1.9256789915821301E-3</c:v>
                </c:pt>
                <c:pt idx="3303">
                  <c:v>-1.9256181025547299E-3</c:v>
                </c:pt>
                <c:pt idx="3304">
                  <c:v>-1.9255478330608799E-3</c:v>
                </c:pt>
                <c:pt idx="3305">
                  <c:v>-1.9254676930120799E-3</c:v>
                </c:pt>
                <c:pt idx="3306">
                  <c:v>-1.92537720075891E-3</c:v>
                </c:pt>
                <c:pt idx="3307">
                  <c:v>-1.92527588837793E-3</c:v>
                </c:pt>
                <c:pt idx="3308">
                  <c:v>-1.9251633071411E-3</c:v>
                </c:pt>
                <c:pt idx="3309">
                  <c:v>-1.9250390332468999E-3</c:v>
                </c:pt>
                <c:pt idx="3310">
                  <c:v>-1.9249026667341499E-3</c:v>
                </c:pt>
                <c:pt idx="3311">
                  <c:v>-1.92475382178937E-3</c:v>
                </c:pt>
                <c:pt idx="3312">
                  <c:v>-1.9245921493249E-3</c:v>
                </c:pt>
                <c:pt idx="3313">
                  <c:v>-1.9244173785560299E-3</c:v>
                </c:pt>
                <c:pt idx="3314">
                  <c:v>-1.9242293057600899E-3</c:v>
                </c:pt>
                <c:pt idx="3315">
                  <c:v>-1.92402778138678E-3</c:v>
                </c:pt>
                <c:pt idx="3316">
                  <c:v>-1.92381270760867E-3</c:v>
                </c:pt>
                <c:pt idx="3317">
                  <c:v>-1.9235840054567599E-3</c:v>
                </c:pt>
                <c:pt idx="3318">
                  <c:v>-1.9233416109717199E-3</c:v>
                </c:pt>
                <c:pt idx="3319">
                  <c:v>-1.92308550444663E-3</c:v>
                </c:pt>
                <c:pt idx="3320">
                  <c:v>-1.9228157174434699E-3</c:v>
                </c:pt>
                <c:pt idx="3321">
                  <c:v>-1.9225323280855501E-3</c:v>
                </c:pt>
                <c:pt idx="3322">
                  <c:v>-1.9222354552090599E-3</c:v>
                </c:pt>
                <c:pt idx="3323">
                  <c:v>-1.92192525122445E-3</c:v>
                </c:pt>
                <c:pt idx="3324">
                  <c:v>-1.92160189863096E-3</c:v>
                </c:pt>
                <c:pt idx="3325">
                  <c:v>-1.9212656090940401E-3</c:v>
                </c:pt>
                <c:pt idx="3326">
                  <c:v>-1.9209166238938599E-3</c:v>
                </c:pt>
                <c:pt idx="3327">
                  <c:v>-1.9205552152088399E-3</c:v>
                </c:pt>
                <c:pt idx="3328">
                  <c:v>-1.9201816873776899E-3</c:v>
                </c:pt>
                <c:pt idx="3329">
                  <c:v>-1.91979637862686E-3</c:v>
                </c:pt>
                <c:pt idx="3330">
                  <c:v>-1.9193996629024699E-3</c:v>
                </c:pt>
                <c:pt idx="3331">
                  <c:v>-1.9189919509680999E-3</c:v>
                </c:pt>
                <c:pt idx="3332">
                  <c:v>-1.9185736902862401E-3</c:v>
                </c:pt>
                <c:pt idx="3333">
                  <c:v>-1.9181453633053101E-3</c:v>
                </c:pt>
                <c:pt idx="3334">
                  <c:v>-1.9177074841383E-3</c:v>
                </c:pt>
                <c:pt idx="3335">
                  <c:v>-1.9172605940283201E-3</c:v>
                </c:pt>
                <c:pt idx="3336">
                  <c:v>-1.9168052561735799E-3</c:v>
                </c:pt>
                <c:pt idx="3337">
                  <c:v>-1.9163420505725001E-3</c:v>
                </c:pt>
                <c:pt idx="3338">
                  <c:v>-1.9158715694425599E-3</c:v>
                </c:pt>
                <c:pt idx="3339">
                  <c:v>-1.9153944136915001E-3</c:v>
                </c:pt>
                <c:pt idx="3340">
                  <c:v>-1.9149111906665E-3</c:v>
                </c:pt>
                <c:pt idx="3341">
                  <c:v>-1.9144225131700701E-3</c:v>
                </c:pt>
                <c:pt idx="3342">
                  <c:v>-1.9139289995537901E-3</c:v>
                </c:pt>
                <c:pt idx="3343">
                  <c:v>-1.9134312745640401E-3</c:v>
                </c:pt>
                <c:pt idx="3344">
                  <c:v>-1.9129299704369199E-3</c:v>
                </c:pt>
                <c:pt idx="3345">
                  <c:v>-1.9124257277404E-3</c:v>
                </c:pt>
                <c:pt idx="3346">
                  <c:v>-1.9119191955632401E-3</c:v>
                </c:pt>
                <c:pt idx="3347">
                  <c:v>-1.9114110309098899E-3</c:v>
                </c:pt>
                <c:pt idx="3348">
                  <c:v>-1.91090189738493E-3</c:v>
                </c:pt>
                <c:pt idx="3349">
                  <c:v>-1.9103924634390501E-3</c:v>
                </c:pt>
                <c:pt idx="3350">
                  <c:v>-1.9098834004551599E-3</c:v>
                </c:pt>
                <c:pt idx="3351">
                  <c:v>-1.90937538093985E-3</c:v>
                </c:pt>
                <c:pt idx="3352">
                  <c:v>-1.9088690770664499E-3</c:v>
                </c:pt>
                <c:pt idx="3353">
                  <c:v>-1.90836515970108E-3</c:v>
                </c:pt>
                <c:pt idx="3354">
                  <c:v>-1.9078642976496801E-3</c:v>
                </c:pt>
                <c:pt idx="3355">
                  <c:v>-1.9073671568674399E-3</c:v>
                </c:pt>
                <c:pt idx="3356">
                  <c:v>-1.90687439970451E-3</c:v>
                </c:pt>
                <c:pt idx="3357">
                  <c:v>-1.9063866843620199E-3</c:v>
                </c:pt>
                <c:pt idx="3358">
                  <c:v>-1.9059046643794099E-3</c:v>
                </c:pt>
                <c:pt idx="3359">
                  <c:v>-1.90542898780847E-3</c:v>
                </c:pt>
                <c:pt idx="3360">
                  <c:v>-1.90496029610709E-3</c:v>
                </c:pt>
                <c:pt idx="3361">
                  <c:v>-1.90449922301782E-3</c:v>
                </c:pt>
                <c:pt idx="3362">
                  <c:v>-1.9040463933137899E-3</c:v>
                </c:pt>
                <c:pt idx="3363">
                  <c:v>-1.90360242031882E-3</c:v>
                </c:pt>
                <c:pt idx="3364">
                  <c:v>-1.9031679043938999E-3</c:v>
                </c:pt>
                <c:pt idx="3365">
                  <c:v>-1.90274342387521E-3</c:v>
                </c:pt>
                <c:pt idx="3366">
                  <c:v>-1.9023294966532499E-3</c:v>
                </c:pt>
                <c:pt idx="3367">
                  <c:v>-1.9019266461317501E-3</c:v>
                </c:pt>
                <c:pt idx="3368">
                  <c:v>-1.9015355486418301E-3</c:v>
                </c:pt>
                <c:pt idx="3369">
                  <c:v>-1.9011568169739199E-3</c:v>
                </c:pt>
                <c:pt idx="3370">
                  <c:v>-1.9007907848824E-3</c:v>
                </c:pt>
                <c:pt idx="3371">
                  <c:v>-1.90043764377941E-3</c:v>
                </c:pt>
                <c:pt idx="3372">
                  <c:v>-1.9000976496202299E-3</c:v>
                </c:pt>
                <c:pt idx="3373">
                  <c:v>-1.8997712273203899E-3</c:v>
                </c:pt>
                <c:pt idx="3374">
                  <c:v>-1.8994587610694899E-3</c:v>
                </c:pt>
                <c:pt idx="3375">
                  <c:v>-1.8991604787084199E-3</c:v>
                </c:pt>
                <c:pt idx="3376">
                  <c:v>-1.8988765119208799E-3</c:v>
                </c:pt>
                <c:pt idx="3377">
                  <c:v>-1.89860690914144E-3</c:v>
                </c:pt>
                <c:pt idx="3378">
                  <c:v>-1.8983516399165099E-3</c:v>
                </c:pt>
                <c:pt idx="3379">
                  <c:v>-1.8981105381843601E-3</c:v>
                </c:pt>
                <c:pt idx="3380">
                  <c:v>-1.8978833949705E-3</c:v>
                </c:pt>
                <c:pt idx="3381">
                  <c:v>-1.89767020407335E-3</c:v>
                </c:pt>
                <c:pt idx="3382">
                  <c:v>-1.89747089524044E-3</c:v>
                </c:pt>
                <c:pt idx="3383">
                  <c:v>-1.8972850532080099E-3</c:v>
                </c:pt>
                <c:pt idx="3384">
                  <c:v>-1.8971120771174199E-3</c:v>
                </c:pt>
                <c:pt idx="3385">
                  <c:v>-1.89695143727408E-3</c:v>
                </c:pt>
                <c:pt idx="3386">
                  <c:v>-1.89680275908189E-3</c:v>
                </c:pt>
                <c:pt idx="3387">
                  <c:v>-1.89666546089979E-3</c:v>
                </c:pt>
                <c:pt idx="3388">
                  <c:v>-1.89653882874244E-3</c:v>
                </c:pt>
                <c:pt idx="3389">
                  <c:v>-1.89642241347679E-3</c:v>
                </c:pt>
                <c:pt idx="3390">
                  <c:v>-1.8963156801027399E-3</c:v>
                </c:pt>
                <c:pt idx="3391">
                  <c:v>-1.8962177996066901E-3</c:v>
                </c:pt>
                <c:pt idx="3392">
                  <c:v>-1.89612777305475E-3</c:v>
                </c:pt>
                <c:pt idx="3393">
                  <c:v>-1.89604455603728E-3</c:v>
                </c:pt>
                <c:pt idx="3394">
                  <c:v>-1.8959675240519101E-3</c:v>
                </c:pt>
                <c:pt idx="3395">
                  <c:v>-1.89589636558338E-3</c:v>
                </c:pt>
                <c:pt idx="3396">
                  <c:v>-1.89583039896326E-3</c:v>
                </c:pt>
                <c:pt idx="3397">
                  <c:v>-1.89576856884258E-3</c:v>
                </c:pt>
                <c:pt idx="3398">
                  <c:v>-1.8957095987277601E-3</c:v>
                </c:pt>
                <c:pt idx="3399">
                  <c:v>-1.8956525614487699E-3</c:v>
                </c:pt>
                <c:pt idx="3400">
                  <c:v>-1.8955971732768E-3</c:v>
                </c:pt>
                <c:pt idx="3401">
                  <c:v>-1.89554297957634E-3</c:v>
                </c:pt>
                <c:pt idx="3402">
                  <c:v>-1.8954889836385301E-3</c:v>
                </c:pt>
                <c:pt idx="3403">
                  <c:v>-1.8954339367214699E-3</c:v>
                </c:pt>
                <c:pt idx="3404">
                  <c:v>-1.89537701972972E-3</c:v>
                </c:pt>
                <c:pt idx="3405">
                  <c:v>-1.8953179724494E-3</c:v>
                </c:pt>
                <c:pt idx="3406">
                  <c:v>-1.8952562786599401E-3</c:v>
                </c:pt>
                <c:pt idx="3407">
                  <c:v>-1.89519110035619E-3</c:v>
                </c:pt>
                <c:pt idx="3408">
                  <c:v>-1.89512192377959E-3</c:v>
                </c:pt>
                <c:pt idx="3409">
                  <c:v>-1.8950481006982101E-3</c:v>
                </c:pt>
                <c:pt idx="3410">
                  <c:v>-1.8949689768807999E-3</c:v>
                </c:pt>
                <c:pt idx="3411">
                  <c:v>-1.8948847615928299E-3</c:v>
                </c:pt>
                <c:pt idx="3412">
                  <c:v>-1.89479517731879E-3</c:v>
                </c:pt>
                <c:pt idx="3413">
                  <c:v>-1.89469938681744E-3</c:v>
                </c:pt>
                <c:pt idx="3414">
                  <c:v>-1.8945973554975099E-3</c:v>
                </c:pt>
                <c:pt idx="3415">
                  <c:v>-1.89448898873829E-3</c:v>
                </c:pt>
                <c:pt idx="3416">
                  <c:v>-1.8943737941257699E-3</c:v>
                </c:pt>
                <c:pt idx="3417">
                  <c:v>-1.8942517342947899E-3</c:v>
                </c:pt>
                <c:pt idx="3418">
                  <c:v>-1.89412264819451E-3</c:v>
                </c:pt>
                <c:pt idx="3419">
                  <c:v>-1.8939860396834001E-3</c:v>
                </c:pt>
                <c:pt idx="3420">
                  <c:v>-1.89384168466736E-3</c:v>
                </c:pt>
                <c:pt idx="3421">
                  <c:v>-1.8936899615428901E-3</c:v>
                </c:pt>
                <c:pt idx="3422">
                  <c:v>-1.89353091969067E-3</c:v>
                </c:pt>
                <c:pt idx="3423">
                  <c:v>-1.8933638523187101E-3</c:v>
                </c:pt>
                <c:pt idx="3424">
                  <c:v>-1.89318887439004E-3</c:v>
                </c:pt>
                <c:pt idx="3425">
                  <c:v>-1.89300643810756E-3</c:v>
                </c:pt>
                <c:pt idx="3426">
                  <c:v>-1.89281659375163E-3</c:v>
                </c:pt>
                <c:pt idx="3427">
                  <c:v>-1.8926194777500399E-3</c:v>
                </c:pt>
                <c:pt idx="3428">
                  <c:v>-1.89241546151483E-3</c:v>
                </c:pt>
                <c:pt idx="3429">
                  <c:v>-1.8922049973781E-3</c:v>
                </c:pt>
                <c:pt idx="3430">
                  <c:v>-1.89198865700788E-3</c:v>
                </c:pt>
                <c:pt idx="3431">
                  <c:v>-1.8917666173353101E-3</c:v>
                </c:pt>
                <c:pt idx="3432">
                  <c:v>-1.89153899550763E-3</c:v>
                </c:pt>
                <c:pt idx="3433">
                  <c:v>-1.89130620279249E-3</c:v>
                </c:pt>
                <c:pt idx="3434">
                  <c:v>-1.8910686195194499E-3</c:v>
                </c:pt>
                <c:pt idx="3435">
                  <c:v>-1.8908266328049399E-3</c:v>
                </c:pt>
                <c:pt idx="3436">
                  <c:v>-1.8905805812357999E-3</c:v>
                </c:pt>
                <c:pt idx="3437">
                  <c:v>-1.8903307470050099E-3</c:v>
                </c:pt>
                <c:pt idx="3438">
                  <c:v>-1.8900774187037099E-3</c:v>
                </c:pt>
                <c:pt idx="3439">
                  <c:v>-1.88982076417866E-3</c:v>
                </c:pt>
                <c:pt idx="3440">
                  <c:v>-1.88956091603465E-3</c:v>
                </c:pt>
                <c:pt idx="3441">
                  <c:v>-1.88929859474551E-3</c:v>
                </c:pt>
                <c:pt idx="3442">
                  <c:v>-1.88903435076942E-3</c:v>
                </c:pt>
                <c:pt idx="3443">
                  <c:v>-1.8887681938674801E-3</c:v>
                </c:pt>
                <c:pt idx="3444">
                  <c:v>-1.8885000765035201E-3</c:v>
                </c:pt>
                <c:pt idx="3445">
                  <c:v>-1.88823039950042E-3</c:v>
                </c:pt>
                <c:pt idx="3446">
                  <c:v>-1.88795995359707E-3</c:v>
                </c:pt>
                <c:pt idx="3447">
                  <c:v>-1.8876887739662899E-3</c:v>
                </c:pt>
                <c:pt idx="3448">
                  <c:v>-1.88741741993422E-3</c:v>
                </c:pt>
                <c:pt idx="3449">
                  <c:v>-1.8871463687896201E-3</c:v>
                </c:pt>
                <c:pt idx="3450">
                  <c:v>-1.8868753631326601E-3</c:v>
                </c:pt>
                <c:pt idx="3451">
                  <c:v>-1.88660484358093E-3</c:v>
                </c:pt>
                <c:pt idx="3452">
                  <c:v>-1.8863354400378901E-3</c:v>
                </c:pt>
                <c:pt idx="3453">
                  <c:v>-1.88606717566838E-3</c:v>
                </c:pt>
                <c:pt idx="3454">
                  <c:v>-1.8858004034804799E-3</c:v>
                </c:pt>
                <c:pt idx="3455">
                  <c:v>-1.8855353629144301E-3</c:v>
                </c:pt>
                <c:pt idx="3456">
                  <c:v>-1.8852714394128199E-3</c:v>
                </c:pt>
                <c:pt idx="3457">
                  <c:v>-1.88500860332169E-3</c:v>
                </c:pt>
                <c:pt idx="3458">
                  <c:v>-1.8847475399165999E-3</c:v>
                </c:pt>
                <c:pt idx="3459">
                  <c:v>-1.88448813345174E-3</c:v>
                </c:pt>
                <c:pt idx="3460">
                  <c:v>-1.8842297994781201E-3</c:v>
                </c:pt>
                <c:pt idx="3461">
                  <c:v>-1.8839728936790999E-3</c:v>
                </c:pt>
                <c:pt idx="3462">
                  <c:v>-1.8837183228344E-3</c:v>
                </c:pt>
                <c:pt idx="3463">
                  <c:v>-1.88346581997472E-3</c:v>
                </c:pt>
                <c:pt idx="3464">
                  <c:v>-1.8832143183921601E-3</c:v>
                </c:pt>
                <c:pt idx="3465">
                  <c:v>-1.8829637895494201E-3</c:v>
                </c:pt>
                <c:pt idx="3466">
                  <c:v>-1.8827148913654699E-3</c:v>
                </c:pt>
                <c:pt idx="3467">
                  <c:v>-1.88246819060274E-3</c:v>
                </c:pt>
                <c:pt idx="3468">
                  <c:v>-1.8822232677681201E-3</c:v>
                </c:pt>
                <c:pt idx="3469">
                  <c:v>-1.88197927866299E-3</c:v>
                </c:pt>
                <c:pt idx="3470">
                  <c:v>-1.88173623716692E-3</c:v>
                </c:pt>
                <c:pt idx="3471">
                  <c:v>-1.8814942399958999E-3</c:v>
                </c:pt>
                <c:pt idx="3472">
                  <c:v>-1.8812533532268599E-3</c:v>
                </c:pt>
                <c:pt idx="3473">
                  <c:v>-1.8810135627454999E-3</c:v>
                </c:pt>
                <c:pt idx="3474">
                  <c:v>-1.88077444788214E-3</c:v>
                </c:pt>
                <c:pt idx="3475">
                  <c:v>-1.88053587680157E-3</c:v>
                </c:pt>
                <c:pt idx="3476">
                  <c:v>-1.8802977440097099E-3</c:v>
                </c:pt>
                <c:pt idx="3477">
                  <c:v>-1.88005987816631E-3</c:v>
                </c:pt>
                <c:pt idx="3478">
                  <c:v>-1.87982222096916E-3</c:v>
                </c:pt>
                <c:pt idx="3479">
                  <c:v>-1.8795847883183001E-3</c:v>
                </c:pt>
                <c:pt idx="3480">
                  <c:v>-1.8793477858590701E-3</c:v>
                </c:pt>
                <c:pt idx="3481">
                  <c:v>-1.8791113240488001E-3</c:v>
                </c:pt>
                <c:pt idx="3482">
                  <c:v>-1.87887477686409E-3</c:v>
                </c:pt>
                <c:pt idx="3483">
                  <c:v>-1.8786377583594599E-3</c:v>
                </c:pt>
                <c:pt idx="3484">
                  <c:v>-1.8784005152435101E-3</c:v>
                </c:pt>
                <c:pt idx="3485">
                  <c:v>-1.87816327187633E-3</c:v>
                </c:pt>
                <c:pt idx="3486">
                  <c:v>-1.8779262669835399E-3</c:v>
                </c:pt>
                <c:pt idx="3487">
                  <c:v>-1.8776897716911601E-3</c:v>
                </c:pt>
                <c:pt idx="3488">
                  <c:v>-1.8774538820403299E-3</c:v>
                </c:pt>
                <c:pt idx="3489">
                  <c:v>-1.8772185883117801E-3</c:v>
                </c:pt>
                <c:pt idx="3490">
                  <c:v>-1.8769840732193301E-3</c:v>
                </c:pt>
                <c:pt idx="3491">
                  <c:v>-1.8767507045567601E-3</c:v>
                </c:pt>
                <c:pt idx="3492">
                  <c:v>-1.8765189615131601E-3</c:v>
                </c:pt>
                <c:pt idx="3493">
                  <c:v>-1.8762894422408201E-3</c:v>
                </c:pt>
                <c:pt idx="3494">
                  <c:v>-1.87606272675068E-3</c:v>
                </c:pt>
                <c:pt idx="3495">
                  <c:v>-1.8758392153770201E-3</c:v>
                </c:pt>
                <c:pt idx="3496">
                  <c:v>-1.87561947736337E-3</c:v>
                </c:pt>
                <c:pt idx="3497">
                  <c:v>-1.8754043266249101E-3</c:v>
                </c:pt>
                <c:pt idx="3498">
                  <c:v>-1.87519407321243E-3</c:v>
                </c:pt>
                <c:pt idx="3499">
                  <c:v>-1.8749892118209101E-3</c:v>
                </c:pt>
                <c:pt idx="3500">
                  <c:v>-1.87479065046274E-3</c:v>
                </c:pt>
                <c:pt idx="3501">
                  <c:v>-1.8745992249158999E-3</c:v>
                </c:pt>
                <c:pt idx="3502">
                  <c:v>-1.8744156405508499E-3</c:v>
                </c:pt>
                <c:pt idx="3503">
                  <c:v>-1.8742405397738401E-3</c:v>
                </c:pt>
                <c:pt idx="3504">
                  <c:v>-1.87407459724915E-3</c:v>
                </c:pt>
                <c:pt idx="3505">
                  <c:v>-1.87391854979327E-3</c:v>
                </c:pt>
                <c:pt idx="3506">
                  <c:v>-1.87377304825356E-3</c:v>
                </c:pt>
                <c:pt idx="3507">
                  <c:v>-1.8736383635631799E-3</c:v>
                </c:pt>
                <c:pt idx="3508">
                  <c:v>-1.8735148664130001E-3</c:v>
                </c:pt>
                <c:pt idx="3509">
                  <c:v>-1.8734034754324901E-3</c:v>
                </c:pt>
                <c:pt idx="3510">
                  <c:v>-1.87330457304405E-3</c:v>
                </c:pt>
                <c:pt idx="3511">
                  <c:v>-1.8732182429006101E-3</c:v>
                </c:pt>
                <c:pt idx="3512">
                  <c:v>-1.87314460654636E-3</c:v>
                </c:pt>
                <c:pt idx="3513">
                  <c:v>-1.8730837461924301E-3</c:v>
                </c:pt>
                <c:pt idx="3514">
                  <c:v>-1.8730355965129999E-3</c:v>
                </c:pt>
                <c:pt idx="3515">
                  <c:v>-1.8729999627465201E-3</c:v>
                </c:pt>
                <c:pt idx="3516">
                  <c:v>-1.87297657326513E-3</c:v>
                </c:pt>
                <c:pt idx="3517">
                  <c:v>-1.8729651168667399E-3</c:v>
                </c:pt>
                <c:pt idx="3518">
                  <c:v>-1.87296524821647E-3</c:v>
                </c:pt>
                <c:pt idx="3519">
                  <c:v>-1.87297652498126E-3</c:v>
                </c:pt>
                <c:pt idx="3520">
                  <c:v>-1.8729982911171799E-3</c:v>
                </c:pt>
                <c:pt idx="3521">
                  <c:v>-1.8730296267951601E-3</c:v>
                </c:pt>
                <c:pt idx="3522">
                  <c:v>-1.8730693956934799E-3</c:v>
                </c:pt>
                <c:pt idx="3523">
                  <c:v>-1.8731163350742899E-3</c:v>
                </c:pt>
                <c:pt idx="3524">
                  <c:v>-1.87316912363374E-3</c:v>
                </c:pt>
                <c:pt idx="3525">
                  <c:v>-1.8732260586660501E-3</c:v>
                </c:pt>
                <c:pt idx="3526">
                  <c:v>-1.8732852600164399E-3</c:v>
                </c:pt>
                <c:pt idx="3527">
                  <c:v>-1.8733453244728999E-3</c:v>
                </c:pt>
                <c:pt idx="3528">
                  <c:v>-1.8734042381829299E-3</c:v>
                </c:pt>
                <c:pt idx="3529">
                  <c:v>-1.8734595945364299E-3</c:v>
                </c:pt>
                <c:pt idx="3530">
                  <c:v>-1.87350881495587E-3</c:v>
                </c:pt>
                <c:pt idx="3531">
                  <c:v>-1.8735492355657201E-3</c:v>
                </c:pt>
                <c:pt idx="3532">
                  <c:v>-1.8735781246930999E-3</c:v>
                </c:pt>
                <c:pt idx="3533">
                  <c:v>-1.8735926326374601E-3</c:v>
                </c:pt>
                <c:pt idx="3534">
                  <c:v>-1.8735896665728999E-3</c:v>
                </c:pt>
                <c:pt idx="3535">
                  <c:v>-1.8735658494631101E-3</c:v>
                </c:pt>
                <c:pt idx="3536">
                  <c:v>-1.8735174354808501E-3</c:v>
                </c:pt>
                <c:pt idx="3537">
                  <c:v>-1.87344131560287E-3</c:v>
                </c:pt>
                <c:pt idx="3538">
                  <c:v>-1.87333468881619E-3</c:v>
                </c:pt>
                <c:pt idx="3539">
                  <c:v>-1.8731940886427801E-3</c:v>
                </c:pt>
                <c:pt idx="3540">
                  <c:v>-1.8730159772591499E-3</c:v>
                </c:pt>
                <c:pt idx="3541">
                  <c:v>-1.8727968238491999E-3</c:v>
                </c:pt>
                <c:pt idx="3542">
                  <c:v>-1.8725332316169099E-3</c:v>
                </c:pt>
                <c:pt idx="3543">
                  <c:v>-1.8722221447899201E-3</c:v>
                </c:pt>
                <c:pt idx="3544">
                  <c:v>-1.8718605391261701E-3</c:v>
                </c:pt>
                <c:pt idx="3545">
                  <c:v>-1.8714459888219399E-3</c:v>
                </c:pt>
                <c:pt idx="3546">
                  <c:v>-1.8709765202328101E-3</c:v>
                </c:pt>
                <c:pt idx="3547">
                  <c:v>-1.8704496694070701E-3</c:v>
                </c:pt>
                <c:pt idx="3548">
                  <c:v>-1.8698634206907299E-3</c:v>
                </c:pt>
                <c:pt idx="3549">
                  <c:v>-1.8692163551648499E-3</c:v>
                </c:pt>
                <c:pt idx="3550">
                  <c:v>-1.86850783683198E-3</c:v>
                </c:pt>
                <c:pt idx="3551">
                  <c:v>-1.8677375943057699E-3</c:v>
                </c:pt>
                <c:pt idx="3552">
                  <c:v>-1.86690576291909E-3</c:v>
                </c:pt>
                <c:pt idx="3553">
                  <c:v>-1.8660137108056801E-3</c:v>
                </c:pt>
                <c:pt idx="3554">
                  <c:v>-1.86506267242357E-3</c:v>
                </c:pt>
                <c:pt idx="3555">
                  <c:v>-1.86405472849413E-3</c:v>
                </c:pt>
                <c:pt idx="3556">
                  <c:v>-1.86299285038056E-3</c:v>
                </c:pt>
                <c:pt idx="3557">
                  <c:v>-1.8618806338762601E-3</c:v>
                </c:pt>
                <c:pt idx="3558">
                  <c:v>-1.8607216524542799E-3</c:v>
                </c:pt>
                <c:pt idx="3559">
                  <c:v>-1.8595209372324799E-3</c:v>
                </c:pt>
                <c:pt idx="3560">
                  <c:v>-1.8582841212568799E-3</c:v>
                </c:pt>
                <c:pt idx="3561">
                  <c:v>-1.85701714623539E-3</c:v>
                </c:pt>
                <c:pt idx="3562">
                  <c:v>-1.85572647333428E-3</c:v>
                </c:pt>
                <c:pt idx="3563">
                  <c:v>-1.8544186707197801E-3</c:v>
                </c:pt>
                <c:pt idx="3564">
                  <c:v>-1.85310067601448E-3</c:v>
                </c:pt>
                <c:pt idx="3565">
                  <c:v>-1.8517812187835801E-3</c:v>
                </c:pt>
                <c:pt idx="3566">
                  <c:v>-1.8504683007604301E-3</c:v>
                </c:pt>
                <c:pt idx="3567">
                  <c:v>-1.84916960038221E-3</c:v>
                </c:pt>
                <c:pt idx="3568">
                  <c:v>-1.8478924736634601E-3</c:v>
                </c:pt>
                <c:pt idx="3569">
                  <c:v>-1.84664387737806E-3</c:v>
                </c:pt>
                <c:pt idx="3570">
                  <c:v>-1.8454315204874099E-3</c:v>
                </c:pt>
                <c:pt idx="3571">
                  <c:v>-1.8442626212508101E-3</c:v>
                </c:pt>
                <c:pt idx="3572">
                  <c:v>-1.8431422967272199E-3</c:v>
                </c:pt>
                <c:pt idx="3573">
                  <c:v>-1.8420750941666899E-3</c:v>
                </c:pt>
                <c:pt idx="3574">
                  <c:v>-1.8410656433662999E-3</c:v>
                </c:pt>
                <c:pt idx="3575">
                  <c:v>-1.8401183021977299E-3</c:v>
                </c:pt>
                <c:pt idx="3576">
                  <c:v>-1.839234035831E-3</c:v>
                </c:pt>
                <c:pt idx="3577">
                  <c:v>-1.8384090013569901E-3</c:v>
                </c:pt>
                <c:pt idx="3578">
                  <c:v>-1.8376332356252001E-3</c:v>
                </c:pt>
                <c:pt idx="3579">
                  <c:v>-1.8369430812189701E-3</c:v>
                </c:pt>
                <c:pt idx="3580">
                  <c:v>-1.83631047574061E-3</c:v>
                </c:pt>
                <c:pt idx="3581">
                  <c:v>-1.83566612057121E-3</c:v>
                </c:pt>
                <c:pt idx="3582">
                  <c:v>-1.8350159334233501E-3</c:v>
                </c:pt>
                <c:pt idx="3583">
                  <c:v>-1.83436986578094E-3</c:v>
                </c:pt>
                <c:pt idx="3584">
                  <c:v>-1.8337323905044799E-3</c:v>
                </c:pt>
                <c:pt idx="3585">
                  <c:v>-1.8331061573738101E-3</c:v>
                </c:pt>
                <c:pt idx="3586">
                  <c:v>-1.8324929773996699E-3</c:v>
                </c:pt>
                <c:pt idx="3587">
                  <c:v>-1.83189415249529E-3</c:v>
                </c:pt>
                <c:pt idx="3588">
                  <c:v>-1.83131061285761E-3</c:v>
                </c:pt>
                <c:pt idx="3589">
                  <c:v>-1.83074304431915E-3</c:v>
                </c:pt>
                <c:pt idx="3590">
                  <c:v>-1.83019197185724E-3</c:v>
                </c:pt>
                <c:pt idx="3591">
                  <c:v>-1.82965776936356E-3</c:v>
                </c:pt>
                <c:pt idx="3592">
                  <c:v>-1.82914068514754E-3</c:v>
                </c:pt>
                <c:pt idx="3593">
                  <c:v>-1.82864087168623E-3</c:v>
                </c:pt>
                <c:pt idx="3594">
                  <c:v>-1.8281583939253701E-3</c:v>
                </c:pt>
                <c:pt idx="3595">
                  <c:v>-1.82769319277792E-3</c:v>
                </c:pt>
                <c:pt idx="3596">
                  <c:v>-1.8272451220733999E-3</c:v>
                </c:pt>
                <c:pt idx="3597">
                  <c:v>-1.82681404973847E-3</c:v>
                </c:pt>
                <c:pt idx="3598">
                  <c:v>-1.82639987949203E-3</c:v>
                </c:pt>
                <c:pt idx="3599">
                  <c:v>-1.8260024524304501E-3</c:v>
                </c:pt>
                <c:pt idx="3600">
                  <c:v>-1.8256214775717199E-3</c:v>
                </c:pt>
                <c:pt idx="3601">
                  <c:v>-1.82525652846149E-3</c:v>
                </c:pt>
                <c:pt idx="3602">
                  <c:v>-1.82490709146492E-3</c:v>
                </c:pt>
                <c:pt idx="3603">
                  <c:v>-1.8245726439982701E-3</c:v>
                </c:pt>
                <c:pt idx="3604">
                  <c:v>-1.8242526912642899E-3</c:v>
                </c:pt>
                <c:pt idx="3605">
                  <c:v>-1.8239466950525499E-3</c:v>
                </c:pt>
                <c:pt idx="3606">
                  <c:v>-1.82365399648481E-3</c:v>
                </c:pt>
                <c:pt idx="3607">
                  <c:v>-1.82337386612702E-3</c:v>
                </c:pt>
                <c:pt idx="3608">
                  <c:v>-1.82310562037339E-3</c:v>
                </c:pt>
                <c:pt idx="3609">
                  <c:v>-1.82284862937233E-3</c:v>
                </c:pt>
                <c:pt idx="3610">
                  <c:v>-1.8226022505929899E-3</c:v>
                </c:pt>
                <c:pt idx="3611">
                  <c:v>-1.82236580527539E-3</c:v>
                </c:pt>
                <c:pt idx="3612">
                  <c:v>-1.8221385837003999E-3</c:v>
                </c:pt>
                <c:pt idx="3613">
                  <c:v>-1.8219198346427999E-3</c:v>
                </c:pt>
                <c:pt idx="3614">
                  <c:v>-1.82170876465403E-3</c:v>
                </c:pt>
                <c:pt idx="3615">
                  <c:v>-1.82150457295495E-3</c:v>
                </c:pt>
                <c:pt idx="3616">
                  <c:v>-1.82130651211796E-3</c:v>
                </c:pt>
                <c:pt idx="3617">
                  <c:v>-1.82111391413363E-3</c:v>
                </c:pt>
                <c:pt idx="3618">
                  <c:v>-1.8209261455711201E-3</c:v>
                </c:pt>
                <c:pt idx="3619">
                  <c:v>-1.8207425288723699E-3</c:v>
                </c:pt>
                <c:pt idx="3620">
                  <c:v>-1.8205623131880601E-3</c:v>
                </c:pt>
                <c:pt idx="3621">
                  <c:v>-1.8203847117341399E-3</c:v>
                </c:pt>
                <c:pt idx="3622">
                  <c:v>-1.82020897032803E-3</c:v>
                </c:pt>
                <c:pt idx="3623">
                  <c:v>-1.82003441493228E-3</c:v>
                </c:pt>
                <c:pt idx="3624">
                  <c:v>-1.8198604483505099E-3</c:v>
                </c:pt>
                <c:pt idx="3625">
                  <c:v>-1.8196865350850299E-3</c:v>
                </c:pt>
                <c:pt idx="3626">
                  <c:v>-1.8195121849973099E-3</c:v>
                </c:pt>
                <c:pt idx="3627">
                  <c:v>-1.81933688873117E-3</c:v>
                </c:pt>
                <c:pt idx="3628">
                  <c:v>-1.81916007838383E-3</c:v>
                </c:pt>
                <c:pt idx="3629">
                  <c:v>-1.8189811945892201E-3</c:v>
                </c:pt>
                <c:pt idx="3630">
                  <c:v>-1.8187997712335801E-3</c:v>
                </c:pt>
                <c:pt idx="3631">
                  <c:v>-1.8186154340189501E-3</c:v>
                </c:pt>
                <c:pt idx="3632">
                  <c:v>-1.81842783539449E-3</c:v>
                </c:pt>
                <c:pt idx="3633">
                  <c:v>-1.8182366052122601E-3</c:v>
                </c:pt>
                <c:pt idx="3634">
                  <c:v>-1.81804137202569E-3</c:v>
                </c:pt>
                <c:pt idx="3635">
                  <c:v>-1.8178418140830899E-3</c:v>
                </c:pt>
                <c:pt idx="3636">
                  <c:v>-1.8176376819014899E-3</c:v>
                </c:pt>
                <c:pt idx="3637">
                  <c:v>-1.8174287932676799E-3</c:v>
                </c:pt>
                <c:pt idx="3638">
                  <c:v>-1.81721498454043E-3</c:v>
                </c:pt>
                <c:pt idx="3639">
                  <c:v>-1.8169960438074999E-3</c:v>
                </c:pt>
                <c:pt idx="3640">
                  <c:v>-1.8167717474973099E-3</c:v>
                </c:pt>
                <c:pt idx="3641">
                  <c:v>-1.8165419752412899E-3</c:v>
                </c:pt>
                <c:pt idx="3642">
                  <c:v>-1.8163067138517799E-3</c:v>
                </c:pt>
                <c:pt idx="3643">
                  <c:v>-1.81606593032361E-3</c:v>
                </c:pt>
                <c:pt idx="3644">
                  <c:v>-1.8158195268901699E-3</c:v>
                </c:pt>
                <c:pt idx="3645">
                  <c:v>-1.81556743890026E-3</c:v>
                </c:pt>
                <c:pt idx="3646">
                  <c:v>-1.8153096454057199E-3</c:v>
                </c:pt>
                <c:pt idx="3647">
                  <c:v>-1.8150460338026699E-3</c:v>
                </c:pt>
                <c:pt idx="3648">
                  <c:v>-1.81477645800302E-3</c:v>
                </c:pt>
                <c:pt idx="3649">
                  <c:v>-1.8145010844000801E-3</c:v>
                </c:pt>
                <c:pt idx="3650">
                  <c:v>-1.8142205506208699E-3</c:v>
                </c:pt>
                <c:pt idx="3651">
                  <c:v>-1.8139356878292801E-3</c:v>
                </c:pt>
                <c:pt idx="3652">
                  <c:v>-1.8136471865213E-3</c:v>
                </c:pt>
                <c:pt idx="3653">
                  <c:v>-1.81335550376954E-3</c:v>
                </c:pt>
                <c:pt idx="3654">
                  <c:v>-1.81306093579075E-3</c:v>
                </c:pt>
                <c:pt idx="3655">
                  <c:v>-1.8127637337804099E-3</c:v>
                </c:pt>
                <c:pt idx="3656">
                  <c:v>-1.8124641968617801E-3</c:v>
                </c:pt>
                <c:pt idx="3657">
                  <c:v>-1.81216270491922E-3</c:v>
                </c:pt>
                <c:pt idx="3658">
                  <c:v>-1.81185970524484E-3</c:v>
                </c:pt>
                <c:pt idx="3659">
                  <c:v>-1.81155568750895E-3</c:v>
                </c:pt>
                <c:pt idx="3660">
                  <c:v>-1.8112511668935999E-3</c:v>
                </c:pt>
                <c:pt idx="3661">
                  <c:v>-1.81094667265475E-3</c:v>
                </c:pt>
                <c:pt idx="3662">
                  <c:v>-1.8106427379116501E-3</c:v>
                </c:pt>
                <c:pt idx="3663">
                  <c:v>-1.81033989148568E-3</c:v>
                </c:pt>
                <c:pt idx="3664">
                  <c:v>-1.8100386493267999E-3</c:v>
                </c:pt>
                <c:pt idx="3665">
                  <c:v>-1.80973949966458E-3</c:v>
                </c:pt>
                <c:pt idx="3666">
                  <c:v>-1.8094428903553199E-3</c:v>
                </c:pt>
                <c:pt idx="3667">
                  <c:v>-1.80914923541369E-3</c:v>
                </c:pt>
                <c:pt idx="3668">
                  <c:v>-1.8088589449542899E-3</c:v>
                </c:pt>
                <c:pt idx="3669">
                  <c:v>-1.80857245846628E-3</c:v>
                </c:pt>
                <c:pt idx="3670">
                  <c:v>-1.80829025629367E-3</c:v>
                </c:pt>
                <c:pt idx="3671">
                  <c:v>-1.8080128397496499E-3</c:v>
                </c:pt>
                <c:pt idx="3672">
                  <c:v>-1.80774069594788E-3</c:v>
                </c:pt>
                <c:pt idx="3673">
                  <c:v>-1.8074742735401099E-3</c:v>
                </c:pt>
                <c:pt idx="3674">
                  <c:v>-1.80721397938362E-3</c:v>
                </c:pt>
                <c:pt idx="3675">
                  <c:v>-1.8069601773966E-3</c:v>
                </c:pt>
                <c:pt idx="3676">
                  <c:v>-1.8067131704170799E-3</c:v>
                </c:pt>
                <c:pt idx="3677">
                  <c:v>-1.8064731724713901E-3</c:v>
                </c:pt>
                <c:pt idx="3678">
                  <c:v>-1.80624029627294E-3</c:v>
                </c:pt>
                <c:pt idx="3679">
                  <c:v>-1.80601456535607E-3</c:v>
                </c:pt>
                <c:pt idx="3680">
                  <c:v>-1.80579594085127E-3</c:v>
                </c:pt>
                <c:pt idx="3681">
                  <c:v>-1.80558434945034E-3</c:v>
                </c:pt>
                <c:pt idx="3682">
                  <c:v>-1.80537970638334E-3</c:v>
                </c:pt>
                <c:pt idx="3683">
                  <c:v>-1.8051819294885401E-3</c:v>
                </c:pt>
                <c:pt idx="3684">
                  <c:v>-1.8049909443677099E-3</c:v>
                </c:pt>
                <c:pt idx="3685">
                  <c:v>-1.8048066873966001E-3</c:v>
                </c:pt>
                <c:pt idx="3686">
                  <c:v>-1.8046291185100901E-3</c:v>
                </c:pt>
                <c:pt idx="3687">
                  <c:v>-1.8044582463812701E-3</c:v>
                </c:pt>
                <c:pt idx="3688">
                  <c:v>-1.80429415236239E-3</c:v>
                </c:pt>
                <c:pt idx="3689">
                  <c:v>-1.8041369912429001E-3</c:v>
                </c:pt>
                <c:pt idx="3690">
                  <c:v>-1.8039869595562199E-3</c:v>
                </c:pt>
                <c:pt idx="3691">
                  <c:v>-1.80384424208382E-3</c:v>
                </c:pt>
                <c:pt idx="3692">
                  <c:v>-1.80370895786493E-3</c:v>
                </c:pt>
                <c:pt idx="3693">
                  <c:v>-1.8035811202474601E-3</c:v>
                </c:pt>
                <c:pt idx="3694">
                  <c:v>-1.8034606154892299E-3</c:v>
                </c:pt>
                <c:pt idx="3695">
                  <c:v>-1.80334719707073E-3</c:v>
                </c:pt>
                <c:pt idx="3696">
                  <c:v>-1.8032404868566401E-3</c:v>
                </c:pt>
                <c:pt idx="3697">
                  <c:v>-1.8031399688651199E-3</c:v>
                </c:pt>
                <c:pt idx="3698">
                  <c:v>-1.8030449720138899E-3</c:v>
                </c:pt>
                <c:pt idx="3699">
                  <c:v>-1.80295465794106E-3</c:v>
                </c:pt>
                <c:pt idx="3700">
                  <c:v>-1.8028680361118199E-3</c:v>
                </c:pt>
                <c:pt idx="3701">
                  <c:v>-1.80278400966974E-3</c:v>
                </c:pt>
                <c:pt idx="3702">
                  <c:v>-1.8027014353007001E-3</c:v>
                </c:pt>
                <c:pt idx="3703">
                  <c:v>-1.80261917753529E-3</c:v>
                </c:pt>
                <c:pt idx="3704">
                  <c:v>-1.8025361530121799E-3</c:v>
                </c:pt>
                <c:pt idx="3705">
                  <c:v>-1.80245137466228E-3</c:v>
                </c:pt>
                <c:pt idx="3706">
                  <c:v>-1.80236400797735E-3</c:v>
                </c:pt>
                <c:pt idx="3707">
                  <c:v>-1.8022734356781E-3</c:v>
                </c:pt>
                <c:pt idx="3708">
                  <c:v>-1.8021793091549201E-3</c:v>
                </c:pt>
                <c:pt idx="3709">
                  <c:v>-1.8020815693784299E-3</c:v>
                </c:pt>
                <c:pt idx="3710">
                  <c:v>-1.8019804500771599E-3</c:v>
                </c:pt>
                <c:pt idx="3711">
                  <c:v>-1.8018764883896499E-3</c:v>
                </c:pt>
                <c:pt idx="3712">
                  <c:v>-1.8017705421835E-3</c:v>
                </c:pt>
                <c:pt idx="3713">
                  <c:v>-1.8016637893544401E-3</c:v>
                </c:pt>
                <c:pt idx="3714">
                  <c:v>-1.8015577030480699E-3</c:v>
                </c:pt>
                <c:pt idx="3715">
                  <c:v>-1.8014540173832601E-3</c:v>
                </c:pt>
                <c:pt idx="3716">
                  <c:v>-1.80135467868325E-3</c:v>
                </c:pt>
                <c:pt idx="3717">
                  <c:v>-1.8012617591668099E-3</c:v>
                </c:pt>
                <c:pt idx="3718">
                  <c:v>-1.80117735174707E-3</c:v>
                </c:pt>
                <c:pt idx="3719">
                  <c:v>-1.80110351261158E-3</c:v>
                </c:pt>
                <c:pt idx="3720">
                  <c:v>-1.8010422877214999E-3</c:v>
                </c:pt>
                <c:pt idx="3721">
                  <c:v>-1.8009957759388101E-3</c:v>
                </c:pt>
                <c:pt idx="3722">
                  <c:v>-1.80096614849461E-3</c:v>
                </c:pt>
                <c:pt idx="3723">
                  <c:v>-1.8009555875304201E-3</c:v>
                </c:pt>
                <c:pt idx="3724">
                  <c:v>-1.8009661686018601E-3</c:v>
                </c:pt>
                <c:pt idx="3725">
                  <c:v>-1.80099973941529E-3</c:v>
                </c:pt>
                <c:pt idx="3726">
                  <c:v>-1.8010578354307001E-3</c:v>
                </c:pt>
                <c:pt idx="3727">
                  <c:v>-1.80114164175202E-3</c:v>
                </c:pt>
                <c:pt idx="3728">
                  <c:v>-1.80125198712979E-3</c:v>
                </c:pt>
                <c:pt idx="3729">
                  <c:v>-1.8013893505036101E-3</c:v>
                </c:pt>
                <c:pt idx="3730">
                  <c:v>-1.8015538691160901E-3</c:v>
                </c:pt>
                <c:pt idx="3731">
                  <c:v>-1.8017453460789101E-3</c:v>
                </c:pt>
                <c:pt idx="3732">
                  <c:v>-1.80196326003519E-3</c:v>
                </c:pt>
                <c:pt idx="3733">
                  <c:v>-1.8022067791618401E-3</c:v>
                </c:pt>
                <c:pt idx="3734">
                  <c:v>-1.80247477968698E-3</c:v>
                </c:pt>
                <c:pt idx="3735">
                  <c:v>-1.80276586569743E-3</c:v>
                </c:pt>
                <c:pt idx="3736">
                  <c:v>-1.8030783868450201E-3</c:v>
                </c:pt>
                <c:pt idx="3737">
                  <c:v>-1.8034104538567799E-3</c:v>
                </c:pt>
                <c:pt idx="3738">
                  <c:v>-1.8037599574352501E-3</c:v>
                </c:pt>
                <c:pt idx="3739">
                  <c:v>-1.80412459722406E-3</c:v>
                </c:pt>
                <c:pt idx="3740">
                  <c:v>-1.8045019228062501E-3</c:v>
                </c:pt>
                <c:pt idx="3741">
                  <c:v>-1.80488938040607E-3</c:v>
                </c:pt>
                <c:pt idx="3742">
                  <c:v>-1.80528435592297E-3</c:v>
                </c:pt>
                <c:pt idx="3743">
                  <c:v>-1.8056842091591001E-3</c:v>
                </c:pt>
                <c:pt idx="3744">
                  <c:v>-1.8060863021428101E-3</c:v>
                </c:pt>
                <c:pt idx="3745">
                  <c:v>-1.80648802675314E-3</c:v>
                </c:pt>
                <c:pt idx="3746">
                  <c:v>-1.8068868330751899E-3</c:v>
                </c:pt>
                <c:pt idx="3747">
                  <c:v>-1.8072802548148E-3</c:v>
                </c:pt>
                <c:pt idx="3748">
                  <c:v>-1.8076659287407199E-3</c:v>
                </c:pt>
                <c:pt idx="3749">
                  <c:v>-1.8080416089779701E-3</c:v>
                </c:pt>
                <c:pt idx="3750">
                  <c:v>-1.8084051805033301E-3</c:v>
                </c:pt>
                <c:pt idx="3751">
                  <c:v>-1.8087546754607499E-3</c:v>
                </c:pt>
                <c:pt idx="3752">
                  <c:v>-1.80908829311393E-3</c:v>
                </c:pt>
                <c:pt idx="3753">
                  <c:v>-1.8094044200629401E-3</c:v>
                </c:pt>
                <c:pt idx="3754">
                  <c:v>-1.8097016451202601E-3</c:v>
                </c:pt>
                <c:pt idx="3755">
                  <c:v>-1.80997876377889E-3</c:v>
                </c:pt>
                <c:pt idx="3756">
                  <c:v>-1.8102347723915699E-3</c:v>
                </c:pt>
                <c:pt idx="3757">
                  <c:v>-1.8104688579073901E-3</c:v>
                </c:pt>
                <c:pt idx="3758">
                  <c:v>-1.8106803915691699E-3</c:v>
                </c:pt>
                <c:pt idx="3759">
                  <c:v>-1.8108689306989101E-3</c:v>
                </c:pt>
                <c:pt idx="3760">
                  <c:v>-1.8110342258375899E-3</c:v>
                </c:pt>
                <c:pt idx="3761">
                  <c:v>-1.8111762255470199E-3</c:v>
                </c:pt>
                <c:pt idx="3762">
                  <c:v>-1.8112950723902599E-3</c:v>
                </c:pt>
                <c:pt idx="3763">
                  <c:v>-1.8113910883563299E-3</c:v>
                </c:pt>
                <c:pt idx="3764">
                  <c:v>-1.8114647540561301E-3</c:v>
                </c:pt>
                <c:pt idx="3765">
                  <c:v>-1.8115166891802901E-3</c:v>
                </c:pt>
                <c:pt idx="3766">
                  <c:v>-1.8115476409511901E-3</c:v>
                </c:pt>
                <c:pt idx="3767">
                  <c:v>-1.8115584813109199E-3</c:v>
                </c:pt>
                <c:pt idx="3768">
                  <c:v>-1.8115502071887201E-3</c:v>
                </c:pt>
                <c:pt idx="3769">
                  <c:v>-1.81152393585991E-3</c:v>
                </c:pt>
                <c:pt idx="3770">
                  <c:v>-1.8114808922396601E-3</c:v>
                </c:pt>
                <c:pt idx="3771">
                  <c:v>-1.81142239159591E-3</c:v>
                </c:pt>
                <c:pt idx="3772">
                  <c:v>-1.8113498243278001E-3</c:v>
                </c:pt>
                <c:pt idx="3773">
                  <c:v>-1.8112646458097301E-3</c:v>
                </c:pt>
                <c:pt idx="3774">
                  <c:v>-1.8111683689328599E-3</c:v>
                </c:pt>
                <c:pt idx="3775">
                  <c:v>-1.81106255503602E-3</c:v>
                </c:pt>
                <c:pt idx="3776">
                  <c:v>-1.81094880316935E-3</c:v>
                </c:pt>
                <c:pt idx="3777">
                  <c:v>-1.81082874167512E-3</c:v>
                </c:pt>
                <c:pt idx="3778">
                  <c:v>-1.81070402474753E-3</c:v>
                </c:pt>
                <c:pt idx="3779">
                  <c:v>-1.8105763305468999E-3</c:v>
                </c:pt>
                <c:pt idx="3780">
                  <c:v>-1.8104473555755299E-3</c:v>
                </c:pt>
                <c:pt idx="3781">
                  <c:v>-1.81031880425466E-3</c:v>
                </c:pt>
                <c:pt idx="3782">
                  <c:v>-1.8101923776766E-3</c:v>
                </c:pt>
                <c:pt idx="3783">
                  <c:v>-1.8100697650188799E-3</c:v>
                </c:pt>
                <c:pt idx="3784">
                  <c:v>-1.8099526391819299E-3</c:v>
                </c:pt>
                <c:pt idx="3785">
                  <c:v>-1.8098426573546799E-3</c:v>
                </c:pt>
                <c:pt idx="3786">
                  <c:v>-1.80974146454252E-3</c:v>
                </c:pt>
                <c:pt idx="3787">
                  <c:v>-1.8096506901482401E-3</c:v>
                </c:pt>
                <c:pt idx="3788">
                  <c:v>-1.8095719243545699E-3</c:v>
                </c:pt>
                <c:pt idx="3789">
                  <c:v>-1.8095066717671001E-3</c:v>
                </c:pt>
                <c:pt idx="3790">
                  <c:v>-1.8094562999493699E-3</c:v>
                </c:pt>
                <c:pt idx="3791">
                  <c:v>-1.80942201037737E-3</c:v>
                </c:pt>
                <c:pt idx="3792">
                  <c:v>-1.8094048487179101E-3</c:v>
                </c:pt>
                <c:pt idx="3793">
                  <c:v>-1.80940574759809E-3</c:v>
                </c:pt>
                <c:pt idx="3794">
                  <c:v>-1.8094255774719901E-3</c:v>
                </c:pt>
                <c:pt idx="3795">
                  <c:v>-1.80946518036317E-3</c:v>
                </c:pt>
                <c:pt idx="3796">
                  <c:v>-1.80952537521522E-3</c:v>
                </c:pt>
                <c:pt idx="3797">
                  <c:v>-1.8096069396701701E-3</c:v>
                </c:pt>
                <c:pt idx="3798">
                  <c:v>-1.80971058207148E-3</c:v>
                </c:pt>
                <c:pt idx="3799">
                  <c:v>-1.8098369162726901E-3</c:v>
                </c:pt>
                <c:pt idx="3800">
                  <c:v>-1.80998644570561E-3</c:v>
                </c:pt>
                <c:pt idx="3801">
                  <c:v>-1.8101595569029801E-3</c:v>
                </c:pt>
                <c:pt idx="3802">
                  <c:v>-1.81035652006607E-3</c:v>
                </c:pt>
                <c:pt idx="3803">
                  <c:v>-1.81057749417698E-3</c:v>
                </c:pt>
                <c:pt idx="3804">
                  <c:v>-1.8108225355044801E-3</c:v>
                </c:pt>
                <c:pt idx="3805">
                  <c:v>-1.8110916085063301E-3</c:v>
                </c:pt>
                <c:pt idx="3806">
                  <c:v>-1.81138459745338E-3</c:v>
                </c:pt>
                <c:pt idx="3807">
                  <c:v>-1.8117013158053001E-3</c:v>
                </c:pt>
                <c:pt idx="3808">
                  <c:v>-1.8120415108826399E-3</c:v>
                </c:pt>
                <c:pt idx="3809">
                  <c:v>-1.8124048634385499E-3</c:v>
                </c:pt>
                <c:pt idx="3810">
                  <c:v>-1.8127909848038399E-3</c:v>
                </c:pt>
                <c:pt idx="3811">
                  <c:v>-1.81319941531208E-3</c:v>
                </c:pt>
                <c:pt idx="3812">
                  <c:v>-1.81362962648959E-3</c:v>
                </c:pt>
                <c:pt idx="3813">
                  <c:v>-1.8140810265243001E-3</c:v>
                </c:pt>
                <c:pt idx="3814">
                  <c:v>-1.8145529669511E-3</c:v>
                </c:pt>
                <c:pt idx="3815">
                  <c:v>-1.81504474860408E-3</c:v>
                </c:pt>
                <c:pt idx="3816">
                  <c:v>-1.8155556264531001E-3</c:v>
                </c:pt>
                <c:pt idx="3817">
                  <c:v>-1.8160848135055101E-3</c:v>
                </c:pt>
                <c:pt idx="3818">
                  <c:v>-1.81663148373311E-3</c:v>
                </c:pt>
                <c:pt idx="3819">
                  <c:v>-1.8171947730887901E-3</c:v>
                </c:pt>
                <c:pt idx="3820">
                  <c:v>-1.81777377798534E-3</c:v>
                </c:pt>
                <c:pt idx="3821">
                  <c:v>-1.8183675516405199E-3</c:v>
                </c:pt>
                <c:pt idx="3822">
                  <c:v>-1.8189751004429799E-3</c:v>
                </c:pt>
                <c:pt idx="3823">
                  <c:v>-1.8195953830338601E-3</c:v>
                </c:pt>
                <c:pt idx="3824">
                  <c:v>-1.8202273140636601E-3</c:v>
                </c:pt>
                <c:pt idx="3825">
                  <c:v>-1.8208697721100199E-3</c:v>
                </c:pt>
                <c:pt idx="3826">
                  <c:v>-1.82152160915486E-3</c:v>
                </c:pt>
                <c:pt idx="3827">
                  <c:v>-1.82218165825961E-3</c:v>
                </c:pt>
                <c:pt idx="3828">
                  <c:v>-1.82284873794097E-3</c:v>
                </c:pt>
                <c:pt idx="3829">
                  <c:v>-1.82352165440194E-3</c:v>
                </c:pt>
                <c:pt idx="3830">
                  <c:v>-1.82419920488871E-3</c:v>
                </c:pt>
                <c:pt idx="3831">
                  <c:v>-1.8248801849530499E-3</c:v>
                </c:pt>
                <c:pt idx="3832">
                  <c:v>-1.8255634002247399E-3</c:v>
                </c:pt>
                <c:pt idx="3833">
                  <c:v>-1.82624768028014E-3</c:v>
                </c:pt>
                <c:pt idx="3834">
                  <c:v>-1.82693189081615E-3</c:v>
                </c:pt>
                <c:pt idx="3835">
                  <c:v>-1.82761494093006E-3</c:v>
                </c:pt>
                <c:pt idx="3836">
                  <c:v>-1.82829578511625E-3</c:v>
                </c:pt>
                <c:pt idx="3837">
                  <c:v>-1.82897342220769E-3</c:v>
                </c:pt>
                <c:pt idx="3838">
                  <c:v>-1.8296468946183901E-3</c:v>
                </c:pt>
                <c:pt idx="3839">
                  <c:v>-1.8303152895684301E-3</c:v>
                </c:pt>
                <c:pt idx="3840">
                  <c:v>-1.8309777414661299E-3</c:v>
                </c:pt>
                <c:pt idx="3841">
                  <c:v>-1.8316334328490999E-3</c:v>
                </c:pt>
                <c:pt idx="3842">
                  <c:v>-1.83228159206789E-3</c:v>
                </c:pt>
                <c:pt idx="3843">
                  <c:v>-1.8329214876704001E-3</c:v>
                </c:pt>
                <c:pt idx="3844">
                  <c:v>-1.8335524208792E-3</c:v>
                </c:pt>
                <c:pt idx="3845">
                  <c:v>-1.8341737171253499E-3</c:v>
                </c:pt>
                <c:pt idx="3846">
                  <c:v>-1.83478471698455E-3</c:v>
                </c:pt>
                <c:pt idx="3847">
                  <c:v>-1.8353847668718601E-3</c:v>
                </c:pt>
                <c:pt idx="3848">
                  <c:v>-1.83597321099946E-3</c:v>
                </c:pt>
                <c:pt idx="3849">
                  <c:v>-1.8365493862776601E-3</c:v>
                </c:pt>
                <c:pt idx="3850">
                  <c:v>-1.8371126208955701E-3</c:v>
                </c:pt>
                <c:pt idx="3851">
                  <c:v>-1.83766223559961E-3</c:v>
                </c:pt>
                <c:pt idx="3852">
                  <c:v>-1.83819754614895E-3</c:v>
                </c:pt>
                <c:pt idx="3853">
                  <c:v>-1.83871786579923E-3</c:v>
                </c:pt>
                <c:pt idx="3854">
                  <c:v>-1.8392225082200901E-3</c:v>
                </c:pt>
                <c:pt idx="3855">
                  <c:v>-1.8397107930355401E-3</c:v>
                </c:pt>
                <c:pt idx="3856">
                  <c:v>-1.8401820577175301E-3</c:v>
                </c:pt>
                <c:pt idx="3857">
                  <c:v>-1.8406356781166199E-3</c:v>
                </c:pt>
                <c:pt idx="3858">
                  <c:v>-1.84107109496678E-3</c:v>
                </c:pt>
                <c:pt idx="3859">
                  <c:v>-1.8414878372967601E-3</c:v>
                </c:pt>
                <c:pt idx="3860">
                  <c:v>-1.8418855317950799E-3</c:v>
                </c:pt>
                <c:pt idx="3861">
                  <c:v>-1.8422638925593099E-3</c:v>
                </c:pt>
                <c:pt idx="3862">
                  <c:v>-1.8426226963510601E-3</c:v>
                </c:pt>
                <c:pt idx="3863">
                  <c:v>-1.8429617569580099E-3</c:v>
                </c:pt>
                <c:pt idx="3864">
                  <c:v>-1.84328091324566E-3</c:v>
                </c:pt>
                <c:pt idx="3865">
                  <c:v>-1.8435800380961799E-3</c:v>
                </c:pt>
                <c:pt idx="3866">
                  <c:v>-1.84385906522767E-3</c:v>
                </c:pt>
                <c:pt idx="3867">
                  <c:v>-1.8441180234725701E-3</c:v>
                </c:pt>
                <c:pt idx="3868">
                  <c:v>-1.8443570671565E-3</c:v>
                </c:pt>
                <c:pt idx="3869">
                  <c:v>-1.8445764950964199E-3</c:v>
                </c:pt>
                <c:pt idx="3870">
                  <c:v>-1.8447767564850801E-3</c:v>
                </c:pt>
                <c:pt idx="3871">
                  <c:v>-1.84495844590946E-3</c:v>
                </c:pt>
                <c:pt idx="3872">
                  <c:v>-1.84512229140953E-3</c:v>
                </c:pt>
                <c:pt idx="3873">
                  <c:v>-1.8452691389927499E-3</c:v>
                </c:pt>
                <c:pt idx="3874">
                  <c:v>-1.8453999362192299E-3</c:v>
                </c:pt>
                <c:pt idx="3875">
                  <c:v>-1.8455157166243699E-3</c:v>
                </c:pt>
                <c:pt idx="3876">
                  <c:v>-1.84561758632241E-3</c:v>
                </c:pt>
                <c:pt idx="3877">
                  <c:v>-1.8457067131561801E-3</c:v>
                </c:pt>
                <c:pt idx="3878">
                  <c:v>-1.84578431762197E-3</c:v>
                </c:pt>
                <c:pt idx="3879">
                  <c:v>-1.84585166350876E-3</c:v>
                </c:pt>
                <c:pt idx="3880">
                  <c:v>-1.84591004605953E-3</c:v>
                </c:pt>
                <c:pt idx="3881">
                  <c:v>-1.84596077629615E-3</c:v>
                </c:pt>
                <c:pt idx="3882">
                  <c:v>-1.8460051619202699E-3</c:v>
                </c:pt>
                <c:pt idx="3883">
                  <c:v>-1.8460444864116E-3</c:v>
                </c:pt>
                <c:pt idx="3884">
                  <c:v>-1.84607998843523E-3</c:v>
                </c:pt>
                <c:pt idx="3885">
                  <c:v>-1.8461128430612599E-3</c:v>
                </c:pt>
                <c:pt idx="3886">
                  <c:v>-1.84614414570655E-3</c:v>
                </c:pt>
                <c:pt idx="3887">
                  <c:v>-1.8461748991162399E-3</c:v>
                </c:pt>
                <c:pt idx="3888">
                  <c:v>-1.84620600360505E-3</c:v>
                </c:pt>
                <c:pt idx="3889">
                  <c:v>-1.8462382503906399E-3</c:v>
                </c:pt>
                <c:pt idx="3890">
                  <c:v>-1.8462723175106E-3</c:v>
                </c:pt>
                <c:pt idx="3891">
                  <c:v>-1.8463087672405899E-3</c:v>
                </c:pt>
                <c:pt idx="3892">
                  <c:v>-1.84634804402406E-3</c:v>
                </c:pt>
                <c:pt idx="3893">
                  <c:v>-1.84639047243936E-3</c:v>
                </c:pt>
                <c:pt idx="3894">
                  <c:v>-1.84643625590482E-3</c:v>
                </c:pt>
                <c:pt idx="3895">
                  <c:v>-1.8464854775315401E-3</c:v>
                </c:pt>
                <c:pt idx="3896">
                  <c:v>-1.8465381046161499E-3</c:v>
                </c:pt>
                <c:pt idx="3897">
                  <c:v>-1.84659399714711E-3</c:v>
                </c:pt>
                <c:pt idx="3898">
                  <c:v>-1.84665291941728E-3</c:v>
                </c:pt>
                <c:pt idx="3899">
                  <c:v>-1.8467145528237501E-3</c:v>
                </c:pt>
                <c:pt idx="3900">
                  <c:v>-1.8467785082426E-3</c:v>
                </c:pt>
                <c:pt idx="3901">
                  <c:v>-1.8468443374015399E-3</c:v>
                </c:pt>
                <c:pt idx="3902">
                  <c:v>-1.84691154413661E-3</c:v>
                </c:pt>
                <c:pt idx="3903">
                  <c:v>-1.8469795969681001E-3</c:v>
                </c:pt>
                <c:pt idx="3904">
                  <c:v>-1.8470479440847599E-3</c:v>
                </c:pt>
                <c:pt idx="3905">
                  <c:v>-1.84711603043003E-3</c:v>
                </c:pt>
                <c:pt idx="3906">
                  <c:v>-1.8471833154335301E-3</c:v>
                </c:pt>
                <c:pt idx="3907">
                  <c:v>-1.84724928941653E-3</c:v>
                </c:pt>
                <c:pt idx="3908">
                  <c:v>-1.8473134875043201E-3</c:v>
                </c:pt>
                <c:pt idx="3909">
                  <c:v>-1.84737550101815E-3</c:v>
                </c:pt>
                <c:pt idx="3910">
                  <c:v>-1.84743498733972E-3</c:v>
                </c:pt>
                <c:pt idx="3911">
                  <c:v>-1.8474916791476901E-3</c:v>
                </c:pt>
                <c:pt idx="3912">
                  <c:v>-1.8475453933465E-3</c:v>
                </c:pt>
                <c:pt idx="3913">
                  <c:v>-1.84759603916517E-3</c:v>
                </c:pt>
                <c:pt idx="3914">
                  <c:v>-1.8476436247107601E-3</c:v>
                </c:pt>
                <c:pt idx="3915">
                  <c:v>-1.84768826125087E-3</c:v>
                </c:pt>
                <c:pt idx="3916">
                  <c:v>-1.84773016477943E-3</c:v>
                </c:pt>
                <c:pt idx="3917">
                  <c:v>-1.84776965446061E-3</c:v>
                </c:pt>
                <c:pt idx="3918">
                  <c:v>-1.8478071479254201E-3</c:v>
                </c:pt>
                <c:pt idx="3919">
                  <c:v>-1.8478431538039601E-3</c:v>
                </c:pt>
                <c:pt idx="3920">
                  <c:v>-1.84787826251289E-3</c:v>
                </c:pt>
                <c:pt idx="3921">
                  <c:v>-1.84791313639754E-3</c:v>
                </c:pt>
                <c:pt idx="3922">
                  <c:v>-1.84794850007146E-3</c:v>
                </c:pt>
                <c:pt idx="3923">
                  <c:v>-1.8479851309291799E-3</c:v>
                </c:pt>
                <c:pt idx="3924">
                  <c:v>-1.84802384918241E-3</c:v>
                </c:pt>
                <c:pt idx="3925">
                  <c:v>-1.8480655065701301E-3</c:v>
                </c:pt>
                <c:pt idx="3926">
                  <c:v>-1.84811097395861E-3</c:v>
                </c:pt>
                <c:pt idx="3927">
                  <c:v>-1.8481611297213401E-3</c:v>
                </c:pt>
                <c:pt idx="3928">
                  <c:v>-1.8482168522833001E-3</c:v>
                </c:pt>
                <c:pt idx="3929">
                  <c:v>-1.8482790196153701E-3</c:v>
                </c:pt>
                <c:pt idx="3930">
                  <c:v>-1.8483485156255801E-3</c:v>
                </c:pt>
                <c:pt idx="3931">
                  <c:v>-1.8484262391989001E-3</c:v>
                </c:pt>
                <c:pt idx="3932">
                  <c:v>-1.8485131090180901E-3</c:v>
                </c:pt>
                <c:pt idx="3933">
                  <c:v>-1.8486100579060199E-3</c:v>
                </c:pt>
                <c:pt idx="3934">
                  <c:v>-1.8487180146276999E-3</c:v>
                </c:pt>
                <c:pt idx="3935">
                  <c:v>-1.84883787633001E-3</c:v>
                </c:pt>
                <c:pt idx="3936">
                  <c:v>-1.8489704786171801E-3</c:v>
                </c:pt>
                <c:pt idx="3937">
                  <c:v>-1.84911657055159E-3</c:v>
                </c:pt>
                <c:pt idx="3938">
                  <c:v>-1.84927679930542E-3</c:v>
                </c:pt>
                <c:pt idx="3939">
                  <c:v>-1.84945170515471E-3</c:v>
                </c:pt>
                <c:pt idx="3940">
                  <c:v>-1.8496417243551199E-3</c:v>
                </c:pt>
                <c:pt idx="3941">
                  <c:v>-1.84984719587809E-3</c:v>
                </c:pt>
                <c:pt idx="3942">
                  <c:v>-1.85006836834088E-3</c:v>
                </c:pt>
                <c:pt idx="3943">
                  <c:v>-1.85030540460531E-3</c:v>
                </c:pt>
                <c:pt idx="3944">
                  <c:v>-1.8505583830438501E-3</c:v>
                </c:pt>
                <c:pt idx="3945">
                  <c:v>-1.85082729558245E-3</c:v>
                </c:pt>
                <c:pt idx="3946">
                  <c:v>-1.8511120436111299E-3</c:v>
                </c:pt>
                <c:pt idx="3947">
                  <c:v>-1.85141243334424E-3</c:v>
                </c:pt>
                <c:pt idx="3948">
                  <c:v>-1.8517281724936001E-3</c:v>
                </c:pt>
                <c:pt idx="3949">
                  <c:v>-1.8520588697017099E-3</c:v>
                </c:pt>
                <c:pt idx="3950">
                  <c:v>-1.85240403745904E-3</c:v>
                </c:pt>
                <c:pt idx="3951">
                  <c:v>-1.8527630981223201E-3</c:v>
                </c:pt>
                <c:pt idx="3952">
                  <c:v>-1.85313539194748E-3</c:v>
                </c:pt>
                <c:pt idx="3953">
                  <c:v>-1.8535201857011001E-3</c:v>
                </c:pt>
                <c:pt idx="3954">
                  <c:v>-1.85391668078146E-3</c:v>
                </c:pt>
                <c:pt idx="3955">
                  <c:v>-1.8543240202589901E-3</c:v>
                </c:pt>
                <c:pt idx="3956">
                  <c:v>-1.85474129488746E-3</c:v>
                </c:pt>
                <c:pt idx="3957">
                  <c:v>-1.85516754842368E-3</c:v>
                </c:pt>
                <c:pt idx="3958">
                  <c:v>-1.8556017828705101E-3</c:v>
                </c:pt>
                <c:pt idx="3959">
                  <c:v>-1.85604296422629E-3</c:v>
                </c:pt>
                <c:pt idx="3960">
                  <c:v>-1.8564900293237499E-3</c:v>
                </c:pt>
                <c:pt idx="3961">
                  <c:v>-1.8569418939823801E-3</c:v>
                </c:pt>
                <c:pt idx="3962">
                  <c:v>-1.8573974623249999E-3</c:v>
                </c:pt>
                <c:pt idx="3963">
                  <c:v>-1.8578556365300299E-3</c:v>
                </c:pt>
                <c:pt idx="3964">
                  <c:v>-1.8583153261024299E-3</c:v>
                </c:pt>
                <c:pt idx="3965">
                  <c:v>-1.85877545580896E-3</c:v>
                </c:pt>
                <c:pt idx="3966">
                  <c:v>-1.8592349720569E-3</c:v>
                </c:pt>
                <c:pt idx="3967">
                  <c:v>-1.85969284807586E-3</c:v>
                </c:pt>
                <c:pt idx="3968">
                  <c:v>-1.86014808873691E-3</c:v>
                </c:pt>
                <c:pt idx="3969">
                  <c:v>-1.8605997356431201E-3</c:v>
                </c:pt>
                <c:pt idx="3970">
                  <c:v>-1.86104687265825E-3</c:v>
                </c:pt>
                <c:pt idx="3971">
                  <c:v>-1.8614886313387099E-3</c:v>
                </c:pt>
                <c:pt idx="3972">
                  <c:v>-1.86192419553161E-3</c:v>
                </c:pt>
                <c:pt idx="3973">
                  <c:v>-1.86235280456498E-3</c:v>
                </c:pt>
                <c:pt idx="3974">
                  <c:v>-1.86277375515981E-3</c:v>
                </c:pt>
                <c:pt idx="3975">
                  <c:v>-1.8631864027136001E-3</c:v>
                </c:pt>
                <c:pt idx="3976">
                  <c:v>-1.8635901628840999E-3</c:v>
                </c:pt>
                <c:pt idx="3977">
                  <c:v>-1.86398451400773E-3</c:v>
                </c:pt>
                <c:pt idx="3978">
                  <c:v>-1.8643690003685601E-3</c:v>
                </c:pt>
                <c:pt idx="3979">
                  <c:v>-1.8647432357685001E-3</c:v>
                </c:pt>
                <c:pt idx="3980">
                  <c:v>-1.86510690684055E-3</c:v>
                </c:pt>
                <c:pt idx="3981">
                  <c:v>-1.8654597757595101E-3</c:v>
                </c:pt>
                <c:pt idx="3982">
                  <c:v>-1.8658016825035999E-3</c:v>
                </c:pt>
                <c:pt idx="3983">
                  <c:v>-1.86613254701573E-3</c:v>
                </c:pt>
                <c:pt idx="3984">
                  <c:v>-1.8664523717071399E-3</c:v>
                </c:pt>
                <c:pt idx="3985">
                  <c:v>-1.86676124448053E-3</c:v>
                </c:pt>
                <c:pt idx="3986">
                  <c:v>-1.86705934223937E-3</c:v>
                </c:pt>
                <c:pt idx="3987">
                  <c:v>-1.8673469344664699E-3</c:v>
                </c:pt>
                <c:pt idx="3988">
                  <c:v>-1.8676243862680499E-3</c:v>
                </c:pt>
                <c:pt idx="3989">
                  <c:v>-1.8678921600787501E-3</c:v>
                </c:pt>
                <c:pt idx="3990">
                  <c:v>-1.8681508154024899E-3</c:v>
                </c:pt>
                <c:pt idx="3991">
                  <c:v>-1.86840100623687E-3</c:v>
                </c:pt>
                <c:pt idx="3992">
                  <c:v>-1.86864347636454E-3</c:v>
                </c:pt>
                <c:pt idx="3993">
                  <c:v>-1.8688790529623599E-3</c:v>
                </c:pt>
                <c:pt idx="3994">
                  <c:v>-1.8691086390429899E-3</c:v>
                </c:pt>
                <c:pt idx="3995">
                  <c:v>-1.8693332047573E-3</c:v>
                </c:pt>
                <c:pt idx="3996">
                  <c:v>-1.8695537771042301E-3</c:v>
                </c:pt>
                <c:pt idx="3997">
                  <c:v>-1.8697714273214199E-3</c:v>
                </c:pt>
                <c:pt idx="3998">
                  <c:v>-1.86998725590068E-3</c:v>
                </c:pt>
                <c:pt idx="3999">
                  <c:v>-1.87020237645716E-3</c:v>
                </c:pt>
                <c:pt idx="4000">
                  <c:v>-1.87041790119225E-3</c:v>
                </c:pt>
                <c:pt idx="4001">
                  <c:v>-1.87063493112104E-3</c:v>
                </c:pt>
                <c:pt idx="4002">
                  <c:v>-1.87085455320831E-3</c:v>
                </c:pt>
                <c:pt idx="4003">
                  <c:v>-1.87107784401572E-3</c:v>
                </c:pt>
                <c:pt idx="4004">
                  <c:v>-1.8713058768186201E-3</c:v>
                </c:pt>
                <c:pt idx="4005">
                  <c:v>-1.87153972750696E-3</c:v>
                </c:pt>
                <c:pt idx="4006">
                  <c:v>-1.87178047503893E-3</c:v>
                </c:pt>
                <c:pt idx="4007">
                  <c:v>-1.8720291942736699E-3</c:v>
                </c:pt>
                <c:pt idx="4008">
                  <c:v>-1.87228694189946E-3</c:v>
                </c:pt>
                <c:pt idx="4009">
                  <c:v>-1.87255473836493E-3</c:v>
                </c:pt>
                <c:pt idx="4010">
                  <c:v>-1.8728335496983801E-3</c:v>
                </c:pt>
                <c:pt idx="4011">
                  <c:v>-1.87312427252638E-3</c:v>
                </c:pt>
                <c:pt idx="4012">
                  <c:v>-1.87342772427148E-3</c:v>
                </c:pt>
                <c:pt idx="4013">
                  <c:v>-1.8737446388328201E-3</c:v>
                </c:pt>
                <c:pt idx="4014">
                  <c:v>-1.87407566683387E-3</c:v>
                </c:pt>
                <c:pt idx="4015">
                  <c:v>-1.8744213787201501E-3</c:v>
                </c:pt>
                <c:pt idx="4016">
                  <c:v>-1.8747822688916899E-3</c:v>
                </c:pt>
                <c:pt idx="4017">
                  <c:v>-1.87515875928898E-3</c:v>
                </c:pt>
                <c:pt idx="4018">
                  <c:v>-1.87555120155498E-3</c:v>
                </c:pt>
                <c:pt idx="4019">
                  <c:v>-1.87595987761652E-3</c:v>
                </c:pt>
                <c:pt idx="4020">
                  <c:v>-1.87638499931206E-3</c:v>
                </c:pt>
                <c:pt idx="4021">
                  <c:v>-1.8768267080533699E-3</c:v>
                </c:pt>
                <c:pt idx="4022">
                  <c:v>-1.8772850755916499E-3</c:v>
                </c:pt>
                <c:pt idx="4023">
                  <c:v>-1.87776010653528E-3</c:v>
                </c:pt>
                <c:pt idx="4024">
                  <c:v>-1.8782517427807499E-3</c:v>
                </c:pt>
                <c:pt idx="4025">
                  <c:v>-1.8787598694267899E-3</c:v>
                </c:pt>
                <c:pt idx="4026">
                  <c:v>-1.8792843214714501E-3</c:v>
                </c:pt>
                <c:pt idx="4027">
                  <c:v>-1.87982489043124E-3</c:v>
                </c:pt>
                <c:pt idx="4028">
                  <c:v>-1.88038133020363E-3</c:v>
                </c:pt>
                <c:pt idx="4029">
                  <c:v>-1.8809533616922899E-3</c:v>
                </c:pt>
                <c:pt idx="4030">
                  <c:v>-1.8815406761176999E-3</c:v>
                </c:pt>
                <c:pt idx="4031">
                  <c:v>-1.8821429372060201E-3</c:v>
                </c:pt>
                <c:pt idx="4032">
                  <c:v>-1.8827597827518099E-3</c:v>
                </c:pt>
                <c:pt idx="4033">
                  <c:v>-1.88339082603327E-3</c:v>
                </c:pt>
                <c:pt idx="4034">
                  <c:v>-1.88403565744841E-3</c:v>
                </c:pt>
                <c:pt idx="4035">
                  <c:v>-1.8846938463451699E-3</c:v>
                </c:pt>
                <c:pt idx="4036">
                  <c:v>-1.88536494275284E-3</c:v>
                </c:pt>
                <c:pt idx="4037">
                  <c:v>-1.8860484785094399E-3</c:v>
                </c:pt>
                <c:pt idx="4038">
                  <c:v>-1.88674396745695E-3</c:v>
                </c:pt>
                <c:pt idx="4039">
                  <c:v>-1.88745090462778E-3</c:v>
                </c:pt>
                <c:pt idx="4040">
                  <c:v>-1.8881687647375599E-3</c:v>
                </c:pt>
                <c:pt idx="4041">
                  <c:v>-1.88889700038876E-3</c:v>
                </c:pt>
                <c:pt idx="4042">
                  <c:v>-1.88963504034426E-3</c:v>
                </c:pt>
                <c:pt idx="4043">
                  <c:v>-1.89038228788349E-3</c:v>
                </c:pt>
                <c:pt idx="4044">
                  <c:v>-1.89113811904401E-3</c:v>
                </c:pt>
                <c:pt idx="4045">
                  <c:v>-1.8919018804143099E-3</c:v>
                </c:pt>
                <c:pt idx="4046">
                  <c:v>-1.89267288637057E-3</c:v>
                </c:pt>
                <c:pt idx="4047">
                  <c:v>-1.8934504158950401E-3</c:v>
                </c:pt>
                <c:pt idx="4048">
                  <c:v>-1.8942337094263199E-3</c:v>
                </c:pt>
                <c:pt idx="4049">
                  <c:v>-1.8950219661919201E-3</c:v>
                </c:pt>
                <c:pt idx="4050">
                  <c:v>-1.89581434238453E-3</c:v>
                </c:pt>
                <c:pt idx="4051">
                  <c:v>-1.89660995024386E-3</c:v>
                </c:pt>
                <c:pt idx="4052">
                  <c:v>-1.89740785798061E-3</c:v>
                </c:pt>
                <c:pt idx="4053">
                  <c:v>-1.89820709038504E-3</c:v>
                </c:pt>
                <c:pt idx="4054">
                  <c:v>-1.8990066301337E-3</c:v>
                </c:pt>
                <c:pt idx="4055">
                  <c:v>-1.8998054199338701E-3</c:v>
                </c:pt>
                <c:pt idx="4056">
                  <c:v>-1.9006023658715201E-3</c:v>
                </c:pt>
                <c:pt idx="4057">
                  <c:v>-1.9013963423411501E-3</c:v>
                </c:pt>
                <c:pt idx="4058">
                  <c:v>-1.90218619892128E-3</c:v>
                </c:pt>
                <c:pt idx="4059">
                  <c:v>-1.90297076928404E-3</c:v>
                </c:pt>
                <c:pt idx="4060">
                  <c:v>-1.90374888197201E-3</c:v>
                </c:pt>
                <c:pt idx="4061">
                  <c:v>-1.9045193725124999E-3</c:v>
                </c:pt>
                <c:pt idx="4062">
                  <c:v>-1.90528109622523E-3</c:v>
                </c:pt>
                <c:pt idx="4063">
                  <c:v>-1.90603294105773E-3</c:v>
                </c:pt>
                <c:pt idx="4064">
                  <c:v>-1.90677384005374E-3</c:v>
                </c:pt>
                <c:pt idx="4065">
                  <c:v>-1.90750278324281E-3</c:v>
                </c:pt>
                <c:pt idx="4066">
                  <c:v>-1.9082188288489399E-3</c:v>
                </c:pt>
                <c:pt idx="4067">
                  <c:v>-1.9089211134070199E-3</c:v>
                </c:pt>
                <c:pt idx="4068">
                  <c:v>-1.90960885997669E-3</c:v>
                </c:pt>
                <c:pt idx="4069">
                  <c:v>-1.9102813832649599E-3</c:v>
                </c:pt>
                <c:pt idx="4070">
                  <c:v>-1.91093809073041E-3</c:v>
                </c:pt>
                <c:pt idx="4071">
                  <c:v>-1.9115784795934599E-3</c:v>
                </c:pt>
                <c:pt idx="4072">
                  <c:v>-1.91220213109015E-3</c:v>
                </c:pt>
                <c:pt idx="4073">
                  <c:v>-1.91280870444601E-3</c:v>
                </c:pt>
                <c:pt idx="4074">
                  <c:v>-1.9133979334658401E-3</c:v>
                </c:pt>
                <c:pt idx="4075">
                  <c:v>-1.9139696277924701E-3</c:v>
                </c:pt>
                <c:pt idx="4076">
                  <c:v>-1.9145236792411501E-3</c:v>
                </c:pt>
                <c:pt idx="4077">
                  <c:v>-1.9150600716424601E-3</c:v>
                </c:pt>
                <c:pt idx="4078">
                  <c:v>-1.91557889133686E-3</c:v>
                </c:pt>
                <c:pt idx="4079">
                  <c:v>-1.9160803351353001E-3</c:v>
                </c:pt>
                <c:pt idx="4080">
                  <c:v>-1.9165647134138401E-3</c:v>
                </c:pt>
                <c:pt idx="4081">
                  <c:v>-1.9170324474077E-3</c:v>
                </c:pt>
                <c:pt idx="4082">
                  <c:v>-1.9174840613374101E-3</c:v>
                </c:pt>
                <c:pt idx="4083">
                  <c:v>-1.9179201710338701E-3</c:v>
                </c:pt>
                <c:pt idx="4084">
                  <c:v>-1.9183414712086E-3</c:v>
                </c:pt>
                <c:pt idx="4085">
                  <c:v>-1.91874872325638E-3</c:v>
                </c:pt>
                <c:pt idx="4086">
                  <c:v>-1.9191427448743701E-3</c:v>
                </c:pt>
                <c:pt idx="4087">
                  <c:v>-1.91952440188502E-3</c:v>
                </c:pt>
                <c:pt idx="4088">
                  <c:v>-1.9198946019135599E-3</c:v>
                </c:pt>
                <c:pt idx="4089">
                  <c:v>-1.9202542889786901E-3</c:v>
                </c:pt>
                <c:pt idx="4090">
                  <c:v>-1.92060443793061E-3</c:v>
                </c:pt>
                <c:pt idx="4091">
                  <c:v>-1.92094604781157E-3</c:v>
                </c:pt>
                <c:pt idx="4092">
                  <c:v>-1.92128013372724E-3</c:v>
                </c:pt>
                <c:pt idx="4093">
                  <c:v>-1.92160771731559E-3</c:v>
                </c:pt>
                <c:pt idx="4094">
                  <c:v>-1.9219298164081799E-3</c:v>
                </c:pt>
                <c:pt idx="4095">
                  <c:v>-1.92224743466131E-3</c:v>
                </c:pt>
                <c:pt idx="4096">
                  <c:v>-1.9225615519651901E-3</c:v>
                </c:pt>
                <c:pt idx="4097">
                  <c:v>-1.9228731161608299E-3</c:v>
                </c:pt>
                <c:pt idx="4098">
                  <c:v>-1.9231830363134899E-3</c:v>
                </c:pt>
                <c:pt idx="4099">
                  <c:v>-1.92349217741215E-3</c:v>
                </c:pt>
                <c:pt idx="4100">
                  <c:v>-1.9238013561762701E-3</c:v>
                </c:pt>
                <c:pt idx="4101">
                  <c:v>-1.9241113375130701E-3</c:v>
                </c:pt>
                <c:pt idx="4102">
                  <c:v>-1.9244228312937301E-3</c:v>
                </c:pt>
                <c:pt idx="4103">
                  <c:v>-1.92473648927495E-3</c:v>
                </c:pt>
                <c:pt idx="4104">
                  <c:v>-1.9250529022966901E-3</c:v>
                </c:pt>
                <c:pt idx="4105">
                  <c:v>-1.92537259803949E-3</c:v>
                </c:pt>
                <c:pt idx="4106">
                  <c:v>-1.92569603973064E-3</c:v>
                </c:pt>
                <c:pt idx="4107">
                  <c:v>-1.9260236260347601E-3</c:v>
                </c:pt>
                <c:pt idx="4108">
                  <c:v>-1.9263556922027899E-3</c:v>
                </c:pt>
                <c:pt idx="4109">
                  <c:v>-1.9266925122987299E-3</c:v>
                </c:pt>
                <c:pt idx="4110">
                  <c:v>-1.9270343022726899E-3</c:v>
                </c:pt>
                <c:pt idx="4111">
                  <c:v>-1.9273812236436001E-3</c:v>
                </c:pt>
                <c:pt idx="4112">
                  <c:v>-1.9277333877382201E-3</c:v>
                </c:pt>
                <c:pt idx="4113">
                  <c:v>-1.9280908605085201E-3</c:v>
                </c:pt>
                <c:pt idx="4114">
                  <c:v>-1.9284536680203399E-3</c:v>
                </c:pt>
                <c:pt idx="4115">
                  <c:v>-1.9288218025592301E-3</c:v>
                </c:pt>
                <c:pt idx="4116">
                  <c:v>-1.92919522917973E-3</c:v>
                </c:pt>
                <c:pt idx="4117">
                  <c:v>-1.9295738923411499E-3</c:v>
                </c:pt>
                <c:pt idx="4118">
                  <c:v>-1.9299577222911201E-3</c:v>
                </c:pt>
                <c:pt idx="4119">
                  <c:v>-1.9303466408972E-3</c:v>
                </c:pt>
                <c:pt idx="4120">
                  <c:v>-1.9307405668142199E-3</c:v>
                </c:pt>
                <c:pt idx="4121">
                  <c:v>-1.9311394199456699E-3</c:v>
                </c:pt>
                <c:pt idx="4122">
                  <c:v>-1.93154312523862E-3</c:v>
                </c:pt>
                <c:pt idx="4123">
                  <c:v>-1.9319516157588999E-3</c:v>
                </c:pt>
                <c:pt idx="4124">
                  <c:v>-1.93236483495581E-3</c:v>
                </c:pt>
                <c:pt idx="4125">
                  <c:v>-1.9327827379267499E-3</c:v>
                </c:pt>
                <c:pt idx="4126">
                  <c:v>-1.9332052915649E-3</c:v>
                </c:pt>
                <c:pt idx="4127">
                  <c:v>-1.93363247354699E-3</c:v>
                </c:pt>
                <c:pt idx="4128">
                  <c:v>-1.9340642703515999E-3</c:v>
                </c:pt>
                <c:pt idx="4129">
                  <c:v>-1.93450067465119E-3</c:v>
                </c:pt>
                <c:pt idx="4130">
                  <c:v>-1.93494168260029E-3</c:v>
                </c:pt>
                <c:pt idx="4131">
                  <c:v>-1.9353872915118099E-3</c:v>
                </c:pt>
                <c:pt idx="4132">
                  <c:v>-1.9358374983430801E-3</c:v>
                </c:pt>
                <c:pt idx="4133">
                  <c:v>-1.93629229916453E-3</c:v>
                </c:pt>
                <c:pt idx="4134">
                  <c:v>-1.9367516896344401E-3</c:v>
                </c:pt>
                <c:pt idx="4135">
                  <c:v>-1.93721566635721E-3</c:v>
                </c:pt>
                <c:pt idx="4136">
                  <c:v>-1.9376842290712299E-3</c:v>
                </c:pt>
                <c:pt idx="4137">
                  <c:v>-1.93815738364641E-3</c:v>
                </c:pt>
                <c:pt idx="4138">
                  <c:v>-1.9386351459098801E-3</c:v>
                </c:pt>
                <c:pt idx="4139">
                  <c:v>-1.9391175460592E-3</c:v>
                </c:pt>
                <c:pt idx="4140">
                  <c:v>-1.9396046330418699E-3</c:v>
                </c:pt>
                <c:pt idx="4141">
                  <c:v>-1.9400964777717901E-3</c:v>
                </c:pt>
                <c:pt idx="4142">
                  <c:v>-1.9405931738770801E-3</c:v>
                </c:pt>
                <c:pt idx="4143">
                  <c:v>-1.9410948348946701E-3</c:v>
                </c:pt>
                <c:pt idx="4144">
                  <c:v>-1.9416015876605301E-3</c:v>
                </c:pt>
                <c:pt idx="4145">
                  <c:v>-1.94211356268654E-3</c:v>
                </c:pt>
                <c:pt idx="4146">
                  <c:v>-1.9426308833263399E-3</c:v>
                </c:pt>
                <c:pt idx="4147">
                  <c:v>-1.9431536559328E-3</c:v>
                </c:pt>
                <c:pt idx="4148">
                  <c:v>-1.94368196297565E-3</c:v>
                </c:pt>
                <c:pt idx="4149">
                  <c:v>-1.9442158601455E-3</c:v>
                </c:pt>
                <c:pt idx="4150">
                  <c:v>-1.9447553773285101E-3</c:v>
                </c:pt>
                <c:pt idx="4151">
                  <c:v>-1.94530052224832E-3</c:v>
                </c:pt>
                <c:pt idx="4152">
                  <c:v>-1.94585128502778E-3</c:v>
                </c:pt>
                <c:pt idx="4153">
                  <c:v>-1.94640764187757E-3</c:v>
                </c:pt>
                <c:pt idx="4154">
                  <c:v>-1.9469695566549699E-3</c:v>
                </c:pt>
                <c:pt idx="4155">
                  <c:v>-1.94753697976363E-3</c:v>
                </c:pt>
                <c:pt idx="4156">
                  <c:v>-1.94810984469314E-3</c:v>
                </c:pt>
                <c:pt idx="4157">
                  <c:v>-1.9486880630417E-3</c:v>
                </c:pt>
                <c:pt idx="4158">
                  <c:v>-1.94927151917272E-3</c:v>
                </c:pt>
                <c:pt idx="4159">
                  <c:v>-1.94986006553529E-3</c:v>
                </c:pt>
                <c:pt idx="4160">
                  <c:v>-1.9504535193697E-3</c:v>
                </c:pt>
                <c:pt idx="4161">
                  <c:v>-1.9510516609917701E-3</c:v>
                </c:pt>
                <c:pt idx="4162">
                  <c:v>-1.9516542334269799E-3</c:v>
                </c:pt>
                <c:pt idx="4163">
                  <c:v>-1.95226094281227E-3</c:v>
                </c:pt>
                <c:pt idx="4164">
                  <c:v>-1.95287145893548E-3</c:v>
                </c:pt>
                <c:pt idx="4165">
                  <c:v>-1.95348541536819E-3</c:v>
                </c:pt>
                <c:pt idx="4166">
                  <c:v>-1.9541024089592702E-3</c:v>
                </c:pt>
                <c:pt idx="4167">
                  <c:v>-1.9547219987272402E-3</c:v>
                </c:pt>
                <c:pt idx="4168">
                  <c:v>-1.9553437044857302E-3</c:v>
                </c:pt>
                <c:pt idx="4169">
                  <c:v>-1.9559670056238502E-3</c:v>
                </c:pt>
                <c:pt idx="4170">
                  <c:v>-1.9565913404861498E-3</c:v>
                </c:pt>
                <c:pt idx="4171">
                  <c:v>-1.95721610661284E-3</c:v>
                </c:pt>
                <c:pt idx="4172">
                  <c:v>-1.9578406619273898E-3</c:v>
                </c:pt>
                <c:pt idx="4173">
                  <c:v>-1.95846432671233E-3</c:v>
                </c:pt>
                <c:pt idx="4174">
                  <c:v>-1.9590863861213199E-3</c:v>
                </c:pt>
                <c:pt idx="4175">
                  <c:v>-1.95970609291713E-3</c:v>
                </c:pt>
                <c:pt idx="4176">
                  <c:v>-1.96032267025362E-3</c:v>
                </c:pt>
                <c:pt idx="4177">
                  <c:v>-1.9609353144295202E-3</c:v>
                </c:pt>
                <c:pt idx="4178">
                  <c:v>-1.96154319771612E-3</c:v>
                </c:pt>
                <c:pt idx="4179">
                  <c:v>-1.96214547138783E-3</c:v>
                </c:pt>
                <c:pt idx="4180">
                  <c:v>-1.9627412691010401E-3</c:v>
                </c:pt>
                <c:pt idx="4181">
                  <c:v>-1.9633297106501002E-3</c:v>
                </c:pt>
                <c:pt idx="4182">
                  <c:v>-1.9639099060886102E-3</c:v>
                </c:pt>
                <c:pt idx="4183">
                  <c:v>-1.9644809601376601E-3</c:v>
                </c:pt>
                <c:pt idx="4184">
                  <c:v>-1.9650419768760699E-3</c:v>
                </c:pt>
                <c:pt idx="4185">
                  <c:v>-1.9655920647384901E-3</c:v>
                </c:pt>
                <c:pt idx="4186">
                  <c:v>-1.9661303419381401E-3</c:v>
                </c:pt>
                <c:pt idx="4187">
                  <c:v>-1.9666559423886301E-3</c:v>
                </c:pt>
                <c:pt idx="4188">
                  <c:v>-1.9671680221704899E-3</c:v>
                </c:pt>
                <c:pt idx="4189">
                  <c:v>-1.96766576645213E-3</c:v>
                </c:pt>
                <c:pt idx="4190">
                  <c:v>-1.9681483967284E-3</c:v>
                </c:pt>
                <c:pt idx="4191">
                  <c:v>-1.96861517816399E-3</c:v>
                </c:pt>
                <c:pt idx="4192">
                  <c:v>-1.9690654268798798E-3</c:v>
                </c:pt>
                <c:pt idx="4193">
                  <c:v>-1.9694985170166501E-3</c:v>
                </c:pt>
                <c:pt idx="4194">
                  <c:v>-1.9699138874664799E-3</c:v>
                </c:pt>
                <c:pt idx="4195">
                  <c:v>-1.9703110481065298E-3</c:v>
                </c:pt>
                <c:pt idx="4196">
                  <c:v>-1.9706895853386901E-3</c:v>
                </c:pt>
                <c:pt idx="4197">
                  <c:v>-1.9710491666247699E-3</c:v>
                </c:pt>
                <c:pt idx="4198">
                  <c:v>-1.9713895436908901E-3</c:v>
                </c:pt>
                <c:pt idx="4199">
                  <c:v>-1.97171055405502E-3</c:v>
                </c:pt>
                <c:pt idx="4200">
                  <c:v>-1.9720121206746499E-3</c:v>
                </c:pt>
                <c:pt idx="4201">
                  <c:v>-1.9722942496546501E-3</c:v>
                </c:pt>
                <c:pt idx="4202">
                  <c:v>-1.9725570262011699E-3</c:v>
                </c:pt>
                <c:pt idx="4203">
                  <c:v>-1.9728006091450099E-3</c:v>
                </c:pt>
                <c:pt idx="4204">
                  <c:v>-1.9730252244891098E-3</c:v>
                </c:pt>
                <c:pt idx="4205">
                  <c:v>-1.97323115840493E-3</c:v>
                </c:pt>
                <c:pt idx="4206">
                  <c:v>-1.9734187500971899E-3</c:v>
                </c:pt>
                <c:pt idx="4207">
                  <c:v>-1.9735883848933399E-3</c:v>
                </c:pt>
                <c:pt idx="4208">
                  <c:v>-1.97374048798205E-3</c:v>
                </c:pt>
                <c:pt idx="4209">
                  <c:v>-1.9738755192602198E-3</c:v>
                </c:pt>
                <c:pt idx="4210">
                  <c:v>-1.9739939698070401E-3</c:v>
                </c:pt>
                <c:pt idx="4211">
                  <c:v>-1.97409636033174E-3</c:v>
                </c:pt>
                <c:pt idx="4212">
                  <c:v>-1.9741832416175099E-3</c:v>
                </c:pt>
                <c:pt idx="4213">
                  <c:v>-1.9742551964149302E-3</c:v>
                </c:pt>
                <c:pt idx="4214">
                  <c:v>-1.9743128417392401E-3</c:v>
                </c:pt>
                <c:pt idx="4215">
                  <c:v>-1.97435683018267E-3</c:v>
                </c:pt>
                <c:pt idx="4216">
                  <c:v>-1.97438784898315E-3</c:v>
                </c:pt>
                <c:pt idx="4217">
                  <c:v>-1.9744066160841101E-3</c:v>
                </c:pt>
                <c:pt idx="4218">
                  <c:v>-1.9744138732677701E-3</c:v>
                </c:pt>
                <c:pt idx="4219">
                  <c:v>-1.9744103772368201E-3</c:v>
                </c:pt>
                <c:pt idx="4220">
                  <c:v>-1.97439689011884E-3</c:v>
                </c:pt>
                <c:pt idx="4221">
                  <c:v>-1.9743741709554799E-3</c:v>
                </c:pt>
                <c:pt idx="4222">
                  <c:v>-1.9743429694406098E-3</c:v>
                </c:pt>
                <c:pt idx="4223">
                  <c:v>-1.9743040224868202E-3</c:v>
                </c:pt>
                <c:pt idx="4224">
                  <c:v>-1.9742580534913498E-3</c:v>
                </c:pt>
                <c:pt idx="4225">
                  <c:v>-1.9742057735286801E-3</c:v>
                </c:pt>
                <c:pt idx="4226">
                  <c:v>-1.9741478834032298E-3</c:v>
                </c:pt>
                <c:pt idx="4227">
                  <c:v>-1.9740850754684002E-3</c:v>
                </c:pt>
                <c:pt idx="4228">
                  <c:v>-1.9740180344419499E-3</c:v>
                </c:pt>
                <c:pt idx="4229">
                  <c:v>-1.9739474368651098E-3</c:v>
                </c:pt>
                <c:pt idx="4230">
                  <c:v>-1.97387394935162E-3</c:v>
                </c:pt>
                <c:pt idx="4231">
                  <c:v>-1.9737982260880798E-3</c:v>
                </c:pt>
                <c:pt idx="4232">
                  <c:v>-1.9737209062348298E-3</c:v>
                </c:pt>
                <c:pt idx="4233">
                  <c:v>-1.9736426117838699E-3</c:v>
                </c:pt>
                <c:pt idx="4234">
                  <c:v>-1.9735639462446501E-3</c:v>
                </c:pt>
                <c:pt idx="4235">
                  <c:v>-1.9734854942017E-3</c:v>
                </c:pt>
                <c:pt idx="4236">
                  <c:v>-1.97340782155147E-3</c:v>
                </c:pt>
                <c:pt idx="4237">
                  <c:v>-1.97333147602152E-3</c:v>
                </c:pt>
                <c:pt idx="4238">
                  <c:v>-1.9732569875723399E-3</c:v>
                </c:pt>
                <c:pt idx="4239">
                  <c:v>-1.9731848683390701E-3</c:v>
                </c:pt>
                <c:pt idx="4240">
                  <c:v>-1.9731156119729802E-3</c:v>
                </c:pt>
                <c:pt idx="4241">
                  <c:v>-1.9730496923993902E-3</c:v>
                </c:pt>
                <c:pt idx="4242">
                  <c:v>-1.9729875621869002E-3</c:v>
                </c:pt>
                <c:pt idx="4243">
                  <c:v>-1.9729296507545002E-3</c:v>
                </c:pt>
                <c:pt idx="4244">
                  <c:v>-1.9728763626471698E-3</c:v>
                </c:pt>
                <c:pt idx="4245">
                  <c:v>-1.9728280759786498E-3</c:v>
                </c:pt>
                <c:pt idx="4246">
                  <c:v>-1.9727851410508098E-3</c:v>
                </c:pt>
                <c:pt idx="4247">
                  <c:v>-1.9727478790262502E-3</c:v>
                </c:pt>
                <c:pt idx="4248">
                  <c:v>-1.9727165805212602E-3</c:v>
                </c:pt>
                <c:pt idx="4249">
                  <c:v>-1.97269150397248E-3</c:v>
                </c:pt>
                <c:pt idx="4250">
                  <c:v>-1.9726728737229399E-3</c:v>
                </c:pt>
                <c:pt idx="4251">
                  <c:v>-1.9726608778048499E-3</c:v>
                </c:pt>
                <c:pt idx="4252">
                  <c:v>-1.97265566547125E-3</c:v>
                </c:pt>
                <c:pt idx="4253">
                  <c:v>-1.972657344504E-3</c:v>
                </c:pt>
                <c:pt idx="4254">
                  <c:v>-1.97266597834938E-3</c:v>
                </c:pt>
                <c:pt idx="4255">
                  <c:v>-1.9726815830958199E-3</c:v>
                </c:pt>
                <c:pt idx="4256">
                  <c:v>-1.9727041243595101E-3</c:v>
                </c:pt>
                <c:pt idx="4257">
                  <c:v>-1.9727335141573E-3</c:v>
                </c:pt>
                <c:pt idx="4258">
                  <c:v>-1.9727696079322801E-3</c:v>
                </c:pt>
                <c:pt idx="4259">
                  <c:v>-1.97281220190931E-3</c:v>
                </c:pt>
                <c:pt idx="4260">
                  <c:v>-1.9728610310008401E-3</c:v>
                </c:pt>
                <c:pt idx="4261">
                  <c:v>-1.9729157674351601E-3</c:v>
                </c:pt>
                <c:pt idx="4262">
                  <c:v>-1.9729760202742198E-3</c:v>
                </c:pt>
                <c:pt idx="4263">
                  <c:v>-1.9730413359248002E-3</c:v>
                </c:pt>
                <c:pt idx="4264">
                  <c:v>-1.97311119975651E-3</c:v>
                </c:pt>
                <c:pt idx="4265">
                  <c:v>-1.9731850389006099E-3</c:v>
                </c:pt>
                <c:pt idx="4266">
                  <c:v>-1.9732622263228402E-3</c:v>
                </c:pt>
                <c:pt idx="4267">
                  <c:v>-1.9733420861960701E-3</c:v>
                </c:pt>
                <c:pt idx="4268">
                  <c:v>-1.9734239005565301E-3</c:v>
                </c:pt>
                <c:pt idx="4269">
                  <c:v>-1.9735069170870698E-3</c:v>
                </c:pt>
                <c:pt idx="4270">
                  <c:v>-1.9735903577763501E-3</c:v>
                </c:pt>
                <c:pt idx="4271">
                  <c:v>-1.9736734280625498E-3</c:v>
                </c:pt>
                <c:pt idx="4272">
                  <c:v>-1.9737553260423101E-3</c:v>
                </c:pt>
                <c:pt idx="4273">
                  <c:v>-1.9738352513026902E-3</c:v>
                </c:pt>
                <c:pt idx="4274">
                  <c:v>-1.9739124130348099E-3</c:v>
                </c:pt>
                <c:pt idx="4275">
                  <c:v>-1.9739860371637201E-3</c:v>
                </c:pt>
                <c:pt idx="4276">
                  <c:v>-1.9740553723653202E-3</c:v>
                </c:pt>
                <c:pt idx="4277">
                  <c:v>-1.9741196948964701E-3</c:v>
                </c:pt>
                <c:pt idx="4278">
                  <c:v>-1.9741783122629699E-3</c:v>
                </c:pt>
                <c:pt idx="4279">
                  <c:v>-1.9742305658009499E-3</c:v>
                </c:pt>
                <c:pt idx="4280">
                  <c:v>-1.9742758324009999E-3</c:v>
                </c:pt>
                <c:pt idx="4281">
                  <c:v>-1.97431352574268E-3</c:v>
                </c:pt>
                <c:pt idx="4282">
                  <c:v>-1.9743430976102202E-3</c:v>
                </c:pt>
                <c:pt idx="4283">
                  <c:v>-1.9743640399222401E-3</c:v>
                </c:pt>
                <c:pt idx="4284">
                  <c:v>-1.9743758880634002E-3</c:v>
                </c:pt>
                <c:pt idx="4285">
                  <c:v>-1.9743782257986399E-3</c:v>
                </c:pt>
                <c:pt idx="4286">
                  <c:v>-1.9743706916368398E-3</c:v>
                </c:pt>
                <c:pt idx="4287">
                  <c:v>-1.97435298599603E-3</c:v>
                </c:pt>
                <c:pt idx="4288">
                  <c:v>-1.9743248781837301E-3</c:v>
                </c:pt>
                <c:pt idx="4289">
                  <c:v>-1.9742862120619002E-3</c:v>
                </c:pt>
                <c:pt idx="4290">
                  <c:v>-1.97423690948509E-3</c:v>
                </c:pt>
                <c:pt idx="4291">
                  <c:v>-1.97417697101636E-3</c:v>
                </c:pt>
                <c:pt idx="4292">
                  <c:v>-1.9741064740167701E-3</c:v>
                </c:pt>
                <c:pt idx="4293">
                  <c:v>-1.9740255686879699E-3</c:v>
                </c:pt>
                <c:pt idx="4294">
                  <c:v>-1.9739344729917899E-3</c:v>
                </c:pt>
                <c:pt idx="4295">
                  <c:v>-1.9738334673924602E-3</c:v>
                </c:pt>
                <c:pt idx="4296">
                  <c:v>-1.97372289019378E-3</c:v>
                </c:pt>
                <c:pt idx="4297">
                  <c:v>-1.9736031338443301E-3</c:v>
                </c:pt>
                <c:pt idx="4298">
                  <c:v>-1.97347464219759E-3</c:v>
                </c:pt>
                <c:pt idx="4299">
                  <c:v>-1.97333790834683E-3</c:v>
                </c:pt>
                <c:pt idx="4300">
                  <c:v>-1.97319347249978E-3</c:v>
                </c:pt>
                <c:pt idx="4301">
                  <c:v>-1.9730419193349602E-3</c:v>
                </c:pt>
                <c:pt idx="4302">
                  <c:v>-1.9728838744739502E-3</c:v>
                </c:pt>
                <c:pt idx="4303">
                  <c:v>-1.9727199999297002E-3</c:v>
                </c:pt>
                <c:pt idx="4304">
                  <c:v>-1.9725509886820299E-3</c:v>
                </c:pt>
                <c:pt idx="4305">
                  <c:v>-1.9723775586974399E-3</c:v>
                </c:pt>
                <c:pt idx="4306">
                  <c:v>-1.9722004468194902E-3</c:v>
                </c:pt>
                <c:pt idx="4307">
                  <c:v>-1.9720204028921199E-3</c:v>
                </c:pt>
                <c:pt idx="4308">
                  <c:v>-1.9718381843785901E-3</c:v>
                </c:pt>
                <c:pt idx="4309">
                  <c:v>-1.97165455154826E-3</c:v>
                </c:pt>
                <c:pt idx="4310">
                  <c:v>-1.97147026318098E-3</c:v>
                </c:pt>
                <c:pt idx="4311">
                  <c:v>-1.9712860726223999E-3</c:v>
                </c:pt>
                <c:pt idx="4312">
                  <c:v>-1.9711027240371798E-3</c:v>
                </c:pt>
                <c:pt idx="4313">
                  <c:v>-1.9709209487341001E-3</c:v>
                </c:pt>
                <c:pt idx="4314">
                  <c:v>-1.9707414615608601E-3</c:v>
                </c:pt>
                <c:pt idx="4315">
                  <c:v>-1.9705649574351799E-3</c:v>
                </c:pt>
                <c:pt idx="4316">
                  <c:v>-1.9703921081709501E-3</c:v>
                </c:pt>
                <c:pt idx="4317">
                  <c:v>-1.9702235597463501E-3</c:v>
                </c:pt>
                <c:pt idx="4318">
                  <c:v>-1.9700599301536699E-3</c:v>
                </c:pt>
                <c:pt idx="4319">
                  <c:v>-1.96990180788202E-3</c:v>
                </c:pt>
                <c:pt idx="4320">
                  <c:v>-1.9697497510424299E-3</c:v>
                </c:pt>
                <c:pt idx="4321">
                  <c:v>-1.9696042870668202E-3</c:v>
                </c:pt>
                <c:pt idx="4322">
                  <c:v>-1.9694659129094699E-3</c:v>
                </c:pt>
                <c:pt idx="4323">
                  <c:v>-1.9693350956437299E-3</c:v>
                </c:pt>
                <c:pt idx="4324">
                  <c:v>-1.96921227336844E-3</c:v>
                </c:pt>
                <c:pt idx="4325">
                  <c:v>-1.9690978563040099E-3</c:v>
                </c:pt>
                <c:pt idx="4326">
                  <c:v>-1.9689922279714799E-3</c:v>
                </c:pt>
                <c:pt idx="4327">
                  <c:v>-1.9688957463076199E-3</c:v>
                </c:pt>
                <c:pt idx="4328">
                  <c:v>-1.9688087445943201E-3</c:v>
                </c:pt>
                <c:pt idx="4329">
                  <c:v>-1.9687315320699702E-3</c:v>
                </c:pt>
                <c:pt idx="4330">
                  <c:v>-1.9686643941506602E-3</c:v>
                </c:pt>
                <c:pt idx="4331">
                  <c:v>-1.9686075922058198E-3</c:v>
                </c:pt>
                <c:pt idx="4332">
                  <c:v>-1.9685613629027202E-3</c:v>
                </c:pt>
                <c:pt idx="4333">
                  <c:v>-1.9685259171444399E-3</c:v>
                </c:pt>
                <c:pt idx="4334">
                  <c:v>-1.9685014386817E-3</c:v>
                </c:pt>
                <c:pt idx="4335">
                  <c:v>-1.9684880824800402E-3</c:v>
                </c:pt>
                <c:pt idx="4336">
                  <c:v>-1.96848597298163E-3</c:v>
                </c:pt>
                <c:pt idx="4337">
                  <c:v>-1.9684952024149999E-3</c:v>
                </c:pt>
                <c:pt idx="4338">
                  <c:v>-1.9685158293706699E-3</c:v>
                </c:pt>
                <c:pt idx="4339">
                  <c:v>-1.9685478778630602E-3</c:v>
                </c:pt>
                <c:pt idx="4340">
                  <c:v>-1.9685913371218699E-3</c:v>
                </c:pt>
                <c:pt idx="4341">
                  <c:v>-1.9686461622894199E-3</c:v>
                </c:pt>
                <c:pt idx="4342">
                  <c:v>-1.9687122761420299E-3</c:v>
                </c:pt>
                <c:pt idx="4343">
                  <c:v>-1.9687895718174401E-3</c:v>
                </c:pt>
                <c:pt idx="4344">
                  <c:v>-1.9688779164396398E-3</c:v>
                </c:pt>
                <c:pt idx="4345">
                  <c:v>-1.9689771554094598E-3</c:v>
                </c:pt>
                <c:pt idx="4346">
                  <c:v>-1.9690871170890299E-3</c:v>
                </c:pt>
                <c:pt idx="4347">
                  <c:v>-1.9692076175510699E-3</c:v>
                </c:pt>
                <c:pt idx="4348">
                  <c:v>-1.96933846508081E-3</c:v>
                </c:pt>
                <c:pt idx="4349">
                  <c:v>-1.969479464096E-3</c:v>
                </c:pt>
                <c:pt idx="4350">
                  <c:v>-1.9696304181916801E-3</c:v>
                </c:pt>
                <c:pt idx="4351">
                  <c:v>-1.96979113203413E-3</c:v>
                </c:pt>
                <c:pt idx="4352">
                  <c:v>-1.9699614119493502E-3</c:v>
                </c:pt>
                <c:pt idx="4353">
                  <c:v>-1.9701410651887402E-3</c:v>
                </c:pt>
                <c:pt idx="4354">
                  <c:v>-1.9703298980998799E-3</c:v>
                </c:pt>
                <c:pt idx="4355">
                  <c:v>-1.9705277136392398E-3</c:v>
                </c:pt>
                <c:pt idx="4356">
                  <c:v>-1.9707343088619699E-3</c:v>
                </c:pt>
                <c:pt idx="4357">
                  <c:v>-1.9709494730455099E-3</c:v>
                </c:pt>
                <c:pt idx="4358">
                  <c:v>-1.9711729870049502E-3</c:v>
                </c:pt>
                <c:pt idx="4359">
                  <c:v>-1.97140462385525E-3</c:v>
                </c:pt>
                <c:pt idx="4360">
                  <c:v>-1.9716441511329601E-3</c:v>
                </c:pt>
                <c:pt idx="4361">
                  <c:v>-1.9718913338182499E-3</c:v>
                </c:pt>
                <c:pt idx="4362">
                  <c:v>-1.9721459375891502E-3</c:v>
                </c:pt>
                <c:pt idx="4363">
                  <c:v>-1.97240773156611E-3</c:v>
                </c:pt>
                <c:pt idx="4364">
                  <c:v>-1.9726764899716301E-3</c:v>
                </c:pt>
                <c:pt idx="4365">
                  <c:v>-1.9729519923898302E-3</c:v>
                </c:pt>
                <c:pt idx="4366">
                  <c:v>-1.9732340226751399E-3</c:v>
                </c:pt>
                <c:pt idx="4367">
                  <c:v>-1.9735223668341899E-3</c:v>
                </c:pt>
                <c:pt idx="4368">
                  <c:v>-1.97381681041059E-3</c:v>
                </c:pt>
                <c:pt idx="4369">
                  <c:v>-1.9741171359073202E-3</c:v>
                </c:pt>
                <c:pt idx="4370">
                  <c:v>-1.9744231206938702E-3</c:v>
                </c:pt>
                <c:pt idx="4371">
                  <c:v>-1.9747345356120201E-3</c:v>
                </c:pt>
                <c:pt idx="4372">
                  <c:v>-1.9750510721982498E-3</c:v>
                </c:pt>
                <c:pt idx="4373">
                  <c:v>-1.97537213605849E-3</c:v>
                </c:pt>
                <c:pt idx="4374">
                  <c:v>-1.97569758788157E-3</c:v>
                </c:pt>
                <c:pt idx="4375">
                  <c:v>-1.9760272546648699E-3</c:v>
                </c:pt>
                <c:pt idx="4376">
                  <c:v>-1.9763609103939199E-3</c:v>
                </c:pt>
                <c:pt idx="4377">
                  <c:v>-1.9766983041486401E-3</c:v>
                </c:pt>
                <c:pt idx="4378">
                  <c:v>-1.9770391673822598E-3</c:v>
                </c:pt>
                <c:pt idx="4379">
                  <c:v>-1.9773832159880101E-3</c:v>
                </c:pt>
                <c:pt idx="4380">
                  <c:v>-1.9777301503645E-3</c:v>
                </c:pt>
                <c:pt idx="4381">
                  <c:v>-1.97807965496346E-3</c:v>
                </c:pt>
                <c:pt idx="4382">
                  <c:v>-1.9784313978531399E-3</c:v>
                </c:pt>
                <c:pt idx="4383">
                  <c:v>-1.9787850304365299E-3</c:v>
                </c:pt>
                <c:pt idx="4384">
                  <c:v>-1.9791401873724699E-3</c:v>
                </c:pt>
                <c:pt idx="4385">
                  <c:v>-1.97949648662384E-3</c:v>
                </c:pt>
                <c:pt idx="4386">
                  <c:v>-1.9798535295135799E-3</c:v>
                </c:pt>
                <c:pt idx="4387">
                  <c:v>-1.9802109006833999E-3</c:v>
                </c:pt>
                <c:pt idx="4388">
                  <c:v>-1.9805681679786E-3</c:v>
                </c:pt>
                <c:pt idx="4389">
                  <c:v>-1.9809248823453801E-3</c:v>
                </c:pt>
                <c:pt idx="4390">
                  <c:v>-1.9812805778832801E-3</c:v>
                </c:pt>
                <c:pt idx="4391">
                  <c:v>-1.9816347721697898E-3</c:v>
                </c:pt>
                <c:pt idx="4392">
                  <c:v>-1.9819869669759102E-3</c:v>
                </c:pt>
                <c:pt idx="4393">
                  <c:v>-1.9823366494462801E-3</c:v>
                </c:pt>
                <c:pt idx="4394">
                  <c:v>-1.9826832938222801E-3</c:v>
                </c:pt>
                <c:pt idx="4395">
                  <c:v>-1.98302636374825E-3</c:v>
                </c:pt>
                <c:pt idx="4396">
                  <c:v>-1.9833653152072301E-3</c:v>
                </c:pt>
                <c:pt idx="4397">
                  <c:v>-1.98369960008625E-3</c:v>
                </c:pt>
                <c:pt idx="4398">
                  <c:v>-1.9840286703404798E-3</c:v>
                </c:pt>
                <c:pt idx="4399">
                  <c:v>-1.9843519826654998E-3</c:v>
                </c:pt>
                <c:pt idx="4400">
                  <c:v>-1.9846690035232499E-3</c:v>
                </c:pt>
                <c:pt idx="4401">
                  <c:v>-1.98497921437292E-3</c:v>
                </c:pt>
                <c:pt idx="4402">
                  <c:v>-1.9852821171908001E-3</c:v>
                </c:pt>
                <c:pt idx="4403">
                  <c:v>-1.98557723319836E-3</c:v>
                </c:pt>
                <c:pt idx="4404">
                  <c:v>-1.9858640929744601E-3</c:v>
                </c:pt>
                <c:pt idx="4405">
                  <c:v>-1.9861422590661802E-3</c:v>
                </c:pt>
                <c:pt idx="4406">
                  <c:v>-1.9864113678202499E-3</c:v>
                </c:pt>
                <c:pt idx="4407">
                  <c:v>-1.9866711180996301E-3</c:v>
                </c:pt>
                <c:pt idx="4408">
                  <c:v>-1.9869212583849601E-3</c:v>
                </c:pt>
                <c:pt idx="4409">
                  <c:v>-1.9871615844779802E-3</c:v>
                </c:pt>
                <c:pt idx="4410">
                  <c:v>-1.9873919065899002E-3</c:v>
                </c:pt>
                <c:pt idx="4411">
                  <c:v>-1.9876120457332298E-3</c:v>
                </c:pt>
                <c:pt idx="4412">
                  <c:v>-1.98782186356352E-3</c:v>
                </c:pt>
                <c:pt idx="4413">
                  <c:v>-1.9880212698453101E-3</c:v>
                </c:pt>
                <c:pt idx="4414">
                  <c:v>-1.9882102181256801E-3</c:v>
                </c:pt>
                <c:pt idx="4415">
                  <c:v>-1.9883887002803999E-3</c:v>
                </c:pt>
                <c:pt idx="4416">
                  <c:v>-1.9885567397640801E-3</c:v>
                </c:pt>
                <c:pt idx="4417">
                  <c:v>-1.9887143885654701E-3</c:v>
                </c:pt>
                <c:pt idx="4418">
                  <c:v>-1.98886172675693E-3</c:v>
                </c:pt>
                <c:pt idx="4419">
                  <c:v>-1.98899886342172E-3</c:v>
                </c:pt>
                <c:pt idx="4420">
                  <c:v>-1.9891259384068501E-3</c:v>
                </c:pt>
                <c:pt idx="4421">
                  <c:v>-1.98924312402799E-3</c:v>
                </c:pt>
                <c:pt idx="4422">
                  <c:v>-1.9893506272146001E-3</c:v>
                </c:pt>
                <c:pt idx="4423">
                  <c:v>-1.9894486917284302E-3</c:v>
                </c:pt>
                <c:pt idx="4424">
                  <c:v>-1.9895375996015702E-3</c:v>
                </c:pt>
                <c:pt idx="4425">
                  <c:v>-1.9896176713028102E-3</c:v>
                </c:pt>
                <c:pt idx="4426">
                  <c:v>-1.9896892642427902E-3</c:v>
                </c:pt>
                <c:pt idx="4427">
                  <c:v>-1.98975276960104E-3</c:v>
                </c:pt>
                <c:pt idx="4428">
                  <c:v>-1.98980860787239E-3</c:v>
                </c:pt>
                <c:pt idx="4429">
                  <c:v>-1.9898572237161101E-3</c:v>
                </c:pt>
                <c:pt idx="4430">
                  <c:v>-1.9898990807796601E-3</c:v>
                </c:pt>
                <c:pt idx="4431">
                  <c:v>-1.9899346570651198E-3</c:v>
                </c:pt>
                <c:pt idx="4432">
                  <c:v>-1.9899644413280699E-3</c:v>
                </c:pt>
                <c:pt idx="4433">
                  <c:v>-1.9899889307451102E-3</c:v>
                </c:pt>
                <c:pt idx="4434">
                  <c:v>-1.9900086298404898E-3</c:v>
                </c:pt>
                <c:pt idx="4435">
                  <c:v>-1.9900240504860602E-3</c:v>
                </c:pt>
                <c:pt idx="4436">
                  <c:v>-1.9900357126435299E-3</c:v>
                </c:pt>
                <c:pt idx="4437">
                  <c:v>-1.99004414534338E-3</c:v>
                </c:pt>
                <c:pt idx="4438">
                  <c:v>-1.9900498873922298E-3</c:v>
                </c:pt>
                <c:pt idx="4439">
                  <c:v>-1.9900534874097101E-3</c:v>
                </c:pt>
                <c:pt idx="4440">
                  <c:v>-1.9900555030549702E-3</c:v>
                </c:pt>
                <c:pt idx="4441">
                  <c:v>-1.9900564995364999E-3</c:v>
                </c:pt>
                <c:pt idx="4442">
                  <c:v>-1.99005704768534E-3</c:v>
                </c:pt>
                <c:pt idx="4443">
                  <c:v>-1.99005772188244E-3</c:v>
                </c:pt>
                <c:pt idx="4444">
                  <c:v>-1.9900590981126701E-3</c:v>
                </c:pt>
                <c:pt idx="4445">
                  <c:v>-1.9900617524047899E-3</c:v>
                </c:pt>
                <c:pt idx="4446">
                  <c:v>-1.9900662597963602E-3</c:v>
                </c:pt>
                <c:pt idx="4447">
                  <c:v>-1.9900731935612501E-3</c:v>
                </c:pt>
                <c:pt idx="4448">
                  <c:v>-1.99008312443509E-3</c:v>
                </c:pt>
                <c:pt idx="4449">
                  <c:v>-1.9900966199142599E-3</c:v>
                </c:pt>
                <c:pt idx="4450">
                  <c:v>-1.9901142437999501E-3</c:v>
                </c:pt>
                <c:pt idx="4451">
                  <c:v>-1.9901365558046401E-3</c:v>
                </c:pt>
                <c:pt idx="4452">
                  <c:v>-1.9901641108729501E-3</c:v>
                </c:pt>
                <c:pt idx="4453">
                  <c:v>-1.9901974582613698E-3</c:v>
                </c:pt>
                <c:pt idx="4454">
                  <c:v>-1.9902371406535901E-3</c:v>
                </c:pt>
                <c:pt idx="4455">
                  <c:v>-1.9902836931999898E-3</c:v>
                </c:pt>
                <c:pt idx="4456">
                  <c:v>-1.9903376413670198E-3</c:v>
                </c:pt>
                <c:pt idx="4457">
                  <c:v>-1.9903994998562201E-3</c:v>
                </c:pt>
                <c:pt idx="4458">
                  <c:v>-1.9904697637065701E-3</c:v>
                </c:pt>
                <c:pt idx="4459">
                  <c:v>-1.9905488690105302E-3</c:v>
                </c:pt>
                <c:pt idx="4460">
                  <c:v>-1.9906372617584998E-3</c:v>
                </c:pt>
                <c:pt idx="4461">
                  <c:v>-1.99073555108779E-3</c:v>
                </c:pt>
                <c:pt idx="4462">
                  <c:v>-1.9908442856026299E-3</c:v>
                </c:pt>
                <c:pt idx="4463">
                  <c:v>-1.9909637304889598E-3</c:v>
                </c:pt>
                <c:pt idx="4464">
                  <c:v>-1.99109400935927E-3</c:v>
                </c:pt>
                <c:pt idx="4465">
                  <c:v>-1.9912353190850401E-3</c:v>
                </c:pt>
                <c:pt idx="4466">
                  <c:v>-1.9913880388440701E-3</c:v>
                </c:pt>
                <c:pt idx="4467">
                  <c:v>-1.9915525131970202E-3</c:v>
                </c:pt>
                <c:pt idx="4468">
                  <c:v>-1.9917289323159101E-3</c:v>
                </c:pt>
                <c:pt idx="4469">
                  <c:v>-1.9919173943497401E-3</c:v>
                </c:pt>
                <c:pt idx="4470">
                  <c:v>-1.99211791871968E-3</c:v>
                </c:pt>
                <c:pt idx="4471">
                  <c:v>-1.99233045061544E-3</c:v>
                </c:pt>
                <c:pt idx="4472">
                  <c:v>-1.9925548017692301E-3</c:v>
                </c:pt>
                <c:pt idx="4473">
                  <c:v>-1.9927907466127199E-3</c:v>
                </c:pt>
                <c:pt idx="4474">
                  <c:v>-1.9930382776489398E-3</c:v>
                </c:pt>
                <c:pt idx="4475">
                  <c:v>-1.9932973276763602E-3</c:v>
                </c:pt>
                <c:pt idx="4476">
                  <c:v>-1.9935674772516999E-3</c:v>
                </c:pt>
                <c:pt idx="4477">
                  <c:v>-1.9938481201076802E-3</c:v>
                </c:pt>
                <c:pt idx="4478">
                  <c:v>-1.9941387299583801E-3</c:v>
                </c:pt>
                <c:pt idx="4479">
                  <c:v>-1.99443894761628E-3</c:v>
                </c:pt>
                <c:pt idx="4480">
                  <c:v>-1.9947482033398898E-3</c:v>
                </c:pt>
                <c:pt idx="4481">
                  <c:v>-1.9950657939600399E-3</c:v>
                </c:pt>
                <c:pt idx="4482">
                  <c:v>-1.9953912956222099E-3</c:v>
                </c:pt>
                <c:pt idx="4483">
                  <c:v>-1.99572419757247E-3</c:v>
                </c:pt>
                <c:pt idx="4484">
                  <c:v>-1.99606368499556E-3</c:v>
                </c:pt>
                <c:pt idx="4485">
                  <c:v>-1.9964087672986702E-3</c:v>
                </c:pt>
                <c:pt idx="4486">
                  <c:v>-1.9967584067951201E-3</c:v>
                </c:pt>
                <c:pt idx="4487">
                  <c:v>-1.99711200377873E-3</c:v>
                </c:pt>
                <c:pt idx="4488">
                  <c:v>-1.99746928483403E-3</c:v>
                </c:pt>
                <c:pt idx="4489">
                  <c:v>-1.9978295902250598E-3</c:v>
                </c:pt>
                <c:pt idx="4490">
                  <c:v>-1.99819186955427E-3</c:v>
                </c:pt>
                <c:pt idx="4491">
                  <c:v>-1.99855483975035E-3</c:v>
                </c:pt>
                <c:pt idx="4492">
                  <c:v>-1.99891758005307E-3</c:v>
                </c:pt>
                <c:pt idx="4493">
                  <c:v>-1.9992798393062899E-3</c:v>
                </c:pt>
                <c:pt idx="4494">
                  <c:v>-1.9996411867621599E-3</c:v>
                </c:pt>
                <c:pt idx="4495">
                  <c:v>-2.0000006247040099E-3</c:v>
                </c:pt>
                <c:pt idx="4496">
                  <c:v>-2.0003568900113298E-3</c:v>
                </c:pt>
                <c:pt idx="4497">
                  <c:v>-2.0007091649658802E-3</c:v>
                </c:pt>
                <c:pt idx="4498">
                  <c:v>-2.0010572126895202E-3</c:v>
                </c:pt>
                <c:pt idx="4499">
                  <c:v>-2.00140052762315E-3</c:v>
                </c:pt>
                <c:pt idx="4500">
                  <c:v>-2.0017382671093701E-3</c:v>
                </c:pt>
                <c:pt idx="4501">
                  <c:v>-2.0020699245629999E-3</c:v>
                </c:pt>
                <c:pt idx="4502">
                  <c:v>-2.0023948506121001E-3</c:v>
                </c:pt>
                <c:pt idx="4503">
                  <c:v>-2.0027123886064199E-3</c:v>
                </c:pt>
                <c:pt idx="4504">
                  <c:v>-2.0030227820776701E-3</c:v>
                </c:pt>
                <c:pt idx="4505">
                  <c:v>-2.0033257659897801E-3</c:v>
                </c:pt>
                <c:pt idx="4506">
                  <c:v>-2.0036204923158398E-3</c:v>
                </c:pt>
                <c:pt idx="4507">
                  <c:v>-2.0039069512209099E-3</c:v>
                </c:pt>
                <c:pt idx="4508">
                  <c:v>-2.0041850709313401E-3</c:v>
                </c:pt>
                <c:pt idx="4509">
                  <c:v>-2.0044543676050099E-3</c:v>
                </c:pt>
                <c:pt idx="4510">
                  <c:v>-2.0047148350739699E-3</c:v>
                </c:pt>
                <c:pt idx="4511">
                  <c:v>-2.0049663400724901E-3</c:v>
                </c:pt>
                <c:pt idx="4512">
                  <c:v>-2.0052084024029999E-3</c:v>
                </c:pt>
                <c:pt idx="4513">
                  <c:v>-2.00544082805613E-3</c:v>
                </c:pt>
                <c:pt idx="4514">
                  <c:v>-2.0056640527995502E-3</c:v>
                </c:pt>
                <c:pt idx="4515">
                  <c:v>-2.0058781709524202E-3</c:v>
                </c:pt>
                <c:pt idx="4516">
                  <c:v>-2.0060824903385299E-3</c:v>
                </c:pt>
                <c:pt idx="4517">
                  <c:v>-2.0062771759400298E-3</c:v>
                </c:pt>
                <c:pt idx="4518">
                  <c:v>-2.0064627438200599E-3</c:v>
                </c:pt>
                <c:pt idx="4519">
                  <c:v>-2.0066392922775101E-3</c:v>
                </c:pt>
                <c:pt idx="4520">
                  <c:v>-2.00680701086451E-3</c:v>
                </c:pt>
                <c:pt idx="4521">
                  <c:v>-2.0069663344066701E-3</c:v>
                </c:pt>
                <c:pt idx="4522">
                  <c:v>-2.00711778322437E-3</c:v>
                </c:pt>
                <c:pt idx="4523">
                  <c:v>-2.0072620042284098E-3</c:v>
                </c:pt>
                <c:pt idx="4524">
                  <c:v>-2.0073992354686398E-3</c:v>
                </c:pt>
                <c:pt idx="4525">
                  <c:v>-2.0075296548193399E-3</c:v>
                </c:pt>
                <c:pt idx="4526">
                  <c:v>-2.0076537480149398E-3</c:v>
                </c:pt>
                <c:pt idx="4527">
                  <c:v>-2.0077719700197102E-3</c:v>
                </c:pt>
                <c:pt idx="4528">
                  <c:v>-2.0078847843211399E-3</c:v>
                </c:pt>
                <c:pt idx="4529">
                  <c:v>-2.0079926047365101E-3</c:v>
                </c:pt>
                <c:pt idx="4530">
                  <c:v>-2.0080957868690102E-3</c:v>
                </c:pt>
                <c:pt idx="4531">
                  <c:v>-2.0081946935183799E-3</c:v>
                </c:pt>
                <c:pt idx="4532">
                  <c:v>-2.0082895623881299E-3</c:v>
                </c:pt>
                <c:pt idx="4533">
                  <c:v>-2.0083805947597902E-3</c:v>
                </c:pt>
                <c:pt idx="4534">
                  <c:v>-2.0084686028632899E-3</c:v>
                </c:pt>
                <c:pt idx="4535">
                  <c:v>-2.0085542216770201E-3</c:v>
                </c:pt>
                <c:pt idx="4536">
                  <c:v>-2.0086375239163601E-3</c:v>
                </c:pt>
                <c:pt idx="4537">
                  <c:v>-2.0087185216996601E-3</c:v>
                </c:pt>
                <c:pt idx="4538">
                  <c:v>-2.00879769094588E-3</c:v>
                </c:pt>
                <c:pt idx="4539">
                  <c:v>-2.0088759113088702E-3</c:v>
                </c:pt>
                <c:pt idx="4540">
                  <c:v>-2.0089532776025299E-3</c:v>
                </c:pt>
                <c:pt idx="4541">
                  <c:v>-2.0090304287198502E-3</c:v>
                </c:pt>
                <c:pt idx="4542">
                  <c:v>-2.0091079182300302E-3</c:v>
                </c:pt>
                <c:pt idx="4543">
                  <c:v>-2.0091855383800698E-3</c:v>
                </c:pt>
                <c:pt idx="4544">
                  <c:v>-2.0092638070139299E-3</c:v>
                </c:pt>
                <c:pt idx="4545">
                  <c:v>-2.0093434389874499E-3</c:v>
                </c:pt>
                <c:pt idx="4546">
                  <c:v>-2.00942452135348E-3</c:v>
                </c:pt>
                <c:pt idx="4547">
                  <c:v>-2.00950748452884E-3</c:v>
                </c:pt>
                <c:pt idx="4548">
                  <c:v>-2.0095926418588501E-3</c:v>
                </c:pt>
                <c:pt idx="4549">
                  <c:v>-2.0096794229190001E-3</c:v>
                </c:pt>
                <c:pt idx="4550">
                  <c:v>-2.0097678643221399E-3</c:v>
                </c:pt>
                <c:pt idx="4551">
                  <c:v>-2.0098587435772898E-3</c:v>
                </c:pt>
                <c:pt idx="4552">
                  <c:v>-2.00995201041045E-3</c:v>
                </c:pt>
                <c:pt idx="4553">
                  <c:v>-2.0100471314095899E-3</c:v>
                </c:pt>
                <c:pt idx="4554">
                  <c:v>-2.01014454614073E-3</c:v>
                </c:pt>
                <c:pt idx="4555">
                  <c:v>-2.01024526410584E-3</c:v>
                </c:pt>
                <c:pt idx="4556">
                  <c:v>-2.0103490820675002E-3</c:v>
                </c:pt>
                <c:pt idx="4557">
                  <c:v>-2.0104549703647001E-3</c:v>
                </c:pt>
                <c:pt idx="4558">
                  <c:v>-2.0105629705652502E-3</c:v>
                </c:pt>
                <c:pt idx="4559">
                  <c:v>-2.0106738303187302E-3</c:v>
                </c:pt>
                <c:pt idx="4560">
                  <c:v>-2.0107882009983901E-3</c:v>
                </c:pt>
                <c:pt idx="4561">
                  <c:v>-2.01090571285798E-3</c:v>
                </c:pt>
                <c:pt idx="4562">
                  <c:v>-2.01102555357763E-3</c:v>
                </c:pt>
                <c:pt idx="4563">
                  <c:v>-2.0111477925181401E-3</c:v>
                </c:pt>
                <c:pt idx="4564">
                  <c:v>-2.0112725799367598E-3</c:v>
                </c:pt>
                <c:pt idx="4565">
                  <c:v>-2.0114000304079799E-3</c:v>
                </c:pt>
                <c:pt idx="4566">
                  <c:v>-2.0115301714403598E-3</c:v>
                </c:pt>
                <c:pt idx="4567">
                  <c:v>-2.0116626060043699E-3</c:v>
                </c:pt>
                <c:pt idx="4568">
                  <c:v>-2.0117972304951499E-3</c:v>
                </c:pt>
                <c:pt idx="4569">
                  <c:v>-2.0119339634320499E-3</c:v>
                </c:pt>
                <c:pt idx="4570">
                  <c:v>-2.0120726498565598E-3</c:v>
                </c:pt>
                <c:pt idx="4571">
                  <c:v>-2.0122132454629201E-3</c:v>
                </c:pt>
                <c:pt idx="4572">
                  <c:v>-2.0123557762506501E-3</c:v>
                </c:pt>
                <c:pt idx="4573">
                  <c:v>-2.0125004584609601E-3</c:v>
                </c:pt>
                <c:pt idx="4574">
                  <c:v>-2.0126474065971702E-3</c:v>
                </c:pt>
                <c:pt idx="4575">
                  <c:v>-2.0127959733526901E-3</c:v>
                </c:pt>
                <c:pt idx="4576">
                  <c:v>-2.0129457560960399E-3</c:v>
                </c:pt>
                <c:pt idx="4577">
                  <c:v>-2.0130970003139599E-3</c:v>
                </c:pt>
                <c:pt idx="4578">
                  <c:v>-2.01324992376098E-3</c:v>
                </c:pt>
                <c:pt idx="4579">
                  <c:v>-2.0134047539363499E-3</c:v>
                </c:pt>
                <c:pt idx="4580">
                  <c:v>-2.0135617461809899E-3</c:v>
                </c:pt>
                <c:pt idx="4581">
                  <c:v>-2.0137209707042801E-3</c:v>
                </c:pt>
                <c:pt idx="4582">
                  <c:v>-2.0138823856957798E-3</c:v>
                </c:pt>
                <c:pt idx="4583">
                  <c:v>-2.0140461456343499E-3</c:v>
                </c:pt>
                <c:pt idx="4584">
                  <c:v>-2.01421259424311E-3</c:v>
                </c:pt>
                <c:pt idx="4585">
                  <c:v>-2.0143821887662E-3</c:v>
                </c:pt>
                <c:pt idx="4586">
                  <c:v>-2.0145555073959299E-3</c:v>
                </c:pt>
                <c:pt idx="4587">
                  <c:v>-2.0147331076172999E-3</c:v>
                </c:pt>
                <c:pt idx="4588">
                  <c:v>-2.0149153592610301E-3</c:v>
                </c:pt>
                <c:pt idx="4589">
                  <c:v>-2.0151028025180802E-3</c:v>
                </c:pt>
                <c:pt idx="4590">
                  <c:v>-2.0152962256885201E-3</c:v>
                </c:pt>
                <c:pt idx="4591">
                  <c:v>-2.01549589491147E-3</c:v>
                </c:pt>
                <c:pt idx="4592">
                  <c:v>-2.0157022642759998E-3</c:v>
                </c:pt>
                <c:pt idx="4593">
                  <c:v>-2.0159162128850399E-3</c:v>
                </c:pt>
                <c:pt idx="4594">
                  <c:v>-2.0161385476451799E-3</c:v>
                </c:pt>
                <c:pt idx="4595">
                  <c:v>-2.01636994586163E-3</c:v>
                </c:pt>
                <c:pt idx="4596">
                  <c:v>-2.0166110252626298E-3</c:v>
                </c:pt>
                <c:pt idx="4597">
                  <c:v>-2.0168624417352E-3</c:v>
                </c:pt>
                <c:pt idx="4598">
                  <c:v>-2.0171249197152201E-3</c:v>
                </c:pt>
                <c:pt idx="4599">
                  <c:v>-2.0173990994097899E-3</c:v>
                </c:pt>
                <c:pt idx="4600">
                  <c:v>-2.0176852334337302E-3</c:v>
                </c:pt>
                <c:pt idx="4601">
                  <c:v>-2.0179836785846898E-3</c:v>
                </c:pt>
                <c:pt idx="4602">
                  <c:v>-2.0182953551968999E-3</c:v>
                </c:pt>
                <c:pt idx="4603">
                  <c:v>-2.0186206303373002E-3</c:v>
                </c:pt>
                <c:pt idx="4604">
                  <c:v>-2.01895956232612E-3</c:v>
                </c:pt>
                <c:pt idx="4605">
                  <c:v>-2.0193122476513002E-3</c:v>
                </c:pt>
                <c:pt idx="4606">
                  <c:v>-2.01967874336406E-3</c:v>
                </c:pt>
                <c:pt idx="4607">
                  <c:v>-2.0200589585253502E-3</c:v>
                </c:pt>
                <c:pt idx="4608">
                  <c:v>-2.0204526745885398E-3</c:v>
                </c:pt>
                <c:pt idx="4609">
                  <c:v>-2.0208596000246301E-3</c:v>
                </c:pt>
                <c:pt idx="4610">
                  <c:v>-2.02127940859357E-3</c:v>
                </c:pt>
                <c:pt idx="4611">
                  <c:v>-2.02171174461677E-3</c:v>
                </c:pt>
                <c:pt idx="4612">
                  <c:v>-2.0221561583254298E-3</c:v>
                </c:pt>
                <c:pt idx="4613">
                  <c:v>-2.0226119863186701E-3</c:v>
                </c:pt>
                <c:pt idx="4614">
                  <c:v>-2.0230783004917298E-3</c:v>
                </c:pt>
                <c:pt idx="4615">
                  <c:v>-2.02355395617647E-3</c:v>
                </c:pt>
                <c:pt idx="4616">
                  <c:v>-2.0240376826140701E-3</c:v>
                </c:pt>
                <c:pt idx="4617">
                  <c:v>-2.0245281498244899E-3</c:v>
                </c:pt>
                <c:pt idx="4618">
                  <c:v>-2.02502363485933E-3</c:v>
                </c:pt>
                <c:pt idx="4619">
                  <c:v>-2.0255222317168801E-3</c:v>
                </c:pt>
                <c:pt idx="4620">
                  <c:v>-2.0260225268984799E-3</c:v>
                </c:pt>
                <c:pt idx="4621">
                  <c:v>-2.02652248569692E-3</c:v>
                </c:pt>
                <c:pt idx="4622">
                  <c:v>-2.0270196801100101E-3</c:v>
                </c:pt>
                <c:pt idx="4623">
                  <c:v>-2.0275115173950501E-3</c:v>
                </c:pt>
                <c:pt idx="4624">
                  <c:v>-2.02799532912625E-3</c:v>
                </c:pt>
                <c:pt idx="4625">
                  <c:v>-2.02846838742461E-3</c:v>
                </c:pt>
                <c:pt idx="4626">
                  <c:v>-2.0289278490844501E-3</c:v>
                </c:pt>
                <c:pt idx="4627">
                  <c:v>-2.0293706226976599E-3</c:v>
                </c:pt>
                <c:pt idx="4628">
                  <c:v>-2.0297933264356201E-3</c:v>
                </c:pt>
                <c:pt idx="4629">
                  <c:v>-2.0301922049052999E-3</c:v>
                </c:pt>
                <c:pt idx="4630">
                  <c:v>-2.03056416588641E-3</c:v>
                </c:pt>
                <c:pt idx="4631">
                  <c:v>-2.0309064453836101E-3</c:v>
                </c:pt>
                <c:pt idx="4632">
                  <c:v>-2.0312156077083501E-3</c:v>
                </c:pt>
                <c:pt idx="4633">
                  <c:v>-2.0314881507795699E-3</c:v>
                </c:pt>
                <c:pt idx="4634">
                  <c:v>-2.03172058034818E-3</c:v>
                </c:pt>
                <c:pt idx="4635">
                  <c:v>-2.0319095380829798E-3</c:v>
                </c:pt>
                <c:pt idx="4636">
                  <c:v>-2.0320520179515698E-3</c:v>
                </c:pt>
                <c:pt idx="4637">
                  <c:v>-2.0321450531939301E-3</c:v>
                </c:pt>
                <c:pt idx="4638">
                  <c:v>-2.0321862974450999E-3</c:v>
                </c:pt>
                <c:pt idx="4639">
                  <c:v>-2.0321738702338602E-3</c:v>
                </c:pt>
                <c:pt idx="4640">
                  <c:v>-2.0321053842017301E-3</c:v>
                </c:pt>
                <c:pt idx="4641">
                  <c:v>-2.0319789033655502E-3</c:v>
                </c:pt>
                <c:pt idx="4642">
                  <c:v>-2.0317930966876302E-3</c:v>
                </c:pt>
                <c:pt idx="4643">
                  <c:v>-2.0315474344794202E-3</c:v>
                </c:pt>
                <c:pt idx="4644">
                  <c:v>-2.0312417598399401E-3</c:v>
                </c:pt>
                <c:pt idx="4645">
                  <c:v>-2.0308763231387701E-3</c:v>
                </c:pt>
                <c:pt idx="4646">
                  <c:v>-2.0304526203660102E-3</c:v>
                </c:pt>
                <c:pt idx="4647">
                  <c:v>-2.02997199002248E-3</c:v>
                </c:pt>
                <c:pt idx="4648">
                  <c:v>-2.0294366207016801E-3</c:v>
                </c:pt>
                <c:pt idx="4649">
                  <c:v>-2.0288496039351598E-3</c:v>
                </c:pt>
                <c:pt idx="4650">
                  <c:v>-2.0282146625296999E-3</c:v>
                </c:pt>
                <c:pt idx="4651">
                  <c:v>-2.0275354779261102E-3</c:v>
                </c:pt>
                <c:pt idx="4652">
                  <c:v>-2.0268171983499699E-3</c:v>
                </c:pt>
                <c:pt idx="4653">
                  <c:v>-2.0260655661623402E-3</c:v>
                </c:pt>
                <c:pt idx="4654">
                  <c:v>-2.02528662831367E-3</c:v>
                </c:pt>
                <c:pt idx="4655">
                  <c:v>-2.0244869535728598E-3</c:v>
                </c:pt>
                <c:pt idx="4656">
                  <c:v>-2.0236731974478499E-3</c:v>
                </c:pt>
                <c:pt idx="4657">
                  <c:v>-2.0228523666850099E-3</c:v>
                </c:pt>
                <c:pt idx="4658">
                  <c:v>-2.0220332883321302E-3</c:v>
                </c:pt>
                <c:pt idx="4659">
                  <c:v>-2.0212240453748899E-3</c:v>
                </c:pt>
                <c:pt idx="4660">
                  <c:v>-2.0204323956869198E-3</c:v>
                </c:pt>
                <c:pt idx="4661">
                  <c:v>-2.0196657518419701E-3</c:v>
                </c:pt>
                <c:pt idx="4662">
                  <c:v>-2.0189311032629202E-3</c:v>
                </c:pt>
                <c:pt idx="4663">
                  <c:v>-2.0182362225534501E-3</c:v>
                </c:pt>
                <c:pt idx="4664">
                  <c:v>-2.0175884072241501E-3</c:v>
                </c:pt>
                <c:pt idx="4665">
                  <c:v>-2.0169928275855301E-3</c:v>
                </c:pt>
                <c:pt idx="4666">
                  <c:v>-2.0164540692359E-3</c:v>
                </c:pt>
                <c:pt idx="4667">
                  <c:v>-2.0159768077823901E-3</c:v>
                </c:pt>
                <c:pt idx="4668">
                  <c:v>-2.0155654939300899E-3</c:v>
                </c:pt>
                <c:pt idx="4669">
                  <c:v>-2.01522116109602E-3</c:v>
                </c:pt>
                <c:pt idx="4670">
                  <c:v>-2.0149400824917298E-3</c:v>
                </c:pt>
                <c:pt idx="4671">
                  <c:v>-2.01471250659809E-3</c:v>
                </c:pt>
                <c:pt idx="4672">
                  <c:v>-2.0145741797820901E-3</c:v>
                </c:pt>
                <c:pt idx="4673">
                  <c:v>-2.0144973404975499E-3</c:v>
                </c:pt>
                <c:pt idx="4674">
                  <c:v>-2.0144138402772098E-3</c:v>
                </c:pt>
                <c:pt idx="4675">
                  <c:v>-2.01432961776508E-3</c:v>
                </c:pt>
                <c:pt idx="4676">
                  <c:v>-2.0142545827224701E-3</c:v>
                </c:pt>
                <c:pt idx="4677">
                  <c:v>-2.0141932407747899E-3</c:v>
                </c:pt>
                <c:pt idx="4678">
                  <c:v>-2.01414830469279E-3</c:v>
                </c:pt>
                <c:pt idx="4679">
                  <c:v>-2.01412165990253E-3</c:v>
                </c:pt>
                <c:pt idx="4680">
                  <c:v>-2.0141146888831801E-3</c:v>
                </c:pt>
                <c:pt idx="4681">
                  <c:v>-2.0141284050547198E-3</c:v>
                </c:pt>
                <c:pt idx="4682">
                  <c:v>-2.01416358033103E-3</c:v>
                </c:pt>
                <c:pt idx="4683">
                  <c:v>-2.0142208278856699E-3</c:v>
                </c:pt>
                <c:pt idx="4684">
                  <c:v>-2.0143006111432399E-3</c:v>
                </c:pt>
                <c:pt idx="4685">
                  <c:v>-2.0144032685153199E-3</c:v>
                </c:pt>
                <c:pt idx="4686">
                  <c:v>-2.0145290430336202E-3</c:v>
                </c:pt>
                <c:pt idx="4687">
                  <c:v>-2.0146780898399499E-3</c:v>
                </c:pt>
                <c:pt idx="4688">
                  <c:v>-2.0148504384530901E-3</c:v>
                </c:pt>
                <c:pt idx="4689">
                  <c:v>-2.01504602998762E-3</c:v>
                </c:pt>
                <c:pt idx="4690">
                  <c:v>-2.0152648203352699E-3</c:v>
                </c:pt>
                <c:pt idx="4691">
                  <c:v>-2.0155068016419102E-3</c:v>
                </c:pt>
                <c:pt idx="4692">
                  <c:v>-2.0157719009479599E-3</c:v>
                </c:pt>
                <c:pt idx="4693">
                  <c:v>-2.0160599083564098E-3</c:v>
                </c:pt>
                <c:pt idx="4694">
                  <c:v>-2.0163704731015102E-3</c:v>
                </c:pt>
                <c:pt idx="4695">
                  <c:v>-2.0167031525060602E-3</c:v>
                </c:pt>
                <c:pt idx="4696">
                  <c:v>-2.0170574918868599E-3</c:v>
                </c:pt>
                <c:pt idx="4697">
                  <c:v>-2.0174330618081501E-3</c:v>
                </c:pt>
                <c:pt idx="4698">
                  <c:v>-2.0178293846965499E-3</c:v>
                </c:pt>
                <c:pt idx="4699">
                  <c:v>-2.0182458551070699E-3</c:v>
                </c:pt>
                <c:pt idx="4700">
                  <c:v>-2.0186817909040298E-3</c:v>
                </c:pt>
                <c:pt idx="4701">
                  <c:v>-2.0191365525475298E-3</c:v>
                </c:pt>
                <c:pt idx="4702">
                  <c:v>-2.0196095511102602E-3</c:v>
                </c:pt>
                <c:pt idx="4703">
                  <c:v>-2.0201001797950599E-3</c:v>
                </c:pt>
                <c:pt idx="4704">
                  <c:v>-2.0206077896834898E-3</c:v>
                </c:pt>
                <c:pt idx="4705">
                  <c:v>-2.0211316951036901E-3</c:v>
                </c:pt>
                <c:pt idx="4706">
                  <c:v>-2.0216711628764298E-3</c:v>
                </c:pt>
                <c:pt idx="4707">
                  <c:v>-2.0222254116901801E-3</c:v>
                </c:pt>
                <c:pt idx="4708">
                  <c:v>-2.0227936482372999E-3</c:v>
                </c:pt>
                <c:pt idx="4709">
                  <c:v>-2.0233751298797801E-3</c:v>
                </c:pt>
                <c:pt idx="4710">
                  <c:v>-2.0239691916701199E-3</c:v>
                </c:pt>
                <c:pt idx="4711">
                  <c:v>-2.0245752000654098E-3</c:v>
                </c:pt>
                <c:pt idx="4712">
                  <c:v>-2.0251924716159098E-3</c:v>
                </c:pt>
                <c:pt idx="4713">
                  <c:v>-2.02582024278527E-3</c:v>
                </c:pt>
                <c:pt idx="4714">
                  <c:v>-2.02645770868386E-3</c:v>
                </c:pt>
                <c:pt idx="4715">
                  <c:v>-2.02710409411316E-3</c:v>
                </c:pt>
                <c:pt idx="4716">
                  <c:v>-2.0277587030130099E-3</c:v>
                </c:pt>
                <c:pt idx="4717">
                  <c:v>-2.0284209151230602E-3</c:v>
                </c:pt>
                <c:pt idx="4718">
                  <c:v>-2.0290901703412202E-3</c:v>
                </c:pt>
                <c:pt idx="4719">
                  <c:v>-2.0297659518088099E-3</c:v>
                </c:pt>
                <c:pt idx="4720">
                  <c:v>-2.0304477188908998E-3</c:v>
                </c:pt>
                <c:pt idx="4721">
                  <c:v>-2.03113486635717E-3</c:v>
                </c:pt>
                <c:pt idx="4722">
                  <c:v>-2.0318267944595399E-3</c:v>
                </c:pt>
                <c:pt idx="4723">
                  <c:v>-2.0325229974132298E-3</c:v>
                </c:pt>
                <c:pt idx="4724">
                  <c:v>-2.0332230620876499E-3</c:v>
                </c:pt>
                <c:pt idx="4725">
                  <c:v>-2.03392660012764E-3</c:v>
                </c:pt>
                <c:pt idx="4726">
                  <c:v>-2.03463319633398E-3</c:v>
                </c:pt>
                <c:pt idx="4727">
                  <c:v>-2.03534243086611E-3</c:v>
                </c:pt>
                <c:pt idx="4728">
                  <c:v>-2.0360539327469898E-3</c:v>
                </c:pt>
                <c:pt idx="4729">
                  <c:v>-2.0367674036330299E-3</c:v>
                </c:pt>
                <c:pt idx="4730">
                  <c:v>-2.0374826126452802E-3</c:v>
                </c:pt>
                <c:pt idx="4731">
                  <c:v>-2.0381993451175202E-3</c:v>
                </c:pt>
                <c:pt idx="4732">
                  <c:v>-2.0389173321064E-3</c:v>
                </c:pt>
                <c:pt idx="4733">
                  <c:v>-2.03963628873123E-3</c:v>
                </c:pt>
                <c:pt idx="4734">
                  <c:v>-2.0403560351895901E-3</c:v>
                </c:pt>
                <c:pt idx="4735">
                  <c:v>-2.0410765009498998E-3</c:v>
                </c:pt>
                <c:pt idx="4736">
                  <c:v>-2.0417975905406499E-3</c:v>
                </c:pt>
                <c:pt idx="4737">
                  <c:v>-2.04251913571039E-3</c:v>
                </c:pt>
                <c:pt idx="4738">
                  <c:v>-2.04324099870612E-3</c:v>
                </c:pt>
                <c:pt idx="4739">
                  <c:v>-2.04396308326524E-3</c:v>
                </c:pt>
                <c:pt idx="4740">
                  <c:v>-2.0446851908592798E-3</c:v>
                </c:pt>
                <c:pt idx="4741">
                  <c:v>-2.0454070824892901E-3</c:v>
                </c:pt>
                <c:pt idx="4742">
                  <c:v>-2.04612884722164E-3</c:v>
                </c:pt>
                <c:pt idx="4743">
                  <c:v>-2.0468510721565001E-3</c:v>
                </c:pt>
                <c:pt idx="4744">
                  <c:v>-2.0475745469379402E-3</c:v>
                </c:pt>
                <c:pt idx="4745">
                  <c:v>-2.0482999067371402E-3</c:v>
                </c:pt>
                <c:pt idx="4746">
                  <c:v>-2.0490275322738302E-3</c:v>
                </c:pt>
                <c:pt idx="4747">
                  <c:v>-2.0497576268418399E-3</c:v>
                </c:pt>
                <c:pt idx="4748">
                  <c:v>-2.0504903406070299E-3</c:v>
                </c:pt>
                <c:pt idx="4749">
                  <c:v>-2.0512258707165998E-3</c:v>
                </c:pt>
                <c:pt idx="4750">
                  <c:v>-2.0519644966916898E-3</c:v>
                </c:pt>
                <c:pt idx="4751">
                  <c:v>-2.0527065660847698E-3</c:v>
                </c:pt>
                <c:pt idx="4752">
                  <c:v>-2.0534524678589099E-3</c:v>
                </c:pt>
                <c:pt idx="4753">
                  <c:v>-2.0542026149319098E-3</c:v>
                </c:pt>
                <c:pt idx="4754">
                  <c:v>-2.0549574329602901E-3</c:v>
                </c:pt>
                <c:pt idx="4755">
                  <c:v>-2.0557173505454801E-3</c:v>
                </c:pt>
                <c:pt idx="4756">
                  <c:v>-2.0564827914676198E-3</c:v>
                </c:pt>
                <c:pt idx="4757">
                  <c:v>-2.05725416596177E-3</c:v>
                </c:pt>
                <c:pt idx="4758">
                  <c:v>-2.0580318546660299E-3</c:v>
                </c:pt>
                <c:pt idx="4759">
                  <c:v>-2.0588161945215102E-3</c:v>
                </c:pt>
                <c:pt idx="4760">
                  <c:v>-2.0596074854088301E-3</c:v>
                </c:pt>
                <c:pt idx="4761">
                  <c:v>-2.06040602234614E-3</c:v>
                </c:pt>
                <c:pt idx="4762">
                  <c:v>-2.06121213158056E-3</c:v>
                </c:pt>
                <c:pt idx="4763">
                  <c:v>-2.06202618307714E-3</c:v>
                </c:pt>
                <c:pt idx="4764">
                  <c:v>-2.06284856888322E-3</c:v>
                </c:pt>
                <c:pt idx="4765">
                  <c:v>-2.06367966491411E-3</c:v>
                </c:pt>
                <c:pt idx="4766">
                  <c:v>-2.06451980511146E-3</c:v>
                </c:pt>
                <c:pt idx="4767">
                  <c:v>-2.0653692790983998E-3</c:v>
                </c:pt>
                <c:pt idx="4768">
                  <c:v>-2.0662283326328599E-3</c:v>
                </c:pt>
                <c:pt idx="4769">
                  <c:v>-2.0670971492277E-3</c:v>
                </c:pt>
                <c:pt idx="4770">
                  <c:v>-2.0679758207027801E-3</c:v>
                </c:pt>
                <c:pt idx="4771">
                  <c:v>-2.0688643338102599E-3</c:v>
                </c:pt>
                <c:pt idx="4772">
                  <c:v>-2.06976258335718E-3</c:v>
                </c:pt>
                <c:pt idx="4773">
                  <c:v>-2.0706704007303401E-3</c:v>
                </c:pt>
                <c:pt idx="4774">
                  <c:v>-2.0715875830005699E-3</c:v>
                </c:pt>
                <c:pt idx="4775">
                  <c:v>-2.0725139158119898E-3</c:v>
                </c:pt>
                <c:pt idx="4776">
                  <c:v>-2.0734491859712898E-3</c:v>
                </c:pt>
                <c:pt idx="4777">
                  <c:v>-2.07439318401336E-3</c:v>
                </c:pt>
                <c:pt idx="4778">
                  <c:v>-2.07534570478537E-3</c:v>
                </c:pt>
                <c:pt idx="4779">
                  <c:v>-2.0763065598297498E-3</c:v>
                </c:pt>
                <c:pt idx="4780">
                  <c:v>-2.07727560498241E-3</c:v>
                </c:pt>
                <c:pt idx="4781">
                  <c:v>-2.0782527680146402E-3</c:v>
                </c:pt>
                <c:pt idx="4782">
                  <c:v>-2.0792380515393099E-3</c:v>
                </c:pt>
                <c:pt idx="4783">
                  <c:v>-2.0802315003384999E-3</c:v>
                </c:pt>
                <c:pt idx="4784">
                  <c:v>-2.0812331448268502E-3</c:v>
                </c:pt>
                <c:pt idx="4785">
                  <c:v>-2.0822429444348201E-3</c:v>
                </c:pt>
                <c:pt idx="4786">
                  <c:v>-2.0832607471949699E-3</c:v>
                </c:pt>
                <c:pt idx="4787">
                  <c:v>-2.0842862703129698E-3</c:v>
                </c:pt>
                <c:pt idx="4788">
                  <c:v>-2.0853190981736801E-3</c:v>
                </c:pt>
                <c:pt idx="4789">
                  <c:v>-2.0863586871743699E-3</c:v>
                </c:pt>
                <c:pt idx="4790">
                  <c:v>-2.0874043606702898E-3</c:v>
                </c:pt>
                <c:pt idx="4791">
                  <c:v>-2.0884552894365901E-3</c:v>
                </c:pt>
                <c:pt idx="4792">
                  <c:v>-2.0895104760339902E-3</c:v>
                </c:pt>
                <c:pt idx="4793">
                  <c:v>-2.0905687687235702E-3</c:v>
                </c:pt>
                <c:pt idx="4794">
                  <c:v>-2.0916289092981098E-3</c:v>
                </c:pt>
                <c:pt idx="4795">
                  <c:v>-2.09268959579658E-3</c:v>
                </c:pt>
                <c:pt idx="4796">
                  <c:v>-2.0937495377561601E-3</c:v>
                </c:pt>
                <c:pt idx="4797">
                  <c:v>-2.0948074990165102E-3</c:v>
                </c:pt>
                <c:pt idx="4798">
                  <c:v>-2.0958623401116099E-3</c:v>
                </c:pt>
                <c:pt idx="4799">
                  <c:v>-2.0969130749646701E-3</c:v>
                </c:pt>
                <c:pt idx="4800">
                  <c:v>-2.0979589382733501E-3</c:v>
                </c:pt>
                <c:pt idx="4801">
                  <c:v>-2.0989994387008199E-3</c:v>
                </c:pt>
                <c:pt idx="4802">
                  <c:v>-2.1000343778186598E-3</c:v>
                </c:pt>
                <c:pt idx="4803">
                  <c:v>-2.1010638497886099E-3</c:v>
                </c:pt>
                <c:pt idx="4804">
                  <c:v>-2.1020882515888602E-3</c:v>
                </c:pt>
                <c:pt idx="4805">
                  <c:v>-2.1031083030608202E-3</c:v>
                </c:pt>
                <c:pt idx="4806">
                  <c:v>-2.1041250478732098E-3</c:v>
                </c:pt>
                <c:pt idx="4807">
                  <c:v>-2.1051398280474199E-3</c:v>
                </c:pt>
                <c:pt idx="4808">
                  <c:v>-2.1061542490154999E-3</c:v>
                </c:pt>
                <c:pt idx="4809">
                  <c:v>-2.1071701289275802E-3</c:v>
                </c:pt>
                <c:pt idx="4810">
                  <c:v>-2.1081894044893399E-3</c:v>
                </c:pt>
                <c:pt idx="4811">
                  <c:v>-2.1092140149068001E-3</c:v>
                </c:pt>
                <c:pt idx="4812">
                  <c:v>-2.1102458430916301E-3</c:v>
                </c:pt>
                <c:pt idx="4813">
                  <c:v>-2.11128675749751E-3</c:v>
                </c:pt>
                <c:pt idx="4814">
                  <c:v>-2.1123386986423198E-3</c:v>
                </c:pt>
                <c:pt idx="4815">
                  <c:v>-2.1134037140356902E-3</c:v>
                </c:pt>
                <c:pt idx="4816">
                  <c:v>-2.11448389586453E-3</c:v>
                </c:pt>
                <c:pt idx="4817">
                  <c:v>-2.1155812501145498E-3</c:v>
                </c:pt>
                <c:pt idx="4818">
                  <c:v>-2.1166975594906399E-3</c:v>
                </c:pt>
                <c:pt idx="4819">
                  <c:v>-2.1178342890949102E-3</c:v>
                </c:pt>
                <c:pt idx="4820">
                  <c:v>-2.11899254648521E-3</c:v>
                </c:pt>
                <c:pt idx="4821">
                  <c:v>-2.1201730790144499E-3</c:v>
                </c:pt>
                <c:pt idx="4822">
                  <c:v>-2.1213762847745099E-3</c:v>
                </c:pt>
                <c:pt idx="4823">
                  <c:v>-2.12260222381325E-3</c:v>
                </c:pt>
                <c:pt idx="4824">
                  <c:v>-2.1238506272523001E-3</c:v>
                </c:pt>
                <c:pt idx="4825">
                  <c:v>-2.1251209077286799E-3</c:v>
                </c:pt>
                <c:pt idx="4826">
                  <c:v>-2.1264121741475599E-3</c:v>
                </c:pt>
                <c:pt idx="4827">
                  <c:v>-2.1277232509827699E-3</c:v>
                </c:pt>
                <c:pt idx="4828">
                  <c:v>-2.1290526982041401E-3</c:v>
                </c:pt>
                <c:pt idx="4829">
                  <c:v>-2.13039882762368E-3</c:v>
                </c:pt>
                <c:pt idx="4830">
                  <c:v>-2.1317597156632999E-3</c:v>
                </c:pt>
                <c:pt idx="4831">
                  <c:v>-2.1331332195215001E-3</c:v>
                </c:pt>
                <c:pt idx="4832">
                  <c:v>-2.1345170052242701E-3</c:v>
                </c:pt>
                <c:pt idx="4833">
                  <c:v>-2.1359085902116098E-3</c:v>
                </c:pt>
                <c:pt idx="4834">
                  <c:v>-2.1373053929644699E-3</c:v>
                </c:pt>
                <c:pt idx="4835">
                  <c:v>-2.1387047782382498E-3</c:v>
                </c:pt>
                <c:pt idx="4836">
                  <c:v>-2.1401040916510699E-3</c:v>
                </c:pt>
                <c:pt idx="4837">
                  <c:v>-2.14150068715953E-3</c:v>
                </c:pt>
                <c:pt idx="4838">
                  <c:v>-2.1428919539469801E-3</c:v>
                </c:pt>
                <c:pt idx="4839">
                  <c:v>-2.1442753446095E-3</c:v>
                </c:pt>
                <c:pt idx="4840">
                  <c:v>-2.1456484003347601E-3</c:v>
                </c:pt>
                <c:pt idx="4841">
                  <c:v>-2.14700876938562E-3</c:v>
                </c:pt>
                <c:pt idx="4842">
                  <c:v>-2.1483542199272798E-3</c:v>
                </c:pt>
                <c:pt idx="4843">
                  <c:v>-2.1496826524503299E-3</c:v>
                </c:pt>
                <c:pt idx="4844">
                  <c:v>-2.15099211623037E-3</c:v>
                </c:pt>
                <c:pt idx="4845">
                  <c:v>-2.15228083077E-3</c:v>
                </c:pt>
                <c:pt idx="4846">
                  <c:v>-2.1535472081119799E-3</c:v>
                </c:pt>
                <c:pt idx="4847">
                  <c:v>-2.1547898690976001E-3</c:v>
                </c:pt>
                <c:pt idx="4848">
                  <c:v>-2.1560076473727801E-3</c:v>
                </c:pt>
                <c:pt idx="4849">
                  <c:v>-2.15719958123621E-3</c:v>
                </c:pt>
                <c:pt idx="4850">
                  <c:v>-2.1583649005385902E-3</c:v>
                </c:pt>
                <c:pt idx="4851">
                  <c:v>-2.15950301892367E-3</c:v>
                </c:pt>
                <c:pt idx="4852">
                  <c:v>-2.1606135365135502E-3</c:v>
                </c:pt>
                <c:pt idx="4853">
                  <c:v>-2.1616962496001598E-3</c:v>
                </c:pt>
                <c:pt idx="4854">
                  <c:v>-2.16275115783345E-3</c:v>
                </c:pt>
                <c:pt idx="4855">
                  <c:v>-2.1637784607832899E-3</c:v>
                </c:pt>
                <c:pt idx="4856">
                  <c:v>-2.1647785416831901E-3</c:v>
                </c:pt>
                <c:pt idx="4857">
                  <c:v>-2.1657519435983701E-3</c:v>
                </c:pt>
                <c:pt idx="4858">
                  <c:v>-2.1666993472795799E-3</c:v>
                </c:pt>
                <c:pt idx="4859">
                  <c:v>-2.1676215589864298E-3</c:v>
                </c:pt>
                <c:pt idx="4860">
                  <c:v>-2.1685195092291201E-3</c:v>
                </c:pt>
                <c:pt idx="4861">
                  <c:v>-2.1693942553699802E-3</c:v>
                </c:pt>
                <c:pt idx="4862">
                  <c:v>-2.1702469781771502E-3</c:v>
                </c:pt>
                <c:pt idx="4863">
                  <c:v>-2.1710789683377502E-3</c:v>
                </c:pt>
                <c:pt idx="4864">
                  <c:v>-2.1718916072753901E-3</c:v>
                </c:pt>
                <c:pt idx="4865">
                  <c:v>-2.1726863505220199E-3</c:v>
                </c:pt>
                <c:pt idx="4866">
                  <c:v>-2.1734647174431899E-3</c:v>
                </c:pt>
                <c:pt idx="4867">
                  <c:v>-2.17422828433408E-3</c:v>
                </c:pt>
                <c:pt idx="4868">
                  <c:v>-2.1749786755009899E-3</c:v>
                </c:pt>
                <c:pt idx="4869">
                  <c:v>-2.17571755217122E-3</c:v>
                </c:pt>
                <c:pt idx="4870">
                  <c:v>-2.1764466042336998E-3</c:v>
                </c:pt>
                <c:pt idx="4871">
                  <c:v>-2.17716754815602E-3</c:v>
                </c:pt>
                <c:pt idx="4872">
                  <c:v>-2.1778821268795298E-3</c:v>
                </c:pt>
                <c:pt idx="4873">
                  <c:v>-2.1785921050265101E-3</c:v>
                </c:pt>
                <c:pt idx="4874">
                  <c:v>-2.1792992580572002E-3</c:v>
                </c:pt>
                <c:pt idx="4875">
                  <c:v>-2.18000536026148E-3</c:v>
                </c:pt>
                <c:pt idx="4876">
                  <c:v>-2.1807121759692301E-3</c:v>
                </c:pt>
                <c:pt idx="4877">
                  <c:v>-2.1814214559277298E-3</c:v>
                </c:pt>
                <c:pt idx="4878">
                  <c:v>-2.1821349398013601E-3</c:v>
                </c:pt>
                <c:pt idx="4879">
                  <c:v>-2.1828543623105402E-3</c:v>
                </c:pt>
                <c:pt idx="4880">
                  <c:v>-2.1835814505317499E-3</c:v>
                </c:pt>
                <c:pt idx="4881">
                  <c:v>-2.1843178955147E-3</c:v>
                </c:pt>
                <c:pt idx="4882">
                  <c:v>-2.1850652949020901E-3</c:v>
                </c:pt>
                <c:pt idx="4883">
                  <c:v>-2.1858250887363899E-3</c:v>
                </c:pt>
                <c:pt idx="4884">
                  <c:v>-2.1865985234176002E-3</c:v>
                </c:pt>
                <c:pt idx="4885">
                  <c:v>-2.1873866654501801E-3</c:v>
                </c:pt>
                <c:pt idx="4886">
                  <c:v>-2.1881904565997099E-3</c:v>
                </c:pt>
                <c:pt idx="4887">
                  <c:v>-2.1890107795579901E-3</c:v>
                </c:pt>
                <c:pt idx="4888">
                  <c:v>-2.1898485020143601E-3</c:v>
                </c:pt>
                <c:pt idx="4889">
                  <c:v>-2.1907044846094202E-3</c:v>
                </c:pt>
                <c:pt idx="4890">
                  <c:v>-2.1915795588107198E-3</c:v>
                </c:pt>
                <c:pt idx="4891">
                  <c:v>-2.1924744921882101E-3</c:v>
                </c:pt>
                <c:pt idx="4892">
                  <c:v>-2.1933899571008999E-3</c:v>
                </c:pt>
                <c:pt idx="4893">
                  <c:v>-2.1943265109088E-3</c:v>
                </c:pt>
                <c:pt idx="4894">
                  <c:v>-2.1952845878831502E-3</c:v>
                </c:pt>
                <c:pt idx="4895">
                  <c:v>-2.1962644996495499E-3</c:v>
                </c:pt>
                <c:pt idx="4896">
                  <c:v>-2.1972664410371402E-3</c:v>
                </c:pt>
                <c:pt idx="4897">
                  <c:v>-2.1982904999526599E-3</c:v>
                </c:pt>
                <c:pt idx="4898">
                  <c:v>-2.1993366701731701E-3</c:v>
                </c:pt>
                <c:pt idx="4899">
                  <c:v>-2.2004048649772799E-3</c:v>
                </c:pt>
                <c:pt idx="4900">
                  <c:v>-2.2014949278641601E-3</c:v>
                </c:pt>
                <c:pt idx="4901">
                  <c:v>-2.2026066371650301E-3</c:v>
                </c:pt>
                <c:pt idx="4902">
                  <c:v>-2.2037397040515702E-3</c:v>
                </c:pt>
                <c:pt idx="4903">
                  <c:v>-2.2048937673706101E-3</c:v>
                </c:pt>
                <c:pt idx="4904">
                  <c:v>-2.20606839017116E-3</c:v>
                </c:pt>
                <c:pt idx="4905">
                  <c:v>-2.2072630611907002E-3</c:v>
                </c:pt>
                <c:pt idx="4906">
                  <c:v>-2.2084772007874599E-3</c:v>
                </c:pt>
                <c:pt idx="4907">
                  <c:v>-2.2097101686657499E-3</c:v>
                </c:pt>
                <c:pt idx="4908">
                  <c:v>-2.2109612708854599E-3</c:v>
                </c:pt>
                <c:pt idx="4909">
                  <c:v>-2.2122297655810101E-3</c:v>
                </c:pt>
                <c:pt idx="4910">
                  <c:v>-2.2135148676047699E-3</c:v>
                </c:pt>
                <c:pt idx="4911">
                  <c:v>-2.2148157520014201E-3</c:v>
                </c:pt>
                <c:pt idx="4912">
                  <c:v>-2.2161315551368199E-3</c:v>
                </c:pt>
                <c:pt idx="4913">
                  <c:v>-2.2174613726344502E-3</c:v>
                </c:pt>
                <c:pt idx="4914">
                  <c:v>-2.2188042546209502E-3</c:v>
                </c:pt>
                <c:pt idx="4915">
                  <c:v>-2.22015920094429E-3</c:v>
                </c:pt>
                <c:pt idx="4916">
                  <c:v>-2.2215251597574098E-3</c:v>
                </c:pt>
                <c:pt idx="4917">
                  <c:v>-2.2229010318632401E-3</c:v>
                </c:pt>
                <c:pt idx="4918">
                  <c:v>-2.2242856801145002E-3</c:v>
                </c:pt>
                <c:pt idx="4919">
                  <c:v>-2.22567794046254E-3</c:v>
                </c:pt>
                <c:pt idx="4920">
                  <c:v>-2.2270766303647098E-3</c:v>
                </c:pt>
                <c:pt idx="4921">
                  <c:v>-2.2284805526368101E-3</c:v>
                </c:pt>
                <c:pt idx="4922">
                  <c:v>-2.22988849631743E-3</c:v>
                </c:pt>
                <c:pt idx="4923">
                  <c:v>-2.2312992387936098E-3</c:v>
                </c:pt>
                <c:pt idx="4924">
                  <c:v>-2.2327115528632899E-3</c:v>
                </c:pt>
                <c:pt idx="4925">
                  <c:v>-2.23412421957116E-3</c:v>
                </c:pt>
                <c:pt idx="4926">
                  <c:v>-2.23553604382613E-3</c:v>
                </c:pt>
                <c:pt idx="4927">
                  <c:v>-2.23694586799355E-3</c:v>
                </c:pt>
                <c:pt idx="4928">
                  <c:v>-2.23835257945907E-3</c:v>
                </c:pt>
                <c:pt idx="4929">
                  <c:v>-2.2397551117143998E-3</c:v>
                </c:pt>
                <c:pt idx="4930">
                  <c:v>-2.24115244190523E-3</c:v>
                </c:pt>
                <c:pt idx="4931">
                  <c:v>-2.24254358916203E-3</c:v>
                </c:pt>
                <c:pt idx="4932">
                  <c:v>-2.2439276159130299E-3</c:v>
                </c:pt>
                <c:pt idx="4933">
                  <c:v>-2.2453036310965901E-3</c:v>
                </c:pt>
                <c:pt idx="4934">
                  <c:v>-2.2466707919457799E-3</c:v>
                </c:pt>
                <c:pt idx="4935">
                  <c:v>-2.24802830196341E-3</c:v>
                </c:pt>
                <c:pt idx="4936">
                  <c:v>-2.24937540501633E-3</c:v>
                </c:pt>
                <c:pt idx="4937">
                  <c:v>-2.2507113772601401E-3</c:v>
                </c:pt>
                <c:pt idx="4938">
                  <c:v>-2.2520355180845101E-3</c:v>
                </c:pt>
                <c:pt idx="4939">
                  <c:v>-2.2533471404063699E-3</c:v>
                </c:pt>
                <c:pt idx="4940">
                  <c:v>-2.2546455606734001E-3</c:v>
                </c:pt>
                <c:pt idx="4941">
                  <c:v>-2.2559300903574101E-3</c:v>
                </c:pt>
                <c:pt idx="4942">
                  <c:v>-2.2572000310008299E-3</c:v>
                </c:pt>
                <c:pt idx="4943">
                  <c:v>-2.2584546736568998E-3</c:v>
                </c:pt>
                <c:pt idx="4944">
                  <c:v>-2.2596933014308999E-3</c:v>
                </c:pt>
                <c:pt idx="4945">
                  <c:v>-2.26091519311132E-3</c:v>
                </c:pt>
                <c:pt idx="4946">
                  <c:v>-2.2621196264034299E-3</c:v>
                </c:pt>
                <c:pt idx="4947">
                  <c:v>-2.26330588123262E-3</c:v>
                </c:pt>
                <c:pt idx="4948">
                  <c:v>-2.2644732459216801E-3</c:v>
                </c:pt>
                <c:pt idx="4949">
                  <c:v>-2.2656210309934398E-3</c:v>
                </c:pt>
                <c:pt idx="4950">
                  <c:v>-2.2667485935636399E-3</c:v>
                </c:pt>
                <c:pt idx="4951">
                  <c:v>-2.2678553689467898E-3</c:v>
                </c:pt>
                <c:pt idx="4952">
                  <c:v>-2.2689408979696501E-3</c:v>
                </c:pt>
                <c:pt idx="4953">
                  <c:v>-2.2700048360455101E-3</c:v>
                </c:pt>
                <c:pt idx="4954">
                  <c:v>-2.2710469369921801E-3</c:v>
                </c:pt>
                <c:pt idx="4955">
                  <c:v>-2.27206701821614E-3</c:v>
                </c:pt>
                <c:pt idx="4956">
                  <c:v>-2.2730649247816098E-3</c:v>
                </c:pt>
                <c:pt idx="4957">
                  <c:v>-2.27404051110572E-3</c:v>
                </c:pt>
                <c:pt idx="4958">
                  <c:v>-2.2749936496040402E-3</c:v>
                </c:pt>
                <c:pt idx="4959">
                  <c:v>-2.2759242625024299E-3</c:v>
                </c:pt>
                <c:pt idx="4960">
                  <c:v>-2.2768323635762901E-3</c:v>
                </c:pt>
                <c:pt idx="4961">
                  <c:v>-2.2777180953475998E-3</c:v>
                </c:pt>
                <c:pt idx="4962">
                  <c:v>-2.2785817522878102E-3</c:v>
                </c:pt>
                <c:pt idx="4963">
                  <c:v>-2.2794237878873899E-3</c:v>
                </c:pt>
                <c:pt idx="4964">
                  <c:v>-2.2802448085491298E-3</c:v>
                </c:pt>
                <c:pt idx="4965">
                  <c:v>-2.2810455592909501E-3</c:v>
                </c:pt>
                <c:pt idx="4966">
                  <c:v>-2.2818269055948802E-3</c:v>
                </c:pt>
                <c:pt idx="4967">
                  <c:v>-2.2825898146544899E-3</c:v>
                </c:pt>
                <c:pt idx="4968">
                  <c:v>-2.28333533823394E-3</c:v>
                </c:pt>
                <c:pt idx="4969">
                  <c:v>-2.2840645987980998E-3</c:v>
                </c:pt>
                <c:pt idx="4970">
                  <c:v>-2.2847787793725898E-3</c:v>
                </c:pt>
                <c:pt idx="4971">
                  <c:v>-2.2854791160887302E-3</c:v>
                </c:pt>
                <c:pt idx="4972">
                  <c:v>-2.2861668907168402E-3</c:v>
                </c:pt>
                <c:pt idx="4973">
                  <c:v>-2.2868434202490298E-3</c:v>
                </c:pt>
                <c:pt idx="4974">
                  <c:v>-2.28751004167648E-3</c:v>
                </c:pt>
                <c:pt idx="4975">
                  <c:v>-2.2881680923508198E-3</c:v>
                </c:pt>
                <c:pt idx="4976">
                  <c:v>-2.2888188879287702E-3</c:v>
                </c:pt>
                <c:pt idx="4977">
                  <c:v>-2.28946370051774E-3</c:v>
                </c:pt>
                <c:pt idx="4978">
                  <c:v>-2.2901037389006099E-3</c:v>
                </c:pt>
                <c:pt idx="4979">
                  <c:v>-2.2907401319130802E-3</c:v>
                </c:pt>
                <c:pt idx="4980">
                  <c:v>-2.2913739153099799E-3</c:v>
                </c:pt>
                <c:pt idx="4981">
                  <c:v>-2.2920060222938999E-3</c:v>
                </c:pt>
                <c:pt idx="4982">
                  <c:v>-2.2926372774320202E-3</c:v>
                </c:pt>
                <c:pt idx="4983">
                  <c:v>-2.2932683932378899E-3</c:v>
                </c:pt>
                <c:pt idx="4984">
                  <c:v>-2.2938999680214901E-3</c:v>
                </c:pt>
                <c:pt idx="4985">
                  <c:v>-2.29453248372273E-3</c:v>
                </c:pt>
                <c:pt idx="4986">
                  <c:v>-2.29516630316108E-3</c:v>
                </c:pt>
                <c:pt idx="4987">
                  <c:v>-2.2958016676288499E-3</c:v>
                </c:pt>
                <c:pt idx="4988">
                  <c:v>-2.2964386967095798E-3</c:v>
                </c:pt>
                <c:pt idx="4989">
                  <c:v>-2.2970773922728199E-3</c:v>
                </c:pt>
                <c:pt idx="4990">
                  <c:v>-2.2977176471806601E-3</c:v>
                </c:pt>
                <c:pt idx="4991">
                  <c:v>-2.2983592575481701E-3</c:v>
                </c:pt>
                <c:pt idx="4992">
                  <c:v>-2.29900193612335E-3</c:v>
                </c:pt>
                <c:pt idx="4993">
                  <c:v>-2.2996453247291901E-3</c:v>
                </c:pt>
                <c:pt idx="4994">
                  <c:v>-2.3002890051011999E-3</c:v>
                </c:pt>
                <c:pt idx="4995">
                  <c:v>-2.3009325093340601E-3</c:v>
                </c:pt>
                <c:pt idx="4996">
                  <c:v>-2.3015753319087398E-3</c:v>
                </c:pt>
                <c:pt idx="4997">
                  <c:v>-2.3022169447900502E-3</c:v>
                </c:pt>
                <c:pt idx="4998">
                  <c:v>-2.3028568152986002E-3</c:v>
                </c:pt>
                <c:pt idx="4999">
                  <c:v>-2.30349442492304E-3</c:v>
                </c:pt>
                <c:pt idx="5000">
                  <c:v>-2.3041292865938002E-3</c:v>
                </c:pt>
                <c:pt idx="5001">
                  <c:v>-2.30476095894349E-3</c:v>
                </c:pt>
                <c:pt idx="5002">
                  <c:v>-2.3053890575924999E-3</c:v>
                </c:pt>
                <c:pt idx="5003">
                  <c:v>-2.3060132647888098E-3</c:v>
                </c:pt>
                <c:pt idx="5004">
                  <c:v>-2.3066333386345902E-3</c:v>
                </c:pt>
                <c:pt idx="5005">
                  <c:v>-2.3072491223343899E-3</c:v>
                </c:pt>
                <c:pt idx="5006">
                  <c:v>-2.3078605528239898E-3</c:v>
                </c:pt>
                <c:pt idx="5007">
                  <c:v>-2.3084676678506899E-3</c:v>
                </c:pt>
                <c:pt idx="5008">
                  <c:v>-2.3090706105899001E-3</c:v>
                </c:pt>
                <c:pt idx="5009">
                  <c:v>-2.30966963121547E-3</c:v>
                </c:pt>
                <c:pt idx="5010">
                  <c:v>-2.3102650849142802E-3</c:v>
                </c:pt>
                <c:pt idx="5011">
                  <c:v>-2.3108574262853702E-3</c:v>
                </c:pt>
                <c:pt idx="5012">
                  <c:v>-2.31144720060858E-3</c:v>
                </c:pt>
                <c:pt idx="5013">
                  <c:v>-2.3120350332564701E-3</c:v>
                </c:pt>
                <c:pt idx="5014">
                  <c:v>-2.3126216186535901E-3</c:v>
                </c:pt>
                <c:pt idx="5015">
                  <c:v>-2.3132077098236901E-3</c:v>
                </c:pt>
                <c:pt idx="5016">
                  <c:v>-2.3137941084674101E-3</c:v>
                </c:pt>
                <c:pt idx="5017">
                  <c:v>-2.3143816546641999E-3</c:v>
                </c:pt>
                <c:pt idx="5018">
                  <c:v>-2.3149712150580602E-3</c:v>
                </c:pt>
                <c:pt idx="5019">
                  <c:v>-2.3155636697476901E-3</c:v>
                </c:pt>
                <c:pt idx="5020">
                  <c:v>-2.3161599003267098E-3</c:v>
                </c:pt>
                <c:pt idx="5021">
                  <c:v>-2.3167607834562801E-3</c:v>
                </c:pt>
                <c:pt idx="5022">
                  <c:v>-2.3173671936144199E-3</c:v>
                </c:pt>
                <c:pt idx="5023">
                  <c:v>-2.31798001491844E-3</c:v>
                </c:pt>
                <c:pt idx="5024">
                  <c:v>-2.3186001564349402E-3</c:v>
                </c:pt>
                <c:pt idx="5025">
                  <c:v>-2.3192285619028702E-3</c:v>
                </c:pt>
                <c:pt idx="5026">
                  <c:v>-2.31986620560016E-3</c:v>
                </c:pt>
                <c:pt idx="5027">
                  <c:v>-2.3205140715620298E-3</c:v>
                </c:pt>
                <c:pt idx="5028">
                  <c:v>-2.3211731202868202E-3</c:v>
                </c:pt>
                <c:pt idx="5029">
                  <c:v>-2.3218442520782398E-3</c:v>
                </c:pt>
                <c:pt idx="5030">
                  <c:v>-2.3225282766048201E-3</c:v>
                </c:pt>
                <c:pt idx="5031">
                  <c:v>-2.3232258948620598E-3</c:v>
                </c:pt>
                <c:pt idx="5032">
                  <c:v>-2.3239376944467201E-3</c:v>
                </c:pt>
                <c:pt idx="5033">
                  <c:v>-2.3246641548796102E-3</c:v>
                </c:pt>
                <c:pt idx="5034">
                  <c:v>-2.32540565770099E-3</c:v>
                </c:pt>
                <c:pt idx="5035">
                  <c:v>-2.3261624965102701E-3</c:v>
                </c:pt>
                <c:pt idx="5036">
                  <c:v>-2.3269348836583601E-3</c:v>
                </c:pt>
                <c:pt idx="5037">
                  <c:v>-2.32772295227111E-3</c:v>
                </c:pt>
                <c:pt idx="5038">
                  <c:v>-2.3285267537598501E-3</c:v>
                </c:pt>
                <c:pt idx="5039">
                  <c:v>-2.3293462522326102E-3</c:v>
                </c:pt>
                <c:pt idx="5040">
                  <c:v>-2.33018131790032E-3</c:v>
                </c:pt>
                <c:pt idx="5041">
                  <c:v>-2.3310317219294701E-3</c:v>
                </c:pt>
                <c:pt idx="5042">
                  <c:v>-2.3318971346884998E-3</c:v>
                </c:pt>
                <c:pt idx="5043">
                  <c:v>-2.33277712835898E-3</c:v>
                </c:pt>
                <c:pt idx="5044">
                  <c:v>-2.3336711834452098E-3</c:v>
                </c:pt>
                <c:pt idx="5045">
                  <c:v>-2.3345786977480498E-3</c:v>
                </c:pt>
                <c:pt idx="5046">
                  <c:v>-2.3354989959252599E-3</c:v>
                </c:pt>
                <c:pt idx="5047">
                  <c:v>-2.33643133821764E-3</c:v>
                </c:pt>
                <c:pt idx="5048">
                  <c:v>-2.3373749275881202E-3</c:v>
                </c:pt>
                <c:pt idx="5049">
                  <c:v>-2.3383289153538398E-3</c:v>
                </c:pt>
                <c:pt idx="5050">
                  <c:v>-2.3392924058045499E-3</c:v>
                </c:pt>
                <c:pt idx="5051">
                  <c:v>-2.3402644606380901E-3</c:v>
                </c:pt>
                <c:pt idx="5052">
                  <c:v>-2.3412441040203602E-3</c:v>
                </c:pt>
                <c:pt idx="5053">
                  <c:v>-2.3422303290388199E-3</c:v>
                </c:pt>
                <c:pt idx="5054">
                  <c:v>-2.34322210586422E-3</c:v>
                </c:pt>
                <c:pt idx="5055">
                  <c:v>-2.3442183914161099E-3</c:v>
                </c:pt>
                <c:pt idx="5056">
                  <c:v>-2.3452181395972999E-3</c:v>
                </c:pt>
                <c:pt idx="5057">
                  <c:v>-2.34622031089905E-3</c:v>
                </c:pt>
                <c:pt idx="5058">
                  <c:v>-2.3472238803005402E-3</c:v>
                </c:pt>
                <c:pt idx="5059">
                  <c:v>-2.3482278431980999E-3</c:v>
                </c:pt>
                <c:pt idx="5060">
                  <c:v>-2.3492312198904902E-3</c:v>
                </c:pt>
                <c:pt idx="5061">
                  <c:v>-2.3502330597366498E-3</c:v>
                </c:pt>
                <c:pt idx="5062">
                  <c:v>-2.3512324458475E-3</c:v>
                </c:pt>
                <c:pt idx="5063">
                  <c:v>-2.3522285005194402E-3</c:v>
                </c:pt>
                <c:pt idx="5064">
                  <c:v>-2.3532203907040898E-3</c:v>
                </c:pt>
                <c:pt idx="5065">
                  <c:v>-2.35420733251447E-3</c:v>
                </c:pt>
                <c:pt idx="5066">
                  <c:v>-2.35518859400653E-3</c:v>
                </c:pt>
                <c:pt idx="5067">
                  <c:v>-2.35616349638038E-3</c:v>
                </c:pt>
                <c:pt idx="5068">
                  <c:v>-2.3571314144606899E-3</c:v>
                </c:pt>
                <c:pt idx="5069">
                  <c:v>-2.35809177766113E-3</c:v>
                </c:pt>
                <c:pt idx="5070">
                  <c:v>-2.35904407214479E-3</c:v>
                </c:pt>
                <c:pt idx="5071">
                  <c:v>-2.3599878441840599E-3</c:v>
                </c:pt>
                <c:pt idx="5072">
                  <c:v>-2.3609227040054001E-3</c:v>
                </c:pt>
                <c:pt idx="5073">
                  <c:v>-2.3618483293700501E-3</c:v>
                </c:pt>
                <c:pt idx="5074">
                  <c:v>-2.3627644684502298E-3</c:v>
                </c:pt>
                <c:pt idx="5075">
                  <c:v>-2.3636709421964099E-3</c:v>
                </c:pt>
                <c:pt idx="5076">
                  <c:v>-2.3645676466749698E-3</c:v>
                </c:pt>
                <c:pt idx="5077">
                  <c:v>-2.3654545559556599E-3</c:v>
                </c:pt>
                <c:pt idx="5078">
                  <c:v>-2.36633172580177E-3</c:v>
                </c:pt>
                <c:pt idx="5079">
                  <c:v>-2.3671992981182401E-3</c:v>
                </c:pt>
                <c:pt idx="5080">
                  <c:v>-2.3680575056351598E-3</c:v>
                </c:pt>
                <c:pt idx="5081">
                  <c:v>-2.3689066760397498E-3</c:v>
                </c:pt>
                <c:pt idx="5082">
                  <c:v>-2.3697472345289398E-3</c:v>
                </c:pt>
                <c:pt idx="5083">
                  <c:v>-2.3705797039671201E-3</c:v>
                </c:pt>
                <c:pt idx="5084">
                  <c:v>-2.3714047022087899E-3</c:v>
                </c:pt>
                <c:pt idx="5085">
                  <c:v>-2.3722229368282901E-3</c:v>
                </c:pt>
                <c:pt idx="5086">
                  <c:v>-2.37303519786549E-3</c:v>
                </c:pt>
                <c:pt idx="5087">
                  <c:v>-2.3738423492542199E-3</c:v>
                </c:pt>
                <c:pt idx="5088">
                  <c:v>-2.3746453189764502E-3</c:v>
                </c:pt>
                <c:pt idx="5089">
                  <c:v>-2.3754450873155501E-3</c:v>
                </c:pt>
                <c:pt idx="5090">
                  <c:v>-2.3762426722375202E-3</c:v>
                </c:pt>
                <c:pt idx="5091">
                  <c:v>-2.37703911179036E-3</c:v>
                </c:pt>
                <c:pt idx="5092">
                  <c:v>-2.3778354451438198E-3</c:v>
                </c:pt>
                <c:pt idx="5093">
                  <c:v>-2.3786326958860002E-3</c:v>
                </c:pt>
                <c:pt idx="5094">
                  <c:v>-2.3794318618058398E-3</c:v>
                </c:pt>
                <c:pt idx="5095">
                  <c:v>-2.3802339140067798E-3</c:v>
                </c:pt>
                <c:pt idx="5096">
                  <c:v>-2.3810398048313701E-3</c:v>
                </c:pt>
                <c:pt idx="5097">
                  <c:v>-2.3818504805105199E-3</c:v>
                </c:pt>
                <c:pt idx="5098">
                  <c:v>-2.3826668922505298E-3</c:v>
                </c:pt>
                <c:pt idx="5099">
                  <c:v>-2.38349000003004E-3</c:v>
                </c:pt>
                <c:pt idx="5100">
                  <c:v>-2.3843207661382098E-3</c:v>
                </c:pt>
                <c:pt idx="5101">
                  <c:v>-2.3851601393299498E-3</c:v>
                </c:pt>
                <c:pt idx="5102">
                  <c:v>-2.3860090334375198E-3</c:v>
                </c:pt>
                <c:pt idx="5103">
                  <c:v>-2.3868683055802901E-3</c:v>
                </c:pt>
                <c:pt idx="5104">
                  <c:v>-2.3877387383828301E-3</c:v>
                </c:pt>
                <c:pt idx="5105">
                  <c:v>-2.3886210288183701E-3</c:v>
                </c:pt>
                <c:pt idx="5106">
                  <c:v>-2.3895157840823698E-3</c:v>
                </c:pt>
                <c:pt idx="5107">
                  <c:v>-2.3904235232506902E-3</c:v>
                </c:pt>
                <c:pt idx="5108">
                  <c:v>-2.39134468242889E-3</c:v>
                </c:pt>
                <c:pt idx="5109">
                  <c:v>-2.3922796209427102E-3</c:v>
                </c:pt>
                <c:pt idx="5110">
                  <c:v>-2.3932286264521001E-3</c:v>
                </c:pt>
                <c:pt idx="5111">
                  <c:v>-2.3941919177926799E-3</c:v>
                </c:pt>
                <c:pt idx="5112">
                  <c:v>-2.39516964534775E-3</c:v>
                </c:pt>
                <c:pt idx="5113">
                  <c:v>-2.3961618898024899E-3</c:v>
                </c:pt>
                <c:pt idx="5114">
                  <c:v>-2.39716866066022E-3</c:v>
                </c:pt>
                <c:pt idx="5115">
                  <c:v>-2.3981898960079699E-3</c:v>
                </c:pt>
                <c:pt idx="5116">
                  <c:v>-2.3992254644778898E-3</c:v>
                </c:pt>
                <c:pt idx="5117">
                  <c:v>-2.40027516967313E-3</c:v>
                </c:pt>
                <c:pt idx="5118">
                  <c:v>-2.4013387565446601E-3</c:v>
                </c:pt>
                <c:pt idx="5119">
                  <c:v>-2.4024159188082502E-3</c:v>
                </c:pt>
                <c:pt idx="5120">
                  <c:v>-2.4035063062924598E-3</c:v>
                </c:pt>
                <c:pt idx="5121">
                  <c:v>-2.4046095313333699E-3</c:v>
                </c:pt>
                <c:pt idx="5122">
                  <c:v>-2.40572517362084E-3</c:v>
                </c:pt>
                <c:pt idx="5123">
                  <c:v>-2.4068527834245198E-3</c:v>
                </c:pt>
                <c:pt idx="5124">
                  <c:v>-2.4079918835088398E-3</c:v>
                </c:pt>
                <c:pt idx="5125">
                  <c:v>-2.40914197042293E-3</c:v>
                </c:pt>
                <c:pt idx="5126">
                  <c:v>-2.4103025158391102E-3</c:v>
                </c:pt>
                <c:pt idx="5127">
                  <c:v>-2.4114729684257402E-3</c:v>
                </c:pt>
                <c:pt idx="5128">
                  <c:v>-2.4126527562152401E-3</c:v>
                </c:pt>
                <c:pt idx="5129">
                  <c:v>-2.4138412890385799E-3</c:v>
                </c:pt>
                <c:pt idx="5130">
                  <c:v>-2.41503796032882E-3</c:v>
                </c:pt>
                <c:pt idx="5131">
                  <c:v>-2.4162421478192801E-3</c:v>
                </c:pt>
                <c:pt idx="5132">
                  <c:v>-2.41745321302601E-3</c:v>
                </c:pt>
                <c:pt idx="5133">
                  <c:v>-2.4186704999181502E-3</c:v>
                </c:pt>
                <c:pt idx="5134">
                  <c:v>-2.4198933333192101E-3</c:v>
                </c:pt>
                <c:pt idx="5135">
                  <c:v>-2.4211210174917299E-3</c:v>
                </c:pt>
                <c:pt idx="5136">
                  <c:v>-2.4223528348980999E-3</c:v>
                </c:pt>
                <c:pt idx="5137">
                  <c:v>-2.4235880448139498E-3</c:v>
                </c:pt>
                <c:pt idx="5138">
                  <c:v>-2.4248258812996199E-3</c:v>
                </c:pt>
                <c:pt idx="5139">
                  <c:v>-2.4260655503228201E-3</c:v>
                </c:pt>
                <c:pt idx="5140">
                  <c:v>-2.42730622618352E-3</c:v>
                </c:pt>
                <c:pt idx="5141">
                  <c:v>-2.4285470478027501E-3</c:v>
                </c:pt>
                <c:pt idx="5142">
                  <c:v>-2.4297871154633998E-3</c:v>
                </c:pt>
                <c:pt idx="5143">
                  <c:v>-2.4310254884559301E-3</c:v>
                </c:pt>
                <c:pt idx="5144">
                  <c:v>-2.4322611837003698E-3</c:v>
                </c:pt>
                <c:pt idx="5145">
                  <c:v>-2.4334931752319701E-3</c:v>
                </c:pt>
                <c:pt idx="5146">
                  <c:v>-2.4347203943365101E-3</c:v>
                </c:pt>
                <c:pt idx="5147">
                  <c:v>-2.43594173034101E-3</c:v>
                </c:pt>
                <c:pt idx="5148">
                  <c:v>-2.4371560322621801E-3</c:v>
                </c:pt>
                <c:pt idx="5149">
                  <c:v>-2.43836211180726E-3</c:v>
                </c:pt>
                <c:pt idx="5150">
                  <c:v>-2.43955874826121E-3</c:v>
                </c:pt>
                <c:pt idx="5151">
                  <c:v>-2.4407446957588801E-3</c:v>
                </c:pt>
                <c:pt idx="5152">
                  <c:v>-2.4419186930901798E-3</c:v>
                </c:pt>
                <c:pt idx="5153">
                  <c:v>-2.4430794758261601E-3</c:v>
                </c:pt>
                <c:pt idx="5154">
                  <c:v>-2.44422579008756E-3</c:v>
                </c:pt>
                <c:pt idx="5155">
                  <c:v>-2.4453564071076602E-3</c:v>
                </c:pt>
                <c:pt idx="5156">
                  <c:v>-2.4464701377358402E-3</c:v>
                </c:pt>
                <c:pt idx="5157">
                  <c:v>-2.4475658463794501E-3</c:v>
                </c:pt>
                <c:pt idx="5158">
                  <c:v>-2.4486424641493899E-3</c:v>
                </c:pt>
                <c:pt idx="5159">
                  <c:v>-2.44969900110338E-3</c:v>
                </c:pt>
                <c:pt idx="5160">
                  <c:v>-2.4507345570798501E-3</c:v>
                </c:pt>
                <c:pt idx="5161">
                  <c:v>-2.4517483300541599E-3</c:v>
                </c:pt>
                <c:pt idx="5162">
                  <c:v>-2.4527396204544502E-3</c:v>
                </c:pt>
                <c:pt idx="5163">
                  <c:v>-2.4537078302114199E-3</c:v>
                </c:pt>
                <c:pt idx="5164">
                  <c:v>-2.4546524564886801E-3</c:v>
                </c:pt>
                <c:pt idx="5165">
                  <c:v>-2.4555730819364198E-3</c:v>
                </c:pt>
                <c:pt idx="5166">
                  <c:v>-2.4564693648682599E-3</c:v>
                </c:pt>
                <c:pt idx="5167">
                  <c:v>-2.4573410333022798E-3</c:v>
                </c:pt>
                <c:pt idx="5168">
                  <c:v>-2.4581878856739302E-3</c:v>
                </c:pt>
                <c:pt idx="5169">
                  <c:v>-2.4590097987754302E-3</c:v>
                </c:pt>
                <c:pt idx="5170">
                  <c:v>-2.4598067408179601E-3</c:v>
                </c:pt>
                <c:pt idx="5171">
                  <c:v>-2.46057878574724E-3</c:v>
                </c:pt>
                <c:pt idx="5172">
                  <c:v>-2.4613261245182202E-3</c:v>
                </c:pt>
                <c:pt idx="5173">
                  <c:v>-2.4620490701676798E-3</c:v>
                </c:pt>
                <c:pt idx="5174">
                  <c:v>-2.4627480554256101E-3</c:v>
                </c:pt>
                <c:pt idx="5175">
                  <c:v>-2.4634236236969098E-3</c:v>
                </c:pt>
                <c:pt idx="5176">
                  <c:v>-2.4640764156453202E-3</c:v>
                </c:pt>
                <c:pt idx="5177">
                  <c:v>-2.4647071542352001E-3</c:v>
                </c:pt>
                <c:pt idx="5178">
                  <c:v>-2.4653166307452802E-3</c:v>
                </c:pt>
                <c:pt idx="5179">
                  <c:v>-2.4659056934398598E-3</c:v>
                </c:pt>
                <c:pt idx="5180">
                  <c:v>-2.4664752393897399E-3</c:v>
                </c:pt>
                <c:pt idx="5181">
                  <c:v>-2.4670262089255398E-3</c:v>
                </c:pt>
                <c:pt idx="5182">
                  <c:v>-2.46755958142429E-3</c:v>
                </c:pt>
                <c:pt idx="5183">
                  <c:v>-2.46807637094242E-3</c:v>
                </c:pt>
                <c:pt idx="5184">
                  <c:v>-2.4685776204126501E-3</c:v>
                </c:pt>
                <c:pt idx="5185">
                  <c:v>-2.46906439379623E-3</c:v>
                </c:pt>
                <c:pt idx="5186">
                  <c:v>-2.4695377662737302E-3</c:v>
                </c:pt>
                <c:pt idx="5187">
                  <c:v>-2.4699988132295299E-3</c:v>
                </c:pt>
                <c:pt idx="5188">
                  <c:v>-2.4704485990522801E-3</c:v>
                </c:pt>
                <c:pt idx="5189">
                  <c:v>-2.4708881667989402E-3</c:v>
                </c:pt>
                <c:pt idx="5190">
                  <c:v>-2.4713185294149799E-3</c:v>
                </c:pt>
                <c:pt idx="5191">
                  <c:v>-2.4717406628087801E-3</c:v>
                </c:pt>
                <c:pt idx="5192">
                  <c:v>-2.47215550058784E-3</c:v>
                </c:pt>
                <c:pt idx="5193">
                  <c:v>-2.47256393000183E-3</c:v>
                </c:pt>
                <c:pt idx="5194">
                  <c:v>-2.4729667884752201E-3</c:v>
                </c:pt>
                <c:pt idx="5195">
                  <c:v>-2.47336486027524E-3</c:v>
                </c:pt>
                <c:pt idx="5196">
                  <c:v>-2.4737588730957901E-3</c:v>
                </c:pt>
                <c:pt idx="5197">
                  <c:v>-2.4741494947383299E-3</c:v>
                </c:pt>
                <c:pt idx="5198">
                  <c:v>-2.4745373302892401E-3</c:v>
                </c:pt>
                <c:pt idx="5199">
                  <c:v>-2.4749229203209198E-3</c:v>
                </c:pt>
                <c:pt idx="5200">
                  <c:v>-2.4753067404473402E-3</c:v>
                </c:pt>
                <c:pt idx="5201">
                  <c:v>-2.4756892023304398E-3</c:v>
                </c:pt>
                <c:pt idx="5202">
                  <c:v>-2.47607065590755E-3</c:v>
                </c:pt>
                <c:pt idx="5203">
                  <c:v>-2.47645139253206E-3</c:v>
                </c:pt>
                <c:pt idx="5204">
                  <c:v>-2.4768316487348602E-3</c:v>
                </c:pt>
                <c:pt idx="5205">
                  <c:v>-2.4772116105529702E-3</c:v>
                </c:pt>
                <c:pt idx="5206">
                  <c:v>-2.4775914184960498E-3</c:v>
                </c:pt>
                <c:pt idx="5207">
                  <c:v>-2.4779711733043E-3</c:v>
                </c:pt>
                <c:pt idx="5208">
                  <c:v>-2.4783509424675301E-3</c:v>
                </c:pt>
                <c:pt idx="5209">
                  <c:v>-2.47873076729733E-3</c:v>
                </c:pt>
                <c:pt idx="5210">
                  <c:v>-2.4791106701096801E-3</c:v>
                </c:pt>
                <c:pt idx="5211">
                  <c:v>-2.4794906610827198E-3</c:v>
                </c:pt>
                <c:pt idx="5212">
                  <c:v>-2.4798707444162798E-3</c:v>
                </c:pt>
                <c:pt idx="5213">
                  <c:v>-2.4802509236584599E-3</c:v>
                </c:pt>
                <c:pt idx="5214">
                  <c:v>-2.4806312061689301E-3</c:v>
                </c:pt>
                <c:pt idx="5215">
                  <c:v>-2.4810116067832898E-3</c:v>
                </c:pt>
                <c:pt idx="5216">
                  <c:v>-2.4813921506279799E-3</c:v>
                </c:pt>
                <c:pt idx="5217">
                  <c:v>-2.4817728749729098E-3</c:v>
                </c:pt>
                <c:pt idx="5218">
                  <c:v>-2.4821538298882102E-3</c:v>
                </c:pt>
                <c:pt idx="5219">
                  <c:v>-2.4825350775520101E-3</c:v>
                </c:pt>
                <c:pt idx="5220">
                  <c:v>-2.4829166901690698E-3</c:v>
                </c:pt>
                <c:pt idx="5221">
                  <c:v>-2.4832987467551101E-3</c:v>
                </c:pt>
                <c:pt idx="5222">
                  <c:v>-2.4836813292530898E-3</c:v>
                </c:pt>
                <c:pt idx="5223">
                  <c:v>-2.4840645186692701E-3</c:v>
                </c:pt>
                <c:pt idx="5224">
                  <c:v>-2.4844483918852502E-3</c:v>
                </c:pt>
                <c:pt idx="5225">
                  <c:v>-2.4848330196895799E-3</c:v>
                </c:pt>
                <c:pt idx="5226">
                  <c:v>-2.4852184662533098E-3</c:v>
                </c:pt>
                <c:pt idx="5227">
                  <c:v>-2.48560479005976E-3</c:v>
                </c:pt>
                <c:pt idx="5228">
                  <c:v>-2.4859920461173099E-3</c:v>
                </c:pt>
                <c:pt idx="5229">
                  <c:v>-2.4863802893629401E-3</c:v>
                </c:pt>
                <c:pt idx="5230">
                  <c:v>-2.4867695792228899E-3</c:v>
                </c:pt>
                <c:pt idx="5231">
                  <c:v>-2.4871599853319702E-3</c:v>
                </c:pt>
                <c:pt idx="5232">
                  <c:v>-2.48755159408178E-3</c:v>
                </c:pt>
                <c:pt idx="5233">
                  <c:v>-2.4879445151489502E-3</c:v>
                </c:pt>
                <c:pt idx="5234">
                  <c:v>-2.4883388864951998E-3</c:v>
                </c:pt>
                <c:pt idx="5235">
                  <c:v>-2.4887348760902202E-3</c:v>
                </c:pt>
                <c:pt idx="5236">
                  <c:v>-2.4891326789199799E-3</c:v>
                </c:pt>
                <c:pt idx="5237">
                  <c:v>-2.48953250894343E-3</c:v>
                </c:pt>
                <c:pt idx="5238">
                  <c:v>-2.4899345870548102E-3</c:v>
                </c:pt>
                <c:pt idx="5239">
                  <c:v>-2.4903391274333198E-3</c:v>
                </c:pt>
                <c:pt idx="5240">
                  <c:v>-2.49074632519711E-3</c:v>
                </c:pt>
                <c:pt idx="5241">
                  <c:v>-2.49115634795067E-3</c:v>
                </c:pt>
                <c:pt idx="5242">
                  <c:v>-2.49156933257534E-3</c:v>
                </c:pt>
                <c:pt idx="5243">
                  <c:v>-2.4919853870939198E-3</c:v>
                </c:pt>
                <c:pt idx="5244">
                  <c:v>-2.49240459602308E-3</c:v>
                </c:pt>
                <c:pt idx="5245">
                  <c:v>-2.4928270269077698E-3</c:v>
                </c:pt>
                <c:pt idx="5246">
                  <c:v>-2.4932527356918998E-3</c:v>
                </c:pt>
                <c:pt idx="5247">
                  <c:v>-2.4936817692791402E-3</c:v>
                </c:pt>
                <c:pt idx="5248">
                  <c:v>-2.4941141646061698E-3</c:v>
                </c:pt>
                <c:pt idx="5249">
                  <c:v>-2.4945499446232099E-3</c:v>
                </c:pt>
                <c:pt idx="5250">
                  <c:v>-2.4949891122980098E-3</c:v>
                </c:pt>
                <c:pt idx="5251">
                  <c:v>-2.4954316441425199E-3</c:v>
                </c:pt>
                <c:pt idx="5252">
                  <c:v>-2.4958774846108398E-3</c:v>
                </c:pt>
                <c:pt idx="5253">
                  <c:v>-2.4963265422963199E-3</c:v>
                </c:pt>
                <c:pt idx="5254">
                  <c:v>-2.4967786881764098E-3</c:v>
                </c:pt>
                <c:pt idx="5255">
                  <c:v>-2.4972337555888599E-3</c:v>
                </c:pt>
                <c:pt idx="5256">
                  <c:v>-2.4976915411752398E-3</c:v>
                </c:pt>
                <c:pt idx="5257">
                  <c:v>-2.4981518059551001E-3</c:v>
                </c:pt>
                <c:pt idx="5258">
                  <c:v>-2.4986142758189299E-3</c:v>
                </c:pt>
                <c:pt idx="5259">
                  <c:v>-2.4990786411240402E-3</c:v>
                </c:pt>
                <c:pt idx="5260">
                  <c:v>-2.4995445554391702E-3</c:v>
                </c:pt>
                <c:pt idx="5261">
                  <c:v>-2.5000116338548001E-3</c:v>
                </c:pt>
                <c:pt idx="5262">
                  <c:v>-2.50047945139716E-3</c:v>
                </c:pt>
                <c:pt idx="5263">
                  <c:v>-2.5009475420994598E-3</c:v>
                </c:pt>
                <c:pt idx="5264">
                  <c:v>-2.50141539905409E-3</c:v>
                </c:pt>
                <c:pt idx="5265">
                  <c:v>-2.50188247553731E-3</c:v>
                </c:pt>
                <c:pt idx="5266">
                  <c:v>-2.50234818699327E-3</c:v>
                </c:pt>
                <c:pt idx="5267">
                  <c:v>-2.5028119135428201E-3</c:v>
                </c:pt>
                <c:pt idx="5268">
                  <c:v>-2.50327300262565E-3</c:v>
                </c:pt>
                <c:pt idx="5269">
                  <c:v>-2.5037307715484801E-3</c:v>
                </c:pt>
                <c:pt idx="5270">
                  <c:v>-2.5041845098642901E-3</c:v>
                </c:pt>
                <c:pt idx="5271">
                  <c:v>-2.5046334817266E-3</c:v>
                </c:pt>
                <c:pt idx="5272">
                  <c:v>-2.5050769284034099E-3</c:v>
                </c:pt>
                <c:pt idx="5273">
                  <c:v>-2.5055140711451799E-3</c:v>
                </c:pt>
                <c:pt idx="5274">
                  <c:v>-2.5059441144580801E-3</c:v>
                </c:pt>
                <c:pt idx="5275">
                  <c:v>-2.50636624977244E-3</c:v>
                </c:pt>
                <c:pt idx="5276">
                  <c:v>-2.5067796594216399E-3</c:v>
                </c:pt>
                <c:pt idx="5277">
                  <c:v>-2.5071835209332601E-3</c:v>
                </c:pt>
                <c:pt idx="5278">
                  <c:v>-2.50757701168558E-3</c:v>
                </c:pt>
                <c:pt idx="5279">
                  <c:v>-2.5079593140916998E-3</c:v>
                </c:pt>
                <c:pt idx="5280">
                  <c:v>-2.5083296214290498E-3</c:v>
                </c:pt>
                <c:pt idx="5281">
                  <c:v>-2.5086871443873501E-3</c:v>
                </c:pt>
                <c:pt idx="5282">
                  <c:v>-2.5090311182420998E-3</c:v>
                </c:pt>
                <c:pt idx="5283">
                  <c:v>-2.5093608104926001E-3</c:v>
                </c:pt>
                <c:pt idx="5284">
                  <c:v>-2.5096755287160898E-3</c:v>
                </c:pt>
                <c:pt idx="5285">
                  <c:v>-2.5099746284412399E-3</c:v>
                </c:pt>
                <c:pt idx="5286">
                  <c:v>-2.5102575208502398E-3</c:v>
                </c:pt>
                <c:pt idx="5287">
                  <c:v>-2.5105236801789602E-3</c:v>
                </c:pt>
                <c:pt idx="5288">
                  <c:v>-2.5107726506187898E-3</c:v>
                </c:pt>
                <c:pt idx="5289">
                  <c:v>-2.5110040524800202E-3</c:v>
                </c:pt>
                <c:pt idx="5290">
                  <c:v>-2.51121758723732E-3</c:v>
                </c:pt>
                <c:pt idx="5291">
                  <c:v>-2.5114130410518001E-3</c:v>
                </c:pt>
                <c:pt idx="5292">
                  <c:v>-2.5115902863480201E-3</c:v>
                </c:pt>
                <c:pt idx="5293">
                  <c:v>-2.5117492811956902E-3</c:v>
                </c:pt>
                <c:pt idx="5294">
                  <c:v>-2.51189006643227E-3</c:v>
                </c:pt>
                <c:pt idx="5295">
                  <c:v>-2.51201276075959E-3</c:v>
                </c:pt>
                <c:pt idx="5296">
                  <c:v>-2.51211755422723E-3</c:v>
                </c:pt>
                <c:pt idx="5297">
                  <c:v>-2.5122047006633499E-3</c:v>
                </c:pt>
                <c:pt idx="5298">
                  <c:v>-2.5122745095820498E-3</c:v>
                </c:pt>
                <c:pt idx="5299">
                  <c:v>-2.5123273380770498E-3</c:v>
                </c:pt>
                <c:pt idx="5300">
                  <c:v>-2.5123635831370401E-3</c:v>
                </c:pt>
                <c:pt idx="5301">
                  <c:v>-2.5123836748939402E-3</c:v>
                </c:pt>
                <c:pt idx="5302">
                  <c:v>-2.5123880713636402E-3</c:v>
                </c:pt>
                <c:pt idx="5303">
                  <c:v>-2.51237725530463E-3</c:v>
                </c:pt>
                <c:pt idx="5304">
                  <c:v>-2.5123517336094301E-3</c:v>
                </c:pt>
                <c:pt idx="5305">
                  <c:v>-2.51231203922808E-3</c:v>
                </c:pt>
                <c:pt idx="5306">
                  <c:v>-2.51225873491748E-3</c:v>
                </c:pt>
                <c:pt idx="5307">
                  <c:v>-2.51219241748039E-3</c:v>
                </c:pt>
                <c:pt idx="5308">
                  <c:v>-2.5121137207379501E-3</c:v>
                </c:pt>
                <c:pt idx="5309">
                  <c:v>-2.5120233156416699E-3</c:v>
                </c:pt>
                <c:pt idx="5310">
                  <c:v>-2.5119219065608401E-3</c:v>
                </c:pt>
                <c:pt idx="5311">
                  <c:v>-2.5118102238384202E-3</c:v>
                </c:pt>
                <c:pt idx="5312">
                  <c:v>-2.5116890137108199E-3</c:v>
                </c:pt>
                <c:pt idx="5313">
                  <c:v>-2.5115590274282298E-3</c:v>
                </c:pt>
                <c:pt idx="5314">
                  <c:v>-2.5114210115304201E-3</c:v>
                </c:pt>
                <c:pt idx="5315">
                  <c:v>-2.5112757008540101E-3</c:v>
                </c:pt>
                <c:pt idx="5316">
                  <c:v>-2.5111238149961102E-3</c:v>
                </c:pt>
                <c:pt idx="5317">
                  <c:v>-2.51096605807278E-3</c:v>
                </c:pt>
                <c:pt idx="5318">
                  <c:v>-2.5108031208122502E-3</c:v>
                </c:pt>
                <c:pt idx="5319">
                  <c:v>-2.5106356836536998E-3</c:v>
                </c:pt>
                <c:pt idx="5320">
                  <c:v>-2.5104644194943199E-3</c:v>
                </c:pt>
                <c:pt idx="5321">
                  <c:v>-2.51028999512636E-3</c:v>
                </c:pt>
                <c:pt idx="5322">
                  <c:v>-2.5101130709328499E-3</c:v>
                </c:pt>
                <c:pt idx="5323">
                  <c:v>-2.50993429902678E-3</c:v>
                </c:pt>
                <c:pt idx="5324">
                  <c:v>-2.50975432041928E-3</c:v>
                </c:pt>
                <c:pt idx="5325">
                  <c:v>-2.5095737620297398E-3</c:v>
                </c:pt>
                <c:pt idx="5326">
                  <c:v>-2.50939323424297E-3</c:v>
                </c:pt>
                <c:pt idx="5327">
                  <c:v>-2.5092133294823001E-3</c:v>
                </c:pt>
                <c:pt idx="5328">
                  <c:v>-2.5090346218672498E-3</c:v>
                </c:pt>
                <c:pt idx="5329">
                  <c:v>-2.5088576677229899E-3</c:v>
                </c:pt>
                <c:pt idx="5330">
                  <c:v>-2.5086830064608599E-3</c:v>
                </c:pt>
                <c:pt idx="5331">
                  <c:v>-2.5085111613406602E-3</c:v>
                </c:pt>
                <c:pt idx="5332">
                  <c:v>-2.5083426396996199E-3</c:v>
                </c:pt>
                <c:pt idx="5333">
                  <c:v>-2.5081779324795501E-3</c:v>
                </c:pt>
                <c:pt idx="5334">
                  <c:v>-2.50801751308013E-3</c:v>
                </c:pt>
                <c:pt idx="5335">
                  <c:v>-2.5078618357812399E-3</c:v>
                </c:pt>
                <c:pt idx="5336">
                  <c:v>-2.50771133401578E-3</c:v>
                </c:pt>
                <c:pt idx="5337">
                  <c:v>-2.5075664187704399E-3</c:v>
                </c:pt>
                <c:pt idx="5338">
                  <c:v>-2.5074274772331501E-3</c:v>
                </c:pt>
                <c:pt idx="5339">
                  <c:v>-2.5072948716843E-3</c:v>
                </c:pt>
                <c:pt idx="5340">
                  <c:v>-2.5071689384724002E-3</c:v>
                </c:pt>
                <c:pt idx="5341">
                  <c:v>-2.50704998689642E-3</c:v>
                </c:pt>
                <c:pt idx="5342">
                  <c:v>-2.50693829780809E-3</c:v>
                </c:pt>
                <c:pt idx="5343">
                  <c:v>-2.5068341218566301E-3</c:v>
                </c:pt>
                <c:pt idx="5344">
                  <c:v>-2.5067376773447001E-3</c:v>
                </c:pt>
                <c:pt idx="5345">
                  <c:v>-2.5066491477484E-3</c:v>
                </c:pt>
                <c:pt idx="5346">
                  <c:v>-2.5065686789297599E-3</c:v>
                </c:pt>
                <c:pt idx="5347">
                  <c:v>-2.5064963760894001E-3</c:v>
                </c:pt>
                <c:pt idx="5348">
                  <c:v>-2.5064323004675799E-3</c:v>
                </c:pt>
                <c:pt idx="5349">
                  <c:v>-2.5063764658571201E-3</c:v>
                </c:pt>
                <c:pt idx="5350">
                  <c:v>-2.50632883501627E-3</c:v>
                </c:pt>
                <c:pt idx="5351">
                  <c:v>-2.5062893161720999E-3</c:v>
                </c:pt>
                <c:pt idx="5352">
                  <c:v>-2.5062577598263598E-3</c:v>
                </c:pt>
                <c:pt idx="5353">
                  <c:v>-2.5062339561263002E-3</c:v>
                </c:pt>
                <c:pt idx="5354">
                  <c:v>-2.5062176330096801E-3</c:v>
                </c:pt>
                <c:pt idx="5355">
                  <c:v>-2.5062084553251198E-3</c:v>
                </c:pt>
                <c:pt idx="5356">
                  <c:v>-2.5062060250538201E-3</c:v>
                </c:pt>
                <c:pt idx="5357">
                  <c:v>-2.5062098827701999E-3</c:v>
                </c:pt>
                <c:pt idx="5358">
                  <c:v>-2.5062195104331299E-3</c:v>
                </c:pt>
                <c:pt idx="5359">
                  <c:v>-2.5062343356204702E-3</c:v>
                </c:pt>
                <c:pt idx="5360">
                  <c:v>-2.5062537372423101E-3</c:v>
                </c:pt>
                <c:pt idx="5361">
                  <c:v>-2.5062770527112298E-3</c:v>
                </c:pt>
                <c:pt idx="5362">
                  <c:v>-2.50630358638195E-3</c:v>
                </c:pt>
                <c:pt idx="5363">
                  <c:v>-2.5063326189525299E-3</c:v>
                </c:pt>
                <c:pt idx="5364">
                  <c:v>-2.5063634173538201E-3</c:v>
                </c:pt>
                <c:pt idx="5365">
                  <c:v>-2.5063952446171601E-3</c:v>
                </c:pt>
                <c:pt idx="5366">
                  <c:v>-2.50642736919123E-3</c:v>
                </c:pt>
                <c:pt idx="5367">
                  <c:v>-2.5064590733014898E-3</c:v>
                </c:pt>
                <c:pt idx="5368">
                  <c:v>-2.50648966004628E-3</c:v>
                </c:pt>
                <c:pt idx="5369">
                  <c:v>-2.5065184590887901E-3</c:v>
                </c:pt>
                <c:pt idx="5370">
                  <c:v>-2.5065448308790299E-3</c:v>
                </c:pt>
                <c:pt idx="5371">
                  <c:v>-2.50656816945626E-3</c:v>
                </c:pt>
                <c:pt idx="5372">
                  <c:v>-2.5065879039515401E-3</c:v>
                </c:pt>
                <c:pt idx="5373">
                  <c:v>-2.50660349909249E-3</c:v>
                </c:pt>
                <c:pt idx="5374">
                  <c:v>-2.5066144551888999E-3</c:v>
                </c:pt>
                <c:pt idx="5375">
                  <c:v>-2.5066203083200199E-3</c:v>
                </c:pt>
                <c:pt idx="5376">
                  <c:v>-2.5066206315220701E-3</c:v>
                </c:pt>
                <c:pt idx="5377">
                  <c:v>-2.5066150377110398E-3</c:v>
                </c:pt>
                <c:pt idx="5378">
                  <c:v>-2.5066031846979202E-3</c:v>
                </c:pt>
                <c:pt idx="5379">
                  <c:v>-2.50658478213434E-3</c:v>
                </c:pt>
                <c:pt idx="5380">
                  <c:v>-2.5065595995965098E-3</c:v>
                </c:pt>
                <c:pt idx="5381">
                  <c:v>-2.5065274745927398E-3</c:v>
                </c:pt>
                <c:pt idx="5382">
                  <c:v>-2.5064883191055201E-3</c:v>
                </c:pt>
                <c:pt idx="5383">
                  <c:v>-2.50644212354552E-3</c:v>
                </c:pt>
                <c:pt idx="5384">
                  <c:v>-2.5063889575089901E-3</c:v>
                </c:pt>
                <c:pt idx="5385">
                  <c:v>-2.5063289674516001E-3</c:v>
                </c:pt>
                <c:pt idx="5386">
                  <c:v>-2.5062623719869699E-3</c:v>
                </c:pt>
                <c:pt idx="5387">
                  <c:v>-2.5061894559360899E-3</c:v>
                </c:pt>
                <c:pt idx="5388">
                  <c:v>-2.5061105642827501E-3</c:v>
                </c:pt>
                <c:pt idx="5389">
                  <c:v>-2.506026096971E-3</c:v>
                </c:pt>
                <c:pt idx="5390">
                  <c:v>-2.5059365049954802E-3</c:v>
                </c:pt>
                <c:pt idx="5391">
                  <c:v>-2.5058422877573998E-3</c:v>
                </c:pt>
                <c:pt idx="5392">
                  <c:v>-2.5057439912109301E-3</c:v>
                </c:pt>
                <c:pt idx="5393">
                  <c:v>-2.5056422061314602E-3</c:v>
                </c:pt>
                <c:pt idx="5394">
                  <c:v>-2.50553756581254E-3</c:v>
                </c:pt>
                <c:pt idx="5395">
                  <c:v>-2.5054307427265299E-3</c:v>
                </c:pt>
                <c:pt idx="5396">
                  <c:v>-2.50532244396677E-3</c:v>
                </c:pt>
                <c:pt idx="5397">
                  <c:v>-2.5052134056389899E-3</c:v>
                </c:pt>
                <c:pt idx="5398">
                  <c:v>-2.5051043865784201E-3</c:v>
                </c:pt>
                <c:pt idx="5399">
                  <c:v>-2.50499616189989E-3</c:v>
                </c:pt>
                <c:pt idx="5400">
                  <c:v>-2.50488951681289E-3</c:v>
                </c:pt>
                <c:pt idx="5401">
                  <c:v>-2.50478524101342E-3</c:v>
                </c:pt>
                <c:pt idx="5402">
                  <c:v>-2.5046841237325599E-3</c:v>
                </c:pt>
                <c:pt idx="5403">
                  <c:v>-2.5045869493716599E-3</c:v>
                </c:pt>
                <c:pt idx="5404">
                  <c:v>-2.5044944935173601E-3</c:v>
                </c:pt>
                <c:pt idx="5405">
                  <c:v>-2.5044075191438101E-3</c:v>
                </c:pt>
                <c:pt idx="5406">
                  <c:v>-2.50432677284899E-3</c:v>
                </c:pt>
                <c:pt idx="5407">
                  <c:v>-2.5042529811180698E-3</c:v>
                </c:pt>
                <c:pt idx="5408">
                  <c:v>-2.5041868466970001E-3</c:v>
                </c:pt>
                <c:pt idx="5409">
                  <c:v>-2.5041290452686299E-3</c:v>
                </c:pt>
                <c:pt idx="5410">
                  <c:v>-2.5040802226108699E-3</c:v>
                </c:pt>
                <c:pt idx="5411">
                  <c:v>-2.5040409924055799E-3</c:v>
                </c:pt>
                <c:pt idx="5412">
                  <c:v>-2.5040119347612801E-3</c:v>
                </c:pt>
                <c:pt idx="5413">
                  <c:v>-2.5039935954594499E-3</c:v>
                </c:pt>
                <c:pt idx="5414">
                  <c:v>-2.5039864858443098E-3</c:v>
                </c:pt>
                <c:pt idx="5415">
                  <c:v>-2.5039910832701101E-3</c:v>
                </c:pt>
                <c:pt idx="5416">
                  <c:v>-2.5040078319824698E-3</c:v>
                </c:pt>
                <c:pt idx="5417">
                  <c:v>-2.5040371443330201E-3</c:v>
                </c:pt>
                <c:pt idx="5418">
                  <c:v>-2.5040794021890201E-3</c:v>
                </c:pt>
                <c:pt idx="5419">
                  <c:v>-2.5041349584111099E-3</c:v>
                </c:pt>
                <c:pt idx="5420">
                  <c:v>-2.50420413822581E-3</c:v>
                </c:pt>
                <c:pt idx="5421">
                  <c:v>-2.5042872403442402E-3</c:v>
                </c:pt>
                <c:pt idx="5422">
                  <c:v>-2.5043845376679298E-3</c:v>
                </c:pt>
                <c:pt idx="5423">
                  <c:v>-2.5044962774914601E-3</c:v>
                </c:pt>
                <c:pt idx="5424">
                  <c:v>-2.5046226811370801E-3</c:v>
                </c:pt>
                <c:pt idx="5425">
                  <c:v>-2.50476394303639E-3</c:v>
                </c:pt>
                <c:pt idx="5426">
                  <c:v>-2.5049202292935801E-3</c:v>
                </c:pt>
                <c:pt idx="5427">
                  <c:v>-2.5050916758275498E-3</c:v>
                </c:pt>
                <c:pt idx="5428">
                  <c:v>-2.5052783861977501E-3</c:v>
                </c:pt>
                <c:pt idx="5429">
                  <c:v>-2.5054804292860599E-3</c:v>
                </c:pt>
                <c:pt idx="5430">
                  <c:v>-2.5056978370289699E-3</c:v>
                </c:pt>
                <c:pt idx="5431">
                  <c:v>-2.5059306024706098E-3</c:v>
                </c:pt>
                <c:pt idx="5432">
                  <c:v>-2.5061786784138299E-3</c:v>
                </c:pt>
                <c:pt idx="5433">
                  <c:v>-2.5064419769732301E-3</c:v>
                </c:pt>
                <c:pt idx="5434">
                  <c:v>-2.5067203702520799E-3</c:v>
                </c:pt>
                <c:pt idx="5435">
                  <c:v>-2.5070136922914501E-3</c:v>
                </c:pt>
                <c:pt idx="5436">
                  <c:v>-2.5073217422730601E-3</c:v>
                </c:pt>
                <c:pt idx="5437">
                  <c:v>-2.50764428884085E-3</c:v>
                </c:pt>
                <c:pt idx="5438">
                  <c:v>-2.5079810752575201E-3</c:v>
                </c:pt>
                <c:pt idx="5439">
                  <c:v>-2.5083318250567399E-3</c:v>
                </c:pt>
                <c:pt idx="5440">
                  <c:v>-2.50869624778512E-3</c:v>
                </c:pt>
                <c:pt idx="5441">
                  <c:v>-2.5090740444420898E-3</c:v>
                </c:pt>
                <c:pt idx="5442">
                  <c:v>-2.5094649122038102E-3</c:v>
                </c:pt>
                <c:pt idx="5443">
                  <c:v>-2.5098685480608E-3</c:v>
                </c:pt>
                <c:pt idx="5444">
                  <c:v>-2.5102846510275199E-3</c:v>
                </c:pt>
                <c:pt idx="5445">
                  <c:v>-2.5107129227263298E-3</c:v>
                </c:pt>
                <c:pt idx="5446">
                  <c:v>-2.5111530663257499E-3</c:v>
                </c:pt>
                <c:pt idx="5447">
                  <c:v>-2.5116047841155301E-3</c:v>
                </c:pt>
                <c:pt idx="5448">
                  <c:v>-2.5120677742698299E-3</c:v>
                </c:pt>
                <c:pt idx="5449">
                  <c:v>-2.5125417275962299E-3</c:v>
                </c:pt>
                <c:pt idx="5450">
                  <c:v>-2.5130263251009598E-3</c:v>
                </c:pt>
                <c:pt idx="5451">
                  <c:v>-2.5135212370756299E-3</c:v>
                </c:pt>
                <c:pt idx="5452">
                  <c:v>-2.51402612403521E-3</c:v>
                </c:pt>
                <c:pt idx="5453">
                  <c:v>-2.5145406394046499E-3</c:v>
                </c:pt>
                <c:pt idx="5454">
                  <c:v>-2.5150644333859599E-3</c:v>
                </c:pt>
                <c:pt idx="5455">
                  <c:v>-2.5155971571675299E-3</c:v>
                </c:pt>
                <c:pt idx="5456">
                  <c:v>-2.5161384665464801E-3</c:v>
                </c:pt>
                <c:pt idx="5457">
                  <c:v>-2.5166880242347301E-3</c:v>
                </c:pt>
                <c:pt idx="5458">
                  <c:v>-2.5172455004480601E-3</c:v>
                </c:pt>
                <c:pt idx="5459">
                  <c:v>-2.5178105718284302E-3</c:v>
                </c:pt>
                <c:pt idx="5460">
                  <c:v>-2.51838291909918E-3</c:v>
                </c:pt>
                <c:pt idx="5461">
                  <c:v>-2.51896222410953E-3</c:v>
                </c:pt>
                <c:pt idx="5462">
                  <c:v>-2.5195481669382101E-3</c:v>
                </c:pt>
                <c:pt idx="5463">
                  <c:v>-2.5201404236122201E-3</c:v>
                </c:pt>
                <c:pt idx="5464">
                  <c:v>-2.52073866471171E-3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95FC-4B9E-852A-B1698EE7E2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17578512"/>
        <c:axId val="1517583408"/>
      </c:scatterChart>
      <c:valAx>
        <c:axId val="1517578512"/>
        <c:scaling>
          <c:orientation val="minMax"/>
          <c:max val="75"/>
          <c:min val="0"/>
        </c:scaling>
        <c:delete val="0"/>
        <c:axPos val="b"/>
        <c:majorGridlines>
          <c:spPr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i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1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z="1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мс</a:t>
                </a:r>
              </a:p>
            </c:rich>
          </c:tx>
          <c:layout>
            <c:manualLayout>
              <c:xMode val="edge"/>
              <c:yMode val="edge"/>
              <c:x val="0.93760319858074614"/>
              <c:y val="0.866222411401185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517583408"/>
        <c:crossesAt val="-0.2"/>
        <c:crossBetween val="midCat"/>
        <c:majorUnit val="5"/>
      </c:valAx>
      <c:valAx>
        <c:axId val="1517583408"/>
        <c:scaling>
          <c:orientation val="minMax"/>
          <c:max val="-1.0000000000000002E-3"/>
          <c:min val="-2.6000000000000007E-3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i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υ</a:t>
                </a:r>
                <a:r>
                  <a:rPr lang="en-US" sz="1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z="1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мм</a:t>
                </a:r>
              </a:p>
            </c:rich>
          </c:tx>
          <c:layout>
            <c:manualLayout>
              <c:xMode val="edge"/>
              <c:yMode val="edge"/>
              <c:x val="2.4375388877959713E-2"/>
              <c:y val="1.4465756443408855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517578512"/>
        <c:crosses val="autoZero"/>
        <c:crossBetween val="midCat"/>
        <c:dispUnits>
          <c:custUnit val="1.0000000000000002E-3"/>
        </c:dispUnits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bg1"/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053335650530943E-2"/>
          <c:y val="8.4425451092117756E-2"/>
          <c:w val="0.82345568565495286"/>
          <c:h val="0.81874145299145296"/>
        </c:manualLayout>
      </c:layout>
      <c:scatterChart>
        <c:scatterStyle val="lineMarker"/>
        <c:varyColors val="0"/>
        <c:ser>
          <c:idx val="0"/>
          <c:order val="0"/>
          <c:tx>
            <c:v>попереч</c:v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'без дульного тормоза'!$B$2:$HBF$2</c:f>
              <c:numCache>
                <c:formatCode>General</c:formatCode>
                <c:ptCount val="5465"/>
                <c:pt idx="0">
                  <c:v>0</c:v>
                </c:pt>
                <c:pt idx="1">
                  <c:v>1.3736981815118701E-2</c:v>
                </c:pt>
                <c:pt idx="2">
                  <c:v>2.7473963630237401E-2</c:v>
                </c:pt>
                <c:pt idx="3">
                  <c:v>4.1210945445356001E-2</c:v>
                </c:pt>
                <c:pt idx="4">
                  <c:v>5.4947927260474698E-2</c:v>
                </c:pt>
                <c:pt idx="5">
                  <c:v>6.8684909075593395E-2</c:v>
                </c:pt>
                <c:pt idx="6">
                  <c:v>8.2421890890712099E-2</c:v>
                </c:pt>
                <c:pt idx="7">
                  <c:v>9.6158872705830706E-2</c:v>
                </c:pt>
                <c:pt idx="8">
                  <c:v>0.10989585452094899</c:v>
                </c:pt>
                <c:pt idx="9">
                  <c:v>0.123632836336068</c:v>
                </c:pt>
                <c:pt idx="10">
                  <c:v>0.13736981815118701</c:v>
                </c:pt>
                <c:pt idx="11">
                  <c:v>0.15110679996630499</c:v>
                </c:pt>
                <c:pt idx="12">
                  <c:v>0.164843781781424</c:v>
                </c:pt>
                <c:pt idx="13">
                  <c:v>0.17858076359654301</c:v>
                </c:pt>
                <c:pt idx="14">
                  <c:v>0.192317745411661</c:v>
                </c:pt>
                <c:pt idx="15">
                  <c:v>0.20605472722678</c:v>
                </c:pt>
                <c:pt idx="16">
                  <c:v>0.21979170904189901</c:v>
                </c:pt>
                <c:pt idx="17">
                  <c:v>0.233528690857017</c:v>
                </c:pt>
                <c:pt idx="18">
                  <c:v>0.24726567267213601</c:v>
                </c:pt>
                <c:pt idx="19">
                  <c:v>0.26100265448725501</c:v>
                </c:pt>
                <c:pt idx="20">
                  <c:v>0.27473963630237402</c:v>
                </c:pt>
                <c:pt idx="21">
                  <c:v>0.28847661811749198</c:v>
                </c:pt>
                <c:pt idx="22">
                  <c:v>0.30221359993261099</c:v>
                </c:pt>
                <c:pt idx="23">
                  <c:v>0.31595058174773</c:v>
                </c:pt>
                <c:pt idx="24">
                  <c:v>0.32968756356284801</c:v>
                </c:pt>
                <c:pt idx="25">
                  <c:v>0.34342454537796702</c:v>
                </c:pt>
                <c:pt idx="26">
                  <c:v>0.35716152719308603</c:v>
                </c:pt>
                <c:pt idx="27">
                  <c:v>0.37089850900820398</c:v>
                </c:pt>
                <c:pt idx="28">
                  <c:v>0.38463549082332299</c:v>
                </c:pt>
                <c:pt idx="29">
                  <c:v>0.398372472638442</c:v>
                </c:pt>
                <c:pt idx="30">
                  <c:v>0.41210945445356001</c:v>
                </c:pt>
                <c:pt idx="31">
                  <c:v>0.42584643626867902</c:v>
                </c:pt>
                <c:pt idx="32">
                  <c:v>0.43958341808379803</c:v>
                </c:pt>
                <c:pt idx="33">
                  <c:v>0.45332039989891598</c:v>
                </c:pt>
                <c:pt idx="34">
                  <c:v>0.46705738171403499</c:v>
                </c:pt>
                <c:pt idx="35">
                  <c:v>0.480794363529154</c:v>
                </c:pt>
                <c:pt idx="36">
                  <c:v>0.49453134534427201</c:v>
                </c:pt>
                <c:pt idx="37">
                  <c:v>0.50826832715939096</c:v>
                </c:pt>
                <c:pt idx="38">
                  <c:v>0.52200530897451003</c:v>
                </c:pt>
                <c:pt idx="39">
                  <c:v>0.53574229078962798</c:v>
                </c:pt>
                <c:pt idx="40">
                  <c:v>0.54947927260474705</c:v>
                </c:pt>
                <c:pt idx="41">
                  <c:v>0.563216254419866</c:v>
                </c:pt>
                <c:pt idx="42">
                  <c:v>0.57695323623498396</c:v>
                </c:pt>
                <c:pt idx="43">
                  <c:v>0.59069021805010302</c:v>
                </c:pt>
                <c:pt idx="44">
                  <c:v>0.60442719986522198</c:v>
                </c:pt>
                <c:pt idx="45">
                  <c:v>0.61816418168034004</c:v>
                </c:pt>
                <c:pt idx="46">
                  <c:v>0.631901163495459</c:v>
                </c:pt>
                <c:pt idx="47">
                  <c:v>0.64563814531057795</c:v>
                </c:pt>
                <c:pt idx="48">
                  <c:v>0.65937512712569601</c:v>
                </c:pt>
                <c:pt idx="49">
                  <c:v>0.67311210894081497</c:v>
                </c:pt>
                <c:pt idx="50">
                  <c:v>0.68684909075593403</c:v>
                </c:pt>
                <c:pt idx="51">
                  <c:v>0.70058607257105199</c:v>
                </c:pt>
                <c:pt idx="52">
                  <c:v>0.71432305438617105</c:v>
                </c:pt>
                <c:pt idx="53">
                  <c:v>0.72806003620129001</c:v>
                </c:pt>
                <c:pt idx="54">
                  <c:v>0.74179701801640896</c:v>
                </c:pt>
                <c:pt idx="55">
                  <c:v>0.75553399983152703</c:v>
                </c:pt>
                <c:pt idx="56">
                  <c:v>0.76927098164664598</c:v>
                </c:pt>
                <c:pt idx="57">
                  <c:v>0.78300796346176504</c:v>
                </c:pt>
                <c:pt idx="58">
                  <c:v>0.796744945276883</c:v>
                </c:pt>
                <c:pt idx="59">
                  <c:v>0.81048192709200195</c:v>
                </c:pt>
                <c:pt idx="60">
                  <c:v>0.82421890890712102</c:v>
                </c:pt>
                <c:pt idx="61">
                  <c:v>0.83795589072223897</c:v>
                </c:pt>
                <c:pt idx="62">
                  <c:v>0.85169287253735804</c:v>
                </c:pt>
                <c:pt idx="63">
                  <c:v>0.86542985435247699</c:v>
                </c:pt>
                <c:pt idx="64">
                  <c:v>0.87916683616759495</c:v>
                </c:pt>
                <c:pt idx="65">
                  <c:v>0.89290381798271401</c:v>
                </c:pt>
                <c:pt idx="66">
                  <c:v>0.90664079979783296</c:v>
                </c:pt>
                <c:pt idx="67">
                  <c:v>0.92037778161295103</c:v>
                </c:pt>
                <c:pt idx="68">
                  <c:v>0.93411476342806998</c:v>
                </c:pt>
                <c:pt idx="69">
                  <c:v>0.94785174524318905</c:v>
                </c:pt>
                <c:pt idx="70">
                  <c:v>0.961588727058307</c:v>
                </c:pt>
                <c:pt idx="71">
                  <c:v>0.97532570887342596</c:v>
                </c:pt>
                <c:pt idx="72">
                  <c:v>0.98906269068854502</c:v>
                </c:pt>
                <c:pt idx="73">
                  <c:v>1.0027996725036601</c:v>
                </c:pt>
                <c:pt idx="74">
                  <c:v>1.0165366543187799</c:v>
                </c:pt>
                <c:pt idx="75">
                  <c:v>1.0302736361339</c:v>
                </c:pt>
                <c:pt idx="76">
                  <c:v>1.0440106179490201</c:v>
                </c:pt>
                <c:pt idx="77">
                  <c:v>1.0577475997641399</c:v>
                </c:pt>
                <c:pt idx="78">
                  <c:v>1.07148458157926</c:v>
                </c:pt>
                <c:pt idx="79">
                  <c:v>1.08522156339438</c:v>
                </c:pt>
                <c:pt idx="80">
                  <c:v>1.0989585452094901</c:v>
                </c:pt>
                <c:pt idx="81">
                  <c:v>1.1126955270246099</c:v>
                </c:pt>
                <c:pt idx="82">
                  <c:v>1.12643250883973</c:v>
                </c:pt>
                <c:pt idx="83">
                  <c:v>1.1401694906548501</c:v>
                </c:pt>
                <c:pt idx="84">
                  <c:v>1.1539064724699699</c:v>
                </c:pt>
                <c:pt idx="85">
                  <c:v>1.16764345428509</c:v>
                </c:pt>
                <c:pt idx="86">
                  <c:v>1.18138043610021</c:v>
                </c:pt>
                <c:pt idx="87">
                  <c:v>1.1951174179153199</c:v>
                </c:pt>
                <c:pt idx="88">
                  <c:v>1.20885439973044</c:v>
                </c:pt>
                <c:pt idx="89">
                  <c:v>1.22259138154556</c:v>
                </c:pt>
                <c:pt idx="90">
                  <c:v>1.2363283633606801</c:v>
                </c:pt>
                <c:pt idx="91">
                  <c:v>1.2500653451757999</c:v>
                </c:pt>
                <c:pt idx="92">
                  <c:v>1.26380232699092</c:v>
                </c:pt>
                <c:pt idx="93">
                  <c:v>1.2775393088060401</c:v>
                </c:pt>
                <c:pt idx="94">
                  <c:v>1.2912762906211599</c:v>
                </c:pt>
                <c:pt idx="95">
                  <c:v>1.30501327243627</c:v>
                </c:pt>
                <c:pt idx="96">
                  <c:v>1.31875025425139</c:v>
                </c:pt>
                <c:pt idx="97">
                  <c:v>1.3324872360665101</c:v>
                </c:pt>
                <c:pt idx="98">
                  <c:v>1.3462242178816299</c:v>
                </c:pt>
                <c:pt idx="99">
                  <c:v>1.35996119969675</c:v>
                </c:pt>
                <c:pt idx="100">
                  <c:v>1.3736981815118701</c:v>
                </c:pt>
                <c:pt idx="101">
                  <c:v>1.3874351633269899</c:v>
                </c:pt>
                <c:pt idx="102">
                  <c:v>1.4011721451421</c:v>
                </c:pt>
                <c:pt idx="103">
                  <c:v>1.41490912695722</c:v>
                </c:pt>
                <c:pt idx="104">
                  <c:v>1.4286461087723401</c:v>
                </c:pt>
                <c:pt idx="105">
                  <c:v>1.4423830905874599</c:v>
                </c:pt>
                <c:pt idx="106">
                  <c:v>1.45612007240258</c:v>
                </c:pt>
                <c:pt idx="107">
                  <c:v>1.4698570542177001</c:v>
                </c:pt>
                <c:pt idx="108">
                  <c:v>1.4835940360328199</c:v>
                </c:pt>
                <c:pt idx="109">
                  <c:v>1.49733101784794</c:v>
                </c:pt>
                <c:pt idx="110">
                  <c:v>1.5110679996630501</c:v>
                </c:pt>
                <c:pt idx="111">
                  <c:v>1.5248049814781699</c:v>
                </c:pt>
                <c:pt idx="112">
                  <c:v>1.53854196329329</c:v>
                </c:pt>
                <c:pt idx="113">
                  <c:v>1.55227894510841</c:v>
                </c:pt>
                <c:pt idx="114">
                  <c:v>1.5660159269235301</c:v>
                </c:pt>
                <c:pt idx="115">
                  <c:v>1.5797529087386499</c:v>
                </c:pt>
                <c:pt idx="116">
                  <c:v>1.59348989055377</c:v>
                </c:pt>
                <c:pt idx="117">
                  <c:v>1.6072268723688901</c:v>
                </c:pt>
                <c:pt idx="118">
                  <c:v>1.6209638541839999</c:v>
                </c:pt>
                <c:pt idx="119">
                  <c:v>1.63470083599912</c:v>
                </c:pt>
                <c:pt idx="120">
                  <c:v>1.64843781781424</c:v>
                </c:pt>
                <c:pt idx="121">
                  <c:v>1.6621747996293601</c:v>
                </c:pt>
                <c:pt idx="122">
                  <c:v>1.6759117814444799</c:v>
                </c:pt>
                <c:pt idx="123">
                  <c:v>1.6896487632596</c:v>
                </c:pt>
                <c:pt idx="124">
                  <c:v>1.7033857450747201</c:v>
                </c:pt>
                <c:pt idx="125">
                  <c:v>1.7171227268898299</c:v>
                </c:pt>
                <c:pt idx="126">
                  <c:v>1.73085970870495</c:v>
                </c:pt>
                <c:pt idx="127">
                  <c:v>1.74459669052007</c:v>
                </c:pt>
                <c:pt idx="128">
                  <c:v>1.7583336723351899</c:v>
                </c:pt>
                <c:pt idx="129">
                  <c:v>1.77207065415031</c:v>
                </c:pt>
                <c:pt idx="130">
                  <c:v>1.78580763596543</c:v>
                </c:pt>
                <c:pt idx="131">
                  <c:v>1.7995446177805501</c:v>
                </c:pt>
                <c:pt idx="132">
                  <c:v>1.8132815995956699</c:v>
                </c:pt>
                <c:pt idx="133">
                  <c:v>1.82701858141078</c:v>
                </c:pt>
                <c:pt idx="134">
                  <c:v>1.8407555632259001</c:v>
                </c:pt>
                <c:pt idx="135">
                  <c:v>1.8544925450410199</c:v>
                </c:pt>
                <c:pt idx="136">
                  <c:v>1.86822952685614</c:v>
                </c:pt>
                <c:pt idx="137">
                  <c:v>1.88196650867126</c:v>
                </c:pt>
                <c:pt idx="138">
                  <c:v>1.8957034904863801</c:v>
                </c:pt>
                <c:pt idx="139">
                  <c:v>1.9094404723014999</c:v>
                </c:pt>
                <c:pt idx="140">
                  <c:v>1.92317745411661</c:v>
                </c:pt>
                <c:pt idx="141">
                  <c:v>1.9369144359317301</c:v>
                </c:pt>
                <c:pt idx="142">
                  <c:v>1.9506514177468499</c:v>
                </c:pt>
                <c:pt idx="143">
                  <c:v>1.96438839956197</c:v>
                </c:pt>
                <c:pt idx="144">
                  <c:v>1.97812538137709</c:v>
                </c:pt>
                <c:pt idx="145">
                  <c:v>1.9918623631922101</c:v>
                </c:pt>
                <c:pt idx="146">
                  <c:v>2.0055993450073299</c:v>
                </c:pt>
                <c:pt idx="147">
                  <c:v>2.01933632682245</c:v>
                </c:pt>
                <c:pt idx="148">
                  <c:v>2.0330733086375599</c:v>
                </c:pt>
                <c:pt idx="149">
                  <c:v>2.0468102904526799</c:v>
                </c:pt>
                <c:pt idx="150">
                  <c:v>2.0605472722678</c:v>
                </c:pt>
                <c:pt idx="151">
                  <c:v>2.0742842540829201</c:v>
                </c:pt>
                <c:pt idx="152">
                  <c:v>2.0880212358980401</c:v>
                </c:pt>
                <c:pt idx="153">
                  <c:v>2.1017582177131602</c:v>
                </c:pt>
                <c:pt idx="154">
                  <c:v>2.1154951995282798</c:v>
                </c:pt>
                <c:pt idx="155">
                  <c:v>2.1292321813433901</c:v>
                </c:pt>
                <c:pt idx="156">
                  <c:v>2.1429691631585102</c:v>
                </c:pt>
                <c:pt idx="157">
                  <c:v>2.1567061449736298</c:v>
                </c:pt>
                <c:pt idx="158">
                  <c:v>2.1704431267887498</c:v>
                </c:pt>
                <c:pt idx="159">
                  <c:v>2.1841801086038699</c:v>
                </c:pt>
                <c:pt idx="160">
                  <c:v>2.19791709041899</c:v>
                </c:pt>
                <c:pt idx="161">
                  <c:v>2.21165407223411</c:v>
                </c:pt>
                <c:pt idx="162">
                  <c:v>2.2253910540492301</c:v>
                </c:pt>
                <c:pt idx="163">
                  <c:v>2.2391280358643399</c:v>
                </c:pt>
                <c:pt idx="164">
                  <c:v>2.25286501767946</c:v>
                </c:pt>
                <c:pt idx="165">
                  <c:v>2.2666019994945801</c:v>
                </c:pt>
                <c:pt idx="166">
                  <c:v>2.2803389813097001</c:v>
                </c:pt>
                <c:pt idx="167">
                  <c:v>2.2940759631248202</c:v>
                </c:pt>
                <c:pt idx="168">
                  <c:v>2.3078129449399398</c:v>
                </c:pt>
                <c:pt idx="169">
                  <c:v>2.3215499267550599</c:v>
                </c:pt>
                <c:pt idx="170">
                  <c:v>2.33528690857018</c:v>
                </c:pt>
                <c:pt idx="171">
                  <c:v>2.3490238903852898</c:v>
                </c:pt>
                <c:pt idx="172">
                  <c:v>2.3627608722004099</c:v>
                </c:pt>
                <c:pt idx="173">
                  <c:v>2.3764978540155299</c:v>
                </c:pt>
                <c:pt idx="174">
                  <c:v>2.39023483583065</c:v>
                </c:pt>
                <c:pt idx="175">
                  <c:v>2.4039718176457701</c:v>
                </c:pt>
                <c:pt idx="176">
                  <c:v>2.4177087994608901</c:v>
                </c:pt>
                <c:pt idx="177">
                  <c:v>2.4314457812760102</c:v>
                </c:pt>
                <c:pt idx="178">
                  <c:v>2.44518276309112</c:v>
                </c:pt>
                <c:pt idx="179">
                  <c:v>2.4589197449062401</c:v>
                </c:pt>
                <c:pt idx="180">
                  <c:v>2.4726567267213602</c:v>
                </c:pt>
                <c:pt idx="181">
                  <c:v>2.4863937085364798</c:v>
                </c:pt>
                <c:pt idx="182">
                  <c:v>2.5001306903515998</c:v>
                </c:pt>
                <c:pt idx="183">
                  <c:v>2.5138676721667199</c:v>
                </c:pt>
                <c:pt idx="184">
                  <c:v>2.52760465398184</c:v>
                </c:pt>
                <c:pt idx="185">
                  <c:v>2.54134163579696</c:v>
                </c:pt>
                <c:pt idx="186">
                  <c:v>2.5550786176120699</c:v>
                </c:pt>
                <c:pt idx="187">
                  <c:v>2.56881559942719</c:v>
                </c:pt>
                <c:pt idx="188">
                  <c:v>2.58255258124231</c:v>
                </c:pt>
                <c:pt idx="189">
                  <c:v>2.5962895630574301</c:v>
                </c:pt>
                <c:pt idx="190">
                  <c:v>2.6100265448725501</c:v>
                </c:pt>
                <c:pt idx="191">
                  <c:v>2.6237635266876702</c:v>
                </c:pt>
                <c:pt idx="192">
                  <c:v>2.6375005085027898</c:v>
                </c:pt>
                <c:pt idx="193">
                  <c:v>2.6512374903179001</c:v>
                </c:pt>
                <c:pt idx="194">
                  <c:v>2.6649744721330202</c:v>
                </c:pt>
                <c:pt idx="195">
                  <c:v>2.6787114539481398</c:v>
                </c:pt>
                <c:pt idx="196">
                  <c:v>2.6924484357632599</c:v>
                </c:pt>
                <c:pt idx="197">
                  <c:v>2.7061854175783799</c:v>
                </c:pt>
                <c:pt idx="198">
                  <c:v>2.7199223993935</c:v>
                </c:pt>
                <c:pt idx="199">
                  <c:v>2.7336593812086201</c:v>
                </c:pt>
                <c:pt idx="200">
                  <c:v>2.7473963630237401</c:v>
                </c:pt>
                <c:pt idx="201">
                  <c:v>2.76113334483885</c:v>
                </c:pt>
                <c:pt idx="202">
                  <c:v>2.77487032665397</c:v>
                </c:pt>
                <c:pt idx="203">
                  <c:v>2.7886073084690901</c:v>
                </c:pt>
                <c:pt idx="204">
                  <c:v>2.8023442902842102</c:v>
                </c:pt>
                <c:pt idx="205">
                  <c:v>2.8160812720993298</c:v>
                </c:pt>
                <c:pt idx="206">
                  <c:v>2.8298182539144499</c:v>
                </c:pt>
                <c:pt idx="207">
                  <c:v>2.8435552357295699</c:v>
                </c:pt>
                <c:pt idx="208">
                  <c:v>2.8572922175446802</c:v>
                </c:pt>
                <c:pt idx="209">
                  <c:v>2.8710291993597998</c:v>
                </c:pt>
                <c:pt idx="210">
                  <c:v>2.8847661811749199</c:v>
                </c:pt>
                <c:pt idx="211">
                  <c:v>2.89850316299004</c:v>
                </c:pt>
                <c:pt idx="212">
                  <c:v>2.91224014480516</c:v>
                </c:pt>
                <c:pt idx="213">
                  <c:v>2.9259771266202801</c:v>
                </c:pt>
                <c:pt idx="214">
                  <c:v>2.9397141084354002</c:v>
                </c:pt>
                <c:pt idx="215">
                  <c:v>2.9534510902505202</c:v>
                </c:pt>
                <c:pt idx="216">
                  <c:v>2.9671880720656301</c:v>
                </c:pt>
                <c:pt idx="217">
                  <c:v>2.9809250538807501</c:v>
                </c:pt>
                <c:pt idx="218">
                  <c:v>2.9946620356958702</c:v>
                </c:pt>
                <c:pt idx="219">
                  <c:v>3.0083990175109898</c:v>
                </c:pt>
                <c:pt idx="220">
                  <c:v>3.0221359993261099</c:v>
                </c:pt>
                <c:pt idx="221">
                  <c:v>3.0358729811412299</c:v>
                </c:pt>
                <c:pt idx="222">
                  <c:v>3.04960996295635</c:v>
                </c:pt>
                <c:pt idx="223">
                  <c:v>3.0633469447714599</c:v>
                </c:pt>
                <c:pt idx="224">
                  <c:v>3.0770839265865799</c:v>
                </c:pt>
                <c:pt idx="225">
                  <c:v>3.0908209084017</c:v>
                </c:pt>
                <c:pt idx="226">
                  <c:v>3.10455789021682</c:v>
                </c:pt>
                <c:pt idx="227">
                  <c:v>3.1182948720319401</c:v>
                </c:pt>
                <c:pt idx="228">
                  <c:v>3.1320318538470602</c:v>
                </c:pt>
                <c:pt idx="229">
                  <c:v>3.1457688356621798</c:v>
                </c:pt>
                <c:pt idx="230">
                  <c:v>3.1595058174772999</c:v>
                </c:pt>
                <c:pt idx="231">
                  <c:v>3.1732427992924102</c:v>
                </c:pt>
                <c:pt idx="232">
                  <c:v>3.1869797811075302</c:v>
                </c:pt>
                <c:pt idx="233">
                  <c:v>3.2007167629226498</c:v>
                </c:pt>
                <c:pt idx="234">
                  <c:v>3.2144537447377699</c:v>
                </c:pt>
                <c:pt idx="235">
                  <c:v>3.22819072655289</c:v>
                </c:pt>
                <c:pt idx="236">
                  <c:v>3.24192770836801</c:v>
                </c:pt>
                <c:pt idx="237">
                  <c:v>3.2556646901831301</c:v>
                </c:pt>
                <c:pt idx="238">
                  <c:v>3.2694016719982399</c:v>
                </c:pt>
                <c:pt idx="239">
                  <c:v>3.28313865381336</c:v>
                </c:pt>
                <c:pt idx="240">
                  <c:v>3.2968756356284801</c:v>
                </c:pt>
                <c:pt idx="241">
                  <c:v>3.3106126174436001</c:v>
                </c:pt>
                <c:pt idx="242">
                  <c:v>3.3243495992587202</c:v>
                </c:pt>
                <c:pt idx="243">
                  <c:v>3.3380865810738398</c:v>
                </c:pt>
                <c:pt idx="244">
                  <c:v>3.3518235628889599</c:v>
                </c:pt>
                <c:pt idx="245">
                  <c:v>3.3655605447040799</c:v>
                </c:pt>
                <c:pt idx="246">
                  <c:v>3.3792975265191898</c:v>
                </c:pt>
                <c:pt idx="247">
                  <c:v>3.3930345083343099</c:v>
                </c:pt>
                <c:pt idx="248">
                  <c:v>3.4067714901494299</c:v>
                </c:pt>
                <c:pt idx="249">
                  <c:v>3.42050847196455</c:v>
                </c:pt>
                <c:pt idx="250">
                  <c:v>3.4342454537796701</c:v>
                </c:pt>
                <c:pt idx="251">
                  <c:v>3.4479824355947901</c:v>
                </c:pt>
                <c:pt idx="252">
                  <c:v>3.4617194174099102</c:v>
                </c:pt>
                <c:pt idx="253">
                  <c:v>3.47545639922502</c:v>
                </c:pt>
                <c:pt idx="254">
                  <c:v>3.4891933810401401</c:v>
                </c:pt>
                <c:pt idx="255">
                  <c:v>3.5029303628552602</c:v>
                </c:pt>
                <c:pt idx="256">
                  <c:v>3.5166673446703798</c:v>
                </c:pt>
                <c:pt idx="257">
                  <c:v>3.5304043264854998</c:v>
                </c:pt>
                <c:pt idx="258">
                  <c:v>3.5441413083006199</c:v>
                </c:pt>
                <c:pt idx="259">
                  <c:v>3.55787829011574</c:v>
                </c:pt>
                <c:pt idx="260">
                  <c:v>3.57161527193086</c:v>
                </c:pt>
                <c:pt idx="261">
                  <c:v>3.5853522537459699</c:v>
                </c:pt>
                <c:pt idx="262">
                  <c:v>3.59908923556109</c:v>
                </c:pt>
                <c:pt idx="263">
                  <c:v>3.61282621737621</c:v>
                </c:pt>
                <c:pt idx="264">
                  <c:v>3.6265631991913301</c:v>
                </c:pt>
                <c:pt idx="265">
                  <c:v>3.6403001810064501</c:v>
                </c:pt>
                <c:pt idx="266">
                  <c:v>3.6540371628215702</c:v>
                </c:pt>
                <c:pt idx="267">
                  <c:v>3.6677741446366898</c:v>
                </c:pt>
                <c:pt idx="268">
                  <c:v>3.6815111264518099</c:v>
                </c:pt>
                <c:pt idx="269">
                  <c:v>3.6952481082669202</c:v>
                </c:pt>
                <c:pt idx="270">
                  <c:v>3.7089850900820398</c:v>
                </c:pt>
                <c:pt idx="271">
                  <c:v>3.7227220718971599</c:v>
                </c:pt>
                <c:pt idx="272">
                  <c:v>3.7364590537122799</c:v>
                </c:pt>
                <c:pt idx="273">
                  <c:v>3.7501960355274</c:v>
                </c:pt>
                <c:pt idx="274">
                  <c:v>3.7639330173425201</c:v>
                </c:pt>
                <c:pt idx="275">
                  <c:v>3.7776699991576401</c:v>
                </c:pt>
                <c:pt idx="276">
                  <c:v>3.79140698097275</c:v>
                </c:pt>
                <c:pt idx="277">
                  <c:v>3.80514396278787</c:v>
                </c:pt>
                <c:pt idx="278">
                  <c:v>3.8188809446029901</c:v>
                </c:pt>
                <c:pt idx="279">
                  <c:v>3.8326179264181102</c:v>
                </c:pt>
                <c:pt idx="280">
                  <c:v>3.8463549082332298</c:v>
                </c:pt>
                <c:pt idx="281">
                  <c:v>3.8600918900483498</c:v>
                </c:pt>
                <c:pt idx="282">
                  <c:v>3.8738288718634699</c:v>
                </c:pt>
                <c:pt idx="283">
                  <c:v>3.88756585367859</c:v>
                </c:pt>
                <c:pt idx="284">
                  <c:v>3.9013028354936998</c:v>
                </c:pt>
                <c:pt idx="285">
                  <c:v>3.9150398173088199</c:v>
                </c:pt>
                <c:pt idx="286">
                  <c:v>3.92877679912394</c:v>
                </c:pt>
                <c:pt idx="287">
                  <c:v>3.94251378093906</c:v>
                </c:pt>
                <c:pt idx="288">
                  <c:v>3.9562507627541801</c:v>
                </c:pt>
                <c:pt idx="289">
                  <c:v>3.9699877445693001</c:v>
                </c:pt>
                <c:pt idx="290">
                  <c:v>3.9837247263844202</c:v>
                </c:pt>
                <c:pt idx="291">
                  <c:v>3.9974617081995301</c:v>
                </c:pt>
                <c:pt idx="292">
                  <c:v>4.0111986900146501</c:v>
                </c:pt>
                <c:pt idx="293">
                  <c:v>4.0249356718297697</c:v>
                </c:pt>
                <c:pt idx="294">
                  <c:v>4.0386726536448903</c:v>
                </c:pt>
                <c:pt idx="295">
                  <c:v>4.0524096354600099</c:v>
                </c:pt>
                <c:pt idx="296">
                  <c:v>4.0661466172751304</c:v>
                </c:pt>
                <c:pt idx="297">
                  <c:v>4.07988359909025</c:v>
                </c:pt>
                <c:pt idx="298">
                  <c:v>4.0936205809053696</c:v>
                </c:pt>
                <c:pt idx="299">
                  <c:v>4.1073575627204804</c:v>
                </c:pt>
                <c:pt idx="300">
                  <c:v>4.1210945445356</c:v>
                </c:pt>
                <c:pt idx="301">
                  <c:v>4.1348315263507196</c:v>
                </c:pt>
                <c:pt idx="302">
                  <c:v>4.1485685081658401</c:v>
                </c:pt>
                <c:pt idx="303">
                  <c:v>4.1623054899809597</c:v>
                </c:pt>
                <c:pt idx="304">
                  <c:v>4.1760424717960802</c:v>
                </c:pt>
                <c:pt idx="305">
                  <c:v>4.1897794536111999</c:v>
                </c:pt>
                <c:pt idx="306">
                  <c:v>4.2035164354263204</c:v>
                </c:pt>
                <c:pt idx="307">
                  <c:v>4.2172534172414302</c:v>
                </c:pt>
                <c:pt idx="308">
                  <c:v>4.2309903990565498</c:v>
                </c:pt>
                <c:pt idx="309">
                  <c:v>4.2447273808716703</c:v>
                </c:pt>
                <c:pt idx="310">
                  <c:v>4.25846436268679</c:v>
                </c:pt>
                <c:pt idx="311">
                  <c:v>4.2722013445019096</c:v>
                </c:pt>
                <c:pt idx="312">
                  <c:v>4.2859383263170301</c:v>
                </c:pt>
                <c:pt idx="313">
                  <c:v>4.2996753081321497</c:v>
                </c:pt>
                <c:pt idx="314">
                  <c:v>4.3134122899472596</c:v>
                </c:pt>
                <c:pt idx="315">
                  <c:v>4.3271492717623801</c:v>
                </c:pt>
                <c:pt idx="316">
                  <c:v>4.3408862535774997</c:v>
                </c:pt>
                <c:pt idx="317">
                  <c:v>4.3546232353926202</c:v>
                </c:pt>
                <c:pt idx="318">
                  <c:v>4.3683602172077398</c:v>
                </c:pt>
                <c:pt idx="319">
                  <c:v>4.3820971990228603</c:v>
                </c:pt>
                <c:pt idx="320">
                  <c:v>4.3958341808379799</c:v>
                </c:pt>
                <c:pt idx="321">
                  <c:v>4.4095711626530996</c:v>
                </c:pt>
                <c:pt idx="322">
                  <c:v>4.4233081444682103</c:v>
                </c:pt>
                <c:pt idx="323">
                  <c:v>4.4370451262833299</c:v>
                </c:pt>
                <c:pt idx="324">
                  <c:v>4.4507821080984504</c:v>
                </c:pt>
                <c:pt idx="325">
                  <c:v>4.46451908991357</c:v>
                </c:pt>
                <c:pt idx="326">
                  <c:v>4.4782560717286897</c:v>
                </c:pt>
                <c:pt idx="327">
                  <c:v>4.4919930535438102</c:v>
                </c:pt>
                <c:pt idx="328">
                  <c:v>4.5057300353589298</c:v>
                </c:pt>
                <c:pt idx="329">
                  <c:v>4.5194670171740396</c:v>
                </c:pt>
                <c:pt idx="330">
                  <c:v>4.5332039989891602</c:v>
                </c:pt>
                <c:pt idx="331">
                  <c:v>4.5469409808042798</c:v>
                </c:pt>
                <c:pt idx="332">
                  <c:v>4.5606779626194003</c:v>
                </c:pt>
                <c:pt idx="333">
                  <c:v>4.5744149444345199</c:v>
                </c:pt>
                <c:pt idx="334">
                  <c:v>4.5881519262496404</c:v>
                </c:pt>
                <c:pt idx="335">
                  <c:v>4.60188890806476</c:v>
                </c:pt>
                <c:pt idx="336">
                  <c:v>4.6156258898798797</c:v>
                </c:pt>
                <c:pt idx="337">
                  <c:v>4.6293628716949904</c:v>
                </c:pt>
                <c:pt idx="338">
                  <c:v>4.64309985351011</c:v>
                </c:pt>
                <c:pt idx="339">
                  <c:v>4.6568368353252296</c:v>
                </c:pt>
                <c:pt idx="340">
                  <c:v>4.6705738171403501</c:v>
                </c:pt>
                <c:pt idx="341">
                  <c:v>4.6843107989554698</c:v>
                </c:pt>
                <c:pt idx="342">
                  <c:v>4.6980477807705903</c:v>
                </c:pt>
                <c:pt idx="343">
                  <c:v>4.7117847625857099</c:v>
                </c:pt>
                <c:pt idx="344">
                  <c:v>4.7255217444008197</c:v>
                </c:pt>
                <c:pt idx="345">
                  <c:v>4.7392587262159402</c:v>
                </c:pt>
                <c:pt idx="346">
                  <c:v>4.7529957080310599</c:v>
                </c:pt>
                <c:pt idx="347">
                  <c:v>4.7667326898461804</c:v>
                </c:pt>
                <c:pt idx="348">
                  <c:v>4.7804696716613</c:v>
                </c:pt>
                <c:pt idx="349">
                  <c:v>4.7942066534764196</c:v>
                </c:pt>
                <c:pt idx="350">
                  <c:v>4.8079436352915401</c:v>
                </c:pt>
                <c:pt idx="351">
                  <c:v>4.8216806171066597</c:v>
                </c:pt>
                <c:pt idx="352">
                  <c:v>4.8354175989217696</c:v>
                </c:pt>
                <c:pt idx="353">
                  <c:v>4.8491545807368901</c:v>
                </c:pt>
                <c:pt idx="354">
                  <c:v>4.8628915625520097</c:v>
                </c:pt>
                <c:pt idx="355">
                  <c:v>4.8766285443671302</c:v>
                </c:pt>
                <c:pt idx="356">
                  <c:v>4.8903655261822498</c:v>
                </c:pt>
                <c:pt idx="357">
                  <c:v>4.9041025079973704</c:v>
                </c:pt>
                <c:pt idx="358">
                  <c:v>4.91783948981249</c:v>
                </c:pt>
                <c:pt idx="359">
                  <c:v>4.9315764716276096</c:v>
                </c:pt>
                <c:pt idx="360">
                  <c:v>4.9453134534427203</c:v>
                </c:pt>
                <c:pt idx="361">
                  <c:v>4.95905043525784</c:v>
                </c:pt>
                <c:pt idx="362">
                  <c:v>4.9727874170729596</c:v>
                </c:pt>
                <c:pt idx="363">
                  <c:v>4.9865243988880801</c:v>
                </c:pt>
                <c:pt idx="364">
                  <c:v>5.0002613807031997</c:v>
                </c:pt>
                <c:pt idx="365">
                  <c:v>5.0139983625183202</c:v>
                </c:pt>
                <c:pt idx="366">
                  <c:v>5.0277353443334398</c:v>
                </c:pt>
                <c:pt idx="367">
                  <c:v>5.0414723261485497</c:v>
                </c:pt>
                <c:pt idx="368">
                  <c:v>5.0552093079636702</c:v>
                </c:pt>
                <c:pt idx="369">
                  <c:v>5.0689462897787898</c:v>
                </c:pt>
                <c:pt idx="370">
                  <c:v>5.0826832715939103</c:v>
                </c:pt>
                <c:pt idx="371">
                  <c:v>5.0964202534090299</c:v>
                </c:pt>
                <c:pt idx="372">
                  <c:v>5.1101572352241504</c:v>
                </c:pt>
                <c:pt idx="373">
                  <c:v>5.1238942170392701</c:v>
                </c:pt>
                <c:pt idx="374">
                  <c:v>5.1376311988543897</c:v>
                </c:pt>
                <c:pt idx="375">
                  <c:v>5.1513681806695004</c:v>
                </c:pt>
                <c:pt idx="376">
                  <c:v>5.16510516248462</c:v>
                </c:pt>
                <c:pt idx="377">
                  <c:v>5.1788421442997397</c:v>
                </c:pt>
                <c:pt idx="378">
                  <c:v>5.1925791261148602</c:v>
                </c:pt>
                <c:pt idx="379">
                  <c:v>5.2063161079299798</c:v>
                </c:pt>
                <c:pt idx="380">
                  <c:v>5.2200530897451003</c:v>
                </c:pt>
                <c:pt idx="381">
                  <c:v>5.2337900715602199</c:v>
                </c:pt>
                <c:pt idx="382">
                  <c:v>5.2475270533753298</c:v>
                </c:pt>
                <c:pt idx="383">
                  <c:v>5.2612640351904503</c:v>
                </c:pt>
                <c:pt idx="384">
                  <c:v>5.2750010170055699</c:v>
                </c:pt>
                <c:pt idx="385">
                  <c:v>5.2887379988206904</c:v>
                </c:pt>
                <c:pt idx="386">
                  <c:v>5.30247498063581</c:v>
                </c:pt>
                <c:pt idx="387">
                  <c:v>5.3162119624509296</c:v>
                </c:pt>
                <c:pt idx="388">
                  <c:v>5.3299489442660501</c:v>
                </c:pt>
                <c:pt idx="389">
                  <c:v>5.3436859260811698</c:v>
                </c:pt>
                <c:pt idx="390">
                  <c:v>5.3574229078962796</c:v>
                </c:pt>
                <c:pt idx="391">
                  <c:v>5.3711598897114001</c:v>
                </c:pt>
                <c:pt idx="392">
                  <c:v>5.3848968715265197</c:v>
                </c:pt>
                <c:pt idx="393">
                  <c:v>5.3986338533416403</c:v>
                </c:pt>
                <c:pt idx="394">
                  <c:v>5.4123708351567599</c:v>
                </c:pt>
                <c:pt idx="395">
                  <c:v>5.4261078169718804</c:v>
                </c:pt>
                <c:pt idx="396">
                  <c:v>5.439844798787</c:v>
                </c:pt>
                <c:pt idx="397">
                  <c:v>5.4535817806021099</c:v>
                </c:pt>
                <c:pt idx="398">
                  <c:v>5.4673187624172304</c:v>
                </c:pt>
                <c:pt idx="399">
                  <c:v>5.48105574423235</c:v>
                </c:pt>
                <c:pt idx="400">
                  <c:v>5.4947927260474696</c:v>
                </c:pt>
                <c:pt idx="401">
                  <c:v>5.5085297078625901</c:v>
                </c:pt>
                <c:pt idx="402">
                  <c:v>5.5222666896777097</c:v>
                </c:pt>
                <c:pt idx="403">
                  <c:v>5.5360036714928302</c:v>
                </c:pt>
                <c:pt idx="404">
                  <c:v>5.5497406533079499</c:v>
                </c:pt>
                <c:pt idx="405">
                  <c:v>5.5634776351230597</c:v>
                </c:pt>
                <c:pt idx="406">
                  <c:v>5.5772146169381802</c:v>
                </c:pt>
                <c:pt idx="407">
                  <c:v>5.5909515987532998</c:v>
                </c:pt>
                <c:pt idx="408">
                  <c:v>5.6046885805684203</c:v>
                </c:pt>
                <c:pt idx="409">
                  <c:v>5.61842556238354</c:v>
                </c:pt>
                <c:pt idx="410">
                  <c:v>5.6321625441986596</c:v>
                </c:pt>
                <c:pt idx="411">
                  <c:v>5.6458995260137801</c:v>
                </c:pt>
                <c:pt idx="412">
                  <c:v>5.6596365078288899</c:v>
                </c:pt>
                <c:pt idx="413">
                  <c:v>5.6733734896440096</c:v>
                </c:pt>
                <c:pt idx="414">
                  <c:v>5.6871104714591301</c:v>
                </c:pt>
                <c:pt idx="415">
                  <c:v>5.7008474532742497</c:v>
                </c:pt>
                <c:pt idx="416">
                  <c:v>5.7145844350893702</c:v>
                </c:pt>
                <c:pt idx="417">
                  <c:v>5.7283214169044898</c:v>
                </c:pt>
                <c:pt idx="418">
                  <c:v>5.7420583987196103</c:v>
                </c:pt>
                <c:pt idx="419">
                  <c:v>5.7557953805347299</c:v>
                </c:pt>
                <c:pt idx="420">
                  <c:v>5.7695323623498398</c:v>
                </c:pt>
                <c:pt idx="421">
                  <c:v>5.7832693441649603</c:v>
                </c:pt>
                <c:pt idx="422">
                  <c:v>5.7970063259800799</c:v>
                </c:pt>
                <c:pt idx="423">
                  <c:v>5.8107433077952004</c:v>
                </c:pt>
                <c:pt idx="424">
                  <c:v>5.82448028961032</c:v>
                </c:pt>
                <c:pt idx="425">
                  <c:v>5.8382172714254397</c:v>
                </c:pt>
                <c:pt idx="426">
                  <c:v>5.8519542532405602</c:v>
                </c:pt>
                <c:pt idx="427">
                  <c:v>5.86569123505567</c:v>
                </c:pt>
                <c:pt idx="428">
                  <c:v>5.8794282168707896</c:v>
                </c:pt>
                <c:pt idx="429">
                  <c:v>5.8931651986859102</c:v>
                </c:pt>
                <c:pt idx="430">
                  <c:v>5.9069021805010298</c:v>
                </c:pt>
                <c:pt idx="431">
                  <c:v>5.9206391623161503</c:v>
                </c:pt>
                <c:pt idx="432">
                  <c:v>5.9343761441312699</c:v>
                </c:pt>
                <c:pt idx="433">
                  <c:v>5.9481131259463904</c:v>
                </c:pt>
                <c:pt idx="434">
                  <c:v>5.96185010776151</c:v>
                </c:pt>
                <c:pt idx="435">
                  <c:v>5.9755870895766199</c:v>
                </c:pt>
                <c:pt idx="436">
                  <c:v>5.9893240713917404</c:v>
                </c:pt>
                <c:pt idx="437">
                  <c:v>6.00306105320686</c:v>
                </c:pt>
                <c:pt idx="438">
                  <c:v>6.0167980350219796</c:v>
                </c:pt>
                <c:pt idx="439">
                  <c:v>6.0305350168371001</c:v>
                </c:pt>
                <c:pt idx="440">
                  <c:v>6.0442719986522198</c:v>
                </c:pt>
                <c:pt idx="441">
                  <c:v>6.0580089804673403</c:v>
                </c:pt>
                <c:pt idx="442">
                  <c:v>6.0717459622824501</c:v>
                </c:pt>
                <c:pt idx="443">
                  <c:v>6.0854829440975697</c:v>
                </c:pt>
                <c:pt idx="444">
                  <c:v>6.0992199259126902</c:v>
                </c:pt>
                <c:pt idx="445">
                  <c:v>6.1129569077278099</c:v>
                </c:pt>
                <c:pt idx="446">
                  <c:v>6.1266938895429304</c:v>
                </c:pt>
                <c:pt idx="447">
                  <c:v>6.14043087135805</c:v>
                </c:pt>
                <c:pt idx="448">
                  <c:v>6.1541678531731696</c:v>
                </c:pt>
                <c:pt idx="449">
                  <c:v>6.1679048349882901</c:v>
                </c:pt>
                <c:pt idx="450">
                  <c:v>6.1816418168034</c:v>
                </c:pt>
                <c:pt idx="451">
                  <c:v>6.1953787986185196</c:v>
                </c:pt>
                <c:pt idx="452">
                  <c:v>6.2091157804336401</c:v>
                </c:pt>
                <c:pt idx="453">
                  <c:v>6.2228527622487597</c:v>
                </c:pt>
                <c:pt idx="454">
                  <c:v>6.2365897440638802</c:v>
                </c:pt>
                <c:pt idx="455">
                  <c:v>6.2503267258789998</c:v>
                </c:pt>
                <c:pt idx="456">
                  <c:v>6.2640637076941204</c:v>
                </c:pt>
                <c:pt idx="457">
                  <c:v>6.2778006895092302</c:v>
                </c:pt>
                <c:pt idx="458">
                  <c:v>6.2915376713243498</c:v>
                </c:pt>
                <c:pt idx="459">
                  <c:v>6.3052746531394703</c:v>
                </c:pt>
                <c:pt idx="460">
                  <c:v>6.31901163495459</c:v>
                </c:pt>
                <c:pt idx="461">
                  <c:v>6.3327486167697096</c:v>
                </c:pt>
                <c:pt idx="462">
                  <c:v>6.3464855985848301</c:v>
                </c:pt>
                <c:pt idx="463">
                  <c:v>6.3602225803999497</c:v>
                </c:pt>
                <c:pt idx="464">
                  <c:v>6.3739595622150702</c:v>
                </c:pt>
                <c:pt idx="465">
                  <c:v>6.3876965440301801</c:v>
                </c:pt>
                <c:pt idx="466">
                  <c:v>6.4014335258452997</c:v>
                </c:pt>
                <c:pt idx="467">
                  <c:v>6.4151705076604202</c:v>
                </c:pt>
                <c:pt idx="468">
                  <c:v>6.4289074894755398</c:v>
                </c:pt>
                <c:pt idx="469">
                  <c:v>6.4426444712906603</c:v>
                </c:pt>
                <c:pt idx="470">
                  <c:v>6.4563814531057799</c:v>
                </c:pt>
                <c:pt idx="471">
                  <c:v>6.4701184349209004</c:v>
                </c:pt>
                <c:pt idx="472">
                  <c:v>6.4838554167360103</c:v>
                </c:pt>
                <c:pt idx="473">
                  <c:v>6.4975923985511299</c:v>
                </c:pt>
                <c:pt idx="474">
                  <c:v>6.5113293803662504</c:v>
                </c:pt>
                <c:pt idx="475">
                  <c:v>6.52506636218137</c:v>
                </c:pt>
                <c:pt idx="476">
                  <c:v>6.5388033439964897</c:v>
                </c:pt>
                <c:pt idx="477">
                  <c:v>6.5525403258116102</c:v>
                </c:pt>
                <c:pt idx="478">
                  <c:v>6.5662773076267298</c:v>
                </c:pt>
                <c:pt idx="479">
                  <c:v>6.5800142894418503</c:v>
                </c:pt>
                <c:pt idx="480">
                  <c:v>6.5937512712569601</c:v>
                </c:pt>
                <c:pt idx="481">
                  <c:v>6.6074882530720798</c:v>
                </c:pt>
                <c:pt idx="482">
                  <c:v>6.6212252348872003</c:v>
                </c:pt>
                <c:pt idx="483">
                  <c:v>6.6349622167023199</c:v>
                </c:pt>
                <c:pt idx="484">
                  <c:v>6.6486991985174404</c:v>
                </c:pt>
                <c:pt idx="485">
                  <c:v>6.66243618033256</c:v>
                </c:pt>
                <c:pt idx="486">
                  <c:v>6.6761731621476796</c:v>
                </c:pt>
                <c:pt idx="487">
                  <c:v>6.6899101439628001</c:v>
                </c:pt>
                <c:pt idx="488">
                  <c:v>6.70364712577791</c:v>
                </c:pt>
                <c:pt idx="489">
                  <c:v>6.7173841075930296</c:v>
                </c:pt>
                <c:pt idx="490">
                  <c:v>6.7311210894081501</c:v>
                </c:pt>
                <c:pt idx="491">
                  <c:v>6.7448580712232697</c:v>
                </c:pt>
                <c:pt idx="492">
                  <c:v>6.7585950530383903</c:v>
                </c:pt>
                <c:pt idx="493">
                  <c:v>6.7723320348535099</c:v>
                </c:pt>
                <c:pt idx="494">
                  <c:v>6.7860690166686304</c:v>
                </c:pt>
                <c:pt idx="495">
                  <c:v>6.7998059984837402</c:v>
                </c:pt>
                <c:pt idx="496">
                  <c:v>6.8135429802988599</c:v>
                </c:pt>
                <c:pt idx="497">
                  <c:v>6.8272799621139804</c:v>
                </c:pt>
                <c:pt idx="498">
                  <c:v>6.8410169439291</c:v>
                </c:pt>
                <c:pt idx="499">
                  <c:v>6.8547539257442196</c:v>
                </c:pt>
                <c:pt idx="500">
                  <c:v>6.8684909075593401</c:v>
                </c:pt>
                <c:pt idx="501">
                  <c:v>6.8822278893744597</c:v>
                </c:pt>
                <c:pt idx="502">
                  <c:v>6.8959648711895802</c:v>
                </c:pt>
                <c:pt idx="503">
                  <c:v>6.9097018530046901</c:v>
                </c:pt>
                <c:pt idx="504">
                  <c:v>6.9234388348198097</c:v>
                </c:pt>
                <c:pt idx="505">
                  <c:v>6.9371758166349302</c:v>
                </c:pt>
                <c:pt idx="506">
                  <c:v>6.9509127984500498</c:v>
                </c:pt>
                <c:pt idx="507">
                  <c:v>6.9646497802651703</c:v>
                </c:pt>
                <c:pt idx="508">
                  <c:v>6.97838676208029</c:v>
                </c:pt>
                <c:pt idx="509">
                  <c:v>6.9921237438954096</c:v>
                </c:pt>
                <c:pt idx="510">
                  <c:v>7.0058607257105203</c:v>
                </c:pt>
                <c:pt idx="511">
                  <c:v>7.0195977075256399</c:v>
                </c:pt>
                <c:pt idx="512">
                  <c:v>7.0333346893407596</c:v>
                </c:pt>
                <c:pt idx="513">
                  <c:v>7.0470716711558801</c:v>
                </c:pt>
                <c:pt idx="514">
                  <c:v>7.0608086529709997</c:v>
                </c:pt>
                <c:pt idx="515">
                  <c:v>7.0745456347861202</c:v>
                </c:pt>
                <c:pt idx="516">
                  <c:v>7.0882826166012398</c:v>
                </c:pt>
                <c:pt idx="517">
                  <c:v>7.1020195984163603</c:v>
                </c:pt>
                <c:pt idx="518">
                  <c:v>7.1157565802314702</c:v>
                </c:pt>
                <c:pt idx="519">
                  <c:v>7.1294935620465898</c:v>
                </c:pt>
                <c:pt idx="520">
                  <c:v>7.1432305438617103</c:v>
                </c:pt>
                <c:pt idx="521">
                  <c:v>7.1569675256768299</c:v>
                </c:pt>
                <c:pt idx="522">
                  <c:v>7.1707045074919504</c:v>
                </c:pt>
                <c:pt idx="523">
                  <c:v>7.1844414893070701</c:v>
                </c:pt>
                <c:pt idx="524">
                  <c:v>7.1981784711221897</c:v>
                </c:pt>
                <c:pt idx="525">
                  <c:v>7.2119154529373004</c:v>
                </c:pt>
                <c:pt idx="526">
                  <c:v>7.22565243475242</c:v>
                </c:pt>
                <c:pt idx="527">
                  <c:v>7.2393894165675396</c:v>
                </c:pt>
                <c:pt idx="528">
                  <c:v>7.2531263983826602</c:v>
                </c:pt>
                <c:pt idx="529">
                  <c:v>7.2668633801977798</c:v>
                </c:pt>
                <c:pt idx="530">
                  <c:v>7.2806003620129003</c:v>
                </c:pt>
                <c:pt idx="531">
                  <c:v>7.2943373438280199</c:v>
                </c:pt>
                <c:pt idx="532">
                  <c:v>7.3080743256431404</c:v>
                </c:pt>
                <c:pt idx="533">
                  <c:v>7.3218113074582503</c:v>
                </c:pt>
                <c:pt idx="534">
                  <c:v>7.3355482892733699</c:v>
                </c:pt>
                <c:pt idx="535">
                  <c:v>7.3492852710884904</c:v>
                </c:pt>
                <c:pt idx="536">
                  <c:v>7.36302225290361</c:v>
                </c:pt>
                <c:pt idx="537">
                  <c:v>7.3767592347187296</c:v>
                </c:pt>
                <c:pt idx="538">
                  <c:v>7.3904962165338501</c:v>
                </c:pt>
                <c:pt idx="539">
                  <c:v>7.4042331983489698</c:v>
                </c:pt>
                <c:pt idx="540">
                  <c:v>7.4179701801640796</c:v>
                </c:pt>
                <c:pt idx="541">
                  <c:v>7.4317071619792001</c:v>
                </c:pt>
                <c:pt idx="542">
                  <c:v>7.4454441437943197</c:v>
                </c:pt>
                <c:pt idx="543">
                  <c:v>7.4591811256094402</c:v>
                </c:pt>
                <c:pt idx="544">
                  <c:v>7.4729181074245599</c:v>
                </c:pt>
                <c:pt idx="545">
                  <c:v>7.4866550892396804</c:v>
                </c:pt>
                <c:pt idx="546">
                  <c:v>7.5003920710548</c:v>
                </c:pt>
                <c:pt idx="547">
                  <c:v>7.5141290528699196</c:v>
                </c:pt>
                <c:pt idx="548">
                  <c:v>7.5278660346850303</c:v>
                </c:pt>
                <c:pt idx="549">
                  <c:v>7.54160301650015</c:v>
                </c:pt>
                <c:pt idx="550">
                  <c:v>7.5553399983152696</c:v>
                </c:pt>
                <c:pt idx="551">
                  <c:v>7.5690769801303901</c:v>
                </c:pt>
                <c:pt idx="552">
                  <c:v>7.5828139619455097</c:v>
                </c:pt>
                <c:pt idx="553">
                  <c:v>7.5965509437606302</c:v>
                </c:pt>
                <c:pt idx="554">
                  <c:v>7.6102879255757498</c:v>
                </c:pt>
                <c:pt idx="555">
                  <c:v>7.6240249073908704</c:v>
                </c:pt>
                <c:pt idx="556">
                  <c:v>7.6377618892059802</c:v>
                </c:pt>
                <c:pt idx="557">
                  <c:v>7.6514988710210998</c:v>
                </c:pt>
                <c:pt idx="558">
                  <c:v>7.6652358528362203</c:v>
                </c:pt>
                <c:pt idx="559">
                  <c:v>7.67897283465134</c:v>
                </c:pt>
                <c:pt idx="560">
                  <c:v>7.6927098164664596</c:v>
                </c:pt>
                <c:pt idx="561">
                  <c:v>7.7064467982815801</c:v>
                </c:pt>
                <c:pt idx="562">
                  <c:v>7.7201837800966997</c:v>
                </c:pt>
                <c:pt idx="563">
                  <c:v>7.7339207619118104</c:v>
                </c:pt>
                <c:pt idx="564">
                  <c:v>7.7476577437269301</c:v>
                </c:pt>
                <c:pt idx="565">
                  <c:v>7.7613947255420497</c:v>
                </c:pt>
                <c:pt idx="566">
                  <c:v>7.7751317073571702</c:v>
                </c:pt>
                <c:pt idx="567">
                  <c:v>7.7888686891722898</c:v>
                </c:pt>
                <c:pt idx="568">
                  <c:v>7.8026056709874103</c:v>
                </c:pt>
                <c:pt idx="569">
                  <c:v>7.8163426528025299</c:v>
                </c:pt>
                <c:pt idx="570">
                  <c:v>7.8300796346176504</c:v>
                </c:pt>
                <c:pt idx="571">
                  <c:v>7.8438166164327603</c:v>
                </c:pt>
                <c:pt idx="572">
                  <c:v>7.8575535982478799</c:v>
                </c:pt>
                <c:pt idx="573">
                  <c:v>7.8712905800630004</c:v>
                </c:pt>
                <c:pt idx="574">
                  <c:v>7.88502756187812</c:v>
                </c:pt>
                <c:pt idx="575">
                  <c:v>7.8987645436932397</c:v>
                </c:pt>
                <c:pt idx="576">
                  <c:v>7.9125015255083602</c:v>
                </c:pt>
                <c:pt idx="577">
                  <c:v>7.9262385073234798</c:v>
                </c:pt>
                <c:pt idx="578">
                  <c:v>7.9399754891385896</c:v>
                </c:pt>
                <c:pt idx="579">
                  <c:v>7.9537124709537101</c:v>
                </c:pt>
                <c:pt idx="580">
                  <c:v>7.9674494527688298</c:v>
                </c:pt>
                <c:pt idx="581">
                  <c:v>7.9811864345839503</c:v>
                </c:pt>
                <c:pt idx="582">
                  <c:v>7.9949234163990699</c:v>
                </c:pt>
                <c:pt idx="583">
                  <c:v>8.0086603982141895</c:v>
                </c:pt>
                <c:pt idx="584">
                  <c:v>8.0223973800293091</c:v>
                </c:pt>
                <c:pt idx="585">
                  <c:v>8.0361343618444305</c:v>
                </c:pt>
                <c:pt idx="586">
                  <c:v>8.0498713436595395</c:v>
                </c:pt>
                <c:pt idx="587">
                  <c:v>8.0636083254746609</c:v>
                </c:pt>
                <c:pt idx="588">
                  <c:v>8.0773453072897805</c:v>
                </c:pt>
                <c:pt idx="589">
                  <c:v>8.0910822891049001</c:v>
                </c:pt>
                <c:pt idx="590">
                  <c:v>8.1048192709200197</c:v>
                </c:pt>
                <c:pt idx="591">
                  <c:v>8.1185562527351394</c:v>
                </c:pt>
                <c:pt idx="592">
                  <c:v>8.1322932345502608</c:v>
                </c:pt>
                <c:pt idx="593">
                  <c:v>8.1460302163653804</c:v>
                </c:pt>
                <c:pt idx="594">
                  <c:v>8.1597671981804893</c:v>
                </c:pt>
                <c:pt idx="595">
                  <c:v>8.1735041799956107</c:v>
                </c:pt>
                <c:pt idx="596">
                  <c:v>8.1872411618107304</c:v>
                </c:pt>
                <c:pt idx="597">
                  <c:v>8.20097814362585</c:v>
                </c:pt>
                <c:pt idx="598">
                  <c:v>8.2147151254409696</c:v>
                </c:pt>
                <c:pt idx="599">
                  <c:v>8.2284521072560892</c:v>
                </c:pt>
                <c:pt idx="600">
                  <c:v>8.2421890890712106</c:v>
                </c:pt>
                <c:pt idx="601">
                  <c:v>8.2559260708863196</c:v>
                </c:pt>
                <c:pt idx="602">
                  <c:v>8.2696630527014392</c:v>
                </c:pt>
                <c:pt idx="603">
                  <c:v>8.2834000345165606</c:v>
                </c:pt>
                <c:pt idx="604">
                  <c:v>8.2971370163316802</c:v>
                </c:pt>
                <c:pt idx="605">
                  <c:v>8.3108739981467998</c:v>
                </c:pt>
                <c:pt idx="606">
                  <c:v>8.3246109799619195</c:v>
                </c:pt>
                <c:pt idx="607">
                  <c:v>8.3383479617770409</c:v>
                </c:pt>
                <c:pt idx="608">
                  <c:v>8.3520849435921605</c:v>
                </c:pt>
                <c:pt idx="609">
                  <c:v>8.3658219254072694</c:v>
                </c:pt>
                <c:pt idx="610">
                  <c:v>8.3795589072223908</c:v>
                </c:pt>
                <c:pt idx="611">
                  <c:v>8.3932958890375104</c:v>
                </c:pt>
                <c:pt idx="612">
                  <c:v>8.4070328708526301</c:v>
                </c:pt>
                <c:pt idx="613">
                  <c:v>8.4207698526677497</c:v>
                </c:pt>
                <c:pt idx="614">
                  <c:v>8.4345068344828693</c:v>
                </c:pt>
                <c:pt idx="615">
                  <c:v>8.4482438162979907</c:v>
                </c:pt>
                <c:pt idx="616">
                  <c:v>8.4619807981130997</c:v>
                </c:pt>
                <c:pt idx="617">
                  <c:v>8.4757177799282193</c:v>
                </c:pt>
                <c:pt idx="618">
                  <c:v>8.4894547617433407</c:v>
                </c:pt>
                <c:pt idx="619">
                  <c:v>8.5031917435584603</c:v>
                </c:pt>
                <c:pt idx="620">
                  <c:v>8.5169287253735799</c:v>
                </c:pt>
                <c:pt idx="621">
                  <c:v>8.5306657071886995</c:v>
                </c:pt>
                <c:pt idx="622">
                  <c:v>8.5444026890038192</c:v>
                </c:pt>
                <c:pt idx="623">
                  <c:v>8.5581396708189406</c:v>
                </c:pt>
                <c:pt idx="624">
                  <c:v>8.5718766526340495</c:v>
                </c:pt>
                <c:pt idx="625">
                  <c:v>8.5856136344491691</c:v>
                </c:pt>
                <c:pt idx="626">
                  <c:v>8.5993506162642905</c:v>
                </c:pt>
                <c:pt idx="627">
                  <c:v>8.6130875980794102</c:v>
                </c:pt>
                <c:pt idx="628">
                  <c:v>8.6268245798945298</c:v>
                </c:pt>
                <c:pt idx="629">
                  <c:v>8.6405615617096494</c:v>
                </c:pt>
                <c:pt idx="630">
                  <c:v>8.6542985435247708</c:v>
                </c:pt>
                <c:pt idx="631">
                  <c:v>8.6680355253398904</c:v>
                </c:pt>
                <c:pt idx="632">
                  <c:v>8.6817725071549994</c:v>
                </c:pt>
                <c:pt idx="633">
                  <c:v>8.6955094889701208</c:v>
                </c:pt>
                <c:pt idx="634">
                  <c:v>8.7092464707852404</c:v>
                </c:pt>
                <c:pt idx="635">
                  <c:v>8.72298345260036</c:v>
                </c:pt>
                <c:pt idx="636">
                  <c:v>8.7367204344154796</c:v>
                </c:pt>
                <c:pt idx="637">
                  <c:v>8.7504574162305993</c:v>
                </c:pt>
                <c:pt idx="638">
                  <c:v>8.7641943980457206</c:v>
                </c:pt>
                <c:pt idx="639">
                  <c:v>8.7779313798608296</c:v>
                </c:pt>
                <c:pt idx="640">
                  <c:v>8.7916683616759492</c:v>
                </c:pt>
                <c:pt idx="641">
                  <c:v>8.8054053434910706</c:v>
                </c:pt>
                <c:pt idx="642">
                  <c:v>8.8191423253061902</c:v>
                </c:pt>
                <c:pt idx="643">
                  <c:v>8.8328793071213099</c:v>
                </c:pt>
                <c:pt idx="644">
                  <c:v>8.8466162889364295</c:v>
                </c:pt>
                <c:pt idx="645">
                  <c:v>8.8603532707515509</c:v>
                </c:pt>
                <c:pt idx="646">
                  <c:v>8.8740902525666705</c:v>
                </c:pt>
                <c:pt idx="647">
                  <c:v>8.8878272343817795</c:v>
                </c:pt>
                <c:pt idx="648">
                  <c:v>8.9015642161969009</c:v>
                </c:pt>
                <c:pt idx="649">
                  <c:v>8.9153011980120205</c:v>
                </c:pt>
                <c:pt idx="650">
                  <c:v>8.9290381798271401</c:v>
                </c:pt>
                <c:pt idx="651">
                  <c:v>8.9427751616422597</c:v>
                </c:pt>
                <c:pt idx="652">
                  <c:v>8.9565121434573793</c:v>
                </c:pt>
                <c:pt idx="653">
                  <c:v>8.9702491252725007</c:v>
                </c:pt>
                <c:pt idx="654">
                  <c:v>8.9839861070876204</c:v>
                </c:pt>
                <c:pt idx="655">
                  <c:v>8.9977230889027293</c:v>
                </c:pt>
                <c:pt idx="656">
                  <c:v>9.0114600707178507</c:v>
                </c:pt>
                <c:pt idx="657">
                  <c:v>9.0251970525329703</c:v>
                </c:pt>
                <c:pt idx="658">
                  <c:v>9.03893403434809</c:v>
                </c:pt>
                <c:pt idx="659">
                  <c:v>9.0526710161632096</c:v>
                </c:pt>
                <c:pt idx="660">
                  <c:v>9.0664079979783292</c:v>
                </c:pt>
                <c:pt idx="661">
                  <c:v>9.0801449797934506</c:v>
                </c:pt>
                <c:pt idx="662">
                  <c:v>9.0938819616085595</c:v>
                </c:pt>
                <c:pt idx="663">
                  <c:v>9.1076189434236792</c:v>
                </c:pt>
                <c:pt idx="664">
                  <c:v>9.1213559252388006</c:v>
                </c:pt>
                <c:pt idx="665">
                  <c:v>9.1350929070539202</c:v>
                </c:pt>
                <c:pt idx="666">
                  <c:v>9.1488298888690398</c:v>
                </c:pt>
                <c:pt idx="667">
                  <c:v>9.1625668706841594</c:v>
                </c:pt>
                <c:pt idx="668">
                  <c:v>9.1763038524992808</c:v>
                </c:pt>
                <c:pt idx="669">
                  <c:v>9.1900408343144004</c:v>
                </c:pt>
                <c:pt idx="670">
                  <c:v>9.2037778161295094</c:v>
                </c:pt>
                <c:pt idx="671">
                  <c:v>9.2175147979446308</c:v>
                </c:pt>
                <c:pt idx="672">
                  <c:v>9.2312517797597504</c:v>
                </c:pt>
                <c:pt idx="673">
                  <c:v>9.24498876157487</c:v>
                </c:pt>
                <c:pt idx="674">
                  <c:v>9.2587257433899897</c:v>
                </c:pt>
                <c:pt idx="675">
                  <c:v>9.2724627252051093</c:v>
                </c:pt>
                <c:pt idx="676">
                  <c:v>9.2861997070202307</c:v>
                </c:pt>
                <c:pt idx="677">
                  <c:v>9.2999366888353396</c:v>
                </c:pt>
                <c:pt idx="678">
                  <c:v>9.3136736706504593</c:v>
                </c:pt>
                <c:pt idx="679">
                  <c:v>9.3274106524655807</c:v>
                </c:pt>
                <c:pt idx="680">
                  <c:v>9.3411476342807003</c:v>
                </c:pt>
                <c:pt idx="681">
                  <c:v>9.3548846160958199</c:v>
                </c:pt>
                <c:pt idx="682">
                  <c:v>9.3686215979109395</c:v>
                </c:pt>
                <c:pt idx="683">
                  <c:v>9.3823585797260591</c:v>
                </c:pt>
                <c:pt idx="684">
                  <c:v>9.3960955615411805</c:v>
                </c:pt>
                <c:pt idx="685">
                  <c:v>9.4098325433562895</c:v>
                </c:pt>
                <c:pt idx="686">
                  <c:v>9.4235695251714091</c:v>
                </c:pt>
                <c:pt idx="687">
                  <c:v>9.4373065069865305</c:v>
                </c:pt>
                <c:pt idx="688">
                  <c:v>9.4510434888016501</c:v>
                </c:pt>
                <c:pt idx="689">
                  <c:v>9.4647804706167697</c:v>
                </c:pt>
                <c:pt idx="690">
                  <c:v>9.4785174524318894</c:v>
                </c:pt>
                <c:pt idx="691">
                  <c:v>9.4922544342470108</c:v>
                </c:pt>
                <c:pt idx="692">
                  <c:v>9.5059914160621197</c:v>
                </c:pt>
                <c:pt idx="693">
                  <c:v>9.5197283978772393</c:v>
                </c:pt>
                <c:pt idx="694">
                  <c:v>9.5334653796923607</c:v>
                </c:pt>
                <c:pt idx="695">
                  <c:v>9.5472023615074804</c:v>
                </c:pt>
                <c:pt idx="696">
                  <c:v>9.5609393433226</c:v>
                </c:pt>
                <c:pt idx="697">
                  <c:v>9.5746763251377196</c:v>
                </c:pt>
                <c:pt idx="698">
                  <c:v>9.5884133069528392</c:v>
                </c:pt>
                <c:pt idx="699">
                  <c:v>9.6021502887679606</c:v>
                </c:pt>
                <c:pt idx="700">
                  <c:v>9.6158872705830696</c:v>
                </c:pt>
                <c:pt idx="701">
                  <c:v>9.6296242523981892</c:v>
                </c:pt>
                <c:pt idx="702">
                  <c:v>9.6433612342133106</c:v>
                </c:pt>
                <c:pt idx="703">
                  <c:v>9.6570982160284302</c:v>
                </c:pt>
                <c:pt idx="704">
                  <c:v>9.6708351978435498</c:v>
                </c:pt>
                <c:pt idx="705">
                  <c:v>9.6845721796586695</c:v>
                </c:pt>
                <c:pt idx="706">
                  <c:v>9.6983091614737909</c:v>
                </c:pt>
                <c:pt idx="707">
                  <c:v>9.7120461432888998</c:v>
                </c:pt>
                <c:pt idx="708">
                  <c:v>9.7257831251040194</c:v>
                </c:pt>
                <c:pt idx="709">
                  <c:v>9.7395201069191408</c:v>
                </c:pt>
                <c:pt idx="710">
                  <c:v>9.7532570887342604</c:v>
                </c:pt>
                <c:pt idx="711">
                  <c:v>9.7669940705493801</c:v>
                </c:pt>
                <c:pt idx="712">
                  <c:v>9.7807310523644997</c:v>
                </c:pt>
                <c:pt idx="713">
                  <c:v>9.7944680341796193</c:v>
                </c:pt>
                <c:pt idx="714">
                  <c:v>9.8082050159947407</c:v>
                </c:pt>
                <c:pt idx="715">
                  <c:v>9.8219419978098497</c:v>
                </c:pt>
                <c:pt idx="716">
                  <c:v>9.8356789796249693</c:v>
                </c:pt>
                <c:pt idx="717">
                  <c:v>9.8494159614400907</c:v>
                </c:pt>
                <c:pt idx="718">
                  <c:v>9.8631529432552103</c:v>
                </c:pt>
                <c:pt idx="719">
                  <c:v>9.8768899250703299</c:v>
                </c:pt>
                <c:pt idx="720">
                  <c:v>9.8906269068854495</c:v>
                </c:pt>
                <c:pt idx="721">
                  <c:v>9.9043638887005692</c:v>
                </c:pt>
                <c:pt idx="722">
                  <c:v>9.9181008705156799</c:v>
                </c:pt>
                <c:pt idx="723">
                  <c:v>9.9318378523307995</c:v>
                </c:pt>
                <c:pt idx="724">
                  <c:v>9.9455748341459191</c:v>
                </c:pt>
                <c:pt idx="725">
                  <c:v>9.9593118159610405</c:v>
                </c:pt>
                <c:pt idx="726">
                  <c:v>9.9730487977761602</c:v>
                </c:pt>
                <c:pt idx="727">
                  <c:v>9.9867857795912798</c:v>
                </c:pt>
                <c:pt idx="728">
                  <c:v>10.000522761406399</c:v>
                </c:pt>
                <c:pt idx="729">
                  <c:v>10.014259743221499</c:v>
                </c:pt>
                <c:pt idx="730">
                  <c:v>10.0279967250366</c:v>
                </c:pt>
                <c:pt idx="731">
                  <c:v>10.041733706851799</c:v>
                </c:pt>
                <c:pt idx="732">
                  <c:v>10.055470688666899</c:v>
                </c:pt>
                <c:pt idx="733">
                  <c:v>10.069207670481999</c:v>
                </c:pt>
                <c:pt idx="734">
                  <c:v>10.082944652297099</c:v>
                </c:pt>
                <c:pt idx="735">
                  <c:v>10.096681634112199</c:v>
                </c:pt>
                <c:pt idx="736">
                  <c:v>10.1104186159273</c:v>
                </c:pt>
                <c:pt idx="737">
                  <c:v>10.124155597742501</c:v>
                </c:pt>
                <c:pt idx="738">
                  <c:v>10.137892579557599</c:v>
                </c:pt>
                <c:pt idx="739">
                  <c:v>10.151629561372699</c:v>
                </c:pt>
                <c:pt idx="740">
                  <c:v>10.165366543187799</c:v>
                </c:pt>
                <c:pt idx="741">
                  <c:v>10.179103525002899</c:v>
                </c:pt>
                <c:pt idx="742">
                  <c:v>10.192840506818101</c:v>
                </c:pt>
                <c:pt idx="743">
                  <c:v>10.206577488633201</c:v>
                </c:pt>
                <c:pt idx="744">
                  <c:v>10.220314470448301</c:v>
                </c:pt>
                <c:pt idx="745">
                  <c:v>10.234051452263399</c:v>
                </c:pt>
                <c:pt idx="746">
                  <c:v>10.247788434078499</c:v>
                </c:pt>
                <c:pt idx="747">
                  <c:v>10.261525415893701</c:v>
                </c:pt>
                <c:pt idx="748">
                  <c:v>10.275262397708801</c:v>
                </c:pt>
                <c:pt idx="749">
                  <c:v>10.288999379523901</c:v>
                </c:pt>
                <c:pt idx="750">
                  <c:v>10.302736361339001</c:v>
                </c:pt>
                <c:pt idx="751">
                  <c:v>10.316473343154099</c:v>
                </c:pt>
                <c:pt idx="752">
                  <c:v>10.330210324969199</c:v>
                </c:pt>
                <c:pt idx="753">
                  <c:v>10.343947306784401</c:v>
                </c:pt>
                <c:pt idx="754">
                  <c:v>10.357684288599501</c:v>
                </c:pt>
                <c:pt idx="755">
                  <c:v>10.371421270414601</c:v>
                </c:pt>
                <c:pt idx="756">
                  <c:v>10.385158252229701</c:v>
                </c:pt>
                <c:pt idx="757">
                  <c:v>10.398895234044801</c:v>
                </c:pt>
                <c:pt idx="758">
                  <c:v>10.41263221586</c:v>
                </c:pt>
                <c:pt idx="759">
                  <c:v>10.426369197675101</c:v>
                </c:pt>
                <c:pt idx="760">
                  <c:v>10.440106179490201</c:v>
                </c:pt>
                <c:pt idx="761">
                  <c:v>10.453843161305301</c:v>
                </c:pt>
                <c:pt idx="762">
                  <c:v>10.467580143120401</c:v>
                </c:pt>
                <c:pt idx="763">
                  <c:v>10.4813171249356</c:v>
                </c:pt>
                <c:pt idx="764">
                  <c:v>10.4950541067507</c:v>
                </c:pt>
                <c:pt idx="765">
                  <c:v>10.5087910885658</c:v>
                </c:pt>
                <c:pt idx="766">
                  <c:v>10.522528070380901</c:v>
                </c:pt>
                <c:pt idx="767">
                  <c:v>10.536265052196001</c:v>
                </c:pt>
                <c:pt idx="768">
                  <c:v>10.550002034011101</c:v>
                </c:pt>
                <c:pt idx="769">
                  <c:v>10.5637390158263</c:v>
                </c:pt>
                <c:pt idx="770">
                  <c:v>10.5774759976414</c:v>
                </c:pt>
                <c:pt idx="771">
                  <c:v>10.5912129794565</c:v>
                </c:pt>
                <c:pt idx="772">
                  <c:v>10.604949961271601</c:v>
                </c:pt>
                <c:pt idx="773">
                  <c:v>10.618686943086701</c:v>
                </c:pt>
                <c:pt idx="774">
                  <c:v>10.6324239249019</c:v>
                </c:pt>
                <c:pt idx="775">
                  <c:v>10.646160906717</c:v>
                </c:pt>
                <c:pt idx="776">
                  <c:v>10.6598978885321</c:v>
                </c:pt>
                <c:pt idx="777">
                  <c:v>10.6736348703472</c:v>
                </c:pt>
                <c:pt idx="778">
                  <c:v>10.6873718521623</c:v>
                </c:pt>
                <c:pt idx="779">
                  <c:v>10.701108833977401</c:v>
                </c:pt>
                <c:pt idx="780">
                  <c:v>10.7148458157926</c:v>
                </c:pt>
                <c:pt idx="781">
                  <c:v>10.7285827976077</c:v>
                </c:pt>
                <c:pt idx="782">
                  <c:v>10.7423197794228</c:v>
                </c:pt>
                <c:pt idx="783">
                  <c:v>10.7560567612379</c:v>
                </c:pt>
                <c:pt idx="784">
                  <c:v>10.769793743053</c:v>
                </c:pt>
                <c:pt idx="785">
                  <c:v>10.7835307248682</c:v>
                </c:pt>
                <c:pt idx="786">
                  <c:v>10.7972677066833</c:v>
                </c:pt>
                <c:pt idx="787">
                  <c:v>10.8110046884984</c:v>
                </c:pt>
                <c:pt idx="788">
                  <c:v>10.8247416703135</c:v>
                </c:pt>
                <c:pt idx="789">
                  <c:v>10.8384786521286</c:v>
                </c:pt>
                <c:pt idx="790">
                  <c:v>10.8522156339438</c:v>
                </c:pt>
                <c:pt idx="791">
                  <c:v>10.8659526157589</c:v>
                </c:pt>
                <c:pt idx="792">
                  <c:v>10.879689597574</c:v>
                </c:pt>
                <c:pt idx="793">
                  <c:v>10.8934265793891</c:v>
                </c:pt>
                <c:pt idx="794">
                  <c:v>10.9071635612042</c:v>
                </c:pt>
                <c:pt idx="795">
                  <c:v>10.9209005430193</c:v>
                </c:pt>
                <c:pt idx="796">
                  <c:v>10.9346375248345</c:v>
                </c:pt>
                <c:pt idx="797">
                  <c:v>10.9483745066496</c:v>
                </c:pt>
                <c:pt idx="798">
                  <c:v>10.9621114884647</c:v>
                </c:pt>
                <c:pt idx="799">
                  <c:v>10.9758484702798</c:v>
                </c:pt>
                <c:pt idx="800">
                  <c:v>10.9895854520949</c:v>
                </c:pt>
                <c:pt idx="801">
                  <c:v>11.0033224339101</c:v>
                </c:pt>
                <c:pt idx="802">
                  <c:v>11.0170594157252</c:v>
                </c:pt>
                <c:pt idx="803">
                  <c:v>11.0307963975403</c:v>
                </c:pt>
                <c:pt idx="804">
                  <c:v>11.0445333793554</c:v>
                </c:pt>
                <c:pt idx="805">
                  <c:v>11.0582703611705</c:v>
                </c:pt>
                <c:pt idx="806">
                  <c:v>11.0720073429857</c:v>
                </c:pt>
                <c:pt idx="807">
                  <c:v>11.0857443248008</c:v>
                </c:pt>
                <c:pt idx="808">
                  <c:v>11.0994813066159</c:v>
                </c:pt>
                <c:pt idx="809">
                  <c:v>11.113218288431</c:v>
                </c:pt>
                <c:pt idx="810">
                  <c:v>11.1269552702461</c:v>
                </c:pt>
                <c:pt idx="811">
                  <c:v>11.1406922520612</c:v>
                </c:pt>
                <c:pt idx="812">
                  <c:v>11.1544292338764</c:v>
                </c:pt>
                <c:pt idx="813">
                  <c:v>11.1681662156915</c:v>
                </c:pt>
                <c:pt idx="814">
                  <c:v>11.1819031975066</c:v>
                </c:pt>
                <c:pt idx="815">
                  <c:v>11.1956401793217</c:v>
                </c:pt>
                <c:pt idx="816">
                  <c:v>11.2093771611368</c:v>
                </c:pt>
                <c:pt idx="817">
                  <c:v>11.223114142951999</c:v>
                </c:pt>
                <c:pt idx="818">
                  <c:v>11.236851124767099</c:v>
                </c:pt>
                <c:pt idx="819">
                  <c:v>11.2505881065822</c:v>
                </c:pt>
                <c:pt idx="820">
                  <c:v>11.2643250883973</c:v>
                </c:pt>
                <c:pt idx="821">
                  <c:v>11.2780620702124</c:v>
                </c:pt>
                <c:pt idx="822">
                  <c:v>11.291799052027599</c:v>
                </c:pt>
                <c:pt idx="823">
                  <c:v>11.305536033842699</c:v>
                </c:pt>
                <c:pt idx="824">
                  <c:v>11.319273015657799</c:v>
                </c:pt>
                <c:pt idx="825">
                  <c:v>11.333009997472899</c:v>
                </c:pt>
                <c:pt idx="826">
                  <c:v>11.346746979288</c:v>
                </c:pt>
                <c:pt idx="827">
                  <c:v>11.3604839611031</c:v>
                </c:pt>
                <c:pt idx="828">
                  <c:v>11.374220942918299</c:v>
                </c:pt>
                <c:pt idx="829">
                  <c:v>11.387957924733399</c:v>
                </c:pt>
                <c:pt idx="830">
                  <c:v>11.401694906548499</c:v>
                </c:pt>
                <c:pt idx="831">
                  <c:v>11.415431888363599</c:v>
                </c:pt>
                <c:pt idx="832">
                  <c:v>11.4291688701787</c:v>
                </c:pt>
                <c:pt idx="833">
                  <c:v>11.442905851993901</c:v>
                </c:pt>
                <c:pt idx="834">
                  <c:v>11.456642833808999</c:v>
                </c:pt>
                <c:pt idx="835">
                  <c:v>11.470379815624099</c:v>
                </c:pt>
                <c:pt idx="836">
                  <c:v>11.484116797439199</c:v>
                </c:pt>
                <c:pt idx="837">
                  <c:v>11.497853779254299</c:v>
                </c:pt>
                <c:pt idx="838">
                  <c:v>11.511590761069501</c:v>
                </c:pt>
                <c:pt idx="839">
                  <c:v>11.525327742884601</c:v>
                </c:pt>
                <c:pt idx="840">
                  <c:v>11.539064724699699</c:v>
                </c:pt>
                <c:pt idx="841">
                  <c:v>11.552801706514799</c:v>
                </c:pt>
                <c:pt idx="842">
                  <c:v>11.566538688329899</c:v>
                </c:pt>
                <c:pt idx="843">
                  <c:v>11.580275670144999</c:v>
                </c:pt>
                <c:pt idx="844">
                  <c:v>11.594012651960201</c:v>
                </c:pt>
                <c:pt idx="845">
                  <c:v>11.607749633775301</c:v>
                </c:pt>
                <c:pt idx="846">
                  <c:v>11.621486615590401</c:v>
                </c:pt>
                <c:pt idx="847">
                  <c:v>11.635223597405499</c:v>
                </c:pt>
                <c:pt idx="848">
                  <c:v>11.648960579220599</c:v>
                </c:pt>
                <c:pt idx="849">
                  <c:v>11.662697561035801</c:v>
                </c:pt>
                <c:pt idx="850">
                  <c:v>11.676434542850901</c:v>
                </c:pt>
                <c:pt idx="851">
                  <c:v>11.690171524666001</c:v>
                </c:pt>
                <c:pt idx="852">
                  <c:v>11.703908506481101</c:v>
                </c:pt>
                <c:pt idx="853">
                  <c:v>11.717645488296199</c:v>
                </c:pt>
                <c:pt idx="854">
                  <c:v>11.731382470111299</c:v>
                </c:pt>
                <c:pt idx="855">
                  <c:v>11.745119451926501</c:v>
                </c:pt>
                <c:pt idx="856">
                  <c:v>11.758856433741601</c:v>
                </c:pt>
                <c:pt idx="857">
                  <c:v>11.772593415556701</c:v>
                </c:pt>
                <c:pt idx="858">
                  <c:v>11.786330397371801</c:v>
                </c:pt>
                <c:pt idx="859">
                  <c:v>11.800067379186901</c:v>
                </c:pt>
                <c:pt idx="860">
                  <c:v>11.8138043610021</c:v>
                </c:pt>
                <c:pt idx="861">
                  <c:v>11.8275413428172</c:v>
                </c:pt>
                <c:pt idx="862">
                  <c:v>11.841278324632301</c:v>
                </c:pt>
                <c:pt idx="863">
                  <c:v>11.855015306447401</c:v>
                </c:pt>
                <c:pt idx="864">
                  <c:v>11.868752288262501</c:v>
                </c:pt>
                <c:pt idx="865">
                  <c:v>11.8824892700777</c:v>
                </c:pt>
                <c:pt idx="866">
                  <c:v>11.8962262518928</c:v>
                </c:pt>
                <c:pt idx="867">
                  <c:v>11.9099632337079</c:v>
                </c:pt>
                <c:pt idx="868">
                  <c:v>11.923700215523001</c:v>
                </c:pt>
                <c:pt idx="869">
                  <c:v>11.937437197338101</c:v>
                </c:pt>
                <c:pt idx="870">
                  <c:v>11.951174179153201</c:v>
                </c:pt>
                <c:pt idx="871">
                  <c:v>11.9649111609684</c:v>
                </c:pt>
                <c:pt idx="872">
                  <c:v>11.9786481427835</c:v>
                </c:pt>
                <c:pt idx="873">
                  <c:v>11.9923851245986</c:v>
                </c:pt>
                <c:pt idx="874">
                  <c:v>12.0061221064137</c:v>
                </c:pt>
                <c:pt idx="875">
                  <c:v>12.019859088228801</c:v>
                </c:pt>
                <c:pt idx="876">
                  <c:v>12.033596070044</c:v>
                </c:pt>
                <c:pt idx="877">
                  <c:v>12.0473330518591</c:v>
                </c:pt>
                <c:pt idx="878">
                  <c:v>12.0610700336742</c:v>
                </c:pt>
                <c:pt idx="879">
                  <c:v>12.0748070154893</c:v>
                </c:pt>
                <c:pt idx="880">
                  <c:v>12.0885439973044</c:v>
                </c:pt>
                <c:pt idx="881">
                  <c:v>12.1022809791196</c:v>
                </c:pt>
                <c:pt idx="882">
                  <c:v>12.1160179609347</c:v>
                </c:pt>
                <c:pt idx="883">
                  <c:v>12.1297549427498</c:v>
                </c:pt>
                <c:pt idx="884">
                  <c:v>12.1434919245649</c:v>
                </c:pt>
                <c:pt idx="885">
                  <c:v>12.15722890638</c:v>
                </c:pt>
                <c:pt idx="886">
                  <c:v>12.1709658881951</c:v>
                </c:pt>
                <c:pt idx="887">
                  <c:v>12.1847028700103</c:v>
                </c:pt>
                <c:pt idx="888">
                  <c:v>12.1984398518254</c:v>
                </c:pt>
                <c:pt idx="889">
                  <c:v>12.2121768336405</c:v>
                </c:pt>
                <c:pt idx="890">
                  <c:v>12.2259138154556</c:v>
                </c:pt>
                <c:pt idx="891">
                  <c:v>12.2396507972707</c:v>
                </c:pt>
                <c:pt idx="892">
                  <c:v>12.2533877790859</c:v>
                </c:pt>
                <c:pt idx="893">
                  <c:v>12.267124760901</c:v>
                </c:pt>
                <c:pt idx="894">
                  <c:v>12.2808617427161</c:v>
                </c:pt>
                <c:pt idx="895">
                  <c:v>12.2945987245312</c:v>
                </c:pt>
                <c:pt idx="896">
                  <c:v>12.3083357063463</c:v>
                </c:pt>
                <c:pt idx="897">
                  <c:v>12.3220726881615</c:v>
                </c:pt>
                <c:pt idx="898">
                  <c:v>12.3358096699766</c:v>
                </c:pt>
                <c:pt idx="899">
                  <c:v>12.3495466517917</c:v>
                </c:pt>
                <c:pt idx="900">
                  <c:v>12.3632836336068</c:v>
                </c:pt>
                <c:pt idx="901">
                  <c:v>12.3770206154219</c:v>
                </c:pt>
                <c:pt idx="902">
                  <c:v>12.390757597237</c:v>
                </c:pt>
                <c:pt idx="903">
                  <c:v>12.4044945790522</c:v>
                </c:pt>
                <c:pt idx="904">
                  <c:v>12.4182315608673</c:v>
                </c:pt>
                <c:pt idx="905">
                  <c:v>12.4319685426824</c:v>
                </c:pt>
                <c:pt idx="906">
                  <c:v>12.4457055244975</c:v>
                </c:pt>
                <c:pt idx="907">
                  <c:v>12.4594425063126</c:v>
                </c:pt>
                <c:pt idx="908">
                  <c:v>12.4731794881278</c:v>
                </c:pt>
                <c:pt idx="909">
                  <c:v>12.4869164699429</c:v>
                </c:pt>
                <c:pt idx="910">
                  <c:v>12.500653451758</c:v>
                </c:pt>
                <c:pt idx="911">
                  <c:v>12.5143904335731</c:v>
                </c:pt>
                <c:pt idx="912">
                  <c:v>12.5281274153882</c:v>
                </c:pt>
                <c:pt idx="913">
                  <c:v>12.541864397203399</c:v>
                </c:pt>
                <c:pt idx="914">
                  <c:v>12.555601379018499</c:v>
                </c:pt>
                <c:pt idx="915">
                  <c:v>12.5693383608336</c:v>
                </c:pt>
                <c:pt idx="916">
                  <c:v>12.5830753426487</c:v>
                </c:pt>
                <c:pt idx="917">
                  <c:v>12.5968123244638</c:v>
                </c:pt>
                <c:pt idx="918">
                  <c:v>12.6105493062789</c:v>
                </c:pt>
                <c:pt idx="919">
                  <c:v>12.624286288094099</c:v>
                </c:pt>
                <c:pt idx="920">
                  <c:v>12.638023269909199</c:v>
                </c:pt>
                <c:pt idx="921">
                  <c:v>12.6517602517243</c:v>
                </c:pt>
                <c:pt idx="922">
                  <c:v>12.6654972335394</c:v>
                </c:pt>
                <c:pt idx="923">
                  <c:v>12.6792342153545</c:v>
                </c:pt>
                <c:pt idx="924">
                  <c:v>12.692971197169699</c:v>
                </c:pt>
                <c:pt idx="925">
                  <c:v>12.706708178984799</c:v>
                </c:pt>
                <c:pt idx="926">
                  <c:v>12.720445160799899</c:v>
                </c:pt>
                <c:pt idx="927">
                  <c:v>12.734182142614999</c:v>
                </c:pt>
                <c:pt idx="928">
                  <c:v>12.7479191244301</c:v>
                </c:pt>
                <c:pt idx="929">
                  <c:v>12.7616561062452</c:v>
                </c:pt>
                <c:pt idx="930">
                  <c:v>12.775393088060399</c:v>
                </c:pt>
                <c:pt idx="931">
                  <c:v>12.789130069875499</c:v>
                </c:pt>
                <c:pt idx="932">
                  <c:v>12.802867051690599</c:v>
                </c:pt>
                <c:pt idx="933">
                  <c:v>12.816604033505699</c:v>
                </c:pt>
                <c:pt idx="934">
                  <c:v>12.8303410153208</c:v>
                </c:pt>
                <c:pt idx="935">
                  <c:v>12.844077997136001</c:v>
                </c:pt>
                <c:pt idx="936">
                  <c:v>12.857814978951099</c:v>
                </c:pt>
                <c:pt idx="937">
                  <c:v>12.871551960766199</c:v>
                </c:pt>
                <c:pt idx="938">
                  <c:v>12.885288942581299</c:v>
                </c:pt>
                <c:pt idx="939">
                  <c:v>12.899025924396399</c:v>
                </c:pt>
                <c:pt idx="940">
                  <c:v>12.912762906211601</c:v>
                </c:pt>
                <c:pt idx="941">
                  <c:v>12.926499888026701</c:v>
                </c:pt>
                <c:pt idx="942">
                  <c:v>12.940236869841801</c:v>
                </c:pt>
                <c:pt idx="943">
                  <c:v>12.953973851656899</c:v>
                </c:pt>
                <c:pt idx="944">
                  <c:v>12.967710833471999</c:v>
                </c:pt>
                <c:pt idx="945">
                  <c:v>12.981447815287099</c:v>
                </c:pt>
                <c:pt idx="946">
                  <c:v>12.995184797102301</c:v>
                </c:pt>
                <c:pt idx="947">
                  <c:v>13.008921778917401</c:v>
                </c:pt>
                <c:pt idx="948">
                  <c:v>13.022658760732501</c:v>
                </c:pt>
                <c:pt idx="949">
                  <c:v>13.036395742547599</c:v>
                </c:pt>
                <c:pt idx="950">
                  <c:v>13.050132724362699</c:v>
                </c:pt>
                <c:pt idx="951">
                  <c:v>13.063869706177901</c:v>
                </c:pt>
                <c:pt idx="952">
                  <c:v>13.077606687993001</c:v>
                </c:pt>
                <c:pt idx="953">
                  <c:v>13.091343669808101</c:v>
                </c:pt>
                <c:pt idx="954">
                  <c:v>13.105080651623201</c:v>
                </c:pt>
                <c:pt idx="955">
                  <c:v>13.118817633438301</c:v>
                </c:pt>
                <c:pt idx="956">
                  <c:v>13.1325546152535</c:v>
                </c:pt>
                <c:pt idx="957">
                  <c:v>13.146291597068601</c:v>
                </c:pt>
                <c:pt idx="958">
                  <c:v>13.160028578883701</c:v>
                </c:pt>
                <c:pt idx="959">
                  <c:v>13.173765560698801</c:v>
                </c:pt>
                <c:pt idx="960">
                  <c:v>13.187502542513901</c:v>
                </c:pt>
                <c:pt idx="961">
                  <c:v>13.201239524329001</c:v>
                </c:pt>
                <c:pt idx="962">
                  <c:v>13.2149765061442</c:v>
                </c:pt>
                <c:pt idx="963">
                  <c:v>13.2287134879593</c:v>
                </c:pt>
                <c:pt idx="964">
                  <c:v>13.242450469774401</c:v>
                </c:pt>
                <c:pt idx="965">
                  <c:v>13.256187451589501</c:v>
                </c:pt>
                <c:pt idx="966">
                  <c:v>13.269924433404601</c:v>
                </c:pt>
                <c:pt idx="967">
                  <c:v>13.2836614152198</c:v>
                </c:pt>
                <c:pt idx="968">
                  <c:v>13.2973983970349</c:v>
                </c:pt>
                <c:pt idx="969">
                  <c:v>13.31113537885</c:v>
                </c:pt>
                <c:pt idx="970">
                  <c:v>13.324872360665101</c:v>
                </c:pt>
                <c:pt idx="971">
                  <c:v>13.338609342480201</c:v>
                </c:pt>
                <c:pt idx="972">
                  <c:v>13.3523463242954</c:v>
                </c:pt>
                <c:pt idx="973">
                  <c:v>13.3660833061105</c:v>
                </c:pt>
                <c:pt idx="974">
                  <c:v>13.3798202879256</c:v>
                </c:pt>
                <c:pt idx="975">
                  <c:v>13.3935572697407</c:v>
                </c:pt>
                <c:pt idx="976">
                  <c:v>13.4072942515558</c:v>
                </c:pt>
                <c:pt idx="977">
                  <c:v>13.421031233370901</c:v>
                </c:pt>
                <c:pt idx="978">
                  <c:v>13.4347682151861</c:v>
                </c:pt>
                <c:pt idx="979">
                  <c:v>13.4485051970012</c:v>
                </c:pt>
                <c:pt idx="980">
                  <c:v>13.4622421788163</c:v>
                </c:pt>
                <c:pt idx="981">
                  <c:v>13.4759791606314</c:v>
                </c:pt>
                <c:pt idx="982">
                  <c:v>13.4897161424465</c:v>
                </c:pt>
                <c:pt idx="983">
                  <c:v>13.5034531242617</c:v>
                </c:pt>
                <c:pt idx="984">
                  <c:v>13.5171901060768</c:v>
                </c:pt>
                <c:pt idx="985">
                  <c:v>13.5309270878919</c:v>
                </c:pt>
                <c:pt idx="986">
                  <c:v>13.544664069707</c:v>
                </c:pt>
                <c:pt idx="987">
                  <c:v>13.5584010515221</c:v>
                </c:pt>
                <c:pt idx="988">
                  <c:v>13.5721380333373</c:v>
                </c:pt>
                <c:pt idx="989">
                  <c:v>13.5858750151524</c:v>
                </c:pt>
                <c:pt idx="990">
                  <c:v>13.5996119969675</c:v>
                </c:pt>
                <c:pt idx="991">
                  <c:v>13.6133489787826</c:v>
                </c:pt>
                <c:pt idx="992">
                  <c:v>13.6270859605977</c:v>
                </c:pt>
                <c:pt idx="993">
                  <c:v>13.6408229424128</c:v>
                </c:pt>
                <c:pt idx="994">
                  <c:v>13.654559924228</c:v>
                </c:pt>
                <c:pt idx="995">
                  <c:v>13.6682969060431</c:v>
                </c:pt>
                <c:pt idx="996">
                  <c:v>13.6820338878582</c:v>
                </c:pt>
                <c:pt idx="997">
                  <c:v>13.6957708696733</c:v>
                </c:pt>
                <c:pt idx="998">
                  <c:v>13.7095078514884</c:v>
                </c:pt>
                <c:pt idx="999">
                  <c:v>13.7232448333036</c:v>
                </c:pt>
                <c:pt idx="1000">
                  <c:v>13.7369818151187</c:v>
                </c:pt>
                <c:pt idx="1001">
                  <c:v>13.7507187969338</c:v>
                </c:pt>
                <c:pt idx="1002">
                  <c:v>13.7644557787489</c:v>
                </c:pt>
                <c:pt idx="1003">
                  <c:v>13.778192760564</c:v>
                </c:pt>
                <c:pt idx="1004">
                  <c:v>13.7919297423792</c:v>
                </c:pt>
                <c:pt idx="1005">
                  <c:v>13.8056667241943</c:v>
                </c:pt>
                <c:pt idx="1006">
                  <c:v>13.8194037060094</c:v>
                </c:pt>
                <c:pt idx="1007">
                  <c:v>13.8331406878245</c:v>
                </c:pt>
                <c:pt idx="1008">
                  <c:v>13.8468776696396</c:v>
                </c:pt>
                <c:pt idx="1009">
                  <c:v>13.8606146514547</c:v>
                </c:pt>
                <c:pt idx="1010">
                  <c:v>13.8743516332699</c:v>
                </c:pt>
                <c:pt idx="1011">
                  <c:v>13.888088615085</c:v>
                </c:pt>
                <c:pt idx="1012">
                  <c:v>13.9018255969001</c:v>
                </c:pt>
                <c:pt idx="1013">
                  <c:v>13.9155625787152</c:v>
                </c:pt>
                <c:pt idx="1014">
                  <c:v>13.9292995605303</c:v>
                </c:pt>
                <c:pt idx="1015">
                  <c:v>13.943036542345499</c:v>
                </c:pt>
                <c:pt idx="1016">
                  <c:v>13.956773524160599</c:v>
                </c:pt>
                <c:pt idx="1017">
                  <c:v>13.9705105059757</c:v>
                </c:pt>
                <c:pt idx="1018">
                  <c:v>13.9842474877908</c:v>
                </c:pt>
                <c:pt idx="1019">
                  <c:v>13.9979844696059</c:v>
                </c:pt>
                <c:pt idx="1020">
                  <c:v>14.011721451421</c:v>
                </c:pt>
                <c:pt idx="1021">
                  <c:v>14.025458433236199</c:v>
                </c:pt>
                <c:pt idx="1022">
                  <c:v>14.039195415051299</c:v>
                </c:pt>
                <c:pt idx="1023">
                  <c:v>14.0529323968664</c:v>
                </c:pt>
                <c:pt idx="1024">
                  <c:v>14.0666693786815</c:v>
                </c:pt>
                <c:pt idx="1025">
                  <c:v>14.0804063604966</c:v>
                </c:pt>
                <c:pt idx="1026">
                  <c:v>14.094143342311799</c:v>
                </c:pt>
                <c:pt idx="1027">
                  <c:v>14.107880324126899</c:v>
                </c:pt>
                <c:pt idx="1028">
                  <c:v>14.121617305941999</c:v>
                </c:pt>
                <c:pt idx="1029">
                  <c:v>14.135354287757099</c:v>
                </c:pt>
                <c:pt idx="1030">
                  <c:v>14.1490912695722</c:v>
                </c:pt>
                <c:pt idx="1031">
                  <c:v>14.162828251387401</c:v>
                </c:pt>
                <c:pt idx="1032">
                  <c:v>14.176565233202499</c:v>
                </c:pt>
                <c:pt idx="1033">
                  <c:v>14.190302215017599</c:v>
                </c:pt>
                <c:pt idx="1034">
                  <c:v>14.204039196832699</c:v>
                </c:pt>
                <c:pt idx="1035">
                  <c:v>14.217776178647799</c:v>
                </c:pt>
                <c:pt idx="1036">
                  <c:v>14.231513160462899</c:v>
                </c:pt>
                <c:pt idx="1037">
                  <c:v>14.245250142278101</c:v>
                </c:pt>
                <c:pt idx="1038">
                  <c:v>14.258987124093199</c:v>
                </c:pt>
                <c:pt idx="1039">
                  <c:v>14.272724105908299</c:v>
                </c:pt>
                <c:pt idx="1040">
                  <c:v>14.286461087723399</c:v>
                </c:pt>
                <c:pt idx="1041">
                  <c:v>14.300198069538499</c:v>
                </c:pt>
                <c:pt idx="1042">
                  <c:v>14.313935051353701</c:v>
                </c:pt>
                <c:pt idx="1043">
                  <c:v>14.327672033168801</c:v>
                </c:pt>
                <c:pt idx="1044">
                  <c:v>14.341409014983901</c:v>
                </c:pt>
                <c:pt idx="1045">
                  <c:v>14.355145996798999</c:v>
                </c:pt>
                <c:pt idx="1046">
                  <c:v>14.368882978614099</c:v>
                </c:pt>
                <c:pt idx="1047">
                  <c:v>14.382619960429301</c:v>
                </c:pt>
                <c:pt idx="1048">
                  <c:v>14.396356942244401</c:v>
                </c:pt>
                <c:pt idx="1049">
                  <c:v>14.410093924059501</c:v>
                </c:pt>
                <c:pt idx="1050">
                  <c:v>14.423830905874601</c:v>
                </c:pt>
                <c:pt idx="1051">
                  <c:v>14.437567887689699</c:v>
                </c:pt>
                <c:pt idx="1052">
                  <c:v>14.451304869504799</c:v>
                </c:pt>
                <c:pt idx="1053">
                  <c:v>14.465041851320001</c:v>
                </c:pt>
                <c:pt idx="1054">
                  <c:v>14.478778833135101</c:v>
                </c:pt>
                <c:pt idx="1055">
                  <c:v>14.492515814950201</c:v>
                </c:pt>
                <c:pt idx="1056">
                  <c:v>14.506252796765301</c:v>
                </c:pt>
                <c:pt idx="1057">
                  <c:v>14.519989778580401</c:v>
                </c:pt>
                <c:pt idx="1058">
                  <c:v>14.5337267603956</c:v>
                </c:pt>
                <c:pt idx="1059">
                  <c:v>14.5474637422107</c:v>
                </c:pt>
                <c:pt idx="1060">
                  <c:v>14.561200724025801</c:v>
                </c:pt>
                <c:pt idx="1061">
                  <c:v>14.574937705840901</c:v>
                </c:pt>
                <c:pt idx="1062">
                  <c:v>14.588674687656001</c:v>
                </c:pt>
                <c:pt idx="1063">
                  <c:v>14.6024116694712</c:v>
                </c:pt>
                <c:pt idx="1064">
                  <c:v>14.6161486512863</c:v>
                </c:pt>
                <c:pt idx="1065">
                  <c:v>14.6298856331014</c:v>
                </c:pt>
                <c:pt idx="1066">
                  <c:v>14.643622614916501</c:v>
                </c:pt>
                <c:pt idx="1067">
                  <c:v>14.657359596731601</c:v>
                </c:pt>
                <c:pt idx="1068">
                  <c:v>14.671096578546701</c:v>
                </c:pt>
                <c:pt idx="1069">
                  <c:v>14.6848335603619</c:v>
                </c:pt>
                <c:pt idx="1070">
                  <c:v>14.698570542177</c:v>
                </c:pt>
                <c:pt idx="1071">
                  <c:v>14.7123075239921</c:v>
                </c:pt>
                <c:pt idx="1072">
                  <c:v>14.7260445058072</c:v>
                </c:pt>
                <c:pt idx="1073">
                  <c:v>14.739781487622301</c:v>
                </c:pt>
                <c:pt idx="1074">
                  <c:v>14.7535184694375</c:v>
                </c:pt>
                <c:pt idx="1075">
                  <c:v>14.7672554512526</c:v>
                </c:pt>
                <c:pt idx="1076">
                  <c:v>14.7809924330677</c:v>
                </c:pt>
                <c:pt idx="1077">
                  <c:v>14.7947294148828</c:v>
                </c:pt>
                <c:pt idx="1078">
                  <c:v>14.8084663966979</c:v>
                </c:pt>
                <c:pt idx="1079">
                  <c:v>14.8222033785131</c:v>
                </c:pt>
                <c:pt idx="1080">
                  <c:v>14.8359403603282</c:v>
                </c:pt>
                <c:pt idx="1081">
                  <c:v>14.8496773421433</c:v>
                </c:pt>
                <c:pt idx="1082">
                  <c:v>14.8634143239584</c:v>
                </c:pt>
                <c:pt idx="1083">
                  <c:v>14.8771513057735</c:v>
                </c:pt>
                <c:pt idx="1084">
                  <c:v>14.8908882875886</c:v>
                </c:pt>
                <c:pt idx="1085">
                  <c:v>14.9046252694038</c:v>
                </c:pt>
                <c:pt idx="1086">
                  <c:v>14.9183622512189</c:v>
                </c:pt>
                <c:pt idx="1087">
                  <c:v>14.932099233034</c:v>
                </c:pt>
                <c:pt idx="1088">
                  <c:v>14.9458362148491</c:v>
                </c:pt>
                <c:pt idx="1089">
                  <c:v>14.9595731966642</c:v>
                </c:pt>
                <c:pt idx="1090">
                  <c:v>14.9733101784794</c:v>
                </c:pt>
                <c:pt idx="1091">
                  <c:v>14.9870471602945</c:v>
                </c:pt>
                <c:pt idx="1092">
                  <c:v>15.0007841421096</c:v>
                </c:pt>
                <c:pt idx="1093">
                  <c:v>15.0145211239247</c:v>
                </c:pt>
                <c:pt idx="1094">
                  <c:v>15.0282581057398</c:v>
                </c:pt>
                <c:pt idx="1095">
                  <c:v>15.0419950875549</c:v>
                </c:pt>
                <c:pt idx="1096">
                  <c:v>15.0557320693701</c:v>
                </c:pt>
                <c:pt idx="1097">
                  <c:v>15.0694690511852</c:v>
                </c:pt>
                <c:pt idx="1098">
                  <c:v>15.0832060330003</c:v>
                </c:pt>
                <c:pt idx="1099">
                  <c:v>15.0969430148154</c:v>
                </c:pt>
                <c:pt idx="1100">
                  <c:v>15.1106799966305</c:v>
                </c:pt>
                <c:pt idx="1101">
                  <c:v>15.1244169784457</c:v>
                </c:pt>
                <c:pt idx="1102">
                  <c:v>15.1381539602608</c:v>
                </c:pt>
                <c:pt idx="1103">
                  <c:v>15.1518909420759</c:v>
                </c:pt>
                <c:pt idx="1104">
                  <c:v>15.165627923891</c:v>
                </c:pt>
                <c:pt idx="1105">
                  <c:v>15.1793649057061</c:v>
                </c:pt>
                <c:pt idx="1106">
                  <c:v>15.1931018875213</c:v>
                </c:pt>
                <c:pt idx="1107">
                  <c:v>15.2068388693364</c:v>
                </c:pt>
                <c:pt idx="1108">
                  <c:v>15.2205758511515</c:v>
                </c:pt>
                <c:pt idx="1109">
                  <c:v>15.2343128329666</c:v>
                </c:pt>
                <c:pt idx="1110">
                  <c:v>15.2480498147817</c:v>
                </c:pt>
                <c:pt idx="1111">
                  <c:v>15.2617867965968</c:v>
                </c:pt>
                <c:pt idx="1112">
                  <c:v>15.275523778411999</c:v>
                </c:pt>
                <c:pt idx="1113">
                  <c:v>15.2892607602271</c:v>
                </c:pt>
                <c:pt idx="1114">
                  <c:v>15.3029977420422</c:v>
                </c:pt>
                <c:pt idx="1115">
                  <c:v>15.3167347238573</c:v>
                </c:pt>
                <c:pt idx="1116">
                  <c:v>15.3304717056724</c:v>
                </c:pt>
                <c:pt idx="1117">
                  <c:v>15.344208687487599</c:v>
                </c:pt>
                <c:pt idx="1118">
                  <c:v>15.357945669302699</c:v>
                </c:pt>
                <c:pt idx="1119">
                  <c:v>15.3716826511178</c:v>
                </c:pt>
                <c:pt idx="1120">
                  <c:v>15.3854196329329</c:v>
                </c:pt>
                <c:pt idx="1121">
                  <c:v>15.399156614748</c:v>
                </c:pt>
                <c:pt idx="1122">
                  <c:v>15.412893596563199</c:v>
                </c:pt>
                <c:pt idx="1123">
                  <c:v>15.426630578378299</c:v>
                </c:pt>
                <c:pt idx="1124">
                  <c:v>15.440367560193399</c:v>
                </c:pt>
                <c:pt idx="1125">
                  <c:v>15.454104542008499</c:v>
                </c:pt>
                <c:pt idx="1126">
                  <c:v>15.4678415238236</c:v>
                </c:pt>
                <c:pt idx="1127">
                  <c:v>15.4815785056387</c:v>
                </c:pt>
                <c:pt idx="1128">
                  <c:v>15.495315487453899</c:v>
                </c:pt>
                <c:pt idx="1129">
                  <c:v>15.509052469268999</c:v>
                </c:pt>
                <c:pt idx="1130">
                  <c:v>15.522789451084099</c:v>
                </c:pt>
                <c:pt idx="1131">
                  <c:v>15.536526432899199</c:v>
                </c:pt>
                <c:pt idx="1132">
                  <c:v>15.5502634147143</c:v>
                </c:pt>
                <c:pt idx="1133">
                  <c:v>15.564000396529501</c:v>
                </c:pt>
                <c:pt idx="1134">
                  <c:v>15.577737378344599</c:v>
                </c:pt>
                <c:pt idx="1135">
                  <c:v>15.591474360159699</c:v>
                </c:pt>
                <c:pt idx="1136">
                  <c:v>15.605211341974799</c:v>
                </c:pt>
                <c:pt idx="1137">
                  <c:v>15.618948323789899</c:v>
                </c:pt>
                <c:pt idx="1138">
                  <c:v>15.632685305605101</c:v>
                </c:pt>
                <c:pt idx="1139">
                  <c:v>15.646422287420201</c:v>
                </c:pt>
                <c:pt idx="1140">
                  <c:v>15.660159269235301</c:v>
                </c:pt>
                <c:pt idx="1141">
                  <c:v>15.673896251050399</c:v>
                </c:pt>
                <c:pt idx="1142">
                  <c:v>15.687633232865499</c:v>
                </c:pt>
                <c:pt idx="1143">
                  <c:v>15.701370214680599</c:v>
                </c:pt>
                <c:pt idx="1144">
                  <c:v>15.715107196495801</c:v>
                </c:pt>
                <c:pt idx="1145">
                  <c:v>15.728844178310901</c:v>
                </c:pt>
                <c:pt idx="1146">
                  <c:v>15.742581160126001</c:v>
                </c:pt>
                <c:pt idx="1147">
                  <c:v>15.756318141941099</c:v>
                </c:pt>
                <c:pt idx="1148">
                  <c:v>15.770055123756199</c:v>
                </c:pt>
                <c:pt idx="1149">
                  <c:v>15.783792105571401</c:v>
                </c:pt>
                <c:pt idx="1150">
                  <c:v>15.797529087386501</c:v>
                </c:pt>
                <c:pt idx="1151">
                  <c:v>15.811266069201601</c:v>
                </c:pt>
                <c:pt idx="1152">
                  <c:v>15.825003051016701</c:v>
                </c:pt>
                <c:pt idx="1153">
                  <c:v>15.838740032831801</c:v>
                </c:pt>
                <c:pt idx="1154">
                  <c:v>15.852477014647</c:v>
                </c:pt>
                <c:pt idx="1155">
                  <c:v>15.866213996462101</c:v>
                </c:pt>
                <c:pt idx="1156">
                  <c:v>15.879950978277201</c:v>
                </c:pt>
                <c:pt idx="1157">
                  <c:v>15.893687960092301</c:v>
                </c:pt>
                <c:pt idx="1158">
                  <c:v>15.907424941907401</c:v>
                </c:pt>
                <c:pt idx="1159">
                  <c:v>15.921161923722501</c:v>
                </c:pt>
                <c:pt idx="1160">
                  <c:v>15.9348989055377</c:v>
                </c:pt>
                <c:pt idx="1161">
                  <c:v>15.9486358873528</c:v>
                </c:pt>
                <c:pt idx="1162">
                  <c:v>15.962372869167901</c:v>
                </c:pt>
                <c:pt idx="1163">
                  <c:v>15.976109850983001</c:v>
                </c:pt>
                <c:pt idx="1164">
                  <c:v>15.989846832798101</c:v>
                </c:pt>
                <c:pt idx="1165">
                  <c:v>16.0035838146133</c:v>
                </c:pt>
                <c:pt idx="1166">
                  <c:v>16.0173207964284</c:v>
                </c:pt>
                <c:pt idx="1167">
                  <c:v>16.0310577782435</c:v>
                </c:pt>
                <c:pt idx="1168">
                  <c:v>16.044794760058601</c:v>
                </c:pt>
                <c:pt idx="1169">
                  <c:v>16.058531741873701</c:v>
                </c:pt>
                <c:pt idx="1170">
                  <c:v>16.0722687236889</c:v>
                </c:pt>
                <c:pt idx="1171">
                  <c:v>16.086005705504</c:v>
                </c:pt>
                <c:pt idx="1172">
                  <c:v>16.0997426873191</c:v>
                </c:pt>
                <c:pt idx="1173">
                  <c:v>16.1134796691342</c:v>
                </c:pt>
                <c:pt idx="1174">
                  <c:v>16.1272166509493</c:v>
                </c:pt>
                <c:pt idx="1175">
                  <c:v>16.140953632764401</c:v>
                </c:pt>
                <c:pt idx="1176">
                  <c:v>16.1546906145796</c:v>
                </c:pt>
                <c:pt idx="1177">
                  <c:v>16.1684275963947</c:v>
                </c:pt>
                <c:pt idx="1178">
                  <c:v>16.1821645782098</c:v>
                </c:pt>
                <c:pt idx="1179">
                  <c:v>16.1959015600249</c:v>
                </c:pt>
                <c:pt idx="1180">
                  <c:v>16.20963854184</c:v>
                </c:pt>
                <c:pt idx="1181">
                  <c:v>16.2233755236552</c:v>
                </c:pt>
                <c:pt idx="1182">
                  <c:v>16.2371125054703</c:v>
                </c:pt>
                <c:pt idx="1183">
                  <c:v>16.2508494872854</c:v>
                </c:pt>
                <c:pt idx="1184">
                  <c:v>16.2645864691005</c:v>
                </c:pt>
                <c:pt idx="1185">
                  <c:v>16.2783234509156</c:v>
                </c:pt>
                <c:pt idx="1186">
                  <c:v>16.2920604327308</c:v>
                </c:pt>
                <c:pt idx="1187">
                  <c:v>16.3057974145459</c:v>
                </c:pt>
                <c:pt idx="1188">
                  <c:v>16.319534396361</c:v>
                </c:pt>
                <c:pt idx="1189">
                  <c:v>16.3332713781761</c:v>
                </c:pt>
                <c:pt idx="1190">
                  <c:v>16.3470083599912</c:v>
                </c:pt>
                <c:pt idx="1191">
                  <c:v>16.3607453418063</c:v>
                </c:pt>
                <c:pt idx="1192">
                  <c:v>16.3744823236215</c:v>
                </c:pt>
                <c:pt idx="1193">
                  <c:v>16.3882193054366</c:v>
                </c:pt>
                <c:pt idx="1194">
                  <c:v>16.4019562872517</c:v>
                </c:pt>
                <c:pt idx="1195">
                  <c:v>16.4156932690668</c:v>
                </c:pt>
                <c:pt idx="1196">
                  <c:v>16.4294302508819</c:v>
                </c:pt>
                <c:pt idx="1197">
                  <c:v>16.4431672326971</c:v>
                </c:pt>
                <c:pt idx="1198">
                  <c:v>16.4569042145122</c:v>
                </c:pt>
                <c:pt idx="1199">
                  <c:v>16.4706411963273</c:v>
                </c:pt>
                <c:pt idx="1200">
                  <c:v>16.4843781781424</c:v>
                </c:pt>
                <c:pt idx="1201">
                  <c:v>16.4981151599575</c:v>
                </c:pt>
                <c:pt idx="1202">
                  <c:v>16.5118521417726</c:v>
                </c:pt>
                <c:pt idx="1203">
                  <c:v>16.5255891235878</c:v>
                </c:pt>
                <c:pt idx="1204">
                  <c:v>16.5393261054029</c:v>
                </c:pt>
                <c:pt idx="1205">
                  <c:v>16.553063087218</c:v>
                </c:pt>
                <c:pt idx="1206">
                  <c:v>16.5668000690331</c:v>
                </c:pt>
                <c:pt idx="1207">
                  <c:v>16.5805370508482</c:v>
                </c:pt>
                <c:pt idx="1208">
                  <c:v>16.5942740326634</c:v>
                </c:pt>
                <c:pt idx="1209">
                  <c:v>16.6080110144785</c:v>
                </c:pt>
                <c:pt idx="1210">
                  <c:v>16.6217479962936</c:v>
                </c:pt>
                <c:pt idx="1211">
                  <c:v>16.6354849781087</c:v>
                </c:pt>
                <c:pt idx="1212">
                  <c:v>16.6492219599238</c:v>
                </c:pt>
                <c:pt idx="1213">
                  <c:v>16.662958941738999</c:v>
                </c:pt>
                <c:pt idx="1214">
                  <c:v>16.676695923554099</c:v>
                </c:pt>
                <c:pt idx="1215">
                  <c:v>16.6904329053692</c:v>
                </c:pt>
                <c:pt idx="1216">
                  <c:v>16.7041698871843</c:v>
                </c:pt>
                <c:pt idx="1217">
                  <c:v>16.7179068689994</c:v>
                </c:pt>
                <c:pt idx="1218">
                  <c:v>16.7316438508145</c:v>
                </c:pt>
                <c:pt idx="1219">
                  <c:v>16.745380832629699</c:v>
                </c:pt>
                <c:pt idx="1220">
                  <c:v>16.759117814444799</c:v>
                </c:pt>
                <c:pt idx="1221">
                  <c:v>16.7728547962599</c:v>
                </c:pt>
                <c:pt idx="1222">
                  <c:v>16.786591778075</c:v>
                </c:pt>
                <c:pt idx="1223">
                  <c:v>16.8003287598901</c:v>
                </c:pt>
                <c:pt idx="1224">
                  <c:v>16.814065741705299</c:v>
                </c:pt>
                <c:pt idx="1225">
                  <c:v>16.827802723520399</c:v>
                </c:pt>
                <c:pt idx="1226">
                  <c:v>16.841539705335499</c:v>
                </c:pt>
                <c:pt idx="1227">
                  <c:v>16.855276687150599</c:v>
                </c:pt>
                <c:pt idx="1228">
                  <c:v>16.8690136689657</c:v>
                </c:pt>
                <c:pt idx="1229">
                  <c:v>16.882750650780899</c:v>
                </c:pt>
                <c:pt idx="1230">
                  <c:v>16.896487632595999</c:v>
                </c:pt>
                <c:pt idx="1231">
                  <c:v>16.910224614411099</c:v>
                </c:pt>
                <c:pt idx="1232">
                  <c:v>16.923961596226199</c:v>
                </c:pt>
                <c:pt idx="1233">
                  <c:v>16.937698578041299</c:v>
                </c:pt>
                <c:pt idx="1234">
                  <c:v>16.951435559856399</c:v>
                </c:pt>
                <c:pt idx="1235">
                  <c:v>16.965172541671599</c:v>
                </c:pt>
                <c:pt idx="1236">
                  <c:v>16.978909523486699</c:v>
                </c:pt>
                <c:pt idx="1237">
                  <c:v>16.992646505301799</c:v>
                </c:pt>
                <c:pt idx="1238">
                  <c:v>17.006383487116899</c:v>
                </c:pt>
                <c:pt idx="1239">
                  <c:v>17.020120468931999</c:v>
                </c:pt>
                <c:pt idx="1240">
                  <c:v>17.033857450747199</c:v>
                </c:pt>
                <c:pt idx="1241">
                  <c:v>17.047594432562299</c:v>
                </c:pt>
                <c:pt idx="1242">
                  <c:v>17.061331414377399</c:v>
                </c:pt>
                <c:pt idx="1243">
                  <c:v>17.075068396192499</c:v>
                </c:pt>
                <c:pt idx="1244">
                  <c:v>17.088805378007599</c:v>
                </c:pt>
                <c:pt idx="1245">
                  <c:v>17.102542359822799</c:v>
                </c:pt>
                <c:pt idx="1246">
                  <c:v>17.116279341637899</c:v>
                </c:pt>
                <c:pt idx="1247">
                  <c:v>17.130016323452999</c:v>
                </c:pt>
                <c:pt idx="1248">
                  <c:v>17.143753305268099</c:v>
                </c:pt>
                <c:pt idx="1249">
                  <c:v>17.157490287083199</c:v>
                </c:pt>
                <c:pt idx="1250">
                  <c:v>17.171227268898299</c:v>
                </c:pt>
                <c:pt idx="1251">
                  <c:v>17.184964250713499</c:v>
                </c:pt>
                <c:pt idx="1252">
                  <c:v>17.198701232528599</c:v>
                </c:pt>
                <c:pt idx="1253">
                  <c:v>17.212438214343699</c:v>
                </c:pt>
                <c:pt idx="1254">
                  <c:v>17.226175196158799</c:v>
                </c:pt>
                <c:pt idx="1255">
                  <c:v>17.239912177973899</c:v>
                </c:pt>
                <c:pt idx="1256">
                  <c:v>17.253649159789099</c:v>
                </c:pt>
                <c:pt idx="1257">
                  <c:v>17.267386141604199</c:v>
                </c:pt>
                <c:pt idx="1258">
                  <c:v>17.281123123419299</c:v>
                </c:pt>
                <c:pt idx="1259">
                  <c:v>17.294860105234399</c:v>
                </c:pt>
                <c:pt idx="1260">
                  <c:v>17.308597087049499</c:v>
                </c:pt>
                <c:pt idx="1261">
                  <c:v>17.322334068864699</c:v>
                </c:pt>
                <c:pt idx="1262">
                  <c:v>17.336071050679799</c:v>
                </c:pt>
                <c:pt idx="1263">
                  <c:v>17.349808032494899</c:v>
                </c:pt>
                <c:pt idx="1264">
                  <c:v>17.363545014309999</c:v>
                </c:pt>
                <c:pt idx="1265">
                  <c:v>17.377281996125099</c:v>
                </c:pt>
                <c:pt idx="1266">
                  <c:v>17.391018977940199</c:v>
                </c:pt>
                <c:pt idx="1267">
                  <c:v>17.404755959755398</c:v>
                </c:pt>
                <c:pt idx="1268">
                  <c:v>17.418492941570499</c:v>
                </c:pt>
                <c:pt idx="1269">
                  <c:v>17.432229923385599</c:v>
                </c:pt>
                <c:pt idx="1270">
                  <c:v>17.445966905200699</c:v>
                </c:pt>
                <c:pt idx="1271">
                  <c:v>17.459703887015799</c:v>
                </c:pt>
                <c:pt idx="1272">
                  <c:v>17.473440868830998</c:v>
                </c:pt>
                <c:pt idx="1273">
                  <c:v>17.487177850646098</c:v>
                </c:pt>
                <c:pt idx="1274">
                  <c:v>17.500914832461199</c:v>
                </c:pt>
                <c:pt idx="1275">
                  <c:v>17.514651814276299</c:v>
                </c:pt>
                <c:pt idx="1276">
                  <c:v>17.528388796091399</c:v>
                </c:pt>
                <c:pt idx="1277">
                  <c:v>17.542125777906499</c:v>
                </c:pt>
                <c:pt idx="1278">
                  <c:v>17.555862759721698</c:v>
                </c:pt>
                <c:pt idx="1279">
                  <c:v>17.569599741536798</c:v>
                </c:pt>
                <c:pt idx="1280">
                  <c:v>17.583336723351898</c:v>
                </c:pt>
                <c:pt idx="1281">
                  <c:v>17.597073705166999</c:v>
                </c:pt>
                <c:pt idx="1282">
                  <c:v>17.610810686982099</c:v>
                </c:pt>
                <c:pt idx="1283">
                  <c:v>17.624547668797302</c:v>
                </c:pt>
                <c:pt idx="1284">
                  <c:v>17.638284650612398</c:v>
                </c:pt>
                <c:pt idx="1285">
                  <c:v>17.652021632427498</c:v>
                </c:pt>
                <c:pt idx="1286">
                  <c:v>17.665758614242598</c:v>
                </c:pt>
                <c:pt idx="1287">
                  <c:v>17.679495596057698</c:v>
                </c:pt>
                <c:pt idx="1288">
                  <c:v>17.693232577872902</c:v>
                </c:pt>
                <c:pt idx="1289">
                  <c:v>17.706969559688002</c:v>
                </c:pt>
                <c:pt idx="1290">
                  <c:v>17.720706541503102</c:v>
                </c:pt>
                <c:pt idx="1291">
                  <c:v>17.734443523318198</c:v>
                </c:pt>
                <c:pt idx="1292">
                  <c:v>17.748180505133298</c:v>
                </c:pt>
                <c:pt idx="1293">
                  <c:v>17.761917486948398</c:v>
                </c:pt>
                <c:pt idx="1294">
                  <c:v>17.775654468763602</c:v>
                </c:pt>
                <c:pt idx="1295">
                  <c:v>17.789391450578702</c:v>
                </c:pt>
                <c:pt idx="1296">
                  <c:v>17.803128432393802</c:v>
                </c:pt>
                <c:pt idx="1297">
                  <c:v>17.816865414208898</c:v>
                </c:pt>
                <c:pt idx="1298">
                  <c:v>17.830602396023998</c:v>
                </c:pt>
                <c:pt idx="1299">
                  <c:v>17.844339377839201</c:v>
                </c:pt>
                <c:pt idx="1300">
                  <c:v>17.858076359654302</c:v>
                </c:pt>
                <c:pt idx="1301">
                  <c:v>17.871813341469402</c:v>
                </c:pt>
                <c:pt idx="1302">
                  <c:v>17.885550323284502</c:v>
                </c:pt>
                <c:pt idx="1303">
                  <c:v>17.899287305099602</c:v>
                </c:pt>
                <c:pt idx="1304">
                  <c:v>17.913024286914801</c:v>
                </c:pt>
                <c:pt idx="1305">
                  <c:v>17.926761268729901</c:v>
                </c:pt>
                <c:pt idx="1306">
                  <c:v>17.940498250545001</c:v>
                </c:pt>
                <c:pt idx="1307">
                  <c:v>17.954235232360102</c:v>
                </c:pt>
                <c:pt idx="1308">
                  <c:v>17.967972214175202</c:v>
                </c:pt>
                <c:pt idx="1309">
                  <c:v>17.981709195990302</c:v>
                </c:pt>
                <c:pt idx="1310">
                  <c:v>17.995446177805501</c:v>
                </c:pt>
                <c:pt idx="1311">
                  <c:v>18.009183159620601</c:v>
                </c:pt>
                <c:pt idx="1312">
                  <c:v>18.022920141435701</c:v>
                </c:pt>
                <c:pt idx="1313">
                  <c:v>18.036657123250802</c:v>
                </c:pt>
                <c:pt idx="1314">
                  <c:v>18.050394105065902</c:v>
                </c:pt>
                <c:pt idx="1315">
                  <c:v>18.064131086881101</c:v>
                </c:pt>
                <c:pt idx="1316">
                  <c:v>18.077868068696201</c:v>
                </c:pt>
                <c:pt idx="1317">
                  <c:v>18.091605050511301</c:v>
                </c:pt>
                <c:pt idx="1318">
                  <c:v>18.105342032326401</c:v>
                </c:pt>
                <c:pt idx="1319">
                  <c:v>18.119079014141501</c:v>
                </c:pt>
                <c:pt idx="1320">
                  <c:v>18.132815995956701</c:v>
                </c:pt>
                <c:pt idx="1321">
                  <c:v>18.146552977771801</c:v>
                </c:pt>
                <c:pt idx="1322">
                  <c:v>18.160289959586901</c:v>
                </c:pt>
                <c:pt idx="1323">
                  <c:v>18.174026941402001</c:v>
                </c:pt>
                <c:pt idx="1324">
                  <c:v>18.187763923217101</c:v>
                </c:pt>
                <c:pt idx="1325">
                  <c:v>18.201500905032201</c:v>
                </c:pt>
                <c:pt idx="1326">
                  <c:v>18.215237886847401</c:v>
                </c:pt>
                <c:pt idx="1327">
                  <c:v>18.228974868662501</c:v>
                </c:pt>
                <c:pt idx="1328">
                  <c:v>18.242711850477601</c:v>
                </c:pt>
                <c:pt idx="1329">
                  <c:v>18.256448832292701</c:v>
                </c:pt>
                <c:pt idx="1330">
                  <c:v>18.270185814107801</c:v>
                </c:pt>
                <c:pt idx="1331">
                  <c:v>18.283922795923001</c:v>
                </c:pt>
                <c:pt idx="1332">
                  <c:v>18.297659777738101</c:v>
                </c:pt>
                <c:pt idx="1333">
                  <c:v>18.311396759553201</c:v>
                </c:pt>
                <c:pt idx="1334">
                  <c:v>18.325133741368301</c:v>
                </c:pt>
                <c:pt idx="1335">
                  <c:v>18.338870723183401</c:v>
                </c:pt>
                <c:pt idx="1336">
                  <c:v>18.352607704998601</c:v>
                </c:pt>
                <c:pt idx="1337">
                  <c:v>18.366344686813701</c:v>
                </c:pt>
                <c:pt idx="1338">
                  <c:v>18.380081668628801</c:v>
                </c:pt>
                <c:pt idx="1339">
                  <c:v>18.393818650443901</c:v>
                </c:pt>
                <c:pt idx="1340">
                  <c:v>18.407555632259001</c:v>
                </c:pt>
                <c:pt idx="1341">
                  <c:v>18.421292614074101</c:v>
                </c:pt>
                <c:pt idx="1342">
                  <c:v>18.435029595889301</c:v>
                </c:pt>
                <c:pt idx="1343">
                  <c:v>18.448766577704401</c:v>
                </c:pt>
                <c:pt idx="1344">
                  <c:v>18.462503559519501</c:v>
                </c:pt>
                <c:pt idx="1345">
                  <c:v>18.476240541334601</c:v>
                </c:pt>
                <c:pt idx="1346">
                  <c:v>18.489977523149701</c:v>
                </c:pt>
                <c:pt idx="1347">
                  <c:v>18.503714504964901</c:v>
                </c:pt>
                <c:pt idx="1348">
                  <c:v>18.517451486780001</c:v>
                </c:pt>
                <c:pt idx="1349">
                  <c:v>18.531188468595101</c:v>
                </c:pt>
                <c:pt idx="1350">
                  <c:v>18.544925450410201</c:v>
                </c:pt>
                <c:pt idx="1351">
                  <c:v>18.558662432225301</c:v>
                </c:pt>
                <c:pt idx="1352">
                  <c:v>18.5723994140405</c:v>
                </c:pt>
                <c:pt idx="1353">
                  <c:v>18.586136395855601</c:v>
                </c:pt>
                <c:pt idx="1354">
                  <c:v>18.599873377670701</c:v>
                </c:pt>
                <c:pt idx="1355">
                  <c:v>18.613610359485801</c:v>
                </c:pt>
                <c:pt idx="1356">
                  <c:v>18.627347341300901</c:v>
                </c:pt>
                <c:pt idx="1357">
                  <c:v>18.641084323116001</c:v>
                </c:pt>
                <c:pt idx="1358">
                  <c:v>18.6548213049312</c:v>
                </c:pt>
                <c:pt idx="1359">
                  <c:v>18.6685582867463</c:v>
                </c:pt>
                <c:pt idx="1360">
                  <c:v>18.682295268561401</c:v>
                </c:pt>
                <c:pt idx="1361">
                  <c:v>18.696032250376501</c:v>
                </c:pt>
                <c:pt idx="1362">
                  <c:v>18.709769232191601</c:v>
                </c:pt>
                <c:pt idx="1363">
                  <c:v>18.7235062140068</c:v>
                </c:pt>
                <c:pt idx="1364">
                  <c:v>18.7372431958219</c:v>
                </c:pt>
                <c:pt idx="1365">
                  <c:v>18.750980177637</c:v>
                </c:pt>
                <c:pt idx="1366">
                  <c:v>18.764717159452101</c:v>
                </c:pt>
                <c:pt idx="1367">
                  <c:v>18.778454141267201</c:v>
                </c:pt>
                <c:pt idx="1368">
                  <c:v>18.7921911230824</c:v>
                </c:pt>
                <c:pt idx="1369">
                  <c:v>18.8059281048975</c:v>
                </c:pt>
                <c:pt idx="1370">
                  <c:v>18.8196650867126</c:v>
                </c:pt>
                <c:pt idx="1371">
                  <c:v>18.8334020685277</c:v>
                </c:pt>
                <c:pt idx="1372">
                  <c:v>18.8471390503428</c:v>
                </c:pt>
                <c:pt idx="1373">
                  <c:v>18.860876032157901</c:v>
                </c:pt>
                <c:pt idx="1374">
                  <c:v>18.8746130139731</c:v>
                </c:pt>
                <c:pt idx="1375">
                  <c:v>18.8883499957882</c:v>
                </c:pt>
                <c:pt idx="1376">
                  <c:v>18.9020869776033</c:v>
                </c:pt>
                <c:pt idx="1377">
                  <c:v>18.9158239594184</c:v>
                </c:pt>
                <c:pt idx="1378">
                  <c:v>18.9295609412335</c:v>
                </c:pt>
                <c:pt idx="1379">
                  <c:v>18.9432979230487</c:v>
                </c:pt>
                <c:pt idx="1380">
                  <c:v>18.9570349048638</c:v>
                </c:pt>
                <c:pt idx="1381">
                  <c:v>18.9707718866789</c:v>
                </c:pt>
                <c:pt idx="1382">
                  <c:v>18.984508868494</c:v>
                </c:pt>
                <c:pt idx="1383">
                  <c:v>18.9982458503091</c:v>
                </c:pt>
                <c:pt idx="1384">
                  <c:v>19.0119828321242</c:v>
                </c:pt>
                <c:pt idx="1385">
                  <c:v>19.0257198139394</c:v>
                </c:pt>
                <c:pt idx="1386">
                  <c:v>19.0394567957545</c:v>
                </c:pt>
                <c:pt idx="1387">
                  <c:v>19.0531937775696</c:v>
                </c:pt>
                <c:pt idx="1388">
                  <c:v>19.0669307593847</c:v>
                </c:pt>
                <c:pt idx="1389">
                  <c:v>19.0806677411998</c:v>
                </c:pt>
                <c:pt idx="1390">
                  <c:v>19.094404723015</c:v>
                </c:pt>
                <c:pt idx="1391">
                  <c:v>19.1081417048301</c:v>
                </c:pt>
                <c:pt idx="1392">
                  <c:v>19.1218786866452</c:v>
                </c:pt>
                <c:pt idx="1393">
                  <c:v>19.1356156684603</c:v>
                </c:pt>
                <c:pt idx="1394">
                  <c:v>19.1493526502754</c:v>
                </c:pt>
                <c:pt idx="1395">
                  <c:v>19.1630896320906</c:v>
                </c:pt>
                <c:pt idx="1396">
                  <c:v>19.1768266139057</c:v>
                </c:pt>
                <c:pt idx="1397">
                  <c:v>19.1905635957208</c:v>
                </c:pt>
                <c:pt idx="1398">
                  <c:v>19.2043005775359</c:v>
                </c:pt>
                <c:pt idx="1399">
                  <c:v>19.218037559351</c:v>
                </c:pt>
                <c:pt idx="1400">
                  <c:v>19.2317745411661</c:v>
                </c:pt>
                <c:pt idx="1401">
                  <c:v>19.2455115229813</c:v>
                </c:pt>
                <c:pt idx="1402">
                  <c:v>19.2592485047964</c:v>
                </c:pt>
                <c:pt idx="1403">
                  <c:v>19.2729854866115</c:v>
                </c:pt>
                <c:pt idx="1404">
                  <c:v>19.2867224684266</c:v>
                </c:pt>
                <c:pt idx="1405">
                  <c:v>19.3004594502417</c:v>
                </c:pt>
                <c:pt idx="1406">
                  <c:v>19.3141964320569</c:v>
                </c:pt>
                <c:pt idx="1407">
                  <c:v>19.327933413872</c:v>
                </c:pt>
                <c:pt idx="1408">
                  <c:v>19.3416703956871</c:v>
                </c:pt>
                <c:pt idx="1409">
                  <c:v>19.3554073775022</c:v>
                </c:pt>
                <c:pt idx="1410">
                  <c:v>19.3691443593173</c:v>
                </c:pt>
                <c:pt idx="1411">
                  <c:v>19.382881341132499</c:v>
                </c:pt>
                <c:pt idx="1412">
                  <c:v>19.396618322947599</c:v>
                </c:pt>
                <c:pt idx="1413">
                  <c:v>19.4103553047627</c:v>
                </c:pt>
                <c:pt idx="1414">
                  <c:v>19.4240922865778</c:v>
                </c:pt>
                <c:pt idx="1415">
                  <c:v>19.4378292683929</c:v>
                </c:pt>
                <c:pt idx="1416">
                  <c:v>19.451566250208</c:v>
                </c:pt>
                <c:pt idx="1417">
                  <c:v>19.465303232023199</c:v>
                </c:pt>
                <c:pt idx="1418">
                  <c:v>19.479040213838299</c:v>
                </c:pt>
                <c:pt idx="1419">
                  <c:v>19.4927771956534</c:v>
                </c:pt>
                <c:pt idx="1420">
                  <c:v>19.5065141774685</c:v>
                </c:pt>
                <c:pt idx="1421">
                  <c:v>19.5202511592836</c:v>
                </c:pt>
                <c:pt idx="1422">
                  <c:v>19.533988141098799</c:v>
                </c:pt>
                <c:pt idx="1423">
                  <c:v>19.547725122913899</c:v>
                </c:pt>
                <c:pt idx="1424">
                  <c:v>19.561462104728999</c:v>
                </c:pt>
                <c:pt idx="1425">
                  <c:v>19.575199086544099</c:v>
                </c:pt>
                <c:pt idx="1426">
                  <c:v>19.5889360683592</c:v>
                </c:pt>
                <c:pt idx="1427">
                  <c:v>19.6026730501743</c:v>
                </c:pt>
                <c:pt idx="1428">
                  <c:v>19.616410031989499</c:v>
                </c:pt>
                <c:pt idx="1429">
                  <c:v>19.630147013804599</c:v>
                </c:pt>
                <c:pt idx="1430">
                  <c:v>19.643883995619699</c:v>
                </c:pt>
                <c:pt idx="1431">
                  <c:v>19.657620977434799</c:v>
                </c:pt>
                <c:pt idx="1432">
                  <c:v>19.671357959249899</c:v>
                </c:pt>
                <c:pt idx="1433">
                  <c:v>19.685094941065099</c:v>
                </c:pt>
                <c:pt idx="1434">
                  <c:v>19.698831922880199</c:v>
                </c:pt>
                <c:pt idx="1435">
                  <c:v>19.712568904695299</c:v>
                </c:pt>
                <c:pt idx="1436">
                  <c:v>19.726305886510399</c:v>
                </c:pt>
                <c:pt idx="1437">
                  <c:v>19.740042868325499</c:v>
                </c:pt>
                <c:pt idx="1438">
                  <c:v>19.753779850140699</c:v>
                </c:pt>
                <c:pt idx="1439">
                  <c:v>19.767516831955799</c:v>
                </c:pt>
                <c:pt idx="1440">
                  <c:v>19.781253813770899</c:v>
                </c:pt>
                <c:pt idx="1441">
                  <c:v>19.794990795585999</c:v>
                </c:pt>
                <c:pt idx="1442">
                  <c:v>19.808727777401099</c:v>
                </c:pt>
                <c:pt idx="1443">
                  <c:v>19.822464759216199</c:v>
                </c:pt>
                <c:pt idx="1444">
                  <c:v>19.836201741031399</c:v>
                </c:pt>
                <c:pt idx="1445">
                  <c:v>19.849938722846499</c:v>
                </c:pt>
                <c:pt idx="1446">
                  <c:v>19.863675704661599</c:v>
                </c:pt>
                <c:pt idx="1447">
                  <c:v>19.877412686476699</c:v>
                </c:pt>
                <c:pt idx="1448">
                  <c:v>19.891149668291799</c:v>
                </c:pt>
                <c:pt idx="1449">
                  <c:v>19.904886650106999</c:v>
                </c:pt>
                <c:pt idx="1450">
                  <c:v>19.918623631922099</c:v>
                </c:pt>
                <c:pt idx="1451">
                  <c:v>19.932360613737199</c:v>
                </c:pt>
                <c:pt idx="1452">
                  <c:v>19.946097595552299</c:v>
                </c:pt>
                <c:pt idx="1453">
                  <c:v>19.959834577367399</c:v>
                </c:pt>
                <c:pt idx="1454">
                  <c:v>19.973571559182599</c:v>
                </c:pt>
                <c:pt idx="1455">
                  <c:v>19.987308540997699</c:v>
                </c:pt>
                <c:pt idx="1456">
                  <c:v>20.001045522812799</c:v>
                </c:pt>
                <c:pt idx="1457">
                  <c:v>20.014782504627899</c:v>
                </c:pt>
                <c:pt idx="1458">
                  <c:v>20.028519486442999</c:v>
                </c:pt>
                <c:pt idx="1459">
                  <c:v>20.042256468258099</c:v>
                </c:pt>
                <c:pt idx="1460">
                  <c:v>20.055993450073299</c:v>
                </c:pt>
                <c:pt idx="1461">
                  <c:v>20.069730431888399</c:v>
                </c:pt>
                <c:pt idx="1462">
                  <c:v>20.083467413703499</c:v>
                </c:pt>
                <c:pt idx="1463">
                  <c:v>20.097204395518599</c:v>
                </c:pt>
                <c:pt idx="1464">
                  <c:v>20.110941377333699</c:v>
                </c:pt>
                <c:pt idx="1465">
                  <c:v>20.124678359148898</c:v>
                </c:pt>
                <c:pt idx="1466">
                  <c:v>20.138415340963999</c:v>
                </c:pt>
                <c:pt idx="1467">
                  <c:v>20.152152322779099</c:v>
                </c:pt>
                <c:pt idx="1468">
                  <c:v>20.165889304594199</c:v>
                </c:pt>
                <c:pt idx="1469">
                  <c:v>20.179626286409299</c:v>
                </c:pt>
                <c:pt idx="1470">
                  <c:v>20.193363268224498</c:v>
                </c:pt>
                <c:pt idx="1471">
                  <c:v>20.207100250039598</c:v>
                </c:pt>
                <c:pt idx="1472">
                  <c:v>20.220837231854699</c:v>
                </c:pt>
                <c:pt idx="1473">
                  <c:v>20.234574213669799</c:v>
                </c:pt>
                <c:pt idx="1474">
                  <c:v>20.248311195484899</c:v>
                </c:pt>
                <c:pt idx="1475">
                  <c:v>20.262048177299999</c:v>
                </c:pt>
                <c:pt idx="1476">
                  <c:v>20.275785159115198</c:v>
                </c:pt>
                <c:pt idx="1477">
                  <c:v>20.289522140930298</c:v>
                </c:pt>
                <c:pt idx="1478">
                  <c:v>20.303259122745398</c:v>
                </c:pt>
                <c:pt idx="1479">
                  <c:v>20.316996104560499</c:v>
                </c:pt>
                <c:pt idx="1480">
                  <c:v>20.330733086375599</c:v>
                </c:pt>
                <c:pt idx="1481">
                  <c:v>20.344470068190802</c:v>
                </c:pt>
                <c:pt idx="1482">
                  <c:v>20.358207050005898</c:v>
                </c:pt>
                <c:pt idx="1483">
                  <c:v>20.371944031820998</c:v>
                </c:pt>
                <c:pt idx="1484">
                  <c:v>20.385681013636098</c:v>
                </c:pt>
                <c:pt idx="1485">
                  <c:v>20.399417995451198</c:v>
                </c:pt>
                <c:pt idx="1486">
                  <c:v>20.413154977266402</c:v>
                </c:pt>
                <c:pt idx="1487">
                  <c:v>20.426891959081502</c:v>
                </c:pt>
                <c:pt idx="1488">
                  <c:v>20.440628940896602</c:v>
                </c:pt>
                <c:pt idx="1489">
                  <c:v>20.454365922711698</c:v>
                </c:pt>
                <c:pt idx="1490">
                  <c:v>20.468102904526798</c:v>
                </c:pt>
                <c:pt idx="1491">
                  <c:v>20.481839886341898</c:v>
                </c:pt>
                <c:pt idx="1492">
                  <c:v>20.495576868157102</c:v>
                </c:pt>
                <c:pt idx="1493">
                  <c:v>20.509313849972202</c:v>
                </c:pt>
                <c:pt idx="1494">
                  <c:v>20.523050831787302</c:v>
                </c:pt>
                <c:pt idx="1495">
                  <c:v>20.536787813602398</c:v>
                </c:pt>
                <c:pt idx="1496">
                  <c:v>20.550524795417498</c:v>
                </c:pt>
                <c:pt idx="1497">
                  <c:v>20.564261777232701</c:v>
                </c:pt>
                <c:pt idx="1498">
                  <c:v>20.577998759047802</c:v>
                </c:pt>
                <c:pt idx="1499">
                  <c:v>20.591735740862902</c:v>
                </c:pt>
                <c:pt idx="1500">
                  <c:v>20.605472722678002</c:v>
                </c:pt>
                <c:pt idx="1501">
                  <c:v>20.619209704493102</c:v>
                </c:pt>
                <c:pt idx="1502">
                  <c:v>20.632946686308301</c:v>
                </c:pt>
                <c:pt idx="1503">
                  <c:v>20.646683668123401</c:v>
                </c:pt>
                <c:pt idx="1504">
                  <c:v>20.660420649938501</c:v>
                </c:pt>
                <c:pt idx="1505">
                  <c:v>20.674157631753602</c:v>
                </c:pt>
                <c:pt idx="1506">
                  <c:v>20.687894613568702</c:v>
                </c:pt>
                <c:pt idx="1507">
                  <c:v>20.701631595383802</c:v>
                </c:pt>
                <c:pt idx="1508">
                  <c:v>20.715368577199001</c:v>
                </c:pt>
                <c:pt idx="1509">
                  <c:v>20.729105559014101</c:v>
                </c:pt>
                <c:pt idx="1510">
                  <c:v>20.742842540829201</c:v>
                </c:pt>
                <c:pt idx="1511">
                  <c:v>20.756579522644302</c:v>
                </c:pt>
                <c:pt idx="1512">
                  <c:v>20.770316504459402</c:v>
                </c:pt>
                <c:pt idx="1513">
                  <c:v>20.784053486274601</c:v>
                </c:pt>
                <c:pt idx="1514">
                  <c:v>20.797790468089701</c:v>
                </c:pt>
                <c:pt idx="1515">
                  <c:v>20.811527449904801</c:v>
                </c:pt>
                <c:pt idx="1516">
                  <c:v>20.825264431719901</c:v>
                </c:pt>
                <c:pt idx="1517">
                  <c:v>20.839001413535001</c:v>
                </c:pt>
                <c:pt idx="1518">
                  <c:v>20.852738395350201</c:v>
                </c:pt>
                <c:pt idx="1519">
                  <c:v>20.866475377165301</c:v>
                </c:pt>
                <c:pt idx="1520">
                  <c:v>20.880212358980401</c:v>
                </c:pt>
                <c:pt idx="1521">
                  <c:v>20.893949340795501</c:v>
                </c:pt>
                <c:pt idx="1522">
                  <c:v>20.907686322610601</c:v>
                </c:pt>
                <c:pt idx="1523">
                  <c:v>20.921423304425701</c:v>
                </c:pt>
                <c:pt idx="1524">
                  <c:v>20.935160286240901</c:v>
                </c:pt>
                <c:pt idx="1525">
                  <c:v>20.948897268056001</c:v>
                </c:pt>
                <c:pt idx="1526">
                  <c:v>20.962634249871101</c:v>
                </c:pt>
                <c:pt idx="1527">
                  <c:v>20.976371231686201</c:v>
                </c:pt>
                <c:pt idx="1528">
                  <c:v>20.990108213501301</c:v>
                </c:pt>
                <c:pt idx="1529">
                  <c:v>21.003845195316501</c:v>
                </c:pt>
                <c:pt idx="1530">
                  <c:v>21.017582177131601</c:v>
                </c:pt>
                <c:pt idx="1531">
                  <c:v>21.031319158946701</c:v>
                </c:pt>
                <c:pt idx="1532">
                  <c:v>21.045056140761801</c:v>
                </c:pt>
                <c:pt idx="1533">
                  <c:v>21.058793122576901</c:v>
                </c:pt>
                <c:pt idx="1534">
                  <c:v>21.072530104392101</c:v>
                </c:pt>
                <c:pt idx="1535">
                  <c:v>21.086267086207201</c:v>
                </c:pt>
                <c:pt idx="1536">
                  <c:v>21.100004068022301</c:v>
                </c:pt>
                <c:pt idx="1537">
                  <c:v>21.113741049837401</c:v>
                </c:pt>
                <c:pt idx="1538">
                  <c:v>21.127478031652501</c:v>
                </c:pt>
                <c:pt idx="1539">
                  <c:v>21.141215013467601</c:v>
                </c:pt>
                <c:pt idx="1540">
                  <c:v>21.154951995282801</c:v>
                </c:pt>
                <c:pt idx="1541">
                  <c:v>21.168688977097901</c:v>
                </c:pt>
                <c:pt idx="1542">
                  <c:v>21.182425958913001</c:v>
                </c:pt>
                <c:pt idx="1543">
                  <c:v>21.196162940728101</c:v>
                </c:pt>
                <c:pt idx="1544">
                  <c:v>21.209899922543201</c:v>
                </c:pt>
                <c:pt idx="1545">
                  <c:v>21.223636904358401</c:v>
                </c:pt>
                <c:pt idx="1546">
                  <c:v>21.237373886173501</c:v>
                </c:pt>
                <c:pt idx="1547">
                  <c:v>21.251110867988601</c:v>
                </c:pt>
                <c:pt idx="1548">
                  <c:v>21.264847849803701</c:v>
                </c:pt>
                <c:pt idx="1549">
                  <c:v>21.278584831618801</c:v>
                </c:pt>
                <c:pt idx="1550">
                  <c:v>21.292321813433901</c:v>
                </c:pt>
                <c:pt idx="1551">
                  <c:v>21.306058795249101</c:v>
                </c:pt>
                <c:pt idx="1552">
                  <c:v>21.319795777064201</c:v>
                </c:pt>
                <c:pt idx="1553">
                  <c:v>21.333532758879301</c:v>
                </c:pt>
                <c:pt idx="1554">
                  <c:v>21.347269740694401</c:v>
                </c:pt>
                <c:pt idx="1555">
                  <c:v>21.361006722509501</c:v>
                </c:pt>
                <c:pt idx="1556">
                  <c:v>21.3747437043247</c:v>
                </c:pt>
                <c:pt idx="1557">
                  <c:v>21.3884806861398</c:v>
                </c:pt>
                <c:pt idx="1558">
                  <c:v>21.402217667954901</c:v>
                </c:pt>
                <c:pt idx="1559">
                  <c:v>21.415954649770001</c:v>
                </c:pt>
                <c:pt idx="1560">
                  <c:v>21.429691631585101</c:v>
                </c:pt>
                <c:pt idx="1561">
                  <c:v>21.4434286134003</c:v>
                </c:pt>
                <c:pt idx="1562">
                  <c:v>21.4571655952154</c:v>
                </c:pt>
                <c:pt idx="1563">
                  <c:v>21.4709025770305</c:v>
                </c:pt>
                <c:pt idx="1564">
                  <c:v>21.484639558845601</c:v>
                </c:pt>
                <c:pt idx="1565">
                  <c:v>21.498376540660701</c:v>
                </c:pt>
                <c:pt idx="1566">
                  <c:v>21.512113522475801</c:v>
                </c:pt>
                <c:pt idx="1567">
                  <c:v>21.525850504291</c:v>
                </c:pt>
                <c:pt idx="1568">
                  <c:v>21.5395874861061</c:v>
                </c:pt>
                <c:pt idx="1569">
                  <c:v>21.5533244679212</c:v>
                </c:pt>
                <c:pt idx="1570">
                  <c:v>21.5670614497363</c:v>
                </c:pt>
                <c:pt idx="1571">
                  <c:v>21.580798431551401</c:v>
                </c:pt>
                <c:pt idx="1572">
                  <c:v>21.5945354133666</c:v>
                </c:pt>
                <c:pt idx="1573">
                  <c:v>21.6082723951817</c:v>
                </c:pt>
                <c:pt idx="1574">
                  <c:v>21.6220093769968</c:v>
                </c:pt>
                <c:pt idx="1575">
                  <c:v>21.6357463588119</c:v>
                </c:pt>
                <c:pt idx="1576">
                  <c:v>21.649483340627</c:v>
                </c:pt>
                <c:pt idx="1577">
                  <c:v>21.6632203224422</c:v>
                </c:pt>
                <c:pt idx="1578">
                  <c:v>21.6769573042573</c:v>
                </c:pt>
                <c:pt idx="1579">
                  <c:v>21.6906942860724</c:v>
                </c:pt>
                <c:pt idx="1580">
                  <c:v>21.7044312678875</c:v>
                </c:pt>
                <c:pt idx="1581">
                  <c:v>21.7181682497026</c:v>
                </c:pt>
                <c:pt idx="1582">
                  <c:v>21.7319052315177</c:v>
                </c:pt>
                <c:pt idx="1583">
                  <c:v>21.7456422133329</c:v>
                </c:pt>
                <c:pt idx="1584">
                  <c:v>21.759379195148</c:v>
                </c:pt>
                <c:pt idx="1585">
                  <c:v>21.7731161769631</c:v>
                </c:pt>
                <c:pt idx="1586">
                  <c:v>21.7868531587782</c:v>
                </c:pt>
                <c:pt idx="1587">
                  <c:v>21.8005901405933</c:v>
                </c:pt>
                <c:pt idx="1588">
                  <c:v>21.8143271224085</c:v>
                </c:pt>
                <c:pt idx="1589">
                  <c:v>21.8280641042236</c:v>
                </c:pt>
                <c:pt idx="1590">
                  <c:v>21.8418010860387</c:v>
                </c:pt>
                <c:pt idx="1591">
                  <c:v>21.8555380678538</c:v>
                </c:pt>
                <c:pt idx="1592">
                  <c:v>21.8692750496689</c:v>
                </c:pt>
                <c:pt idx="1593">
                  <c:v>21.883012031484</c:v>
                </c:pt>
                <c:pt idx="1594">
                  <c:v>21.8967490132992</c:v>
                </c:pt>
                <c:pt idx="1595">
                  <c:v>21.9104859951143</c:v>
                </c:pt>
                <c:pt idx="1596">
                  <c:v>21.9242229769294</c:v>
                </c:pt>
                <c:pt idx="1597">
                  <c:v>21.9379599587445</c:v>
                </c:pt>
                <c:pt idx="1598">
                  <c:v>21.9516969405596</c:v>
                </c:pt>
                <c:pt idx="1599">
                  <c:v>21.9654339223748</c:v>
                </c:pt>
                <c:pt idx="1600">
                  <c:v>21.9791709041899</c:v>
                </c:pt>
                <c:pt idx="1601">
                  <c:v>21.992907886005</c:v>
                </c:pt>
                <c:pt idx="1602">
                  <c:v>22.0066448678201</c:v>
                </c:pt>
                <c:pt idx="1603">
                  <c:v>22.0203818496352</c:v>
                </c:pt>
                <c:pt idx="1604">
                  <c:v>22.0341188314504</c:v>
                </c:pt>
                <c:pt idx="1605">
                  <c:v>22.0478558132655</c:v>
                </c:pt>
                <c:pt idx="1606">
                  <c:v>22.0615927950806</c:v>
                </c:pt>
                <c:pt idx="1607">
                  <c:v>22.0753297768957</c:v>
                </c:pt>
                <c:pt idx="1608">
                  <c:v>22.0890667587108</c:v>
                </c:pt>
                <c:pt idx="1609">
                  <c:v>22.1028037405259</c:v>
                </c:pt>
                <c:pt idx="1610">
                  <c:v>22.116540722341099</c:v>
                </c:pt>
                <c:pt idx="1611">
                  <c:v>22.1302777041562</c:v>
                </c:pt>
                <c:pt idx="1612">
                  <c:v>22.1440146859713</c:v>
                </c:pt>
                <c:pt idx="1613">
                  <c:v>22.1577516677864</c:v>
                </c:pt>
                <c:pt idx="1614">
                  <c:v>22.1714886496015</c:v>
                </c:pt>
                <c:pt idx="1615">
                  <c:v>22.185225631416699</c:v>
                </c:pt>
                <c:pt idx="1616">
                  <c:v>22.198962613231799</c:v>
                </c:pt>
                <c:pt idx="1617">
                  <c:v>22.2126995950469</c:v>
                </c:pt>
                <c:pt idx="1618">
                  <c:v>22.226436576862</c:v>
                </c:pt>
                <c:pt idx="1619">
                  <c:v>22.2401735586771</c:v>
                </c:pt>
                <c:pt idx="1620">
                  <c:v>22.253910540492299</c:v>
                </c:pt>
                <c:pt idx="1621">
                  <c:v>22.267647522307399</c:v>
                </c:pt>
                <c:pt idx="1622">
                  <c:v>22.281384504122499</c:v>
                </c:pt>
                <c:pt idx="1623">
                  <c:v>22.295121485937599</c:v>
                </c:pt>
                <c:pt idx="1624">
                  <c:v>22.3088584677527</c:v>
                </c:pt>
                <c:pt idx="1625">
                  <c:v>22.3225954495678</c:v>
                </c:pt>
                <c:pt idx="1626">
                  <c:v>22.336332431382999</c:v>
                </c:pt>
                <c:pt idx="1627">
                  <c:v>22.350069413198099</c:v>
                </c:pt>
                <c:pt idx="1628">
                  <c:v>22.363806395013199</c:v>
                </c:pt>
                <c:pt idx="1629">
                  <c:v>22.377543376828299</c:v>
                </c:pt>
                <c:pt idx="1630">
                  <c:v>22.391280358643399</c:v>
                </c:pt>
                <c:pt idx="1631">
                  <c:v>22.405017340458599</c:v>
                </c:pt>
                <c:pt idx="1632">
                  <c:v>22.418754322273699</c:v>
                </c:pt>
                <c:pt idx="1633">
                  <c:v>22.432491304088799</c:v>
                </c:pt>
                <c:pt idx="1634">
                  <c:v>22.446228285903899</c:v>
                </c:pt>
                <c:pt idx="1635">
                  <c:v>22.459965267718999</c:v>
                </c:pt>
                <c:pt idx="1636">
                  <c:v>22.473702249534199</c:v>
                </c:pt>
                <c:pt idx="1637">
                  <c:v>22.487439231349299</c:v>
                </c:pt>
                <c:pt idx="1638">
                  <c:v>22.501176213164399</c:v>
                </c:pt>
                <c:pt idx="1639">
                  <c:v>22.514913194979499</c:v>
                </c:pt>
                <c:pt idx="1640">
                  <c:v>22.528650176794599</c:v>
                </c:pt>
                <c:pt idx="1641">
                  <c:v>22.542387158609699</c:v>
                </c:pt>
                <c:pt idx="1642">
                  <c:v>22.556124140424899</c:v>
                </c:pt>
                <c:pt idx="1643">
                  <c:v>22.569861122239999</c:v>
                </c:pt>
                <c:pt idx="1644">
                  <c:v>22.583598104055099</c:v>
                </c:pt>
                <c:pt idx="1645">
                  <c:v>22.597335085870199</c:v>
                </c:pt>
                <c:pt idx="1646">
                  <c:v>22.611072067685299</c:v>
                </c:pt>
                <c:pt idx="1647">
                  <c:v>22.624809049500499</c:v>
                </c:pt>
                <c:pt idx="1648">
                  <c:v>22.638546031315599</c:v>
                </c:pt>
                <c:pt idx="1649">
                  <c:v>22.652283013130699</c:v>
                </c:pt>
                <c:pt idx="1650">
                  <c:v>22.666019994945799</c:v>
                </c:pt>
                <c:pt idx="1651">
                  <c:v>22.679756976760899</c:v>
                </c:pt>
                <c:pt idx="1652">
                  <c:v>22.693493958576099</c:v>
                </c:pt>
                <c:pt idx="1653">
                  <c:v>22.707230940391199</c:v>
                </c:pt>
                <c:pt idx="1654">
                  <c:v>22.720967922206299</c:v>
                </c:pt>
                <c:pt idx="1655">
                  <c:v>22.734704904021399</c:v>
                </c:pt>
                <c:pt idx="1656">
                  <c:v>22.748441885836499</c:v>
                </c:pt>
                <c:pt idx="1657">
                  <c:v>22.762178867651599</c:v>
                </c:pt>
                <c:pt idx="1658">
                  <c:v>22.775915849466799</c:v>
                </c:pt>
                <c:pt idx="1659">
                  <c:v>22.789652831281899</c:v>
                </c:pt>
                <c:pt idx="1660">
                  <c:v>22.803389813096999</c:v>
                </c:pt>
                <c:pt idx="1661">
                  <c:v>22.817126794912099</c:v>
                </c:pt>
                <c:pt idx="1662">
                  <c:v>22.830863776727199</c:v>
                </c:pt>
                <c:pt idx="1663">
                  <c:v>22.844600758542398</c:v>
                </c:pt>
                <c:pt idx="1664">
                  <c:v>22.858337740357499</c:v>
                </c:pt>
                <c:pt idx="1665">
                  <c:v>22.872074722172599</c:v>
                </c:pt>
                <c:pt idx="1666">
                  <c:v>22.885811703987699</c:v>
                </c:pt>
                <c:pt idx="1667">
                  <c:v>22.899548685802799</c:v>
                </c:pt>
                <c:pt idx="1668">
                  <c:v>22.913285667617998</c:v>
                </c:pt>
                <c:pt idx="1669">
                  <c:v>22.927022649433098</c:v>
                </c:pt>
                <c:pt idx="1670">
                  <c:v>22.940759631248199</c:v>
                </c:pt>
                <c:pt idx="1671">
                  <c:v>22.954496613063299</c:v>
                </c:pt>
                <c:pt idx="1672">
                  <c:v>22.968233594878399</c:v>
                </c:pt>
                <c:pt idx="1673">
                  <c:v>22.981970576693499</c:v>
                </c:pt>
                <c:pt idx="1674">
                  <c:v>22.995707558508698</c:v>
                </c:pt>
                <c:pt idx="1675">
                  <c:v>23.009444540323798</c:v>
                </c:pt>
                <c:pt idx="1676">
                  <c:v>23.023181522138898</c:v>
                </c:pt>
                <c:pt idx="1677">
                  <c:v>23.036918503953999</c:v>
                </c:pt>
                <c:pt idx="1678">
                  <c:v>23.050655485769099</c:v>
                </c:pt>
                <c:pt idx="1679">
                  <c:v>23.064392467584302</c:v>
                </c:pt>
                <c:pt idx="1680">
                  <c:v>23.078129449399398</c:v>
                </c:pt>
                <c:pt idx="1681">
                  <c:v>23.091866431214498</c:v>
                </c:pt>
                <c:pt idx="1682">
                  <c:v>23.105603413029598</c:v>
                </c:pt>
                <c:pt idx="1683">
                  <c:v>23.119340394844698</c:v>
                </c:pt>
                <c:pt idx="1684">
                  <c:v>23.133077376659902</c:v>
                </c:pt>
                <c:pt idx="1685">
                  <c:v>23.146814358475002</c:v>
                </c:pt>
                <c:pt idx="1686">
                  <c:v>23.160551340290102</c:v>
                </c:pt>
                <c:pt idx="1687">
                  <c:v>23.174288322105198</c:v>
                </c:pt>
                <c:pt idx="1688">
                  <c:v>23.188025303920298</c:v>
                </c:pt>
                <c:pt idx="1689">
                  <c:v>23.201762285735398</c:v>
                </c:pt>
                <c:pt idx="1690">
                  <c:v>23.215499267550602</c:v>
                </c:pt>
                <c:pt idx="1691">
                  <c:v>23.229236249365702</c:v>
                </c:pt>
                <c:pt idx="1692">
                  <c:v>23.242973231180802</c:v>
                </c:pt>
                <c:pt idx="1693">
                  <c:v>23.256710212995898</c:v>
                </c:pt>
                <c:pt idx="1694">
                  <c:v>23.270447194810998</c:v>
                </c:pt>
                <c:pt idx="1695">
                  <c:v>23.284184176626201</c:v>
                </c:pt>
                <c:pt idx="1696">
                  <c:v>23.297921158441302</c:v>
                </c:pt>
                <c:pt idx="1697">
                  <c:v>23.311658140256402</c:v>
                </c:pt>
                <c:pt idx="1698">
                  <c:v>23.325395122071502</c:v>
                </c:pt>
                <c:pt idx="1699">
                  <c:v>23.339132103886602</c:v>
                </c:pt>
                <c:pt idx="1700">
                  <c:v>23.352869085701698</c:v>
                </c:pt>
                <c:pt idx="1701">
                  <c:v>23.366606067516901</c:v>
                </c:pt>
                <c:pt idx="1702">
                  <c:v>23.380343049332001</c:v>
                </c:pt>
                <c:pt idx="1703">
                  <c:v>23.394080031147102</c:v>
                </c:pt>
                <c:pt idx="1704">
                  <c:v>23.407817012962202</c:v>
                </c:pt>
                <c:pt idx="1705">
                  <c:v>23.421553994777302</c:v>
                </c:pt>
                <c:pt idx="1706">
                  <c:v>23.435290976592501</c:v>
                </c:pt>
                <c:pt idx="1707">
                  <c:v>23.449027958407601</c:v>
                </c:pt>
                <c:pt idx="1708">
                  <c:v>23.462764940222701</c:v>
                </c:pt>
                <c:pt idx="1709">
                  <c:v>23.476501922037802</c:v>
                </c:pt>
                <c:pt idx="1710">
                  <c:v>23.490238903852902</c:v>
                </c:pt>
                <c:pt idx="1711">
                  <c:v>23.503975885668101</c:v>
                </c:pt>
                <c:pt idx="1712">
                  <c:v>23.517712867483201</c:v>
                </c:pt>
                <c:pt idx="1713">
                  <c:v>23.531449849298301</c:v>
                </c:pt>
                <c:pt idx="1714">
                  <c:v>23.545186831113401</c:v>
                </c:pt>
                <c:pt idx="1715">
                  <c:v>23.558923812928501</c:v>
                </c:pt>
                <c:pt idx="1716">
                  <c:v>23.572660794743602</c:v>
                </c:pt>
                <c:pt idx="1717">
                  <c:v>23.586397776558801</c:v>
                </c:pt>
                <c:pt idx="1718">
                  <c:v>23.600134758373901</c:v>
                </c:pt>
                <c:pt idx="1719">
                  <c:v>23.613871740189001</c:v>
                </c:pt>
                <c:pt idx="1720">
                  <c:v>23.627608722004101</c:v>
                </c:pt>
                <c:pt idx="1721">
                  <c:v>23.641345703819201</c:v>
                </c:pt>
                <c:pt idx="1722">
                  <c:v>23.655082685634401</c:v>
                </c:pt>
                <c:pt idx="1723">
                  <c:v>23.668819667449501</c:v>
                </c:pt>
                <c:pt idx="1724">
                  <c:v>23.682556649264601</c:v>
                </c:pt>
                <c:pt idx="1725">
                  <c:v>23.696293631079701</c:v>
                </c:pt>
                <c:pt idx="1726">
                  <c:v>23.710030612894801</c:v>
                </c:pt>
                <c:pt idx="1727">
                  <c:v>23.723767594710001</c:v>
                </c:pt>
                <c:pt idx="1728">
                  <c:v>23.737504576525101</c:v>
                </c:pt>
                <c:pt idx="1729">
                  <c:v>23.751241558340201</c:v>
                </c:pt>
                <c:pt idx="1730">
                  <c:v>23.764978540155301</c:v>
                </c:pt>
                <c:pt idx="1731">
                  <c:v>23.778715521970401</c:v>
                </c:pt>
                <c:pt idx="1732">
                  <c:v>23.792452503785501</c:v>
                </c:pt>
                <c:pt idx="1733">
                  <c:v>23.806189485600701</c:v>
                </c:pt>
                <c:pt idx="1734">
                  <c:v>23.819926467415801</c:v>
                </c:pt>
                <c:pt idx="1735">
                  <c:v>23.833663449230901</c:v>
                </c:pt>
                <c:pt idx="1736">
                  <c:v>23.847400431046001</c:v>
                </c:pt>
                <c:pt idx="1737">
                  <c:v>23.861137412861101</c:v>
                </c:pt>
                <c:pt idx="1738">
                  <c:v>23.874874394676301</c:v>
                </c:pt>
                <c:pt idx="1739">
                  <c:v>23.888611376491401</c:v>
                </c:pt>
                <c:pt idx="1740">
                  <c:v>23.902348358306501</c:v>
                </c:pt>
                <c:pt idx="1741">
                  <c:v>23.916085340121601</c:v>
                </c:pt>
                <c:pt idx="1742">
                  <c:v>23.929822321936701</c:v>
                </c:pt>
                <c:pt idx="1743">
                  <c:v>23.943559303751901</c:v>
                </c:pt>
                <c:pt idx="1744">
                  <c:v>23.957296285567001</c:v>
                </c:pt>
                <c:pt idx="1745">
                  <c:v>23.971033267382101</c:v>
                </c:pt>
                <c:pt idx="1746">
                  <c:v>23.984770249197201</c:v>
                </c:pt>
                <c:pt idx="1747">
                  <c:v>23.998507231012301</c:v>
                </c:pt>
                <c:pt idx="1748">
                  <c:v>24.012244212827401</c:v>
                </c:pt>
                <c:pt idx="1749">
                  <c:v>24.025981194642601</c:v>
                </c:pt>
                <c:pt idx="1750">
                  <c:v>24.039718176457701</c:v>
                </c:pt>
                <c:pt idx="1751">
                  <c:v>24.053455158272801</c:v>
                </c:pt>
                <c:pt idx="1752">
                  <c:v>24.067192140087901</c:v>
                </c:pt>
                <c:pt idx="1753">
                  <c:v>24.080929121903001</c:v>
                </c:pt>
                <c:pt idx="1754">
                  <c:v>24.0946661037182</c:v>
                </c:pt>
                <c:pt idx="1755">
                  <c:v>24.1084030855333</c:v>
                </c:pt>
                <c:pt idx="1756">
                  <c:v>24.122140067348401</c:v>
                </c:pt>
                <c:pt idx="1757">
                  <c:v>24.135877049163501</c:v>
                </c:pt>
                <c:pt idx="1758">
                  <c:v>24.149614030978601</c:v>
                </c:pt>
                <c:pt idx="1759">
                  <c:v>24.1633510127938</c:v>
                </c:pt>
                <c:pt idx="1760">
                  <c:v>24.1770879946089</c:v>
                </c:pt>
                <c:pt idx="1761">
                  <c:v>24.190824976424</c:v>
                </c:pt>
                <c:pt idx="1762">
                  <c:v>24.204561958239101</c:v>
                </c:pt>
                <c:pt idx="1763">
                  <c:v>24.218298940054201</c:v>
                </c:pt>
                <c:pt idx="1764">
                  <c:v>24.232035921869301</c:v>
                </c:pt>
                <c:pt idx="1765">
                  <c:v>24.2457729036845</c:v>
                </c:pt>
                <c:pt idx="1766">
                  <c:v>24.2595098854996</c:v>
                </c:pt>
                <c:pt idx="1767">
                  <c:v>24.2732468673147</c:v>
                </c:pt>
                <c:pt idx="1768">
                  <c:v>24.2869838491298</c:v>
                </c:pt>
                <c:pt idx="1769">
                  <c:v>24.300720830944901</c:v>
                </c:pt>
                <c:pt idx="1770">
                  <c:v>24.3144578127601</c:v>
                </c:pt>
                <c:pt idx="1771">
                  <c:v>24.3281947945752</c:v>
                </c:pt>
                <c:pt idx="1772">
                  <c:v>24.3419317763903</c:v>
                </c:pt>
                <c:pt idx="1773">
                  <c:v>24.3556687582054</c:v>
                </c:pt>
                <c:pt idx="1774">
                  <c:v>24.3694057400205</c:v>
                </c:pt>
                <c:pt idx="1775">
                  <c:v>24.3831427218357</c:v>
                </c:pt>
                <c:pt idx="1776">
                  <c:v>24.3968797036508</c:v>
                </c:pt>
                <c:pt idx="1777">
                  <c:v>24.4106166854659</c:v>
                </c:pt>
                <c:pt idx="1778">
                  <c:v>24.424353667281</c:v>
                </c:pt>
                <c:pt idx="1779">
                  <c:v>24.4380906490961</c:v>
                </c:pt>
                <c:pt idx="1780">
                  <c:v>24.4518276309112</c:v>
                </c:pt>
                <c:pt idx="1781">
                  <c:v>24.4655646127264</c:v>
                </c:pt>
                <c:pt idx="1782">
                  <c:v>24.4793015945415</c:v>
                </c:pt>
                <c:pt idx="1783">
                  <c:v>24.4930385763566</c:v>
                </c:pt>
                <c:pt idx="1784">
                  <c:v>24.5067755581717</c:v>
                </c:pt>
                <c:pt idx="1785">
                  <c:v>24.5205125399868</c:v>
                </c:pt>
                <c:pt idx="1786">
                  <c:v>24.534249521802</c:v>
                </c:pt>
                <c:pt idx="1787">
                  <c:v>24.5479865036171</c:v>
                </c:pt>
                <c:pt idx="1788">
                  <c:v>24.5617234854322</c:v>
                </c:pt>
                <c:pt idx="1789">
                  <c:v>24.5754604672473</c:v>
                </c:pt>
                <c:pt idx="1790">
                  <c:v>24.5891974490624</c:v>
                </c:pt>
                <c:pt idx="1791">
                  <c:v>24.6029344308775</c:v>
                </c:pt>
                <c:pt idx="1792">
                  <c:v>24.6166714126927</c:v>
                </c:pt>
                <c:pt idx="1793">
                  <c:v>24.6304083945078</c:v>
                </c:pt>
                <c:pt idx="1794">
                  <c:v>24.6441453763229</c:v>
                </c:pt>
                <c:pt idx="1795">
                  <c:v>24.657882358138</c:v>
                </c:pt>
                <c:pt idx="1796">
                  <c:v>24.6716193399531</c:v>
                </c:pt>
                <c:pt idx="1797">
                  <c:v>24.6853563217683</c:v>
                </c:pt>
                <c:pt idx="1798">
                  <c:v>24.6990933035834</c:v>
                </c:pt>
                <c:pt idx="1799">
                  <c:v>24.7128302853985</c:v>
                </c:pt>
                <c:pt idx="1800">
                  <c:v>24.7265672672136</c:v>
                </c:pt>
                <c:pt idx="1801">
                  <c:v>24.7403042490287</c:v>
                </c:pt>
                <c:pt idx="1802">
                  <c:v>24.7540412308439</c:v>
                </c:pt>
                <c:pt idx="1803">
                  <c:v>24.767778212659</c:v>
                </c:pt>
                <c:pt idx="1804">
                  <c:v>24.7815151944741</c:v>
                </c:pt>
                <c:pt idx="1805">
                  <c:v>24.7952521762892</c:v>
                </c:pt>
                <c:pt idx="1806">
                  <c:v>24.8089891581043</c:v>
                </c:pt>
                <c:pt idx="1807">
                  <c:v>24.8227261399194</c:v>
                </c:pt>
                <c:pt idx="1808">
                  <c:v>24.836463121734599</c:v>
                </c:pt>
                <c:pt idx="1809">
                  <c:v>24.8502001035497</c:v>
                </c:pt>
                <c:pt idx="1810">
                  <c:v>24.8639370853648</c:v>
                </c:pt>
                <c:pt idx="1811">
                  <c:v>24.8776740671799</c:v>
                </c:pt>
                <c:pt idx="1812">
                  <c:v>24.891411048995</c:v>
                </c:pt>
                <c:pt idx="1813">
                  <c:v>24.905148030810199</c:v>
                </c:pt>
                <c:pt idx="1814">
                  <c:v>24.918885012625299</c:v>
                </c:pt>
                <c:pt idx="1815">
                  <c:v>24.9326219944404</c:v>
                </c:pt>
                <c:pt idx="1816">
                  <c:v>24.9463589762555</c:v>
                </c:pt>
                <c:pt idx="1817">
                  <c:v>24.9600959580706</c:v>
                </c:pt>
                <c:pt idx="1818">
                  <c:v>24.973832939885799</c:v>
                </c:pt>
                <c:pt idx="1819">
                  <c:v>24.987569921700899</c:v>
                </c:pt>
                <c:pt idx="1820">
                  <c:v>25.001306903515999</c:v>
                </c:pt>
                <c:pt idx="1821">
                  <c:v>25.015043885331099</c:v>
                </c:pt>
                <c:pt idx="1822">
                  <c:v>25.0287808671462</c:v>
                </c:pt>
                <c:pt idx="1823">
                  <c:v>25.0425178489613</c:v>
                </c:pt>
                <c:pt idx="1824">
                  <c:v>25.056254830776499</c:v>
                </c:pt>
                <c:pt idx="1825">
                  <c:v>25.069991812591599</c:v>
                </c:pt>
                <c:pt idx="1826">
                  <c:v>25.083728794406699</c:v>
                </c:pt>
                <c:pt idx="1827">
                  <c:v>25.097465776221799</c:v>
                </c:pt>
                <c:pt idx="1828">
                  <c:v>25.111202758036899</c:v>
                </c:pt>
                <c:pt idx="1829">
                  <c:v>25.124939739852099</c:v>
                </c:pt>
                <c:pt idx="1830">
                  <c:v>25.138676721667199</c:v>
                </c:pt>
                <c:pt idx="1831">
                  <c:v>25.152413703482299</c:v>
                </c:pt>
                <c:pt idx="1832">
                  <c:v>25.166150685297399</c:v>
                </c:pt>
                <c:pt idx="1833">
                  <c:v>25.179887667112499</c:v>
                </c:pt>
                <c:pt idx="1834">
                  <c:v>25.193624648927699</c:v>
                </c:pt>
                <c:pt idx="1835">
                  <c:v>25.207361630742799</c:v>
                </c:pt>
                <c:pt idx="1836">
                  <c:v>25.221098612557899</c:v>
                </c:pt>
                <c:pt idx="1837">
                  <c:v>25.234835594372999</c:v>
                </c:pt>
                <c:pt idx="1838">
                  <c:v>25.248572576188099</c:v>
                </c:pt>
                <c:pt idx="1839">
                  <c:v>25.262309558003199</c:v>
                </c:pt>
                <c:pt idx="1840">
                  <c:v>25.276046539818399</c:v>
                </c:pt>
                <c:pt idx="1841">
                  <c:v>25.289783521633499</c:v>
                </c:pt>
                <c:pt idx="1842">
                  <c:v>25.303520503448599</c:v>
                </c:pt>
                <c:pt idx="1843">
                  <c:v>25.317257485263699</c:v>
                </c:pt>
                <c:pt idx="1844">
                  <c:v>25.330994467078799</c:v>
                </c:pt>
                <c:pt idx="1845">
                  <c:v>25.344731448893999</c:v>
                </c:pt>
                <c:pt idx="1846">
                  <c:v>25.358468430709099</c:v>
                </c:pt>
                <c:pt idx="1847">
                  <c:v>25.372205412524199</c:v>
                </c:pt>
                <c:pt idx="1848">
                  <c:v>25.385942394339299</c:v>
                </c:pt>
                <c:pt idx="1849">
                  <c:v>25.399679376154399</c:v>
                </c:pt>
                <c:pt idx="1850">
                  <c:v>25.413416357969599</c:v>
                </c:pt>
                <c:pt idx="1851">
                  <c:v>25.427153339784699</c:v>
                </c:pt>
                <c:pt idx="1852">
                  <c:v>25.440890321599799</c:v>
                </c:pt>
                <c:pt idx="1853">
                  <c:v>25.454627303414899</c:v>
                </c:pt>
                <c:pt idx="1854">
                  <c:v>25.468364285229999</c:v>
                </c:pt>
                <c:pt idx="1855">
                  <c:v>25.482101267045099</c:v>
                </c:pt>
                <c:pt idx="1856">
                  <c:v>25.495838248860299</c:v>
                </c:pt>
                <c:pt idx="1857">
                  <c:v>25.509575230675399</c:v>
                </c:pt>
                <c:pt idx="1858">
                  <c:v>25.523312212490499</c:v>
                </c:pt>
                <c:pt idx="1859">
                  <c:v>25.537049194305599</c:v>
                </c:pt>
                <c:pt idx="1860">
                  <c:v>25.550786176120699</c:v>
                </c:pt>
                <c:pt idx="1861">
                  <c:v>25.564523157935898</c:v>
                </c:pt>
                <c:pt idx="1862">
                  <c:v>25.578260139750999</c:v>
                </c:pt>
                <c:pt idx="1863">
                  <c:v>25.591997121566099</c:v>
                </c:pt>
                <c:pt idx="1864">
                  <c:v>25.605734103381199</c:v>
                </c:pt>
                <c:pt idx="1865">
                  <c:v>25.619471085196299</c:v>
                </c:pt>
                <c:pt idx="1866">
                  <c:v>25.633208067011399</c:v>
                </c:pt>
                <c:pt idx="1867">
                  <c:v>25.646945048826598</c:v>
                </c:pt>
                <c:pt idx="1868">
                  <c:v>25.660682030641699</c:v>
                </c:pt>
                <c:pt idx="1869">
                  <c:v>25.674419012456799</c:v>
                </c:pt>
                <c:pt idx="1870">
                  <c:v>25.688155994271899</c:v>
                </c:pt>
                <c:pt idx="1871">
                  <c:v>25.701892976086999</c:v>
                </c:pt>
                <c:pt idx="1872">
                  <c:v>25.715629957902198</c:v>
                </c:pt>
                <c:pt idx="1873">
                  <c:v>25.729366939717298</c:v>
                </c:pt>
                <c:pt idx="1874">
                  <c:v>25.743103921532398</c:v>
                </c:pt>
                <c:pt idx="1875">
                  <c:v>25.756840903347499</c:v>
                </c:pt>
                <c:pt idx="1876">
                  <c:v>25.770577885162599</c:v>
                </c:pt>
                <c:pt idx="1877">
                  <c:v>25.784314866977802</c:v>
                </c:pt>
                <c:pt idx="1878">
                  <c:v>25.798051848792898</c:v>
                </c:pt>
                <c:pt idx="1879">
                  <c:v>25.811788830607998</c:v>
                </c:pt>
                <c:pt idx="1880">
                  <c:v>25.825525812423098</c:v>
                </c:pt>
                <c:pt idx="1881">
                  <c:v>25.839262794238198</c:v>
                </c:pt>
                <c:pt idx="1882">
                  <c:v>25.852999776053299</c:v>
                </c:pt>
                <c:pt idx="1883">
                  <c:v>25.866736757868502</c:v>
                </c:pt>
                <c:pt idx="1884">
                  <c:v>25.880473739683602</c:v>
                </c:pt>
                <c:pt idx="1885">
                  <c:v>25.894210721498698</c:v>
                </c:pt>
                <c:pt idx="1886">
                  <c:v>25.907947703313798</c:v>
                </c:pt>
                <c:pt idx="1887">
                  <c:v>25.921684685128898</c:v>
                </c:pt>
                <c:pt idx="1888">
                  <c:v>25.935421666944102</c:v>
                </c:pt>
                <c:pt idx="1889">
                  <c:v>25.949158648759202</c:v>
                </c:pt>
                <c:pt idx="1890">
                  <c:v>25.962895630574302</c:v>
                </c:pt>
                <c:pt idx="1891">
                  <c:v>25.976632612389398</c:v>
                </c:pt>
                <c:pt idx="1892">
                  <c:v>25.990369594204498</c:v>
                </c:pt>
                <c:pt idx="1893">
                  <c:v>26.004106576019701</c:v>
                </c:pt>
                <c:pt idx="1894">
                  <c:v>26.017843557834802</c:v>
                </c:pt>
                <c:pt idx="1895">
                  <c:v>26.031580539649902</c:v>
                </c:pt>
                <c:pt idx="1896">
                  <c:v>26.045317521465002</c:v>
                </c:pt>
                <c:pt idx="1897">
                  <c:v>26.059054503280102</c:v>
                </c:pt>
                <c:pt idx="1898">
                  <c:v>26.072791485095198</c:v>
                </c:pt>
                <c:pt idx="1899">
                  <c:v>26.086528466910401</c:v>
                </c:pt>
                <c:pt idx="1900">
                  <c:v>26.100265448725501</c:v>
                </c:pt>
                <c:pt idx="1901">
                  <c:v>26.114002430540602</c:v>
                </c:pt>
                <c:pt idx="1902">
                  <c:v>26.127739412355702</c:v>
                </c:pt>
                <c:pt idx="1903">
                  <c:v>26.141476394170802</c:v>
                </c:pt>
                <c:pt idx="1904">
                  <c:v>26.155213375986001</c:v>
                </c:pt>
                <c:pt idx="1905">
                  <c:v>26.168950357801101</c:v>
                </c:pt>
                <c:pt idx="1906">
                  <c:v>26.182687339616201</c:v>
                </c:pt>
                <c:pt idx="1907">
                  <c:v>26.196424321431302</c:v>
                </c:pt>
                <c:pt idx="1908">
                  <c:v>26.210161303246402</c:v>
                </c:pt>
                <c:pt idx="1909">
                  <c:v>26.223898285061601</c:v>
                </c:pt>
                <c:pt idx="1910">
                  <c:v>26.237635266876701</c:v>
                </c:pt>
                <c:pt idx="1911">
                  <c:v>26.251372248691801</c:v>
                </c:pt>
                <c:pt idx="1912">
                  <c:v>26.265109230506901</c:v>
                </c:pt>
                <c:pt idx="1913">
                  <c:v>26.278846212322001</c:v>
                </c:pt>
                <c:pt idx="1914">
                  <c:v>26.292583194137102</c:v>
                </c:pt>
                <c:pt idx="1915">
                  <c:v>26.306320175952301</c:v>
                </c:pt>
                <c:pt idx="1916">
                  <c:v>26.320057157767401</c:v>
                </c:pt>
                <c:pt idx="1917">
                  <c:v>26.333794139582501</c:v>
                </c:pt>
                <c:pt idx="1918">
                  <c:v>26.347531121397601</c:v>
                </c:pt>
                <c:pt idx="1919">
                  <c:v>26.361268103212701</c:v>
                </c:pt>
                <c:pt idx="1920">
                  <c:v>26.375005085027901</c:v>
                </c:pt>
                <c:pt idx="1921">
                  <c:v>26.388742066843001</c:v>
                </c:pt>
                <c:pt idx="1922">
                  <c:v>26.402479048658101</c:v>
                </c:pt>
                <c:pt idx="1923">
                  <c:v>26.416216030473201</c:v>
                </c:pt>
                <c:pt idx="1924">
                  <c:v>26.429953012288301</c:v>
                </c:pt>
                <c:pt idx="1925">
                  <c:v>26.443689994103501</c:v>
                </c:pt>
                <c:pt idx="1926">
                  <c:v>26.457426975918601</c:v>
                </c:pt>
                <c:pt idx="1927">
                  <c:v>26.471163957733701</c:v>
                </c:pt>
                <c:pt idx="1928">
                  <c:v>26.484900939548801</c:v>
                </c:pt>
                <c:pt idx="1929">
                  <c:v>26.498637921363901</c:v>
                </c:pt>
                <c:pt idx="1930">
                  <c:v>26.512374903179001</c:v>
                </c:pt>
                <c:pt idx="1931">
                  <c:v>26.526111884994201</c:v>
                </c:pt>
                <c:pt idx="1932">
                  <c:v>26.539848866809301</c:v>
                </c:pt>
                <c:pt idx="1933">
                  <c:v>26.553585848624401</c:v>
                </c:pt>
                <c:pt idx="1934">
                  <c:v>26.567322830439501</c:v>
                </c:pt>
                <c:pt idx="1935">
                  <c:v>26.581059812254601</c:v>
                </c:pt>
                <c:pt idx="1936">
                  <c:v>26.594796794069801</c:v>
                </c:pt>
                <c:pt idx="1937">
                  <c:v>26.608533775884901</c:v>
                </c:pt>
                <c:pt idx="1938">
                  <c:v>26.622270757700001</c:v>
                </c:pt>
                <c:pt idx="1939">
                  <c:v>26.636007739515101</c:v>
                </c:pt>
                <c:pt idx="1940">
                  <c:v>26.649744721330201</c:v>
                </c:pt>
                <c:pt idx="1941">
                  <c:v>26.663481703145401</c:v>
                </c:pt>
                <c:pt idx="1942">
                  <c:v>26.677218684960501</c:v>
                </c:pt>
                <c:pt idx="1943">
                  <c:v>26.690955666775601</c:v>
                </c:pt>
                <c:pt idx="1944">
                  <c:v>26.704692648590701</c:v>
                </c:pt>
                <c:pt idx="1945">
                  <c:v>26.718429630405801</c:v>
                </c:pt>
                <c:pt idx="1946">
                  <c:v>26.732166612220901</c:v>
                </c:pt>
                <c:pt idx="1947">
                  <c:v>26.745903594036101</c:v>
                </c:pt>
                <c:pt idx="1948">
                  <c:v>26.759640575851201</c:v>
                </c:pt>
                <c:pt idx="1949">
                  <c:v>26.773377557666301</c:v>
                </c:pt>
                <c:pt idx="1950">
                  <c:v>26.787114539481401</c:v>
                </c:pt>
                <c:pt idx="1951">
                  <c:v>26.800851521296501</c:v>
                </c:pt>
                <c:pt idx="1952">
                  <c:v>26.8145885031117</c:v>
                </c:pt>
                <c:pt idx="1953">
                  <c:v>26.8283254849268</c:v>
                </c:pt>
                <c:pt idx="1954">
                  <c:v>26.842062466741901</c:v>
                </c:pt>
                <c:pt idx="1955">
                  <c:v>26.855799448557001</c:v>
                </c:pt>
                <c:pt idx="1956">
                  <c:v>26.869536430372101</c:v>
                </c:pt>
                <c:pt idx="1957">
                  <c:v>26.8832734121873</c:v>
                </c:pt>
                <c:pt idx="1958">
                  <c:v>26.8970103940024</c:v>
                </c:pt>
                <c:pt idx="1959">
                  <c:v>26.9107473758175</c:v>
                </c:pt>
                <c:pt idx="1960">
                  <c:v>26.924484357632601</c:v>
                </c:pt>
                <c:pt idx="1961">
                  <c:v>26.938221339447701</c:v>
                </c:pt>
                <c:pt idx="1962">
                  <c:v>26.951958321262801</c:v>
                </c:pt>
                <c:pt idx="1963">
                  <c:v>26.965695303078</c:v>
                </c:pt>
                <c:pt idx="1964">
                  <c:v>26.9794322848931</c:v>
                </c:pt>
                <c:pt idx="1965">
                  <c:v>26.9931692667082</c:v>
                </c:pt>
                <c:pt idx="1966">
                  <c:v>27.0069062485233</c:v>
                </c:pt>
                <c:pt idx="1967">
                  <c:v>27.020643230338401</c:v>
                </c:pt>
                <c:pt idx="1968">
                  <c:v>27.0343802121536</c:v>
                </c:pt>
                <c:pt idx="1969">
                  <c:v>27.0481171939687</c:v>
                </c:pt>
                <c:pt idx="1970">
                  <c:v>27.0618541757838</c:v>
                </c:pt>
                <c:pt idx="1971">
                  <c:v>27.0755911575989</c:v>
                </c:pt>
                <c:pt idx="1972">
                  <c:v>27.089328139414</c:v>
                </c:pt>
                <c:pt idx="1973">
                  <c:v>27.1030651212291</c:v>
                </c:pt>
                <c:pt idx="1974">
                  <c:v>27.1168021030443</c:v>
                </c:pt>
                <c:pt idx="1975">
                  <c:v>27.1305390848594</c:v>
                </c:pt>
                <c:pt idx="1976">
                  <c:v>27.1442760666745</c:v>
                </c:pt>
                <c:pt idx="1977">
                  <c:v>27.1580130484896</c:v>
                </c:pt>
                <c:pt idx="1978">
                  <c:v>27.1717500303047</c:v>
                </c:pt>
                <c:pt idx="1979">
                  <c:v>27.1854870121199</c:v>
                </c:pt>
                <c:pt idx="1980">
                  <c:v>27.199223993935</c:v>
                </c:pt>
                <c:pt idx="1981">
                  <c:v>27.2129609757501</c:v>
                </c:pt>
                <c:pt idx="1982">
                  <c:v>27.2266979575652</c:v>
                </c:pt>
                <c:pt idx="1983">
                  <c:v>27.2404349393803</c:v>
                </c:pt>
                <c:pt idx="1984">
                  <c:v>27.2541719211955</c:v>
                </c:pt>
                <c:pt idx="1985">
                  <c:v>27.2679089030106</c:v>
                </c:pt>
                <c:pt idx="1986">
                  <c:v>27.2816458848257</c:v>
                </c:pt>
                <c:pt idx="1987">
                  <c:v>27.2953828666408</c:v>
                </c:pt>
                <c:pt idx="1988">
                  <c:v>27.3091198484559</c:v>
                </c:pt>
                <c:pt idx="1989">
                  <c:v>27.322856830271</c:v>
                </c:pt>
                <c:pt idx="1990">
                  <c:v>27.3365938120862</c:v>
                </c:pt>
                <c:pt idx="1991">
                  <c:v>27.3503307939013</c:v>
                </c:pt>
                <c:pt idx="1992">
                  <c:v>27.3640677757164</c:v>
                </c:pt>
                <c:pt idx="1993">
                  <c:v>27.3778047575315</c:v>
                </c:pt>
                <c:pt idx="1994">
                  <c:v>27.3915417393466</c:v>
                </c:pt>
                <c:pt idx="1995">
                  <c:v>27.4052787211618</c:v>
                </c:pt>
                <c:pt idx="1996">
                  <c:v>27.4190157029769</c:v>
                </c:pt>
                <c:pt idx="1997">
                  <c:v>27.432752684792</c:v>
                </c:pt>
                <c:pt idx="1998">
                  <c:v>27.4464896666071</c:v>
                </c:pt>
                <c:pt idx="1999">
                  <c:v>27.4602266484222</c:v>
                </c:pt>
                <c:pt idx="2000">
                  <c:v>27.4739636302374</c:v>
                </c:pt>
                <c:pt idx="2001">
                  <c:v>27.4877006120525</c:v>
                </c:pt>
                <c:pt idx="2002">
                  <c:v>27.5014375938676</c:v>
                </c:pt>
                <c:pt idx="2003">
                  <c:v>27.5151745756827</c:v>
                </c:pt>
                <c:pt idx="2004">
                  <c:v>27.5289115574978</c:v>
                </c:pt>
                <c:pt idx="2005">
                  <c:v>27.5426485393129</c:v>
                </c:pt>
                <c:pt idx="2006">
                  <c:v>27.556385521128099</c:v>
                </c:pt>
                <c:pt idx="2007">
                  <c:v>27.5701225029432</c:v>
                </c:pt>
                <c:pt idx="2008">
                  <c:v>27.5838594847583</c:v>
                </c:pt>
                <c:pt idx="2009">
                  <c:v>27.5975964665734</c:v>
                </c:pt>
                <c:pt idx="2010">
                  <c:v>27.6113334483885</c:v>
                </c:pt>
                <c:pt idx="2011">
                  <c:v>27.625070430203699</c:v>
                </c:pt>
                <c:pt idx="2012">
                  <c:v>27.638807412018799</c:v>
                </c:pt>
                <c:pt idx="2013">
                  <c:v>27.6525443938339</c:v>
                </c:pt>
                <c:pt idx="2014">
                  <c:v>27.666281375649</c:v>
                </c:pt>
                <c:pt idx="2015">
                  <c:v>27.6800183574641</c:v>
                </c:pt>
                <c:pt idx="2016">
                  <c:v>27.6937553392792</c:v>
                </c:pt>
                <c:pt idx="2017">
                  <c:v>27.707492321094399</c:v>
                </c:pt>
                <c:pt idx="2018">
                  <c:v>27.721229302909499</c:v>
                </c:pt>
                <c:pt idx="2019">
                  <c:v>27.734966284724599</c:v>
                </c:pt>
                <c:pt idx="2020">
                  <c:v>27.7487032665397</c:v>
                </c:pt>
                <c:pt idx="2021">
                  <c:v>27.7624402483548</c:v>
                </c:pt>
                <c:pt idx="2022">
                  <c:v>27.776177230169999</c:v>
                </c:pt>
                <c:pt idx="2023">
                  <c:v>27.789914211985099</c:v>
                </c:pt>
                <c:pt idx="2024">
                  <c:v>27.803651193800199</c:v>
                </c:pt>
                <c:pt idx="2025">
                  <c:v>27.817388175615299</c:v>
                </c:pt>
                <c:pt idx="2026">
                  <c:v>27.831125157430399</c:v>
                </c:pt>
                <c:pt idx="2027">
                  <c:v>27.844862139245599</c:v>
                </c:pt>
                <c:pt idx="2028">
                  <c:v>27.858599121060699</c:v>
                </c:pt>
                <c:pt idx="2029">
                  <c:v>27.872336102875799</c:v>
                </c:pt>
                <c:pt idx="2030">
                  <c:v>27.886073084690899</c:v>
                </c:pt>
                <c:pt idx="2031">
                  <c:v>27.899810066505999</c:v>
                </c:pt>
                <c:pt idx="2032">
                  <c:v>27.913547048321099</c:v>
                </c:pt>
                <c:pt idx="2033">
                  <c:v>27.927284030136299</c:v>
                </c:pt>
                <c:pt idx="2034">
                  <c:v>27.941021011951399</c:v>
                </c:pt>
                <c:pt idx="2035">
                  <c:v>27.954757993766499</c:v>
                </c:pt>
                <c:pt idx="2036">
                  <c:v>27.968494975581599</c:v>
                </c:pt>
                <c:pt idx="2037">
                  <c:v>27.982231957396699</c:v>
                </c:pt>
                <c:pt idx="2038">
                  <c:v>27.995968939211899</c:v>
                </c:pt>
                <c:pt idx="2039">
                  <c:v>28.009705921026999</c:v>
                </c:pt>
                <c:pt idx="2040">
                  <c:v>28.023442902842099</c:v>
                </c:pt>
                <c:pt idx="2041">
                  <c:v>28.037179884657199</c:v>
                </c:pt>
                <c:pt idx="2042">
                  <c:v>28.050916866472299</c:v>
                </c:pt>
                <c:pt idx="2043">
                  <c:v>28.064653848287499</c:v>
                </c:pt>
                <c:pt idx="2044">
                  <c:v>28.078390830102599</c:v>
                </c:pt>
                <c:pt idx="2045">
                  <c:v>28.092127811917699</c:v>
                </c:pt>
                <c:pt idx="2046">
                  <c:v>28.105864793732799</c:v>
                </c:pt>
                <c:pt idx="2047">
                  <c:v>28.119601775547899</c:v>
                </c:pt>
                <c:pt idx="2048">
                  <c:v>28.133338757362999</c:v>
                </c:pt>
                <c:pt idx="2049">
                  <c:v>28.147075739178199</c:v>
                </c:pt>
                <c:pt idx="2050">
                  <c:v>28.160812720993299</c:v>
                </c:pt>
                <c:pt idx="2051">
                  <c:v>28.174549702808399</c:v>
                </c:pt>
                <c:pt idx="2052">
                  <c:v>28.188286684623499</c:v>
                </c:pt>
                <c:pt idx="2053">
                  <c:v>28.202023666438599</c:v>
                </c:pt>
                <c:pt idx="2054">
                  <c:v>28.215760648253799</c:v>
                </c:pt>
                <c:pt idx="2055">
                  <c:v>28.229497630068899</c:v>
                </c:pt>
                <c:pt idx="2056">
                  <c:v>28.243234611883999</c:v>
                </c:pt>
                <c:pt idx="2057">
                  <c:v>28.256971593699099</c:v>
                </c:pt>
                <c:pt idx="2058">
                  <c:v>28.270708575514199</c:v>
                </c:pt>
                <c:pt idx="2059">
                  <c:v>28.284445557329398</c:v>
                </c:pt>
                <c:pt idx="2060">
                  <c:v>28.298182539144499</c:v>
                </c:pt>
                <c:pt idx="2061">
                  <c:v>28.311919520959599</c:v>
                </c:pt>
                <c:pt idx="2062">
                  <c:v>28.325656502774699</c:v>
                </c:pt>
                <c:pt idx="2063">
                  <c:v>28.339393484589799</c:v>
                </c:pt>
                <c:pt idx="2064">
                  <c:v>28.353130466404899</c:v>
                </c:pt>
                <c:pt idx="2065">
                  <c:v>28.366867448220098</c:v>
                </c:pt>
                <c:pt idx="2066">
                  <c:v>28.380604430035199</c:v>
                </c:pt>
                <c:pt idx="2067">
                  <c:v>28.394341411850299</c:v>
                </c:pt>
                <c:pt idx="2068">
                  <c:v>28.408078393665399</c:v>
                </c:pt>
                <c:pt idx="2069">
                  <c:v>28.421815375480499</c:v>
                </c:pt>
                <c:pt idx="2070">
                  <c:v>28.435552357295698</c:v>
                </c:pt>
                <c:pt idx="2071">
                  <c:v>28.449289339110798</c:v>
                </c:pt>
                <c:pt idx="2072">
                  <c:v>28.463026320925898</c:v>
                </c:pt>
                <c:pt idx="2073">
                  <c:v>28.476763302740999</c:v>
                </c:pt>
                <c:pt idx="2074">
                  <c:v>28.490500284556099</c:v>
                </c:pt>
                <c:pt idx="2075">
                  <c:v>28.504237266371302</c:v>
                </c:pt>
                <c:pt idx="2076">
                  <c:v>28.517974248186398</c:v>
                </c:pt>
                <c:pt idx="2077">
                  <c:v>28.531711230001498</c:v>
                </c:pt>
                <c:pt idx="2078">
                  <c:v>28.545448211816598</c:v>
                </c:pt>
                <c:pt idx="2079">
                  <c:v>28.559185193631698</c:v>
                </c:pt>
                <c:pt idx="2080">
                  <c:v>28.572922175446799</c:v>
                </c:pt>
                <c:pt idx="2081">
                  <c:v>28.586659157262002</c:v>
                </c:pt>
                <c:pt idx="2082">
                  <c:v>28.600396139077102</c:v>
                </c:pt>
                <c:pt idx="2083">
                  <c:v>28.614133120892198</c:v>
                </c:pt>
                <c:pt idx="2084">
                  <c:v>28.627870102707298</c:v>
                </c:pt>
                <c:pt idx="2085">
                  <c:v>28.641607084522398</c:v>
                </c:pt>
                <c:pt idx="2086">
                  <c:v>28.655344066337602</c:v>
                </c:pt>
                <c:pt idx="2087">
                  <c:v>28.669081048152702</c:v>
                </c:pt>
                <c:pt idx="2088">
                  <c:v>28.682818029967802</c:v>
                </c:pt>
                <c:pt idx="2089">
                  <c:v>28.696555011782898</c:v>
                </c:pt>
                <c:pt idx="2090">
                  <c:v>28.710291993597998</c:v>
                </c:pt>
                <c:pt idx="2091">
                  <c:v>28.724028975413201</c:v>
                </c:pt>
                <c:pt idx="2092">
                  <c:v>28.737765957228302</c:v>
                </c:pt>
                <c:pt idx="2093">
                  <c:v>28.751502939043402</c:v>
                </c:pt>
                <c:pt idx="2094">
                  <c:v>28.765239920858502</c:v>
                </c:pt>
                <c:pt idx="2095">
                  <c:v>28.778976902673602</c:v>
                </c:pt>
                <c:pt idx="2096">
                  <c:v>28.792713884488698</c:v>
                </c:pt>
                <c:pt idx="2097">
                  <c:v>28.806450866303901</c:v>
                </c:pt>
                <c:pt idx="2098">
                  <c:v>28.820187848119001</c:v>
                </c:pt>
                <c:pt idx="2099">
                  <c:v>28.833924829934102</c:v>
                </c:pt>
                <c:pt idx="2100">
                  <c:v>28.847661811749202</c:v>
                </c:pt>
                <c:pt idx="2101">
                  <c:v>28.861398793564302</c:v>
                </c:pt>
                <c:pt idx="2102">
                  <c:v>28.875135775379501</c:v>
                </c:pt>
                <c:pt idx="2103">
                  <c:v>28.888872757194601</c:v>
                </c:pt>
                <c:pt idx="2104">
                  <c:v>28.902609739009701</c:v>
                </c:pt>
                <c:pt idx="2105">
                  <c:v>28.916346720824802</c:v>
                </c:pt>
                <c:pt idx="2106">
                  <c:v>28.930083702639902</c:v>
                </c:pt>
                <c:pt idx="2107">
                  <c:v>28.943820684455101</c:v>
                </c:pt>
                <c:pt idx="2108">
                  <c:v>28.957557666270201</c:v>
                </c:pt>
                <c:pt idx="2109">
                  <c:v>28.971294648085301</c:v>
                </c:pt>
                <c:pt idx="2110">
                  <c:v>28.985031629900401</c:v>
                </c:pt>
                <c:pt idx="2111">
                  <c:v>28.998768611715501</c:v>
                </c:pt>
                <c:pt idx="2112">
                  <c:v>29.012505593530602</c:v>
                </c:pt>
                <c:pt idx="2113">
                  <c:v>29.026242575345801</c:v>
                </c:pt>
                <c:pt idx="2114">
                  <c:v>29.039979557160901</c:v>
                </c:pt>
                <c:pt idx="2115">
                  <c:v>29.053716538976001</c:v>
                </c:pt>
                <c:pt idx="2116">
                  <c:v>29.067453520791101</c:v>
                </c:pt>
                <c:pt idx="2117">
                  <c:v>29.081190502606201</c:v>
                </c:pt>
                <c:pt idx="2118">
                  <c:v>29.094927484421401</c:v>
                </c:pt>
                <c:pt idx="2119">
                  <c:v>29.108664466236501</c:v>
                </c:pt>
                <c:pt idx="2120">
                  <c:v>29.122401448051601</c:v>
                </c:pt>
                <c:pt idx="2121">
                  <c:v>29.136138429866701</c:v>
                </c:pt>
                <c:pt idx="2122">
                  <c:v>29.149875411681801</c:v>
                </c:pt>
                <c:pt idx="2123">
                  <c:v>29.163612393497001</c:v>
                </c:pt>
                <c:pt idx="2124">
                  <c:v>29.177349375312101</c:v>
                </c:pt>
                <c:pt idx="2125">
                  <c:v>29.191086357127201</c:v>
                </c:pt>
                <c:pt idx="2126">
                  <c:v>29.204823338942301</c:v>
                </c:pt>
                <c:pt idx="2127">
                  <c:v>29.218560320757401</c:v>
                </c:pt>
                <c:pt idx="2128">
                  <c:v>29.232297302572501</c:v>
                </c:pt>
                <c:pt idx="2129">
                  <c:v>29.246034284387701</c:v>
                </c:pt>
                <c:pt idx="2130">
                  <c:v>29.259771266202801</c:v>
                </c:pt>
                <c:pt idx="2131">
                  <c:v>29.273508248017901</c:v>
                </c:pt>
                <c:pt idx="2132">
                  <c:v>29.287245229833001</c:v>
                </c:pt>
                <c:pt idx="2133">
                  <c:v>29.300982211648101</c:v>
                </c:pt>
                <c:pt idx="2134">
                  <c:v>29.314719193463301</c:v>
                </c:pt>
                <c:pt idx="2135">
                  <c:v>29.328456175278401</c:v>
                </c:pt>
                <c:pt idx="2136">
                  <c:v>29.342193157093501</c:v>
                </c:pt>
                <c:pt idx="2137">
                  <c:v>29.355930138908601</c:v>
                </c:pt>
                <c:pt idx="2138">
                  <c:v>29.369667120723701</c:v>
                </c:pt>
                <c:pt idx="2139">
                  <c:v>29.383404102538801</c:v>
                </c:pt>
                <c:pt idx="2140">
                  <c:v>29.397141084354001</c:v>
                </c:pt>
                <c:pt idx="2141">
                  <c:v>29.410878066169101</c:v>
                </c:pt>
                <c:pt idx="2142">
                  <c:v>29.424615047984201</c:v>
                </c:pt>
                <c:pt idx="2143">
                  <c:v>29.438352029799301</c:v>
                </c:pt>
                <c:pt idx="2144">
                  <c:v>29.452089011614401</c:v>
                </c:pt>
                <c:pt idx="2145">
                  <c:v>29.465825993429601</c:v>
                </c:pt>
                <c:pt idx="2146">
                  <c:v>29.479562975244701</c:v>
                </c:pt>
                <c:pt idx="2147">
                  <c:v>29.493299957059801</c:v>
                </c:pt>
                <c:pt idx="2148">
                  <c:v>29.507036938874901</c:v>
                </c:pt>
                <c:pt idx="2149">
                  <c:v>29.520773920690001</c:v>
                </c:pt>
                <c:pt idx="2150">
                  <c:v>29.5345109025052</c:v>
                </c:pt>
                <c:pt idx="2151">
                  <c:v>29.5482478843203</c:v>
                </c:pt>
                <c:pt idx="2152">
                  <c:v>29.561984866135401</c:v>
                </c:pt>
                <c:pt idx="2153">
                  <c:v>29.575721847950501</c:v>
                </c:pt>
                <c:pt idx="2154">
                  <c:v>29.589458829765601</c:v>
                </c:pt>
                <c:pt idx="2155">
                  <c:v>29.603195811580701</c:v>
                </c:pt>
                <c:pt idx="2156">
                  <c:v>29.6169327933959</c:v>
                </c:pt>
                <c:pt idx="2157">
                  <c:v>29.630669775211</c:v>
                </c:pt>
                <c:pt idx="2158">
                  <c:v>29.644406757026101</c:v>
                </c:pt>
                <c:pt idx="2159">
                  <c:v>29.658143738841201</c:v>
                </c:pt>
                <c:pt idx="2160">
                  <c:v>29.671880720656301</c:v>
                </c:pt>
                <c:pt idx="2161">
                  <c:v>29.6856177024715</c:v>
                </c:pt>
                <c:pt idx="2162">
                  <c:v>29.6993546842866</c:v>
                </c:pt>
                <c:pt idx="2163">
                  <c:v>29.7130916661017</c:v>
                </c:pt>
                <c:pt idx="2164">
                  <c:v>29.7268286479168</c:v>
                </c:pt>
                <c:pt idx="2165">
                  <c:v>29.740565629731901</c:v>
                </c:pt>
                <c:pt idx="2166">
                  <c:v>29.7543026115471</c:v>
                </c:pt>
                <c:pt idx="2167">
                  <c:v>29.7680395933622</c:v>
                </c:pt>
                <c:pt idx="2168">
                  <c:v>29.7817765751773</c:v>
                </c:pt>
                <c:pt idx="2169">
                  <c:v>29.7955135569924</c:v>
                </c:pt>
                <c:pt idx="2170">
                  <c:v>29.8092505388075</c:v>
                </c:pt>
                <c:pt idx="2171">
                  <c:v>29.8229875206226</c:v>
                </c:pt>
                <c:pt idx="2172">
                  <c:v>29.8367245024378</c:v>
                </c:pt>
                <c:pt idx="2173">
                  <c:v>29.8504614842529</c:v>
                </c:pt>
                <c:pt idx="2174">
                  <c:v>29.864198466068</c:v>
                </c:pt>
                <c:pt idx="2175">
                  <c:v>29.8779354478831</c:v>
                </c:pt>
                <c:pt idx="2176">
                  <c:v>29.8916724296982</c:v>
                </c:pt>
                <c:pt idx="2177">
                  <c:v>29.9054094115134</c:v>
                </c:pt>
                <c:pt idx="2178">
                  <c:v>29.9191463933285</c:v>
                </c:pt>
                <c:pt idx="2179">
                  <c:v>29.9328833751436</c:v>
                </c:pt>
                <c:pt idx="2180">
                  <c:v>29.9466203569587</c:v>
                </c:pt>
                <c:pt idx="2181">
                  <c:v>29.9603573387738</c:v>
                </c:pt>
                <c:pt idx="2182">
                  <c:v>29.974094320589</c:v>
                </c:pt>
                <c:pt idx="2183">
                  <c:v>29.9878313024041</c:v>
                </c:pt>
                <c:pt idx="2184">
                  <c:v>30.0015682842192</c:v>
                </c:pt>
                <c:pt idx="2185">
                  <c:v>30.0153052660343</c:v>
                </c:pt>
                <c:pt idx="2186">
                  <c:v>30.0290422478494</c:v>
                </c:pt>
                <c:pt idx="2187">
                  <c:v>30.0427792296645</c:v>
                </c:pt>
                <c:pt idx="2188">
                  <c:v>30.0565162114797</c:v>
                </c:pt>
                <c:pt idx="2189">
                  <c:v>30.0702531932948</c:v>
                </c:pt>
                <c:pt idx="2190">
                  <c:v>30.0839901751099</c:v>
                </c:pt>
                <c:pt idx="2191">
                  <c:v>30.097727156925</c:v>
                </c:pt>
                <c:pt idx="2192">
                  <c:v>30.1114641387401</c:v>
                </c:pt>
                <c:pt idx="2193">
                  <c:v>30.1252011205553</c:v>
                </c:pt>
                <c:pt idx="2194">
                  <c:v>30.1389381023704</c:v>
                </c:pt>
                <c:pt idx="2195">
                  <c:v>30.1526750841855</c:v>
                </c:pt>
                <c:pt idx="2196">
                  <c:v>30.1664120660006</c:v>
                </c:pt>
                <c:pt idx="2197">
                  <c:v>30.1801490478157</c:v>
                </c:pt>
                <c:pt idx="2198">
                  <c:v>30.1938860296308</c:v>
                </c:pt>
                <c:pt idx="2199">
                  <c:v>30.207623011446</c:v>
                </c:pt>
                <c:pt idx="2200">
                  <c:v>30.2213599932611</c:v>
                </c:pt>
                <c:pt idx="2201">
                  <c:v>30.2350969750762</c:v>
                </c:pt>
                <c:pt idx="2202">
                  <c:v>30.2488339568913</c:v>
                </c:pt>
                <c:pt idx="2203">
                  <c:v>30.2625709387064</c:v>
                </c:pt>
                <c:pt idx="2204">
                  <c:v>30.276307920521599</c:v>
                </c:pt>
                <c:pt idx="2205">
                  <c:v>30.2900449023367</c:v>
                </c:pt>
                <c:pt idx="2206">
                  <c:v>30.3037818841518</c:v>
                </c:pt>
                <c:pt idx="2207">
                  <c:v>30.3175188659669</c:v>
                </c:pt>
                <c:pt idx="2208">
                  <c:v>30.331255847782</c:v>
                </c:pt>
                <c:pt idx="2209">
                  <c:v>30.344992829597199</c:v>
                </c:pt>
                <c:pt idx="2210">
                  <c:v>30.358729811412299</c:v>
                </c:pt>
                <c:pt idx="2211">
                  <c:v>30.3724667932274</c:v>
                </c:pt>
                <c:pt idx="2212">
                  <c:v>30.3862037750425</c:v>
                </c:pt>
                <c:pt idx="2213">
                  <c:v>30.3999407568576</c:v>
                </c:pt>
                <c:pt idx="2214">
                  <c:v>30.4136777386727</c:v>
                </c:pt>
                <c:pt idx="2215">
                  <c:v>30.427414720487899</c:v>
                </c:pt>
                <c:pt idx="2216">
                  <c:v>30.441151702302999</c:v>
                </c:pt>
                <c:pt idx="2217">
                  <c:v>30.454888684118099</c:v>
                </c:pt>
                <c:pt idx="2218">
                  <c:v>30.4686256659332</c:v>
                </c:pt>
                <c:pt idx="2219">
                  <c:v>30.4823626477483</c:v>
                </c:pt>
                <c:pt idx="2220">
                  <c:v>30.496099629563499</c:v>
                </c:pt>
                <c:pt idx="2221">
                  <c:v>30.509836611378599</c:v>
                </c:pt>
                <c:pt idx="2222">
                  <c:v>30.523573593193699</c:v>
                </c:pt>
                <c:pt idx="2223">
                  <c:v>30.537310575008799</c:v>
                </c:pt>
                <c:pt idx="2224">
                  <c:v>30.551047556823899</c:v>
                </c:pt>
                <c:pt idx="2225">
                  <c:v>30.564784538639099</c:v>
                </c:pt>
                <c:pt idx="2226">
                  <c:v>30.578521520454199</c:v>
                </c:pt>
                <c:pt idx="2227">
                  <c:v>30.592258502269299</c:v>
                </c:pt>
                <c:pt idx="2228">
                  <c:v>30.605995484084399</c:v>
                </c:pt>
                <c:pt idx="2229">
                  <c:v>30.619732465899499</c:v>
                </c:pt>
                <c:pt idx="2230">
                  <c:v>30.633469447714599</c:v>
                </c:pt>
                <c:pt idx="2231">
                  <c:v>30.647206429529799</c:v>
                </c:pt>
                <c:pt idx="2232">
                  <c:v>30.660943411344899</c:v>
                </c:pt>
                <c:pt idx="2233">
                  <c:v>30.674680393159999</c:v>
                </c:pt>
                <c:pt idx="2234">
                  <c:v>30.688417374975099</c:v>
                </c:pt>
                <c:pt idx="2235">
                  <c:v>30.702154356790199</c:v>
                </c:pt>
                <c:pt idx="2236">
                  <c:v>30.715891338605399</c:v>
                </c:pt>
                <c:pt idx="2237">
                  <c:v>30.729628320420499</c:v>
                </c:pt>
                <c:pt idx="2238">
                  <c:v>30.743365302235599</c:v>
                </c:pt>
                <c:pt idx="2239">
                  <c:v>30.757102284050699</c:v>
                </c:pt>
                <c:pt idx="2240">
                  <c:v>30.770839265865799</c:v>
                </c:pt>
                <c:pt idx="2241">
                  <c:v>30.784576247680999</c:v>
                </c:pt>
                <c:pt idx="2242">
                  <c:v>30.798313229496099</c:v>
                </c:pt>
                <c:pt idx="2243">
                  <c:v>30.812050211311199</c:v>
                </c:pt>
                <c:pt idx="2244">
                  <c:v>30.825787193126299</c:v>
                </c:pt>
                <c:pt idx="2245">
                  <c:v>30.839524174941399</c:v>
                </c:pt>
                <c:pt idx="2246">
                  <c:v>30.853261156756499</c:v>
                </c:pt>
                <c:pt idx="2247">
                  <c:v>30.866998138571699</c:v>
                </c:pt>
                <c:pt idx="2248">
                  <c:v>30.880735120386799</c:v>
                </c:pt>
                <c:pt idx="2249">
                  <c:v>30.894472102201899</c:v>
                </c:pt>
                <c:pt idx="2250">
                  <c:v>30.908209084016999</c:v>
                </c:pt>
                <c:pt idx="2251">
                  <c:v>30.921946065832099</c:v>
                </c:pt>
                <c:pt idx="2252">
                  <c:v>30.935683047647299</c:v>
                </c:pt>
                <c:pt idx="2253">
                  <c:v>30.949420029462399</c:v>
                </c:pt>
                <c:pt idx="2254">
                  <c:v>30.963157011277499</c:v>
                </c:pt>
                <c:pt idx="2255">
                  <c:v>30.976893993092599</c:v>
                </c:pt>
                <c:pt idx="2256">
                  <c:v>30.990630974907699</c:v>
                </c:pt>
                <c:pt idx="2257">
                  <c:v>31.004367956722898</c:v>
                </c:pt>
                <c:pt idx="2258">
                  <c:v>31.018104938537999</c:v>
                </c:pt>
                <c:pt idx="2259">
                  <c:v>31.031841920353099</c:v>
                </c:pt>
                <c:pt idx="2260">
                  <c:v>31.045578902168199</c:v>
                </c:pt>
                <c:pt idx="2261">
                  <c:v>31.059315883983299</c:v>
                </c:pt>
                <c:pt idx="2262">
                  <c:v>31.073052865798399</c:v>
                </c:pt>
                <c:pt idx="2263">
                  <c:v>31.086789847613598</c:v>
                </c:pt>
                <c:pt idx="2264">
                  <c:v>31.100526829428699</c:v>
                </c:pt>
                <c:pt idx="2265">
                  <c:v>31.114263811243799</c:v>
                </c:pt>
                <c:pt idx="2266">
                  <c:v>31.128000793058899</c:v>
                </c:pt>
                <c:pt idx="2267">
                  <c:v>31.141737774873999</c:v>
                </c:pt>
                <c:pt idx="2268">
                  <c:v>31.155474756689198</c:v>
                </c:pt>
                <c:pt idx="2269">
                  <c:v>31.169211738504298</c:v>
                </c:pt>
                <c:pt idx="2270">
                  <c:v>31.182948720319398</c:v>
                </c:pt>
                <c:pt idx="2271">
                  <c:v>31.196685702134499</c:v>
                </c:pt>
                <c:pt idx="2272">
                  <c:v>31.210422683949599</c:v>
                </c:pt>
                <c:pt idx="2273">
                  <c:v>31.224159665764802</c:v>
                </c:pt>
                <c:pt idx="2274">
                  <c:v>31.237896647579898</c:v>
                </c:pt>
                <c:pt idx="2275">
                  <c:v>31.251633629394998</c:v>
                </c:pt>
                <c:pt idx="2276">
                  <c:v>31.265370611210098</c:v>
                </c:pt>
                <c:pt idx="2277">
                  <c:v>31.279107593025198</c:v>
                </c:pt>
                <c:pt idx="2278">
                  <c:v>31.292844574840299</c:v>
                </c:pt>
                <c:pt idx="2279">
                  <c:v>31.306581556655502</c:v>
                </c:pt>
                <c:pt idx="2280">
                  <c:v>31.320318538470602</c:v>
                </c:pt>
                <c:pt idx="2281">
                  <c:v>31.334055520285698</c:v>
                </c:pt>
                <c:pt idx="2282">
                  <c:v>31.347792502100798</c:v>
                </c:pt>
                <c:pt idx="2283">
                  <c:v>31.361529483915898</c:v>
                </c:pt>
                <c:pt idx="2284">
                  <c:v>31.375266465731102</c:v>
                </c:pt>
                <c:pt idx="2285">
                  <c:v>31.389003447546202</c:v>
                </c:pt>
                <c:pt idx="2286">
                  <c:v>31.402740429361302</c:v>
                </c:pt>
                <c:pt idx="2287">
                  <c:v>31.416477411176398</c:v>
                </c:pt>
                <c:pt idx="2288">
                  <c:v>31.430214392991498</c:v>
                </c:pt>
                <c:pt idx="2289">
                  <c:v>31.443951374806598</c:v>
                </c:pt>
                <c:pt idx="2290">
                  <c:v>31.457688356621802</c:v>
                </c:pt>
                <c:pt idx="2291">
                  <c:v>31.471425338436902</c:v>
                </c:pt>
                <c:pt idx="2292">
                  <c:v>31.485162320252002</c:v>
                </c:pt>
                <c:pt idx="2293">
                  <c:v>31.498899302067102</c:v>
                </c:pt>
                <c:pt idx="2294">
                  <c:v>31.512636283882198</c:v>
                </c:pt>
                <c:pt idx="2295">
                  <c:v>31.526373265697401</c:v>
                </c:pt>
                <c:pt idx="2296">
                  <c:v>31.540110247512501</c:v>
                </c:pt>
                <c:pt idx="2297">
                  <c:v>31.553847229327602</c:v>
                </c:pt>
                <c:pt idx="2298">
                  <c:v>31.567584211142702</c:v>
                </c:pt>
                <c:pt idx="2299">
                  <c:v>31.581321192957802</c:v>
                </c:pt>
                <c:pt idx="2300">
                  <c:v>31.595058174773001</c:v>
                </c:pt>
                <c:pt idx="2301">
                  <c:v>31.608795156588101</c:v>
                </c:pt>
                <c:pt idx="2302">
                  <c:v>31.622532138403201</c:v>
                </c:pt>
                <c:pt idx="2303">
                  <c:v>31.636269120218302</c:v>
                </c:pt>
                <c:pt idx="2304">
                  <c:v>31.650006102033402</c:v>
                </c:pt>
                <c:pt idx="2305">
                  <c:v>31.663743083848502</c:v>
                </c:pt>
                <c:pt idx="2306">
                  <c:v>31.677480065663701</c:v>
                </c:pt>
                <c:pt idx="2307">
                  <c:v>31.691217047478801</c:v>
                </c:pt>
                <c:pt idx="2308">
                  <c:v>31.704954029293901</c:v>
                </c:pt>
                <c:pt idx="2309">
                  <c:v>31.718691011109001</c:v>
                </c:pt>
                <c:pt idx="2310">
                  <c:v>31.732427992924102</c:v>
                </c:pt>
                <c:pt idx="2311">
                  <c:v>31.746164974739301</c:v>
                </c:pt>
                <c:pt idx="2312">
                  <c:v>31.759901956554401</c:v>
                </c:pt>
                <c:pt idx="2313">
                  <c:v>31.773638938369501</c:v>
                </c:pt>
                <c:pt idx="2314">
                  <c:v>31.787375920184601</c:v>
                </c:pt>
                <c:pt idx="2315">
                  <c:v>31.801112901999701</c:v>
                </c:pt>
                <c:pt idx="2316">
                  <c:v>31.814849883814901</c:v>
                </c:pt>
                <c:pt idx="2317">
                  <c:v>31.828586865630001</c:v>
                </c:pt>
                <c:pt idx="2318">
                  <c:v>31.842323847445101</c:v>
                </c:pt>
                <c:pt idx="2319">
                  <c:v>31.856060829260201</c:v>
                </c:pt>
                <c:pt idx="2320">
                  <c:v>31.869797811075301</c:v>
                </c:pt>
                <c:pt idx="2321">
                  <c:v>31.883534792890401</c:v>
                </c:pt>
                <c:pt idx="2322">
                  <c:v>31.897271774705601</c:v>
                </c:pt>
                <c:pt idx="2323">
                  <c:v>31.911008756520701</c:v>
                </c:pt>
                <c:pt idx="2324">
                  <c:v>31.924745738335801</c:v>
                </c:pt>
                <c:pt idx="2325">
                  <c:v>31.938482720150901</c:v>
                </c:pt>
                <c:pt idx="2326">
                  <c:v>31.952219701966001</c:v>
                </c:pt>
                <c:pt idx="2327">
                  <c:v>31.965956683781201</c:v>
                </c:pt>
                <c:pt idx="2328">
                  <c:v>31.979693665596301</c:v>
                </c:pt>
                <c:pt idx="2329">
                  <c:v>31.993430647411401</c:v>
                </c:pt>
                <c:pt idx="2330">
                  <c:v>32.007167629226501</c:v>
                </c:pt>
                <c:pt idx="2331">
                  <c:v>32.020904611041601</c:v>
                </c:pt>
                <c:pt idx="2332">
                  <c:v>32.034641592856801</c:v>
                </c:pt>
                <c:pt idx="2333">
                  <c:v>32.048378574671901</c:v>
                </c:pt>
                <c:pt idx="2334">
                  <c:v>32.062115556487001</c:v>
                </c:pt>
                <c:pt idx="2335">
                  <c:v>32.075852538302101</c:v>
                </c:pt>
                <c:pt idx="2336">
                  <c:v>32.089589520117201</c:v>
                </c:pt>
                <c:pt idx="2337">
                  <c:v>32.103326501932301</c:v>
                </c:pt>
                <c:pt idx="2338">
                  <c:v>32.117063483747501</c:v>
                </c:pt>
                <c:pt idx="2339">
                  <c:v>32.130800465562601</c:v>
                </c:pt>
                <c:pt idx="2340">
                  <c:v>32.144537447377701</c:v>
                </c:pt>
                <c:pt idx="2341">
                  <c:v>32.158274429192801</c:v>
                </c:pt>
                <c:pt idx="2342">
                  <c:v>32.172011411007901</c:v>
                </c:pt>
                <c:pt idx="2343">
                  <c:v>32.185748392823101</c:v>
                </c:pt>
                <c:pt idx="2344">
                  <c:v>32.199485374638201</c:v>
                </c:pt>
                <c:pt idx="2345">
                  <c:v>32.213222356453301</c:v>
                </c:pt>
                <c:pt idx="2346">
                  <c:v>32.226959338268401</c:v>
                </c:pt>
                <c:pt idx="2347">
                  <c:v>32.240696320083501</c:v>
                </c:pt>
                <c:pt idx="2348">
                  <c:v>32.2544333018987</c:v>
                </c:pt>
                <c:pt idx="2349">
                  <c:v>32.2681702837138</c:v>
                </c:pt>
                <c:pt idx="2350">
                  <c:v>32.281907265528901</c:v>
                </c:pt>
                <c:pt idx="2351">
                  <c:v>32.295644247344001</c:v>
                </c:pt>
                <c:pt idx="2352">
                  <c:v>32.309381229159101</c:v>
                </c:pt>
                <c:pt idx="2353">
                  <c:v>32.323118210974201</c:v>
                </c:pt>
                <c:pt idx="2354">
                  <c:v>32.3368551927894</c:v>
                </c:pt>
                <c:pt idx="2355">
                  <c:v>32.3505921746045</c:v>
                </c:pt>
                <c:pt idx="2356">
                  <c:v>32.364329156419601</c:v>
                </c:pt>
                <c:pt idx="2357">
                  <c:v>32.378066138234701</c:v>
                </c:pt>
                <c:pt idx="2358">
                  <c:v>32.391803120049801</c:v>
                </c:pt>
                <c:pt idx="2359">
                  <c:v>32.405540101865</c:v>
                </c:pt>
                <c:pt idx="2360">
                  <c:v>32.4192770836801</c:v>
                </c:pt>
                <c:pt idx="2361">
                  <c:v>32.4330140654952</c:v>
                </c:pt>
                <c:pt idx="2362">
                  <c:v>32.4467510473103</c:v>
                </c:pt>
                <c:pt idx="2363">
                  <c:v>32.460488029125401</c:v>
                </c:pt>
                <c:pt idx="2364">
                  <c:v>32.4742250109406</c:v>
                </c:pt>
                <c:pt idx="2365">
                  <c:v>32.4879619927557</c:v>
                </c:pt>
                <c:pt idx="2366">
                  <c:v>32.5016989745708</c:v>
                </c:pt>
                <c:pt idx="2367">
                  <c:v>32.5154359563859</c:v>
                </c:pt>
                <c:pt idx="2368">
                  <c:v>32.529172938201</c:v>
                </c:pt>
                <c:pt idx="2369">
                  <c:v>32.542909920016101</c:v>
                </c:pt>
                <c:pt idx="2370">
                  <c:v>32.5566469018313</c:v>
                </c:pt>
                <c:pt idx="2371">
                  <c:v>32.5703838836464</c:v>
                </c:pt>
                <c:pt idx="2372">
                  <c:v>32.5841208654615</c:v>
                </c:pt>
                <c:pt idx="2373">
                  <c:v>32.5978578472766</c:v>
                </c:pt>
                <c:pt idx="2374">
                  <c:v>32.6115948290917</c:v>
                </c:pt>
                <c:pt idx="2375">
                  <c:v>32.6253318109069</c:v>
                </c:pt>
                <c:pt idx="2376">
                  <c:v>32.639068792722</c:v>
                </c:pt>
                <c:pt idx="2377">
                  <c:v>32.6528057745371</c:v>
                </c:pt>
                <c:pt idx="2378">
                  <c:v>32.6665427563522</c:v>
                </c:pt>
                <c:pt idx="2379">
                  <c:v>32.6802797381673</c:v>
                </c:pt>
                <c:pt idx="2380">
                  <c:v>32.6940167199825</c:v>
                </c:pt>
                <c:pt idx="2381">
                  <c:v>32.7077537017976</c:v>
                </c:pt>
                <c:pt idx="2382">
                  <c:v>32.7214906836127</c:v>
                </c:pt>
                <c:pt idx="2383">
                  <c:v>32.7352276654278</c:v>
                </c:pt>
                <c:pt idx="2384">
                  <c:v>32.7489646472429</c:v>
                </c:pt>
                <c:pt idx="2385">
                  <c:v>32.762701629058</c:v>
                </c:pt>
                <c:pt idx="2386">
                  <c:v>32.7764386108732</c:v>
                </c:pt>
                <c:pt idx="2387">
                  <c:v>32.7901755926883</c:v>
                </c:pt>
                <c:pt idx="2388">
                  <c:v>32.8039125745034</c:v>
                </c:pt>
                <c:pt idx="2389">
                  <c:v>32.8176495563185</c:v>
                </c:pt>
                <c:pt idx="2390">
                  <c:v>32.8313865381336</c:v>
                </c:pt>
                <c:pt idx="2391">
                  <c:v>32.8451235199488</c:v>
                </c:pt>
                <c:pt idx="2392">
                  <c:v>32.8588605017639</c:v>
                </c:pt>
                <c:pt idx="2393">
                  <c:v>32.872597483579</c:v>
                </c:pt>
                <c:pt idx="2394">
                  <c:v>32.8863344653941</c:v>
                </c:pt>
                <c:pt idx="2395">
                  <c:v>32.9000714472092</c:v>
                </c:pt>
                <c:pt idx="2396">
                  <c:v>32.9138084290243</c:v>
                </c:pt>
                <c:pt idx="2397">
                  <c:v>32.9275454108395</c:v>
                </c:pt>
                <c:pt idx="2398">
                  <c:v>32.9412823926546</c:v>
                </c:pt>
                <c:pt idx="2399">
                  <c:v>32.9550193744697</c:v>
                </c:pt>
                <c:pt idx="2400">
                  <c:v>32.9687563562848</c:v>
                </c:pt>
                <c:pt idx="2401">
                  <c:v>32.9824933380999</c:v>
                </c:pt>
                <c:pt idx="2402">
                  <c:v>32.996230319915099</c:v>
                </c:pt>
                <c:pt idx="2403">
                  <c:v>33.0099673017302</c:v>
                </c:pt>
                <c:pt idx="2404">
                  <c:v>33.0237042835453</c:v>
                </c:pt>
                <c:pt idx="2405">
                  <c:v>33.0374412653604</c:v>
                </c:pt>
                <c:pt idx="2406">
                  <c:v>33.0511782471755</c:v>
                </c:pt>
                <c:pt idx="2407">
                  <c:v>33.064915228990699</c:v>
                </c:pt>
                <c:pt idx="2408">
                  <c:v>33.078652210805799</c:v>
                </c:pt>
                <c:pt idx="2409">
                  <c:v>33.0923891926209</c:v>
                </c:pt>
                <c:pt idx="2410">
                  <c:v>33.106126174436</c:v>
                </c:pt>
                <c:pt idx="2411">
                  <c:v>33.1198631562511</c:v>
                </c:pt>
                <c:pt idx="2412">
                  <c:v>33.1336001380662</c:v>
                </c:pt>
                <c:pt idx="2413">
                  <c:v>33.147337119881399</c:v>
                </c:pt>
                <c:pt idx="2414">
                  <c:v>33.161074101696499</c:v>
                </c:pt>
                <c:pt idx="2415">
                  <c:v>33.174811083511599</c:v>
                </c:pt>
                <c:pt idx="2416">
                  <c:v>33.1885480653267</c:v>
                </c:pt>
                <c:pt idx="2417">
                  <c:v>33.2022850471418</c:v>
                </c:pt>
                <c:pt idx="2418">
                  <c:v>33.216022028956999</c:v>
                </c:pt>
                <c:pt idx="2419">
                  <c:v>33.229759010772099</c:v>
                </c:pt>
                <c:pt idx="2420">
                  <c:v>33.243495992587199</c:v>
                </c:pt>
                <c:pt idx="2421">
                  <c:v>33.257232974402299</c:v>
                </c:pt>
                <c:pt idx="2422">
                  <c:v>33.270969956217399</c:v>
                </c:pt>
                <c:pt idx="2423">
                  <c:v>33.2847069380325</c:v>
                </c:pt>
                <c:pt idx="2424">
                  <c:v>33.298443919847699</c:v>
                </c:pt>
                <c:pt idx="2425">
                  <c:v>33.312180901662799</c:v>
                </c:pt>
                <c:pt idx="2426">
                  <c:v>33.325917883477899</c:v>
                </c:pt>
                <c:pt idx="2427">
                  <c:v>33.339654865292999</c:v>
                </c:pt>
                <c:pt idx="2428">
                  <c:v>33.353391847108099</c:v>
                </c:pt>
                <c:pt idx="2429">
                  <c:v>33.367128828923299</c:v>
                </c:pt>
                <c:pt idx="2430">
                  <c:v>33.380865810738399</c:v>
                </c:pt>
                <c:pt idx="2431">
                  <c:v>33.394602792553499</c:v>
                </c:pt>
                <c:pt idx="2432">
                  <c:v>33.408339774368599</c:v>
                </c:pt>
                <c:pt idx="2433">
                  <c:v>33.422076756183699</c:v>
                </c:pt>
                <c:pt idx="2434">
                  <c:v>33.435813737998899</c:v>
                </c:pt>
                <c:pt idx="2435">
                  <c:v>33.449550719813999</c:v>
                </c:pt>
                <c:pt idx="2436">
                  <c:v>33.463287701629099</c:v>
                </c:pt>
                <c:pt idx="2437">
                  <c:v>33.477024683444199</c:v>
                </c:pt>
                <c:pt idx="2438">
                  <c:v>33.490761665259299</c:v>
                </c:pt>
                <c:pt idx="2439">
                  <c:v>33.504498647074399</c:v>
                </c:pt>
                <c:pt idx="2440">
                  <c:v>33.518235628889599</c:v>
                </c:pt>
                <c:pt idx="2441">
                  <c:v>33.531972610704699</c:v>
                </c:pt>
                <c:pt idx="2442">
                  <c:v>33.545709592519799</c:v>
                </c:pt>
                <c:pt idx="2443">
                  <c:v>33.559446574334899</c:v>
                </c:pt>
                <c:pt idx="2444">
                  <c:v>33.573183556149999</c:v>
                </c:pt>
                <c:pt idx="2445">
                  <c:v>33.586920537965199</c:v>
                </c:pt>
                <c:pt idx="2446">
                  <c:v>33.600657519780299</c:v>
                </c:pt>
                <c:pt idx="2447">
                  <c:v>33.614394501595399</c:v>
                </c:pt>
                <c:pt idx="2448">
                  <c:v>33.628131483410499</c:v>
                </c:pt>
                <c:pt idx="2449">
                  <c:v>33.641868465225599</c:v>
                </c:pt>
                <c:pt idx="2450">
                  <c:v>33.655605447040799</c:v>
                </c:pt>
                <c:pt idx="2451">
                  <c:v>33.669342428855899</c:v>
                </c:pt>
                <c:pt idx="2452">
                  <c:v>33.683079410670999</c:v>
                </c:pt>
                <c:pt idx="2453">
                  <c:v>33.696816392486099</c:v>
                </c:pt>
                <c:pt idx="2454">
                  <c:v>33.710553374301199</c:v>
                </c:pt>
                <c:pt idx="2455">
                  <c:v>33.724290356116299</c:v>
                </c:pt>
                <c:pt idx="2456">
                  <c:v>33.738027337931499</c:v>
                </c:pt>
                <c:pt idx="2457">
                  <c:v>33.751764319746599</c:v>
                </c:pt>
                <c:pt idx="2458">
                  <c:v>33.765501301561699</c:v>
                </c:pt>
                <c:pt idx="2459">
                  <c:v>33.779238283376799</c:v>
                </c:pt>
                <c:pt idx="2460">
                  <c:v>33.792975265191899</c:v>
                </c:pt>
                <c:pt idx="2461">
                  <c:v>33.806712247007098</c:v>
                </c:pt>
                <c:pt idx="2462">
                  <c:v>33.820449228822199</c:v>
                </c:pt>
                <c:pt idx="2463">
                  <c:v>33.834186210637299</c:v>
                </c:pt>
                <c:pt idx="2464">
                  <c:v>33.847923192452399</c:v>
                </c:pt>
                <c:pt idx="2465">
                  <c:v>33.861660174267499</c:v>
                </c:pt>
                <c:pt idx="2466">
                  <c:v>33.875397156082698</c:v>
                </c:pt>
                <c:pt idx="2467">
                  <c:v>33.889134137897798</c:v>
                </c:pt>
                <c:pt idx="2468">
                  <c:v>33.902871119712898</c:v>
                </c:pt>
                <c:pt idx="2469">
                  <c:v>33.916608101527999</c:v>
                </c:pt>
                <c:pt idx="2470">
                  <c:v>33.930345083343099</c:v>
                </c:pt>
                <c:pt idx="2471">
                  <c:v>33.944082065158199</c:v>
                </c:pt>
                <c:pt idx="2472">
                  <c:v>33.957819046973398</c:v>
                </c:pt>
                <c:pt idx="2473">
                  <c:v>33.971556028788498</c:v>
                </c:pt>
                <c:pt idx="2474">
                  <c:v>33.985293010603598</c:v>
                </c:pt>
                <c:pt idx="2475">
                  <c:v>33.999029992418698</c:v>
                </c:pt>
                <c:pt idx="2476">
                  <c:v>34.012766974233799</c:v>
                </c:pt>
                <c:pt idx="2477">
                  <c:v>34.026503956048998</c:v>
                </c:pt>
                <c:pt idx="2478">
                  <c:v>34.040240937864098</c:v>
                </c:pt>
                <c:pt idx="2479">
                  <c:v>34.053977919679198</c:v>
                </c:pt>
                <c:pt idx="2480">
                  <c:v>34.067714901494298</c:v>
                </c:pt>
                <c:pt idx="2481">
                  <c:v>34.081451883309398</c:v>
                </c:pt>
                <c:pt idx="2482">
                  <c:v>34.095188865124598</c:v>
                </c:pt>
                <c:pt idx="2483">
                  <c:v>34.108925846939698</c:v>
                </c:pt>
                <c:pt idx="2484">
                  <c:v>34.122662828754798</c:v>
                </c:pt>
                <c:pt idx="2485">
                  <c:v>34.136399810569898</c:v>
                </c:pt>
                <c:pt idx="2486">
                  <c:v>34.150136792384998</c:v>
                </c:pt>
                <c:pt idx="2487">
                  <c:v>34.163873774200098</c:v>
                </c:pt>
                <c:pt idx="2488">
                  <c:v>34.177610756015298</c:v>
                </c:pt>
                <c:pt idx="2489">
                  <c:v>34.191347737830398</c:v>
                </c:pt>
                <c:pt idx="2490">
                  <c:v>34.205084719645498</c:v>
                </c:pt>
                <c:pt idx="2491">
                  <c:v>34.218821701460598</c:v>
                </c:pt>
                <c:pt idx="2492">
                  <c:v>34.232558683275698</c:v>
                </c:pt>
                <c:pt idx="2493">
                  <c:v>34.246295665090898</c:v>
                </c:pt>
                <c:pt idx="2494">
                  <c:v>34.260032646905998</c:v>
                </c:pt>
                <c:pt idx="2495">
                  <c:v>34.273769628721098</c:v>
                </c:pt>
                <c:pt idx="2496">
                  <c:v>34.287506610536198</c:v>
                </c:pt>
                <c:pt idx="2497">
                  <c:v>34.301243592351298</c:v>
                </c:pt>
                <c:pt idx="2498">
                  <c:v>34.314980574166498</c:v>
                </c:pt>
                <c:pt idx="2499">
                  <c:v>34.328717555981598</c:v>
                </c:pt>
                <c:pt idx="2500">
                  <c:v>34.342454537796698</c:v>
                </c:pt>
                <c:pt idx="2501">
                  <c:v>34.356191519611798</c:v>
                </c:pt>
                <c:pt idx="2502">
                  <c:v>34.369928501426898</c:v>
                </c:pt>
                <c:pt idx="2503">
                  <c:v>34.383665483241998</c:v>
                </c:pt>
                <c:pt idx="2504">
                  <c:v>34.397402465057198</c:v>
                </c:pt>
                <c:pt idx="2505">
                  <c:v>34.411139446872298</c:v>
                </c:pt>
                <c:pt idx="2506">
                  <c:v>34.424876428687398</c:v>
                </c:pt>
                <c:pt idx="2507">
                  <c:v>34.438613410502498</c:v>
                </c:pt>
                <c:pt idx="2508">
                  <c:v>34.452350392317598</c:v>
                </c:pt>
                <c:pt idx="2509">
                  <c:v>34.466087374132798</c:v>
                </c:pt>
                <c:pt idx="2510">
                  <c:v>34.479824355947898</c:v>
                </c:pt>
                <c:pt idx="2511">
                  <c:v>34.493561337762998</c:v>
                </c:pt>
                <c:pt idx="2512">
                  <c:v>34.507298319578098</c:v>
                </c:pt>
                <c:pt idx="2513">
                  <c:v>34.521035301393198</c:v>
                </c:pt>
                <c:pt idx="2514">
                  <c:v>34.534772283208397</c:v>
                </c:pt>
                <c:pt idx="2515">
                  <c:v>34.548509265023498</c:v>
                </c:pt>
                <c:pt idx="2516">
                  <c:v>34.562246246838598</c:v>
                </c:pt>
                <c:pt idx="2517">
                  <c:v>34.575983228653698</c:v>
                </c:pt>
                <c:pt idx="2518">
                  <c:v>34.589720210468798</c:v>
                </c:pt>
                <c:pt idx="2519">
                  <c:v>34.603457192283898</c:v>
                </c:pt>
                <c:pt idx="2520">
                  <c:v>34.617194174099097</c:v>
                </c:pt>
                <c:pt idx="2521">
                  <c:v>34.630931155914197</c:v>
                </c:pt>
                <c:pt idx="2522">
                  <c:v>34.644668137729298</c:v>
                </c:pt>
                <c:pt idx="2523">
                  <c:v>34.658405119544398</c:v>
                </c:pt>
                <c:pt idx="2524">
                  <c:v>34.672142101359498</c:v>
                </c:pt>
                <c:pt idx="2525">
                  <c:v>34.685879083174697</c:v>
                </c:pt>
                <c:pt idx="2526">
                  <c:v>34.699616064989797</c:v>
                </c:pt>
                <c:pt idx="2527">
                  <c:v>34.713353046804897</c:v>
                </c:pt>
                <c:pt idx="2528">
                  <c:v>34.727090028619997</c:v>
                </c:pt>
                <c:pt idx="2529">
                  <c:v>34.740827010435098</c:v>
                </c:pt>
                <c:pt idx="2530">
                  <c:v>34.754563992250198</c:v>
                </c:pt>
                <c:pt idx="2531">
                  <c:v>34.768300974065397</c:v>
                </c:pt>
                <c:pt idx="2532">
                  <c:v>34.782037955880497</c:v>
                </c:pt>
                <c:pt idx="2533">
                  <c:v>34.795774937695597</c:v>
                </c:pt>
                <c:pt idx="2534">
                  <c:v>34.809511919510697</c:v>
                </c:pt>
                <c:pt idx="2535">
                  <c:v>34.823248901325798</c:v>
                </c:pt>
                <c:pt idx="2536">
                  <c:v>34.836985883140997</c:v>
                </c:pt>
                <c:pt idx="2537">
                  <c:v>34.850722864956097</c:v>
                </c:pt>
                <c:pt idx="2538">
                  <c:v>34.864459846771197</c:v>
                </c:pt>
                <c:pt idx="2539">
                  <c:v>34.878196828586297</c:v>
                </c:pt>
                <c:pt idx="2540">
                  <c:v>34.891933810401397</c:v>
                </c:pt>
                <c:pt idx="2541">
                  <c:v>34.905670792216597</c:v>
                </c:pt>
                <c:pt idx="2542">
                  <c:v>34.919407774031697</c:v>
                </c:pt>
                <c:pt idx="2543">
                  <c:v>34.933144755846797</c:v>
                </c:pt>
                <c:pt idx="2544">
                  <c:v>34.946881737661897</c:v>
                </c:pt>
                <c:pt idx="2545">
                  <c:v>34.960618719476997</c:v>
                </c:pt>
                <c:pt idx="2546">
                  <c:v>34.974355701292097</c:v>
                </c:pt>
                <c:pt idx="2547">
                  <c:v>34.988092683107297</c:v>
                </c:pt>
                <c:pt idx="2548">
                  <c:v>35.001829664922397</c:v>
                </c:pt>
                <c:pt idx="2549">
                  <c:v>35.015566646737497</c:v>
                </c:pt>
                <c:pt idx="2550">
                  <c:v>35.029303628552597</c:v>
                </c:pt>
                <c:pt idx="2551">
                  <c:v>35.043040610367697</c:v>
                </c:pt>
                <c:pt idx="2552">
                  <c:v>35.056777592182897</c:v>
                </c:pt>
                <c:pt idx="2553">
                  <c:v>35.070514573997997</c:v>
                </c:pt>
                <c:pt idx="2554">
                  <c:v>35.084251555813097</c:v>
                </c:pt>
                <c:pt idx="2555">
                  <c:v>35.097988537628197</c:v>
                </c:pt>
                <c:pt idx="2556">
                  <c:v>35.111725519443297</c:v>
                </c:pt>
                <c:pt idx="2557">
                  <c:v>35.125462501258497</c:v>
                </c:pt>
                <c:pt idx="2558">
                  <c:v>35.139199483073597</c:v>
                </c:pt>
                <c:pt idx="2559">
                  <c:v>35.152936464888697</c:v>
                </c:pt>
                <c:pt idx="2560">
                  <c:v>35.166673446703797</c:v>
                </c:pt>
                <c:pt idx="2561">
                  <c:v>35.180410428518897</c:v>
                </c:pt>
                <c:pt idx="2562">
                  <c:v>35.194147410333997</c:v>
                </c:pt>
                <c:pt idx="2563">
                  <c:v>35.207884392149197</c:v>
                </c:pt>
                <c:pt idx="2564">
                  <c:v>35.221621373964297</c:v>
                </c:pt>
                <c:pt idx="2565">
                  <c:v>35.235358355779397</c:v>
                </c:pt>
                <c:pt idx="2566">
                  <c:v>35.249095337594497</c:v>
                </c:pt>
                <c:pt idx="2567">
                  <c:v>35.262832319409597</c:v>
                </c:pt>
                <c:pt idx="2568">
                  <c:v>35.276569301224797</c:v>
                </c:pt>
                <c:pt idx="2569">
                  <c:v>35.290306283039897</c:v>
                </c:pt>
                <c:pt idx="2570">
                  <c:v>35.304043264854997</c:v>
                </c:pt>
                <c:pt idx="2571">
                  <c:v>35.317780246670097</c:v>
                </c:pt>
                <c:pt idx="2572">
                  <c:v>35.331517228485197</c:v>
                </c:pt>
                <c:pt idx="2573">
                  <c:v>35.345254210300403</c:v>
                </c:pt>
                <c:pt idx="2574">
                  <c:v>35.358991192115496</c:v>
                </c:pt>
                <c:pt idx="2575">
                  <c:v>35.372728173930597</c:v>
                </c:pt>
                <c:pt idx="2576">
                  <c:v>35.386465155745697</c:v>
                </c:pt>
                <c:pt idx="2577">
                  <c:v>35.400202137560797</c:v>
                </c:pt>
                <c:pt idx="2578">
                  <c:v>35.413939119375897</c:v>
                </c:pt>
                <c:pt idx="2579">
                  <c:v>35.427676101191103</c:v>
                </c:pt>
                <c:pt idx="2580">
                  <c:v>35.441413083006204</c:v>
                </c:pt>
                <c:pt idx="2581">
                  <c:v>35.455150064821296</c:v>
                </c:pt>
                <c:pt idx="2582">
                  <c:v>35.468887046636397</c:v>
                </c:pt>
                <c:pt idx="2583">
                  <c:v>35.482624028451497</c:v>
                </c:pt>
                <c:pt idx="2584">
                  <c:v>35.496361010266703</c:v>
                </c:pt>
                <c:pt idx="2585">
                  <c:v>35.510097992081803</c:v>
                </c:pt>
                <c:pt idx="2586">
                  <c:v>35.523834973896903</c:v>
                </c:pt>
                <c:pt idx="2587">
                  <c:v>35.537571955711996</c:v>
                </c:pt>
                <c:pt idx="2588">
                  <c:v>35.551308937527097</c:v>
                </c:pt>
                <c:pt idx="2589">
                  <c:v>35.565045919342303</c:v>
                </c:pt>
                <c:pt idx="2590">
                  <c:v>35.578782901157403</c:v>
                </c:pt>
                <c:pt idx="2591">
                  <c:v>35.592519882972503</c:v>
                </c:pt>
                <c:pt idx="2592">
                  <c:v>35.606256864787603</c:v>
                </c:pt>
                <c:pt idx="2593">
                  <c:v>35.619993846602704</c:v>
                </c:pt>
                <c:pt idx="2594">
                  <c:v>35.633730828417796</c:v>
                </c:pt>
                <c:pt idx="2595">
                  <c:v>35.647467810233003</c:v>
                </c:pt>
                <c:pt idx="2596">
                  <c:v>35.661204792048103</c:v>
                </c:pt>
                <c:pt idx="2597">
                  <c:v>35.674941773863203</c:v>
                </c:pt>
                <c:pt idx="2598">
                  <c:v>35.688678755678303</c:v>
                </c:pt>
                <c:pt idx="2599">
                  <c:v>35.702415737493403</c:v>
                </c:pt>
                <c:pt idx="2600">
                  <c:v>35.716152719308603</c:v>
                </c:pt>
                <c:pt idx="2601">
                  <c:v>35.729889701123703</c:v>
                </c:pt>
                <c:pt idx="2602">
                  <c:v>35.743626682938803</c:v>
                </c:pt>
                <c:pt idx="2603">
                  <c:v>35.757363664753903</c:v>
                </c:pt>
                <c:pt idx="2604">
                  <c:v>35.771100646569003</c:v>
                </c:pt>
                <c:pt idx="2605">
                  <c:v>35.784837628384203</c:v>
                </c:pt>
                <c:pt idx="2606">
                  <c:v>35.798574610199303</c:v>
                </c:pt>
                <c:pt idx="2607">
                  <c:v>35.812311592014403</c:v>
                </c:pt>
                <c:pt idx="2608">
                  <c:v>35.826048573829503</c:v>
                </c:pt>
                <c:pt idx="2609">
                  <c:v>35.839785555644603</c:v>
                </c:pt>
                <c:pt idx="2610">
                  <c:v>35.853522537459703</c:v>
                </c:pt>
                <c:pt idx="2611">
                  <c:v>35.867259519274903</c:v>
                </c:pt>
                <c:pt idx="2612">
                  <c:v>35.880996501090003</c:v>
                </c:pt>
                <c:pt idx="2613">
                  <c:v>35.894733482905103</c:v>
                </c:pt>
                <c:pt idx="2614">
                  <c:v>35.908470464720203</c:v>
                </c:pt>
                <c:pt idx="2615">
                  <c:v>35.922207446535303</c:v>
                </c:pt>
                <c:pt idx="2616">
                  <c:v>35.935944428350503</c:v>
                </c:pt>
                <c:pt idx="2617">
                  <c:v>35.949681410165603</c:v>
                </c:pt>
                <c:pt idx="2618">
                  <c:v>35.963418391980703</c:v>
                </c:pt>
                <c:pt idx="2619">
                  <c:v>35.977155373795803</c:v>
                </c:pt>
                <c:pt idx="2620">
                  <c:v>35.990892355610903</c:v>
                </c:pt>
                <c:pt idx="2621">
                  <c:v>36.004629337426103</c:v>
                </c:pt>
                <c:pt idx="2622">
                  <c:v>36.018366319241203</c:v>
                </c:pt>
                <c:pt idx="2623">
                  <c:v>36.032103301056303</c:v>
                </c:pt>
                <c:pt idx="2624">
                  <c:v>36.045840282871403</c:v>
                </c:pt>
                <c:pt idx="2625">
                  <c:v>36.059577264686503</c:v>
                </c:pt>
                <c:pt idx="2626">
                  <c:v>36.073314246501603</c:v>
                </c:pt>
                <c:pt idx="2627">
                  <c:v>36.087051228316803</c:v>
                </c:pt>
                <c:pt idx="2628">
                  <c:v>36.100788210131903</c:v>
                </c:pt>
                <c:pt idx="2629">
                  <c:v>36.114525191947003</c:v>
                </c:pt>
                <c:pt idx="2630">
                  <c:v>36.128262173762103</c:v>
                </c:pt>
                <c:pt idx="2631">
                  <c:v>36.141999155577203</c:v>
                </c:pt>
                <c:pt idx="2632">
                  <c:v>36.155736137392402</c:v>
                </c:pt>
                <c:pt idx="2633">
                  <c:v>36.169473119207503</c:v>
                </c:pt>
                <c:pt idx="2634">
                  <c:v>36.183210101022603</c:v>
                </c:pt>
                <c:pt idx="2635">
                  <c:v>36.196947082837703</c:v>
                </c:pt>
                <c:pt idx="2636">
                  <c:v>36.210684064652803</c:v>
                </c:pt>
                <c:pt idx="2637">
                  <c:v>36.224421046468002</c:v>
                </c:pt>
                <c:pt idx="2638">
                  <c:v>36.238158028283102</c:v>
                </c:pt>
                <c:pt idx="2639">
                  <c:v>36.251895010098202</c:v>
                </c:pt>
                <c:pt idx="2640">
                  <c:v>36.265631991913303</c:v>
                </c:pt>
                <c:pt idx="2641">
                  <c:v>36.279368973728403</c:v>
                </c:pt>
                <c:pt idx="2642">
                  <c:v>36.293105955543503</c:v>
                </c:pt>
                <c:pt idx="2643">
                  <c:v>36.306842937358702</c:v>
                </c:pt>
                <c:pt idx="2644">
                  <c:v>36.320579919173802</c:v>
                </c:pt>
                <c:pt idx="2645">
                  <c:v>36.334316900988902</c:v>
                </c:pt>
                <c:pt idx="2646">
                  <c:v>36.348053882804003</c:v>
                </c:pt>
                <c:pt idx="2647">
                  <c:v>36.361790864619103</c:v>
                </c:pt>
                <c:pt idx="2648">
                  <c:v>36.375527846434302</c:v>
                </c:pt>
                <c:pt idx="2649">
                  <c:v>36.389264828249402</c:v>
                </c:pt>
                <c:pt idx="2650">
                  <c:v>36.403001810064502</c:v>
                </c:pt>
                <c:pt idx="2651">
                  <c:v>36.416738791879602</c:v>
                </c:pt>
                <c:pt idx="2652">
                  <c:v>36.430475773694702</c:v>
                </c:pt>
                <c:pt idx="2653">
                  <c:v>36.444212755509803</c:v>
                </c:pt>
                <c:pt idx="2654">
                  <c:v>36.457949737325002</c:v>
                </c:pt>
                <c:pt idx="2655">
                  <c:v>36.471686719140102</c:v>
                </c:pt>
                <c:pt idx="2656">
                  <c:v>36.485423700955202</c:v>
                </c:pt>
                <c:pt idx="2657">
                  <c:v>36.499160682770302</c:v>
                </c:pt>
                <c:pt idx="2658">
                  <c:v>36.512897664585402</c:v>
                </c:pt>
                <c:pt idx="2659">
                  <c:v>36.526634646400602</c:v>
                </c:pt>
                <c:pt idx="2660">
                  <c:v>36.540371628215702</c:v>
                </c:pt>
                <c:pt idx="2661">
                  <c:v>36.554108610030802</c:v>
                </c:pt>
                <c:pt idx="2662">
                  <c:v>36.567845591845902</c:v>
                </c:pt>
                <c:pt idx="2663">
                  <c:v>36.581582573661002</c:v>
                </c:pt>
                <c:pt idx="2664">
                  <c:v>36.595319555476202</c:v>
                </c:pt>
                <c:pt idx="2665">
                  <c:v>36.609056537291302</c:v>
                </c:pt>
                <c:pt idx="2666">
                  <c:v>36.622793519106402</c:v>
                </c:pt>
                <c:pt idx="2667">
                  <c:v>36.636530500921502</c:v>
                </c:pt>
                <c:pt idx="2668">
                  <c:v>36.650267482736602</c:v>
                </c:pt>
                <c:pt idx="2669">
                  <c:v>36.664004464551702</c:v>
                </c:pt>
                <c:pt idx="2670">
                  <c:v>36.677741446366902</c:v>
                </c:pt>
                <c:pt idx="2671">
                  <c:v>36.691478428182002</c:v>
                </c:pt>
                <c:pt idx="2672">
                  <c:v>36.705215409997102</c:v>
                </c:pt>
                <c:pt idx="2673">
                  <c:v>36.718952391812202</c:v>
                </c:pt>
                <c:pt idx="2674">
                  <c:v>36.732689373627302</c:v>
                </c:pt>
                <c:pt idx="2675">
                  <c:v>36.746426355442502</c:v>
                </c:pt>
                <c:pt idx="2676">
                  <c:v>36.760163337257602</c:v>
                </c:pt>
                <c:pt idx="2677">
                  <c:v>36.773900319072702</c:v>
                </c:pt>
                <c:pt idx="2678">
                  <c:v>36.787637300887802</c:v>
                </c:pt>
                <c:pt idx="2679">
                  <c:v>36.801374282702902</c:v>
                </c:pt>
                <c:pt idx="2680">
                  <c:v>36.815111264518102</c:v>
                </c:pt>
                <c:pt idx="2681">
                  <c:v>36.828848246333202</c:v>
                </c:pt>
                <c:pt idx="2682">
                  <c:v>36.842585228148302</c:v>
                </c:pt>
                <c:pt idx="2683">
                  <c:v>36.856322209963402</c:v>
                </c:pt>
                <c:pt idx="2684">
                  <c:v>36.870059191778502</c:v>
                </c:pt>
                <c:pt idx="2685">
                  <c:v>36.883796173593602</c:v>
                </c:pt>
                <c:pt idx="2686">
                  <c:v>36.897533155408802</c:v>
                </c:pt>
                <c:pt idx="2687">
                  <c:v>36.911270137223902</c:v>
                </c:pt>
                <c:pt idx="2688">
                  <c:v>36.925007119039002</c:v>
                </c:pt>
                <c:pt idx="2689">
                  <c:v>36.938744100854102</c:v>
                </c:pt>
                <c:pt idx="2690">
                  <c:v>36.952481082669202</c:v>
                </c:pt>
                <c:pt idx="2691">
                  <c:v>36.966218064484401</c:v>
                </c:pt>
                <c:pt idx="2692">
                  <c:v>36.979955046299501</c:v>
                </c:pt>
                <c:pt idx="2693">
                  <c:v>36.993692028114602</c:v>
                </c:pt>
                <c:pt idx="2694">
                  <c:v>37.007429009929702</c:v>
                </c:pt>
                <c:pt idx="2695">
                  <c:v>37.021165991744802</c:v>
                </c:pt>
                <c:pt idx="2696">
                  <c:v>37.034902973560001</c:v>
                </c:pt>
                <c:pt idx="2697">
                  <c:v>37.048639955375101</c:v>
                </c:pt>
                <c:pt idx="2698">
                  <c:v>37.062376937190201</c:v>
                </c:pt>
                <c:pt idx="2699">
                  <c:v>37.076113919005302</c:v>
                </c:pt>
                <c:pt idx="2700">
                  <c:v>37.089850900820402</c:v>
                </c:pt>
                <c:pt idx="2701">
                  <c:v>37.103587882635502</c:v>
                </c:pt>
                <c:pt idx="2702">
                  <c:v>37.117324864450701</c:v>
                </c:pt>
                <c:pt idx="2703">
                  <c:v>37.131061846265801</c:v>
                </c:pt>
                <c:pt idx="2704">
                  <c:v>37.144798828080901</c:v>
                </c:pt>
                <c:pt idx="2705">
                  <c:v>37.158535809896001</c:v>
                </c:pt>
                <c:pt idx="2706">
                  <c:v>37.172272791711102</c:v>
                </c:pt>
                <c:pt idx="2707">
                  <c:v>37.186009773526301</c:v>
                </c:pt>
                <c:pt idx="2708">
                  <c:v>37.199746755341401</c:v>
                </c:pt>
                <c:pt idx="2709">
                  <c:v>37.213483737156501</c:v>
                </c:pt>
                <c:pt idx="2710">
                  <c:v>37.227220718971601</c:v>
                </c:pt>
                <c:pt idx="2711">
                  <c:v>37.240957700786701</c:v>
                </c:pt>
                <c:pt idx="2712">
                  <c:v>37.254694682601901</c:v>
                </c:pt>
                <c:pt idx="2713">
                  <c:v>37.268431664417001</c:v>
                </c:pt>
                <c:pt idx="2714">
                  <c:v>37.282168646232101</c:v>
                </c:pt>
                <c:pt idx="2715">
                  <c:v>37.295905628047201</c:v>
                </c:pt>
                <c:pt idx="2716">
                  <c:v>37.309642609862301</c:v>
                </c:pt>
                <c:pt idx="2717">
                  <c:v>37.323379591677401</c:v>
                </c:pt>
                <c:pt idx="2718">
                  <c:v>37.337116573492601</c:v>
                </c:pt>
                <c:pt idx="2719">
                  <c:v>37.350853555307701</c:v>
                </c:pt>
                <c:pt idx="2720">
                  <c:v>37.364590537122801</c:v>
                </c:pt>
                <c:pt idx="2721">
                  <c:v>37.378327518937901</c:v>
                </c:pt>
                <c:pt idx="2722">
                  <c:v>37.392064500753001</c:v>
                </c:pt>
                <c:pt idx="2723">
                  <c:v>37.405801482568201</c:v>
                </c:pt>
                <c:pt idx="2724">
                  <c:v>37.419538464383301</c:v>
                </c:pt>
                <c:pt idx="2725">
                  <c:v>37.433275446198401</c:v>
                </c:pt>
                <c:pt idx="2726">
                  <c:v>37.447012428013501</c:v>
                </c:pt>
                <c:pt idx="2727">
                  <c:v>37.460749409828601</c:v>
                </c:pt>
                <c:pt idx="2728">
                  <c:v>37.474486391643801</c:v>
                </c:pt>
                <c:pt idx="2729">
                  <c:v>37.488223373458901</c:v>
                </c:pt>
                <c:pt idx="2730">
                  <c:v>37.501960355274001</c:v>
                </c:pt>
                <c:pt idx="2731">
                  <c:v>37.515697337089101</c:v>
                </c:pt>
                <c:pt idx="2732">
                  <c:v>37.529434318904201</c:v>
                </c:pt>
                <c:pt idx="2733">
                  <c:v>37.543171300719301</c:v>
                </c:pt>
                <c:pt idx="2734">
                  <c:v>37.556908282534501</c:v>
                </c:pt>
                <c:pt idx="2735">
                  <c:v>37.570645264349601</c:v>
                </c:pt>
                <c:pt idx="2736">
                  <c:v>37.584382246164701</c:v>
                </c:pt>
                <c:pt idx="2737">
                  <c:v>37.598119227979801</c:v>
                </c:pt>
                <c:pt idx="2738">
                  <c:v>37.611856209794901</c:v>
                </c:pt>
                <c:pt idx="2739">
                  <c:v>37.625593191610101</c:v>
                </c:pt>
                <c:pt idx="2740">
                  <c:v>37.639330173425201</c:v>
                </c:pt>
                <c:pt idx="2741">
                  <c:v>37.653067155240301</c:v>
                </c:pt>
                <c:pt idx="2742">
                  <c:v>37.666804137055401</c:v>
                </c:pt>
                <c:pt idx="2743">
                  <c:v>37.680541118870501</c:v>
                </c:pt>
                <c:pt idx="2744">
                  <c:v>37.6942781006857</c:v>
                </c:pt>
                <c:pt idx="2745">
                  <c:v>37.7080150825008</c:v>
                </c:pt>
                <c:pt idx="2746">
                  <c:v>37.721752064315901</c:v>
                </c:pt>
                <c:pt idx="2747">
                  <c:v>37.735489046131001</c:v>
                </c:pt>
                <c:pt idx="2748">
                  <c:v>37.749226027946101</c:v>
                </c:pt>
                <c:pt idx="2749">
                  <c:v>37.762963009761201</c:v>
                </c:pt>
                <c:pt idx="2750">
                  <c:v>37.7766999915764</c:v>
                </c:pt>
                <c:pt idx="2751">
                  <c:v>37.7904369733915</c:v>
                </c:pt>
                <c:pt idx="2752">
                  <c:v>37.804173955206601</c:v>
                </c:pt>
                <c:pt idx="2753">
                  <c:v>37.817910937021701</c:v>
                </c:pt>
                <c:pt idx="2754">
                  <c:v>37.831647918836801</c:v>
                </c:pt>
                <c:pt idx="2755">
                  <c:v>37.845384900652</c:v>
                </c:pt>
                <c:pt idx="2756">
                  <c:v>37.8591218824671</c:v>
                </c:pt>
                <c:pt idx="2757">
                  <c:v>37.8728588642822</c:v>
                </c:pt>
                <c:pt idx="2758">
                  <c:v>37.8865958460973</c:v>
                </c:pt>
                <c:pt idx="2759">
                  <c:v>37.900332827912401</c:v>
                </c:pt>
                <c:pt idx="2760">
                  <c:v>37.914069809727501</c:v>
                </c:pt>
                <c:pt idx="2761">
                  <c:v>37.9278067915427</c:v>
                </c:pt>
                <c:pt idx="2762">
                  <c:v>37.9415437733578</c:v>
                </c:pt>
                <c:pt idx="2763">
                  <c:v>37.9552807551729</c:v>
                </c:pt>
                <c:pt idx="2764">
                  <c:v>37.969017736988</c:v>
                </c:pt>
                <c:pt idx="2765">
                  <c:v>37.982754718803101</c:v>
                </c:pt>
                <c:pt idx="2766">
                  <c:v>37.9964917006183</c:v>
                </c:pt>
                <c:pt idx="2767">
                  <c:v>38.0102286824334</c:v>
                </c:pt>
                <c:pt idx="2768">
                  <c:v>38.0239656642485</c:v>
                </c:pt>
                <c:pt idx="2769">
                  <c:v>38.0377026460636</c:v>
                </c:pt>
                <c:pt idx="2770">
                  <c:v>38.0514396278787</c:v>
                </c:pt>
                <c:pt idx="2771">
                  <c:v>38.0651766096939</c:v>
                </c:pt>
                <c:pt idx="2772">
                  <c:v>38.078913591509</c:v>
                </c:pt>
                <c:pt idx="2773">
                  <c:v>38.0926505733241</c:v>
                </c:pt>
                <c:pt idx="2774">
                  <c:v>38.1063875551392</c:v>
                </c:pt>
                <c:pt idx="2775">
                  <c:v>38.1201245369543</c:v>
                </c:pt>
                <c:pt idx="2776">
                  <c:v>38.1338615187694</c:v>
                </c:pt>
                <c:pt idx="2777">
                  <c:v>38.1475985005846</c:v>
                </c:pt>
                <c:pt idx="2778">
                  <c:v>38.1613354823997</c:v>
                </c:pt>
                <c:pt idx="2779">
                  <c:v>38.1750724642148</c:v>
                </c:pt>
                <c:pt idx="2780">
                  <c:v>38.1888094460299</c:v>
                </c:pt>
                <c:pt idx="2781">
                  <c:v>38.202546427845</c:v>
                </c:pt>
                <c:pt idx="2782">
                  <c:v>38.2162834096602</c:v>
                </c:pt>
                <c:pt idx="2783">
                  <c:v>38.2300203914753</c:v>
                </c:pt>
                <c:pt idx="2784">
                  <c:v>38.2437573732904</c:v>
                </c:pt>
                <c:pt idx="2785">
                  <c:v>38.2574943551055</c:v>
                </c:pt>
                <c:pt idx="2786">
                  <c:v>38.2712313369206</c:v>
                </c:pt>
                <c:pt idx="2787">
                  <c:v>38.2849683187357</c:v>
                </c:pt>
                <c:pt idx="2788">
                  <c:v>38.2987053005509</c:v>
                </c:pt>
                <c:pt idx="2789">
                  <c:v>38.312442282366</c:v>
                </c:pt>
                <c:pt idx="2790">
                  <c:v>38.3261792641811</c:v>
                </c:pt>
                <c:pt idx="2791">
                  <c:v>38.3399162459962</c:v>
                </c:pt>
                <c:pt idx="2792">
                  <c:v>38.3536532278113</c:v>
                </c:pt>
                <c:pt idx="2793">
                  <c:v>38.3673902096265</c:v>
                </c:pt>
                <c:pt idx="2794">
                  <c:v>38.3811271914416</c:v>
                </c:pt>
                <c:pt idx="2795">
                  <c:v>38.3948641732567</c:v>
                </c:pt>
                <c:pt idx="2796">
                  <c:v>38.4086011550718</c:v>
                </c:pt>
                <c:pt idx="2797">
                  <c:v>38.4223381368869</c:v>
                </c:pt>
                <c:pt idx="2798">
                  <c:v>38.436075118702099</c:v>
                </c:pt>
                <c:pt idx="2799">
                  <c:v>38.4498121005172</c:v>
                </c:pt>
                <c:pt idx="2800">
                  <c:v>38.4635490823323</c:v>
                </c:pt>
                <c:pt idx="2801">
                  <c:v>38.4772860641474</c:v>
                </c:pt>
                <c:pt idx="2802">
                  <c:v>38.4910230459625</c:v>
                </c:pt>
                <c:pt idx="2803">
                  <c:v>38.5047600277776</c:v>
                </c:pt>
                <c:pt idx="2804">
                  <c:v>38.518497009592799</c:v>
                </c:pt>
                <c:pt idx="2805">
                  <c:v>38.5322339914079</c:v>
                </c:pt>
                <c:pt idx="2806">
                  <c:v>38.545970973223</c:v>
                </c:pt>
                <c:pt idx="2807">
                  <c:v>38.5597079550381</c:v>
                </c:pt>
                <c:pt idx="2808">
                  <c:v>38.5734449368532</c:v>
                </c:pt>
                <c:pt idx="2809">
                  <c:v>38.587181918668399</c:v>
                </c:pt>
                <c:pt idx="2810">
                  <c:v>38.600918900483499</c:v>
                </c:pt>
                <c:pt idx="2811">
                  <c:v>38.614655882298599</c:v>
                </c:pt>
                <c:pt idx="2812">
                  <c:v>38.6283928641137</c:v>
                </c:pt>
                <c:pt idx="2813">
                  <c:v>38.6421298459288</c:v>
                </c:pt>
                <c:pt idx="2814">
                  <c:v>38.655866827743999</c:v>
                </c:pt>
                <c:pt idx="2815">
                  <c:v>38.669603809559099</c:v>
                </c:pt>
                <c:pt idx="2816">
                  <c:v>38.683340791374199</c:v>
                </c:pt>
                <c:pt idx="2817">
                  <c:v>38.697077773189299</c:v>
                </c:pt>
                <c:pt idx="2818">
                  <c:v>38.7108147550044</c:v>
                </c:pt>
                <c:pt idx="2819">
                  <c:v>38.7245517368195</c:v>
                </c:pt>
                <c:pt idx="2820">
                  <c:v>38.738288718634699</c:v>
                </c:pt>
                <c:pt idx="2821">
                  <c:v>38.752025700449799</c:v>
                </c:pt>
                <c:pt idx="2822">
                  <c:v>38.765762682264899</c:v>
                </c:pt>
                <c:pt idx="2823">
                  <c:v>38.779499664079999</c:v>
                </c:pt>
                <c:pt idx="2824">
                  <c:v>38.793236645895099</c:v>
                </c:pt>
                <c:pt idx="2825">
                  <c:v>38.806973627710299</c:v>
                </c:pt>
                <c:pt idx="2826">
                  <c:v>38.820710609525399</c:v>
                </c:pt>
                <c:pt idx="2827">
                  <c:v>38.834447591340499</c:v>
                </c:pt>
                <c:pt idx="2828">
                  <c:v>38.848184573155599</c:v>
                </c:pt>
                <c:pt idx="2829">
                  <c:v>38.861921554970699</c:v>
                </c:pt>
                <c:pt idx="2830">
                  <c:v>38.875658536785899</c:v>
                </c:pt>
                <c:pt idx="2831">
                  <c:v>38.889395518600999</c:v>
                </c:pt>
                <c:pt idx="2832">
                  <c:v>38.903132500416099</c:v>
                </c:pt>
                <c:pt idx="2833">
                  <c:v>38.916869482231199</c:v>
                </c:pt>
                <c:pt idx="2834">
                  <c:v>38.930606464046299</c:v>
                </c:pt>
                <c:pt idx="2835">
                  <c:v>38.944343445861399</c:v>
                </c:pt>
                <c:pt idx="2836">
                  <c:v>38.958080427676599</c:v>
                </c:pt>
                <c:pt idx="2837">
                  <c:v>38.971817409491699</c:v>
                </c:pt>
                <c:pt idx="2838">
                  <c:v>38.985554391306799</c:v>
                </c:pt>
                <c:pt idx="2839">
                  <c:v>38.999291373121899</c:v>
                </c:pt>
                <c:pt idx="2840">
                  <c:v>39.013028354936999</c:v>
                </c:pt>
                <c:pt idx="2841">
                  <c:v>39.026765336752199</c:v>
                </c:pt>
                <c:pt idx="2842">
                  <c:v>39.040502318567299</c:v>
                </c:pt>
                <c:pt idx="2843">
                  <c:v>39.054239300382399</c:v>
                </c:pt>
                <c:pt idx="2844">
                  <c:v>39.067976282197499</c:v>
                </c:pt>
                <c:pt idx="2845">
                  <c:v>39.081713264012599</c:v>
                </c:pt>
                <c:pt idx="2846">
                  <c:v>39.095450245827799</c:v>
                </c:pt>
                <c:pt idx="2847">
                  <c:v>39.109187227642899</c:v>
                </c:pt>
                <c:pt idx="2848">
                  <c:v>39.122924209457999</c:v>
                </c:pt>
                <c:pt idx="2849">
                  <c:v>39.136661191273099</c:v>
                </c:pt>
                <c:pt idx="2850">
                  <c:v>39.150398173088199</c:v>
                </c:pt>
                <c:pt idx="2851">
                  <c:v>39.164135154903299</c:v>
                </c:pt>
                <c:pt idx="2852">
                  <c:v>39.177872136718499</c:v>
                </c:pt>
                <c:pt idx="2853">
                  <c:v>39.191609118533599</c:v>
                </c:pt>
                <c:pt idx="2854">
                  <c:v>39.205346100348699</c:v>
                </c:pt>
                <c:pt idx="2855">
                  <c:v>39.219083082163799</c:v>
                </c:pt>
                <c:pt idx="2856">
                  <c:v>39.232820063978899</c:v>
                </c:pt>
                <c:pt idx="2857">
                  <c:v>39.246557045794098</c:v>
                </c:pt>
                <c:pt idx="2858">
                  <c:v>39.260294027609199</c:v>
                </c:pt>
                <c:pt idx="2859">
                  <c:v>39.274031009424299</c:v>
                </c:pt>
                <c:pt idx="2860">
                  <c:v>39.287767991239399</c:v>
                </c:pt>
                <c:pt idx="2861">
                  <c:v>39.301504973054499</c:v>
                </c:pt>
                <c:pt idx="2862">
                  <c:v>39.315241954869599</c:v>
                </c:pt>
                <c:pt idx="2863">
                  <c:v>39.328978936684798</c:v>
                </c:pt>
                <c:pt idx="2864">
                  <c:v>39.342715918499898</c:v>
                </c:pt>
                <c:pt idx="2865">
                  <c:v>39.356452900314999</c:v>
                </c:pt>
                <c:pt idx="2866">
                  <c:v>39.370189882130099</c:v>
                </c:pt>
                <c:pt idx="2867">
                  <c:v>39.383926863945199</c:v>
                </c:pt>
                <c:pt idx="2868">
                  <c:v>39.397663845760398</c:v>
                </c:pt>
                <c:pt idx="2869">
                  <c:v>39.411400827575498</c:v>
                </c:pt>
                <c:pt idx="2870">
                  <c:v>39.425137809390598</c:v>
                </c:pt>
                <c:pt idx="2871">
                  <c:v>39.438874791205699</c:v>
                </c:pt>
                <c:pt idx="2872">
                  <c:v>39.452611773020799</c:v>
                </c:pt>
                <c:pt idx="2873">
                  <c:v>39.466348754835998</c:v>
                </c:pt>
                <c:pt idx="2874">
                  <c:v>39.480085736651098</c:v>
                </c:pt>
                <c:pt idx="2875">
                  <c:v>39.493822718466198</c:v>
                </c:pt>
                <c:pt idx="2876">
                  <c:v>39.507559700281298</c:v>
                </c:pt>
                <c:pt idx="2877">
                  <c:v>39.521296682096398</c:v>
                </c:pt>
                <c:pt idx="2878">
                  <c:v>39.535033663911499</c:v>
                </c:pt>
                <c:pt idx="2879">
                  <c:v>39.548770645726698</c:v>
                </c:pt>
                <c:pt idx="2880">
                  <c:v>39.562507627541798</c:v>
                </c:pt>
                <c:pt idx="2881">
                  <c:v>39.576244609356898</c:v>
                </c:pt>
                <c:pt idx="2882">
                  <c:v>39.589981591171998</c:v>
                </c:pt>
                <c:pt idx="2883">
                  <c:v>39.603718572987098</c:v>
                </c:pt>
                <c:pt idx="2884">
                  <c:v>39.617455554802298</c:v>
                </c:pt>
                <c:pt idx="2885">
                  <c:v>39.631192536617398</c:v>
                </c:pt>
                <c:pt idx="2886">
                  <c:v>39.644929518432498</c:v>
                </c:pt>
                <c:pt idx="2887">
                  <c:v>39.658666500247598</c:v>
                </c:pt>
                <c:pt idx="2888">
                  <c:v>39.672403482062698</c:v>
                </c:pt>
                <c:pt idx="2889">
                  <c:v>39.686140463877898</c:v>
                </c:pt>
                <c:pt idx="2890">
                  <c:v>39.699877445692998</c:v>
                </c:pt>
                <c:pt idx="2891">
                  <c:v>39.713614427508098</c:v>
                </c:pt>
                <c:pt idx="2892">
                  <c:v>39.727351409323198</c:v>
                </c:pt>
                <c:pt idx="2893">
                  <c:v>39.741088391138298</c:v>
                </c:pt>
                <c:pt idx="2894">
                  <c:v>39.754825372953398</c:v>
                </c:pt>
                <c:pt idx="2895">
                  <c:v>39.768562354768598</c:v>
                </c:pt>
                <c:pt idx="2896">
                  <c:v>39.782299336583698</c:v>
                </c:pt>
                <c:pt idx="2897">
                  <c:v>39.796036318398798</c:v>
                </c:pt>
                <c:pt idx="2898">
                  <c:v>39.809773300213898</c:v>
                </c:pt>
                <c:pt idx="2899">
                  <c:v>39.823510282028998</c:v>
                </c:pt>
                <c:pt idx="2900">
                  <c:v>39.837247263844198</c:v>
                </c:pt>
                <c:pt idx="2901">
                  <c:v>39.850984245659298</c:v>
                </c:pt>
                <c:pt idx="2902">
                  <c:v>39.864721227474398</c:v>
                </c:pt>
                <c:pt idx="2903">
                  <c:v>39.878458209289498</c:v>
                </c:pt>
                <c:pt idx="2904">
                  <c:v>39.892195191104598</c:v>
                </c:pt>
                <c:pt idx="2905">
                  <c:v>39.905932172919798</c:v>
                </c:pt>
                <c:pt idx="2906">
                  <c:v>39.919669154734898</c:v>
                </c:pt>
                <c:pt idx="2907">
                  <c:v>39.933406136549998</c:v>
                </c:pt>
                <c:pt idx="2908">
                  <c:v>39.947143118365098</c:v>
                </c:pt>
                <c:pt idx="2909">
                  <c:v>39.960880100180198</c:v>
                </c:pt>
                <c:pt idx="2910">
                  <c:v>39.974617081995298</c:v>
                </c:pt>
                <c:pt idx="2911">
                  <c:v>39.988354063810498</c:v>
                </c:pt>
                <c:pt idx="2912">
                  <c:v>40.002091045625598</c:v>
                </c:pt>
                <c:pt idx="2913">
                  <c:v>40.015828027440698</c:v>
                </c:pt>
                <c:pt idx="2914">
                  <c:v>40.029565009255798</c:v>
                </c:pt>
                <c:pt idx="2915">
                  <c:v>40.043301991070898</c:v>
                </c:pt>
                <c:pt idx="2916">
                  <c:v>40.057038972886097</c:v>
                </c:pt>
                <c:pt idx="2917">
                  <c:v>40.070775954701197</c:v>
                </c:pt>
                <c:pt idx="2918">
                  <c:v>40.084512936516298</c:v>
                </c:pt>
                <c:pt idx="2919">
                  <c:v>40.098249918331398</c:v>
                </c:pt>
                <c:pt idx="2920">
                  <c:v>40.111986900146498</c:v>
                </c:pt>
                <c:pt idx="2921">
                  <c:v>40.125723881961697</c:v>
                </c:pt>
                <c:pt idx="2922">
                  <c:v>40.139460863776797</c:v>
                </c:pt>
                <c:pt idx="2923">
                  <c:v>40.153197845591897</c:v>
                </c:pt>
                <c:pt idx="2924">
                  <c:v>40.166934827406997</c:v>
                </c:pt>
                <c:pt idx="2925">
                  <c:v>40.180671809222098</c:v>
                </c:pt>
                <c:pt idx="2926">
                  <c:v>40.194408791037198</c:v>
                </c:pt>
                <c:pt idx="2927">
                  <c:v>40.208145772852397</c:v>
                </c:pt>
                <c:pt idx="2928">
                  <c:v>40.221882754667497</c:v>
                </c:pt>
                <c:pt idx="2929">
                  <c:v>40.235619736482597</c:v>
                </c:pt>
                <c:pt idx="2930">
                  <c:v>40.249356718297697</c:v>
                </c:pt>
                <c:pt idx="2931">
                  <c:v>40.263093700112798</c:v>
                </c:pt>
                <c:pt idx="2932">
                  <c:v>40.276830681927997</c:v>
                </c:pt>
                <c:pt idx="2933">
                  <c:v>40.290567663743097</c:v>
                </c:pt>
                <c:pt idx="2934">
                  <c:v>40.304304645558197</c:v>
                </c:pt>
                <c:pt idx="2935">
                  <c:v>40.318041627373297</c:v>
                </c:pt>
                <c:pt idx="2936">
                  <c:v>40.331778609188397</c:v>
                </c:pt>
                <c:pt idx="2937">
                  <c:v>40.345515591003597</c:v>
                </c:pt>
                <c:pt idx="2938">
                  <c:v>40.359252572818697</c:v>
                </c:pt>
                <c:pt idx="2939">
                  <c:v>40.372989554633797</c:v>
                </c:pt>
                <c:pt idx="2940">
                  <c:v>40.386726536448897</c:v>
                </c:pt>
                <c:pt idx="2941">
                  <c:v>40.400463518263997</c:v>
                </c:pt>
                <c:pt idx="2942">
                  <c:v>40.414200500079097</c:v>
                </c:pt>
                <c:pt idx="2943">
                  <c:v>40.427937481894297</c:v>
                </c:pt>
                <c:pt idx="2944">
                  <c:v>40.441674463709397</c:v>
                </c:pt>
                <c:pt idx="2945">
                  <c:v>40.455411445524497</c:v>
                </c:pt>
                <c:pt idx="2946">
                  <c:v>40.469148427339597</c:v>
                </c:pt>
                <c:pt idx="2947">
                  <c:v>40.482885409154697</c:v>
                </c:pt>
                <c:pt idx="2948">
                  <c:v>40.496622390969897</c:v>
                </c:pt>
                <c:pt idx="2949">
                  <c:v>40.510359372784997</c:v>
                </c:pt>
                <c:pt idx="2950">
                  <c:v>40.524096354600097</c:v>
                </c:pt>
                <c:pt idx="2951">
                  <c:v>40.537833336415197</c:v>
                </c:pt>
                <c:pt idx="2952">
                  <c:v>40.551570318230297</c:v>
                </c:pt>
                <c:pt idx="2953">
                  <c:v>40.565307300045497</c:v>
                </c:pt>
                <c:pt idx="2954">
                  <c:v>40.579044281860597</c:v>
                </c:pt>
                <c:pt idx="2955">
                  <c:v>40.592781263675697</c:v>
                </c:pt>
                <c:pt idx="2956">
                  <c:v>40.606518245490797</c:v>
                </c:pt>
                <c:pt idx="2957">
                  <c:v>40.620255227305897</c:v>
                </c:pt>
                <c:pt idx="2958">
                  <c:v>40.633992209120997</c:v>
                </c:pt>
                <c:pt idx="2959">
                  <c:v>40.647729190936197</c:v>
                </c:pt>
                <c:pt idx="2960">
                  <c:v>40.661466172751297</c:v>
                </c:pt>
                <c:pt idx="2961">
                  <c:v>40.675203154566397</c:v>
                </c:pt>
                <c:pt idx="2962">
                  <c:v>40.688940136381497</c:v>
                </c:pt>
                <c:pt idx="2963">
                  <c:v>40.702677118196597</c:v>
                </c:pt>
                <c:pt idx="2964">
                  <c:v>40.716414100011797</c:v>
                </c:pt>
                <c:pt idx="2965">
                  <c:v>40.730151081826897</c:v>
                </c:pt>
                <c:pt idx="2966">
                  <c:v>40.743888063641997</c:v>
                </c:pt>
                <c:pt idx="2967">
                  <c:v>40.757625045457097</c:v>
                </c:pt>
                <c:pt idx="2968">
                  <c:v>40.771362027272197</c:v>
                </c:pt>
                <c:pt idx="2969">
                  <c:v>40.785099009087297</c:v>
                </c:pt>
                <c:pt idx="2970">
                  <c:v>40.798835990902496</c:v>
                </c:pt>
                <c:pt idx="2971">
                  <c:v>40.812572972717597</c:v>
                </c:pt>
                <c:pt idx="2972">
                  <c:v>40.826309954532697</c:v>
                </c:pt>
                <c:pt idx="2973">
                  <c:v>40.840046936347797</c:v>
                </c:pt>
                <c:pt idx="2974">
                  <c:v>40.853783918162897</c:v>
                </c:pt>
                <c:pt idx="2975">
                  <c:v>40.867520899978103</c:v>
                </c:pt>
                <c:pt idx="2976">
                  <c:v>40.881257881793204</c:v>
                </c:pt>
                <c:pt idx="2977">
                  <c:v>40.894994863608296</c:v>
                </c:pt>
                <c:pt idx="2978">
                  <c:v>40.908731845423397</c:v>
                </c:pt>
                <c:pt idx="2979">
                  <c:v>40.922468827238497</c:v>
                </c:pt>
                <c:pt idx="2980">
                  <c:v>40.936205809053703</c:v>
                </c:pt>
                <c:pt idx="2981">
                  <c:v>40.949942790868803</c:v>
                </c:pt>
                <c:pt idx="2982">
                  <c:v>40.963679772683903</c:v>
                </c:pt>
                <c:pt idx="2983">
                  <c:v>40.977416754498996</c:v>
                </c:pt>
                <c:pt idx="2984">
                  <c:v>40.991153736314097</c:v>
                </c:pt>
                <c:pt idx="2985">
                  <c:v>41.004890718129197</c:v>
                </c:pt>
                <c:pt idx="2986">
                  <c:v>41.018627699944403</c:v>
                </c:pt>
                <c:pt idx="2987">
                  <c:v>41.032364681759503</c:v>
                </c:pt>
                <c:pt idx="2988">
                  <c:v>41.046101663574603</c:v>
                </c:pt>
                <c:pt idx="2989">
                  <c:v>41.059838645389704</c:v>
                </c:pt>
                <c:pt idx="2990">
                  <c:v>41.073575627204796</c:v>
                </c:pt>
                <c:pt idx="2991">
                  <c:v>41.087312609020003</c:v>
                </c:pt>
                <c:pt idx="2992">
                  <c:v>41.101049590835103</c:v>
                </c:pt>
                <c:pt idx="2993">
                  <c:v>41.114786572650203</c:v>
                </c:pt>
                <c:pt idx="2994">
                  <c:v>41.128523554465303</c:v>
                </c:pt>
                <c:pt idx="2995">
                  <c:v>41.142260536280403</c:v>
                </c:pt>
                <c:pt idx="2996">
                  <c:v>41.155997518095603</c:v>
                </c:pt>
                <c:pt idx="2997">
                  <c:v>41.169734499910703</c:v>
                </c:pt>
                <c:pt idx="2998">
                  <c:v>41.183471481725803</c:v>
                </c:pt>
                <c:pt idx="2999">
                  <c:v>41.197208463540903</c:v>
                </c:pt>
                <c:pt idx="3000">
                  <c:v>41.210945445356003</c:v>
                </c:pt>
                <c:pt idx="3001">
                  <c:v>41.224682427171103</c:v>
                </c:pt>
                <c:pt idx="3002">
                  <c:v>41.238419408986303</c:v>
                </c:pt>
                <c:pt idx="3003">
                  <c:v>41.252156390801403</c:v>
                </c:pt>
                <c:pt idx="3004">
                  <c:v>41.265893372616503</c:v>
                </c:pt>
                <c:pt idx="3005">
                  <c:v>41.279630354431603</c:v>
                </c:pt>
                <c:pt idx="3006">
                  <c:v>41.293367336246703</c:v>
                </c:pt>
                <c:pt idx="3007">
                  <c:v>41.307104318061903</c:v>
                </c:pt>
                <c:pt idx="3008">
                  <c:v>41.320841299877003</c:v>
                </c:pt>
                <c:pt idx="3009">
                  <c:v>41.334578281692103</c:v>
                </c:pt>
                <c:pt idx="3010">
                  <c:v>41.348315263507203</c:v>
                </c:pt>
                <c:pt idx="3011">
                  <c:v>41.362052245322303</c:v>
                </c:pt>
                <c:pt idx="3012">
                  <c:v>41.375789227137503</c:v>
                </c:pt>
                <c:pt idx="3013">
                  <c:v>41.389526208952603</c:v>
                </c:pt>
                <c:pt idx="3014">
                  <c:v>41.403263190767703</c:v>
                </c:pt>
                <c:pt idx="3015">
                  <c:v>41.417000172582803</c:v>
                </c:pt>
                <c:pt idx="3016">
                  <c:v>41.430737154397903</c:v>
                </c:pt>
                <c:pt idx="3017">
                  <c:v>41.444474136213003</c:v>
                </c:pt>
                <c:pt idx="3018">
                  <c:v>41.458211118028203</c:v>
                </c:pt>
                <c:pt idx="3019">
                  <c:v>41.471948099843303</c:v>
                </c:pt>
                <c:pt idx="3020">
                  <c:v>41.485685081658403</c:v>
                </c:pt>
                <c:pt idx="3021">
                  <c:v>41.499422063473503</c:v>
                </c:pt>
                <c:pt idx="3022">
                  <c:v>41.513159045288603</c:v>
                </c:pt>
                <c:pt idx="3023">
                  <c:v>41.526896027103803</c:v>
                </c:pt>
                <c:pt idx="3024">
                  <c:v>41.540633008918903</c:v>
                </c:pt>
                <c:pt idx="3025">
                  <c:v>41.554369990734003</c:v>
                </c:pt>
                <c:pt idx="3026">
                  <c:v>41.568106972549103</c:v>
                </c:pt>
                <c:pt idx="3027">
                  <c:v>41.581843954364203</c:v>
                </c:pt>
                <c:pt idx="3028">
                  <c:v>41.595580936179402</c:v>
                </c:pt>
                <c:pt idx="3029">
                  <c:v>41.609317917994503</c:v>
                </c:pt>
                <c:pt idx="3030">
                  <c:v>41.623054899809603</c:v>
                </c:pt>
                <c:pt idx="3031">
                  <c:v>41.636791881624703</c:v>
                </c:pt>
                <c:pt idx="3032">
                  <c:v>41.650528863439803</c:v>
                </c:pt>
                <c:pt idx="3033">
                  <c:v>41.664265845254903</c:v>
                </c:pt>
                <c:pt idx="3034">
                  <c:v>41.678002827070102</c:v>
                </c:pt>
                <c:pt idx="3035">
                  <c:v>41.691739808885202</c:v>
                </c:pt>
                <c:pt idx="3036">
                  <c:v>41.705476790700303</c:v>
                </c:pt>
                <c:pt idx="3037">
                  <c:v>41.719213772515403</c:v>
                </c:pt>
                <c:pt idx="3038">
                  <c:v>41.732950754330503</c:v>
                </c:pt>
                <c:pt idx="3039">
                  <c:v>41.746687736145702</c:v>
                </c:pt>
                <c:pt idx="3040">
                  <c:v>41.760424717960802</c:v>
                </c:pt>
                <c:pt idx="3041">
                  <c:v>41.774161699775902</c:v>
                </c:pt>
                <c:pt idx="3042">
                  <c:v>41.787898681591003</c:v>
                </c:pt>
                <c:pt idx="3043">
                  <c:v>41.801635663406103</c:v>
                </c:pt>
                <c:pt idx="3044">
                  <c:v>41.815372645221302</c:v>
                </c:pt>
                <c:pt idx="3045">
                  <c:v>41.829109627036402</c:v>
                </c:pt>
                <c:pt idx="3046">
                  <c:v>41.842846608851502</c:v>
                </c:pt>
                <c:pt idx="3047">
                  <c:v>41.856583590666602</c:v>
                </c:pt>
                <c:pt idx="3048">
                  <c:v>41.870320572481702</c:v>
                </c:pt>
                <c:pt idx="3049">
                  <c:v>41.884057554296803</c:v>
                </c:pt>
                <c:pt idx="3050">
                  <c:v>41.897794536112002</c:v>
                </c:pt>
                <c:pt idx="3051">
                  <c:v>41.911531517927102</c:v>
                </c:pt>
                <c:pt idx="3052">
                  <c:v>41.925268499742202</c:v>
                </c:pt>
                <c:pt idx="3053">
                  <c:v>41.939005481557302</c:v>
                </c:pt>
                <c:pt idx="3054">
                  <c:v>41.952742463372402</c:v>
                </c:pt>
                <c:pt idx="3055">
                  <c:v>41.966479445187602</c:v>
                </c:pt>
                <c:pt idx="3056">
                  <c:v>41.980216427002702</c:v>
                </c:pt>
                <c:pt idx="3057">
                  <c:v>41.993953408817802</c:v>
                </c:pt>
                <c:pt idx="3058">
                  <c:v>42.007690390632902</c:v>
                </c:pt>
                <c:pt idx="3059">
                  <c:v>42.021427372448002</c:v>
                </c:pt>
                <c:pt idx="3060">
                  <c:v>42.035164354263202</c:v>
                </c:pt>
                <c:pt idx="3061">
                  <c:v>42.048901336078302</c:v>
                </c:pt>
                <c:pt idx="3062">
                  <c:v>42.062638317893402</c:v>
                </c:pt>
                <c:pt idx="3063">
                  <c:v>42.076375299708502</c:v>
                </c:pt>
                <c:pt idx="3064">
                  <c:v>42.090112281523602</c:v>
                </c:pt>
                <c:pt idx="3065">
                  <c:v>42.103849263338702</c:v>
                </c:pt>
                <c:pt idx="3066">
                  <c:v>42.117586245153902</c:v>
                </c:pt>
                <c:pt idx="3067">
                  <c:v>42.131323226969002</c:v>
                </c:pt>
                <c:pt idx="3068">
                  <c:v>42.145060208784102</c:v>
                </c:pt>
                <c:pt idx="3069">
                  <c:v>42.158797190599202</c:v>
                </c:pt>
                <c:pt idx="3070">
                  <c:v>42.172534172414302</c:v>
                </c:pt>
                <c:pt idx="3071">
                  <c:v>42.186271154229502</c:v>
                </c:pt>
                <c:pt idx="3072">
                  <c:v>42.200008136044602</c:v>
                </c:pt>
                <c:pt idx="3073">
                  <c:v>42.213745117859702</c:v>
                </c:pt>
                <c:pt idx="3074">
                  <c:v>42.227482099674802</c:v>
                </c:pt>
                <c:pt idx="3075">
                  <c:v>42.241219081489902</c:v>
                </c:pt>
                <c:pt idx="3076">
                  <c:v>42.254956063305002</c:v>
                </c:pt>
                <c:pt idx="3077">
                  <c:v>42.268693045120202</c:v>
                </c:pt>
                <c:pt idx="3078">
                  <c:v>42.282430026935302</c:v>
                </c:pt>
                <c:pt idx="3079">
                  <c:v>42.296167008750402</c:v>
                </c:pt>
                <c:pt idx="3080">
                  <c:v>42.309903990565502</c:v>
                </c:pt>
                <c:pt idx="3081">
                  <c:v>42.323640972380602</c:v>
                </c:pt>
                <c:pt idx="3082">
                  <c:v>42.337377954195802</c:v>
                </c:pt>
                <c:pt idx="3083">
                  <c:v>42.351114936010902</c:v>
                </c:pt>
                <c:pt idx="3084">
                  <c:v>42.364851917826002</c:v>
                </c:pt>
                <c:pt idx="3085">
                  <c:v>42.378588899641102</c:v>
                </c:pt>
                <c:pt idx="3086">
                  <c:v>42.392325881456202</c:v>
                </c:pt>
                <c:pt idx="3087">
                  <c:v>42.406062863271401</c:v>
                </c:pt>
                <c:pt idx="3088">
                  <c:v>42.419799845086501</c:v>
                </c:pt>
                <c:pt idx="3089">
                  <c:v>42.433536826901602</c:v>
                </c:pt>
                <c:pt idx="3090">
                  <c:v>42.447273808716702</c:v>
                </c:pt>
                <c:pt idx="3091">
                  <c:v>42.461010790531802</c:v>
                </c:pt>
                <c:pt idx="3092">
                  <c:v>42.474747772346902</c:v>
                </c:pt>
                <c:pt idx="3093">
                  <c:v>42.488484754162101</c:v>
                </c:pt>
                <c:pt idx="3094">
                  <c:v>42.502221735977201</c:v>
                </c:pt>
                <c:pt idx="3095">
                  <c:v>42.515958717792302</c:v>
                </c:pt>
                <c:pt idx="3096">
                  <c:v>42.529695699607402</c:v>
                </c:pt>
                <c:pt idx="3097">
                  <c:v>42.543432681422502</c:v>
                </c:pt>
                <c:pt idx="3098">
                  <c:v>42.557169663237701</c:v>
                </c:pt>
                <c:pt idx="3099">
                  <c:v>42.570906645052801</c:v>
                </c:pt>
                <c:pt idx="3100">
                  <c:v>42.584643626867901</c:v>
                </c:pt>
                <c:pt idx="3101">
                  <c:v>42.598380608683001</c:v>
                </c:pt>
                <c:pt idx="3102">
                  <c:v>42.612117590498102</c:v>
                </c:pt>
                <c:pt idx="3103">
                  <c:v>42.625854572313301</c:v>
                </c:pt>
                <c:pt idx="3104">
                  <c:v>42.639591554128401</c:v>
                </c:pt>
                <c:pt idx="3105">
                  <c:v>42.653328535943501</c:v>
                </c:pt>
                <c:pt idx="3106">
                  <c:v>42.667065517758601</c:v>
                </c:pt>
                <c:pt idx="3107">
                  <c:v>42.680802499573701</c:v>
                </c:pt>
                <c:pt idx="3108">
                  <c:v>42.694539481388802</c:v>
                </c:pt>
                <c:pt idx="3109">
                  <c:v>42.708276463204001</c:v>
                </c:pt>
                <c:pt idx="3110">
                  <c:v>42.722013445019101</c:v>
                </c:pt>
                <c:pt idx="3111">
                  <c:v>42.735750426834201</c:v>
                </c:pt>
                <c:pt idx="3112">
                  <c:v>42.749487408649301</c:v>
                </c:pt>
                <c:pt idx="3113">
                  <c:v>42.763224390464401</c:v>
                </c:pt>
                <c:pt idx="3114">
                  <c:v>42.776961372279601</c:v>
                </c:pt>
                <c:pt idx="3115">
                  <c:v>42.790698354094701</c:v>
                </c:pt>
                <c:pt idx="3116">
                  <c:v>42.804435335909801</c:v>
                </c:pt>
                <c:pt idx="3117">
                  <c:v>42.818172317724901</c:v>
                </c:pt>
                <c:pt idx="3118">
                  <c:v>42.831909299540001</c:v>
                </c:pt>
                <c:pt idx="3119">
                  <c:v>42.845646281355201</c:v>
                </c:pt>
                <c:pt idx="3120">
                  <c:v>42.859383263170301</c:v>
                </c:pt>
                <c:pt idx="3121">
                  <c:v>42.873120244985401</c:v>
                </c:pt>
                <c:pt idx="3122">
                  <c:v>42.886857226800501</c:v>
                </c:pt>
                <c:pt idx="3123">
                  <c:v>42.900594208615601</c:v>
                </c:pt>
                <c:pt idx="3124">
                  <c:v>42.914331190430701</c:v>
                </c:pt>
                <c:pt idx="3125">
                  <c:v>42.928068172245901</c:v>
                </c:pt>
                <c:pt idx="3126">
                  <c:v>42.941805154061001</c:v>
                </c:pt>
                <c:pt idx="3127">
                  <c:v>42.955542135876101</c:v>
                </c:pt>
                <c:pt idx="3128">
                  <c:v>42.969279117691201</c:v>
                </c:pt>
                <c:pt idx="3129">
                  <c:v>42.983016099506301</c:v>
                </c:pt>
                <c:pt idx="3130">
                  <c:v>42.996753081321501</c:v>
                </c:pt>
                <c:pt idx="3131">
                  <c:v>43.010490063136601</c:v>
                </c:pt>
                <c:pt idx="3132">
                  <c:v>43.024227044951701</c:v>
                </c:pt>
                <c:pt idx="3133">
                  <c:v>43.037964026766801</c:v>
                </c:pt>
                <c:pt idx="3134">
                  <c:v>43.051701008581901</c:v>
                </c:pt>
                <c:pt idx="3135">
                  <c:v>43.065437990397101</c:v>
                </c:pt>
                <c:pt idx="3136">
                  <c:v>43.079174972212201</c:v>
                </c:pt>
                <c:pt idx="3137">
                  <c:v>43.092911954027301</c:v>
                </c:pt>
                <c:pt idx="3138">
                  <c:v>43.106648935842401</c:v>
                </c:pt>
                <c:pt idx="3139">
                  <c:v>43.120385917657501</c:v>
                </c:pt>
                <c:pt idx="3140">
                  <c:v>43.134122899472601</c:v>
                </c:pt>
                <c:pt idx="3141">
                  <c:v>43.1478598812878</c:v>
                </c:pt>
                <c:pt idx="3142">
                  <c:v>43.161596863102901</c:v>
                </c:pt>
                <c:pt idx="3143">
                  <c:v>43.175333844918001</c:v>
                </c:pt>
                <c:pt idx="3144">
                  <c:v>43.189070826733101</c:v>
                </c:pt>
                <c:pt idx="3145">
                  <c:v>43.202807808548201</c:v>
                </c:pt>
                <c:pt idx="3146">
                  <c:v>43.2165447903634</c:v>
                </c:pt>
                <c:pt idx="3147">
                  <c:v>43.2302817721785</c:v>
                </c:pt>
                <c:pt idx="3148">
                  <c:v>43.244018753993601</c:v>
                </c:pt>
                <c:pt idx="3149">
                  <c:v>43.257755735808701</c:v>
                </c:pt>
                <c:pt idx="3150">
                  <c:v>43.271492717623801</c:v>
                </c:pt>
                <c:pt idx="3151">
                  <c:v>43.285229699439</c:v>
                </c:pt>
                <c:pt idx="3152">
                  <c:v>43.2989666812541</c:v>
                </c:pt>
                <c:pt idx="3153">
                  <c:v>43.3127036630692</c:v>
                </c:pt>
                <c:pt idx="3154">
                  <c:v>43.3264406448843</c:v>
                </c:pt>
                <c:pt idx="3155">
                  <c:v>43.340177626699401</c:v>
                </c:pt>
                <c:pt idx="3156">
                  <c:v>43.353914608514501</c:v>
                </c:pt>
                <c:pt idx="3157">
                  <c:v>43.3676515903297</c:v>
                </c:pt>
                <c:pt idx="3158">
                  <c:v>43.3813885721448</c:v>
                </c:pt>
                <c:pt idx="3159">
                  <c:v>43.3951255539599</c:v>
                </c:pt>
                <c:pt idx="3160">
                  <c:v>43.408862535775</c:v>
                </c:pt>
                <c:pt idx="3161">
                  <c:v>43.422599517590101</c:v>
                </c:pt>
                <c:pt idx="3162">
                  <c:v>43.4363364994053</c:v>
                </c:pt>
                <c:pt idx="3163">
                  <c:v>43.4500734812204</c:v>
                </c:pt>
                <c:pt idx="3164">
                  <c:v>43.4638104630355</c:v>
                </c:pt>
                <c:pt idx="3165">
                  <c:v>43.4775474448506</c:v>
                </c:pt>
                <c:pt idx="3166">
                  <c:v>43.4912844266657</c:v>
                </c:pt>
                <c:pt idx="3167">
                  <c:v>43.5050214084809</c:v>
                </c:pt>
                <c:pt idx="3168">
                  <c:v>43.518758390296</c:v>
                </c:pt>
                <c:pt idx="3169">
                  <c:v>43.5324953721111</c:v>
                </c:pt>
                <c:pt idx="3170">
                  <c:v>43.5462323539262</c:v>
                </c:pt>
                <c:pt idx="3171">
                  <c:v>43.5599693357413</c:v>
                </c:pt>
                <c:pt idx="3172">
                  <c:v>43.5737063175564</c:v>
                </c:pt>
                <c:pt idx="3173">
                  <c:v>43.5874432993716</c:v>
                </c:pt>
                <c:pt idx="3174">
                  <c:v>43.6011802811867</c:v>
                </c:pt>
                <c:pt idx="3175">
                  <c:v>43.6149172630018</c:v>
                </c:pt>
                <c:pt idx="3176">
                  <c:v>43.6286542448169</c:v>
                </c:pt>
                <c:pt idx="3177">
                  <c:v>43.642391226632</c:v>
                </c:pt>
                <c:pt idx="3178">
                  <c:v>43.6561282084472</c:v>
                </c:pt>
                <c:pt idx="3179">
                  <c:v>43.6698651902623</c:v>
                </c:pt>
                <c:pt idx="3180">
                  <c:v>43.6836021720774</c:v>
                </c:pt>
                <c:pt idx="3181">
                  <c:v>43.6973391538925</c:v>
                </c:pt>
                <c:pt idx="3182">
                  <c:v>43.7110761357076</c:v>
                </c:pt>
                <c:pt idx="3183">
                  <c:v>43.7248131175227</c:v>
                </c:pt>
                <c:pt idx="3184">
                  <c:v>43.7385500993379</c:v>
                </c:pt>
                <c:pt idx="3185">
                  <c:v>43.752287081153</c:v>
                </c:pt>
                <c:pt idx="3186">
                  <c:v>43.7660240629681</c:v>
                </c:pt>
                <c:pt idx="3187">
                  <c:v>43.7797610447832</c:v>
                </c:pt>
                <c:pt idx="3188">
                  <c:v>43.7934980265983</c:v>
                </c:pt>
                <c:pt idx="3189">
                  <c:v>43.8072350084135</c:v>
                </c:pt>
                <c:pt idx="3190">
                  <c:v>43.8209719902286</c:v>
                </c:pt>
                <c:pt idx="3191">
                  <c:v>43.8347089720437</c:v>
                </c:pt>
                <c:pt idx="3192">
                  <c:v>43.8484459538588</c:v>
                </c:pt>
                <c:pt idx="3193">
                  <c:v>43.8621829356739</c:v>
                </c:pt>
                <c:pt idx="3194">
                  <c:v>43.875919917489</c:v>
                </c:pt>
                <c:pt idx="3195">
                  <c:v>43.8896568993042</c:v>
                </c:pt>
                <c:pt idx="3196">
                  <c:v>43.9033938811193</c:v>
                </c:pt>
                <c:pt idx="3197">
                  <c:v>43.9171308629344</c:v>
                </c:pt>
                <c:pt idx="3198">
                  <c:v>43.9308678447495</c:v>
                </c:pt>
                <c:pt idx="3199">
                  <c:v>43.9446048265646</c:v>
                </c:pt>
                <c:pt idx="3200">
                  <c:v>43.958341808379799</c:v>
                </c:pt>
                <c:pt idx="3201">
                  <c:v>43.9720787901949</c:v>
                </c:pt>
                <c:pt idx="3202">
                  <c:v>43.98581577201</c:v>
                </c:pt>
                <c:pt idx="3203">
                  <c:v>43.9995527538251</c:v>
                </c:pt>
                <c:pt idx="3204">
                  <c:v>44.0132897356402</c:v>
                </c:pt>
                <c:pt idx="3205">
                  <c:v>44.027026717455399</c:v>
                </c:pt>
                <c:pt idx="3206">
                  <c:v>44.040763699270499</c:v>
                </c:pt>
                <c:pt idx="3207">
                  <c:v>44.054500681085599</c:v>
                </c:pt>
                <c:pt idx="3208">
                  <c:v>44.0682376629007</c:v>
                </c:pt>
                <c:pt idx="3209">
                  <c:v>44.0819746447158</c:v>
                </c:pt>
                <c:pt idx="3210">
                  <c:v>44.0957116265309</c:v>
                </c:pt>
                <c:pt idx="3211">
                  <c:v>44.109448608346099</c:v>
                </c:pt>
                <c:pt idx="3212">
                  <c:v>44.123185590161199</c:v>
                </c:pt>
                <c:pt idx="3213">
                  <c:v>44.136922571976299</c:v>
                </c:pt>
                <c:pt idx="3214">
                  <c:v>44.1506595537914</c:v>
                </c:pt>
                <c:pt idx="3215">
                  <c:v>44.1643965356065</c:v>
                </c:pt>
                <c:pt idx="3216">
                  <c:v>44.178133517421699</c:v>
                </c:pt>
                <c:pt idx="3217">
                  <c:v>44.191870499236799</c:v>
                </c:pt>
                <c:pt idx="3218">
                  <c:v>44.205607481051899</c:v>
                </c:pt>
                <c:pt idx="3219">
                  <c:v>44.219344462866999</c:v>
                </c:pt>
                <c:pt idx="3220">
                  <c:v>44.233081444682099</c:v>
                </c:pt>
                <c:pt idx="3221">
                  <c:v>44.246818426497299</c:v>
                </c:pt>
                <c:pt idx="3222">
                  <c:v>44.260555408312399</c:v>
                </c:pt>
                <c:pt idx="3223">
                  <c:v>44.274292390127499</c:v>
                </c:pt>
                <c:pt idx="3224">
                  <c:v>44.288029371942599</c:v>
                </c:pt>
                <c:pt idx="3225">
                  <c:v>44.301766353757699</c:v>
                </c:pt>
                <c:pt idx="3226">
                  <c:v>44.315503335572799</c:v>
                </c:pt>
                <c:pt idx="3227">
                  <c:v>44.329240317387999</c:v>
                </c:pt>
                <c:pt idx="3228">
                  <c:v>44.342977299203099</c:v>
                </c:pt>
                <c:pt idx="3229">
                  <c:v>44.356714281018199</c:v>
                </c:pt>
                <c:pt idx="3230">
                  <c:v>44.370451262833299</c:v>
                </c:pt>
                <c:pt idx="3231">
                  <c:v>44.384188244648399</c:v>
                </c:pt>
                <c:pt idx="3232">
                  <c:v>44.397925226463599</c:v>
                </c:pt>
                <c:pt idx="3233">
                  <c:v>44.411662208278699</c:v>
                </c:pt>
                <c:pt idx="3234">
                  <c:v>44.425399190093799</c:v>
                </c:pt>
                <c:pt idx="3235">
                  <c:v>44.439136171908899</c:v>
                </c:pt>
                <c:pt idx="3236">
                  <c:v>44.452873153723999</c:v>
                </c:pt>
                <c:pt idx="3237">
                  <c:v>44.466610135539199</c:v>
                </c:pt>
                <c:pt idx="3238">
                  <c:v>44.480347117354299</c:v>
                </c:pt>
                <c:pt idx="3239">
                  <c:v>44.494084099169399</c:v>
                </c:pt>
                <c:pt idx="3240">
                  <c:v>44.507821080984499</c:v>
                </c:pt>
                <c:pt idx="3241">
                  <c:v>44.521558062799599</c:v>
                </c:pt>
                <c:pt idx="3242">
                  <c:v>44.535295044614699</c:v>
                </c:pt>
                <c:pt idx="3243">
                  <c:v>44.549032026429899</c:v>
                </c:pt>
                <c:pt idx="3244">
                  <c:v>44.562769008244999</c:v>
                </c:pt>
                <c:pt idx="3245">
                  <c:v>44.576505990060099</c:v>
                </c:pt>
                <c:pt idx="3246">
                  <c:v>44.590242971875199</c:v>
                </c:pt>
                <c:pt idx="3247">
                  <c:v>44.603979953690299</c:v>
                </c:pt>
                <c:pt idx="3248">
                  <c:v>44.617716935505499</c:v>
                </c:pt>
                <c:pt idx="3249">
                  <c:v>44.631453917320599</c:v>
                </c:pt>
                <c:pt idx="3250">
                  <c:v>44.645190899135699</c:v>
                </c:pt>
                <c:pt idx="3251">
                  <c:v>44.658927880950799</c:v>
                </c:pt>
                <c:pt idx="3252">
                  <c:v>44.672664862765899</c:v>
                </c:pt>
                <c:pt idx="3253">
                  <c:v>44.686401844581098</c:v>
                </c:pt>
                <c:pt idx="3254">
                  <c:v>44.700138826396199</c:v>
                </c:pt>
                <c:pt idx="3255">
                  <c:v>44.713875808211299</c:v>
                </c:pt>
                <c:pt idx="3256">
                  <c:v>44.727612790026399</c:v>
                </c:pt>
                <c:pt idx="3257">
                  <c:v>44.741349771841499</c:v>
                </c:pt>
                <c:pt idx="3258">
                  <c:v>44.755086753656599</c:v>
                </c:pt>
                <c:pt idx="3259">
                  <c:v>44.768823735471798</c:v>
                </c:pt>
                <c:pt idx="3260">
                  <c:v>44.782560717286898</c:v>
                </c:pt>
                <c:pt idx="3261">
                  <c:v>44.796297699101999</c:v>
                </c:pt>
                <c:pt idx="3262">
                  <c:v>44.810034680917099</c:v>
                </c:pt>
                <c:pt idx="3263">
                  <c:v>44.823771662732199</c:v>
                </c:pt>
                <c:pt idx="3264">
                  <c:v>44.837508644547398</c:v>
                </c:pt>
                <c:pt idx="3265">
                  <c:v>44.851245626362498</c:v>
                </c:pt>
                <c:pt idx="3266">
                  <c:v>44.864982608177598</c:v>
                </c:pt>
                <c:pt idx="3267">
                  <c:v>44.878719589992699</c:v>
                </c:pt>
                <c:pt idx="3268">
                  <c:v>44.892456571807799</c:v>
                </c:pt>
                <c:pt idx="3269">
                  <c:v>44.906193553622998</c:v>
                </c:pt>
                <c:pt idx="3270">
                  <c:v>44.919930535438098</c:v>
                </c:pt>
                <c:pt idx="3271">
                  <c:v>44.933667517253198</c:v>
                </c:pt>
                <c:pt idx="3272">
                  <c:v>44.947404499068298</c:v>
                </c:pt>
                <c:pt idx="3273">
                  <c:v>44.961141480883398</c:v>
                </c:pt>
                <c:pt idx="3274">
                  <c:v>44.974878462698499</c:v>
                </c:pt>
                <c:pt idx="3275">
                  <c:v>44.988615444513698</c:v>
                </c:pt>
                <c:pt idx="3276">
                  <c:v>45.002352426328798</c:v>
                </c:pt>
                <c:pt idx="3277">
                  <c:v>45.016089408143898</c:v>
                </c:pt>
                <c:pt idx="3278">
                  <c:v>45.029826389958998</c:v>
                </c:pt>
                <c:pt idx="3279">
                  <c:v>45.043563371774098</c:v>
                </c:pt>
                <c:pt idx="3280">
                  <c:v>45.057300353589298</c:v>
                </c:pt>
                <c:pt idx="3281">
                  <c:v>45.071037335404398</c:v>
                </c:pt>
                <c:pt idx="3282">
                  <c:v>45.084774317219498</c:v>
                </c:pt>
                <c:pt idx="3283">
                  <c:v>45.098511299034598</c:v>
                </c:pt>
                <c:pt idx="3284">
                  <c:v>45.112248280849698</c:v>
                </c:pt>
                <c:pt idx="3285">
                  <c:v>45.125985262664798</c:v>
                </c:pt>
                <c:pt idx="3286">
                  <c:v>45.139722244479998</c:v>
                </c:pt>
                <c:pt idx="3287">
                  <c:v>45.153459226295098</c:v>
                </c:pt>
                <c:pt idx="3288">
                  <c:v>45.167196208110198</c:v>
                </c:pt>
                <c:pt idx="3289">
                  <c:v>45.180933189925298</c:v>
                </c:pt>
                <c:pt idx="3290">
                  <c:v>45.194670171740398</c:v>
                </c:pt>
                <c:pt idx="3291">
                  <c:v>45.208407153555598</c:v>
                </c:pt>
                <c:pt idx="3292">
                  <c:v>45.222144135370698</c:v>
                </c:pt>
                <c:pt idx="3293">
                  <c:v>45.235881117185798</c:v>
                </c:pt>
                <c:pt idx="3294">
                  <c:v>45.249618099000898</c:v>
                </c:pt>
                <c:pt idx="3295">
                  <c:v>45.263355080815998</c:v>
                </c:pt>
                <c:pt idx="3296">
                  <c:v>45.277092062631198</c:v>
                </c:pt>
                <c:pt idx="3297">
                  <c:v>45.290829044446298</c:v>
                </c:pt>
                <c:pt idx="3298">
                  <c:v>45.304566026261398</c:v>
                </c:pt>
                <c:pt idx="3299">
                  <c:v>45.318303008076498</c:v>
                </c:pt>
                <c:pt idx="3300">
                  <c:v>45.332039989891598</c:v>
                </c:pt>
                <c:pt idx="3301">
                  <c:v>45.345776971706698</c:v>
                </c:pt>
                <c:pt idx="3302">
                  <c:v>45.359513953521898</c:v>
                </c:pt>
                <c:pt idx="3303">
                  <c:v>45.373250935336998</c:v>
                </c:pt>
                <c:pt idx="3304">
                  <c:v>45.386987917152098</c:v>
                </c:pt>
                <c:pt idx="3305">
                  <c:v>45.400724898967198</c:v>
                </c:pt>
                <c:pt idx="3306">
                  <c:v>45.414461880782298</c:v>
                </c:pt>
                <c:pt idx="3307">
                  <c:v>45.428198862597498</c:v>
                </c:pt>
                <c:pt idx="3308">
                  <c:v>45.441935844412598</c:v>
                </c:pt>
                <c:pt idx="3309">
                  <c:v>45.455672826227698</c:v>
                </c:pt>
                <c:pt idx="3310">
                  <c:v>45.469409808042798</c:v>
                </c:pt>
                <c:pt idx="3311">
                  <c:v>45.483146789857898</c:v>
                </c:pt>
                <c:pt idx="3312">
                  <c:v>45.496883771673097</c:v>
                </c:pt>
                <c:pt idx="3313">
                  <c:v>45.510620753488197</c:v>
                </c:pt>
                <c:pt idx="3314">
                  <c:v>45.524357735303298</c:v>
                </c:pt>
                <c:pt idx="3315">
                  <c:v>45.538094717118398</c:v>
                </c:pt>
                <c:pt idx="3316">
                  <c:v>45.551831698933498</c:v>
                </c:pt>
                <c:pt idx="3317">
                  <c:v>45.565568680748598</c:v>
                </c:pt>
                <c:pt idx="3318">
                  <c:v>45.579305662563797</c:v>
                </c:pt>
                <c:pt idx="3319">
                  <c:v>45.593042644378897</c:v>
                </c:pt>
                <c:pt idx="3320">
                  <c:v>45.606779626193998</c:v>
                </c:pt>
                <c:pt idx="3321">
                  <c:v>45.620516608009098</c:v>
                </c:pt>
                <c:pt idx="3322">
                  <c:v>45.634253589824198</c:v>
                </c:pt>
                <c:pt idx="3323">
                  <c:v>45.647990571639397</c:v>
                </c:pt>
                <c:pt idx="3324">
                  <c:v>45.661727553454497</c:v>
                </c:pt>
                <c:pt idx="3325">
                  <c:v>45.675464535269597</c:v>
                </c:pt>
                <c:pt idx="3326">
                  <c:v>45.689201517084697</c:v>
                </c:pt>
                <c:pt idx="3327">
                  <c:v>45.702938498899798</c:v>
                </c:pt>
                <c:pt idx="3328">
                  <c:v>45.716675480714997</c:v>
                </c:pt>
                <c:pt idx="3329">
                  <c:v>45.730412462530097</c:v>
                </c:pt>
                <c:pt idx="3330">
                  <c:v>45.744149444345197</c:v>
                </c:pt>
                <c:pt idx="3331">
                  <c:v>45.757886426160297</c:v>
                </c:pt>
                <c:pt idx="3332">
                  <c:v>45.771623407975397</c:v>
                </c:pt>
                <c:pt idx="3333">
                  <c:v>45.785360389790497</c:v>
                </c:pt>
                <c:pt idx="3334">
                  <c:v>45.799097371605697</c:v>
                </c:pt>
                <c:pt idx="3335">
                  <c:v>45.812834353420797</c:v>
                </c:pt>
                <c:pt idx="3336">
                  <c:v>45.826571335235897</c:v>
                </c:pt>
                <c:pt idx="3337">
                  <c:v>45.840308317050997</c:v>
                </c:pt>
                <c:pt idx="3338">
                  <c:v>45.854045298866097</c:v>
                </c:pt>
                <c:pt idx="3339">
                  <c:v>45.867782280681297</c:v>
                </c:pt>
                <c:pt idx="3340">
                  <c:v>45.881519262496397</c:v>
                </c:pt>
                <c:pt idx="3341">
                  <c:v>45.895256244311497</c:v>
                </c:pt>
                <c:pt idx="3342">
                  <c:v>45.908993226126597</c:v>
                </c:pt>
                <c:pt idx="3343">
                  <c:v>45.922730207941697</c:v>
                </c:pt>
                <c:pt idx="3344">
                  <c:v>45.936467189756897</c:v>
                </c:pt>
                <c:pt idx="3345">
                  <c:v>45.950204171571997</c:v>
                </c:pt>
                <c:pt idx="3346">
                  <c:v>45.963941153387097</c:v>
                </c:pt>
                <c:pt idx="3347">
                  <c:v>45.977678135202197</c:v>
                </c:pt>
                <c:pt idx="3348">
                  <c:v>45.991415117017297</c:v>
                </c:pt>
                <c:pt idx="3349">
                  <c:v>46.005152098832397</c:v>
                </c:pt>
                <c:pt idx="3350">
                  <c:v>46.018889080647597</c:v>
                </c:pt>
                <c:pt idx="3351">
                  <c:v>46.032626062462697</c:v>
                </c:pt>
                <c:pt idx="3352">
                  <c:v>46.046363044277797</c:v>
                </c:pt>
                <c:pt idx="3353">
                  <c:v>46.060100026092897</c:v>
                </c:pt>
                <c:pt idx="3354">
                  <c:v>46.073837007907997</c:v>
                </c:pt>
                <c:pt idx="3355">
                  <c:v>46.087573989723197</c:v>
                </c:pt>
                <c:pt idx="3356">
                  <c:v>46.101310971538297</c:v>
                </c:pt>
                <c:pt idx="3357">
                  <c:v>46.115047953353397</c:v>
                </c:pt>
                <c:pt idx="3358">
                  <c:v>46.128784935168497</c:v>
                </c:pt>
                <c:pt idx="3359">
                  <c:v>46.142521916983597</c:v>
                </c:pt>
                <c:pt idx="3360">
                  <c:v>46.156258898798797</c:v>
                </c:pt>
                <c:pt idx="3361">
                  <c:v>46.169995880613897</c:v>
                </c:pt>
                <c:pt idx="3362">
                  <c:v>46.183732862428997</c:v>
                </c:pt>
                <c:pt idx="3363">
                  <c:v>46.197469844244097</c:v>
                </c:pt>
                <c:pt idx="3364">
                  <c:v>46.211206826059197</c:v>
                </c:pt>
                <c:pt idx="3365">
                  <c:v>46.224943807874297</c:v>
                </c:pt>
                <c:pt idx="3366">
                  <c:v>46.238680789689496</c:v>
                </c:pt>
                <c:pt idx="3367">
                  <c:v>46.252417771504597</c:v>
                </c:pt>
                <c:pt idx="3368">
                  <c:v>46.266154753319697</c:v>
                </c:pt>
                <c:pt idx="3369">
                  <c:v>46.279891735134797</c:v>
                </c:pt>
                <c:pt idx="3370">
                  <c:v>46.293628716949897</c:v>
                </c:pt>
                <c:pt idx="3371">
                  <c:v>46.307365698765103</c:v>
                </c:pt>
                <c:pt idx="3372">
                  <c:v>46.321102680580204</c:v>
                </c:pt>
                <c:pt idx="3373">
                  <c:v>46.334839662395297</c:v>
                </c:pt>
                <c:pt idx="3374">
                  <c:v>46.348576644210397</c:v>
                </c:pt>
                <c:pt idx="3375">
                  <c:v>46.362313626025497</c:v>
                </c:pt>
                <c:pt idx="3376">
                  <c:v>46.376050607840703</c:v>
                </c:pt>
                <c:pt idx="3377">
                  <c:v>46.389787589655803</c:v>
                </c:pt>
                <c:pt idx="3378">
                  <c:v>46.403524571470903</c:v>
                </c:pt>
                <c:pt idx="3379">
                  <c:v>46.417261553285996</c:v>
                </c:pt>
                <c:pt idx="3380">
                  <c:v>46.430998535101097</c:v>
                </c:pt>
                <c:pt idx="3381">
                  <c:v>46.444735516916197</c:v>
                </c:pt>
                <c:pt idx="3382">
                  <c:v>46.458472498731403</c:v>
                </c:pt>
                <c:pt idx="3383">
                  <c:v>46.472209480546503</c:v>
                </c:pt>
                <c:pt idx="3384">
                  <c:v>46.485946462361603</c:v>
                </c:pt>
                <c:pt idx="3385">
                  <c:v>46.499683444176704</c:v>
                </c:pt>
                <c:pt idx="3386">
                  <c:v>46.513420425991796</c:v>
                </c:pt>
                <c:pt idx="3387">
                  <c:v>46.527157407807003</c:v>
                </c:pt>
                <c:pt idx="3388">
                  <c:v>46.540894389622103</c:v>
                </c:pt>
                <c:pt idx="3389">
                  <c:v>46.554631371437203</c:v>
                </c:pt>
                <c:pt idx="3390">
                  <c:v>46.568368353252303</c:v>
                </c:pt>
                <c:pt idx="3391">
                  <c:v>46.582105335067403</c:v>
                </c:pt>
                <c:pt idx="3392">
                  <c:v>46.595842316882603</c:v>
                </c:pt>
                <c:pt idx="3393">
                  <c:v>46.609579298697703</c:v>
                </c:pt>
                <c:pt idx="3394">
                  <c:v>46.623316280512803</c:v>
                </c:pt>
                <c:pt idx="3395">
                  <c:v>46.637053262327903</c:v>
                </c:pt>
                <c:pt idx="3396">
                  <c:v>46.650790244143003</c:v>
                </c:pt>
                <c:pt idx="3397">
                  <c:v>46.664527225958103</c:v>
                </c:pt>
                <c:pt idx="3398">
                  <c:v>46.678264207773303</c:v>
                </c:pt>
                <c:pt idx="3399">
                  <c:v>46.692001189588403</c:v>
                </c:pt>
                <c:pt idx="3400">
                  <c:v>46.705738171403503</c:v>
                </c:pt>
                <c:pt idx="3401">
                  <c:v>46.719475153218603</c:v>
                </c:pt>
                <c:pt idx="3402">
                  <c:v>46.733212135033703</c:v>
                </c:pt>
                <c:pt idx="3403">
                  <c:v>46.746949116848903</c:v>
                </c:pt>
                <c:pt idx="3404">
                  <c:v>46.760686098664003</c:v>
                </c:pt>
                <c:pt idx="3405">
                  <c:v>46.774423080479103</c:v>
                </c:pt>
                <c:pt idx="3406">
                  <c:v>46.788160062294203</c:v>
                </c:pt>
                <c:pt idx="3407">
                  <c:v>46.801897044109303</c:v>
                </c:pt>
                <c:pt idx="3408">
                  <c:v>46.815634025924403</c:v>
                </c:pt>
                <c:pt idx="3409">
                  <c:v>46.829371007739603</c:v>
                </c:pt>
                <c:pt idx="3410">
                  <c:v>46.843107989554703</c:v>
                </c:pt>
                <c:pt idx="3411">
                  <c:v>46.856844971369803</c:v>
                </c:pt>
                <c:pt idx="3412">
                  <c:v>46.870581953184903</c:v>
                </c:pt>
                <c:pt idx="3413">
                  <c:v>46.884318935000003</c:v>
                </c:pt>
                <c:pt idx="3414">
                  <c:v>46.898055916815203</c:v>
                </c:pt>
                <c:pt idx="3415">
                  <c:v>46.911792898630303</c:v>
                </c:pt>
                <c:pt idx="3416">
                  <c:v>46.925529880445403</c:v>
                </c:pt>
                <c:pt idx="3417">
                  <c:v>46.939266862260503</c:v>
                </c:pt>
                <c:pt idx="3418">
                  <c:v>46.953003844075603</c:v>
                </c:pt>
                <c:pt idx="3419">
                  <c:v>46.966740825890803</c:v>
                </c:pt>
                <c:pt idx="3420">
                  <c:v>46.980477807705903</c:v>
                </c:pt>
                <c:pt idx="3421">
                  <c:v>46.994214789521003</c:v>
                </c:pt>
                <c:pt idx="3422">
                  <c:v>47.007951771336103</c:v>
                </c:pt>
                <c:pt idx="3423">
                  <c:v>47.021688753151203</c:v>
                </c:pt>
                <c:pt idx="3424">
                  <c:v>47.035425734966303</c:v>
                </c:pt>
                <c:pt idx="3425">
                  <c:v>47.049162716781503</c:v>
                </c:pt>
                <c:pt idx="3426">
                  <c:v>47.062899698596603</c:v>
                </c:pt>
                <c:pt idx="3427">
                  <c:v>47.076636680411703</c:v>
                </c:pt>
                <c:pt idx="3428">
                  <c:v>47.090373662226803</c:v>
                </c:pt>
                <c:pt idx="3429">
                  <c:v>47.104110644041903</c:v>
                </c:pt>
                <c:pt idx="3430">
                  <c:v>47.117847625857102</c:v>
                </c:pt>
                <c:pt idx="3431">
                  <c:v>47.131584607672202</c:v>
                </c:pt>
                <c:pt idx="3432">
                  <c:v>47.145321589487303</c:v>
                </c:pt>
                <c:pt idx="3433">
                  <c:v>47.159058571302403</c:v>
                </c:pt>
                <c:pt idx="3434">
                  <c:v>47.172795553117503</c:v>
                </c:pt>
                <c:pt idx="3435">
                  <c:v>47.186532534932702</c:v>
                </c:pt>
                <c:pt idx="3436">
                  <c:v>47.200269516747802</c:v>
                </c:pt>
                <c:pt idx="3437">
                  <c:v>47.214006498562902</c:v>
                </c:pt>
                <c:pt idx="3438">
                  <c:v>47.227743480378003</c:v>
                </c:pt>
                <c:pt idx="3439">
                  <c:v>47.241480462193103</c:v>
                </c:pt>
                <c:pt idx="3440">
                  <c:v>47.255217444008203</c:v>
                </c:pt>
                <c:pt idx="3441">
                  <c:v>47.268954425823402</c:v>
                </c:pt>
                <c:pt idx="3442">
                  <c:v>47.282691407638502</c:v>
                </c:pt>
                <c:pt idx="3443">
                  <c:v>47.296428389453602</c:v>
                </c:pt>
                <c:pt idx="3444">
                  <c:v>47.310165371268702</c:v>
                </c:pt>
                <c:pt idx="3445">
                  <c:v>47.323902353083803</c:v>
                </c:pt>
                <c:pt idx="3446">
                  <c:v>47.337639334899002</c:v>
                </c:pt>
                <c:pt idx="3447">
                  <c:v>47.351376316714102</c:v>
                </c:pt>
                <c:pt idx="3448">
                  <c:v>47.365113298529202</c:v>
                </c:pt>
                <c:pt idx="3449">
                  <c:v>47.378850280344302</c:v>
                </c:pt>
                <c:pt idx="3450">
                  <c:v>47.392587262159402</c:v>
                </c:pt>
                <c:pt idx="3451">
                  <c:v>47.406324243974602</c:v>
                </c:pt>
                <c:pt idx="3452">
                  <c:v>47.420061225789702</c:v>
                </c:pt>
                <c:pt idx="3453">
                  <c:v>47.433798207604802</c:v>
                </c:pt>
                <c:pt idx="3454">
                  <c:v>47.447535189419902</c:v>
                </c:pt>
                <c:pt idx="3455">
                  <c:v>47.461272171235002</c:v>
                </c:pt>
                <c:pt idx="3456">
                  <c:v>47.475009153050102</c:v>
                </c:pt>
                <c:pt idx="3457">
                  <c:v>47.488746134865302</c:v>
                </c:pt>
                <c:pt idx="3458">
                  <c:v>47.502483116680402</c:v>
                </c:pt>
                <c:pt idx="3459">
                  <c:v>47.516220098495502</c:v>
                </c:pt>
                <c:pt idx="3460">
                  <c:v>47.529957080310602</c:v>
                </c:pt>
                <c:pt idx="3461">
                  <c:v>47.543694062125702</c:v>
                </c:pt>
                <c:pt idx="3462">
                  <c:v>47.557431043940902</c:v>
                </c:pt>
                <c:pt idx="3463">
                  <c:v>47.571168025756002</c:v>
                </c:pt>
                <c:pt idx="3464">
                  <c:v>47.584905007571102</c:v>
                </c:pt>
                <c:pt idx="3465">
                  <c:v>47.598641989386202</c:v>
                </c:pt>
                <c:pt idx="3466">
                  <c:v>47.612378971201302</c:v>
                </c:pt>
                <c:pt idx="3467">
                  <c:v>47.626115953016502</c:v>
                </c:pt>
                <c:pt idx="3468">
                  <c:v>47.639852934831602</c:v>
                </c:pt>
                <c:pt idx="3469">
                  <c:v>47.653589916646702</c:v>
                </c:pt>
                <c:pt idx="3470">
                  <c:v>47.667326898461802</c:v>
                </c:pt>
                <c:pt idx="3471">
                  <c:v>47.681063880276902</c:v>
                </c:pt>
                <c:pt idx="3472">
                  <c:v>47.694800862092002</c:v>
                </c:pt>
                <c:pt idx="3473">
                  <c:v>47.708537843907202</c:v>
                </c:pt>
                <c:pt idx="3474">
                  <c:v>47.722274825722302</c:v>
                </c:pt>
                <c:pt idx="3475">
                  <c:v>47.736011807537402</c:v>
                </c:pt>
                <c:pt idx="3476">
                  <c:v>47.749748789352502</c:v>
                </c:pt>
                <c:pt idx="3477">
                  <c:v>47.763485771167602</c:v>
                </c:pt>
                <c:pt idx="3478">
                  <c:v>47.777222752982802</c:v>
                </c:pt>
                <c:pt idx="3479">
                  <c:v>47.790959734797902</c:v>
                </c:pt>
                <c:pt idx="3480">
                  <c:v>47.804696716613002</c:v>
                </c:pt>
                <c:pt idx="3481">
                  <c:v>47.818433698428102</c:v>
                </c:pt>
                <c:pt idx="3482">
                  <c:v>47.832170680243202</c:v>
                </c:pt>
                <c:pt idx="3483">
                  <c:v>47.845907662058401</c:v>
                </c:pt>
                <c:pt idx="3484">
                  <c:v>47.859644643873501</c:v>
                </c:pt>
                <c:pt idx="3485">
                  <c:v>47.873381625688602</c:v>
                </c:pt>
                <c:pt idx="3486">
                  <c:v>47.887118607503702</c:v>
                </c:pt>
                <c:pt idx="3487">
                  <c:v>47.900855589318802</c:v>
                </c:pt>
                <c:pt idx="3488">
                  <c:v>47.914592571133902</c:v>
                </c:pt>
                <c:pt idx="3489">
                  <c:v>47.928329552949101</c:v>
                </c:pt>
                <c:pt idx="3490">
                  <c:v>47.942066534764201</c:v>
                </c:pt>
                <c:pt idx="3491">
                  <c:v>47.955803516579302</c:v>
                </c:pt>
                <c:pt idx="3492">
                  <c:v>47.969540498394402</c:v>
                </c:pt>
                <c:pt idx="3493">
                  <c:v>47.983277480209502</c:v>
                </c:pt>
                <c:pt idx="3494">
                  <c:v>47.997014462024701</c:v>
                </c:pt>
                <c:pt idx="3495">
                  <c:v>48.010751443839801</c:v>
                </c:pt>
                <c:pt idx="3496">
                  <c:v>48.024488425654901</c:v>
                </c:pt>
                <c:pt idx="3497">
                  <c:v>48.038225407470001</c:v>
                </c:pt>
                <c:pt idx="3498">
                  <c:v>48.051962389285102</c:v>
                </c:pt>
                <c:pt idx="3499">
                  <c:v>48.065699371100301</c:v>
                </c:pt>
                <c:pt idx="3500">
                  <c:v>48.079436352915401</c:v>
                </c:pt>
                <c:pt idx="3501">
                  <c:v>48.093173334730501</c:v>
                </c:pt>
                <c:pt idx="3502">
                  <c:v>48.106910316545601</c:v>
                </c:pt>
                <c:pt idx="3503">
                  <c:v>48.120647298360701</c:v>
                </c:pt>
                <c:pt idx="3504">
                  <c:v>48.134384280175802</c:v>
                </c:pt>
                <c:pt idx="3505">
                  <c:v>48.148121261991001</c:v>
                </c:pt>
                <c:pt idx="3506">
                  <c:v>48.161858243806101</c:v>
                </c:pt>
                <c:pt idx="3507">
                  <c:v>48.175595225621201</c:v>
                </c:pt>
                <c:pt idx="3508">
                  <c:v>48.189332207436301</c:v>
                </c:pt>
                <c:pt idx="3509">
                  <c:v>48.203069189251401</c:v>
                </c:pt>
                <c:pt idx="3510">
                  <c:v>48.216806171066601</c:v>
                </c:pt>
                <c:pt idx="3511">
                  <c:v>48.230543152881701</c:v>
                </c:pt>
                <c:pt idx="3512">
                  <c:v>48.244280134696801</c:v>
                </c:pt>
                <c:pt idx="3513">
                  <c:v>48.258017116511901</c:v>
                </c:pt>
                <c:pt idx="3514">
                  <c:v>48.271754098327001</c:v>
                </c:pt>
                <c:pt idx="3515">
                  <c:v>48.285491080142101</c:v>
                </c:pt>
                <c:pt idx="3516">
                  <c:v>48.299228061957301</c:v>
                </c:pt>
                <c:pt idx="3517">
                  <c:v>48.312965043772401</c:v>
                </c:pt>
                <c:pt idx="3518">
                  <c:v>48.326702025587501</c:v>
                </c:pt>
                <c:pt idx="3519">
                  <c:v>48.340439007402601</c:v>
                </c:pt>
                <c:pt idx="3520">
                  <c:v>48.354175989217701</c:v>
                </c:pt>
                <c:pt idx="3521">
                  <c:v>48.367912971032901</c:v>
                </c:pt>
                <c:pt idx="3522">
                  <c:v>48.381649952848001</c:v>
                </c:pt>
                <c:pt idx="3523">
                  <c:v>48.395386934663101</c:v>
                </c:pt>
                <c:pt idx="3524">
                  <c:v>48.409123916478201</c:v>
                </c:pt>
                <c:pt idx="3525">
                  <c:v>48.422860898293301</c:v>
                </c:pt>
                <c:pt idx="3526">
                  <c:v>48.436597880108501</c:v>
                </c:pt>
                <c:pt idx="3527">
                  <c:v>48.450334861923601</c:v>
                </c:pt>
                <c:pt idx="3528">
                  <c:v>48.464071843738701</c:v>
                </c:pt>
                <c:pt idx="3529">
                  <c:v>48.477808825553801</c:v>
                </c:pt>
                <c:pt idx="3530">
                  <c:v>48.491545807368901</c:v>
                </c:pt>
                <c:pt idx="3531">
                  <c:v>48.505282789184001</c:v>
                </c:pt>
                <c:pt idx="3532">
                  <c:v>48.519019770999201</c:v>
                </c:pt>
                <c:pt idx="3533">
                  <c:v>48.532756752814301</c:v>
                </c:pt>
                <c:pt idx="3534">
                  <c:v>48.546493734629401</c:v>
                </c:pt>
                <c:pt idx="3535">
                  <c:v>48.560230716444501</c:v>
                </c:pt>
                <c:pt idx="3536">
                  <c:v>48.573967698259601</c:v>
                </c:pt>
                <c:pt idx="3537">
                  <c:v>48.5877046800748</c:v>
                </c:pt>
                <c:pt idx="3538">
                  <c:v>48.601441661889901</c:v>
                </c:pt>
                <c:pt idx="3539">
                  <c:v>48.615178643705001</c:v>
                </c:pt>
                <c:pt idx="3540">
                  <c:v>48.628915625520101</c:v>
                </c:pt>
                <c:pt idx="3541">
                  <c:v>48.642652607335201</c:v>
                </c:pt>
                <c:pt idx="3542">
                  <c:v>48.6563895891504</c:v>
                </c:pt>
                <c:pt idx="3543">
                  <c:v>48.6701265709655</c:v>
                </c:pt>
                <c:pt idx="3544">
                  <c:v>48.683863552780601</c:v>
                </c:pt>
                <c:pt idx="3545">
                  <c:v>48.697600534595701</c:v>
                </c:pt>
                <c:pt idx="3546">
                  <c:v>48.711337516410801</c:v>
                </c:pt>
                <c:pt idx="3547">
                  <c:v>48.725074498225901</c:v>
                </c:pt>
                <c:pt idx="3548">
                  <c:v>48.7388114800411</c:v>
                </c:pt>
                <c:pt idx="3549">
                  <c:v>48.7525484618562</c:v>
                </c:pt>
                <c:pt idx="3550">
                  <c:v>48.7662854436713</c:v>
                </c:pt>
                <c:pt idx="3551">
                  <c:v>48.780022425486401</c:v>
                </c:pt>
                <c:pt idx="3552">
                  <c:v>48.793759407301501</c:v>
                </c:pt>
                <c:pt idx="3553">
                  <c:v>48.8074963891167</c:v>
                </c:pt>
                <c:pt idx="3554">
                  <c:v>48.8212333709318</c:v>
                </c:pt>
                <c:pt idx="3555">
                  <c:v>48.8349703527469</c:v>
                </c:pt>
                <c:pt idx="3556">
                  <c:v>48.848707334562</c:v>
                </c:pt>
                <c:pt idx="3557">
                  <c:v>48.862444316377101</c:v>
                </c:pt>
                <c:pt idx="3558">
                  <c:v>48.8761812981923</c:v>
                </c:pt>
                <c:pt idx="3559">
                  <c:v>48.8899182800074</c:v>
                </c:pt>
                <c:pt idx="3560">
                  <c:v>48.9036552618225</c:v>
                </c:pt>
                <c:pt idx="3561">
                  <c:v>48.9173922436376</c:v>
                </c:pt>
                <c:pt idx="3562">
                  <c:v>48.9311292254527</c:v>
                </c:pt>
                <c:pt idx="3563">
                  <c:v>48.9448662072678</c:v>
                </c:pt>
                <c:pt idx="3564">
                  <c:v>48.958603189083</c:v>
                </c:pt>
                <c:pt idx="3565">
                  <c:v>48.9723401708981</c:v>
                </c:pt>
                <c:pt idx="3566">
                  <c:v>48.9860771527132</c:v>
                </c:pt>
                <c:pt idx="3567">
                  <c:v>48.9998141345283</c:v>
                </c:pt>
                <c:pt idx="3568">
                  <c:v>49.0135511163434</c:v>
                </c:pt>
                <c:pt idx="3569">
                  <c:v>49.0272880981586</c:v>
                </c:pt>
                <c:pt idx="3570">
                  <c:v>49.0410250799737</c:v>
                </c:pt>
                <c:pt idx="3571">
                  <c:v>49.0547620617888</c:v>
                </c:pt>
                <c:pt idx="3572">
                  <c:v>49.0684990436039</c:v>
                </c:pt>
                <c:pt idx="3573">
                  <c:v>49.082236025419</c:v>
                </c:pt>
                <c:pt idx="3574">
                  <c:v>49.0959730072342</c:v>
                </c:pt>
                <c:pt idx="3575">
                  <c:v>49.1097099890493</c:v>
                </c:pt>
                <c:pt idx="3576">
                  <c:v>49.1234469708644</c:v>
                </c:pt>
                <c:pt idx="3577">
                  <c:v>49.1371839526795</c:v>
                </c:pt>
                <c:pt idx="3578">
                  <c:v>49.1509209344946</c:v>
                </c:pt>
                <c:pt idx="3579">
                  <c:v>49.1646579163097</c:v>
                </c:pt>
                <c:pt idx="3580">
                  <c:v>49.1783948981249</c:v>
                </c:pt>
                <c:pt idx="3581">
                  <c:v>49.19213187994</c:v>
                </c:pt>
                <c:pt idx="3582">
                  <c:v>49.2058688617551</c:v>
                </c:pt>
                <c:pt idx="3583">
                  <c:v>49.2196058435702</c:v>
                </c:pt>
                <c:pt idx="3584">
                  <c:v>49.2333428253853</c:v>
                </c:pt>
                <c:pt idx="3585">
                  <c:v>49.2470798072005</c:v>
                </c:pt>
                <c:pt idx="3586">
                  <c:v>49.2608167890156</c:v>
                </c:pt>
                <c:pt idx="3587">
                  <c:v>49.2745537708307</c:v>
                </c:pt>
                <c:pt idx="3588">
                  <c:v>49.2882907526458</c:v>
                </c:pt>
                <c:pt idx="3589">
                  <c:v>49.3020277344609</c:v>
                </c:pt>
                <c:pt idx="3590">
                  <c:v>49.315764716276</c:v>
                </c:pt>
                <c:pt idx="3591">
                  <c:v>49.3295016980912</c:v>
                </c:pt>
                <c:pt idx="3592">
                  <c:v>49.3432386799063</c:v>
                </c:pt>
                <c:pt idx="3593">
                  <c:v>49.3569756617214</c:v>
                </c:pt>
                <c:pt idx="3594">
                  <c:v>49.3707126435365</c:v>
                </c:pt>
                <c:pt idx="3595">
                  <c:v>49.3844496253516</c:v>
                </c:pt>
                <c:pt idx="3596">
                  <c:v>49.398186607166799</c:v>
                </c:pt>
                <c:pt idx="3597">
                  <c:v>49.4119235889819</c:v>
                </c:pt>
                <c:pt idx="3598">
                  <c:v>49.425660570797</c:v>
                </c:pt>
                <c:pt idx="3599">
                  <c:v>49.4393975526121</c:v>
                </c:pt>
                <c:pt idx="3600">
                  <c:v>49.4531345344272</c:v>
                </c:pt>
                <c:pt idx="3601">
                  <c:v>49.4668715162423</c:v>
                </c:pt>
                <c:pt idx="3602">
                  <c:v>49.480608498057499</c:v>
                </c:pt>
                <c:pt idx="3603">
                  <c:v>49.494345479872599</c:v>
                </c:pt>
                <c:pt idx="3604">
                  <c:v>49.5080824616877</c:v>
                </c:pt>
                <c:pt idx="3605">
                  <c:v>49.5218194435028</c:v>
                </c:pt>
                <c:pt idx="3606">
                  <c:v>49.5355564253179</c:v>
                </c:pt>
                <c:pt idx="3607">
                  <c:v>49.549293407133099</c:v>
                </c:pt>
                <c:pt idx="3608">
                  <c:v>49.563030388948199</c:v>
                </c:pt>
                <c:pt idx="3609">
                  <c:v>49.576767370763299</c:v>
                </c:pt>
                <c:pt idx="3610">
                  <c:v>49.5905043525784</c:v>
                </c:pt>
                <c:pt idx="3611">
                  <c:v>49.6042413343935</c:v>
                </c:pt>
                <c:pt idx="3612">
                  <c:v>49.617978316208699</c:v>
                </c:pt>
                <c:pt idx="3613">
                  <c:v>49.631715298023799</c:v>
                </c:pt>
                <c:pt idx="3614">
                  <c:v>49.645452279838899</c:v>
                </c:pt>
                <c:pt idx="3615">
                  <c:v>49.659189261653999</c:v>
                </c:pt>
                <c:pt idx="3616">
                  <c:v>49.672926243469099</c:v>
                </c:pt>
                <c:pt idx="3617">
                  <c:v>49.6866632252842</c:v>
                </c:pt>
                <c:pt idx="3618">
                  <c:v>49.700400207099399</c:v>
                </c:pt>
                <c:pt idx="3619">
                  <c:v>49.714137188914499</c:v>
                </c:pt>
                <c:pt idx="3620">
                  <c:v>49.727874170729599</c:v>
                </c:pt>
                <c:pt idx="3621">
                  <c:v>49.741611152544699</c:v>
                </c:pt>
                <c:pt idx="3622">
                  <c:v>49.755348134359799</c:v>
                </c:pt>
                <c:pt idx="3623">
                  <c:v>49.769085116174999</c:v>
                </c:pt>
                <c:pt idx="3624">
                  <c:v>49.782822097990099</c:v>
                </c:pt>
                <c:pt idx="3625">
                  <c:v>49.796559079805199</c:v>
                </c:pt>
                <c:pt idx="3626">
                  <c:v>49.810296061620299</c:v>
                </c:pt>
                <c:pt idx="3627">
                  <c:v>49.824033043435399</c:v>
                </c:pt>
                <c:pt idx="3628">
                  <c:v>49.837770025250599</c:v>
                </c:pt>
                <c:pt idx="3629">
                  <c:v>49.851507007065699</c:v>
                </c:pt>
                <c:pt idx="3630">
                  <c:v>49.865243988880799</c:v>
                </c:pt>
                <c:pt idx="3631">
                  <c:v>49.878980970695899</c:v>
                </c:pt>
                <c:pt idx="3632">
                  <c:v>49.892717952510999</c:v>
                </c:pt>
                <c:pt idx="3633">
                  <c:v>49.906454934326099</c:v>
                </c:pt>
                <c:pt idx="3634">
                  <c:v>49.920191916141299</c:v>
                </c:pt>
                <c:pt idx="3635">
                  <c:v>49.933928897956399</c:v>
                </c:pt>
                <c:pt idx="3636">
                  <c:v>49.947665879771499</c:v>
                </c:pt>
                <c:pt idx="3637">
                  <c:v>49.961402861586599</c:v>
                </c:pt>
                <c:pt idx="3638">
                  <c:v>49.975139843401699</c:v>
                </c:pt>
                <c:pt idx="3639">
                  <c:v>49.988876825216899</c:v>
                </c:pt>
                <c:pt idx="3640">
                  <c:v>50.002613807031999</c:v>
                </c:pt>
                <c:pt idx="3641">
                  <c:v>50.016350788847099</c:v>
                </c:pt>
                <c:pt idx="3642">
                  <c:v>50.030087770662199</c:v>
                </c:pt>
                <c:pt idx="3643">
                  <c:v>50.043824752477299</c:v>
                </c:pt>
                <c:pt idx="3644">
                  <c:v>50.057561734292499</c:v>
                </c:pt>
                <c:pt idx="3645">
                  <c:v>50.071298716107599</c:v>
                </c:pt>
                <c:pt idx="3646">
                  <c:v>50.085035697922699</c:v>
                </c:pt>
                <c:pt idx="3647">
                  <c:v>50.098772679737799</c:v>
                </c:pt>
                <c:pt idx="3648">
                  <c:v>50.112509661552899</c:v>
                </c:pt>
                <c:pt idx="3649">
                  <c:v>50.126246643367999</c:v>
                </c:pt>
                <c:pt idx="3650">
                  <c:v>50.139983625183199</c:v>
                </c:pt>
                <c:pt idx="3651">
                  <c:v>50.153720606998299</c:v>
                </c:pt>
                <c:pt idx="3652">
                  <c:v>50.167457588813399</c:v>
                </c:pt>
                <c:pt idx="3653">
                  <c:v>50.181194570628499</c:v>
                </c:pt>
                <c:pt idx="3654">
                  <c:v>50.194931552443599</c:v>
                </c:pt>
                <c:pt idx="3655">
                  <c:v>50.208668534258798</c:v>
                </c:pt>
                <c:pt idx="3656">
                  <c:v>50.222405516073898</c:v>
                </c:pt>
                <c:pt idx="3657">
                  <c:v>50.236142497888999</c:v>
                </c:pt>
                <c:pt idx="3658">
                  <c:v>50.249879479704099</c:v>
                </c:pt>
                <c:pt idx="3659">
                  <c:v>50.263616461519199</c:v>
                </c:pt>
                <c:pt idx="3660">
                  <c:v>50.277353443334398</c:v>
                </c:pt>
                <c:pt idx="3661">
                  <c:v>50.291090425149498</c:v>
                </c:pt>
                <c:pt idx="3662">
                  <c:v>50.304827406964598</c:v>
                </c:pt>
                <c:pt idx="3663">
                  <c:v>50.318564388779699</c:v>
                </c:pt>
                <c:pt idx="3664">
                  <c:v>50.332301370594799</c:v>
                </c:pt>
                <c:pt idx="3665">
                  <c:v>50.346038352409899</c:v>
                </c:pt>
                <c:pt idx="3666">
                  <c:v>50.359775334225098</c:v>
                </c:pt>
                <c:pt idx="3667">
                  <c:v>50.373512316040198</c:v>
                </c:pt>
                <c:pt idx="3668">
                  <c:v>50.387249297855298</c:v>
                </c:pt>
                <c:pt idx="3669">
                  <c:v>50.400986279670398</c:v>
                </c:pt>
                <c:pt idx="3670">
                  <c:v>50.414723261485499</c:v>
                </c:pt>
                <c:pt idx="3671">
                  <c:v>50.428460243300698</c:v>
                </c:pt>
                <c:pt idx="3672">
                  <c:v>50.442197225115798</c:v>
                </c:pt>
                <c:pt idx="3673">
                  <c:v>50.455934206930898</c:v>
                </c:pt>
                <c:pt idx="3674">
                  <c:v>50.469671188745998</c:v>
                </c:pt>
                <c:pt idx="3675">
                  <c:v>50.483408170561098</c:v>
                </c:pt>
                <c:pt idx="3676">
                  <c:v>50.497145152376298</c:v>
                </c:pt>
                <c:pt idx="3677">
                  <c:v>50.510882134191398</c:v>
                </c:pt>
                <c:pt idx="3678">
                  <c:v>50.524619116006498</c:v>
                </c:pt>
                <c:pt idx="3679">
                  <c:v>50.538356097821598</c:v>
                </c:pt>
                <c:pt idx="3680">
                  <c:v>50.552093079636698</c:v>
                </c:pt>
                <c:pt idx="3681">
                  <c:v>50.565830061451798</c:v>
                </c:pt>
                <c:pt idx="3682">
                  <c:v>50.579567043266998</c:v>
                </c:pt>
                <c:pt idx="3683">
                  <c:v>50.593304025082098</c:v>
                </c:pt>
                <c:pt idx="3684">
                  <c:v>50.607041006897198</c:v>
                </c:pt>
                <c:pt idx="3685">
                  <c:v>50.620777988712298</c:v>
                </c:pt>
                <c:pt idx="3686">
                  <c:v>50.634514970527398</c:v>
                </c:pt>
                <c:pt idx="3687">
                  <c:v>50.648251952342598</c:v>
                </c:pt>
                <c:pt idx="3688">
                  <c:v>50.661988934157698</c:v>
                </c:pt>
                <c:pt idx="3689">
                  <c:v>50.675725915972798</c:v>
                </c:pt>
                <c:pt idx="3690">
                  <c:v>50.689462897787898</c:v>
                </c:pt>
                <c:pt idx="3691">
                  <c:v>50.703199879602998</c:v>
                </c:pt>
                <c:pt idx="3692">
                  <c:v>50.716936861418198</c:v>
                </c:pt>
                <c:pt idx="3693">
                  <c:v>50.730673843233298</c:v>
                </c:pt>
                <c:pt idx="3694">
                  <c:v>50.744410825048398</c:v>
                </c:pt>
                <c:pt idx="3695">
                  <c:v>50.758147806863498</c:v>
                </c:pt>
                <c:pt idx="3696">
                  <c:v>50.771884788678598</c:v>
                </c:pt>
                <c:pt idx="3697">
                  <c:v>50.785621770493698</c:v>
                </c:pt>
                <c:pt idx="3698">
                  <c:v>50.799358752308898</c:v>
                </c:pt>
                <c:pt idx="3699">
                  <c:v>50.813095734123998</c:v>
                </c:pt>
                <c:pt idx="3700">
                  <c:v>50.826832715939098</c:v>
                </c:pt>
                <c:pt idx="3701">
                  <c:v>50.840569697754198</c:v>
                </c:pt>
                <c:pt idx="3702">
                  <c:v>50.854306679569298</c:v>
                </c:pt>
                <c:pt idx="3703">
                  <c:v>50.868043661384498</c:v>
                </c:pt>
                <c:pt idx="3704">
                  <c:v>50.881780643199598</c:v>
                </c:pt>
                <c:pt idx="3705">
                  <c:v>50.895517625014698</c:v>
                </c:pt>
                <c:pt idx="3706">
                  <c:v>50.909254606829798</c:v>
                </c:pt>
                <c:pt idx="3707">
                  <c:v>50.922991588644898</c:v>
                </c:pt>
                <c:pt idx="3708">
                  <c:v>50.936728570460097</c:v>
                </c:pt>
                <c:pt idx="3709">
                  <c:v>50.950465552275197</c:v>
                </c:pt>
                <c:pt idx="3710">
                  <c:v>50.964202534090298</c:v>
                </c:pt>
                <c:pt idx="3711">
                  <c:v>50.977939515905398</c:v>
                </c:pt>
                <c:pt idx="3712">
                  <c:v>50.991676497720498</c:v>
                </c:pt>
                <c:pt idx="3713">
                  <c:v>51.005413479535598</c:v>
                </c:pt>
                <c:pt idx="3714">
                  <c:v>51.019150461350797</c:v>
                </c:pt>
                <c:pt idx="3715">
                  <c:v>51.032887443165897</c:v>
                </c:pt>
                <c:pt idx="3716">
                  <c:v>51.046624424980998</c:v>
                </c:pt>
                <c:pt idx="3717">
                  <c:v>51.060361406796098</c:v>
                </c:pt>
                <c:pt idx="3718">
                  <c:v>51.074098388611198</c:v>
                </c:pt>
                <c:pt idx="3719">
                  <c:v>51.087835370426397</c:v>
                </c:pt>
                <c:pt idx="3720">
                  <c:v>51.101572352241497</c:v>
                </c:pt>
                <c:pt idx="3721">
                  <c:v>51.115309334056597</c:v>
                </c:pt>
                <c:pt idx="3722">
                  <c:v>51.129046315871697</c:v>
                </c:pt>
                <c:pt idx="3723">
                  <c:v>51.142783297686798</c:v>
                </c:pt>
                <c:pt idx="3724">
                  <c:v>51.156520279501898</c:v>
                </c:pt>
                <c:pt idx="3725">
                  <c:v>51.170257261317097</c:v>
                </c:pt>
                <c:pt idx="3726">
                  <c:v>51.183994243132197</c:v>
                </c:pt>
                <c:pt idx="3727">
                  <c:v>51.197731224947297</c:v>
                </c:pt>
                <c:pt idx="3728">
                  <c:v>51.211468206762397</c:v>
                </c:pt>
                <c:pt idx="3729">
                  <c:v>51.225205188577497</c:v>
                </c:pt>
                <c:pt idx="3730">
                  <c:v>51.238942170392697</c:v>
                </c:pt>
                <c:pt idx="3731">
                  <c:v>51.252679152207797</c:v>
                </c:pt>
                <c:pt idx="3732">
                  <c:v>51.266416134022897</c:v>
                </c:pt>
                <c:pt idx="3733">
                  <c:v>51.280153115837997</c:v>
                </c:pt>
                <c:pt idx="3734">
                  <c:v>51.293890097653097</c:v>
                </c:pt>
                <c:pt idx="3735">
                  <c:v>51.307627079468297</c:v>
                </c:pt>
                <c:pt idx="3736">
                  <c:v>51.321364061283397</c:v>
                </c:pt>
                <c:pt idx="3737">
                  <c:v>51.335101043098497</c:v>
                </c:pt>
                <c:pt idx="3738">
                  <c:v>51.348838024913597</c:v>
                </c:pt>
                <c:pt idx="3739">
                  <c:v>51.362575006728697</c:v>
                </c:pt>
                <c:pt idx="3740">
                  <c:v>51.376311988543797</c:v>
                </c:pt>
                <c:pt idx="3741">
                  <c:v>51.390048970358997</c:v>
                </c:pt>
                <c:pt idx="3742">
                  <c:v>51.403785952174097</c:v>
                </c:pt>
                <c:pt idx="3743">
                  <c:v>51.417522933989197</c:v>
                </c:pt>
                <c:pt idx="3744">
                  <c:v>51.431259915804297</c:v>
                </c:pt>
                <c:pt idx="3745">
                  <c:v>51.444996897619397</c:v>
                </c:pt>
                <c:pt idx="3746">
                  <c:v>51.458733879434597</c:v>
                </c:pt>
                <c:pt idx="3747">
                  <c:v>51.472470861249697</c:v>
                </c:pt>
                <c:pt idx="3748">
                  <c:v>51.486207843064797</c:v>
                </c:pt>
                <c:pt idx="3749">
                  <c:v>51.499944824879897</c:v>
                </c:pt>
                <c:pt idx="3750">
                  <c:v>51.513681806694997</c:v>
                </c:pt>
                <c:pt idx="3751">
                  <c:v>51.527418788510197</c:v>
                </c:pt>
                <c:pt idx="3752">
                  <c:v>51.541155770325297</c:v>
                </c:pt>
                <c:pt idx="3753">
                  <c:v>51.554892752140397</c:v>
                </c:pt>
                <c:pt idx="3754">
                  <c:v>51.568629733955497</c:v>
                </c:pt>
                <c:pt idx="3755">
                  <c:v>51.582366715770597</c:v>
                </c:pt>
                <c:pt idx="3756">
                  <c:v>51.596103697585697</c:v>
                </c:pt>
                <c:pt idx="3757">
                  <c:v>51.609840679400897</c:v>
                </c:pt>
                <c:pt idx="3758">
                  <c:v>51.623577661215997</c:v>
                </c:pt>
                <c:pt idx="3759">
                  <c:v>51.637314643031097</c:v>
                </c:pt>
                <c:pt idx="3760">
                  <c:v>51.651051624846197</c:v>
                </c:pt>
                <c:pt idx="3761">
                  <c:v>51.664788606661297</c:v>
                </c:pt>
                <c:pt idx="3762">
                  <c:v>51.678525588476496</c:v>
                </c:pt>
                <c:pt idx="3763">
                  <c:v>51.692262570291597</c:v>
                </c:pt>
                <c:pt idx="3764">
                  <c:v>51.705999552106697</c:v>
                </c:pt>
                <c:pt idx="3765">
                  <c:v>51.719736533921797</c:v>
                </c:pt>
                <c:pt idx="3766">
                  <c:v>51.733473515736897</c:v>
                </c:pt>
                <c:pt idx="3767">
                  <c:v>51.747210497552103</c:v>
                </c:pt>
                <c:pt idx="3768">
                  <c:v>51.760947479367204</c:v>
                </c:pt>
                <c:pt idx="3769">
                  <c:v>51.774684461182297</c:v>
                </c:pt>
                <c:pt idx="3770">
                  <c:v>51.788421442997397</c:v>
                </c:pt>
                <c:pt idx="3771">
                  <c:v>51.802158424812497</c:v>
                </c:pt>
                <c:pt idx="3772">
                  <c:v>51.815895406627597</c:v>
                </c:pt>
                <c:pt idx="3773">
                  <c:v>51.829632388442803</c:v>
                </c:pt>
                <c:pt idx="3774">
                  <c:v>51.843369370257903</c:v>
                </c:pt>
                <c:pt idx="3775">
                  <c:v>51.857106352072996</c:v>
                </c:pt>
                <c:pt idx="3776">
                  <c:v>51.870843333888097</c:v>
                </c:pt>
                <c:pt idx="3777">
                  <c:v>51.884580315703197</c:v>
                </c:pt>
                <c:pt idx="3778">
                  <c:v>51.898317297518403</c:v>
                </c:pt>
                <c:pt idx="3779">
                  <c:v>51.912054279333503</c:v>
                </c:pt>
                <c:pt idx="3780">
                  <c:v>51.925791261148603</c:v>
                </c:pt>
                <c:pt idx="3781">
                  <c:v>51.939528242963704</c:v>
                </c:pt>
                <c:pt idx="3782">
                  <c:v>51.953265224778796</c:v>
                </c:pt>
                <c:pt idx="3783">
                  <c:v>51.967002206594003</c:v>
                </c:pt>
                <c:pt idx="3784">
                  <c:v>51.980739188409103</c:v>
                </c:pt>
                <c:pt idx="3785">
                  <c:v>51.994476170224203</c:v>
                </c:pt>
                <c:pt idx="3786">
                  <c:v>52.008213152039303</c:v>
                </c:pt>
                <c:pt idx="3787">
                  <c:v>52.021950133854403</c:v>
                </c:pt>
                <c:pt idx="3788">
                  <c:v>52.035687115669496</c:v>
                </c:pt>
                <c:pt idx="3789">
                  <c:v>52.049424097484703</c:v>
                </c:pt>
                <c:pt idx="3790">
                  <c:v>52.063161079299803</c:v>
                </c:pt>
                <c:pt idx="3791">
                  <c:v>52.076898061114903</c:v>
                </c:pt>
                <c:pt idx="3792">
                  <c:v>52.090635042930003</c:v>
                </c:pt>
                <c:pt idx="3793">
                  <c:v>52.104372024745103</c:v>
                </c:pt>
                <c:pt idx="3794">
                  <c:v>52.118109006560303</c:v>
                </c:pt>
                <c:pt idx="3795">
                  <c:v>52.131845988375403</c:v>
                </c:pt>
                <c:pt idx="3796">
                  <c:v>52.145582970190503</c:v>
                </c:pt>
                <c:pt idx="3797">
                  <c:v>52.159319952005603</c:v>
                </c:pt>
                <c:pt idx="3798">
                  <c:v>52.173056933820703</c:v>
                </c:pt>
                <c:pt idx="3799">
                  <c:v>52.186793915635903</c:v>
                </c:pt>
                <c:pt idx="3800">
                  <c:v>52.200530897451003</c:v>
                </c:pt>
                <c:pt idx="3801">
                  <c:v>52.214267879266103</c:v>
                </c:pt>
                <c:pt idx="3802">
                  <c:v>52.228004861081203</c:v>
                </c:pt>
                <c:pt idx="3803">
                  <c:v>52.241741842896303</c:v>
                </c:pt>
                <c:pt idx="3804">
                  <c:v>52.255478824711403</c:v>
                </c:pt>
                <c:pt idx="3805">
                  <c:v>52.269215806526603</c:v>
                </c:pt>
                <c:pt idx="3806">
                  <c:v>52.282952788341703</c:v>
                </c:pt>
                <c:pt idx="3807">
                  <c:v>52.296689770156803</c:v>
                </c:pt>
                <c:pt idx="3808">
                  <c:v>52.310426751971903</c:v>
                </c:pt>
                <c:pt idx="3809">
                  <c:v>52.324163733787003</c:v>
                </c:pt>
                <c:pt idx="3810">
                  <c:v>52.337900715602203</c:v>
                </c:pt>
                <c:pt idx="3811">
                  <c:v>52.351637697417303</c:v>
                </c:pt>
                <c:pt idx="3812">
                  <c:v>52.365374679232403</c:v>
                </c:pt>
                <c:pt idx="3813">
                  <c:v>52.379111661047503</c:v>
                </c:pt>
                <c:pt idx="3814">
                  <c:v>52.392848642862603</c:v>
                </c:pt>
                <c:pt idx="3815">
                  <c:v>52.406585624677803</c:v>
                </c:pt>
                <c:pt idx="3816">
                  <c:v>52.420322606492903</c:v>
                </c:pt>
                <c:pt idx="3817">
                  <c:v>52.434059588308003</c:v>
                </c:pt>
                <c:pt idx="3818">
                  <c:v>52.447796570123103</c:v>
                </c:pt>
                <c:pt idx="3819">
                  <c:v>52.461533551938203</c:v>
                </c:pt>
                <c:pt idx="3820">
                  <c:v>52.475270533753303</c:v>
                </c:pt>
                <c:pt idx="3821">
                  <c:v>52.489007515568503</c:v>
                </c:pt>
                <c:pt idx="3822">
                  <c:v>52.502744497383603</c:v>
                </c:pt>
                <c:pt idx="3823">
                  <c:v>52.516481479198703</c:v>
                </c:pt>
                <c:pt idx="3824">
                  <c:v>52.530218461013803</c:v>
                </c:pt>
                <c:pt idx="3825">
                  <c:v>52.543955442828903</c:v>
                </c:pt>
                <c:pt idx="3826">
                  <c:v>52.557692424644102</c:v>
                </c:pt>
                <c:pt idx="3827">
                  <c:v>52.571429406459202</c:v>
                </c:pt>
                <c:pt idx="3828">
                  <c:v>52.585166388274303</c:v>
                </c:pt>
                <c:pt idx="3829">
                  <c:v>52.598903370089403</c:v>
                </c:pt>
                <c:pt idx="3830">
                  <c:v>52.612640351904503</c:v>
                </c:pt>
                <c:pt idx="3831">
                  <c:v>52.626377333719603</c:v>
                </c:pt>
                <c:pt idx="3832">
                  <c:v>52.640114315534802</c:v>
                </c:pt>
                <c:pt idx="3833">
                  <c:v>52.653851297349902</c:v>
                </c:pt>
                <c:pt idx="3834">
                  <c:v>52.667588279165003</c:v>
                </c:pt>
                <c:pt idx="3835">
                  <c:v>52.681325260980103</c:v>
                </c:pt>
                <c:pt idx="3836">
                  <c:v>52.695062242795203</c:v>
                </c:pt>
                <c:pt idx="3837">
                  <c:v>52.708799224610402</c:v>
                </c:pt>
                <c:pt idx="3838">
                  <c:v>52.722536206425502</c:v>
                </c:pt>
                <c:pt idx="3839">
                  <c:v>52.736273188240602</c:v>
                </c:pt>
                <c:pt idx="3840">
                  <c:v>52.750010170055702</c:v>
                </c:pt>
                <c:pt idx="3841">
                  <c:v>52.763747151870803</c:v>
                </c:pt>
                <c:pt idx="3842">
                  <c:v>52.777484133686002</c:v>
                </c:pt>
                <c:pt idx="3843">
                  <c:v>52.791221115501102</c:v>
                </c:pt>
                <c:pt idx="3844">
                  <c:v>52.804958097316202</c:v>
                </c:pt>
                <c:pt idx="3845">
                  <c:v>52.818695079131302</c:v>
                </c:pt>
                <c:pt idx="3846">
                  <c:v>52.832432060946402</c:v>
                </c:pt>
                <c:pt idx="3847">
                  <c:v>52.846169042761503</c:v>
                </c:pt>
                <c:pt idx="3848">
                  <c:v>52.859906024576702</c:v>
                </c:pt>
                <c:pt idx="3849">
                  <c:v>52.873643006391802</c:v>
                </c:pt>
                <c:pt idx="3850">
                  <c:v>52.887379988206902</c:v>
                </c:pt>
                <c:pt idx="3851">
                  <c:v>52.901116970022002</c:v>
                </c:pt>
                <c:pt idx="3852">
                  <c:v>52.914853951837102</c:v>
                </c:pt>
                <c:pt idx="3853">
                  <c:v>52.928590933652302</c:v>
                </c:pt>
                <c:pt idx="3854">
                  <c:v>52.942327915467402</c:v>
                </c:pt>
                <c:pt idx="3855">
                  <c:v>52.956064897282502</c:v>
                </c:pt>
                <c:pt idx="3856">
                  <c:v>52.969801879097602</c:v>
                </c:pt>
                <c:pt idx="3857">
                  <c:v>52.983538860912702</c:v>
                </c:pt>
                <c:pt idx="3858">
                  <c:v>52.997275842727902</c:v>
                </c:pt>
                <c:pt idx="3859">
                  <c:v>53.011012824543002</c:v>
                </c:pt>
                <c:pt idx="3860">
                  <c:v>53.024749806358102</c:v>
                </c:pt>
                <c:pt idx="3861">
                  <c:v>53.038486788173202</c:v>
                </c:pt>
                <c:pt idx="3862">
                  <c:v>53.052223769988302</c:v>
                </c:pt>
                <c:pt idx="3863">
                  <c:v>53.065960751803402</c:v>
                </c:pt>
                <c:pt idx="3864">
                  <c:v>53.079697733618602</c:v>
                </c:pt>
                <c:pt idx="3865">
                  <c:v>53.093434715433702</c:v>
                </c:pt>
                <c:pt idx="3866">
                  <c:v>53.107171697248802</c:v>
                </c:pt>
                <c:pt idx="3867">
                  <c:v>53.120908679063902</c:v>
                </c:pt>
                <c:pt idx="3868">
                  <c:v>53.134645660879002</c:v>
                </c:pt>
                <c:pt idx="3869">
                  <c:v>53.148382642694202</c:v>
                </c:pt>
                <c:pt idx="3870">
                  <c:v>53.162119624509302</c:v>
                </c:pt>
                <c:pt idx="3871">
                  <c:v>53.175856606324402</c:v>
                </c:pt>
                <c:pt idx="3872">
                  <c:v>53.189593588139502</c:v>
                </c:pt>
                <c:pt idx="3873">
                  <c:v>53.203330569954602</c:v>
                </c:pt>
                <c:pt idx="3874">
                  <c:v>53.217067551769802</c:v>
                </c:pt>
                <c:pt idx="3875">
                  <c:v>53.230804533584902</c:v>
                </c:pt>
                <c:pt idx="3876">
                  <c:v>53.244541515400002</c:v>
                </c:pt>
                <c:pt idx="3877">
                  <c:v>53.258278497215102</c:v>
                </c:pt>
                <c:pt idx="3878">
                  <c:v>53.272015479030202</c:v>
                </c:pt>
                <c:pt idx="3879">
                  <c:v>53.285752460845302</c:v>
                </c:pt>
                <c:pt idx="3880">
                  <c:v>53.299489442660501</c:v>
                </c:pt>
                <c:pt idx="3881">
                  <c:v>53.313226424475602</c:v>
                </c:pt>
                <c:pt idx="3882">
                  <c:v>53.326963406290702</c:v>
                </c:pt>
                <c:pt idx="3883">
                  <c:v>53.340700388105802</c:v>
                </c:pt>
                <c:pt idx="3884">
                  <c:v>53.354437369920902</c:v>
                </c:pt>
                <c:pt idx="3885">
                  <c:v>53.368174351736101</c:v>
                </c:pt>
                <c:pt idx="3886">
                  <c:v>53.381911333551201</c:v>
                </c:pt>
                <c:pt idx="3887">
                  <c:v>53.395648315366302</c:v>
                </c:pt>
                <c:pt idx="3888">
                  <c:v>53.409385297181402</c:v>
                </c:pt>
                <c:pt idx="3889">
                  <c:v>53.423122278996502</c:v>
                </c:pt>
                <c:pt idx="3890">
                  <c:v>53.436859260811701</c:v>
                </c:pt>
                <c:pt idx="3891">
                  <c:v>53.450596242626801</c:v>
                </c:pt>
                <c:pt idx="3892">
                  <c:v>53.464333224441901</c:v>
                </c:pt>
                <c:pt idx="3893">
                  <c:v>53.478070206257001</c:v>
                </c:pt>
                <c:pt idx="3894">
                  <c:v>53.491807188072102</c:v>
                </c:pt>
                <c:pt idx="3895">
                  <c:v>53.505544169887202</c:v>
                </c:pt>
                <c:pt idx="3896">
                  <c:v>53.519281151702401</c:v>
                </c:pt>
                <c:pt idx="3897">
                  <c:v>53.533018133517501</c:v>
                </c:pt>
                <c:pt idx="3898">
                  <c:v>53.546755115332601</c:v>
                </c:pt>
                <c:pt idx="3899">
                  <c:v>53.560492097147701</c:v>
                </c:pt>
                <c:pt idx="3900">
                  <c:v>53.574229078962802</c:v>
                </c:pt>
                <c:pt idx="3901">
                  <c:v>53.587966060778001</c:v>
                </c:pt>
                <c:pt idx="3902">
                  <c:v>53.601703042593101</c:v>
                </c:pt>
                <c:pt idx="3903">
                  <c:v>53.615440024408201</c:v>
                </c:pt>
                <c:pt idx="3904">
                  <c:v>53.629177006223301</c:v>
                </c:pt>
                <c:pt idx="3905">
                  <c:v>53.642913988038401</c:v>
                </c:pt>
                <c:pt idx="3906">
                  <c:v>53.656650969853601</c:v>
                </c:pt>
                <c:pt idx="3907">
                  <c:v>53.670387951668701</c:v>
                </c:pt>
                <c:pt idx="3908">
                  <c:v>53.684124933483801</c:v>
                </c:pt>
                <c:pt idx="3909">
                  <c:v>53.697861915298901</c:v>
                </c:pt>
                <c:pt idx="3910">
                  <c:v>53.711598897114001</c:v>
                </c:pt>
                <c:pt idx="3911">
                  <c:v>53.725335878929101</c:v>
                </c:pt>
                <c:pt idx="3912">
                  <c:v>53.739072860744301</c:v>
                </c:pt>
                <c:pt idx="3913">
                  <c:v>53.752809842559401</c:v>
                </c:pt>
                <c:pt idx="3914">
                  <c:v>53.766546824374501</c:v>
                </c:pt>
                <c:pt idx="3915">
                  <c:v>53.780283806189601</c:v>
                </c:pt>
                <c:pt idx="3916">
                  <c:v>53.794020788004701</c:v>
                </c:pt>
                <c:pt idx="3917">
                  <c:v>53.807757769819901</c:v>
                </c:pt>
                <c:pt idx="3918">
                  <c:v>53.821494751635001</c:v>
                </c:pt>
                <c:pt idx="3919">
                  <c:v>53.835231733450101</c:v>
                </c:pt>
                <c:pt idx="3920">
                  <c:v>53.848968715265201</c:v>
                </c:pt>
                <c:pt idx="3921">
                  <c:v>53.862705697080301</c:v>
                </c:pt>
                <c:pt idx="3922">
                  <c:v>53.876442678895501</c:v>
                </c:pt>
                <c:pt idx="3923">
                  <c:v>53.890179660710601</c:v>
                </c:pt>
                <c:pt idx="3924">
                  <c:v>53.903916642525701</c:v>
                </c:pt>
                <c:pt idx="3925">
                  <c:v>53.917653624340801</c:v>
                </c:pt>
                <c:pt idx="3926">
                  <c:v>53.931390606155901</c:v>
                </c:pt>
                <c:pt idx="3927">
                  <c:v>53.945127587971001</c:v>
                </c:pt>
                <c:pt idx="3928">
                  <c:v>53.958864569786201</c:v>
                </c:pt>
                <c:pt idx="3929">
                  <c:v>53.972601551601301</c:v>
                </c:pt>
                <c:pt idx="3930">
                  <c:v>53.986338533416401</c:v>
                </c:pt>
                <c:pt idx="3931">
                  <c:v>54.000075515231501</c:v>
                </c:pt>
                <c:pt idx="3932">
                  <c:v>54.013812497046601</c:v>
                </c:pt>
                <c:pt idx="3933">
                  <c:v>54.0275494788618</c:v>
                </c:pt>
                <c:pt idx="3934">
                  <c:v>54.041286460676901</c:v>
                </c:pt>
                <c:pt idx="3935">
                  <c:v>54.055023442492001</c:v>
                </c:pt>
                <c:pt idx="3936">
                  <c:v>54.068760424307101</c:v>
                </c:pt>
                <c:pt idx="3937">
                  <c:v>54.082497406122201</c:v>
                </c:pt>
                <c:pt idx="3938">
                  <c:v>54.096234387937301</c:v>
                </c:pt>
                <c:pt idx="3939">
                  <c:v>54.1099713697525</c:v>
                </c:pt>
                <c:pt idx="3940">
                  <c:v>54.123708351567601</c:v>
                </c:pt>
                <c:pt idx="3941">
                  <c:v>54.137445333382701</c:v>
                </c:pt>
                <c:pt idx="3942">
                  <c:v>54.151182315197801</c:v>
                </c:pt>
                <c:pt idx="3943">
                  <c:v>54.164919297012901</c:v>
                </c:pt>
                <c:pt idx="3944">
                  <c:v>54.1786562788281</c:v>
                </c:pt>
                <c:pt idx="3945">
                  <c:v>54.1923932606432</c:v>
                </c:pt>
                <c:pt idx="3946">
                  <c:v>54.2061302424583</c:v>
                </c:pt>
                <c:pt idx="3947">
                  <c:v>54.219867224273401</c:v>
                </c:pt>
                <c:pt idx="3948">
                  <c:v>54.233604206088501</c:v>
                </c:pt>
                <c:pt idx="3949">
                  <c:v>54.2473411879037</c:v>
                </c:pt>
                <c:pt idx="3950">
                  <c:v>54.2610781697188</c:v>
                </c:pt>
                <c:pt idx="3951">
                  <c:v>54.2748151515339</c:v>
                </c:pt>
                <c:pt idx="3952">
                  <c:v>54.288552133349</c:v>
                </c:pt>
                <c:pt idx="3953">
                  <c:v>54.302289115164101</c:v>
                </c:pt>
                <c:pt idx="3954">
                  <c:v>54.316026096979201</c:v>
                </c:pt>
                <c:pt idx="3955">
                  <c:v>54.3297630787944</c:v>
                </c:pt>
                <c:pt idx="3956">
                  <c:v>54.3435000606095</c:v>
                </c:pt>
                <c:pt idx="3957">
                  <c:v>54.3572370424246</c:v>
                </c:pt>
                <c:pt idx="3958">
                  <c:v>54.3709740242397</c:v>
                </c:pt>
                <c:pt idx="3959">
                  <c:v>54.3847110060548</c:v>
                </c:pt>
                <c:pt idx="3960">
                  <c:v>54.39844798787</c:v>
                </c:pt>
                <c:pt idx="3961">
                  <c:v>54.4121849696851</c:v>
                </c:pt>
                <c:pt idx="3962">
                  <c:v>54.4259219515002</c:v>
                </c:pt>
                <c:pt idx="3963">
                  <c:v>54.4396589333153</c:v>
                </c:pt>
                <c:pt idx="3964">
                  <c:v>54.4533959151304</c:v>
                </c:pt>
                <c:pt idx="3965">
                  <c:v>54.4671328969456</c:v>
                </c:pt>
                <c:pt idx="3966">
                  <c:v>54.4808698787607</c:v>
                </c:pt>
                <c:pt idx="3967">
                  <c:v>54.4946068605758</c:v>
                </c:pt>
                <c:pt idx="3968">
                  <c:v>54.5083438423909</c:v>
                </c:pt>
                <c:pt idx="3969">
                  <c:v>54.522080824206</c:v>
                </c:pt>
                <c:pt idx="3970">
                  <c:v>54.5358178060211</c:v>
                </c:pt>
                <c:pt idx="3971">
                  <c:v>54.5495547878363</c:v>
                </c:pt>
                <c:pt idx="3972">
                  <c:v>54.5632917696514</c:v>
                </c:pt>
                <c:pt idx="3973">
                  <c:v>54.5770287514665</c:v>
                </c:pt>
                <c:pt idx="3974">
                  <c:v>54.5907657332816</c:v>
                </c:pt>
                <c:pt idx="3975">
                  <c:v>54.6045027150967</c:v>
                </c:pt>
                <c:pt idx="3976">
                  <c:v>54.6182396969119</c:v>
                </c:pt>
                <c:pt idx="3977">
                  <c:v>54.631976678727</c:v>
                </c:pt>
                <c:pt idx="3978">
                  <c:v>54.6457136605421</c:v>
                </c:pt>
                <c:pt idx="3979">
                  <c:v>54.6594506423572</c:v>
                </c:pt>
                <c:pt idx="3980">
                  <c:v>54.6731876241723</c:v>
                </c:pt>
                <c:pt idx="3981">
                  <c:v>54.6869246059874</c:v>
                </c:pt>
                <c:pt idx="3982">
                  <c:v>54.7006615878026</c:v>
                </c:pt>
                <c:pt idx="3983">
                  <c:v>54.7143985696177</c:v>
                </c:pt>
                <c:pt idx="3984">
                  <c:v>54.7281355514328</c:v>
                </c:pt>
                <c:pt idx="3985">
                  <c:v>54.7418725332479</c:v>
                </c:pt>
                <c:pt idx="3986">
                  <c:v>54.755609515063</c:v>
                </c:pt>
                <c:pt idx="3987">
                  <c:v>54.7693464968782</c:v>
                </c:pt>
                <c:pt idx="3988">
                  <c:v>54.7830834786933</c:v>
                </c:pt>
                <c:pt idx="3989">
                  <c:v>54.7968204605084</c:v>
                </c:pt>
                <c:pt idx="3990">
                  <c:v>54.8105574423235</c:v>
                </c:pt>
                <c:pt idx="3991">
                  <c:v>54.8242944241386</c:v>
                </c:pt>
                <c:pt idx="3992">
                  <c:v>54.838031405953799</c:v>
                </c:pt>
                <c:pt idx="3993">
                  <c:v>54.8517683877689</c:v>
                </c:pt>
                <c:pt idx="3994">
                  <c:v>54.865505369584</c:v>
                </c:pt>
                <c:pt idx="3995">
                  <c:v>54.8792423513991</c:v>
                </c:pt>
                <c:pt idx="3996">
                  <c:v>54.8929793332142</c:v>
                </c:pt>
                <c:pt idx="3997">
                  <c:v>54.9067163150293</c:v>
                </c:pt>
                <c:pt idx="3998">
                  <c:v>54.920453296844499</c:v>
                </c:pt>
                <c:pt idx="3999">
                  <c:v>54.934190278659599</c:v>
                </c:pt>
                <c:pt idx="4000">
                  <c:v>54.9479272604747</c:v>
                </c:pt>
                <c:pt idx="4001">
                  <c:v>54.9616642422898</c:v>
                </c:pt>
                <c:pt idx="4002">
                  <c:v>54.9754012241049</c:v>
                </c:pt>
                <c:pt idx="4003">
                  <c:v>54.989138205920099</c:v>
                </c:pt>
                <c:pt idx="4004">
                  <c:v>55.002875187735199</c:v>
                </c:pt>
                <c:pt idx="4005">
                  <c:v>55.016612169550299</c:v>
                </c:pt>
                <c:pt idx="4006">
                  <c:v>55.0303491513654</c:v>
                </c:pt>
                <c:pt idx="4007">
                  <c:v>55.0440861331805</c:v>
                </c:pt>
                <c:pt idx="4008">
                  <c:v>55.057823114995699</c:v>
                </c:pt>
                <c:pt idx="4009">
                  <c:v>55.071560096810799</c:v>
                </c:pt>
                <c:pt idx="4010">
                  <c:v>55.085297078625899</c:v>
                </c:pt>
                <c:pt idx="4011">
                  <c:v>55.099034060440999</c:v>
                </c:pt>
                <c:pt idx="4012">
                  <c:v>55.112771042256099</c:v>
                </c:pt>
                <c:pt idx="4013">
                  <c:v>55.1265080240712</c:v>
                </c:pt>
                <c:pt idx="4014">
                  <c:v>55.140245005886399</c:v>
                </c:pt>
                <c:pt idx="4015">
                  <c:v>55.153981987701499</c:v>
                </c:pt>
                <c:pt idx="4016">
                  <c:v>55.167718969516599</c:v>
                </c:pt>
                <c:pt idx="4017">
                  <c:v>55.181455951331699</c:v>
                </c:pt>
                <c:pt idx="4018">
                  <c:v>55.195192933146799</c:v>
                </c:pt>
                <c:pt idx="4019">
                  <c:v>55.208929914961999</c:v>
                </c:pt>
                <c:pt idx="4020">
                  <c:v>55.222666896777099</c:v>
                </c:pt>
                <c:pt idx="4021">
                  <c:v>55.236403878592199</c:v>
                </c:pt>
                <c:pt idx="4022">
                  <c:v>55.250140860407299</c:v>
                </c:pt>
                <c:pt idx="4023">
                  <c:v>55.263877842222399</c:v>
                </c:pt>
                <c:pt idx="4024">
                  <c:v>55.277614824037599</c:v>
                </c:pt>
                <c:pt idx="4025">
                  <c:v>55.291351805852699</c:v>
                </c:pt>
                <c:pt idx="4026">
                  <c:v>55.305088787667799</c:v>
                </c:pt>
                <c:pt idx="4027">
                  <c:v>55.318825769482899</c:v>
                </c:pt>
                <c:pt idx="4028">
                  <c:v>55.332562751297999</c:v>
                </c:pt>
                <c:pt idx="4029">
                  <c:v>55.346299733113099</c:v>
                </c:pt>
                <c:pt idx="4030">
                  <c:v>55.360036714928299</c:v>
                </c:pt>
                <c:pt idx="4031">
                  <c:v>55.373773696743399</c:v>
                </c:pt>
                <c:pt idx="4032">
                  <c:v>55.387510678558499</c:v>
                </c:pt>
                <c:pt idx="4033">
                  <c:v>55.401247660373599</c:v>
                </c:pt>
                <c:pt idx="4034">
                  <c:v>55.414984642188699</c:v>
                </c:pt>
                <c:pt idx="4035">
                  <c:v>55.428721624003899</c:v>
                </c:pt>
                <c:pt idx="4036">
                  <c:v>55.442458605818999</c:v>
                </c:pt>
                <c:pt idx="4037">
                  <c:v>55.456195587634099</c:v>
                </c:pt>
                <c:pt idx="4038">
                  <c:v>55.469932569449199</c:v>
                </c:pt>
                <c:pt idx="4039">
                  <c:v>55.483669551264299</c:v>
                </c:pt>
                <c:pt idx="4040">
                  <c:v>55.497406533079399</c:v>
                </c:pt>
                <c:pt idx="4041">
                  <c:v>55.511143514894599</c:v>
                </c:pt>
                <c:pt idx="4042">
                  <c:v>55.524880496709699</c:v>
                </c:pt>
                <c:pt idx="4043">
                  <c:v>55.538617478524799</c:v>
                </c:pt>
                <c:pt idx="4044">
                  <c:v>55.552354460339899</c:v>
                </c:pt>
                <c:pt idx="4045">
                  <c:v>55.566091442154999</c:v>
                </c:pt>
                <c:pt idx="4046">
                  <c:v>55.579828423970199</c:v>
                </c:pt>
                <c:pt idx="4047">
                  <c:v>55.593565405785299</c:v>
                </c:pt>
                <c:pt idx="4048">
                  <c:v>55.607302387600399</c:v>
                </c:pt>
                <c:pt idx="4049">
                  <c:v>55.621039369415499</c:v>
                </c:pt>
                <c:pt idx="4050">
                  <c:v>55.634776351230599</c:v>
                </c:pt>
                <c:pt idx="4051">
                  <c:v>55.648513333045798</c:v>
                </c:pt>
                <c:pt idx="4052">
                  <c:v>55.662250314860898</c:v>
                </c:pt>
                <c:pt idx="4053">
                  <c:v>55.675987296675999</c:v>
                </c:pt>
                <c:pt idx="4054">
                  <c:v>55.689724278491099</c:v>
                </c:pt>
                <c:pt idx="4055">
                  <c:v>55.703461260306199</c:v>
                </c:pt>
                <c:pt idx="4056">
                  <c:v>55.717198242121299</c:v>
                </c:pt>
                <c:pt idx="4057">
                  <c:v>55.730935223936498</c:v>
                </c:pt>
                <c:pt idx="4058">
                  <c:v>55.744672205751598</c:v>
                </c:pt>
                <c:pt idx="4059">
                  <c:v>55.758409187566699</c:v>
                </c:pt>
                <c:pt idx="4060">
                  <c:v>55.772146169381799</c:v>
                </c:pt>
                <c:pt idx="4061">
                  <c:v>55.785883151196899</c:v>
                </c:pt>
                <c:pt idx="4062">
                  <c:v>55.799620133012098</c:v>
                </c:pt>
                <c:pt idx="4063">
                  <c:v>55.813357114827198</c:v>
                </c:pt>
                <c:pt idx="4064">
                  <c:v>55.827094096642298</c:v>
                </c:pt>
                <c:pt idx="4065">
                  <c:v>55.840831078457398</c:v>
                </c:pt>
                <c:pt idx="4066">
                  <c:v>55.854568060272499</c:v>
                </c:pt>
                <c:pt idx="4067">
                  <c:v>55.868305042087698</c:v>
                </c:pt>
                <c:pt idx="4068">
                  <c:v>55.882042023902798</c:v>
                </c:pt>
                <c:pt idx="4069">
                  <c:v>55.895779005717898</c:v>
                </c:pt>
                <c:pt idx="4070">
                  <c:v>55.909515987532998</c:v>
                </c:pt>
                <c:pt idx="4071">
                  <c:v>55.923252969348098</c:v>
                </c:pt>
                <c:pt idx="4072">
                  <c:v>55.936989951163198</c:v>
                </c:pt>
                <c:pt idx="4073">
                  <c:v>55.950726932978398</c:v>
                </c:pt>
                <c:pt idx="4074">
                  <c:v>55.964463914793498</c:v>
                </c:pt>
                <c:pt idx="4075">
                  <c:v>55.978200896608598</c:v>
                </c:pt>
                <c:pt idx="4076">
                  <c:v>55.991937878423698</c:v>
                </c:pt>
                <c:pt idx="4077">
                  <c:v>56.005674860238798</c:v>
                </c:pt>
                <c:pt idx="4078">
                  <c:v>56.019411842053998</c:v>
                </c:pt>
                <c:pt idx="4079">
                  <c:v>56.033148823869098</c:v>
                </c:pt>
                <c:pt idx="4080">
                  <c:v>56.046885805684198</c:v>
                </c:pt>
                <c:pt idx="4081">
                  <c:v>56.060622787499298</c:v>
                </c:pt>
                <c:pt idx="4082">
                  <c:v>56.074359769314398</c:v>
                </c:pt>
                <c:pt idx="4083">
                  <c:v>56.088096751129598</c:v>
                </c:pt>
                <c:pt idx="4084">
                  <c:v>56.101833732944698</c:v>
                </c:pt>
                <c:pt idx="4085">
                  <c:v>56.115570714759798</c:v>
                </c:pt>
                <c:pt idx="4086">
                  <c:v>56.129307696574898</c:v>
                </c:pt>
                <c:pt idx="4087">
                  <c:v>56.143044678389998</c:v>
                </c:pt>
                <c:pt idx="4088">
                  <c:v>56.156781660205098</c:v>
                </c:pt>
                <c:pt idx="4089">
                  <c:v>56.170518642020298</c:v>
                </c:pt>
                <c:pt idx="4090">
                  <c:v>56.184255623835398</c:v>
                </c:pt>
                <c:pt idx="4091">
                  <c:v>56.197992605650498</c:v>
                </c:pt>
                <c:pt idx="4092">
                  <c:v>56.211729587465598</c:v>
                </c:pt>
                <c:pt idx="4093">
                  <c:v>56.225466569280698</c:v>
                </c:pt>
                <c:pt idx="4094">
                  <c:v>56.239203551095898</c:v>
                </c:pt>
                <c:pt idx="4095">
                  <c:v>56.252940532910998</c:v>
                </c:pt>
                <c:pt idx="4096">
                  <c:v>56.266677514726098</c:v>
                </c:pt>
                <c:pt idx="4097">
                  <c:v>56.280414496541198</c:v>
                </c:pt>
                <c:pt idx="4098">
                  <c:v>56.294151478356298</c:v>
                </c:pt>
                <c:pt idx="4099">
                  <c:v>56.307888460171498</c:v>
                </c:pt>
                <c:pt idx="4100">
                  <c:v>56.321625441986598</c:v>
                </c:pt>
                <c:pt idx="4101">
                  <c:v>56.335362423801698</c:v>
                </c:pt>
                <c:pt idx="4102">
                  <c:v>56.349099405616798</c:v>
                </c:pt>
                <c:pt idx="4103">
                  <c:v>56.362836387431898</c:v>
                </c:pt>
                <c:pt idx="4104">
                  <c:v>56.376573369246998</c:v>
                </c:pt>
                <c:pt idx="4105">
                  <c:v>56.390310351062197</c:v>
                </c:pt>
                <c:pt idx="4106">
                  <c:v>56.404047332877298</c:v>
                </c:pt>
                <c:pt idx="4107">
                  <c:v>56.417784314692398</c:v>
                </c:pt>
                <c:pt idx="4108">
                  <c:v>56.431521296507498</c:v>
                </c:pt>
                <c:pt idx="4109">
                  <c:v>56.445258278322598</c:v>
                </c:pt>
                <c:pt idx="4110">
                  <c:v>56.458995260137797</c:v>
                </c:pt>
                <c:pt idx="4111">
                  <c:v>56.472732241952897</c:v>
                </c:pt>
                <c:pt idx="4112">
                  <c:v>56.486469223767998</c:v>
                </c:pt>
                <c:pt idx="4113">
                  <c:v>56.500206205583098</c:v>
                </c:pt>
                <c:pt idx="4114">
                  <c:v>56.513943187398198</c:v>
                </c:pt>
                <c:pt idx="4115">
                  <c:v>56.527680169213397</c:v>
                </c:pt>
                <c:pt idx="4116">
                  <c:v>56.541417151028497</c:v>
                </c:pt>
                <c:pt idx="4117">
                  <c:v>56.555154132843597</c:v>
                </c:pt>
                <c:pt idx="4118">
                  <c:v>56.568891114658697</c:v>
                </c:pt>
                <c:pt idx="4119">
                  <c:v>56.582628096473798</c:v>
                </c:pt>
                <c:pt idx="4120">
                  <c:v>56.596365078288898</c:v>
                </c:pt>
                <c:pt idx="4121">
                  <c:v>56.610102060104097</c:v>
                </c:pt>
                <c:pt idx="4122">
                  <c:v>56.623839041919197</c:v>
                </c:pt>
                <c:pt idx="4123">
                  <c:v>56.637576023734297</c:v>
                </c:pt>
                <c:pt idx="4124">
                  <c:v>56.651313005549397</c:v>
                </c:pt>
                <c:pt idx="4125">
                  <c:v>56.665049987364497</c:v>
                </c:pt>
                <c:pt idx="4126">
                  <c:v>56.678786969179697</c:v>
                </c:pt>
                <c:pt idx="4127">
                  <c:v>56.692523950994797</c:v>
                </c:pt>
                <c:pt idx="4128">
                  <c:v>56.706260932809897</c:v>
                </c:pt>
                <c:pt idx="4129">
                  <c:v>56.719997914624997</c:v>
                </c:pt>
                <c:pt idx="4130">
                  <c:v>56.733734896440097</c:v>
                </c:pt>
                <c:pt idx="4131">
                  <c:v>56.747471878255297</c:v>
                </c:pt>
                <c:pt idx="4132">
                  <c:v>56.761208860070397</c:v>
                </c:pt>
                <c:pt idx="4133">
                  <c:v>56.774945841885497</c:v>
                </c:pt>
                <c:pt idx="4134">
                  <c:v>56.788682823700597</c:v>
                </c:pt>
                <c:pt idx="4135">
                  <c:v>56.802419805515697</c:v>
                </c:pt>
                <c:pt idx="4136">
                  <c:v>56.816156787330797</c:v>
                </c:pt>
                <c:pt idx="4137">
                  <c:v>56.829893769145997</c:v>
                </c:pt>
                <c:pt idx="4138">
                  <c:v>56.843630750961097</c:v>
                </c:pt>
                <c:pt idx="4139">
                  <c:v>56.857367732776197</c:v>
                </c:pt>
                <c:pt idx="4140">
                  <c:v>56.871104714591297</c:v>
                </c:pt>
                <c:pt idx="4141">
                  <c:v>56.884841696406397</c:v>
                </c:pt>
                <c:pt idx="4142">
                  <c:v>56.898578678221597</c:v>
                </c:pt>
                <c:pt idx="4143">
                  <c:v>56.912315660036697</c:v>
                </c:pt>
                <c:pt idx="4144">
                  <c:v>56.926052641851797</c:v>
                </c:pt>
                <c:pt idx="4145">
                  <c:v>56.939789623666897</c:v>
                </c:pt>
                <c:pt idx="4146">
                  <c:v>56.953526605481997</c:v>
                </c:pt>
                <c:pt idx="4147">
                  <c:v>56.967263587297097</c:v>
                </c:pt>
                <c:pt idx="4148">
                  <c:v>56.981000569112297</c:v>
                </c:pt>
                <c:pt idx="4149">
                  <c:v>56.994737550927397</c:v>
                </c:pt>
                <c:pt idx="4150">
                  <c:v>57.008474532742497</c:v>
                </c:pt>
                <c:pt idx="4151">
                  <c:v>57.022211514557597</c:v>
                </c:pt>
                <c:pt idx="4152">
                  <c:v>57.035948496372697</c:v>
                </c:pt>
                <c:pt idx="4153">
                  <c:v>57.049685478187897</c:v>
                </c:pt>
                <c:pt idx="4154">
                  <c:v>57.063422460002997</c:v>
                </c:pt>
                <c:pt idx="4155">
                  <c:v>57.077159441818097</c:v>
                </c:pt>
                <c:pt idx="4156">
                  <c:v>57.090896423633197</c:v>
                </c:pt>
                <c:pt idx="4157">
                  <c:v>57.104633405448297</c:v>
                </c:pt>
                <c:pt idx="4158">
                  <c:v>57.118370387263496</c:v>
                </c:pt>
                <c:pt idx="4159">
                  <c:v>57.132107369078597</c:v>
                </c:pt>
                <c:pt idx="4160">
                  <c:v>57.145844350893697</c:v>
                </c:pt>
                <c:pt idx="4161">
                  <c:v>57.159581332708797</c:v>
                </c:pt>
                <c:pt idx="4162">
                  <c:v>57.173318314523897</c:v>
                </c:pt>
                <c:pt idx="4163">
                  <c:v>57.187055296338997</c:v>
                </c:pt>
                <c:pt idx="4164">
                  <c:v>57.200792278154204</c:v>
                </c:pt>
                <c:pt idx="4165">
                  <c:v>57.214529259969297</c:v>
                </c:pt>
                <c:pt idx="4166">
                  <c:v>57.228266241784397</c:v>
                </c:pt>
                <c:pt idx="4167">
                  <c:v>57.242003223599497</c:v>
                </c:pt>
                <c:pt idx="4168">
                  <c:v>57.255740205414597</c:v>
                </c:pt>
                <c:pt idx="4169">
                  <c:v>57.269477187229803</c:v>
                </c:pt>
                <c:pt idx="4170">
                  <c:v>57.283214169044903</c:v>
                </c:pt>
                <c:pt idx="4171">
                  <c:v>57.296951150859996</c:v>
                </c:pt>
                <c:pt idx="4172">
                  <c:v>57.310688132675097</c:v>
                </c:pt>
                <c:pt idx="4173">
                  <c:v>57.324425114490197</c:v>
                </c:pt>
                <c:pt idx="4174">
                  <c:v>57.338162096305403</c:v>
                </c:pt>
                <c:pt idx="4175">
                  <c:v>57.351899078120503</c:v>
                </c:pt>
                <c:pt idx="4176">
                  <c:v>57.365636059935603</c:v>
                </c:pt>
                <c:pt idx="4177">
                  <c:v>57.379373041750704</c:v>
                </c:pt>
                <c:pt idx="4178">
                  <c:v>57.393110023565796</c:v>
                </c:pt>
                <c:pt idx="4179">
                  <c:v>57.406847005380897</c:v>
                </c:pt>
                <c:pt idx="4180">
                  <c:v>57.420583987196103</c:v>
                </c:pt>
                <c:pt idx="4181">
                  <c:v>57.434320969011203</c:v>
                </c:pt>
                <c:pt idx="4182">
                  <c:v>57.448057950826303</c:v>
                </c:pt>
                <c:pt idx="4183">
                  <c:v>57.461794932641403</c:v>
                </c:pt>
                <c:pt idx="4184">
                  <c:v>57.475531914456496</c:v>
                </c:pt>
                <c:pt idx="4185">
                  <c:v>57.489268896271703</c:v>
                </c:pt>
                <c:pt idx="4186">
                  <c:v>57.503005878086803</c:v>
                </c:pt>
                <c:pt idx="4187">
                  <c:v>57.516742859901903</c:v>
                </c:pt>
                <c:pt idx="4188">
                  <c:v>57.530479841717003</c:v>
                </c:pt>
                <c:pt idx="4189">
                  <c:v>57.544216823532103</c:v>
                </c:pt>
                <c:pt idx="4190">
                  <c:v>57.557953805347303</c:v>
                </c:pt>
                <c:pt idx="4191">
                  <c:v>57.571690787162403</c:v>
                </c:pt>
                <c:pt idx="4192">
                  <c:v>57.585427768977503</c:v>
                </c:pt>
                <c:pt idx="4193">
                  <c:v>57.599164750792603</c:v>
                </c:pt>
                <c:pt idx="4194">
                  <c:v>57.612901732607703</c:v>
                </c:pt>
                <c:pt idx="4195">
                  <c:v>57.626638714422803</c:v>
                </c:pt>
                <c:pt idx="4196">
                  <c:v>57.640375696238003</c:v>
                </c:pt>
                <c:pt idx="4197">
                  <c:v>57.654112678053103</c:v>
                </c:pt>
                <c:pt idx="4198">
                  <c:v>57.667849659868203</c:v>
                </c:pt>
                <c:pt idx="4199">
                  <c:v>57.681586641683303</c:v>
                </c:pt>
                <c:pt idx="4200">
                  <c:v>57.695323623498403</c:v>
                </c:pt>
                <c:pt idx="4201">
                  <c:v>57.709060605313603</c:v>
                </c:pt>
                <c:pt idx="4202">
                  <c:v>57.722797587128703</c:v>
                </c:pt>
                <c:pt idx="4203">
                  <c:v>57.736534568943803</c:v>
                </c:pt>
                <c:pt idx="4204">
                  <c:v>57.750271550758903</c:v>
                </c:pt>
                <c:pt idx="4205">
                  <c:v>57.764008532574003</c:v>
                </c:pt>
                <c:pt idx="4206">
                  <c:v>57.777745514389203</c:v>
                </c:pt>
                <c:pt idx="4207">
                  <c:v>57.791482496204303</c:v>
                </c:pt>
                <c:pt idx="4208">
                  <c:v>57.805219478019403</c:v>
                </c:pt>
                <c:pt idx="4209">
                  <c:v>57.818956459834503</c:v>
                </c:pt>
                <c:pt idx="4210">
                  <c:v>57.832693441649603</c:v>
                </c:pt>
                <c:pt idx="4211">
                  <c:v>57.846430423464703</c:v>
                </c:pt>
                <c:pt idx="4212">
                  <c:v>57.860167405279903</c:v>
                </c:pt>
                <c:pt idx="4213">
                  <c:v>57.873904387095003</c:v>
                </c:pt>
                <c:pt idx="4214">
                  <c:v>57.887641368910103</c:v>
                </c:pt>
                <c:pt idx="4215">
                  <c:v>57.901378350725203</c:v>
                </c:pt>
                <c:pt idx="4216">
                  <c:v>57.915115332540303</c:v>
                </c:pt>
                <c:pt idx="4217">
                  <c:v>57.928852314355503</c:v>
                </c:pt>
                <c:pt idx="4218">
                  <c:v>57.942589296170603</c:v>
                </c:pt>
                <c:pt idx="4219">
                  <c:v>57.956326277985703</c:v>
                </c:pt>
                <c:pt idx="4220">
                  <c:v>57.970063259800803</c:v>
                </c:pt>
                <c:pt idx="4221">
                  <c:v>57.983800241615903</c:v>
                </c:pt>
                <c:pt idx="4222">
                  <c:v>57.997537223431102</c:v>
                </c:pt>
                <c:pt idx="4223">
                  <c:v>58.011274205246202</c:v>
                </c:pt>
                <c:pt idx="4224">
                  <c:v>58.025011187061303</c:v>
                </c:pt>
                <c:pt idx="4225">
                  <c:v>58.038748168876403</c:v>
                </c:pt>
                <c:pt idx="4226">
                  <c:v>58.052485150691503</c:v>
                </c:pt>
                <c:pt idx="4227">
                  <c:v>58.066222132506603</c:v>
                </c:pt>
                <c:pt idx="4228">
                  <c:v>58.079959114321802</c:v>
                </c:pt>
                <c:pt idx="4229">
                  <c:v>58.093696096136902</c:v>
                </c:pt>
                <c:pt idx="4230">
                  <c:v>58.107433077952003</c:v>
                </c:pt>
                <c:pt idx="4231">
                  <c:v>58.121170059767103</c:v>
                </c:pt>
                <c:pt idx="4232">
                  <c:v>58.134907041582203</c:v>
                </c:pt>
                <c:pt idx="4233">
                  <c:v>58.148644023397402</c:v>
                </c:pt>
                <c:pt idx="4234">
                  <c:v>58.162381005212502</c:v>
                </c:pt>
                <c:pt idx="4235">
                  <c:v>58.176117987027602</c:v>
                </c:pt>
                <c:pt idx="4236">
                  <c:v>58.189854968842702</c:v>
                </c:pt>
                <c:pt idx="4237">
                  <c:v>58.203591950657803</c:v>
                </c:pt>
                <c:pt idx="4238">
                  <c:v>58.217328932473002</c:v>
                </c:pt>
                <c:pt idx="4239">
                  <c:v>58.231065914288102</c:v>
                </c:pt>
                <c:pt idx="4240">
                  <c:v>58.244802896103202</c:v>
                </c:pt>
                <c:pt idx="4241">
                  <c:v>58.258539877918302</c:v>
                </c:pt>
                <c:pt idx="4242">
                  <c:v>58.272276859733402</c:v>
                </c:pt>
                <c:pt idx="4243">
                  <c:v>58.286013841548503</c:v>
                </c:pt>
                <c:pt idx="4244">
                  <c:v>58.299750823363702</c:v>
                </c:pt>
                <c:pt idx="4245">
                  <c:v>58.313487805178802</c:v>
                </c:pt>
                <c:pt idx="4246">
                  <c:v>58.327224786993902</c:v>
                </c:pt>
                <c:pt idx="4247">
                  <c:v>58.340961768809002</c:v>
                </c:pt>
                <c:pt idx="4248">
                  <c:v>58.354698750624102</c:v>
                </c:pt>
                <c:pt idx="4249">
                  <c:v>58.368435732439302</c:v>
                </c:pt>
                <c:pt idx="4250">
                  <c:v>58.382172714254402</c:v>
                </c:pt>
                <c:pt idx="4251">
                  <c:v>58.395909696069502</c:v>
                </c:pt>
                <c:pt idx="4252">
                  <c:v>58.409646677884602</c:v>
                </c:pt>
                <c:pt idx="4253">
                  <c:v>58.423383659699702</c:v>
                </c:pt>
                <c:pt idx="4254">
                  <c:v>58.437120641514902</c:v>
                </c:pt>
                <c:pt idx="4255">
                  <c:v>58.450857623330002</c:v>
                </c:pt>
                <c:pt idx="4256">
                  <c:v>58.464594605145102</c:v>
                </c:pt>
                <c:pt idx="4257">
                  <c:v>58.478331586960202</c:v>
                </c:pt>
                <c:pt idx="4258">
                  <c:v>58.492068568775302</c:v>
                </c:pt>
                <c:pt idx="4259">
                  <c:v>58.505805550590402</c:v>
                </c:pt>
                <c:pt idx="4260">
                  <c:v>58.519542532405602</c:v>
                </c:pt>
                <c:pt idx="4261">
                  <c:v>58.533279514220702</c:v>
                </c:pt>
                <c:pt idx="4262">
                  <c:v>58.547016496035802</c:v>
                </c:pt>
                <c:pt idx="4263">
                  <c:v>58.560753477850902</c:v>
                </c:pt>
                <c:pt idx="4264">
                  <c:v>58.574490459666002</c:v>
                </c:pt>
                <c:pt idx="4265">
                  <c:v>58.588227441481202</c:v>
                </c:pt>
                <c:pt idx="4266">
                  <c:v>58.601964423296302</c:v>
                </c:pt>
                <c:pt idx="4267">
                  <c:v>58.615701405111402</c:v>
                </c:pt>
                <c:pt idx="4268">
                  <c:v>58.629438386926502</c:v>
                </c:pt>
                <c:pt idx="4269">
                  <c:v>58.643175368741602</c:v>
                </c:pt>
                <c:pt idx="4270">
                  <c:v>58.656912350556702</c:v>
                </c:pt>
                <c:pt idx="4271">
                  <c:v>58.670649332371902</c:v>
                </c:pt>
                <c:pt idx="4272">
                  <c:v>58.684386314187002</c:v>
                </c:pt>
                <c:pt idx="4273">
                  <c:v>58.698123296002102</c:v>
                </c:pt>
                <c:pt idx="4274">
                  <c:v>58.711860277817202</c:v>
                </c:pt>
                <c:pt idx="4275">
                  <c:v>58.725597259632302</c:v>
                </c:pt>
                <c:pt idx="4276">
                  <c:v>58.739334241447501</c:v>
                </c:pt>
                <c:pt idx="4277">
                  <c:v>58.753071223262602</c:v>
                </c:pt>
                <c:pt idx="4278">
                  <c:v>58.766808205077702</c:v>
                </c:pt>
                <c:pt idx="4279">
                  <c:v>58.780545186892802</c:v>
                </c:pt>
                <c:pt idx="4280">
                  <c:v>58.794282168707902</c:v>
                </c:pt>
                <c:pt idx="4281">
                  <c:v>58.808019150523101</c:v>
                </c:pt>
                <c:pt idx="4282">
                  <c:v>58.821756132338201</c:v>
                </c:pt>
                <c:pt idx="4283">
                  <c:v>58.835493114153302</c:v>
                </c:pt>
                <c:pt idx="4284">
                  <c:v>58.849230095968402</c:v>
                </c:pt>
                <c:pt idx="4285">
                  <c:v>58.862967077783502</c:v>
                </c:pt>
                <c:pt idx="4286">
                  <c:v>58.876704059598602</c:v>
                </c:pt>
                <c:pt idx="4287">
                  <c:v>58.890441041413801</c:v>
                </c:pt>
                <c:pt idx="4288">
                  <c:v>58.904178023228901</c:v>
                </c:pt>
                <c:pt idx="4289">
                  <c:v>58.917915005044001</c:v>
                </c:pt>
                <c:pt idx="4290">
                  <c:v>58.931651986859102</c:v>
                </c:pt>
                <c:pt idx="4291">
                  <c:v>58.945388968674202</c:v>
                </c:pt>
                <c:pt idx="4292">
                  <c:v>58.959125950489401</c:v>
                </c:pt>
                <c:pt idx="4293">
                  <c:v>58.972862932304501</c:v>
                </c:pt>
                <c:pt idx="4294">
                  <c:v>58.986599914119601</c:v>
                </c:pt>
                <c:pt idx="4295">
                  <c:v>59.000336895934701</c:v>
                </c:pt>
                <c:pt idx="4296">
                  <c:v>59.014073877749802</c:v>
                </c:pt>
                <c:pt idx="4297">
                  <c:v>59.027810859565001</c:v>
                </c:pt>
                <c:pt idx="4298">
                  <c:v>59.041547841380101</c:v>
                </c:pt>
                <c:pt idx="4299">
                  <c:v>59.055284823195201</c:v>
                </c:pt>
                <c:pt idx="4300">
                  <c:v>59.069021805010301</c:v>
                </c:pt>
                <c:pt idx="4301">
                  <c:v>59.082758786825401</c:v>
                </c:pt>
                <c:pt idx="4302">
                  <c:v>59.096495768640501</c:v>
                </c:pt>
                <c:pt idx="4303">
                  <c:v>59.110232750455701</c:v>
                </c:pt>
                <c:pt idx="4304">
                  <c:v>59.123969732270801</c:v>
                </c:pt>
                <c:pt idx="4305">
                  <c:v>59.137706714085901</c:v>
                </c:pt>
                <c:pt idx="4306">
                  <c:v>59.151443695901001</c:v>
                </c:pt>
                <c:pt idx="4307">
                  <c:v>59.165180677716101</c:v>
                </c:pt>
                <c:pt idx="4308">
                  <c:v>59.178917659531301</c:v>
                </c:pt>
                <c:pt idx="4309">
                  <c:v>59.192654641346401</c:v>
                </c:pt>
                <c:pt idx="4310">
                  <c:v>59.206391623161501</c:v>
                </c:pt>
                <c:pt idx="4311">
                  <c:v>59.220128604976601</c:v>
                </c:pt>
                <c:pt idx="4312">
                  <c:v>59.233865586791701</c:v>
                </c:pt>
                <c:pt idx="4313">
                  <c:v>59.247602568606901</c:v>
                </c:pt>
                <c:pt idx="4314">
                  <c:v>59.261339550422001</c:v>
                </c:pt>
                <c:pt idx="4315">
                  <c:v>59.275076532237101</c:v>
                </c:pt>
                <c:pt idx="4316">
                  <c:v>59.288813514052201</c:v>
                </c:pt>
                <c:pt idx="4317">
                  <c:v>59.302550495867301</c:v>
                </c:pt>
                <c:pt idx="4318">
                  <c:v>59.316287477682401</c:v>
                </c:pt>
                <c:pt idx="4319">
                  <c:v>59.330024459497601</c:v>
                </c:pt>
                <c:pt idx="4320">
                  <c:v>59.343761441312701</c:v>
                </c:pt>
                <c:pt idx="4321">
                  <c:v>59.357498423127801</c:v>
                </c:pt>
                <c:pt idx="4322">
                  <c:v>59.371235404942901</c:v>
                </c:pt>
                <c:pt idx="4323">
                  <c:v>59.384972386758001</c:v>
                </c:pt>
                <c:pt idx="4324">
                  <c:v>59.398709368573201</c:v>
                </c:pt>
                <c:pt idx="4325">
                  <c:v>59.412446350388301</c:v>
                </c:pt>
                <c:pt idx="4326">
                  <c:v>59.426183332203401</c:v>
                </c:pt>
                <c:pt idx="4327">
                  <c:v>59.439920314018501</c:v>
                </c:pt>
                <c:pt idx="4328">
                  <c:v>59.453657295833601</c:v>
                </c:pt>
                <c:pt idx="4329">
                  <c:v>59.4673942776488</c:v>
                </c:pt>
                <c:pt idx="4330">
                  <c:v>59.481131259463901</c:v>
                </c:pt>
                <c:pt idx="4331">
                  <c:v>59.494868241279001</c:v>
                </c:pt>
                <c:pt idx="4332">
                  <c:v>59.508605223094101</c:v>
                </c:pt>
                <c:pt idx="4333">
                  <c:v>59.522342204909201</c:v>
                </c:pt>
                <c:pt idx="4334">
                  <c:v>59.536079186724301</c:v>
                </c:pt>
                <c:pt idx="4335">
                  <c:v>59.5498161685395</c:v>
                </c:pt>
                <c:pt idx="4336">
                  <c:v>59.563553150354601</c:v>
                </c:pt>
                <c:pt idx="4337">
                  <c:v>59.577290132169701</c:v>
                </c:pt>
                <c:pt idx="4338">
                  <c:v>59.591027113984801</c:v>
                </c:pt>
                <c:pt idx="4339">
                  <c:v>59.604764095799901</c:v>
                </c:pt>
                <c:pt idx="4340">
                  <c:v>59.6185010776151</c:v>
                </c:pt>
                <c:pt idx="4341">
                  <c:v>59.6322380594302</c:v>
                </c:pt>
                <c:pt idx="4342">
                  <c:v>59.6459750412453</c:v>
                </c:pt>
                <c:pt idx="4343">
                  <c:v>59.659712023060401</c:v>
                </c:pt>
                <c:pt idx="4344">
                  <c:v>59.673449004875501</c:v>
                </c:pt>
                <c:pt idx="4345">
                  <c:v>59.6871859866907</c:v>
                </c:pt>
                <c:pt idx="4346">
                  <c:v>59.7009229685058</c:v>
                </c:pt>
                <c:pt idx="4347">
                  <c:v>59.7146599503209</c:v>
                </c:pt>
                <c:pt idx="4348">
                  <c:v>59.728396932136</c:v>
                </c:pt>
                <c:pt idx="4349">
                  <c:v>59.742133913951101</c:v>
                </c:pt>
                <c:pt idx="4350">
                  <c:v>59.755870895766201</c:v>
                </c:pt>
                <c:pt idx="4351">
                  <c:v>59.7696078775814</c:v>
                </c:pt>
                <c:pt idx="4352">
                  <c:v>59.7833448593965</c:v>
                </c:pt>
                <c:pt idx="4353">
                  <c:v>59.7970818412116</c:v>
                </c:pt>
                <c:pt idx="4354">
                  <c:v>59.8108188230267</c:v>
                </c:pt>
                <c:pt idx="4355">
                  <c:v>59.8245558048418</c:v>
                </c:pt>
                <c:pt idx="4356">
                  <c:v>59.838292786657</c:v>
                </c:pt>
                <c:pt idx="4357">
                  <c:v>59.8520297684721</c:v>
                </c:pt>
                <c:pt idx="4358">
                  <c:v>59.8657667502872</c:v>
                </c:pt>
                <c:pt idx="4359">
                  <c:v>59.8795037321023</c:v>
                </c:pt>
                <c:pt idx="4360">
                  <c:v>59.8932407139174</c:v>
                </c:pt>
                <c:pt idx="4361">
                  <c:v>59.9069776957326</c:v>
                </c:pt>
                <c:pt idx="4362">
                  <c:v>59.9207146775477</c:v>
                </c:pt>
                <c:pt idx="4363">
                  <c:v>59.9344516593628</c:v>
                </c:pt>
                <c:pt idx="4364">
                  <c:v>59.9481886411779</c:v>
                </c:pt>
                <c:pt idx="4365">
                  <c:v>59.961925622993</c:v>
                </c:pt>
                <c:pt idx="4366">
                  <c:v>59.9756626048081</c:v>
                </c:pt>
                <c:pt idx="4367">
                  <c:v>59.9893995866233</c:v>
                </c:pt>
                <c:pt idx="4368">
                  <c:v>60.0031365684384</c:v>
                </c:pt>
                <c:pt idx="4369">
                  <c:v>60.0168735502535</c:v>
                </c:pt>
                <c:pt idx="4370">
                  <c:v>60.0306105320686</c:v>
                </c:pt>
                <c:pt idx="4371">
                  <c:v>60.0443475138837</c:v>
                </c:pt>
                <c:pt idx="4372">
                  <c:v>60.0580844956988</c:v>
                </c:pt>
                <c:pt idx="4373">
                  <c:v>60.071821477514</c:v>
                </c:pt>
                <c:pt idx="4374">
                  <c:v>60.0855584593291</c:v>
                </c:pt>
                <c:pt idx="4375">
                  <c:v>60.0992954411442</c:v>
                </c:pt>
                <c:pt idx="4376">
                  <c:v>60.1130324229593</c:v>
                </c:pt>
                <c:pt idx="4377">
                  <c:v>60.1267694047744</c:v>
                </c:pt>
                <c:pt idx="4378">
                  <c:v>60.1405063865896</c:v>
                </c:pt>
                <c:pt idx="4379">
                  <c:v>60.1542433684047</c:v>
                </c:pt>
                <c:pt idx="4380">
                  <c:v>60.1679803502198</c:v>
                </c:pt>
                <c:pt idx="4381">
                  <c:v>60.1817173320349</c:v>
                </c:pt>
                <c:pt idx="4382">
                  <c:v>60.19545431385</c:v>
                </c:pt>
                <c:pt idx="4383">
                  <c:v>60.2091912956652</c:v>
                </c:pt>
                <c:pt idx="4384">
                  <c:v>60.2229282774803</c:v>
                </c:pt>
                <c:pt idx="4385">
                  <c:v>60.2366652592954</c:v>
                </c:pt>
                <c:pt idx="4386">
                  <c:v>60.2504022411105</c:v>
                </c:pt>
                <c:pt idx="4387">
                  <c:v>60.2641392229256</c:v>
                </c:pt>
                <c:pt idx="4388">
                  <c:v>60.2778762047407</c:v>
                </c:pt>
                <c:pt idx="4389">
                  <c:v>60.2916131865559</c:v>
                </c:pt>
                <c:pt idx="4390">
                  <c:v>60.305350168371</c:v>
                </c:pt>
                <c:pt idx="4391">
                  <c:v>60.3190871501861</c:v>
                </c:pt>
                <c:pt idx="4392">
                  <c:v>60.3328241320012</c:v>
                </c:pt>
                <c:pt idx="4393">
                  <c:v>60.3465611138163</c:v>
                </c:pt>
                <c:pt idx="4394">
                  <c:v>60.360298095631499</c:v>
                </c:pt>
                <c:pt idx="4395">
                  <c:v>60.374035077446599</c:v>
                </c:pt>
                <c:pt idx="4396">
                  <c:v>60.3877720592617</c:v>
                </c:pt>
                <c:pt idx="4397">
                  <c:v>60.4015090410768</c:v>
                </c:pt>
                <c:pt idx="4398">
                  <c:v>60.4152460228919</c:v>
                </c:pt>
                <c:pt idx="4399">
                  <c:v>60.428983004707099</c:v>
                </c:pt>
                <c:pt idx="4400">
                  <c:v>60.442719986522199</c:v>
                </c:pt>
                <c:pt idx="4401">
                  <c:v>60.456456968337299</c:v>
                </c:pt>
                <c:pt idx="4402">
                  <c:v>60.4701939501524</c:v>
                </c:pt>
                <c:pt idx="4403">
                  <c:v>60.4839309319675</c:v>
                </c:pt>
                <c:pt idx="4404">
                  <c:v>60.4976679137826</c:v>
                </c:pt>
                <c:pt idx="4405">
                  <c:v>60.511404895597799</c:v>
                </c:pt>
                <c:pt idx="4406">
                  <c:v>60.525141877412899</c:v>
                </c:pt>
                <c:pt idx="4407">
                  <c:v>60.538878859227999</c:v>
                </c:pt>
                <c:pt idx="4408">
                  <c:v>60.552615841043099</c:v>
                </c:pt>
                <c:pt idx="4409">
                  <c:v>60.5663528228582</c:v>
                </c:pt>
                <c:pt idx="4410">
                  <c:v>60.580089804673399</c:v>
                </c:pt>
                <c:pt idx="4411">
                  <c:v>60.593826786488499</c:v>
                </c:pt>
                <c:pt idx="4412">
                  <c:v>60.607563768303599</c:v>
                </c:pt>
                <c:pt idx="4413">
                  <c:v>60.621300750118699</c:v>
                </c:pt>
                <c:pt idx="4414">
                  <c:v>60.635037731933799</c:v>
                </c:pt>
                <c:pt idx="4415">
                  <c:v>60.648774713748999</c:v>
                </c:pt>
                <c:pt idx="4416">
                  <c:v>60.662511695564099</c:v>
                </c:pt>
                <c:pt idx="4417">
                  <c:v>60.676248677379199</c:v>
                </c:pt>
                <c:pt idx="4418">
                  <c:v>60.689985659194299</c:v>
                </c:pt>
                <c:pt idx="4419">
                  <c:v>60.703722641009399</c:v>
                </c:pt>
                <c:pt idx="4420">
                  <c:v>60.717459622824499</c:v>
                </c:pt>
                <c:pt idx="4421">
                  <c:v>60.731196604639699</c:v>
                </c:pt>
                <c:pt idx="4422">
                  <c:v>60.744933586454799</c:v>
                </c:pt>
                <c:pt idx="4423">
                  <c:v>60.758670568269899</c:v>
                </c:pt>
                <c:pt idx="4424">
                  <c:v>60.772407550084999</c:v>
                </c:pt>
                <c:pt idx="4425">
                  <c:v>60.786144531900099</c:v>
                </c:pt>
                <c:pt idx="4426">
                  <c:v>60.799881513715299</c:v>
                </c:pt>
                <c:pt idx="4427">
                  <c:v>60.813618495530399</c:v>
                </c:pt>
                <c:pt idx="4428">
                  <c:v>60.827355477345499</c:v>
                </c:pt>
                <c:pt idx="4429">
                  <c:v>60.841092459160599</c:v>
                </c:pt>
                <c:pt idx="4430">
                  <c:v>60.854829440975699</c:v>
                </c:pt>
                <c:pt idx="4431">
                  <c:v>60.868566422790899</c:v>
                </c:pt>
                <c:pt idx="4432">
                  <c:v>60.882303404605999</c:v>
                </c:pt>
                <c:pt idx="4433">
                  <c:v>60.896040386421099</c:v>
                </c:pt>
                <c:pt idx="4434">
                  <c:v>60.909777368236199</c:v>
                </c:pt>
                <c:pt idx="4435">
                  <c:v>60.923514350051299</c:v>
                </c:pt>
                <c:pt idx="4436">
                  <c:v>60.937251331866399</c:v>
                </c:pt>
                <c:pt idx="4437">
                  <c:v>60.950988313681599</c:v>
                </c:pt>
                <c:pt idx="4438">
                  <c:v>60.964725295496699</c:v>
                </c:pt>
                <c:pt idx="4439">
                  <c:v>60.978462277311799</c:v>
                </c:pt>
                <c:pt idx="4440">
                  <c:v>60.992199259126899</c:v>
                </c:pt>
                <c:pt idx="4441">
                  <c:v>61.005936240941999</c:v>
                </c:pt>
                <c:pt idx="4442">
                  <c:v>61.019673222757199</c:v>
                </c:pt>
                <c:pt idx="4443">
                  <c:v>61.033410204572299</c:v>
                </c:pt>
                <c:pt idx="4444">
                  <c:v>61.047147186387399</c:v>
                </c:pt>
                <c:pt idx="4445">
                  <c:v>61.060884168202499</c:v>
                </c:pt>
                <c:pt idx="4446">
                  <c:v>61.074621150017599</c:v>
                </c:pt>
                <c:pt idx="4447">
                  <c:v>61.088358131832798</c:v>
                </c:pt>
                <c:pt idx="4448">
                  <c:v>61.102095113647898</c:v>
                </c:pt>
                <c:pt idx="4449">
                  <c:v>61.115832095462999</c:v>
                </c:pt>
                <c:pt idx="4450">
                  <c:v>61.129569077278099</c:v>
                </c:pt>
                <c:pt idx="4451">
                  <c:v>61.143306059093199</c:v>
                </c:pt>
                <c:pt idx="4452">
                  <c:v>61.157043040908299</c:v>
                </c:pt>
                <c:pt idx="4453">
                  <c:v>61.170780022723498</c:v>
                </c:pt>
                <c:pt idx="4454">
                  <c:v>61.184517004538598</c:v>
                </c:pt>
                <c:pt idx="4455">
                  <c:v>61.198253986353699</c:v>
                </c:pt>
                <c:pt idx="4456">
                  <c:v>61.211990968168799</c:v>
                </c:pt>
                <c:pt idx="4457">
                  <c:v>61.225727949983899</c:v>
                </c:pt>
                <c:pt idx="4458">
                  <c:v>61.239464931799098</c:v>
                </c:pt>
                <c:pt idx="4459">
                  <c:v>61.253201913614198</c:v>
                </c:pt>
                <c:pt idx="4460">
                  <c:v>61.266938895429298</c:v>
                </c:pt>
                <c:pt idx="4461">
                  <c:v>61.280675877244398</c:v>
                </c:pt>
                <c:pt idx="4462">
                  <c:v>61.294412859059499</c:v>
                </c:pt>
                <c:pt idx="4463">
                  <c:v>61.308149840874698</c:v>
                </c:pt>
                <c:pt idx="4464">
                  <c:v>61.321886822689798</c:v>
                </c:pt>
                <c:pt idx="4465">
                  <c:v>61.335623804504898</c:v>
                </c:pt>
                <c:pt idx="4466">
                  <c:v>61.349360786319998</c:v>
                </c:pt>
                <c:pt idx="4467">
                  <c:v>61.363097768135098</c:v>
                </c:pt>
                <c:pt idx="4468">
                  <c:v>61.376834749950198</c:v>
                </c:pt>
                <c:pt idx="4469">
                  <c:v>61.390571731765398</c:v>
                </c:pt>
                <c:pt idx="4470">
                  <c:v>61.404308713580498</c:v>
                </c:pt>
                <c:pt idx="4471">
                  <c:v>61.418045695395598</c:v>
                </c:pt>
                <c:pt idx="4472">
                  <c:v>61.431782677210698</c:v>
                </c:pt>
                <c:pt idx="4473">
                  <c:v>61.445519659025798</c:v>
                </c:pt>
                <c:pt idx="4474">
                  <c:v>61.459256640840998</c:v>
                </c:pt>
                <c:pt idx="4475">
                  <c:v>61.472993622656098</c:v>
                </c:pt>
                <c:pt idx="4476">
                  <c:v>61.486730604471198</c:v>
                </c:pt>
                <c:pt idx="4477">
                  <c:v>61.500467586286298</c:v>
                </c:pt>
                <c:pt idx="4478">
                  <c:v>61.514204568101398</c:v>
                </c:pt>
                <c:pt idx="4479">
                  <c:v>61.527941549916498</c:v>
                </c:pt>
                <c:pt idx="4480">
                  <c:v>61.541678531731698</c:v>
                </c:pt>
                <c:pt idx="4481">
                  <c:v>61.555415513546798</c:v>
                </c:pt>
                <c:pt idx="4482">
                  <c:v>61.569152495361898</c:v>
                </c:pt>
                <c:pt idx="4483">
                  <c:v>61.582889477176998</c:v>
                </c:pt>
                <c:pt idx="4484">
                  <c:v>61.596626458992098</c:v>
                </c:pt>
                <c:pt idx="4485">
                  <c:v>61.610363440807298</c:v>
                </c:pt>
                <c:pt idx="4486">
                  <c:v>61.624100422622398</c:v>
                </c:pt>
                <c:pt idx="4487">
                  <c:v>61.637837404437498</c:v>
                </c:pt>
                <c:pt idx="4488">
                  <c:v>61.651574386252598</c:v>
                </c:pt>
                <c:pt idx="4489">
                  <c:v>61.665311368067698</c:v>
                </c:pt>
                <c:pt idx="4490">
                  <c:v>61.679048349882898</c:v>
                </c:pt>
                <c:pt idx="4491">
                  <c:v>61.692785331697998</c:v>
                </c:pt>
                <c:pt idx="4492">
                  <c:v>61.706522313513098</c:v>
                </c:pt>
                <c:pt idx="4493">
                  <c:v>61.720259295328198</c:v>
                </c:pt>
                <c:pt idx="4494">
                  <c:v>61.733996277143298</c:v>
                </c:pt>
                <c:pt idx="4495">
                  <c:v>61.747733258958398</c:v>
                </c:pt>
                <c:pt idx="4496">
                  <c:v>61.761470240773598</c:v>
                </c:pt>
                <c:pt idx="4497">
                  <c:v>61.775207222588698</c:v>
                </c:pt>
                <c:pt idx="4498">
                  <c:v>61.788944204403798</c:v>
                </c:pt>
                <c:pt idx="4499">
                  <c:v>61.802681186218898</c:v>
                </c:pt>
                <c:pt idx="4500">
                  <c:v>61.816418168033998</c:v>
                </c:pt>
                <c:pt idx="4501">
                  <c:v>61.830155149849197</c:v>
                </c:pt>
                <c:pt idx="4502">
                  <c:v>61.843892131664298</c:v>
                </c:pt>
                <c:pt idx="4503">
                  <c:v>61.857629113479398</c:v>
                </c:pt>
                <c:pt idx="4504">
                  <c:v>61.871366095294498</c:v>
                </c:pt>
                <c:pt idx="4505">
                  <c:v>61.885103077109598</c:v>
                </c:pt>
                <c:pt idx="4506">
                  <c:v>61.898840058924797</c:v>
                </c:pt>
                <c:pt idx="4507">
                  <c:v>61.912577040739897</c:v>
                </c:pt>
                <c:pt idx="4508">
                  <c:v>61.926314022554998</c:v>
                </c:pt>
                <c:pt idx="4509">
                  <c:v>61.940051004370098</c:v>
                </c:pt>
                <c:pt idx="4510">
                  <c:v>61.953787986185198</c:v>
                </c:pt>
                <c:pt idx="4511">
                  <c:v>61.967524968000298</c:v>
                </c:pt>
                <c:pt idx="4512">
                  <c:v>61.981261949815497</c:v>
                </c:pt>
                <c:pt idx="4513">
                  <c:v>61.994998931630597</c:v>
                </c:pt>
                <c:pt idx="4514">
                  <c:v>62.008735913445697</c:v>
                </c:pt>
                <c:pt idx="4515">
                  <c:v>62.022472895260798</c:v>
                </c:pt>
                <c:pt idx="4516">
                  <c:v>62.036209877075898</c:v>
                </c:pt>
                <c:pt idx="4517">
                  <c:v>62.049946858891097</c:v>
                </c:pt>
                <c:pt idx="4518">
                  <c:v>62.063683840706197</c:v>
                </c:pt>
                <c:pt idx="4519">
                  <c:v>62.077420822521297</c:v>
                </c:pt>
                <c:pt idx="4520">
                  <c:v>62.091157804336397</c:v>
                </c:pt>
                <c:pt idx="4521">
                  <c:v>62.104894786151497</c:v>
                </c:pt>
                <c:pt idx="4522">
                  <c:v>62.118631767966697</c:v>
                </c:pt>
                <c:pt idx="4523">
                  <c:v>62.132368749781797</c:v>
                </c:pt>
                <c:pt idx="4524">
                  <c:v>62.146105731596897</c:v>
                </c:pt>
                <c:pt idx="4525">
                  <c:v>62.159842713411997</c:v>
                </c:pt>
                <c:pt idx="4526">
                  <c:v>62.173579695227097</c:v>
                </c:pt>
                <c:pt idx="4527">
                  <c:v>62.187316677042197</c:v>
                </c:pt>
                <c:pt idx="4528">
                  <c:v>62.201053658857397</c:v>
                </c:pt>
                <c:pt idx="4529">
                  <c:v>62.214790640672497</c:v>
                </c:pt>
                <c:pt idx="4530">
                  <c:v>62.228527622487597</c:v>
                </c:pt>
                <c:pt idx="4531">
                  <c:v>62.242264604302697</c:v>
                </c:pt>
                <c:pt idx="4532">
                  <c:v>62.256001586117797</c:v>
                </c:pt>
                <c:pt idx="4533">
                  <c:v>62.269738567932997</c:v>
                </c:pt>
                <c:pt idx="4534">
                  <c:v>62.283475549748097</c:v>
                </c:pt>
                <c:pt idx="4535">
                  <c:v>62.297212531563197</c:v>
                </c:pt>
                <c:pt idx="4536">
                  <c:v>62.310949513378297</c:v>
                </c:pt>
                <c:pt idx="4537">
                  <c:v>62.324686495193397</c:v>
                </c:pt>
                <c:pt idx="4538">
                  <c:v>62.338423477008597</c:v>
                </c:pt>
                <c:pt idx="4539">
                  <c:v>62.352160458823697</c:v>
                </c:pt>
                <c:pt idx="4540">
                  <c:v>62.365897440638797</c:v>
                </c:pt>
                <c:pt idx="4541">
                  <c:v>62.379634422453897</c:v>
                </c:pt>
                <c:pt idx="4542">
                  <c:v>62.393371404268997</c:v>
                </c:pt>
                <c:pt idx="4543">
                  <c:v>62.407108386084097</c:v>
                </c:pt>
                <c:pt idx="4544">
                  <c:v>62.420845367899297</c:v>
                </c:pt>
                <c:pt idx="4545">
                  <c:v>62.434582349714397</c:v>
                </c:pt>
                <c:pt idx="4546">
                  <c:v>62.448319331529497</c:v>
                </c:pt>
                <c:pt idx="4547">
                  <c:v>62.462056313344597</c:v>
                </c:pt>
                <c:pt idx="4548">
                  <c:v>62.475793295159697</c:v>
                </c:pt>
                <c:pt idx="4549">
                  <c:v>62.489530276974897</c:v>
                </c:pt>
                <c:pt idx="4550">
                  <c:v>62.503267258789997</c:v>
                </c:pt>
                <c:pt idx="4551">
                  <c:v>62.517004240605097</c:v>
                </c:pt>
                <c:pt idx="4552">
                  <c:v>62.530741222420197</c:v>
                </c:pt>
                <c:pt idx="4553">
                  <c:v>62.544478204235297</c:v>
                </c:pt>
                <c:pt idx="4554">
                  <c:v>62.558215186050496</c:v>
                </c:pt>
                <c:pt idx="4555">
                  <c:v>62.571952167865597</c:v>
                </c:pt>
                <c:pt idx="4556">
                  <c:v>62.585689149680697</c:v>
                </c:pt>
                <c:pt idx="4557">
                  <c:v>62.599426131495797</c:v>
                </c:pt>
                <c:pt idx="4558">
                  <c:v>62.613163113310897</c:v>
                </c:pt>
                <c:pt idx="4559">
                  <c:v>62.626900095125997</c:v>
                </c:pt>
                <c:pt idx="4560">
                  <c:v>62.640637076941204</c:v>
                </c:pt>
                <c:pt idx="4561">
                  <c:v>62.654374058756297</c:v>
                </c:pt>
                <c:pt idx="4562">
                  <c:v>62.668111040571397</c:v>
                </c:pt>
                <c:pt idx="4563">
                  <c:v>62.681848022386497</c:v>
                </c:pt>
                <c:pt idx="4564">
                  <c:v>62.695585004201597</c:v>
                </c:pt>
                <c:pt idx="4565">
                  <c:v>62.709321986016803</c:v>
                </c:pt>
                <c:pt idx="4566">
                  <c:v>62.723058967831903</c:v>
                </c:pt>
                <c:pt idx="4567">
                  <c:v>62.736795949646996</c:v>
                </c:pt>
                <c:pt idx="4568">
                  <c:v>62.750532931462097</c:v>
                </c:pt>
                <c:pt idx="4569">
                  <c:v>62.764269913277197</c:v>
                </c:pt>
                <c:pt idx="4570">
                  <c:v>62.778006895092403</c:v>
                </c:pt>
                <c:pt idx="4571">
                  <c:v>62.791743876907503</c:v>
                </c:pt>
                <c:pt idx="4572">
                  <c:v>62.805480858722603</c:v>
                </c:pt>
                <c:pt idx="4573">
                  <c:v>62.819217840537704</c:v>
                </c:pt>
                <c:pt idx="4574">
                  <c:v>62.832954822352796</c:v>
                </c:pt>
                <c:pt idx="4575">
                  <c:v>62.846691804167897</c:v>
                </c:pt>
                <c:pt idx="4576">
                  <c:v>62.860428785983103</c:v>
                </c:pt>
                <c:pt idx="4577">
                  <c:v>62.874165767798203</c:v>
                </c:pt>
                <c:pt idx="4578">
                  <c:v>62.887902749613303</c:v>
                </c:pt>
                <c:pt idx="4579">
                  <c:v>62.901639731428403</c:v>
                </c:pt>
                <c:pt idx="4580">
                  <c:v>62.915376713243496</c:v>
                </c:pt>
                <c:pt idx="4581">
                  <c:v>62.929113695058703</c:v>
                </c:pt>
                <c:pt idx="4582">
                  <c:v>62.942850676873803</c:v>
                </c:pt>
                <c:pt idx="4583">
                  <c:v>62.956587658688903</c:v>
                </c:pt>
                <c:pt idx="4584">
                  <c:v>62.970324640504003</c:v>
                </c:pt>
                <c:pt idx="4585">
                  <c:v>62.984061622319103</c:v>
                </c:pt>
                <c:pt idx="4586">
                  <c:v>62.997798604134204</c:v>
                </c:pt>
                <c:pt idx="4587">
                  <c:v>63.011535585949403</c:v>
                </c:pt>
                <c:pt idx="4588">
                  <c:v>63.025272567764503</c:v>
                </c:pt>
                <c:pt idx="4589">
                  <c:v>63.039009549579603</c:v>
                </c:pt>
                <c:pt idx="4590">
                  <c:v>63.052746531394703</c:v>
                </c:pt>
                <c:pt idx="4591">
                  <c:v>63.066483513209803</c:v>
                </c:pt>
                <c:pt idx="4592">
                  <c:v>63.080220495025003</c:v>
                </c:pt>
                <c:pt idx="4593">
                  <c:v>63.093957476840103</c:v>
                </c:pt>
                <c:pt idx="4594">
                  <c:v>63.107694458655203</c:v>
                </c:pt>
                <c:pt idx="4595">
                  <c:v>63.121431440470303</c:v>
                </c:pt>
                <c:pt idx="4596">
                  <c:v>63.135168422285403</c:v>
                </c:pt>
                <c:pt idx="4597">
                  <c:v>63.148905404100603</c:v>
                </c:pt>
                <c:pt idx="4598">
                  <c:v>63.162642385915703</c:v>
                </c:pt>
                <c:pt idx="4599">
                  <c:v>63.176379367730803</c:v>
                </c:pt>
                <c:pt idx="4600">
                  <c:v>63.190116349545903</c:v>
                </c:pt>
                <c:pt idx="4601">
                  <c:v>63.203853331361003</c:v>
                </c:pt>
                <c:pt idx="4602">
                  <c:v>63.217590313176103</c:v>
                </c:pt>
                <c:pt idx="4603">
                  <c:v>63.231327294991303</c:v>
                </c:pt>
                <c:pt idx="4604">
                  <c:v>63.245064276806403</c:v>
                </c:pt>
                <c:pt idx="4605">
                  <c:v>63.258801258621503</c:v>
                </c:pt>
                <c:pt idx="4606">
                  <c:v>63.272538240436603</c:v>
                </c:pt>
                <c:pt idx="4607">
                  <c:v>63.286275222251703</c:v>
                </c:pt>
                <c:pt idx="4608">
                  <c:v>63.300012204066903</c:v>
                </c:pt>
                <c:pt idx="4609">
                  <c:v>63.313749185882003</c:v>
                </c:pt>
                <c:pt idx="4610">
                  <c:v>63.327486167697103</c:v>
                </c:pt>
                <c:pt idx="4611">
                  <c:v>63.341223149512203</c:v>
                </c:pt>
                <c:pt idx="4612">
                  <c:v>63.354960131327303</c:v>
                </c:pt>
                <c:pt idx="4613">
                  <c:v>63.368697113142503</c:v>
                </c:pt>
                <c:pt idx="4614">
                  <c:v>63.382434094957603</c:v>
                </c:pt>
                <c:pt idx="4615">
                  <c:v>63.396171076772703</c:v>
                </c:pt>
                <c:pt idx="4616">
                  <c:v>63.409908058587803</c:v>
                </c:pt>
                <c:pt idx="4617">
                  <c:v>63.423645040402903</c:v>
                </c:pt>
                <c:pt idx="4618">
                  <c:v>63.437382022218003</c:v>
                </c:pt>
                <c:pt idx="4619">
                  <c:v>63.451119004033202</c:v>
                </c:pt>
                <c:pt idx="4620">
                  <c:v>63.464855985848303</c:v>
                </c:pt>
                <c:pt idx="4621">
                  <c:v>63.478592967663403</c:v>
                </c:pt>
                <c:pt idx="4622">
                  <c:v>63.492329949478503</c:v>
                </c:pt>
                <c:pt idx="4623">
                  <c:v>63.506066931293603</c:v>
                </c:pt>
                <c:pt idx="4624">
                  <c:v>63.519803913108802</c:v>
                </c:pt>
                <c:pt idx="4625">
                  <c:v>63.533540894923902</c:v>
                </c:pt>
                <c:pt idx="4626">
                  <c:v>63.547277876739003</c:v>
                </c:pt>
                <c:pt idx="4627">
                  <c:v>63.561014858554103</c:v>
                </c:pt>
                <c:pt idx="4628">
                  <c:v>63.574751840369203</c:v>
                </c:pt>
                <c:pt idx="4629">
                  <c:v>63.588488822184402</c:v>
                </c:pt>
                <c:pt idx="4630">
                  <c:v>63.602225803999502</c:v>
                </c:pt>
                <c:pt idx="4631">
                  <c:v>63.615962785814602</c:v>
                </c:pt>
                <c:pt idx="4632">
                  <c:v>63.629699767629702</c:v>
                </c:pt>
                <c:pt idx="4633">
                  <c:v>63.643436749444803</c:v>
                </c:pt>
                <c:pt idx="4634">
                  <c:v>63.657173731259903</c:v>
                </c:pt>
                <c:pt idx="4635">
                  <c:v>63.670910713075102</c:v>
                </c:pt>
                <c:pt idx="4636">
                  <c:v>63.684647694890202</c:v>
                </c:pt>
                <c:pt idx="4637">
                  <c:v>63.698384676705302</c:v>
                </c:pt>
                <c:pt idx="4638">
                  <c:v>63.712121658520402</c:v>
                </c:pt>
                <c:pt idx="4639">
                  <c:v>63.725858640335503</c:v>
                </c:pt>
                <c:pt idx="4640">
                  <c:v>63.739595622150702</c:v>
                </c:pt>
                <c:pt idx="4641">
                  <c:v>63.753332603965802</c:v>
                </c:pt>
                <c:pt idx="4642">
                  <c:v>63.767069585780902</c:v>
                </c:pt>
                <c:pt idx="4643">
                  <c:v>63.780806567596002</c:v>
                </c:pt>
                <c:pt idx="4644">
                  <c:v>63.794543549411102</c:v>
                </c:pt>
                <c:pt idx="4645">
                  <c:v>63.808280531226302</c:v>
                </c:pt>
                <c:pt idx="4646">
                  <c:v>63.822017513041402</c:v>
                </c:pt>
                <c:pt idx="4647">
                  <c:v>63.835754494856502</c:v>
                </c:pt>
                <c:pt idx="4648">
                  <c:v>63.849491476671602</c:v>
                </c:pt>
                <c:pt idx="4649">
                  <c:v>63.863228458486702</c:v>
                </c:pt>
                <c:pt idx="4650">
                  <c:v>63.876965440301802</c:v>
                </c:pt>
                <c:pt idx="4651">
                  <c:v>63.890702422117002</c:v>
                </c:pt>
                <c:pt idx="4652">
                  <c:v>63.904439403932102</c:v>
                </c:pt>
                <c:pt idx="4653">
                  <c:v>63.918176385747202</c:v>
                </c:pt>
                <c:pt idx="4654">
                  <c:v>63.931913367562302</c:v>
                </c:pt>
                <c:pt idx="4655">
                  <c:v>63.945650349377402</c:v>
                </c:pt>
                <c:pt idx="4656">
                  <c:v>63.959387331192602</c:v>
                </c:pt>
                <c:pt idx="4657">
                  <c:v>63.973124313007702</c:v>
                </c:pt>
                <c:pt idx="4658">
                  <c:v>63.986861294822802</c:v>
                </c:pt>
                <c:pt idx="4659">
                  <c:v>64.000598276637902</c:v>
                </c:pt>
                <c:pt idx="4660">
                  <c:v>64.014335258453002</c:v>
                </c:pt>
                <c:pt idx="4661">
                  <c:v>64.028072240268102</c:v>
                </c:pt>
                <c:pt idx="4662">
                  <c:v>64.041809222083302</c:v>
                </c:pt>
                <c:pt idx="4663">
                  <c:v>64.055546203898402</c:v>
                </c:pt>
                <c:pt idx="4664">
                  <c:v>64.069283185713502</c:v>
                </c:pt>
                <c:pt idx="4665">
                  <c:v>64.083020167528602</c:v>
                </c:pt>
                <c:pt idx="4666">
                  <c:v>64.096757149343702</c:v>
                </c:pt>
                <c:pt idx="4667">
                  <c:v>64.110494131158902</c:v>
                </c:pt>
                <c:pt idx="4668">
                  <c:v>64.124231112974002</c:v>
                </c:pt>
                <c:pt idx="4669">
                  <c:v>64.137968094789102</c:v>
                </c:pt>
                <c:pt idx="4670">
                  <c:v>64.151705076604202</c:v>
                </c:pt>
                <c:pt idx="4671">
                  <c:v>64.165442058419302</c:v>
                </c:pt>
                <c:pt idx="4672">
                  <c:v>64.179179040234501</c:v>
                </c:pt>
                <c:pt idx="4673">
                  <c:v>64.192916022049602</c:v>
                </c:pt>
                <c:pt idx="4674">
                  <c:v>64.206653003864702</c:v>
                </c:pt>
                <c:pt idx="4675">
                  <c:v>64.220389985679802</c:v>
                </c:pt>
                <c:pt idx="4676">
                  <c:v>64.234126967494902</c:v>
                </c:pt>
                <c:pt idx="4677">
                  <c:v>64.247863949310002</c:v>
                </c:pt>
                <c:pt idx="4678">
                  <c:v>64.261600931125201</c:v>
                </c:pt>
                <c:pt idx="4679">
                  <c:v>64.275337912940302</c:v>
                </c:pt>
                <c:pt idx="4680">
                  <c:v>64.289074894755402</c:v>
                </c:pt>
                <c:pt idx="4681">
                  <c:v>64.302811876570502</c:v>
                </c:pt>
                <c:pt idx="4682">
                  <c:v>64.316548858385602</c:v>
                </c:pt>
                <c:pt idx="4683">
                  <c:v>64.330285840200801</c:v>
                </c:pt>
                <c:pt idx="4684">
                  <c:v>64.344022822015901</c:v>
                </c:pt>
                <c:pt idx="4685">
                  <c:v>64.357759803831001</c:v>
                </c:pt>
                <c:pt idx="4686">
                  <c:v>64.371496785646102</c:v>
                </c:pt>
                <c:pt idx="4687">
                  <c:v>64.385233767461202</c:v>
                </c:pt>
                <c:pt idx="4688">
                  <c:v>64.398970749276401</c:v>
                </c:pt>
                <c:pt idx="4689">
                  <c:v>64.412707731091501</c:v>
                </c:pt>
                <c:pt idx="4690">
                  <c:v>64.426444712906601</c:v>
                </c:pt>
                <c:pt idx="4691">
                  <c:v>64.440181694721701</c:v>
                </c:pt>
                <c:pt idx="4692">
                  <c:v>64.453918676536802</c:v>
                </c:pt>
                <c:pt idx="4693">
                  <c:v>64.467655658351902</c:v>
                </c:pt>
                <c:pt idx="4694">
                  <c:v>64.481392640167101</c:v>
                </c:pt>
                <c:pt idx="4695">
                  <c:v>64.495129621982201</c:v>
                </c:pt>
                <c:pt idx="4696">
                  <c:v>64.508866603797301</c:v>
                </c:pt>
                <c:pt idx="4697">
                  <c:v>64.522603585612401</c:v>
                </c:pt>
                <c:pt idx="4698">
                  <c:v>64.536340567427501</c:v>
                </c:pt>
                <c:pt idx="4699">
                  <c:v>64.550077549242701</c:v>
                </c:pt>
                <c:pt idx="4700">
                  <c:v>64.563814531057801</c:v>
                </c:pt>
                <c:pt idx="4701">
                  <c:v>64.577551512872901</c:v>
                </c:pt>
                <c:pt idx="4702">
                  <c:v>64.591288494688001</c:v>
                </c:pt>
                <c:pt idx="4703">
                  <c:v>64.605025476503101</c:v>
                </c:pt>
                <c:pt idx="4704">
                  <c:v>64.618762458318301</c:v>
                </c:pt>
                <c:pt idx="4705">
                  <c:v>64.632499440133401</c:v>
                </c:pt>
                <c:pt idx="4706">
                  <c:v>64.646236421948501</c:v>
                </c:pt>
                <c:pt idx="4707">
                  <c:v>64.659973403763601</c:v>
                </c:pt>
                <c:pt idx="4708">
                  <c:v>64.673710385578701</c:v>
                </c:pt>
                <c:pt idx="4709">
                  <c:v>64.687447367393801</c:v>
                </c:pt>
                <c:pt idx="4710">
                  <c:v>64.701184349209001</c:v>
                </c:pt>
                <c:pt idx="4711">
                  <c:v>64.714921331024101</c:v>
                </c:pt>
                <c:pt idx="4712">
                  <c:v>64.728658312839201</c:v>
                </c:pt>
                <c:pt idx="4713">
                  <c:v>64.742395294654301</c:v>
                </c:pt>
                <c:pt idx="4714">
                  <c:v>64.756132276469401</c:v>
                </c:pt>
                <c:pt idx="4715">
                  <c:v>64.769869258284601</c:v>
                </c:pt>
                <c:pt idx="4716">
                  <c:v>64.783606240099701</c:v>
                </c:pt>
                <c:pt idx="4717">
                  <c:v>64.797343221914801</c:v>
                </c:pt>
                <c:pt idx="4718">
                  <c:v>64.811080203729901</c:v>
                </c:pt>
                <c:pt idx="4719">
                  <c:v>64.824817185545001</c:v>
                </c:pt>
                <c:pt idx="4720">
                  <c:v>64.838554167360201</c:v>
                </c:pt>
                <c:pt idx="4721">
                  <c:v>64.852291149175301</c:v>
                </c:pt>
                <c:pt idx="4722">
                  <c:v>64.866028130990401</c:v>
                </c:pt>
                <c:pt idx="4723">
                  <c:v>64.879765112805501</c:v>
                </c:pt>
                <c:pt idx="4724">
                  <c:v>64.893502094620601</c:v>
                </c:pt>
                <c:pt idx="4725">
                  <c:v>64.907239076435701</c:v>
                </c:pt>
                <c:pt idx="4726">
                  <c:v>64.920976058250901</c:v>
                </c:pt>
                <c:pt idx="4727">
                  <c:v>64.934713040066001</c:v>
                </c:pt>
                <c:pt idx="4728">
                  <c:v>64.948450021881101</c:v>
                </c:pt>
                <c:pt idx="4729">
                  <c:v>64.962187003696201</c:v>
                </c:pt>
                <c:pt idx="4730">
                  <c:v>64.975923985511301</c:v>
                </c:pt>
                <c:pt idx="4731">
                  <c:v>64.9896609673265</c:v>
                </c:pt>
                <c:pt idx="4732">
                  <c:v>65.003397949141601</c:v>
                </c:pt>
                <c:pt idx="4733">
                  <c:v>65.017134930956701</c:v>
                </c:pt>
                <c:pt idx="4734">
                  <c:v>65.030871912771801</c:v>
                </c:pt>
                <c:pt idx="4735">
                  <c:v>65.044608894586901</c:v>
                </c:pt>
                <c:pt idx="4736">
                  <c:v>65.0583458764021</c:v>
                </c:pt>
                <c:pt idx="4737">
                  <c:v>65.0720828582172</c:v>
                </c:pt>
                <c:pt idx="4738">
                  <c:v>65.0858198400323</c:v>
                </c:pt>
                <c:pt idx="4739">
                  <c:v>65.099556821847401</c:v>
                </c:pt>
                <c:pt idx="4740">
                  <c:v>65.113293803662501</c:v>
                </c:pt>
                <c:pt idx="4741">
                  <c:v>65.127030785477601</c:v>
                </c:pt>
                <c:pt idx="4742">
                  <c:v>65.1407677672928</c:v>
                </c:pt>
                <c:pt idx="4743">
                  <c:v>65.1545047491079</c:v>
                </c:pt>
                <c:pt idx="4744">
                  <c:v>65.168241730923</c:v>
                </c:pt>
                <c:pt idx="4745">
                  <c:v>65.181978712738101</c:v>
                </c:pt>
                <c:pt idx="4746">
                  <c:v>65.195715694553201</c:v>
                </c:pt>
                <c:pt idx="4747">
                  <c:v>65.2094526763684</c:v>
                </c:pt>
                <c:pt idx="4748">
                  <c:v>65.2231896581835</c:v>
                </c:pt>
                <c:pt idx="4749">
                  <c:v>65.2369266399986</c:v>
                </c:pt>
                <c:pt idx="4750">
                  <c:v>65.2506636218137</c:v>
                </c:pt>
                <c:pt idx="4751">
                  <c:v>65.2644006036288</c:v>
                </c:pt>
                <c:pt idx="4752">
                  <c:v>65.278137585443901</c:v>
                </c:pt>
                <c:pt idx="4753">
                  <c:v>65.2918745672591</c:v>
                </c:pt>
                <c:pt idx="4754">
                  <c:v>65.3056115490742</c:v>
                </c:pt>
                <c:pt idx="4755">
                  <c:v>65.3193485308893</c:v>
                </c:pt>
                <c:pt idx="4756">
                  <c:v>65.3330855127044</c:v>
                </c:pt>
                <c:pt idx="4757">
                  <c:v>65.3468224945195</c:v>
                </c:pt>
                <c:pt idx="4758">
                  <c:v>65.3605594763347</c:v>
                </c:pt>
                <c:pt idx="4759">
                  <c:v>65.3742964581498</c:v>
                </c:pt>
                <c:pt idx="4760">
                  <c:v>65.3880334399649</c:v>
                </c:pt>
                <c:pt idx="4761">
                  <c:v>65.40177042178</c:v>
                </c:pt>
                <c:pt idx="4762">
                  <c:v>65.4155074035951</c:v>
                </c:pt>
                <c:pt idx="4763">
                  <c:v>65.4292443854103</c:v>
                </c:pt>
                <c:pt idx="4764">
                  <c:v>65.4429813672254</c:v>
                </c:pt>
                <c:pt idx="4765">
                  <c:v>65.4567183490405</c:v>
                </c:pt>
                <c:pt idx="4766">
                  <c:v>65.4704553308556</c:v>
                </c:pt>
                <c:pt idx="4767">
                  <c:v>65.4841923126707</c:v>
                </c:pt>
                <c:pt idx="4768">
                  <c:v>65.4979292944858</c:v>
                </c:pt>
                <c:pt idx="4769">
                  <c:v>65.511666276301</c:v>
                </c:pt>
                <c:pt idx="4770">
                  <c:v>65.5254032581161</c:v>
                </c:pt>
                <c:pt idx="4771">
                  <c:v>65.5391402399312</c:v>
                </c:pt>
                <c:pt idx="4772">
                  <c:v>65.5528772217463</c:v>
                </c:pt>
                <c:pt idx="4773">
                  <c:v>65.5666142035614</c:v>
                </c:pt>
                <c:pt idx="4774">
                  <c:v>65.5803511853766</c:v>
                </c:pt>
                <c:pt idx="4775">
                  <c:v>65.5940881671917</c:v>
                </c:pt>
                <c:pt idx="4776">
                  <c:v>65.6078251490068</c:v>
                </c:pt>
                <c:pt idx="4777">
                  <c:v>65.6215621308219</c:v>
                </c:pt>
                <c:pt idx="4778">
                  <c:v>65.635299112637</c:v>
                </c:pt>
                <c:pt idx="4779">
                  <c:v>65.6490360944522</c:v>
                </c:pt>
                <c:pt idx="4780">
                  <c:v>65.6627730762673</c:v>
                </c:pt>
                <c:pt idx="4781">
                  <c:v>65.6765100580824</c:v>
                </c:pt>
                <c:pt idx="4782">
                  <c:v>65.6902470398975</c:v>
                </c:pt>
                <c:pt idx="4783">
                  <c:v>65.7039840217126</c:v>
                </c:pt>
                <c:pt idx="4784">
                  <c:v>65.7177210035277</c:v>
                </c:pt>
                <c:pt idx="4785">
                  <c:v>65.7314579853429</c:v>
                </c:pt>
                <c:pt idx="4786">
                  <c:v>65.745194967158</c:v>
                </c:pt>
                <c:pt idx="4787">
                  <c:v>65.7589319489731</c:v>
                </c:pt>
                <c:pt idx="4788">
                  <c:v>65.7726689307882</c:v>
                </c:pt>
                <c:pt idx="4789">
                  <c:v>65.7864059126033</c:v>
                </c:pt>
                <c:pt idx="4790">
                  <c:v>65.800142894418499</c:v>
                </c:pt>
                <c:pt idx="4791">
                  <c:v>65.813879876233599</c:v>
                </c:pt>
                <c:pt idx="4792">
                  <c:v>65.8276168580487</c:v>
                </c:pt>
                <c:pt idx="4793">
                  <c:v>65.8413538398638</c:v>
                </c:pt>
                <c:pt idx="4794">
                  <c:v>65.8550908216789</c:v>
                </c:pt>
                <c:pt idx="4795">
                  <c:v>65.868827803494099</c:v>
                </c:pt>
                <c:pt idx="4796">
                  <c:v>65.882564785309199</c:v>
                </c:pt>
                <c:pt idx="4797">
                  <c:v>65.896301767124299</c:v>
                </c:pt>
                <c:pt idx="4798">
                  <c:v>65.9100387489394</c:v>
                </c:pt>
                <c:pt idx="4799">
                  <c:v>65.9237757307545</c:v>
                </c:pt>
                <c:pt idx="4800">
                  <c:v>65.9375127125696</c:v>
                </c:pt>
                <c:pt idx="4801">
                  <c:v>65.951249694384799</c:v>
                </c:pt>
                <c:pt idx="4802">
                  <c:v>65.964986676199899</c:v>
                </c:pt>
                <c:pt idx="4803">
                  <c:v>65.978723658014999</c:v>
                </c:pt>
                <c:pt idx="4804">
                  <c:v>65.992460639830099</c:v>
                </c:pt>
                <c:pt idx="4805">
                  <c:v>66.0061976216452</c:v>
                </c:pt>
                <c:pt idx="4806">
                  <c:v>66.019934603460399</c:v>
                </c:pt>
                <c:pt idx="4807">
                  <c:v>66.033671585275499</c:v>
                </c:pt>
                <c:pt idx="4808">
                  <c:v>66.047408567090599</c:v>
                </c:pt>
                <c:pt idx="4809">
                  <c:v>66.061145548905699</c:v>
                </c:pt>
                <c:pt idx="4810">
                  <c:v>66.074882530720799</c:v>
                </c:pt>
                <c:pt idx="4811">
                  <c:v>66.088619512535999</c:v>
                </c:pt>
                <c:pt idx="4812">
                  <c:v>66.102356494351099</c:v>
                </c:pt>
                <c:pt idx="4813">
                  <c:v>66.116093476166199</c:v>
                </c:pt>
                <c:pt idx="4814">
                  <c:v>66.129830457981299</c:v>
                </c:pt>
                <c:pt idx="4815">
                  <c:v>66.143567439796399</c:v>
                </c:pt>
                <c:pt idx="4816">
                  <c:v>66.157304421611499</c:v>
                </c:pt>
                <c:pt idx="4817">
                  <c:v>66.171041403426699</c:v>
                </c:pt>
                <c:pt idx="4818">
                  <c:v>66.184778385241799</c:v>
                </c:pt>
                <c:pt idx="4819">
                  <c:v>66.198515367056899</c:v>
                </c:pt>
                <c:pt idx="4820">
                  <c:v>66.212252348871999</c:v>
                </c:pt>
                <c:pt idx="4821">
                  <c:v>66.225989330687099</c:v>
                </c:pt>
                <c:pt idx="4822">
                  <c:v>66.239726312502299</c:v>
                </c:pt>
                <c:pt idx="4823">
                  <c:v>66.253463294317399</c:v>
                </c:pt>
                <c:pt idx="4824">
                  <c:v>66.267200276132499</c:v>
                </c:pt>
                <c:pt idx="4825">
                  <c:v>66.280937257947599</c:v>
                </c:pt>
                <c:pt idx="4826">
                  <c:v>66.294674239762699</c:v>
                </c:pt>
                <c:pt idx="4827">
                  <c:v>66.308411221577899</c:v>
                </c:pt>
                <c:pt idx="4828">
                  <c:v>66.322148203392999</c:v>
                </c:pt>
                <c:pt idx="4829">
                  <c:v>66.335885185208099</c:v>
                </c:pt>
                <c:pt idx="4830">
                  <c:v>66.349622167023199</c:v>
                </c:pt>
                <c:pt idx="4831">
                  <c:v>66.363359148838299</c:v>
                </c:pt>
                <c:pt idx="4832">
                  <c:v>66.377096130653399</c:v>
                </c:pt>
                <c:pt idx="4833">
                  <c:v>66.390833112468599</c:v>
                </c:pt>
                <c:pt idx="4834">
                  <c:v>66.404570094283699</c:v>
                </c:pt>
                <c:pt idx="4835">
                  <c:v>66.418307076098799</c:v>
                </c:pt>
                <c:pt idx="4836">
                  <c:v>66.432044057913899</c:v>
                </c:pt>
                <c:pt idx="4837">
                  <c:v>66.445781039728999</c:v>
                </c:pt>
                <c:pt idx="4838">
                  <c:v>66.459518021544199</c:v>
                </c:pt>
                <c:pt idx="4839">
                  <c:v>66.473255003359299</c:v>
                </c:pt>
                <c:pt idx="4840">
                  <c:v>66.486991985174399</c:v>
                </c:pt>
                <c:pt idx="4841">
                  <c:v>66.500728966989499</c:v>
                </c:pt>
                <c:pt idx="4842">
                  <c:v>66.514465948804599</c:v>
                </c:pt>
                <c:pt idx="4843">
                  <c:v>66.528202930619798</c:v>
                </c:pt>
                <c:pt idx="4844">
                  <c:v>66.541939912434898</c:v>
                </c:pt>
                <c:pt idx="4845">
                  <c:v>66.555676894249999</c:v>
                </c:pt>
                <c:pt idx="4846">
                  <c:v>66.569413876065099</c:v>
                </c:pt>
                <c:pt idx="4847">
                  <c:v>66.583150857880199</c:v>
                </c:pt>
                <c:pt idx="4848">
                  <c:v>66.596887839695299</c:v>
                </c:pt>
                <c:pt idx="4849">
                  <c:v>66.610624821510498</c:v>
                </c:pt>
                <c:pt idx="4850">
                  <c:v>66.624361803325598</c:v>
                </c:pt>
                <c:pt idx="4851">
                  <c:v>66.638098785140699</c:v>
                </c:pt>
                <c:pt idx="4852">
                  <c:v>66.651835766955799</c:v>
                </c:pt>
                <c:pt idx="4853">
                  <c:v>66.665572748770899</c:v>
                </c:pt>
                <c:pt idx="4854">
                  <c:v>66.679309730586098</c:v>
                </c:pt>
                <c:pt idx="4855">
                  <c:v>66.693046712401198</c:v>
                </c:pt>
                <c:pt idx="4856">
                  <c:v>66.706783694216298</c:v>
                </c:pt>
                <c:pt idx="4857">
                  <c:v>66.720520676031398</c:v>
                </c:pt>
                <c:pt idx="4858">
                  <c:v>66.734257657846499</c:v>
                </c:pt>
                <c:pt idx="4859">
                  <c:v>66.747994639661599</c:v>
                </c:pt>
                <c:pt idx="4860">
                  <c:v>66.761731621476798</c:v>
                </c:pt>
                <c:pt idx="4861">
                  <c:v>66.775468603291898</c:v>
                </c:pt>
                <c:pt idx="4862">
                  <c:v>66.789205585106998</c:v>
                </c:pt>
                <c:pt idx="4863">
                  <c:v>66.802942566922098</c:v>
                </c:pt>
                <c:pt idx="4864">
                  <c:v>66.816679548737199</c:v>
                </c:pt>
                <c:pt idx="4865">
                  <c:v>66.830416530552398</c:v>
                </c:pt>
                <c:pt idx="4866">
                  <c:v>66.844153512367498</c:v>
                </c:pt>
                <c:pt idx="4867">
                  <c:v>66.857890494182598</c:v>
                </c:pt>
                <c:pt idx="4868">
                  <c:v>66.871627475997698</c:v>
                </c:pt>
                <c:pt idx="4869">
                  <c:v>66.885364457812798</c:v>
                </c:pt>
                <c:pt idx="4870">
                  <c:v>66.899101439627998</c:v>
                </c:pt>
                <c:pt idx="4871">
                  <c:v>66.912838421443098</c:v>
                </c:pt>
                <c:pt idx="4872">
                  <c:v>66.926575403258198</c:v>
                </c:pt>
                <c:pt idx="4873">
                  <c:v>66.940312385073298</c:v>
                </c:pt>
                <c:pt idx="4874">
                  <c:v>66.954049366888398</c:v>
                </c:pt>
                <c:pt idx="4875">
                  <c:v>66.967786348703498</c:v>
                </c:pt>
                <c:pt idx="4876">
                  <c:v>66.981523330518698</c:v>
                </c:pt>
                <c:pt idx="4877">
                  <c:v>66.995260312333798</c:v>
                </c:pt>
                <c:pt idx="4878">
                  <c:v>67.008997294148898</c:v>
                </c:pt>
                <c:pt idx="4879">
                  <c:v>67.022734275963998</c:v>
                </c:pt>
                <c:pt idx="4880">
                  <c:v>67.036471257779098</c:v>
                </c:pt>
                <c:pt idx="4881">
                  <c:v>67.050208239594298</c:v>
                </c:pt>
                <c:pt idx="4882">
                  <c:v>67.063945221409398</c:v>
                </c:pt>
                <c:pt idx="4883">
                  <c:v>67.077682203224498</c:v>
                </c:pt>
                <c:pt idx="4884">
                  <c:v>67.091419185039598</c:v>
                </c:pt>
                <c:pt idx="4885">
                  <c:v>67.105156166854698</c:v>
                </c:pt>
                <c:pt idx="4886">
                  <c:v>67.118893148669898</c:v>
                </c:pt>
                <c:pt idx="4887">
                  <c:v>67.132630130484998</c:v>
                </c:pt>
                <c:pt idx="4888">
                  <c:v>67.146367112300098</c:v>
                </c:pt>
                <c:pt idx="4889">
                  <c:v>67.160104094115198</c:v>
                </c:pt>
                <c:pt idx="4890">
                  <c:v>67.173841075930298</c:v>
                </c:pt>
                <c:pt idx="4891">
                  <c:v>67.187578057745398</c:v>
                </c:pt>
                <c:pt idx="4892">
                  <c:v>67.201315039560598</c:v>
                </c:pt>
                <c:pt idx="4893">
                  <c:v>67.215052021375698</c:v>
                </c:pt>
                <c:pt idx="4894">
                  <c:v>67.228789003190798</c:v>
                </c:pt>
                <c:pt idx="4895">
                  <c:v>67.242525985005898</c:v>
                </c:pt>
                <c:pt idx="4896">
                  <c:v>67.256262966820998</c:v>
                </c:pt>
                <c:pt idx="4897">
                  <c:v>67.269999948636197</c:v>
                </c:pt>
                <c:pt idx="4898">
                  <c:v>67.283736930451298</c:v>
                </c:pt>
                <c:pt idx="4899">
                  <c:v>67.297473912266398</c:v>
                </c:pt>
                <c:pt idx="4900">
                  <c:v>67.311210894081498</c:v>
                </c:pt>
                <c:pt idx="4901">
                  <c:v>67.324947875896598</c:v>
                </c:pt>
                <c:pt idx="4902">
                  <c:v>67.338684857711797</c:v>
                </c:pt>
                <c:pt idx="4903">
                  <c:v>67.352421839526897</c:v>
                </c:pt>
                <c:pt idx="4904">
                  <c:v>67.366158821341998</c:v>
                </c:pt>
                <c:pt idx="4905">
                  <c:v>67.379895803157098</c:v>
                </c:pt>
                <c:pt idx="4906">
                  <c:v>67.393632784972198</c:v>
                </c:pt>
                <c:pt idx="4907">
                  <c:v>67.407369766787298</c:v>
                </c:pt>
                <c:pt idx="4908">
                  <c:v>67.421106748602497</c:v>
                </c:pt>
                <c:pt idx="4909">
                  <c:v>67.434843730417597</c:v>
                </c:pt>
                <c:pt idx="4910">
                  <c:v>67.448580712232697</c:v>
                </c:pt>
                <c:pt idx="4911">
                  <c:v>67.462317694047798</c:v>
                </c:pt>
                <c:pt idx="4912">
                  <c:v>67.476054675862898</c:v>
                </c:pt>
                <c:pt idx="4913">
                  <c:v>67.489791657678097</c:v>
                </c:pt>
                <c:pt idx="4914">
                  <c:v>67.503528639493197</c:v>
                </c:pt>
                <c:pt idx="4915">
                  <c:v>67.517265621308297</c:v>
                </c:pt>
                <c:pt idx="4916">
                  <c:v>67.531002603123397</c:v>
                </c:pt>
                <c:pt idx="4917">
                  <c:v>67.544739584938498</c:v>
                </c:pt>
                <c:pt idx="4918">
                  <c:v>67.558476566753697</c:v>
                </c:pt>
                <c:pt idx="4919">
                  <c:v>67.572213548568797</c:v>
                </c:pt>
                <c:pt idx="4920">
                  <c:v>67.585950530383897</c:v>
                </c:pt>
                <c:pt idx="4921">
                  <c:v>67.599687512198997</c:v>
                </c:pt>
                <c:pt idx="4922">
                  <c:v>67.613424494014097</c:v>
                </c:pt>
                <c:pt idx="4923">
                  <c:v>67.627161475829197</c:v>
                </c:pt>
                <c:pt idx="4924">
                  <c:v>67.640898457644397</c:v>
                </c:pt>
                <c:pt idx="4925">
                  <c:v>67.654635439459497</c:v>
                </c:pt>
                <c:pt idx="4926">
                  <c:v>67.668372421274597</c:v>
                </c:pt>
                <c:pt idx="4927">
                  <c:v>67.682109403089697</c:v>
                </c:pt>
                <c:pt idx="4928">
                  <c:v>67.695846384904797</c:v>
                </c:pt>
                <c:pt idx="4929">
                  <c:v>67.709583366719997</c:v>
                </c:pt>
                <c:pt idx="4930">
                  <c:v>67.723320348535097</c:v>
                </c:pt>
                <c:pt idx="4931">
                  <c:v>67.737057330350197</c:v>
                </c:pt>
                <c:pt idx="4932">
                  <c:v>67.750794312165297</c:v>
                </c:pt>
                <c:pt idx="4933">
                  <c:v>67.764531293980397</c:v>
                </c:pt>
                <c:pt idx="4934">
                  <c:v>67.778268275795597</c:v>
                </c:pt>
                <c:pt idx="4935">
                  <c:v>67.792005257610697</c:v>
                </c:pt>
                <c:pt idx="4936">
                  <c:v>67.805742239425797</c:v>
                </c:pt>
                <c:pt idx="4937">
                  <c:v>67.819479221240897</c:v>
                </c:pt>
                <c:pt idx="4938">
                  <c:v>67.833216203055997</c:v>
                </c:pt>
                <c:pt idx="4939">
                  <c:v>67.846953184871097</c:v>
                </c:pt>
                <c:pt idx="4940">
                  <c:v>67.860690166686297</c:v>
                </c:pt>
                <c:pt idx="4941">
                  <c:v>67.874427148501397</c:v>
                </c:pt>
                <c:pt idx="4942">
                  <c:v>67.888164130316497</c:v>
                </c:pt>
                <c:pt idx="4943">
                  <c:v>67.901901112131597</c:v>
                </c:pt>
                <c:pt idx="4944">
                  <c:v>67.915638093946697</c:v>
                </c:pt>
                <c:pt idx="4945">
                  <c:v>67.929375075761897</c:v>
                </c:pt>
                <c:pt idx="4946">
                  <c:v>67.943112057576997</c:v>
                </c:pt>
                <c:pt idx="4947">
                  <c:v>67.956849039392097</c:v>
                </c:pt>
                <c:pt idx="4948">
                  <c:v>67.970586021207197</c:v>
                </c:pt>
                <c:pt idx="4949">
                  <c:v>67.984323003022297</c:v>
                </c:pt>
                <c:pt idx="4950">
                  <c:v>67.998059984837496</c:v>
                </c:pt>
                <c:pt idx="4951">
                  <c:v>68.011796966652597</c:v>
                </c:pt>
                <c:pt idx="4952">
                  <c:v>68.025533948467697</c:v>
                </c:pt>
                <c:pt idx="4953">
                  <c:v>68.039270930282797</c:v>
                </c:pt>
                <c:pt idx="4954">
                  <c:v>68.053007912097897</c:v>
                </c:pt>
                <c:pt idx="4955">
                  <c:v>68.066744893912997</c:v>
                </c:pt>
                <c:pt idx="4956">
                  <c:v>68.080481875728196</c:v>
                </c:pt>
                <c:pt idx="4957">
                  <c:v>68.094218857543297</c:v>
                </c:pt>
                <c:pt idx="4958">
                  <c:v>68.107955839358397</c:v>
                </c:pt>
                <c:pt idx="4959">
                  <c:v>68.121692821173497</c:v>
                </c:pt>
                <c:pt idx="4960">
                  <c:v>68.135429802988597</c:v>
                </c:pt>
                <c:pt idx="4961">
                  <c:v>68.149166784803796</c:v>
                </c:pt>
                <c:pt idx="4962">
                  <c:v>68.162903766618896</c:v>
                </c:pt>
                <c:pt idx="4963">
                  <c:v>68.176640748433996</c:v>
                </c:pt>
                <c:pt idx="4964">
                  <c:v>68.190377730249097</c:v>
                </c:pt>
                <c:pt idx="4965">
                  <c:v>68.204114712064197</c:v>
                </c:pt>
                <c:pt idx="4966">
                  <c:v>68.217851693879297</c:v>
                </c:pt>
                <c:pt idx="4967">
                  <c:v>68.231588675694496</c:v>
                </c:pt>
                <c:pt idx="4968">
                  <c:v>68.245325657509596</c:v>
                </c:pt>
                <c:pt idx="4969">
                  <c:v>68.259062639324696</c:v>
                </c:pt>
                <c:pt idx="4970">
                  <c:v>68.272799621139796</c:v>
                </c:pt>
                <c:pt idx="4971">
                  <c:v>68.286536602954897</c:v>
                </c:pt>
                <c:pt idx="4972">
                  <c:v>68.300273584770096</c:v>
                </c:pt>
                <c:pt idx="4973">
                  <c:v>68.314010566585196</c:v>
                </c:pt>
                <c:pt idx="4974">
                  <c:v>68.327747548400296</c:v>
                </c:pt>
                <c:pt idx="4975">
                  <c:v>68.341484530215396</c:v>
                </c:pt>
                <c:pt idx="4976">
                  <c:v>68.355221512030496</c:v>
                </c:pt>
                <c:pt idx="4977">
                  <c:v>68.368958493845696</c:v>
                </c:pt>
                <c:pt idx="4978">
                  <c:v>68.382695475660796</c:v>
                </c:pt>
                <c:pt idx="4979">
                  <c:v>68.396432457475896</c:v>
                </c:pt>
                <c:pt idx="4980">
                  <c:v>68.410169439290996</c:v>
                </c:pt>
                <c:pt idx="4981">
                  <c:v>68.423906421106096</c:v>
                </c:pt>
                <c:pt idx="4982">
                  <c:v>68.437643402921196</c:v>
                </c:pt>
                <c:pt idx="4983">
                  <c:v>68.451380384736396</c:v>
                </c:pt>
                <c:pt idx="4984">
                  <c:v>68.465117366551496</c:v>
                </c:pt>
                <c:pt idx="4985">
                  <c:v>68.478854348366596</c:v>
                </c:pt>
                <c:pt idx="4986">
                  <c:v>68.492591330181696</c:v>
                </c:pt>
                <c:pt idx="4987">
                  <c:v>68.506328311996796</c:v>
                </c:pt>
                <c:pt idx="4988">
                  <c:v>68.520065293811996</c:v>
                </c:pt>
                <c:pt idx="4989">
                  <c:v>68.533802275627096</c:v>
                </c:pt>
                <c:pt idx="4990">
                  <c:v>68.547539257442196</c:v>
                </c:pt>
                <c:pt idx="4991">
                  <c:v>68.561276239257296</c:v>
                </c:pt>
                <c:pt idx="4992">
                  <c:v>68.575013221072396</c:v>
                </c:pt>
                <c:pt idx="4993">
                  <c:v>68.588750202887596</c:v>
                </c:pt>
                <c:pt idx="4994">
                  <c:v>68.602487184702696</c:v>
                </c:pt>
                <c:pt idx="4995">
                  <c:v>68.616224166517796</c:v>
                </c:pt>
                <c:pt idx="4996">
                  <c:v>68.629961148332896</c:v>
                </c:pt>
                <c:pt idx="4997">
                  <c:v>68.643698130147996</c:v>
                </c:pt>
                <c:pt idx="4998">
                  <c:v>68.657435111963096</c:v>
                </c:pt>
                <c:pt idx="4999">
                  <c:v>68.671172093778296</c:v>
                </c:pt>
                <c:pt idx="5000">
                  <c:v>68.684909075593396</c:v>
                </c:pt>
                <c:pt idx="5001">
                  <c:v>68.698646057408496</c:v>
                </c:pt>
                <c:pt idx="5002">
                  <c:v>68.712383039223596</c:v>
                </c:pt>
                <c:pt idx="5003">
                  <c:v>68.726120021038696</c:v>
                </c:pt>
                <c:pt idx="5004">
                  <c:v>68.739857002853896</c:v>
                </c:pt>
                <c:pt idx="5005">
                  <c:v>68.753593984668996</c:v>
                </c:pt>
                <c:pt idx="5006">
                  <c:v>68.767330966484096</c:v>
                </c:pt>
                <c:pt idx="5007">
                  <c:v>68.781067948299196</c:v>
                </c:pt>
                <c:pt idx="5008">
                  <c:v>68.794804930114296</c:v>
                </c:pt>
                <c:pt idx="5009">
                  <c:v>68.808541911929495</c:v>
                </c:pt>
                <c:pt idx="5010">
                  <c:v>68.822278893744596</c:v>
                </c:pt>
                <c:pt idx="5011">
                  <c:v>68.836015875559696</c:v>
                </c:pt>
                <c:pt idx="5012">
                  <c:v>68.849752857374796</c:v>
                </c:pt>
                <c:pt idx="5013">
                  <c:v>68.863489839189896</c:v>
                </c:pt>
                <c:pt idx="5014">
                  <c:v>68.877226821004996</c:v>
                </c:pt>
                <c:pt idx="5015">
                  <c:v>68.890963802820195</c:v>
                </c:pt>
                <c:pt idx="5016">
                  <c:v>68.904700784635295</c:v>
                </c:pt>
                <c:pt idx="5017">
                  <c:v>68.918437766450396</c:v>
                </c:pt>
                <c:pt idx="5018">
                  <c:v>68.932174748265496</c:v>
                </c:pt>
                <c:pt idx="5019">
                  <c:v>68.945911730080596</c:v>
                </c:pt>
                <c:pt idx="5020">
                  <c:v>68.959648711895795</c:v>
                </c:pt>
                <c:pt idx="5021">
                  <c:v>68.973385693710895</c:v>
                </c:pt>
                <c:pt idx="5022">
                  <c:v>68.987122675525995</c:v>
                </c:pt>
                <c:pt idx="5023">
                  <c:v>69.000859657341095</c:v>
                </c:pt>
                <c:pt idx="5024">
                  <c:v>69.014596639156196</c:v>
                </c:pt>
                <c:pt idx="5025">
                  <c:v>69.028333620971395</c:v>
                </c:pt>
                <c:pt idx="5026">
                  <c:v>69.042070602786495</c:v>
                </c:pt>
                <c:pt idx="5027">
                  <c:v>69.055807584601595</c:v>
                </c:pt>
                <c:pt idx="5028">
                  <c:v>69.069544566416695</c:v>
                </c:pt>
                <c:pt idx="5029">
                  <c:v>69.083281548231795</c:v>
                </c:pt>
                <c:pt idx="5030">
                  <c:v>69.097018530046896</c:v>
                </c:pt>
                <c:pt idx="5031">
                  <c:v>69.110755511862095</c:v>
                </c:pt>
                <c:pt idx="5032">
                  <c:v>69.124492493677195</c:v>
                </c:pt>
                <c:pt idx="5033">
                  <c:v>69.138229475492295</c:v>
                </c:pt>
                <c:pt idx="5034">
                  <c:v>69.151966457307395</c:v>
                </c:pt>
                <c:pt idx="5035">
                  <c:v>69.165703439122495</c:v>
                </c:pt>
                <c:pt idx="5036">
                  <c:v>69.179440420937695</c:v>
                </c:pt>
                <c:pt idx="5037">
                  <c:v>69.193177402752795</c:v>
                </c:pt>
                <c:pt idx="5038">
                  <c:v>69.206914384567895</c:v>
                </c:pt>
                <c:pt idx="5039">
                  <c:v>69.220651366382995</c:v>
                </c:pt>
                <c:pt idx="5040">
                  <c:v>69.234388348198095</c:v>
                </c:pt>
                <c:pt idx="5041">
                  <c:v>69.248125330013295</c:v>
                </c:pt>
                <c:pt idx="5042">
                  <c:v>69.261862311828395</c:v>
                </c:pt>
                <c:pt idx="5043">
                  <c:v>69.275599293643495</c:v>
                </c:pt>
                <c:pt idx="5044">
                  <c:v>69.289336275458595</c:v>
                </c:pt>
                <c:pt idx="5045">
                  <c:v>69.303073257273695</c:v>
                </c:pt>
                <c:pt idx="5046">
                  <c:v>69.316810239088795</c:v>
                </c:pt>
                <c:pt idx="5047">
                  <c:v>69.330547220903995</c:v>
                </c:pt>
                <c:pt idx="5048">
                  <c:v>69.344284202719095</c:v>
                </c:pt>
                <c:pt idx="5049">
                  <c:v>69.358021184534195</c:v>
                </c:pt>
                <c:pt idx="5050">
                  <c:v>69.371758166349295</c:v>
                </c:pt>
                <c:pt idx="5051">
                  <c:v>69.385495148164395</c:v>
                </c:pt>
                <c:pt idx="5052">
                  <c:v>69.399232129979595</c:v>
                </c:pt>
                <c:pt idx="5053">
                  <c:v>69.412969111794695</c:v>
                </c:pt>
                <c:pt idx="5054">
                  <c:v>69.426706093609795</c:v>
                </c:pt>
                <c:pt idx="5055">
                  <c:v>69.440443075424895</c:v>
                </c:pt>
                <c:pt idx="5056">
                  <c:v>69.454180057239995</c:v>
                </c:pt>
                <c:pt idx="5057">
                  <c:v>69.467917039055195</c:v>
                </c:pt>
                <c:pt idx="5058">
                  <c:v>69.481654020870295</c:v>
                </c:pt>
                <c:pt idx="5059">
                  <c:v>69.495391002685395</c:v>
                </c:pt>
                <c:pt idx="5060">
                  <c:v>69.509127984500495</c:v>
                </c:pt>
                <c:pt idx="5061">
                  <c:v>69.522864966315595</c:v>
                </c:pt>
                <c:pt idx="5062">
                  <c:v>69.536601948130695</c:v>
                </c:pt>
                <c:pt idx="5063">
                  <c:v>69.550338929945895</c:v>
                </c:pt>
                <c:pt idx="5064">
                  <c:v>69.564075911760995</c:v>
                </c:pt>
                <c:pt idx="5065">
                  <c:v>69.577812893576095</c:v>
                </c:pt>
                <c:pt idx="5066">
                  <c:v>69.591549875391195</c:v>
                </c:pt>
                <c:pt idx="5067">
                  <c:v>69.605286857206295</c:v>
                </c:pt>
                <c:pt idx="5068">
                  <c:v>69.619023839021494</c:v>
                </c:pt>
                <c:pt idx="5069">
                  <c:v>69.632760820836594</c:v>
                </c:pt>
                <c:pt idx="5070">
                  <c:v>69.646497802651695</c:v>
                </c:pt>
                <c:pt idx="5071">
                  <c:v>69.660234784466795</c:v>
                </c:pt>
                <c:pt idx="5072">
                  <c:v>69.673971766281895</c:v>
                </c:pt>
                <c:pt idx="5073">
                  <c:v>69.687708748096995</c:v>
                </c:pt>
                <c:pt idx="5074">
                  <c:v>69.701445729912194</c:v>
                </c:pt>
                <c:pt idx="5075">
                  <c:v>69.715182711727294</c:v>
                </c:pt>
                <c:pt idx="5076">
                  <c:v>69.728919693542394</c:v>
                </c:pt>
                <c:pt idx="5077">
                  <c:v>69.742656675357495</c:v>
                </c:pt>
                <c:pt idx="5078">
                  <c:v>69.756393657172595</c:v>
                </c:pt>
                <c:pt idx="5079">
                  <c:v>69.770130638987794</c:v>
                </c:pt>
                <c:pt idx="5080">
                  <c:v>69.783867620802894</c:v>
                </c:pt>
                <c:pt idx="5081">
                  <c:v>69.797604602617994</c:v>
                </c:pt>
                <c:pt idx="5082">
                  <c:v>69.811341584433094</c:v>
                </c:pt>
                <c:pt idx="5083">
                  <c:v>69.825078566248195</c:v>
                </c:pt>
                <c:pt idx="5084">
                  <c:v>69.838815548063394</c:v>
                </c:pt>
                <c:pt idx="5085">
                  <c:v>69.852552529878494</c:v>
                </c:pt>
                <c:pt idx="5086">
                  <c:v>69.866289511693594</c:v>
                </c:pt>
                <c:pt idx="5087">
                  <c:v>69.880026493508694</c:v>
                </c:pt>
                <c:pt idx="5088">
                  <c:v>69.893763475323794</c:v>
                </c:pt>
                <c:pt idx="5089">
                  <c:v>69.907500457138894</c:v>
                </c:pt>
                <c:pt idx="5090">
                  <c:v>69.921237438954094</c:v>
                </c:pt>
                <c:pt idx="5091">
                  <c:v>69.934974420769194</c:v>
                </c:pt>
                <c:pt idx="5092">
                  <c:v>69.948711402584294</c:v>
                </c:pt>
                <c:pt idx="5093">
                  <c:v>69.962448384399394</c:v>
                </c:pt>
                <c:pt idx="5094">
                  <c:v>69.976185366214494</c:v>
                </c:pt>
                <c:pt idx="5095">
                  <c:v>69.989922348029694</c:v>
                </c:pt>
                <c:pt idx="5096">
                  <c:v>70.003659329844794</c:v>
                </c:pt>
                <c:pt idx="5097">
                  <c:v>70.017396311659894</c:v>
                </c:pt>
                <c:pt idx="5098">
                  <c:v>70.031133293474994</c:v>
                </c:pt>
                <c:pt idx="5099">
                  <c:v>70.044870275290094</c:v>
                </c:pt>
                <c:pt idx="5100">
                  <c:v>70.058607257105294</c:v>
                </c:pt>
                <c:pt idx="5101">
                  <c:v>70.072344238920394</c:v>
                </c:pt>
                <c:pt idx="5102">
                  <c:v>70.086081220735494</c:v>
                </c:pt>
                <c:pt idx="5103">
                  <c:v>70.099818202550594</c:v>
                </c:pt>
                <c:pt idx="5104">
                  <c:v>70.113555184365694</c:v>
                </c:pt>
                <c:pt idx="5105">
                  <c:v>70.127292166180794</c:v>
                </c:pt>
                <c:pt idx="5106">
                  <c:v>70.141029147995994</c:v>
                </c:pt>
                <c:pt idx="5107">
                  <c:v>70.154766129811094</c:v>
                </c:pt>
                <c:pt idx="5108">
                  <c:v>70.168503111626194</c:v>
                </c:pt>
                <c:pt idx="5109">
                  <c:v>70.182240093441294</c:v>
                </c:pt>
                <c:pt idx="5110">
                  <c:v>70.195977075256394</c:v>
                </c:pt>
                <c:pt idx="5111">
                  <c:v>70.209714057071594</c:v>
                </c:pt>
                <c:pt idx="5112">
                  <c:v>70.223451038886694</c:v>
                </c:pt>
                <c:pt idx="5113">
                  <c:v>70.237188020701794</c:v>
                </c:pt>
                <c:pt idx="5114">
                  <c:v>70.250925002516894</c:v>
                </c:pt>
                <c:pt idx="5115">
                  <c:v>70.264661984331994</c:v>
                </c:pt>
                <c:pt idx="5116">
                  <c:v>70.278398966147194</c:v>
                </c:pt>
                <c:pt idx="5117">
                  <c:v>70.292135947962294</c:v>
                </c:pt>
                <c:pt idx="5118">
                  <c:v>70.305872929777394</c:v>
                </c:pt>
                <c:pt idx="5119">
                  <c:v>70.319609911592494</c:v>
                </c:pt>
                <c:pt idx="5120">
                  <c:v>70.333346893407594</c:v>
                </c:pt>
                <c:pt idx="5121">
                  <c:v>70.347083875222694</c:v>
                </c:pt>
                <c:pt idx="5122">
                  <c:v>70.360820857037893</c:v>
                </c:pt>
                <c:pt idx="5123">
                  <c:v>70.374557838852994</c:v>
                </c:pt>
                <c:pt idx="5124">
                  <c:v>70.388294820668094</c:v>
                </c:pt>
                <c:pt idx="5125">
                  <c:v>70.402031802483194</c:v>
                </c:pt>
                <c:pt idx="5126">
                  <c:v>70.415768784298294</c:v>
                </c:pt>
                <c:pt idx="5127">
                  <c:v>70.429505766113493</c:v>
                </c:pt>
                <c:pt idx="5128">
                  <c:v>70.443242747928593</c:v>
                </c:pt>
                <c:pt idx="5129">
                  <c:v>70.456979729743693</c:v>
                </c:pt>
                <c:pt idx="5130">
                  <c:v>70.470716711558794</c:v>
                </c:pt>
                <c:pt idx="5131">
                  <c:v>70.484453693373894</c:v>
                </c:pt>
                <c:pt idx="5132">
                  <c:v>70.498190675189093</c:v>
                </c:pt>
                <c:pt idx="5133">
                  <c:v>70.511927657004193</c:v>
                </c:pt>
                <c:pt idx="5134">
                  <c:v>70.525664638819293</c:v>
                </c:pt>
                <c:pt idx="5135">
                  <c:v>70.539401620634393</c:v>
                </c:pt>
                <c:pt idx="5136">
                  <c:v>70.553138602449494</c:v>
                </c:pt>
                <c:pt idx="5137">
                  <c:v>70.566875584264594</c:v>
                </c:pt>
                <c:pt idx="5138">
                  <c:v>70.580612566079793</c:v>
                </c:pt>
                <c:pt idx="5139">
                  <c:v>70.594349547894893</c:v>
                </c:pt>
                <c:pt idx="5140">
                  <c:v>70.608086529709993</c:v>
                </c:pt>
                <c:pt idx="5141">
                  <c:v>70.621823511525093</c:v>
                </c:pt>
                <c:pt idx="5142">
                  <c:v>70.635560493340193</c:v>
                </c:pt>
                <c:pt idx="5143">
                  <c:v>70.649297475155393</c:v>
                </c:pt>
                <c:pt idx="5144">
                  <c:v>70.663034456970493</c:v>
                </c:pt>
                <c:pt idx="5145">
                  <c:v>70.676771438785593</c:v>
                </c:pt>
                <c:pt idx="5146">
                  <c:v>70.690508420600693</c:v>
                </c:pt>
                <c:pt idx="5147">
                  <c:v>70.704245402415793</c:v>
                </c:pt>
                <c:pt idx="5148">
                  <c:v>70.717982384230993</c:v>
                </c:pt>
                <c:pt idx="5149">
                  <c:v>70.731719366046093</c:v>
                </c:pt>
                <c:pt idx="5150">
                  <c:v>70.745456347861193</c:v>
                </c:pt>
                <c:pt idx="5151">
                  <c:v>70.759193329676293</c:v>
                </c:pt>
                <c:pt idx="5152">
                  <c:v>70.772930311491393</c:v>
                </c:pt>
                <c:pt idx="5153">
                  <c:v>70.786667293306493</c:v>
                </c:pt>
                <c:pt idx="5154">
                  <c:v>70.800404275121707</c:v>
                </c:pt>
                <c:pt idx="5155">
                  <c:v>70.814141256936793</c:v>
                </c:pt>
                <c:pt idx="5156">
                  <c:v>70.827878238751893</c:v>
                </c:pt>
                <c:pt idx="5157">
                  <c:v>70.841615220566993</c:v>
                </c:pt>
                <c:pt idx="5158">
                  <c:v>70.855352202382093</c:v>
                </c:pt>
                <c:pt idx="5159">
                  <c:v>70.869089184197307</c:v>
                </c:pt>
                <c:pt idx="5160">
                  <c:v>70.882826166012407</c:v>
                </c:pt>
                <c:pt idx="5161">
                  <c:v>70.896563147827493</c:v>
                </c:pt>
                <c:pt idx="5162">
                  <c:v>70.910300129642593</c:v>
                </c:pt>
                <c:pt idx="5163">
                  <c:v>70.924037111457693</c:v>
                </c:pt>
                <c:pt idx="5164">
                  <c:v>70.937774093272793</c:v>
                </c:pt>
                <c:pt idx="5165">
                  <c:v>70.951511075088007</c:v>
                </c:pt>
                <c:pt idx="5166">
                  <c:v>70.965248056903107</c:v>
                </c:pt>
                <c:pt idx="5167">
                  <c:v>70.978985038718207</c:v>
                </c:pt>
                <c:pt idx="5168">
                  <c:v>70.992722020533293</c:v>
                </c:pt>
                <c:pt idx="5169">
                  <c:v>71.006459002348393</c:v>
                </c:pt>
                <c:pt idx="5170">
                  <c:v>71.020195984163493</c:v>
                </c:pt>
                <c:pt idx="5171">
                  <c:v>71.033932965978707</c:v>
                </c:pt>
                <c:pt idx="5172">
                  <c:v>71.047669947793807</c:v>
                </c:pt>
                <c:pt idx="5173">
                  <c:v>71.061406929608907</c:v>
                </c:pt>
                <c:pt idx="5174">
                  <c:v>71.075143911423993</c:v>
                </c:pt>
                <c:pt idx="5175">
                  <c:v>71.088880893239093</c:v>
                </c:pt>
                <c:pt idx="5176">
                  <c:v>71.102617875054307</c:v>
                </c:pt>
                <c:pt idx="5177">
                  <c:v>71.116354856869407</c:v>
                </c:pt>
                <c:pt idx="5178">
                  <c:v>71.130091838684507</c:v>
                </c:pt>
                <c:pt idx="5179">
                  <c:v>71.143828820499607</c:v>
                </c:pt>
                <c:pt idx="5180">
                  <c:v>71.157565802314707</c:v>
                </c:pt>
                <c:pt idx="5181">
                  <c:v>71.171302784129907</c:v>
                </c:pt>
                <c:pt idx="5182">
                  <c:v>71.185039765945007</c:v>
                </c:pt>
                <c:pt idx="5183">
                  <c:v>71.198776747760107</c:v>
                </c:pt>
                <c:pt idx="5184">
                  <c:v>71.212513729575207</c:v>
                </c:pt>
                <c:pt idx="5185">
                  <c:v>71.226250711390307</c:v>
                </c:pt>
                <c:pt idx="5186">
                  <c:v>71.239987693205407</c:v>
                </c:pt>
                <c:pt idx="5187">
                  <c:v>71.253724675020607</c:v>
                </c:pt>
                <c:pt idx="5188">
                  <c:v>71.267461656835707</c:v>
                </c:pt>
                <c:pt idx="5189">
                  <c:v>71.281198638650807</c:v>
                </c:pt>
                <c:pt idx="5190">
                  <c:v>71.294935620465907</c:v>
                </c:pt>
                <c:pt idx="5191">
                  <c:v>71.308672602281007</c:v>
                </c:pt>
                <c:pt idx="5192">
                  <c:v>71.322409584096206</c:v>
                </c:pt>
                <c:pt idx="5193">
                  <c:v>71.336146565911307</c:v>
                </c:pt>
                <c:pt idx="5194">
                  <c:v>71.349883547726407</c:v>
                </c:pt>
                <c:pt idx="5195">
                  <c:v>71.363620529541507</c:v>
                </c:pt>
                <c:pt idx="5196">
                  <c:v>71.377357511356607</c:v>
                </c:pt>
                <c:pt idx="5197">
                  <c:v>71.391094493171806</c:v>
                </c:pt>
                <c:pt idx="5198">
                  <c:v>71.404831474986906</c:v>
                </c:pt>
                <c:pt idx="5199">
                  <c:v>71.418568456802006</c:v>
                </c:pt>
                <c:pt idx="5200">
                  <c:v>71.432305438617107</c:v>
                </c:pt>
                <c:pt idx="5201">
                  <c:v>71.446042420432207</c:v>
                </c:pt>
                <c:pt idx="5202">
                  <c:v>71.459779402247307</c:v>
                </c:pt>
                <c:pt idx="5203">
                  <c:v>71.473516384062506</c:v>
                </c:pt>
                <c:pt idx="5204">
                  <c:v>71.487253365877606</c:v>
                </c:pt>
                <c:pt idx="5205">
                  <c:v>71.500990347692706</c:v>
                </c:pt>
                <c:pt idx="5206">
                  <c:v>71.514727329507807</c:v>
                </c:pt>
                <c:pt idx="5207">
                  <c:v>71.528464311322907</c:v>
                </c:pt>
                <c:pt idx="5208">
                  <c:v>71.542201293138106</c:v>
                </c:pt>
                <c:pt idx="5209">
                  <c:v>71.555938274953206</c:v>
                </c:pt>
                <c:pt idx="5210">
                  <c:v>71.569675256768306</c:v>
                </c:pt>
                <c:pt idx="5211">
                  <c:v>71.583412238583406</c:v>
                </c:pt>
                <c:pt idx="5212">
                  <c:v>71.597149220398506</c:v>
                </c:pt>
                <c:pt idx="5213">
                  <c:v>71.610886202213706</c:v>
                </c:pt>
                <c:pt idx="5214">
                  <c:v>71.624623184028806</c:v>
                </c:pt>
                <c:pt idx="5215">
                  <c:v>71.638360165843906</c:v>
                </c:pt>
                <c:pt idx="5216">
                  <c:v>71.652097147659006</c:v>
                </c:pt>
                <c:pt idx="5217">
                  <c:v>71.665834129474106</c:v>
                </c:pt>
                <c:pt idx="5218">
                  <c:v>71.679571111289206</c:v>
                </c:pt>
                <c:pt idx="5219">
                  <c:v>71.693308093104406</c:v>
                </c:pt>
                <c:pt idx="5220">
                  <c:v>71.707045074919506</c:v>
                </c:pt>
                <c:pt idx="5221">
                  <c:v>71.720782056734606</c:v>
                </c:pt>
                <c:pt idx="5222">
                  <c:v>71.734519038549706</c:v>
                </c:pt>
                <c:pt idx="5223">
                  <c:v>71.748256020364806</c:v>
                </c:pt>
                <c:pt idx="5224">
                  <c:v>71.761993002180006</c:v>
                </c:pt>
                <c:pt idx="5225">
                  <c:v>71.775729983995106</c:v>
                </c:pt>
                <c:pt idx="5226">
                  <c:v>71.789466965810206</c:v>
                </c:pt>
                <c:pt idx="5227">
                  <c:v>71.803203947625306</c:v>
                </c:pt>
                <c:pt idx="5228">
                  <c:v>71.816940929440406</c:v>
                </c:pt>
                <c:pt idx="5229">
                  <c:v>71.830677911255606</c:v>
                </c:pt>
                <c:pt idx="5230">
                  <c:v>71.844414893070706</c:v>
                </c:pt>
                <c:pt idx="5231">
                  <c:v>71.858151874885806</c:v>
                </c:pt>
                <c:pt idx="5232">
                  <c:v>71.871888856700906</c:v>
                </c:pt>
                <c:pt idx="5233">
                  <c:v>71.885625838516006</c:v>
                </c:pt>
                <c:pt idx="5234">
                  <c:v>71.899362820331106</c:v>
                </c:pt>
                <c:pt idx="5235">
                  <c:v>71.913099802146306</c:v>
                </c:pt>
                <c:pt idx="5236">
                  <c:v>71.926836783961406</c:v>
                </c:pt>
                <c:pt idx="5237">
                  <c:v>71.940573765776506</c:v>
                </c:pt>
                <c:pt idx="5238">
                  <c:v>71.954310747591606</c:v>
                </c:pt>
                <c:pt idx="5239">
                  <c:v>71.968047729406706</c:v>
                </c:pt>
                <c:pt idx="5240">
                  <c:v>71.981784711221906</c:v>
                </c:pt>
                <c:pt idx="5241">
                  <c:v>71.995521693037006</c:v>
                </c:pt>
                <c:pt idx="5242">
                  <c:v>72.009258674852106</c:v>
                </c:pt>
                <c:pt idx="5243">
                  <c:v>72.022995656667206</c:v>
                </c:pt>
                <c:pt idx="5244">
                  <c:v>72.036732638482306</c:v>
                </c:pt>
                <c:pt idx="5245">
                  <c:v>72.050469620297505</c:v>
                </c:pt>
                <c:pt idx="5246">
                  <c:v>72.064206602112606</c:v>
                </c:pt>
                <c:pt idx="5247">
                  <c:v>72.077943583927706</c:v>
                </c:pt>
                <c:pt idx="5248">
                  <c:v>72.091680565742806</c:v>
                </c:pt>
                <c:pt idx="5249">
                  <c:v>72.105417547557906</c:v>
                </c:pt>
                <c:pt idx="5250">
                  <c:v>72.119154529373006</c:v>
                </c:pt>
                <c:pt idx="5251">
                  <c:v>72.132891511188205</c:v>
                </c:pt>
                <c:pt idx="5252">
                  <c:v>72.146628493003305</c:v>
                </c:pt>
                <c:pt idx="5253">
                  <c:v>72.160365474818406</c:v>
                </c:pt>
                <c:pt idx="5254">
                  <c:v>72.174102456633506</c:v>
                </c:pt>
                <c:pt idx="5255">
                  <c:v>72.187839438448606</c:v>
                </c:pt>
                <c:pt idx="5256">
                  <c:v>72.201576420263805</c:v>
                </c:pt>
                <c:pt idx="5257">
                  <c:v>72.215313402078905</c:v>
                </c:pt>
                <c:pt idx="5258">
                  <c:v>72.229050383894005</c:v>
                </c:pt>
                <c:pt idx="5259">
                  <c:v>72.242787365709106</c:v>
                </c:pt>
                <c:pt idx="5260">
                  <c:v>72.256524347524206</c:v>
                </c:pt>
                <c:pt idx="5261">
                  <c:v>72.270261329339405</c:v>
                </c:pt>
                <c:pt idx="5262">
                  <c:v>72.283998311154505</c:v>
                </c:pt>
                <c:pt idx="5263">
                  <c:v>72.297735292969605</c:v>
                </c:pt>
                <c:pt idx="5264">
                  <c:v>72.311472274784705</c:v>
                </c:pt>
                <c:pt idx="5265">
                  <c:v>72.325209256599805</c:v>
                </c:pt>
                <c:pt idx="5266">
                  <c:v>72.338946238414906</c:v>
                </c:pt>
                <c:pt idx="5267">
                  <c:v>72.352683220230105</c:v>
                </c:pt>
                <c:pt idx="5268">
                  <c:v>72.366420202045205</c:v>
                </c:pt>
                <c:pt idx="5269">
                  <c:v>72.380157183860305</c:v>
                </c:pt>
                <c:pt idx="5270">
                  <c:v>72.393894165675405</c:v>
                </c:pt>
                <c:pt idx="5271">
                  <c:v>72.407631147490505</c:v>
                </c:pt>
                <c:pt idx="5272">
                  <c:v>72.421368129305705</c:v>
                </c:pt>
                <c:pt idx="5273">
                  <c:v>72.435105111120805</c:v>
                </c:pt>
                <c:pt idx="5274">
                  <c:v>72.448842092935905</c:v>
                </c:pt>
                <c:pt idx="5275">
                  <c:v>72.462579074751005</c:v>
                </c:pt>
                <c:pt idx="5276">
                  <c:v>72.476316056566105</c:v>
                </c:pt>
                <c:pt idx="5277">
                  <c:v>72.490053038381205</c:v>
                </c:pt>
                <c:pt idx="5278">
                  <c:v>72.503790020196405</c:v>
                </c:pt>
                <c:pt idx="5279">
                  <c:v>72.517527002011505</c:v>
                </c:pt>
                <c:pt idx="5280">
                  <c:v>72.531263983826605</c:v>
                </c:pt>
                <c:pt idx="5281">
                  <c:v>72.545000965641705</c:v>
                </c:pt>
                <c:pt idx="5282">
                  <c:v>72.558737947456805</c:v>
                </c:pt>
                <c:pt idx="5283">
                  <c:v>72.572474929272005</c:v>
                </c:pt>
                <c:pt idx="5284">
                  <c:v>72.586211911087105</c:v>
                </c:pt>
                <c:pt idx="5285">
                  <c:v>72.599948892902205</c:v>
                </c:pt>
                <c:pt idx="5286">
                  <c:v>72.613685874717305</c:v>
                </c:pt>
                <c:pt idx="5287">
                  <c:v>72.627422856532405</c:v>
                </c:pt>
                <c:pt idx="5288">
                  <c:v>72.641159838347605</c:v>
                </c:pt>
                <c:pt idx="5289">
                  <c:v>72.654896820162705</c:v>
                </c:pt>
                <c:pt idx="5290">
                  <c:v>72.668633801977805</c:v>
                </c:pt>
                <c:pt idx="5291">
                  <c:v>72.682370783792905</c:v>
                </c:pt>
                <c:pt idx="5292">
                  <c:v>72.696107765608005</c:v>
                </c:pt>
                <c:pt idx="5293">
                  <c:v>72.709844747423105</c:v>
                </c:pt>
                <c:pt idx="5294">
                  <c:v>72.723581729238305</c:v>
                </c:pt>
                <c:pt idx="5295">
                  <c:v>72.737318711053405</c:v>
                </c:pt>
                <c:pt idx="5296">
                  <c:v>72.751055692868505</c:v>
                </c:pt>
                <c:pt idx="5297">
                  <c:v>72.764792674683605</c:v>
                </c:pt>
                <c:pt idx="5298">
                  <c:v>72.778529656498705</c:v>
                </c:pt>
                <c:pt idx="5299">
                  <c:v>72.792266638313905</c:v>
                </c:pt>
                <c:pt idx="5300">
                  <c:v>72.806003620129005</c:v>
                </c:pt>
                <c:pt idx="5301">
                  <c:v>72.819740601944105</c:v>
                </c:pt>
                <c:pt idx="5302">
                  <c:v>72.833477583759205</c:v>
                </c:pt>
                <c:pt idx="5303">
                  <c:v>72.847214565574305</c:v>
                </c:pt>
                <c:pt idx="5304">
                  <c:v>72.860951547389504</c:v>
                </c:pt>
                <c:pt idx="5305">
                  <c:v>72.874688529204604</c:v>
                </c:pt>
                <c:pt idx="5306">
                  <c:v>72.888425511019705</c:v>
                </c:pt>
                <c:pt idx="5307">
                  <c:v>72.902162492834805</c:v>
                </c:pt>
                <c:pt idx="5308">
                  <c:v>72.915899474649905</c:v>
                </c:pt>
                <c:pt idx="5309">
                  <c:v>72.929636456465005</c:v>
                </c:pt>
                <c:pt idx="5310">
                  <c:v>72.943373438280204</c:v>
                </c:pt>
                <c:pt idx="5311">
                  <c:v>72.957110420095304</c:v>
                </c:pt>
                <c:pt idx="5312">
                  <c:v>72.970847401910405</c:v>
                </c:pt>
                <c:pt idx="5313">
                  <c:v>72.984584383725505</c:v>
                </c:pt>
                <c:pt idx="5314">
                  <c:v>72.998321365540605</c:v>
                </c:pt>
                <c:pt idx="5315">
                  <c:v>73.012058347355804</c:v>
                </c:pt>
                <c:pt idx="5316">
                  <c:v>73.025795329170904</c:v>
                </c:pt>
                <c:pt idx="5317">
                  <c:v>73.039532310986004</c:v>
                </c:pt>
                <c:pt idx="5318">
                  <c:v>73.053269292801104</c:v>
                </c:pt>
                <c:pt idx="5319">
                  <c:v>73.067006274616205</c:v>
                </c:pt>
                <c:pt idx="5320">
                  <c:v>73.080743256431404</c:v>
                </c:pt>
                <c:pt idx="5321">
                  <c:v>73.094480238246504</c:v>
                </c:pt>
                <c:pt idx="5322">
                  <c:v>73.108217220061604</c:v>
                </c:pt>
                <c:pt idx="5323">
                  <c:v>73.121954201876704</c:v>
                </c:pt>
                <c:pt idx="5324">
                  <c:v>73.135691183691804</c:v>
                </c:pt>
                <c:pt idx="5325">
                  <c:v>73.149428165506905</c:v>
                </c:pt>
                <c:pt idx="5326">
                  <c:v>73.163165147322104</c:v>
                </c:pt>
                <c:pt idx="5327">
                  <c:v>73.176902129137204</c:v>
                </c:pt>
                <c:pt idx="5328">
                  <c:v>73.190639110952304</c:v>
                </c:pt>
                <c:pt idx="5329">
                  <c:v>73.204376092767404</c:v>
                </c:pt>
                <c:pt idx="5330">
                  <c:v>73.218113074582504</c:v>
                </c:pt>
                <c:pt idx="5331">
                  <c:v>73.231850056397704</c:v>
                </c:pt>
                <c:pt idx="5332">
                  <c:v>73.245587038212804</c:v>
                </c:pt>
                <c:pt idx="5333">
                  <c:v>73.259324020027904</c:v>
                </c:pt>
                <c:pt idx="5334">
                  <c:v>73.273061001843004</c:v>
                </c:pt>
                <c:pt idx="5335">
                  <c:v>73.286797983658104</c:v>
                </c:pt>
                <c:pt idx="5336">
                  <c:v>73.300534965473304</c:v>
                </c:pt>
                <c:pt idx="5337">
                  <c:v>73.314271947288404</c:v>
                </c:pt>
                <c:pt idx="5338">
                  <c:v>73.328008929103504</c:v>
                </c:pt>
                <c:pt idx="5339">
                  <c:v>73.341745910918604</c:v>
                </c:pt>
                <c:pt idx="5340">
                  <c:v>73.355482892733704</c:v>
                </c:pt>
                <c:pt idx="5341">
                  <c:v>73.369219874548804</c:v>
                </c:pt>
                <c:pt idx="5342">
                  <c:v>73.382956856364004</c:v>
                </c:pt>
                <c:pt idx="5343">
                  <c:v>73.396693838179104</c:v>
                </c:pt>
                <c:pt idx="5344">
                  <c:v>73.410430819994204</c:v>
                </c:pt>
                <c:pt idx="5345">
                  <c:v>73.424167801809304</c:v>
                </c:pt>
                <c:pt idx="5346">
                  <c:v>73.437904783624404</c:v>
                </c:pt>
                <c:pt idx="5347">
                  <c:v>73.451641765439604</c:v>
                </c:pt>
                <c:pt idx="5348">
                  <c:v>73.465378747254704</c:v>
                </c:pt>
                <c:pt idx="5349">
                  <c:v>73.479115729069804</c:v>
                </c:pt>
                <c:pt idx="5350">
                  <c:v>73.492852710884904</c:v>
                </c:pt>
                <c:pt idx="5351">
                  <c:v>73.506589692700004</c:v>
                </c:pt>
                <c:pt idx="5352">
                  <c:v>73.520326674515204</c:v>
                </c:pt>
                <c:pt idx="5353">
                  <c:v>73.534063656330304</c:v>
                </c:pt>
                <c:pt idx="5354">
                  <c:v>73.547800638145404</c:v>
                </c:pt>
                <c:pt idx="5355">
                  <c:v>73.561537619960504</c:v>
                </c:pt>
                <c:pt idx="5356">
                  <c:v>73.575274601775604</c:v>
                </c:pt>
                <c:pt idx="5357">
                  <c:v>73.589011583590704</c:v>
                </c:pt>
                <c:pt idx="5358">
                  <c:v>73.602748565405903</c:v>
                </c:pt>
                <c:pt idx="5359">
                  <c:v>73.616485547221004</c:v>
                </c:pt>
                <c:pt idx="5360">
                  <c:v>73.630222529036104</c:v>
                </c:pt>
                <c:pt idx="5361">
                  <c:v>73.643959510851204</c:v>
                </c:pt>
                <c:pt idx="5362">
                  <c:v>73.657696492666304</c:v>
                </c:pt>
                <c:pt idx="5363">
                  <c:v>73.671433474481503</c:v>
                </c:pt>
                <c:pt idx="5364">
                  <c:v>73.685170456296603</c:v>
                </c:pt>
                <c:pt idx="5365">
                  <c:v>73.698907438111704</c:v>
                </c:pt>
                <c:pt idx="5366">
                  <c:v>73.712644419926804</c:v>
                </c:pt>
                <c:pt idx="5367">
                  <c:v>73.726381401741904</c:v>
                </c:pt>
                <c:pt idx="5368">
                  <c:v>73.740118383557103</c:v>
                </c:pt>
                <c:pt idx="5369">
                  <c:v>73.753855365372203</c:v>
                </c:pt>
                <c:pt idx="5370">
                  <c:v>73.767592347187303</c:v>
                </c:pt>
                <c:pt idx="5371">
                  <c:v>73.781329329002403</c:v>
                </c:pt>
                <c:pt idx="5372">
                  <c:v>73.795066310817504</c:v>
                </c:pt>
                <c:pt idx="5373">
                  <c:v>73.808803292632604</c:v>
                </c:pt>
                <c:pt idx="5374">
                  <c:v>73.822540274447803</c:v>
                </c:pt>
                <c:pt idx="5375">
                  <c:v>73.836277256262903</c:v>
                </c:pt>
                <c:pt idx="5376">
                  <c:v>73.850014238078003</c:v>
                </c:pt>
                <c:pt idx="5377">
                  <c:v>73.863751219893103</c:v>
                </c:pt>
                <c:pt idx="5378">
                  <c:v>73.877488201708204</c:v>
                </c:pt>
                <c:pt idx="5379">
                  <c:v>73.891225183523403</c:v>
                </c:pt>
                <c:pt idx="5380">
                  <c:v>73.904962165338503</c:v>
                </c:pt>
                <c:pt idx="5381">
                  <c:v>73.918699147153603</c:v>
                </c:pt>
                <c:pt idx="5382">
                  <c:v>73.932436128968703</c:v>
                </c:pt>
                <c:pt idx="5383">
                  <c:v>73.946173110783803</c:v>
                </c:pt>
                <c:pt idx="5384">
                  <c:v>73.959910092598903</c:v>
                </c:pt>
                <c:pt idx="5385">
                  <c:v>73.973647074414103</c:v>
                </c:pt>
                <c:pt idx="5386">
                  <c:v>73.987384056229203</c:v>
                </c:pt>
                <c:pt idx="5387">
                  <c:v>74.001121038044303</c:v>
                </c:pt>
                <c:pt idx="5388">
                  <c:v>74.014858019859403</c:v>
                </c:pt>
                <c:pt idx="5389">
                  <c:v>74.028595001674503</c:v>
                </c:pt>
                <c:pt idx="5390">
                  <c:v>74.042331983489703</c:v>
                </c:pt>
                <c:pt idx="5391">
                  <c:v>74.056068965304803</c:v>
                </c:pt>
                <c:pt idx="5392">
                  <c:v>74.069805947119903</c:v>
                </c:pt>
                <c:pt idx="5393">
                  <c:v>74.083542928935003</c:v>
                </c:pt>
                <c:pt idx="5394">
                  <c:v>74.097279910750103</c:v>
                </c:pt>
                <c:pt idx="5395">
                  <c:v>74.111016892565303</c:v>
                </c:pt>
                <c:pt idx="5396">
                  <c:v>74.124753874380403</c:v>
                </c:pt>
                <c:pt idx="5397">
                  <c:v>74.138490856195503</c:v>
                </c:pt>
                <c:pt idx="5398">
                  <c:v>74.152227838010603</c:v>
                </c:pt>
                <c:pt idx="5399">
                  <c:v>74.165964819825703</c:v>
                </c:pt>
                <c:pt idx="5400">
                  <c:v>74.179701801640803</c:v>
                </c:pt>
                <c:pt idx="5401">
                  <c:v>74.193438783456003</c:v>
                </c:pt>
                <c:pt idx="5402">
                  <c:v>74.207175765271103</c:v>
                </c:pt>
                <c:pt idx="5403">
                  <c:v>74.220912747086203</c:v>
                </c:pt>
                <c:pt idx="5404">
                  <c:v>74.234649728901303</c:v>
                </c:pt>
                <c:pt idx="5405">
                  <c:v>74.248386710716403</c:v>
                </c:pt>
                <c:pt idx="5406">
                  <c:v>74.262123692531603</c:v>
                </c:pt>
                <c:pt idx="5407">
                  <c:v>74.275860674346703</c:v>
                </c:pt>
                <c:pt idx="5408">
                  <c:v>74.289597656161803</c:v>
                </c:pt>
                <c:pt idx="5409">
                  <c:v>74.303334637976903</c:v>
                </c:pt>
                <c:pt idx="5410">
                  <c:v>74.317071619792003</c:v>
                </c:pt>
                <c:pt idx="5411">
                  <c:v>74.330808601607202</c:v>
                </c:pt>
                <c:pt idx="5412">
                  <c:v>74.344545583422303</c:v>
                </c:pt>
                <c:pt idx="5413">
                  <c:v>74.358282565237403</c:v>
                </c:pt>
                <c:pt idx="5414">
                  <c:v>74.372019547052503</c:v>
                </c:pt>
                <c:pt idx="5415">
                  <c:v>74.385756528867603</c:v>
                </c:pt>
                <c:pt idx="5416">
                  <c:v>74.399493510682703</c:v>
                </c:pt>
                <c:pt idx="5417">
                  <c:v>74.413230492497902</c:v>
                </c:pt>
                <c:pt idx="5418">
                  <c:v>74.426967474313003</c:v>
                </c:pt>
                <c:pt idx="5419">
                  <c:v>74.440704456128103</c:v>
                </c:pt>
                <c:pt idx="5420">
                  <c:v>74.454441437943203</c:v>
                </c:pt>
                <c:pt idx="5421">
                  <c:v>74.468178419758303</c:v>
                </c:pt>
                <c:pt idx="5422">
                  <c:v>74.481915401573502</c:v>
                </c:pt>
                <c:pt idx="5423">
                  <c:v>74.495652383388602</c:v>
                </c:pt>
                <c:pt idx="5424">
                  <c:v>74.509389365203702</c:v>
                </c:pt>
                <c:pt idx="5425">
                  <c:v>74.523126347018803</c:v>
                </c:pt>
                <c:pt idx="5426">
                  <c:v>74.536863328833903</c:v>
                </c:pt>
                <c:pt idx="5427">
                  <c:v>74.550600310649102</c:v>
                </c:pt>
                <c:pt idx="5428">
                  <c:v>74.564337292464202</c:v>
                </c:pt>
                <c:pt idx="5429">
                  <c:v>74.578074274279302</c:v>
                </c:pt>
                <c:pt idx="5430">
                  <c:v>74.591811256094402</c:v>
                </c:pt>
                <c:pt idx="5431">
                  <c:v>74.605548237909503</c:v>
                </c:pt>
                <c:pt idx="5432">
                  <c:v>74.619285219724603</c:v>
                </c:pt>
                <c:pt idx="5433">
                  <c:v>74.633022201539802</c:v>
                </c:pt>
                <c:pt idx="5434">
                  <c:v>74.646759183354902</c:v>
                </c:pt>
                <c:pt idx="5435">
                  <c:v>74.660496165170002</c:v>
                </c:pt>
                <c:pt idx="5436">
                  <c:v>74.674233146985102</c:v>
                </c:pt>
                <c:pt idx="5437">
                  <c:v>74.687970128800202</c:v>
                </c:pt>
                <c:pt idx="5438">
                  <c:v>74.701707110615402</c:v>
                </c:pt>
                <c:pt idx="5439">
                  <c:v>74.715444092430502</c:v>
                </c:pt>
                <c:pt idx="5440">
                  <c:v>74.729181074245602</c:v>
                </c:pt>
                <c:pt idx="5441">
                  <c:v>74.742918056060702</c:v>
                </c:pt>
                <c:pt idx="5442">
                  <c:v>74.756655037875802</c:v>
                </c:pt>
                <c:pt idx="5443">
                  <c:v>74.770392019691002</c:v>
                </c:pt>
                <c:pt idx="5444">
                  <c:v>74.784129001506102</c:v>
                </c:pt>
                <c:pt idx="5445">
                  <c:v>74.797865983321202</c:v>
                </c:pt>
                <c:pt idx="5446">
                  <c:v>74.811602965136302</c:v>
                </c:pt>
                <c:pt idx="5447">
                  <c:v>74.825339946951402</c:v>
                </c:pt>
                <c:pt idx="5448">
                  <c:v>74.839076928766502</c:v>
                </c:pt>
                <c:pt idx="5449">
                  <c:v>74.852813910581702</c:v>
                </c:pt>
                <c:pt idx="5450">
                  <c:v>74.866550892396802</c:v>
                </c:pt>
                <c:pt idx="5451">
                  <c:v>74.880287874211902</c:v>
                </c:pt>
                <c:pt idx="5452">
                  <c:v>74.894024856027002</c:v>
                </c:pt>
                <c:pt idx="5453">
                  <c:v>74.907761837842102</c:v>
                </c:pt>
                <c:pt idx="5454">
                  <c:v>74.921498819657302</c:v>
                </c:pt>
                <c:pt idx="5455">
                  <c:v>74.935235801472402</c:v>
                </c:pt>
                <c:pt idx="5456">
                  <c:v>74.948972783287502</c:v>
                </c:pt>
                <c:pt idx="5457">
                  <c:v>74.962709765102602</c:v>
                </c:pt>
                <c:pt idx="5458">
                  <c:v>74.976446746917702</c:v>
                </c:pt>
                <c:pt idx="5459">
                  <c:v>74.990183728732902</c:v>
                </c:pt>
                <c:pt idx="5460">
                  <c:v>75.003920710548002</c:v>
                </c:pt>
                <c:pt idx="5461">
                  <c:v>75.017657692363102</c:v>
                </c:pt>
                <c:pt idx="5462">
                  <c:v>75.031394674178202</c:v>
                </c:pt>
                <c:pt idx="5463">
                  <c:v>75.045131655993302</c:v>
                </c:pt>
                <c:pt idx="5464">
                  <c:v>75.058868637808402</c:v>
                </c:pt>
              </c:numCache>
            </c:numRef>
          </c:xVal>
          <c:yVal>
            <c:numRef>
              <c:f>'без дульного тормоза'!$B$3:$HBF$3</c:f>
              <c:numCache>
                <c:formatCode>General</c:formatCode>
                <c:ptCount val="5465"/>
                <c:pt idx="0">
                  <c:v>-1.08090995596945E-3</c:v>
                </c:pt>
                <c:pt idx="1">
                  <c:v>-1.0809099392647601E-3</c:v>
                </c:pt>
                <c:pt idx="2">
                  <c:v>-1.0809099223556601E-3</c:v>
                </c:pt>
                <c:pt idx="3">
                  <c:v>-1.08090990566795E-3</c:v>
                </c:pt>
                <c:pt idx="4">
                  <c:v>-1.0809098891512499E-3</c:v>
                </c:pt>
                <c:pt idx="5">
                  <c:v>-1.08090987278029E-3</c:v>
                </c:pt>
                <c:pt idx="6">
                  <c:v>-1.0809098565370699E-3</c:v>
                </c:pt>
                <c:pt idx="7">
                  <c:v>-1.0809098404041199E-3</c:v>
                </c:pt>
                <c:pt idx="8">
                  <c:v>-1.0809098243645501E-3</c:v>
                </c:pt>
                <c:pt idx="9">
                  <c:v>-1.08090980840834E-3</c:v>
                </c:pt>
                <c:pt idx="10">
                  <c:v>-1.0809097925313399E-3</c:v>
                </c:pt>
                <c:pt idx="11">
                  <c:v>-1.08090977672577E-3</c:v>
                </c:pt>
                <c:pt idx="12">
                  <c:v>-1.08090976097679E-3</c:v>
                </c:pt>
                <c:pt idx="13">
                  <c:v>-1.0809097452701799E-3</c:v>
                </c:pt>
                <c:pt idx="14">
                  <c:v>-1.0809097296016199E-3</c:v>
                </c:pt>
                <c:pt idx="15">
                  <c:v>-1.0809097139781901E-3</c:v>
                </c:pt>
                <c:pt idx="16">
                  <c:v>-1.08090969841011E-3</c:v>
                </c:pt>
                <c:pt idx="17">
                  <c:v>-1.0809096828921199E-3</c:v>
                </c:pt>
                <c:pt idx="18">
                  <c:v>-1.08090966739066E-3</c:v>
                </c:pt>
                <c:pt idx="19">
                  <c:v>-1.0809096519037E-3</c:v>
                </c:pt>
                <c:pt idx="20">
                  <c:v>-1.0809096366362499E-3</c:v>
                </c:pt>
                <c:pt idx="21">
                  <c:v>-1.0809096220501099E-3</c:v>
                </c:pt>
                <c:pt idx="22">
                  <c:v>-1.0809096082212001E-3</c:v>
                </c:pt>
                <c:pt idx="23">
                  <c:v>-1.0809095934422399E-3</c:v>
                </c:pt>
                <c:pt idx="24">
                  <c:v>-1.0809095737339899E-3</c:v>
                </c:pt>
                <c:pt idx="25">
                  <c:v>-1.08090954609844E-3</c:v>
                </c:pt>
                <c:pt idx="26">
                  <c:v>-1.08090951584394E-3</c:v>
                </c:pt>
                <c:pt idx="27">
                  <c:v>-1.0809095020500601E-3</c:v>
                </c:pt>
                <c:pt idx="28">
                  <c:v>-1.08090953110394E-3</c:v>
                </c:pt>
                <c:pt idx="29">
                  <c:v>-1.0809096136798E-3</c:v>
                </c:pt>
                <c:pt idx="30">
                  <c:v>-1.08090971598994E-3</c:v>
                </c:pt>
                <c:pt idx="31">
                  <c:v>-1.080909748698E-3</c:v>
                </c:pt>
                <c:pt idx="32">
                  <c:v>-1.0809095907876099E-3</c:v>
                </c:pt>
                <c:pt idx="33">
                  <c:v>-1.0809091573066099E-3</c:v>
                </c:pt>
                <c:pt idx="34">
                  <c:v>-1.0809084931977101E-3</c:v>
                </c:pt>
                <c:pt idx="35">
                  <c:v>-1.0809078136002001E-3</c:v>
                </c:pt>
                <c:pt idx="36">
                  <c:v>-1.08090745581192E-3</c:v>
                </c:pt>
                <c:pt idx="37">
                  <c:v>-1.0809077701438401E-3</c:v>
                </c:pt>
                <c:pt idx="38">
                  <c:v>-1.0809089642897401E-3</c:v>
                </c:pt>
                <c:pt idx="39">
                  <c:v>-1.0809109622908499E-3</c:v>
                </c:pt>
                <c:pt idx="40">
                  <c:v>-1.0809133624148999E-3</c:v>
                </c:pt>
                <c:pt idx="41">
                  <c:v>-1.0809155052622899E-3</c:v>
                </c:pt>
                <c:pt idx="42">
                  <c:v>-1.0809166267616199E-3</c:v>
                </c:pt>
                <c:pt idx="43">
                  <c:v>-1.08091605977406E-3</c:v>
                </c:pt>
                <c:pt idx="44">
                  <c:v>-1.0809134252706E-3</c:v>
                </c:pt>
                <c:pt idx="45">
                  <c:v>-1.0809087604220699E-3</c:v>
                </c:pt>
                <c:pt idx="46">
                  <c:v>-1.0809025525844701E-3</c:v>
                </c:pt>
                <c:pt idx="47">
                  <c:v>-1.0808956739105299E-3</c:v>
                </c:pt>
                <c:pt idx="48">
                  <c:v>-1.0808892365273201E-3</c:v>
                </c:pt>
                <c:pt idx="49">
                  <c:v>-1.0808844034347E-3</c:v>
                </c:pt>
                <c:pt idx="50">
                  <c:v>-1.08088219534054E-3</c:v>
                </c:pt>
                <c:pt idx="51">
                  <c:v>-1.0808833290818201E-3</c:v>
                </c:pt>
                <c:pt idx="52">
                  <c:v>-1.0808881117027899E-3</c:v>
                </c:pt>
                <c:pt idx="53">
                  <c:v>-1.0808964007548701E-3</c:v>
                </c:pt>
                <c:pt idx="54">
                  <c:v>-1.0809076287715499E-3</c:v>
                </c:pt>
                <c:pt idx="55">
                  <c:v>-1.0809208802400501E-3</c:v>
                </c:pt>
                <c:pt idx="56">
                  <c:v>-1.08093500386627E-3</c:v>
                </c:pt>
                <c:pt idx="57">
                  <c:v>-1.08094874121883E-3</c:v>
                </c:pt>
                <c:pt idx="58">
                  <c:v>-1.08096085419829E-3</c:v>
                </c:pt>
                <c:pt idx="59">
                  <c:v>-1.0809702372583799E-3</c:v>
                </c:pt>
                <c:pt idx="60">
                  <c:v>-1.08097600486349E-3</c:v>
                </c:pt>
                <c:pt idx="61">
                  <c:v>-1.0809775493246601E-3</c:v>
                </c:pt>
                <c:pt idx="62">
                  <c:v>-1.0809745682891401E-3</c:v>
                </c:pt>
                <c:pt idx="63">
                  <c:v>-1.0809670644443699E-3</c:v>
                </c:pt>
                <c:pt idx="64">
                  <c:v>-1.0809553221814701E-3</c:v>
                </c:pt>
                <c:pt idx="65">
                  <c:v>-1.08093986705431E-3</c:v>
                </c:pt>
                <c:pt idx="66">
                  <c:v>-1.0809214141133401E-3</c:v>
                </c:pt>
                <c:pt idx="67">
                  <c:v>-1.0809008108125201E-3</c:v>
                </c:pt>
                <c:pt idx="68">
                  <c:v>-1.08087897939936E-3</c:v>
                </c:pt>
                <c:pt idx="69">
                  <c:v>-1.0808568626996899E-3</c:v>
                </c:pt>
                <c:pt idx="70">
                  <c:v>-1.0808353761363799E-3</c:v>
                </c:pt>
                <c:pt idx="71">
                  <c:v>-1.08081536777333E-3</c:v>
                </c:pt>
                <c:pt idx="72">
                  <c:v>-1.0807975872573401E-3</c:v>
                </c:pt>
                <c:pt idx="73">
                  <c:v>-1.0807826638403099E-3</c:v>
                </c:pt>
                <c:pt idx="74">
                  <c:v>-1.0807710930861899E-3</c:v>
                </c:pt>
                <c:pt idx="75">
                  <c:v>-1.0807632313062101E-3</c:v>
                </c:pt>
                <c:pt idx="76">
                  <c:v>-1.0807592965304299E-3</c:v>
                </c:pt>
                <c:pt idx="77">
                  <c:v>-1.0807593748743999E-3</c:v>
                </c:pt>
                <c:pt idx="78">
                  <c:v>-1.08076343108591E-3</c:v>
                </c:pt>
                <c:pt idx="79">
                  <c:v>-1.0807713219989901E-3</c:v>
                </c:pt>
                <c:pt idx="80">
                  <c:v>-1.0807828117790201E-3</c:v>
                </c:pt>
                <c:pt idx="81">
                  <c:v>-1.08079758808641E-3</c:v>
                </c:pt>
                <c:pt idx="82">
                  <c:v>-1.0808152784671399E-3</c:v>
                </c:pt>
                <c:pt idx="83">
                  <c:v>-1.0808354663745601E-3</c:v>
                </c:pt>
                <c:pt idx="84">
                  <c:v>-1.08085770587762E-3</c:v>
                </c:pt>
                <c:pt idx="85">
                  <c:v>-1.08088153604944E-3</c:v>
                </c:pt>
                <c:pt idx="86">
                  <c:v>-1.0809064894108E-3</c:v>
                </c:pt>
                <c:pt idx="87">
                  <c:v>-1.0809320814252001E-3</c:v>
                </c:pt>
                <c:pt idx="88">
                  <c:v>-1.08095786185986E-3</c:v>
                </c:pt>
                <c:pt idx="89">
                  <c:v>-1.08098351372518E-3</c:v>
                </c:pt>
                <c:pt idx="90">
                  <c:v>-1.0810087305275001E-3</c:v>
                </c:pt>
                <c:pt idx="91">
                  <c:v>-1.0810330907118301E-3</c:v>
                </c:pt>
                <c:pt idx="92">
                  <c:v>-1.0810561458408901E-3</c:v>
                </c:pt>
                <c:pt idx="93">
                  <c:v>-1.08107755269241E-3</c:v>
                </c:pt>
                <c:pt idx="94">
                  <c:v>-1.08109713921229E-3</c:v>
                </c:pt>
                <c:pt idx="95">
                  <c:v>-1.08111477852214E-3</c:v>
                </c:pt>
                <c:pt idx="96">
                  <c:v>-1.0811303209803001E-3</c:v>
                </c:pt>
                <c:pt idx="97">
                  <c:v>-1.0811436340656499E-3</c:v>
                </c:pt>
                <c:pt idx="98">
                  <c:v>-1.08115461164768E-3</c:v>
                </c:pt>
                <c:pt idx="99">
                  <c:v>-1.08116317399783E-3</c:v>
                </c:pt>
                <c:pt idx="100">
                  <c:v>-1.08116923097462E-3</c:v>
                </c:pt>
                <c:pt idx="101">
                  <c:v>-1.0811727385111099E-3</c:v>
                </c:pt>
                <c:pt idx="102">
                  <c:v>-1.08117384758173E-3</c:v>
                </c:pt>
                <c:pt idx="103">
                  <c:v>-1.0811727389391399E-3</c:v>
                </c:pt>
                <c:pt idx="104">
                  <c:v>-1.08116944503007E-3</c:v>
                </c:pt>
                <c:pt idx="105">
                  <c:v>-1.0811639410721601E-3</c:v>
                </c:pt>
                <c:pt idx="106">
                  <c:v>-1.08115629684344E-3</c:v>
                </c:pt>
                <c:pt idx="107">
                  <c:v>-1.0811467184276601E-3</c:v>
                </c:pt>
                <c:pt idx="108">
                  <c:v>-1.0811353204800099E-3</c:v>
                </c:pt>
                <c:pt idx="109">
                  <c:v>-1.0811221685582001E-3</c:v>
                </c:pt>
                <c:pt idx="110">
                  <c:v>-1.08110751807372E-3</c:v>
                </c:pt>
                <c:pt idx="111">
                  <c:v>-1.08109159584229E-3</c:v>
                </c:pt>
                <c:pt idx="112">
                  <c:v>-1.0810744628855799E-3</c:v>
                </c:pt>
                <c:pt idx="113">
                  <c:v>-1.08105608615822E-3</c:v>
                </c:pt>
                <c:pt idx="114">
                  <c:v>-1.08103641682282E-3</c:v>
                </c:pt>
                <c:pt idx="115">
                  <c:v>-1.08101566962058E-3</c:v>
                </c:pt>
                <c:pt idx="116">
                  <c:v>-1.0809942566299699E-3</c:v>
                </c:pt>
                <c:pt idx="117">
                  <c:v>-1.0809723735429101E-3</c:v>
                </c:pt>
                <c:pt idx="118">
                  <c:v>-1.08094999421173E-3</c:v>
                </c:pt>
                <c:pt idx="119">
                  <c:v>-1.08092696395025E-3</c:v>
                </c:pt>
                <c:pt idx="120">
                  <c:v>-1.0809033377174699E-3</c:v>
                </c:pt>
                <c:pt idx="121">
                  <c:v>-1.0808795481469799E-3</c:v>
                </c:pt>
                <c:pt idx="122">
                  <c:v>-1.08085591197741E-3</c:v>
                </c:pt>
                <c:pt idx="123">
                  <c:v>-1.08083240244858E-3</c:v>
                </c:pt>
                <c:pt idx="124">
                  <c:v>-1.0808088245527201E-3</c:v>
                </c:pt>
                <c:pt idx="125">
                  <c:v>-1.0807852213151801E-3</c:v>
                </c:pt>
                <c:pt idx="126">
                  <c:v>-1.08076194268033E-3</c:v>
                </c:pt>
                <c:pt idx="127">
                  <c:v>-1.0807391540283999E-3</c:v>
                </c:pt>
                <c:pt idx="128">
                  <c:v>-1.0807167969300001E-3</c:v>
                </c:pt>
                <c:pt idx="129">
                  <c:v>-1.0806949796348499E-3</c:v>
                </c:pt>
                <c:pt idx="130">
                  <c:v>-1.0806737080566199E-3</c:v>
                </c:pt>
                <c:pt idx="131">
                  <c:v>-1.0806529526494E-3</c:v>
                </c:pt>
                <c:pt idx="132">
                  <c:v>-1.08063316171852E-3</c:v>
                </c:pt>
                <c:pt idx="133">
                  <c:v>-1.0806144694799299E-3</c:v>
                </c:pt>
                <c:pt idx="134">
                  <c:v>-1.08059664287324E-3</c:v>
                </c:pt>
                <c:pt idx="135">
                  <c:v>-1.0805798866706201E-3</c:v>
                </c:pt>
                <c:pt idx="136">
                  <c:v>-1.0805643417190001E-3</c:v>
                </c:pt>
                <c:pt idx="137">
                  <c:v>-1.0805498692577999E-3</c:v>
                </c:pt>
                <c:pt idx="138">
                  <c:v>-1.08053655022685E-3</c:v>
                </c:pt>
                <c:pt idx="139">
                  <c:v>-1.0805243567307699E-3</c:v>
                </c:pt>
                <c:pt idx="140">
                  <c:v>-1.0805130207759599E-3</c:v>
                </c:pt>
                <c:pt idx="141">
                  <c:v>-1.08050239142762E-3</c:v>
                </c:pt>
                <c:pt idx="142">
                  <c:v>-1.0804926406876201E-3</c:v>
                </c:pt>
                <c:pt idx="143">
                  <c:v>-1.0804837214760301E-3</c:v>
                </c:pt>
                <c:pt idx="144">
                  <c:v>-1.0804751217079599E-3</c:v>
                </c:pt>
                <c:pt idx="145">
                  <c:v>-1.0804668053758901E-3</c:v>
                </c:pt>
                <c:pt idx="146">
                  <c:v>-1.08045894498468E-3</c:v>
                </c:pt>
                <c:pt idx="147">
                  <c:v>-1.08045147889027E-3</c:v>
                </c:pt>
                <c:pt idx="148">
                  <c:v>-1.08044439465634E-3</c:v>
                </c:pt>
                <c:pt idx="149">
                  <c:v>-1.0804378272989299E-3</c:v>
                </c:pt>
                <c:pt idx="150">
                  <c:v>-1.08043196141768E-3</c:v>
                </c:pt>
                <c:pt idx="151">
                  <c:v>-1.0804270403823001E-3</c:v>
                </c:pt>
                <c:pt idx="152">
                  <c:v>-1.0804230640912699E-3</c:v>
                </c:pt>
                <c:pt idx="153">
                  <c:v>-1.0804199829192299E-3</c:v>
                </c:pt>
                <c:pt idx="154">
                  <c:v>-1.0804179046131101E-3</c:v>
                </c:pt>
                <c:pt idx="155">
                  <c:v>-1.0804169024514899E-3</c:v>
                </c:pt>
                <c:pt idx="156">
                  <c:v>-1.0804170329027701E-3</c:v>
                </c:pt>
                <c:pt idx="157">
                  <c:v>-1.0804183063683999E-3</c:v>
                </c:pt>
                <c:pt idx="158">
                  <c:v>-1.08042068392007E-3</c:v>
                </c:pt>
                <c:pt idx="159">
                  <c:v>-1.0804241116051799E-3</c:v>
                </c:pt>
                <c:pt idx="160">
                  <c:v>-1.08042844570974E-3</c:v>
                </c:pt>
                <c:pt idx="161">
                  <c:v>-1.0804335049416701E-3</c:v>
                </c:pt>
                <c:pt idx="162">
                  <c:v>-1.08043944014266E-3</c:v>
                </c:pt>
                <c:pt idx="163">
                  <c:v>-1.08044629635144E-3</c:v>
                </c:pt>
                <c:pt idx="164">
                  <c:v>-1.0804537978843301E-3</c:v>
                </c:pt>
                <c:pt idx="165">
                  <c:v>-1.0804616441077899E-3</c:v>
                </c:pt>
                <c:pt idx="166">
                  <c:v>-1.0804698197260699E-3</c:v>
                </c:pt>
                <c:pt idx="167">
                  <c:v>-1.08047855813422E-3</c:v>
                </c:pt>
                <c:pt idx="168">
                  <c:v>-1.08048766416778E-3</c:v>
                </c:pt>
                <c:pt idx="169">
                  <c:v>-1.08049726657047E-3</c:v>
                </c:pt>
                <c:pt idx="170">
                  <c:v>-1.0805074694066399E-3</c:v>
                </c:pt>
                <c:pt idx="171">
                  <c:v>-1.08051795750347E-3</c:v>
                </c:pt>
                <c:pt idx="172">
                  <c:v>-1.0805288332207501E-3</c:v>
                </c:pt>
                <c:pt idx="173">
                  <c:v>-1.08054032660577E-3</c:v>
                </c:pt>
                <c:pt idx="174">
                  <c:v>-1.0805523164104101E-3</c:v>
                </c:pt>
                <c:pt idx="175">
                  <c:v>-1.0805648756967701E-3</c:v>
                </c:pt>
                <c:pt idx="176">
                  <c:v>-1.0805780204996699E-3</c:v>
                </c:pt>
                <c:pt idx="177">
                  <c:v>-1.08059126620167E-3</c:v>
                </c:pt>
                <c:pt idx="178">
                  <c:v>-1.08060447115638E-3</c:v>
                </c:pt>
                <c:pt idx="179">
                  <c:v>-1.0806179240282E-3</c:v>
                </c:pt>
                <c:pt idx="180">
                  <c:v>-1.0806314430364501E-3</c:v>
                </c:pt>
                <c:pt idx="181">
                  <c:v>-1.0806445683646799E-3</c:v>
                </c:pt>
                <c:pt idx="182">
                  <c:v>-1.08065741521826E-3</c:v>
                </c:pt>
                <c:pt idx="183">
                  <c:v>-1.08067044970874E-3</c:v>
                </c:pt>
                <c:pt idx="184">
                  <c:v>-1.0806834531640701E-3</c:v>
                </c:pt>
                <c:pt idx="185">
                  <c:v>-1.0806957454002699E-3</c:v>
                </c:pt>
                <c:pt idx="186">
                  <c:v>-1.0807072929386501E-3</c:v>
                </c:pt>
                <c:pt idx="187">
                  <c:v>-1.0807185020639701E-3</c:v>
                </c:pt>
                <c:pt idx="188">
                  <c:v>-1.0807297358600299E-3</c:v>
                </c:pt>
                <c:pt idx="189">
                  <c:v>-1.0807407841694401E-3</c:v>
                </c:pt>
                <c:pt idx="190">
                  <c:v>-1.0807512113462201E-3</c:v>
                </c:pt>
                <c:pt idx="191">
                  <c:v>-1.0807611220069299E-3</c:v>
                </c:pt>
                <c:pt idx="192">
                  <c:v>-1.08077069649865E-3</c:v>
                </c:pt>
                <c:pt idx="193">
                  <c:v>-1.08078011125225E-3</c:v>
                </c:pt>
                <c:pt idx="194">
                  <c:v>-1.0807895146214999E-3</c:v>
                </c:pt>
                <c:pt idx="195">
                  <c:v>-1.08079883931924E-3</c:v>
                </c:pt>
                <c:pt idx="196">
                  <c:v>-1.08080820636409E-3</c:v>
                </c:pt>
                <c:pt idx="197">
                  <c:v>-1.0808177638901E-3</c:v>
                </c:pt>
                <c:pt idx="198">
                  <c:v>-1.0808276185310199E-3</c:v>
                </c:pt>
                <c:pt idx="199">
                  <c:v>-1.0808379267625899E-3</c:v>
                </c:pt>
                <c:pt idx="200">
                  <c:v>-1.0808488628677401E-3</c:v>
                </c:pt>
                <c:pt idx="201">
                  <c:v>-1.0808606769641101E-3</c:v>
                </c:pt>
                <c:pt idx="202">
                  <c:v>-1.0808735187233E-3</c:v>
                </c:pt>
                <c:pt idx="203">
                  <c:v>-1.08088705537385E-3</c:v>
                </c:pt>
                <c:pt idx="204">
                  <c:v>-1.08090105214198E-3</c:v>
                </c:pt>
                <c:pt idx="205">
                  <c:v>-1.08091561049631E-3</c:v>
                </c:pt>
                <c:pt idx="206">
                  <c:v>-1.0809307712859499E-3</c:v>
                </c:pt>
                <c:pt idx="207">
                  <c:v>-1.08094652438869E-3</c:v>
                </c:pt>
                <c:pt idx="208">
                  <c:v>-1.0809628236256299E-3</c:v>
                </c:pt>
                <c:pt idx="209">
                  <c:v>-1.0809794695812299E-3</c:v>
                </c:pt>
                <c:pt idx="210">
                  <c:v>-1.08099615699096E-3</c:v>
                </c:pt>
                <c:pt idx="211">
                  <c:v>-1.08101266659638E-3</c:v>
                </c:pt>
                <c:pt idx="212">
                  <c:v>-1.0810288753083999E-3</c:v>
                </c:pt>
                <c:pt idx="213">
                  <c:v>-1.08104471848638E-3</c:v>
                </c:pt>
                <c:pt idx="214">
                  <c:v>-1.08106019657593E-3</c:v>
                </c:pt>
                <c:pt idx="215">
                  <c:v>-1.08107529309577E-3</c:v>
                </c:pt>
                <c:pt idx="216">
                  <c:v>-1.0810898751661201E-3</c:v>
                </c:pt>
                <c:pt idx="217">
                  <c:v>-1.0811039001031701E-3</c:v>
                </c:pt>
                <c:pt idx="218">
                  <c:v>-1.0811174647802799E-3</c:v>
                </c:pt>
                <c:pt idx="219">
                  <c:v>-1.08113036728851E-3</c:v>
                </c:pt>
                <c:pt idx="220">
                  <c:v>-1.0811425260396101E-3</c:v>
                </c:pt>
                <c:pt idx="221">
                  <c:v>-1.08115413443431E-3</c:v>
                </c:pt>
                <c:pt idx="222">
                  <c:v>-1.0811653792381899E-3</c:v>
                </c:pt>
                <c:pt idx="223">
                  <c:v>-1.08117640571922E-3</c:v>
                </c:pt>
                <c:pt idx="224">
                  <c:v>-1.0811873656170099E-3</c:v>
                </c:pt>
                <c:pt idx="225">
                  <c:v>-1.0811984765791501E-3</c:v>
                </c:pt>
                <c:pt idx="226">
                  <c:v>-1.0812100343573299E-3</c:v>
                </c:pt>
                <c:pt idx="227">
                  <c:v>-1.0812223191246501E-3</c:v>
                </c:pt>
                <c:pt idx="228">
                  <c:v>-1.0812354190549501E-3</c:v>
                </c:pt>
                <c:pt idx="229">
                  <c:v>-1.0812495163074201E-3</c:v>
                </c:pt>
                <c:pt idx="230">
                  <c:v>-1.0812651535022099E-3</c:v>
                </c:pt>
                <c:pt idx="231">
                  <c:v>-1.08128258621926E-3</c:v>
                </c:pt>
                <c:pt idx="232">
                  <c:v>-1.0813019169282E-3</c:v>
                </c:pt>
                <c:pt idx="233">
                  <c:v>-1.0813233018073401E-3</c:v>
                </c:pt>
                <c:pt idx="234">
                  <c:v>-1.08134690651507E-3</c:v>
                </c:pt>
                <c:pt idx="235">
                  <c:v>-1.0813728352967399E-3</c:v>
                </c:pt>
                <c:pt idx="236">
                  <c:v>-1.08140114439624E-3</c:v>
                </c:pt>
                <c:pt idx="237">
                  <c:v>-1.0814318791393001E-3</c:v>
                </c:pt>
                <c:pt idx="238">
                  <c:v>-1.08146509607952E-3</c:v>
                </c:pt>
                <c:pt idx="239">
                  <c:v>-1.0815008668885399E-3</c:v>
                </c:pt>
                <c:pt idx="240">
                  <c:v>-1.08153925026441E-3</c:v>
                </c:pt>
                <c:pt idx="241">
                  <c:v>-1.0815802389156301E-3</c:v>
                </c:pt>
                <c:pt idx="242">
                  <c:v>-1.08162374240969E-3</c:v>
                </c:pt>
                <c:pt idx="243">
                  <c:v>-1.0816696149834699E-3</c:v>
                </c:pt>
                <c:pt idx="244">
                  <c:v>-1.08171769508577E-3</c:v>
                </c:pt>
                <c:pt idx="245">
                  <c:v>-1.08176782435169E-3</c:v>
                </c:pt>
                <c:pt idx="246">
                  <c:v>-1.0818196443076499E-3</c:v>
                </c:pt>
                <c:pt idx="247">
                  <c:v>-1.08187271627083E-3</c:v>
                </c:pt>
                <c:pt idx="248">
                  <c:v>-1.08192691988945E-3</c:v>
                </c:pt>
                <c:pt idx="249">
                  <c:v>-1.08198184346089E-3</c:v>
                </c:pt>
                <c:pt idx="250">
                  <c:v>-1.0820369255336E-3</c:v>
                </c:pt>
                <c:pt idx="251">
                  <c:v>-1.08209161105847E-3</c:v>
                </c:pt>
                <c:pt idx="252">
                  <c:v>-1.08214541906645E-3</c:v>
                </c:pt>
                <c:pt idx="253">
                  <c:v>-1.0821979396312201E-3</c:v>
                </c:pt>
                <c:pt idx="254">
                  <c:v>-1.0822487713291499E-3</c:v>
                </c:pt>
                <c:pt idx="255">
                  <c:v>-1.0822974104571399E-3</c:v>
                </c:pt>
                <c:pt idx="256">
                  <c:v>-1.08234320583913E-3</c:v>
                </c:pt>
                <c:pt idx="257">
                  <c:v>-1.08238531518244E-3</c:v>
                </c:pt>
                <c:pt idx="258">
                  <c:v>-1.0824232985078401E-3</c:v>
                </c:pt>
                <c:pt idx="259">
                  <c:v>-1.08245695256356E-3</c:v>
                </c:pt>
                <c:pt idx="260">
                  <c:v>-1.0824857530841699E-3</c:v>
                </c:pt>
                <c:pt idx="261">
                  <c:v>-1.0825091587779001E-3</c:v>
                </c:pt>
                <c:pt idx="262">
                  <c:v>-1.08252660367544E-3</c:v>
                </c:pt>
                <c:pt idx="263">
                  <c:v>-1.08253751971121E-3</c:v>
                </c:pt>
                <c:pt idx="264">
                  <c:v>-1.0825414527426401E-3</c:v>
                </c:pt>
                <c:pt idx="265">
                  <c:v>-1.0825379222347701E-3</c:v>
                </c:pt>
                <c:pt idx="266">
                  <c:v>-1.0825267601821001E-3</c:v>
                </c:pt>
                <c:pt idx="267">
                  <c:v>-1.08250800252433E-3</c:v>
                </c:pt>
                <c:pt idx="268">
                  <c:v>-1.0824812728440201E-3</c:v>
                </c:pt>
                <c:pt idx="269">
                  <c:v>-1.08244624200643E-3</c:v>
                </c:pt>
                <c:pt idx="270">
                  <c:v>-1.0824027293748601E-3</c:v>
                </c:pt>
                <c:pt idx="271">
                  <c:v>-1.0823508611107801E-3</c:v>
                </c:pt>
                <c:pt idx="272">
                  <c:v>-1.0822908397510201E-3</c:v>
                </c:pt>
                <c:pt idx="273">
                  <c:v>-1.08222290912567E-3</c:v>
                </c:pt>
                <c:pt idx="274">
                  <c:v>-1.08214773735195E-3</c:v>
                </c:pt>
                <c:pt idx="275">
                  <c:v>-1.08206556367054E-3</c:v>
                </c:pt>
                <c:pt idx="276">
                  <c:v>-1.0819767748241199E-3</c:v>
                </c:pt>
                <c:pt idx="277">
                  <c:v>-1.08188205648199E-3</c:v>
                </c:pt>
                <c:pt idx="278">
                  <c:v>-1.08178228467794E-3</c:v>
                </c:pt>
                <c:pt idx="279">
                  <c:v>-1.0816780503410501E-3</c:v>
                </c:pt>
                <c:pt idx="280">
                  <c:v>-1.08157040469919E-3</c:v>
                </c:pt>
                <c:pt idx="281">
                  <c:v>-1.0814604082088101E-3</c:v>
                </c:pt>
                <c:pt idx="282">
                  <c:v>-1.08134912110434E-3</c:v>
                </c:pt>
                <c:pt idx="283">
                  <c:v>-1.0812377593735099E-3</c:v>
                </c:pt>
                <c:pt idx="284">
                  <c:v>-1.08112730173798E-3</c:v>
                </c:pt>
                <c:pt idx="285">
                  <c:v>-1.08101856701477E-3</c:v>
                </c:pt>
                <c:pt idx="286">
                  <c:v>-1.0809132077512699E-3</c:v>
                </c:pt>
                <c:pt idx="287">
                  <c:v>-1.0808125153925199E-3</c:v>
                </c:pt>
                <c:pt idx="288">
                  <c:v>-1.0807176996823699E-3</c:v>
                </c:pt>
                <c:pt idx="289">
                  <c:v>-1.0806295497044201E-3</c:v>
                </c:pt>
                <c:pt idx="290">
                  <c:v>-1.0805483911030501E-3</c:v>
                </c:pt>
                <c:pt idx="291">
                  <c:v>-1.0804752064458899E-3</c:v>
                </c:pt>
                <c:pt idx="292">
                  <c:v>-1.0804111720471199E-3</c:v>
                </c:pt>
                <c:pt idx="293">
                  <c:v>-1.0803566480668699E-3</c:v>
                </c:pt>
                <c:pt idx="294">
                  <c:v>-1.0803116210032701E-3</c:v>
                </c:pt>
                <c:pt idx="295">
                  <c:v>-1.08027620783862E-3</c:v>
                </c:pt>
                <c:pt idx="296">
                  <c:v>-1.0802512065523899E-3</c:v>
                </c:pt>
                <c:pt idx="297">
                  <c:v>-1.0802362700007E-3</c:v>
                </c:pt>
                <c:pt idx="298">
                  <c:v>-1.0802306566195399E-3</c:v>
                </c:pt>
                <c:pt idx="299">
                  <c:v>-1.08023372587893E-3</c:v>
                </c:pt>
                <c:pt idx="300">
                  <c:v>-1.08024407004292E-3</c:v>
                </c:pt>
                <c:pt idx="301">
                  <c:v>-1.08025757301667E-3</c:v>
                </c:pt>
                <c:pt idx="302">
                  <c:v>-1.0802727164024499E-3</c:v>
                </c:pt>
                <c:pt idx="303">
                  <c:v>-1.0802895280479E-3</c:v>
                </c:pt>
                <c:pt idx="304">
                  <c:v>-1.08030820512312E-3</c:v>
                </c:pt>
                <c:pt idx="305">
                  <c:v>-1.08032871894212E-3</c:v>
                </c:pt>
                <c:pt idx="306">
                  <c:v>-1.0803510239420001E-3</c:v>
                </c:pt>
                <c:pt idx="307">
                  <c:v>-1.08037507750852E-3</c:v>
                </c:pt>
                <c:pt idx="308">
                  <c:v>-1.08040083495899E-3</c:v>
                </c:pt>
                <c:pt idx="309">
                  <c:v>-1.0804282058324401E-3</c:v>
                </c:pt>
                <c:pt idx="310">
                  <c:v>-1.08045708673354E-3</c:v>
                </c:pt>
                <c:pt idx="311">
                  <c:v>-1.0804873782697499E-3</c:v>
                </c:pt>
                <c:pt idx="312">
                  <c:v>-1.08051897680957E-3</c:v>
                </c:pt>
                <c:pt idx="313">
                  <c:v>-1.0805517742047E-3</c:v>
                </c:pt>
                <c:pt idx="314">
                  <c:v>-1.08058567469763E-3</c:v>
                </c:pt>
                <c:pt idx="315">
                  <c:v>-1.0806205920738899E-3</c:v>
                </c:pt>
                <c:pt idx="316">
                  <c:v>-1.0806564220714101E-3</c:v>
                </c:pt>
                <c:pt idx="317">
                  <c:v>-1.0806930581874199E-3</c:v>
                </c:pt>
                <c:pt idx="318">
                  <c:v>-1.08073045634296E-3</c:v>
                </c:pt>
                <c:pt idx="319">
                  <c:v>-1.0807686451691199E-3</c:v>
                </c:pt>
                <c:pt idx="320">
                  <c:v>-1.08080766057018E-3</c:v>
                </c:pt>
                <c:pt idx="321">
                  <c:v>-1.08084749602155E-3</c:v>
                </c:pt>
                <c:pt idx="322">
                  <c:v>-1.08088809963417E-3</c:v>
                </c:pt>
                <c:pt idx="323">
                  <c:v>-1.0809294020922601E-3</c:v>
                </c:pt>
                <c:pt idx="324">
                  <c:v>-1.0809713648196201E-3</c:v>
                </c:pt>
                <c:pt idx="325">
                  <c:v>-1.0810139982801699E-3</c:v>
                </c:pt>
                <c:pt idx="326">
                  <c:v>-1.0810573118804E-3</c:v>
                </c:pt>
                <c:pt idx="327">
                  <c:v>-1.0811012592054699E-3</c:v>
                </c:pt>
                <c:pt idx="328">
                  <c:v>-1.08114576951271E-3</c:v>
                </c:pt>
                <c:pt idx="329">
                  <c:v>-1.0811908214603499E-3</c:v>
                </c:pt>
                <c:pt idx="330">
                  <c:v>-1.0812364461231399E-3</c:v>
                </c:pt>
                <c:pt idx="331">
                  <c:v>-1.08128267918328E-3</c:v>
                </c:pt>
                <c:pt idx="332">
                  <c:v>-1.08132954307933E-3</c:v>
                </c:pt>
                <c:pt idx="333">
                  <c:v>-1.08137704770756E-3</c:v>
                </c:pt>
                <c:pt idx="334">
                  <c:v>-1.08142518135484E-3</c:v>
                </c:pt>
                <c:pt idx="335">
                  <c:v>-1.08147390696326E-3</c:v>
                </c:pt>
                <c:pt idx="336">
                  <c:v>-1.0815231837841E-3</c:v>
                </c:pt>
                <c:pt idx="337">
                  <c:v>-1.08157300593631E-3</c:v>
                </c:pt>
                <c:pt idx="338">
                  <c:v>-1.08162341910846E-3</c:v>
                </c:pt>
                <c:pt idx="339">
                  <c:v>-1.0816744897662E-3</c:v>
                </c:pt>
                <c:pt idx="340">
                  <c:v>-1.0817262529322E-3</c:v>
                </c:pt>
                <c:pt idx="341">
                  <c:v>-1.08177869165665E-3</c:v>
                </c:pt>
                <c:pt idx="342">
                  <c:v>-1.0818317604391399E-3</c:v>
                </c:pt>
                <c:pt idx="343">
                  <c:v>-1.0818854278774701E-3</c:v>
                </c:pt>
                <c:pt idx="344">
                  <c:v>-1.08193970591531E-3</c:v>
                </c:pt>
                <c:pt idx="345">
                  <c:v>-1.0819946455369999E-3</c:v>
                </c:pt>
                <c:pt idx="346">
                  <c:v>-1.0820503255971E-3</c:v>
                </c:pt>
                <c:pt idx="347">
                  <c:v>-1.0821068404576299E-3</c:v>
                </c:pt>
                <c:pt idx="348">
                  <c:v>-1.0821642566619699E-3</c:v>
                </c:pt>
                <c:pt idx="349">
                  <c:v>-1.0822225852884101E-3</c:v>
                </c:pt>
                <c:pt idx="350">
                  <c:v>-1.0822818243457E-3</c:v>
                </c:pt>
                <c:pt idx="351">
                  <c:v>-1.0823420127080499E-3</c:v>
                </c:pt>
                <c:pt idx="352">
                  <c:v>-1.0824032283691699E-3</c:v>
                </c:pt>
                <c:pt idx="353">
                  <c:v>-1.08246554499841E-3</c:v>
                </c:pt>
                <c:pt idx="354">
                  <c:v>-1.08252899968803E-3</c:v>
                </c:pt>
                <c:pt idx="355">
                  <c:v>-1.0825936060012899E-3</c:v>
                </c:pt>
                <c:pt idx="356">
                  <c:v>-1.0826593858336399E-3</c:v>
                </c:pt>
                <c:pt idx="357">
                  <c:v>-1.08272638191255E-3</c:v>
                </c:pt>
                <c:pt idx="358">
                  <c:v>-1.0827946530408299E-3</c:v>
                </c:pt>
                <c:pt idx="359">
                  <c:v>-1.08286424140755E-3</c:v>
                </c:pt>
                <c:pt idx="360">
                  <c:v>-1.08293512882111E-3</c:v>
                </c:pt>
                <c:pt idx="361">
                  <c:v>-1.0830072598008399E-3</c:v>
                </c:pt>
                <c:pt idx="362">
                  <c:v>-1.08308061607004E-3</c:v>
                </c:pt>
                <c:pt idx="363">
                  <c:v>-1.08315521852967E-3</c:v>
                </c:pt>
                <c:pt idx="364">
                  <c:v>-1.0832310439984E-3</c:v>
                </c:pt>
                <c:pt idx="365">
                  <c:v>-1.0833079956817E-3</c:v>
                </c:pt>
                <c:pt idx="366">
                  <c:v>-1.0833859678436599E-3</c:v>
                </c:pt>
                <c:pt idx="367">
                  <c:v>-1.0834648528966701E-3</c:v>
                </c:pt>
                <c:pt idx="368">
                  <c:v>-1.0835444528390699E-3</c:v>
                </c:pt>
                <c:pt idx="369">
                  <c:v>-1.08362451802317E-3</c:v>
                </c:pt>
                <c:pt idx="370">
                  <c:v>-1.0837049763276899E-3</c:v>
                </c:pt>
                <c:pt idx="371">
                  <c:v>-1.0837860387859599E-3</c:v>
                </c:pt>
                <c:pt idx="372">
                  <c:v>-1.08386801672169E-3</c:v>
                </c:pt>
                <c:pt idx="373">
                  <c:v>-1.08395110194427E-3</c:v>
                </c:pt>
                <c:pt idx="374">
                  <c:v>-1.08403530917079E-3</c:v>
                </c:pt>
                <c:pt idx="375">
                  <c:v>-1.0841205275076201E-3</c:v>
                </c:pt>
                <c:pt idx="376">
                  <c:v>-1.08420659846684E-3</c:v>
                </c:pt>
                <c:pt idx="377">
                  <c:v>-1.0842933787162899E-3</c:v>
                </c:pt>
                <c:pt idx="378">
                  <c:v>-1.0843807653530301E-3</c:v>
                </c:pt>
                <c:pt idx="379">
                  <c:v>-1.0844686914326599E-3</c:v>
                </c:pt>
                <c:pt idx="380">
                  <c:v>-1.0845571138701699E-3</c:v>
                </c:pt>
                <c:pt idx="381">
                  <c:v>-1.0846460062253599E-3</c:v>
                </c:pt>
                <c:pt idx="382">
                  <c:v>-1.0847353549107801E-3</c:v>
                </c:pt>
                <c:pt idx="383">
                  <c:v>-1.08482515570288E-3</c:v>
                </c:pt>
                <c:pt idx="384">
                  <c:v>-1.0849154116045201E-3</c:v>
                </c:pt>
                <c:pt idx="385">
                  <c:v>-1.0850061297260601E-3</c:v>
                </c:pt>
                <c:pt idx="386">
                  <c:v>-1.0850973127841401E-3</c:v>
                </c:pt>
                <c:pt idx="387">
                  <c:v>-1.08518894981039E-3</c:v>
                </c:pt>
                <c:pt idx="388">
                  <c:v>-1.0852810179213901E-3</c:v>
                </c:pt>
                <c:pt idx="389">
                  <c:v>-1.08537349852957E-3</c:v>
                </c:pt>
                <c:pt idx="390">
                  <c:v>-1.08546639606091E-3</c:v>
                </c:pt>
                <c:pt idx="391">
                  <c:v>-1.08555974316511E-3</c:v>
                </c:pt>
                <c:pt idx="392">
                  <c:v>-1.08565358734523E-3</c:v>
                </c:pt>
                <c:pt idx="393">
                  <c:v>-1.0857479700704901E-3</c:v>
                </c:pt>
                <c:pt idx="394">
                  <c:v>-1.0858429161711401E-3</c:v>
                </c:pt>
                <c:pt idx="395">
                  <c:v>-1.08593843911526E-3</c:v>
                </c:pt>
                <c:pt idx="396">
                  <c:v>-1.08603454857463E-3</c:v>
                </c:pt>
                <c:pt idx="397">
                  <c:v>-1.08613124571821E-3</c:v>
                </c:pt>
                <c:pt idx="398">
                  <c:v>-1.0862285104421799E-3</c:v>
                </c:pt>
                <c:pt idx="399">
                  <c:v>-1.0863262961450699E-3</c:v>
                </c:pt>
                <c:pt idx="400">
                  <c:v>-1.0864245379044899E-3</c:v>
                </c:pt>
                <c:pt idx="401">
                  <c:v>-1.08652316646075E-3</c:v>
                </c:pt>
                <c:pt idx="402">
                  <c:v>-1.0866221192184699E-3</c:v>
                </c:pt>
                <c:pt idx="403">
                  <c:v>-1.08672134453141E-3</c:v>
                </c:pt>
                <c:pt idx="404">
                  <c:v>-1.08682079805514E-3</c:v>
                </c:pt>
                <c:pt idx="405">
                  <c:v>-1.0869204323731101E-3</c:v>
                </c:pt>
                <c:pt idx="406">
                  <c:v>-1.0870201865090701E-3</c:v>
                </c:pt>
                <c:pt idx="407">
                  <c:v>-1.0871199850261801E-3</c:v>
                </c:pt>
                <c:pt idx="408">
                  <c:v>-1.08721975029838E-3</c:v>
                </c:pt>
                <c:pt idx="409">
                  <c:v>-1.0873194193413199E-3</c:v>
                </c:pt>
                <c:pt idx="410">
                  <c:v>-1.0874189506915001E-3</c:v>
                </c:pt>
                <c:pt idx="411">
                  <c:v>-1.0875183143480901E-3</c:v>
                </c:pt>
                <c:pt idx="412">
                  <c:v>-1.08761747133998E-3</c:v>
                </c:pt>
                <c:pt idx="413">
                  <c:v>-1.0877163558532001E-3</c:v>
                </c:pt>
                <c:pt idx="414">
                  <c:v>-1.08781486837715E-3</c:v>
                </c:pt>
                <c:pt idx="415">
                  <c:v>-1.0879128809073301E-3</c:v>
                </c:pt>
                <c:pt idx="416">
                  <c:v>-1.0880102507295399E-3</c:v>
                </c:pt>
                <c:pt idx="417">
                  <c:v>-1.08810683486738E-3</c:v>
                </c:pt>
                <c:pt idx="418">
                  <c:v>-1.0882024942053801E-3</c:v>
                </c:pt>
                <c:pt idx="419">
                  <c:v>-1.0882970835231699E-3</c:v>
                </c:pt>
                <c:pt idx="420">
                  <c:v>-1.08839043823287E-3</c:v>
                </c:pt>
                <c:pt idx="421">
                  <c:v>-1.0884823729980799E-3</c:v>
                </c:pt>
                <c:pt idx="422">
                  <c:v>-1.0885726954073299E-3</c:v>
                </c:pt>
                <c:pt idx="423">
                  <c:v>-1.08866122398078E-3</c:v>
                </c:pt>
                <c:pt idx="424">
                  <c:v>-1.08874779858781E-3</c:v>
                </c:pt>
                <c:pt idx="425">
                  <c:v>-1.08883228152302E-3</c:v>
                </c:pt>
                <c:pt idx="426">
                  <c:v>-1.08891455778392E-3</c:v>
                </c:pt>
                <c:pt idx="427">
                  <c:v>-1.0889945441320201E-3</c:v>
                </c:pt>
                <c:pt idx="428">
                  <c:v>-1.0890722059416101E-3</c:v>
                </c:pt>
                <c:pt idx="429">
                  <c:v>-1.0891475680497201E-3</c:v>
                </c:pt>
                <c:pt idx="430">
                  <c:v>-1.0892207090394399E-3</c:v>
                </c:pt>
                <c:pt idx="431">
                  <c:v>-1.0892917485709999E-3</c:v>
                </c:pt>
                <c:pt idx="432">
                  <c:v>-1.0893608459924601E-3</c:v>
                </c:pt>
                <c:pt idx="433">
                  <c:v>-1.08942820971211E-3</c:v>
                </c:pt>
                <c:pt idx="434">
                  <c:v>-1.0894941003037101E-3</c:v>
                </c:pt>
                <c:pt idx="435">
                  <c:v>-1.0895588227380301E-3</c:v>
                </c:pt>
                <c:pt idx="436">
                  <c:v>-1.0896227176583799E-3</c:v>
                </c:pt>
                <c:pt idx="437">
                  <c:v>-1.0896861472950499E-3</c:v>
                </c:pt>
                <c:pt idx="438">
                  <c:v>-1.0897494590279501E-3</c:v>
                </c:pt>
                <c:pt idx="439">
                  <c:v>-1.0898129384348801E-3</c:v>
                </c:pt>
                <c:pt idx="440">
                  <c:v>-1.0898767978917501E-3</c:v>
                </c:pt>
                <c:pt idx="441">
                  <c:v>-1.08994122514959E-3</c:v>
                </c:pt>
                <c:pt idx="442">
                  <c:v>-1.09000645788362E-3</c:v>
                </c:pt>
                <c:pt idx="443">
                  <c:v>-1.0900728266157399E-3</c:v>
                </c:pt>
                <c:pt idx="444">
                  <c:v>-1.09014073915862E-3</c:v>
                </c:pt>
                <c:pt idx="445">
                  <c:v>-1.0902106232820201E-3</c:v>
                </c:pt>
                <c:pt idx="446">
                  <c:v>-1.09028286389301E-3</c:v>
                </c:pt>
                <c:pt idx="447">
                  <c:v>-1.0903577627100699E-3</c:v>
                </c:pt>
                <c:pt idx="448">
                  <c:v>-1.09043552712216E-3</c:v>
                </c:pt>
                <c:pt idx="449">
                  <c:v>-1.09051627826052E-3</c:v>
                </c:pt>
                <c:pt idx="450">
                  <c:v>-1.09060006477465E-3</c:v>
                </c:pt>
                <c:pt idx="451">
                  <c:v>-1.09068687438626E-3</c:v>
                </c:pt>
                <c:pt idx="452">
                  <c:v>-1.09077664167267E-3</c:v>
                </c:pt>
                <c:pt idx="453">
                  <c:v>-1.09086925363017E-3</c:v>
                </c:pt>
                <c:pt idx="454">
                  <c:v>-1.09096455479838E-3</c:v>
                </c:pt>
                <c:pt idx="455">
                  <c:v>-1.0910623522878899E-3</c:v>
                </c:pt>
                <c:pt idx="456">
                  <c:v>-1.0911624191235799E-3</c:v>
                </c:pt>
                <c:pt idx="457">
                  <c:v>-1.0912644939344201E-3</c:v>
                </c:pt>
                <c:pt idx="458">
                  <c:v>-1.09136827750825E-3</c:v>
                </c:pt>
                <c:pt idx="459">
                  <c:v>-1.0914734303342801E-3</c:v>
                </c:pt>
                <c:pt idx="460">
                  <c:v>-1.0915795761964101E-3</c:v>
                </c:pt>
                <c:pt idx="461">
                  <c:v>-1.0916863133030299E-3</c:v>
                </c:pt>
                <c:pt idx="462">
                  <c:v>-1.0917932289683E-3</c:v>
                </c:pt>
                <c:pt idx="463">
                  <c:v>-1.09189991160113E-3</c:v>
                </c:pt>
                <c:pt idx="464">
                  <c:v>-1.09200595700837E-3</c:v>
                </c:pt>
                <c:pt idx="465">
                  <c:v>-1.09211097126404E-3</c:v>
                </c:pt>
                <c:pt idx="466">
                  <c:v>-1.0922145740434701E-3</c:v>
                </c:pt>
                <c:pt idx="467">
                  <c:v>-1.0923164033197401E-3</c:v>
                </c:pt>
                <c:pt idx="468">
                  <c:v>-1.0924161190299299E-3</c:v>
                </c:pt>
                <c:pt idx="469">
                  <c:v>-1.09251340361403E-3</c:v>
                </c:pt>
                <c:pt idx="470">
                  <c:v>-1.0926079602860601E-3</c:v>
                </c:pt>
                <c:pt idx="471">
                  <c:v>-1.0926995120733099E-3</c:v>
                </c:pt>
                <c:pt idx="472">
                  <c:v>-1.0927878043105301E-3</c:v>
                </c:pt>
                <c:pt idx="473">
                  <c:v>-1.0928726110645201E-3</c:v>
                </c:pt>
                <c:pt idx="474">
                  <c:v>-1.09295374327925E-3</c:v>
                </c:pt>
                <c:pt idx="475">
                  <c:v>-1.0930310546593601E-3</c:v>
                </c:pt>
                <c:pt idx="476">
                  <c:v>-1.0931044418572399E-3</c:v>
                </c:pt>
                <c:pt idx="477">
                  <c:v>-1.0931738387888999E-3</c:v>
                </c:pt>
                <c:pt idx="478">
                  <c:v>-1.09323920895201E-3</c:v>
                </c:pt>
                <c:pt idx="479">
                  <c:v>-1.0933005411246099E-3</c:v>
                </c:pt>
                <c:pt idx="480">
                  <c:v>-1.0933578511879299E-3</c:v>
                </c:pt>
                <c:pt idx="481">
                  <c:v>-1.09341118807975E-3</c:v>
                </c:pt>
                <c:pt idx="482">
                  <c:v>-1.09346063884184E-3</c:v>
                </c:pt>
                <c:pt idx="483">
                  <c:v>-1.0935063283704399E-3</c:v>
                </c:pt>
                <c:pt idx="484">
                  <c:v>-1.0935484128272699E-3</c:v>
                </c:pt>
                <c:pt idx="485">
                  <c:v>-1.0935870694541801E-3</c:v>
                </c:pt>
                <c:pt idx="486">
                  <c:v>-1.09362248778496E-3</c:v>
                </c:pt>
                <c:pt idx="487">
                  <c:v>-1.09365486653256E-3</c:v>
                </c:pt>
                <c:pt idx="488">
                  <c:v>-1.0936844166427599E-3</c:v>
                </c:pt>
                <c:pt idx="489">
                  <c:v>-1.09371136657002E-3</c:v>
                </c:pt>
                <c:pt idx="490">
                  <c:v>-1.0937359644597701E-3</c:v>
                </c:pt>
                <c:pt idx="491">
                  <c:v>-1.0937584749357099E-3</c:v>
                </c:pt>
                <c:pt idx="492">
                  <c:v>-1.09377917278633E-3</c:v>
                </c:pt>
                <c:pt idx="493">
                  <c:v>-1.09379833779305E-3</c:v>
                </c:pt>
                <c:pt idx="494">
                  <c:v>-1.09381625275131E-3</c:v>
                </c:pt>
                <c:pt idx="495">
                  <c:v>-1.09383320305109E-3</c:v>
                </c:pt>
                <c:pt idx="496">
                  <c:v>-1.09384947510888E-3</c:v>
                </c:pt>
                <c:pt idx="497">
                  <c:v>-1.0938653536008501E-3</c:v>
                </c:pt>
                <c:pt idx="498">
                  <c:v>-1.0938811202781801E-3</c:v>
                </c:pt>
                <c:pt idx="499">
                  <c:v>-1.0938970560244699E-3</c:v>
                </c:pt>
                <c:pt idx="500">
                  <c:v>-1.0939134438659099E-3</c:v>
                </c:pt>
                <c:pt idx="501">
                  <c:v>-1.0939305692294701E-3</c:v>
                </c:pt>
                <c:pt idx="502">
                  <c:v>-1.09394871681172E-3</c:v>
                </c:pt>
                <c:pt idx="503">
                  <c:v>-1.0939681666804501E-3</c:v>
                </c:pt>
                <c:pt idx="504">
                  <c:v>-1.09398919206673E-3</c:v>
                </c:pt>
                <c:pt idx="505">
                  <c:v>-1.09401205984113E-3</c:v>
                </c:pt>
                <c:pt idx="506">
                  <c:v>-1.0940370342854299E-3</c:v>
                </c:pt>
                <c:pt idx="507">
                  <c:v>-1.0940643827835599E-3</c:v>
                </c:pt>
                <c:pt idx="508">
                  <c:v>-1.09409437671474E-3</c:v>
                </c:pt>
                <c:pt idx="509">
                  <c:v>-1.09412727830184E-3</c:v>
                </c:pt>
                <c:pt idx="510">
                  <c:v>-1.09416331171122E-3</c:v>
                </c:pt>
                <c:pt idx="511">
                  <c:v>-1.09420263053941E-3</c:v>
                </c:pt>
                <c:pt idx="512">
                  <c:v>-1.0942453009042501E-3</c:v>
                </c:pt>
                <c:pt idx="513">
                  <c:v>-1.0942913118603501E-3</c:v>
                </c:pt>
                <c:pt idx="514">
                  <c:v>-1.0943406085082801E-3</c:v>
                </c:pt>
                <c:pt idx="515">
                  <c:v>-1.09439313072508E-3</c:v>
                </c:pt>
                <c:pt idx="516">
                  <c:v>-1.0944488399147699E-3</c:v>
                </c:pt>
                <c:pt idx="517">
                  <c:v>-1.09450772564477E-3</c:v>
                </c:pt>
                <c:pt idx="518">
                  <c:v>-1.0945697953890299E-3</c:v>
                </c:pt>
                <c:pt idx="519">
                  <c:v>-1.09463505680356E-3</c:v>
                </c:pt>
                <c:pt idx="520">
                  <c:v>-1.09470350142137E-3</c:v>
                </c:pt>
                <c:pt idx="521">
                  <c:v>-1.0947750943489801E-3</c:v>
                </c:pt>
                <c:pt idx="522">
                  <c:v>-1.0948497703463999E-3</c:v>
                </c:pt>
                <c:pt idx="523">
                  <c:v>-1.0949274346178999E-3</c:v>
                </c:pt>
                <c:pt idx="524">
                  <c:v>-1.0950079666043201E-3</c:v>
                </c:pt>
                <c:pt idx="525">
                  <c:v>-1.09509122578651E-3</c:v>
                </c:pt>
                <c:pt idx="526">
                  <c:v>-1.0951770587769301E-3</c:v>
                </c:pt>
                <c:pt idx="527">
                  <c:v>-1.0952653064376901E-3</c:v>
                </c:pt>
                <c:pt idx="528">
                  <c:v>-1.09535580909502E-3</c:v>
                </c:pt>
                <c:pt idx="529">
                  <c:v>-1.09544840819682E-3</c:v>
                </c:pt>
                <c:pt idx="530">
                  <c:v>-1.0955429443490999E-3</c:v>
                </c:pt>
                <c:pt idx="531">
                  <c:v>-1.0956392536424001E-3</c:v>
                </c:pt>
                <c:pt idx="532">
                  <c:v>-1.09573716499701E-3</c:v>
                </c:pt>
                <c:pt idx="533">
                  <c:v>-1.0958365002354099E-3</c:v>
                </c:pt>
                <c:pt idx="534">
                  <c:v>-1.0959370766567601E-3</c:v>
                </c:pt>
                <c:pt idx="535">
                  <c:v>-1.09603871067018E-3</c:v>
                </c:pt>
                <c:pt idx="536">
                  <c:v>-1.09614122126114E-3</c:v>
                </c:pt>
                <c:pt idx="537">
                  <c:v>-1.0962444329839401E-3</c:v>
                </c:pt>
                <c:pt idx="538">
                  <c:v>-1.0963481786218201E-3</c:v>
                </c:pt>
                <c:pt idx="539">
                  <c:v>-1.09645230129155E-3</c:v>
                </c:pt>
                <c:pt idx="540">
                  <c:v>-1.0965566552317201E-3</c:v>
                </c:pt>
                <c:pt idx="541">
                  <c:v>-1.09666110459794E-3</c:v>
                </c:pt>
                <c:pt idx="542">
                  <c:v>-1.0967655204649001E-3</c:v>
                </c:pt>
                <c:pt idx="543">
                  <c:v>-1.09686977736317E-3</c:v>
                </c:pt>
                <c:pt idx="544">
                  <c:v>-1.0969737512184199E-3</c:v>
                </c:pt>
                <c:pt idx="545">
                  <c:v>-1.0970773199544699E-3</c:v>
                </c:pt>
                <c:pt idx="546">
                  <c:v>-1.09718036646156E-3</c:v>
                </c:pt>
                <c:pt idx="547">
                  <c:v>-1.0972827820876401E-3</c:v>
                </c:pt>
                <c:pt idx="548">
                  <c:v>-1.0973844684247099E-3</c:v>
                </c:pt>
                <c:pt idx="549">
                  <c:v>-1.0974853363237801E-3</c:v>
                </c:pt>
                <c:pt idx="550">
                  <c:v>-1.0975853030046299E-3</c:v>
                </c:pt>
                <c:pt idx="551">
                  <c:v>-1.0976842894532999E-3</c:v>
                </c:pt>
                <c:pt idx="552">
                  <c:v>-1.0977822201059201E-3</c:v>
                </c:pt>
                <c:pt idx="553">
                  <c:v>-1.0978790252709301E-3</c:v>
                </c:pt>
                <c:pt idx="554">
                  <c:v>-1.0979746448809701E-3</c:v>
                </c:pt>
                <c:pt idx="555">
                  <c:v>-1.0980690311836201E-3</c:v>
                </c:pt>
                <c:pt idx="556">
                  <c:v>-1.0981621485256501E-3</c:v>
                </c:pt>
                <c:pt idx="557">
                  <c:v>-1.0982539701537E-3</c:v>
                </c:pt>
                <c:pt idx="558">
                  <c:v>-1.09834447377395E-3</c:v>
                </c:pt>
                <c:pt idx="559">
                  <c:v>-1.09843363819821E-3</c:v>
                </c:pt>
                <c:pt idx="560">
                  <c:v>-1.0985214423434901E-3</c:v>
                </c:pt>
                <c:pt idx="561">
                  <c:v>-1.09860786603496E-3</c:v>
                </c:pt>
                <c:pt idx="562">
                  <c:v>-1.09869289095174E-3</c:v>
                </c:pt>
                <c:pt idx="563">
                  <c:v>-1.0987765004058299E-3</c:v>
                </c:pt>
                <c:pt idx="564">
                  <c:v>-1.09885867784784E-3</c:v>
                </c:pt>
                <c:pt idx="565">
                  <c:v>-1.09893940477111E-3</c:v>
                </c:pt>
                <c:pt idx="566">
                  <c:v>-1.09901865848477E-3</c:v>
                </c:pt>
                <c:pt idx="567">
                  <c:v>-1.09909640972917E-3</c:v>
                </c:pt>
                <c:pt idx="568">
                  <c:v>-1.0991726202394499E-3</c:v>
                </c:pt>
                <c:pt idx="569">
                  <c:v>-1.0992472410105E-3</c:v>
                </c:pt>
                <c:pt idx="570">
                  <c:v>-1.099320212213E-3</c:v>
                </c:pt>
                <c:pt idx="571">
                  <c:v>-1.0993914649842799E-3</c:v>
                </c:pt>
                <c:pt idx="572">
                  <c:v>-1.0994609243162401E-3</c:v>
                </c:pt>
                <c:pt idx="573">
                  <c:v>-1.0995285118583201E-3</c:v>
                </c:pt>
                <c:pt idx="574">
                  <c:v>-1.09959414784222E-3</c:v>
                </c:pt>
                <c:pt idx="575">
                  <c:v>-1.0996577522846399E-3</c:v>
                </c:pt>
                <c:pt idx="576">
                  <c:v>-1.09971924689978E-3</c:v>
                </c:pt>
                <c:pt idx="577">
                  <c:v>-1.09977856006809E-3</c:v>
                </c:pt>
                <c:pt idx="578">
                  <c:v>-1.0998356363901901E-3</c:v>
                </c:pt>
                <c:pt idx="579">
                  <c:v>-1.0998904491314901E-3</c:v>
                </c:pt>
                <c:pt idx="580">
                  <c:v>-1.0999430099437699E-3</c:v>
                </c:pt>
                <c:pt idx="581">
                  <c:v>-1.0999933690708E-3</c:v>
                </c:pt>
                <c:pt idx="582">
                  <c:v>-1.1000416028722701E-3</c:v>
                </c:pt>
                <c:pt idx="583">
                  <c:v>-1.10008779223604E-3</c:v>
                </c:pt>
                <c:pt idx="584">
                  <c:v>-1.10013200085204E-3</c:v>
                </c:pt>
                <c:pt idx="585">
                  <c:v>-1.10017426272274E-3</c:v>
                </c:pt>
                <c:pt idx="586">
                  <c:v>-1.1002145835712299E-3</c:v>
                </c:pt>
                <c:pt idx="587">
                  <c:v>-1.1002529541944599E-3</c:v>
                </c:pt>
                <c:pt idx="588">
                  <c:v>-1.10028936919629E-3</c:v>
                </c:pt>
                <c:pt idx="589">
                  <c:v>-1.1003238438726201E-3</c:v>
                </c:pt>
                <c:pt idx="590">
                  <c:v>-1.1003564245814299E-3</c:v>
                </c:pt>
                <c:pt idx="591">
                  <c:v>-1.1003871915062199E-3</c:v>
                </c:pt>
                <c:pt idx="592">
                  <c:v>-1.10041625535957E-3</c:v>
                </c:pt>
                <c:pt idx="593">
                  <c:v>-1.1004437505714099E-3</c:v>
                </c:pt>
                <c:pt idx="594">
                  <c:v>-1.1004698272887999E-3</c:v>
                </c:pt>
                <c:pt idx="595">
                  <c:v>-1.1004946438864401E-3</c:v>
                </c:pt>
                <c:pt idx="596">
                  <c:v>-1.1005183611593301E-3</c:v>
                </c:pt>
                <c:pt idx="597">
                  <c:v>-1.10054113893202E-3</c:v>
                </c:pt>
                <c:pt idx="598">
                  <c:v>-1.1005631352225701E-3</c:v>
                </c:pt>
                <c:pt idx="599">
                  <c:v>-1.1005845072747801E-3</c:v>
                </c:pt>
                <c:pt idx="600">
                  <c:v>-1.10060541304623E-3</c:v>
                </c:pt>
                <c:pt idx="601">
                  <c:v>-1.1006260115889301E-3</c:v>
                </c:pt>
                <c:pt idx="602">
                  <c:v>-1.1006464613693399E-3</c:v>
                </c:pt>
                <c:pt idx="603">
                  <c:v>-1.1006669165995299E-3</c:v>
                </c:pt>
                <c:pt idx="604">
                  <c:v>-1.1006875224720499E-3</c:v>
                </c:pt>
                <c:pt idx="605">
                  <c:v>-1.1007084104085801E-3</c:v>
                </c:pt>
                <c:pt idx="606">
                  <c:v>-1.1007296941338901E-3</c:v>
                </c:pt>
                <c:pt idx="607">
                  <c:v>-1.10075146696089E-3</c:v>
                </c:pt>
                <c:pt idx="608">
                  <c:v>-1.10077380041275E-3</c:v>
                </c:pt>
                <c:pt idx="609">
                  <c:v>-1.1007967441934901E-3</c:v>
                </c:pt>
                <c:pt idx="610">
                  <c:v>-1.1008203273576401E-3</c:v>
                </c:pt>
                <c:pt idx="611">
                  <c:v>-1.10084456022398E-3</c:v>
                </c:pt>
                <c:pt idx="612">
                  <c:v>-1.10086943627589E-3</c:v>
                </c:pt>
                <c:pt idx="613">
                  <c:v>-1.1008949332744801E-3</c:v>
                </c:pt>
                <c:pt idx="614">
                  <c:v>-1.1009210132399601E-3</c:v>
                </c:pt>
                <c:pt idx="615">
                  <c:v>-1.1009476216804401E-3</c:v>
                </c:pt>
                <c:pt idx="616">
                  <c:v>-1.1009746870375499E-3</c:v>
                </c:pt>
                <c:pt idx="617">
                  <c:v>-1.1010021213529401E-3</c:v>
                </c:pt>
                <c:pt idx="618">
                  <c:v>-1.1010298225579999E-3</c:v>
                </c:pt>
                <c:pt idx="619">
                  <c:v>-1.1010576779085001E-3</c:v>
                </c:pt>
                <c:pt idx="620">
                  <c:v>-1.10108556750532E-3</c:v>
                </c:pt>
                <c:pt idx="621">
                  <c:v>-1.1011133669476399E-3</c:v>
                </c:pt>
                <c:pt idx="622">
                  <c:v>-1.1011409488835299E-3</c:v>
                </c:pt>
                <c:pt idx="623">
                  <c:v>-1.1011681840736899E-3</c:v>
                </c:pt>
                <c:pt idx="624">
                  <c:v>-1.10119494300253E-3</c:v>
                </c:pt>
                <c:pt idx="625">
                  <c:v>-1.10122109877379E-3</c:v>
                </c:pt>
                <c:pt idx="626">
                  <c:v>-1.10124653120666E-3</c:v>
                </c:pt>
                <c:pt idx="627">
                  <c:v>-1.1012711312431899E-3</c:v>
                </c:pt>
                <c:pt idx="628">
                  <c:v>-1.10129480452749E-3</c:v>
                </c:pt>
                <c:pt idx="629">
                  <c:v>-1.1013174734771001E-3</c:v>
                </c:pt>
                <c:pt idx="630">
                  <c:v>-1.1013390779878601E-3</c:v>
                </c:pt>
                <c:pt idx="631">
                  <c:v>-1.1013595755142299E-3</c:v>
                </c:pt>
                <c:pt idx="632">
                  <c:v>-1.10137894128615E-3</c:v>
                </c:pt>
                <c:pt idx="633">
                  <c:v>-1.1013971689767801E-3</c:v>
                </c:pt>
                <c:pt idx="634">
                  <c:v>-1.1014142716431401E-3</c:v>
                </c:pt>
                <c:pt idx="635">
                  <c:v>-1.1014302825360001E-3</c:v>
                </c:pt>
                <c:pt idx="636">
                  <c:v>-1.10144525539562E-3</c:v>
                </c:pt>
                <c:pt idx="637">
                  <c:v>-1.1014592639230401E-3</c:v>
                </c:pt>
                <c:pt idx="638">
                  <c:v>-1.1014724001812801E-3</c:v>
                </c:pt>
                <c:pt idx="639">
                  <c:v>-1.1014847718442201E-3</c:v>
                </c:pt>
                <c:pt idx="640">
                  <c:v>-1.1014964985363799E-3</c:v>
                </c:pt>
                <c:pt idx="641">
                  <c:v>-1.1015077078467201E-3</c:v>
                </c:pt>
                <c:pt idx="642">
                  <c:v>-1.10151853170852E-3</c:v>
                </c:pt>
                <c:pt idx="643">
                  <c:v>-1.1015291035855199E-3</c:v>
                </c:pt>
                <c:pt idx="644">
                  <c:v>-1.1015395563904E-3</c:v>
                </c:pt>
                <c:pt idx="645">
                  <c:v>-1.1015500205706001E-3</c:v>
                </c:pt>
                <c:pt idx="646">
                  <c:v>-1.1015606217227201E-3</c:v>
                </c:pt>
                <c:pt idx="647">
                  <c:v>-1.1015714777263901E-3</c:v>
                </c:pt>
                <c:pt idx="648">
                  <c:v>-1.1015826965582E-3</c:v>
                </c:pt>
                <c:pt idx="649">
                  <c:v>-1.10159437687524E-3</c:v>
                </c:pt>
                <c:pt idx="650">
                  <c:v>-1.1016066131445501E-3</c:v>
                </c:pt>
                <c:pt idx="651">
                  <c:v>-1.1016195051739401E-3</c:v>
                </c:pt>
                <c:pt idx="652">
                  <c:v>-1.10163316921046E-3</c:v>
                </c:pt>
                <c:pt idx="653">
                  <c:v>-1.1016477459917301E-3</c:v>
                </c:pt>
                <c:pt idx="654">
                  <c:v>-1.10166340161296E-3</c:v>
                </c:pt>
                <c:pt idx="655">
                  <c:v>-1.10168031980047E-3</c:v>
                </c:pt>
                <c:pt idx="656">
                  <c:v>-1.10169868773396E-3</c:v>
                </c:pt>
                <c:pt idx="657">
                  <c:v>-1.10171868004498E-3</c:v>
                </c:pt>
                <c:pt idx="658">
                  <c:v>-1.1017404458884101E-3</c:v>
                </c:pt>
                <c:pt idx="659">
                  <c:v>-1.1017641022157E-3</c:v>
                </c:pt>
                <c:pt idx="660">
                  <c:v>-1.10178973373783E-3</c:v>
                </c:pt>
                <c:pt idx="661">
                  <c:v>-1.1018173978693401E-3</c:v>
                </c:pt>
                <c:pt idx="662">
                  <c:v>-1.1018471319325499E-3</c:v>
                </c:pt>
                <c:pt idx="663">
                  <c:v>-1.10187896005228E-3</c:v>
                </c:pt>
                <c:pt idx="664">
                  <c:v>-1.1019128980045601E-3</c:v>
                </c:pt>
                <c:pt idx="665">
                  <c:v>-1.10194895526998E-3</c:v>
                </c:pt>
                <c:pt idx="666">
                  <c:v>-1.1019871343868201E-3</c:v>
                </c:pt>
                <c:pt idx="667">
                  <c:v>-1.1020274283269199E-3</c:v>
                </c:pt>
                <c:pt idx="668">
                  <c:v>-1.1020698170187001E-3</c:v>
                </c:pt>
                <c:pt idx="669">
                  <c:v>-1.1021142642637901E-3</c:v>
                </c:pt>
                <c:pt idx="670">
                  <c:v>-1.10216071606418E-3</c:v>
                </c:pt>
                <c:pt idx="671">
                  <c:v>-1.10220910082608E-3</c:v>
                </c:pt>
                <c:pt idx="672">
                  <c:v>-1.1022593312323299E-3</c:v>
                </c:pt>
                <c:pt idx="673">
                  <c:v>-1.1023113070575601E-3</c:v>
                </c:pt>
                <c:pt idx="674">
                  <c:v>-1.10236491803809E-3</c:v>
                </c:pt>
                <c:pt idx="675">
                  <c:v>-1.10242004609773E-3</c:v>
                </c:pt>
                <c:pt idx="676">
                  <c:v>-1.10247656660626E-3</c:v>
                </c:pt>
                <c:pt idx="677">
                  <c:v>-1.10253434871026E-3</c:v>
                </c:pt>
                <c:pt idx="678">
                  <c:v>-1.1025932550252501E-3</c:v>
                </c:pt>
                <c:pt idx="679">
                  <c:v>-1.1026531411133099E-3</c:v>
                </c:pt>
                <c:pt idx="680">
                  <c:v>-1.10271385521871E-3</c:v>
                </c:pt>
                <c:pt idx="681">
                  <c:v>-1.10277523868953E-3</c:v>
                </c:pt>
                <c:pt idx="682">
                  <c:v>-1.1028371273352901E-3</c:v>
                </c:pt>
                <c:pt idx="683">
                  <c:v>-1.10289935366027E-3</c:v>
                </c:pt>
                <c:pt idx="684">
                  <c:v>-1.1029617495685101E-3</c:v>
                </c:pt>
                <c:pt idx="685">
                  <c:v>-1.10302414893445E-3</c:v>
                </c:pt>
                <c:pt idx="686">
                  <c:v>-1.1030863895100499E-3</c:v>
                </c:pt>
                <c:pt idx="687">
                  <c:v>-1.10314831398539E-3</c:v>
                </c:pt>
                <c:pt idx="688">
                  <c:v>-1.10320977045051E-3</c:v>
                </c:pt>
                <c:pt idx="689">
                  <c:v>-1.10327061276821E-3</c:v>
                </c:pt>
                <c:pt idx="690">
                  <c:v>-1.1033307013039999E-3</c:v>
                </c:pt>
                <c:pt idx="691">
                  <c:v>-1.1033899041165199E-3</c:v>
                </c:pt>
                <c:pt idx="692">
                  <c:v>-1.1034480983188901E-3</c:v>
                </c:pt>
                <c:pt idx="693">
                  <c:v>-1.1035051711379301E-3</c:v>
                </c:pt>
                <c:pt idx="694">
                  <c:v>-1.10356102034631E-3</c:v>
                </c:pt>
                <c:pt idx="695">
                  <c:v>-1.10361555412357E-3</c:v>
                </c:pt>
                <c:pt idx="696">
                  <c:v>-1.1036686907650601E-3</c:v>
                </c:pt>
                <c:pt idx="697">
                  <c:v>-1.10372035876303E-3</c:v>
                </c:pt>
                <c:pt idx="698">
                  <c:v>-1.1037704975648201E-3</c:v>
                </c:pt>
                <c:pt idx="699">
                  <c:v>-1.1038190589207201E-3</c:v>
                </c:pt>
                <c:pt idx="700">
                  <c:v>-1.1038660084241999E-3</c:v>
                </c:pt>
                <c:pt idx="701">
                  <c:v>-1.1039113267987601E-3</c:v>
                </c:pt>
                <c:pt idx="702">
                  <c:v>-1.1039550106909401E-3</c:v>
                </c:pt>
                <c:pt idx="703">
                  <c:v>-1.10399707301924E-3</c:v>
                </c:pt>
                <c:pt idx="704">
                  <c:v>-1.1040375431314901E-3</c:v>
                </c:pt>
                <c:pt idx="705">
                  <c:v>-1.1040764670601699E-3</c:v>
                </c:pt>
                <c:pt idx="706">
                  <c:v>-1.1041139080668399E-3</c:v>
                </c:pt>
                <c:pt idx="707">
                  <c:v>-1.1041499474968299E-3</c:v>
                </c:pt>
                <c:pt idx="708">
                  <c:v>-1.1041846857735699E-3</c:v>
                </c:pt>
                <c:pt idx="709">
                  <c:v>-1.1042182431915399E-3</c:v>
                </c:pt>
                <c:pt idx="710">
                  <c:v>-1.10425076008298E-3</c:v>
                </c:pt>
                <c:pt idx="711">
                  <c:v>-1.10428239599802E-3</c:v>
                </c:pt>
                <c:pt idx="712">
                  <c:v>-1.10431332775765E-3</c:v>
                </c:pt>
                <c:pt idx="713">
                  <c:v>-1.10434374653349E-3</c:v>
                </c:pt>
                <c:pt idx="714">
                  <c:v>-1.10437385432043E-3</c:v>
                </c:pt>
                <c:pt idx="715">
                  <c:v>-1.10440386015161E-3</c:v>
                </c:pt>
                <c:pt idx="716">
                  <c:v>-1.1044339761262601E-3</c:v>
                </c:pt>
                <c:pt idx="717">
                  <c:v>-1.1044644129463801E-3</c:v>
                </c:pt>
                <c:pt idx="718">
                  <c:v>-1.10449537451037E-3</c:v>
                </c:pt>
                <c:pt idx="719">
                  <c:v>-1.1045270514762999E-3</c:v>
                </c:pt>
                <c:pt idx="720">
                  <c:v>-1.10455961456311E-3</c:v>
                </c:pt>
                <c:pt idx="721">
                  <c:v>-1.10459320926781E-3</c:v>
                </c:pt>
                <c:pt idx="722">
                  <c:v>-1.1046279539878199E-3</c:v>
                </c:pt>
                <c:pt idx="723">
                  <c:v>-1.1046639428191601E-3</c:v>
                </c:pt>
                <c:pt idx="724">
                  <c:v>-1.1047012526999901E-3</c:v>
                </c:pt>
                <c:pt idx="725">
                  <c:v>-1.10473995281333E-3</c:v>
                </c:pt>
                <c:pt idx="726">
                  <c:v>-1.10478011314757E-3</c:v>
                </c:pt>
                <c:pt idx="727">
                  <c:v>-1.10482180937086E-3</c:v>
                </c:pt>
                <c:pt idx="728">
                  <c:v>-1.10486512257213E-3</c:v>
                </c:pt>
                <c:pt idx="729">
                  <c:v>-1.1049101342740801E-3</c:v>
                </c:pt>
                <c:pt idx="730">
                  <c:v>-1.1049569186171401E-3</c:v>
                </c:pt>
                <c:pt idx="731">
                  <c:v>-1.1050055342230001E-3</c:v>
                </c:pt>
                <c:pt idx="732">
                  <c:v>-1.1050560179253E-3</c:v>
                </c:pt>
                <c:pt idx="733">
                  <c:v>-1.1051083816332301E-3</c:v>
                </c:pt>
                <c:pt idx="734">
                  <c:v>-1.1051626125252599E-3</c:v>
                </c:pt>
                <c:pt idx="735">
                  <c:v>-1.10521867590748E-3</c:v>
                </c:pt>
                <c:pt idx="736">
                  <c:v>-1.10527651957818E-3</c:v>
                </c:pt>
                <c:pt idx="737">
                  <c:v>-1.10533607843226E-3</c:v>
                </c:pt>
                <c:pt idx="738">
                  <c:v>-1.1053972782519401E-3</c:v>
                </c:pt>
                <c:pt idx="739">
                  <c:v>-1.10546003806769E-3</c:v>
                </c:pt>
                <c:pt idx="740">
                  <c:v>-1.1055242710118101E-3</c:v>
                </c:pt>
                <c:pt idx="741">
                  <c:v>-1.10558988407378E-3</c:v>
                </c:pt>
                <c:pt idx="742">
                  <c:v>-1.1056567774577399E-3</c:v>
                </c:pt>
                <c:pt idx="743">
                  <c:v>-1.1057248442620099E-3</c:v>
                </c:pt>
                <c:pt idx="744">
                  <c:v>-1.1057939709733899E-3</c:v>
                </c:pt>
                <c:pt idx="745">
                  <c:v>-1.1058640389156999E-3</c:v>
                </c:pt>
                <c:pt idx="746">
                  <c:v>-1.1059349264533501E-3</c:v>
                </c:pt>
                <c:pt idx="747">
                  <c:v>-1.10600651153167E-3</c:v>
                </c:pt>
                <c:pt idx="748">
                  <c:v>-1.1060786740708099E-3</c:v>
                </c:pt>
                <c:pt idx="749">
                  <c:v>-1.1061512978013601E-3</c:v>
                </c:pt>
                <c:pt idx="750">
                  <c:v>-1.10622427129533E-3</c:v>
                </c:pt>
                <c:pt idx="751">
                  <c:v>-1.1062974881661399E-3</c:v>
                </c:pt>
                <c:pt idx="752">
                  <c:v>-1.1063708466312501E-3</c:v>
                </c:pt>
                <c:pt idx="753">
                  <c:v>-1.1064442487909399E-3</c:v>
                </c:pt>
                <c:pt idx="754">
                  <c:v>-1.1065176000103201E-3</c:v>
                </c:pt>
                <c:pt idx="755">
                  <c:v>-1.1065908086745899E-3</c:v>
                </c:pt>
                <c:pt idx="756">
                  <c:v>-1.1066637863602501E-3</c:v>
                </c:pt>
                <c:pt idx="757">
                  <c:v>-1.1067364482326399E-3</c:v>
                </c:pt>
                <c:pt idx="758">
                  <c:v>-1.1068087133599999E-3</c:v>
                </c:pt>
                <c:pt idx="759">
                  <c:v>-1.10688050468547E-3</c:v>
                </c:pt>
                <c:pt idx="760">
                  <c:v>-1.1069517485838799E-3</c:v>
                </c:pt>
                <c:pt idx="761">
                  <c:v>-1.1070223741332201E-3</c:v>
                </c:pt>
                <c:pt idx="762">
                  <c:v>-1.10709231232789E-3</c:v>
                </c:pt>
                <c:pt idx="763">
                  <c:v>-1.10716149540001E-3</c:v>
                </c:pt>
                <c:pt idx="764">
                  <c:v>-1.1072298562438401E-3</c:v>
                </c:pt>
                <c:pt idx="765">
                  <c:v>-1.10729732777911E-3</c:v>
                </c:pt>
                <c:pt idx="766">
                  <c:v>-1.10736384204964E-3</c:v>
                </c:pt>
                <c:pt idx="767">
                  <c:v>-1.10742932896534E-3</c:v>
                </c:pt>
                <c:pt idx="768">
                  <c:v>-1.10749371478783E-3</c:v>
                </c:pt>
                <c:pt idx="769">
                  <c:v>-1.10755692061228E-3</c:v>
                </c:pt>
                <c:pt idx="770">
                  <c:v>-1.10761886112235E-3</c:v>
                </c:pt>
                <c:pt idx="771">
                  <c:v>-1.10767944378686E-3</c:v>
                </c:pt>
                <c:pt idx="772">
                  <c:v>-1.10773856850135E-3</c:v>
                </c:pt>
                <c:pt idx="773">
                  <c:v>-1.1077961275515599E-3</c:v>
                </c:pt>
                <c:pt idx="774">
                  <c:v>-1.1078520057498399E-3</c:v>
                </c:pt>
                <c:pt idx="775">
                  <c:v>-1.1079060806684399E-3</c:v>
                </c:pt>
                <c:pt idx="776">
                  <c:v>-1.10795822301908E-3</c:v>
                </c:pt>
                <c:pt idx="777">
                  <c:v>-1.1080082973472199E-3</c:v>
                </c:pt>
                <c:pt idx="778">
                  <c:v>-1.10805616326913E-3</c:v>
                </c:pt>
                <c:pt idx="779">
                  <c:v>-1.10810167745015E-3</c:v>
                </c:pt>
                <c:pt idx="780">
                  <c:v>-1.10814469640036E-3</c:v>
                </c:pt>
                <c:pt idx="781">
                  <c:v>-1.1081850799801499E-3</c:v>
                </c:pt>
                <c:pt idx="782">
                  <c:v>-1.1082226953320301E-3</c:v>
                </c:pt>
                <c:pt idx="783">
                  <c:v>-1.1082574208607799E-3</c:v>
                </c:pt>
                <c:pt idx="784">
                  <c:v>-1.1082891499207301E-3</c:v>
                </c:pt>
                <c:pt idx="785">
                  <c:v>-1.1083177940170901E-3</c:v>
                </c:pt>
                <c:pt idx="786">
                  <c:v>-1.10834328548678E-3</c:v>
                </c:pt>
                <c:pt idx="787">
                  <c:v>-1.10836557966804E-3</c:v>
                </c:pt>
                <c:pt idx="788">
                  <c:v>-1.1083846564213099E-3</c:v>
                </c:pt>
                <c:pt idx="789">
                  <c:v>-1.1084005205930401E-3</c:v>
                </c:pt>
                <c:pt idx="790">
                  <c:v>-1.10841320082355E-3</c:v>
                </c:pt>
                <c:pt idx="791">
                  <c:v>-1.10842274622969E-3</c:v>
                </c:pt>
                <c:pt idx="792">
                  <c:v>-1.10842922103849E-3</c:v>
                </c:pt>
                <c:pt idx="793">
                  <c:v>-1.10843269805397E-3</c:v>
                </c:pt>
                <c:pt idx="794">
                  <c:v>-1.10843325252938E-3</c:v>
                </c:pt>
                <c:pt idx="795">
                  <c:v>-1.10843095819518E-3</c:v>
                </c:pt>
                <c:pt idx="796">
                  <c:v>-1.1084258866744399E-3</c:v>
                </c:pt>
                <c:pt idx="797">
                  <c:v>-1.1084181104599499E-3</c:v>
                </c:pt>
                <c:pt idx="798">
                  <c:v>-1.1084077084584699E-3</c:v>
                </c:pt>
                <c:pt idx="799">
                  <c:v>-1.1083947723024199E-3</c:v>
                </c:pt>
                <c:pt idx="800">
                  <c:v>-1.10837941148507E-3</c:v>
                </c:pt>
                <c:pt idx="801">
                  <c:v>-1.1083617558814E-3</c:v>
                </c:pt>
                <c:pt idx="802">
                  <c:v>-1.10834195511356E-3</c:v>
                </c:pt>
                <c:pt idx="803">
                  <c:v>-1.10832017514496E-3</c:v>
                </c:pt>
                <c:pt idx="804">
                  <c:v>-1.1082965931454201E-3</c:v>
                </c:pt>
                <c:pt idx="805">
                  <c:v>-1.10827139192027E-3</c:v>
                </c:pt>
                <c:pt idx="806">
                  <c:v>-1.10824475505552E-3</c:v>
                </c:pt>
                <c:pt idx="807">
                  <c:v>-1.1082168635204799E-3</c:v>
                </c:pt>
                <c:pt idx="808">
                  <c:v>-1.1081878939437401E-3</c:v>
                </c:pt>
                <c:pt idx="809">
                  <c:v>-1.1081580182933099E-3</c:v>
                </c:pt>
                <c:pt idx="810">
                  <c:v>-1.1081274043631801E-3</c:v>
                </c:pt>
                <c:pt idx="811">
                  <c:v>-1.1080962163627799E-3</c:v>
                </c:pt>
                <c:pt idx="812">
                  <c:v>-1.1080646150227499E-3</c:v>
                </c:pt>
                <c:pt idx="813">
                  <c:v>-1.10803275690686E-3</c:v>
                </c:pt>
                <c:pt idx="814">
                  <c:v>-1.1080007929477099E-3</c:v>
                </c:pt>
                <c:pt idx="815">
                  <c:v>-1.1079688664947999E-3</c:v>
                </c:pt>
                <c:pt idx="816">
                  <c:v>-1.10793711130189E-3</c:v>
                </c:pt>
                <c:pt idx="817">
                  <c:v>-1.1079056498684099E-3</c:v>
                </c:pt>
                <c:pt idx="818">
                  <c:v>-1.1078745924172899E-3</c:v>
                </c:pt>
                <c:pt idx="819">
                  <c:v>-1.1078440365957099E-3</c:v>
                </c:pt>
                <c:pt idx="820">
                  <c:v>-1.10781406779151E-3</c:v>
                </c:pt>
                <c:pt idx="821">
                  <c:v>-1.1077847598153199E-3</c:v>
                </c:pt>
                <c:pt idx="822">
                  <c:v>-1.1077561756472601E-3</c:v>
                </c:pt>
                <c:pt idx="823">
                  <c:v>-1.1077283679935899E-3</c:v>
                </c:pt>
                <c:pt idx="824">
                  <c:v>-1.10770137952996E-3</c:v>
                </c:pt>
                <c:pt idx="825">
                  <c:v>-1.10767524287239E-3</c:v>
                </c:pt>
                <c:pt idx="826">
                  <c:v>-1.10764998045201E-3</c:v>
                </c:pt>
                <c:pt idx="827">
                  <c:v>-1.1076256045207599E-3</c:v>
                </c:pt>
                <c:pt idx="828">
                  <c:v>-1.10760211746508E-3</c:v>
                </c:pt>
                <c:pt idx="829">
                  <c:v>-1.10757951248629E-3</c:v>
                </c:pt>
                <c:pt idx="830">
                  <c:v>-1.10755777458363E-3</c:v>
                </c:pt>
                <c:pt idx="831">
                  <c:v>-1.1075368817120999E-3</c:v>
                </c:pt>
                <c:pt idx="832">
                  <c:v>-1.1075168060040001E-3</c:v>
                </c:pt>
                <c:pt idx="833">
                  <c:v>-1.1074975150173699E-3</c:v>
                </c:pt>
                <c:pt idx="834">
                  <c:v>-1.1074789730448401E-3</c:v>
                </c:pt>
                <c:pt idx="835">
                  <c:v>-1.10746114253295E-3</c:v>
                </c:pt>
                <c:pt idx="836">
                  <c:v>-1.10744398560997E-3</c:v>
                </c:pt>
                <c:pt idx="837">
                  <c:v>-1.1074274656342499E-3</c:v>
                </c:pt>
                <c:pt idx="838">
                  <c:v>-1.1074115486093101E-3</c:v>
                </c:pt>
                <c:pt idx="839">
                  <c:v>-1.1073962043093701E-3</c:v>
                </c:pt>
                <c:pt idx="840">
                  <c:v>-1.1073814070225001E-3</c:v>
                </c:pt>
                <c:pt idx="841">
                  <c:v>-1.1073671359111399E-3</c:v>
                </c:pt>
                <c:pt idx="842">
                  <c:v>-1.1073533750608701E-3</c:v>
                </c:pt>
                <c:pt idx="843">
                  <c:v>-1.1073401133046201E-3</c:v>
                </c:pt>
                <c:pt idx="844">
                  <c:v>-1.1073273438705199E-3</c:v>
                </c:pt>
                <c:pt idx="845">
                  <c:v>-1.1073150638373E-3</c:v>
                </c:pt>
                <c:pt idx="846">
                  <c:v>-1.1073032733305999E-3</c:v>
                </c:pt>
                <c:pt idx="847">
                  <c:v>-1.1072919743921701E-3</c:v>
                </c:pt>
                <c:pt idx="848">
                  <c:v>-1.1072811695092199E-3</c:v>
                </c:pt>
                <c:pt idx="849">
                  <c:v>-1.10727085989145E-3</c:v>
                </c:pt>
                <c:pt idx="850">
                  <c:v>-1.10726104369205E-3</c:v>
                </c:pt>
                <c:pt idx="851">
                  <c:v>-1.10725171444183E-3</c:v>
                </c:pt>
                <c:pt idx="852">
                  <c:v>-1.1072428599701301E-3</c:v>
                </c:pt>
                <c:pt idx="853">
                  <c:v>-1.10723446201063E-3</c:v>
                </c:pt>
                <c:pt idx="854">
                  <c:v>-1.1072264965666699E-3</c:v>
                </c:pt>
                <c:pt idx="855">
                  <c:v>-1.1072189349899801E-3</c:v>
                </c:pt>
                <c:pt idx="856">
                  <c:v>-1.10721174566699E-3</c:v>
                </c:pt>
                <c:pt idx="857">
                  <c:v>-1.10720489622221E-3</c:v>
                </c:pt>
                <c:pt idx="858">
                  <c:v>-1.10719835619943E-3</c:v>
                </c:pt>
                <c:pt idx="859">
                  <c:v>-1.10719210018522E-3</c:v>
                </c:pt>
                <c:pt idx="860">
                  <c:v>-1.1071861112207E-3</c:v>
                </c:pt>
                <c:pt idx="861">
                  <c:v>-1.1071803841070701E-3</c:v>
                </c:pt>
                <c:pt idx="862">
                  <c:v>-1.1071749279494599E-3</c:v>
                </c:pt>
                <c:pt idx="863">
                  <c:v>-1.1071697671667399E-3</c:v>
                </c:pt>
                <c:pt idx="864">
                  <c:v>-1.1071649403666299E-3</c:v>
                </c:pt>
                <c:pt idx="865">
                  <c:v>-1.10716049696158E-3</c:v>
                </c:pt>
                <c:pt idx="866">
                  <c:v>-1.10715649204602E-3</c:v>
                </c:pt>
                <c:pt idx="867">
                  <c:v>-1.107152980622E-3</c:v>
                </c:pt>
                <c:pt idx="868">
                  <c:v>-1.1071500125079E-3</c:v>
                </c:pt>
                <c:pt idx="869">
                  <c:v>-1.1071476290825299E-3</c:v>
                </c:pt>
                <c:pt idx="870">
                  <c:v>-1.1071458624638401E-3</c:v>
                </c:pt>
                <c:pt idx="871">
                  <c:v>-1.1071447370074299E-3</c:v>
                </c:pt>
                <c:pt idx="872">
                  <c:v>-1.1071442723834899E-3</c:v>
                </c:pt>
                <c:pt idx="873">
                  <c:v>-1.1071444871459399E-3</c:v>
                </c:pt>
                <c:pt idx="874">
                  <c:v>-1.10714540171599E-3</c:v>
                </c:pt>
                <c:pt idx="875">
                  <c:v>-1.1071470400087101E-3</c:v>
                </c:pt>
                <c:pt idx="876">
                  <c:v>-1.10714942940134E-3</c:v>
                </c:pt>
                <c:pt idx="877">
                  <c:v>-1.1071525992184001E-3</c:v>
                </c:pt>
                <c:pt idx="878">
                  <c:v>-1.1071565782612099E-3</c:v>
                </c:pt>
                <c:pt idx="879">
                  <c:v>-1.1071613920654901E-3</c:v>
                </c:pt>
                <c:pt idx="880">
                  <c:v>-1.10716706051841E-3</c:v>
                </c:pt>
                <c:pt idx="881">
                  <c:v>-1.1071735962544199E-3</c:v>
                </c:pt>
                <c:pt idx="882">
                  <c:v>-1.1071810039570899E-3</c:v>
                </c:pt>
                <c:pt idx="883">
                  <c:v>-1.10718928041859E-3</c:v>
                </c:pt>
                <c:pt idx="884">
                  <c:v>-1.1071984150250701E-3</c:v>
                </c:pt>
                <c:pt idx="885">
                  <c:v>-1.1072083902840799E-3</c:v>
                </c:pt>
                <c:pt idx="886">
                  <c:v>-1.1072191820843901E-3</c:v>
                </c:pt>
                <c:pt idx="887">
                  <c:v>-1.1072307595364501E-3</c:v>
                </c:pt>
                <c:pt idx="888">
                  <c:v>-1.1072430844222101E-3</c:v>
                </c:pt>
                <c:pt idx="889">
                  <c:v>-1.10725611042967E-3</c:v>
                </c:pt>
                <c:pt idx="890">
                  <c:v>-1.1072697824220999E-3</c:v>
                </c:pt>
                <c:pt idx="891">
                  <c:v>-1.10728403597985E-3</c:v>
                </c:pt>
                <c:pt idx="892">
                  <c:v>-1.1072987973685001E-3</c:v>
                </c:pt>
                <c:pt idx="893">
                  <c:v>-1.1073139839618601E-3</c:v>
                </c:pt>
                <c:pt idx="894">
                  <c:v>-1.1073295050269801E-3</c:v>
                </c:pt>
                <c:pt idx="895">
                  <c:v>-1.10734526269872E-3</c:v>
                </c:pt>
                <c:pt idx="896">
                  <c:v>-1.1073611529604599E-3</c:v>
                </c:pt>
                <c:pt idx="897">
                  <c:v>-1.10737706650035E-3</c:v>
                </c:pt>
                <c:pt idx="898">
                  <c:v>-1.1073928894023001E-3</c:v>
                </c:pt>
                <c:pt idx="899">
                  <c:v>-1.1074085037165199E-3</c:v>
                </c:pt>
                <c:pt idx="900">
                  <c:v>-1.1074237880013601E-3</c:v>
                </c:pt>
                <c:pt idx="901">
                  <c:v>-1.10743861792468E-3</c:v>
                </c:pt>
                <c:pt idx="902">
                  <c:v>-1.1074528669747701E-3</c:v>
                </c:pt>
                <c:pt idx="903">
                  <c:v>-1.1074664072876399E-3</c:v>
                </c:pt>
                <c:pt idx="904">
                  <c:v>-1.1074791105779699E-3</c:v>
                </c:pt>
                <c:pt idx="905">
                  <c:v>-1.1074908491729E-3</c:v>
                </c:pt>
                <c:pt idx="906">
                  <c:v>-1.10750149717564E-3</c:v>
                </c:pt>
                <c:pt idx="907">
                  <c:v>-1.1075109318059799E-3</c:v>
                </c:pt>
                <c:pt idx="908">
                  <c:v>-1.10751903495379E-3</c:v>
                </c:pt>
                <c:pt idx="909">
                  <c:v>-1.10752569494177E-3</c:v>
                </c:pt>
                <c:pt idx="910">
                  <c:v>-1.1075308084414199E-3</c:v>
                </c:pt>
                <c:pt idx="911">
                  <c:v>-1.1075342824466701E-3</c:v>
                </c:pt>
                <c:pt idx="912">
                  <c:v>-1.1075360362009701E-3</c:v>
                </c:pt>
                <c:pt idx="913">
                  <c:v>-1.10753600299429E-3</c:v>
                </c:pt>
                <c:pt idx="914">
                  <c:v>-1.10753413177998E-3</c:v>
                </c:pt>
                <c:pt idx="915">
                  <c:v>-1.1075303885846801E-3</c:v>
                </c:pt>
                <c:pt idx="916">
                  <c:v>-1.10752475768148E-3</c:v>
                </c:pt>
                <c:pt idx="917">
                  <c:v>-1.1075172424654101E-3</c:v>
                </c:pt>
                <c:pt idx="918">
                  <c:v>-1.1075078659263801E-3</c:v>
                </c:pt>
                <c:pt idx="919">
                  <c:v>-1.1074966705834799E-3</c:v>
                </c:pt>
                <c:pt idx="920">
                  <c:v>-1.1074837177475201E-3</c:v>
                </c:pt>
                <c:pt idx="921">
                  <c:v>-1.10746908603027E-3</c:v>
                </c:pt>
                <c:pt idx="922">
                  <c:v>-1.1074528691093E-3</c:v>
                </c:pt>
                <c:pt idx="923">
                  <c:v>-1.10743517286399E-3</c:v>
                </c:pt>
                <c:pt idx="924">
                  <c:v>-1.10741611208401E-3</c:v>
                </c:pt>
                <c:pt idx="925">
                  <c:v>-1.1073958069934501E-3</c:v>
                </c:pt>
                <c:pt idx="926">
                  <c:v>-1.10737437982559E-3</c:v>
                </c:pt>
                <c:pt idx="927">
                  <c:v>-1.10735195164898E-3</c:v>
                </c:pt>
                <c:pt idx="928">
                  <c:v>-1.1073286396196299E-3</c:v>
                </c:pt>
                <c:pt idx="929">
                  <c:v>-1.1073045548413601E-3</c:v>
                </c:pt>
                <c:pt idx="930">
                  <c:v>-1.1072798010471701E-3</c:v>
                </c:pt>
                <c:pt idx="931">
                  <c:v>-1.1072544743222601E-3</c:v>
                </c:pt>
                <c:pt idx="932">
                  <c:v>-1.10722866401153E-3</c:v>
                </c:pt>
                <c:pt idx="933">
                  <c:v>-1.1072024547586999E-3</c:v>
                </c:pt>
                <c:pt idx="934">
                  <c:v>-1.1071759293368099E-3</c:v>
                </c:pt>
                <c:pt idx="935">
                  <c:v>-1.1071491716458999E-3</c:v>
                </c:pt>
                <c:pt idx="936">
                  <c:v>-1.1071222690974499E-3</c:v>
                </c:pt>
                <c:pt idx="937">
                  <c:v>-1.10709531367303E-3</c:v>
                </c:pt>
                <c:pt idx="938">
                  <c:v>-1.10706840124972E-3</c:v>
                </c:pt>
                <c:pt idx="939">
                  <c:v>-1.1070416292450599E-3</c:v>
                </c:pt>
                <c:pt idx="940">
                  <c:v>-1.10701509309896E-3</c:v>
                </c:pt>
                <c:pt idx="941">
                  <c:v>-1.1069888824226601E-3</c:v>
                </c:pt>
                <c:pt idx="942">
                  <c:v>-1.10696307770863E-3</c:v>
                </c:pt>
                <c:pt idx="943">
                  <c:v>-1.10693774830231E-3</c:v>
                </c:pt>
                <c:pt idx="944">
                  <c:v>-1.10691295196479E-3</c:v>
                </c:pt>
                <c:pt idx="945">
                  <c:v>-1.1068887359319899E-3</c:v>
                </c:pt>
                <c:pt idx="946">
                  <c:v>-1.1068651390273201E-3</c:v>
                </c:pt>
                <c:pt idx="947">
                  <c:v>-1.10684219419867E-3</c:v>
                </c:pt>
                <c:pt idx="948">
                  <c:v>-1.1068199308552199E-3</c:v>
                </c:pt>
                <c:pt idx="949">
                  <c:v>-1.10679837654604E-3</c:v>
                </c:pt>
                <c:pt idx="950">
                  <c:v>-1.106777557781E-3</c:v>
                </c:pt>
                <c:pt idx="951">
                  <c:v>-1.1067575000628801E-3</c:v>
                </c:pt>
                <c:pt idx="952">
                  <c:v>-1.1067382274012299E-3</c:v>
                </c:pt>
                <c:pt idx="953">
                  <c:v>-1.1067197616695E-3</c:v>
                </c:pt>
                <c:pt idx="954">
                  <c:v>-1.10670212213791E-3</c:v>
                </c:pt>
                <c:pt idx="955">
                  <c:v>-1.1066853253935199E-3</c:v>
                </c:pt>
                <c:pt idx="956">
                  <c:v>-1.1066693856942201E-3</c:v>
                </c:pt>
                <c:pt idx="957">
                  <c:v>-1.10665431565134E-3</c:v>
                </c:pt>
                <c:pt idx="958">
                  <c:v>-1.1066401270384901E-3</c:v>
                </c:pt>
                <c:pt idx="959">
                  <c:v>-1.10662683150265E-3</c:v>
                </c:pt>
                <c:pt idx="960">
                  <c:v>-1.1066144410025801E-3</c:v>
                </c:pt>
                <c:pt idx="961">
                  <c:v>-1.1066029678962501E-3</c:v>
                </c:pt>
                <c:pt idx="962">
                  <c:v>-1.10659242470608E-3</c:v>
                </c:pt>
                <c:pt idx="963">
                  <c:v>-1.10658282367542E-3</c:v>
                </c:pt>
                <c:pt idx="964">
                  <c:v>-1.10657417626591E-3</c:v>
                </c:pt>
                <c:pt idx="965">
                  <c:v>-1.1065664927292799E-3</c:v>
                </c:pt>
                <c:pt idx="966">
                  <c:v>-1.1065597818280899E-3</c:v>
                </c:pt>
                <c:pt idx="967">
                  <c:v>-1.1065540507049401E-3</c:v>
                </c:pt>
                <c:pt idx="968">
                  <c:v>-1.1065493048362999E-3</c:v>
                </c:pt>
                <c:pt idx="969">
                  <c:v>-1.1065455479770301E-3</c:v>
                </c:pt>
                <c:pt idx="970">
                  <c:v>-1.1065427820067799E-3</c:v>
                </c:pt>
                <c:pt idx="971">
                  <c:v>-1.10654100662303E-3</c:v>
                </c:pt>
                <c:pt idx="972">
                  <c:v>-1.1065402188634699E-3</c:v>
                </c:pt>
                <c:pt idx="973">
                  <c:v>-1.10654041246957E-3</c:v>
                </c:pt>
                <c:pt idx="974">
                  <c:v>-1.1065415771142301E-3</c:v>
                </c:pt>
                <c:pt idx="975">
                  <c:v>-1.10654369751626E-3</c:v>
                </c:pt>
                <c:pt idx="976">
                  <c:v>-1.10654675246414E-3</c:v>
                </c:pt>
                <c:pt idx="977">
                  <c:v>-1.1065507137816601E-3</c:v>
                </c:pt>
                <c:pt idx="978">
                  <c:v>-1.1065555452887E-3</c:v>
                </c:pt>
                <c:pt idx="979">
                  <c:v>-1.10656120183309E-3</c:v>
                </c:pt>
                <c:pt idx="980">
                  <c:v>-1.1065676284838699E-3</c:v>
                </c:pt>
                <c:pt idx="981">
                  <c:v>-1.1065747599721799E-3</c:v>
                </c:pt>
                <c:pt idx="982">
                  <c:v>-1.1065825204469399E-3</c:v>
                </c:pt>
                <c:pt idx="983">
                  <c:v>-1.10659082358638E-3</c:v>
                </c:pt>
                <c:pt idx="984">
                  <c:v>-1.1065995730845601E-3</c:v>
                </c:pt>
                <c:pt idx="985">
                  <c:v>-1.1066086635226401E-3</c:v>
                </c:pt>
                <c:pt idx="986">
                  <c:v>-1.1066179816354401E-3</c:v>
                </c:pt>
                <c:pt idx="987">
                  <c:v>-1.10662740798634E-3</c:v>
                </c:pt>
                <c:pt idx="988">
                  <c:v>-1.1066368190541299E-3</c:v>
                </c:pt>
                <c:pt idx="989">
                  <c:v>-1.10664608970539E-3</c:v>
                </c:pt>
                <c:pt idx="990">
                  <c:v>-1.1066550959746299E-3</c:v>
                </c:pt>
                <c:pt idx="991">
                  <c:v>-1.1066637180128E-3</c:v>
                </c:pt>
                <c:pt idx="992">
                  <c:v>-1.1066718430120699E-3</c:v>
                </c:pt>
                <c:pt idx="993">
                  <c:v>-1.10667936788825E-3</c:v>
                </c:pt>
                <c:pt idx="994">
                  <c:v>-1.10668620151456E-3</c:v>
                </c:pt>
                <c:pt idx="995">
                  <c:v>-1.1066922663478501E-3</c:v>
                </c:pt>
                <c:pt idx="996">
                  <c:v>-1.10669749935373E-3</c:v>
                </c:pt>
                <c:pt idx="997">
                  <c:v>-1.1067018522032501E-3</c:v>
                </c:pt>
                <c:pt idx="998">
                  <c:v>-1.10670529076429E-3</c:v>
                </c:pt>
                <c:pt idx="999">
                  <c:v>-1.1067077939505799E-3</c:v>
                </c:pt>
                <c:pt idx="1000">
                  <c:v>-1.1067093520342099E-3</c:v>
                </c:pt>
                <c:pt idx="1001">
                  <c:v>-1.10670996459242E-3</c:v>
                </c:pt>
                <c:pt idx="1002">
                  <c:v>-1.10670963834813E-3</c:v>
                </c:pt>
                <c:pt idx="1003">
                  <c:v>-1.106708385251E-3</c:v>
                </c:pt>
                <c:pt idx="1004">
                  <c:v>-1.10670622118723E-3</c:v>
                </c:pt>
                <c:pt idx="1005">
                  <c:v>-1.10670316565193E-3</c:v>
                </c:pt>
                <c:pt idx="1006">
                  <c:v>-1.10669924254903E-3</c:v>
                </c:pt>
                <c:pt idx="1007">
                  <c:v>-1.1066944820244001E-3</c:v>
                </c:pt>
                <c:pt idx="1008">
                  <c:v>-1.1066889229577001E-3</c:v>
                </c:pt>
                <c:pt idx="1009">
                  <c:v>-1.10668261553108E-3</c:v>
                </c:pt>
                <c:pt idx="1010">
                  <c:v>-1.1066756232321799E-3</c:v>
                </c:pt>
                <c:pt idx="1011">
                  <c:v>-1.1066680237665401E-3</c:v>
                </c:pt>
                <c:pt idx="1012">
                  <c:v>-1.1066599086164599E-3</c:v>
                </c:pt>
                <c:pt idx="1013">
                  <c:v>-1.1066513813125501E-3</c:v>
                </c:pt>
                <c:pt idx="1014">
                  <c:v>-1.1066425547790399E-3</c:v>
                </c:pt>
                <c:pt idx="1015">
                  <c:v>-1.10663354829498E-3</c:v>
                </c:pt>
                <c:pt idx="1016">
                  <c:v>-1.10662448463712E-3</c:v>
                </c:pt>
                <c:pt idx="1017">
                  <c:v>-1.1066154878462101E-3</c:v>
                </c:pt>
                <c:pt idx="1018">
                  <c:v>-1.1066066818371E-3</c:v>
                </c:pt>
                <c:pt idx="1019">
                  <c:v>-1.1065981898267499E-3</c:v>
                </c:pt>
                <c:pt idx="1020">
                  <c:v>-1.1065901343511001E-3</c:v>
                </c:pt>
                <c:pt idx="1021">
                  <c:v>-1.1065826375322601E-3</c:v>
                </c:pt>
                <c:pt idx="1022">
                  <c:v>-1.10657582125622E-3</c:v>
                </c:pt>
                <c:pt idx="1023">
                  <c:v>-1.1065698070143401E-3</c:v>
                </c:pt>
                <c:pt idx="1024">
                  <c:v>-1.10656471530751E-3</c:v>
                </c:pt>
                <c:pt idx="1025">
                  <c:v>-1.10656066466363E-3</c:v>
                </c:pt>
                <c:pt idx="1026">
                  <c:v>-1.1065577704314801E-3</c:v>
                </c:pt>
                <c:pt idx="1027">
                  <c:v>-1.1065561435622E-3</c:v>
                </c:pt>
                <c:pt idx="1028">
                  <c:v>-1.1065558895691099E-3</c:v>
                </c:pt>
                <c:pt idx="1029">
                  <c:v>-1.10655710778477E-3</c:v>
                </c:pt>
                <c:pt idx="1030">
                  <c:v>-1.10655989093949E-3</c:v>
                </c:pt>
                <c:pt idx="1031">
                  <c:v>-1.1065643249992701E-3</c:v>
                </c:pt>
                <c:pt idx="1032">
                  <c:v>-1.1065704891497E-3</c:v>
                </c:pt>
                <c:pt idx="1033">
                  <c:v>-1.1065784558055101E-3</c:v>
                </c:pt>
                <c:pt idx="1034">
                  <c:v>-1.1065882905585899E-3</c:v>
                </c:pt>
                <c:pt idx="1035">
                  <c:v>-1.10660005203709E-3</c:v>
                </c:pt>
                <c:pt idx="1036">
                  <c:v>-1.1066137917078E-3</c:v>
                </c:pt>
                <c:pt idx="1037">
                  <c:v>-1.1066295536969299E-3</c:v>
                </c:pt>
                <c:pt idx="1038">
                  <c:v>-1.1066473747167E-3</c:v>
                </c:pt>
                <c:pt idx="1039">
                  <c:v>-1.10666728416822E-3</c:v>
                </c:pt>
                <c:pt idx="1040">
                  <c:v>-1.10668930445471E-3</c:v>
                </c:pt>
                <c:pt idx="1041">
                  <c:v>-1.1067134514984201E-3</c:v>
                </c:pt>
                <c:pt idx="1042">
                  <c:v>-1.10673973542302E-3</c:v>
                </c:pt>
                <c:pt idx="1043">
                  <c:v>-1.10676816134511E-3</c:v>
                </c:pt>
                <c:pt idx="1044">
                  <c:v>-1.1067987302139501E-3</c:v>
                </c:pt>
                <c:pt idx="1045">
                  <c:v>-1.1068314396395201E-3</c:v>
                </c:pt>
                <c:pt idx="1046">
                  <c:v>-1.10686628465075E-3</c:v>
                </c:pt>
                <c:pt idx="1047">
                  <c:v>-1.1069032583263601E-3</c:v>
                </c:pt>
                <c:pt idx="1048">
                  <c:v>-1.10694235224155E-3</c:v>
                </c:pt>
                <c:pt idx="1049">
                  <c:v>-1.10698355668121E-3</c:v>
                </c:pt>
                <c:pt idx="1050">
                  <c:v>-1.10702686058537E-3</c:v>
                </c:pt>
                <c:pt idx="1051">
                  <c:v>-1.1070722512154E-3</c:v>
                </c:pt>
                <c:pt idx="1052">
                  <c:v>-1.1071197135542801E-3</c:v>
                </c:pt>
                <c:pt idx="1053">
                  <c:v>-1.10716922947527E-3</c:v>
                </c:pt>
                <c:pt idx="1054">
                  <c:v>-1.10722077672797E-3</c:v>
                </c:pt>
                <c:pt idx="1055">
                  <c:v>-1.1072743277983799E-3</c:v>
                </c:pt>
                <c:pt idx="1056">
                  <c:v>-1.1073298487061501E-3</c:v>
                </c:pt>
                <c:pt idx="1057">
                  <c:v>-1.1073872978118501E-3</c:v>
                </c:pt>
                <c:pt idx="1058">
                  <c:v>-1.10744662472234E-3</c:v>
                </c:pt>
                <c:pt idx="1059">
                  <c:v>-1.1075077694015199E-3</c:v>
                </c:pt>
                <c:pt idx="1060">
                  <c:v>-1.1075706616065599E-3</c:v>
                </c:pt>
                <c:pt idx="1061">
                  <c:v>-1.1076352207675399E-3</c:v>
                </c:pt>
                <c:pt idx="1062">
                  <c:v>-1.10770135640472E-3</c:v>
                </c:pt>
                <c:pt idx="1063">
                  <c:v>-1.10776896912864E-3</c:v>
                </c:pt>
                <c:pt idx="1064">
                  <c:v>-1.1078379522045201E-3</c:v>
                </c:pt>
                <c:pt idx="1065">
                  <c:v>-1.1079081935954499E-3</c:v>
                </c:pt>
                <c:pt idx="1066">
                  <c:v>-1.10797957834275E-3</c:v>
                </c:pt>
                <c:pt idx="1067">
                  <c:v>-1.10805199110742E-3</c:v>
                </c:pt>
                <c:pt idx="1068">
                  <c:v>-1.1081253186803999E-3</c:v>
                </c:pt>
                <c:pt idx="1069">
                  <c:v>-1.1081994522707901E-3</c:v>
                </c:pt>
                <c:pt idx="1070">
                  <c:v>-1.1082742893874101E-3</c:v>
                </c:pt>
                <c:pt idx="1071">
                  <c:v>-1.1083497351443801E-3</c:v>
                </c:pt>
                <c:pt idx="1072">
                  <c:v>-1.10842570285186E-3</c:v>
                </c:pt>
                <c:pt idx="1073">
                  <c:v>-1.1085021138131799E-3</c:v>
                </c:pt>
                <c:pt idx="1074">
                  <c:v>-1.1085788963493301E-3</c:v>
                </c:pt>
                <c:pt idx="1075">
                  <c:v>-1.1086559842037201E-3</c:v>
                </c:pt>
                <c:pt idx="1076">
                  <c:v>-1.1087333146177999E-3</c:v>
                </c:pt>
                <c:pt idx="1077">
                  <c:v>-1.1088108264676101E-3</c:v>
                </c:pt>
                <c:pt idx="1078">
                  <c:v>-1.10888845887176E-3</c:v>
                </c:pt>
                <c:pt idx="1079">
                  <c:v>-1.1089661505978301E-3</c:v>
                </c:pt>
                <c:pt idx="1080">
                  <c:v>-1.10904384041802E-3</c:v>
                </c:pt>
                <c:pt idx="1081">
                  <c:v>-1.1091214683367899E-3</c:v>
                </c:pt>
                <c:pt idx="1082">
                  <c:v>-1.1091989773984101E-3</c:v>
                </c:pt>
                <c:pt idx="1083">
                  <c:v>-1.1092763156417499E-3</c:v>
                </c:pt>
                <c:pt idx="1084">
                  <c:v>-1.1093534377431501E-3</c:v>
                </c:pt>
                <c:pt idx="1085">
                  <c:v>-1.1094303059807199E-3</c:v>
                </c:pt>
                <c:pt idx="1086">
                  <c:v>-1.10950689033341E-3</c:v>
                </c:pt>
                <c:pt idx="1087">
                  <c:v>-1.10958316774078E-3</c:v>
                </c:pt>
                <c:pt idx="1088">
                  <c:v>-1.1096591207361299E-3</c:v>
                </c:pt>
                <c:pt idx="1089">
                  <c:v>-1.10973473577816E-3</c:v>
                </c:pt>
                <c:pt idx="1090">
                  <c:v>-1.1098100016239401E-3</c:v>
                </c:pt>
                <c:pt idx="1091">
                  <c:v>-1.10988490801501E-3</c:v>
                </c:pt>
                <c:pt idx="1092">
                  <c:v>-1.10995944481958E-3</c:v>
                </c:pt>
                <c:pt idx="1093">
                  <c:v>-1.11003354143766E-3</c:v>
                </c:pt>
                <c:pt idx="1094">
                  <c:v>-1.11010690469345E-3</c:v>
                </c:pt>
                <c:pt idx="1095">
                  <c:v>-1.1101796233443299E-3</c:v>
                </c:pt>
                <c:pt idx="1096">
                  <c:v>-1.1102517537901399E-3</c:v>
                </c:pt>
                <c:pt idx="1097">
                  <c:v>-1.1103233164485001E-3</c:v>
                </c:pt>
                <c:pt idx="1098">
                  <c:v>-1.11039431824423E-3</c:v>
                </c:pt>
                <c:pt idx="1099">
                  <c:v>-1.1104647587551501E-3</c:v>
                </c:pt>
                <c:pt idx="1100">
                  <c:v>-1.1105346322691501E-3</c:v>
                </c:pt>
                <c:pt idx="1101">
                  <c:v>-1.11060392822689E-3</c:v>
                </c:pt>
                <c:pt idx="1102">
                  <c:v>-1.1106726312310701E-3</c:v>
                </c:pt>
                <c:pt idx="1103">
                  <c:v>-1.1107407210107401E-3</c:v>
                </c:pt>
                <c:pt idx="1104">
                  <c:v>-1.11080817244095E-3</c:v>
                </c:pt>
                <c:pt idx="1105">
                  <c:v>-1.1108749556534301E-3</c:v>
                </c:pt>
                <c:pt idx="1106">
                  <c:v>-1.1109410362048001E-3</c:v>
                </c:pt>
                <c:pt idx="1107">
                  <c:v>-1.11100637520946E-3</c:v>
                </c:pt>
                <c:pt idx="1108">
                  <c:v>-1.1110709293640599E-3</c:v>
                </c:pt>
                <c:pt idx="1109">
                  <c:v>-1.1111346508643101E-3</c:v>
                </c:pt>
                <c:pt idx="1110">
                  <c:v>-1.1111974872802101E-3</c:v>
                </c:pt>
                <c:pt idx="1111">
                  <c:v>-1.1112593814777199E-3</c:v>
                </c:pt>
                <c:pt idx="1112">
                  <c:v>-1.1113202716670401E-3</c:v>
                </c:pt>
                <c:pt idx="1113">
                  <c:v>-1.11138009163633E-3</c:v>
                </c:pt>
                <c:pt idx="1114">
                  <c:v>-1.11143877120954E-3</c:v>
                </c:pt>
                <c:pt idx="1115">
                  <c:v>-1.11149623694973E-3</c:v>
                </c:pt>
                <c:pt idx="1116">
                  <c:v>-1.1115524131189399E-3</c:v>
                </c:pt>
                <c:pt idx="1117">
                  <c:v>-1.11160722289615E-3</c:v>
                </c:pt>
                <c:pt idx="1118">
                  <c:v>-1.1116605898415499E-3</c:v>
                </c:pt>
                <c:pt idx="1119">
                  <c:v>-1.1117124395626499E-3</c:v>
                </c:pt>
                <c:pt idx="1120">
                  <c:v>-1.1117627015149499E-3</c:v>
                </c:pt>
                <c:pt idx="1121">
                  <c:v>-1.1118113108215201E-3</c:v>
                </c:pt>
                <c:pt idx="1122">
                  <c:v>-1.11185821002545E-3</c:v>
                </c:pt>
                <c:pt idx="1123">
                  <c:v>-1.1119033508212E-3</c:v>
                </c:pt>
                <c:pt idx="1124">
                  <c:v>-1.1119466918231599E-3</c:v>
                </c:pt>
                <c:pt idx="1125">
                  <c:v>-1.11198819155643E-3</c:v>
                </c:pt>
                <c:pt idx="1126">
                  <c:v>-1.11202781973679E-3</c:v>
                </c:pt>
                <c:pt idx="1127">
                  <c:v>-1.11206557897074E-3</c:v>
                </c:pt>
                <c:pt idx="1128">
                  <c:v>-1.11210149670472E-3</c:v>
                </c:pt>
                <c:pt idx="1129">
                  <c:v>-1.1121356165310599E-3</c:v>
                </c:pt>
                <c:pt idx="1130">
                  <c:v>-1.1121679959021399E-3</c:v>
                </c:pt>
                <c:pt idx="1131">
                  <c:v>-1.1121986867862401E-3</c:v>
                </c:pt>
                <c:pt idx="1132">
                  <c:v>-1.11222773187969E-3</c:v>
                </c:pt>
                <c:pt idx="1133">
                  <c:v>-1.1122551798974901E-3</c:v>
                </c:pt>
                <c:pt idx="1134">
                  <c:v>-1.11228108894831E-3</c:v>
                </c:pt>
                <c:pt idx="1135">
                  <c:v>-1.1123055231828699E-3</c:v>
                </c:pt>
                <c:pt idx="1136">
                  <c:v>-1.11232854919435E-3</c:v>
                </c:pt>
                <c:pt idx="1137">
                  <c:v>-1.11235023212603E-3</c:v>
                </c:pt>
                <c:pt idx="1138">
                  <c:v>-1.1123706338809899E-3</c:v>
                </c:pt>
                <c:pt idx="1139">
                  <c:v>-1.11238981288459E-3</c:v>
                </c:pt>
                <c:pt idx="1140">
                  <c:v>-1.1124078248784901E-3</c:v>
                </c:pt>
                <c:pt idx="1141">
                  <c:v>-1.11242472444181E-3</c:v>
                </c:pt>
                <c:pt idx="1142">
                  <c:v>-1.11244056668989E-3</c:v>
                </c:pt>
                <c:pt idx="1143">
                  <c:v>-1.11245540929485E-3</c:v>
                </c:pt>
                <c:pt idx="1144">
                  <c:v>-1.1124693145153101E-3</c:v>
                </c:pt>
                <c:pt idx="1145">
                  <c:v>-1.1124823506563899E-3</c:v>
                </c:pt>
                <c:pt idx="1146">
                  <c:v>-1.1124945926451299E-3</c:v>
                </c:pt>
                <c:pt idx="1147">
                  <c:v>-1.1125061215156299E-3</c:v>
                </c:pt>
                <c:pt idx="1148">
                  <c:v>-1.1125170228485999E-3</c:v>
                </c:pt>
                <c:pt idx="1149">
                  <c:v>-1.11252738444577E-3</c:v>
                </c:pt>
                <c:pt idx="1150">
                  <c:v>-1.11253729364449E-3</c:v>
                </c:pt>
                <c:pt idx="1151">
                  <c:v>-1.1125468346986601E-3</c:v>
                </c:pt>
                <c:pt idx="1152">
                  <c:v>-1.11255608657122E-3</c:v>
                </c:pt>
                <c:pt idx="1153">
                  <c:v>-1.1125651214131599E-3</c:v>
                </c:pt>
                <c:pt idx="1154">
                  <c:v>-1.1125740038739401E-3</c:v>
                </c:pt>
                <c:pt idx="1155">
                  <c:v>-1.1125827912333E-3</c:v>
                </c:pt>
                <c:pt idx="1156">
                  <c:v>-1.11259153425743E-3</c:v>
                </c:pt>
                <c:pt idx="1157">
                  <c:v>-1.1126002785740599E-3</c:v>
                </c:pt>
                <c:pt idx="1158">
                  <c:v>-1.1126090662438E-3</c:v>
                </c:pt>
                <c:pt idx="1159">
                  <c:v>-1.1126179371953801E-3</c:v>
                </c:pt>
                <c:pt idx="1160">
                  <c:v>-1.1126269302853199E-3</c:v>
                </c:pt>
                <c:pt idx="1161">
                  <c:v>-1.1126360838981399E-3</c:v>
                </c:pt>
                <c:pt idx="1162">
                  <c:v>-1.11264543615918E-3</c:v>
                </c:pt>
                <c:pt idx="1163">
                  <c:v>-1.1126550249241399E-3</c:v>
                </c:pt>
                <c:pt idx="1164">
                  <c:v>-1.11266488771319E-3</c:v>
                </c:pt>
                <c:pt idx="1165">
                  <c:v>-1.1126750617223801E-3</c:v>
                </c:pt>
                <c:pt idx="1166">
                  <c:v>-1.11268558405E-3</c:v>
                </c:pt>
                <c:pt idx="1167">
                  <c:v>-1.1126964921990899E-3</c:v>
                </c:pt>
                <c:pt idx="1168">
                  <c:v>-1.1127078246889099E-3</c:v>
                </c:pt>
                <c:pt idx="1169">
                  <c:v>-1.1127196215828901E-3</c:v>
                </c:pt>
                <c:pt idx="1170">
                  <c:v>-1.11273192491419E-3</c:v>
                </c:pt>
                <c:pt idx="1171">
                  <c:v>-1.1127447789616701E-3</c:v>
                </c:pt>
                <c:pt idx="1172">
                  <c:v>-1.11275823025846E-3</c:v>
                </c:pt>
                <c:pt idx="1173">
                  <c:v>-1.11277232731429E-3</c:v>
                </c:pt>
                <c:pt idx="1174">
                  <c:v>-1.11278712017473E-3</c:v>
                </c:pt>
                <c:pt idx="1175">
                  <c:v>-1.1128026599809999E-3</c:v>
                </c:pt>
                <c:pt idx="1176">
                  <c:v>-1.1128189986206901E-3</c:v>
                </c:pt>
                <c:pt idx="1177">
                  <c:v>-1.1128361880080101E-3</c:v>
                </c:pt>
                <c:pt idx="1178">
                  <c:v>-1.11285428033701E-3</c:v>
                </c:pt>
                <c:pt idx="1179">
                  <c:v>-1.1128733237409901E-3</c:v>
                </c:pt>
                <c:pt idx="1180">
                  <c:v>-1.1128933401202299E-3</c:v>
                </c:pt>
                <c:pt idx="1181">
                  <c:v>-1.1129143679690901E-3</c:v>
                </c:pt>
                <c:pt idx="1182">
                  <c:v>-1.11293655539023E-3</c:v>
                </c:pt>
                <c:pt idx="1183">
                  <c:v>-1.1129600272665699E-3</c:v>
                </c:pt>
                <c:pt idx="1184">
                  <c:v>-1.11298475113445E-3</c:v>
                </c:pt>
                <c:pt idx="1185">
                  <c:v>-1.1130106231602901E-3</c:v>
                </c:pt>
                <c:pt idx="1186">
                  <c:v>-1.1130375999500899E-3</c:v>
                </c:pt>
                <c:pt idx="1187">
                  <c:v>-1.1130657638969499E-3</c:v>
                </c:pt>
                <c:pt idx="1188">
                  <c:v>-1.1130951931985599E-3</c:v>
                </c:pt>
                <c:pt idx="1189">
                  <c:v>-1.11312589214987E-3</c:v>
                </c:pt>
                <c:pt idx="1190">
                  <c:v>-1.1131578324482E-3</c:v>
                </c:pt>
                <c:pt idx="1191">
                  <c:v>-1.11319096409905E-3</c:v>
                </c:pt>
                <c:pt idx="1192">
                  <c:v>-1.11322521808405E-3</c:v>
                </c:pt>
                <c:pt idx="1193">
                  <c:v>-1.1132604717375501E-3</c:v>
                </c:pt>
                <c:pt idx="1194">
                  <c:v>-1.11329660889429E-3</c:v>
                </c:pt>
                <c:pt idx="1195">
                  <c:v>-1.1133336747108299E-3</c:v>
                </c:pt>
                <c:pt idx="1196">
                  <c:v>-1.1133717105089799E-3</c:v>
                </c:pt>
                <c:pt idx="1197">
                  <c:v>-1.1134105774104599E-3</c:v>
                </c:pt>
                <c:pt idx="1198">
                  <c:v>-1.1134500564342501E-3</c:v>
                </c:pt>
                <c:pt idx="1199">
                  <c:v>-1.11349001078657E-3</c:v>
                </c:pt>
                <c:pt idx="1200">
                  <c:v>-1.1135304342541001E-3</c:v>
                </c:pt>
                <c:pt idx="1201">
                  <c:v>-1.11357122053725E-3</c:v>
                </c:pt>
                <c:pt idx="1202">
                  <c:v>-1.11361220712859E-3</c:v>
                </c:pt>
                <c:pt idx="1203">
                  <c:v>-1.11365342160334E-3</c:v>
                </c:pt>
                <c:pt idx="1204">
                  <c:v>-1.11369486092382E-3</c:v>
                </c:pt>
                <c:pt idx="1205">
                  <c:v>-1.1137363546600599E-3</c:v>
                </c:pt>
                <c:pt idx="1206">
                  <c:v>-1.1137776413040301E-3</c:v>
                </c:pt>
                <c:pt idx="1207">
                  <c:v>-1.1138184497247699E-3</c:v>
                </c:pt>
                <c:pt idx="1208">
                  <c:v>-1.1138587864346001E-3</c:v>
                </c:pt>
                <c:pt idx="1209">
                  <c:v>-1.1138988676742401E-3</c:v>
                </c:pt>
                <c:pt idx="1210">
                  <c:v>-1.1139386943443E-3</c:v>
                </c:pt>
                <c:pt idx="1211">
                  <c:v>-1.1139780463414401E-3</c:v>
                </c:pt>
                <c:pt idx="1212">
                  <c:v>-1.1140165782141699E-3</c:v>
                </c:pt>
                <c:pt idx="1213">
                  <c:v>-1.11405416746884E-3</c:v>
                </c:pt>
                <c:pt idx="1214">
                  <c:v>-1.11409108864517E-3</c:v>
                </c:pt>
                <c:pt idx="1215">
                  <c:v>-1.1141275067264699E-3</c:v>
                </c:pt>
                <c:pt idx="1216">
                  <c:v>-1.11416324455252E-3</c:v>
                </c:pt>
                <c:pt idx="1217">
                  <c:v>-1.1141979649310399E-3</c:v>
                </c:pt>
                <c:pt idx="1218">
                  <c:v>-1.11423159115406E-3</c:v>
                </c:pt>
                <c:pt idx="1219">
                  <c:v>-1.1142643799878101E-3</c:v>
                </c:pt>
                <c:pt idx="1220">
                  <c:v>-1.11429641608587E-3</c:v>
                </c:pt>
                <c:pt idx="1221">
                  <c:v>-1.1143275714142499E-3</c:v>
                </c:pt>
                <c:pt idx="1222">
                  <c:v>-1.1143579063841299E-3</c:v>
                </c:pt>
                <c:pt idx="1223">
                  <c:v>-1.11438739017596E-3</c:v>
                </c:pt>
                <c:pt idx="1224">
                  <c:v>-1.11441596850646E-3</c:v>
                </c:pt>
                <c:pt idx="1225">
                  <c:v>-1.11444409107883E-3</c:v>
                </c:pt>
                <c:pt idx="1226">
                  <c:v>-1.1144718908409001E-3</c:v>
                </c:pt>
                <c:pt idx="1227">
                  <c:v>-1.11449912854684E-3</c:v>
                </c:pt>
                <c:pt idx="1228">
                  <c:v>-1.11452602363697E-3</c:v>
                </c:pt>
                <c:pt idx="1229">
                  <c:v>-1.1145527352556799E-3</c:v>
                </c:pt>
                <c:pt idx="1230">
                  <c:v>-1.1145791417408899E-3</c:v>
                </c:pt>
                <c:pt idx="1231">
                  <c:v>-1.1146053579830801E-3</c:v>
                </c:pt>
                <c:pt idx="1232">
                  <c:v>-1.1146313956938499E-3</c:v>
                </c:pt>
                <c:pt idx="1233">
                  <c:v>-1.1146570289154399E-3</c:v>
                </c:pt>
                <c:pt idx="1234">
                  <c:v>-1.11468216339983E-3</c:v>
                </c:pt>
                <c:pt idx="1235">
                  <c:v>-1.1147070475194399E-3</c:v>
                </c:pt>
                <c:pt idx="1236">
                  <c:v>-1.1147317093954199E-3</c:v>
                </c:pt>
                <c:pt idx="1237">
                  <c:v>-1.11475570000558E-3</c:v>
                </c:pt>
                <c:pt idx="1238">
                  <c:v>-1.1147790624042801E-3</c:v>
                </c:pt>
                <c:pt idx="1239">
                  <c:v>-1.1148020507835499E-3</c:v>
                </c:pt>
                <c:pt idx="1240">
                  <c:v>-1.1148246709875801E-3</c:v>
                </c:pt>
                <c:pt idx="1241">
                  <c:v>-1.1148469719057699E-3</c:v>
                </c:pt>
                <c:pt idx="1242">
                  <c:v>-1.11486914521417E-3</c:v>
                </c:pt>
                <c:pt idx="1243">
                  <c:v>-1.11489142491437E-3</c:v>
                </c:pt>
                <c:pt idx="1244">
                  <c:v>-1.1149140989945999E-3</c:v>
                </c:pt>
                <c:pt idx="1245">
                  <c:v>-1.11493719905501E-3</c:v>
                </c:pt>
                <c:pt idx="1246">
                  <c:v>-1.1149607038747999E-3</c:v>
                </c:pt>
                <c:pt idx="1247">
                  <c:v>-1.1149847565696501E-3</c:v>
                </c:pt>
                <c:pt idx="1248">
                  <c:v>-1.1150094696176201E-3</c:v>
                </c:pt>
                <c:pt idx="1249">
                  <c:v>-1.11503494642901E-3</c:v>
                </c:pt>
                <c:pt idx="1250">
                  <c:v>-1.1150612530992901E-3</c:v>
                </c:pt>
                <c:pt idx="1251">
                  <c:v>-1.1150884162121301E-3</c:v>
                </c:pt>
                <c:pt idx="1252">
                  <c:v>-1.1151164585901201E-3</c:v>
                </c:pt>
                <c:pt idx="1253">
                  <c:v>-1.11514532083645E-3</c:v>
                </c:pt>
                <c:pt idx="1254">
                  <c:v>-1.1151749127135801E-3</c:v>
                </c:pt>
                <c:pt idx="1255">
                  <c:v>-1.1152054916031601E-3</c:v>
                </c:pt>
                <c:pt idx="1256">
                  <c:v>-1.1152372053183999E-3</c:v>
                </c:pt>
                <c:pt idx="1257">
                  <c:v>-1.1152698655194299E-3</c:v>
                </c:pt>
                <c:pt idx="1258">
                  <c:v>-1.11530324827104E-3</c:v>
                </c:pt>
                <c:pt idx="1259">
                  <c:v>-1.11533741001249E-3</c:v>
                </c:pt>
                <c:pt idx="1260">
                  <c:v>-1.11537264710239E-3</c:v>
                </c:pt>
                <c:pt idx="1261">
                  <c:v>-1.11540879447258E-3</c:v>
                </c:pt>
                <c:pt idx="1262">
                  <c:v>-1.11544600313298E-3</c:v>
                </c:pt>
                <c:pt idx="1263">
                  <c:v>-1.11548438045641E-3</c:v>
                </c:pt>
                <c:pt idx="1264">
                  <c:v>-1.11552358554845E-3</c:v>
                </c:pt>
                <c:pt idx="1265">
                  <c:v>-1.1155636978250299E-3</c:v>
                </c:pt>
                <c:pt idx="1266">
                  <c:v>-1.1156049199406101E-3</c:v>
                </c:pt>
                <c:pt idx="1267">
                  <c:v>-1.1156470866687199E-3</c:v>
                </c:pt>
                <c:pt idx="1268">
                  <c:v>-1.1156902328872001E-3</c:v>
                </c:pt>
                <c:pt idx="1269">
                  <c:v>-1.11573433683627E-3</c:v>
                </c:pt>
                <c:pt idx="1270">
                  <c:v>-1.11577886612487E-3</c:v>
                </c:pt>
                <c:pt idx="1271">
                  <c:v>-1.1158236541049199E-3</c:v>
                </c:pt>
                <c:pt idx="1272">
                  <c:v>-1.11586899165646E-3</c:v>
                </c:pt>
                <c:pt idx="1273">
                  <c:v>-1.11591469657429E-3</c:v>
                </c:pt>
                <c:pt idx="1274">
                  <c:v>-1.11596031139195E-3</c:v>
                </c:pt>
                <c:pt idx="1275">
                  <c:v>-1.11600598114947E-3</c:v>
                </c:pt>
                <c:pt idx="1276">
                  <c:v>-1.1160522175821001E-3</c:v>
                </c:pt>
                <c:pt idx="1277">
                  <c:v>-1.11609882514734E-3</c:v>
                </c:pt>
                <c:pt idx="1278">
                  <c:v>-1.1161451275870399E-3</c:v>
                </c:pt>
                <c:pt idx="1279">
                  <c:v>-1.1161911082973701E-3</c:v>
                </c:pt>
                <c:pt idx="1280">
                  <c:v>-1.1162371915974501E-3</c:v>
                </c:pt>
                <c:pt idx="1281">
                  <c:v>-1.1162837407386399E-3</c:v>
                </c:pt>
                <c:pt idx="1282">
                  <c:v>-1.11633050560736E-3</c:v>
                </c:pt>
                <c:pt idx="1283">
                  <c:v>-1.11637697863337E-3</c:v>
                </c:pt>
                <c:pt idx="1284">
                  <c:v>-1.1164231856550899E-3</c:v>
                </c:pt>
                <c:pt idx="1285">
                  <c:v>-1.1164692051459999E-3</c:v>
                </c:pt>
                <c:pt idx="1286">
                  <c:v>-1.11651508798147E-3</c:v>
                </c:pt>
                <c:pt idx="1287">
                  <c:v>-1.1165608344749799E-3</c:v>
                </c:pt>
                <c:pt idx="1288">
                  <c:v>-1.1166062035132399E-3</c:v>
                </c:pt>
                <c:pt idx="1289">
                  <c:v>-1.1166511372502799E-3</c:v>
                </c:pt>
                <c:pt idx="1290">
                  <c:v>-1.11669560071694E-3</c:v>
                </c:pt>
                <c:pt idx="1291">
                  <c:v>-1.11673951843468E-3</c:v>
                </c:pt>
                <c:pt idx="1292">
                  <c:v>-1.1167828768149199E-3</c:v>
                </c:pt>
                <c:pt idx="1293">
                  <c:v>-1.1168256978437E-3</c:v>
                </c:pt>
                <c:pt idx="1294">
                  <c:v>-1.1168681056824201E-3</c:v>
                </c:pt>
                <c:pt idx="1295">
                  <c:v>-1.11691014867109E-3</c:v>
                </c:pt>
                <c:pt idx="1296">
                  <c:v>-1.1169514063905301E-3</c:v>
                </c:pt>
                <c:pt idx="1297">
                  <c:v>-1.1169915940420199E-3</c:v>
                </c:pt>
                <c:pt idx="1298">
                  <c:v>-1.11703080950101E-3</c:v>
                </c:pt>
                <c:pt idx="1299">
                  <c:v>-1.1170691207691901E-3</c:v>
                </c:pt>
                <c:pt idx="1300">
                  <c:v>-1.11710657451197E-3</c:v>
                </c:pt>
                <c:pt idx="1301">
                  <c:v>-1.1171432077600101E-3</c:v>
                </c:pt>
                <c:pt idx="1302">
                  <c:v>-1.1171789222073399E-3</c:v>
                </c:pt>
                <c:pt idx="1303">
                  <c:v>-1.11721352952422E-3</c:v>
                </c:pt>
                <c:pt idx="1304">
                  <c:v>-1.1172469456517101E-3</c:v>
                </c:pt>
                <c:pt idx="1305">
                  <c:v>-1.1172791959753699E-3</c:v>
                </c:pt>
                <c:pt idx="1306">
                  <c:v>-1.1173103710249901E-3</c:v>
                </c:pt>
                <c:pt idx="1307">
                  <c:v>-1.1173406280439E-3</c:v>
                </c:pt>
                <c:pt idx="1308">
                  <c:v>-1.1173701004598201E-3</c:v>
                </c:pt>
                <c:pt idx="1309">
                  <c:v>-1.1173987898882201E-3</c:v>
                </c:pt>
                <c:pt idx="1310">
                  <c:v>-1.11742677645125E-3</c:v>
                </c:pt>
                <c:pt idx="1311">
                  <c:v>-1.11745426617463E-3</c:v>
                </c:pt>
                <c:pt idx="1312">
                  <c:v>-1.1174811330235299E-3</c:v>
                </c:pt>
                <c:pt idx="1313">
                  <c:v>-1.1175073518738001E-3</c:v>
                </c:pt>
                <c:pt idx="1314">
                  <c:v>-1.1175331569249301E-3</c:v>
                </c:pt>
                <c:pt idx="1315">
                  <c:v>-1.1175587489893699E-3</c:v>
                </c:pt>
                <c:pt idx="1316">
                  <c:v>-1.1175842602171599E-3</c:v>
                </c:pt>
                <c:pt idx="1317">
                  <c:v>-1.1176098045333901E-3</c:v>
                </c:pt>
                <c:pt idx="1318">
                  <c:v>-1.1176355409403299E-3</c:v>
                </c:pt>
                <c:pt idx="1319">
                  <c:v>-1.1176616890009E-3</c:v>
                </c:pt>
                <c:pt idx="1320">
                  <c:v>-1.1176884346185099E-3</c:v>
                </c:pt>
                <c:pt idx="1321">
                  <c:v>-1.11771575000045E-3</c:v>
                </c:pt>
                <c:pt idx="1322">
                  <c:v>-1.1177436940437099E-3</c:v>
                </c:pt>
                <c:pt idx="1323">
                  <c:v>-1.1177726926422599E-3</c:v>
                </c:pt>
                <c:pt idx="1324">
                  <c:v>-1.1178028707587899E-3</c:v>
                </c:pt>
                <c:pt idx="1325">
                  <c:v>-1.1178341963558999E-3</c:v>
                </c:pt>
                <c:pt idx="1326">
                  <c:v>-1.117866698721E-3</c:v>
                </c:pt>
                <c:pt idx="1327">
                  <c:v>-1.1179004266059899E-3</c:v>
                </c:pt>
                <c:pt idx="1328">
                  <c:v>-1.11793537938509E-3</c:v>
                </c:pt>
                <c:pt idx="1329">
                  <c:v>-1.1179715246031499E-3</c:v>
                </c:pt>
                <c:pt idx="1330">
                  <c:v>-1.1180088392518501E-3</c:v>
                </c:pt>
                <c:pt idx="1331">
                  <c:v>-1.1180473354050701E-3</c:v>
                </c:pt>
                <c:pt idx="1332">
                  <c:v>-1.1180870664871899E-3</c:v>
                </c:pt>
                <c:pt idx="1333">
                  <c:v>-1.1181280996820199E-3</c:v>
                </c:pt>
                <c:pt idx="1334">
                  <c:v>-1.1181704618739099E-3</c:v>
                </c:pt>
                <c:pt idx="1335">
                  <c:v>-1.11821412211953E-3</c:v>
                </c:pt>
                <c:pt idx="1336">
                  <c:v>-1.1182590198268801E-3</c:v>
                </c:pt>
                <c:pt idx="1337">
                  <c:v>-1.1183051040387899E-3</c:v>
                </c:pt>
                <c:pt idx="1338">
                  <c:v>-1.1183523503365299E-3</c:v>
                </c:pt>
                <c:pt idx="1339">
                  <c:v>-1.11840054646581E-3</c:v>
                </c:pt>
                <c:pt idx="1340">
                  <c:v>-1.11844941252422E-3</c:v>
                </c:pt>
                <c:pt idx="1341">
                  <c:v>-1.1184990093157301E-3</c:v>
                </c:pt>
                <c:pt idx="1342">
                  <c:v>-1.1185491021734699E-3</c:v>
                </c:pt>
                <c:pt idx="1343">
                  <c:v>-1.11859930499903E-3</c:v>
                </c:pt>
                <c:pt idx="1344">
                  <c:v>-1.11864923855677E-3</c:v>
                </c:pt>
                <c:pt idx="1345">
                  <c:v>-1.1186985972613101E-3</c:v>
                </c:pt>
                <c:pt idx="1346">
                  <c:v>-1.1187471432865801E-3</c:v>
                </c:pt>
                <c:pt idx="1347">
                  <c:v>-1.1187946387107299E-3</c:v>
                </c:pt>
                <c:pt idx="1348">
                  <c:v>-1.1188407281080899E-3</c:v>
                </c:pt>
                <c:pt idx="1349">
                  <c:v>-1.1188848902930299E-3</c:v>
                </c:pt>
                <c:pt idx="1350">
                  <c:v>-1.11892639222919E-3</c:v>
                </c:pt>
                <c:pt idx="1351">
                  <c:v>-1.1189649024107701E-3</c:v>
                </c:pt>
                <c:pt idx="1352">
                  <c:v>-1.11900031925552E-3</c:v>
                </c:pt>
                <c:pt idx="1353">
                  <c:v>-1.1190321943670199E-3</c:v>
                </c:pt>
                <c:pt idx="1354">
                  <c:v>-1.11906004652965E-3</c:v>
                </c:pt>
                <c:pt idx="1355">
                  <c:v>-1.1190833527821801E-3</c:v>
                </c:pt>
                <c:pt idx="1356">
                  <c:v>-1.1191015720429401E-3</c:v>
                </c:pt>
                <c:pt idx="1357">
                  <c:v>-1.11911426571181E-3</c:v>
                </c:pt>
                <c:pt idx="1358">
                  <c:v>-1.11912095191733E-3</c:v>
                </c:pt>
                <c:pt idx="1359">
                  <c:v>-1.11912145467967E-3</c:v>
                </c:pt>
                <c:pt idx="1360">
                  <c:v>-1.1191157910822799E-3</c:v>
                </c:pt>
                <c:pt idx="1361">
                  <c:v>-1.1191035349286799E-3</c:v>
                </c:pt>
                <c:pt idx="1362">
                  <c:v>-1.11908429303224E-3</c:v>
                </c:pt>
                <c:pt idx="1363">
                  <c:v>-1.1190578103525599E-3</c:v>
                </c:pt>
                <c:pt idx="1364">
                  <c:v>-1.1190241355052001E-3</c:v>
                </c:pt>
                <c:pt idx="1365">
                  <c:v>-1.11898338461495E-3</c:v>
                </c:pt>
                <c:pt idx="1366">
                  <c:v>-1.1189357063975101E-3</c:v>
                </c:pt>
                <c:pt idx="1367">
                  <c:v>-1.1188816808332901E-3</c:v>
                </c:pt>
                <c:pt idx="1368">
                  <c:v>-1.118821441164E-3</c:v>
                </c:pt>
                <c:pt idx="1369">
                  <c:v>-1.1187552734573899E-3</c:v>
                </c:pt>
                <c:pt idx="1370">
                  <c:v>-1.1186837743543899E-3</c:v>
                </c:pt>
                <c:pt idx="1371">
                  <c:v>-1.1186077402018501E-3</c:v>
                </c:pt>
                <c:pt idx="1372">
                  <c:v>-1.11852767691773E-3</c:v>
                </c:pt>
                <c:pt idx="1373">
                  <c:v>-1.1184445731756401E-3</c:v>
                </c:pt>
                <c:pt idx="1374">
                  <c:v>-1.11835943443768E-3</c:v>
                </c:pt>
                <c:pt idx="1375">
                  <c:v>-1.1182732737454299E-3</c:v>
                </c:pt>
                <c:pt idx="1376">
                  <c:v>-1.1181872743681899E-3</c:v>
                </c:pt>
                <c:pt idx="1377">
                  <c:v>-1.1181023839265799E-3</c:v>
                </c:pt>
                <c:pt idx="1378">
                  <c:v>-1.11801939635356E-3</c:v>
                </c:pt>
                <c:pt idx="1379">
                  <c:v>-1.1179399811170601E-3</c:v>
                </c:pt>
                <c:pt idx="1380">
                  <c:v>-1.1178654438486E-3</c:v>
                </c:pt>
                <c:pt idx="1381">
                  <c:v>-1.1177970193431499E-3</c:v>
                </c:pt>
                <c:pt idx="1382">
                  <c:v>-1.1177355211934999E-3</c:v>
                </c:pt>
                <c:pt idx="1383">
                  <c:v>-1.1176812972298301E-3</c:v>
                </c:pt>
                <c:pt idx="1384">
                  <c:v>-1.1176353886482001E-3</c:v>
                </c:pt>
                <c:pt idx="1385">
                  <c:v>-1.11759904628734E-3</c:v>
                </c:pt>
                <c:pt idx="1386">
                  <c:v>-1.11757268384301E-3</c:v>
                </c:pt>
                <c:pt idx="1387">
                  <c:v>-1.1175563401511E-3</c:v>
                </c:pt>
                <c:pt idx="1388">
                  <c:v>-1.11755019949793E-3</c:v>
                </c:pt>
                <c:pt idx="1389">
                  <c:v>-1.1175551591826301E-3</c:v>
                </c:pt>
                <c:pt idx="1390">
                  <c:v>-1.1175709332288399E-3</c:v>
                </c:pt>
                <c:pt idx="1391">
                  <c:v>-1.11759682878478E-3</c:v>
                </c:pt>
                <c:pt idx="1392">
                  <c:v>-1.1176322523446401E-3</c:v>
                </c:pt>
                <c:pt idx="1393">
                  <c:v>-1.11767581677777E-3</c:v>
                </c:pt>
                <c:pt idx="1394">
                  <c:v>-1.11772334547925E-3</c:v>
                </c:pt>
                <c:pt idx="1395">
                  <c:v>-1.11777336050218E-3</c:v>
                </c:pt>
                <c:pt idx="1396">
                  <c:v>-1.11782598140415E-3</c:v>
                </c:pt>
                <c:pt idx="1397">
                  <c:v>-1.1178814944647899E-3</c:v>
                </c:pt>
                <c:pt idx="1398">
                  <c:v>-1.11793994678383E-3</c:v>
                </c:pt>
                <c:pt idx="1399">
                  <c:v>-1.1180013626517799E-3</c:v>
                </c:pt>
                <c:pt idx="1400">
                  <c:v>-1.1180657594808299E-3</c:v>
                </c:pt>
                <c:pt idx="1401">
                  <c:v>-1.1181331414355301E-3</c:v>
                </c:pt>
                <c:pt idx="1402">
                  <c:v>-1.1182034543335E-3</c:v>
                </c:pt>
                <c:pt idx="1403">
                  <c:v>-1.11827661909224E-3</c:v>
                </c:pt>
                <c:pt idx="1404">
                  <c:v>-1.11835254850424E-3</c:v>
                </c:pt>
                <c:pt idx="1405">
                  <c:v>-1.1184311384513201E-3</c:v>
                </c:pt>
                <c:pt idx="1406">
                  <c:v>-1.1185122676160501E-3</c:v>
                </c:pt>
                <c:pt idx="1407">
                  <c:v>-1.1185958151476601E-3</c:v>
                </c:pt>
                <c:pt idx="1408">
                  <c:v>-1.11868165822928E-3</c:v>
                </c:pt>
                <c:pt idx="1409">
                  <c:v>-1.1187696443512301E-3</c:v>
                </c:pt>
                <c:pt idx="1410">
                  <c:v>-1.11885960864821E-3</c:v>
                </c:pt>
                <c:pt idx="1411">
                  <c:v>-1.11895144167097E-3</c:v>
                </c:pt>
                <c:pt idx="1412">
                  <c:v>-1.11904510038865E-3</c:v>
                </c:pt>
                <c:pt idx="1413">
                  <c:v>-1.11914054044336E-3</c:v>
                </c:pt>
                <c:pt idx="1414">
                  <c:v>-1.11923766481125E-3</c:v>
                </c:pt>
                <c:pt idx="1415">
                  <c:v>-1.1193363211709801E-3</c:v>
                </c:pt>
                <c:pt idx="1416">
                  <c:v>-1.1194363316764399E-3</c:v>
                </c:pt>
                <c:pt idx="1417">
                  <c:v>-1.1195375441824401E-3</c:v>
                </c:pt>
                <c:pt idx="1418">
                  <c:v>-1.11963985253328E-3</c:v>
                </c:pt>
                <c:pt idx="1419">
                  <c:v>-1.11974314548739E-3</c:v>
                </c:pt>
                <c:pt idx="1420">
                  <c:v>-1.1198472506171E-3</c:v>
                </c:pt>
                <c:pt idx="1421">
                  <c:v>-1.1199519681284601E-3</c:v>
                </c:pt>
                <c:pt idx="1422">
                  <c:v>-1.12005714890369E-3</c:v>
                </c:pt>
                <c:pt idx="1423">
                  <c:v>-1.1201626989911699E-3</c:v>
                </c:pt>
                <c:pt idx="1424">
                  <c:v>-1.12026853119727E-3</c:v>
                </c:pt>
                <c:pt idx="1425">
                  <c:v>-1.12037454793494E-3</c:v>
                </c:pt>
                <c:pt idx="1426">
                  <c:v>-1.1204806433256301E-3</c:v>
                </c:pt>
                <c:pt idx="1427">
                  <c:v>-1.1205866949812E-3</c:v>
                </c:pt>
                <c:pt idx="1428">
                  <c:v>-1.1206925611055699E-3</c:v>
                </c:pt>
                <c:pt idx="1429">
                  <c:v>-1.1207981036941901E-3</c:v>
                </c:pt>
                <c:pt idx="1430">
                  <c:v>-1.12090322894466E-3</c:v>
                </c:pt>
                <c:pt idx="1431">
                  <c:v>-1.12100790433668E-3</c:v>
                </c:pt>
                <c:pt idx="1432">
                  <c:v>-1.12111212550198E-3</c:v>
                </c:pt>
                <c:pt idx="1433">
                  <c:v>-1.1212158602260901E-3</c:v>
                </c:pt>
                <c:pt idx="1434">
                  <c:v>-1.1213190254452401E-3</c:v>
                </c:pt>
                <c:pt idx="1435">
                  <c:v>-1.12142151037016E-3</c:v>
                </c:pt>
                <c:pt idx="1436">
                  <c:v>-1.12152322005215E-3</c:v>
                </c:pt>
                <c:pt idx="1437">
                  <c:v>-1.1216241052368901E-3</c:v>
                </c:pt>
                <c:pt idx="1438">
                  <c:v>-1.1217241573144401E-3</c:v>
                </c:pt>
                <c:pt idx="1439">
                  <c:v>-1.12182339638962E-3</c:v>
                </c:pt>
                <c:pt idx="1440">
                  <c:v>-1.1219218583639E-3</c:v>
                </c:pt>
                <c:pt idx="1441">
                  <c:v>-1.1220195496457099E-3</c:v>
                </c:pt>
                <c:pt idx="1442">
                  <c:v>-1.1221164185222E-3</c:v>
                </c:pt>
                <c:pt idx="1443">
                  <c:v>-1.1222124002974599E-3</c:v>
                </c:pt>
                <c:pt idx="1444">
                  <c:v>-1.12230747457855E-3</c:v>
                </c:pt>
                <c:pt idx="1445">
                  <c:v>-1.1224016639773001E-3</c:v>
                </c:pt>
                <c:pt idx="1446">
                  <c:v>-1.12249498884609E-3</c:v>
                </c:pt>
                <c:pt idx="1447">
                  <c:v>-1.12258743368105E-3</c:v>
                </c:pt>
                <c:pt idx="1448">
                  <c:v>-1.1226789613012699E-3</c:v>
                </c:pt>
                <c:pt idx="1449">
                  <c:v>-1.12276954708292E-3</c:v>
                </c:pt>
                <c:pt idx="1450">
                  <c:v>-1.1228591930326399E-3</c:v>
                </c:pt>
                <c:pt idx="1451">
                  <c:v>-1.12294792376741E-3</c:v>
                </c:pt>
                <c:pt idx="1452">
                  <c:v>-1.12303575295348E-3</c:v>
                </c:pt>
                <c:pt idx="1453">
                  <c:v>-1.1231226379856401E-3</c:v>
                </c:pt>
                <c:pt idx="1454">
                  <c:v>-1.12320850518631E-3</c:v>
                </c:pt>
                <c:pt idx="1455">
                  <c:v>-1.12329332918235E-3</c:v>
                </c:pt>
                <c:pt idx="1456">
                  <c:v>-1.12337713572417E-3</c:v>
                </c:pt>
                <c:pt idx="1457">
                  <c:v>-1.1234599145126499E-3</c:v>
                </c:pt>
                <c:pt idx="1458">
                  <c:v>-1.1235415884808899E-3</c:v>
                </c:pt>
                <c:pt idx="1459">
                  <c:v>-1.1236220821623901E-3</c:v>
                </c:pt>
                <c:pt idx="1460">
                  <c:v>-1.1237013291846901E-3</c:v>
                </c:pt>
                <c:pt idx="1461">
                  <c:v>-1.1237791788472301E-3</c:v>
                </c:pt>
                <c:pt idx="1462">
                  <c:v>-1.1238554368102E-3</c:v>
                </c:pt>
                <c:pt idx="1463">
                  <c:v>-1.1239301062270399E-3</c:v>
                </c:pt>
                <c:pt idx="1464">
                  <c:v>-1.12400349845607E-3</c:v>
                </c:pt>
                <c:pt idx="1465">
                  <c:v>-1.1240760396664499E-3</c:v>
                </c:pt>
                <c:pt idx="1466">
                  <c:v>-1.1241480381567401E-3</c:v>
                </c:pt>
                <c:pt idx="1467">
                  <c:v>-1.1242196219585199E-3</c:v>
                </c:pt>
                <c:pt idx="1468">
                  <c:v>-1.12429079113037E-3</c:v>
                </c:pt>
                <c:pt idx="1469">
                  <c:v>-1.12436149816153E-3</c:v>
                </c:pt>
                <c:pt idx="1470">
                  <c:v>-1.1244317121075001E-3</c:v>
                </c:pt>
                <c:pt idx="1471">
                  <c:v>-1.12450144284818E-3</c:v>
                </c:pt>
                <c:pt idx="1472">
                  <c:v>-1.12457073390416E-3</c:v>
                </c:pt>
                <c:pt idx="1473">
                  <c:v>-1.1246396474066599E-3</c:v>
                </c:pt>
                <c:pt idx="1474">
                  <c:v>-1.1247082545245101E-3</c:v>
                </c:pt>
                <c:pt idx="1475">
                  <c:v>-1.1247766298634601E-3</c:v>
                </c:pt>
                <c:pt idx="1476">
                  <c:v>-1.1248448465522099E-3</c:v>
                </c:pt>
                <c:pt idx="1477">
                  <c:v>-1.1249129730894201E-3</c:v>
                </c:pt>
                <c:pt idx="1478">
                  <c:v>-1.12498106953574E-3</c:v>
                </c:pt>
                <c:pt idx="1479">
                  <c:v>-1.12504917854061E-3</c:v>
                </c:pt>
                <c:pt idx="1480">
                  <c:v>-1.12511731611833E-3</c:v>
                </c:pt>
                <c:pt idx="1481">
                  <c:v>-1.1251854745803001E-3</c:v>
                </c:pt>
                <c:pt idx="1482">
                  <c:v>-1.12525364100563E-3</c:v>
                </c:pt>
                <c:pt idx="1483">
                  <c:v>-1.1253218185094699E-3</c:v>
                </c:pt>
                <c:pt idx="1484">
                  <c:v>-1.1253900333150499E-3</c:v>
                </c:pt>
                <c:pt idx="1485">
                  <c:v>-1.1254583221882799E-3</c:v>
                </c:pt>
                <c:pt idx="1486">
                  <c:v>-1.12552671182317E-3</c:v>
                </c:pt>
                <c:pt idx="1487">
                  <c:v>-1.12559520890839E-3</c:v>
                </c:pt>
                <c:pt idx="1488">
                  <c:v>-1.1256638068043499E-3</c:v>
                </c:pt>
                <c:pt idx="1489">
                  <c:v>-1.1257324945581899E-3</c:v>
                </c:pt>
                <c:pt idx="1490">
                  <c:v>-1.1258012529105699E-3</c:v>
                </c:pt>
                <c:pt idx="1491">
                  <c:v>-1.1258700416334399E-3</c:v>
                </c:pt>
                <c:pt idx="1492">
                  <c:v>-1.1259387945329201E-3</c:v>
                </c:pt>
                <c:pt idx="1493">
                  <c:v>-1.12600742828029E-3</c:v>
                </c:pt>
                <c:pt idx="1494">
                  <c:v>-1.12607585717127E-3</c:v>
                </c:pt>
                <c:pt idx="1495">
                  <c:v>-1.1261440046810699E-3</c:v>
                </c:pt>
                <c:pt idx="1496">
                  <c:v>-1.1262118079812301E-3</c:v>
                </c:pt>
                <c:pt idx="1497">
                  <c:v>-1.1262792142199801E-3</c:v>
                </c:pt>
                <c:pt idx="1498">
                  <c:v>-1.1263461698856399E-3</c:v>
                </c:pt>
                <c:pt idx="1499">
                  <c:v>-1.1264126101960699E-3</c:v>
                </c:pt>
                <c:pt idx="1500">
                  <c:v>-1.12647845863978E-3</c:v>
                </c:pt>
                <c:pt idx="1501">
                  <c:v>-1.1265436403409201E-3</c:v>
                </c:pt>
                <c:pt idx="1502">
                  <c:v>-1.1266081001128699E-3</c:v>
                </c:pt>
                <c:pt idx="1503">
                  <c:v>-1.12667180988469E-3</c:v>
                </c:pt>
                <c:pt idx="1504">
                  <c:v>-1.1267347581040499E-3</c:v>
                </c:pt>
                <c:pt idx="1505">
                  <c:v>-1.1267969279675301E-3</c:v>
                </c:pt>
                <c:pt idx="1506">
                  <c:v>-1.1268582780608199E-3</c:v>
                </c:pt>
                <c:pt idx="1507">
                  <c:v>-1.12691873433624E-3</c:v>
                </c:pt>
                <c:pt idx="1508">
                  <c:v>-1.1269781946010001E-3</c:v>
                </c:pt>
                <c:pt idx="1509">
                  <c:v>-1.1270365419648E-3</c:v>
                </c:pt>
                <c:pt idx="1510">
                  <c:v>-1.1270936590361701E-3</c:v>
                </c:pt>
                <c:pt idx="1511">
                  <c:v>-1.1271494314328201E-3</c:v>
                </c:pt>
                <c:pt idx="1512">
                  <c:v>-1.1272037367198501E-3</c:v>
                </c:pt>
                <c:pt idx="1513">
                  <c:v>-1.12725643010137E-3</c:v>
                </c:pt>
                <c:pt idx="1514">
                  <c:v>-1.1273073427379E-3</c:v>
                </c:pt>
                <c:pt idx="1515">
                  <c:v>-1.1273562959536901E-3</c:v>
                </c:pt>
                <c:pt idx="1516">
                  <c:v>-1.1274031200309599E-3</c:v>
                </c:pt>
                <c:pt idx="1517">
                  <c:v>-1.12744766502915E-3</c:v>
                </c:pt>
                <c:pt idx="1518">
                  <c:v>-1.12748980174003E-3</c:v>
                </c:pt>
                <c:pt idx="1519">
                  <c:v>-1.1275294217134701E-3</c:v>
                </c:pt>
                <c:pt idx="1520">
                  <c:v>-1.1275664464165901E-3</c:v>
                </c:pt>
                <c:pt idx="1521">
                  <c:v>-1.12760084453019E-3</c:v>
                </c:pt>
                <c:pt idx="1522">
                  <c:v>-1.1276326429891801E-3</c:v>
                </c:pt>
                <c:pt idx="1523">
                  <c:v>-1.12766192072733E-3</c:v>
                </c:pt>
                <c:pt idx="1524">
                  <c:v>-1.12768879519553E-3</c:v>
                </c:pt>
                <c:pt idx="1525">
                  <c:v>-1.1277134207379801E-3</c:v>
                </c:pt>
                <c:pt idx="1526">
                  <c:v>-1.12773599830319E-3</c:v>
                </c:pt>
                <c:pt idx="1527">
                  <c:v>-1.12775677869991E-3</c:v>
                </c:pt>
                <c:pt idx="1528">
                  <c:v>-1.1277760545884701E-3</c:v>
                </c:pt>
                <c:pt idx="1529">
                  <c:v>-1.1277941515734401E-3</c:v>
                </c:pt>
                <c:pt idx="1530">
                  <c:v>-1.1278114138024999E-3</c:v>
                </c:pt>
                <c:pt idx="1531">
                  <c:v>-1.12782816634478E-3</c:v>
                </c:pt>
                <c:pt idx="1532">
                  <c:v>-1.1278446667539999E-3</c:v>
                </c:pt>
                <c:pt idx="1533">
                  <c:v>-1.12786109396819E-3</c:v>
                </c:pt>
                <c:pt idx="1534">
                  <c:v>-1.1278776000690201E-3</c:v>
                </c:pt>
                <c:pt idx="1535">
                  <c:v>-1.1278943893758199E-3</c:v>
                </c:pt>
                <c:pt idx="1536">
                  <c:v>-1.1279117646788299E-3</c:v>
                </c:pt>
                <c:pt idx="1537">
                  <c:v>-1.1279301124971701E-3</c:v>
                </c:pt>
                <c:pt idx="1538">
                  <c:v>-1.1279498447399399E-3</c:v>
                </c:pt>
                <c:pt idx="1539">
                  <c:v>-1.1279713346399999E-3</c:v>
                </c:pt>
                <c:pt idx="1540">
                  <c:v>-1.1279948761388099E-3</c:v>
                </c:pt>
                <c:pt idx="1541">
                  <c:v>-1.12802067361678E-3</c:v>
                </c:pt>
                <c:pt idx="1542">
                  <c:v>-1.12804885143473E-3</c:v>
                </c:pt>
                <c:pt idx="1543">
                  <c:v>-1.1280794690856999E-3</c:v>
                </c:pt>
                <c:pt idx="1544">
                  <c:v>-1.1281125336412999E-3</c:v>
                </c:pt>
                <c:pt idx="1545">
                  <c:v>-1.12814800788619E-3</c:v>
                </c:pt>
                <c:pt idx="1546">
                  <c:v>-1.1281858157905799E-3</c:v>
                </c:pt>
                <c:pt idx="1547">
                  <c:v>-1.12822584720622E-3</c:v>
                </c:pt>
                <c:pt idx="1548">
                  <c:v>-1.12826796216245E-3</c:v>
                </c:pt>
                <c:pt idx="1549">
                  <c:v>-1.12831199314411E-3</c:v>
                </c:pt>
                <c:pt idx="1550">
                  <c:v>-1.12835774337892E-3</c:v>
                </c:pt>
                <c:pt idx="1551">
                  <c:v>-1.1284049817939399E-3</c:v>
                </c:pt>
                <c:pt idx="1552">
                  <c:v>-1.12845343906092E-3</c:v>
                </c:pt>
                <c:pt idx="1553">
                  <c:v>-1.1285028100932401E-3</c:v>
                </c:pt>
                <c:pt idx="1554">
                  <c:v>-1.1285527645729699E-3</c:v>
                </c:pt>
                <c:pt idx="1555">
                  <c:v>-1.1286029613358499E-3</c:v>
                </c:pt>
                <c:pt idx="1556">
                  <c:v>-1.1286530600631999E-3</c:v>
                </c:pt>
                <c:pt idx="1557">
                  <c:v>-1.1287027271129899E-3</c:v>
                </c:pt>
                <c:pt idx="1558">
                  <c:v>-1.12875163780068E-3</c:v>
                </c:pt>
                <c:pt idx="1559">
                  <c:v>-1.12879947917937E-3</c:v>
                </c:pt>
                <c:pt idx="1560">
                  <c:v>-1.12884595426064E-3</c:v>
                </c:pt>
                <c:pt idx="1561">
                  <c:v>-1.1288907851935101E-3</c:v>
                </c:pt>
                <c:pt idx="1562">
                  <c:v>-1.12893371320824E-3</c:v>
                </c:pt>
                <c:pt idx="1563">
                  <c:v>-1.1289744961868601E-3</c:v>
                </c:pt>
                <c:pt idx="1564">
                  <c:v>-1.1290129069772301E-3</c:v>
                </c:pt>
                <c:pt idx="1565">
                  <c:v>-1.12904873521564E-3</c:v>
                </c:pt>
                <c:pt idx="1566">
                  <c:v>-1.1290817931504701E-3</c:v>
                </c:pt>
                <c:pt idx="1567">
                  <c:v>-1.12911192320356E-3</c:v>
                </c:pt>
                <c:pt idx="1568">
                  <c:v>-1.12913900319908E-3</c:v>
                </c:pt>
                <c:pt idx="1569">
                  <c:v>-1.1291629457812499E-3</c:v>
                </c:pt>
                <c:pt idx="1570">
                  <c:v>-1.12918369193086E-3</c:v>
                </c:pt>
                <c:pt idx="1571">
                  <c:v>-1.12920120267527E-3</c:v>
                </c:pt>
                <c:pt idx="1572">
                  <c:v>-1.1292154546170901E-3</c:v>
                </c:pt>
                <c:pt idx="1573">
                  <c:v>-1.12922644213454E-3</c:v>
                </c:pt>
                <c:pt idx="1574">
                  <c:v>-1.12923418415495E-3</c:v>
                </c:pt>
                <c:pt idx="1575">
                  <c:v>-1.1292387302166201E-3</c:v>
                </c:pt>
                <c:pt idx="1576">
                  <c:v>-1.1292401611839599E-3</c:v>
                </c:pt>
                <c:pt idx="1577">
                  <c:v>-1.12923858344761E-3</c:v>
                </c:pt>
                <c:pt idx="1578">
                  <c:v>-1.1292341193769101E-3</c:v>
                </c:pt>
                <c:pt idx="1579">
                  <c:v>-1.12922689914565E-3</c:v>
                </c:pt>
                <c:pt idx="1580">
                  <c:v>-1.12921705833811E-3</c:v>
                </c:pt>
                <c:pt idx="1581">
                  <c:v>-1.1292047418477501E-3</c:v>
                </c:pt>
                <c:pt idx="1582">
                  <c:v>-1.12919011000887E-3</c:v>
                </c:pt>
                <c:pt idx="1583">
                  <c:v>-1.1291733414999299E-3</c:v>
                </c:pt>
                <c:pt idx="1584">
                  <c:v>-1.1291546306865601E-3</c:v>
                </c:pt>
                <c:pt idx="1585">
                  <c:v>-1.12913418183059E-3</c:v>
                </c:pt>
                <c:pt idx="1586">
                  <c:v>-1.12911220458921E-3</c:v>
                </c:pt>
                <c:pt idx="1587">
                  <c:v>-1.1290889129302499E-3</c:v>
                </c:pt>
                <c:pt idx="1588">
                  <c:v>-1.1290645257375101E-3</c:v>
                </c:pt>
                <c:pt idx="1589">
                  <c:v>-1.12903926624393E-3</c:v>
                </c:pt>
                <c:pt idx="1590">
                  <c:v>-1.1290133601800101E-3</c:v>
                </c:pt>
                <c:pt idx="1591">
                  <c:v>-1.12898703546766E-3</c:v>
                </c:pt>
                <c:pt idx="1592">
                  <c:v>-1.12896052514405E-3</c:v>
                </c:pt>
                <c:pt idx="1593">
                  <c:v>-1.12893407111964E-3</c:v>
                </c:pt>
                <c:pt idx="1594">
                  <c:v>-1.1289079249151999E-3</c:v>
                </c:pt>
                <c:pt idx="1595">
                  <c:v>-1.1288823447096401E-3</c:v>
                </c:pt>
                <c:pt idx="1596">
                  <c:v>-1.12885759141558E-3</c:v>
                </c:pt>
                <c:pt idx="1597">
                  <c:v>-1.12883392633453E-3</c:v>
                </c:pt>
                <c:pt idx="1598">
                  <c:v>-1.1288116114278599E-3</c:v>
                </c:pt>
                <c:pt idx="1599">
                  <c:v>-1.1287909128417099E-3</c:v>
                </c:pt>
                <c:pt idx="1600">
                  <c:v>-1.1287721062606E-3</c:v>
                </c:pt>
                <c:pt idx="1601">
                  <c:v>-1.12875547712715E-3</c:v>
                </c:pt>
                <c:pt idx="1602">
                  <c:v>-1.1287413061481801E-3</c:v>
                </c:pt>
                <c:pt idx="1603">
                  <c:v>-1.1287298383426401E-3</c:v>
                </c:pt>
                <c:pt idx="1604">
                  <c:v>-1.1287212482556E-3</c:v>
                </c:pt>
                <c:pt idx="1605">
                  <c:v>-1.1287156213267799E-3</c:v>
                </c:pt>
                <c:pt idx="1606">
                  <c:v>-1.1287129636373199E-3</c:v>
                </c:pt>
                <c:pt idx="1607">
                  <c:v>-1.12871323529996E-3</c:v>
                </c:pt>
                <c:pt idx="1608">
                  <c:v>-1.1287163898398001E-3</c:v>
                </c:pt>
                <c:pt idx="1609">
                  <c:v>-1.12872240134976E-3</c:v>
                </c:pt>
                <c:pt idx="1610">
                  <c:v>-1.12873127101282E-3</c:v>
                </c:pt>
                <c:pt idx="1611">
                  <c:v>-1.1287430163477699E-3</c:v>
                </c:pt>
                <c:pt idx="1612">
                  <c:v>-1.12875765295188E-3</c:v>
                </c:pt>
                <c:pt idx="1613">
                  <c:v>-1.12877517792793E-3</c:v>
                </c:pt>
                <c:pt idx="1614">
                  <c:v>-1.1287955596947701E-3</c:v>
                </c:pt>
                <c:pt idx="1615">
                  <c:v>-1.12881873451081E-3</c:v>
                </c:pt>
                <c:pt idx="1616">
                  <c:v>-1.1288446079083E-3</c:v>
                </c:pt>
                <c:pt idx="1617">
                  <c:v>-1.1288730592042501E-3</c:v>
                </c:pt>
                <c:pt idx="1618">
                  <c:v>-1.1289039480028901E-3</c:v>
                </c:pt>
                <c:pt idx="1619">
                  <c:v>-1.1289371218836E-3</c:v>
                </c:pt>
                <c:pt idx="1620">
                  <c:v>-1.12897242391565E-3</c:v>
                </c:pt>
                <c:pt idx="1621">
                  <c:v>-1.1290096979665301E-3</c:v>
                </c:pt>
                <c:pt idx="1622">
                  <c:v>-1.12904879008847E-3</c:v>
                </c:pt>
                <c:pt idx="1623">
                  <c:v>-1.1290895459530499E-3</c:v>
                </c:pt>
                <c:pt idx="1624">
                  <c:v>-1.1291318063811999E-3</c:v>
                </c:pt>
                <c:pt idx="1625">
                  <c:v>-1.12917540387856E-3</c:v>
                </c:pt>
                <c:pt idx="1626">
                  <c:v>-1.1292201620232199E-3</c:v>
                </c:pt>
                <c:pt idx="1627">
                  <c:v>-1.1292658975291E-3</c:v>
                </c:pt>
                <c:pt idx="1628">
                  <c:v>-1.1293124235228101E-3</c:v>
                </c:pt>
                <c:pt idx="1629">
                  <c:v>-1.12935955277729E-3</c:v>
                </c:pt>
                <c:pt idx="1630">
                  <c:v>-1.1294071005898E-3</c:v>
                </c:pt>
                <c:pt idx="1631">
                  <c:v>-1.1294548874549301E-3</c:v>
                </c:pt>
                <c:pt idx="1632">
                  <c:v>-1.12950274130745E-3</c:v>
                </c:pt>
                <c:pt idx="1633">
                  <c:v>-1.1295504985481201E-3</c:v>
                </c:pt>
                <c:pt idx="1634">
                  <c:v>-1.12959800314072E-3</c:v>
                </c:pt>
                <c:pt idx="1635">
                  <c:v>-1.1296451039589899E-3</c:v>
                </c:pt>
                <c:pt idx="1636">
                  <c:v>-1.1296916517124301E-3</c:v>
                </c:pt>
                <c:pt idx="1637">
                  <c:v>-1.12973749732757E-3</c:v>
                </c:pt>
                <c:pt idx="1638">
                  <c:v>-1.1297824930330601E-3</c:v>
                </c:pt>
                <c:pt idx="1639">
                  <c:v>-1.1298264957943201E-3</c:v>
                </c:pt>
                <c:pt idx="1640">
                  <c:v>-1.1298693711660401E-3</c:v>
                </c:pt>
                <c:pt idx="1641">
                  <c:v>-1.1299109952591501E-3</c:v>
                </c:pt>
                <c:pt idx="1642">
                  <c:v>-1.12995125374566E-3</c:v>
                </c:pt>
                <c:pt idx="1643">
                  <c:v>-1.12999003884481E-3</c:v>
                </c:pt>
                <c:pt idx="1644">
                  <c:v>-1.1300272466146599E-3</c:v>
                </c:pt>
                <c:pt idx="1645">
                  <c:v>-1.1300627766695399E-3</c:v>
                </c:pt>
                <c:pt idx="1646">
                  <c:v>-1.1300965348292999E-3</c:v>
                </c:pt>
                <c:pt idx="1647">
                  <c:v>-1.1301284372595599E-3</c:v>
                </c:pt>
                <c:pt idx="1648">
                  <c:v>-1.1301584136193699E-3</c:v>
                </c:pt>
                <c:pt idx="1649">
                  <c:v>-1.1301864072743701E-3</c:v>
                </c:pt>
                <c:pt idx="1650">
                  <c:v>-1.1302123724430001E-3</c:v>
                </c:pt>
                <c:pt idx="1651">
                  <c:v>-1.1302362700174201E-3</c:v>
                </c:pt>
                <c:pt idx="1652">
                  <c:v>-1.1302580644083199E-3</c:v>
                </c:pt>
                <c:pt idx="1653">
                  <c:v>-1.1302777226812101E-3</c:v>
                </c:pt>
                <c:pt idx="1654">
                  <c:v>-1.13029521539694E-3</c:v>
                </c:pt>
                <c:pt idx="1655">
                  <c:v>-1.13031051744787E-3</c:v>
                </c:pt>
                <c:pt idx="1656">
                  <c:v>-1.1303236075699699E-3</c:v>
                </c:pt>
                <c:pt idx="1657">
                  <c:v>-1.1303344664721901E-3</c:v>
                </c:pt>
                <c:pt idx="1658">
                  <c:v>-1.13034307433593E-3</c:v>
                </c:pt>
                <c:pt idx="1659">
                  <c:v>-1.13034940822584E-3</c:v>
                </c:pt>
                <c:pt idx="1660">
                  <c:v>-1.1303534394282099E-3</c:v>
                </c:pt>
                <c:pt idx="1661">
                  <c:v>-1.1303551308507701E-3</c:v>
                </c:pt>
                <c:pt idx="1662">
                  <c:v>-1.13035443526957E-3</c:v>
                </c:pt>
                <c:pt idx="1663">
                  <c:v>-1.13035129539793E-3</c:v>
                </c:pt>
                <c:pt idx="1664">
                  <c:v>-1.1303456459960299E-3</c:v>
                </c:pt>
                <c:pt idx="1665">
                  <c:v>-1.1303374172023299E-3</c:v>
                </c:pt>
                <c:pt idx="1666">
                  <c:v>-1.1303265378521401E-3</c:v>
                </c:pt>
                <c:pt idx="1667">
                  <c:v>-1.1303129379487901E-3</c:v>
                </c:pt>
                <c:pt idx="1668">
                  <c:v>-1.1302965504319199E-3</c:v>
                </c:pt>
                <c:pt idx="1669">
                  <c:v>-1.1302773136980999E-3</c:v>
                </c:pt>
                <c:pt idx="1670">
                  <c:v>-1.1302551772653601E-3</c:v>
                </c:pt>
                <c:pt idx="1671">
                  <c:v>-1.13023011212361E-3</c:v>
                </c:pt>
                <c:pt idx="1672">
                  <c:v>-1.1302021239883401E-3</c:v>
                </c:pt>
                <c:pt idx="1673">
                  <c:v>-1.13017126364176E-3</c:v>
                </c:pt>
                <c:pt idx="1674">
                  <c:v>-1.13013762734056E-3</c:v>
                </c:pt>
                <c:pt idx="1675">
                  <c:v>-1.1301013440096199E-3</c:v>
                </c:pt>
                <c:pt idx="1676">
                  <c:v>-1.1300625528769799E-3</c:v>
                </c:pt>
                <c:pt idx="1677">
                  <c:v>-1.13002138076541E-3</c:v>
                </c:pt>
                <c:pt idx="1678">
                  <c:v>-1.12997792867248E-3</c:v>
                </c:pt>
                <c:pt idx="1679">
                  <c:v>-1.12993227243398E-3</c:v>
                </c:pt>
                <c:pt idx="1680">
                  <c:v>-1.12988447548865E-3</c:v>
                </c:pt>
                <c:pt idx="1681">
                  <c:v>-1.1298346070439599E-3</c:v>
                </c:pt>
                <c:pt idx="1682">
                  <c:v>-1.1297827582849799E-3</c:v>
                </c:pt>
                <c:pt idx="1683">
                  <c:v>-1.1297290519102601E-3</c:v>
                </c:pt>
                <c:pt idx="1684">
                  <c:v>-1.1296736439481701E-3</c:v>
                </c:pt>
                <c:pt idx="1685">
                  <c:v>-1.1296167195037599E-3</c:v>
                </c:pt>
                <c:pt idx="1686">
                  <c:v>-1.12955848509221E-3</c:v>
                </c:pt>
                <c:pt idx="1687">
                  <c:v>-1.1294991599718001E-3</c:v>
                </c:pt>
                <c:pt idx="1688">
                  <c:v>-1.1294389682277299E-3</c:v>
                </c:pt>
                <c:pt idx="1689">
                  <c:v>-1.12937813279618E-3</c:v>
                </c:pt>
                <c:pt idx="1690">
                  <c:v>-1.1293168721505399E-3</c:v>
                </c:pt>
                <c:pt idx="1691">
                  <c:v>-1.12925539973956E-3</c:v>
                </c:pt>
                <c:pt idx="1692">
                  <c:v>-1.12919392540968E-3</c:v>
                </c:pt>
                <c:pt idx="1693">
                  <c:v>-1.1291326572954699E-3</c:v>
                </c:pt>
                <c:pt idx="1694">
                  <c:v>-1.12907180251738E-3</c:v>
                </c:pt>
                <c:pt idx="1695">
                  <c:v>-1.1290115656693901E-3</c:v>
                </c:pt>
                <c:pt idx="1696">
                  <c:v>-1.12895214515155E-3</c:v>
                </c:pt>
                <c:pt idx="1697">
                  <c:v>-1.12889372826479E-3</c:v>
                </c:pt>
                <c:pt idx="1698">
                  <c:v>-1.1288364862222201E-3</c:v>
                </c:pt>
                <c:pt idx="1699">
                  <c:v>-1.1287805699343101E-3</c:v>
                </c:pt>
                <c:pt idx="1700">
                  <c:v>-1.1287261069913199E-3</c:v>
                </c:pt>
                <c:pt idx="1701">
                  <c:v>-1.1286731999981001E-3</c:v>
                </c:pt>
                <c:pt idx="1702">
                  <c:v>-1.12862192629855E-3</c:v>
                </c:pt>
                <c:pt idx="1703">
                  <c:v>-1.12857233896223E-3</c:v>
                </c:pt>
                <c:pt idx="1704">
                  <c:v>-1.12852446859439E-3</c:v>
                </c:pt>
                <c:pt idx="1705">
                  <c:v>-1.1284783252220501E-3</c:v>
                </c:pt>
                <c:pt idx="1706">
                  <c:v>-1.12843389948681E-3</c:v>
                </c:pt>
                <c:pt idx="1707">
                  <c:v>-1.1283911628033299E-3</c:v>
                </c:pt>
                <c:pt idx="1708">
                  <c:v>-1.1283500668654101E-3</c:v>
                </c:pt>
                <c:pt idx="1709">
                  <c:v>-1.1283105434650401E-3</c:v>
                </c:pt>
                <c:pt idx="1710">
                  <c:v>-1.1282725056106699E-3</c:v>
                </c:pt>
                <c:pt idx="1711">
                  <c:v>-1.1282358503058099E-3</c:v>
                </c:pt>
                <c:pt idx="1712">
                  <c:v>-1.1282004624517999E-3</c:v>
                </c:pt>
                <c:pt idx="1713">
                  <c:v>-1.12816621875386E-3</c:v>
                </c:pt>
                <c:pt idx="1714">
                  <c:v>-1.1281329906336901E-3</c:v>
                </c:pt>
                <c:pt idx="1715">
                  <c:v>-1.12810064590346E-3</c:v>
                </c:pt>
                <c:pt idx="1716">
                  <c:v>-1.1280690498425899E-3</c:v>
                </c:pt>
                <c:pt idx="1717">
                  <c:v>-1.12803806676212E-3</c:v>
                </c:pt>
                <c:pt idx="1718">
                  <c:v>-1.1280075628491001E-3</c:v>
                </c:pt>
                <c:pt idx="1719">
                  <c:v>-1.1279774102489E-3</c:v>
                </c:pt>
                <c:pt idx="1720">
                  <c:v>-1.12794749151524E-3</c:v>
                </c:pt>
                <c:pt idx="1721">
                  <c:v>-1.1279177032906399E-3</c:v>
                </c:pt>
                <c:pt idx="1722">
                  <c:v>-1.1278879585270899E-3</c:v>
                </c:pt>
                <c:pt idx="1723">
                  <c:v>-1.1278581873729199E-3</c:v>
                </c:pt>
                <c:pt idx="1724">
                  <c:v>-1.12782833744632E-3</c:v>
                </c:pt>
                <c:pt idx="1725">
                  <c:v>-1.1277983742250201E-3</c:v>
                </c:pt>
                <c:pt idx="1726">
                  <c:v>-1.1277682818260199E-3</c:v>
                </c:pt>
                <c:pt idx="1727">
                  <c:v>-1.1277380639549499E-3</c:v>
                </c:pt>
                <c:pt idx="1728">
                  <c:v>-1.1277077445909899E-3</c:v>
                </c:pt>
                <c:pt idx="1729">
                  <c:v>-1.12767736801066E-3</c:v>
                </c:pt>
                <c:pt idx="1730">
                  <c:v>-1.1276469978470901E-3</c:v>
                </c:pt>
                <c:pt idx="1731">
                  <c:v>-1.1276167149609801E-3</c:v>
                </c:pt>
                <c:pt idx="1732">
                  <c:v>-1.1275866140751599E-3</c:v>
                </c:pt>
                <c:pt idx="1733">
                  <c:v>-1.12755679945879E-3</c:v>
                </c:pt>
                <c:pt idx="1734">
                  <c:v>-1.12752738029143E-3</c:v>
                </c:pt>
                <c:pt idx="1735">
                  <c:v>-1.12749846644407E-3</c:v>
                </c:pt>
                <c:pt idx="1736">
                  <c:v>-1.1274701651531199E-3</c:v>
                </c:pt>
                <c:pt idx="1737">
                  <c:v>-1.12744257853569E-3</c:v>
                </c:pt>
                <c:pt idx="1738">
                  <c:v>-1.1274158013915799E-3</c:v>
                </c:pt>
                <c:pt idx="1739">
                  <c:v>-1.1273899186603801E-3</c:v>
                </c:pt>
                <c:pt idx="1740">
                  <c:v>-1.12736500254138E-3</c:v>
                </c:pt>
                <c:pt idx="1741">
                  <c:v>-1.1273411104739701E-3</c:v>
                </c:pt>
                <c:pt idx="1742">
                  <c:v>-1.12731828611807E-3</c:v>
                </c:pt>
                <c:pt idx="1743">
                  <c:v>-1.12729656514904E-3</c:v>
                </c:pt>
                <c:pt idx="1744">
                  <c:v>-1.1272759857155301E-3</c:v>
                </c:pt>
                <c:pt idx="1745">
                  <c:v>-1.12725660065603E-3</c:v>
                </c:pt>
                <c:pt idx="1746">
                  <c:v>-1.1272384867395801E-3</c:v>
                </c:pt>
                <c:pt idx="1747">
                  <c:v>-1.1272217466679799E-3</c:v>
                </c:pt>
                <c:pt idx="1748">
                  <c:v>-1.1272065023449E-3</c:v>
                </c:pt>
                <c:pt idx="1749">
                  <c:v>-1.12719288153273E-3</c:v>
                </c:pt>
                <c:pt idx="1750">
                  <c:v>-1.1271810025520199E-3</c:v>
                </c:pt>
                <c:pt idx="1751">
                  <c:v>-1.1271709619638001E-3</c:v>
                </c:pt>
                <c:pt idx="1752">
                  <c:v>-1.1271628283848201E-3</c:v>
                </c:pt>
                <c:pt idx="1753">
                  <c:v>-1.1271566429110699E-3</c:v>
                </c:pt>
                <c:pt idx="1754">
                  <c:v>-1.1271524244014599E-3</c:v>
                </c:pt>
                <c:pt idx="1755">
                  <c:v>-1.1271501768565001E-3</c:v>
                </c:pt>
                <c:pt idx="1756">
                  <c:v>-1.1271498962961801E-3</c:v>
                </c:pt>
                <c:pt idx="1757">
                  <c:v>-1.12715157540095E-3</c:v>
                </c:pt>
                <c:pt idx="1758">
                  <c:v>-1.1271552051957099E-3</c:v>
                </c:pt>
                <c:pt idx="1759">
                  <c:v>-1.1271607739228901E-3</c:v>
                </c:pt>
                <c:pt idx="1760">
                  <c:v>-1.12716826389286E-3</c:v>
                </c:pt>
                <c:pt idx="1761">
                  <c:v>-1.12717764750601E-3</c:v>
                </c:pt>
                <c:pt idx="1762">
                  <c:v>-1.1271888837553999E-3</c:v>
                </c:pt>
                <c:pt idx="1763">
                  <c:v>-1.1272019162693399E-3</c:v>
                </c:pt>
                <c:pt idx="1764">
                  <c:v>-1.12721667337189E-3</c:v>
                </c:pt>
                <c:pt idx="1765">
                  <c:v>-1.12723306993172E-3</c:v>
                </c:pt>
                <c:pt idx="1766">
                  <c:v>-1.12725101022644E-3</c:v>
                </c:pt>
                <c:pt idx="1767">
                  <c:v>-1.12727039087541E-3</c:v>
                </c:pt>
                <c:pt idx="1768">
                  <c:v>-1.12729110308725E-3</c:v>
                </c:pt>
                <c:pt idx="1769">
                  <c:v>-1.1273130338571001E-3</c:v>
                </c:pt>
                <c:pt idx="1770">
                  <c:v>-1.1273360661291599E-3</c:v>
                </c:pt>
                <c:pt idx="1771">
                  <c:v>-1.1273600782046699E-3</c:v>
                </c:pt>
                <c:pt idx="1772">
                  <c:v>-1.12738494282153E-3</c:v>
                </c:pt>
                <c:pt idx="1773">
                  <c:v>-1.12741052639004E-3</c:v>
                </c:pt>
                <c:pt idx="1774">
                  <c:v>-1.1274366888303501E-3</c:v>
                </c:pt>
                <c:pt idx="1775">
                  <c:v>-1.1274632842825599E-3</c:v>
                </c:pt>
                <c:pt idx="1776">
                  <c:v>-1.1274901626518101E-3</c:v>
                </c:pt>
                <c:pt idx="1777">
                  <c:v>-1.1275171716072199E-3</c:v>
                </c:pt>
                <c:pt idx="1778">
                  <c:v>-1.12754415845273E-3</c:v>
                </c:pt>
                <c:pt idx="1779">
                  <c:v>-1.12757097136849E-3</c:v>
                </c:pt>
                <c:pt idx="1780">
                  <c:v>-1.1275974598712001E-3</c:v>
                </c:pt>
                <c:pt idx="1781">
                  <c:v>-1.1276234747734E-3</c:v>
                </c:pt>
                <c:pt idx="1782">
                  <c:v>-1.1276488681769099E-3</c:v>
                </c:pt>
                <c:pt idx="1783">
                  <c:v>-1.12767349395508E-3</c:v>
                </c:pt>
                <c:pt idx="1784">
                  <c:v>-1.1276972088150299E-3</c:v>
                </c:pt>
                <c:pt idx="1785">
                  <c:v>-1.12771987361847E-3</c:v>
                </c:pt>
                <c:pt idx="1786">
                  <c:v>-1.1277413544484799E-3</c:v>
                </c:pt>
                <c:pt idx="1787">
                  <c:v>-1.1277615230621599E-3</c:v>
                </c:pt>
                <c:pt idx="1788">
                  <c:v>-1.1277802567680199E-3</c:v>
                </c:pt>
                <c:pt idx="1789">
                  <c:v>-1.1277974381508999E-3</c:v>
                </c:pt>
                <c:pt idx="1790">
                  <c:v>-1.1278129551912199E-3</c:v>
                </c:pt>
                <c:pt idx="1791">
                  <c:v>-1.12782670211533E-3</c:v>
                </c:pt>
                <c:pt idx="1792">
                  <c:v>-1.12783858092238E-3</c:v>
                </c:pt>
                <c:pt idx="1793">
                  <c:v>-1.1278485032192899E-3</c:v>
                </c:pt>
                <c:pt idx="1794">
                  <c:v>-1.12785639194076E-3</c:v>
                </c:pt>
                <c:pt idx="1795">
                  <c:v>-1.1278621827289399E-3</c:v>
                </c:pt>
                <c:pt idx="1796">
                  <c:v>-1.1278658250271801E-3</c:v>
                </c:pt>
                <c:pt idx="1797">
                  <c:v>-1.12786728313178E-3</c:v>
                </c:pt>
                <c:pt idx="1798">
                  <c:v>-1.12786653746566E-3</c:v>
                </c:pt>
                <c:pt idx="1799">
                  <c:v>-1.12786358622517E-3</c:v>
                </c:pt>
                <c:pt idx="1800">
                  <c:v>-1.1278584473710699E-3</c:v>
                </c:pt>
                <c:pt idx="1801">
                  <c:v>-1.1278511607367701E-3</c:v>
                </c:pt>
                <c:pt idx="1802">
                  <c:v>-1.1278417898590799E-3</c:v>
                </c:pt>
                <c:pt idx="1803">
                  <c:v>-1.1278304230574901E-3</c:v>
                </c:pt>
                <c:pt idx="1804">
                  <c:v>-1.12781717336399E-3</c:v>
                </c:pt>
                <c:pt idx="1805">
                  <c:v>-1.1278021771392399E-3</c:v>
                </c:pt>
                <c:pt idx="1806">
                  <c:v>-1.12778559151973E-3</c:v>
                </c:pt>
                <c:pt idx="1807">
                  <c:v>-1.12776759106358E-3</c:v>
                </c:pt>
                <c:pt idx="1808">
                  <c:v>-1.1277483639516399E-3</c:v>
                </c:pt>
                <c:pt idx="1809">
                  <c:v>-1.1277281078199599E-3</c:v>
                </c:pt>
                <c:pt idx="1810">
                  <c:v>-1.1277070249213E-3</c:v>
                </c:pt>
                <c:pt idx="1811">
                  <c:v>-1.12768531616929E-3</c:v>
                </c:pt>
                <c:pt idx="1812">
                  <c:v>-1.1276631739984199E-3</c:v>
                </c:pt>
                <c:pt idx="1813">
                  <c:v>-1.12764077485719E-3</c:v>
                </c:pt>
                <c:pt idx="1814">
                  <c:v>-1.1276182730900401E-3</c:v>
                </c:pt>
                <c:pt idx="1815">
                  <c:v>-1.12759579828878E-3</c:v>
                </c:pt>
                <c:pt idx="1816">
                  <c:v>-1.1275734574609101E-3</c:v>
                </c:pt>
                <c:pt idx="1817">
                  <c:v>-1.1275513417226199E-3</c:v>
                </c:pt>
                <c:pt idx="1818">
                  <c:v>-1.12752953542031E-3</c:v>
                </c:pt>
                <c:pt idx="1819">
                  <c:v>-1.12750812453459E-3</c:v>
                </c:pt>
                <c:pt idx="1820">
                  <c:v>-1.12748720146909E-3</c:v>
                </c:pt>
                <c:pt idx="1821">
                  <c:v>-1.12746686474034E-3</c:v>
                </c:pt>
                <c:pt idx="1822">
                  <c:v>-1.1274472139644099E-3</c:v>
                </c:pt>
                <c:pt idx="1823">
                  <c:v>-1.1274283420520601E-3</c:v>
                </c:pt>
                <c:pt idx="1824">
                  <c:v>-1.12741032713816E-3</c:v>
                </c:pt>
                <c:pt idx="1825">
                  <c:v>-1.12739322643827E-3</c:v>
                </c:pt>
                <c:pt idx="1826">
                  <c:v>-1.1273770732833301E-3</c:v>
                </c:pt>
                <c:pt idx="1827">
                  <c:v>-1.1273618774953499E-3</c:v>
                </c:pt>
                <c:pt idx="1828">
                  <c:v>-1.12734762839227E-3</c:v>
                </c:pt>
                <c:pt idx="1829">
                  <c:v>-1.1273342992186601E-3</c:v>
                </c:pt>
                <c:pt idx="1830">
                  <c:v>-1.12732185170168E-3</c:v>
                </c:pt>
                <c:pt idx="1831">
                  <c:v>-1.12731023966361E-3</c:v>
                </c:pt>
                <c:pt idx="1832">
                  <c:v>-1.12729941108391E-3</c:v>
                </c:pt>
                <c:pt idx="1833">
                  <c:v>-1.12728930856621E-3</c:v>
                </c:pt>
                <c:pt idx="1834">
                  <c:v>-1.1272798686701099E-3</c:v>
                </c:pt>
                <c:pt idx="1835">
                  <c:v>-1.1272710208674801E-3</c:v>
                </c:pt>
                <c:pt idx="1836">
                  <c:v>-1.12726268689681E-3</c:v>
                </c:pt>
                <c:pt idx="1837">
                  <c:v>-1.1272547810483799E-3</c:v>
                </c:pt>
                <c:pt idx="1838">
                  <c:v>-1.1272472115381399E-3</c:v>
                </c:pt>
                <c:pt idx="1839">
                  <c:v>-1.1272398827692101E-3</c:v>
                </c:pt>
                <c:pt idx="1840">
                  <c:v>-1.1272326980443499E-3</c:v>
                </c:pt>
                <c:pt idx="1841">
                  <c:v>-1.12722556221831E-3</c:v>
                </c:pt>
                <c:pt idx="1842">
                  <c:v>-1.12721838384568E-3</c:v>
                </c:pt>
                <c:pt idx="1843">
                  <c:v>-1.1272110765465999E-3</c:v>
                </c:pt>
                <c:pt idx="1844">
                  <c:v>-1.1272035595350899E-3</c:v>
                </c:pt>
                <c:pt idx="1845">
                  <c:v>-1.12719575748027E-3</c:v>
                </c:pt>
                <c:pt idx="1846">
                  <c:v>-1.12718760003482E-3</c:v>
                </c:pt>
                <c:pt idx="1847">
                  <c:v>-1.1271790214031901E-3</c:v>
                </c:pt>
                <c:pt idx="1848">
                  <c:v>-1.1271699602086701E-3</c:v>
                </c:pt>
                <c:pt idx="1849">
                  <c:v>-1.12716035969545E-3</c:v>
                </c:pt>
                <c:pt idx="1850">
                  <c:v>-1.12715016807494E-3</c:v>
                </c:pt>
                <c:pt idx="1851">
                  <c:v>-1.1271393387137401E-3</c:v>
                </c:pt>
                <c:pt idx="1852">
                  <c:v>-1.12712782992071E-3</c:v>
                </c:pt>
                <c:pt idx="1853">
                  <c:v>-1.12711560428353E-3</c:v>
                </c:pt>
                <c:pt idx="1854">
                  <c:v>-1.1271026277113901E-3</c:v>
                </c:pt>
                <c:pt idx="1855">
                  <c:v>-1.1270888684344899E-3</c:v>
                </c:pt>
                <c:pt idx="1856">
                  <c:v>-1.1270742961386501E-3</c:v>
                </c:pt>
                <c:pt idx="1857">
                  <c:v>-1.1270588812289999E-3</c:v>
                </c:pt>
                <c:pt idx="1858">
                  <c:v>-1.1270425940428899E-3</c:v>
                </c:pt>
                <c:pt idx="1859">
                  <c:v>-1.1270254037841899E-3</c:v>
                </c:pt>
                <c:pt idx="1860">
                  <c:v>-1.12700727706023E-3</c:v>
                </c:pt>
                <c:pt idx="1861">
                  <c:v>-1.1269881760993599E-3</c:v>
                </c:pt>
                <c:pt idx="1862">
                  <c:v>-1.1269680568888199E-3</c:v>
                </c:pt>
                <c:pt idx="1863">
                  <c:v>-1.1269468675086599E-3</c:v>
                </c:pt>
                <c:pt idx="1864">
                  <c:v>-1.1269245468423601E-3</c:v>
                </c:pt>
                <c:pt idx="1865">
                  <c:v>-1.12690102369116E-3</c:v>
                </c:pt>
                <c:pt idx="1866">
                  <c:v>-1.12687621620286E-3</c:v>
                </c:pt>
                <c:pt idx="1867">
                  <c:v>-1.1268500315075401E-3</c:v>
                </c:pt>
                <c:pt idx="1868">
                  <c:v>-1.12682236552687E-3</c:v>
                </c:pt>
                <c:pt idx="1869">
                  <c:v>-1.1267931030469699E-3</c:v>
                </c:pt>
                <c:pt idx="1870">
                  <c:v>-1.1267621182555101E-3</c:v>
                </c:pt>
                <c:pt idx="1871">
                  <c:v>-1.1267292759917899E-3</c:v>
                </c:pt>
                <c:pt idx="1872">
                  <c:v>-1.12669443391594E-3</c:v>
                </c:pt>
                <c:pt idx="1873">
                  <c:v>-1.12665744566723E-3</c:v>
                </c:pt>
                <c:pt idx="1874">
                  <c:v>-1.1266181648865699E-3</c:v>
                </c:pt>
                <c:pt idx="1875">
                  <c:v>-1.1265764497939499E-3</c:v>
                </c:pt>
                <c:pt idx="1876">
                  <c:v>-1.12653216791176E-3</c:v>
                </c:pt>
                <c:pt idx="1877">
                  <c:v>-1.1264852005615101E-3</c:v>
                </c:pt>
                <c:pt idx="1878">
                  <c:v>-1.1264354469078901E-3</c:v>
                </c:pt>
                <c:pt idx="1879">
                  <c:v>-1.1263828274856299E-3</c:v>
                </c:pt>
                <c:pt idx="1880">
                  <c:v>-1.12632728718655E-3</c:v>
                </c:pt>
                <c:pt idx="1881">
                  <c:v>-1.1262687975357899E-3</c:v>
                </c:pt>
                <c:pt idx="1882">
                  <c:v>-1.1262073578127299E-3</c:v>
                </c:pt>
                <c:pt idx="1883">
                  <c:v>-1.12614299438312E-3</c:v>
                </c:pt>
                <c:pt idx="1884">
                  <c:v>-1.12607575774338E-3</c:v>
                </c:pt>
                <c:pt idx="1885">
                  <c:v>-1.1260057173369299E-3</c:v>
                </c:pt>
                <c:pt idx="1886">
                  <c:v>-1.12593295502358E-3</c:v>
                </c:pt>
                <c:pt idx="1887">
                  <c:v>-1.1258575587904699E-3</c:v>
                </c:pt>
                <c:pt idx="1888">
                  <c:v>-1.1257796184828499E-3</c:v>
                </c:pt>
                <c:pt idx="1889">
                  <c:v>-1.1256992248209899E-3</c:v>
                </c:pt>
                <c:pt idx="1890">
                  <c:v>-1.1256164719121501E-3</c:v>
                </c:pt>
                <c:pt idx="1891">
                  <c:v>-1.12553146229447E-3</c:v>
                </c:pt>
                <c:pt idx="1892">
                  <c:v>-1.12544431274242E-3</c:v>
                </c:pt>
                <c:pt idx="1893">
                  <c:v>-1.1253551589164401E-3</c:v>
                </c:pt>
                <c:pt idx="1894">
                  <c:v>-1.1252641574448401E-3</c:v>
                </c:pt>
                <c:pt idx="1895">
                  <c:v>-1.1251714849195801E-3</c:v>
                </c:pt>
                <c:pt idx="1896">
                  <c:v>-1.12507733420817E-3</c:v>
                </c:pt>
                <c:pt idx="1897">
                  <c:v>-1.1249819091332101E-3</c:v>
                </c:pt>
                <c:pt idx="1898">
                  <c:v>-1.1248854188105901E-3</c:v>
                </c:pt>
                <c:pt idx="1899">
                  <c:v>-1.1247880727841999E-3</c:v>
                </c:pt>
                <c:pt idx="1900">
                  <c:v>-1.1246900776722499E-3</c:v>
                </c:pt>
                <c:pt idx="1901">
                  <c:v>-1.12459163550734E-3</c:v>
                </c:pt>
                <c:pt idx="1902">
                  <c:v>-1.1244929434633499E-3</c:v>
                </c:pt>
                <c:pt idx="1903">
                  <c:v>-1.1243941943366699E-3</c:v>
                </c:pt>
                <c:pt idx="1904">
                  <c:v>-1.1242955770513199E-3</c:v>
                </c:pt>
                <c:pt idx="1905">
                  <c:v>-1.1241972765875E-3</c:v>
                </c:pt>
                <c:pt idx="1906">
                  <c:v>-1.1240994730242399E-3</c:v>
                </c:pt>
                <c:pt idx="1907">
                  <c:v>-1.1240023397290899E-3</c:v>
                </c:pt>
                <c:pt idx="1908">
                  <c:v>-1.1239060410092401E-3</c:v>
                </c:pt>
                <c:pt idx="1909">
                  <c:v>-1.12381072968343E-3</c:v>
                </c:pt>
                <c:pt idx="1910">
                  <c:v>-1.1237165450232499E-3</c:v>
                </c:pt>
                <c:pt idx="1911">
                  <c:v>-1.12362361137651E-3</c:v>
                </c:pt>
                <c:pt idx="1912">
                  <c:v>-1.1235320375842801E-3</c:v>
                </c:pt>
                <c:pt idx="1913">
                  <c:v>-1.1234419171010401E-3</c:v>
                </c:pt>
                <c:pt idx="1914">
                  <c:v>-1.12335332857817E-3</c:v>
                </c:pt>
                <c:pt idx="1915">
                  <c:v>-1.12326633661138E-3</c:v>
                </c:pt>
                <c:pt idx="1916">
                  <c:v>-1.12318099239341E-3</c:v>
                </c:pt>
                <c:pt idx="1917">
                  <c:v>-1.1230973341382899E-3</c:v>
                </c:pt>
                <c:pt idx="1918">
                  <c:v>-1.12301538730316E-3</c:v>
                </c:pt>
                <c:pt idx="1919">
                  <c:v>-1.1229351647652199E-3</c:v>
                </c:pt>
                <c:pt idx="1920">
                  <c:v>-1.1228566671601401E-3</c:v>
                </c:pt>
                <c:pt idx="1921">
                  <c:v>-1.1227798835382701E-3</c:v>
                </c:pt>
                <c:pt idx="1922">
                  <c:v>-1.1227047923795599E-3</c:v>
                </c:pt>
                <c:pt idx="1923">
                  <c:v>-1.12263136289067E-3</c:v>
                </c:pt>
                <c:pt idx="1924">
                  <c:v>-1.1225595564506E-3</c:v>
                </c:pt>
                <c:pt idx="1925">
                  <c:v>-1.12248932809659E-3</c:v>
                </c:pt>
                <c:pt idx="1926">
                  <c:v>-1.1224206280226899E-3</c:v>
                </c:pt>
                <c:pt idx="1927">
                  <c:v>-1.1223534031382799E-3</c:v>
                </c:pt>
                <c:pt idx="1928">
                  <c:v>-1.1222875987502701E-3</c:v>
                </c:pt>
                <c:pt idx="1929">
                  <c:v>-1.1222231603773901E-3</c:v>
                </c:pt>
                <c:pt idx="1930">
                  <c:v>-1.1221600356098301E-3</c:v>
                </c:pt>
                <c:pt idx="1931">
                  <c:v>-1.1220981758524799E-3</c:v>
                </c:pt>
                <c:pt idx="1932">
                  <c:v>-1.1220375377768599E-3</c:v>
                </c:pt>
                <c:pt idx="1933">
                  <c:v>-1.12197808436135E-3</c:v>
                </c:pt>
                <c:pt idx="1934">
                  <c:v>-1.121919785487E-3</c:v>
                </c:pt>
                <c:pt idx="1935">
                  <c:v>-1.12186261812617E-3</c:v>
                </c:pt>
                <c:pt idx="1936">
                  <c:v>-1.1218065661823999E-3</c:v>
                </c:pt>
                <c:pt idx="1937">
                  <c:v>-1.1217516200086599E-3</c:v>
                </c:pt>
                <c:pt idx="1938">
                  <c:v>-1.12169777557845E-3</c:v>
                </c:pt>
                <c:pt idx="1939">
                  <c:v>-1.1216450332472499E-3</c:v>
                </c:pt>
                <c:pt idx="1940">
                  <c:v>-1.12159339605241E-3</c:v>
                </c:pt>
                <c:pt idx="1941">
                  <c:v>-1.12154286756629E-3</c:v>
                </c:pt>
                <c:pt idx="1942">
                  <c:v>-1.12149344942523E-3</c:v>
                </c:pt>
                <c:pt idx="1943">
                  <c:v>-1.1214451387694599E-3</c:v>
                </c:pt>
                <c:pt idx="1944">
                  <c:v>-1.12139792590376E-3</c:v>
                </c:pt>
                <c:pt idx="1945">
                  <c:v>-1.12135179248988E-3</c:v>
                </c:pt>
                <c:pt idx="1946">
                  <c:v>-1.1213067105029001E-3</c:v>
                </c:pt>
                <c:pt idx="1947">
                  <c:v>-1.12126264205438E-3</c:v>
                </c:pt>
                <c:pt idx="1948">
                  <c:v>-1.1212195400598999E-3</c:v>
                </c:pt>
                <c:pt idx="1949">
                  <c:v>-1.12117734966292E-3</c:v>
                </c:pt>
                <c:pt idx="1950">
                  <c:v>-1.12113601033715E-3</c:v>
                </c:pt>
                <c:pt idx="1951">
                  <c:v>-1.1210954586360301E-3</c:v>
                </c:pt>
                <c:pt idx="1952">
                  <c:v>-1.12105563155458E-3</c:v>
                </c:pt>
                <c:pt idx="1953">
                  <c:v>-1.1210164703423901E-3</c:v>
                </c:pt>
                <c:pt idx="1954">
                  <c:v>-1.12097792435692E-3</c:v>
                </c:pt>
                <c:pt idx="1955">
                  <c:v>-1.12093995427464E-3</c:v>
                </c:pt>
                <c:pt idx="1956">
                  <c:v>-1.1209025338527101E-3</c:v>
                </c:pt>
                <c:pt idx="1957">
                  <c:v>-1.12086564959951E-3</c:v>
                </c:pt>
                <c:pt idx="1958">
                  <c:v>-1.1208292981878601E-3</c:v>
                </c:pt>
                <c:pt idx="1959">
                  <c:v>-1.12079348209349E-3</c:v>
                </c:pt>
                <c:pt idx="1960">
                  <c:v>-1.12075820451455E-3</c:v>
                </c:pt>
                <c:pt idx="1961">
                  <c:v>-1.1207234648858201E-3</c:v>
                </c:pt>
                <c:pt idx="1962">
                  <c:v>-1.12068925612787E-3</c:v>
                </c:pt>
                <c:pt idx="1963">
                  <c:v>-1.12065556422766E-3</c:v>
                </c:pt>
                <c:pt idx="1964">
                  <c:v>-1.12062237004054E-3</c:v>
                </c:pt>
                <c:pt idx="1965">
                  <c:v>-1.12058965258308E-3</c:v>
                </c:pt>
                <c:pt idx="1966">
                  <c:v>-1.12055739274716E-3</c:v>
                </c:pt>
                <c:pt idx="1967">
                  <c:v>-1.12052557637777E-3</c:v>
                </c:pt>
                <c:pt idx="1968">
                  <c:v>-1.12049419596603E-3</c:v>
                </c:pt>
                <c:pt idx="1969">
                  <c:v>-1.12046325067987E-3</c:v>
                </c:pt>
                <c:pt idx="1970">
                  <c:v>-1.1204327449287901E-3</c:v>
                </c:pt>
                <c:pt idx="1971">
                  <c:v>-1.1204026860061301E-3</c:v>
                </c:pt>
                <c:pt idx="1972">
                  <c:v>-1.1203730815001901E-3</c:v>
                </c:pt>
                <c:pt idx="1973">
                  <c:v>-1.12034393710368E-3</c:v>
                </c:pt>
                <c:pt idx="1974">
                  <c:v>-1.12031525522737E-3</c:v>
                </c:pt>
                <c:pt idx="1975">
                  <c:v>-1.1202870345229301E-3</c:v>
                </c:pt>
                <c:pt idx="1976">
                  <c:v>-1.1202592701378201E-3</c:v>
                </c:pt>
                <c:pt idx="1977">
                  <c:v>-1.12023195433942E-3</c:v>
                </c:pt>
                <c:pt idx="1978">
                  <c:v>-1.1202050770958199E-3</c:v>
                </c:pt>
                <c:pt idx="1979">
                  <c:v>-1.1201786262824899E-3</c:v>
                </c:pt>
                <c:pt idx="1980">
                  <c:v>-1.12015258735014E-3</c:v>
                </c:pt>
                <c:pt idx="1981">
                  <c:v>-1.1201269424806299E-3</c:v>
                </c:pt>
                <c:pt idx="1982">
                  <c:v>-1.1201016694144801E-3</c:v>
                </c:pt>
                <c:pt idx="1983">
                  <c:v>-1.1200767402150999E-3</c:v>
                </c:pt>
                <c:pt idx="1984">
                  <c:v>-1.1200521202292099E-3</c:v>
                </c:pt>
                <c:pt idx="1985">
                  <c:v>-1.1200277674213101E-3</c:v>
                </c:pt>
                <c:pt idx="1986">
                  <c:v>-1.12000363213534E-3</c:v>
                </c:pt>
                <c:pt idx="1987">
                  <c:v>-1.1199796572140899E-3</c:v>
                </c:pt>
                <c:pt idx="1988">
                  <c:v>-1.11995577832487E-3</c:v>
                </c:pt>
                <c:pt idx="1989">
                  <c:v>-1.11993192432483E-3</c:v>
                </c:pt>
                <c:pt idx="1990">
                  <c:v>-1.11990801754822E-3</c:v>
                </c:pt>
                <c:pt idx="1991">
                  <c:v>-1.1198839739821E-3</c:v>
                </c:pt>
                <c:pt idx="1992">
                  <c:v>-1.1198597033775699E-3</c:v>
                </c:pt>
                <c:pt idx="1993">
                  <c:v>-1.1198351093859801E-3</c:v>
                </c:pt>
                <c:pt idx="1994">
                  <c:v>-1.1198100898027199E-3</c:v>
                </c:pt>
                <c:pt idx="1995">
                  <c:v>-1.11978453696156E-3</c:v>
                </c:pt>
                <c:pt idx="1996">
                  <c:v>-1.1197583382808599E-3</c:v>
                </c:pt>
                <c:pt idx="1997">
                  <c:v>-1.1197313769477301E-3</c:v>
                </c:pt>
                <c:pt idx="1998">
                  <c:v>-1.1197035327438099E-3</c:v>
                </c:pt>
                <c:pt idx="1999">
                  <c:v>-1.1196746830520899E-3</c:v>
                </c:pt>
                <c:pt idx="2000">
                  <c:v>-1.11964470410915E-3</c:v>
                </c:pt>
                <c:pt idx="2001">
                  <c:v>-1.1196134725611701E-3</c:v>
                </c:pt>
                <c:pt idx="2002">
                  <c:v>-1.1195808673422701E-3</c:v>
                </c:pt>
                <c:pt idx="2003">
                  <c:v>-1.1195467718370801E-3</c:v>
                </c:pt>
                <c:pt idx="2004">
                  <c:v>-1.11951107624339E-3</c:v>
                </c:pt>
                <c:pt idx="2005">
                  <c:v>-1.11947368003151E-3</c:v>
                </c:pt>
                <c:pt idx="2006">
                  <c:v>-1.11943449440556E-3</c:v>
                </c:pt>
                <c:pt idx="2007">
                  <c:v>-1.1193934446942699E-3</c:v>
                </c:pt>
                <c:pt idx="2008">
                  <c:v>-1.11935047261232E-3</c:v>
                </c:pt>
                <c:pt idx="2009">
                  <c:v>-1.11930553832277E-3</c:v>
                </c:pt>
                <c:pt idx="2010">
                  <c:v>-1.1192586221969701E-3</c:v>
                </c:pt>
                <c:pt idx="2011">
                  <c:v>-1.11920972612513E-3</c:v>
                </c:pt>
                <c:pt idx="2012">
                  <c:v>-1.11915887420334E-3</c:v>
                </c:pt>
                <c:pt idx="2013">
                  <c:v>-1.1191061126322899E-3</c:v>
                </c:pt>
                <c:pt idx="2014">
                  <c:v>-1.1190515087231799E-3</c:v>
                </c:pt>
                <c:pt idx="2015">
                  <c:v>-1.11899514900584E-3</c:v>
                </c:pt>
                <c:pt idx="2016">
                  <c:v>-1.11893713654896E-3</c:v>
                </c:pt>
                <c:pt idx="2017">
                  <c:v>-1.1188775876960701E-3</c:v>
                </c:pt>
                <c:pt idx="2018">
                  <c:v>-1.1188166284690599E-3</c:v>
                </c:pt>
                <c:pt idx="2019">
                  <c:v>-1.1187543908890299E-3</c:v>
                </c:pt>
                <c:pt idx="2020">
                  <c:v>-1.1186910094339801E-3</c:v>
                </c:pt>
                <c:pt idx="2021">
                  <c:v>-1.11862661783188E-3</c:v>
                </c:pt>
                <c:pt idx="2022">
                  <c:v>-1.11856134639879E-3</c:v>
                </c:pt>
                <c:pt idx="2023">
                  <c:v>-1.11849532016593E-3</c:v>
                </c:pt>
                <c:pt idx="2024">
                  <c:v>-1.1184286580489E-3</c:v>
                </c:pt>
                <c:pt idx="2025">
                  <c:v>-1.1183614732343901E-3</c:v>
                </c:pt>
                <c:pt idx="2026">
                  <c:v>-1.1182938747600099E-3</c:v>
                </c:pt>
                <c:pt idx="2027">
                  <c:v>-1.11822596996913E-3</c:v>
                </c:pt>
                <c:pt idx="2028">
                  <c:v>-1.1181578672301001E-3</c:v>
                </c:pt>
                <c:pt idx="2029">
                  <c:v>-1.1180896781431699E-3</c:v>
                </c:pt>
                <c:pt idx="2030">
                  <c:v>-1.11802151851648E-3</c:v>
                </c:pt>
                <c:pt idx="2031">
                  <c:v>-1.1179535076899E-3</c:v>
                </c:pt>
                <c:pt idx="2032">
                  <c:v>-1.1178857662402001E-3</c:v>
                </c:pt>
                <c:pt idx="2033">
                  <c:v>-1.1178184125612001E-3</c:v>
                </c:pt>
                <c:pt idx="2034">
                  <c:v>-1.1177515591247601E-3</c:v>
                </c:pt>
                <c:pt idx="2035">
                  <c:v>-1.11768530929284E-3</c:v>
                </c:pt>
                <c:pt idx="2036">
                  <c:v>-1.11761975536047E-3</c:v>
                </c:pt>
                <c:pt idx="2037">
                  <c:v>-1.11755497814229E-3</c:v>
                </c:pt>
                <c:pt idx="2038">
                  <c:v>-1.1174910479980901E-3</c:v>
                </c:pt>
                <c:pt idx="2039">
                  <c:v>-1.11742802685165E-3</c:v>
                </c:pt>
                <c:pt idx="2040">
                  <c:v>-1.11736597057975E-3</c:v>
                </c:pt>
                <c:pt idx="2041">
                  <c:v>-1.11730493116094E-3</c:v>
                </c:pt>
                <c:pt idx="2042">
                  <c:v>-1.11724495814656E-3</c:v>
                </c:pt>
                <c:pt idx="2043">
                  <c:v>-1.1171860992802199E-3</c:v>
                </c:pt>
                <c:pt idx="2044">
                  <c:v>-1.1171284003615E-3</c:v>
                </c:pt>
                <c:pt idx="2045">
                  <c:v>-1.1170719046485699E-3</c:v>
                </c:pt>
                <c:pt idx="2046">
                  <c:v>-1.1170166521802601E-3</c:v>
                </c:pt>
                <c:pt idx="2047">
                  <c:v>-1.1169626793598199E-3</c:v>
                </c:pt>
                <c:pt idx="2048">
                  <c:v>-1.1169100190129701E-3</c:v>
                </c:pt>
                <c:pt idx="2049">
                  <c:v>-1.1168587009581399E-3</c:v>
                </c:pt>
                <c:pt idx="2050">
                  <c:v>-1.11680875296704E-3</c:v>
                </c:pt>
                <c:pt idx="2051">
                  <c:v>-1.11676020189137E-3</c:v>
                </c:pt>
                <c:pt idx="2052">
                  <c:v>-1.1167130747071999E-3</c:v>
                </c:pt>
                <c:pt idx="2053">
                  <c:v>-1.11666739927861E-3</c:v>
                </c:pt>
                <c:pt idx="2054">
                  <c:v>-1.1166232047411201E-3</c:v>
                </c:pt>
                <c:pt idx="2055">
                  <c:v>-1.11658052151743E-3</c:v>
                </c:pt>
                <c:pt idx="2056">
                  <c:v>-1.1165393810668499E-3</c:v>
                </c:pt>
                <c:pt idx="2057">
                  <c:v>-1.11649981551265E-3</c:v>
                </c:pt>
                <c:pt idx="2058">
                  <c:v>-1.1164618572790501E-3</c:v>
                </c:pt>
                <c:pt idx="2059">
                  <c:v>-1.11642553881562E-3</c:v>
                </c:pt>
                <c:pt idx="2060">
                  <c:v>-1.11639089241442E-3</c:v>
                </c:pt>
                <c:pt idx="2061">
                  <c:v>-1.1163579500640701E-3</c:v>
                </c:pt>
                <c:pt idx="2062">
                  <c:v>-1.1163267432544499E-3</c:v>
                </c:pt>
                <c:pt idx="2063">
                  <c:v>-1.1162973026510601E-3</c:v>
                </c:pt>
                <c:pt idx="2064">
                  <c:v>-1.11626965758773E-3</c:v>
                </c:pt>
                <c:pt idx="2065">
                  <c:v>-1.11624383536136E-3</c:v>
                </c:pt>
                <c:pt idx="2066">
                  <c:v>-1.1162198603371901E-3</c:v>
                </c:pt>
                <c:pt idx="2067">
                  <c:v>-1.11619775288053E-3</c:v>
                </c:pt>
                <c:pt idx="2068">
                  <c:v>-1.1161775281278701E-3</c:v>
                </c:pt>
                <c:pt idx="2069">
                  <c:v>-1.11615919461028E-3</c:v>
                </c:pt>
                <c:pt idx="2070">
                  <c:v>-1.11614275275437E-3</c:v>
                </c:pt>
                <c:pt idx="2071">
                  <c:v>-1.11612819331205E-3</c:v>
                </c:pt>
                <c:pt idx="2072">
                  <c:v>-1.11611549580016E-3</c:v>
                </c:pt>
                <c:pt idx="2073">
                  <c:v>-1.1161046270538699E-3</c:v>
                </c:pt>
                <c:pt idx="2074">
                  <c:v>-1.1160955400029899E-3</c:v>
                </c:pt>
                <c:pt idx="2075">
                  <c:v>-1.1160881727676499E-3</c:v>
                </c:pt>
                <c:pt idx="2076">
                  <c:v>-1.1160824481487499E-3</c:v>
                </c:pt>
                <c:pt idx="2077">
                  <c:v>-1.1160782735679499E-3</c:v>
                </c:pt>
                <c:pt idx="2078">
                  <c:v>-1.11607554150052E-3</c:v>
                </c:pt>
                <c:pt idx="2079">
                  <c:v>-1.1160741304395501E-3</c:v>
                </c:pt>
                <c:pt idx="2080">
                  <c:v>-1.1160739064240599E-3</c:v>
                </c:pt>
                <c:pt idx="2081">
                  <c:v>-1.1160747251454501E-3</c:v>
                </c:pt>
                <c:pt idx="2082">
                  <c:v>-1.1160764346057001E-3</c:v>
                </c:pt>
                <c:pt idx="2083">
                  <c:v>-1.1160788782404701E-3</c:v>
                </c:pt>
                <c:pt idx="2084">
                  <c:v>-1.11608189835065E-3</c:v>
                </c:pt>
                <c:pt idx="2085">
                  <c:v>-1.11608533962625E-3</c:v>
                </c:pt>
                <c:pt idx="2086">
                  <c:v>-1.1160890525167401E-3</c:v>
                </c:pt>
                <c:pt idx="2087">
                  <c:v>-1.11609289621156E-3</c:v>
                </c:pt>
                <c:pt idx="2088">
                  <c:v>-1.1160967410404801E-3</c:v>
                </c:pt>
                <c:pt idx="2089">
                  <c:v>-1.1161004701708201E-3</c:v>
                </c:pt>
                <c:pt idx="2090">
                  <c:v>-1.1161039805444701E-3</c:v>
                </c:pt>
                <c:pt idx="2091">
                  <c:v>-1.1161071830517E-3</c:v>
                </c:pt>
                <c:pt idx="2092">
                  <c:v>-1.1161100019812899E-3</c:v>
                </c:pt>
                <c:pt idx="2093">
                  <c:v>-1.11611237383394E-3</c:v>
                </c:pt>
                <c:pt idx="2094">
                  <c:v>-1.11611424565743E-3</c:v>
                </c:pt>
                <c:pt idx="2095">
                  <c:v>-1.1161155731572001E-3</c:v>
                </c:pt>
                <c:pt idx="2096">
                  <c:v>-1.1161163189331901E-3</c:v>
                </c:pt>
                <c:pt idx="2097">
                  <c:v>-1.1161164512417401E-3</c:v>
                </c:pt>
                <c:pt idx="2098">
                  <c:v>-1.11611594363664E-3</c:v>
                </c:pt>
                <c:pt idx="2099">
                  <c:v>-1.11611477567807E-3</c:v>
                </c:pt>
                <c:pt idx="2100">
                  <c:v>-1.1161129346415799E-3</c:v>
                </c:pt>
                <c:pt idx="2101">
                  <c:v>-1.1161104178776899E-3</c:v>
                </c:pt>
                <c:pt idx="2102">
                  <c:v>-1.1161072352615399E-3</c:v>
                </c:pt>
                <c:pt idx="2103">
                  <c:v>-1.11610341110555E-3</c:v>
                </c:pt>
                <c:pt idx="2104">
                  <c:v>-1.1160989850186401E-3</c:v>
                </c:pt>
                <c:pt idx="2105">
                  <c:v>-1.11609401145189E-3</c:v>
                </c:pt>
                <c:pt idx="2106">
                  <c:v>-1.1160885579931199E-3</c:v>
                </c:pt>
                <c:pt idx="2107">
                  <c:v>-1.1160827027635501E-3</c:v>
                </c:pt>
                <c:pt idx="2108">
                  <c:v>-1.1160765314467799E-3</c:v>
                </c:pt>
                <c:pt idx="2109">
                  <c:v>-1.116070134501E-3</c:v>
                </c:pt>
                <c:pt idx="2110">
                  <c:v>-1.1160636049792499E-3</c:v>
                </c:pt>
                <c:pt idx="2111">
                  <c:v>-1.1160570371615899E-3</c:v>
                </c:pt>
                <c:pt idx="2112">
                  <c:v>-1.1160505259574299E-3</c:v>
                </c:pt>
                <c:pt idx="2113">
                  <c:v>-1.11604416683736E-3</c:v>
                </c:pt>
                <c:pt idx="2114">
                  <c:v>-1.1160380559496401E-3</c:v>
                </c:pt>
                <c:pt idx="2115">
                  <c:v>-1.11603229008265E-3</c:v>
                </c:pt>
                <c:pt idx="2116">
                  <c:v>-1.1160269662354499E-3</c:v>
                </c:pt>
                <c:pt idx="2117">
                  <c:v>-1.1160221807119E-3</c:v>
                </c:pt>
                <c:pt idx="2118">
                  <c:v>-1.1160180278107501E-3</c:v>
                </c:pt>
                <c:pt idx="2119">
                  <c:v>-1.11601459829942E-3</c:v>
                </c:pt>
                <c:pt idx="2120">
                  <c:v>-1.1160119779068101E-3</c:v>
                </c:pt>
                <c:pt idx="2121">
                  <c:v>-1.11601024604751E-3</c:v>
                </c:pt>
                <c:pt idx="2122">
                  <c:v>-1.1160094749109301E-3</c:v>
                </c:pt>
                <c:pt idx="2123">
                  <c:v>-1.11600972894795E-3</c:v>
                </c:pt>
                <c:pt idx="2124">
                  <c:v>-1.1160110646948099E-3</c:v>
                </c:pt>
                <c:pt idx="2125">
                  <c:v>-1.1160135308158699E-3</c:v>
                </c:pt>
                <c:pt idx="2126">
                  <c:v>-1.11601716823581E-3</c:v>
                </c:pt>
                <c:pt idx="2127">
                  <c:v>-1.11602201026379E-3</c:v>
                </c:pt>
                <c:pt idx="2128">
                  <c:v>-1.1160280826699499E-3</c:v>
                </c:pt>
                <c:pt idx="2129">
                  <c:v>-1.11603540373615E-3</c:v>
                </c:pt>
                <c:pt idx="2130">
                  <c:v>-1.1160439843483599E-3</c:v>
                </c:pt>
                <c:pt idx="2131">
                  <c:v>-1.1160538282119401E-3</c:v>
                </c:pt>
                <c:pt idx="2132">
                  <c:v>-1.11606493225747E-3</c:v>
                </c:pt>
                <c:pt idx="2133">
                  <c:v>-1.11607728727049E-3</c:v>
                </c:pt>
                <c:pt idx="2134">
                  <c:v>-1.11609087874022E-3</c:v>
                </c:pt>
                <c:pt idx="2135">
                  <c:v>-1.1161056878908301E-3</c:v>
                </c:pt>
                <c:pt idx="2136">
                  <c:v>-1.11612169284088E-3</c:v>
                </c:pt>
                <c:pt idx="2137">
                  <c:v>-1.1161388698303399E-3</c:v>
                </c:pt>
                <c:pt idx="2138">
                  <c:v>-1.1161571944515399E-3</c:v>
                </c:pt>
                <c:pt idx="2139">
                  <c:v>-1.1161766428176799E-3</c:v>
                </c:pt>
                <c:pt idx="2140">
                  <c:v>-1.11619719259688E-3</c:v>
                </c:pt>
                <c:pt idx="2141">
                  <c:v>-1.1162188238353001E-3</c:v>
                </c:pt>
                <c:pt idx="2142">
                  <c:v>-1.1162415194956601E-3</c:v>
                </c:pt>
                <c:pt idx="2143">
                  <c:v>-1.1162652656496201E-3</c:v>
                </c:pt>
                <c:pt idx="2144">
                  <c:v>-1.1162900512862999E-3</c:v>
                </c:pt>
                <c:pt idx="2145">
                  <c:v>-1.1163158677278801E-3</c:v>
                </c:pt>
                <c:pt idx="2146">
                  <c:v>-1.1163427076697899E-3</c:v>
                </c:pt>
                <c:pt idx="2147">
                  <c:v>-1.11637056388694E-3</c:v>
                </c:pt>
                <c:pt idx="2148">
                  <c:v>-1.11639942766512E-3</c:v>
                </c:pt>
                <c:pt idx="2149">
                  <c:v>-1.1164292870325201E-3</c:v>
                </c:pt>
                <c:pt idx="2150">
                  <c:v>-1.11646012488629E-3</c:v>
                </c:pt>
                <c:pt idx="2151">
                  <c:v>-1.11649191713114E-3</c:v>
                </c:pt>
                <c:pt idx="2152">
                  <c:v>-1.1165246309722101E-3</c:v>
                </c:pt>
                <c:pt idx="2153">
                  <c:v>-1.1165582235185499E-3</c:v>
                </c:pt>
                <c:pt idx="2154">
                  <c:v>-1.1165926408526301E-3</c:v>
                </c:pt>
                <c:pt idx="2155">
                  <c:v>-1.1166278176935999E-3</c:v>
                </c:pt>
                <c:pt idx="2156">
                  <c:v>-1.1166636777289901E-3</c:v>
                </c:pt>
                <c:pt idx="2157">
                  <c:v>-1.1167001346192201E-3</c:v>
                </c:pt>
                <c:pt idx="2158">
                  <c:v>-1.11673709360582E-3</c:v>
                </c:pt>
                <c:pt idx="2159">
                  <c:v>-1.11677445359138E-3</c:v>
                </c:pt>
                <c:pt idx="2160">
                  <c:v>-1.11681210951763E-3</c:v>
                </c:pt>
                <c:pt idx="2161">
                  <c:v>-1.11684995484644E-3</c:v>
                </c:pt>
                <c:pt idx="2162">
                  <c:v>-1.116887883943E-3</c:v>
                </c:pt>
                <c:pt idx="2163">
                  <c:v>-1.1169257941618599E-3</c:v>
                </c:pt>
                <c:pt idx="2164">
                  <c:v>-1.1169635874462699E-3</c:v>
                </c:pt>
                <c:pt idx="2165">
                  <c:v>-1.1170011712777199E-3</c:v>
                </c:pt>
                <c:pt idx="2166">
                  <c:v>-1.1170384588713501E-3</c:v>
                </c:pt>
                <c:pt idx="2167">
                  <c:v>-1.11707536861173E-3</c:v>
                </c:pt>
                <c:pt idx="2168">
                  <c:v>-1.1171118228598799E-3</c:v>
                </c:pt>
                <c:pt idx="2169">
                  <c:v>-1.11714774640441E-3</c:v>
                </c:pt>
                <c:pt idx="2170">
                  <c:v>-1.11718306493669E-3</c:v>
                </c:pt>
                <c:pt idx="2171">
                  <c:v>-1.1172177039564699E-3</c:v>
                </c:pt>
                <c:pt idx="2172">
                  <c:v>-1.1172515884375501E-3</c:v>
                </c:pt>
                <c:pt idx="2173">
                  <c:v>-1.1172846434109899E-3</c:v>
                </c:pt>
                <c:pt idx="2174">
                  <c:v>-1.1173167953973499E-3</c:v>
                </c:pt>
                <c:pt idx="2175">
                  <c:v>-1.1173479744060501E-3</c:v>
                </c:pt>
                <c:pt idx="2176">
                  <c:v>-1.1173781160793001E-3</c:v>
                </c:pt>
                <c:pt idx="2177">
                  <c:v>-1.1174071635313399E-3</c:v>
                </c:pt>
                <c:pt idx="2178">
                  <c:v>-1.1174350685245499E-3</c:v>
                </c:pt>
                <c:pt idx="2179">
                  <c:v>-1.11746179180335E-3</c:v>
                </c:pt>
                <c:pt idx="2180">
                  <c:v>-1.1174873026169501E-3</c:v>
                </c:pt>
                <c:pt idx="2181">
                  <c:v>-1.1175115776443101E-3</c:v>
                </c:pt>
                <c:pt idx="2182">
                  <c:v>-1.1175345996429699E-3</c:v>
                </c:pt>
                <c:pt idx="2183">
                  <c:v>-1.1175563561548901E-3</c:v>
                </c:pt>
                <c:pt idx="2184">
                  <c:v>-1.1175768385264201E-3</c:v>
                </c:pt>
                <c:pt idx="2185">
                  <c:v>-1.1175960413649E-3</c:v>
                </c:pt>
                <c:pt idx="2186">
                  <c:v>-1.11761390185727E-3</c:v>
                </c:pt>
                <c:pt idx="2187">
                  <c:v>-1.1176301368480399E-3</c:v>
                </c:pt>
                <c:pt idx="2188">
                  <c:v>-1.1176448511675699E-3</c:v>
                </c:pt>
                <c:pt idx="2189">
                  <c:v>-1.1176581209368899E-3</c:v>
                </c:pt>
                <c:pt idx="2190">
                  <c:v>-1.11766998977868E-3</c:v>
                </c:pt>
                <c:pt idx="2191">
                  <c:v>-1.1176804912854E-3</c:v>
                </c:pt>
                <c:pt idx="2192">
                  <c:v>-1.1176896549467399E-3</c:v>
                </c:pt>
                <c:pt idx="2193">
                  <c:v>-1.11769750788778E-3</c:v>
                </c:pt>
                <c:pt idx="2194">
                  <c:v>-1.11770407492472E-3</c:v>
                </c:pt>
                <c:pt idx="2195">
                  <c:v>-1.11770937814109E-3</c:v>
                </c:pt>
                <c:pt idx="2196">
                  <c:v>-1.1177134363893799E-3</c:v>
                </c:pt>
                <c:pt idx="2197">
                  <c:v>-1.1177162648326601E-3</c:v>
                </c:pt>
                <c:pt idx="2198">
                  <c:v>-1.11771787457122E-3</c:v>
                </c:pt>
                <c:pt idx="2199">
                  <c:v>-1.11771827232721E-3</c:v>
                </c:pt>
                <c:pt idx="2200">
                  <c:v>-1.1177174600983501E-3</c:v>
                </c:pt>
                <c:pt idx="2201">
                  <c:v>-1.1177154347099801E-3</c:v>
                </c:pt>
                <c:pt idx="2202">
                  <c:v>-1.1177121872684901E-3</c:v>
                </c:pt>
                <c:pt idx="2203">
                  <c:v>-1.1177077025839499E-3</c:v>
                </c:pt>
                <c:pt idx="2204">
                  <c:v>-1.1177019586548599E-3</c:v>
                </c:pt>
                <c:pt idx="2205">
                  <c:v>-1.11769492630121E-3</c:v>
                </c:pt>
                <c:pt idx="2206">
                  <c:v>-1.1176865690142601E-3</c:v>
                </c:pt>
                <c:pt idx="2207">
                  <c:v>-1.1176768430741801E-3</c:v>
                </c:pt>
                <c:pt idx="2208">
                  <c:v>-1.11766569797259E-3</c:v>
                </c:pt>
                <c:pt idx="2209">
                  <c:v>-1.1176530771685299E-3</c:v>
                </c:pt>
                <c:pt idx="2210">
                  <c:v>-1.1176389191970199E-3</c:v>
                </c:pt>
                <c:pt idx="2211">
                  <c:v>-1.11762315913483E-3</c:v>
                </c:pt>
                <c:pt idx="2212">
                  <c:v>-1.11760573039121E-3</c:v>
                </c:pt>
                <c:pt idx="2213">
                  <c:v>-1.11758656676268E-3</c:v>
                </c:pt>
                <c:pt idx="2214">
                  <c:v>-1.11756560463461E-3</c:v>
                </c:pt>
                <c:pt idx="2215">
                  <c:v>-1.11754278523358E-3</c:v>
                </c:pt>
                <c:pt idx="2216">
                  <c:v>-1.11751805696125E-3</c:v>
                </c:pt>
                <c:pt idx="2217">
                  <c:v>-1.11749137379575E-3</c:v>
                </c:pt>
                <c:pt idx="2218">
                  <c:v>-1.1174626889044899E-3</c:v>
                </c:pt>
                <c:pt idx="2219">
                  <c:v>-1.1174319667645099E-3</c:v>
                </c:pt>
                <c:pt idx="2220">
                  <c:v>-1.11739920578773E-3</c:v>
                </c:pt>
                <c:pt idx="2221">
                  <c:v>-1.11736443080484E-3</c:v>
                </c:pt>
                <c:pt idx="2222">
                  <c:v>-1.11732768482623E-3</c:v>
                </c:pt>
                <c:pt idx="2223">
                  <c:v>-1.1172890271738201E-3</c:v>
                </c:pt>
                <c:pt idx="2224">
                  <c:v>-1.1172485142542201E-3</c:v>
                </c:pt>
                <c:pt idx="2225">
                  <c:v>-1.1172061959421201E-3</c:v>
                </c:pt>
                <c:pt idx="2226">
                  <c:v>-1.11716213111041E-3</c:v>
                </c:pt>
                <c:pt idx="2227">
                  <c:v>-1.11711639099272E-3</c:v>
                </c:pt>
                <c:pt idx="2228">
                  <c:v>-1.1170690556481799E-3</c:v>
                </c:pt>
                <c:pt idx="2229">
                  <c:v>-1.1170202100798199E-3</c:v>
                </c:pt>
                <c:pt idx="2230">
                  <c:v>-1.1169699399792401E-3</c:v>
                </c:pt>
                <c:pt idx="2231">
                  <c:v>-1.1169183295455501E-3</c:v>
                </c:pt>
                <c:pt idx="2232">
                  <c:v>-1.1168654608445299E-3</c:v>
                </c:pt>
                <c:pt idx="2233">
                  <c:v>-1.11681141419996E-3</c:v>
                </c:pt>
                <c:pt idx="2234">
                  <c:v>-1.11675626933093E-3</c:v>
                </c:pt>
                <c:pt idx="2235">
                  <c:v>-1.11670010669981E-3</c:v>
                </c:pt>
                <c:pt idx="2236">
                  <c:v>-1.11664300923421E-3</c:v>
                </c:pt>
                <c:pt idx="2237">
                  <c:v>-1.1165850641187199E-3</c:v>
                </c:pt>
                <c:pt idx="2238">
                  <c:v>-1.1165263640787199E-3</c:v>
                </c:pt>
                <c:pt idx="2239">
                  <c:v>-1.1164670078371501E-3</c:v>
                </c:pt>
                <c:pt idx="2240">
                  <c:v>-1.1164070995282401E-3</c:v>
                </c:pt>
                <c:pt idx="2241">
                  <c:v>-1.11634674710032E-3</c:v>
                </c:pt>
                <c:pt idx="2242">
                  <c:v>-1.1162860599731701E-3</c:v>
                </c:pt>
                <c:pt idx="2243">
                  <c:v>-1.1162251463406399E-3</c:v>
                </c:pt>
                <c:pt idx="2244">
                  <c:v>-1.1161641105304899E-3</c:v>
                </c:pt>
                <c:pt idx="2245">
                  <c:v>-1.11610305075503E-3</c:v>
                </c:pt>
                <c:pt idx="2246">
                  <c:v>-1.11604205752002E-3</c:v>
                </c:pt>
                <c:pt idx="2247">
                  <c:v>-1.11598121283351E-3</c:v>
                </c:pt>
                <c:pt idx="2248">
                  <c:v>-1.1159205902067401E-3</c:v>
                </c:pt>
                <c:pt idx="2249">
                  <c:v>-1.1158602553579099E-3</c:v>
                </c:pt>
                <c:pt idx="2250">
                  <c:v>-1.1158002674244499E-3</c:v>
                </c:pt>
                <c:pt idx="2251">
                  <c:v>-1.1157406803769599E-3</c:v>
                </c:pt>
                <c:pt idx="2252">
                  <c:v>-1.11568154431895E-3</c:v>
                </c:pt>
                <c:pt idx="2253">
                  <c:v>-1.1156229064502501E-3</c:v>
                </c:pt>
                <c:pt idx="2254">
                  <c:v>-1.1155648116251101E-3</c:v>
                </c:pt>
                <c:pt idx="2255">
                  <c:v>-1.1155073025889699E-3</c:v>
                </c:pt>
                <c:pt idx="2256">
                  <c:v>-1.11545042006429E-3</c:v>
                </c:pt>
                <c:pt idx="2257">
                  <c:v>-1.1153942028532E-3</c:v>
                </c:pt>
                <c:pt idx="2258">
                  <c:v>-1.11533868808407E-3</c:v>
                </c:pt>
                <c:pt idx="2259">
                  <c:v>-1.1152839117294199E-3</c:v>
                </c:pt>
                <c:pt idx="2260">
                  <c:v>-1.1152299094413401E-3</c:v>
                </c:pt>
                <c:pt idx="2261">
                  <c:v>-1.1151767175199001E-3</c:v>
                </c:pt>
                <c:pt idx="2262">
                  <c:v>-1.11512437380443E-3</c:v>
                </c:pt>
                <c:pt idx="2263">
                  <c:v>-1.1150729184536E-3</c:v>
                </c:pt>
                <c:pt idx="2264">
                  <c:v>-1.1150223945546401E-3</c:v>
                </c:pt>
                <c:pt idx="2265">
                  <c:v>-1.1149728484338901E-3</c:v>
                </c:pt>
                <c:pt idx="2266">
                  <c:v>-1.11492432964382E-3</c:v>
                </c:pt>
                <c:pt idx="2267">
                  <c:v>-1.1148768907469199E-3</c:v>
                </c:pt>
                <c:pt idx="2268">
                  <c:v>-1.11483058705985E-3</c:v>
                </c:pt>
                <c:pt idx="2269">
                  <c:v>-1.1147854764498801E-3</c:v>
                </c:pt>
                <c:pt idx="2270">
                  <c:v>-1.11474161871812E-3</c:v>
                </c:pt>
                <c:pt idx="2271">
                  <c:v>-1.1146990759156601E-3</c:v>
                </c:pt>
                <c:pt idx="2272">
                  <c:v>-1.1146579080117899E-3</c:v>
                </c:pt>
                <c:pt idx="2273">
                  <c:v>-1.1146181506033899E-3</c:v>
                </c:pt>
                <c:pt idx="2274">
                  <c:v>-1.1145798578309201E-3</c:v>
                </c:pt>
                <c:pt idx="2275">
                  <c:v>-1.1145431956392101E-3</c:v>
                </c:pt>
                <c:pt idx="2276">
                  <c:v>-1.11450830816781E-3</c:v>
                </c:pt>
                <c:pt idx="2277">
                  <c:v>-1.1144751828149201E-3</c:v>
                </c:pt>
                <c:pt idx="2278">
                  <c:v>-1.1144437362419701E-3</c:v>
                </c:pt>
                <c:pt idx="2279">
                  <c:v>-1.11441394625243E-3</c:v>
                </c:pt>
                <c:pt idx="2280">
                  <c:v>-1.1143859168780701E-3</c:v>
                </c:pt>
                <c:pt idx="2281">
                  <c:v>-1.1143597472862399E-3</c:v>
                </c:pt>
                <c:pt idx="2282">
                  <c:v>-1.11433546115071E-3</c:v>
                </c:pt>
                <c:pt idx="2283">
                  <c:v>-1.1143130474333301E-3</c:v>
                </c:pt>
                <c:pt idx="2284">
                  <c:v>-1.1142924706364101E-3</c:v>
                </c:pt>
                <c:pt idx="2285">
                  <c:v>-1.11427367285245E-3</c:v>
                </c:pt>
                <c:pt idx="2286">
                  <c:v>-1.11425653842356E-3</c:v>
                </c:pt>
                <c:pt idx="2287">
                  <c:v>-1.11424095375756E-3</c:v>
                </c:pt>
                <c:pt idx="2288">
                  <c:v>-1.11422696230665E-3</c:v>
                </c:pt>
                <c:pt idx="2289">
                  <c:v>-1.1142145985095901E-3</c:v>
                </c:pt>
                <c:pt idx="2290">
                  <c:v>-1.11420371065626E-3</c:v>
                </c:pt>
                <c:pt idx="2291">
                  <c:v>-1.11419406136931E-3</c:v>
                </c:pt>
                <c:pt idx="2292">
                  <c:v>-1.11418549059676E-3</c:v>
                </c:pt>
                <c:pt idx="2293">
                  <c:v>-1.1141779644880799E-3</c:v>
                </c:pt>
                <c:pt idx="2294">
                  <c:v>-1.11417134423519E-3</c:v>
                </c:pt>
                <c:pt idx="2295">
                  <c:v>-1.1141654305387399E-3</c:v>
                </c:pt>
                <c:pt idx="2296">
                  <c:v>-1.11416021136349E-3</c:v>
                </c:pt>
                <c:pt idx="2297">
                  <c:v>-1.1141556409223999E-3</c:v>
                </c:pt>
                <c:pt idx="2298">
                  <c:v>-1.1141515029764199E-3</c:v>
                </c:pt>
                <c:pt idx="2299">
                  <c:v>-1.1141474880259599E-3</c:v>
                </c:pt>
                <c:pt idx="2300">
                  <c:v>-1.1141432755516201E-3</c:v>
                </c:pt>
                <c:pt idx="2301">
                  <c:v>-1.11413882297053E-3</c:v>
                </c:pt>
                <c:pt idx="2302">
                  <c:v>-1.11413429790041E-3</c:v>
                </c:pt>
                <c:pt idx="2303">
                  <c:v>-1.11412965163434E-3</c:v>
                </c:pt>
                <c:pt idx="2304">
                  <c:v>-1.1141246137699699E-3</c:v>
                </c:pt>
                <c:pt idx="2305">
                  <c:v>-1.1141187884554601E-3</c:v>
                </c:pt>
                <c:pt idx="2306">
                  <c:v>-1.11411200446595E-3</c:v>
                </c:pt>
                <c:pt idx="2307">
                  <c:v>-1.1141044903052999E-3</c:v>
                </c:pt>
                <c:pt idx="2308">
                  <c:v>-1.1140963653473799E-3</c:v>
                </c:pt>
                <c:pt idx="2309">
                  <c:v>-1.1140874061877301E-3</c:v>
                </c:pt>
                <c:pt idx="2310">
                  <c:v>-1.11407722959788E-3</c:v>
                </c:pt>
                <c:pt idx="2311">
                  <c:v>-1.11406571518131E-3</c:v>
                </c:pt>
                <c:pt idx="2312">
                  <c:v>-1.11405307890772E-3</c:v>
                </c:pt>
                <c:pt idx="2313">
                  <c:v>-1.11403936505831E-3</c:v>
                </c:pt>
                <c:pt idx="2314">
                  <c:v>-1.11402440555043E-3</c:v>
                </c:pt>
                <c:pt idx="2315">
                  <c:v>-1.1140082232423E-3</c:v>
                </c:pt>
                <c:pt idx="2316">
                  <c:v>-1.11399075081894E-3</c:v>
                </c:pt>
                <c:pt idx="2317">
                  <c:v>-1.11397189929793E-3</c:v>
                </c:pt>
                <c:pt idx="2318">
                  <c:v>-1.11395208860026E-3</c:v>
                </c:pt>
                <c:pt idx="2319">
                  <c:v>-1.1139314221042199E-3</c:v>
                </c:pt>
                <c:pt idx="2320">
                  <c:v>-1.11390963115627E-3</c:v>
                </c:pt>
                <c:pt idx="2321">
                  <c:v>-1.11388691079086E-3</c:v>
                </c:pt>
                <c:pt idx="2322">
                  <c:v>-1.11386339749472E-3</c:v>
                </c:pt>
                <c:pt idx="2323">
                  <c:v>-1.1138389475703701E-3</c:v>
                </c:pt>
                <c:pt idx="2324">
                  <c:v>-1.11381365746959E-3</c:v>
                </c:pt>
                <c:pt idx="2325">
                  <c:v>-1.11378752151876E-3</c:v>
                </c:pt>
                <c:pt idx="2326">
                  <c:v>-1.11376029641658E-3</c:v>
                </c:pt>
                <c:pt idx="2327">
                  <c:v>-1.1137318727298701E-3</c:v>
                </c:pt>
                <c:pt idx="2328">
                  <c:v>-1.11370248668923E-3</c:v>
                </c:pt>
                <c:pt idx="2329">
                  <c:v>-1.1136721533178101E-3</c:v>
                </c:pt>
                <c:pt idx="2330">
                  <c:v>-1.11364040773687E-3</c:v>
                </c:pt>
                <c:pt idx="2331">
                  <c:v>-1.11360728020047E-3</c:v>
                </c:pt>
                <c:pt idx="2332">
                  <c:v>-1.1135730129716501E-3</c:v>
                </c:pt>
                <c:pt idx="2333">
                  <c:v>-1.1135375980032599E-3</c:v>
                </c:pt>
                <c:pt idx="2334">
                  <c:v>-1.1135010702095799E-3</c:v>
                </c:pt>
                <c:pt idx="2335">
                  <c:v>-1.11346360770119E-3</c:v>
                </c:pt>
                <c:pt idx="2336">
                  <c:v>-1.1134254309196499E-3</c:v>
                </c:pt>
                <c:pt idx="2337">
                  <c:v>-1.11338681459714E-3</c:v>
                </c:pt>
                <c:pt idx="2338">
                  <c:v>-1.1133477755202301E-3</c:v>
                </c:pt>
                <c:pt idx="2339">
                  <c:v>-1.1133082776200499E-3</c:v>
                </c:pt>
                <c:pt idx="2340">
                  <c:v>-1.11326845067881E-3</c:v>
                </c:pt>
                <c:pt idx="2341">
                  <c:v>-1.1132283943965399E-3</c:v>
                </c:pt>
                <c:pt idx="2342">
                  <c:v>-1.11318820042362E-3</c:v>
                </c:pt>
                <c:pt idx="2343">
                  <c:v>-1.11314792419275E-3</c:v>
                </c:pt>
                <c:pt idx="2344">
                  <c:v>-1.1131075830755101E-3</c:v>
                </c:pt>
                <c:pt idx="2345">
                  <c:v>-1.1130671927438299E-3</c:v>
                </c:pt>
                <c:pt idx="2346">
                  <c:v>-1.11302668861632E-3</c:v>
                </c:pt>
                <c:pt idx="2347">
                  <c:v>-1.1129859780971401E-3</c:v>
                </c:pt>
                <c:pt idx="2348">
                  <c:v>-1.11294532164751E-3</c:v>
                </c:pt>
                <c:pt idx="2349">
                  <c:v>-1.1129048733271099E-3</c:v>
                </c:pt>
                <c:pt idx="2350">
                  <c:v>-1.1128644533607E-3</c:v>
                </c:pt>
                <c:pt idx="2351">
                  <c:v>-1.1128238507416501E-3</c:v>
                </c:pt>
                <c:pt idx="2352">
                  <c:v>-1.11278314119522E-3</c:v>
                </c:pt>
                <c:pt idx="2353">
                  <c:v>-1.11274264661191E-3</c:v>
                </c:pt>
                <c:pt idx="2354">
                  <c:v>-1.1127022305038601E-3</c:v>
                </c:pt>
                <c:pt idx="2355">
                  <c:v>-1.11266207933744E-3</c:v>
                </c:pt>
                <c:pt idx="2356">
                  <c:v>-1.1126223406833699E-3</c:v>
                </c:pt>
                <c:pt idx="2357">
                  <c:v>-1.11258271668447E-3</c:v>
                </c:pt>
                <c:pt idx="2358">
                  <c:v>-1.11254333614329E-3</c:v>
                </c:pt>
                <c:pt idx="2359">
                  <c:v>-1.11250445537652E-3</c:v>
                </c:pt>
                <c:pt idx="2360">
                  <c:v>-1.11246596462932E-3</c:v>
                </c:pt>
                <c:pt idx="2361">
                  <c:v>-1.1124279576338401E-3</c:v>
                </c:pt>
                <c:pt idx="2362">
                  <c:v>-1.1123904729317699E-3</c:v>
                </c:pt>
                <c:pt idx="2363">
                  <c:v>-1.1123530376363901E-3</c:v>
                </c:pt>
                <c:pt idx="2364">
                  <c:v>-1.1123155460177499E-3</c:v>
                </c:pt>
                <c:pt idx="2365">
                  <c:v>-1.11227835062018E-3</c:v>
                </c:pt>
                <c:pt idx="2366">
                  <c:v>-1.1122413283279401E-3</c:v>
                </c:pt>
                <c:pt idx="2367">
                  <c:v>-1.11220407832346E-3</c:v>
                </c:pt>
                <c:pt idx="2368">
                  <c:v>-1.11216680145808E-3</c:v>
                </c:pt>
                <c:pt idx="2369">
                  <c:v>-1.1121300634238801E-3</c:v>
                </c:pt>
                <c:pt idx="2370">
                  <c:v>-1.1120937185247601E-3</c:v>
                </c:pt>
                <c:pt idx="2371">
                  <c:v>-1.1120571366620899E-3</c:v>
                </c:pt>
                <c:pt idx="2372">
                  <c:v>-1.11202034530068E-3</c:v>
                </c:pt>
                <c:pt idx="2373">
                  <c:v>-1.11198381023012E-3</c:v>
                </c:pt>
                <c:pt idx="2374">
                  <c:v>-1.1119479330327E-3</c:v>
                </c:pt>
                <c:pt idx="2375">
                  <c:v>-1.11191249847024E-3</c:v>
                </c:pt>
                <c:pt idx="2376">
                  <c:v>-1.1118770307955599E-3</c:v>
                </c:pt>
                <c:pt idx="2377">
                  <c:v>-1.1118415850471101E-3</c:v>
                </c:pt>
                <c:pt idx="2378">
                  <c:v>-1.1118062660796599E-3</c:v>
                </c:pt>
                <c:pt idx="2379">
                  <c:v>-1.11177114833707E-3</c:v>
                </c:pt>
                <c:pt idx="2380">
                  <c:v>-1.1117362529966699E-3</c:v>
                </c:pt>
                <c:pt idx="2381">
                  <c:v>-1.1117013572243301E-3</c:v>
                </c:pt>
                <c:pt idx="2382">
                  <c:v>-1.11166641871338E-3</c:v>
                </c:pt>
                <c:pt idx="2383">
                  <c:v>-1.1116314154489199E-3</c:v>
                </c:pt>
                <c:pt idx="2384">
                  <c:v>-1.11159628242229E-3</c:v>
                </c:pt>
                <c:pt idx="2385">
                  <c:v>-1.1115610139873599E-3</c:v>
                </c:pt>
                <c:pt idx="2386">
                  <c:v>-1.1115256375938401E-3</c:v>
                </c:pt>
                <c:pt idx="2387">
                  <c:v>-1.1114902803421899E-3</c:v>
                </c:pt>
                <c:pt idx="2388">
                  <c:v>-1.1114549915332401E-3</c:v>
                </c:pt>
                <c:pt idx="2389">
                  <c:v>-1.1114193507184801E-3</c:v>
                </c:pt>
                <c:pt idx="2390">
                  <c:v>-1.11138307125638E-3</c:v>
                </c:pt>
                <c:pt idx="2391">
                  <c:v>-1.1113462472274499E-3</c:v>
                </c:pt>
                <c:pt idx="2392">
                  <c:v>-1.1113089420817901E-3</c:v>
                </c:pt>
                <c:pt idx="2393">
                  <c:v>-1.11127119749989E-3</c:v>
                </c:pt>
                <c:pt idx="2394">
                  <c:v>-1.1112330455212E-3</c:v>
                </c:pt>
                <c:pt idx="2395">
                  <c:v>-1.1111943835722901E-3</c:v>
                </c:pt>
                <c:pt idx="2396">
                  <c:v>-1.1111550199560101E-3</c:v>
                </c:pt>
                <c:pt idx="2397">
                  <c:v>-1.1111148678692501E-3</c:v>
                </c:pt>
                <c:pt idx="2398">
                  <c:v>-1.1110739507722801E-3</c:v>
                </c:pt>
                <c:pt idx="2399">
                  <c:v>-1.1110323583270699E-3</c:v>
                </c:pt>
                <c:pt idx="2400">
                  <c:v>-1.1109902480349401E-3</c:v>
                </c:pt>
                <c:pt idx="2401">
                  <c:v>-1.11094775509094E-3</c:v>
                </c:pt>
                <c:pt idx="2402">
                  <c:v>-1.1109048847171999E-3</c:v>
                </c:pt>
                <c:pt idx="2403">
                  <c:v>-1.11086172162539E-3</c:v>
                </c:pt>
                <c:pt idx="2404">
                  <c:v>-1.1108184771990101E-3</c:v>
                </c:pt>
                <c:pt idx="2405">
                  <c:v>-1.11077503300799E-3</c:v>
                </c:pt>
                <c:pt idx="2406">
                  <c:v>-1.11073137187971E-3</c:v>
                </c:pt>
                <c:pt idx="2407">
                  <c:v>-1.1106877354363201E-3</c:v>
                </c:pt>
                <c:pt idx="2408">
                  <c:v>-1.1106443320988799E-3</c:v>
                </c:pt>
                <c:pt idx="2409">
                  <c:v>-1.11060130151619E-3</c:v>
                </c:pt>
                <c:pt idx="2410">
                  <c:v>-1.11055876448905E-3</c:v>
                </c:pt>
                <c:pt idx="2411">
                  <c:v>-1.1105168856490699E-3</c:v>
                </c:pt>
                <c:pt idx="2412">
                  <c:v>-1.1104758884294601E-3</c:v>
                </c:pt>
                <c:pt idx="2413">
                  <c:v>-1.11043596088156E-3</c:v>
                </c:pt>
                <c:pt idx="2414">
                  <c:v>-1.11039707605182E-3</c:v>
                </c:pt>
                <c:pt idx="2415">
                  <c:v>-1.1103592906970901E-3</c:v>
                </c:pt>
                <c:pt idx="2416">
                  <c:v>-1.1103230241521201E-3</c:v>
                </c:pt>
                <c:pt idx="2417">
                  <c:v>-1.11028839302098E-3</c:v>
                </c:pt>
                <c:pt idx="2418">
                  <c:v>-1.11025535419389E-3</c:v>
                </c:pt>
                <c:pt idx="2419">
                  <c:v>-1.1102239221014801E-3</c:v>
                </c:pt>
                <c:pt idx="2420">
                  <c:v>-1.11019412691557E-3</c:v>
                </c:pt>
                <c:pt idx="2421">
                  <c:v>-1.1101659458899601E-3</c:v>
                </c:pt>
                <c:pt idx="2422">
                  <c:v>-1.11013932094765E-3</c:v>
                </c:pt>
                <c:pt idx="2423">
                  <c:v>-1.11011420008763E-3</c:v>
                </c:pt>
                <c:pt idx="2424">
                  <c:v>-1.1100905633159199E-3</c:v>
                </c:pt>
                <c:pt idx="2425">
                  <c:v>-1.11006842939418E-3</c:v>
                </c:pt>
                <c:pt idx="2426">
                  <c:v>-1.11004782897724E-3</c:v>
                </c:pt>
                <c:pt idx="2427">
                  <c:v>-1.1100287514573799E-3</c:v>
                </c:pt>
                <c:pt idx="2428">
                  <c:v>-1.1100111282064001E-3</c:v>
                </c:pt>
                <c:pt idx="2429">
                  <c:v>-1.1099948613223401E-3</c:v>
                </c:pt>
                <c:pt idx="2430">
                  <c:v>-1.1099798633905601E-3</c:v>
                </c:pt>
                <c:pt idx="2431">
                  <c:v>-1.10996607492079E-3</c:v>
                </c:pt>
                <c:pt idx="2432">
                  <c:v>-1.1099532514137801E-3</c:v>
                </c:pt>
                <c:pt idx="2433">
                  <c:v>-1.10994108339235E-3</c:v>
                </c:pt>
                <c:pt idx="2434">
                  <c:v>-1.1099296032856701E-3</c:v>
                </c:pt>
                <c:pt idx="2435">
                  <c:v>-1.10991855212683E-3</c:v>
                </c:pt>
                <c:pt idx="2436">
                  <c:v>-1.1099075229137399E-3</c:v>
                </c:pt>
                <c:pt idx="2437">
                  <c:v>-1.1098961182340701E-3</c:v>
                </c:pt>
                <c:pt idx="2438">
                  <c:v>-1.1098840167100899E-3</c:v>
                </c:pt>
                <c:pt idx="2439">
                  <c:v>-1.10987096695268E-3</c:v>
                </c:pt>
                <c:pt idx="2440">
                  <c:v>-1.10985671982609E-3</c:v>
                </c:pt>
                <c:pt idx="2441">
                  <c:v>-1.1098409113351601E-3</c:v>
                </c:pt>
                <c:pt idx="2442">
                  <c:v>-1.10982301425431E-3</c:v>
                </c:pt>
                <c:pt idx="2443">
                  <c:v>-1.10980229189995E-3</c:v>
                </c:pt>
                <c:pt idx="2444">
                  <c:v>-1.10977840865819E-3</c:v>
                </c:pt>
                <c:pt idx="2445">
                  <c:v>-1.10975125884554E-3</c:v>
                </c:pt>
                <c:pt idx="2446">
                  <c:v>-1.1097203921663799E-3</c:v>
                </c:pt>
                <c:pt idx="2447">
                  <c:v>-1.1096853263340299E-3</c:v>
                </c:pt>
                <c:pt idx="2448">
                  <c:v>-1.10964553821E-3</c:v>
                </c:pt>
                <c:pt idx="2449">
                  <c:v>-1.1096004871807099E-3</c:v>
                </c:pt>
                <c:pt idx="2450">
                  <c:v>-1.1095497349875401E-3</c:v>
                </c:pt>
                <c:pt idx="2451">
                  <c:v>-1.10949280048962E-3</c:v>
                </c:pt>
                <c:pt idx="2452">
                  <c:v>-1.1094295074395601E-3</c:v>
                </c:pt>
                <c:pt idx="2453">
                  <c:v>-1.1093598721256901E-3</c:v>
                </c:pt>
                <c:pt idx="2454">
                  <c:v>-1.1092834694967301E-3</c:v>
                </c:pt>
                <c:pt idx="2455">
                  <c:v>-1.1091999071983999E-3</c:v>
                </c:pt>
                <c:pt idx="2456">
                  <c:v>-1.10910893007191E-3</c:v>
                </c:pt>
                <c:pt idx="2457">
                  <c:v>-1.10901058459729E-3</c:v>
                </c:pt>
                <c:pt idx="2458">
                  <c:v>-1.1089049835178201E-3</c:v>
                </c:pt>
                <c:pt idx="2459">
                  <c:v>-1.1087922711336001E-3</c:v>
                </c:pt>
                <c:pt idx="2460">
                  <c:v>-1.1086730200716799E-3</c:v>
                </c:pt>
                <c:pt idx="2461">
                  <c:v>-1.1085473565249299E-3</c:v>
                </c:pt>
                <c:pt idx="2462">
                  <c:v>-1.1084155568384299E-3</c:v>
                </c:pt>
                <c:pt idx="2463">
                  <c:v>-1.10827820454592E-3</c:v>
                </c:pt>
                <c:pt idx="2464">
                  <c:v>-1.10813608008425E-3</c:v>
                </c:pt>
                <c:pt idx="2465">
                  <c:v>-1.1079896730584E-3</c:v>
                </c:pt>
                <c:pt idx="2466">
                  <c:v>-1.10783995201485E-3</c:v>
                </c:pt>
                <c:pt idx="2467">
                  <c:v>-1.1076879005783801E-3</c:v>
                </c:pt>
                <c:pt idx="2468">
                  <c:v>-1.10753450856214E-3</c:v>
                </c:pt>
                <c:pt idx="2469">
                  <c:v>-1.10738093425322E-3</c:v>
                </c:pt>
                <c:pt idx="2470">
                  <c:v>-1.1072281008972101E-3</c:v>
                </c:pt>
                <c:pt idx="2471">
                  <c:v>-1.1070767785014001E-3</c:v>
                </c:pt>
                <c:pt idx="2472">
                  <c:v>-1.1069286084467501E-3</c:v>
                </c:pt>
                <c:pt idx="2473">
                  <c:v>-1.10678487065649E-3</c:v>
                </c:pt>
                <c:pt idx="2474">
                  <c:v>-1.10664677524813E-3</c:v>
                </c:pt>
                <c:pt idx="2475">
                  <c:v>-1.10651511416044E-3</c:v>
                </c:pt>
                <c:pt idx="2476">
                  <c:v>-1.1063902171198001E-3</c:v>
                </c:pt>
                <c:pt idx="2477">
                  <c:v>-1.10627310539109E-3</c:v>
                </c:pt>
                <c:pt idx="2478">
                  <c:v>-1.10616501114593E-3</c:v>
                </c:pt>
                <c:pt idx="2479">
                  <c:v>-1.1060663362311299E-3</c:v>
                </c:pt>
                <c:pt idx="2480">
                  <c:v>-1.1059771117032601E-3</c:v>
                </c:pt>
                <c:pt idx="2481">
                  <c:v>-1.1058975157719299E-3</c:v>
                </c:pt>
                <c:pt idx="2482">
                  <c:v>-1.1058284387313699E-3</c:v>
                </c:pt>
                <c:pt idx="2483">
                  <c:v>-1.10576959723283E-3</c:v>
                </c:pt>
                <c:pt idx="2484">
                  <c:v>-1.10572030679455E-3</c:v>
                </c:pt>
                <c:pt idx="2485">
                  <c:v>-1.1056799862259701E-3</c:v>
                </c:pt>
                <c:pt idx="2486">
                  <c:v>-1.1056472684091E-3</c:v>
                </c:pt>
                <c:pt idx="2487">
                  <c:v>-1.10561801312356E-3</c:v>
                </c:pt>
                <c:pt idx="2488">
                  <c:v>-1.10559076521258E-3</c:v>
                </c:pt>
                <c:pt idx="2489">
                  <c:v>-1.10556566026756E-3</c:v>
                </c:pt>
                <c:pt idx="2490">
                  <c:v>-1.10554300179696E-3</c:v>
                </c:pt>
                <c:pt idx="2491">
                  <c:v>-1.1055228562442199E-3</c:v>
                </c:pt>
                <c:pt idx="2492">
                  <c:v>-1.10550526728896E-3</c:v>
                </c:pt>
                <c:pt idx="2493">
                  <c:v>-1.1054902715808099E-3</c:v>
                </c:pt>
                <c:pt idx="2494">
                  <c:v>-1.10547789177768E-3</c:v>
                </c:pt>
                <c:pt idx="2495">
                  <c:v>-1.10546809093014E-3</c:v>
                </c:pt>
                <c:pt idx="2496">
                  <c:v>-1.1054608051385901E-3</c:v>
                </c:pt>
                <c:pt idx="2497">
                  <c:v>-1.10545595979328E-3</c:v>
                </c:pt>
                <c:pt idx="2498">
                  <c:v>-1.10545346046167E-3</c:v>
                </c:pt>
                <c:pt idx="2499">
                  <c:v>-1.1054531923441E-3</c:v>
                </c:pt>
                <c:pt idx="2500">
                  <c:v>-1.1054550377184399E-3</c:v>
                </c:pt>
                <c:pt idx="2501">
                  <c:v>-1.10545887351125E-3</c:v>
                </c:pt>
                <c:pt idx="2502">
                  <c:v>-1.1054645437968301E-3</c:v>
                </c:pt>
                <c:pt idx="2503">
                  <c:v>-1.10547187711184E-3</c:v>
                </c:pt>
                <c:pt idx="2504">
                  <c:v>-1.10548075393465E-3</c:v>
                </c:pt>
                <c:pt idx="2505">
                  <c:v>-1.10549111788195E-3</c:v>
                </c:pt>
                <c:pt idx="2506">
                  <c:v>-1.1055029087844799E-3</c:v>
                </c:pt>
                <c:pt idx="2507">
                  <c:v>-1.10551601208571E-3</c:v>
                </c:pt>
                <c:pt idx="2508">
                  <c:v>-1.10553025660868E-3</c:v>
                </c:pt>
                <c:pt idx="2509">
                  <c:v>-1.10554544445245E-3</c:v>
                </c:pt>
                <c:pt idx="2510">
                  <c:v>-1.10556140211015E-3</c:v>
                </c:pt>
                <c:pt idx="2511">
                  <c:v>-1.10557800085935E-3</c:v>
                </c:pt>
                <c:pt idx="2512">
                  <c:v>-1.10559510636413E-3</c:v>
                </c:pt>
                <c:pt idx="2513">
                  <c:v>-1.10561252329788E-3</c:v>
                </c:pt>
                <c:pt idx="2514">
                  <c:v>-1.10563002912737E-3</c:v>
                </c:pt>
                <c:pt idx="2515">
                  <c:v>-1.10564745170997E-3</c:v>
                </c:pt>
                <c:pt idx="2516">
                  <c:v>-1.10566467392359E-3</c:v>
                </c:pt>
                <c:pt idx="2517">
                  <c:v>-1.10568158583368E-3</c:v>
                </c:pt>
                <c:pt idx="2518">
                  <c:v>-1.1056980678524201E-3</c:v>
                </c:pt>
                <c:pt idx="2519">
                  <c:v>-1.10571399299471E-3</c:v>
                </c:pt>
                <c:pt idx="2520">
                  <c:v>-1.1057292188995599E-3</c:v>
                </c:pt>
                <c:pt idx="2521">
                  <c:v>-1.10574358512407E-3</c:v>
                </c:pt>
                <c:pt idx="2522">
                  <c:v>-1.10575693631859E-3</c:v>
                </c:pt>
                <c:pt idx="2523">
                  <c:v>-1.1057691624659E-3</c:v>
                </c:pt>
                <c:pt idx="2524">
                  <c:v>-1.1057802160073999E-3</c:v>
                </c:pt>
                <c:pt idx="2525">
                  <c:v>-1.1057900792411401E-3</c:v>
                </c:pt>
                <c:pt idx="2526">
                  <c:v>-1.10579870907857E-3</c:v>
                </c:pt>
                <c:pt idx="2527">
                  <c:v>-1.1058060144545001E-3</c:v>
                </c:pt>
                <c:pt idx="2528">
                  <c:v>-1.10581187935629E-3</c:v>
                </c:pt>
                <c:pt idx="2529">
                  <c:v>-1.1058162060167099E-3</c:v>
                </c:pt>
                <c:pt idx="2530">
                  <c:v>-1.1058189444603701E-3</c:v>
                </c:pt>
                <c:pt idx="2531">
                  <c:v>-1.10582008745938E-3</c:v>
                </c:pt>
                <c:pt idx="2532">
                  <c:v>-1.1058196586341399E-3</c:v>
                </c:pt>
                <c:pt idx="2533">
                  <c:v>-1.10581769952202E-3</c:v>
                </c:pt>
                <c:pt idx="2534">
                  <c:v>-1.10581422459014E-3</c:v>
                </c:pt>
                <c:pt idx="2535">
                  <c:v>-1.10580919268322E-3</c:v>
                </c:pt>
                <c:pt idx="2536">
                  <c:v>-1.1058025513577001E-3</c:v>
                </c:pt>
                <c:pt idx="2537">
                  <c:v>-1.1057942931954801E-3</c:v>
                </c:pt>
                <c:pt idx="2538">
                  <c:v>-1.1057844542069399E-3</c:v>
                </c:pt>
                <c:pt idx="2539">
                  <c:v>-1.10577306881695E-3</c:v>
                </c:pt>
                <c:pt idx="2540">
                  <c:v>-1.1057601364320201E-3</c:v>
                </c:pt>
                <c:pt idx="2541">
                  <c:v>-1.1057456352134799E-3</c:v>
                </c:pt>
                <c:pt idx="2542">
                  <c:v>-1.1057295556396E-3</c:v>
                </c:pt>
                <c:pt idx="2543">
                  <c:v>-1.10571191417204E-3</c:v>
                </c:pt>
                <c:pt idx="2544">
                  <c:v>-1.10569274910462E-3</c:v>
                </c:pt>
                <c:pt idx="2545">
                  <c:v>-1.1056720873407499E-3</c:v>
                </c:pt>
                <c:pt idx="2546">
                  <c:v>-1.10564989965362E-3</c:v>
                </c:pt>
                <c:pt idx="2547">
                  <c:v>-1.1056261255322701E-3</c:v>
                </c:pt>
                <c:pt idx="2548">
                  <c:v>-1.1056007514503299E-3</c:v>
                </c:pt>
                <c:pt idx="2549">
                  <c:v>-1.1055738136932199E-3</c:v>
                </c:pt>
                <c:pt idx="2550">
                  <c:v>-1.10554531258151E-3</c:v>
                </c:pt>
                <c:pt idx="2551">
                  <c:v>-1.1055151824301401E-3</c:v>
                </c:pt>
                <c:pt idx="2552">
                  <c:v>-1.1054833591710299E-3</c:v>
                </c:pt>
                <c:pt idx="2553">
                  <c:v>-1.10544978806058E-3</c:v>
                </c:pt>
                <c:pt idx="2554">
                  <c:v>-1.10541433211076E-3</c:v>
                </c:pt>
                <c:pt idx="2555">
                  <c:v>-1.1053768125545999E-3</c:v>
                </c:pt>
                <c:pt idx="2556">
                  <c:v>-1.1053372464452399E-3</c:v>
                </c:pt>
                <c:pt idx="2557">
                  <c:v>-1.1052959558711601E-3</c:v>
                </c:pt>
                <c:pt idx="2558">
                  <c:v>-1.1052533781882501E-3</c:v>
                </c:pt>
                <c:pt idx="2559">
                  <c:v>-1.10520983783026E-3</c:v>
                </c:pt>
                <c:pt idx="2560">
                  <c:v>-1.10516548562982E-3</c:v>
                </c:pt>
                <c:pt idx="2561">
                  <c:v>-1.1051203507175401E-3</c:v>
                </c:pt>
                <c:pt idx="2562">
                  <c:v>-1.10507441974859E-3</c:v>
                </c:pt>
                <c:pt idx="2563">
                  <c:v>-1.1050276999980001E-3</c:v>
                </c:pt>
                <c:pt idx="2564">
                  <c:v>-1.10498024329013E-3</c:v>
                </c:pt>
                <c:pt idx="2565">
                  <c:v>-1.10493213901136E-3</c:v>
                </c:pt>
                <c:pt idx="2566">
                  <c:v>-1.1048834992888499E-3</c:v>
                </c:pt>
                <c:pt idx="2567">
                  <c:v>-1.1048344493580799E-3</c:v>
                </c:pt>
                <c:pt idx="2568">
                  <c:v>-1.10478512167022E-3</c:v>
                </c:pt>
                <c:pt idx="2569">
                  <c:v>-1.1047356505625499E-3</c:v>
                </c:pt>
                <c:pt idx="2570">
                  <c:v>-1.1046861686128499E-3</c:v>
                </c:pt>
                <c:pt idx="2571">
                  <c:v>-1.10463680236337E-3</c:v>
                </c:pt>
                <c:pt idx="2572">
                  <c:v>-1.10458766301177E-3</c:v>
                </c:pt>
                <c:pt idx="2573">
                  <c:v>-1.1045388368624001E-3</c:v>
                </c:pt>
                <c:pt idx="2574">
                  <c:v>-1.10449038765575E-3</c:v>
                </c:pt>
                <c:pt idx="2575">
                  <c:v>-1.10444237407298E-3</c:v>
                </c:pt>
                <c:pt idx="2576">
                  <c:v>-1.1043948699689301E-3</c:v>
                </c:pt>
                <c:pt idx="2577">
                  <c:v>-1.10434797076412E-3</c:v>
                </c:pt>
                <c:pt idx="2578">
                  <c:v>-1.10430178073265E-3</c:v>
                </c:pt>
                <c:pt idx="2579">
                  <c:v>-1.10425639252755E-3</c:v>
                </c:pt>
                <c:pt idx="2580">
                  <c:v>-1.1042118771976599E-3</c:v>
                </c:pt>
                <c:pt idx="2581">
                  <c:v>-1.10416829042576E-3</c:v>
                </c:pt>
                <c:pt idx="2582">
                  <c:v>-1.10412568104139E-3</c:v>
                </c:pt>
                <c:pt idx="2583">
                  <c:v>-1.1040840868671001E-3</c:v>
                </c:pt>
                <c:pt idx="2584">
                  <c:v>-1.10404352216366E-3</c:v>
                </c:pt>
                <c:pt idx="2585">
                  <c:v>-1.1040039726008301E-3</c:v>
                </c:pt>
                <c:pt idx="2586">
                  <c:v>-1.1039654037375999E-3</c:v>
                </c:pt>
                <c:pt idx="2587">
                  <c:v>-1.1039277752944801E-3</c:v>
                </c:pt>
                <c:pt idx="2588">
                  <c:v>-1.10389105231777E-3</c:v>
                </c:pt>
                <c:pt idx="2589">
                  <c:v>-1.1038552095088399E-3</c:v>
                </c:pt>
                <c:pt idx="2590">
                  <c:v>-1.1038202275584299E-3</c:v>
                </c:pt>
                <c:pt idx="2591">
                  <c:v>-1.10378608277028E-3</c:v>
                </c:pt>
                <c:pt idx="2592">
                  <c:v>-1.10375273672043E-3</c:v>
                </c:pt>
                <c:pt idx="2593">
                  <c:v>-1.1037201357832699E-3</c:v>
                </c:pt>
                <c:pt idx="2594">
                  <c:v>-1.1036882240802999E-3</c:v>
                </c:pt>
                <c:pt idx="2595">
                  <c:v>-1.10365696098008E-3</c:v>
                </c:pt>
                <c:pt idx="2596">
                  <c:v>-1.1036263283030899E-3</c:v>
                </c:pt>
                <c:pt idx="2597">
                  <c:v>-1.10359632008714E-3</c:v>
                </c:pt>
                <c:pt idx="2598">
                  <c:v>-1.1035669215844299E-3</c:v>
                </c:pt>
                <c:pt idx="2599">
                  <c:v>-1.10353809066493E-3</c:v>
                </c:pt>
                <c:pt idx="2600">
                  <c:v>-1.10350975026587E-3</c:v>
                </c:pt>
                <c:pt idx="2601">
                  <c:v>-1.1034817930044901E-3</c:v>
                </c:pt>
                <c:pt idx="2602">
                  <c:v>-1.10345409450029E-3</c:v>
                </c:pt>
                <c:pt idx="2603">
                  <c:v>-1.10342652745175E-3</c:v>
                </c:pt>
                <c:pt idx="2604">
                  <c:v>-1.10339896539795E-3</c:v>
                </c:pt>
                <c:pt idx="2605">
                  <c:v>-1.1033712724055E-3</c:v>
                </c:pt>
                <c:pt idx="2606">
                  <c:v>-1.1033432896409301E-3</c:v>
                </c:pt>
                <c:pt idx="2607">
                  <c:v>-1.1033148341746499E-3</c:v>
                </c:pt>
                <c:pt idx="2608">
                  <c:v>-1.1032857131477801E-3</c:v>
                </c:pt>
                <c:pt idx="2609">
                  <c:v>-1.10325574234525E-3</c:v>
                </c:pt>
                <c:pt idx="2610">
                  <c:v>-1.1032247570223E-3</c:v>
                </c:pt>
                <c:pt idx="2611">
                  <c:v>-1.10319261316557E-3</c:v>
                </c:pt>
                <c:pt idx="2612">
                  <c:v>-1.1031591878231501E-3</c:v>
                </c:pt>
                <c:pt idx="2613">
                  <c:v>-1.1031243882051701E-3</c:v>
                </c:pt>
                <c:pt idx="2614">
                  <c:v>-1.1030881685592799E-3</c:v>
                </c:pt>
                <c:pt idx="2615">
                  <c:v>-1.10305054089215E-3</c:v>
                </c:pt>
                <c:pt idx="2616">
                  <c:v>-1.1030115688760601E-3</c:v>
                </c:pt>
                <c:pt idx="2617">
                  <c:v>-1.1029713546953401E-3</c:v>
                </c:pt>
                <c:pt idx="2618">
                  <c:v>-1.1029300372893201E-3</c:v>
                </c:pt>
                <c:pt idx="2619">
                  <c:v>-1.1028878014720099E-3</c:v>
                </c:pt>
                <c:pt idx="2620">
                  <c:v>-1.1028448807169E-3</c:v>
                </c:pt>
                <c:pt idx="2621">
                  <c:v>-1.10280154896604E-3</c:v>
                </c:pt>
                <c:pt idx="2622">
                  <c:v>-1.1027581115133499E-3</c:v>
                </c:pt>
                <c:pt idx="2623">
                  <c:v>-1.1027148905443499E-3</c:v>
                </c:pt>
                <c:pt idx="2624">
                  <c:v>-1.1026721882135E-3</c:v>
                </c:pt>
                <c:pt idx="2625">
                  <c:v>-1.10263023928168E-3</c:v>
                </c:pt>
                <c:pt idx="2626">
                  <c:v>-1.10258919990253E-3</c:v>
                </c:pt>
                <c:pt idx="2627">
                  <c:v>-1.1025491972456399E-3</c:v>
                </c:pt>
                <c:pt idx="2628">
                  <c:v>-1.1025104055958799E-3</c:v>
                </c:pt>
                <c:pt idx="2629">
                  <c:v>-1.10247309073624E-3</c:v>
                </c:pt>
                <c:pt idx="2630">
                  <c:v>-1.1024375954804099E-3</c:v>
                </c:pt>
                <c:pt idx="2631">
                  <c:v>-1.1024042831978E-3</c:v>
                </c:pt>
                <c:pt idx="2632">
                  <c:v>-1.1023734759363401E-3</c:v>
                </c:pt>
                <c:pt idx="2633">
                  <c:v>-1.1023454153228399E-3</c:v>
                </c:pt>
                <c:pt idx="2634">
                  <c:v>-1.10232025289756E-3</c:v>
                </c:pt>
                <c:pt idx="2635">
                  <c:v>-1.10229805971384E-3</c:v>
                </c:pt>
                <c:pt idx="2636">
                  <c:v>-1.1022788414825099E-3</c:v>
                </c:pt>
                <c:pt idx="2637">
                  <c:v>-1.1022625512034001E-3</c:v>
                </c:pt>
                <c:pt idx="2638">
                  <c:v>-1.1022490976830401E-3</c:v>
                </c:pt>
                <c:pt idx="2639">
                  <c:v>-1.10223835147693E-3</c:v>
                </c:pt>
                <c:pt idx="2640">
                  <c:v>-1.1022301500388601E-3</c:v>
                </c:pt>
                <c:pt idx="2641">
                  <c:v>-1.1022243024292101E-3</c:v>
                </c:pt>
                <c:pt idx="2642">
                  <c:v>-1.10222059202452E-3</c:v>
                </c:pt>
                <c:pt idx="2643">
                  <c:v>-1.10221877532791E-3</c:v>
                </c:pt>
                <c:pt idx="2644">
                  <c:v>-1.1022185775163701E-3</c:v>
                </c:pt>
                <c:pt idx="2645">
                  <c:v>-1.1022196889917599E-3</c:v>
                </c:pt>
                <c:pt idx="2646">
                  <c:v>-1.10222176811405E-3</c:v>
                </c:pt>
                <c:pt idx="2647">
                  <c:v>-1.1022244516389901E-3</c:v>
                </c:pt>
                <c:pt idx="2648">
                  <c:v>-1.10222736882661E-3</c:v>
                </c:pt>
                <c:pt idx="2649">
                  <c:v>-1.10223015289348E-3</c:v>
                </c:pt>
                <c:pt idx="2650">
                  <c:v>-1.1022324467606401E-3</c:v>
                </c:pt>
                <c:pt idx="2651">
                  <c:v>-1.1022339053485799E-3</c:v>
                </c:pt>
                <c:pt idx="2652">
                  <c:v>-1.1022341983422401E-3</c:v>
                </c:pt>
                <c:pt idx="2653">
                  <c:v>-1.10223301432961E-3</c:v>
                </c:pt>
                <c:pt idx="2654">
                  <c:v>-1.1022300638996499E-3</c:v>
                </c:pt>
                <c:pt idx="2655">
                  <c:v>-1.1022250795721599E-3</c:v>
                </c:pt>
                <c:pt idx="2656">
                  <c:v>-1.1022178133984299E-3</c:v>
                </c:pt>
                <c:pt idx="2657">
                  <c:v>-1.1022080352593301E-3</c:v>
                </c:pt>
                <c:pt idx="2658">
                  <c:v>-1.1021955345450001E-3</c:v>
                </c:pt>
                <c:pt idx="2659">
                  <c:v>-1.1021801256942199E-3</c:v>
                </c:pt>
                <c:pt idx="2660">
                  <c:v>-1.1021616553978601E-3</c:v>
                </c:pt>
                <c:pt idx="2661">
                  <c:v>-1.10214000751579E-3</c:v>
                </c:pt>
                <c:pt idx="2662">
                  <c:v>-1.10211510232831E-3</c:v>
                </c:pt>
                <c:pt idx="2663">
                  <c:v>-1.10208689002732E-3</c:v>
                </c:pt>
                <c:pt idx="2664">
                  <c:v>-1.1020553424115999E-3</c:v>
                </c:pt>
                <c:pt idx="2665">
                  <c:v>-1.1020204482386901E-3</c:v>
                </c:pt>
                <c:pt idx="2666">
                  <c:v>-1.10198221500575E-3</c:v>
                </c:pt>
                <c:pt idx="2667">
                  <c:v>-1.10194067513835E-3</c:v>
                </c:pt>
                <c:pt idx="2668">
                  <c:v>-1.1018958914833E-3</c:v>
                </c:pt>
                <c:pt idx="2669">
                  <c:v>-1.1018479576315101E-3</c:v>
                </c:pt>
                <c:pt idx="2670">
                  <c:v>-1.1017969919538599E-3</c:v>
                </c:pt>
                <c:pt idx="2671">
                  <c:v>-1.1017431280417899E-3</c:v>
                </c:pt>
                <c:pt idx="2672">
                  <c:v>-1.1016865065205E-3</c:v>
                </c:pt>
                <c:pt idx="2673">
                  <c:v>-1.10162727250956E-3</c:v>
                </c:pt>
                <c:pt idx="2674">
                  <c:v>-1.1015655792327599E-3</c:v>
                </c:pt>
                <c:pt idx="2675">
                  <c:v>-1.10150159385034E-3</c:v>
                </c:pt>
                <c:pt idx="2676">
                  <c:v>-1.1014355002271199E-3</c:v>
                </c:pt>
                <c:pt idx="2677">
                  <c:v>-1.10136749637781E-3</c:v>
                </c:pt>
                <c:pt idx="2678">
                  <c:v>-1.10129778893278E-3</c:v>
                </c:pt>
                <c:pt idx="2679">
                  <c:v>-1.10122658889857E-3</c:v>
                </c:pt>
                <c:pt idx="2680">
                  <c:v>-1.1011541107624201E-3</c:v>
                </c:pt>
                <c:pt idx="2681">
                  <c:v>-1.10108057326613E-3</c:v>
                </c:pt>
                <c:pt idx="2682">
                  <c:v>-1.1010061990792E-3</c:v>
                </c:pt>
                <c:pt idx="2683">
                  <c:v>-1.1009312132626199E-3</c:v>
                </c:pt>
                <c:pt idx="2684">
                  <c:v>-1.10085584325614E-3</c:v>
                </c:pt>
                <c:pt idx="2685">
                  <c:v>-1.10078032200746E-3</c:v>
                </c:pt>
                <c:pt idx="2686">
                  <c:v>-1.10070489191041E-3</c:v>
                </c:pt>
                <c:pt idx="2687">
                  <c:v>-1.1006298058133001E-3</c:v>
                </c:pt>
                <c:pt idx="2688">
                  <c:v>-1.10055532444609E-3</c:v>
                </c:pt>
                <c:pt idx="2689">
                  <c:v>-1.10048171289017E-3</c:v>
                </c:pt>
                <c:pt idx="2690">
                  <c:v>-1.1004092385500199E-3</c:v>
                </c:pt>
                <c:pt idx="2691">
                  <c:v>-1.10033817161508E-3</c:v>
                </c:pt>
                <c:pt idx="2692">
                  <c:v>-1.10026878861436E-3</c:v>
                </c:pt>
                <c:pt idx="2693">
                  <c:v>-1.10020137767262E-3</c:v>
                </c:pt>
                <c:pt idx="2694">
                  <c:v>-1.10013623872759E-3</c:v>
                </c:pt>
                <c:pt idx="2695">
                  <c:v>-1.1000736694454199E-3</c:v>
                </c:pt>
                <c:pt idx="2696">
                  <c:v>-1.10001393515279E-3</c:v>
                </c:pt>
                <c:pt idx="2697">
                  <c:v>-1.0999572349955401E-3</c:v>
                </c:pt>
                <c:pt idx="2698">
                  <c:v>-1.0999036836399499E-3</c:v>
                </c:pt>
                <c:pt idx="2699">
                  <c:v>-1.09985332032005E-3</c:v>
                </c:pt>
                <c:pt idx="2700">
                  <c:v>-1.0998061406513201E-3</c:v>
                </c:pt>
                <c:pt idx="2701">
                  <c:v>-1.09976213416734E-3</c:v>
                </c:pt>
                <c:pt idx="2702">
                  <c:v>-1.0997213100089199E-3</c:v>
                </c:pt>
                <c:pt idx="2703">
                  <c:v>-1.0996837026721799E-3</c:v>
                </c:pt>
                <c:pt idx="2704">
                  <c:v>-1.09964936108008E-3</c:v>
                </c:pt>
                <c:pt idx="2705">
                  <c:v>-1.09961833043132E-3</c:v>
                </c:pt>
                <c:pt idx="2706">
                  <c:v>-1.0995906357164501E-3</c:v>
                </c:pt>
                <c:pt idx="2707">
                  <c:v>-1.09956627146191E-3</c:v>
                </c:pt>
                <c:pt idx="2708">
                  <c:v>-1.09954519804415E-3</c:v>
                </c:pt>
                <c:pt idx="2709">
                  <c:v>-1.09952734284829E-3</c:v>
                </c:pt>
                <c:pt idx="2710">
                  <c:v>-1.09951260449834E-3</c:v>
                </c:pt>
                <c:pt idx="2711">
                  <c:v>-1.0995008590956199E-3</c:v>
                </c:pt>
                <c:pt idx="2712">
                  <c:v>-1.09949196766585E-3</c:v>
                </c:pt>
                <c:pt idx="2713">
                  <c:v>-1.0994857834876401E-3</c:v>
                </c:pt>
                <c:pt idx="2714">
                  <c:v>-1.0994821573310999E-3</c:v>
                </c:pt>
                <c:pt idx="2715">
                  <c:v>-1.09948093894843E-3</c:v>
                </c:pt>
                <c:pt idx="2716">
                  <c:v>-1.09948197478385E-3</c:v>
                </c:pt>
                <c:pt idx="2717">
                  <c:v>-1.0994851038709701E-3</c:v>
                </c:pt>
                <c:pt idx="2718">
                  <c:v>-1.0994901547116799E-3</c:v>
                </c:pt>
                <c:pt idx="2719">
                  <c:v>-1.09949694490538E-3</c:v>
                </c:pt>
                <c:pt idx="2720">
                  <c:v>-1.09950528334885E-3</c:v>
                </c:pt>
                <c:pt idx="2721">
                  <c:v>-1.099514973595E-3</c:v>
                </c:pt>
                <c:pt idx="2722">
                  <c:v>-1.0995258171641699E-3</c:v>
                </c:pt>
                <c:pt idx="2723">
                  <c:v>-1.0995376165139001E-3</c:v>
                </c:pt>
                <c:pt idx="2724">
                  <c:v>-1.09955017781795E-3</c:v>
                </c:pt>
                <c:pt idx="2725">
                  <c:v>-1.09956331333761E-3</c:v>
                </c:pt>
                <c:pt idx="2726">
                  <c:v>-1.0995768426246E-3</c:v>
                </c:pt>
                <c:pt idx="2727">
                  <c:v>-1.0995905918667001E-3</c:v>
                </c:pt>
                <c:pt idx="2728">
                  <c:v>-1.09960439154889E-3</c:v>
                </c:pt>
                <c:pt idx="2729">
                  <c:v>-1.09961807371506E-3</c:v>
                </c:pt>
                <c:pt idx="2730">
                  <c:v>-1.0996314706443E-3</c:v>
                </c:pt>
                <c:pt idx="2731">
                  <c:v>-1.0996444161497901E-3</c:v>
                </c:pt>
                <c:pt idx="2732">
                  <c:v>-1.0996567491583799E-3</c:v>
                </c:pt>
                <c:pt idx="2733">
                  <c:v>-1.09966831770371E-3</c:v>
                </c:pt>
                <c:pt idx="2734">
                  <c:v>-1.0996789811022101E-3</c:v>
                </c:pt>
                <c:pt idx="2735">
                  <c:v>-1.0996886092617601E-3</c:v>
                </c:pt>
                <c:pt idx="2736">
                  <c:v>-1.0996970800193401E-3</c:v>
                </c:pt>
                <c:pt idx="2737">
                  <c:v>-1.0997042767372199E-3</c:v>
                </c:pt>
                <c:pt idx="2738">
                  <c:v>-1.09971008819209E-3</c:v>
                </c:pt>
                <c:pt idx="2739">
                  <c:v>-1.0997144112375201E-3</c:v>
                </c:pt>
                <c:pt idx="2740">
                  <c:v>-1.0997171548451699E-3</c:v>
                </c:pt>
                <c:pt idx="2741">
                  <c:v>-1.09971824312754E-3</c:v>
                </c:pt>
                <c:pt idx="2742">
                  <c:v>-1.0997176154694101E-3</c:v>
                </c:pt>
                <c:pt idx="2743">
                  <c:v>-1.09971522364326E-3</c:v>
                </c:pt>
                <c:pt idx="2744">
                  <c:v>-1.09971102759459E-3</c:v>
                </c:pt>
                <c:pt idx="2745">
                  <c:v>-1.0997049921703001E-3</c:v>
                </c:pt>
                <c:pt idx="2746">
                  <c:v>-1.09969708602269E-3</c:v>
                </c:pt>
                <c:pt idx="2747">
                  <c:v>-1.0996872821312301E-3</c:v>
                </c:pt>
                <c:pt idx="2748">
                  <c:v>-1.09967555830327E-3</c:v>
                </c:pt>
                <c:pt idx="2749">
                  <c:v>-1.09966189638813E-3</c:v>
                </c:pt>
                <c:pt idx="2750">
                  <c:v>-1.09964628015475E-3</c:v>
                </c:pt>
                <c:pt idx="2751">
                  <c:v>-1.0996286925651E-3</c:v>
                </c:pt>
                <c:pt idx="2752">
                  <c:v>-1.0996091129715801E-3</c:v>
                </c:pt>
                <c:pt idx="2753">
                  <c:v>-1.0995875142621699E-3</c:v>
                </c:pt>
                <c:pt idx="2754">
                  <c:v>-1.09956386009328E-3</c:v>
                </c:pt>
                <c:pt idx="2755">
                  <c:v>-1.09953810298055E-3</c:v>
                </c:pt>
                <c:pt idx="2756">
                  <c:v>-1.09951018419863E-3</c:v>
                </c:pt>
                <c:pt idx="2757">
                  <c:v>-1.0994800357085901E-3</c:v>
                </c:pt>
                <c:pt idx="2758">
                  <c:v>-1.09944758332869E-3</c:v>
                </c:pt>
                <c:pt idx="2759">
                  <c:v>-1.09941274996036E-3</c:v>
                </c:pt>
                <c:pt idx="2760">
                  <c:v>-1.0993754580688E-3</c:v>
                </c:pt>
                <c:pt idx="2761">
                  <c:v>-1.09933563156057E-3</c:v>
                </c:pt>
                <c:pt idx="2762">
                  <c:v>-1.0992931984654499E-3</c:v>
                </c:pt>
                <c:pt idx="2763">
                  <c:v>-1.0992480967295501E-3</c:v>
                </c:pt>
                <c:pt idx="2764">
                  <c:v>-1.0992002846030599E-3</c:v>
                </c:pt>
                <c:pt idx="2765">
                  <c:v>-1.0991497538906201E-3</c:v>
                </c:pt>
                <c:pt idx="2766">
                  <c:v>-1.0990965404325201E-3</c:v>
                </c:pt>
                <c:pt idx="2767">
                  <c:v>-1.09904072501774E-3</c:v>
                </c:pt>
                <c:pt idx="2768">
                  <c:v>-1.0989824215409799E-3</c:v>
                </c:pt>
                <c:pt idx="2769">
                  <c:v>-1.0989217559139899E-3</c:v>
                </c:pt>
                <c:pt idx="2770">
                  <c:v>-1.0988588446113801E-3</c:v>
                </c:pt>
                <c:pt idx="2771">
                  <c:v>-1.0987937821347099E-3</c:v>
                </c:pt>
                <c:pt idx="2772">
                  <c:v>-1.0987266420114301E-3</c:v>
                </c:pt>
                <c:pt idx="2773">
                  <c:v>-1.09865748940205E-3</c:v>
                </c:pt>
                <c:pt idx="2774">
                  <c:v>-1.0985863988374599E-3</c:v>
                </c:pt>
                <c:pt idx="2775">
                  <c:v>-1.0985134699718401E-3</c:v>
                </c:pt>
                <c:pt idx="2776">
                  <c:v>-1.0984388367901699E-3</c:v>
                </c:pt>
                <c:pt idx="2777">
                  <c:v>-1.0983626692575E-3</c:v>
                </c:pt>
                <c:pt idx="2778">
                  <c:v>-1.0982851690072299E-3</c:v>
                </c:pt>
                <c:pt idx="2779">
                  <c:v>-1.09820656164758E-3</c:v>
                </c:pt>
                <c:pt idx="2780">
                  <c:v>-1.09812708803699E-3</c:v>
                </c:pt>
                <c:pt idx="2781">
                  <c:v>-1.09804699624168E-3</c:v>
                </c:pt>
                <c:pt idx="2782">
                  <c:v>-1.0979665353434199E-3</c:v>
                </c:pt>
                <c:pt idx="2783">
                  <c:v>-1.0978859518076399E-3</c:v>
                </c:pt>
                <c:pt idx="2784">
                  <c:v>-1.0978054885067601E-3</c:v>
                </c:pt>
                <c:pt idx="2785">
                  <c:v>-1.0977253856616701E-3</c:v>
                </c:pt>
                <c:pt idx="2786">
                  <c:v>-1.09764588224249E-3</c:v>
                </c:pt>
                <c:pt idx="2787">
                  <c:v>-1.09756721623081E-3</c:v>
                </c:pt>
                <c:pt idx="2788">
                  <c:v>-1.0974896227654699E-3</c:v>
                </c:pt>
                <c:pt idx="2789">
                  <c:v>-1.09741333022823E-3</c:v>
                </c:pt>
                <c:pt idx="2790">
                  <c:v>-1.09733855515411E-3</c:v>
                </c:pt>
                <c:pt idx="2791">
                  <c:v>-1.09726549707795E-3</c:v>
                </c:pt>
                <c:pt idx="2792">
                  <c:v>-1.09719433414115E-3</c:v>
                </c:pt>
                <c:pt idx="2793">
                  <c:v>-1.09712521986541E-3</c:v>
                </c:pt>
                <c:pt idx="2794">
                  <c:v>-1.09705828124444E-3</c:v>
                </c:pt>
                <c:pt idx="2795">
                  <c:v>-1.0969936181930999E-3</c:v>
                </c:pt>
                <c:pt idx="2796">
                  <c:v>-1.09693130423491E-3</c:v>
                </c:pt>
                <c:pt idx="2797">
                  <c:v>-1.0968713880081301E-3</c:v>
                </c:pt>
                <c:pt idx="2798">
                  <c:v>-1.0968138948711701E-3</c:v>
                </c:pt>
                <c:pt idx="2799">
                  <c:v>-1.09675882786664E-3</c:v>
                </c:pt>
                <c:pt idx="2800">
                  <c:v>-1.0967061677172E-3</c:v>
                </c:pt>
                <c:pt idx="2801">
                  <c:v>-1.0966558722254099E-3</c:v>
                </c:pt>
                <c:pt idx="2802">
                  <c:v>-1.0966078760153001E-3</c:v>
                </c:pt>
                <c:pt idx="2803">
                  <c:v>-1.09656209157412E-3</c:v>
                </c:pt>
                <c:pt idx="2804">
                  <c:v>-1.0965184119506601E-3</c:v>
                </c:pt>
                <c:pt idx="2805">
                  <c:v>-1.0964767145981099E-3</c:v>
                </c:pt>
                <c:pt idx="2806">
                  <c:v>-1.0964368652833299E-3</c:v>
                </c:pt>
                <c:pt idx="2807">
                  <c:v>-1.0963987210995899E-3</c:v>
                </c:pt>
                <c:pt idx="2808">
                  <c:v>-1.0963621323422899E-3</c:v>
                </c:pt>
                <c:pt idx="2809">
                  <c:v>-1.09632694386028E-3</c:v>
                </c:pt>
                <c:pt idx="2810">
                  <c:v>-1.09629299691996E-3</c:v>
                </c:pt>
                <c:pt idx="2811">
                  <c:v>-1.0962601323377501E-3</c:v>
                </c:pt>
                <c:pt idx="2812">
                  <c:v>-1.09622819482806E-3</c:v>
                </c:pt>
                <c:pt idx="2813">
                  <c:v>-1.0961970377164399E-3</c:v>
                </c:pt>
                <c:pt idx="2814">
                  <c:v>-1.0961665269077E-3</c:v>
                </c:pt>
                <c:pt idx="2815">
                  <c:v>-1.09613654343262E-3</c:v>
                </c:pt>
                <c:pt idx="2816">
                  <c:v>-1.0961069846851499E-3</c:v>
                </c:pt>
                <c:pt idx="2817">
                  <c:v>-1.0960777650384299E-3</c:v>
                </c:pt>
                <c:pt idx="2818">
                  <c:v>-1.0960488165386399E-3</c:v>
                </c:pt>
                <c:pt idx="2819">
                  <c:v>-1.09602008993595E-3</c:v>
                </c:pt>
                <c:pt idx="2820">
                  <c:v>-1.0959915558365499E-3</c:v>
                </c:pt>
                <c:pt idx="2821">
                  <c:v>-1.09596320555167E-3</c:v>
                </c:pt>
                <c:pt idx="2822">
                  <c:v>-1.09593505125599E-3</c:v>
                </c:pt>
                <c:pt idx="2823">
                  <c:v>-1.09590712515738E-3</c:v>
                </c:pt>
                <c:pt idx="2824">
                  <c:v>-1.0958794774571E-3</c:v>
                </c:pt>
                <c:pt idx="2825">
                  <c:v>-1.0958521730507699E-3</c:v>
                </c:pt>
                <c:pt idx="2826">
                  <c:v>-1.09582528724667E-3</c:v>
                </c:pt>
                <c:pt idx="2827">
                  <c:v>-1.09579890111302E-3</c:v>
                </c:pt>
                <c:pt idx="2828">
                  <c:v>-1.0957730971720399E-3</c:v>
                </c:pt>
                <c:pt idx="2829">
                  <c:v>-1.0957479559082E-3</c:v>
                </c:pt>
                <c:pt idx="2830">
                  <c:v>-1.09572355304861E-3</c:v>
                </c:pt>
                <c:pt idx="2831">
                  <c:v>-1.0956999570884501E-3</c:v>
                </c:pt>
                <c:pt idx="2832">
                  <c:v>-1.09567722646156E-3</c:v>
                </c:pt>
                <c:pt idx="2833">
                  <c:v>-1.09565540637763E-3</c:v>
                </c:pt>
                <c:pt idx="2834">
                  <c:v>-1.0956345265028401E-3</c:v>
                </c:pt>
                <c:pt idx="2835">
                  <c:v>-1.09561460157555E-3</c:v>
                </c:pt>
                <c:pt idx="2836">
                  <c:v>-1.09559563673577E-3</c:v>
                </c:pt>
                <c:pt idx="2837">
                  <c:v>-1.09557763743993E-3</c:v>
                </c:pt>
                <c:pt idx="2838">
                  <c:v>-1.0955606211595901E-3</c:v>
                </c:pt>
                <c:pt idx="2839">
                  <c:v>-1.0955446262815201E-3</c:v>
                </c:pt>
                <c:pt idx="2840">
                  <c:v>-1.0955297140747601E-3</c:v>
                </c:pt>
                <c:pt idx="2841">
                  <c:v>-1.0955159622702401E-3</c:v>
                </c:pt>
                <c:pt idx="2842">
                  <c:v>-1.0955034523003899E-3</c:v>
                </c:pt>
                <c:pt idx="2843">
                  <c:v>-1.0954922547066299E-3</c:v>
                </c:pt>
                <c:pt idx="2844">
                  <c:v>-1.0954824175011899E-3</c:v>
                </c:pt>
                <c:pt idx="2845">
                  <c:v>-1.09547396053433E-3</c:v>
                </c:pt>
                <c:pt idx="2846">
                  <c:v>-1.0954668763210899E-3</c:v>
                </c:pt>
                <c:pt idx="2847">
                  <c:v>-1.0954611356200101E-3</c:v>
                </c:pt>
                <c:pt idx="2848">
                  <c:v>-1.0954566950635901E-3</c:v>
                </c:pt>
                <c:pt idx="2849">
                  <c:v>-1.09545350430262E-3</c:v>
                </c:pt>
                <c:pt idx="2850">
                  <c:v>-1.0954515109609199E-3</c:v>
                </c:pt>
                <c:pt idx="2851">
                  <c:v>-1.0954506626863301E-3</c:v>
                </c:pt>
                <c:pt idx="2852">
                  <c:v>-1.0954509064315301E-3</c:v>
                </c:pt>
                <c:pt idx="2853">
                  <c:v>-1.0954521857265199E-3</c:v>
                </c:pt>
                <c:pt idx="2854">
                  <c:v>-1.0954544371036001E-3</c:v>
                </c:pt>
                <c:pt idx="2855">
                  <c:v>-1.0954575869498199E-3</c:v>
                </c:pt>
                <c:pt idx="2856">
                  <c:v>-1.09546154982006E-3</c:v>
                </c:pt>
                <c:pt idx="2857">
                  <c:v>-1.09546622868048E-3</c:v>
                </c:pt>
                <c:pt idx="2858">
                  <c:v>-1.0954715168634999E-3</c:v>
                </c:pt>
                <c:pt idx="2859">
                  <c:v>-1.0954773009875401E-3</c:v>
                </c:pt>
                <c:pt idx="2860">
                  <c:v>-1.09548346392419E-3</c:v>
                </c:pt>
                <c:pt idx="2861">
                  <c:v>-1.09548988708204E-3</c:v>
                </c:pt>
                <c:pt idx="2862">
                  <c:v>-1.0954964516526899E-3</c:v>
                </c:pt>
                <c:pt idx="2863">
                  <c:v>-1.0955030388320301E-3</c:v>
                </c:pt>
                <c:pt idx="2864">
                  <c:v>-1.09550952928659E-3</c:v>
                </c:pt>
                <c:pt idx="2865">
                  <c:v>-1.09551580227591E-3</c:v>
                </c:pt>
                <c:pt idx="2866">
                  <c:v>-1.0955217348991E-3</c:v>
                </c:pt>
                <c:pt idx="2867">
                  <c:v>-1.0955272018966099E-3</c:v>
                </c:pt>
                <c:pt idx="2868">
                  <c:v>-1.0955320762684501E-3</c:v>
                </c:pt>
                <c:pt idx="2869">
                  <c:v>-1.0955362306702501E-3</c:v>
                </c:pt>
                <c:pt idx="2870">
                  <c:v>-1.0955395392143799E-3</c:v>
                </c:pt>
                <c:pt idx="2871">
                  <c:v>-1.09554187910754E-3</c:v>
                </c:pt>
                <c:pt idx="2872">
                  <c:v>-1.09554313163542E-3</c:v>
                </c:pt>
                <c:pt idx="2873">
                  <c:v>-1.0955431823470301E-3</c:v>
                </c:pt>
                <c:pt idx="2874">
                  <c:v>-1.09554192071255E-3</c:v>
                </c:pt>
                <c:pt idx="2875">
                  <c:v>-1.0955392397802E-3</c:v>
                </c:pt>
                <c:pt idx="2876">
                  <c:v>-1.09553503628126E-3</c:v>
                </c:pt>
                <c:pt idx="2877">
                  <c:v>-1.0955292112810799E-3</c:v>
                </c:pt>
                <c:pt idx="2878">
                  <c:v>-1.09552167107506E-3</c:v>
                </c:pt>
                <c:pt idx="2879">
                  <c:v>-1.09551232784189E-3</c:v>
                </c:pt>
                <c:pt idx="2880">
                  <c:v>-1.0955010997155E-3</c:v>
                </c:pt>
                <c:pt idx="2881">
                  <c:v>-1.0954879103228399E-3</c:v>
                </c:pt>
                <c:pt idx="2882">
                  <c:v>-1.0954726882076301E-3</c:v>
                </c:pt>
                <c:pt idx="2883">
                  <c:v>-1.0954553666771799E-3</c:v>
                </c:pt>
                <c:pt idx="2884">
                  <c:v>-1.09543588440442E-3</c:v>
                </c:pt>
                <c:pt idx="2885">
                  <c:v>-1.09541418673504E-3</c:v>
                </c:pt>
                <c:pt idx="2886">
                  <c:v>-1.0953902273434699E-3</c:v>
                </c:pt>
                <c:pt idx="2887">
                  <c:v>-1.09536396982776E-3</c:v>
                </c:pt>
                <c:pt idx="2888">
                  <c:v>-1.0953353890237501E-3</c:v>
                </c:pt>
                <c:pt idx="2889">
                  <c:v>-1.09530447209094E-3</c:v>
                </c:pt>
                <c:pt idx="2890">
                  <c:v>-1.0952712196046501E-3</c:v>
                </c:pt>
                <c:pt idx="2891">
                  <c:v>-1.0952356469086E-3</c:v>
                </c:pt>
                <c:pt idx="2892">
                  <c:v>-1.09519778587188E-3</c:v>
                </c:pt>
                <c:pt idx="2893">
                  <c:v>-1.0951576870176999E-3</c:v>
                </c:pt>
                <c:pt idx="2894">
                  <c:v>-1.09511542179886E-3</c:v>
                </c:pt>
                <c:pt idx="2895">
                  <c:v>-1.09507108462907E-3</c:v>
                </c:pt>
                <c:pt idx="2896">
                  <c:v>-1.0950247942027201E-3</c:v>
                </c:pt>
                <c:pt idx="2897">
                  <c:v>-1.09497669370656E-3</c:v>
                </c:pt>
                <c:pt idx="2898">
                  <c:v>-1.094926949754E-3</c:v>
                </c:pt>
                <c:pt idx="2899">
                  <c:v>-1.0948757501703899E-3</c:v>
                </c:pt>
                <c:pt idx="2900">
                  <c:v>-1.09482330097436E-3</c:v>
                </c:pt>
                <c:pt idx="2901">
                  <c:v>-1.0947698228882701E-3</c:v>
                </c:pt>
                <c:pt idx="2902">
                  <c:v>-1.09471554744027E-3</c:v>
                </c:pt>
                <c:pt idx="2903">
                  <c:v>-1.0946607123559599E-3</c:v>
                </c:pt>
                <c:pt idx="2904">
                  <c:v>-1.09460555579966E-3</c:v>
                </c:pt>
                <c:pt idx="2905">
                  <c:v>-1.0945503093968299E-3</c:v>
                </c:pt>
                <c:pt idx="2906">
                  <c:v>-1.0944951908272501E-3</c:v>
                </c:pt>
                <c:pt idx="2907">
                  <c:v>-1.0944403976885699E-3</c:v>
                </c:pt>
                <c:pt idx="2908">
                  <c:v>-1.09438610464614E-3</c:v>
                </c:pt>
                <c:pt idx="2909">
                  <c:v>-1.09433246517657E-3</c:v>
                </c:pt>
                <c:pt idx="2910">
                  <c:v>-1.0942796176300301E-3</c:v>
                </c:pt>
                <c:pt idx="2911">
                  <c:v>-1.09422769359581E-3</c:v>
                </c:pt>
                <c:pt idx="2912">
                  <c:v>-1.09417682554513E-3</c:v>
                </c:pt>
                <c:pt idx="2913">
                  <c:v>-1.0941271509696999E-3</c:v>
                </c:pt>
                <c:pt idx="2914">
                  <c:v>-1.09407881160145E-3</c:v>
                </c:pt>
                <c:pt idx="2915">
                  <c:v>-1.0940319481158201E-3</c:v>
                </c:pt>
                <c:pt idx="2916">
                  <c:v>-1.0939866921813E-3</c:v>
                </c:pt>
                <c:pt idx="2917">
                  <c:v>-1.0939431583070799E-3</c:v>
                </c:pt>
                <c:pt idx="2918">
                  <c:v>-1.0939014376142801E-3</c:v>
                </c:pt>
                <c:pt idx="2919">
                  <c:v>-1.0938615947406801E-3</c:v>
                </c:pt>
                <c:pt idx="2920">
                  <c:v>-1.0938236680336599E-3</c:v>
                </c:pt>
                <c:pt idx="2921">
                  <c:v>-1.09378767233813E-3</c:v>
                </c:pt>
                <c:pt idx="2922">
                  <c:v>-1.09375360320948E-3</c:v>
                </c:pt>
                <c:pt idx="2923">
                  <c:v>-1.09372144128769E-3</c:v>
                </c:pt>
                <c:pt idx="2924">
                  <c:v>-1.0936911557937799E-3</c:v>
                </c:pt>
                <c:pt idx="2925">
                  <c:v>-1.09366270655735E-3</c:v>
                </c:pt>
                <c:pt idx="2926">
                  <c:v>-1.09363604452828E-3</c:v>
                </c:pt>
                <c:pt idx="2927">
                  <c:v>-1.09361111121368E-3</c:v>
                </c:pt>
                <c:pt idx="2928">
                  <c:v>-1.09358783777082E-3</c:v>
                </c:pt>
                <c:pt idx="2929">
                  <c:v>-1.0935661445005899E-3</c:v>
                </c:pt>
                <c:pt idx="2930">
                  <c:v>-1.09354594125455E-3</c:v>
                </c:pt>
                <c:pt idx="2931">
                  <c:v>-1.0935271289075599E-3</c:v>
                </c:pt>
                <c:pt idx="2932">
                  <c:v>-1.0935096017034101E-3</c:v>
                </c:pt>
                <c:pt idx="2933">
                  <c:v>-1.09349325005415E-3</c:v>
                </c:pt>
                <c:pt idx="2934">
                  <c:v>-1.0934779633017999E-3</c:v>
                </c:pt>
                <c:pt idx="2935">
                  <c:v>-1.0934636320153301E-3</c:v>
                </c:pt>
                <c:pt idx="2936">
                  <c:v>-1.0934501495548699E-3</c:v>
                </c:pt>
                <c:pt idx="2937">
                  <c:v>-1.0934374128492501E-3</c:v>
                </c:pt>
                <c:pt idx="2938">
                  <c:v>-1.0934253225491301E-3</c:v>
                </c:pt>
                <c:pt idx="2939">
                  <c:v>-1.0934137828753599E-3</c:v>
                </c:pt>
                <c:pt idx="2940">
                  <c:v>-1.0934027015187301E-3</c:v>
                </c:pt>
                <c:pt idx="2941">
                  <c:v>-1.0933919898368099E-3</c:v>
                </c:pt>
                <c:pt idx="2942">
                  <c:v>-1.0933815633772501E-3</c:v>
                </c:pt>
                <c:pt idx="2943">
                  <c:v>-1.09337134253724E-3</c:v>
                </c:pt>
                <c:pt idx="2944">
                  <c:v>-1.09336125305904E-3</c:v>
                </c:pt>
                <c:pt idx="2945">
                  <c:v>-1.09335122611868E-3</c:v>
                </c:pt>
                <c:pt idx="2946">
                  <c:v>-1.0933411979504499E-3</c:v>
                </c:pt>
                <c:pt idx="2947">
                  <c:v>-1.0933311091499099E-3</c:v>
                </c:pt>
                <c:pt idx="2948">
                  <c:v>-1.09332090388992E-3</c:v>
                </c:pt>
                <c:pt idx="2949">
                  <c:v>-1.0933105292166301E-3</c:v>
                </c:pt>
                <c:pt idx="2950">
                  <c:v>-1.09329993441684E-3</c:v>
                </c:pt>
                <c:pt idx="2951">
                  <c:v>-1.0932890702826199E-3</c:v>
                </c:pt>
                <c:pt idx="2952">
                  <c:v>-1.09327788805495E-3</c:v>
                </c:pt>
                <c:pt idx="2953">
                  <c:v>-1.0932663379349E-3</c:v>
                </c:pt>
                <c:pt idx="2954">
                  <c:v>-1.0932543672416599E-3</c:v>
                </c:pt>
                <c:pt idx="2955">
                  <c:v>-1.09324191845398E-3</c:v>
                </c:pt>
                <c:pt idx="2956">
                  <c:v>-1.09322892740695E-3</c:v>
                </c:pt>
                <c:pt idx="2957">
                  <c:v>-1.0932153218246299E-3</c:v>
                </c:pt>
                <c:pt idx="2958">
                  <c:v>-1.0932010202203901E-3</c:v>
                </c:pt>
                <c:pt idx="2959">
                  <c:v>-1.09318593108555E-3</c:v>
                </c:pt>
                <c:pt idx="2960">
                  <c:v>-1.0931699522684401E-3</c:v>
                </c:pt>
                <c:pt idx="2961">
                  <c:v>-1.09315297051893E-3</c:v>
                </c:pt>
                <c:pt idx="2962">
                  <c:v>-1.0931348612928599E-3</c:v>
                </c:pt>
                <c:pt idx="2963">
                  <c:v>-1.09311548901881E-3</c:v>
                </c:pt>
                <c:pt idx="2964">
                  <c:v>-1.0930947080772099E-3</c:v>
                </c:pt>
                <c:pt idx="2965">
                  <c:v>-1.09307236470055E-3</c:v>
                </c:pt>
                <c:pt idx="2966">
                  <c:v>-1.09304829987277E-3</c:v>
                </c:pt>
                <c:pt idx="2967">
                  <c:v>-1.0930223531160101E-3</c:v>
                </c:pt>
                <c:pt idx="2968">
                  <c:v>-1.09299436687308E-3</c:v>
                </c:pt>
                <c:pt idx="2969">
                  <c:v>-1.09296419109642E-3</c:v>
                </c:pt>
                <c:pt idx="2970">
                  <c:v>-1.09293168768646E-3</c:v>
                </c:pt>
                <c:pt idx="2971">
                  <c:v>-1.09289673456211E-3</c:v>
                </c:pt>
                <c:pt idx="2972">
                  <c:v>-1.09285922929875E-3</c:v>
                </c:pt>
                <c:pt idx="2973">
                  <c:v>-1.0928190923076299E-3</c:v>
                </c:pt>
                <c:pt idx="2974">
                  <c:v>-1.0927762693829E-3</c:v>
                </c:pt>
                <c:pt idx="2975">
                  <c:v>-1.0927307331751999E-3</c:v>
                </c:pt>
                <c:pt idx="2976">
                  <c:v>-1.0926824829646301E-3</c:v>
                </c:pt>
                <c:pt idx="2977">
                  <c:v>-1.0926315422338201E-3</c:v>
                </c:pt>
                <c:pt idx="2978">
                  <c:v>-1.09257795408217E-3</c:v>
                </c:pt>
                <c:pt idx="2979">
                  <c:v>-1.09252177531786E-3</c:v>
                </c:pt>
                <c:pt idx="2980">
                  <c:v>-1.0924630707510601E-3</c:v>
                </c:pt>
                <c:pt idx="2981">
                  <c:v>-1.0924019093986399E-3</c:v>
                </c:pt>
                <c:pt idx="2982">
                  <c:v>-1.0923383638178901E-3</c:v>
                </c:pt>
                <c:pt idx="2983">
                  <c:v>-1.09227251276533E-3</c:v>
                </c:pt>
                <c:pt idx="2984">
                  <c:v>-1.0922044462441001E-3</c:v>
                </c:pt>
                <c:pt idx="2985">
                  <c:v>-1.09213427122251E-3</c:v>
                </c:pt>
                <c:pt idx="2986">
                  <c:v>-1.0920621161663801E-3</c:v>
                </c:pt>
                <c:pt idx="2987">
                  <c:v>-1.09198813301953E-3</c:v>
                </c:pt>
                <c:pt idx="2988">
                  <c:v>-1.0919124961355901E-3</c:v>
                </c:pt>
                <c:pt idx="2989">
                  <c:v>-1.0918353985590701E-3</c:v>
                </c:pt>
                <c:pt idx="2990">
                  <c:v>-1.09175704668486E-3</c:v>
                </c:pt>
                <c:pt idx="2991">
                  <c:v>-1.09167765455824E-3</c:v>
                </c:pt>
                <c:pt idx="2992">
                  <c:v>-1.0915974389289101E-3</c:v>
                </c:pt>
                <c:pt idx="2993">
                  <c:v>-1.0915166157604401E-3</c:v>
                </c:pt>
                <c:pt idx="2994">
                  <c:v>-1.0914353983769499E-3</c:v>
                </c:pt>
                <c:pt idx="2995">
                  <c:v>-1.0913539969525099E-3</c:v>
                </c:pt>
                <c:pt idx="2996">
                  <c:v>-1.09127261873005E-3</c:v>
                </c:pt>
                <c:pt idx="2997">
                  <c:v>-1.0911914682606601E-3</c:v>
                </c:pt>
                <c:pt idx="2998">
                  <c:v>-1.0911107470791099E-3</c:v>
                </c:pt>
                <c:pt idx="2999">
                  <c:v>-1.09103065251353E-3</c:v>
                </c:pt>
                <c:pt idx="3000">
                  <c:v>-1.0909513756597899E-3</c:v>
                </c:pt>
                <c:pt idx="3001">
                  <c:v>-1.09087309882458E-3</c:v>
                </c:pt>
                <c:pt idx="3002">
                  <c:v>-1.0907959928832E-3</c:v>
                </c:pt>
                <c:pt idx="3003">
                  <c:v>-1.0907202149881899E-3</c:v>
                </c:pt>
                <c:pt idx="3004">
                  <c:v>-1.0906459069349201E-3</c:v>
                </c:pt>
                <c:pt idx="3005">
                  <c:v>-1.09057319429613E-3</c:v>
                </c:pt>
                <c:pt idx="3006">
                  <c:v>-1.0905021862417899E-3</c:v>
                </c:pt>
                <c:pt idx="3007">
                  <c:v>-1.0904329758172099E-3</c:v>
                </c:pt>
                <c:pt idx="3008">
                  <c:v>-1.09036564039444E-3</c:v>
                </c:pt>
                <c:pt idx="3009">
                  <c:v>-1.09030024205166E-3</c:v>
                </c:pt>
                <c:pt idx="3010">
                  <c:v>-1.0902368277570401E-3</c:v>
                </c:pt>
                <c:pt idx="3011">
                  <c:v>-1.0901754293888601E-3</c:v>
                </c:pt>
                <c:pt idx="3012">
                  <c:v>-1.0901160637509101E-3</c:v>
                </c:pt>
                <c:pt idx="3013">
                  <c:v>-1.0900587327893499E-3</c:v>
                </c:pt>
                <c:pt idx="3014">
                  <c:v>-1.0900034241685199E-3</c:v>
                </c:pt>
                <c:pt idx="3015">
                  <c:v>-1.08995011224873E-3</c:v>
                </c:pt>
                <c:pt idx="3016">
                  <c:v>-1.0898987593939799E-3</c:v>
                </c:pt>
                <c:pt idx="3017">
                  <c:v>-1.0898493174794301E-3</c:v>
                </c:pt>
                <c:pt idx="3018">
                  <c:v>-1.08980172949135E-3</c:v>
                </c:pt>
                <c:pt idx="3019">
                  <c:v>-1.0897559311879401E-3</c:v>
                </c:pt>
                <c:pt idx="3020">
                  <c:v>-1.0897118528608301E-3</c:v>
                </c:pt>
                <c:pt idx="3021">
                  <c:v>-1.0896694212523699E-3</c:v>
                </c:pt>
                <c:pt idx="3022">
                  <c:v>-1.0896285616283201E-3</c:v>
                </c:pt>
                <c:pt idx="3023">
                  <c:v>-1.08958919991403E-3</c:v>
                </c:pt>
                <c:pt idx="3024">
                  <c:v>-1.08955126472825E-3</c:v>
                </c:pt>
                <c:pt idx="3025">
                  <c:v>-1.0895146891363599E-3</c:v>
                </c:pt>
                <c:pt idx="3026">
                  <c:v>-1.0894794119983701E-3</c:v>
                </c:pt>
                <c:pt idx="3027">
                  <c:v>-1.08944537887217E-3</c:v>
                </c:pt>
                <c:pt idx="3028">
                  <c:v>-1.08941254250123E-3</c:v>
                </c:pt>
                <c:pt idx="3029">
                  <c:v>-1.0893808629358699E-3</c:v>
                </c:pt>
                <c:pt idx="3030">
                  <c:v>-1.0893503073081501E-3</c:v>
                </c:pt>
                <c:pt idx="3031">
                  <c:v>-1.0893208492285999E-3</c:v>
                </c:pt>
                <c:pt idx="3032">
                  <c:v>-1.08929246773755E-3</c:v>
                </c:pt>
                <c:pt idx="3033">
                  <c:v>-1.0892651457547801E-3</c:v>
                </c:pt>
                <c:pt idx="3034">
                  <c:v>-1.0892388680373501E-3</c:v>
                </c:pt>
                <c:pt idx="3035">
                  <c:v>-1.08921361876144E-3</c:v>
                </c:pt>
                <c:pt idx="3036">
                  <c:v>-1.0891893789567099E-3</c:v>
                </c:pt>
                <c:pt idx="3037">
                  <c:v>-1.08916612409594E-3</c:v>
                </c:pt>
                <c:pt idx="3038">
                  <c:v>-1.0891438221471701E-3</c:v>
                </c:pt>
                <c:pt idx="3039">
                  <c:v>-1.0891224323216001E-3</c:v>
                </c:pt>
                <c:pt idx="3040">
                  <c:v>-1.0891019046262501E-3</c:v>
                </c:pt>
                <c:pt idx="3041">
                  <c:v>-1.08908218021122E-3</c:v>
                </c:pt>
                <c:pt idx="3042">
                  <c:v>-1.0890631924384299E-3</c:v>
                </c:pt>
                <c:pt idx="3043">
                  <c:v>-1.08904486861035E-3</c:v>
                </c:pt>
                <c:pt idx="3044">
                  <c:v>-1.0890271323427401E-3</c:v>
                </c:pt>
                <c:pt idx="3045">
                  <c:v>-1.0890099065619799E-3</c:v>
                </c:pt>
                <c:pt idx="3046">
                  <c:v>-1.0889931169830299E-3</c:v>
                </c:pt>
                <c:pt idx="3047">
                  <c:v>-1.08897669567886E-3</c:v>
                </c:pt>
                <c:pt idx="3048">
                  <c:v>-1.08896058408342E-3</c:v>
                </c:pt>
                <c:pt idx="3049">
                  <c:v>-1.0889447346455899E-3</c:v>
                </c:pt>
                <c:pt idx="3050">
                  <c:v>-1.08892911050854E-3</c:v>
                </c:pt>
                <c:pt idx="3051">
                  <c:v>-1.08891368304992E-3</c:v>
                </c:pt>
                <c:pt idx="3052">
                  <c:v>-1.08889842774879E-3</c:v>
                </c:pt>
                <c:pt idx="3053">
                  <c:v>-1.0888833194030499E-3</c:v>
                </c:pt>
                <c:pt idx="3054">
                  <c:v>-1.0888683279719001E-3</c:v>
                </c:pt>
                <c:pt idx="3055">
                  <c:v>-1.08885341614803E-3</c:v>
                </c:pt>
                <c:pt idx="3056">
                  <c:v>-1.0888385392338099E-3</c:v>
                </c:pt>
                <c:pt idx="3057">
                  <c:v>-1.0888236472036399E-3</c:v>
                </c:pt>
                <c:pt idx="3058">
                  <c:v>-1.08880868823044E-3</c:v>
                </c:pt>
                <c:pt idx="3059">
                  <c:v>-1.0887936126219701E-3</c:v>
                </c:pt>
                <c:pt idx="3060">
                  <c:v>-1.08877837612659E-3</c:v>
                </c:pt>
                <c:pt idx="3061">
                  <c:v>-1.0887629418714301E-3</c:v>
                </c:pt>
                <c:pt idx="3062">
                  <c:v>-1.08874728065862E-3</c:v>
                </c:pt>
                <c:pt idx="3063">
                  <c:v>-1.0887313698110699E-3</c:v>
                </c:pt>
                <c:pt idx="3064">
                  <c:v>-1.08871519110113E-3</c:v>
                </c:pt>
                <c:pt idx="3065">
                  <c:v>-1.0886987284403099E-3</c:v>
                </c:pt>
                <c:pt idx="3066">
                  <c:v>-1.08868196594917E-3</c:v>
                </c:pt>
                <c:pt idx="3067">
                  <c:v>-1.08866488680702E-3</c:v>
                </c:pt>
                <c:pt idx="3068">
                  <c:v>-1.0886474729856399E-3</c:v>
                </c:pt>
                <c:pt idx="3069">
                  <c:v>-1.08862970569374E-3</c:v>
                </c:pt>
                <c:pt idx="3070">
                  <c:v>-1.08861156617522E-3</c:v>
                </c:pt>
                <c:pt idx="3071">
                  <c:v>-1.08859303645556E-3</c:v>
                </c:pt>
                <c:pt idx="3072">
                  <c:v>-1.0885740997071799E-3</c:v>
                </c:pt>
                <c:pt idx="3073">
                  <c:v>-1.08855474006877E-3</c:v>
                </c:pt>
                <c:pt idx="3074">
                  <c:v>-1.0885349419390499E-3</c:v>
                </c:pt>
                <c:pt idx="3075">
                  <c:v>-1.0885146889195499E-3</c:v>
                </c:pt>
                <c:pt idx="3076">
                  <c:v>-1.088493962661E-3</c:v>
                </c:pt>
                <c:pt idx="3077">
                  <c:v>-1.0884727418629301E-3</c:v>
                </c:pt>
                <c:pt idx="3078">
                  <c:v>-1.08845100159671E-3</c:v>
                </c:pt>
                <c:pt idx="3079">
                  <c:v>-1.08842871300161E-3</c:v>
                </c:pt>
                <c:pt idx="3080">
                  <c:v>-1.08840584328326E-3</c:v>
                </c:pt>
                <c:pt idx="3081">
                  <c:v>-1.08838235586627E-3</c:v>
                </c:pt>
                <c:pt idx="3082">
                  <c:v>-1.08835821053801E-3</c:v>
                </c:pt>
                <c:pt idx="3083">
                  <c:v>-1.0883333634701901E-3</c:v>
                </c:pt>
                <c:pt idx="3084">
                  <c:v>-1.0883077670900099E-3</c:v>
                </c:pt>
                <c:pt idx="3085">
                  <c:v>-1.0882813698518999E-3</c:v>
                </c:pt>
                <c:pt idx="3086">
                  <c:v>-1.0882541160045301E-3</c:v>
                </c:pt>
                <c:pt idx="3087">
                  <c:v>-1.0882259454424901E-3</c:v>
                </c:pt>
                <c:pt idx="3088">
                  <c:v>-1.08819679369343E-3</c:v>
                </c:pt>
                <c:pt idx="3089">
                  <c:v>-1.0881665920517199E-3</c:v>
                </c:pt>
                <c:pt idx="3090">
                  <c:v>-1.0881352678538199E-3</c:v>
                </c:pt>
                <c:pt idx="3091">
                  <c:v>-1.0881027449080401E-3</c:v>
                </c:pt>
                <c:pt idx="3092">
                  <c:v>-1.0880689441248701E-3</c:v>
                </c:pt>
                <c:pt idx="3093">
                  <c:v>-1.08803378441824E-3</c:v>
                </c:pt>
                <c:pt idx="3094">
                  <c:v>-1.0879971839406399E-3</c:v>
                </c:pt>
                <c:pt idx="3095">
                  <c:v>-1.0879590616748799E-3</c:v>
                </c:pt>
                <c:pt idx="3096">
                  <c:v>-1.0879193393498899E-3</c:v>
                </c:pt>
                <c:pt idx="3097">
                  <c:v>-1.08787794360099E-3</c:v>
                </c:pt>
                <c:pt idx="3098">
                  <c:v>-1.08783480827588E-3</c:v>
                </c:pt>
                <c:pt idx="3099">
                  <c:v>-1.08778987679529E-3</c:v>
                </c:pt>
                <c:pt idx="3100">
                  <c:v>-1.0877431044976501E-3</c:v>
                </c:pt>
                <c:pt idx="3101">
                  <c:v>-1.08769446090939E-3</c:v>
                </c:pt>
                <c:pt idx="3102">
                  <c:v>-1.08764393187063E-3</c:v>
                </c:pt>
                <c:pt idx="3103">
                  <c:v>-1.0875915214113799E-3</c:v>
                </c:pt>
                <c:pt idx="3104">
                  <c:v>-1.08753725322911E-3</c:v>
                </c:pt>
                <c:pt idx="3105">
                  <c:v>-1.0874811715894299E-3</c:v>
                </c:pt>
                <c:pt idx="3106">
                  <c:v>-1.08742334148069E-3</c:v>
                </c:pt>
                <c:pt idx="3107">
                  <c:v>-1.08736384790944E-3</c:v>
                </c:pt>
                <c:pt idx="3108">
                  <c:v>-1.0873027943202199E-3</c:v>
                </c:pt>
                <c:pt idx="3109">
                  <c:v>-1.0872403002355601E-3</c:v>
                </c:pt>
                <c:pt idx="3110">
                  <c:v>-1.0871764983029599E-3</c:v>
                </c:pt>
                <c:pt idx="3111">
                  <c:v>-1.08711153098377E-3</c:v>
                </c:pt>
                <c:pt idx="3112">
                  <c:v>-1.08704554711759E-3</c:v>
                </c:pt>
                <c:pt idx="3113">
                  <c:v>-1.08697869856845E-3</c:v>
                </c:pt>
                <c:pt idx="3114">
                  <c:v>-1.0869111371408599E-3</c:v>
                </c:pt>
                <c:pt idx="3115">
                  <c:v>-1.08684301196716E-3</c:v>
                </c:pt>
                <c:pt idx="3116">
                  <c:v>-1.0867744676039701E-3</c:v>
                </c:pt>
                <c:pt idx="3117">
                  <c:v>-1.0867056430874399E-3</c:v>
                </c:pt>
                <c:pt idx="3118">
                  <c:v>-1.0866366721235599E-3</c:v>
                </c:pt>
                <c:pt idx="3119">
                  <c:v>-1.08656768439738E-3</c:v>
                </c:pt>
                <c:pt idx="3120">
                  <c:v>-1.0864988077001301E-3</c:v>
                </c:pt>
                <c:pt idx="3121">
                  <c:v>-1.0864301702883899E-3</c:v>
                </c:pt>
                <c:pt idx="3122">
                  <c:v>-1.08636190272821E-3</c:v>
                </c:pt>
                <c:pt idx="3123">
                  <c:v>-1.0862941385342999E-3</c:v>
                </c:pt>
                <c:pt idx="3124">
                  <c:v>-1.0862270132032501E-3</c:v>
                </c:pt>
                <c:pt idx="3125">
                  <c:v>-1.0861606616827399E-3</c:v>
                </c:pt>
                <c:pt idx="3126">
                  <c:v>-1.0860952147660099E-3</c:v>
                </c:pt>
                <c:pt idx="3127">
                  <c:v>-1.08603079520334E-3</c:v>
                </c:pt>
                <c:pt idx="3128">
                  <c:v>-1.0859675143828199E-3</c:v>
                </c:pt>
                <c:pt idx="3129">
                  <c:v>-1.0859054702440001E-3</c:v>
                </c:pt>
                <c:pt idx="3130">
                  <c:v>-1.0858447467283199E-3</c:v>
                </c:pt>
                <c:pt idx="3131">
                  <c:v>-1.0857854146611101E-3</c:v>
                </c:pt>
                <c:pt idx="3132">
                  <c:v>-1.0857275336265801E-3</c:v>
                </c:pt>
                <c:pt idx="3133">
                  <c:v>-1.08567115422363E-3</c:v>
                </c:pt>
                <c:pt idx="3134">
                  <c:v>-1.08561632010364E-3</c:v>
                </c:pt>
                <c:pt idx="3135">
                  <c:v>-1.0855630693608501E-3</c:v>
                </c:pt>
                <c:pt idx="3136">
                  <c:v>-1.08551143510598E-3</c:v>
                </c:pt>
                <c:pt idx="3137">
                  <c:v>-1.08546144531635E-3</c:v>
                </c:pt>
                <c:pt idx="3138">
                  <c:v>-1.0854131222531099E-3</c:v>
                </c:pt>
                <c:pt idx="3139">
                  <c:v>-1.0853664818192799E-3</c:v>
                </c:pt>
                <c:pt idx="3140">
                  <c:v>-1.08532153319717E-3</c:v>
                </c:pt>
                <c:pt idx="3141">
                  <c:v>-1.08527827897561E-3</c:v>
                </c:pt>
                <c:pt idx="3142">
                  <c:v>-1.08523671580774E-3</c:v>
                </c:pt>
                <c:pt idx="3143">
                  <c:v>-1.0851968354833601E-3</c:v>
                </c:pt>
                <c:pt idx="3144">
                  <c:v>-1.0851586261988199E-3</c:v>
                </c:pt>
                <c:pt idx="3145">
                  <c:v>-1.0851220737827601E-3</c:v>
                </c:pt>
                <c:pt idx="3146">
                  <c:v>-1.0850871626835101E-3</c:v>
                </c:pt>
                <c:pt idx="3147">
                  <c:v>-1.0850538766198001E-3</c:v>
                </c:pt>
                <c:pt idx="3148">
                  <c:v>-1.0850221989037599E-3</c:v>
                </c:pt>
                <c:pt idx="3149">
                  <c:v>-1.0849921125317299E-3</c:v>
                </c:pt>
                <c:pt idx="3150">
                  <c:v>-1.0849636001783001E-3</c:v>
                </c:pt>
                <c:pt idx="3151">
                  <c:v>-1.0849366442163999E-3</c:v>
                </c:pt>
                <c:pt idx="3152">
                  <c:v>-1.0849112268321399E-3</c:v>
                </c:pt>
                <c:pt idx="3153">
                  <c:v>-1.08488733023177E-3</c:v>
                </c:pt>
                <c:pt idx="3154">
                  <c:v>-1.0848649368777399E-3</c:v>
                </c:pt>
                <c:pt idx="3155">
                  <c:v>-1.0848440296610199E-3</c:v>
                </c:pt>
                <c:pt idx="3156">
                  <c:v>-1.08482459192166E-3</c:v>
                </c:pt>
                <c:pt idx="3157">
                  <c:v>-1.08480660725979E-3</c:v>
                </c:pt>
                <c:pt idx="3158">
                  <c:v>-1.0847900591144E-3</c:v>
                </c:pt>
                <c:pt idx="3159">
                  <c:v>-1.0847749301122101E-3</c:v>
                </c:pt>
                <c:pt idx="3160">
                  <c:v>-1.0847612011983E-3</c:v>
                </c:pt>
                <c:pt idx="3161">
                  <c:v>-1.0847488505585201E-3</c:v>
                </c:pt>
                <c:pt idx="3162">
                  <c:v>-1.08473785234476E-3</c:v>
                </c:pt>
                <c:pt idx="3163">
                  <c:v>-1.08472817522797E-3</c:v>
                </c:pt>
                <c:pt idx="3164">
                  <c:v>-1.08471978082979E-3</c:v>
                </c:pt>
                <c:pt idx="3165">
                  <c:v>-1.08471262211507E-3</c:v>
                </c:pt>
                <c:pt idx="3166">
                  <c:v>-1.0847066418501099E-3</c:v>
                </c:pt>
                <c:pt idx="3167">
                  <c:v>-1.08470177123735E-3</c:v>
                </c:pt>
                <c:pt idx="3168">
                  <c:v>-1.0846979288270499E-3</c:v>
                </c:pt>
                <c:pt idx="3169">
                  <c:v>-1.0846950197854401E-3</c:v>
                </c:pt>
                <c:pt idx="3170">
                  <c:v>-1.08469293558107E-3</c:v>
                </c:pt>
                <c:pt idx="3171">
                  <c:v>-1.0846915541395099E-3</c:v>
                </c:pt>
                <c:pt idx="3172">
                  <c:v>-1.08469074051386E-3</c:v>
                </c:pt>
                <c:pt idx="3173">
                  <c:v>-1.08469034811322E-3</c:v>
                </c:pt>
                <c:pt idx="3174">
                  <c:v>-1.0846902205134601E-3</c:v>
                </c:pt>
                <c:pt idx="3175">
                  <c:v>-1.08469019383477E-3</c:v>
                </c:pt>
                <c:pt idx="3176">
                  <c:v>-1.08469009961104E-3</c:v>
                </c:pt>
                <c:pt idx="3177">
                  <c:v>-1.08468976800622E-3</c:v>
                </c:pt>
                <c:pt idx="3178">
                  <c:v>-1.0846890311734601E-3</c:v>
                </c:pt>
                <c:pt idx="3179">
                  <c:v>-1.08468772652085E-3</c:v>
                </c:pt>
                <c:pt idx="3180">
                  <c:v>-1.0846856996545801E-3</c:v>
                </c:pt>
                <c:pt idx="3181">
                  <c:v>-1.0846828068133401E-3</c:v>
                </c:pt>
                <c:pt idx="3182">
                  <c:v>-1.08467891667044E-3</c:v>
                </c:pt>
                <c:pt idx="3183">
                  <c:v>-1.08467391144258E-3</c:v>
                </c:pt>
                <c:pt idx="3184">
                  <c:v>-1.0846676872949799E-3</c:v>
                </c:pt>
                <c:pt idx="3185">
                  <c:v>-1.08466015407201E-3</c:v>
                </c:pt>
                <c:pt idx="3186">
                  <c:v>-1.0846512344277299E-3</c:v>
                </c:pt>
                <c:pt idx="3187">
                  <c:v>-1.08464086250018E-3</c:v>
                </c:pt>
                <c:pt idx="3188">
                  <c:v>-1.0846289823669699E-3</c:v>
                </c:pt>
                <c:pt idx="3189">
                  <c:v>-1.0846155466146001E-3</c:v>
                </c:pt>
                <c:pt idx="3190">
                  <c:v>-1.0846005154036701E-3</c:v>
                </c:pt>
                <c:pt idx="3191">
                  <c:v>-1.08458385636835E-3</c:v>
                </c:pt>
                <c:pt idx="3192">
                  <c:v>-1.0845655455297501E-3</c:v>
                </c:pt>
                <c:pt idx="3193">
                  <c:v>-1.0845455691516799E-3</c:v>
                </c:pt>
                <c:pt idx="3194">
                  <c:v>-1.0845239261946E-3</c:v>
                </c:pt>
                <c:pt idx="3195">
                  <c:v>-1.0845006308172001E-3</c:v>
                </c:pt>
                <c:pt idx="3196">
                  <c:v>-1.0844757143123401E-3</c:v>
                </c:pt>
                <c:pt idx="3197">
                  <c:v>-1.08444922597378E-3</c:v>
                </c:pt>
                <c:pt idx="3198">
                  <c:v>-1.0844212326426E-3</c:v>
                </c:pt>
                <c:pt idx="3199">
                  <c:v>-1.08439181699935E-3</c:v>
                </c:pt>
                <c:pt idx="3200">
                  <c:v>-1.0843610749529499E-3</c:v>
                </c:pt>
                <c:pt idx="3201">
                  <c:v>-1.0843291126503101E-3</c:v>
                </c:pt>
                <c:pt idx="3202">
                  <c:v>-1.08429604364909E-3</c:v>
                </c:pt>
                <c:pt idx="3203">
                  <c:v>-1.0842619866725601E-3</c:v>
                </c:pt>
                <c:pt idx="3204">
                  <c:v>-1.08422706414558E-3</c:v>
                </c:pt>
                <c:pt idx="3205">
                  <c:v>-1.08419140147027E-3</c:v>
                </c:pt>
                <c:pt idx="3206">
                  <c:v>-1.08415512680333E-3</c:v>
                </c:pt>
                <c:pt idx="3207">
                  <c:v>-1.0841183709946801E-3</c:v>
                </c:pt>
                <c:pt idx="3208">
                  <c:v>-1.0840812673539901E-3</c:v>
                </c:pt>
                <c:pt idx="3209">
                  <c:v>-1.0840439510102001E-3</c:v>
                </c:pt>
                <c:pt idx="3210">
                  <c:v>-1.0840065577809299E-3</c:v>
                </c:pt>
                <c:pt idx="3211">
                  <c:v>-1.08396922262328E-3</c:v>
                </c:pt>
                <c:pt idx="3212">
                  <c:v>-1.0839320778508799E-3</c:v>
                </c:pt>
                <c:pt idx="3213">
                  <c:v>-1.08389525135126E-3</c:v>
                </c:pt>
                <c:pt idx="3214">
                  <c:v>-1.0838588650142001E-3</c:v>
                </c:pt>
                <c:pt idx="3215">
                  <c:v>-1.0838230335069999E-3</c:v>
                </c:pt>
                <c:pt idx="3216">
                  <c:v>-1.0837878634342201E-3</c:v>
                </c:pt>
                <c:pt idx="3217">
                  <c:v>-1.08375345282901E-3</c:v>
                </c:pt>
                <c:pt idx="3218">
                  <c:v>-1.0837198908672399E-3</c:v>
                </c:pt>
                <c:pt idx="3219">
                  <c:v>-1.0836872576853E-3</c:v>
                </c:pt>
                <c:pt idx="3220">
                  <c:v>-1.08365562421336E-3</c:v>
                </c:pt>
                <c:pt idx="3221">
                  <c:v>-1.0836250519926599E-3</c:v>
                </c:pt>
                <c:pt idx="3222">
                  <c:v>-1.08359559300461E-3</c:v>
                </c:pt>
                <c:pt idx="3223">
                  <c:v>-1.0835672895831E-3</c:v>
                </c:pt>
                <c:pt idx="3224">
                  <c:v>-1.0835401744938801E-3</c:v>
                </c:pt>
                <c:pt idx="3225">
                  <c:v>-1.0835142712501201E-3</c:v>
                </c:pt>
                <c:pt idx="3226">
                  <c:v>-1.0834895946988099E-3</c:v>
                </c:pt>
                <c:pt idx="3227">
                  <c:v>-1.08346615187267E-3</c:v>
                </c:pt>
                <c:pt idx="3228">
                  <c:v>-1.08344394307097E-3</c:v>
                </c:pt>
                <c:pt idx="3229">
                  <c:v>-1.08342296311327E-3</c:v>
                </c:pt>
                <c:pt idx="3230">
                  <c:v>-1.0834032027026001E-3</c:v>
                </c:pt>
                <c:pt idx="3231">
                  <c:v>-1.08338464983115E-3</c:v>
                </c:pt>
                <c:pt idx="3232">
                  <c:v>-1.08336729115767E-3</c:v>
                </c:pt>
                <c:pt idx="3233">
                  <c:v>-1.08335111327962E-3</c:v>
                </c:pt>
                <c:pt idx="3234">
                  <c:v>-1.0833361038187601E-3</c:v>
                </c:pt>
                <c:pt idx="3235">
                  <c:v>-1.08332225224075E-3</c:v>
                </c:pt>
                <c:pt idx="3236">
                  <c:v>-1.08330955034194E-3</c:v>
                </c:pt>
                <c:pt idx="3237">
                  <c:v>-1.0832979923587299E-3</c:v>
                </c:pt>
                <c:pt idx="3238">
                  <c:v>-1.08328757468232E-3</c:v>
                </c:pt>
                <c:pt idx="3239">
                  <c:v>-1.0832782951891401E-3</c:v>
                </c:pt>
                <c:pt idx="3240">
                  <c:v>-1.0832701522189099E-3</c:v>
                </c:pt>
                <c:pt idx="3241">
                  <c:v>-1.08326314325072E-3</c:v>
                </c:pt>
                <c:pt idx="3242">
                  <c:v>-1.0832572633433901E-3</c:v>
                </c:pt>
                <c:pt idx="3243">
                  <c:v>-1.08325250342674E-3</c:v>
                </c:pt>
                <c:pt idx="3244">
                  <c:v>-1.08324884855334E-3</c:v>
                </c:pt>
                <c:pt idx="3245">
                  <c:v>-1.0832462762457599E-3</c:v>
                </c:pt>
                <c:pt idx="3246">
                  <c:v>-1.0832447550912501E-3</c:v>
                </c:pt>
                <c:pt idx="3247">
                  <c:v>-1.083244243736E-3</c:v>
                </c:pt>
                <c:pt idx="3248">
                  <c:v>-1.0832446904067701E-3</c:v>
                </c:pt>
                <c:pt idx="3249">
                  <c:v>-1.0832460330383201E-3</c:v>
                </c:pt>
                <c:pt idx="3250">
                  <c:v>-1.0832482000187201E-3</c:v>
                </c:pt>
                <c:pt idx="3251">
                  <c:v>-1.08325111149447E-3</c:v>
                </c:pt>
                <c:pt idx="3252">
                  <c:v>-1.0832546811182799E-3</c:v>
                </c:pt>
                <c:pt idx="3253">
                  <c:v>-1.08325881808167E-3</c:v>
                </c:pt>
                <c:pt idx="3254">
                  <c:v>-1.0832634292548199E-3</c:v>
                </c:pt>
                <c:pt idx="3255">
                  <c:v>-1.0832684212487801E-3</c:v>
                </c:pt>
                <c:pt idx="3256">
                  <c:v>-1.0832737022170001E-3</c:v>
                </c:pt>
                <c:pt idx="3257">
                  <c:v>-1.08327918321976E-3</c:v>
                </c:pt>
                <c:pt idx="3258">
                  <c:v>-1.0832847789999499E-3</c:v>
                </c:pt>
                <c:pt idx="3259">
                  <c:v>-1.0832904080722401E-3</c:v>
                </c:pt>
                <c:pt idx="3260">
                  <c:v>-1.0832959921226999E-3</c:v>
                </c:pt>
                <c:pt idx="3261">
                  <c:v>-1.08330145484477E-3</c:v>
                </c:pt>
                <c:pt idx="3262">
                  <c:v>-1.0833067204737399E-3</c:v>
                </c:pt>
                <c:pt idx="3263">
                  <c:v>-1.0833117123833201E-3</c:v>
                </c:pt>
                <c:pt idx="3264">
                  <c:v>-1.08331635213328E-3</c:v>
                </c:pt>
                <c:pt idx="3265">
                  <c:v>-1.08332055928083E-3</c:v>
                </c:pt>
                <c:pt idx="3266">
                  <c:v>-1.0833242521017901E-3</c:v>
                </c:pt>
                <c:pt idx="3267">
                  <c:v>-1.08332734914912E-3</c:v>
                </c:pt>
                <c:pt idx="3268">
                  <c:v>-1.0833297713707701E-3</c:v>
                </c:pt>
                <c:pt idx="3269">
                  <c:v>-1.0833314443731E-3</c:v>
                </c:pt>
                <c:pt idx="3270">
                  <c:v>-1.0833323003923501E-3</c:v>
                </c:pt>
                <c:pt idx="3271">
                  <c:v>-1.0833322796269501E-3</c:v>
                </c:pt>
                <c:pt idx="3272">
                  <c:v>-1.08333133075692E-3</c:v>
                </c:pt>
                <c:pt idx="3273">
                  <c:v>-1.0833294106821301E-3</c:v>
                </c:pt>
                <c:pt idx="3274">
                  <c:v>-1.0833264836878601E-3</c:v>
                </c:pt>
                <c:pt idx="3275">
                  <c:v>-1.08332252035082E-3</c:v>
                </c:pt>
                <c:pt idx="3276">
                  <c:v>-1.08331749650842E-3</c:v>
                </c:pt>
                <c:pt idx="3277">
                  <c:v>-1.08331139254018E-3</c:v>
                </c:pt>
                <c:pt idx="3278">
                  <c:v>-1.0833041930780501E-3</c:v>
                </c:pt>
                <c:pt idx="3279">
                  <c:v>-1.0832958273047401E-3</c:v>
                </c:pt>
                <c:pt idx="3280">
                  <c:v>-1.0832860083867699E-3</c:v>
                </c:pt>
                <c:pt idx="3281">
                  <c:v>-1.0832748344641601E-3</c:v>
                </c:pt>
                <c:pt idx="3282">
                  <c:v>-1.0832623771364501E-3</c:v>
                </c:pt>
                <c:pt idx="3283">
                  <c:v>-1.0832486780876999E-3</c:v>
                </c:pt>
                <c:pt idx="3284">
                  <c:v>-1.0832337714545401E-3</c:v>
                </c:pt>
                <c:pt idx="3285">
                  <c:v>-1.0832176898512001E-3</c:v>
                </c:pt>
                <c:pt idx="3286">
                  <c:v>-1.0832004662249201E-3</c:v>
                </c:pt>
                <c:pt idx="3287">
                  <c:v>-1.0831821340072699E-3</c:v>
                </c:pt>
                <c:pt idx="3288">
                  <c:v>-1.08316272674681E-3</c:v>
                </c:pt>
                <c:pt idx="3289">
                  <c:v>-1.0831422776194899E-3</c:v>
                </c:pt>
                <c:pt idx="3290">
                  <c:v>-1.0831208189266001E-3</c:v>
                </c:pt>
                <c:pt idx="3291">
                  <c:v>-1.08309838162536E-3</c:v>
                </c:pt>
                <c:pt idx="3292">
                  <c:v>-1.08307499486762E-3</c:v>
                </c:pt>
                <c:pt idx="3293">
                  <c:v>-1.08305068546199E-3</c:v>
                </c:pt>
                <c:pt idx="3294">
                  <c:v>-1.08302547719292E-3</c:v>
                </c:pt>
                <c:pt idx="3295">
                  <c:v>-1.0829993900051901E-3</c:v>
                </c:pt>
                <c:pt idx="3296">
                  <c:v>-1.0829724391265901E-3</c:v>
                </c:pt>
                <c:pt idx="3297">
                  <c:v>-1.0829446342266499E-3</c:v>
                </c:pt>
                <c:pt idx="3298">
                  <c:v>-1.08291597870275E-3</c:v>
                </c:pt>
                <c:pt idx="3299">
                  <c:v>-1.0828864691682001E-3</c:v>
                </c:pt>
                <c:pt idx="3300">
                  <c:v>-1.0828560951994901E-3</c:v>
                </c:pt>
                <c:pt idx="3301">
                  <c:v>-1.08282483938617E-3</c:v>
                </c:pt>
                <c:pt idx="3302">
                  <c:v>-1.08279267771866E-3</c:v>
                </c:pt>
                <c:pt idx="3303">
                  <c:v>-1.08275958034008E-3</c:v>
                </c:pt>
                <c:pt idx="3304">
                  <c:v>-1.08272551267344E-3</c:v>
                </c:pt>
                <c:pt idx="3305">
                  <c:v>-1.0826904368987E-3</c:v>
                </c:pt>
                <c:pt idx="3306">
                  <c:v>-1.08265431372575E-3</c:v>
                </c:pt>
                <c:pt idx="3307">
                  <c:v>-1.08261710435337E-3</c:v>
                </c:pt>
                <c:pt idx="3308">
                  <c:v>-1.08257877252389E-3</c:v>
                </c:pt>
                <c:pt idx="3309">
                  <c:v>-1.08253928670459E-3</c:v>
                </c:pt>
                <c:pt idx="3310">
                  <c:v>-1.0824986185341799E-3</c:v>
                </c:pt>
                <c:pt idx="3311">
                  <c:v>-1.0824567367117401E-3</c:v>
                </c:pt>
                <c:pt idx="3312">
                  <c:v>-1.0824136187708E-3</c:v>
                </c:pt>
                <c:pt idx="3313">
                  <c:v>-1.0823692730303001E-3</c:v>
                </c:pt>
                <c:pt idx="3314">
                  <c:v>-1.08232373153765E-3</c:v>
                </c:pt>
                <c:pt idx="3315">
                  <c:v>-1.08227704232381E-3</c:v>
                </c:pt>
                <c:pt idx="3316">
                  <c:v>-1.0822292678517901E-3</c:v>
                </c:pt>
                <c:pt idx="3317">
                  <c:v>-1.0821804667744E-3</c:v>
                </c:pt>
                <c:pt idx="3318">
                  <c:v>-1.08213069068996E-3</c:v>
                </c:pt>
                <c:pt idx="3319">
                  <c:v>-1.08207999933689E-3</c:v>
                </c:pt>
                <c:pt idx="3320">
                  <c:v>-1.0820284640609701E-3</c:v>
                </c:pt>
                <c:pt idx="3321">
                  <c:v>-1.0819761645861699E-3</c:v>
                </c:pt>
                <c:pt idx="3322">
                  <c:v>-1.0819231854334601E-3</c:v>
                </c:pt>
                <c:pt idx="3323">
                  <c:v>-1.08186961196389E-3</c:v>
                </c:pt>
                <c:pt idx="3324">
                  <c:v>-1.08181552836612E-3</c:v>
                </c:pt>
                <c:pt idx="3325">
                  <c:v>-1.0817610170765601E-3</c:v>
                </c:pt>
                <c:pt idx="3326">
                  <c:v>-1.08170615915789E-3</c:v>
                </c:pt>
                <c:pt idx="3327">
                  <c:v>-1.0816510353655799E-3</c:v>
                </c:pt>
                <c:pt idx="3328">
                  <c:v>-1.0815957273880899E-3</c:v>
                </c:pt>
                <c:pt idx="3329">
                  <c:v>-1.0815403194150901E-3</c:v>
                </c:pt>
                <c:pt idx="3330">
                  <c:v>-1.0814848997398601E-3</c:v>
                </c:pt>
                <c:pt idx="3331">
                  <c:v>-1.08142956183954E-3</c:v>
                </c:pt>
                <c:pt idx="3332">
                  <c:v>-1.08137440463053E-3</c:v>
                </c:pt>
                <c:pt idx="3333">
                  <c:v>-1.08131953170019E-3</c:v>
                </c:pt>
                <c:pt idx="3334">
                  <c:v>-1.0812650495551799E-3</c:v>
                </c:pt>
                <c:pt idx="3335">
                  <c:v>-1.0812110651504899E-3</c:v>
                </c:pt>
                <c:pt idx="3336">
                  <c:v>-1.0811576830816801E-3</c:v>
                </c:pt>
                <c:pt idx="3337">
                  <c:v>-1.0811050028412101E-3</c:v>
                </c:pt>
                <c:pt idx="3338">
                  <c:v>-1.08105311646287E-3</c:v>
                </c:pt>
                <c:pt idx="3339">
                  <c:v>-1.0810021068123599E-3</c:v>
                </c:pt>
                <c:pt idx="3340">
                  <c:v>-1.08095204666152E-3</c:v>
                </c:pt>
                <c:pt idx="3341">
                  <c:v>-1.0809029985398501E-3</c:v>
                </c:pt>
                <c:pt idx="3342">
                  <c:v>-1.0808550152796601E-3</c:v>
                </c:pt>
                <c:pt idx="3343">
                  <c:v>-1.0808081410688499E-3</c:v>
                </c:pt>
                <c:pt idx="3344">
                  <c:v>-1.08076241271564E-3</c:v>
                </c:pt>
                <c:pt idx="3345">
                  <c:v>-1.08071786081898E-3</c:v>
                </c:pt>
                <c:pt idx="3346">
                  <c:v>-1.0806745106298999E-3</c:v>
                </c:pt>
                <c:pt idx="3347">
                  <c:v>-1.0806323825372801E-3</c:v>
                </c:pt>
                <c:pt idx="3348">
                  <c:v>-1.0805914922612E-3</c:v>
                </c:pt>
                <c:pt idx="3349">
                  <c:v>-1.0805518509219201E-3</c:v>
                </c:pt>
                <c:pt idx="3350">
                  <c:v>-1.0805134651505901E-3</c:v>
                </c:pt>
                <c:pt idx="3351">
                  <c:v>-1.0804763373682301E-3</c:v>
                </c:pt>
                <c:pt idx="3352">
                  <c:v>-1.08044046635877E-3</c:v>
                </c:pt>
                <c:pt idx="3353">
                  <c:v>-1.0804058481834E-3</c:v>
                </c:pt>
                <c:pt idx="3354">
                  <c:v>-1.08037247725982E-3</c:v>
                </c:pt>
                <c:pt idx="3355">
                  <c:v>-1.08034034740428E-3</c:v>
                </c:pt>
                <c:pt idx="3356">
                  <c:v>-1.08030945280306E-3</c:v>
                </c:pt>
                <c:pt idx="3357">
                  <c:v>-1.0802797888540101E-3</c:v>
                </c:pt>
                <c:pt idx="3358">
                  <c:v>-1.08025135275221E-3</c:v>
                </c:pt>
                <c:pt idx="3359">
                  <c:v>-1.0802241437923401E-3</c:v>
                </c:pt>
                <c:pt idx="3360">
                  <c:v>-1.0801981634996299E-3</c:v>
                </c:pt>
                <c:pt idx="3361">
                  <c:v>-1.0801734157407301E-3</c:v>
                </c:pt>
                <c:pt idx="3362">
                  <c:v>-1.0801499068953499E-3</c:v>
                </c:pt>
                <c:pt idx="3363">
                  <c:v>-1.0801276456320699E-3</c:v>
                </c:pt>
                <c:pt idx="3364">
                  <c:v>-1.0801066435789299E-3</c:v>
                </c:pt>
                <c:pt idx="3365">
                  <c:v>-1.0800869114985501E-3</c:v>
                </c:pt>
                <c:pt idx="3366">
                  <c:v>-1.0800684381254799E-3</c:v>
                </c:pt>
                <c:pt idx="3367">
                  <c:v>-1.08005123195722E-3</c:v>
                </c:pt>
                <c:pt idx="3368">
                  <c:v>-1.0800354116483799E-3</c:v>
                </c:pt>
                <c:pt idx="3369">
                  <c:v>-1.0800210772240199E-3</c:v>
                </c:pt>
                <c:pt idx="3370">
                  <c:v>-1.08000817978021E-3</c:v>
                </c:pt>
                <c:pt idx="3371">
                  <c:v>-1.0799966047184699E-3</c:v>
                </c:pt>
                <c:pt idx="3372">
                  <c:v>-1.0799862994317799E-3</c:v>
                </c:pt>
                <c:pt idx="3373">
                  <c:v>-1.0799773361478201E-3</c:v>
                </c:pt>
                <c:pt idx="3374">
                  <c:v>-1.0799697850859299E-3</c:v>
                </c:pt>
                <c:pt idx="3375">
                  <c:v>-1.0799636461411299E-3</c:v>
                </c:pt>
                <c:pt idx="3376">
                  <c:v>-1.07995888839359E-3</c:v>
                </c:pt>
                <c:pt idx="3377">
                  <c:v>-1.07995546001085E-3</c:v>
                </c:pt>
                <c:pt idx="3378">
                  <c:v>-1.0799532899504599E-3</c:v>
                </c:pt>
                <c:pt idx="3379">
                  <c:v>-1.0799522535560901E-3</c:v>
                </c:pt>
                <c:pt idx="3380">
                  <c:v>-1.07995223030201E-3</c:v>
                </c:pt>
                <c:pt idx="3381">
                  <c:v>-1.07995325352102E-3</c:v>
                </c:pt>
                <c:pt idx="3382">
                  <c:v>-1.0799553495074001E-3</c:v>
                </c:pt>
                <c:pt idx="3383">
                  <c:v>-1.0799583656362099E-3</c:v>
                </c:pt>
                <c:pt idx="3384">
                  <c:v>-1.0799620672616501E-3</c:v>
                </c:pt>
                <c:pt idx="3385">
                  <c:v>-1.07996629535635E-3</c:v>
                </c:pt>
                <c:pt idx="3386">
                  <c:v>-1.0799710133893999E-3</c:v>
                </c:pt>
                <c:pt idx="3387">
                  <c:v>-1.0799760832600801E-3</c:v>
                </c:pt>
                <c:pt idx="3388">
                  <c:v>-1.0799813082132601E-3</c:v>
                </c:pt>
                <c:pt idx="3389">
                  <c:v>-1.07998667271996E-3</c:v>
                </c:pt>
                <c:pt idx="3390">
                  <c:v>-1.07999212863539E-3</c:v>
                </c:pt>
                <c:pt idx="3391">
                  <c:v>-1.0799974624978201E-3</c:v>
                </c:pt>
                <c:pt idx="3392">
                  <c:v>-1.08000237034087E-3</c:v>
                </c:pt>
                <c:pt idx="3393">
                  <c:v>-1.08000653785408E-3</c:v>
                </c:pt>
                <c:pt idx="3394">
                  <c:v>-1.0800099201854899E-3</c:v>
                </c:pt>
                <c:pt idx="3395">
                  <c:v>-1.08001267658195E-3</c:v>
                </c:pt>
                <c:pt idx="3396">
                  <c:v>-1.08001475780397E-3</c:v>
                </c:pt>
                <c:pt idx="3397">
                  <c:v>-1.08001590096098E-3</c:v>
                </c:pt>
                <c:pt idx="3398">
                  <c:v>-1.0800157231713201E-3</c:v>
                </c:pt>
                <c:pt idx="3399">
                  <c:v>-1.0800140604775199E-3</c:v>
                </c:pt>
                <c:pt idx="3400">
                  <c:v>-1.0800111371236599E-3</c:v>
                </c:pt>
                <c:pt idx="3401">
                  <c:v>-1.0800070732124201E-3</c:v>
                </c:pt>
                <c:pt idx="3402">
                  <c:v>-1.08000165860719E-3</c:v>
                </c:pt>
                <c:pt idx="3403">
                  <c:v>-1.0799945305718401E-3</c:v>
                </c:pt>
                <c:pt idx="3404">
                  <c:v>-1.07998558316779E-3</c:v>
                </c:pt>
                <c:pt idx="3405">
                  <c:v>-1.0799750381389401E-3</c:v>
                </c:pt>
                <c:pt idx="3406">
                  <c:v>-1.0799629532295899E-3</c:v>
                </c:pt>
                <c:pt idx="3407">
                  <c:v>-1.0799491830469901E-3</c:v>
                </c:pt>
                <c:pt idx="3408">
                  <c:v>-1.0799337696948399E-3</c:v>
                </c:pt>
                <c:pt idx="3409">
                  <c:v>-1.07991667121345E-3</c:v>
                </c:pt>
                <c:pt idx="3410">
                  <c:v>-1.07989782718781E-3</c:v>
                </c:pt>
                <c:pt idx="3411">
                  <c:v>-1.0798776714453901E-3</c:v>
                </c:pt>
                <c:pt idx="3412">
                  <c:v>-1.0798563344088801E-3</c:v>
                </c:pt>
                <c:pt idx="3413">
                  <c:v>-1.0798335885660599E-3</c:v>
                </c:pt>
                <c:pt idx="3414">
                  <c:v>-1.07980965611156E-3</c:v>
                </c:pt>
                <c:pt idx="3415">
                  <c:v>-1.0797847047129901E-3</c:v>
                </c:pt>
                <c:pt idx="3416">
                  <c:v>-1.07975863192974E-3</c:v>
                </c:pt>
                <c:pt idx="3417">
                  <c:v>-1.0797315676208401E-3</c:v>
                </c:pt>
                <c:pt idx="3418">
                  <c:v>-1.07970354425302E-3</c:v>
                </c:pt>
                <c:pt idx="3419">
                  <c:v>-1.0796743653560699E-3</c:v>
                </c:pt>
                <c:pt idx="3420">
                  <c:v>-1.07964396415229E-3</c:v>
                </c:pt>
                <c:pt idx="3421">
                  <c:v>-1.07961260867273E-3</c:v>
                </c:pt>
                <c:pt idx="3422">
                  <c:v>-1.0795803543629499E-3</c:v>
                </c:pt>
                <c:pt idx="3423">
                  <c:v>-1.0795467941660799E-3</c:v>
                </c:pt>
                <c:pt idx="3424">
                  <c:v>-1.0795120001214601E-3</c:v>
                </c:pt>
                <c:pt idx="3425">
                  <c:v>-1.0794762508171401E-3</c:v>
                </c:pt>
                <c:pt idx="3426">
                  <c:v>-1.07943958385889E-3</c:v>
                </c:pt>
                <c:pt idx="3427">
                  <c:v>-1.07940207795928E-3</c:v>
                </c:pt>
                <c:pt idx="3428">
                  <c:v>-1.0793639500419499E-3</c:v>
                </c:pt>
                <c:pt idx="3429">
                  <c:v>-1.0793254568932399E-3</c:v>
                </c:pt>
                <c:pt idx="3430">
                  <c:v>-1.0792869052570399E-3</c:v>
                </c:pt>
                <c:pt idx="3431">
                  <c:v>-1.0792483504835401E-3</c:v>
                </c:pt>
                <c:pt idx="3432">
                  <c:v>-1.0792097938754699E-3</c:v>
                </c:pt>
                <c:pt idx="3433">
                  <c:v>-1.07917139338074E-3</c:v>
                </c:pt>
                <c:pt idx="3434">
                  <c:v>-1.0791332745999399E-3</c:v>
                </c:pt>
                <c:pt idx="3435">
                  <c:v>-1.0790955516128699E-3</c:v>
                </c:pt>
                <c:pt idx="3436">
                  <c:v>-1.07905830013049E-3</c:v>
                </c:pt>
                <c:pt idx="3437">
                  <c:v>-1.0790215558314101E-3</c:v>
                </c:pt>
                <c:pt idx="3438">
                  <c:v>-1.07898534919404E-3</c:v>
                </c:pt>
                <c:pt idx="3439">
                  <c:v>-1.0789496298513599E-3</c:v>
                </c:pt>
                <c:pt idx="3440">
                  <c:v>-1.0789143169697799E-3</c:v>
                </c:pt>
                <c:pt idx="3441">
                  <c:v>-1.07887966651179E-3</c:v>
                </c:pt>
                <c:pt idx="3442">
                  <c:v>-1.0788458294297299E-3</c:v>
                </c:pt>
                <c:pt idx="3443">
                  <c:v>-1.07881263281935E-3</c:v>
                </c:pt>
                <c:pt idx="3444">
                  <c:v>-1.07877987203765E-3</c:v>
                </c:pt>
                <c:pt idx="3445">
                  <c:v>-1.0787476176900501E-3</c:v>
                </c:pt>
                <c:pt idx="3446">
                  <c:v>-1.07871617642226E-3</c:v>
                </c:pt>
                <c:pt idx="3447">
                  <c:v>-1.0786854123137101E-3</c:v>
                </c:pt>
                <c:pt idx="3448">
                  <c:v>-1.07865549896334E-3</c:v>
                </c:pt>
                <c:pt idx="3449">
                  <c:v>-1.07862657245318E-3</c:v>
                </c:pt>
                <c:pt idx="3450">
                  <c:v>-1.0785983393467001E-3</c:v>
                </c:pt>
                <c:pt idx="3451">
                  <c:v>-1.07857091558587E-3</c:v>
                </c:pt>
                <c:pt idx="3452">
                  <c:v>-1.0785445400364E-3</c:v>
                </c:pt>
                <c:pt idx="3453">
                  <c:v>-1.0785190988891701E-3</c:v>
                </c:pt>
                <c:pt idx="3454">
                  <c:v>-1.0784946735429399E-3</c:v>
                </c:pt>
                <c:pt idx="3455">
                  <c:v>-1.0784712933062501E-3</c:v>
                </c:pt>
                <c:pt idx="3456">
                  <c:v>-1.07844849613607E-3</c:v>
                </c:pt>
                <c:pt idx="3457">
                  <c:v>-1.0784261737220001E-3</c:v>
                </c:pt>
                <c:pt idx="3458">
                  <c:v>-1.07840466037815E-3</c:v>
                </c:pt>
                <c:pt idx="3459">
                  <c:v>-1.07838383379563E-3</c:v>
                </c:pt>
                <c:pt idx="3460">
                  <c:v>-1.0783633045330699E-3</c:v>
                </c:pt>
                <c:pt idx="3461">
                  <c:v>-1.0783432632586901E-3</c:v>
                </c:pt>
                <c:pt idx="3462">
                  <c:v>-1.0783242528588999E-3</c:v>
                </c:pt>
                <c:pt idx="3463">
                  <c:v>-1.07830613083586E-3</c:v>
                </c:pt>
                <c:pt idx="3464">
                  <c:v>-1.0782882872650099E-3</c:v>
                </c:pt>
                <c:pt idx="3465">
                  <c:v>-1.07827074525368E-3</c:v>
                </c:pt>
                <c:pt idx="3466">
                  <c:v>-1.0782539497009101E-3</c:v>
                </c:pt>
                <c:pt idx="3467">
                  <c:v>-1.0782382813498E-3</c:v>
                </c:pt>
                <c:pt idx="3468">
                  <c:v>-1.0782235247202101E-3</c:v>
                </c:pt>
                <c:pt idx="3469">
                  <c:v>-1.07820921213004E-3</c:v>
                </c:pt>
                <c:pt idx="3470">
                  <c:v>-1.0781953857626099E-3</c:v>
                </c:pt>
                <c:pt idx="3471">
                  <c:v>-1.0781821341837501E-3</c:v>
                </c:pt>
                <c:pt idx="3472">
                  <c:v>-1.07816951412761E-3</c:v>
                </c:pt>
                <c:pt idx="3473">
                  <c:v>-1.0781575293038099E-3</c:v>
                </c:pt>
                <c:pt idx="3474">
                  <c:v>-1.0781459475757999E-3</c:v>
                </c:pt>
                <c:pt idx="3475">
                  <c:v>-1.0781347093335599E-3</c:v>
                </c:pt>
                <c:pt idx="3476">
                  <c:v>-1.07812377325048E-3</c:v>
                </c:pt>
                <c:pt idx="3477">
                  <c:v>-1.0781130549543201E-3</c:v>
                </c:pt>
                <c:pt idx="3478">
                  <c:v>-1.0781025254687699E-3</c:v>
                </c:pt>
                <c:pt idx="3479">
                  <c:v>-1.0780921862964001E-3</c:v>
                </c:pt>
                <c:pt idx="3480">
                  <c:v>-1.07808213355384E-3</c:v>
                </c:pt>
                <c:pt idx="3481">
                  <c:v>-1.0780723871509201E-3</c:v>
                </c:pt>
                <c:pt idx="3482">
                  <c:v>-1.0780625134084801E-3</c:v>
                </c:pt>
                <c:pt idx="3483">
                  <c:v>-1.0780522067100199E-3</c:v>
                </c:pt>
                <c:pt idx="3484">
                  <c:v>-1.07804152820294E-3</c:v>
                </c:pt>
                <c:pt idx="3485">
                  <c:v>-1.07803050934088E-3</c:v>
                </c:pt>
                <c:pt idx="3486">
                  <c:v>-1.0780191600196099E-3</c:v>
                </c:pt>
                <c:pt idx="3487">
                  <c:v>-1.0780074811379799E-3</c:v>
                </c:pt>
                <c:pt idx="3488">
                  <c:v>-1.07799534467975E-3</c:v>
                </c:pt>
                <c:pt idx="3489">
                  <c:v>-1.07798253753204E-3</c:v>
                </c:pt>
                <c:pt idx="3490">
                  <c:v>-1.0779689490567801E-3</c:v>
                </c:pt>
                <c:pt idx="3491">
                  <c:v>-1.07795457699306E-3</c:v>
                </c:pt>
                <c:pt idx="3492">
                  <c:v>-1.0779394852902301E-3</c:v>
                </c:pt>
                <c:pt idx="3493">
                  <c:v>-1.0779238060298301E-3</c:v>
                </c:pt>
                <c:pt idx="3494">
                  <c:v>-1.0779076528924501E-3</c:v>
                </c:pt>
                <c:pt idx="3495">
                  <c:v>-1.0778910173792301E-3</c:v>
                </c:pt>
                <c:pt idx="3496">
                  <c:v>-1.0778739706114901E-3</c:v>
                </c:pt>
                <c:pt idx="3497">
                  <c:v>-1.0778567087460201E-3</c:v>
                </c:pt>
                <c:pt idx="3498">
                  <c:v>-1.0778391126594999E-3</c:v>
                </c:pt>
                <c:pt idx="3499">
                  <c:v>-1.0778211634266299E-3</c:v>
                </c:pt>
                <c:pt idx="3500">
                  <c:v>-1.0778030949766899E-3</c:v>
                </c:pt>
                <c:pt idx="3501">
                  <c:v>-1.0777851124527101E-3</c:v>
                </c:pt>
                <c:pt idx="3502">
                  <c:v>-1.0777673572877899E-3</c:v>
                </c:pt>
                <c:pt idx="3503">
                  <c:v>-1.07774995559109E-3</c:v>
                </c:pt>
                <c:pt idx="3504">
                  <c:v>-1.07773307853648E-3</c:v>
                </c:pt>
                <c:pt idx="3505">
                  <c:v>-1.0777169561297999E-3</c:v>
                </c:pt>
                <c:pt idx="3506">
                  <c:v>-1.0777017858310701E-3</c:v>
                </c:pt>
                <c:pt idx="3507">
                  <c:v>-1.0776875590716301E-3</c:v>
                </c:pt>
                <c:pt idx="3508">
                  <c:v>-1.0776743491001401E-3</c:v>
                </c:pt>
                <c:pt idx="3509">
                  <c:v>-1.0776625796664601E-3</c:v>
                </c:pt>
                <c:pt idx="3510">
                  <c:v>-1.07765238283932E-3</c:v>
                </c:pt>
                <c:pt idx="3511">
                  <c:v>-1.0776437359282501E-3</c:v>
                </c:pt>
                <c:pt idx="3512">
                  <c:v>-1.0776366713176201E-3</c:v>
                </c:pt>
                <c:pt idx="3513">
                  <c:v>-1.07763123608362E-3</c:v>
                </c:pt>
                <c:pt idx="3514">
                  <c:v>-1.0776274249307599E-3</c:v>
                </c:pt>
                <c:pt idx="3515">
                  <c:v>-1.07762519707937E-3</c:v>
                </c:pt>
                <c:pt idx="3516">
                  <c:v>-1.07762451650969E-3</c:v>
                </c:pt>
                <c:pt idx="3517">
                  <c:v>-1.0776253768843399E-3</c:v>
                </c:pt>
                <c:pt idx="3518">
                  <c:v>-1.07762780776703E-3</c:v>
                </c:pt>
                <c:pt idx="3519">
                  <c:v>-1.07763184844771E-3</c:v>
                </c:pt>
                <c:pt idx="3520">
                  <c:v>-1.07763749642656E-3</c:v>
                </c:pt>
                <c:pt idx="3521">
                  <c:v>-1.0776446911094999E-3</c:v>
                </c:pt>
                <c:pt idx="3522">
                  <c:v>-1.0776533416448099E-3</c:v>
                </c:pt>
                <c:pt idx="3523">
                  <c:v>-1.0776633654954E-3</c:v>
                </c:pt>
                <c:pt idx="3524">
                  <c:v>-1.07767470534429E-3</c:v>
                </c:pt>
                <c:pt idx="3525">
                  <c:v>-1.07768712383777E-3</c:v>
                </c:pt>
                <c:pt idx="3526">
                  <c:v>-1.0777003194601901E-3</c:v>
                </c:pt>
                <c:pt idx="3527">
                  <c:v>-1.0777143194382001E-3</c:v>
                </c:pt>
                <c:pt idx="3528">
                  <c:v>-1.07772886985386E-3</c:v>
                </c:pt>
                <c:pt idx="3529">
                  <c:v>-1.0777435733868299E-3</c:v>
                </c:pt>
                <c:pt idx="3530">
                  <c:v>-1.07775804178722E-3</c:v>
                </c:pt>
                <c:pt idx="3531">
                  <c:v>-1.0777719602866899E-3</c:v>
                </c:pt>
                <c:pt idx="3532">
                  <c:v>-1.07778508158869E-3</c:v>
                </c:pt>
                <c:pt idx="3533">
                  <c:v>-1.07779716096062E-3</c:v>
                </c:pt>
                <c:pt idx="3534">
                  <c:v>-1.0778078438390801E-3</c:v>
                </c:pt>
                <c:pt idx="3535">
                  <c:v>-1.07781661927111E-3</c:v>
                </c:pt>
                <c:pt idx="3536">
                  <c:v>-1.07782277538249E-3</c:v>
                </c:pt>
                <c:pt idx="3537">
                  <c:v>-1.0778259877017801E-3</c:v>
                </c:pt>
                <c:pt idx="3538">
                  <c:v>-1.0778261543786E-3</c:v>
                </c:pt>
                <c:pt idx="3539">
                  <c:v>-1.0778228421648201E-3</c:v>
                </c:pt>
                <c:pt idx="3540">
                  <c:v>-1.0778155878029699E-3</c:v>
                </c:pt>
                <c:pt idx="3541">
                  <c:v>-1.07780389030476E-3</c:v>
                </c:pt>
                <c:pt idx="3542">
                  <c:v>-1.07778723296975E-3</c:v>
                </c:pt>
                <c:pt idx="3543">
                  <c:v>-1.07776519833156E-3</c:v>
                </c:pt>
                <c:pt idx="3544">
                  <c:v>-1.07773732863934E-3</c:v>
                </c:pt>
                <c:pt idx="3545">
                  <c:v>-1.0777034612371901E-3</c:v>
                </c:pt>
                <c:pt idx="3546">
                  <c:v>-1.0776636204242399E-3</c:v>
                </c:pt>
                <c:pt idx="3547">
                  <c:v>-1.07761740583666E-3</c:v>
                </c:pt>
                <c:pt idx="3548">
                  <c:v>-1.07756444838226E-3</c:v>
                </c:pt>
                <c:pt idx="3549">
                  <c:v>-1.07750451171578E-3</c:v>
                </c:pt>
                <c:pt idx="3550">
                  <c:v>-1.07743765089779E-3</c:v>
                </c:pt>
                <c:pt idx="3551">
                  <c:v>-1.0773639853657801E-3</c:v>
                </c:pt>
                <c:pt idx="3552">
                  <c:v>-1.07728366539176E-3</c:v>
                </c:pt>
                <c:pt idx="3553">
                  <c:v>-1.07719725404497E-3</c:v>
                </c:pt>
                <c:pt idx="3554">
                  <c:v>-1.0771048833190301E-3</c:v>
                </c:pt>
                <c:pt idx="3555">
                  <c:v>-1.0770068281087399E-3</c:v>
                </c:pt>
                <c:pt idx="3556">
                  <c:v>-1.0769036587641599E-3</c:v>
                </c:pt>
                <c:pt idx="3557">
                  <c:v>-1.0767961348267299E-3</c:v>
                </c:pt>
                <c:pt idx="3558">
                  <c:v>-1.0766847338028499E-3</c:v>
                </c:pt>
                <c:pt idx="3559">
                  <c:v>-1.0765703920365599E-3</c:v>
                </c:pt>
                <c:pt idx="3560">
                  <c:v>-1.0764540589101601E-3</c:v>
                </c:pt>
                <c:pt idx="3561">
                  <c:v>-1.07633668872336E-3</c:v>
                </c:pt>
                <c:pt idx="3562">
                  <c:v>-1.07621939621449E-3</c:v>
                </c:pt>
                <c:pt idx="3563">
                  <c:v>-1.0761030670466899E-3</c:v>
                </c:pt>
                <c:pt idx="3564">
                  <c:v>-1.0759884354461799E-3</c:v>
                </c:pt>
                <c:pt idx="3565">
                  <c:v>-1.07587707219477E-3</c:v>
                </c:pt>
                <c:pt idx="3566">
                  <c:v>-1.0757701995273701E-3</c:v>
                </c:pt>
                <c:pt idx="3567">
                  <c:v>-1.07566896860196E-3</c:v>
                </c:pt>
                <c:pt idx="3568">
                  <c:v>-1.07557412326848E-3</c:v>
                </c:pt>
                <c:pt idx="3569">
                  <c:v>-1.07548595803431E-3</c:v>
                </c:pt>
                <c:pt idx="3570">
                  <c:v>-1.0754054316298601E-3</c:v>
                </c:pt>
                <c:pt idx="3571">
                  <c:v>-1.07533370766469E-3</c:v>
                </c:pt>
                <c:pt idx="3572">
                  <c:v>-1.0752711511616501E-3</c:v>
                </c:pt>
                <c:pt idx="3573">
                  <c:v>-1.07521776724259E-3</c:v>
                </c:pt>
                <c:pt idx="3574">
                  <c:v>-1.0751737020599499E-3</c:v>
                </c:pt>
                <c:pt idx="3575">
                  <c:v>-1.07513978996611E-3</c:v>
                </c:pt>
                <c:pt idx="3576">
                  <c:v>-1.0751157384537801E-3</c:v>
                </c:pt>
                <c:pt idx="3577">
                  <c:v>-1.0751008734938799E-3</c:v>
                </c:pt>
                <c:pt idx="3578">
                  <c:v>-1.0750946319778201E-3</c:v>
                </c:pt>
                <c:pt idx="3579">
                  <c:v>-1.07509569591243E-3</c:v>
                </c:pt>
                <c:pt idx="3580">
                  <c:v>-1.0751000580086301E-3</c:v>
                </c:pt>
                <c:pt idx="3581">
                  <c:v>-1.0751062969905001E-3</c:v>
                </c:pt>
                <c:pt idx="3582">
                  <c:v>-1.0751145321847399E-3</c:v>
                </c:pt>
                <c:pt idx="3583">
                  <c:v>-1.0751250526936701E-3</c:v>
                </c:pt>
                <c:pt idx="3584">
                  <c:v>-1.0751379214413799E-3</c:v>
                </c:pt>
                <c:pt idx="3585">
                  <c:v>-1.07515318055914E-3</c:v>
                </c:pt>
                <c:pt idx="3586">
                  <c:v>-1.0751708694733801E-3</c:v>
                </c:pt>
                <c:pt idx="3587">
                  <c:v>-1.0751910179375001E-3</c:v>
                </c:pt>
                <c:pt idx="3588">
                  <c:v>-1.0752136005630899E-3</c:v>
                </c:pt>
                <c:pt idx="3589">
                  <c:v>-1.0752385678797099E-3</c:v>
                </c:pt>
                <c:pt idx="3590">
                  <c:v>-1.0752658619075E-3</c:v>
                </c:pt>
                <c:pt idx="3591">
                  <c:v>-1.0752954070090701E-3</c:v>
                </c:pt>
                <c:pt idx="3592">
                  <c:v>-1.0753271091128501E-3</c:v>
                </c:pt>
                <c:pt idx="3593">
                  <c:v>-1.0753608725365101E-3</c:v>
                </c:pt>
                <c:pt idx="3594">
                  <c:v>-1.0753965975354501E-3</c:v>
                </c:pt>
                <c:pt idx="3595">
                  <c:v>-1.0754341533944401E-3</c:v>
                </c:pt>
                <c:pt idx="3596">
                  <c:v>-1.0754733947027E-3</c:v>
                </c:pt>
                <c:pt idx="3597">
                  <c:v>-1.07551422619331E-3</c:v>
                </c:pt>
                <c:pt idx="3598">
                  <c:v>-1.0755566133915601E-3</c:v>
                </c:pt>
                <c:pt idx="3599">
                  <c:v>-1.07560051787043E-3</c:v>
                </c:pt>
                <c:pt idx="3600">
                  <c:v>-1.07564584830692E-3</c:v>
                </c:pt>
                <c:pt idx="3601">
                  <c:v>-1.0756924583548899E-3</c:v>
                </c:pt>
                <c:pt idx="3602">
                  <c:v>-1.0757401755080601E-3</c:v>
                </c:pt>
                <c:pt idx="3603">
                  <c:v>-1.0757888502989201E-3</c:v>
                </c:pt>
                <c:pt idx="3604">
                  <c:v>-1.07583837584579E-3</c:v>
                </c:pt>
                <c:pt idx="3605">
                  <c:v>-1.0758886392439799E-3</c:v>
                </c:pt>
                <c:pt idx="3606">
                  <c:v>-1.07593946829387E-3</c:v>
                </c:pt>
                <c:pt idx="3607">
                  <c:v>-1.07599066431206E-3</c:v>
                </c:pt>
                <c:pt idx="3608">
                  <c:v>-1.0760420772078199E-3</c:v>
                </c:pt>
                <c:pt idx="3609">
                  <c:v>-1.0760936101216301E-3</c:v>
                </c:pt>
                <c:pt idx="3610">
                  <c:v>-1.0761451733972E-3</c:v>
                </c:pt>
                <c:pt idx="3611">
                  <c:v>-1.0761966684620799E-3</c:v>
                </c:pt>
                <c:pt idx="3612">
                  <c:v>-1.07624799015856E-3</c:v>
                </c:pt>
                <c:pt idx="3613">
                  <c:v>-1.07629901913353E-3</c:v>
                </c:pt>
                <c:pt idx="3614">
                  <c:v>-1.07634961926487E-3</c:v>
                </c:pt>
                <c:pt idx="3615">
                  <c:v>-1.0763996600888701E-3</c:v>
                </c:pt>
                <c:pt idx="3616">
                  <c:v>-1.07644905570228E-3</c:v>
                </c:pt>
                <c:pt idx="3617">
                  <c:v>-1.07649778135905E-3</c:v>
                </c:pt>
                <c:pt idx="3618">
                  <c:v>-1.0765458421272201E-3</c:v>
                </c:pt>
                <c:pt idx="3619">
                  <c:v>-1.07659321974319E-3</c:v>
                </c:pt>
                <c:pt idx="3620">
                  <c:v>-1.07663985094137E-3</c:v>
                </c:pt>
                <c:pt idx="3621">
                  <c:v>-1.0766856497160899E-3</c:v>
                </c:pt>
                <c:pt idx="3622">
                  <c:v>-1.0767305489460201E-3</c:v>
                </c:pt>
                <c:pt idx="3623">
                  <c:v>-1.07677452882433E-3</c:v>
                </c:pt>
                <c:pt idx="3624">
                  <c:v>-1.0768176119682E-3</c:v>
                </c:pt>
                <c:pt idx="3625">
                  <c:v>-1.076859851915E-3</c:v>
                </c:pt>
                <c:pt idx="3626">
                  <c:v>-1.0769013206108099E-3</c:v>
                </c:pt>
                <c:pt idx="3627">
                  <c:v>-1.07694206500547E-3</c:v>
                </c:pt>
                <c:pt idx="3628">
                  <c:v>-1.0769820794047701E-3</c:v>
                </c:pt>
                <c:pt idx="3629">
                  <c:v>-1.07702134796737E-3</c:v>
                </c:pt>
                <c:pt idx="3630">
                  <c:v>-1.0770598987277101E-3</c:v>
                </c:pt>
                <c:pt idx="3631">
                  <c:v>-1.0770978018056401E-3</c:v>
                </c:pt>
                <c:pt idx="3632">
                  <c:v>-1.07713512580293E-3</c:v>
                </c:pt>
                <c:pt idx="3633">
                  <c:v>-1.0771719054019099E-3</c:v>
                </c:pt>
                <c:pt idx="3634">
                  <c:v>-1.0772081543904001E-3</c:v>
                </c:pt>
                <c:pt idx="3635">
                  <c:v>-1.07724389764212E-3</c:v>
                </c:pt>
                <c:pt idx="3636">
                  <c:v>-1.07727918386442E-3</c:v>
                </c:pt>
                <c:pt idx="3637">
                  <c:v>-1.0773140811980401E-3</c:v>
                </c:pt>
                <c:pt idx="3638">
                  <c:v>-1.0773486449303399E-3</c:v>
                </c:pt>
                <c:pt idx="3639">
                  <c:v>-1.0773828741874299E-3</c:v>
                </c:pt>
                <c:pt idx="3640">
                  <c:v>-1.07741673559385E-3</c:v>
                </c:pt>
                <c:pt idx="3641">
                  <c:v>-1.07745023835524E-3</c:v>
                </c:pt>
                <c:pt idx="3642">
                  <c:v>-1.0774834367210499E-3</c:v>
                </c:pt>
                <c:pt idx="3643">
                  <c:v>-1.0775163471487799E-3</c:v>
                </c:pt>
                <c:pt idx="3644">
                  <c:v>-1.07754891920146E-3</c:v>
                </c:pt>
                <c:pt idx="3645">
                  <c:v>-1.0775811005933199E-3</c:v>
                </c:pt>
                <c:pt idx="3646">
                  <c:v>-1.0776128445899799E-3</c:v>
                </c:pt>
                <c:pt idx="3647">
                  <c:v>-1.0776440217862E-3</c:v>
                </c:pt>
                <c:pt idx="3648">
                  <c:v>-1.0776744590782501E-3</c:v>
                </c:pt>
                <c:pt idx="3649">
                  <c:v>-1.07770416864343E-3</c:v>
                </c:pt>
                <c:pt idx="3650">
                  <c:v>-1.0777334532898399E-3</c:v>
                </c:pt>
                <c:pt idx="3651">
                  <c:v>-1.07776272365352E-3</c:v>
                </c:pt>
                <c:pt idx="3652">
                  <c:v>-1.0777922784416299E-3</c:v>
                </c:pt>
                <c:pt idx="3653">
                  <c:v>-1.0778222463642599E-3</c:v>
                </c:pt>
                <c:pt idx="3654">
                  <c:v>-1.0778526365523801E-3</c:v>
                </c:pt>
                <c:pt idx="3655">
                  <c:v>-1.07788341508285E-3</c:v>
                </c:pt>
                <c:pt idx="3656">
                  <c:v>-1.07791456599093E-3</c:v>
                </c:pt>
                <c:pt idx="3657">
                  <c:v>-1.07794611475336E-3</c:v>
                </c:pt>
                <c:pt idx="3658">
                  <c:v>-1.07797812204408E-3</c:v>
                </c:pt>
                <c:pt idx="3659">
                  <c:v>-1.07801066985856E-3</c:v>
                </c:pt>
                <c:pt idx="3660">
                  <c:v>-1.0780438525192001E-3</c:v>
                </c:pt>
                <c:pt idx="3661">
                  <c:v>-1.07807777116537E-3</c:v>
                </c:pt>
                <c:pt idx="3662">
                  <c:v>-1.0781125287101E-3</c:v>
                </c:pt>
                <c:pt idx="3663">
                  <c:v>-1.0781482264225501E-3</c:v>
                </c:pt>
                <c:pt idx="3664">
                  <c:v>-1.0781849599406201E-3</c:v>
                </c:pt>
                <c:pt idx="3665">
                  <c:v>-1.0782228104252601E-3</c:v>
                </c:pt>
                <c:pt idx="3666">
                  <c:v>-1.0782618354279599E-3</c:v>
                </c:pt>
                <c:pt idx="3667">
                  <c:v>-1.07830207115964E-3</c:v>
                </c:pt>
                <c:pt idx="3668">
                  <c:v>-1.07834354936805E-3</c:v>
                </c:pt>
                <c:pt idx="3669">
                  <c:v>-1.0783863168181099E-3</c:v>
                </c:pt>
                <c:pt idx="3670">
                  <c:v>-1.0784304413740901E-3</c:v>
                </c:pt>
                <c:pt idx="3671">
                  <c:v>-1.0784759996101999E-3</c:v>
                </c:pt>
                <c:pt idx="3672">
                  <c:v>-1.07852305692393E-3</c:v>
                </c:pt>
                <c:pt idx="3673">
                  <c:v>-1.07857165779905E-3</c:v>
                </c:pt>
                <c:pt idx="3674">
                  <c:v>-1.0786218317442599E-3</c:v>
                </c:pt>
                <c:pt idx="3675">
                  <c:v>-1.07867360139629E-3</c:v>
                </c:pt>
                <c:pt idx="3676">
                  <c:v>-1.0787269783255099E-3</c:v>
                </c:pt>
                <c:pt idx="3677">
                  <c:v>-1.07878195069979E-3</c:v>
                </c:pt>
                <c:pt idx="3678">
                  <c:v>-1.0788384782679701E-3</c:v>
                </c:pt>
                <c:pt idx="3679">
                  <c:v>-1.0788965004784601E-3</c:v>
                </c:pt>
                <c:pt idx="3680">
                  <c:v>-1.0789559502476301E-3</c:v>
                </c:pt>
                <c:pt idx="3681">
                  <c:v>-1.07901676473744E-3</c:v>
                </c:pt>
                <c:pt idx="3682">
                  <c:v>-1.0790788895193499E-3</c:v>
                </c:pt>
                <c:pt idx="3683">
                  <c:v>-1.0791422749867601E-3</c:v>
                </c:pt>
                <c:pt idx="3684">
                  <c:v>-1.07920686624915E-3</c:v>
                </c:pt>
                <c:pt idx="3685">
                  <c:v>-1.0792725930582E-3</c:v>
                </c:pt>
                <c:pt idx="3686">
                  <c:v>-1.07933936933253E-3</c:v>
                </c:pt>
                <c:pt idx="3687">
                  <c:v>-1.07940710576069E-3</c:v>
                </c:pt>
                <c:pt idx="3688">
                  <c:v>-1.0794757268769899E-3</c:v>
                </c:pt>
                <c:pt idx="3689">
                  <c:v>-1.0795451781754901E-3</c:v>
                </c:pt>
                <c:pt idx="3690">
                  <c:v>-1.0796154162989E-3</c:v>
                </c:pt>
                <c:pt idx="3691">
                  <c:v>-1.0796863887724099E-3</c:v>
                </c:pt>
                <c:pt idx="3692">
                  <c:v>-1.0797580160892199E-3</c:v>
                </c:pt>
                <c:pt idx="3693">
                  <c:v>-1.07983018455624E-3</c:v>
                </c:pt>
                <c:pt idx="3694">
                  <c:v>-1.0799027509961799E-3</c:v>
                </c:pt>
                <c:pt idx="3695">
                  <c:v>-1.0799755559555901E-3</c:v>
                </c:pt>
                <c:pt idx="3696">
                  <c:v>-1.0800484376746399E-3</c:v>
                </c:pt>
                <c:pt idx="3697">
                  <c:v>-1.0801212360193001E-3</c:v>
                </c:pt>
                <c:pt idx="3698">
                  <c:v>-1.0801937826855801E-3</c:v>
                </c:pt>
                <c:pt idx="3699">
                  <c:v>-1.08026588834241E-3</c:v>
                </c:pt>
                <c:pt idx="3700">
                  <c:v>-1.0803373416800599E-3</c:v>
                </c:pt>
                <c:pt idx="3701">
                  <c:v>-1.0804079234311599E-3</c:v>
                </c:pt>
                <c:pt idx="3702">
                  <c:v>-1.0804774246821801E-3</c:v>
                </c:pt>
                <c:pt idx="3703">
                  <c:v>-1.08054565761568E-3</c:v>
                </c:pt>
                <c:pt idx="3704">
                  <c:v>-1.08061245690196E-3</c:v>
                </c:pt>
                <c:pt idx="3705">
                  <c:v>-1.0806776801629799E-3</c:v>
                </c:pt>
                <c:pt idx="3706">
                  <c:v>-1.08074121697862E-3</c:v>
                </c:pt>
                <c:pt idx="3707">
                  <c:v>-1.08080300546053E-3</c:v>
                </c:pt>
                <c:pt idx="3708">
                  <c:v>-1.0808630427784299E-3</c:v>
                </c:pt>
                <c:pt idx="3709">
                  <c:v>-1.08092137921183E-3</c:v>
                </c:pt>
                <c:pt idx="3710">
                  <c:v>-1.0809781052664501E-3</c:v>
                </c:pt>
                <c:pt idx="3711">
                  <c:v>-1.08103334991675E-3</c:v>
                </c:pt>
                <c:pt idx="3712">
                  <c:v>-1.08108728947133E-3</c:v>
                </c:pt>
                <c:pt idx="3713">
                  <c:v>-1.08114015020976E-3</c:v>
                </c:pt>
                <c:pt idx="3714">
                  <c:v>-1.08119220024285E-3</c:v>
                </c:pt>
                <c:pt idx="3715">
                  <c:v>-1.0812437404401399E-3</c:v>
                </c:pt>
                <c:pt idx="3716">
                  <c:v>-1.08129509009576E-3</c:v>
                </c:pt>
                <c:pt idx="3717">
                  <c:v>-1.0813465505438401E-3</c:v>
                </c:pt>
                <c:pt idx="3718">
                  <c:v>-1.0813983584934399E-3</c:v>
                </c:pt>
                <c:pt idx="3719">
                  <c:v>-1.0814506747694899E-3</c:v>
                </c:pt>
                <c:pt idx="3720">
                  <c:v>-1.08150363271121E-3</c:v>
                </c:pt>
                <c:pt idx="3721">
                  <c:v>-1.0815574125739699E-3</c:v>
                </c:pt>
                <c:pt idx="3722">
                  <c:v>-1.0816122848704801E-3</c:v>
                </c:pt>
                <c:pt idx="3723">
                  <c:v>-1.08166859601466E-3</c:v>
                </c:pt>
                <c:pt idx="3724">
                  <c:v>-1.08172671275684E-3</c:v>
                </c:pt>
                <c:pt idx="3725">
                  <c:v>-1.0817869612929701E-3</c:v>
                </c:pt>
                <c:pt idx="3726">
                  <c:v>-1.08184958869346E-3</c:v>
                </c:pt>
                <c:pt idx="3727">
                  <c:v>-1.08191475321488E-3</c:v>
                </c:pt>
                <c:pt idx="3728">
                  <c:v>-1.0819825335576299E-3</c:v>
                </c:pt>
                <c:pt idx="3729">
                  <c:v>-1.0820529436307001E-3</c:v>
                </c:pt>
                <c:pt idx="3730">
                  <c:v>-1.0821259449158101E-3</c:v>
                </c:pt>
                <c:pt idx="3731">
                  <c:v>-1.08220145483965E-3</c:v>
                </c:pt>
                <c:pt idx="3732">
                  <c:v>-1.08227935263971E-3</c:v>
                </c:pt>
                <c:pt idx="3733">
                  <c:v>-1.08235948445876E-3</c:v>
                </c:pt>
                <c:pt idx="3734">
                  <c:v>-1.0824416680139299E-3</c:v>
                </c:pt>
                <c:pt idx="3735">
                  <c:v>-1.0825256953174299E-3</c:v>
                </c:pt>
                <c:pt idx="3736">
                  <c:v>-1.0826113315858901E-3</c:v>
                </c:pt>
                <c:pt idx="3737">
                  <c:v>-1.0826983109599301E-3</c:v>
                </c:pt>
                <c:pt idx="3738">
                  <c:v>-1.0827863332188901E-3</c:v>
                </c:pt>
                <c:pt idx="3739">
                  <c:v>-1.0828750665727799E-3</c:v>
                </c:pt>
                <c:pt idx="3740">
                  <c:v>-1.08296415802375E-3</c:v>
                </c:pt>
                <c:pt idx="3741">
                  <c:v>-1.08305324732993E-3</c:v>
                </c:pt>
                <c:pt idx="3742">
                  <c:v>-1.08314197835014E-3</c:v>
                </c:pt>
                <c:pt idx="3743">
                  <c:v>-1.0832300047727401E-3</c:v>
                </c:pt>
                <c:pt idx="3744">
                  <c:v>-1.0833169924419699E-3</c:v>
                </c:pt>
                <c:pt idx="3745">
                  <c:v>-1.08340262213681E-3</c:v>
                </c:pt>
                <c:pt idx="3746">
                  <c:v>-1.08348659368484E-3</c:v>
                </c:pt>
                <c:pt idx="3747">
                  <c:v>-1.0835686290295999E-3</c:v>
                </c:pt>
                <c:pt idx="3748">
                  <c:v>-1.0836484721552899E-3</c:v>
                </c:pt>
                <c:pt idx="3749">
                  <c:v>-1.0837258866976101E-3</c:v>
                </c:pt>
                <c:pt idx="3750">
                  <c:v>-1.0838006542267099E-3</c:v>
                </c:pt>
                <c:pt idx="3751">
                  <c:v>-1.08387257585235E-3</c:v>
                </c:pt>
                <c:pt idx="3752">
                  <c:v>-1.0839414776280601E-3</c:v>
                </c:pt>
                <c:pt idx="3753">
                  <c:v>-1.08400721759512E-3</c:v>
                </c:pt>
                <c:pt idx="3754">
                  <c:v>-1.08406969057386E-3</c:v>
                </c:pt>
                <c:pt idx="3755">
                  <c:v>-1.0841288273686299E-3</c:v>
                </c:pt>
                <c:pt idx="3756">
                  <c:v>-1.0841845882860999E-3</c:v>
                </c:pt>
                <c:pt idx="3757">
                  <c:v>-1.08423695486864E-3</c:v>
                </c:pt>
                <c:pt idx="3758">
                  <c:v>-1.08428592521484E-3</c:v>
                </c:pt>
                <c:pt idx="3759">
                  <c:v>-1.0843315156221301E-3</c:v>
                </c:pt>
                <c:pt idx="3760">
                  <c:v>-1.0843737665639399E-3</c:v>
                </c:pt>
                <c:pt idx="3761">
                  <c:v>-1.0844127479721301E-3</c:v>
                </c:pt>
                <c:pt idx="3762">
                  <c:v>-1.0844485594148901E-3</c:v>
                </c:pt>
                <c:pt idx="3763">
                  <c:v>-1.0844813240666799E-3</c:v>
                </c:pt>
                <c:pt idx="3764">
                  <c:v>-1.0845111791237801E-3</c:v>
                </c:pt>
                <c:pt idx="3765">
                  <c:v>-1.08453826756687E-3</c:v>
                </c:pt>
                <c:pt idx="3766">
                  <c:v>-1.0845627354935999E-3</c:v>
                </c:pt>
                <c:pt idx="3767">
                  <c:v>-1.0845847355247099E-3</c:v>
                </c:pt>
                <c:pt idx="3768">
                  <c:v>-1.08460443241787E-3</c:v>
                </c:pt>
                <c:pt idx="3769">
                  <c:v>-1.0846220056775499E-3</c:v>
                </c:pt>
                <c:pt idx="3770">
                  <c:v>-1.08463764693438E-3</c:v>
                </c:pt>
                <c:pt idx="3771">
                  <c:v>-1.084651554408E-3</c:v>
                </c:pt>
                <c:pt idx="3772">
                  <c:v>-1.0846639286764099E-3</c:v>
                </c:pt>
                <c:pt idx="3773">
                  <c:v>-1.0846749717798899E-3</c:v>
                </c:pt>
                <c:pt idx="3774">
                  <c:v>-1.08468488801112E-3</c:v>
                </c:pt>
                <c:pt idx="3775">
                  <c:v>-1.0846938836599799E-3</c:v>
                </c:pt>
                <c:pt idx="3776">
                  <c:v>-1.0847021656072201E-3</c:v>
                </c:pt>
                <c:pt idx="3777">
                  <c:v>-1.0847099414672799E-3</c:v>
                </c:pt>
                <c:pt idx="3778">
                  <c:v>-1.0847174228769199E-3</c:v>
                </c:pt>
                <c:pt idx="3779">
                  <c:v>-1.0847248296204199E-3</c:v>
                </c:pt>
                <c:pt idx="3780">
                  <c:v>-1.08473239088955E-3</c:v>
                </c:pt>
                <c:pt idx="3781">
                  <c:v>-1.0847403430280401E-3</c:v>
                </c:pt>
                <c:pt idx="3782">
                  <c:v>-1.08474892634962E-3</c:v>
                </c:pt>
                <c:pt idx="3783">
                  <c:v>-1.0847583834556901E-3</c:v>
                </c:pt>
                <c:pt idx="3784">
                  <c:v>-1.0847689600250101E-3</c:v>
                </c:pt>
                <c:pt idx="3785">
                  <c:v>-1.08478090866587E-3</c:v>
                </c:pt>
                <c:pt idx="3786">
                  <c:v>-1.0847944944489599E-3</c:v>
                </c:pt>
                <c:pt idx="3787">
                  <c:v>-1.0848099954413599E-3</c:v>
                </c:pt>
                <c:pt idx="3788">
                  <c:v>-1.0848276890576701E-3</c:v>
                </c:pt>
                <c:pt idx="3789">
                  <c:v>-1.0848478225466899E-3</c:v>
                </c:pt>
                <c:pt idx="3790">
                  <c:v>-1.08487057968971E-3</c:v>
                </c:pt>
                <c:pt idx="3791">
                  <c:v>-1.0848960628372299E-3</c:v>
                </c:pt>
                <c:pt idx="3792">
                  <c:v>-1.08492430198479E-3</c:v>
                </c:pt>
                <c:pt idx="3793">
                  <c:v>-1.0849552863659399E-3</c:v>
                </c:pt>
                <c:pt idx="3794">
                  <c:v>-1.0849890016875799E-3</c:v>
                </c:pt>
                <c:pt idx="3795">
                  <c:v>-1.0850254555977699E-3</c:v>
                </c:pt>
                <c:pt idx="3796">
                  <c:v>-1.0850646833554601E-3</c:v>
                </c:pt>
                <c:pt idx="3797">
                  <c:v>-1.08510673692463E-3</c:v>
                </c:pt>
                <c:pt idx="3798">
                  <c:v>-1.0851516668566501E-3</c:v>
                </c:pt>
                <c:pt idx="3799">
                  <c:v>-1.08519950577653E-3</c:v>
                </c:pt>
                <c:pt idx="3800">
                  <c:v>-1.0852502580068E-3</c:v>
                </c:pt>
                <c:pt idx="3801">
                  <c:v>-1.08530389568271E-3</c:v>
                </c:pt>
                <c:pt idx="3802">
                  <c:v>-1.0853603596616399E-3</c:v>
                </c:pt>
                <c:pt idx="3803">
                  <c:v>-1.0854195634753499E-3</c:v>
                </c:pt>
                <c:pt idx="3804">
                  <c:v>-1.0854813992753501E-3</c:v>
                </c:pt>
                <c:pt idx="3805">
                  <c:v>-1.08554574498149E-3</c:v>
                </c:pt>
                <c:pt idx="3806">
                  <c:v>-1.0856124713204201E-3</c:v>
                </c:pt>
                <c:pt idx="3807">
                  <c:v>-1.0856814468033001E-3</c:v>
                </c:pt>
                <c:pt idx="3808">
                  <c:v>-1.08575253900211E-3</c:v>
                </c:pt>
                <c:pt idx="3809">
                  <c:v>-1.08582561209586E-3</c:v>
                </c:pt>
                <c:pt idx="3810">
                  <c:v>-1.0859005226411401E-3</c:v>
                </c:pt>
                <c:pt idx="3811">
                  <c:v>-1.08597711634157E-3</c:v>
                </c:pt>
                <c:pt idx="3812">
                  <c:v>-1.08605522757171E-3</c:v>
                </c:pt>
                <c:pt idx="3813">
                  <c:v>-1.08613468147808E-3</c:v>
                </c:pt>
                <c:pt idx="3814">
                  <c:v>-1.0862152972561201E-3</c:v>
                </c:pt>
                <c:pt idx="3815">
                  <c:v>-1.0862968914062199E-3</c:v>
                </c:pt>
                <c:pt idx="3816">
                  <c:v>-1.08637928067496E-3</c:v>
                </c:pt>
                <c:pt idx="3817">
                  <c:v>-1.08646228482938E-3</c:v>
                </c:pt>
                <c:pt idx="3818">
                  <c:v>-1.08654572904506E-3</c:v>
                </c:pt>
                <c:pt idx="3819">
                  <c:v>-1.08662944514846E-3</c:v>
                </c:pt>
                <c:pt idx="3820">
                  <c:v>-1.0867132710256099E-3</c:v>
                </c:pt>
                <c:pt idx="3821">
                  <c:v>-1.0867970483654701E-3</c:v>
                </c:pt>
                <c:pt idx="3822">
                  <c:v>-1.086880620012E-3</c:v>
                </c:pt>
                <c:pt idx="3823">
                  <c:v>-1.0869638287255999E-3</c:v>
                </c:pt>
                <c:pt idx="3824">
                  <c:v>-1.0870465185541999E-3</c:v>
                </c:pt>
                <c:pt idx="3825">
                  <c:v>-1.08712853847492E-3</c:v>
                </c:pt>
                <c:pt idx="3826">
                  <c:v>-1.08720974645228E-3</c:v>
                </c:pt>
                <c:pt idx="3827">
                  <c:v>-1.08729001169607E-3</c:v>
                </c:pt>
                <c:pt idx="3828">
                  <c:v>-1.08736921407391E-3</c:v>
                </c:pt>
                <c:pt idx="3829">
                  <c:v>-1.08744724156554E-3</c:v>
                </c:pt>
                <c:pt idx="3830">
                  <c:v>-1.0875239879701E-3</c:v>
                </c:pt>
                <c:pt idx="3831">
                  <c:v>-1.0875993528840901E-3</c:v>
                </c:pt>
                <c:pt idx="3832">
                  <c:v>-1.08767324442479E-3</c:v>
                </c:pt>
                <c:pt idx="3833">
                  <c:v>-1.0877455833113499E-3</c:v>
                </c:pt>
                <c:pt idx="3834">
                  <c:v>-1.0878163059193E-3</c:v>
                </c:pt>
                <c:pt idx="3835">
                  <c:v>-1.08788536444474E-3</c:v>
                </c:pt>
                <c:pt idx="3836">
                  <c:v>-1.08795272405086E-3</c:v>
                </c:pt>
                <c:pt idx="3837">
                  <c:v>-1.0880183586683501E-3</c:v>
                </c:pt>
                <c:pt idx="3838">
                  <c:v>-1.0880822477061099E-3</c:v>
                </c:pt>
                <c:pt idx="3839">
                  <c:v>-1.08814437489547E-3</c:v>
                </c:pt>
                <c:pt idx="3840">
                  <c:v>-1.0882047287137501E-3</c:v>
                </c:pt>
                <c:pt idx="3841">
                  <c:v>-1.0882633027587899E-3</c:v>
                </c:pt>
                <c:pt idx="3842">
                  <c:v>-1.08832009481812E-3</c:v>
                </c:pt>
                <c:pt idx="3843">
                  <c:v>-1.088375104584E-3</c:v>
                </c:pt>
                <c:pt idx="3844">
                  <c:v>-1.0884283307445301E-3</c:v>
                </c:pt>
                <c:pt idx="3845">
                  <c:v>-1.0884797679782401E-3</c:v>
                </c:pt>
                <c:pt idx="3846">
                  <c:v>-1.08852940388007E-3</c:v>
                </c:pt>
                <c:pt idx="3847">
                  <c:v>-1.0885772159630199E-3</c:v>
                </c:pt>
                <c:pt idx="3848">
                  <c:v>-1.0886231695064999E-3</c:v>
                </c:pt>
                <c:pt idx="3849">
                  <c:v>-1.0886672172032001E-3</c:v>
                </c:pt>
                <c:pt idx="3850">
                  <c:v>-1.0887093008275499E-3</c:v>
                </c:pt>
                <c:pt idx="3851">
                  <c:v>-1.08874935415142E-3</c:v>
                </c:pt>
                <c:pt idx="3852">
                  <c:v>-1.0887873059319401E-3</c:v>
                </c:pt>
                <c:pt idx="3853">
                  <c:v>-1.0888230821797201E-3</c:v>
                </c:pt>
                <c:pt idx="3854">
                  <c:v>-1.08885660785477E-3</c:v>
                </c:pt>
                <c:pt idx="3855">
                  <c:v>-1.08888780939399E-3</c:v>
                </c:pt>
                <c:pt idx="3856">
                  <c:v>-1.0889166203705599E-3</c:v>
                </c:pt>
                <c:pt idx="3857">
                  <c:v>-1.0889429917653401E-3</c:v>
                </c:pt>
                <c:pt idx="3858">
                  <c:v>-1.0889669051314E-3</c:v>
                </c:pt>
                <c:pt idx="3859">
                  <c:v>-1.0889883830497099E-3</c:v>
                </c:pt>
                <c:pt idx="3860">
                  <c:v>-1.08900749010822E-3</c:v>
                </c:pt>
                <c:pt idx="3861">
                  <c:v>-1.08902432122595E-3</c:v>
                </c:pt>
                <c:pt idx="3862">
                  <c:v>-1.08903898080791E-3</c:v>
                </c:pt>
                <c:pt idx="3863">
                  <c:v>-1.0890515615651799E-3</c:v>
                </c:pt>
                <c:pt idx="3864">
                  <c:v>-1.08906213224007E-3</c:v>
                </c:pt>
                <c:pt idx="3865">
                  <c:v>-1.08907073883381E-3</c:v>
                </c:pt>
                <c:pt idx="3866">
                  <c:v>-1.08907741741939E-3</c:v>
                </c:pt>
                <c:pt idx="3867">
                  <c:v>-1.08908221208598E-3</c:v>
                </c:pt>
                <c:pt idx="3868">
                  <c:v>-1.0890851909222999E-3</c:v>
                </c:pt>
                <c:pt idx="3869">
                  <c:v>-1.08908645548556E-3</c:v>
                </c:pt>
                <c:pt idx="3870">
                  <c:v>-1.08908614273544E-3</c:v>
                </c:pt>
                <c:pt idx="3871">
                  <c:v>-1.08908442101532E-3</c:v>
                </c:pt>
                <c:pt idx="3872">
                  <c:v>-1.08908148264334E-3</c:v>
                </c:pt>
                <c:pt idx="3873">
                  <c:v>-1.08907753545248E-3</c:v>
                </c:pt>
                <c:pt idx="3874">
                  <c:v>-1.08907279498488E-3</c:v>
                </c:pt>
                <c:pt idx="3875">
                  <c:v>-1.08906747850472E-3</c:v>
                </c:pt>
                <c:pt idx="3876">
                  <c:v>-1.0890618015381699E-3</c:v>
                </c:pt>
                <c:pt idx="3877">
                  <c:v>-1.0890559770367399E-3</c:v>
                </c:pt>
                <c:pt idx="3878">
                  <c:v>-1.0890502164307399E-3</c:v>
                </c:pt>
                <c:pt idx="3879">
                  <c:v>-1.08904473111916E-3</c:v>
                </c:pt>
                <c:pt idx="3880">
                  <c:v>-1.0890397328026701E-3</c:v>
                </c:pt>
                <c:pt idx="3881">
                  <c:v>-1.0890354316844999E-3</c:v>
                </c:pt>
                <c:pt idx="3882">
                  <c:v>-1.08903203259552E-3</c:v>
                </c:pt>
                <c:pt idx="3883">
                  <c:v>-1.08902972992794E-3</c:v>
                </c:pt>
                <c:pt idx="3884">
                  <c:v>-1.0890287024889901E-3</c:v>
                </c:pt>
                <c:pt idx="3885">
                  <c:v>-1.0890291090988799E-3</c:v>
                </c:pt>
                <c:pt idx="3886">
                  <c:v>-1.08903108534175E-3</c:v>
                </c:pt>
                <c:pt idx="3887">
                  <c:v>-1.08903474162196E-3</c:v>
                </c:pt>
                <c:pt idx="3888">
                  <c:v>-1.0890401625663301E-3</c:v>
                </c:pt>
                <c:pt idx="3889">
                  <c:v>-1.0890474076544899E-3</c:v>
                </c:pt>
                <c:pt idx="3890">
                  <c:v>-1.0890565126577801E-3</c:v>
                </c:pt>
                <c:pt idx="3891">
                  <c:v>-1.0890674911683E-3</c:v>
                </c:pt>
                <c:pt idx="3892">
                  <c:v>-1.08908033547727E-3</c:v>
                </c:pt>
                <c:pt idx="3893">
                  <c:v>-1.0890950164758201E-3</c:v>
                </c:pt>
                <c:pt idx="3894">
                  <c:v>-1.08911148295185E-3</c:v>
                </c:pt>
                <c:pt idx="3895">
                  <c:v>-1.08912966122319E-3</c:v>
                </c:pt>
                <c:pt idx="3896">
                  <c:v>-1.0891494560692401E-3</c:v>
                </c:pt>
                <c:pt idx="3897">
                  <c:v>-1.0891707533222199E-3</c:v>
                </c:pt>
                <c:pt idx="3898">
                  <c:v>-1.08919342361014E-3</c:v>
                </c:pt>
                <c:pt idx="3899">
                  <c:v>-1.0892173261765801E-3</c:v>
                </c:pt>
                <c:pt idx="3900">
                  <c:v>-1.0892423118174801E-3</c:v>
                </c:pt>
                <c:pt idx="3901">
                  <c:v>-1.0892682246969E-3</c:v>
                </c:pt>
                <c:pt idx="3902">
                  <c:v>-1.08929490365859E-3</c:v>
                </c:pt>
                <c:pt idx="3903">
                  <c:v>-1.08932218407465E-3</c:v>
                </c:pt>
                <c:pt idx="3904">
                  <c:v>-1.0893499009908699E-3</c:v>
                </c:pt>
                <c:pt idx="3905">
                  <c:v>-1.08937789351797E-3</c:v>
                </c:pt>
                <c:pt idx="3906">
                  <c:v>-1.0894060096185E-3</c:v>
                </c:pt>
                <c:pt idx="3907">
                  <c:v>-1.0894341101767E-3</c:v>
                </c:pt>
                <c:pt idx="3908">
                  <c:v>-1.08946207167182E-3</c:v>
                </c:pt>
                <c:pt idx="3909">
                  <c:v>-1.0894897875639001E-3</c:v>
                </c:pt>
                <c:pt idx="3910">
                  <c:v>-1.0895171690772699E-3</c:v>
                </c:pt>
                <c:pt idx="3911">
                  <c:v>-1.0895441460774299E-3</c:v>
                </c:pt>
                <c:pt idx="3912">
                  <c:v>-1.08957066829606E-3</c:v>
                </c:pt>
                <c:pt idx="3913">
                  <c:v>-1.0895967066820601E-3</c:v>
                </c:pt>
                <c:pt idx="3914">
                  <c:v>-1.0896222544480099E-3</c:v>
                </c:pt>
                <c:pt idx="3915">
                  <c:v>-1.08964732741733E-3</c:v>
                </c:pt>
                <c:pt idx="3916">
                  <c:v>-1.08967196336754E-3</c:v>
                </c:pt>
                <c:pt idx="3917">
                  <c:v>-1.0896962201422701E-3</c:v>
                </c:pt>
                <c:pt idx="3918">
                  <c:v>-1.0897201724770699E-3</c:v>
                </c:pt>
                <c:pt idx="3919">
                  <c:v>-1.0897439078105199E-3</c:v>
                </c:pt>
                <c:pt idx="3920">
                  <c:v>-1.08976752169034E-3</c:v>
                </c:pt>
                <c:pt idx="3921">
                  <c:v>-1.0897911134897E-3</c:v>
                </c:pt>
                <c:pt idx="3922">
                  <c:v>-1.08981478290043E-3</c:v>
                </c:pt>
                <c:pt idx="3923">
                  <c:v>-1.0898386271600299E-3</c:v>
                </c:pt>
                <c:pt idx="3924">
                  <c:v>-1.08986273848514E-3</c:v>
                </c:pt>
                <c:pt idx="3925">
                  <c:v>-1.08988720111164E-3</c:v>
                </c:pt>
                <c:pt idx="3926">
                  <c:v>-1.08991208796578E-3</c:v>
                </c:pt>
                <c:pt idx="3927">
                  <c:v>-1.0899374581476401E-3</c:v>
                </c:pt>
                <c:pt idx="3928">
                  <c:v>-1.0899633573262901E-3</c:v>
                </c:pt>
                <c:pt idx="3929">
                  <c:v>-1.0899898228316799E-3</c:v>
                </c:pt>
                <c:pt idx="3930">
                  <c:v>-1.09001689331968E-3</c:v>
                </c:pt>
                <c:pt idx="3931">
                  <c:v>-1.09004462021145E-3</c:v>
                </c:pt>
                <c:pt idx="3932">
                  <c:v>-1.0900730763253701E-3</c:v>
                </c:pt>
                <c:pt idx="3933">
                  <c:v>-1.09010235757094E-3</c:v>
                </c:pt>
                <c:pt idx="3934">
                  <c:v>-1.0901325762571301E-3</c:v>
                </c:pt>
                <c:pt idx="3935">
                  <c:v>-1.0901638480731899E-3</c:v>
                </c:pt>
                <c:pt idx="3936">
                  <c:v>-1.0901962772604701E-3</c:v>
                </c:pt>
                <c:pt idx="3937">
                  <c:v>-1.0902299447699501E-3</c:v>
                </c:pt>
                <c:pt idx="3938">
                  <c:v>-1.0902649024605499E-3</c:v>
                </c:pt>
                <c:pt idx="3939">
                  <c:v>-1.0903011737921299E-3</c:v>
                </c:pt>
                <c:pt idx="3940">
                  <c:v>-1.0903387593031099E-3</c:v>
                </c:pt>
                <c:pt idx="3941">
                  <c:v>-1.0903776441700201E-3</c:v>
                </c:pt>
                <c:pt idx="3942">
                  <c:v>-1.0904178053075799E-3</c:v>
                </c:pt>
                <c:pt idx="3943">
                  <c:v>-1.09045921630413E-3</c:v>
                </c:pt>
                <c:pt idx="3944">
                  <c:v>-1.09050184947652E-3</c:v>
                </c:pt>
                <c:pt idx="3945">
                  <c:v>-1.09054567517704E-3</c:v>
                </c:pt>
                <c:pt idx="3946">
                  <c:v>-1.09059065911219E-3</c:v>
                </c:pt>
                <c:pt idx="3947">
                  <c:v>-1.0906367588319199E-3</c:v>
                </c:pt>
                <c:pt idx="3948">
                  <c:v>-1.0906839206612201E-3</c:v>
                </c:pt>
                <c:pt idx="3949">
                  <c:v>-1.0907320781034101E-3</c:v>
                </c:pt>
                <c:pt idx="3950">
                  <c:v>-1.09078115218045E-3</c:v>
                </c:pt>
                <c:pt idx="3951">
                  <c:v>-1.0908310534879001E-3</c:v>
                </c:pt>
                <c:pt idx="3952">
                  <c:v>-1.09088168521426E-3</c:v>
                </c:pt>
                <c:pt idx="3953">
                  <c:v>-1.0909329462050099E-3</c:v>
                </c:pt>
                <c:pt idx="3954">
                  <c:v>-1.0909847333393601E-3</c:v>
                </c:pt>
                <c:pt idx="3955">
                  <c:v>-1.09103694286344E-3</c:v>
                </c:pt>
                <c:pt idx="3956">
                  <c:v>-1.0910894706929999E-3</c:v>
                </c:pt>
                <c:pt idx="3957">
                  <c:v>-1.09114221195424E-3</c:v>
                </c:pt>
                <c:pt idx="3958">
                  <c:v>-1.0911950601728399E-3</c:v>
                </c:pt>
                <c:pt idx="3959">
                  <c:v>-1.09124790657868E-3</c:v>
                </c:pt>
                <c:pt idx="3960">
                  <c:v>-1.0913006399552001E-3</c:v>
                </c:pt>
                <c:pt idx="3961">
                  <c:v>-1.0913531472942701E-3</c:v>
                </c:pt>
                <c:pt idx="3962">
                  <c:v>-1.09140531521564E-3</c:v>
                </c:pt>
                <c:pt idx="3963">
                  <c:v>-1.0914570317774801E-3</c:v>
                </c:pt>
                <c:pt idx="3964">
                  <c:v>-1.09150818810842E-3</c:v>
                </c:pt>
                <c:pt idx="3965">
                  <c:v>-1.0915586793705499E-3</c:v>
                </c:pt>
                <c:pt idx="3966">
                  <c:v>-1.09160840490481E-3</c:v>
                </c:pt>
                <c:pt idx="3967">
                  <c:v>-1.0916572678312301E-3</c:v>
                </c:pt>
                <c:pt idx="3968">
                  <c:v>-1.09170517462802E-3</c:v>
                </c:pt>
                <c:pt idx="3969">
                  <c:v>-1.0917520351374701E-3</c:v>
                </c:pt>
                <c:pt idx="3970">
                  <c:v>-1.0917977630969099E-3</c:v>
                </c:pt>
                <c:pt idx="3971">
                  <c:v>-1.0918422768946901E-3</c:v>
                </c:pt>
                <c:pt idx="3972">
                  <c:v>-1.09188550006652E-3</c:v>
                </c:pt>
                <c:pt idx="3973">
                  <c:v>-1.0919273611963399E-3</c:v>
                </c:pt>
                <c:pt idx="3974">
                  <c:v>-1.0919677932725901E-3</c:v>
                </c:pt>
                <c:pt idx="3975">
                  <c:v>-1.0920067329233899E-3</c:v>
                </c:pt>
                <c:pt idx="3976">
                  <c:v>-1.09204412007176E-3</c:v>
                </c:pt>
                <c:pt idx="3977">
                  <c:v>-1.09207989834786E-3</c:v>
                </c:pt>
                <c:pt idx="3978">
                  <c:v>-1.09211401621347E-3</c:v>
                </c:pt>
                <c:pt idx="3979">
                  <c:v>-1.0921464284483001E-3</c:v>
                </c:pt>
                <c:pt idx="3980">
                  <c:v>-1.09217709759387E-3</c:v>
                </c:pt>
                <c:pt idx="3981">
                  <c:v>-1.09220599514115E-3</c:v>
                </c:pt>
                <c:pt idx="3982">
                  <c:v>-1.0922331025188801E-3</c:v>
                </c:pt>
                <c:pt idx="3983">
                  <c:v>-1.09225841212098E-3</c:v>
                </c:pt>
                <c:pt idx="3984">
                  <c:v>-1.0922819286311E-3</c:v>
                </c:pt>
                <c:pt idx="3985">
                  <c:v>-1.0923036707904299E-3</c:v>
                </c:pt>
                <c:pt idx="3986">
                  <c:v>-1.0923236735781001E-3</c:v>
                </c:pt>
                <c:pt idx="3987">
                  <c:v>-1.0923419905801699E-3</c:v>
                </c:pt>
                <c:pt idx="3988">
                  <c:v>-1.0923586961558299E-3</c:v>
                </c:pt>
                <c:pt idx="3989">
                  <c:v>-1.0923738869319599E-3</c:v>
                </c:pt>
                <c:pt idx="3990">
                  <c:v>-1.0923876822272001E-3</c:v>
                </c:pt>
                <c:pt idx="3991">
                  <c:v>-1.0924002232319901E-3</c:v>
                </c:pt>
                <c:pt idx="3992">
                  <c:v>-1.09241167106799E-3</c:v>
                </c:pt>
                <c:pt idx="3993">
                  <c:v>-1.0924222040661E-3</c:v>
                </c:pt>
                <c:pt idx="3994">
                  <c:v>-1.0924320145898601E-3</c:v>
                </c:pt>
                <c:pt idx="3995">
                  <c:v>-1.0924413054595201E-3</c:v>
                </c:pt>
                <c:pt idx="3996">
                  <c:v>-1.0924502856669901E-3</c:v>
                </c:pt>
                <c:pt idx="3997">
                  <c:v>-1.0924591649338099E-3</c:v>
                </c:pt>
                <c:pt idx="3998">
                  <c:v>-1.0924681470358001E-3</c:v>
                </c:pt>
                <c:pt idx="3999">
                  <c:v>-1.0924774226771E-3</c:v>
                </c:pt>
                <c:pt idx="4000">
                  <c:v>-1.0924871636088E-3</c:v>
                </c:pt>
                <c:pt idx="4001">
                  <c:v>-1.0924975200059201E-3</c:v>
                </c:pt>
                <c:pt idx="4002">
                  <c:v>-1.0925086224093899E-3</c:v>
                </c:pt>
                <c:pt idx="4003">
                  <c:v>-1.09252058795639E-3</c:v>
                </c:pt>
                <c:pt idx="4004">
                  <c:v>-1.09253352888069E-3</c:v>
                </c:pt>
                <c:pt idx="4005">
                  <c:v>-1.09254756025137E-3</c:v>
                </c:pt>
                <c:pt idx="4006">
                  <c:v>-1.09256280416281E-3</c:v>
                </c:pt>
                <c:pt idx="4007">
                  <c:v>-1.09257938895899E-3</c:v>
                </c:pt>
                <c:pt idx="4008">
                  <c:v>-1.09259744389475E-3</c:v>
                </c:pt>
                <c:pt idx="4009">
                  <c:v>-1.09261709110295E-3</c:v>
                </c:pt>
                <c:pt idx="4010">
                  <c:v>-1.09263843732779E-3</c:v>
                </c:pt>
                <c:pt idx="4011">
                  <c:v>-1.09266156755967E-3</c:v>
                </c:pt>
                <c:pt idx="4012">
                  <c:v>-1.0926865417899799E-3</c:v>
                </c:pt>
                <c:pt idx="4013">
                  <c:v>-1.09271339504608E-3</c:v>
                </c:pt>
                <c:pt idx="4014">
                  <c:v>-1.0927421400170399E-3</c:v>
                </c:pt>
                <c:pt idx="4015">
                  <c:v>-1.0927727711009601E-3</c:v>
                </c:pt>
                <c:pt idx="4016">
                  <c:v>-1.09280526860984E-3</c:v>
                </c:pt>
                <c:pt idx="4017">
                  <c:v>-1.09283960209325E-3</c:v>
                </c:pt>
                <c:pt idx="4018">
                  <c:v>-1.0928757321896599E-3</c:v>
                </c:pt>
                <c:pt idx="4019">
                  <c:v>-1.0929136109606699E-3</c:v>
                </c:pt>
                <c:pt idx="4020">
                  <c:v>-1.09295318115249E-3</c:v>
                </c:pt>
                <c:pt idx="4021">
                  <c:v>-1.0929943751204201E-3</c:v>
                </c:pt>
                <c:pt idx="4022">
                  <c:v>-1.09303711416543E-3</c:v>
                </c:pt>
                <c:pt idx="4023">
                  <c:v>-1.09308130880025E-3</c:v>
                </c:pt>
                <c:pt idx="4024">
                  <c:v>-1.0931268600997801E-3</c:v>
                </c:pt>
                <c:pt idx="4025">
                  <c:v>-1.09317366194384E-3</c:v>
                </c:pt>
                <c:pt idx="4026">
                  <c:v>-1.09322160373313E-3</c:v>
                </c:pt>
                <c:pt idx="4027">
                  <c:v>-1.0932705730862899E-3</c:v>
                </c:pt>
                <c:pt idx="4028">
                  <c:v>-1.0933204580894499E-3</c:v>
                </c:pt>
                <c:pt idx="4029">
                  <c:v>-1.0933711488314299E-3</c:v>
                </c:pt>
                <c:pt idx="4030">
                  <c:v>-1.0934225381702899E-3</c:v>
                </c:pt>
                <c:pt idx="4031">
                  <c:v>-1.09347452189549E-3</c:v>
                </c:pt>
                <c:pt idx="4032">
                  <c:v>-1.09352699860748E-3</c:v>
                </c:pt>
                <c:pt idx="4033">
                  <c:v>-1.0935798696724501E-3</c:v>
                </c:pt>
                <c:pt idx="4034">
                  <c:v>-1.09363303949868E-3</c:v>
                </c:pt>
                <c:pt idx="4035">
                  <c:v>-1.0936864161634899E-3</c:v>
                </c:pt>
                <c:pt idx="4036">
                  <c:v>-1.0937399121976499E-3</c:v>
                </c:pt>
                <c:pt idx="4037">
                  <c:v>-1.0937934452227801E-3</c:v>
                </c:pt>
                <c:pt idx="4038">
                  <c:v>-1.0938469381942899E-3</c:v>
                </c:pt>
                <c:pt idx="4039">
                  <c:v>-1.0939003191886201E-3</c:v>
                </c:pt>
                <c:pt idx="4040">
                  <c:v>-1.0939535208732501E-3</c:v>
                </c:pt>
                <c:pt idx="4041">
                  <c:v>-1.0940064798902101E-3</c:v>
                </c:pt>
                <c:pt idx="4042">
                  <c:v>-1.0940591363158201E-3</c:v>
                </c:pt>
                <c:pt idx="4043">
                  <c:v>-1.0941114331824201E-3</c:v>
                </c:pt>
                <c:pt idx="4044">
                  <c:v>-1.09416331588142E-3</c:v>
                </c:pt>
                <c:pt idx="4045">
                  <c:v>-1.0942147312225899E-3</c:v>
                </c:pt>
                <c:pt idx="4046">
                  <c:v>-1.0942656260322901E-3</c:v>
                </c:pt>
                <c:pt idx="4047">
                  <c:v>-1.09431594536579E-3</c:v>
                </c:pt>
                <c:pt idx="4048">
                  <c:v>-1.09436563056821E-3</c:v>
                </c:pt>
                <c:pt idx="4049">
                  <c:v>-1.0944146174552501E-3</c:v>
                </c:pt>
                <c:pt idx="4050">
                  <c:v>-1.0944628347932799E-3</c:v>
                </c:pt>
                <c:pt idx="4051">
                  <c:v>-1.0945102031110401E-3</c:v>
                </c:pt>
                <c:pt idx="4052">
                  <c:v>-1.0945566337637201E-3</c:v>
                </c:pt>
                <c:pt idx="4053">
                  <c:v>-1.0946020281526699E-3</c:v>
                </c:pt>
                <c:pt idx="4054">
                  <c:v>-1.09464627707883E-3</c:v>
                </c:pt>
                <c:pt idx="4055">
                  <c:v>-1.09468926032853E-3</c:v>
                </c:pt>
                <c:pt idx="4056">
                  <c:v>-1.09473084670023E-3</c:v>
                </c:pt>
                <c:pt idx="4057">
                  <c:v>-1.0947708947297E-3</c:v>
                </c:pt>
                <c:pt idx="4058">
                  <c:v>-1.0948092543302201E-3</c:v>
                </c:pt>
                <c:pt idx="4059">
                  <c:v>-1.0948457694327199E-3</c:v>
                </c:pt>
                <c:pt idx="4060">
                  <c:v>-1.0948802815209701E-3</c:v>
                </c:pt>
                <c:pt idx="4061">
                  <c:v>-1.0949126337751001E-3</c:v>
                </c:pt>
                <c:pt idx="4062">
                  <c:v>-1.0949426754387199E-3</c:v>
                </c:pt>
                <c:pt idx="4063">
                  <c:v>-1.0949702660564501E-3</c:v>
                </c:pt>
                <c:pt idx="4064">
                  <c:v>-1.09499527936935E-3</c:v>
                </c:pt>
                <c:pt idx="4065">
                  <c:v>-1.09501760680863E-3</c:v>
                </c:pt>
                <c:pt idx="4066">
                  <c:v>-1.0950371605655501E-3</c:v>
                </c:pt>
                <c:pt idx="4067">
                  <c:v>-1.09505387606635E-3</c:v>
                </c:pt>
                <c:pt idx="4068">
                  <c:v>-1.09506771340976E-3</c:v>
                </c:pt>
                <c:pt idx="4069">
                  <c:v>-1.0950786571354799E-3</c:v>
                </c:pt>
                <c:pt idx="4070">
                  <c:v>-1.0950867138199501E-3</c:v>
                </c:pt>
                <c:pt idx="4071">
                  <c:v>-1.0950919075379201E-3</c:v>
                </c:pt>
                <c:pt idx="4072">
                  <c:v>-1.0950942740304301E-3</c:v>
                </c:pt>
                <c:pt idx="4073">
                  <c:v>-1.09509385511131E-3</c:v>
                </c:pt>
                <c:pt idx="4074">
                  <c:v>-1.09509069503301E-3</c:v>
                </c:pt>
                <c:pt idx="4075">
                  <c:v>-1.09508484003601E-3</c:v>
                </c:pt>
                <c:pt idx="4076">
                  <c:v>-1.0950763412756E-3</c:v>
                </c:pt>
                <c:pt idx="4077">
                  <c:v>-1.09506526017727E-3</c:v>
                </c:pt>
                <c:pt idx="4078">
                  <c:v>-1.0950516744829099E-3</c:v>
                </c:pt>
                <c:pt idx="4079">
                  <c:v>-1.0950356831082701E-3</c:v>
                </c:pt>
                <c:pt idx="4080">
                  <c:v>-1.09501740842722E-3</c:v>
                </c:pt>
                <c:pt idx="4081">
                  <c:v>-1.0949969954749401E-3</c:v>
                </c:pt>
                <c:pt idx="4082">
                  <c:v>-1.09497460846546E-3</c:v>
                </c:pt>
                <c:pt idx="4083">
                  <c:v>-1.09495042565768E-3</c:v>
                </c:pt>
                <c:pt idx="4084">
                  <c:v>-1.0949246338398701E-3</c:v>
                </c:pt>
                <c:pt idx="4085">
                  <c:v>-1.0948974235545101E-3</c:v>
                </c:pt>
                <c:pt idx="4086">
                  <c:v>-1.0948689857703999E-3</c:v>
                </c:pt>
                <c:pt idx="4087">
                  <c:v>-1.09483951018584E-3</c:v>
                </c:pt>
                <c:pt idx="4088">
                  <c:v>-1.0948091848656299E-3</c:v>
                </c:pt>
                <c:pt idx="4089">
                  <c:v>-1.0947781965929E-3</c:v>
                </c:pt>
                <c:pt idx="4090">
                  <c:v>-1.0947467312197401E-3</c:v>
                </c:pt>
                <c:pt idx="4091">
                  <c:v>-1.09471497342672E-3</c:v>
                </c:pt>
                <c:pt idx="4092">
                  <c:v>-1.0946831055856799E-3</c:v>
                </c:pt>
                <c:pt idx="4093">
                  <c:v>-1.0946513057564699E-3</c:v>
                </c:pt>
                <c:pt idx="4094">
                  <c:v>-1.0946197451250799E-3</c:v>
                </c:pt>
                <c:pt idx="4095">
                  <c:v>-1.0945885853337199E-3</c:v>
                </c:pt>
                <c:pt idx="4096">
                  <c:v>-1.0945579761444701E-3</c:v>
                </c:pt>
                <c:pt idx="4097">
                  <c:v>-1.0945280537462199E-3</c:v>
                </c:pt>
                <c:pt idx="4098">
                  <c:v>-1.09449893981887E-3</c:v>
                </c:pt>
                <c:pt idx="4099">
                  <c:v>-1.09447074127129E-3</c:v>
                </c:pt>
                <c:pt idx="4100">
                  <c:v>-1.09444355042445E-3</c:v>
                </c:pt>
                <c:pt idx="4101">
                  <c:v>-1.0944174453532201E-3</c:v>
                </c:pt>
                <c:pt idx="4102">
                  <c:v>-1.0943924901409699E-3</c:v>
                </c:pt>
                <c:pt idx="4103">
                  <c:v>-1.09436873492478E-3</c:v>
                </c:pt>
                <c:pt idx="4104">
                  <c:v>-1.0943462157662299E-3</c:v>
                </c:pt>
                <c:pt idx="4105">
                  <c:v>-1.09432495451256E-3</c:v>
                </c:pt>
                <c:pt idx="4106">
                  <c:v>-1.0943049588605701E-3</c:v>
                </c:pt>
                <c:pt idx="4107">
                  <c:v>-1.0942862227864599E-3</c:v>
                </c:pt>
                <c:pt idx="4108">
                  <c:v>-1.09426872738974E-3</c:v>
                </c:pt>
                <c:pt idx="4109">
                  <c:v>-1.09425244208205E-3</c:v>
                </c:pt>
                <c:pt idx="4110">
                  <c:v>-1.0942373259935901E-3</c:v>
                </c:pt>
                <c:pt idx="4111">
                  <c:v>-1.0942233294923599E-3</c:v>
                </c:pt>
                <c:pt idx="4112">
                  <c:v>-1.09421039578773E-3</c:v>
                </c:pt>
                <c:pt idx="4113">
                  <c:v>-1.0941984626619901E-3</c:v>
                </c:pt>
                <c:pt idx="4114">
                  <c:v>-1.09418746438699E-3</c:v>
                </c:pt>
                <c:pt idx="4115">
                  <c:v>-1.0941773338274301E-3</c:v>
                </c:pt>
                <c:pt idx="4116">
                  <c:v>-1.09416800463776E-3</c:v>
                </c:pt>
                <c:pt idx="4117">
                  <c:v>-1.0941594133844401E-3</c:v>
                </c:pt>
                <c:pt idx="4118">
                  <c:v>-1.0941515014110199E-3</c:v>
                </c:pt>
                <c:pt idx="4119">
                  <c:v>-1.0941442163175899E-3</c:v>
                </c:pt>
                <c:pt idx="4120">
                  <c:v>-1.09413751301051E-3</c:v>
                </c:pt>
                <c:pt idx="4121">
                  <c:v>-1.0941313543474101E-3</c:v>
                </c:pt>
                <c:pt idx="4122">
                  <c:v>-1.0941257114225199E-3</c:v>
                </c:pt>
                <c:pt idx="4123">
                  <c:v>-1.0941205635065601E-3</c:v>
                </c:pt>
                <c:pt idx="4124">
                  <c:v>-1.09411589760388E-3</c:v>
                </c:pt>
                <c:pt idx="4125">
                  <c:v>-1.0941117075530099E-3</c:v>
                </c:pt>
                <c:pt idx="4126">
                  <c:v>-1.09410799260839E-3</c:v>
                </c:pt>
                <c:pt idx="4127">
                  <c:v>-1.0941047555077701E-3</c:v>
                </c:pt>
                <c:pt idx="4128">
                  <c:v>-1.09410200013795E-3</c:v>
                </c:pt>
                <c:pt idx="4129">
                  <c:v>-1.09409972902497E-3</c:v>
                </c:pt>
                <c:pt idx="4130">
                  <c:v>-1.0940979409508999E-3</c:v>
                </c:pt>
                <c:pt idx="4131">
                  <c:v>-1.0940966290043999E-3</c:v>
                </c:pt>
                <c:pt idx="4132">
                  <c:v>-1.0940957792983199E-3</c:v>
                </c:pt>
                <c:pt idx="4133">
                  <c:v>-1.0940953704631599E-3</c:v>
                </c:pt>
                <c:pt idx="4134">
                  <c:v>-1.09409537390553E-3</c:v>
                </c:pt>
                <c:pt idx="4135">
                  <c:v>-1.09409575475863E-3</c:v>
                </c:pt>
                <c:pt idx="4136">
                  <c:v>-1.0940964734646201E-3</c:v>
                </c:pt>
                <c:pt idx="4137">
                  <c:v>-1.0940974879750901E-3</c:v>
                </c:pt>
                <c:pt idx="4138">
                  <c:v>-1.09409875655347E-3</c:v>
                </c:pt>
                <c:pt idx="4139">
                  <c:v>-1.09410024103853E-3</c:v>
                </c:pt>
                <c:pt idx="4140">
                  <c:v>-1.09410191018121E-3</c:v>
                </c:pt>
                <c:pt idx="4141">
                  <c:v>-1.0941037423972499E-3</c:v>
                </c:pt>
                <c:pt idx="4142">
                  <c:v>-1.09410572715269E-3</c:v>
                </c:pt>
                <c:pt idx="4143">
                  <c:v>-1.0941078643587E-3</c:v>
                </c:pt>
                <c:pt idx="4144">
                  <c:v>-1.09411016161713E-3</c:v>
                </c:pt>
                <c:pt idx="4145">
                  <c:v>-1.0941126297930499E-3</c:v>
                </c:pt>
                <c:pt idx="4146">
                  <c:v>-1.0941152779516401E-3</c:v>
                </c:pt>
                <c:pt idx="4147">
                  <c:v>-1.09411810894809E-3</c:v>
                </c:pt>
                <c:pt idx="4148">
                  <c:v>-1.0941211167859401E-3</c:v>
                </c:pt>
                <c:pt idx="4149">
                  <c:v>-1.0941242863231301E-3</c:v>
                </c:pt>
                <c:pt idx="4150">
                  <c:v>-1.0941275952085E-3</c:v>
                </c:pt>
                <c:pt idx="4151">
                  <c:v>-1.0941310173203701E-3</c:v>
                </c:pt>
                <c:pt idx="4152">
                  <c:v>-1.09413452664639E-3</c:v>
                </c:pt>
                <c:pt idx="4153">
                  <c:v>-1.0941381005565201E-3</c:v>
                </c:pt>
                <c:pt idx="4154">
                  <c:v>-1.09414172172719E-3</c:v>
                </c:pt>
                <c:pt idx="4155">
                  <c:v>-1.09414537844026E-3</c:v>
                </c:pt>
                <c:pt idx="4156">
                  <c:v>-1.09414906344795E-3</c:v>
                </c:pt>
                <c:pt idx="4157">
                  <c:v>-1.0941527719387899E-3</c:v>
                </c:pt>
                <c:pt idx="4158">
                  <c:v>-1.09415649928502E-3</c:v>
                </c:pt>
                <c:pt idx="4159">
                  <c:v>-1.0941602391910899E-3</c:v>
                </c:pt>
                <c:pt idx="4160">
                  <c:v>-1.0941639826426599E-3</c:v>
                </c:pt>
                <c:pt idx="4161">
                  <c:v>-1.0941677177582301E-3</c:v>
                </c:pt>
                <c:pt idx="4162">
                  <c:v>-1.0941714303666201E-3</c:v>
                </c:pt>
                <c:pt idx="4163">
                  <c:v>-1.0941751049494E-3</c:v>
                </c:pt>
                <c:pt idx="4164">
                  <c:v>-1.09417872553842E-3</c:v>
                </c:pt>
                <c:pt idx="4165">
                  <c:v>-1.09418227623608E-3</c:v>
                </c:pt>
                <c:pt idx="4166">
                  <c:v>-1.09418574119047E-3</c:v>
                </c:pt>
                <c:pt idx="4167">
                  <c:v>-1.0941891040442901E-3</c:v>
                </c:pt>
                <c:pt idx="4168">
                  <c:v>-1.0941923470304E-3</c:v>
                </c:pt>
                <c:pt idx="4169">
                  <c:v>-1.0941954499672901E-3</c:v>
                </c:pt>
                <c:pt idx="4170">
                  <c:v>-1.0941983894019599E-3</c:v>
                </c:pt>
                <c:pt idx="4171">
                  <c:v>-1.09420113806797E-3</c:v>
                </c:pt>
                <c:pt idx="4172">
                  <c:v>-1.0942036647049E-3</c:v>
                </c:pt>
                <c:pt idx="4173">
                  <c:v>-1.0942059341652499E-3</c:v>
                </c:pt>
                <c:pt idx="4174">
                  <c:v>-1.0942079076559899E-3</c:v>
                </c:pt>
                <c:pt idx="4175">
                  <c:v>-1.09420954294893E-3</c:v>
                </c:pt>
                <c:pt idx="4176">
                  <c:v>-1.0942107944439E-3</c:v>
                </c:pt>
                <c:pt idx="4177">
                  <c:v>-1.0942116130541401E-3</c:v>
                </c:pt>
                <c:pt idx="4178">
                  <c:v>-1.09421194596458E-3</c:v>
                </c:pt>
                <c:pt idx="4179">
                  <c:v>-1.0942117363578201E-3</c:v>
                </c:pt>
                <c:pt idx="4180">
                  <c:v>-1.09421092319756E-3</c:v>
                </c:pt>
                <c:pt idx="4181">
                  <c:v>-1.09420944112187E-3</c:v>
                </c:pt>
                <c:pt idx="4182">
                  <c:v>-1.09420722045935E-3</c:v>
                </c:pt>
                <c:pt idx="4183">
                  <c:v>-1.0942041873664801E-3</c:v>
                </c:pt>
                <c:pt idx="4184">
                  <c:v>-1.0942002641022E-3</c:v>
                </c:pt>
                <c:pt idx="4185">
                  <c:v>-1.0941953694907601E-3</c:v>
                </c:pt>
                <c:pt idx="4186">
                  <c:v>-1.09418941964796E-3</c:v>
                </c:pt>
                <c:pt idx="4187">
                  <c:v>-1.0941823290397199E-3</c:v>
                </c:pt>
                <c:pt idx="4188">
                  <c:v>-1.0941740119014001E-3</c:v>
                </c:pt>
                <c:pt idx="4189">
                  <c:v>-1.09416438399073E-3</c:v>
                </c:pt>
                <c:pt idx="4190">
                  <c:v>-1.09415336460017E-3</c:v>
                </c:pt>
                <c:pt idx="4191">
                  <c:v>-1.09414087873519E-3</c:v>
                </c:pt>
                <c:pt idx="4192">
                  <c:v>-1.09412685937174E-3</c:v>
                </c:pt>
                <c:pt idx="4193">
                  <c:v>-1.09411124972682E-3</c:v>
                </c:pt>
                <c:pt idx="4194">
                  <c:v>-1.09409400548684E-3</c:v>
                </c:pt>
                <c:pt idx="4195">
                  <c:v>-1.09407509692682E-3</c:v>
                </c:pt>
                <c:pt idx="4196">
                  <c:v>-1.0940545108164099E-3</c:v>
                </c:pt>
                <c:pt idx="4197">
                  <c:v>-1.09403225196477E-3</c:v>
                </c:pt>
                <c:pt idx="4198">
                  <c:v>-1.0940083442250101E-3</c:v>
                </c:pt>
                <c:pt idx="4199">
                  <c:v>-1.09398283078701E-3</c:v>
                </c:pt>
                <c:pt idx="4200">
                  <c:v>-1.09395577364329E-3</c:v>
                </c:pt>
                <c:pt idx="4201">
                  <c:v>-1.0939272522083E-3</c:v>
                </c:pt>
                <c:pt idx="4202">
                  <c:v>-1.0938973611828401E-3</c:v>
                </c:pt>
                <c:pt idx="4203">
                  <c:v>-1.0938662078462599E-3</c:v>
                </c:pt>
                <c:pt idx="4204">
                  <c:v>-1.0938339090068199E-3</c:v>
                </c:pt>
                <c:pt idx="4205">
                  <c:v>-1.09380058783828E-3</c:v>
                </c:pt>
                <c:pt idx="4206">
                  <c:v>-1.0937663708038301E-3</c:v>
                </c:pt>
                <c:pt idx="4207">
                  <c:v>-1.09373138484928E-3</c:v>
                </c:pt>
                <c:pt idx="4208">
                  <c:v>-1.0936957550611399E-3</c:v>
                </c:pt>
                <c:pt idx="4209">
                  <c:v>-1.0936596030227299E-3</c:v>
                </c:pt>
                <c:pt idx="4210">
                  <c:v>-1.09362304611338E-3</c:v>
                </c:pt>
                <c:pt idx="4211">
                  <c:v>-1.0935861979225799E-3</c:v>
                </c:pt>
                <c:pt idx="4212">
                  <c:v>-1.09354916975955E-3</c:v>
                </c:pt>
                <c:pt idx="4213">
                  <c:v>-1.0935120729515301E-3</c:v>
                </c:pt>
                <c:pt idx="4214">
                  <c:v>-1.09347502134107E-3</c:v>
                </c:pt>
                <c:pt idx="4215">
                  <c:v>-1.0934381332300899E-3</c:v>
                </c:pt>
                <c:pt idx="4216">
                  <c:v>-1.0934015320771E-3</c:v>
                </c:pt>
                <c:pt idx="4217">
                  <c:v>-1.0933653455457201E-3</c:v>
                </c:pt>
                <c:pt idx="4218">
                  <c:v>-1.0933297029477899E-3</c:v>
                </c:pt>
                <c:pt idx="4219">
                  <c:v>-1.09329473157504E-3</c:v>
                </c:pt>
                <c:pt idx="4220">
                  <c:v>-1.09326055271768E-3</c:v>
                </c:pt>
                <c:pt idx="4221">
                  <c:v>-1.0932272782296301E-3</c:v>
                </c:pt>
                <c:pt idx="4222">
                  <c:v>-1.0931950083115001E-3</c:v>
                </c:pt>
                <c:pt idx="4223">
                  <c:v>-1.0931638308203601E-3</c:v>
                </c:pt>
                <c:pt idx="4224">
                  <c:v>-1.09313382200455E-3</c:v>
                </c:pt>
                <c:pt idx="4225">
                  <c:v>-1.0931050482268401E-3</c:v>
                </c:pt>
                <c:pt idx="4226">
                  <c:v>-1.0930775680642801E-3</c:v>
                </c:pt>
                <c:pt idx="4227">
                  <c:v>-1.0930514341859199E-3</c:v>
                </c:pt>
                <c:pt idx="4228">
                  <c:v>-1.0930266945802999E-3</c:v>
                </c:pt>
                <c:pt idx="4229">
                  <c:v>-1.0930033929632799E-3</c:v>
                </c:pt>
                <c:pt idx="4230">
                  <c:v>-1.09298156846285E-3</c:v>
                </c:pt>
                <c:pt idx="4231">
                  <c:v>-1.09296125487362E-3</c:v>
                </c:pt>
                <c:pt idx="4232">
                  <c:v>-1.09294247985829E-3</c:v>
                </c:pt>
                <c:pt idx="4233">
                  <c:v>-1.09292526443722E-3</c:v>
                </c:pt>
                <c:pt idx="4234">
                  <c:v>-1.0929096229791099E-3</c:v>
                </c:pt>
                <c:pt idx="4235">
                  <c:v>-1.0928955637357E-3</c:v>
                </c:pt>
                <c:pt idx="4236">
                  <c:v>-1.0928830898057501E-3</c:v>
                </c:pt>
                <c:pt idx="4237">
                  <c:v>-1.09287220031251E-3</c:v>
                </c:pt>
                <c:pt idx="4238">
                  <c:v>-1.0928628915538099E-3</c:v>
                </c:pt>
                <c:pt idx="4239">
                  <c:v>-1.09285515793256E-3</c:v>
                </c:pt>
                <c:pt idx="4240">
                  <c:v>-1.09284899256989E-3</c:v>
                </c:pt>
                <c:pt idx="4241">
                  <c:v>-1.09284438761207E-3</c:v>
                </c:pt>
                <c:pt idx="4242">
                  <c:v>-1.0928413343277701E-3</c:v>
                </c:pt>
                <c:pt idx="4243">
                  <c:v>-1.0928398231319701E-3</c:v>
                </c:pt>
                <c:pt idx="4244">
                  <c:v>-1.09283984365946E-3</c:v>
                </c:pt>
                <c:pt idx="4245">
                  <c:v>-1.0928413849557799E-3</c:v>
                </c:pt>
                <c:pt idx="4246">
                  <c:v>-1.0928444357814599E-3</c:v>
                </c:pt>
                <c:pt idx="4247">
                  <c:v>-1.0928489849634201E-3</c:v>
                </c:pt>
                <c:pt idx="4248">
                  <c:v>-1.0928550216976699E-3</c:v>
                </c:pt>
                <c:pt idx="4249">
                  <c:v>-1.0928625357114099E-3</c:v>
                </c:pt>
                <c:pt idx="4250">
                  <c:v>-1.09287151722221E-3</c:v>
                </c:pt>
                <c:pt idx="4251">
                  <c:v>-1.0928819566670799E-3</c:v>
                </c:pt>
                <c:pt idx="4252">
                  <c:v>-1.0928938441991699E-3</c:v>
                </c:pt>
                <c:pt idx="4253">
                  <c:v>-1.09290716895862E-3</c:v>
                </c:pt>
                <c:pt idx="4254">
                  <c:v>-1.0929219181226701E-3</c:v>
                </c:pt>
                <c:pt idx="4255">
                  <c:v>-1.09293807574167E-3</c:v>
                </c:pt>
                <c:pt idx="4256">
                  <c:v>-1.0929556213816699E-3</c:v>
                </c:pt>
                <c:pt idx="4257">
                  <c:v>-1.09297452862061E-3</c:v>
                </c:pt>
                <c:pt idx="4258">
                  <c:v>-1.0929947634775101E-3</c:v>
                </c:pt>
                <c:pt idx="4259">
                  <c:v>-1.09301628287711E-3</c:v>
                </c:pt>
                <c:pt idx="4260">
                  <c:v>-1.0930390332597299E-3</c:v>
                </c:pt>
                <c:pt idx="4261">
                  <c:v>-1.09306294943573E-3</c:v>
                </c:pt>
                <c:pt idx="4262">
                  <c:v>-1.09308795376506E-3</c:v>
                </c:pt>
                <c:pt idx="4263">
                  <c:v>-1.09311395572379E-3</c:v>
                </c:pt>
                <c:pt idx="4264">
                  <c:v>-1.09314085191037E-3</c:v>
                </c:pt>
                <c:pt idx="4265">
                  <c:v>-1.0931685265416599E-3</c:v>
                </c:pt>
                <c:pt idx="4266">
                  <c:v>-1.09319685248413E-3</c:v>
                </c:pt>
                <c:pt idx="4267">
                  <c:v>-1.09322569284905E-3</c:v>
                </c:pt>
                <c:pt idx="4268">
                  <c:v>-1.09325490314076E-3</c:v>
                </c:pt>
                <c:pt idx="4269">
                  <c:v>-1.0932843338880499E-3</c:v>
                </c:pt>
                <c:pt idx="4270">
                  <c:v>-1.0933138336194899E-3</c:v>
                </c:pt>
                <c:pt idx="4271">
                  <c:v>-1.0933432519837801E-3</c:v>
                </c:pt>
                <c:pt idx="4272">
                  <c:v>-1.0933724427848401E-3</c:v>
                </c:pt>
                <c:pt idx="4273">
                  <c:v>-1.0934012667084001E-3</c:v>
                </c:pt>
                <c:pt idx="4274">
                  <c:v>-1.09342959355894E-3</c:v>
                </c:pt>
                <c:pt idx="4275">
                  <c:v>-1.0934573038887301E-3</c:v>
                </c:pt>
                <c:pt idx="4276">
                  <c:v>-1.09348428996292E-3</c:v>
                </c:pt>
                <c:pt idx="4277">
                  <c:v>-1.09351045605346E-3</c:v>
                </c:pt>
                <c:pt idx="4278">
                  <c:v>-1.0935357180941101E-3</c:v>
                </c:pt>
                <c:pt idx="4279">
                  <c:v>-1.0935600027733099E-3</c:v>
                </c:pt>
                <c:pt idx="4280">
                  <c:v>-1.0935832462089499E-3</c:v>
                </c:pt>
                <c:pt idx="4281">
                  <c:v>-1.09360539244233E-3</c:v>
                </c:pt>
                <c:pt idx="4282">
                  <c:v>-1.09362639208258E-3</c:v>
                </c:pt>
                <c:pt idx="4283">
                  <c:v>-1.0936462014811299E-3</c:v>
                </c:pt>
                <c:pt idx="4284">
                  <c:v>-1.0936647827713001E-3</c:v>
                </c:pt>
                <c:pt idx="4285">
                  <c:v>-1.09368210494828E-3</c:v>
                </c:pt>
                <c:pt idx="4286">
                  <c:v>-1.0936981459135299E-3</c:v>
                </c:pt>
                <c:pt idx="4287">
                  <c:v>-1.0937128951335499E-3</c:v>
                </c:pt>
                <c:pt idx="4288">
                  <c:v>-1.09372635635754E-3</c:v>
                </c:pt>
                <c:pt idx="4289">
                  <c:v>-1.09373854977524E-3</c:v>
                </c:pt>
                <c:pt idx="4290">
                  <c:v>-1.09374951310675E-3</c:v>
                </c:pt>
                <c:pt idx="4291">
                  <c:v>-1.0937593013689299E-3</c:v>
                </c:pt>
                <c:pt idx="4292">
                  <c:v>-1.0937679853809099E-3</c:v>
                </c:pt>
                <c:pt idx="4293">
                  <c:v>-1.0937756493572799E-3</c:v>
                </c:pt>
                <c:pt idx="4294">
                  <c:v>-1.0937823881102999E-3</c:v>
                </c:pt>
                <c:pt idx="4295">
                  <c:v>-1.0937883044025501E-3</c:v>
                </c:pt>
                <c:pt idx="4296">
                  <c:v>-1.09379350686708E-3</c:v>
                </c:pt>
                <c:pt idx="4297">
                  <c:v>-1.0937981086937599E-3</c:v>
                </c:pt>
                <c:pt idx="4298">
                  <c:v>-1.0938022270389001E-3</c:v>
                </c:pt>
                <c:pt idx="4299">
                  <c:v>-1.09380598291964E-3</c:v>
                </c:pt>
                <c:pt idx="4300">
                  <c:v>-1.0938095012518201E-3</c:v>
                </c:pt>
                <c:pt idx="4301">
                  <c:v>-1.0938129106971E-3</c:v>
                </c:pt>
                <c:pt idx="4302">
                  <c:v>-1.0938163430837501E-3</c:v>
                </c:pt>
                <c:pt idx="4303">
                  <c:v>-1.09381993231704E-3</c:v>
                </c:pt>
                <c:pt idx="4304">
                  <c:v>-1.09382381285043E-3</c:v>
                </c:pt>
                <c:pt idx="4305">
                  <c:v>-1.09382811790226E-3</c:v>
                </c:pt>
                <c:pt idx="4306">
                  <c:v>-1.0938329776510999E-3</c:v>
                </c:pt>
                <c:pt idx="4307">
                  <c:v>-1.0938385176210599E-3</c:v>
                </c:pt>
                <c:pt idx="4308">
                  <c:v>-1.0938448573932799E-3</c:v>
                </c:pt>
                <c:pt idx="4309">
                  <c:v>-1.0938521096812901E-3</c:v>
                </c:pt>
                <c:pt idx="4310">
                  <c:v>-1.09386037971912E-3</c:v>
                </c:pt>
                <c:pt idx="4311">
                  <c:v>-1.09386976485466E-3</c:v>
                </c:pt>
                <c:pt idx="4312">
                  <c:v>-1.09388035423141E-3</c:v>
                </c:pt>
                <c:pt idx="4313">
                  <c:v>-1.0938922284729801E-3</c:v>
                </c:pt>
                <c:pt idx="4314">
                  <c:v>-1.0939054593421299E-3</c:v>
                </c:pt>
                <c:pt idx="4315">
                  <c:v>-1.0939201094065901E-3</c:v>
                </c:pt>
                <c:pt idx="4316">
                  <c:v>-1.0939362317862E-3</c:v>
                </c:pt>
                <c:pt idx="4317">
                  <c:v>-1.0939538700707101E-3</c:v>
                </c:pt>
                <c:pt idx="4318">
                  <c:v>-1.0939730584811199E-3</c:v>
                </c:pt>
                <c:pt idx="4319">
                  <c:v>-1.09399382231367E-3</c:v>
                </c:pt>
                <c:pt idx="4320">
                  <c:v>-1.0940161786653199E-3</c:v>
                </c:pt>
                <c:pt idx="4321">
                  <c:v>-1.0940401374077799E-3</c:v>
                </c:pt>
                <c:pt idx="4322">
                  <c:v>-1.0940657023572799E-3</c:v>
                </c:pt>
                <c:pt idx="4323">
                  <c:v>-1.0940928725791501E-3</c:v>
                </c:pt>
                <c:pt idx="4324">
                  <c:v>-1.09412164376177E-3</c:v>
                </c:pt>
                <c:pt idx="4325">
                  <c:v>-1.0941520095903701E-3</c:v>
                </c:pt>
                <c:pt idx="4326">
                  <c:v>-1.0941839630439201E-3</c:v>
                </c:pt>
                <c:pt idx="4327">
                  <c:v>-1.0942174975328599E-3</c:v>
                </c:pt>
                <c:pt idx="4328">
                  <c:v>-1.0942526077966799E-3</c:v>
                </c:pt>
                <c:pt idx="4329">
                  <c:v>-1.0942892904918899E-3</c:v>
                </c:pt>
                <c:pt idx="4330">
                  <c:v>-1.09432754442272E-3</c:v>
                </c:pt>
                <c:pt idx="4331">
                  <c:v>-1.0943673703937801E-3</c:v>
                </c:pt>
                <c:pt idx="4332">
                  <c:v>-1.0944087706902001E-3</c:v>
                </c:pt>
                <c:pt idx="4333">
                  <c:v>-1.0944517482127101E-3</c:v>
                </c:pt>
                <c:pt idx="4334">
                  <c:v>-1.0944963053128301E-3</c:v>
                </c:pt>
                <c:pt idx="4335">
                  <c:v>-1.09454244238942E-3</c:v>
                </c:pt>
                <c:pt idx="4336">
                  <c:v>-1.09459015632769E-3</c:v>
                </c:pt>
                <c:pt idx="4337">
                  <c:v>-1.09463943888561E-3</c:v>
                </c:pt>
                <c:pt idx="4338">
                  <c:v>-1.0946902751577099E-3</c:v>
                </c:pt>
                <c:pt idx="4339">
                  <c:v>-1.0947426422644199E-3</c:v>
                </c:pt>
                <c:pt idx="4340">
                  <c:v>-1.0947965084150001E-3</c:v>
                </c:pt>
                <c:pt idx="4341">
                  <c:v>-1.09485183246914E-3</c:v>
                </c:pt>
                <c:pt idx="4342">
                  <c:v>-1.0949085640735499E-3</c:v>
                </c:pt>
                <c:pt idx="4343">
                  <c:v>-1.0949666443840101E-3</c:v>
                </c:pt>
                <c:pt idx="4344">
                  <c:v>-1.0950260073144199E-3</c:v>
                </c:pt>
                <c:pt idx="4345">
                  <c:v>-1.0950865811958099E-3</c:v>
                </c:pt>
                <c:pt idx="4346">
                  <c:v>-1.0951482906888901E-3</c:v>
                </c:pt>
                <c:pt idx="4347">
                  <c:v>-1.0952110587744699E-3</c:v>
                </c:pt>
                <c:pt idx="4348">
                  <c:v>-1.0952748086398901E-3</c:v>
                </c:pt>
                <c:pt idx="4349">
                  <c:v>-1.09533946528176E-3</c:v>
                </c:pt>
                <c:pt idx="4350">
                  <c:v>-1.09540495665333E-3</c:v>
                </c:pt>
                <c:pt idx="4351">
                  <c:v>-1.09547121420887E-3</c:v>
                </c:pt>
                <c:pt idx="4352">
                  <c:v>-1.09553817275272E-3</c:v>
                </c:pt>
                <c:pt idx="4353">
                  <c:v>-1.09560576959493E-3</c:v>
                </c:pt>
                <c:pt idx="4354">
                  <c:v>-1.0956739431449401E-3</c:v>
                </c:pt>
                <c:pt idx="4355">
                  <c:v>-1.09574263121079E-3</c:v>
                </c:pt>
                <c:pt idx="4356">
                  <c:v>-1.0958117693728299E-3</c:v>
                </c:pt>
                <c:pt idx="4357">
                  <c:v>-1.0958812898252399E-3</c:v>
                </c:pt>
                <c:pt idx="4358">
                  <c:v>-1.0959511210026399E-3</c:v>
                </c:pt>
                <c:pt idx="4359">
                  <c:v>-1.09602118814047E-3</c:v>
                </c:pt>
                <c:pt idx="4360">
                  <c:v>-1.09609141469891E-3</c:v>
                </c:pt>
                <c:pt idx="4361">
                  <c:v>-1.0961617243728601E-3</c:v>
                </c:pt>
                <c:pt idx="4362">
                  <c:v>-1.0962320432740199E-3</c:v>
                </c:pt>
                <c:pt idx="4363">
                  <c:v>-1.0963023018465299E-3</c:v>
                </c:pt>
                <c:pt idx="4364">
                  <c:v>-1.0963724361672E-3</c:v>
                </c:pt>
                <c:pt idx="4365">
                  <c:v>-1.0964423884557001E-3</c:v>
                </c:pt>
                <c:pt idx="4366">
                  <c:v>-1.09651210682459E-3</c:v>
                </c:pt>
                <c:pt idx="4367">
                  <c:v>-1.0965815444778299E-3</c:v>
                </c:pt>
                <c:pt idx="4368">
                  <c:v>-1.0966506586694901E-3</c:v>
                </c:pt>
                <c:pt idx="4369">
                  <c:v>-1.0967194097465101E-3</c:v>
                </c:pt>
                <c:pt idx="4370">
                  <c:v>-1.0967877605233399E-3</c:v>
                </c:pt>
                <c:pt idx="4371">
                  <c:v>-1.09685567610552E-3</c:v>
                </c:pt>
                <c:pt idx="4372">
                  <c:v>-1.0969230642224399E-3</c:v>
                </c:pt>
                <c:pt idx="4373">
                  <c:v>-1.0969896145176499E-3</c:v>
                </c:pt>
                <c:pt idx="4374">
                  <c:v>-1.0970554007147101E-3</c:v>
                </c:pt>
                <c:pt idx="4375">
                  <c:v>-1.09712046863181E-3</c:v>
                </c:pt>
                <c:pt idx="4376">
                  <c:v>-1.0971848329647501E-3</c:v>
                </c:pt>
                <c:pt idx="4377">
                  <c:v>-1.0972484998897701E-3</c:v>
                </c:pt>
                <c:pt idx="4378">
                  <c:v>-1.0973114732991201E-3</c:v>
                </c:pt>
                <c:pt idx="4379">
                  <c:v>-1.09737375686242E-3</c:v>
                </c:pt>
                <c:pt idx="4380">
                  <c:v>-1.0974353543796399E-3</c:v>
                </c:pt>
                <c:pt idx="4381">
                  <c:v>-1.0974962696096201E-3</c:v>
                </c:pt>
                <c:pt idx="4382">
                  <c:v>-1.0975565059666999E-3</c:v>
                </c:pt>
                <c:pt idx="4383">
                  <c:v>-1.0976160661923899E-3</c:v>
                </c:pt>
                <c:pt idx="4384">
                  <c:v>-1.09767495204302E-3</c:v>
                </c:pt>
                <c:pt idx="4385">
                  <c:v>-1.09773316396501E-3</c:v>
                </c:pt>
                <c:pt idx="4386">
                  <c:v>-1.09779070066967E-3</c:v>
                </c:pt>
                <c:pt idx="4387">
                  <c:v>-1.09784755853852E-3</c:v>
                </c:pt>
                <c:pt idx="4388">
                  <c:v>-1.0979037308653399E-3</c:v>
                </c:pt>
                <c:pt idx="4389">
                  <c:v>-1.0979592070071401E-3</c:v>
                </c:pt>
                <c:pt idx="4390">
                  <c:v>-1.0980139715414999E-3</c:v>
                </c:pt>
                <c:pt idx="4391">
                  <c:v>-1.09806800352327E-3</c:v>
                </c:pt>
                <c:pt idx="4392">
                  <c:v>-1.0981212759165299E-3</c:v>
                </c:pt>
                <c:pt idx="4393">
                  <c:v>-1.09817375526195E-3</c:v>
                </c:pt>
                <c:pt idx="4394">
                  <c:v>-1.0982254016266701E-3</c:v>
                </c:pt>
                <c:pt idx="4395">
                  <c:v>-1.0982761688760701E-3</c:v>
                </c:pt>
                <c:pt idx="4396">
                  <c:v>-1.09832600529809E-3</c:v>
                </c:pt>
                <c:pt idx="4397">
                  <c:v>-1.0983748545968701E-3</c:v>
                </c:pt>
                <c:pt idx="4398">
                  <c:v>-1.0984226572352299E-3</c:v>
                </c:pt>
                <c:pt idx="4399">
                  <c:v>-1.0984693520775101E-3</c:v>
                </c:pt>
                <c:pt idx="4400">
                  <c:v>-1.0985148782276901E-3</c:v>
                </c:pt>
                <c:pt idx="4401">
                  <c:v>-1.0985591769776899E-3</c:v>
                </c:pt>
                <c:pt idx="4402">
                  <c:v>-1.0986021939014599E-3</c:v>
                </c:pt>
                <c:pt idx="4403">
                  <c:v>-1.09864387719359E-3</c:v>
                </c:pt>
                <c:pt idx="4404">
                  <c:v>-1.09868417142226E-3</c:v>
                </c:pt>
                <c:pt idx="4405">
                  <c:v>-1.09872302939899E-3</c:v>
                </c:pt>
                <c:pt idx="4406">
                  <c:v>-1.0987604343786299E-3</c:v>
                </c:pt>
                <c:pt idx="4407">
                  <c:v>-1.0987963929525099E-3</c:v>
                </c:pt>
                <c:pt idx="4408">
                  <c:v>-1.0988309272829599E-3</c:v>
                </c:pt>
                <c:pt idx="4409">
                  <c:v>-1.0988640736216001E-3</c:v>
                </c:pt>
                <c:pt idx="4410">
                  <c:v>-1.09889586394905E-3</c:v>
                </c:pt>
                <c:pt idx="4411">
                  <c:v>-1.0989263228385201E-3</c:v>
                </c:pt>
                <c:pt idx="4412">
                  <c:v>-1.0989554830203199E-3</c:v>
                </c:pt>
                <c:pt idx="4413">
                  <c:v>-1.09898338909181E-3</c:v>
                </c:pt>
                <c:pt idx="4414">
                  <c:v>-1.0990100944709301E-3</c:v>
                </c:pt>
                <c:pt idx="4415">
                  <c:v>-1.09903565799758E-3</c:v>
                </c:pt>
                <c:pt idx="4416">
                  <c:v>-1.09906014014954E-3</c:v>
                </c:pt>
                <c:pt idx="4417">
                  <c:v>-1.0990836012319E-3</c:v>
                </c:pt>
                <c:pt idx="4418">
                  <c:v>-1.09910610101606E-3</c:v>
                </c:pt>
                <c:pt idx="4419">
                  <c:v>-1.0991276993372501E-3</c:v>
                </c:pt>
                <c:pt idx="4420">
                  <c:v>-1.0991484573710699E-3</c:v>
                </c:pt>
                <c:pt idx="4421">
                  <c:v>-1.0991684390639299E-3</c:v>
                </c:pt>
                <c:pt idx="4422">
                  <c:v>-1.0991877128745399E-3</c:v>
                </c:pt>
                <c:pt idx="4423">
                  <c:v>-1.0992063535279499E-3</c:v>
                </c:pt>
                <c:pt idx="4424">
                  <c:v>-1.09922444321836E-3</c:v>
                </c:pt>
                <c:pt idx="4425">
                  <c:v>-1.0992420719526999E-3</c:v>
                </c:pt>
                <c:pt idx="4426">
                  <c:v>-1.09925933683125E-3</c:v>
                </c:pt>
                <c:pt idx="4427">
                  <c:v>-1.0992763403035999E-3</c:v>
                </c:pt>
                <c:pt idx="4428">
                  <c:v>-1.0992931876678601E-3</c:v>
                </c:pt>
                <c:pt idx="4429">
                  <c:v>-1.09930998420027E-3</c:v>
                </c:pt>
                <c:pt idx="4430">
                  <c:v>-1.0993268323241899E-3</c:v>
                </c:pt>
                <c:pt idx="4431">
                  <c:v>-1.0993438291486001E-3</c:v>
                </c:pt>
                <c:pt idx="4432">
                  <c:v>-1.09936106464137E-3</c:v>
                </c:pt>
                <c:pt idx="4433">
                  <c:v>-1.0993786205789301E-3</c:v>
                </c:pt>
                <c:pt idx="4434">
                  <c:v>-1.09939657026792E-3</c:v>
                </c:pt>
                <c:pt idx="4435">
                  <c:v>-1.0994149789551901E-3</c:v>
                </c:pt>
                <c:pt idx="4436">
                  <c:v>-1.0994339047387901E-3</c:v>
                </c:pt>
                <c:pt idx="4437">
                  <c:v>-1.0994533996814E-3</c:v>
                </c:pt>
                <c:pt idx="4438">
                  <c:v>-1.09947351081835E-3</c:v>
                </c:pt>
                <c:pt idx="4439">
                  <c:v>-1.0994942808443501E-3</c:v>
                </c:pt>
                <c:pt idx="4440">
                  <c:v>-1.0995157484142901E-3</c:v>
                </c:pt>
                <c:pt idx="4441">
                  <c:v>-1.0995379481449599E-3</c:v>
                </c:pt>
                <c:pt idx="4442">
                  <c:v>-1.09956091049039E-3</c:v>
                </c:pt>
                <c:pt idx="4443">
                  <c:v>-1.099584661662E-3</c:v>
                </c:pt>
                <c:pt idx="4444">
                  <c:v>-1.0996092237250501E-3</c:v>
                </c:pt>
                <c:pt idx="4445">
                  <c:v>-1.0996346150021E-3</c:v>
                </c:pt>
                <c:pt idx="4446">
                  <c:v>-1.0996608508349801E-3</c:v>
                </c:pt>
                <c:pt idx="4447">
                  <c:v>-1.0996879445294299E-3</c:v>
                </c:pt>
                <c:pt idx="4448">
                  <c:v>-1.09971590827953E-3</c:v>
                </c:pt>
                <c:pt idx="4449">
                  <c:v>-1.0997447540416301E-3</c:v>
                </c:pt>
                <c:pt idx="4450">
                  <c:v>-1.09977449429932E-3</c:v>
                </c:pt>
                <c:pt idx="4451">
                  <c:v>-1.09980514259346E-3</c:v>
                </c:pt>
                <c:pt idx="4452">
                  <c:v>-1.09983671379046E-3</c:v>
                </c:pt>
                <c:pt idx="4453">
                  <c:v>-1.0998692242032101E-3</c:v>
                </c:pt>
                <c:pt idx="4454">
                  <c:v>-1.0999026917187401E-3</c:v>
                </c:pt>
                <c:pt idx="4455">
                  <c:v>-1.09993713601394E-3</c:v>
                </c:pt>
                <c:pt idx="4456">
                  <c:v>-1.09997257839495E-3</c:v>
                </c:pt>
                <c:pt idx="4457">
                  <c:v>-1.1000090425738801E-3</c:v>
                </c:pt>
                <c:pt idx="4458">
                  <c:v>-1.1000465508833001E-3</c:v>
                </c:pt>
                <c:pt idx="4459">
                  <c:v>-1.1000851028489401E-3</c:v>
                </c:pt>
                <c:pt idx="4460">
                  <c:v>-1.10012471785438E-3</c:v>
                </c:pt>
                <c:pt idx="4461">
                  <c:v>-1.1001655272789999E-3</c:v>
                </c:pt>
                <c:pt idx="4462">
                  <c:v>-1.1002076435730501E-3</c:v>
                </c:pt>
                <c:pt idx="4463">
                  <c:v>-1.10025102785619E-3</c:v>
                </c:pt>
                <c:pt idx="4464">
                  <c:v>-1.1002955747548399E-3</c:v>
                </c:pt>
                <c:pt idx="4465">
                  <c:v>-1.10034124241785E-3</c:v>
                </c:pt>
                <c:pt idx="4466">
                  <c:v>-1.1003881166733601E-3</c:v>
                </c:pt>
                <c:pt idx="4467">
                  <c:v>-1.10043628212142E-3</c:v>
                </c:pt>
                <c:pt idx="4468">
                  <c:v>-1.10048575267576E-3</c:v>
                </c:pt>
                <c:pt idx="4469">
                  <c:v>-1.10053651171684E-3</c:v>
                </c:pt>
                <c:pt idx="4470">
                  <c:v>-1.1005885221167799E-3</c:v>
                </c:pt>
                <c:pt idx="4471">
                  <c:v>-1.1006417280046E-3</c:v>
                </c:pt>
                <c:pt idx="4472">
                  <c:v>-1.10069601970079E-3</c:v>
                </c:pt>
                <c:pt idx="4473">
                  <c:v>-1.10075129235623E-3</c:v>
                </c:pt>
                <c:pt idx="4474">
                  <c:v>-1.1008075982118801E-3</c:v>
                </c:pt>
                <c:pt idx="4475">
                  <c:v>-1.1008649826989101E-3</c:v>
                </c:pt>
                <c:pt idx="4476">
                  <c:v>-1.1009233094505799E-3</c:v>
                </c:pt>
                <c:pt idx="4477">
                  <c:v>-1.10098235875997E-3</c:v>
                </c:pt>
                <c:pt idx="4478">
                  <c:v>-1.1010419877540601E-3</c:v>
                </c:pt>
                <c:pt idx="4479">
                  <c:v>-1.10110217801771E-3</c:v>
                </c:pt>
                <c:pt idx="4480">
                  <c:v>-1.1011628074137701E-3</c:v>
                </c:pt>
                <c:pt idx="4481">
                  <c:v>-1.1012236935513001E-3</c:v>
                </c:pt>
                <c:pt idx="4482">
                  <c:v>-1.1012848376444099E-3</c:v>
                </c:pt>
                <c:pt idx="4483">
                  <c:v>-1.1013462065811201E-3</c:v>
                </c:pt>
                <c:pt idx="4484">
                  <c:v>-1.10140759786301E-3</c:v>
                </c:pt>
                <c:pt idx="4485">
                  <c:v>-1.1014687155308099E-3</c:v>
                </c:pt>
                <c:pt idx="4486">
                  <c:v>-1.10152925135932E-3</c:v>
                </c:pt>
                <c:pt idx="4487">
                  <c:v>-1.1015891696191499E-3</c:v>
                </c:pt>
                <c:pt idx="4488">
                  <c:v>-1.10164864043704E-3</c:v>
                </c:pt>
                <c:pt idx="4489">
                  <c:v>-1.1017076196356301E-3</c:v>
                </c:pt>
                <c:pt idx="4490">
                  <c:v>-1.10176584348764E-3</c:v>
                </c:pt>
                <c:pt idx="4491">
                  <c:v>-1.10182292387264E-3</c:v>
                </c:pt>
                <c:pt idx="4492">
                  <c:v>-1.1018786934828501E-3</c:v>
                </c:pt>
                <c:pt idx="4493">
                  <c:v>-1.1019333785029599E-3</c:v>
                </c:pt>
                <c:pt idx="4494">
                  <c:v>-1.10198709736193E-3</c:v>
                </c:pt>
                <c:pt idx="4495">
                  <c:v>-1.10203963063199E-3</c:v>
                </c:pt>
                <c:pt idx="4496">
                  <c:v>-1.1020906017883E-3</c:v>
                </c:pt>
                <c:pt idx="4497">
                  <c:v>-1.1021398941834699E-3</c:v>
                </c:pt>
                <c:pt idx="4498">
                  <c:v>-1.1021877236386799E-3</c:v>
                </c:pt>
                <c:pt idx="4499">
                  <c:v>-1.10223413788283E-3</c:v>
                </c:pt>
                <c:pt idx="4500">
                  <c:v>-1.1022789767797701E-3</c:v>
                </c:pt>
                <c:pt idx="4501">
                  <c:v>-1.10232227021785E-3</c:v>
                </c:pt>
                <c:pt idx="4502">
                  <c:v>-1.1023639614138501E-3</c:v>
                </c:pt>
                <c:pt idx="4503">
                  <c:v>-1.1024039743660001E-3</c:v>
                </c:pt>
                <c:pt idx="4504">
                  <c:v>-1.10244273673055E-3</c:v>
                </c:pt>
                <c:pt idx="4505">
                  <c:v>-1.1024803667691999E-3</c:v>
                </c:pt>
                <c:pt idx="4506">
                  <c:v>-1.1025166184458199E-3</c:v>
                </c:pt>
                <c:pt idx="4507">
                  <c:v>-1.1025517049482699E-3</c:v>
                </c:pt>
                <c:pt idx="4508">
                  <c:v>-1.10258578445737E-3</c:v>
                </c:pt>
                <c:pt idx="4509">
                  <c:v>-1.1026187412604401E-3</c:v>
                </c:pt>
                <c:pt idx="4510">
                  <c:v>-1.1026506982921699E-3</c:v>
                </c:pt>
                <c:pt idx="4511">
                  <c:v>-1.10268168038542E-3</c:v>
                </c:pt>
                <c:pt idx="4512">
                  <c:v>-1.10271148049774E-3</c:v>
                </c:pt>
                <c:pt idx="4513">
                  <c:v>-1.1027400255537499E-3</c:v>
                </c:pt>
                <c:pt idx="4514">
                  <c:v>-1.1027675852393201E-3</c:v>
                </c:pt>
                <c:pt idx="4515">
                  <c:v>-1.1027942135035901E-3</c:v>
                </c:pt>
                <c:pt idx="4516">
                  <c:v>-1.1028194935343699E-3</c:v>
                </c:pt>
                <c:pt idx="4517">
                  <c:v>-1.1028434980119E-3</c:v>
                </c:pt>
                <c:pt idx="4518">
                  <c:v>-1.10286651036094E-3</c:v>
                </c:pt>
                <c:pt idx="4519">
                  <c:v>-1.10288856861105E-3</c:v>
                </c:pt>
                <c:pt idx="4520">
                  <c:v>-1.10290975350907E-3</c:v>
                </c:pt>
                <c:pt idx="4521">
                  <c:v>-1.10293028708743E-3</c:v>
                </c:pt>
                <c:pt idx="4522">
                  <c:v>-1.102950432571E-3</c:v>
                </c:pt>
                <c:pt idx="4523">
                  <c:v>-1.1029705052111899E-3</c:v>
                </c:pt>
                <c:pt idx="4524">
                  <c:v>-1.1029905644766599E-3</c:v>
                </c:pt>
                <c:pt idx="4525">
                  <c:v>-1.1030106154597101E-3</c:v>
                </c:pt>
                <c:pt idx="4526">
                  <c:v>-1.1030308238101001E-3</c:v>
                </c:pt>
                <c:pt idx="4527">
                  <c:v>-1.10305132255353E-3</c:v>
                </c:pt>
                <c:pt idx="4528">
                  <c:v>-1.10307223336696E-3</c:v>
                </c:pt>
                <c:pt idx="4529">
                  <c:v>-1.1030936387933601E-3</c:v>
                </c:pt>
                <c:pt idx="4530">
                  <c:v>-1.1031155803188401E-3</c:v>
                </c:pt>
                <c:pt idx="4531">
                  <c:v>-1.10313809397932E-3</c:v>
                </c:pt>
                <c:pt idx="4532">
                  <c:v>-1.1031611330402E-3</c:v>
                </c:pt>
                <c:pt idx="4533">
                  <c:v>-1.1031846193955599E-3</c:v>
                </c:pt>
                <c:pt idx="4534">
                  <c:v>-1.10320881871242E-3</c:v>
                </c:pt>
                <c:pt idx="4535">
                  <c:v>-1.1032338887267199E-3</c:v>
                </c:pt>
                <c:pt idx="4536">
                  <c:v>-1.1032596556835501E-3</c:v>
                </c:pt>
                <c:pt idx="4537">
                  <c:v>-1.1032859125722E-3</c:v>
                </c:pt>
                <c:pt idx="4538">
                  <c:v>-1.10331273253938E-3</c:v>
                </c:pt>
                <c:pt idx="4539">
                  <c:v>-1.1033404292411001E-3</c:v>
                </c:pt>
                <c:pt idx="4540">
                  <c:v>-1.1033688636409901E-3</c:v>
                </c:pt>
                <c:pt idx="4541">
                  <c:v>-1.10339821311734E-3</c:v>
                </c:pt>
                <c:pt idx="4542">
                  <c:v>-1.1034286163345501E-3</c:v>
                </c:pt>
                <c:pt idx="4543">
                  <c:v>-1.1034597731421499E-3</c:v>
                </c:pt>
                <c:pt idx="4544">
                  <c:v>-1.1034918028213401E-3</c:v>
                </c:pt>
                <c:pt idx="4545">
                  <c:v>-1.1035249506530401E-3</c:v>
                </c:pt>
                <c:pt idx="4546">
                  <c:v>-1.10355910211349E-3</c:v>
                </c:pt>
                <c:pt idx="4547">
                  <c:v>-1.1035943434801201E-3</c:v>
                </c:pt>
                <c:pt idx="4548">
                  <c:v>-1.1036307082005199E-3</c:v>
                </c:pt>
                <c:pt idx="4549">
                  <c:v>-1.10366772785888E-3</c:v>
                </c:pt>
                <c:pt idx="4550">
                  <c:v>-1.1037052968014801E-3</c:v>
                </c:pt>
                <c:pt idx="4551">
                  <c:v>-1.1037437624289001E-3</c:v>
                </c:pt>
                <c:pt idx="4552">
                  <c:v>-1.10378300565927E-3</c:v>
                </c:pt>
                <c:pt idx="4553">
                  <c:v>-1.10382263525467E-3</c:v>
                </c:pt>
                <c:pt idx="4554">
                  <c:v>-1.1038628537912601E-3</c:v>
                </c:pt>
                <c:pt idx="4555">
                  <c:v>-1.1039042243724099E-3</c:v>
                </c:pt>
                <c:pt idx="4556">
                  <c:v>-1.1039466099358099E-3</c:v>
                </c:pt>
                <c:pt idx="4557">
                  <c:v>-1.10398939626453E-3</c:v>
                </c:pt>
                <c:pt idx="4558">
                  <c:v>-1.10403261698151E-3</c:v>
                </c:pt>
                <c:pt idx="4559">
                  <c:v>-1.10407673722126E-3</c:v>
                </c:pt>
                <c:pt idx="4560">
                  <c:v>-1.1041221574968299E-3</c:v>
                </c:pt>
                <c:pt idx="4561">
                  <c:v>-1.1041686689584999E-3</c:v>
                </c:pt>
                <c:pt idx="4562">
                  <c:v>-1.10421580453151E-3</c:v>
                </c:pt>
                <c:pt idx="4563">
                  <c:v>-1.10426361861543E-3</c:v>
                </c:pt>
                <c:pt idx="4564">
                  <c:v>-1.1043122126819899E-3</c:v>
                </c:pt>
                <c:pt idx="4565">
                  <c:v>-1.10436165563839E-3</c:v>
                </c:pt>
                <c:pt idx="4566">
                  <c:v>-1.1044119614757699E-3</c:v>
                </c:pt>
                <c:pt idx="4567">
                  <c:v>-1.1044629013244401E-3</c:v>
                </c:pt>
                <c:pt idx="4568">
                  <c:v>-1.10451442179099E-3</c:v>
                </c:pt>
                <c:pt idx="4569">
                  <c:v>-1.10456648683286E-3</c:v>
                </c:pt>
                <c:pt idx="4570">
                  <c:v>-1.10461901508172E-3</c:v>
                </c:pt>
                <c:pt idx="4571">
                  <c:v>-1.1046719807238699E-3</c:v>
                </c:pt>
                <c:pt idx="4572">
                  <c:v>-1.1047253877079499E-3</c:v>
                </c:pt>
                <c:pt idx="4573">
                  <c:v>-1.1047793354814399E-3</c:v>
                </c:pt>
                <c:pt idx="4574">
                  <c:v>-1.1048338440135101E-3</c:v>
                </c:pt>
                <c:pt idx="4575">
                  <c:v>-1.1048884669586001E-3</c:v>
                </c:pt>
                <c:pt idx="4576">
                  <c:v>-1.10494288765582E-3</c:v>
                </c:pt>
                <c:pt idx="4577">
                  <c:v>-1.1049971633841299E-3</c:v>
                </c:pt>
                <c:pt idx="4578">
                  <c:v>-1.1050513192119001E-3</c:v>
                </c:pt>
                <c:pt idx="4579">
                  <c:v>-1.10510535679349E-3</c:v>
                </c:pt>
                <c:pt idx="4580">
                  <c:v>-1.10515926686417E-3</c:v>
                </c:pt>
                <c:pt idx="4581">
                  <c:v>-1.1052129061664201E-3</c:v>
                </c:pt>
                <c:pt idx="4582">
                  <c:v>-1.1052660426785601E-3</c:v>
                </c:pt>
                <c:pt idx="4583">
                  <c:v>-1.10531854792328E-3</c:v>
                </c:pt>
                <c:pt idx="4584">
                  <c:v>-1.1053704028641999E-3</c:v>
                </c:pt>
                <c:pt idx="4585">
                  <c:v>-1.1054216547877701E-3</c:v>
                </c:pt>
                <c:pt idx="4586">
                  <c:v>-1.10547241938046E-3</c:v>
                </c:pt>
                <c:pt idx="4587">
                  <c:v>-1.1055227919899099E-3</c:v>
                </c:pt>
                <c:pt idx="4588">
                  <c:v>-1.1055727413829301E-3</c:v>
                </c:pt>
                <c:pt idx="4589">
                  <c:v>-1.10562231728604E-3</c:v>
                </c:pt>
                <c:pt idx="4590">
                  <c:v>-1.1056716973305699E-3</c:v>
                </c:pt>
                <c:pt idx="4591">
                  <c:v>-1.10572073527049E-3</c:v>
                </c:pt>
                <c:pt idx="4592">
                  <c:v>-1.1057693880542601E-3</c:v>
                </c:pt>
                <c:pt idx="4593">
                  <c:v>-1.10581787233749E-3</c:v>
                </c:pt>
                <c:pt idx="4594">
                  <c:v>-1.10586637544416E-3</c:v>
                </c:pt>
                <c:pt idx="4595">
                  <c:v>-1.10591502007547E-3</c:v>
                </c:pt>
                <c:pt idx="4596">
                  <c:v>-1.1059639138600199E-3</c:v>
                </c:pt>
                <c:pt idx="4597">
                  <c:v>-1.10601321142818E-3</c:v>
                </c:pt>
                <c:pt idx="4598">
                  <c:v>-1.1060631289929099E-3</c:v>
                </c:pt>
                <c:pt idx="4599">
                  <c:v>-1.1061138506471399E-3</c:v>
                </c:pt>
                <c:pt idx="4600">
                  <c:v>-1.1061653499385899E-3</c:v>
                </c:pt>
                <c:pt idx="4601">
                  <c:v>-1.10621768584174E-3</c:v>
                </c:pt>
                <c:pt idx="4602">
                  <c:v>-1.1062712790112499E-3</c:v>
                </c:pt>
                <c:pt idx="4603">
                  <c:v>-1.1063262512703001E-3</c:v>
                </c:pt>
                <c:pt idx="4604">
                  <c:v>-1.1063825669196E-3</c:v>
                </c:pt>
                <c:pt idx="4605">
                  <c:v>-1.10644024807337E-3</c:v>
                </c:pt>
                <c:pt idx="4606">
                  <c:v>-1.1064993328779799E-3</c:v>
                </c:pt>
                <c:pt idx="4607">
                  <c:v>-1.1065598068993199E-3</c:v>
                </c:pt>
                <c:pt idx="4608">
                  <c:v>-1.1066216202692001E-3</c:v>
                </c:pt>
                <c:pt idx="4609">
                  <c:v>-1.10668472857053E-3</c:v>
                </c:pt>
                <c:pt idx="4610">
                  <c:v>-1.1067491183038201E-3</c:v>
                </c:pt>
                <c:pt idx="4611">
                  <c:v>-1.10681481330035E-3</c:v>
                </c:pt>
                <c:pt idx="4612">
                  <c:v>-1.10688184779232E-3</c:v>
                </c:pt>
                <c:pt idx="4613">
                  <c:v>-1.10695021340476E-3</c:v>
                </c:pt>
                <c:pt idx="4614">
                  <c:v>-1.10701984237909E-3</c:v>
                </c:pt>
                <c:pt idx="4615">
                  <c:v>-1.1070906361386899E-3</c:v>
                </c:pt>
                <c:pt idx="4616">
                  <c:v>-1.10716250490587E-3</c:v>
                </c:pt>
                <c:pt idx="4617">
                  <c:v>-1.10723538510782E-3</c:v>
                </c:pt>
                <c:pt idx="4618">
                  <c:v>-1.1073090278547299E-3</c:v>
                </c:pt>
                <c:pt idx="4619">
                  <c:v>-1.1073831185243301E-3</c:v>
                </c:pt>
                <c:pt idx="4620">
                  <c:v>-1.1074576816019299E-3</c:v>
                </c:pt>
                <c:pt idx="4621">
                  <c:v>-1.1075324514773601E-3</c:v>
                </c:pt>
                <c:pt idx="4622">
                  <c:v>-1.1076070151574101E-3</c:v>
                </c:pt>
                <c:pt idx="4623">
                  <c:v>-1.1076809693392801E-3</c:v>
                </c:pt>
                <c:pt idx="4624">
                  <c:v>-1.10775398682343E-3</c:v>
                </c:pt>
                <c:pt idx="4625">
                  <c:v>-1.1078258107692801E-3</c:v>
                </c:pt>
                <c:pt idx="4626">
                  <c:v>-1.10789618767176E-3</c:v>
                </c:pt>
                <c:pt idx="4627">
                  <c:v>-1.10796475119373E-3</c:v>
                </c:pt>
                <c:pt idx="4628">
                  <c:v>-1.10803097421869E-3</c:v>
                </c:pt>
                <c:pt idx="4629">
                  <c:v>-1.10809412308101E-3</c:v>
                </c:pt>
                <c:pt idx="4630">
                  <c:v>-1.10815386517011E-3</c:v>
                </c:pt>
                <c:pt idx="4631">
                  <c:v>-1.10821009886124E-3</c:v>
                </c:pt>
                <c:pt idx="4632">
                  <c:v>-1.1082623819742999E-3</c:v>
                </c:pt>
                <c:pt idx="4633">
                  <c:v>-1.1083102429303199E-3</c:v>
                </c:pt>
                <c:pt idx="4634">
                  <c:v>-1.10835317209841E-3</c:v>
                </c:pt>
                <c:pt idx="4635">
                  <c:v>-1.10839064499466E-3</c:v>
                </c:pt>
                <c:pt idx="4636">
                  <c:v>-1.10842224137125E-3</c:v>
                </c:pt>
                <c:pt idx="4637">
                  <c:v>-1.1084475006513401E-3</c:v>
                </c:pt>
                <c:pt idx="4638">
                  <c:v>-1.1084662680445501E-3</c:v>
                </c:pt>
                <c:pt idx="4639">
                  <c:v>-1.10847858260664E-3</c:v>
                </c:pt>
                <c:pt idx="4640">
                  <c:v>-1.10848404601279E-3</c:v>
                </c:pt>
                <c:pt idx="4641">
                  <c:v>-1.1084822940429101E-3</c:v>
                </c:pt>
                <c:pt idx="4642">
                  <c:v>-1.1084731004080801E-3</c:v>
                </c:pt>
                <c:pt idx="4643">
                  <c:v>-1.1084565401717199E-3</c:v>
                </c:pt>
                <c:pt idx="4644">
                  <c:v>-1.1084327551091999E-3</c:v>
                </c:pt>
                <c:pt idx="4645">
                  <c:v>-1.1084019188853701E-3</c:v>
                </c:pt>
                <c:pt idx="4646">
                  <c:v>-1.10836463173482E-3</c:v>
                </c:pt>
                <c:pt idx="4647">
                  <c:v>-1.1083210490488301E-3</c:v>
                </c:pt>
                <c:pt idx="4648">
                  <c:v>-1.1082714749348201E-3</c:v>
                </c:pt>
                <c:pt idx="4649">
                  <c:v>-1.10821651843987E-3</c:v>
                </c:pt>
                <c:pt idx="4650">
                  <c:v>-1.1081569834689099E-3</c:v>
                </c:pt>
                <c:pt idx="4651">
                  <c:v>-1.1080933826561801E-3</c:v>
                </c:pt>
                <c:pt idx="4652">
                  <c:v>-1.1080267036167901E-3</c:v>
                </c:pt>
                <c:pt idx="4653">
                  <c:v>-1.10795794694728E-3</c:v>
                </c:pt>
                <c:pt idx="4654">
                  <c:v>-1.1078881172400801E-3</c:v>
                </c:pt>
                <c:pt idx="4655">
                  <c:v>-1.1078183844517699E-3</c:v>
                </c:pt>
                <c:pt idx="4656">
                  <c:v>-1.1077496817238899E-3</c:v>
                </c:pt>
                <c:pt idx="4657">
                  <c:v>-1.10768278663234E-3</c:v>
                </c:pt>
                <c:pt idx="4658">
                  <c:v>-1.1076193419489501E-3</c:v>
                </c:pt>
                <c:pt idx="4659">
                  <c:v>-1.1075606278247801E-3</c:v>
                </c:pt>
                <c:pt idx="4660">
                  <c:v>-1.10750785194464E-3</c:v>
                </c:pt>
                <c:pt idx="4661">
                  <c:v>-1.1074618024221E-3</c:v>
                </c:pt>
                <c:pt idx="4662">
                  <c:v>-1.1074228040636601E-3</c:v>
                </c:pt>
                <c:pt idx="4663">
                  <c:v>-1.1073918684107601E-3</c:v>
                </c:pt>
                <c:pt idx="4664">
                  <c:v>-1.1073702154721101E-3</c:v>
                </c:pt>
                <c:pt idx="4665">
                  <c:v>-1.1073582363355799E-3</c:v>
                </c:pt>
                <c:pt idx="4666">
                  <c:v>-1.10735595102218E-3</c:v>
                </c:pt>
                <c:pt idx="4667">
                  <c:v>-1.10736352524248E-3</c:v>
                </c:pt>
                <c:pt idx="4668">
                  <c:v>-1.10738183422798E-3</c:v>
                </c:pt>
                <c:pt idx="4669">
                  <c:v>-1.1074105835503999E-3</c:v>
                </c:pt>
                <c:pt idx="4670">
                  <c:v>-1.1074490795106599E-3</c:v>
                </c:pt>
                <c:pt idx="4671">
                  <c:v>-1.1074967328314599E-3</c:v>
                </c:pt>
                <c:pt idx="4672">
                  <c:v>-1.10755217146993E-3</c:v>
                </c:pt>
                <c:pt idx="4673">
                  <c:v>-1.1076112574650899E-3</c:v>
                </c:pt>
                <c:pt idx="4674">
                  <c:v>-1.1076725315966099E-3</c:v>
                </c:pt>
                <c:pt idx="4675">
                  <c:v>-1.1077361235807099E-3</c:v>
                </c:pt>
                <c:pt idx="4676">
                  <c:v>-1.1078023333531801E-3</c:v>
                </c:pt>
                <c:pt idx="4677">
                  <c:v>-1.1078712269094999E-3</c:v>
                </c:pt>
                <c:pt idx="4678">
                  <c:v>-1.1079428500425799E-3</c:v>
                </c:pt>
                <c:pt idx="4679">
                  <c:v>-1.10801724425223E-3</c:v>
                </c:pt>
                <c:pt idx="4680">
                  <c:v>-1.1080944397283399E-3</c:v>
                </c:pt>
                <c:pt idx="4681">
                  <c:v>-1.10817440962009E-3</c:v>
                </c:pt>
                <c:pt idx="4682">
                  <c:v>-1.10825710242576E-3</c:v>
                </c:pt>
                <c:pt idx="4683">
                  <c:v>-1.1083424579619099E-3</c:v>
                </c:pt>
                <c:pt idx="4684">
                  <c:v>-1.10843039797134E-3</c:v>
                </c:pt>
                <c:pt idx="4685">
                  <c:v>-1.1085208252485301E-3</c:v>
                </c:pt>
                <c:pt idx="4686">
                  <c:v>-1.1086136407071599E-3</c:v>
                </c:pt>
                <c:pt idx="4687">
                  <c:v>-1.10870874058573E-3</c:v>
                </c:pt>
                <c:pt idx="4688">
                  <c:v>-1.1088059886023599E-3</c:v>
                </c:pt>
                <c:pt idx="4689">
                  <c:v>-1.1089052328652101E-3</c:v>
                </c:pt>
                <c:pt idx="4690">
                  <c:v>-1.1090063729128001E-3</c:v>
                </c:pt>
                <c:pt idx="4691">
                  <c:v>-1.1091093705774501E-3</c:v>
                </c:pt>
                <c:pt idx="4692">
                  <c:v>-1.10921418284008E-3</c:v>
                </c:pt>
                <c:pt idx="4693">
                  <c:v>-1.1093207110189E-3</c:v>
                </c:pt>
                <c:pt idx="4694">
                  <c:v>-1.1094287983248201E-3</c:v>
                </c:pt>
                <c:pt idx="4695">
                  <c:v>-1.10953825956905E-3</c:v>
                </c:pt>
                <c:pt idx="4696">
                  <c:v>-1.10964893212877E-3</c:v>
                </c:pt>
                <c:pt idx="4697">
                  <c:v>-1.1097606962574801E-3</c:v>
                </c:pt>
                <c:pt idx="4698">
                  <c:v>-1.10987342468746E-3</c:v>
                </c:pt>
                <c:pt idx="4699">
                  <c:v>-1.10998692728345E-3</c:v>
                </c:pt>
                <c:pt idx="4700">
                  <c:v>-1.1101009848617401E-3</c:v>
                </c:pt>
                <c:pt idx="4701">
                  <c:v>-1.1102154268600401E-3</c:v>
                </c:pt>
                <c:pt idx="4702">
                  <c:v>-1.11033013608658E-3</c:v>
                </c:pt>
                <c:pt idx="4703">
                  <c:v>-1.1104450010244E-3</c:v>
                </c:pt>
                <c:pt idx="4704">
                  <c:v>-1.11055989914563E-3</c:v>
                </c:pt>
                <c:pt idx="4705">
                  <c:v>-1.1106746993447001E-3</c:v>
                </c:pt>
                <c:pt idx="4706">
                  <c:v>-1.11078925415056E-3</c:v>
                </c:pt>
                <c:pt idx="4707">
                  <c:v>-1.1109033972292899E-3</c:v>
                </c:pt>
                <c:pt idx="4708">
                  <c:v>-1.1110169667997399E-3</c:v>
                </c:pt>
                <c:pt idx="4709">
                  <c:v>-1.1111298461440699E-3</c:v>
                </c:pt>
                <c:pt idx="4710">
                  <c:v>-1.1112419810001899E-3</c:v>
                </c:pt>
                <c:pt idx="4711">
                  <c:v>-1.11135334717746E-3</c:v>
                </c:pt>
                <c:pt idx="4712">
                  <c:v>-1.1114638954918201E-3</c:v>
                </c:pt>
                <c:pt idx="4713">
                  <c:v>-1.11157352938184E-3</c:v>
                </c:pt>
                <c:pt idx="4714">
                  <c:v>-1.1116821282039599E-3</c:v>
                </c:pt>
                <c:pt idx="4715">
                  <c:v>-1.1117895907243099E-3</c:v>
                </c:pt>
                <c:pt idx="4716">
                  <c:v>-1.1118958649398399E-3</c:v>
                </c:pt>
                <c:pt idx="4717">
                  <c:v>-1.1120009432259699E-3</c:v>
                </c:pt>
                <c:pt idx="4718">
                  <c:v>-1.1121048505808001E-3</c:v>
                </c:pt>
                <c:pt idx="4719">
                  <c:v>-1.1122076317968601E-3</c:v>
                </c:pt>
                <c:pt idx="4720">
                  <c:v>-1.1123093064558799E-3</c:v>
                </c:pt>
                <c:pt idx="4721">
                  <c:v>-1.1124098403462301E-3</c:v>
                </c:pt>
                <c:pt idx="4722">
                  <c:v>-1.1125091899123699E-3</c:v>
                </c:pt>
                <c:pt idx="4723">
                  <c:v>-1.1126073586792699E-3</c:v>
                </c:pt>
                <c:pt idx="4724">
                  <c:v>-1.1127043955527799E-3</c:v>
                </c:pt>
                <c:pt idx="4725">
                  <c:v>-1.11280034950585E-3</c:v>
                </c:pt>
                <c:pt idx="4726">
                  <c:v>-1.112895235809E-3</c:v>
                </c:pt>
                <c:pt idx="4727">
                  <c:v>-1.11298904957376E-3</c:v>
                </c:pt>
                <c:pt idx="4728">
                  <c:v>-1.11308179912825E-3</c:v>
                </c:pt>
                <c:pt idx="4729">
                  <c:v>-1.11317351939685E-3</c:v>
                </c:pt>
                <c:pt idx="4730">
                  <c:v>-1.1132642673600901E-3</c:v>
                </c:pt>
                <c:pt idx="4731">
                  <c:v>-1.1133540882876699E-3</c:v>
                </c:pt>
                <c:pt idx="4732">
                  <c:v>-1.1134429703708001E-3</c:v>
                </c:pt>
                <c:pt idx="4733">
                  <c:v>-1.11353086924078E-3</c:v>
                </c:pt>
                <c:pt idx="4734">
                  <c:v>-1.11361778618594E-3</c:v>
                </c:pt>
                <c:pt idx="4735">
                  <c:v>-1.11370377060428E-3</c:v>
                </c:pt>
                <c:pt idx="4736">
                  <c:v>-1.1137888334227901E-3</c:v>
                </c:pt>
                <c:pt idx="4737">
                  <c:v>-1.1138729165366501E-3</c:v>
                </c:pt>
                <c:pt idx="4738">
                  <c:v>-1.11395596047589E-3</c:v>
                </c:pt>
                <c:pt idx="4739">
                  <c:v>-1.1140379119027499E-3</c:v>
                </c:pt>
                <c:pt idx="4740">
                  <c:v>-1.1141186313110799E-3</c:v>
                </c:pt>
                <c:pt idx="4741">
                  <c:v>-1.1141979335971999E-3</c:v>
                </c:pt>
                <c:pt idx="4742">
                  <c:v>-1.1142758271226699E-3</c:v>
                </c:pt>
                <c:pt idx="4743">
                  <c:v>-1.1143526237439999E-3</c:v>
                </c:pt>
                <c:pt idx="4744">
                  <c:v>-1.11442874793412E-3</c:v>
                </c:pt>
                <c:pt idx="4745">
                  <c:v>-1.11450450714659E-3</c:v>
                </c:pt>
                <c:pt idx="4746">
                  <c:v>-1.1145800308093601E-3</c:v>
                </c:pt>
                <c:pt idx="4747">
                  <c:v>-1.1146553227845599E-3</c:v>
                </c:pt>
                <c:pt idx="4748">
                  <c:v>-1.11473034151374E-3</c:v>
                </c:pt>
                <c:pt idx="4749">
                  <c:v>-1.1148050639983699E-3</c:v>
                </c:pt>
                <c:pt idx="4750">
                  <c:v>-1.11487951031282E-3</c:v>
                </c:pt>
                <c:pt idx="4751">
                  <c:v>-1.1149537369493799E-3</c:v>
                </c:pt>
                <c:pt idx="4752">
                  <c:v>-1.1150278222796001E-3</c:v>
                </c:pt>
                <c:pt idx="4753">
                  <c:v>-1.1151018572674899E-3</c:v>
                </c:pt>
                <c:pt idx="4754">
                  <c:v>-1.1151759399644699E-3</c:v>
                </c:pt>
                <c:pt idx="4755">
                  <c:v>-1.11525017055645E-3</c:v>
                </c:pt>
                <c:pt idx="4756">
                  <c:v>-1.11532464806069E-3</c:v>
                </c:pt>
                <c:pt idx="4757">
                  <c:v>-1.1153994663113799E-3</c:v>
                </c:pt>
                <c:pt idx="4758">
                  <c:v>-1.1154747047829601E-3</c:v>
                </c:pt>
                <c:pt idx="4759">
                  <c:v>-1.1155504191061899E-3</c:v>
                </c:pt>
                <c:pt idx="4760">
                  <c:v>-1.11562664354331E-3</c:v>
                </c:pt>
                <c:pt idx="4761">
                  <c:v>-1.1157034087741699E-3</c:v>
                </c:pt>
                <c:pt idx="4762">
                  <c:v>-1.11578076241582E-3</c:v>
                </c:pt>
                <c:pt idx="4763">
                  <c:v>-1.11585877550321E-3</c:v>
                </c:pt>
                <c:pt idx="4764">
                  <c:v>-1.1159375295806101E-3</c:v>
                </c:pt>
                <c:pt idx="4765">
                  <c:v>-1.11601709586924E-3</c:v>
                </c:pt>
                <c:pt idx="4766">
                  <c:v>-1.1160975250110599E-3</c:v>
                </c:pt>
                <c:pt idx="4767">
                  <c:v>-1.1161788532286299E-3</c:v>
                </c:pt>
                <c:pt idx="4768">
                  <c:v>-1.1162611107913699E-3</c:v>
                </c:pt>
                <c:pt idx="4769">
                  <c:v>-1.11634431763555E-3</c:v>
                </c:pt>
                <c:pt idx="4770">
                  <c:v>-1.11642847043784E-3</c:v>
                </c:pt>
                <c:pt idx="4771">
                  <c:v>-1.1165135372845801E-3</c:v>
                </c:pt>
                <c:pt idx="4772">
                  <c:v>-1.11659946602126E-3</c:v>
                </c:pt>
                <c:pt idx="4773">
                  <c:v>-1.11668619847171E-3</c:v>
                </c:pt>
                <c:pt idx="4774">
                  <c:v>-1.1167736815042601E-3</c:v>
                </c:pt>
                <c:pt idx="4775">
                  <c:v>-1.11686187116232E-3</c:v>
                </c:pt>
                <c:pt idx="4776">
                  <c:v>-1.1169507286811599E-3</c:v>
                </c:pt>
                <c:pt idx="4777">
                  <c:v>-1.1170402097000901E-3</c:v>
                </c:pt>
                <c:pt idx="4778">
                  <c:v>-1.1171302535342401E-3</c:v>
                </c:pt>
                <c:pt idx="4779">
                  <c:v>-1.1172207825166001E-3</c:v>
                </c:pt>
                <c:pt idx="4780">
                  <c:v>-1.1173117150486301E-3</c:v>
                </c:pt>
                <c:pt idx="4781">
                  <c:v>-1.11740298334887E-3</c:v>
                </c:pt>
                <c:pt idx="4782">
                  <c:v>-1.1174945407856499E-3</c:v>
                </c:pt>
                <c:pt idx="4783">
                  <c:v>-1.11758635149656E-3</c:v>
                </c:pt>
                <c:pt idx="4784">
                  <c:v>-1.11767836906537E-3</c:v>
                </c:pt>
                <c:pt idx="4785">
                  <c:v>-1.1177705176702E-3</c:v>
                </c:pt>
                <c:pt idx="4786">
                  <c:v>-1.1178626845158701E-3</c:v>
                </c:pt>
                <c:pt idx="4787">
                  <c:v>-1.11795472470267E-3</c:v>
                </c:pt>
                <c:pt idx="4788">
                  <c:v>-1.1180464750161401E-3</c:v>
                </c:pt>
                <c:pt idx="4789">
                  <c:v>-1.1181377685178799E-3</c:v>
                </c:pt>
                <c:pt idx="4790">
                  <c:v>-1.11822843862425E-3</c:v>
                </c:pt>
                <c:pt idx="4791">
                  <c:v>-1.11831830881264E-3</c:v>
                </c:pt>
                <c:pt idx="4792">
                  <c:v>-1.11840717913155E-3</c:v>
                </c:pt>
                <c:pt idx="4793">
                  <c:v>-1.1184948251927399E-3</c:v>
                </c:pt>
                <c:pt idx="4794">
                  <c:v>-1.11858101286486E-3</c:v>
                </c:pt>
                <c:pt idx="4795">
                  <c:v>-1.1186655174835801E-3</c:v>
                </c:pt>
                <c:pt idx="4796">
                  <c:v>-1.1187481351447601E-3</c:v>
                </c:pt>
                <c:pt idx="4797">
                  <c:v>-1.1188286842007699E-3</c:v>
                </c:pt>
                <c:pt idx="4798">
                  <c:v>-1.11890700578569E-3</c:v>
                </c:pt>
                <c:pt idx="4799">
                  <c:v>-1.11898297331351E-3</c:v>
                </c:pt>
                <c:pt idx="4800">
                  <c:v>-1.11905650995384E-3</c:v>
                </c:pt>
                <c:pt idx="4801">
                  <c:v>-1.1191275998275101E-3</c:v>
                </c:pt>
                <c:pt idx="4802">
                  <c:v>-1.1191962819801699E-3</c:v>
                </c:pt>
                <c:pt idx="4803">
                  <c:v>-1.11926263709602E-3</c:v>
                </c:pt>
                <c:pt idx="4804">
                  <c:v>-1.1193267858533799E-3</c:v>
                </c:pt>
                <c:pt idx="4805">
                  <c:v>-1.1193888984069201E-3</c:v>
                </c:pt>
                <c:pt idx="4806">
                  <c:v>-1.11944919736807E-3</c:v>
                </c:pt>
                <c:pt idx="4807">
                  <c:v>-1.1195079495181499E-3</c:v>
                </c:pt>
                <c:pt idx="4808">
                  <c:v>-1.11956545653963E-3</c:v>
                </c:pt>
                <c:pt idx="4809">
                  <c:v>-1.1196220402208E-3</c:v>
                </c:pt>
                <c:pt idx="4810">
                  <c:v>-1.11967800456143E-3</c:v>
                </c:pt>
                <c:pt idx="4811">
                  <c:v>-1.11973358709616E-3</c:v>
                </c:pt>
                <c:pt idx="4812">
                  <c:v>-1.11978894724666E-3</c:v>
                </c:pt>
                <c:pt idx="4813">
                  <c:v>-1.11984421709245E-3</c:v>
                </c:pt>
                <c:pt idx="4814">
                  <c:v>-1.11989957936173E-3</c:v>
                </c:pt>
                <c:pt idx="4815">
                  <c:v>-1.11995531291409E-3</c:v>
                </c:pt>
                <c:pt idx="4816">
                  <c:v>-1.12001177779237E-3</c:v>
                </c:pt>
                <c:pt idx="4817">
                  <c:v>-1.1200693570738299E-3</c:v>
                </c:pt>
                <c:pt idx="4818">
                  <c:v>-1.12012839311191E-3</c:v>
                </c:pt>
                <c:pt idx="4819">
                  <c:v>-1.1201891471532199E-3</c:v>
                </c:pt>
                <c:pt idx="4820">
                  <c:v>-1.1202517891999899E-3</c:v>
                </c:pt>
                <c:pt idx="4821">
                  <c:v>-1.12031640767115E-3</c:v>
                </c:pt>
                <c:pt idx="4822">
                  <c:v>-1.1203830247545801E-3</c:v>
                </c:pt>
                <c:pt idx="4823">
                  <c:v>-1.12045160917041E-3</c:v>
                </c:pt>
                <c:pt idx="4824">
                  <c:v>-1.1205220847201899E-3</c:v>
                </c:pt>
                <c:pt idx="4825">
                  <c:v>-1.12059433623161E-3</c:v>
                </c:pt>
                <c:pt idx="4826">
                  <c:v>-1.12066821474808E-3</c:v>
                </c:pt>
                <c:pt idx="4827">
                  <c:v>-1.1207435423199201E-3</c:v>
                </c:pt>
                <c:pt idx="4828">
                  <c:v>-1.1208201147741199E-3</c:v>
                </c:pt>
                <c:pt idx="4829">
                  <c:v>-1.12089770048814E-3</c:v>
                </c:pt>
                <c:pt idx="4830">
                  <c:v>-1.1209760358125E-3</c:v>
                </c:pt>
                <c:pt idx="4831">
                  <c:v>-1.1210548215308E-3</c:v>
                </c:pt>
                <c:pt idx="4832">
                  <c:v>-1.12113372569183E-3</c:v>
                </c:pt>
                <c:pt idx="4833">
                  <c:v>-1.1212123943883201E-3</c:v>
                </c:pt>
                <c:pt idx="4834">
                  <c:v>-1.1212904663355199E-3</c:v>
                </c:pt>
                <c:pt idx="4835">
                  <c:v>-1.1213675847331799E-3</c:v>
                </c:pt>
                <c:pt idx="4836">
                  <c:v>-1.1214434032611801E-3</c:v>
                </c:pt>
                <c:pt idx="4837">
                  <c:v>-1.1215175885111799E-3</c:v>
                </c:pt>
                <c:pt idx="4838">
                  <c:v>-1.1215898228887199E-3</c:v>
                </c:pt>
                <c:pt idx="4839">
                  <c:v>-1.12165980892407E-3</c:v>
                </c:pt>
                <c:pt idx="4840">
                  <c:v>-1.1217272725200401E-3</c:v>
                </c:pt>
                <c:pt idx="4841">
                  <c:v>-1.1217919629511199E-3</c:v>
                </c:pt>
                <c:pt idx="4842">
                  <c:v>-1.1218536504704901E-3</c:v>
                </c:pt>
                <c:pt idx="4843">
                  <c:v>-1.12191212462604E-3</c:v>
                </c:pt>
                <c:pt idx="4844">
                  <c:v>-1.1219671960360201E-3</c:v>
                </c:pt>
                <c:pt idx="4845">
                  <c:v>-1.1220187021099E-3</c:v>
                </c:pt>
                <c:pt idx="4846">
                  <c:v>-1.12206651445372E-3</c:v>
                </c:pt>
                <c:pt idx="4847">
                  <c:v>-1.12211054389924E-3</c:v>
                </c:pt>
                <c:pt idx="4848">
                  <c:v>-1.12215073968468E-3</c:v>
                </c:pt>
                <c:pt idx="4849">
                  <c:v>-1.1221870826925199E-3</c:v>
                </c:pt>
                <c:pt idx="4850">
                  <c:v>-1.1222195768198801E-3</c:v>
                </c:pt>
                <c:pt idx="4851">
                  <c:v>-1.1222482440866001E-3</c:v>
                </c:pt>
                <c:pt idx="4852">
                  <c:v>-1.1222731263276901E-3</c:v>
                </c:pt>
                <c:pt idx="4853">
                  <c:v>-1.1222942913903099E-3</c:v>
                </c:pt>
                <c:pt idx="4854">
                  <c:v>-1.1223118385850299E-3</c:v>
                </c:pt>
                <c:pt idx="4855">
                  <c:v>-1.1223258987913601E-3</c:v>
                </c:pt>
                <c:pt idx="4856">
                  <c:v>-1.1223366280702599E-3</c:v>
                </c:pt>
                <c:pt idx="4857">
                  <c:v>-1.12234419755477E-3</c:v>
                </c:pt>
                <c:pt idx="4858">
                  <c:v>-1.1223487847310299E-3</c:v>
                </c:pt>
                <c:pt idx="4859">
                  <c:v>-1.12235057051041E-3</c:v>
                </c:pt>
                <c:pt idx="4860">
                  <c:v>-1.1223497426138E-3</c:v>
                </c:pt>
                <c:pt idx="4861">
                  <c:v>-1.12234650123863E-3</c:v>
                </c:pt>
                <c:pt idx="4862">
                  <c:v>-1.1223410615826201E-3</c:v>
                </c:pt>
                <c:pt idx="4863">
                  <c:v>-1.12233365091199E-3</c:v>
                </c:pt>
                <c:pt idx="4864">
                  <c:v>-1.12232450259318E-3</c:v>
                </c:pt>
                <c:pt idx="4865">
                  <c:v>-1.1223138514921799E-3</c:v>
                </c:pt>
                <c:pt idx="4866">
                  <c:v>-1.1223019328575E-3</c:v>
                </c:pt>
                <c:pt idx="4867">
                  <c:v>-1.1222889829706E-3</c:v>
                </c:pt>
                <c:pt idx="4868">
                  <c:v>-1.1222752387178301E-3</c:v>
                </c:pt>
                <c:pt idx="4869">
                  <c:v>-1.12226093597187E-3</c:v>
                </c:pt>
                <c:pt idx="4870">
                  <c:v>-1.1222463095938E-3</c:v>
                </c:pt>
                <c:pt idx="4871">
                  <c:v>-1.1222315967244999E-3</c:v>
                </c:pt>
                <c:pt idx="4872">
                  <c:v>-1.12221704097392E-3</c:v>
                </c:pt>
                <c:pt idx="4873">
                  <c:v>-1.1222028936664599E-3</c:v>
                </c:pt>
                <c:pt idx="4874">
                  <c:v>-1.1221894114663801E-3</c:v>
                </c:pt>
                <c:pt idx="4875">
                  <c:v>-1.1221768530702001E-3</c:v>
                </c:pt>
                <c:pt idx="4876">
                  <c:v>-1.12216547748464E-3</c:v>
                </c:pt>
                <c:pt idx="4877">
                  <c:v>-1.1221555448987001E-3</c:v>
                </c:pt>
                <c:pt idx="4878">
                  <c:v>-1.12214732076124E-3</c:v>
                </c:pt>
                <c:pt idx="4879">
                  <c:v>-1.1221410816253199E-3</c:v>
                </c:pt>
                <c:pt idx="4880">
                  <c:v>-1.12213711582194E-3</c:v>
                </c:pt>
                <c:pt idx="4881">
                  <c:v>-1.1221357094307999E-3</c:v>
                </c:pt>
                <c:pt idx="4882">
                  <c:v>-1.1221371158055299E-3</c:v>
                </c:pt>
                <c:pt idx="4883">
                  <c:v>-1.12214152118808E-3</c:v>
                </c:pt>
                <c:pt idx="4884">
                  <c:v>-1.1221490262591401E-3</c:v>
                </c:pt>
                <c:pt idx="4885">
                  <c:v>-1.1221596557569899E-3</c:v>
                </c:pt>
                <c:pt idx="4886">
                  <c:v>-1.12217339145659E-3</c:v>
                </c:pt>
                <c:pt idx="4887">
                  <c:v>-1.1221902109815299E-3</c:v>
                </c:pt>
                <c:pt idx="4888">
                  <c:v>-1.12221011437524E-3</c:v>
                </c:pt>
                <c:pt idx="4889">
                  <c:v>-1.12223313010457E-3</c:v>
                </c:pt>
                <c:pt idx="4890">
                  <c:v>-1.12225930385516E-3</c:v>
                </c:pt>
                <c:pt idx="4891">
                  <c:v>-1.1222886798473201E-3</c:v>
                </c:pt>
                <c:pt idx="4892">
                  <c:v>-1.12232128381724E-3</c:v>
                </c:pt>
                <c:pt idx="4893">
                  <c:v>-1.1223571123505701E-3</c:v>
                </c:pt>
                <c:pt idx="4894">
                  <c:v>-1.1223961289135501E-3</c:v>
                </c:pt>
                <c:pt idx="4895">
                  <c:v>-1.1224382648071199E-3</c:v>
                </c:pt>
                <c:pt idx="4896">
                  <c:v>-1.1224834232303801E-3</c:v>
                </c:pt>
                <c:pt idx="4897">
                  <c:v>-1.1225314853789E-3</c:v>
                </c:pt>
                <c:pt idx="4898">
                  <c:v>-1.12258231777686E-3</c:v>
                </c:pt>
                <c:pt idx="4899">
                  <c:v>-1.1226357794912501E-3</c:v>
                </c:pt>
                <c:pt idx="4900">
                  <c:v>-1.1226917272075801E-3</c:v>
                </c:pt>
                <c:pt idx="4901">
                  <c:v>-1.1227500164622099E-3</c:v>
                </c:pt>
                <c:pt idx="4902">
                  <c:v>-1.12281049899815E-3</c:v>
                </c:pt>
                <c:pt idx="4903">
                  <c:v>-1.1228730182721101E-3</c:v>
                </c:pt>
                <c:pt idx="4904">
                  <c:v>-1.12293740599545E-3</c:v>
                </c:pt>
                <c:pt idx="4905">
                  <c:v>-1.1230034815372101E-3</c:v>
                </c:pt>
                <c:pt idx="4906">
                  <c:v>-1.1230710540101601E-3</c:v>
                </c:pt>
                <c:pt idx="4907">
                  <c:v>-1.12313992558644E-3</c:v>
                </c:pt>
                <c:pt idx="4908">
                  <c:v>-1.12320989479766E-3</c:v>
                </c:pt>
                <c:pt idx="4909">
                  <c:v>-1.1232807595114901E-3</c:v>
                </c:pt>
                <c:pt idx="4910">
                  <c:v>-1.1233523197376799E-3</c:v>
                </c:pt>
                <c:pt idx="4911">
                  <c:v>-1.12342438004281E-3</c:v>
                </c:pt>
                <c:pt idx="4912">
                  <c:v>-1.1234967507950701E-3</c:v>
                </c:pt>
                <c:pt idx="4913">
                  <c:v>-1.1235692475349099E-3</c:v>
                </c:pt>
                <c:pt idx="4914">
                  <c:v>-1.1236416886499601E-3</c:v>
                </c:pt>
                <c:pt idx="4915">
                  <c:v>-1.1237138926759799E-3</c:v>
                </c:pt>
                <c:pt idx="4916">
                  <c:v>-1.12378567708619E-3</c:v>
                </c:pt>
                <c:pt idx="4917">
                  <c:v>-1.1238568598073101E-3</c:v>
                </c:pt>
                <c:pt idx="4918">
                  <c:v>-1.12392726310528E-3</c:v>
                </c:pt>
                <c:pt idx="4919">
                  <c:v>-1.1239967179140201E-3</c:v>
                </c:pt>
                <c:pt idx="4920">
                  <c:v>-1.1240650663076001E-3</c:v>
                </c:pt>
                <c:pt idx="4921">
                  <c:v>-1.1241321610325401E-3</c:v>
                </c:pt>
                <c:pt idx="4922">
                  <c:v>-1.12419786302165E-3</c:v>
                </c:pt>
                <c:pt idx="4923">
                  <c:v>-1.1242620391831101E-3</c:v>
                </c:pt>
                <c:pt idx="4924">
                  <c:v>-1.1243245625573201E-3</c:v>
                </c:pt>
                <c:pt idx="4925">
                  <c:v>-1.12438531533224E-3</c:v>
                </c:pt>
                <c:pt idx="4926">
                  <c:v>-1.1244441932745999E-3</c:v>
                </c:pt>
                <c:pt idx="4927">
                  <c:v>-1.12450110910079E-3</c:v>
                </c:pt>
                <c:pt idx="4928">
                  <c:v>-1.12455599285012E-3</c:v>
                </c:pt>
                <c:pt idx="4929">
                  <c:v>-1.1246087891250199E-3</c:v>
                </c:pt>
                <c:pt idx="4930">
                  <c:v>-1.1246594529280001E-3</c:v>
                </c:pt>
                <c:pt idx="4931">
                  <c:v>-1.1247079464318901E-3</c:v>
                </c:pt>
                <c:pt idx="4932">
                  <c:v>-1.1247542379474299E-3</c:v>
                </c:pt>
                <c:pt idx="4933">
                  <c:v>-1.1247983025098501E-3</c:v>
                </c:pt>
                <c:pt idx="4934">
                  <c:v>-1.12484012239122E-3</c:v>
                </c:pt>
                <c:pt idx="4935">
                  <c:v>-1.1248796862332901E-3</c:v>
                </c:pt>
                <c:pt idx="4936">
                  <c:v>-1.1249169867494301E-3</c:v>
                </c:pt>
                <c:pt idx="4937">
                  <c:v>-1.1249520177532E-3</c:v>
                </c:pt>
                <c:pt idx="4938">
                  <c:v>-1.1249847710615101E-3</c:v>
                </c:pt>
                <c:pt idx="4939">
                  <c:v>-1.1250152333001299E-3</c:v>
                </c:pt>
                <c:pt idx="4940">
                  <c:v>-1.12504338275829E-3</c:v>
                </c:pt>
                <c:pt idx="4941">
                  <c:v>-1.12506918708948E-3</c:v>
                </c:pt>
                <c:pt idx="4942">
                  <c:v>-1.12509260284428E-3</c:v>
                </c:pt>
                <c:pt idx="4943">
                  <c:v>-1.1251135770692E-3</c:v>
                </c:pt>
                <c:pt idx="4944">
                  <c:v>-1.12513205017486E-3</c:v>
                </c:pt>
                <c:pt idx="4945">
                  <c:v>-1.12514795886001E-3</c:v>
                </c:pt>
                <c:pt idx="4946">
                  <c:v>-1.12516123827609E-3</c:v>
                </c:pt>
                <c:pt idx="4947">
                  <c:v>-1.1251718235886199E-3</c:v>
                </c:pt>
                <c:pt idx="4948">
                  <c:v>-1.12517965239346E-3</c:v>
                </c:pt>
                <c:pt idx="4949">
                  <c:v>-1.125184670374E-3</c:v>
                </c:pt>
                <c:pt idx="4950">
                  <c:v>-1.1251868417359401E-3</c:v>
                </c:pt>
                <c:pt idx="4951">
                  <c:v>-1.1251861626425501E-3</c:v>
                </c:pt>
                <c:pt idx="4952">
                  <c:v>-1.12518267185261E-3</c:v>
                </c:pt>
                <c:pt idx="4953">
                  <c:v>-1.12517645155809E-3</c:v>
                </c:pt>
                <c:pt idx="4954">
                  <c:v>-1.12516761513564E-3</c:v>
                </c:pt>
                <c:pt idx="4955">
                  <c:v>-1.1251562854281999E-3</c:v>
                </c:pt>
                <c:pt idx="4956">
                  <c:v>-1.1251425727079401E-3</c:v>
                </c:pt>
                <c:pt idx="4957">
                  <c:v>-1.12512656188768E-3</c:v>
                </c:pt>
                <c:pt idx="4958">
                  <c:v>-1.1251083137363001E-3</c:v>
                </c:pt>
                <c:pt idx="4959">
                  <c:v>-1.12508787810726E-3</c:v>
                </c:pt>
                <c:pt idx="4960">
                  <c:v>-1.12506531249591E-3</c:v>
                </c:pt>
                <c:pt idx="4961">
                  <c:v>-1.1250406985856001E-3</c:v>
                </c:pt>
                <c:pt idx="4962">
                  <c:v>-1.12501415207681E-3</c:v>
                </c:pt>
                <c:pt idx="4963">
                  <c:v>-1.1249858247500599E-3</c:v>
                </c:pt>
                <c:pt idx="4964">
                  <c:v>-1.12495590040283E-3</c:v>
                </c:pt>
                <c:pt idx="4965">
                  <c:v>-1.1249245873072699E-3</c:v>
                </c:pt>
                <c:pt idx="4966">
                  <c:v>-1.1248921095976801E-3</c:v>
                </c:pt>
                <c:pt idx="4967">
                  <c:v>-1.12485869933926E-3</c:v>
                </c:pt>
                <c:pt idx="4968">
                  <c:v>-1.12482459047246E-3</c:v>
                </c:pt>
                <c:pt idx="4969">
                  <c:v>-1.12479001536095E-3</c:v>
                </c:pt>
                <c:pt idx="4970">
                  <c:v>-1.12475520404104E-3</c:v>
                </c:pt>
                <c:pt idx="4971">
                  <c:v>-1.1247203854151801E-3</c:v>
                </c:pt>
                <c:pt idx="4972">
                  <c:v>-1.1246857888856201E-3</c:v>
                </c:pt>
                <c:pt idx="4973">
                  <c:v>-1.1246516447788E-3</c:v>
                </c:pt>
                <c:pt idx="4974">
                  <c:v>-1.12461818255046E-3</c:v>
                </c:pt>
                <c:pt idx="4975">
                  <c:v>-1.1245856268273799E-3</c:v>
                </c:pt>
                <c:pt idx="4976">
                  <c:v>-1.12455419219929E-3</c:v>
                </c:pt>
                <c:pt idx="4977">
                  <c:v>-1.1245240779103301E-3</c:v>
                </c:pt>
                <c:pt idx="4978">
                  <c:v>-1.1244954633024501E-3</c:v>
                </c:pt>
                <c:pt idx="4979">
                  <c:v>-1.1244685044318099E-3</c:v>
                </c:pt>
                <c:pt idx="4980">
                  <c:v>-1.12444333201289E-3</c:v>
                </c:pt>
                <c:pt idx="4981">
                  <c:v>-1.12442005072929E-3</c:v>
                </c:pt>
                <c:pt idx="4982">
                  <c:v>-1.12439873978677E-3</c:v>
                </c:pt>
                <c:pt idx="4983">
                  <c:v>-1.1243794542763E-3</c:v>
                </c:pt>
                <c:pt idx="4984">
                  <c:v>-1.12436222660893E-3</c:v>
                </c:pt>
                <c:pt idx="4985">
                  <c:v>-1.1243470672638899E-3</c:v>
                </c:pt>
                <c:pt idx="4986">
                  <c:v>-1.1243339645196199E-3</c:v>
                </c:pt>
                <c:pt idx="4987">
                  <c:v>-1.12432288355912E-3</c:v>
                </c:pt>
                <c:pt idx="4988">
                  <c:v>-1.1243137659230401E-3</c:v>
                </c:pt>
                <c:pt idx="4989">
                  <c:v>-1.1243065303048201E-3</c:v>
                </c:pt>
                <c:pt idx="4990">
                  <c:v>-1.1243010750599501E-3</c:v>
                </c:pt>
                <c:pt idx="4991">
                  <c:v>-1.1242972819049701E-3</c:v>
                </c:pt>
                <c:pt idx="4992">
                  <c:v>-1.1242950196986201E-3</c:v>
                </c:pt>
                <c:pt idx="4993">
                  <c:v>-1.1242941473168101E-3</c:v>
                </c:pt>
                <c:pt idx="4994">
                  <c:v>-1.1242945153799599E-3</c:v>
                </c:pt>
                <c:pt idx="4995">
                  <c:v>-1.1242959674719201E-3</c:v>
                </c:pt>
                <c:pt idx="4996">
                  <c:v>-1.1242983419282699E-3</c:v>
                </c:pt>
                <c:pt idx="4997">
                  <c:v>-1.1243014749793799E-3</c:v>
                </c:pt>
                <c:pt idx="4998">
                  <c:v>-1.1243052051985801E-3</c:v>
                </c:pt>
                <c:pt idx="4999">
                  <c:v>-1.1243093783805799E-3</c:v>
                </c:pt>
                <c:pt idx="5000">
                  <c:v>-1.1243138517055399E-3</c:v>
                </c:pt>
                <c:pt idx="5001">
                  <c:v>-1.1243184964900199E-3</c:v>
                </c:pt>
                <c:pt idx="5002">
                  <c:v>-1.1243231996385899E-3</c:v>
                </c:pt>
                <c:pt idx="5003">
                  <c:v>-1.12432786450259E-3</c:v>
                </c:pt>
                <c:pt idx="5004">
                  <c:v>-1.12433241186211E-3</c:v>
                </c:pt>
                <c:pt idx="5005">
                  <c:v>-1.12433678129179E-3</c:v>
                </c:pt>
                <c:pt idx="5006">
                  <c:v>-1.12434093267907E-3</c:v>
                </c:pt>
                <c:pt idx="5007">
                  <c:v>-1.12434484744851E-3</c:v>
                </c:pt>
                <c:pt idx="5008">
                  <c:v>-1.12434852908408E-3</c:v>
                </c:pt>
                <c:pt idx="5009">
                  <c:v>-1.1243520026331701E-3</c:v>
                </c:pt>
                <c:pt idx="5010">
                  <c:v>-1.1243553129563399E-3</c:v>
                </c:pt>
                <c:pt idx="5011">
                  <c:v>-1.12435852166295E-3</c:v>
                </c:pt>
                <c:pt idx="5012">
                  <c:v>-1.1243617030077E-3</c:v>
                </c:pt>
                <c:pt idx="5013">
                  <c:v>-1.12436493937087E-3</c:v>
                </c:pt>
                <c:pt idx="5014">
                  <c:v>-1.1243683170529999E-3</c:v>
                </c:pt>
                <c:pt idx="5015">
                  <c:v>-1.12437192285962E-3</c:v>
                </c:pt>
                <c:pt idx="5016">
                  <c:v>-1.12437584142781E-3</c:v>
                </c:pt>
                <c:pt idx="5017">
                  <c:v>-1.1243801527485301E-3</c:v>
                </c:pt>
                <c:pt idx="5018">
                  <c:v>-1.1243849292645199E-3</c:v>
                </c:pt>
                <c:pt idx="5019">
                  <c:v>-1.12439023256693E-3</c:v>
                </c:pt>
                <c:pt idx="5020">
                  <c:v>-1.1243961109056E-3</c:v>
                </c:pt>
                <c:pt idx="5021">
                  <c:v>-1.1244025996730001E-3</c:v>
                </c:pt>
                <c:pt idx="5022">
                  <c:v>-1.12440972669901E-3</c:v>
                </c:pt>
                <c:pt idx="5023">
                  <c:v>-1.12441752222967E-3</c:v>
                </c:pt>
                <c:pt idx="5024">
                  <c:v>-1.12442603070763E-3</c:v>
                </c:pt>
                <c:pt idx="5025">
                  <c:v>-1.1244353196382E-3</c:v>
                </c:pt>
                <c:pt idx="5026">
                  <c:v>-1.1244454812900399E-3</c:v>
                </c:pt>
                <c:pt idx="5027">
                  <c:v>-1.1244566257419401E-3</c:v>
                </c:pt>
                <c:pt idx="5028">
                  <c:v>-1.1244688673983001E-3</c:v>
                </c:pt>
                <c:pt idx="5029">
                  <c:v>-1.12448230962917E-3</c:v>
                </c:pt>
                <c:pt idx="5030">
                  <c:v>-1.1244970324736201E-3</c:v>
                </c:pt>
                <c:pt idx="5031">
                  <c:v>-1.12451308655411E-3</c:v>
                </c:pt>
                <c:pt idx="5032">
                  <c:v>-1.124530493671E-3</c:v>
                </c:pt>
                <c:pt idx="5033">
                  <c:v>-1.1245492523201399E-3</c:v>
                </c:pt>
                <c:pt idx="5034">
                  <c:v>-1.1245693453558101E-3</c:v>
                </c:pt>
                <c:pt idx="5035">
                  <c:v>-1.1245907471893401E-3</c:v>
                </c:pt>
                <c:pt idx="5036">
                  <c:v>-1.12461342877374E-3</c:v>
                </c:pt>
                <c:pt idx="5037">
                  <c:v>-1.12463735964207E-3</c:v>
                </c:pt>
                <c:pt idx="5038">
                  <c:v>-1.12466250713628E-3</c:v>
                </c:pt>
                <c:pt idx="5039">
                  <c:v>-1.1246888336073799E-3</c:v>
                </c:pt>
                <c:pt idx="5040">
                  <c:v>-1.12471629277799E-3</c:v>
                </c:pt>
                <c:pt idx="5041">
                  <c:v>-1.12474482657451E-3</c:v>
                </c:pt>
                <c:pt idx="5042">
                  <c:v>-1.1247743634882901E-3</c:v>
                </c:pt>
                <c:pt idx="5043">
                  <c:v>-1.1248048189451E-3</c:v>
                </c:pt>
                <c:pt idx="5044">
                  <c:v>-1.1248360974544099E-3</c:v>
                </c:pt>
                <c:pt idx="5045">
                  <c:v>-1.1248680957653401E-3</c:v>
                </c:pt>
                <c:pt idx="5046">
                  <c:v>-1.12490070608165E-3</c:v>
                </c:pt>
                <c:pt idx="5047">
                  <c:v>-1.1249338185805799E-3</c:v>
                </c:pt>
                <c:pt idx="5048">
                  <c:v>-1.1249673228679901E-3</c:v>
                </c:pt>
                <c:pt idx="5049">
                  <c:v>-1.12500110838175E-3</c:v>
                </c:pt>
                <c:pt idx="5050">
                  <c:v>-1.12503506401937E-3</c:v>
                </c:pt>
                <c:pt idx="5051">
                  <c:v>-1.12506907741045E-3</c:v>
                </c:pt>
                <c:pt idx="5052">
                  <c:v>-1.12510303431184E-3</c:v>
                </c:pt>
                <c:pt idx="5053">
                  <c:v>-1.12513681856337E-3</c:v>
                </c:pt>
                <c:pt idx="5054">
                  <c:v>-1.12517031286756E-3</c:v>
                </c:pt>
                <c:pt idx="5055">
                  <c:v>-1.12520340034711E-3</c:v>
                </c:pt>
                <c:pt idx="5056">
                  <c:v>-1.1252359664920501E-3</c:v>
                </c:pt>
                <c:pt idx="5057">
                  <c:v>-1.1252679009084499E-3</c:v>
                </c:pt>
                <c:pt idx="5058">
                  <c:v>-1.12529909836334E-3</c:v>
                </c:pt>
                <c:pt idx="5059">
                  <c:v>-1.1253294589732301E-3</c:v>
                </c:pt>
                <c:pt idx="5060">
                  <c:v>-1.1253588878168E-3</c:v>
                </c:pt>
                <c:pt idx="5061">
                  <c:v>-1.1253872945109599E-3</c:v>
                </c:pt>
                <c:pt idx="5062">
                  <c:v>-1.1254145932111301E-3</c:v>
                </c:pt>
                <c:pt idx="5063">
                  <c:v>-1.1254407031345401E-3</c:v>
                </c:pt>
                <c:pt idx="5064">
                  <c:v>-1.12546554929656E-3</c:v>
                </c:pt>
                <c:pt idx="5065">
                  <c:v>-1.1254890629597699E-3</c:v>
                </c:pt>
                <c:pt idx="5066">
                  <c:v>-1.1255111814489501E-3</c:v>
                </c:pt>
                <c:pt idx="5067">
                  <c:v>-1.1255318473851E-3</c:v>
                </c:pt>
                <c:pt idx="5068">
                  <c:v>-1.12555100777419E-3</c:v>
                </c:pt>
                <c:pt idx="5069">
                  <c:v>-1.1255686135096101E-3</c:v>
                </c:pt>
                <c:pt idx="5070">
                  <c:v>-1.1255846196362199E-3</c:v>
                </c:pt>
                <c:pt idx="5071">
                  <c:v>-1.1255989863328899E-3</c:v>
                </c:pt>
                <c:pt idx="5072">
                  <c:v>-1.12561168025535E-3</c:v>
                </c:pt>
                <c:pt idx="5073">
                  <c:v>-1.12562267582736E-3</c:v>
                </c:pt>
                <c:pt idx="5074">
                  <c:v>-1.12563195626326E-3</c:v>
                </c:pt>
                <c:pt idx="5075">
                  <c:v>-1.1256395143846899E-3</c:v>
                </c:pt>
                <c:pt idx="5076">
                  <c:v>-1.1256453534801399E-3</c:v>
                </c:pt>
                <c:pt idx="5077">
                  <c:v>-1.1256494884761201E-3</c:v>
                </c:pt>
                <c:pt idx="5078">
                  <c:v>-1.12565194757348E-3</c:v>
                </c:pt>
                <c:pt idx="5079">
                  <c:v>-1.12565277432053E-3</c:v>
                </c:pt>
                <c:pt idx="5080">
                  <c:v>-1.1256520298955301E-3</c:v>
                </c:pt>
                <c:pt idx="5081">
                  <c:v>-1.1256497952002399E-3</c:v>
                </c:pt>
                <c:pt idx="5082">
                  <c:v>-1.12564617228568E-3</c:v>
                </c:pt>
                <c:pt idx="5083">
                  <c:v>-1.12564128470336E-3</c:v>
                </c:pt>
                <c:pt idx="5084">
                  <c:v>-1.1256352766049001E-3</c:v>
                </c:pt>
                <c:pt idx="5085">
                  <c:v>-1.1256283107194201E-3</c:v>
                </c:pt>
                <c:pt idx="5086">
                  <c:v>-1.12562056555665E-3</c:v>
                </c:pt>
                <c:pt idx="5087">
                  <c:v>-1.1256122321714099E-3</c:v>
                </c:pt>
                <c:pt idx="5088">
                  <c:v>-1.12560351054521E-3</c:v>
                </c:pt>
                <c:pt idx="5089">
                  <c:v>-1.12559460526456E-3</c:v>
                </c:pt>
                <c:pt idx="5090">
                  <c:v>-1.12558572003347E-3</c:v>
                </c:pt>
                <c:pt idx="5091">
                  <c:v>-1.12557705093944E-3</c:v>
                </c:pt>
                <c:pt idx="5092">
                  <c:v>-1.12556877927394E-3</c:v>
                </c:pt>
                <c:pt idx="5093">
                  <c:v>-1.12556106564708E-3</c:v>
                </c:pt>
                <c:pt idx="5094">
                  <c:v>-1.12555404746243E-3</c:v>
                </c:pt>
                <c:pt idx="5095">
                  <c:v>-1.12554784109159E-3</c:v>
                </c:pt>
                <c:pt idx="5096">
                  <c:v>-1.1255425484601499E-3</c:v>
                </c:pt>
                <c:pt idx="5097">
                  <c:v>-1.1255382659658001E-3</c:v>
                </c:pt>
                <c:pt idx="5098">
                  <c:v>-1.12553509260837E-3</c:v>
                </c:pt>
                <c:pt idx="5099">
                  <c:v>-1.1255331344629999E-3</c:v>
                </c:pt>
                <c:pt idx="5100">
                  <c:v>-1.1255325040354701E-3</c:v>
                </c:pt>
                <c:pt idx="5101">
                  <c:v>-1.12553331491048E-3</c:v>
                </c:pt>
                <c:pt idx="5102">
                  <c:v>-1.12553567361036E-3</c:v>
                </c:pt>
                <c:pt idx="5103">
                  <c:v>-1.1255396711909501E-3</c:v>
                </c:pt>
                <c:pt idx="5104">
                  <c:v>-1.1255453767670799E-3</c:v>
                </c:pt>
                <c:pt idx="5105">
                  <c:v>-1.12555283422012E-3</c:v>
                </c:pt>
                <c:pt idx="5106">
                  <c:v>-1.12556206225409E-3</c:v>
                </c:pt>
                <c:pt idx="5107">
                  <c:v>-1.1255730570947399E-3</c:v>
                </c:pt>
                <c:pt idx="5108">
                  <c:v>-1.1255857966346601E-3</c:v>
                </c:pt>
                <c:pt idx="5109">
                  <c:v>-1.12560024472929E-3</c:v>
                </c:pt>
                <c:pt idx="5110">
                  <c:v>-1.1256163545792001E-3</c:v>
                </c:pt>
                <c:pt idx="5111">
                  <c:v>-1.1256340705930901E-3</c:v>
                </c:pt>
                <c:pt idx="5112">
                  <c:v>-1.1256533286860999E-3</c:v>
                </c:pt>
                <c:pt idx="5113">
                  <c:v>-1.1256740554706E-3</c:v>
                </c:pt>
                <c:pt idx="5114">
                  <c:v>-1.1256961670961399E-3</c:v>
                </c:pt>
                <c:pt idx="5115">
                  <c:v>-1.1257195685098801E-3</c:v>
                </c:pt>
                <c:pt idx="5116">
                  <c:v>-1.1257441536707601E-3</c:v>
                </c:pt>
                <c:pt idx="5117">
                  <c:v>-1.1257698068781301E-3</c:v>
                </c:pt>
                <c:pt idx="5118">
                  <c:v>-1.12579640501942E-3</c:v>
                </c:pt>
                <c:pt idx="5119">
                  <c:v>-1.12582382030771E-3</c:v>
                </c:pt>
                <c:pt idx="5120">
                  <c:v>-1.1258519230051801E-3</c:v>
                </c:pt>
                <c:pt idx="5121">
                  <c:v>-1.12588058369467E-3</c:v>
                </c:pt>
                <c:pt idx="5122">
                  <c:v>-1.1259096748273199E-3</c:v>
                </c:pt>
                <c:pt idx="5123">
                  <c:v>-1.12593907149323E-3</c:v>
                </c:pt>
                <c:pt idx="5124">
                  <c:v>-1.1259686515862899E-3</c:v>
                </c:pt>
                <c:pt idx="5125">
                  <c:v>-1.12599829569509E-3</c:v>
                </c:pt>
                <c:pt idx="5126">
                  <c:v>-1.1260278870882301E-3</c:v>
                </c:pt>
                <c:pt idx="5127">
                  <c:v>-1.1260573120473801E-3</c:v>
                </c:pt>
                <c:pt idx="5128">
                  <c:v>-1.1260864605761099E-3</c:v>
                </c:pt>
                <c:pt idx="5129">
                  <c:v>-1.1261152272851E-3</c:v>
                </c:pt>
                <c:pt idx="5130">
                  <c:v>-1.12614351214006E-3</c:v>
                </c:pt>
                <c:pt idx="5131">
                  <c:v>-1.12617122081722E-3</c:v>
                </c:pt>
                <c:pt idx="5132">
                  <c:v>-1.1261982646036399E-3</c:v>
                </c:pt>
                <c:pt idx="5133">
                  <c:v>-1.12622455998408E-3</c:v>
                </c:pt>
                <c:pt idx="5134">
                  <c:v>-1.1262500281519301E-3</c:v>
                </c:pt>
                <c:pt idx="5135">
                  <c:v>-1.1262745946098601E-3</c:v>
                </c:pt>
                <c:pt idx="5136">
                  <c:v>-1.1262981888436299E-3</c:v>
                </c:pt>
                <c:pt idx="5137">
                  <c:v>-1.12632074387991E-3</c:v>
                </c:pt>
                <c:pt idx="5138">
                  <c:v>-1.12634219549343E-3</c:v>
                </c:pt>
                <c:pt idx="5139">
                  <c:v>-1.1263624809386399E-3</c:v>
                </c:pt>
                <c:pt idx="5140">
                  <c:v>-1.12638153727944E-3</c:v>
                </c:pt>
                <c:pt idx="5141">
                  <c:v>-1.12639929955392E-3</c:v>
                </c:pt>
                <c:pt idx="5142">
                  <c:v>-1.1264156990493401E-3</c:v>
                </c:pt>
                <c:pt idx="5143">
                  <c:v>-1.1264306618689801E-3</c:v>
                </c:pt>
                <c:pt idx="5144">
                  <c:v>-1.1264441078205299E-3</c:v>
                </c:pt>
                <c:pt idx="5145">
                  <c:v>-1.1264559495420599E-3</c:v>
                </c:pt>
                <c:pt idx="5146">
                  <c:v>-1.12646609176402E-3</c:v>
                </c:pt>
                <c:pt idx="5147">
                  <c:v>-1.1264744306829801E-3</c:v>
                </c:pt>
                <c:pt idx="5148">
                  <c:v>-1.1264808535474801E-3</c:v>
                </c:pt>
                <c:pt idx="5149">
                  <c:v>-1.12648523866958E-3</c:v>
                </c:pt>
                <c:pt idx="5150">
                  <c:v>-1.1264874561260499E-3</c:v>
                </c:pt>
                <c:pt idx="5151">
                  <c:v>-1.1264873693717899E-3</c:v>
                </c:pt>
                <c:pt idx="5152">
                  <c:v>-1.12648483785332E-3</c:v>
                </c:pt>
                <c:pt idx="5153">
                  <c:v>-1.1264797205155601E-3</c:v>
                </c:pt>
                <c:pt idx="5154">
                  <c:v>-1.1264718799095801E-3</c:v>
                </c:pt>
                <c:pt idx="5155">
                  <c:v>-1.12646118650869E-3</c:v>
                </c:pt>
                <c:pt idx="5156">
                  <c:v>-1.1264475228736799E-3</c:v>
                </c:pt>
                <c:pt idx="5157">
                  <c:v>-1.12643078745225E-3</c:v>
                </c:pt>
                <c:pt idx="5158">
                  <c:v>-1.1264108979556001E-3</c:v>
                </c:pt>
                <c:pt idx="5159">
                  <c:v>-1.12638779429345E-3</c:v>
                </c:pt>
                <c:pt idx="5160">
                  <c:v>-1.12636144089559E-3</c:v>
                </c:pt>
                <c:pt idx="5161">
                  <c:v>-1.12633182797025E-3</c:v>
                </c:pt>
                <c:pt idx="5162">
                  <c:v>-1.12629897105586E-3</c:v>
                </c:pt>
                <c:pt idx="5163">
                  <c:v>-1.1262629083541101E-3</c:v>
                </c:pt>
                <c:pt idx="5164">
                  <c:v>-1.12622369588901E-3</c:v>
                </c:pt>
                <c:pt idx="5165">
                  <c:v>-1.12618140135857E-3</c:v>
                </c:pt>
                <c:pt idx="5166">
                  <c:v>-1.12613609825367E-3</c:v>
                </c:pt>
                <c:pt idx="5167">
                  <c:v>-1.1260878620105001E-3</c:v>
                </c:pt>
                <c:pt idx="5168">
                  <c:v>-1.1260367694511299E-3</c:v>
                </c:pt>
                <c:pt idx="5169">
                  <c:v>-1.12598290170993E-3</c:v>
                </c:pt>
                <c:pt idx="5170">
                  <c:v>-1.1259263496708699E-3</c:v>
                </c:pt>
                <c:pt idx="5171">
                  <c:v>-1.1258672201341E-3</c:v>
                </c:pt>
                <c:pt idx="5172">
                  <c:v>-1.12580564078475E-3</c:v>
                </c:pt>
                <c:pt idx="5173">
                  <c:v>-1.12574176254481E-3</c:v>
                </c:pt>
                <c:pt idx="5174">
                  <c:v>-1.12567575878736E-3</c:v>
                </c:pt>
                <c:pt idx="5175">
                  <c:v>-1.1256078218162999E-3</c:v>
                </c:pt>
                <c:pt idx="5176">
                  <c:v>-1.12553815766709E-3</c:v>
                </c:pt>
                <c:pt idx="5177">
                  <c:v>-1.1254669805246999E-3</c:v>
                </c:pt>
                <c:pt idx="5178">
                  <c:v>-1.12539450790288E-3</c:v>
                </c:pt>
                <c:pt idx="5179">
                  <c:v>-1.1253209573038199E-3</c:v>
                </c:pt>
                <c:pt idx="5180">
                  <c:v>-1.12524654454361E-3</c:v>
                </c:pt>
                <c:pt idx="5181">
                  <c:v>-1.1251714834367599E-3</c:v>
                </c:pt>
                <c:pt idx="5182">
                  <c:v>-1.12509598620604E-3</c:v>
                </c:pt>
                <c:pt idx="5183">
                  <c:v>-1.1250202638848599E-3</c:v>
                </c:pt>
                <c:pt idx="5184">
                  <c:v>-1.12494452610825E-3</c:v>
                </c:pt>
                <c:pt idx="5185">
                  <c:v>-1.12486897998024E-3</c:v>
                </c:pt>
                <c:pt idx="5186">
                  <c:v>-1.1247938280483699E-3</c:v>
                </c:pt>
                <c:pt idx="5187">
                  <c:v>-1.12471926569834E-3</c:v>
                </c:pt>
                <c:pt idx="5188">
                  <c:v>-1.1246454784285501E-3</c:v>
                </c:pt>
                <c:pt idx="5189">
                  <c:v>-1.12457263945361E-3</c:v>
                </c:pt>
                <c:pt idx="5190">
                  <c:v>-1.12450090795203E-3</c:v>
                </c:pt>
                <c:pt idx="5191">
                  <c:v>-1.1244304280731399E-3</c:v>
                </c:pt>
                <c:pt idx="5192">
                  <c:v>-1.1243613286173401E-3</c:v>
                </c:pt>
                <c:pt idx="5193">
                  <c:v>-1.1242937231564301E-3</c:v>
                </c:pt>
                <c:pt idx="5194">
                  <c:v>-1.1242277103025E-3</c:v>
                </c:pt>
                <c:pt idx="5195">
                  <c:v>-1.1241633738762399E-3</c:v>
                </c:pt>
                <c:pt idx="5196">
                  <c:v>-1.1241007828518999E-3</c:v>
                </c:pt>
                <c:pt idx="5197">
                  <c:v>-1.1240399911172101E-3</c:v>
                </c:pt>
                <c:pt idx="5198">
                  <c:v>-1.1239810372179299E-3</c:v>
                </c:pt>
                <c:pt idx="5199">
                  <c:v>-1.12392394430527E-3</c:v>
                </c:pt>
                <c:pt idx="5200">
                  <c:v>-1.12386872045442E-3</c:v>
                </c:pt>
                <c:pt idx="5201">
                  <c:v>-1.1238153594036399E-3</c:v>
                </c:pt>
                <c:pt idx="5202">
                  <c:v>-1.1237638416454201E-3</c:v>
                </c:pt>
                <c:pt idx="5203">
                  <c:v>-1.12371413574182E-3</c:v>
                </c:pt>
                <c:pt idx="5204">
                  <c:v>-1.1236661997588201E-3</c:v>
                </c:pt>
                <c:pt idx="5205">
                  <c:v>-1.1236199827942899E-3</c:v>
                </c:pt>
                <c:pt idx="5206">
                  <c:v>-1.12357542664622E-3</c:v>
                </c:pt>
                <c:pt idx="5207">
                  <c:v>-1.123532467683E-3</c:v>
                </c:pt>
                <c:pt idx="5208">
                  <c:v>-1.1234910389197701E-3</c:v>
                </c:pt>
                <c:pt idx="5209">
                  <c:v>-1.12345107220884E-3</c:v>
                </c:pt>
                <c:pt idx="5210">
                  <c:v>-1.1234125003746901E-3</c:v>
                </c:pt>
                <c:pt idx="5211">
                  <c:v>-1.1233752591098499E-3</c:v>
                </c:pt>
                <c:pt idx="5212">
                  <c:v>-1.1233392885013501E-3</c:v>
                </c:pt>
                <c:pt idx="5213">
                  <c:v>-1.12330453414416E-3</c:v>
                </c:pt>
                <c:pt idx="5214">
                  <c:v>-1.1232709478670199E-3</c:v>
                </c:pt>
                <c:pt idx="5215">
                  <c:v>-1.123238488116E-3</c:v>
                </c:pt>
                <c:pt idx="5216">
                  <c:v>-1.12320712000973E-3</c:v>
                </c:pt>
                <c:pt idx="5217">
                  <c:v>-1.1231768150260499E-3</c:v>
                </c:pt>
                <c:pt idx="5218">
                  <c:v>-1.1231475502436401E-3</c:v>
                </c:pt>
                <c:pt idx="5219">
                  <c:v>-1.1231193070722701E-3</c:v>
                </c:pt>
                <c:pt idx="5220">
                  <c:v>-1.12309206947354E-3</c:v>
                </c:pt>
                <c:pt idx="5221">
                  <c:v>-1.1230658217835001E-3</c:v>
                </c:pt>
                <c:pt idx="5222">
                  <c:v>-1.12304054636354E-3</c:v>
                </c:pt>
                <c:pt idx="5223">
                  <c:v>-1.1230162213833499E-3</c:v>
                </c:pt>
                <c:pt idx="5224">
                  <c:v>-1.1229928190445099E-3</c:v>
                </c:pt>
                <c:pt idx="5225">
                  <c:v>-1.1229703044780201E-3</c:v>
                </c:pt>
                <c:pt idx="5226">
                  <c:v>-1.12294863542253E-3</c:v>
                </c:pt>
                <c:pt idx="5227">
                  <c:v>-1.12292776266895E-3</c:v>
                </c:pt>
                <c:pt idx="5228">
                  <c:v>-1.12290763119369E-3</c:v>
                </c:pt>
                <c:pt idx="5229">
                  <c:v>-1.12288818191672E-3</c:v>
                </c:pt>
                <c:pt idx="5230">
                  <c:v>-1.1228693540682199E-3</c:v>
                </c:pt>
                <c:pt idx="5231">
                  <c:v>-1.12285108814621E-3</c:v>
                </c:pt>
                <c:pt idx="5232">
                  <c:v>-1.12283332932026E-3</c:v>
                </c:pt>
                <c:pt idx="5233">
                  <c:v>-1.12281603088581E-3</c:v>
                </c:pt>
                <c:pt idx="5234">
                  <c:v>-1.1227991570993299E-3</c:v>
                </c:pt>
                <c:pt idx="5235">
                  <c:v>-1.1227826845974201E-3</c:v>
                </c:pt>
                <c:pt idx="5236">
                  <c:v>-1.1227666017654199E-3</c:v>
                </c:pt>
                <c:pt idx="5237">
                  <c:v>-1.12275090589563E-3</c:v>
                </c:pt>
                <c:pt idx="5238">
                  <c:v>-1.1227355986226999E-3</c:v>
                </c:pt>
                <c:pt idx="5239">
                  <c:v>-1.1227206806959599E-3</c:v>
                </c:pt>
                <c:pt idx="5240">
                  <c:v>-1.12270614740468E-3</c:v>
                </c:pt>
                <c:pt idx="5241">
                  <c:v>-1.1226919857965101E-3</c:v>
                </c:pt>
                <c:pt idx="5242">
                  <c:v>-1.1226781742831699E-3</c:v>
                </c:pt>
                <c:pt idx="5243">
                  <c:v>-1.12266468451758E-3</c:v>
                </c:pt>
                <c:pt idx="5244">
                  <c:v>-1.12265148480383E-3</c:v>
                </c:pt>
                <c:pt idx="5245">
                  <c:v>-1.12263854396191E-3</c:v>
                </c:pt>
                <c:pt idx="5246">
                  <c:v>-1.12262583458156E-3</c:v>
                </c:pt>
                <c:pt idx="5247">
                  <c:v>-1.1226133349106499E-3</c:v>
                </c:pt>
                <c:pt idx="5248">
                  <c:v>-1.12260102909697E-3</c:v>
                </c:pt>
                <c:pt idx="5249">
                  <c:v>-1.12258890597849E-3</c:v>
                </c:pt>
                <c:pt idx="5250">
                  <c:v>-1.1225769569670201E-3</c:v>
                </c:pt>
                <c:pt idx="5251">
                  <c:v>-1.12256517371858E-3</c:v>
                </c:pt>
                <c:pt idx="5252">
                  <c:v>-1.1225535462221999E-3</c:v>
                </c:pt>
                <c:pt idx="5253">
                  <c:v>-1.12254206171403E-3</c:v>
                </c:pt>
                <c:pt idx="5254">
                  <c:v>-1.12253070452177E-3</c:v>
                </c:pt>
                <c:pt idx="5255">
                  <c:v>-1.1225194566596699E-3</c:v>
                </c:pt>
                <c:pt idx="5256">
                  <c:v>-1.12250829880729E-3</c:v>
                </c:pt>
                <c:pt idx="5257">
                  <c:v>-1.12249721125378E-3</c:v>
                </c:pt>
                <c:pt idx="5258">
                  <c:v>-1.12248617446934E-3</c:v>
                </c:pt>
                <c:pt idx="5259">
                  <c:v>-1.1224751691317301E-3</c:v>
                </c:pt>
                <c:pt idx="5260">
                  <c:v>-1.1224641756265299E-3</c:v>
                </c:pt>
                <c:pt idx="5261">
                  <c:v>-1.12245317319536E-3</c:v>
                </c:pt>
                <c:pt idx="5262">
                  <c:v>-1.1224421389888399E-3</c:v>
                </c:pt>
                <c:pt idx="5263">
                  <c:v>-1.1224310472742001E-3</c:v>
                </c:pt>
                <c:pt idx="5264">
                  <c:v>-1.12241986896619E-3</c:v>
                </c:pt>
                <c:pt idx="5265">
                  <c:v>-1.12240857152619E-3</c:v>
                </c:pt>
                <c:pt idx="5266">
                  <c:v>-1.12239711915156E-3</c:v>
                </c:pt>
                <c:pt idx="5267">
                  <c:v>-1.1223854730978201E-3</c:v>
                </c:pt>
                <c:pt idx="5268">
                  <c:v>-1.12237359196273E-3</c:v>
                </c:pt>
                <c:pt idx="5269">
                  <c:v>-1.1223614318119301E-3</c:v>
                </c:pt>
                <c:pt idx="5270">
                  <c:v>-1.12234894611378E-3</c:v>
                </c:pt>
                <c:pt idx="5271">
                  <c:v>-1.12233608553334E-3</c:v>
                </c:pt>
                <c:pt idx="5272">
                  <c:v>-1.1223227976802899E-3</c:v>
                </c:pt>
                <c:pt idx="5273">
                  <c:v>-1.12230902690067E-3</c:v>
                </c:pt>
                <c:pt idx="5274">
                  <c:v>-1.1222947141640799E-3</c:v>
                </c:pt>
                <c:pt idx="5275">
                  <c:v>-1.1222797970578801E-3</c:v>
                </c:pt>
                <c:pt idx="5276">
                  <c:v>-1.1222642098851899E-3</c:v>
                </c:pt>
                <c:pt idx="5277">
                  <c:v>-1.1222478838826401E-3</c:v>
                </c:pt>
                <c:pt idx="5278">
                  <c:v>-1.1222307476094599E-3</c:v>
                </c:pt>
                <c:pt idx="5279">
                  <c:v>-1.1222127275850599E-3</c:v>
                </c:pt>
                <c:pt idx="5280">
                  <c:v>-1.1221937492463801E-3</c:v>
                </c:pt>
                <c:pt idx="5281">
                  <c:v>-1.1221737382557601E-3</c:v>
                </c:pt>
                <c:pt idx="5282">
                  <c:v>-1.1221526221336299E-3</c:v>
                </c:pt>
                <c:pt idx="5283">
                  <c:v>-1.1221303321431301E-3</c:v>
                </c:pt>
                <c:pt idx="5284">
                  <c:v>-1.12210680533403E-3</c:v>
                </c:pt>
                <c:pt idx="5285">
                  <c:v>-1.12208198666086E-3</c:v>
                </c:pt>
                <c:pt idx="5286">
                  <c:v>-1.1220558311110401E-3</c:v>
                </c:pt>
                <c:pt idx="5287">
                  <c:v>-1.1220283057904201E-3</c:v>
                </c:pt>
                <c:pt idx="5288">
                  <c:v>-1.1219993919011401E-3</c:v>
                </c:pt>
                <c:pt idx="5289">
                  <c:v>-1.1219690865101101E-3</c:v>
                </c:pt>
                <c:pt idx="5290">
                  <c:v>-1.1219374039596901E-3</c:v>
                </c:pt>
                <c:pt idx="5291">
                  <c:v>-1.1219043767422699E-3</c:v>
                </c:pt>
                <c:pt idx="5292">
                  <c:v>-1.1218700556669401E-3</c:v>
                </c:pt>
                <c:pt idx="5293">
                  <c:v>-1.12183450920343E-3</c:v>
                </c:pt>
                <c:pt idx="5294">
                  <c:v>-1.12179782198567E-3</c:v>
                </c:pt>
                <c:pt idx="5295">
                  <c:v>-1.12176009257032E-3</c:v>
                </c:pt>
                <c:pt idx="5296">
                  <c:v>-1.1217214306376399E-3</c:v>
                </c:pt>
                <c:pt idx="5297">
                  <c:v>-1.12168195386989E-3</c:v>
                </c:pt>
                <c:pt idx="5298">
                  <c:v>-1.12164178473968E-3</c:v>
                </c:pt>
                <c:pt idx="5299">
                  <c:v>-1.1216010474123901E-3</c:v>
                </c:pt>
                <c:pt idx="5300">
                  <c:v>-1.1215598649467499E-3</c:v>
                </c:pt>
                <c:pt idx="5301">
                  <c:v>-1.1215183569914899E-3</c:v>
                </c:pt>
                <c:pt idx="5302">
                  <c:v>-1.1214766382130099E-3</c:v>
                </c:pt>
                <c:pt idx="5303">
                  <c:v>-1.1214348177016899E-3</c:v>
                </c:pt>
                <c:pt idx="5304">
                  <c:v>-1.1213929995290701E-3</c:v>
                </c:pt>
                <c:pt idx="5305">
                  <c:v>-1.12135128443255E-3</c:v>
                </c:pt>
                <c:pt idx="5306">
                  <c:v>-1.1213097723117499E-3</c:v>
                </c:pt>
                <c:pt idx="5307">
                  <c:v>-1.1212685649307E-3</c:v>
                </c:pt>
                <c:pt idx="5308">
                  <c:v>-1.12122776805518E-3</c:v>
                </c:pt>
                <c:pt idx="5309">
                  <c:v>-1.12118749231363E-3</c:v>
                </c:pt>
                <c:pt idx="5310">
                  <c:v>-1.12114785236834E-3</c:v>
                </c:pt>
                <c:pt idx="5311">
                  <c:v>-1.12110896443748E-3</c:v>
                </c:pt>
                <c:pt idx="5312">
                  <c:v>-1.12107094267003E-3</c:v>
                </c:pt>
                <c:pt idx="5313">
                  <c:v>-1.1210338951865601E-3</c:v>
                </c:pt>
                <c:pt idx="5314">
                  <c:v>-1.1209979206622299E-3</c:v>
                </c:pt>
                <c:pt idx="5315">
                  <c:v>-1.12096310613692E-3</c:v>
                </c:pt>
                <c:pt idx="5316">
                  <c:v>-1.12092952636861E-3</c:v>
                </c:pt>
                <c:pt idx="5317">
                  <c:v>-1.12089724462775E-3</c:v>
                </c:pt>
                <c:pt idx="5318">
                  <c:v>-1.1208663144870899E-3</c:v>
                </c:pt>
                <c:pt idx="5319">
                  <c:v>-1.1208367819845399E-3</c:v>
                </c:pt>
                <c:pt idx="5320">
                  <c:v>-1.12080868754797E-3</c:v>
                </c:pt>
                <c:pt idx="5321">
                  <c:v>-1.1207820672453699E-3</c:v>
                </c:pt>
                <c:pt idx="5322">
                  <c:v>-1.1207569531881199E-3</c:v>
                </c:pt>
                <c:pt idx="5323">
                  <c:v>-1.12073337318573E-3</c:v>
                </c:pt>
                <c:pt idx="5324">
                  <c:v>-1.1207113499519599E-3</c:v>
                </c:pt>
                <c:pt idx="5325">
                  <c:v>-1.1206909002479299E-3</c:v>
                </c:pt>
                <c:pt idx="5326">
                  <c:v>-1.1206720343127101E-3</c:v>
                </c:pt>
                <c:pt idx="5327">
                  <c:v>-1.12065475580035E-3</c:v>
                </c:pt>
                <c:pt idx="5328">
                  <c:v>-1.12063906226888E-3</c:v>
                </c:pt>
                <c:pt idx="5329">
                  <c:v>-1.1206249461064601E-3</c:v>
                </c:pt>
                <c:pt idx="5330">
                  <c:v>-1.1206123956764801E-3</c:v>
                </c:pt>
                <c:pt idx="5331">
                  <c:v>-1.12060139643749E-3</c:v>
                </c:pt>
                <c:pt idx="5332">
                  <c:v>-1.12059193184382E-3</c:v>
                </c:pt>
                <c:pt idx="5333">
                  <c:v>-1.12058398392875E-3</c:v>
                </c:pt>
                <c:pt idx="5334">
                  <c:v>-1.12057753358361E-3</c:v>
                </c:pt>
                <c:pt idx="5335">
                  <c:v>-1.1205725606332E-3</c:v>
                </c:pt>
                <c:pt idx="5336">
                  <c:v>-1.1205690438482901E-3</c:v>
                </c:pt>
                <c:pt idx="5337">
                  <c:v>-1.12056696102225E-3</c:v>
                </c:pt>
                <c:pt idx="5338">
                  <c:v>-1.12056628918196E-3</c:v>
                </c:pt>
                <c:pt idx="5339">
                  <c:v>-1.12056700492951E-3</c:v>
                </c:pt>
                <c:pt idx="5340">
                  <c:v>-1.1205690848478599E-3</c:v>
                </c:pt>
                <c:pt idx="5341">
                  <c:v>-1.1205725058721801E-3</c:v>
                </c:pt>
                <c:pt idx="5342">
                  <c:v>-1.1205772455336199E-3</c:v>
                </c:pt>
                <c:pt idx="5343">
                  <c:v>-1.12058328201073E-3</c:v>
                </c:pt>
                <c:pt idx="5344">
                  <c:v>-1.12059059396075E-3</c:v>
                </c:pt>
                <c:pt idx="5345">
                  <c:v>-1.1205991601267E-3</c:v>
                </c:pt>
                <c:pt idx="5346">
                  <c:v>-1.1206089587250999E-3</c:v>
                </c:pt>
                <c:pt idx="5347">
                  <c:v>-1.12061996661724E-3</c:v>
                </c:pt>
                <c:pt idx="5348">
                  <c:v>-1.1206321582675901E-3</c:v>
                </c:pt>
                <c:pt idx="5349">
                  <c:v>-1.12064550450683E-3</c:v>
                </c:pt>
                <c:pt idx="5350">
                  <c:v>-1.1206599711442199E-3</c:v>
                </c:pt>
                <c:pt idx="5351">
                  <c:v>-1.1206755175065699E-3</c:v>
                </c:pt>
                <c:pt idx="5352">
                  <c:v>-1.1206920950053E-3</c:v>
                </c:pt>
                <c:pt idx="5353">
                  <c:v>-1.1207096458403501E-3</c:v>
                </c:pt>
                <c:pt idx="5354">
                  <c:v>-1.1207281019397801E-3</c:v>
                </c:pt>
                <c:pt idx="5355">
                  <c:v>-1.1207473842143E-3</c:v>
                </c:pt>
                <c:pt idx="5356">
                  <c:v>-1.12076740218838E-3</c:v>
                </c:pt>
                <c:pt idx="5357">
                  <c:v>-1.1207880540594201E-3</c:v>
                </c:pt>
                <c:pt idx="5358">
                  <c:v>-1.1208092272349201E-3</c:v>
                </c:pt>
                <c:pt idx="5359">
                  <c:v>-1.1208307993932499E-3</c:v>
                </c:pt>
                <c:pt idx="5360">
                  <c:v>-1.1208526400964399E-3</c:v>
                </c:pt>
                <c:pt idx="5361">
                  <c:v>-1.1208746129443201E-3</c:v>
                </c:pt>
                <c:pt idx="5362">
                  <c:v>-1.12089657819808E-3</c:v>
                </c:pt>
                <c:pt idx="5363">
                  <c:v>-1.12091839573216E-3</c:v>
                </c:pt>
                <c:pt idx="5364">
                  <c:v>-1.1209399281114599E-3</c:v>
                </c:pt>
                <c:pt idx="5365">
                  <c:v>-1.12096104356007E-3</c:v>
                </c:pt>
                <c:pt idx="5366">
                  <c:v>-1.1209816185947399E-3</c:v>
                </c:pt>
                <c:pt idx="5367">
                  <c:v>-1.1210015401405401E-3</c:v>
                </c:pt>
                <c:pt idx="5368">
                  <c:v>-1.1210207070102801E-3</c:v>
                </c:pt>
                <c:pt idx="5369">
                  <c:v>-1.1210390306933601E-3</c:v>
                </c:pt>
                <c:pt idx="5370">
                  <c:v>-1.1210564354503399E-3</c:v>
                </c:pt>
                <c:pt idx="5371">
                  <c:v>-1.12107285774993E-3</c:v>
                </c:pt>
                <c:pt idx="5372">
                  <c:v>-1.12108824513042E-3</c:v>
                </c:pt>
                <c:pt idx="5373">
                  <c:v>-1.1211025546370101E-3</c:v>
                </c:pt>
                <c:pt idx="5374">
                  <c:v>-1.12111575108189E-3</c:v>
                </c:pt>
                <c:pt idx="5375">
                  <c:v>-1.12112780547004E-3</c:v>
                </c:pt>
                <c:pt idx="5376">
                  <c:v>-1.1211386939830299E-3</c:v>
                </c:pt>
                <c:pt idx="5377">
                  <c:v>-1.12114839786698E-3</c:v>
                </c:pt>
                <c:pt idx="5378">
                  <c:v>-1.12115690440672E-3</c:v>
                </c:pt>
                <c:pt idx="5379">
                  <c:v>-1.12116420890938E-3</c:v>
                </c:pt>
                <c:pt idx="5380">
                  <c:v>-1.1211703173399301E-3</c:v>
                </c:pt>
                <c:pt idx="5381">
                  <c:v>-1.12117524903885E-3</c:v>
                </c:pt>
                <c:pt idx="5382">
                  <c:v>-1.12117903888738E-3</c:v>
                </c:pt>
                <c:pt idx="5383">
                  <c:v>-1.1211817383982099E-3</c:v>
                </c:pt>
                <c:pt idx="5384">
                  <c:v>-1.12118341546829E-3</c:v>
                </c:pt>
                <c:pt idx="5385">
                  <c:v>-1.1211841528561801E-3</c:v>
                </c:pt>
                <c:pt idx="5386">
                  <c:v>-1.1211840457390099E-3</c:v>
                </c:pt>
                <c:pt idx="5387">
                  <c:v>-1.1211831988818799E-3</c:v>
                </c:pt>
                <c:pt idx="5388">
                  <c:v>-1.12118172397231E-3</c:v>
                </c:pt>
                <c:pt idx="5389">
                  <c:v>-1.1211797375455001E-3</c:v>
                </c:pt>
                <c:pt idx="5390">
                  <c:v>-1.1211773597023999E-3</c:v>
                </c:pt>
                <c:pt idx="5391">
                  <c:v>-1.1211747135750601E-3</c:v>
                </c:pt>
                <c:pt idx="5392">
                  <c:v>-1.1211719252926099E-3</c:v>
                </c:pt>
                <c:pt idx="5393">
                  <c:v>-1.1211691240968101E-3</c:v>
                </c:pt>
                <c:pt idx="5394">
                  <c:v>-1.12116644226196E-3</c:v>
                </c:pt>
                <c:pt idx="5395">
                  <c:v>-1.12116401457623E-3</c:v>
                </c:pt>
                <c:pt idx="5396">
                  <c:v>-1.12116197729595E-3</c:v>
                </c:pt>
                <c:pt idx="5397">
                  <c:v>-1.1211604666434599E-3</c:v>
                </c:pt>
                <c:pt idx="5398">
                  <c:v>-1.12115961703618E-3</c:v>
                </c:pt>
                <c:pt idx="5399">
                  <c:v>-1.12115955928434E-3</c:v>
                </c:pt>
                <c:pt idx="5400">
                  <c:v>-1.1211604189724101E-3</c:v>
                </c:pt>
                <c:pt idx="5401">
                  <c:v>-1.1211623151624599E-3</c:v>
                </c:pt>
                <c:pt idx="5402">
                  <c:v>-1.1211653594578499E-3</c:v>
                </c:pt>
                <c:pt idx="5403">
                  <c:v>-1.1211696553737999E-3</c:v>
                </c:pt>
                <c:pt idx="5404">
                  <c:v>-1.1211752979048699E-3</c:v>
                </c:pt>
                <c:pt idx="5405">
                  <c:v>-1.12118237316957E-3</c:v>
                </c:pt>
                <c:pt idx="5406">
                  <c:v>-1.1211909580449201E-3</c:v>
                </c:pt>
                <c:pt idx="5407">
                  <c:v>-1.12120111976298E-3</c:v>
                </c:pt>
                <c:pt idx="5408">
                  <c:v>-1.1212129155029999E-3</c:v>
                </c:pt>
                <c:pt idx="5409">
                  <c:v>-1.1212263920574799E-3</c:v>
                </c:pt>
                <c:pt idx="5410">
                  <c:v>-1.1212415856647799E-3</c:v>
                </c:pt>
                <c:pt idx="5411">
                  <c:v>-1.12125852208524E-3</c:v>
                </c:pt>
                <c:pt idx="5412">
                  <c:v>-1.1212772169626401E-3</c:v>
                </c:pt>
                <c:pt idx="5413">
                  <c:v>-1.12129767647242E-3</c:v>
                </c:pt>
                <c:pt idx="5414">
                  <c:v>-1.1213198982253901E-3</c:v>
                </c:pt>
                <c:pt idx="5415">
                  <c:v>-1.12134387237613E-3</c:v>
                </c:pt>
                <c:pt idx="5416">
                  <c:v>-1.12136958287622E-3</c:v>
                </c:pt>
                <c:pt idx="5417">
                  <c:v>-1.1213970088092399E-3</c:v>
                </c:pt>
                <c:pt idx="5418">
                  <c:v>-1.1214261257390099E-3</c:v>
                </c:pt>
                <c:pt idx="5419">
                  <c:v>-1.12145690699509E-3</c:v>
                </c:pt>
                <c:pt idx="5420">
                  <c:v>-1.12148932481398E-3</c:v>
                </c:pt>
                <c:pt idx="5421">
                  <c:v>-1.1215233512544001E-3</c:v>
                </c:pt>
                <c:pt idx="5422">
                  <c:v>-1.1215589588172399E-3</c:v>
                </c:pt>
                <c:pt idx="5423">
                  <c:v>-1.1215961207214501E-3</c:v>
                </c:pt>
                <c:pt idx="5424">
                  <c:v>-1.1216348108146999E-3</c:v>
                </c:pt>
                <c:pt idx="5425">
                  <c:v>-1.1216750031243601E-3</c:v>
                </c:pt>
                <c:pt idx="5426">
                  <c:v>-1.12171667107597E-3</c:v>
                </c:pt>
                <c:pt idx="5427">
                  <c:v>-1.1217597864240599E-3</c:v>
                </c:pt>
                <c:pt idx="5428">
                  <c:v>-1.1218043179567999E-3</c:v>
                </c:pt>
                <c:pt idx="5429">
                  <c:v>-1.1218502300554701E-3</c:v>
                </c:pt>
                <c:pt idx="5430">
                  <c:v>-1.12189748121409E-3</c:v>
                </c:pt>
                <c:pt idx="5431">
                  <c:v>-1.1219460226503E-3</c:v>
                </c:pt>
                <c:pt idx="5432">
                  <c:v>-1.12199579715679E-3</c:v>
                </c:pt>
                <c:pt idx="5433">
                  <c:v>-1.12204673834267E-3</c:v>
                </c:pt>
                <c:pt idx="5434">
                  <c:v>-1.1220987703902301E-3</c:v>
                </c:pt>
                <c:pt idx="5435">
                  <c:v>-1.12215180840241E-3</c:v>
                </c:pt>
                <c:pt idx="5436">
                  <c:v>-1.1222057593488299E-3</c:v>
                </c:pt>
                <c:pt idx="5437">
                  <c:v>-1.1222605235474299E-3</c:v>
                </c:pt>
                <c:pt idx="5438">
                  <c:v>-1.1223159965577201E-3</c:v>
                </c:pt>
                <c:pt idx="5439">
                  <c:v>-1.12237207132256E-3</c:v>
                </c:pt>
                <c:pt idx="5440">
                  <c:v>-1.1224286403744899E-3</c:v>
                </c:pt>
                <c:pt idx="5441">
                  <c:v>-1.12248559791747E-3</c:v>
                </c:pt>
                <c:pt idx="5442">
                  <c:v>-1.1225428415966099E-3</c:v>
                </c:pt>
                <c:pt idx="5443">
                  <c:v>-1.1226002737771E-3</c:v>
                </c:pt>
                <c:pt idx="5444">
                  <c:v>-1.12265780217938E-3</c:v>
                </c:pt>
                <c:pt idx="5445">
                  <c:v>-1.122715339774E-3</c:v>
                </c:pt>
                <c:pt idx="5446">
                  <c:v>-1.1227728039378401E-3</c:v>
                </c:pt>
                <c:pt idx="5447">
                  <c:v>-1.12283011500779E-3</c:v>
                </c:pt>
                <c:pt idx="5448">
                  <c:v>-1.1228871945084999E-3</c:v>
                </c:pt>
                <c:pt idx="5449">
                  <c:v>-1.1229439634370801E-3</c:v>
                </c:pt>
                <c:pt idx="5450">
                  <c:v>-1.1230003410128799E-3</c:v>
                </c:pt>
                <c:pt idx="5451">
                  <c:v>-1.1230562442224299E-3</c:v>
                </c:pt>
                <c:pt idx="5452">
                  <c:v>-1.1231115883166001E-3</c:v>
                </c:pt>
                <c:pt idx="5453">
                  <c:v>-1.1231662881908101E-3</c:v>
                </c:pt>
                <c:pt idx="5454">
                  <c:v>-1.1232202603643801E-3</c:v>
                </c:pt>
                <c:pt idx="5455">
                  <c:v>-1.12327342513468E-3</c:v>
                </c:pt>
                <c:pt idx="5456">
                  <c:v>-1.12332570845528E-3</c:v>
                </c:pt>
                <c:pt idx="5457">
                  <c:v>-1.12337704317958E-3</c:v>
                </c:pt>
                <c:pt idx="5458">
                  <c:v>-1.1234273694910701E-3</c:v>
                </c:pt>
                <c:pt idx="5459">
                  <c:v>-1.1234766345525301E-3</c:v>
                </c:pt>
                <c:pt idx="5460">
                  <c:v>-1.1235247915902401E-3</c:v>
                </c:pt>
                <c:pt idx="5461">
                  <c:v>-1.1235717987370501E-3</c:v>
                </c:pt>
                <c:pt idx="5462">
                  <c:v>-1.1236176179697599E-3</c:v>
                </c:pt>
                <c:pt idx="5463">
                  <c:v>-1.12366221439865E-3</c:v>
                </c:pt>
                <c:pt idx="5464">
                  <c:v>-1.12370555603105E-3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95FC-4B9E-852A-B1698EE7E2F4}"/>
            </c:ext>
          </c:extLst>
        </c:ser>
        <c:ser>
          <c:idx val="1"/>
          <c:order val="1"/>
          <c:spPr>
            <a:ln w="1905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'без дульного тормоза'!$B$17:$HBF$17</c:f>
              <c:numCache>
                <c:formatCode>General</c:formatCode>
                <c:ptCount val="5465"/>
                <c:pt idx="0">
                  <c:v>0</c:v>
                </c:pt>
                <c:pt idx="1">
                  <c:v>1.3736981815118701E-2</c:v>
                </c:pt>
                <c:pt idx="2">
                  <c:v>2.7473963630237401E-2</c:v>
                </c:pt>
                <c:pt idx="3">
                  <c:v>4.1210945445356001E-2</c:v>
                </c:pt>
                <c:pt idx="4">
                  <c:v>5.4947927260474698E-2</c:v>
                </c:pt>
                <c:pt idx="5">
                  <c:v>6.8684909075593395E-2</c:v>
                </c:pt>
                <c:pt idx="6">
                  <c:v>8.2421890890712099E-2</c:v>
                </c:pt>
                <c:pt idx="7">
                  <c:v>9.6158872705830706E-2</c:v>
                </c:pt>
                <c:pt idx="8">
                  <c:v>0.10989585452094899</c:v>
                </c:pt>
                <c:pt idx="9">
                  <c:v>0.123632836336068</c:v>
                </c:pt>
                <c:pt idx="10">
                  <c:v>0.13736981815118701</c:v>
                </c:pt>
                <c:pt idx="11">
                  <c:v>0.15110679996630499</c:v>
                </c:pt>
                <c:pt idx="12">
                  <c:v>0.164843781781424</c:v>
                </c:pt>
                <c:pt idx="13">
                  <c:v>0.17858076359654301</c:v>
                </c:pt>
                <c:pt idx="14">
                  <c:v>0.192317745411661</c:v>
                </c:pt>
                <c:pt idx="15">
                  <c:v>0.20605472722678</c:v>
                </c:pt>
                <c:pt idx="16">
                  <c:v>0.21979170904189901</c:v>
                </c:pt>
                <c:pt idx="17">
                  <c:v>0.233528690857017</c:v>
                </c:pt>
                <c:pt idx="18">
                  <c:v>0.24726567267213601</c:v>
                </c:pt>
                <c:pt idx="19">
                  <c:v>0.26100265448725501</c:v>
                </c:pt>
                <c:pt idx="20">
                  <c:v>0.27473963630237402</c:v>
                </c:pt>
                <c:pt idx="21">
                  <c:v>0.28847661811749198</c:v>
                </c:pt>
                <c:pt idx="22">
                  <c:v>0.30221359993261099</c:v>
                </c:pt>
                <c:pt idx="23">
                  <c:v>0.31595058174773</c:v>
                </c:pt>
                <c:pt idx="24">
                  <c:v>0.32968756356284801</c:v>
                </c:pt>
                <c:pt idx="25">
                  <c:v>0.34342454537796702</c:v>
                </c:pt>
                <c:pt idx="26">
                  <c:v>0.35716152719308603</c:v>
                </c:pt>
                <c:pt idx="27">
                  <c:v>0.37089850900820398</c:v>
                </c:pt>
                <c:pt idx="28">
                  <c:v>0.38463549082332299</c:v>
                </c:pt>
                <c:pt idx="29">
                  <c:v>0.398372472638442</c:v>
                </c:pt>
                <c:pt idx="30">
                  <c:v>0.41210945445356001</c:v>
                </c:pt>
                <c:pt idx="31">
                  <c:v>0.42584643626867902</c:v>
                </c:pt>
                <c:pt idx="32">
                  <c:v>0.43958341808379803</c:v>
                </c:pt>
                <c:pt idx="33">
                  <c:v>0.45332039989891598</c:v>
                </c:pt>
                <c:pt idx="34">
                  <c:v>0.46705738171403499</c:v>
                </c:pt>
                <c:pt idx="35">
                  <c:v>0.480794363529154</c:v>
                </c:pt>
                <c:pt idx="36">
                  <c:v>0.49453134534427201</c:v>
                </c:pt>
                <c:pt idx="37">
                  <c:v>0.50826832715939096</c:v>
                </c:pt>
                <c:pt idx="38">
                  <c:v>0.52200530897451003</c:v>
                </c:pt>
                <c:pt idx="39">
                  <c:v>0.53574229078962798</c:v>
                </c:pt>
                <c:pt idx="40">
                  <c:v>0.54947927260474705</c:v>
                </c:pt>
                <c:pt idx="41">
                  <c:v>0.563216254419866</c:v>
                </c:pt>
                <c:pt idx="42">
                  <c:v>0.57695323623498396</c:v>
                </c:pt>
                <c:pt idx="43">
                  <c:v>0.59069021805010302</c:v>
                </c:pt>
                <c:pt idx="44">
                  <c:v>0.60442719986522198</c:v>
                </c:pt>
                <c:pt idx="45">
                  <c:v>0.61816418168034004</c:v>
                </c:pt>
                <c:pt idx="46">
                  <c:v>0.631901163495459</c:v>
                </c:pt>
                <c:pt idx="47">
                  <c:v>0.64563814531057795</c:v>
                </c:pt>
                <c:pt idx="48">
                  <c:v>0.65937512712569601</c:v>
                </c:pt>
                <c:pt idx="49">
                  <c:v>0.67311210894081497</c:v>
                </c:pt>
                <c:pt idx="50">
                  <c:v>0.68684909075593403</c:v>
                </c:pt>
                <c:pt idx="51">
                  <c:v>0.70058607257105199</c:v>
                </c:pt>
                <c:pt idx="52">
                  <c:v>0.71432305438617105</c:v>
                </c:pt>
                <c:pt idx="53">
                  <c:v>0.72806003620129001</c:v>
                </c:pt>
                <c:pt idx="54">
                  <c:v>0.74179701801640896</c:v>
                </c:pt>
                <c:pt idx="55">
                  <c:v>0.75553399983152703</c:v>
                </c:pt>
                <c:pt idx="56">
                  <c:v>0.76927098164664598</c:v>
                </c:pt>
                <c:pt idx="57">
                  <c:v>0.78300796346176504</c:v>
                </c:pt>
                <c:pt idx="58">
                  <c:v>0.796744945276883</c:v>
                </c:pt>
                <c:pt idx="59">
                  <c:v>0.81048192709200195</c:v>
                </c:pt>
                <c:pt idx="60">
                  <c:v>0.82421890890712102</c:v>
                </c:pt>
                <c:pt idx="61">
                  <c:v>0.83795589072223897</c:v>
                </c:pt>
                <c:pt idx="62">
                  <c:v>0.85169287253735804</c:v>
                </c:pt>
                <c:pt idx="63">
                  <c:v>0.86542985435247699</c:v>
                </c:pt>
                <c:pt idx="64">
                  <c:v>0.87916683616759495</c:v>
                </c:pt>
                <c:pt idx="65">
                  <c:v>0.89290381798271401</c:v>
                </c:pt>
                <c:pt idx="66">
                  <c:v>0.90664079979783296</c:v>
                </c:pt>
                <c:pt idx="67">
                  <c:v>0.92037778161295103</c:v>
                </c:pt>
                <c:pt idx="68">
                  <c:v>0.93411476342806998</c:v>
                </c:pt>
                <c:pt idx="69">
                  <c:v>0.94785174524318905</c:v>
                </c:pt>
                <c:pt idx="70">
                  <c:v>0.961588727058307</c:v>
                </c:pt>
                <c:pt idx="71">
                  <c:v>0.97532570887342596</c:v>
                </c:pt>
                <c:pt idx="72">
                  <c:v>0.98906269068854502</c:v>
                </c:pt>
                <c:pt idx="73">
                  <c:v>1.0027996725036601</c:v>
                </c:pt>
                <c:pt idx="74">
                  <c:v>1.0165366543187799</c:v>
                </c:pt>
                <c:pt idx="75">
                  <c:v>1.0302736361339</c:v>
                </c:pt>
                <c:pt idx="76">
                  <c:v>1.0440106179490201</c:v>
                </c:pt>
                <c:pt idx="77">
                  <c:v>1.0577475997641399</c:v>
                </c:pt>
                <c:pt idx="78">
                  <c:v>1.07148458157926</c:v>
                </c:pt>
                <c:pt idx="79">
                  <c:v>1.08522156339438</c:v>
                </c:pt>
                <c:pt idx="80">
                  <c:v>1.0989585452094901</c:v>
                </c:pt>
                <c:pt idx="81">
                  <c:v>1.1126955270246099</c:v>
                </c:pt>
                <c:pt idx="82">
                  <c:v>1.12643250883973</c:v>
                </c:pt>
                <c:pt idx="83">
                  <c:v>1.1401694906548501</c:v>
                </c:pt>
                <c:pt idx="84">
                  <c:v>1.1539064724699699</c:v>
                </c:pt>
                <c:pt idx="85">
                  <c:v>1.16764345428509</c:v>
                </c:pt>
                <c:pt idx="86">
                  <c:v>1.18138043610021</c:v>
                </c:pt>
                <c:pt idx="87">
                  <c:v>1.1951174179153199</c:v>
                </c:pt>
                <c:pt idx="88">
                  <c:v>1.20885439973044</c:v>
                </c:pt>
                <c:pt idx="89">
                  <c:v>1.22259138154556</c:v>
                </c:pt>
                <c:pt idx="90">
                  <c:v>1.2363283633606801</c:v>
                </c:pt>
                <c:pt idx="91">
                  <c:v>1.2500653451757999</c:v>
                </c:pt>
                <c:pt idx="92">
                  <c:v>1.26380232699092</c:v>
                </c:pt>
                <c:pt idx="93">
                  <c:v>1.2775393088060401</c:v>
                </c:pt>
                <c:pt idx="94">
                  <c:v>1.2912762906211599</c:v>
                </c:pt>
                <c:pt idx="95">
                  <c:v>1.30501327243627</c:v>
                </c:pt>
                <c:pt idx="96">
                  <c:v>1.31875025425139</c:v>
                </c:pt>
                <c:pt idx="97">
                  <c:v>1.3324872360665101</c:v>
                </c:pt>
                <c:pt idx="98">
                  <c:v>1.3462242178816299</c:v>
                </c:pt>
                <c:pt idx="99">
                  <c:v>1.35996119969675</c:v>
                </c:pt>
                <c:pt idx="100">
                  <c:v>1.3736981815118701</c:v>
                </c:pt>
                <c:pt idx="101">
                  <c:v>1.3874351633269899</c:v>
                </c:pt>
                <c:pt idx="102">
                  <c:v>1.4011721451421</c:v>
                </c:pt>
                <c:pt idx="103">
                  <c:v>1.41490912695722</c:v>
                </c:pt>
                <c:pt idx="104">
                  <c:v>1.4286461087723401</c:v>
                </c:pt>
                <c:pt idx="105">
                  <c:v>1.4423830905874599</c:v>
                </c:pt>
                <c:pt idx="106">
                  <c:v>1.45612007240258</c:v>
                </c:pt>
                <c:pt idx="107">
                  <c:v>1.4698570542177001</c:v>
                </c:pt>
                <c:pt idx="108">
                  <c:v>1.4835940360328199</c:v>
                </c:pt>
                <c:pt idx="109">
                  <c:v>1.49733101784794</c:v>
                </c:pt>
                <c:pt idx="110">
                  <c:v>1.5110679996630501</c:v>
                </c:pt>
                <c:pt idx="111">
                  <c:v>1.5248049814781699</c:v>
                </c:pt>
                <c:pt idx="112">
                  <c:v>1.53854196329329</c:v>
                </c:pt>
                <c:pt idx="113">
                  <c:v>1.55227894510841</c:v>
                </c:pt>
                <c:pt idx="114">
                  <c:v>1.5660159269235301</c:v>
                </c:pt>
                <c:pt idx="115">
                  <c:v>1.5797529087386499</c:v>
                </c:pt>
                <c:pt idx="116">
                  <c:v>1.59348989055377</c:v>
                </c:pt>
                <c:pt idx="117">
                  <c:v>1.6072268723688901</c:v>
                </c:pt>
                <c:pt idx="118">
                  <c:v>1.6209638541839999</c:v>
                </c:pt>
                <c:pt idx="119">
                  <c:v>1.63470083599912</c:v>
                </c:pt>
                <c:pt idx="120">
                  <c:v>1.64843781781424</c:v>
                </c:pt>
                <c:pt idx="121">
                  <c:v>1.6621747996293601</c:v>
                </c:pt>
                <c:pt idx="122">
                  <c:v>1.6759117814444799</c:v>
                </c:pt>
                <c:pt idx="123">
                  <c:v>1.6896487632596</c:v>
                </c:pt>
                <c:pt idx="124">
                  <c:v>1.7033857450747201</c:v>
                </c:pt>
                <c:pt idx="125">
                  <c:v>1.7171227268898299</c:v>
                </c:pt>
                <c:pt idx="126">
                  <c:v>1.73085970870495</c:v>
                </c:pt>
                <c:pt idx="127">
                  <c:v>1.74459669052007</c:v>
                </c:pt>
                <c:pt idx="128">
                  <c:v>1.7583336723351899</c:v>
                </c:pt>
                <c:pt idx="129">
                  <c:v>1.77207065415031</c:v>
                </c:pt>
                <c:pt idx="130">
                  <c:v>1.78580763596543</c:v>
                </c:pt>
                <c:pt idx="131">
                  <c:v>1.7995446177805501</c:v>
                </c:pt>
                <c:pt idx="132">
                  <c:v>1.8132815995956699</c:v>
                </c:pt>
                <c:pt idx="133">
                  <c:v>1.82701858141078</c:v>
                </c:pt>
                <c:pt idx="134">
                  <c:v>1.8407555632259001</c:v>
                </c:pt>
                <c:pt idx="135">
                  <c:v>1.8544925450410199</c:v>
                </c:pt>
                <c:pt idx="136">
                  <c:v>1.86822952685614</c:v>
                </c:pt>
                <c:pt idx="137">
                  <c:v>1.88196650867126</c:v>
                </c:pt>
                <c:pt idx="138">
                  <c:v>1.8957034904863801</c:v>
                </c:pt>
                <c:pt idx="139">
                  <c:v>1.9094404723014999</c:v>
                </c:pt>
                <c:pt idx="140">
                  <c:v>1.92317745411661</c:v>
                </c:pt>
                <c:pt idx="141">
                  <c:v>1.9369144359317301</c:v>
                </c:pt>
                <c:pt idx="142">
                  <c:v>1.9506514177468499</c:v>
                </c:pt>
                <c:pt idx="143">
                  <c:v>1.96438839956197</c:v>
                </c:pt>
                <c:pt idx="144">
                  <c:v>1.97812538137709</c:v>
                </c:pt>
                <c:pt idx="145">
                  <c:v>1.9918623631922101</c:v>
                </c:pt>
                <c:pt idx="146">
                  <c:v>2.0055993450073299</c:v>
                </c:pt>
                <c:pt idx="147">
                  <c:v>2.01933632682245</c:v>
                </c:pt>
                <c:pt idx="148">
                  <c:v>2.0330733086375599</c:v>
                </c:pt>
                <c:pt idx="149">
                  <c:v>2.0468102904526799</c:v>
                </c:pt>
                <c:pt idx="150">
                  <c:v>2.0605472722678</c:v>
                </c:pt>
                <c:pt idx="151">
                  <c:v>2.0742842540829201</c:v>
                </c:pt>
                <c:pt idx="152">
                  <c:v>2.0880212358980401</c:v>
                </c:pt>
                <c:pt idx="153">
                  <c:v>2.1017582177131602</c:v>
                </c:pt>
                <c:pt idx="154">
                  <c:v>2.1154951995282798</c:v>
                </c:pt>
                <c:pt idx="155">
                  <c:v>2.1292321813433901</c:v>
                </c:pt>
                <c:pt idx="156">
                  <c:v>2.1429691631585102</c:v>
                </c:pt>
                <c:pt idx="157">
                  <c:v>2.1567061449736298</c:v>
                </c:pt>
                <c:pt idx="158">
                  <c:v>2.1704431267887498</c:v>
                </c:pt>
                <c:pt idx="159">
                  <c:v>2.1841801086038699</c:v>
                </c:pt>
                <c:pt idx="160">
                  <c:v>2.19791709041899</c:v>
                </c:pt>
                <c:pt idx="161">
                  <c:v>2.21165407223411</c:v>
                </c:pt>
                <c:pt idx="162">
                  <c:v>2.2253910540492301</c:v>
                </c:pt>
                <c:pt idx="163">
                  <c:v>2.2391280358643399</c:v>
                </c:pt>
                <c:pt idx="164">
                  <c:v>2.25286501767946</c:v>
                </c:pt>
                <c:pt idx="165">
                  <c:v>2.2666019994945801</c:v>
                </c:pt>
                <c:pt idx="166">
                  <c:v>2.2803389813097001</c:v>
                </c:pt>
                <c:pt idx="167">
                  <c:v>2.2940759631248202</c:v>
                </c:pt>
                <c:pt idx="168">
                  <c:v>2.3078129449399398</c:v>
                </c:pt>
                <c:pt idx="169">
                  <c:v>2.3215499267550599</c:v>
                </c:pt>
                <c:pt idx="170">
                  <c:v>2.33528690857018</c:v>
                </c:pt>
                <c:pt idx="171">
                  <c:v>2.3490238903852898</c:v>
                </c:pt>
                <c:pt idx="172">
                  <c:v>2.3627608722004099</c:v>
                </c:pt>
                <c:pt idx="173">
                  <c:v>2.3764978540155299</c:v>
                </c:pt>
                <c:pt idx="174">
                  <c:v>2.39023483583065</c:v>
                </c:pt>
                <c:pt idx="175">
                  <c:v>2.4039718176457701</c:v>
                </c:pt>
                <c:pt idx="176">
                  <c:v>2.4177087994608901</c:v>
                </c:pt>
                <c:pt idx="177">
                  <c:v>2.4314457812760102</c:v>
                </c:pt>
                <c:pt idx="178">
                  <c:v>2.44518276309112</c:v>
                </c:pt>
                <c:pt idx="179">
                  <c:v>2.4589197449062401</c:v>
                </c:pt>
                <c:pt idx="180">
                  <c:v>2.4726567267213602</c:v>
                </c:pt>
                <c:pt idx="181">
                  <c:v>2.4863937085364798</c:v>
                </c:pt>
                <c:pt idx="182">
                  <c:v>2.5001306903515998</c:v>
                </c:pt>
                <c:pt idx="183">
                  <c:v>2.5138676721667199</c:v>
                </c:pt>
                <c:pt idx="184">
                  <c:v>2.52760465398184</c:v>
                </c:pt>
                <c:pt idx="185">
                  <c:v>2.54134163579696</c:v>
                </c:pt>
                <c:pt idx="186">
                  <c:v>2.5550786176120699</c:v>
                </c:pt>
                <c:pt idx="187">
                  <c:v>2.56881559942719</c:v>
                </c:pt>
                <c:pt idx="188">
                  <c:v>2.58255258124231</c:v>
                </c:pt>
                <c:pt idx="189">
                  <c:v>2.5962895630574301</c:v>
                </c:pt>
                <c:pt idx="190">
                  <c:v>2.6100265448725501</c:v>
                </c:pt>
                <c:pt idx="191">
                  <c:v>2.6237635266876702</c:v>
                </c:pt>
                <c:pt idx="192">
                  <c:v>2.6375005085027898</c:v>
                </c:pt>
                <c:pt idx="193">
                  <c:v>2.6512374903179001</c:v>
                </c:pt>
                <c:pt idx="194">
                  <c:v>2.6649744721330202</c:v>
                </c:pt>
                <c:pt idx="195">
                  <c:v>2.6787114539481398</c:v>
                </c:pt>
                <c:pt idx="196">
                  <c:v>2.6924484357632599</c:v>
                </c:pt>
                <c:pt idx="197">
                  <c:v>2.7061854175783799</c:v>
                </c:pt>
                <c:pt idx="198">
                  <c:v>2.7199223993935</c:v>
                </c:pt>
                <c:pt idx="199">
                  <c:v>2.7336593812086201</c:v>
                </c:pt>
                <c:pt idx="200">
                  <c:v>2.7473963630237401</c:v>
                </c:pt>
                <c:pt idx="201">
                  <c:v>2.76113334483885</c:v>
                </c:pt>
                <c:pt idx="202">
                  <c:v>2.77487032665397</c:v>
                </c:pt>
                <c:pt idx="203">
                  <c:v>2.7886073084690901</c:v>
                </c:pt>
                <c:pt idx="204">
                  <c:v>2.8023442902842102</c:v>
                </c:pt>
                <c:pt idx="205">
                  <c:v>2.8160812720993298</c:v>
                </c:pt>
                <c:pt idx="206">
                  <c:v>2.8298182539144499</c:v>
                </c:pt>
                <c:pt idx="207">
                  <c:v>2.8435552357295699</c:v>
                </c:pt>
                <c:pt idx="208">
                  <c:v>2.8572922175446802</c:v>
                </c:pt>
                <c:pt idx="209">
                  <c:v>2.8710291993597998</c:v>
                </c:pt>
                <c:pt idx="210">
                  <c:v>2.8847661811749199</c:v>
                </c:pt>
                <c:pt idx="211">
                  <c:v>2.89850316299004</c:v>
                </c:pt>
                <c:pt idx="212">
                  <c:v>2.91224014480516</c:v>
                </c:pt>
                <c:pt idx="213">
                  <c:v>2.9259771266202801</c:v>
                </c:pt>
                <c:pt idx="214">
                  <c:v>2.9397141084354002</c:v>
                </c:pt>
                <c:pt idx="215">
                  <c:v>2.9534510902505202</c:v>
                </c:pt>
                <c:pt idx="216">
                  <c:v>2.9671880720656301</c:v>
                </c:pt>
                <c:pt idx="217">
                  <c:v>2.9809250538807501</c:v>
                </c:pt>
                <c:pt idx="218">
                  <c:v>2.9946620356958702</c:v>
                </c:pt>
                <c:pt idx="219">
                  <c:v>3.0083990175109898</c:v>
                </c:pt>
                <c:pt idx="220">
                  <c:v>3.0221359993261099</c:v>
                </c:pt>
                <c:pt idx="221">
                  <c:v>3.0358729811412299</c:v>
                </c:pt>
                <c:pt idx="222">
                  <c:v>3.04960996295635</c:v>
                </c:pt>
                <c:pt idx="223">
                  <c:v>3.0633469447714599</c:v>
                </c:pt>
                <c:pt idx="224">
                  <c:v>3.0770839265865799</c:v>
                </c:pt>
                <c:pt idx="225">
                  <c:v>3.0908209084017</c:v>
                </c:pt>
                <c:pt idx="226">
                  <c:v>3.10455789021682</c:v>
                </c:pt>
                <c:pt idx="227">
                  <c:v>3.1182948720319401</c:v>
                </c:pt>
                <c:pt idx="228">
                  <c:v>3.1320318538470602</c:v>
                </c:pt>
                <c:pt idx="229">
                  <c:v>3.1457688356621798</c:v>
                </c:pt>
                <c:pt idx="230">
                  <c:v>3.1595058174772999</c:v>
                </c:pt>
                <c:pt idx="231">
                  <c:v>3.1732427992924102</c:v>
                </c:pt>
                <c:pt idx="232">
                  <c:v>3.1869797811075302</c:v>
                </c:pt>
                <c:pt idx="233">
                  <c:v>3.2007167629226498</c:v>
                </c:pt>
                <c:pt idx="234">
                  <c:v>3.2144537447377699</c:v>
                </c:pt>
                <c:pt idx="235">
                  <c:v>3.22819072655289</c:v>
                </c:pt>
                <c:pt idx="236">
                  <c:v>3.24192770836801</c:v>
                </c:pt>
                <c:pt idx="237">
                  <c:v>3.2556646901831301</c:v>
                </c:pt>
                <c:pt idx="238">
                  <c:v>3.2694016719982399</c:v>
                </c:pt>
                <c:pt idx="239">
                  <c:v>3.28313865381336</c:v>
                </c:pt>
                <c:pt idx="240">
                  <c:v>3.2968756356284801</c:v>
                </c:pt>
                <c:pt idx="241">
                  <c:v>3.3106126174436001</c:v>
                </c:pt>
                <c:pt idx="242">
                  <c:v>3.3243495992587202</c:v>
                </c:pt>
                <c:pt idx="243">
                  <c:v>3.3380865810738398</c:v>
                </c:pt>
                <c:pt idx="244">
                  <c:v>3.3518235628889599</c:v>
                </c:pt>
                <c:pt idx="245">
                  <c:v>3.3655605447040799</c:v>
                </c:pt>
                <c:pt idx="246">
                  <c:v>3.3792975265191898</c:v>
                </c:pt>
                <c:pt idx="247">
                  <c:v>3.3930345083343099</c:v>
                </c:pt>
                <c:pt idx="248">
                  <c:v>3.4067714901494299</c:v>
                </c:pt>
                <c:pt idx="249">
                  <c:v>3.42050847196455</c:v>
                </c:pt>
                <c:pt idx="250">
                  <c:v>3.4342454537796701</c:v>
                </c:pt>
                <c:pt idx="251">
                  <c:v>3.4479824355947901</c:v>
                </c:pt>
                <c:pt idx="252">
                  <c:v>3.4617194174099102</c:v>
                </c:pt>
                <c:pt idx="253">
                  <c:v>3.47545639922502</c:v>
                </c:pt>
                <c:pt idx="254">
                  <c:v>3.4891933810401401</c:v>
                </c:pt>
                <c:pt idx="255">
                  <c:v>3.5029303628552602</c:v>
                </c:pt>
                <c:pt idx="256">
                  <c:v>3.5166673446703798</c:v>
                </c:pt>
                <c:pt idx="257">
                  <c:v>3.5304043264854998</c:v>
                </c:pt>
                <c:pt idx="258">
                  <c:v>3.5441413083006199</c:v>
                </c:pt>
                <c:pt idx="259">
                  <c:v>3.55787829011574</c:v>
                </c:pt>
                <c:pt idx="260">
                  <c:v>3.57161527193086</c:v>
                </c:pt>
                <c:pt idx="261">
                  <c:v>3.5853522537459699</c:v>
                </c:pt>
                <c:pt idx="262">
                  <c:v>3.59908923556109</c:v>
                </c:pt>
                <c:pt idx="263">
                  <c:v>3.61282621737621</c:v>
                </c:pt>
                <c:pt idx="264">
                  <c:v>3.6265631991913301</c:v>
                </c:pt>
                <c:pt idx="265">
                  <c:v>3.6403001810064501</c:v>
                </c:pt>
                <c:pt idx="266">
                  <c:v>3.6540371628215702</c:v>
                </c:pt>
                <c:pt idx="267">
                  <c:v>3.6677741446366898</c:v>
                </c:pt>
                <c:pt idx="268">
                  <c:v>3.6815111264518099</c:v>
                </c:pt>
                <c:pt idx="269">
                  <c:v>3.6952481082669202</c:v>
                </c:pt>
                <c:pt idx="270">
                  <c:v>3.7089850900820398</c:v>
                </c:pt>
                <c:pt idx="271">
                  <c:v>3.7227220718971599</c:v>
                </c:pt>
                <c:pt idx="272">
                  <c:v>3.7364590537122799</c:v>
                </c:pt>
                <c:pt idx="273">
                  <c:v>3.7501960355274</c:v>
                </c:pt>
                <c:pt idx="274">
                  <c:v>3.7639330173425201</c:v>
                </c:pt>
                <c:pt idx="275">
                  <c:v>3.7776699991576401</c:v>
                </c:pt>
                <c:pt idx="276">
                  <c:v>3.79140698097275</c:v>
                </c:pt>
                <c:pt idx="277">
                  <c:v>3.80514396278787</c:v>
                </c:pt>
                <c:pt idx="278">
                  <c:v>3.8188809446029901</c:v>
                </c:pt>
                <c:pt idx="279">
                  <c:v>3.8326179264181102</c:v>
                </c:pt>
                <c:pt idx="280">
                  <c:v>3.8463549082332298</c:v>
                </c:pt>
                <c:pt idx="281">
                  <c:v>3.8600918900483498</c:v>
                </c:pt>
                <c:pt idx="282">
                  <c:v>3.8738288718634699</c:v>
                </c:pt>
                <c:pt idx="283">
                  <c:v>3.88756585367859</c:v>
                </c:pt>
                <c:pt idx="284">
                  <c:v>3.9013028354936998</c:v>
                </c:pt>
                <c:pt idx="285">
                  <c:v>3.9150398173088199</c:v>
                </c:pt>
                <c:pt idx="286">
                  <c:v>3.92877679912394</c:v>
                </c:pt>
                <c:pt idx="287">
                  <c:v>3.94251378093906</c:v>
                </c:pt>
                <c:pt idx="288">
                  <c:v>3.9562507627541801</c:v>
                </c:pt>
                <c:pt idx="289">
                  <c:v>3.9699877445693001</c:v>
                </c:pt>
                <c:pt idx="290">
                  <c:v>3.9837247263844202</c:v>
                </c:pt>
                <c:pt idx="291">
                  <c:v>3.9974617081995301</c:v>
                </c:pt>
                <c:pt idx="292">
                  <c:v>4.0111986900146501</c:v>
                </c:pt>
                <c:pt idx="293">
                  <c:v>4.0249356718297697</c:v>
                </c:pt>
                <c:pt idx="294">
                  <c:v>4.0386726536448903</c:v>
                </c:pt>
                <c:pt idx="295">
                  <c:v>4.0524096354600099</c:v>
                </c:pt>
                <c:pt idx="296">
                  <c:v>4.0661466172751304</c:v>
                </c:pt>
                <c:pt idx="297">
                  <c:v>4.07988359909025</c:v>
                </c:pt>
                <c:pt idx="298">
                  <c:v>4.0936205809053696</c:v>
                </c:pt>
                <c:pt idx="299">
                  <c:v>4.1073575627204804</c:v>
                </c:pt>
                <c:pt idx="300">
                  <c:v>4.1210945445356</c:v>
                </c:pt>
                <c:pt idx="301">
                  <c:v>4.1348315263507196</c:v>
                </c:pt>
                <c:pt idx="302">
                  <c:v>4.1485685081658401</c:v>
                </c:pt>
                <c:pt idx="303">
                  <c:v>4.1623054899809597</c:v>
                </c:pt>
                <c:pt idx="304">
                  <c:v>4.1760424717960802</c:v>
                </c:pt>
                <c:pt idx="305">
                  <c:v>4.1897794536111999</c:v>
                </c:pt>
                <c:pt idx="306">
                  <c:v>4.2035164354263204</c:v>
                </c:pt>
                <c:pt idx="307">
                  <c:v>4.2172534172414302</c:v>
                </c:pt>
                <c:pt idx="308">
                  <c:v>4.2309903990565498</c:v>
                </c:pt>
                <c:pt idx="309">
                  <c:v>4.2447273808716703</c:v>
                </c:pt>
                <c:pt idx="310">
                  <c:v>4.25846436268679</c:v>
                </c:pt>
                <c:pt idx="311">
                  <c:v>4.2722013445019096</c:v>
                </c:pt>
                <c:pt idx="312">
                  <c:v>4.2859383263170301</c:v>
                </c:pt>
                <c:pt idx="313">
                  <c:v>4.2996753081321497</c:v>
                </c:pt>
                <c:pt idx="314">
                  <c:v>4.3134122899472596</c:v>
                </c:pt>
                <c:pt idx="315">
                  <c:v>4.3271492717623801</c:v>
                </c:pt>
                <c:pt idx="316">
                  <c:v>4.3408862535774997</c:v>
                </c:pt>
                <c:pt idx="317">
                  <c:v>4.3546232353926202</c:v>
                </c:pt>
                <c:pt idx="318">
                  <c:v>4.3683602172077398</c:v>
                </c:pt>
                <c:pt idx="319">
                  <c:v>4.3820971990228603</c:v>
                </c:pt>
                <c:pt idx="320">
                  <c:v>4.3958341808379799</c:v>
                </c:pt>
                <c:pt idx="321">
                  <c:v>4.4095711626530996</c:v>
                </c:pt>
                <c:pt idx="322">
                  <c:v>4.4233081444682103</c:v>
                </c:pt>
                <c:pt idx="323">
                  <c:v>4.4370451262833299</c:v>
                </c:pt>
                <c:pt idx="324">
                  <c:v>4.4507821080984504</c:v>
                </c:pt>
                <c:pt idx="325">
                  <c:v>4.46451908991357</c:v>
                </c:pt>
                <c:pt idx="326">
                  <c:v>4.4782560717286897</c:v>
                </c:pt>
                <c:pt idx="327">
                  <c:v>4.4919930535438102</c:v>
                </c:pt>
                <c:pt idx="328">
                  <c:v>4.5057300353589298</c:v>
                </c:pt>
                <c:pt idx="329">
                  <c:v>4.5194670171740396</c:v>
                </c:pt>
                <c:pt idx="330">
                  <c:v>4.5332039989891602</c:v>
                </c:pt>
                <c:pt idx="331">
                  <c:v>4.5469409808042798</c:v>
                </c:pt>
                <c:pt idx="332">
                  <c:v>4.5606779626194003</c:v>
                </c:pt>
                <c:pt idx="333">
                  <c:v>4.5744149444345199</c:v>
                </c:pt>
                <c:pt idx="334">
                  <c:v>4.5881519262496404</c:v>
                </c:pt>
                <c:pt idx="335">
                  <c:v>4.60188890806476</c:v>
                </c:pt>
                <c:pt idx="336">
                  <c:v>4.6156258898798797</c:v>
                </c:pt>
                <c:pt idx="337">
                  <c:v>4.6293628716949904</c:v>
                </c:pt>
                <c:pt idx="338">
                  <c:v>4.64309985351011</c:v>
                </c:pt>
                <c:pt idx="339">
                  <c:v>4.6568368353252296</c:v>
                </c:pt>
                <c:pt idx="340">
                  <c:v>4.6705738171403501</c:v>
                </c:pt>
                <c:pt idx="341">
                  <c:v>4.6843107989554698</c:v>
                </c:pt>
                <c:pt idx="342">
                  <c:v>4.6980477807705903</c:v>
                </c:pt>
                <c:pt idx="343">
                  <c:v>4.7117847625857099</c:v>
                </c:pt>
                <c:pt idx="344">
                  <c:v>4.7255217444008197</c:v>
                </c:pt>
                <c:pt idx="345">
                  <c:v>4.7392587262159402</c:v>
                </c:pt>
                <c:pt idx="346">
                  <c:v>4.7529957080310599</c:v>
                </c:pt>
                <c:pt idx="347">
                  <c:v>4.7667326898461804</c:v>
                </c:pt>
                <c:pt idx="348">
                  <c:v>4.7804696716613</c:v>
                </c:pt>
                <c:pt idx="349">
                  <c:v>4.7942066534764196</c:v>
                </c:pt>
                <c:pt idx="350">
                  <c:v>4.8079436352915401</c:v>
                </c:pt>
                <c:pt idx="351">
                  <c:v>4.8216806171066597</c:v>
                </c:pt>
                <c:pt idx="352">
                  <c:v>4.8354175989217696</c:v>
                </c:pt>
                <c:pt idx="353">
                  <c:v>4.8491545807368901</c:v>
                </c:pt>
                <c:pt idx="354">
                  <c:v>4.8628915625520097</c:v>
                </c:pt>
                <c:pt idx="355">
                  <c:v>4.8766285443671302</c:v>
                </c:pt>
                <c:pt idx="356">
                  <c:v>4.8903655261822498</c:v>
                </c:pt>
                <c:pt idx="357">
                  <c:v>4.9041025079973704</c:v>
                </c:pt>
                <c:pt idx="358">
                  <c:v>4.91783948981249</c:v>
                </c:pt>
                <c:pt idx="359">
                  <c:v>4.9315764716276096</c:v>
                </c:pt>
                <c:pt idx="360">
                  <c:v>4.9453134534427203</c:v>
                </c:pt>
                <c:pt idx="361">
                  <c:v>4.95905043525784</c:v>
                </c:pt>
                <c:pt idx="362">
                  <c:v>4.9727874170729596</c:v>
                </c:pt>
                <c:pt idx="363">
                  <c:v>4.9865243988880801</c:v>
                </c:pt>
                <c:pt idx="364">
                  <c:v>5.0002613807031997</c:v>
                </c:pt>
                <c:pt idx="365">
                  <c:v>5.0139983625183202</c:v>
                </c:pt>
                <c:pt idx="366">
                  <c:v>5.0277353443334398</c:v>
                </c:pt>
                <c:pt idx="367">
                  <c:v>5.0414723261485497</c:v>
                </c:pt>
                <c:pt idx="368">
                  <c:v>5.0552093079636702</c:v>
                </c:pt>
                <c:pt idx="369">
                  <c:v>5.0689462897787898</c:v>
                </c:pt>
                <c:pt idx="370">
                  <c:v>5.0826832715939103</c:v>
                </c:pt>
                <c:pt idx="371">
                  <c:v>5.0964202534090299</c:v>
                </c:pt>
                <c:pt idx="372">
                  <c:v>5.1101572352241504</c:v>
                </c:pt>
                <c:pt idx="373">
                  <c:v>5.1238942170392701</c:v>
                </c:pt>
                <c:pt idx="374">
                  <c:v>5.1376311988543897</c:v>
                </c:pt>
                <c:pt idx="375">
                  <c:v>5.1513681806695004</c:v>
                </c:pt>
                <c:pt idx="376">
                  <c:v>5.16510516248462</c:v>
                </c:pt>
                <c:pt idx="377">
                  <c:v>5.1788421442997397</c:v>
                </c:pt>
                <c:pt idx="378">
                  <c:v>5.1925791261148602</c:v>
                </c:pt>
                <c:pt idx="379">
                  <c:v>5.2063161079299798</c:v>
                </c:pt>
                <c:pt idx="380">
                  <c:v>5.2200530897451003</c:v>
                </c:pt>
                <c:pt idx="381">
                  <c:v>5.2337900715602199</c:v>
                </c:pt>
                <c:pt idx="382">
                  <c:v>5.2475270533753298</c:v>
                </c:pt>
                <c:pt idx="383">
                  <c:v>5.2612640351904503</c:v>
                </c:pt>
                <c:pt idx="384">
                  <c:v>5.2750010170055699</c:v>
                </c:pt>
                <c:pt idx="385">
                  <c:v>5.2887379988206904</c:v>
                </c:pt>
                <c:pt idx="386">
                  <c:v>5.30247498063581</c:v>
                </c:pt>
                <c:pt idx="387">
                  <c:v>5.3162119624509296</c:v>
                </c:pt>
                <c:pt idx="388">
                  <c:v>5.3299489442660501</c:v>
                </c:pt>
                <c:pt idx="389">
                  <c:v>5.3436859260811698</c:v>
                </c:pt>
                <c:pt idx="390">
                  <c:v>5.3574229078962796</c:v>
                </c:pt>
                <c:pt idx="391">
                  <c:v>5.3711598897114001</c:v>
                </c:pt>
                <c:pt idx="392">
                  <c:v>5.3848968715265197</c:v>
                </c:pt>
                <c:pt idx="393">
                  <c:v>5.3986338533416403</c:v>
                </c:pt>
                <c:pt idx="394">
                  <c:v>5.4123708351567599</c:v>
                </c:pt>
                <c:pt idx="395">
                  <c:v>5.4261078169718804</c:v>
                </c:pt>
                <c:pt idx="396">
                  <c:v>5.439844798787</c:v>
                </c:pt>
                <c:pt idx="397">
                  <c:v>5.4535817806021099</c:v>
                </c:pt>
                <c:pt idx="398">
                  <c:v>5.4673187624172304</c:v>
                </c:pt>
                <c:pt idx="399">
                  <c:v>5.48105574423235</c:v>
                </c:pt>
                <c:pt idx="400">
                  <c:v>5.4947927260474696</c:v>
                </c:pt>
                <c:pt idx="401">
                  <c:v>5.5085297078625901</c:v>
                </c:pt>
                <c:pt idx="402">
                  <c:v>5.5222666896777097</c:v>
                </c:pt>
                <c:pt idx="403">
                  <c:v>5.5360036714928302</c:v>
                </c:pt>
                <c:pt idx="404">
                  <c:v>5.5497406533079499</c:v>
                </c:pt>
                <c:pt idx="405">
                  <c:v>5.5634776351230597</c:v>
                </c:pt>
                <c:pt idx="406">
                  <c:v>5.5772146169381802</c:v>
                </c:pt>
                <c:pt idx="407">
                  <c:v>5.5909515987532998</c:v>
                </c:pt>
                <c:pt idx="408">
                  <c:v>5.6046885805684203</c:v>
                </c:pt>
                <c:pt idx="409">
                  <c:v>5.61842556238354</c:v>
                </c:pt>
                <c:pt idx="410">
                  <c:v>5.6321625441986596</c:v>
                </c:pt>
                <c:pt idx="411">
                  <c:v>5.6458995260137801</c:v>
                </c:pt>
                <c:pt idx="412">
                  <c:v>5.6596365078288899</c:v>
                </c:pt>
                <c:pt idx="413">
                  <c:v>5.6733734896440096</c:v>
                </c:pt>
                <c:pt idx="414">
                  <c:v>5.6871104714591301</c:v>
                </c:pt>
                <c:pt idx="415">
                  <c:v>5.7008474532742497</c:v>
                </c:pt>
                <c:pt idx="416">
                  <c:v>5.7145844350893702</c:v>
                </c:pt>
                <c:pt idx="417">
                  <c:v>5.7283214169044898</c:v>
                </c:pt>
                <c:pt idx="418">
                  <c:v>5.7420583987196103</c:v>
                </c:pt>
                <c:pt idx="419">
                  <c:v>5.7557953805347299</c:v>
                </c:pt>
                <c:pt idx="420">
                  <c:v>5.7695323623498398</c:v>
                </c:pt>
                <c:pt idx="421">
                  <c:v>5.7832693441649603</c:v>
                </c:pt>
                <c:pt idx="422">
                  <c:v>5.7970063259800799</c:v>
                </c:pt>
                <c:pt idx="423">
                  <c:v>5.8107433077952004</c:v>
                </c:pt>
                <c:pt idx="424">
                  <c:v>5.82448028961032</c:v>
                </c:pt>
                <c:pt idx="425">
                  <c:v>5.8382172714254397</c:v>
                </c:pt>
                <c:pt idx="426">
                  <c:v>5.8519542532405602</c:v>
                </c:pt>
                <c:pt idx="427">
                  <c:v>5.86569123505567</c:v>
                </c:pt>
                <c:pt idx="428">
                  <c:v>5.8794282168707896</c:v>
                </c:pt>
                <c:pt idx="429">
                  <c:v>5.8931651986859102</c:v>
                </c:pt>
                <c:pt idx="430">
                  <c:v>5.9069021805010298</c:v>
                </c:pt>
                <c:pt idx="431">
                  <c:v>5.9206391623161503</c:v>
                </c:pt>
                <c:pt idx="432">
                  <c:v>5.9343761441312699</c:v>
                </c:pt>
                <c:pt idx="433">
                  <c:v>5.9481131259463904</c:v>
                </c:pt>
                <c:pt idx="434">
                  <c:v>5.96185010776151</c:v>
                </c:pt>
                <c:pt idx="435">
                  <c:v>5.9755870895766199</c:v>
                </c:pt>
                <c:pt idx="436">
                  <c:v>5.9893240713917404</c:v>
                </c:pt>
                <c:pt idx="437">
                  <c:v>6.00306105320686</c:v>
                </c:pt>
                <c:pt idx="438">
                  <c:v>6.0167980350219796</c:v>
                </c:pt>
                <c:pt idx="439">
                  <c:v>6.0305350168371001</c:v>
                </c:pt>
                <c:pt idx="440">
                  <c:v>6.0442719986522198</c:v>
                </c:pt>
                <c:pt idx="441">
                  <c:v>6.0580089804673403</c:v>
                </c:pt>
                <c:pt idx="442">
                  <c:v>6.0717459622824501</c:v>
                </c:pt>
                <c:pt idx="443">
                  <c:v>6.0854829440975697</c:v>
                </c:pt>
                <c:pt idx="444">
                  <c:v>6.0992199259126902</c:v>
                </c:pt>
                <c:pt idx="445">
                  <c:v>6.1129569077278099</c:v>
                </c:pt>
                <c:pt idx="446">
                  <c:v>6.1266938895429304</c:v>
                </c:pt>
                <c:pt idx="447">
                  <c:v>6.14043087135805</c:v>
                </c:pt>
                <c:pt idx="448">
                  <c:v>6.1541678531731696</c:v>
                </c:pt>
                <c:pt idx="449">
                  <c:v>6.1679048349882901</c:v>
                </c:pt>
                <c:pt idx="450">
                  <c:v>6.1816418168034</c:v>
                </c:pt>
                <c:pt idx="451">
                  <c:v>6.1953787986185196</c:v>
                </c:pt>
                <c:pt idx="452">
                  <c:v>6.2091157804336401</c:v>
                </c:pt>
                <c:pt idx="453">
                  <c:v>6.2228527622487597</c:v>
                </c:pt>
                <c:pt idx="454">
                  <c:v>6.2365897440638802</c:v>
                </c:pt>
                <c:pt idx="455">
                  <c:v>6.2503267258789998</c:v>
                </c:pt>
                <c:pt idx="456">
                  <c:v>6.2640637076941204</c:v>
                </c:pt>
                <c:pt idx="457">
                  <c:v>6.2778006895092302</c:v>
                </c:pt>
                <c:pt idx="458">
                  <c:v>6.2915376713243498</c:v>
                </c:pt>
                <c:pt idx="459">
                  <c:v>6.3052746531394703</c:v>
                </c:pt>
                <c:pt idx="460">
                  <c:v>6.31901163495459</c:v>
                </c:pt>
                <c:pt idx="461">
                  <c:v>6.3327486167697096</c:v>
                </c:pt>
                <c:pt idx="462">
                  <c:v>6.3464855985848301</c:v>
                </c:pt>
                <c:pt idx="463">
                  <c:v>6.3602225803999497</c:v>
                </c:pt>
                <c:pt idx="464">
                  <c:v>6.3739595622150702</c:v>
                </c:pt>
                <c:pt idx="465">
                  <c:v>6.3876965440301801</c:v>
                </c:pt>
                <c:pt idx="466">
                  <c:v>6.4014335258452997</c:v>
                </c:pt>
                <c:pt idx="467">
                  <c:v>6.4151705076604202</c:v>
                </c:pt>
                <c:pt idx="468">
                  <c:v>6.4289074894755398</c:v>
                </c:pt>
                <c:pt idx="469">
                  <c:v>6.4426444712906603</c:v>
                </c:pt>
                <c:pt idx="470">
                  <c:v>6.4563814531057799</c:v>
                </c:pt>
                <c:pt idx="471">
                  <c:v>6.4701184349209004</c:v>
                </c:pt>
                <c:pt idx="472">
                  <c:v>6.4838554167360103</c:v>
                </c:pt>
                <c:pt idx="473">
                  <c:v>6.4975923985511299</c:v>
                </c:pt>
                <c:pt idx="474">
                  <c:v>6.5113293803662504</c:v>
                </c:pt>
                <c:pt idx="475">
                  <c:v>6.52506636218137</c:v>
                </c:pt>
                <c:pt idx="476">
                  <c:v>6.5388033439964897</c:v>
                </c:pt>
                <c:pt idx="477">
                  <c:v>6.5525403258116102</c:v>
                </c:pt>
                <c:pt idx="478">
                  <c:v>6.5662773076267298</c:v>
                </c:pt>
                <c:pt idx="479">
                  <c:v>6.5800142894418503</c:v>
                </c:pt>
                <c:pt idx="480">
                  <c:v>6.5937512712569601</c:v>
                </c:pt>
                <c:pt idx="481">
                  <c:v>6.6074882530720798</c:v>
                </c:pt>
                <c:pt idx="482">
                  <c:v>6.6212252348872003</c:v>
                </c:pt>
                <c:pt idx="483">
                  <c:v>6.6349622167023199</c:v>
                </c:pt>
                <c:pt idx="484">
                  <c:v>6.6486991985174404</c:v>
                </c:pt>
                <c:pt idx="485">
                  <c:v>6.66243618033256</c:v>
                </c:pt>
                <c:pt idx="486">
                  <c:v>6.6761731621476796</c:v>
                </c:pt>
                <c:pt idx="487">
                  <c:v>6.6899101439628001</c:v>
                </c:pt>
                <c:pt idx="488">
                  <c:v>6.70364712577791</c:v>
                </c:pt>
                <c:pt idx="489">
                  <c:v>6.7173841075930296</c:v>
                </c:pt>
                <c:pt idx="490">
                  <c:v>6.7311210894081501</c:v>
                </c:pt>
                <c:pt idx="491">
                  <c:v>6.7448580712232697</c:v>
                </c:pt>
                <c:pt idx="492">
                  <c:v>6.7585950530383903</c:v>
                </c:pt>
                <c:pt idx="493">
                  <c:v>6.7723320348535099</c:v>
                </c:pt>
                <c:pt idx="494">
                  <c:v>6.7860690166686304</c:v>
                </c:pt>
                <c:pt idx="495">
                  <c:v>6.7998059984837402</c:v>
                </c:pt>
                <c:pt idx="496">
                  <c:v>6.8135429802988599</c:v>
                </c:pt>
                <c:pt idx="497">
                  <c:v>6.8272799621139804</c:v>
                </c:pt>
                <c:pt idx="498">
                  <c:v>6.8410169439291</c:v>
                </c:pt>
                <c:pt idx="499">
                  <c:v>6.8547539257442196</c:v>
                </c:pt>
                <c:pt idx="500">
                  <c:v>6.8684909075593401</c:v>
                </c:pt>
                <c:pt idx="501">
                  <c:v>6.8822278893744597</c:v>
                </c:pt>
                <c:pt idx="502">
                  <c:v>6.8959648711895802</c:v>
                </c:pt>
                <c:pt idx="503">
                  <c:v>6.9097018530046901</c:v>
                </c:pt>
                <c:pt idx="504">
                  <c:v>6.9234388348198097</c:v>
                </c:pt>
                <c:pt idx="505">
                  <c:v>6.9371758166349302</c:v>
                </c:pt>
                <c:pt idx="506">
                  <c:v>6.9509127984500498</c:v>
                </c:pt>
                <c:pt idx="507">
                  <c:v>6.9646497802651703</c:v>
                </c:pt>
                <c:pt idx="508">
                  <c:v>6.97838676208029</c:v>
                </c:pt>
                <c:pt idx="509">
                  <c:v>6.9921237438954096</c:v>
                </c:pt>
                <c:pt idx="510">
                  <c:v>7.0058607257105203</c:v>
                </c:pt>
                <c:pt idx="511">
                  <c:v>7.0195977075256399</c:v>
                </c:pt>
                <c:pt idx="512">
                  <c:v>7.0333346893407596</c:v>
                </c:pt>
                <c:pt idx="513">
                  <c:v>7.0470716711558801</c:v>
                </c:pt>
                <c:pt idx="514">
                  <c:v>7.0608086529709997</c:v>
                </c:pt>
                <c:pt idx="515">
                  <c:v>7.0745456347861202</c:v>
                </c:pt>
                <c:pt idx="516">
                  <c:v>7.0882826166012398</c:v>
                </c:pt>
                <c:pt idx="517">
                  <c:v>7.1020195984163603</c:v>
                </c:pt>
                <c:pt idx="518">
                  <c:v>7.1157565802314702</c:v>
                </c:pt>
                <c:pt idx="519">
                  <c:v>7.1294935620465898</c:v>
                </c:pt>
                <c:pt idx="520">
                  <c:v>7.1432305438617103</c:v>
                </c:pt>
                <c:pt idx="521">
                  <c:v>7.1569675256768299</c:v>
                </c:pt>
                <c:pt idx="522">
                  <c:v>7.1707045074919504</c:v>
                </c:pt>
                <c:pt idx="523">
                  <c:v>7.1844414893070701</c:v>
                </c:pt>
                <c:pt idx="524">
                  <c:v>7.1981784711221897</c:v>
                </c:pt>
                <c:pt idx="525">
                  <c:v>7.2119154529373004</c:v>
                </c:pt>
                <c:pt idx="526">
                  <c:v>7.22565243475242</c:v>
                </c:pt>
                <c:pt idx="527">
                  <c:v>7.2393894165675396</c:v>
                </c:pt>
                <c:pt idx="528">
                  <c:v>7.2531263983826602</c:v>
                </c:pt>
                <c:pt idx="529">
                  <c:v>7.2668633801977798</c:v>
                </c:pt>
                <c:pt idx="530">
                  <c:v>7.2806003620129003</c:v>
                </c:pt>
                <c:pt idx="531">
                  <c:v>7.2943373438280199</c:v>
                </c:pt>
                <c:pt idx="532">
                  <c:v>7.3080743256431404</c:v>
                </c:pt>
                <c:pt idx="533">
                  <c:v>7.3218113074582503</c:v>
                </c:pt>
                <c:pt idx="534">
                  <c:v>7.3355482892733699</c:v>
                </c:pt>
                <c:pt idx="535">
                  <c:v>7.3492852710884904</c:v>
                </c:pt>
                <c:pt idx="536">
                  <c:v>7.36302225290361</c:v>
                </c:pt>
                <c:pt idx="537">
                  <c:v>7.3767592347187296</c:v>
                </c:pt>
                <c:pt idx="538">
                  <c:v>7.3904962165338501</c:v>
                </c:pt>
                <c:pt idx="539">
                  <c:v>7.4042331983489698</c:v>
                </c:pt>
                <c:pt idx="540">
                  <c:v>7.4179701801640796</c:v>
                </c:pt>
                <c:pt idx="541">
                  <c:v>7.4317071619792001</c:v>
                </c:pt>
                <c:pt idx="542">
                  <c:v>7.4454441437943197</c:v>
                </c:pt>
                <c:pt idx="543">
                  <c:v>7.4591811256094402</c:v>
                </c:pt>
                <c:pt idx="544">
                  <c:v>7.4729181074245599</c:v>
                </c:pt>
                <c:pt idx="545">
                  <c:v>7.4866550892396804</c:v>
                </c:pt>
                <c:pt idx="546">
                  <c:v>7.5003920710548</c:v>
                </c:pt>
                <c:pt idx="547">
                  <c:v>7.5141290528699196</c:v>
                </c:pt>
                <c:pt idx="548">
                  <c:v>7.5278660346850303</c:v>
                </c:pt>
                <c:pt idx="549">
                  <c:v>7.54160301650015</c:v>
                </c:pt>
                <c:pt idx="550">
                  <c:v>7.5553399983152696</c:v>
                </c:pt>
                <c:pt idx="551">
                  <c:v>7.5690769801303901</c:v>
                </c:pt>
                <c:pt idx="552">
                  <c:v>7.5828139619455097</c:v>
                </c:pt>
                <c:pt idx="553">
                  <c:v>7.5965509437606302</c:v>
                </c:pt>
                <c:pt idx="554">
                  <c:v>7.6102879255757498</c:v>
                </c:pt>
                <c:pt idx="555">
                  <c:v>7.6240249073908704</c:v>
                </c:pt>
                <c:pt idx="556">
                  <c:v>7.6377618892059802</c:v>
                </c:pt>
                <c:pt idx="557">
                  <c:v>7.6514988710210998</c:v>
                </c:pt>
                <c:pt idx="558">
                  <c:v>7.6652358528362203</c:v>
                </c:pt>
                <c:pt idx="559">
                  <c:v>7.67897283465134</c:v>
                </c:pt>
                <c:pt idx="560">
                  <c:v>7.6927098164664596</c:v>
                </c:pt>
                <c:pt idx="561">
                  <c:v>7.7064467982815801</c:v>
                </c:pt>
                <c:pt idx="562">
                  <c:v>7.7201837800966997</c:v>
                </c:pt>
                <c:pt idx="563">
                  <c:v>7.7339207619118104</c:v>
                </c:pt>
                <c:pt idx="564">
                  <c:v>7.7476577437269301</c:v>
                </c:pt>
                <c:pt idx="565">
                  <c:v>7.7613947255420497</c:v>
                </c:pt>
                <c:pt idx="566">
                  <c:v>7.7751317073571702</c:v>
                </c:pt>
                <c:pt idx="567">
                  <c:v>7.7888686891722898</c:v>
                </c:pt>
                <c:pt idx="568">
                  <c:v>7.8026056709874103</c:v>
                </c:pt>
                <c:pt idx="569">
                  <c:v>7.8163426528025299</c:v>
                </c:pt>
                <c:pt idx="570">
                  <c:v>7.8300796346176504</c:v>
                </c:pt>
                <c:pt idx="571">
                  <c:v>7.8438166164327603</c:v>
                </c:pt>
                <c:pt idx="572">
                  <c:v>7.8575535982478799</c:v>
                </c:pt>
                <c:pt idx="573">
                  <c:v>7.8712905800630004</c:v>
                </c:pt>
                <c:pt idx="574">
                  <c:v>7.88502756187812</c:v>
                </c:pt>
                <c:pt idx="575">
                  <c:v>7.8987645436932397</c:v>
                </c:pt>
                <c:pt idx="576">
                  <c:v>7.9125015255083602</c:v>
                </c:pt>
                <c:pt idx="577">
                  <c:v>7.9262385073234798</c:v>
                </c:pt>
                <c:pt idx="578">
                  <c:v>7.9399754891385896</c:v>
                </c:pt>
                <c:pt idx="579">
                  <c:v>7.9537124709537101</c:v>
                </c:pt>
                <c:pt idx="580">
                  <c:v>7.9674494527688298</c:v>
                </c:pt>
                <c:pt idx="581">
                  <c:v>7.9811864345839503</c:v>
                </c:pt>
                <c:pt idx="582">
                  <c:v>7.9949234163990699</c:v>
                </c:pt>
                <c:pt idx="583">
                  <c:v>8.0086603982141895</c:v>
                </c:pt>
                <c:pt idx="584">
                  <c:v>8.0223973800293091</c:v>
                </c:pt>
                <c:pt idx="585">
                  <c:v>8.0361343618444305</c:v>
                </c:pt>
                <c:pt idx="586">
                  <c:v>8.0498713436595395</c:v>
                </c:pt>
                <c:pt idx="587">
                  <c:v>8.0636083254746609</c:v>
                </c:pt>
                <c:pt idx="588">
                  <c:v>8.0773453072897805</c:v>
                </c:pt>
                <c:pt idx="589">
                  <c:v>8.0910822891049001</c:v>
                </c:pt>
                <c:pt idx="590">
                  <c:v>8.1048192709200197</c:v>
                </c:pt>
                <c:pt idx="591">
                  <c:v>8.1185562527351394</c:v>
                </c:pt>
                <c:pt idx="592">
                  <c:v>8.1322932345502608</c:v>
                </c:pt>
                <c:pt idx="593">
                  <c:v>8.1460302163653804</c:v>
                </c:pt>
                <c:pt idx="594">
                  <c:v>8.1597671981804893</c:v>
                </c:pt>
                <c:pt idx="595">
                  <c:v>8.1735041799956107</c:v>
                </c:pt>
                <c:pt idx="596">
                  <c:v>8.1872411618107304</c:v>
                </c:pt>
                <c:pt idx="597">
                  <c:v>8.20097814362585</c:v>
                </c:pt>
                <c:pt idx="598">
                  <c:v>8.2147151254409696</c:v>
                </c:pt>
                <c:pt idx="599">
                  <c:v>8.2284521072560892</c:v>
                </c:pt>
                <c:pt idx="600">
                  <c:v>8.2421890890712106</c:v>
                </c:pt>
                <c:pt idx="601">
                  <c:v>8.2559260708863196</c:v>
                </c:pt>
                <c:pt idx="602">
                  <c:v>8.2696630527014392</c:v>
                </c:pt>
                <c:pt idx="603">
                  <c:v>8.2834000345165606</c:v>
                </c:pt>
                <c:pt idx="604">
                  <c:v>8.2971370163316802</c:v>
                </c:pt>
                <c:pt idx="605">
                  <c:v>8.3108739981467998</c:v>
                </c:pt>
                <c:pt idx="606">
                  <c:v>8.3246109799619195</c:v>
                </c:pt>
                <c:pt idx="607">
                  <c:v>8.3383479617770409</c:v>
                </c:pt>
                <c:pt idx="608">
                  <c:v>8.3520849435921605</c:v>
                </c:pt>
                <c:pt idx="609">
                  <c:v>8.3658219254072694</c:v>
                </c:pt>
                <c:pt idx="610">
                  <c:v>8.3795589072223908</c:v>
                </c:pt>
                <c:pt idx="611">
                  <c:v>8.3932958890375104</c:v>
                </c:pt>
                <c:pt idx="612">
                  <c:v>8.4070328708526301</c:v>
                </c:pt>
                <c:pt idx="613">
                  <c:v>8.4207698526677497</c:v>
                </c:pt>
                <c:pt idx="614">
                  <c:v>8.4345068344828693</c:v>
                </c:pt>
                <c:pt idx="615">
                  <c:v>8.4482438162979907</c:v>
                </c:pt>
                <c:pt idx="616">
                  <c:v>8.4619807981130997</c:v>
                </c:pt>
                <c:pt idx="617">
                  <c:v>8.4757177799282193</c:v>
                </c:pt>
                <c:pt idx="618">
                  <c:v>8.4894547617433407</c:v>
                </c:pt>
                <c:pt idx="619">
                  <c:v>8.5031917435584603</c:v>
                </c:pt>
                <c:pt idx="620">
                  <c:v>8.5169287253735799</c:v>
                </c:pt>
                <c:pt idx="621">
                  <c:v>8.5306657071886995</c:v>
                </c:pt>
                <c:pt idx="622">
                  <c:v>8.5444026890038192</c:v>
                </c:pt>
                <c:pt idx="623">
                  <c:v>8.5581396708189406</c:v>
                </c:pt>
                <c:pt idx="624">
                  <c:v>8.5718766526340495</c:v>
                </c:pt>
                <c:pt idx="625">
                  <c:v>8.5856136344491691</c:v>
                </c:pt>
                <c:pt idx="626">
                  <c:v>8.5993506162642905</c:v>
                </c:pt>
                <c:pt idx="627">
                  <c:v>8.6130875980794102</c:v>
                </c:pt>
                <c:pt idx="628">
                  <c:v>8.6268245798945298</c:v>
                </c:pt>
                <c:pt idx="629">
                  <c:v>8.6405615617096494</c:v>
                </c:pt>
                <c:pt idx="630">
                  <c:v>8.6542985435247708</c:v>
                </c:pt>
                <c:pt idx="631">
                  <c:v>8.6680355253398904</c:v>
                </c:pt>
                <c:pt idx="632">
                  <c:v>8.6817725071549994</c:v>
                </c:pt>
                <c:pt idx="633">
                  <c:v>8.6955094889701208</c:v>
                </c:pt>
                <c:pt idx="634">
                  <c:v>8.7092464707852404</c:v>
                </c:pt>
                <c:pt idx="635">
                  <c:v>8.72298345260036</c:v>
                </c:pt>
                <c:pt idx="636">
                  <c:v>8.7367204344154796</c:v>
                </c:pt>
                <c:pt idx="637">
                  <c:v>8.7504574162305993</c:v>
                </c:pt>
                <c:pt idx="638">
                  <c:v>8.7641943980457206</c:v>
                </c:pt>
                <c:pt idx="639">
                  <c:v>8.7779313798608296</c:v>
                </c:pt>
                <c:pt idx="640">
                  <c:v>8.7916683616759492</c:v>
                </c:pt>
                <c:pt idx="641">
                  <c:v>8.8054053434910706</c:v>
                </c:pt>
                <c:pt idx="642">
                  <c:v>8.8191423253061902</c:v>
                </c:pt>
                <c:pt idx="643">
                  <c:v>8.8328793071213099</c:v>
                </c:pt>
                <c:pt idx="644">
                  <c:v>8.8466162889364295</c:v>
                </c:pt>
                <c:pt idx="645">
                  <c:v>8.8603532707515509</c:v>
                </c:pt>
                <c:pt idx="646">
                  <c:v>8.8740902525666705</c:v>
                </c:pt>
                <c:pt idx="647">
                  <c:v>8.8878272343817795</c:v>
                </c:pt>
                <c:pt idx="648">
                  <c:v>8.9015642161969009</c:v>
                </c:pt>
                <c:pt idx="649">
                  <c:v>8.9153011980120205</c:v>
                </c:pt>
                <c:pt idx="650">
                  <c:v>8.9290381798271401</c:v>
                </c:pt>
                <c:pt idx="651">
                  <c:v>8.9427751616422597</c:v>
                </c:pt>
                <c:pt idx="652">
                  <c:v>8.9565121434573793</c:v>
                </c:pt>
                <c:pt idx="653">
                  <c:v>8.9702491252725007</c:v>
                </c:pt>
                <c:pt idx="654">
                  <c:v>8.9839861070876204</c:v>
                </c:pt>
                <c:pt idx="655">
                  <c:v>8.9977230889027293</c:v>
                </c:pt>
                <c:pt idx="656">
                  <c:v>9.0114600707178507</c:v>
                </c:pt>
                <c:pt idx="657">
                  <c:v>9.0251970525329703</c:v>
                </c:pt>
                <c:pt idx="658">
                  <c:v>9.03893403434809</c:v>
                </c:pt>
                <c:pt idx="659">
                  <c:v>9.0526710161632096</c:v>
                </c:pt>
                <c:pt idx="660">
                  <c:v>9.0664079979783292</c:v>
                </c:pt>
                <c:pt idx="661">
                  <c:v>9.0801449797934506</c:v>
                </c:pt>
                <c:pt idx="662">
                  <c:v>9.0938819616085595</c:v>
                </c:pt>
                <c:pt idx="663">
                  <c:v>9.1076189434236792</c:v>
                </c:pt>
                <c:pt idx="664">
                  <c:v>9.1213559252388006</c:v>
                </c:pt>
                <c:pt idx="665">
                  <c:v>9.1350929070539202</c:v>
                </c:pt>
                <c:pt idx="666">
                  <c:v>9.1488298888690398</c:v>
                </c:pt>
                <c:pt idx="667">
                  <c:v>9.1625668706841594</c:v>
                </c:pt>
                <c:pt idx="668">
                  <c:v>9.1763038524992808</c:v>
                </c:pt>
                <c:pt idx="669">
                  <c:v>9.1900408343144004</c:v>
                </c:pt>
                <c:pt idx="670">
                  <c:v>9.2037778161295094</c:v>
                </c:pt>
                <c:pt idx="671">
                  <c:v>9.2175147979446308</c:v>
                </c:pt>
                <c:pt idx="672">
                  <c:v>9.2312517797597504</c:v>
                </c:pt>
                <c:pt idx="673">
                  <c:v>9.24498876157487</c:v>
                </c:pt>
                <c:pt idx="674">
                  <c:v>9.2587257433899897</c:v>
                </c:pt>
                <c:pt idx="675">
                  <c:v>9.2724627252051093</c:v>
                </c:pt>
                <c:pt idx="676">
                  <c:v>9.2861997070202307</c:v>
                </c:pt>
                <c:pt idx="677">
                  <c:v>9.2999366888353396</c:v>
                </c:pt>
                <c:pt idx="678">
                  <c:v>9.3136736706504593</c:v>
                </c:pt>
                <c:pt idx="679">
                  <c:v>9.3274106524655807</c:v>
                </c:pt>
                <c:pt idx="680">
                  <c:v>9.3411476342807003</c:v>
                </c:pt>
                <c:pt idx="681">
                  <c:v>9.3548846160958199</c:v>
                </c:pt>
                <c:pt idx="682">
                  <c:v>9.3686215979109395</c:v>
                </c:pt>
                <c:pt idx="683">
                  <c:v>9.3823585797260591</c:v>
                </c:pt>
                <c:pt idx="684">
                  <c:v>9.3960955615411805</c:v>
                </c:pt>
                <c:pt idx="685">
                  <c:v>9.4098325433562895</c:v>
                </c:pt>
                <c:pt idx="686">
                  <c:v>9.4235695251714091</c:v>
                </c:pt>
                <c:pt idx="687">
                  <c:v>9.4373065069865305</c:v>
                </c:pt>
                <c:pt idx="688">
                  <c:v>9.4510434888016501</c:v>
                </c:pt>
                <c:pt idx="689">
                  <c:v>9.4647804706167697</c:v>
                </c:pt>
                <c:pt idx="690">
                  <c:v>9.4785174524318894</c:v>
                </c:pt>
                <c:pt idx="691">
                  <c:v>9.4922544342470108</c:v>
                </c:pt>
                <c:pt idx="692">
                  <c:v>9.5059914160621197</c:v>
                </c:pt>
                <c:pt idx="693">
                  <c:v>9.5197283978772393</c:v>
                </c:pt>
                <c:pt idx="694">
                  <c:v>9.5334653796923607</c:v>
                </c:pt>
                <c:pt idx="695">
                  <c:v>9.5472023615074804</c:v>
                </c:pt>
                <c:pt idx="696">
                  <c:v>9.5609393433226</c:v>
                </c:pt>
                <c:pt idx="697">
                  <c:v>9.5746763251377196</c:v>
                </c:pt>
                <c:pt idx="698">
                  <c:v>9.5884133069528392</c:v>
                </c:pt>
                <c:pt idx="699">
                  <c:v>9.6021502887679606</c:v>
                </c:pt>
                <c:pt idx="700">
                  <c:v>9.6158872705830696</c:v>
                </c:pt>
                <c:pt idx="701">
                  <c:v>9.6296242523981892</c:v>
                </c:pt>
                <c:pt idx="702">
                  <c:v>9.6433612342133106</c:v>
                </c:pt>
                <c:pt idx="703">
                  <c:v>9.6570982160284302</c:v>
                </c:pt>
                <c:pt idx="704">
                  <c:v>9.6708351978435498</c:v>
                </c:pt>
                <c:pt idx="705">
                  <c:v>9.6845721796586695</c:v>
                </c:pt>
                <c:pt idx="706">
                  <c:v>9.6983091614737909</c:v>
                </c:pt>
                <c:pt idx="707">
                  <c:v>9.7120461432888998</c:v>
                </c:pt>
                <c:pt idx="708">
                  <c:v>9.7257831251040194</c:v>
                </c:pt>
                <c:pt idx="709">
                  <c:v>9.7395201069191408</c:v>
                </c:pt>
                <c:pt idx="710">
                  <c:v>9.7532570887342604</c:v>
                </c:pt>
                <c:pt idx="711">
                  <c:v>9.7669940705493801</c:v>
                </c:pt>
                <c:pt idx="712">
                  <c:v>9.7807310523644997</c:v>
                </c:pt>
                <c:pt idx="713">
                  <c:v>9.7944680341796193</c:v>
                </c:pt>
                <c:pt idx="714">
                  <c:v>9.8082050159947407</c:v>
                </c:pt>
                <c:pt idx="715">
                  <c:v>9.8219419978098497</c:v>
                </c:pt>
                <c:pt idx="716">
                  <c:v>9.8356789796249693</c:v>
                </c:pt>
                <c:pt idx="717">
                  <c:v>9.8494159614400907</c:v>
                </c:pt>
                <c:pt idx="718">
                  <c:v>9.8631529432552103</c:v>
                </c:pt>
                <c:pt idx="719">
                  <c:v>9.8768899250703299</c:v>
                </c:pt>
                <c:pt idx="720">
                  <c:v>9.8906269068854495</c:v>
                </c:pt>
                <c:pt idx="721">
                  <c:v>9.9043638887005692</c:v>
                </c:pt>
                <c:pt idx="722">
                  <c:v>9.9181008705156799</c:v>
                </c:pt>
                <c:pt idx="723">
                  <c:v>9.9318378523307995</c:v>
                </c:pt>
                <c:pt idx="724">
                  <c:v>9.9455748341459191</c:v>
                </c:pt>
                <c:pt idx="725">
                  <c:v>9.9593118159610405</c:v>
                </c:pt>
                <c:pt idx="726">
                  <c:v>9.9730487977761602</c:v>
                </c:pt>
                <c:pt idx="727">
                  <c:v>9.9867857795912798</c:v>
                </c:pt>
                <c:pt idx="728">
                  <c:v>10.000522761406399</c:v>
                </c:pt>
                <c:pt idx="729">
                  <c:v>10.014259743221499</c:v>
                </c:pt>
                <c:pt idx="730">
                  <c:v>10.0279967250366</c:v>
                </c:pt>
                <c:pt idx="731">
                  <c:v>10.041733706851799</c:v>
                </c:pt>
                <c:pt idx="732">
                  <c:v>10.055470688666899</c:v>
                </c:pt>
                <c:pt idx="733">
                  <c:v>10.069207670481999</c:v>
                </c:pt>
                <c:pt idx="734">
                  <c:v>10.082944652297099</c:v>
                </c:pt>
                <c:pt idx="735">
                  <c:v>10.096681634112199</c:v>
                </c:pt>
                <c:pt idx="736">
                  <c:v>10.1104186159273</c:v>
                </c:pt>
                <c:pt idx="737">
                  <c:v>10.124155597742501</c:v>
                </c:pt>
                <c:pt idx="738">
                  <c:v>10.137892579557599</c:v>
                </c:pt>
                <c:pt idx="739">
                  <c:v>10.151629561372699</c:v>
                </c:pt>
                <c:pt idx="740">
                  <c:v>10.165366543187799</c:v>
                </c:pt>
                <c:pt idx="741">
                  <c:v>10.179103525002899</c:v>
                </c:pt>
                <c:pt idx="742">
                  <c:v>10.192840506818101</c:v>
                </c:pt>
                <c:pt idx="743">
                  <c:v>10.206577488633201</c:v>
                </c:pt>
                <c:pt idx="744">
                  <c:v>10.220314470448301</c:v>
                </c:pt>
                <c:pt idx="745">
                  <c:v>10.234051452263399</c:v>
                </c:pt>
                <c:pt idx="746">
                  <c:v>10.247788434078499</c:v>
                </c:pt>
                <c:pt idx="747">
                  <c:v>10.261525415893701</c:v>
                </c:pt>
                <c:pt idx="748">
                  <c:v>10.275262397708801</c:v>
                </c:pt>
                <c:pt idx="749">
                  <c:v>10.288999379523901</c:v>
                </c:pt>
                <c:pt idx="750">
                  <c:v>10.302736361339001</c:v>
                </c:pt>
                <c:pt idx="751">
                  <c:v>10.316473343154099</c:v>
                </c:pt>
                <c:pt idx="752">
                  <c:v>10.330210324969199</c:v>
                </c:pt>
                <c:pt idx="753">
                  <c:v>10.343947306784401</c:v>
                </c:pt>
                <c:pt idx="754">
                  <c:v>10.357684288599501</c:v>
                </c:pt>
                <c:pt idx="755">
                  <c:v>10.371421270414601</c:v>
                </c:pt>
                <c:pt idx="756">
                  <c:v>10.385158252229701</c:v>
                </c:pt>
                <c:pt idx="757">
                  <c:v>10.398895234044801</c:v>
                </c:pt>
                <c:pt idx="758">
                  <c:v>10.41263221586</c:v>
                </c:pt>
                <c:pt idx="759">
                  <c:v>10.426369197675101</c:v>
                </c:pt>
                <c:pt idx="760">
                  <c:v>10.440106179490201</c:v>
                </c:pt>
                <c:pt idx="761">
                  <c:v>10.453843161305301</c:v>
                </c:pt>
                <c:pt idx="762">
                  <c:v>10.467580143120401</c:v>
                </c:pt>
                <c:pt idx="763">
                  <c:v>10.4813171249356</c:v>
                </c:pt>
                <c:pt idx="764">
                  <c:v>10.4950541067507</c:v>
                </c:pt>
                <c:pt idx="765">
                  <c:v>10.5087910885658</c:v>
                </c:pt>
                <c:pt idx="766">
                  <c:v>10.522528070380901</c:v>
                </c:pt>
                <c:pt idx="767">
                  <c:v>10.536265052196001</c:v>
                </c:pt>
                <c:pt idx="768">
                  <c:v>10.550002034011101</c:v>
                </c:pt>
                <c:pt idx="769">
                  <c:v>10.5637390158263</c:v>
                </c:pt>
                <c:pt idx="770">
                  <c:v>10.5774759976414</c:v>
                </c:pt>
                <c:pt idx="771">
                  <c:v>10.5912129794565</c:v>
                </c:pt>
                <c:pt idx="772">
                  <c:v>10.604949961271601</c:v>
                </c:pt>
                <c:pt idx="773">
                  <c:v>10.618686943086701</c:v>
                </c:pt>
                <c:pt idx="774">
                  <c:v>10.6324239249019</c:v>
                </c:pt>
                <c:pt idx="775">
                  <c:v>10.646160906717</c:v>
                </c:pt>
                <c:pt idx="776">
                  <c:v>10.6598978885321</c:v>
                </c:pt>
                <c:pt idx="777">
                  <c:v>10.6736348703472</c:v>
                </c:pt>
                <c:pt idx="778">
                  <c:v>10.6873718521623</c:v>
                </c:pt>
                <c:pt idx="779">
                  <c:v>10.701108833977401</c:v>
                </c:pt>
                <c:pt idx="780">
                  <c:v>10.7148458157926</c:v>
                </c:pt>
                <c:pt idx="781">
                  <c:v>10.7285827976077</c:v>
                </c:pt>
                <c:pt idx="782">
                  <c:v>10.7423197794228</c:v>
                </c:pt>
                <c:pt idx="783">
                  <c:v>10.7560567612379</c:v>
                </c:pt>
                <c:pt idx="784">
                  <c:v>10.769793743053</c:v>
                </c:pt>
                <c:pt idx="785">
                  <c:v>10.7835307248682</c:v>
                </c:pt>
                <c:pt idx="786">
                  <c:v>10.7972677066833</c:v>
                </c:pt>
                <c:pt idx="787">
                  <c:v>10.8110046884984</c:v>
                </c:pt>
                <c:pt idx="788">
                  <c:v>10.8247416703135</c:v>
                </c:pt>
                <c:pt idx="789">
                  <c:v>10.8384786521286</c:v>
                </c:pt>
                <c:pt idx="790">
                  <c:v>10.8522156339438</c:v>
                </c:pt>
                <c:pt idx="791">
                  <c:v>10.8659526157589</c:v>
                </c:pt>
                <c:pt idx="792">
                  <c:v>10.879689597574</c:v>
                </c:pt>
                <c:pt idx="793">
                  <c:v>10.8934265793891</c:v>
                </c:pt>
                <c:pt idx="794">
                  <c:v>10.9071635612042</c:v>
                </c:pt>
                <c:pt idx="795">
                  <c:v>10.9209005430193</c:v>
                </c:pt>
                <c:pt idx="796">
                  <c:v>10.9346375248345</c:v>
                </c:pt>
                <c:pt idx="797">
                  <c:v>10.9483745066496</c:v>
                </c:pt>
                <c:pt idx="798">
                  <c:v>10.9621114884647</c:v>
                </c:pt>
                <c:pt idx="799">
                  <c:v>10.9758484702798</c:v>
                </c:pt>
                <c:pt idx="800">
                  <c:v>10.9895854520949</c:v>
                </c:pt>
                <c:pt idx="801">
                  <c:v>11.0033224339101</c:v>
                </c:pt>
                <c:pt idx="802">
                  <c:v>11.0170594157252</c:v>
                </c:pt>
                <c:pt idx="803">
                  <c:v>11.0307963975403</c:v>
                </c:pt>
                <c:pt idx="804">
                  <c:v>11.0445333793554</c:v>
                </c:pt>
                <c:pt idx="805">
                  <c:v>11.0582703611705</c:v>
                </c:pt>
                <c:pt idx="806">
                  <c:v>11.0720073429857</c:v>
                </c:pt>
                <c:pt idx="807">
                  <c:v>11.0857443248008</c:v>
                </c:pt>
                <c:pt idx="808">
                  <c:v>11.0994813066159</c:v>
                </c:pt>
                <c:pt idx="809">
                  <c:v>11.113218288431</c:v>
                </c:pt>
                <c:pt idx="810">
                  <c:v>11.1269552702461</c:v>
                </c:pt>
                <c:pt idx="811">
                  <c:v>11.1406922520612</c:v>
                </c:pt>
                <c:pt idx="812">
                  <c:v>11.1544292338764</c:v>
                </c:pt>
                <c:pt idx="813">
                  <c:v>11.1681662156915</c:v>
                </c:pt>
                <c:pt idx="814">
                  <c:v>11.1819031975066</c:v>
                </c:pt>
                <c:pt idx="815">
                  <c:v>11.1956401793217</c:v>
                </c:pt>
                <c:pt idx="816">
                  <c:v>11.2093771611368</c:v>
                </c:pt>
                <c:pt idx="817">
                  <c:v>11.223114142951999</c:v>
                </c:pt>
                <c:pt idx="818">
                  <c:v>11.236851124767099</c:v>
                </c:pt>
                <c:pt idx="819">
                  <c:v>11.2505881065822</c:v>
                </c:pt>
                <c:pt idx="820">
                  <c:v>11.2643250883973</c:v>
                </c:pt>
                <c:pt idx="821">
                  <c:v>11.2780620702124</c:v>
                </c:pt>
                <c:pt idx="822">
                  <c:v>11.291799052027599</c:v>
                </c:pt>
                <c:pt idx="823">
                  <c:v>11.305536033842699</c:v>
                </c:pt>
                <c:pt idx="824">
                  <c:v>11.319273015657799</c:v>
                </c:pt>
                <c:pt idx="825">
                  <c:v>11.333009997472899</c:v>
                </c:pt>
                <c:pt idx="826">
                  <c:v>11.346746979288</c:v>
                </c:pt>
                <c:pt idx="827">
                  <c:v>11.3604839611031</c:v>
                </c:pt>
                <c:pt idx="828">
                  <c:v>11.374220942918299</c:v>
                </c:pt>
                <c:pt idx="829">
                  <c:v>11.387957924733399</c:v>
                </c:pt>
                <c:pt idx="830">
                  <c:v>11.401694906548499</c:v>
                </c:pt>
                <c:pt idx="831">
                  <c:v>11.415431888363599</c:v>
                </c:pt>
                <c:pt idx="832">
                  <c:v>11.4291688701787</c:v>
                </c:pt>
                <c:pt idx="833">
                  <c:v>11.442905851993901</c:v>
                </c:pt>
                <c:pt idx="834">
                  <c:v>11.456642833808999</c:v>
                </c:pt>
                <c:pt idx="835">
                  <c:v>11.470379815624099</c:v>
                </c:pt>
                <c:pt idx="836">
                  <c:v>11.484116797439199</c:v>
                </c:pt>
                <c:pt idx="837">
                  <c:v>11.497853779254299</c:v>
                </c:pt>
                <c:pt idx="838">
                  <c:v>11.511590761069501</c:v>
                </c:pt>
                <c:pt idx="839">
                  <c:v>11.525327742884601</c:v>
                </c:pt>
                <c:pt idx="840">
                  <c:v>11.539064724699699</c:v>
                </c:pt>
                <c:pt idx="841">
                  <c:v>11.552801706514799</c:v>
                </c:pt>
                <c:pt idx="842">
                  <c:v>11.566538688329899</c:v>
                </c:pt>
                <c:pt idx="843">
                  <c:v>11.580275670144999</c:v>
                </c:pt>
                <c:pt idx="844">
                  <c:v>11.594012651960201</c:v>
                </c:pt>
                <c:pt idx="845">
                  <c:v>11.607749633775301</c:v>
                </c:pt>
                <c:pt idx="846">
                  <c:v>11.621486615590401</c:v>
                </c:pt>
                <c:pt idx="847">
                  <c:v>11.635223597405499</c:v>
                </c:pt>
                <c:pt idx="848">
                  <c:v>11.648960579220599</c:v>
                </c:pt>
                <c:pt idx="849">
                  <c:v>11.662697561035801</c:v>
                </c:pt>
                <c:pt idx="850">
                  <c:v>11.676434542850901</c:v>
                </c:pt>
                <c:pt idx="851">
                  <c:v>11.690171524666001</c:v>
                </c:pt>
                <c:pt idx="852">
                  <c:v>11.703908506481101</c:v>
                </c:pt>
                <c:pt idx="853">
                  <c:v>11.717645488296199</c:v>
                </c:pt>
                <c:pt idx="854">
                  <c:v>11.731382470111299</c:v>
                </c:pt>
                <c:pt idx="855">
                  <c:v>11.745119451926501</c:v>
                </c:pt>
                <c:pt idx="856">
                  <c:v>11.758856433741601</c:v>
                </c:pt>
                <c:pt idx="857">
                  <c:v>11.772593415556701</c:v>
                </c:pt>
                <c:pt idx="858">
                  <c:v>11.786330397371801</c:v>
                </c:pt>
                <c:pt idx="859">
                  <c:v>11.800067379186901</c:v>
                </c:pt>
                <c:pt idx="860">
                  <c:v>11.8138043610021</c:v>
                </c:pt>
                <c:pt idx="861">
                  <c:v>11.8275413428172</c:v>
                </c:pt>
                <c:pt idx="862">
                  <c:v>11.841278324632301</c:v>
                </c:pt>
                <c:pt idx="863">
                  <c:v>11.855015306447401</c:v>
                </c:pt>
                <c:pt idx="864">
                  <c:v>11.868752288262501</c:v>
                </c:pt>
                <c:pt idx="865">
                  <c:v>11.8824892700777</c:v>
                </c:pt>
                <c:pt idx="866">
                  <c:v>11.8962262518928</c:v>
                </c:pt>
                <c:pt idx="867">
                  <c:v>11.9099632337079</c:v>
                </c:pt>
                <c:pt idx="868">
                  <c:v>11.923700215523001</c:v>
                </c:pt>
                <c:pt idx="869">
                  <c:v>11.937437197338101</c:v>
                </c:pt>
                <c:pt idx="870">
                  <c:v>11.951174179153201</c:v>
                </c:pt>
                <c:pt idx="871">
                  <c:v>11.9649111609684</c:v>
                </c:pt>
                <c:pt idx="872">
                  <c:v>11.9786481427835</c:v>
                </c:pt>
                <c:pt idx="873">
                  <c:v>11.9923851245986</c:v>
                </c:pt>
                <c:pt idx="874">
                  <c:v>12.0061221064137</c:v>
                </c:pt>
                <c:pt idx="875">
                  <c:v>12.019859088228801</c:v>
                </c:pt>
                <c:pt idx="876">
                  <c:v>12.033596070044</c:v>
                </c:pt>
                <c:pt idx="877">
                  <c:v>12.0473330518591</c:v>
                </c:pt>
                <c:pt idx="878">
                  <c:v>12.0610700336742</c:v>
                </c:pt>
                <c:pt idx="879">
                  <c:v>12.0748070154893</c:v>
                </c:pt>
                <c:pt idx="880">
                  <c:v>12.0885439973044</c:v>
                </c:pt>
                <c:pt idx="881">
                  <c:v>12.1022809791196</c:v>
                </c:pt>
                <c:pt idx="882">
                  <c:v>12.1160179609347</c:v>
                </c:pt>
                <c:pt idx="883">
                  <c:v>12.1297549427498</c:v>
                </c:pt>
                <c:pt idx="884">
                  <c:v>12.1434919245649</c:v>
                </c:pt>
                <c:pt idx="885">
                  <c:v>12.15722890638</c:v>
                </c:pt>
                <c:pt idx="886">
                  <c:v>12.1709658881951</c:v>
                </c:pt>
                <c:pt idx="887">
                  <c:v>12.1847028700103</c:v>
                </c:pt>
                <c:pt idx="888">
                  <c:v>12.1984398518254</c:v>
                </c:pt>
                <c:pt idx="889">
                  <c:v>12.2121768336405</c:v>
                </c:pt>
                <c:pt idx="890">
                  <c:v>12.2259138154556</c:v>
                </c:pt>
                <c:pt idx="891">
                  <c:v>12.2396507972707</c:v>
                </c:pt>
                <c:pt idx="892">
                  <c:v>12.2533877790859</c:v>
                </c:pt>
                <c:pt idx="893">
                  <c:v>12.267124760901</c:v>
                </c:pt>
                <c:pt idx="894">
                  <c:v>12.2808617427161</c:v>
                </c:pt>
                <c:pt idx="895">
                  <c:v>12.2945987245312</c:v>
                </c:pt>
                <c:pt idx="896">
                  <c:v>12.3083357063463</c:v>
                </c:pt>
                <c:pt idx="897">
                  <c:v>12.3220726881615</c:v>
                </c:pt>
                <c:pt idx="898">
                  <c:v>12.3358096699766</c:v>
                </c:pt>
                <c:pt idx="899">
                  <c:v>12.3495466517917</c:v>
                </c:pt>
                <c:pt idx="900">
                  <c:v>12.3632836336068</c:v>
                </c:pt>
                <c:pt idx="901">
                  <c:v>12.3770206154219</c:v>
                </c:pt>
                <c:pt idx="902">
                  <c:v>12.390757597237</c:v>
                </c:pt>
                <c:pt idx="903">
                  <c:v>12.4044945790522</c:v>
                </c:pt>
                <c:pt idx="904">
                  <c:v>12.4182315608673</c:v>
                </c:pt>
                <c:pt idx="905">
                  <c:v>12.4319685426824</c:v>
                </c:pt>
                <c:pt idx="906">
                  <c:v>12.4457055244975</c:v>
                </c:pt>
                <c:pt idx="907">
                  <c:v>12.4594425063126</c:v>
                </c:pt>
                <c:pt idx="908">
                  <c:v>12.4731794881278</c:v>
                </c:pt>
                <c:pt idx="909">
                  <c:v>12.4869164699429</c:v>
                </c:pt>
                <c:pt idx="910">
                  <c:v>12.500653451758</c:v>
                </c:pt>
                <c:pt idx="911">
                  <c:v>12.5143904335731</c:v>
                </c:pt>
                <c:pt idx="912">
                  <c:v>12.5281274153882</c:v>
                </c:pt>
                <c:pt idx="913">
                  <c:v>12.541864397203399</c:v>
                </c:pt>
                <c:pt idx="914">
                  <c:v>12.555601379018499</c:v>
                </c:pt>
                <c:pt idx="915">
                  <c:v>12.5693383608336</c:v>
                </c:pt>
                <c:pt idx="916">
                  <c:v>12.5830753426487</c:v>
                </c:pt>
                <c:pt idx="917">
                  <c:v>12.5968123244638</c:v>
                </c:pt>
                <c:pt idx="918">
                  <c:v>12.6105493062789</c:v>
                </c:pt>
                <c:pt idx="919">
                  <c:v>12.624286288094099</c:v>
                </c:pt>
                <c:pt idx="920">
                  <c:v>12.638023269909199</c:v>
                </c:pt>
                <c:pt idx="921">
                  <c:v>12.6517602517243</c:v>
                </c:pt>
                <c:pt idx="922">
                  <c:v>12.6654972335394</c:v>
                </c:pt>
                <c:pt idx="923">
                  <c:v>12.6792342153545</c:v>
                </c:pt>
                <c:pt idx="924">
                  <c:v>12.692971197169699</c:v>
                </c:pt>
                <c:pt idx="925">
                  <c:v>12.706708178984799</c:v>
                </c:pt>
                <c:pt idx="926">
                  <c:v>12.720445160799899</c:v>
                </c:pt>
                <c:pt idx="927">
                  <c:v>12.734182142614999</c:v>
                </c:pt>
                <c:pt idx="928">
                  <c:v>12.7479191244301</c:v>
                </c:pt>
                <c:pt idx="929">
                  <c:v>12.7616561062452</c:v>
                </c:pt>
                <c:pt idx="930">
                  <c:v>12.775393088060399</c:v>
                </c:pt>
                <c:pt idx="931">
                  <c:v>12.789130069875499</c:v>
                </c:pt>
                <c:pt idx="932">
                  <c:v>12.802867051690599</c:v>
                </c:pt>
                <c:pt idx="933">
                  <c:v>12.816604033505699</c:v>
                </c:pt>
                <c:pt idx="934">
                  <c:v>12.8303410153208</c:v>
                </c:pt>
                <c:pt idx="935">
                  <c:v>12.844077997136001</c:v>
                </c:pt>
                <c:pt idx="936">
                  <c:v>12.857814978951099</c:v>
                </c:pt>
                <c:pt idx="937">
                  <c:v>12.871551960766199</c:v>
                </c:pt>
                <c:pt idx="938">
                  <c:v>12.885288942581299</c:v>
                </c:pt>
                <c:pt idx="939">
                  <c:v>12.899025924396399</c:v>
                </c:pt>
                <c:pt idx="940">
                  <c:v>12.912762906211601</c:v>
                </c:pt>
                <c:pt idx="941">
                  <c:v>12.926499888026701</c:v>
                </c:pt>
                <c:pt idx="942">
                  <c:v>12.940236869841801</c:v>
                </c:pt>
                <c:pt idx="943">
                  <c:v>12.953973851656899</c:v>
                </c:pt>
                <c:pt idx="944">
                  <c:v>12.967710833471999</c:v>
                </c:pt>
                <c:pt idx="945">
                  <c:v>12.981447815287099</c:v>
                </c:pt>
                <c:pt idx="946">
                  <c:v>12.995184797102301</c:v>
                </c:pt>
                <c:pt idx="947">
                  <c:v>13.008921778917401</c:v>
                </c:pt>
                <c:pt idx="948">
                  <c:v>13.022658760732501</c:v>
                </c:pt>
                <c:pt idx="949">
                  <c:v>13.036395742547599</c:v>
                </c:pt>
                <c:pt idx="950">
                  <c:v>13.050132724362699</c:v>
                </c:pt>
                <c:pt idx="951">
                  <c:v>13.063869706177901</c:v>
                </c:pt>
                <c:pt idx="952">
                  <c:v>13.077606687993001</c:v>
                </c:pt>
                <c:pt idx="953">
                  <c:v>13.091343669808101</c:v>
                </c:pt>
                <c:pt idx="954">
                  <c:v>13.105080651623201</c:v>
                </c:pt>
                <c:pt idx="955">
                  <c:v>13.118817633438301</c:v>
                </c:pt>
                <c:pt idx="956">
                  <c:v>13.1325546152535</c:v>
                </c:pt>
                <c:pt idx="957">
                  <c:v>13.146291597068601</c:v>
                </c:pt>
                <c:pt idx="958">
                  <c:v>13.160028578883701</c:v>
                </c:pt>
                <c:pt idx="959">
                  <c:v>13.173765560698801</c:v>
                </c:pt>
                <c:pt idx="960">
                  <c:v>13.187502542513901</c:v>
                </c:pt>
                <c:pt idx="961">
                  <c:v>13.201239524329001</c:v>
                </c:pt>
                <c:pt idx="962">
                  <c:v>13.2149765061442</c:v>
                </c:pt>
                <c:pt idx="963">
                  <c:v>13.2287134879593</c:v>
                </c:pt>
                <c:pt idx="964">
                  <c:v>13.242450469774401</c:v>
                </c:pt>
                <c:pt idx="965">
                  <c:v>13.256187451589501</c:v>
                </c:pt>
                <c:pt idx="966">
                  <c:v>13.269924433404601</c:v>
                </c:pt>
                <c:pt idx="967">
                  <c:v>13.2836614152198</c:v>
                </c:pt>
                <c:pt idx="968">
                  <c:v>13.2973983970349</c:v>
                </c:pt>
                <c:pt idx="969">
                  <c:v>13.31113537885</c:v>
                </c:pt>
                <c:pt idx="970">
                  <c:v>13.324872360665101</c:v>
                </c:pt>
                <c:pt idx="971">
                  <c:v>13.338609342480201</c:v>
                </c:pt>
                <c:pt idx="972">
                  <c:v>13.3523463242954</c:v>
                </c:pt>
                <c:pt idx="973">
                  <c:v>13.3660833061105</c:v>
                </c:pt>
                <c:pt idx="974">
                  <c:v>13.3798202879256</c:v>
                </c:pt>
                <c:pt idx="975">
                  <c:v>13.3935572697407</c:v>
                </c:pt>
                <c:pt idx="976">
                  <c:v>13.4072942515558</c:v>
                </c:pt>
                <c:pt idx="977">
                  <c:v>13.421031233370901</c:v>
                </c:pt>
                <c:pt idx="978">
                  <c:v>13.4347682151861</c:v>
                </c:pt>
                <c:pt idx="979">
                  <c:v>13.4485051970012</c:v>
                </c:pt>
                <c:pt idx="980">
                  <c:v>13.4622421788163</c:v>
                </c:pt>
                <c:pt idx="981">
                  <c:v>13.4759791606314</c:v>
                </c:pt>
                <c:pt idx="982">
                  <c:v>13.4897161424465</c:v>
                </c:pt>
                <c:pt idx="983">
                  <c:v>13.5034531242617</c:v>
                </c:pt>
                <c:pt idx="984">
                  <c:v>13.5171901060768</c:v>
                </c:pt>
                <c:pt idx="985">
                  <c:v>13.5309270878919</c:v>
                </c:pt>
                <c:pt idx="986">
                  <c:v>13.544664069707</c:v>
                </c:pt>
                <c:pt idx="987">
                  <c:v>13.5584010515221</c:v>
                </c:pt>
                <c:pt idx="988">
                  <c:v>13.5721380333373</c:v>
                </c:pt>
                <c:pt idx="989">
                  <c:v>13.5858750151524</c:v>
                </c:pt>
                <c:pt idx="990">
                  <c:v>13.5996119969675</c:v>
                </c:pt>
                <c:pt idx="991">
                  <c:v>13.6133489787826</c:v>
                </c:pt>
                <c:pt idx="992">
                  <c:v>13.6270859605977</c:v>
                </c:pt>
                <c:pt idx="993">
                  <c:v>13.6408229424128</c:v>
                </c:pt>
                <c:pt idx="994">
                  <c:v>13.654559924228</c:v>
                </c:pt>
                <c:pt idx="995">
                  <c:v>13.6682969060431</c:v>
                </c:pt>
                <c:pt idx="996">
                  <c:v>13.6820338878582</c:v>
                </c:pt>
                <c:pt idx="997">
                  <c:v>13.6957708696733</c:v>
                </c:pt>
                <c:pt idx="998">
                  <c:v>13.7095078514884</c:v>
                </c:pt>
                <c:pt idx="999">
                  <c:v>13.7232448333036</c:v>
                </c:pt>
                <c:pt idx="1000">
                  <c:v>13.7369818151187</c:v>
                </c:pt>
                <c:pt idx="1001">
                  <c:v>13.7507187969338</c:v>
                </c:pt>
                <c:pt idx="1002">
                  <c:v>13.7644557787489</c:v>
                </c:pt>
                <c:pt idx="1003">
                  <c:v>13.778192760564</c:v>
                </c:pt>
                <c:pt idx="1004">
                  <c:v>13.7919297423792</c:v>
                </c:pt>
                <c:pt idx="1005">
                  <c:v>13.8056667241943</c:v>
                </c:pt>
                <c:pt idx="1006">
                  <c:v>13.8194037060094</c:v>
                </c:pt>
                <c:pt idx="1007">
                  <c:v>13.8331406878245</c:v>
                </c:pt>
                <c:pt idx="1008">
                  <c:v>13.8468776696396</c:v>
                </c:pt>
                <c:pt idx="1009">
                  <c:v>13.8606146514547</c:v>
                </c:pt>
                <c:pt idx="1010">
                  <c:v>13.8743516332699</c:v>
                </c:pt>
                <c:pt idx="1011">
                  <c:v>13.888088615085</c:v>
                </c:pt>
                <c:pt idx="1012">
                  <c:v>13.9018255969001</c:v>
                </c:pt>
                <c:pt idx="1013">
                  <c:v>13.9155625787152</c:v>
                </c:pt>
                <c:pt idx="1014">
                  <c:v>13.9292995605303</c:v>
                </c:pt>
                <c:pt idx="1015">
                  <c:v>13.943036542345499</c:v>
                </c:pt>
                <c:pt idx="1016">
                  <c:v>13.956773524160599</c:v>
                </c:pt>
                <c:pt idx="1017">
                  <c:v>13.9705105059757</c:v>
                </c:pt>
                <c:pt idx="1018">
                  <c:v>13.9842474877908</c:v>
                </c:pt>
                <c:pt idx="1019">
                  <c:v>13.9979844696059</c:v>
                </c:pt>
                <c:pt idx="1020">
                  <c:v>14.011721451421</c:v>
                </c:pt>
                <c:pt idx="1021">
                  <c:v>14.025458433236199</c:v>
                </c:pt>
                <c:pt idx="1022">
                  <c:v>14.039195415051299</c:v>
                </c:pt>
                <c:pt idx="1023">
                  <c:v>14.0529323968664</c:v>
                </c:pt>
                <c:pt idx="1024">
                  <c:v>14.0666693786815</c:v>
                </c:pt>
                <c:pt idx="1025">
                  <c:v>14.0804063604966</c:v>
                </c:pt>
                <c:pt idx="1026">
                  <c:v>14.094143342311799</c:v>
                </c:pt>
                <c:pt idx="1027">
                  <c:v>14.107880324126899</c:v>
                </c:pt>
                <c:pt idx="1028">
                  <c:v>14.121617305941999</c:v>
                </c:pt>
                <c:pt idx="1029">
                  <c:v>14.135354287757099</c:v>
                </c:pt>
                <c:pt idx="1030">
                  <c:v>14.1490912695722</c:v>
                </c:pt>
                <c:pt idx="1031">
                  <c:v>14.162828251387401</c:v>
                </c:pt>
                <c:pt idx="1032">
                  <c:v>14.176565233202499</c:v>
                </c:pt>
                <c:pt idx="1033">
                  <c:v>14.190302215017599</c:v>
                </c:pt>
                <c:pt idx="1034">
                  <c:v>14.204039196832699</c:v>
                </c:pt>
                <c:pt idx="1035">
                  <c:v>14.217776178647799</c:v>
                </c:pt>
                <c:pt idx="1036">
                  <c:v>14.231513160462899</c:v>
                </c:pt>
                <c:pt idx="1037">
                  <c:v>14.245250142278101</c:v>
                </c:pt>
                <c:pt idx="1038">
                  <c:v>14.258987124093199</c:v>
                </c:pt>
                <c:pt idx="1039">
                  <c:v>14.272724105908299</c:v>
                </c:pt>
                <c:pt idx="1040">
                  <c:v>14.286461087723399</c:v>
                </c:pt>
                <c:pt idx="1041">
                  <c:v>14.300198069538499</c:v>
                </c:pt>
                <c:pt idx="1042">
                  <c:v>14.313935051353701</c:v>
                </c:pt>
                <c:pt idx="1043">
                  <c:v>14.327672033168801</c:v>
                </c:pt>
                <c:pt idx="1044">
                  <c:v>14.341409014983901</c:v>
                </c:pt>
                <c:pt idx="1045">
                  <c:v>14.355145996798999</c:v>
                </c:pt>
                <c:pt idx="1046">
                  <c:v>14.368882978614099</c:v>
                </c:pt>
                <c:pt idx="1047">
                  <c:v>14.382619960429301</c:v>
                </c:pt>
                <c:pt idx="1048">
                  <c:v>14.396356942244401</c:v>
                </c:pt>
                <c:pt idx="1049">
                  <c:v>14.410093924059501</c:v>
                </c:pt>
                <c:pt idx="1050">
                  <c:v>14.423830905874601</c:v>
                </c:pt>
                <c:pt idx="1051">
                  <c:v>14.437567887689699</c:v>
                </c:pt>
                <c:pt idx="1052">
                  <c:v>14.451304869504799</c:v>
                </c:pt>
                <c:pt idx="1053">
                  <c:v>14.465041851320001</c:v>
                </c:pt>
                <c:pt idx="1054">
                  <c:v>14.478778833135101</c:v>
                </c:pt>
                <c:pt idx="1055">
                  <c:v>14.492515814950201</c:v>
                </c:pt>
                <c:pt idx="1056">
                  <c:v>14.506252796765301</c:v>
                </c:pt>
                <c:pt idx="1057">
                  <c:v>14.519989778580401</c:v>
                </c:pt>
                <c:pt idx="1058">
                  <c:v>14.5337267603956</c:v>
                </c:pt>
                <c:pt idx="1059">
                  <c:v>14.5474637422107</c:v>
                </c:pt>
                <c:pt idx="1060">
                  <c:v>14.561200724025801</c:v>
                </c:pt>
                <c:pt idx="1061">
                  <c:v>14.574937705840901</c:v>
                </c:pt>
                <c:pt idx="1062">
                  <c:v>14.588674687656001</c:v>
                </c:pt>
                <c:pt idx="1063">
                  <c:v>14.6024116694712</c:v>
                </c:pt>
                <c:pt idx="1064">
                  <c:v>14.6161486512863</c:v>
                </c:pt>
                <c:pt idx="1065">
                  <c:v>14.6298856331014</c:v>
                </c:pt>
                <c:pt idx="1066">
                  <c:v>14.643622614916501</c:v>
                </c:pt>
                <c:pt idx="1067">
                  <c:v>14.657359596731601</c:v>
                </c:pt>
                <c:pt idx="1068">
                  <c:v>14.671096578546701</c:v>
                </c:pt>
                <c:pt idx="1069">
                  <c:v>14.6848335603619</c:v>
                </c:pt>
                <c:pt idx="1070">
                  <c:v>14.698570542177</c:v>
                </c:pt>
                <c:pt idx="1071">
                  <c:v>14.7123075239921</c:v>
                </c:pt>
                <c:pt idx="1072">
                  <c:v>14.7260445058072</c:v>
                </c:pt>
                <c:pt idx="1073">
                  <c:v>14.739781487622301</c:v>
                </c:pt>
                <c:pt idx="1074">
                  <c:v>14.7535184694375</c:v>
                </c:pt>
                <c:pt idx="1075">
                  <c:v>14.7672554512526</c:v>
                </c:pt>
                <c:pt idx="1076">
                  <c:v>14.7809924330677</c:v>
                </c:pt>
                <c:pt idx="1077">
                  <c:v>14.7947294148828</c:v>
                </c:pt>
                <c:pt idx="1078">
                  <c:v>14.8084663966979</c:v>
                </c:pt>
                <c:pt idx="1079">
                  <c:v>14.8222033785131</c:v>
                </c:pt>
                <c:pt idx="1080">
                  <c:v>14.8359403603282</c:v>
                </c:pt>
                <c:pt idx="1081">
                  <c:v>14.8496773421433</c:v>
                </c:pt>
                <c:pt idx="1082">
                  <c:v>14.8634143239584</c:v>
                </c:pt>
                <c:pt idx="1083">
                  <c:v>14.8771513057735</c:v>
                </c:pt>
                <c:pt idx="1084">
                  <c:v>14.8908882875886</c:v>
                </c:pt>
                <c:pt idx="1085">
                  <c:v>14.9046252694038</c:v>
                </c:pt>
                <c:pt idx="1086">
                  <c:v>14.9183622512189</c:v>
                </c:pt>
                <c:pt idx="1087">
                  <c:v>14.932099233034</c:v>
                </c:pt>
                <c:pt idx="1088">
                  <c:v>14.9458362148491</c:v>
                </c:pt>
                <c:pt idx="1089">
                  <c:v>14.9595731966642</c:v>
                </c:pt>
                <c:pt idx="1090">
                  <c:v>14.9733101784794</c:v>
                </c:pt>
                <c:pt idx="1091">
                  <c:v>14.9870471602945</c:v>
                </c:pt>
                <c:pt idx="1092">
                  <c:v>15.0007841421096</c:v>
                </c:pt>
                <c:pt idx="1093">
                  <c:v>15.0145211239247</c:v>
                </c:pt>
                <c:pt idx="1094">
                  <c:v>15.0282581057398</c:v>
                </c:pt>
                <c:pt idx="1095">
                  <c:v>15.0419950875549</c:v>
                </c:pt>
                <c:pt idx="1096">
                  <c:v>15.0557320693701</c:v>
                </c:pt>
                <c:pt idx="1097">
                  <c:v>15.0694690511852</c:v>
                </c:pt>
                <c:pt idx="1098">
                  <c:v>15.0832060330003</c:v>
                </c:pt>
                <c:pt idx="1099">
                  <c:v>15.0969430148154</c:v>
                </c:pt>
                <c:pt idx="1100">
                  <c:v>15.1106799966305</c:v>
                </c:pt>
                <c:pt idx="1101">
                  <c:v>15.1244169784457</c:v>
                </c:pt>
                <c:pt idx="1102">
                  <c:v>15.1381539602608</c:v>
                </c:pt>
                <c:pt idx="1103">
                  <c:v>15.1518909420759</c:v>
                </c:pt>
                <c:pt idx="1104">
                  <c:v>15.165627923891</c:v>
                </c:pt>
                <c:pt idx="1105">
                  <c:v>15.1793649057061</c:v>
                </c:pt>
                <c:pt idx="1106">
                  <c:v>15.1931018875213</c:v>
                </c:pt>
                <c:pt idx="1107">
                  <c:v>15.2068388693364</c:v>
                </c:pt>
                <c:pt idx="1108">
                  <c:v>15.2205758511515</c:v>
                </c:pt>
                <c:pt idx="1109">
                  <c:v>15.2343128329666</c:v>
                </c:pt>
                <c:pt idx="1110">
                  <c:v>15.2480498147817</c:v>
                </c:pt>
                <c:pt idx="1111">
                  <c:v>15.2617867965968</c:v>
                </c:pt>
                <c:pt idx="1112">
                  <c:v>15.275523778411999</c:v>
                </c:pt>
                <c:pt idx="1113">
                  <c:v>15.2892607602271</c:v>
                </c:pt>
                <c:pt idx="1114">
                  <c:v>15.3029977420422</c:v>
                </c:pt>
                <c:pt idx="1115">
                  <c:v>15.3167347238573</c:v>
                </c:pt>
                <c:pt idx="1116">
                  <c:v>15.3304717056724</c:v>
                </c:pt>
                <c:pt idx="1117">
                  <c:v>15.344208687487599</c:v>
                </c:pt>
                <c:pt idx="1118">
                  <c:v>15.357945669302699</c:v>
                </c:pt>
                <c:pt idx="1119">
                  <c:v>15.3716826511178</c:v>
                </c:pt>
                <c:pt idx="1120">
                  <c:v>15.3854196329329</c:v>
                </c:pt>
                <c:pt idx="1121">
                  <c:v>15.399156614748</c:v>
                </c:pt>
                <c:pt idx="1122">
                  <c:v>15.412893596563199</c:v>
                </c:pt>
                <c:pt idx="1123">
                  <c:v>15.426630578378299</c:v>
                </c:pt>
                <c:pt idx="1124">
                  <c:v>15.440367560193399</c:v>
                </c:pt>
                <c:pt idx="1125">
                  <c:v>15.454104542008499</c:v>
                </c:pt>
                <c:pt idx="1126">
                  <c:v>15.4678415238236</c:v>
                </c:pt>
                <c:pt idx="1127">
                  <c:v>15.4815785056387</c:v>
                </c:pt>
                <c:pt idx="1128">
                  <c:v>15.495315487453899</c:v>
                </c:pt>
                <c:pt idx="1129">
                  <c:v>15.509052469268999</c:v>
                </c:pt>
                <c:pt idx="1130">
                  <c:v>15.522789451084099</c:v>
                </c:pt>
                <c:pt idx="1131">
                  <c:v>15.536526432899199</c:v>
                </c:pt>
                <c:pt idx="1132">
                  <c:v>15.5502634147143</c:v>
                </c:pt>
                <c:pt idx="1133">
                  <c:v>15.564000396529501</c:v>
                </c:pt>
                <c:pt idx="1134">
                  <c:v>15.577737378344599</c:v>
                </c:pt>
                <c:pt idx="1135">
                  <c:v>15.591474360159699</c:v>
                </c:pt>
                <c:pt idx="1136">
                  <c:v>15.605211341974799</c:v>
                </c:pt>
                <c:pt idx="1137">
                  <c:v>15.618948323789899</c:v>
                </c:pt>
                <c:pt idx="1138">
                  <c:v>15.632685305605101</c:v>
                </c:pt>
                <c:pt idx="1139">
                  <c:v>15.646422287420201</c:v>
                </c:pt>
                <c:pt idx="1140">
                  <c:v>15.660159269235301</c:v>
                </c:pt>
                <c:pt idx="1141">
                  <c:v>15.673896251050399</c:v>
                </c:pt>
                <c:pt idx="1142">
                  <c:v>15.687633232865499</c:v>
                </c:pt>
                <c:pt idx="1143">
                  <c:v>15.701370214680599</c:v>
                </c:pt>
                <c:pt idx="1144">
                  <c:v>15.715107196495801</c:v>
                </c:pt>
                <c:pt idx="1145">
                  <c:v>15.728844178310901</c:v>
                </c:pt>
                <c:pt idx="1146">
                  <c:v>15.742581160126001</c:v>
                </c:pt>
                <c:pt idx="1147">
                  <c:v>15.756318141941099</c:v>
                </c:pt>
                <c:pt idx="1148">
                  <c:v>15.770055123756199</c:v>
                </c:pt>
                <c:pt idx="1149">
                  <c:v>15.783792105571401</c:v>
                </c:pt>
                <c:pt idx="1150">
                  <c:v>15.797529087386501</c:v>
                </c:pt>
                <c:pt idx="1151">
                  <c:v>15.811266069201601</c:v>
                </c:pt>
                <c:pt idx="1152">
                  <c:v>15.825003051016701</c:v>
                </c:pt>
                <c:pt idx="1153">
                  <c:v>15.838740032831801</c:v>
                </c:pt>
                <c:pt idx="1154">
                  <c:v>15.852477014647</c:v>
                </c:pt>
                <c:pt idx="1155">
                  <c:v>15.866213996462101</c:v>
                </c:pt>
                <c:pt idx="1156">
                  <c:v>15.879950978277201</c:v>
                </c:pt>
                <c:pt idx="1157">
                  <c:v>15.893687960092301</c:v>
                </c:pt>
                <c:pt idx="1158">
                  <c:v>15.907424941907401</c:v>
                </c:pt>
                <c:pt idx="1159">
                  <c:v>15.921161923722501</c:v>
                </c:pt>
                <c:pt idx="1160">
                  <c:v>15.9348989055377</c:v>
                </c:pt>
                <c:pt idx="1161">
                  <c:v>15.9486358873528</c:v>
                </c:pt>
                <c:pt idx="1162">
                  <c:v>15.962372869167901</c:v>
                </c:pt>
                <c:pt idx="1163">
                  <c:v>15.976109850983001</c:v>
                </c:pt>
                <c:pt idx="1164">
                  <c:v>15.989846832798101</c:v>
                </c:pt>
                <c:pt idx="1165">
                  <c:v>16.0035838146133</c:v>
                </c:pt>
                <c:pt idx="1166">
                  <c:v>16.0173207964284</c:v>
                </c:pt>
                <c:pt idx="1167">
                  <c:v>16.0310577782435</c:v>
                </c:pt>
                <c:pt idx="1168">
                  <c:v>16.044794760058601</c:v>
                </c:pt>
                <c:pt idx="1169">
                  <c:v>16.058531741873701</c:v>
                </c:pt>
                <c:pt idx="1170">
                  <c:v>16.0722687236889</c:v>
                </c:pt>
                <c:pt idx="1171">
                  <c:v>16.086005705504</c:v>
                </c:pt>
                <c:pt idx="1172">
                  <c:v>16.0997426873191</c:v>
                </c:pt>
                <c:pt idx="1173">
                  <c:v>16.1134796691342</c:v>
                </c:pt>
                <c:pt idx="1174">
                  <c:v>16.1272166509493</c:v>
                </c:pt>
                <c:pt idx="1175">
                  <c:v>16.140953632764401</c:v>
                </c:pt>
                <c:pt idx="1176">
                  <c:v>16.1546906145796</c:v>
                </c:pt>
                <c:pt idx="1177">
                  <c:v>16.1684275963947</c:v>
                </c:pt>
                <c:pt idx="1178">
                  <c:v>16.1821645782098</c:v>
                </c:pt>
                <c:pt idx="1179">
                  <c:v>16.1959015600249</c:v>
                </c:pt>
                <c:pt idx="1180">
                  <c:v>16.20963854184</c:v>
                </c:pt>
                <c:pt idx="1181">
                  <c:v>16.2233755236552</c:v>
                </c:pt>
                <c:pt idx="1182">
                  <c:v>16.2371125054703</c:v>
                </c:pt>
                <c:pt idx="1183">
                  <c:v>16.2508494872854</c:v>
                </c:pt>
                <c:pt idx="1184">
                  <c:v>16.2645864691005</c:v>
                </c:pt>
                <c:pt idx="1185">
                  <c:v>16.2783234509156</c:v>
                </c:pt>
                <c:pt idx="1186">
                  <c:v>16.2920604327308</c:v>
                </c:pt>
                <c:pt idx="1187">
                  <c:v>16.3057974145459</c:v>
                </c:pt>
                <c:pt idx="1188">
                  <c:v>16.319534396361</c:v>
                </c:pt>
                <c:pt idx="1189">
                  <c:v>16.3332713781761</c:v>
                </c:pt>
                <c:pt idx="1190">
                  <c:v>16.3470083599912</c:v>
                </c:pt>
                <c:pt idx="1191">
                  <c:v>16.3607453418063</c:v>
                </c:pt>
                <c:pt idx="1192">
                  <c:v>16.3744823236215</c:v>
                </c:pt>
                <c:pt idx="1193">
                  <c:v>16.3882193054366</c:v>
                </c:pt>
                <c:pt idx="1194">
                  <c:v>16.4019562872517</c:v>
                </c:pt>
                <c:pt idx="1195">
                  <c:v>16.4156932690668</c:v>
                </c:pt>
                <c:pt idx="1196">
                  <c:v>16.4294302508819</c:v>
                </c:pt>
                <c:pt idx="1197">
                  <c:v>16.4431672326971</c:v>
                </c:pt>
                <c:pt idx="1198">
                  <c:v>16.4569042145122</c:v>
                </c:pt>
                <c:pt idx="1199">
                  <c:v>16.4706411963273</c:v>
                </c:pt>
                <c:pt idx="1200">
                  <c:v>16.4843781781424</c:v>
                </c:pt>
                <c:pt idx="1201">
                  <c:v>16.4981151599575</c:v>
                </c:pt>
                <c:pt idx="1202">
                  <c:v>16.5118521417726</c:v>
                </c:pt>
                <c:pt idx="1203">
                  <c:v>16.5255891235878</c:v>
                </c:pt>
                <c:pt idx="1204">
                  <c:v>16.5393261054029</c:v>
                </c:pt>
                <c:pt idx="1205">
                  <c:v>16.553063087218</c:v>
                </c:pt>
                <c:pt idx="1206">
                  <c:v>16.5668000690331</c:v>
                </c:pt>
                <c:pt idx="1207">
                  <c:v>16.5805370508482</c:v>
                </c:pt>
                <c:pt idx="1208">
                  <c:v>16.5942740326634</c:v>
                </c:pt>
                <c:pt idx="1209">
                  <c:v>16.6080110144785</c:v>
                </c:pt>
                <c:pt idx="1210">
                  <c:v>16.6217479962936</c:v>
                </c:pt>
                <c:pt idx="1211">
                  <c:v>16.6354849781087</c:v>
                </c:pt>
                <c:pt idx="1212">
                  <c:v>16.6492219599238</c:v>
                </c:pt>
                <c:pt idx="1213">
                  <c:v>16.662958941738999</c:v>
                </c:pt>
                <c:pt idx="1214">
                  <c:v>16.676695923554099</c:v>
                </c:pt>
                <c:pt idx="1215">
                  <c:v>16.6904329053692</c:v>
                </c:pt>
                <c:pt idx="1216">
                  <c:v>16.7041698871843</c:v>
                </c:pt>
                <c:pt idx="1217">
                  <c:v>16.7179068689994</c:v>
                </c:pt>
                <c:pt idx="1218">
                  <c:v>16.7316438508145</c:v>
                </c:pt>
                <c:pt idx="1219">
                  <c:v>16.745380832629699</c:v>
                </c:pt>
                <c:pt idx="1220">
                  <c:v>16.759117814444799</c:v>
                </c:pt>
                <c:pt idx="1221">
                  <c:v>16.7728547962599</c:v>
                </c:pt>
                <c:pt idx="1222">
                  <c:v>16.786591778075</c:v>
                </c:pt>
                <c:pt idx="1223">
                  <c:v>16.8003287598901</c:v>
                </c:pt>
                <c:pt idx="1224">
                  <c:v>16.814065741705299</c:v>
                </c:pt>
                <c:pt idx="1225">
                  <c:v>16.827802723520399</c:v>
                </c:pt>
                <c:pt idx="1226">
                  <c:v>16.841539705335499</c:v>
                </c:pt>
                <c:pt idx="1227">
                  <c:v>16.855276687150599</c:v>
                </c:pt>
                <c:pt idx="1228">
                  <c:v>16.8690136689657</c:v>
                </c:pt>
                <c:pt idx="1229">
                  <c:v>16.882750650780899</c:v>
                </c:pt>
                <c:pt idx="1230">
                  <c:v>16.896487632595999</c:v>
                </c:pt>
                <c:pt idx="1231">
                  <c:v>16.910224614411099</c:v>
                </c:pt>
                <c:pt idx="1232">
                  <c:v>16.923961596226199</c:v>
                </c:pt>
                <c:pt idx="1233">
                  <c:v>16.937698578041299</c:v>
                </c:pt>
                <c:pt idx="1234">
                  <c:v>16.951435559856399</c:v>
                </c:pt>
                <c:pt idx="1235">
                  <c:v>16.965172541671599</c:v>
                </c:pt>
                <c:pt idx="1236">
                  <c:v>16.978909523486699</c:v>
                </c:pt>
                <c:pt idx="1237">
                  <c:v>16.992646505301799</c:v>
                </c:pt>
                <c:pt idx="1238">
                  <c:v>17.006383487116899</c:v>
                </c:pt>
                <c:pt idx="1239">
                  <c:v>17.020120468931999</c:v>
                </c:pt>
                <c:pt idx="1240">
                  <c:v>17.033857450747199</c:v>
                </c:pt>
                <c:pt idx="1241">
                  <c:v>17.047594432562299</c:v>
                </c:pt>
                <c:pt idx="1242">
                  <c:v>17.061331414377399</c:v>
                </c:pt>
                <c:pt idx="1243">
                  <c:v>17.075068396192499</c:v>
                </c:pt>
                <c:pt idx="1244">
                  <c:v>17.088805378007599</c:v>
                </c:pt>
                <c:pt idx="1245">
                  <c:v>17.102542359822799</c:v>
                </c:pt>
                <c:pt idx="1246">
                  <c:v>17.116279341637899</c:v>
                </c:pt>
                <c:pt idx="1247">
                  <c:v>17.130016323452999</c:v>
                </c:pt>
                <c:pt idx="1248">
                  <c:v>17.143753305268099</c:v>
                </c:pt>
                <c:pt idx="1249">
                  <c:v>17.157490287083199</c:v>
                </c:pt>
                <c:pt idx="1250">
                  <c:v>17.171227268898299</c:v>
                </c:pt>
                <c:pt idx="1251">
                  <c:v>17.184964250713499</c:v>
                </c:pt>
                <c:pt idx="1252">
                  <c:v>17.198701232528599</c:v>
                </c:pt>
                <c:pt idx="1253">
                  <c:v>17.212438214343699</c:v>
                </c:pt>
                <c:pt idx="1254">
                  <c:v>17.226175196158799</c:v>
                </c:pt>
                <c:pt idx="1255">
                  <c:v>17.239912177973899</c:v>
                </c:pt>
                <c:pt idx="1256">
                  <c:v>17.253649159789099</c:v>
                </c:pt>
                <c:pt idx="1257">
                  <c:v>17.267386141604199</c:v>
                </c:pt>
                <c:pt idx="1258">
                  <c:v>17.281123123419299</c:v>
                </c:pt>
                <c:pt idx="1259">
                  <c:v>17.294860105234399</c:v>
                </c:pt>
                <c:pt idx="1260">
                  <c:v>17.308597087049499</c:v>
                </c:pt>
                <c:pt idx="1261">
                  <c:v>17.322334068864699</c:v>
                </c:pt>
                <c:pt idx="1262">
                  <c:v>17.336071050679799</c:v>
                </c:pt>
                <c:pt idx="1263">
                  <c:v>17.349808032494899</c:v>
                </c:pt>
                <c:pt idx="1264">
                  <c:v>17.363545014309999</c:v>
                </c:pt>
                <c:pt idx="1265">
                  <c:v>17.377281996125099</c:v>
                </c:pt>
                <c:pt idx="1266">
                  <c:v>17.391018977940199</c:v>
                </c:pt>
                <c:pt idx="1267">
                  <c:v>17.404755959755398</c:v>
                </c:pt>
                <c:pt idx="1268">
                  <c:v>17.418492941570499</c:v>
                </c:pt>
                <c:pt idx="1269">
                  <c:v>17.432229923385599</c:v>
                </c:pt>
                <c:pt idx="1270">
                  <c:v>17.445966905200699</c:v>
                </c:pt>
                <c:pt idx="1271">
                  <c:v>17.459703887015799</c:v>
                </c:pt>
                <c:pt idx="1272">
                  <c:v>17.473440868830998</c:v>
                </c:pt>
                <c:pt idx="1273">
                  <c:v>17.487177850646098</c:v>
                </c:pt>
                <c:pt idx="1274">
                  <c:v>17.500914832461199</c:v>
                </c:pt>
                <c:pt idx="1275">
                  <c:v>17.514651814276299</c:v>
                </c:pt>
                <c:pt idx="1276">
                  <c:v>17.528388796091399</c:v>
                </c:pt>
                <c:pt idx="1277">
                  <c:v>17.542125777906499</c:v>
                </c:pt>
                <c:pt idx="1278">
                  <c:v>17.555862759721698</c:v>
                </c:pt>
                <c:pt idx="1279">
                  <c:v>17.569599741536798</c:v>
                </c:pt>
                <c:pt idx="1280">
                  <c:v>17.583336723351898</c:v>
                </c:pt>
                <c:pt idx="1281">
                  <c:v>17.597073705166999</c:v>
                </c:pt>
                <c:pt idx="1282">
                  <c:v>17.610810686982099</c:v>
                </c:pt>
                <c:pt idx="1283">
                  <c:v>17.624547668797302</c:v>
                </c:pt>
                <c:pt idx="1284">
                  <c:v>17.638284650612398</c:v>
                </c:pt>
                <c:pt idx="1285">
                  <c:v>17.652021632427498</c:v>
                </c:pt>
                <c:pt idx="1286">
                  <c:v>17.665758614242598</c:v>
                </c:pt>
                <c:pt idx="1287">
                  <c:v>17.679495596057698</c:v>
                </c:pt>
                <c:pt idx="1288">
                  <c:v>17.693232577872902</c:v>
                </c:pt>
                <c:pt idx="1289">
                  <c:v>17.706969559688002</c:v>
                </c:pt>
                <c:pt idx="1290">
                  <c:v>17.720706541503102</c:v>
                </c:pt>
                <c:pt idx="1291">
                  <c:v>17.734443523318198</c:v>
                </c:pt>
                <c:pt idx="1292">
                  <c:v>17.748180505133298</c:v>
                </c:pt>
                <c:pt idx="1293">
                  <c:v>17.761917486948398</c:v>
                </c:pt>
                <c:pt idx="1294">
                  <c:v>17.775654468763602</c:v>
                </c:pt>
                <c:pt idx="1295">
                  <c:v>17.789391450578702</c:v>
                </c:pt>
                <c:pt idx="1296">
                  <c:v>17.803128432393802</c:v>
                </c:pt>
                <c:pt idx="1297">
                  <c:v>17.816865414208898</c:v>
                </c:pt>
                <c:pt idx="1298">
                  <c:v>17.830602396023998</c:v>
                </c:pt>
                <c:pt idx="1299">
                  <c:v>17.844339377839201</c:v>
                </c:pt>
                <c:pt idx="1300">
                  <c:v>17.858076359654302</c:v>
                </c:pt>
                <c:pt idx="1301">
                  <c:v>17.871813341469402</c:v>
                </c:pt>
                <c:pt idx="1302">
                  <c:v>17.885550323284502</c:v>
                </c:pt>
                <c:pt idx="1303">
                  <c:v>17.899287305099602</c:v>
                </c:pt>
                <c:pt idx="1304">
                  <c:v>17.913024286914801</c:v>
                </c:pt>
                <c:pt idx="1305">
                  <c:v>17.926761268729901</c:v>
                </c:pt>
                <c:pt idx="1306">
                  <c:v>17.940498250545001</c:v>
                </c:pt>
                <c:pt idx="1307">
                  <c:v>17.954235232360102</c:v>
                </c:pt>
                <c:pt idx="1308">
                  <c:v>17.967972214175202</c:v>
                </c:pt>
                <c:pt idx="1309">
                  <c:v>17.981709195990302</c:v>
                </c:pt>
                <c:pt idx="1310">
                  <c:v>17.995446177805501</c:v>
                </c:pt>
                <c:pt idx="1311">
                  <c:v>18.009183159620601</c:v>
                </c:pt>
                <c:pt idx="1312">
                  <c:v>18.022920141435701</c:v>
                </c:pt>
                <c:pt idx="1313">
                  <c:v>18.036657123250802</c:v>
                </c:pt>
                <c:pt idx="1314">
                  <c:v>18.050394105065902</c:v>
                </c:pt>
                <c:pt idx="1315">
                  <c:v>18.064131086881101</c:v>
                </c:pt>
                <c:pt idx="1316">
                  <c:v>18.077868068696201</c:v>
                </c:pt>
                <c:pt idx="1317">
                  <c:v>18.091605050511301</c:v>
                </c:pt>
                <c:pt idx="1318">
                  <c:v>18.105342032326401</c:v>
                </c:pt>
                <c:pt idx="1319">
                  <c:v>18.119079014141501</c:v>
                </c:pt>
                <c:pt idx="1320">
                  <c:v>18.132815995956701</c:v>
                </c:pt>
                <c:pt idx="1321">
                  <c:v>18.146552977771801</c:v>
                </c:pt>
                <c:pt idx="1322">
                  <c:v>18.160289959586901</c:v>
                </c:pt>
                <c:pt idx="1323">
                  <c:v>18.174026941402001</c:v>
                </c:pt>
                <c:pt idx="1324">
                  <c:v>18.187763923217101</c:v>
                </c:pt>
                <c:pt idx="1325">
                  <c:v>18.201500905032201</c:v>
                </c:pt>
                <c:pt idx="1326">
                  <c:v>18.215237886847401</c:v>
                </c:pt>
                <c:pt idx="1327">
                  <c:v>18.228974868662501</c:v>
                </c:pt>
                <c:pt idx="1328">
                  <c:v>18.242711850477601</c:v>
                </c:pt>
                <c:pt idx="1329">
                  <c:v>18.256448832292701</c:v>
                </c:pt>
                <c:pt idx="1330">
                  <c:v>18.270185814107801</c:v>
                </c:pt>
                <c:pt idx="1331">
                  <c:v>18.283922795923001</c:v>
                </c:pt>
                <c:pt idx="1332">
                  <c:v>18.297659777738101</c:v>
                </c:pt>
                <c:pt idx="1333">
                  <c:v>18.311396759553201</c:v>
                </c:pt>
                <c:pt idx="1334">
                  <c:v>18.325133741368301</c:v>
                </c:pt>
                <c:pt idx="1335">
                  <c:v>18.338870723183401</c:v>
                </c:pt>
                <c:pt idx="1336">
                  <c:v>18.352607704998601</c:v>
                </c:pt>
                <c:pt idx="1337">
                  <c:v>18.366344686813701</c:v>
                </c:pt>
                <c:pt idx="1338">
                  <c:v>18.380081668628801</c:v>
                </c:pt>
                <c:pt idx="1339">
                  <c:v>18.393818650443901</c:v>
                </c:pt>
                <c:pt idx="1340">
                  <c:v>18.407555632259001</c:v>
                </c:pt>
                <c:pt idx="1341">
                  <c:v>18.421292614074101</c:v>
                </c:pt>
                <c:pt idx="1342">
                  <c:v>18.435029595889301</c:v>
                </c:pt>
                <c:pt idx="1343">
                  <c:v>18.448766577704401</c:v>
                </c:pt>
                <c:pt idx="1344">
                  <c:v>18.462503559519501</c:v>
                </c:pt>
                <c:pt idx="1345">
                  <c:v>18.476240541334601</c:v>
                </c:pt>
                <c:pt idx="1346">
                  <c:v>18.489977523149701</c:v>
                </c:pt>
                <c:pt idx="1347">
                  <c:v>18.503714504964901</c:v>
                </c:pt>
                <c:pt idx="1348">
                  <c:v>18.517451486780001</c:v>
                </c:pt>
                <c:pt idx="1349">
                  <c:v>18.531188468595101</c:v>
                </c:pt>
                <c:pt idx="1350">
                  <c:v>18.544925450410201</c:v>
                </c:pt>
                <c:pt idx="1351">
                  <c:v>18.558662432225301</c:v>
                </c:pt>
                <c:pt idx="1352">
                  <c:v>18.5723994140405</c:v>
                </c:pt>
                <c:pt idx="1353">
                  <c:v>18.586136395855601</c:v>
                </c:pt>
                <c:pt idx="1354">
                  <c:v>18.599873377670701</c:v>
                </c:pt>
                <c:pt idx="1355">
                  <c:v>18.613610359485801</c:v>
                </c:pt>
                <c:pt idx="1356">
                  <c:v>18.627347341300901</c:v>
                </c:pt>
                <c:pt idx="1357">
                  <c:v>18.641084323116001</c:v>
                </c:pt>
                <c:pt idx="1358">
                  <c:v>18.6548213049312</c:v>
                </c:pt>
                <c:pt idx="1359">
                  <c:v>18.6685582867463</c:v>
                </c:pt>
                <c:pt idx="1360">
                  <c:v>18.682295268561401</c:v>
                </c:pt>
                <c:pt idx="1361">
                  <c:v>18.696032250376501</c:v>
                </c:pt>
                <c:pt idx="1362">
                  <c:v>18.709769232191601</c:v>
                </c:pt>
                <c:pt idx="1363">
                  <c:v>18.7235062140068</c:v>
                </c:pt>
                <c:pt idx="1364">
                  <c:v>18.7372431958219</c:v>
                </c:pt>
                <c:pt idx="1365">
                  <c:v>18.750980177637</c:v>
                </c:pt>
                <c:pt idx="1366">
                  <c:v>18.764717159452101</c:v>
                </c:pt>
                <c:pt idx="1367">
                  <c:v>18.778454141267201</c:v>
                </c:pt>
                <c:pt idx="1368">
                  <c:v>18.7921911230824</c:v>
                </c:pt>
                <c:pt idx="1369">
                  <c:v>18.8059281048975</c:v>
                </c:pt>
                <c:pt idx="1370">
                  <c:v>18.8196650867126</c:v>
                </c:pt>
                <c:pt idx="1371">
                  <c:v>18.8334020685277</c:v>
                </c:pt>
                <c:pt idx="1372">
                  <c:v>18.8471390503428</c:v>
                </c:pt>
                <c:pt idx="1373">
                  <c:v>18.860876032157901</c:v>
                </c:pt>
                <c:pt idx="1374">
                  <c:v>18.8746130139731</c:v>
                </c:pt>
                <c:pt idx="1375">
                  <c:v>18.8883499957882</c:v>
                </c:pt>
                <c:pt idx="1376">
                  <c:v>18.9020869776033</c:v>
                </c:pt>
                <c:pt idx="1377">
                  <c:v>18.9158239594184</c:v>
                </c:pt>
                <c:pt idx="1378">
                  <c:v>18.9295609412335</c:v>
                </c:pt>
                <c:pt idx="1379">
                  <c:v>18.9432979230487</c:v>
                </c:pt>
                <c:pt idx="1380">
                  <c:v>18.9570349048638</c:v>
                </c:pt>
                <c:pt idx="1381">
                  <c:v>18.9707718866789</c:v>
                </c:pt>
                <c:pt idx="1382">
                  <c:v>18.984508868494</c:v>
                </c:pt>
                <c:pt idx="1383">
                  <c:v>18.9982458503091</c:v>
                </c:pt>
                <c:pt idx="1384">
                  <c:v>19.0119828321242</c:v>
                </c:pt>
                <c:pt idx="1385">
                  <c:v>19.0257198139394</c:v>
                </c:pt>
                <c:pt idx="1386">
                  <c:v>19.0394567957545</c:v>
                </c:pt>
                <c:pt idx="1387">
                  <c:v>19.0531937775696</c:v>
                </c:pt>
                <c:pt idx="1388">
                  <c:v>19.0669307593847</c:v>
                </c:pt>
                <c:pt idx="1389">
                  <c:v>19.0806677411998</c:v>
                </c:pt>
                <c:pt idx="1390">
                  <c:v>19.094404723015</c:v>
                </c:pt>
                <c:pt idx="1391">
                  <c:v>19.1081417048301</c:v>
                </c:pt>
                <c:pt idx="1392">
                  <c:v>19.1218786866452</c:v>
                </c:pt>
                <c:pt idx="1393">
                  <c:v>19.1356156684603</c:v>
                </c:pt>
                <c:pt idx="1394">
                  <c:v>19.1493526502754</c:v>
                </c:pt>
                <c:pt idx="1395">
                  <c:v>19.1630896320906</c:v>
                </c:pt>
                <c:pt idx="1396">
                  <c:v>19.1768266139057</c:v>
                </c:pt>
                <c:pt idx="1397">
                  <c:v>19.1905635957208</c:v>
                </c:pt>
                <c:pt idx="1398">
                  <c:v>19.2043005775359</c:v>
                </c:pt>
                <c:pt idx="1399">
                  <c:v>19.218037559351</c:v>
                </c:pt>
                <c:pt idx="1400">
                  <c:v>19.2317745411661</c:v>
                </c:pt>
                <c:pt idx="1401">
                  <c:v>19.2455115229813</c:v>
                </c:pt>
                <c:pt idx="1402">
                  <c:v>19.2592485047964</c:v>
                </c:pt>
                <c:pt idx="1403">
                  <c:v>19.2729854866115</c:v>
                </c:pt>
                <c:pt idx="1404">
                  <c:v>19.2867224684266</c:v>
                </c:pt>
                <c:pt idx="1405">
                  <c:v>19.3004594502417</c:v>
                </c:pt>
                <c:pt idx="1406">
                  <c:v>19.3141964320569</c:v>
                </c:pt>
                <c:pt idx="1407">
                  <c:v>19.327933413872</c:v>
                </c:pt>
                <c:pt idx="1408">
                  <c:v>19.3416703956871</c:v>
                </c:pt>
                <c:pt idx="1409">
                  <c:v>19.3554073775022</c:v>
                </c:pt>
                <c:pt idx="1410">
                  <c:v>19.3691443593173</c:v>
                </c:pt>
                <c:pt idx="1411">
                  <c:v>19.382881341132499</c:v>
                </c:pt>
                <c:pt idx="1412">
                  <c:v>19.396618322947599</c:v>
                </c:pt>
                <c:pt idx="1413">
                  <c:v>19.4103553047627</c:v>
                </c:pt>
                <c:pt idx="1414">
                  <c:v>19.4240922865778</c:v>
                </c:pt>
                <c:pt idx="1415">
                  <c:v>19.4378292683929</c:v>
                </c:pt>
                <c:pt idx="1416">
                  <c:v>19.451566250208</c:v>
                </c:pt>
                <c:pt idx="1417">
                  <c:v>19.465303232023199</c:v>
                </c:pt>
                <c:pt idx="1418">
                  <c:v>19.479040213838299</c:v>
                </c:pt>
                <c:pt idx="1419">
                  <c:v>19.4927771956534</c:v>
                </c:pt>
                <c:pt idx="1420">
                  <c:v>19.5065141774685</c:v>
                </c:pt>
                <c:pt idx="1421">
                  <c:v>19.5202511592836</c:v>
                </c:pt>
                <c:pt idx="1422">
                  <c:v>19.533988141098799</c:v>
                </c:pt>
                <c:pt idx="1423">
                  <c:v>19.547725122913899</c:v>
                </c:pt>
                <c:pt idx="1424">
                  <c:v>19.561462104728999</c:v>
                </c:pt>
                <c:pt idx="1425">
                  <c:v>19.575199086544099</c:v>
                </c:pt>
                <c:pt idx="1426">
                  <c:v>19.5889360683592</c:v>
                </c:pt>
                <c:pt idx="1427">
                  <c:v>19.6026730501743</c:v>
                </c:pt>
                <c:pt idx="1428">
                  <c:v>19.616410031989499</c:v>
                </c:pt>
                <c:pt idx="1429">
                  <c:v>19.630147013804599</c:v>
                </c:pt>
                <c:pt idx="1430">
                  <c:v>19.643883995619699</c:v>
                </c:pt>
                <c:pt idx="1431">
                  <c:v>19.657620977434799</c:v>
                </c:pt>
                <c:pt idx="1432">
                  <c:v>19.671357959249899</c:v>
                </c:pt>
                <c:pt idx="1433">
                  <c:v>19.685094941065099</c:v>
                </c:pt>
                <c:pt idx="1434">
                  <c:v>19.698831922880199</c:v>
                </c:pt>
                <c:pt idx="1435">
                  <c:v>19.712568904695299</c:v>
                </c:pt>
                <c:pt idx="1436">
                  <c:v>19.726305886510399</c:v>
                </c:pt>
                <c:pt idx="1437">
                  <c:v>19.740042868325499</c:v>
                </c:pt>
                <c:pt idx="1438">
                  <c:v>19.753779850140699</c:v>
                </c:pt>
                <c:pt idx="1439">
                  <c:v>19.767516831955799</c:v>
                </c:pt>
                <c:pt idx="1440">
                  <c:v>19.781253813770899</c:v>
                </c:pt>
                <c:pt idx="1441">
                  <c:v>19.794990795585999</c:v>
                </c:pt>
                <c:pt idx="1442">
                  <c:v>19.808727777401099</c:v>
                </c:pt>
                <c:pt idx="1443">
                  <c:v>19.822464759216199</c:v>
                </c:pt>
                <c:pt idx="1444">
                  <c:v>19.836201741031399</c:v>
                </c:pt>
                <c:pt idx="1445">
                  <c:v>19.849938722846499</c:v>
                </c:pt>
                <c:pt idx="1446">
                  <c:v>19.863675704661599</c:v>
                </c:pt>
                <c:pt idx="1447">
                  <c:v>19.877412686476699</c:v>
                </c:pt>
                <c:pt idx="1448">
                  <c:v>19.891149668291799</c:v>
                </c:pt>
                <c:pt idx="1449">
                  <c:v>19.904886650106999</c:v>
                </c:pt>
                <c:pt idx="1450">
                  <c:v>19.918623631922099</c:v>
                </c:pt>
                <c:pt idx="1451">
                  <c:v>19.932360613737199</c:v>
                </c:pt>
                <c:pt idx="1452">
                  <c:v>19.946097595552299</c:v>
                </c:pt>
                <c:pt idx="1453">
                  <c:v>19.959834577367399</c:v>
                </c:pt>
                <c:pt idx="1454">
                  <c:v>19.973571559182599</c:v>
                </c:pt>
                <c:pt idx="1455">
                  <c:v>19.987308540997699</c:v>
                </c:pt>
                <c:pt idx="1456">
                  <c:v>20.001045522812799</c:v>
                </c:pt>
                <c:pt idx="1457">
                  <c:v>20.014782504627899</c:v>
                </c:pt>
                <c:pt idx="1458">
                  <c:v>20.028519486442999</c:v>
                </c:pt>
                <c:pt idx="1459">
                  <c:v>20.042256468258099</c:v>
                </c:pt>
                <c:pt idx="1460">
                  <c:v>20.055993450073299</c:v>
                </c:pt>
                <c:pt idx="1461">
                  <c:v>20.069730431888399</c:v>
                </c:pt>
                <c:pt idx="1462">
                  <c:v>20.083467413703499</c:v>
                </c:pt>
                <c:pt idx="1463">
                  <c:v>20.097204395518599</c:v>
                </c:pt>
                <c:pt idx="1464">
                  <c:v>20.110941377333699</c:v>
                </c:pt>
                <c:pt idx="1465">
                  <c:v>20.124678359148898</c:v>
                </c:pt>
                <c:pt idx="1466">
                  <c:v>20.138415340963999</c:v>
                </c:pt>
                <c:pt idx="1467">
                  <c:v>20.152152322779099</c:v>
                </c:pt>
                <c:pt idx="1468">
                  <c:v>20.165889304594199</c:v>
                </c:pt>
                <c:pt idx="1469">
                  <c:v>20.179626286409299</c:v>
                </c:pt>
                <c:pt idx="1470">
                  <c:v>20.193363268224498</c:v>
                </c:pt>
                <c:pt idx="1471">
                  <c:v>20.207100250039598</c:v>
                </c:pt>
                <c:pt idx="1472">
                  <c:v>20.220837231854699</c:v>
                </c:pt>
                <c:pt idx="1473">
                  <c:v>20.234574213669799</c:v>
                </c:pt>
                <c:pt idx="1474">
                  <c:v>20.248311195484899</c:v>
                </c:pt>
                <c:pt idx="1475">
                  <c:v>20.262048177299999</c:v>
                </c:pt>
                <c:pt idx="1476">
                  <c:v>20.275785159115198</c:v>
                </c:pt>
                <c:pt idx="1477">
                  <c:v>20.289522140930298</c:v>
                </c:pt>
                <c:pt idx="1478">
                  <c:v>20.303259122745398</c:v>
                </c:pt>
                <c:pt idx="1479">
                  <c:v>20.316996104560499</c:v>
                </c:pt>
                <c:pt idx="1480">
                  <c:v>20.330733086375599</c:v>
                </c:pt>
                <c:pt idx="1481">
                  <c:v>20.344470068190802</c:v>
                </c:pt>
                <c:pt idx="1482">
                  <c:v>20.358207050005898</c:v>
                </c:pt>
                <c:pt idx="1483">
                  <c:v>20.371944031820998</c:v>
                </c:pt>
                <c:pt idx="1484">
                  <c:v>20.385681013636098</c:v>
                </c:pt>
                <c:pt idx="1485">
                  <c:v>20.399417995451198</c:v>
                </c:pt>
                <c:pt idx="1486">
                  <c:v>20.413154977266402</c:v>
                </c:pt>
                <c:pt idx="1487">
                  <c:v>20.426891959081502</c:v>
                </c:pt>
                <c:pt idx="1488">
                  <c:v>20.440628940896602</c:v>
                </c:pt>
                <c:pt idx="1489">
                  <c:v>20.454365922711698</c:v>
                </c:pt>
                <c:pt idx="1490">
                  <c:v>20.468102904526798</c:v>
                </c:pt>
                <c:pt idx="1491">
                  <c:v>20.481839886341898</c:v>
                </c:pt>
                <c:pt idx="1492">
                  <c:v>20.495576868157102</c:v>
                </c:pt>
                <c:pt idx="1493">
                  <c:v>20.509313849972202</c:v>
                </c:pt>
                <c:pt idx="1494">
                  <c:v>20.523050831787302</c:v>
                </c:pt>
                <c:pt idx="1495">
                  <c:v>20.536787813602398</c:v>
                </c:pt>
                <c:pt idx="1496">
                  <c:v>20.550524795417498</c:v>
                </c:pt>
                <c:pt idx="1497">
                  <c:v>20.564261777232701</c:v>
                </c:pt>
                <c:pt idx="1498">
                  <c:v>20.577998759047802</c:v>
                </c:pt>
                <c:pt idx="1499">
                  <c:v>20.591735740862902</c:v>
                </c:pt>
                <c:pt idx="1500">
                  <c:v>20.605472722678002</c:v>
                </c:pt>
                <c:pt idx="1501">
                  <c:v>20.619209704493102</c:v>
                </c:pt>
                <c:pt idx="1502">
                  <c:v>20.632946686308301</c:v>
                </c:pt>
                <c:pt idx="1503">
                  <c:v>20.646683668123401</c:v>
                </c:pt>
                <c:pt idx="1504">
                  <c:v>20.660420649938501</c:v>
                </c:pt>
                <c:pt idx="1505">
                  <c:v>20.674157631753602</c:v>
                </c:pt>
                <c:pt idx="1506">
                  <c:v>20.687894613568702</c:v>
                </c:pt>
                <c:pt idx="1507">
                  <c:v>20.701631595383802</c:v>
                </c:pt>
                <c:pt idx="1508">
                  <c:v>20.715368577199001</c:v>
                </c:pt>
                <c:pt idx="1509">
                  <c:v>20.729105559014101</c:v>
                </c:pt>
                <c:pt idx="1510">
                  <c:v>20.742842540829201</c:v>
                </c:pt>
                <c:pt idx="1511">
                  <c:v>20.756579522644302</c:v>
                </c:pt>
                <c:pt idx="1512">
                  <c:v>20.770316504459402</c:v>
                </c:pt>
                <c:pt idx="1513">
                  <c:v>20.784053486274601</c:v>
                </c:pt>
                <c:pt idx="1514">
                  <c:v>20.797790468089701</c:v>
                </c:pt>
                <c:pt idx="1515">
                  <c:v>20.811527449904801</c:v>
                </c:pt>
                <c:pt idx="1516">
                  <c:v>20.825264431719901</c:v>
                </c:pt>
                <c:pt idx="1517">
                  <c:v>20.839001413535001</c:v>
                </c:pt>
                <c:pt idx="1518">
                  <c:v>20.852738395350201</c:v>
                </c:pt>
                <c:pt idx="1519">
                  <c:v>20.866475377165301</c:v>
                </c:pt>
                <c:pt idx="1520">
                  <c:v>20.880212358980401</c:v>
                </c:pt>
                <c:pt idx="1521">
                  <c:v>20.893949340795501</c:v>
                </c:pt>
                <c:pt idx="1522">
                  <c:v>20.907686322610601</c:v>
                </c:pt>
                <c:pt idx="1523">
                  <c:v>20.921423304425701</c:v>
                </c:pt>
                <c:pt idx="1524">
                  <c:v>20.935160286240901</c:v>
                </c:pt>
                <c:pt idx="1525">
                  <c:v>20.948897268056001</c:v>
                </c:pt>
                <c:pt idx="1526">
                  <c:v>20.962634249871101</c:v>
                </c:pt>
                <c:pt idx="1527">
                  <c:v>20.976371231686201</c:v>
                </c:pt>
                <c:pt idx="1528">
                  <c:v>20.990108213501301</c:v>
                </c:pt>
                <c:pt idx="1529">
                  <c:v>21.003845195316501</c:v>
                </c:pt>
                <c:pt idx="1530">
                  <c:v>21.017582177131601</c:v>
                </c:pt>
                <c:pt idx="1531">
                  <c:v>21.031319158946701</c:v>
                </c:pt>
                <c:pt idx="1532">
                  <c:v>21.045056140761801</c:v>
                </c:pt>
                <c:pt idx="1533">
                  <c:v>21.058793122576901</c:v>
                </c:pt>
                <c:pt idx="1534">
                  <c:v>21.072530104392101</c:v>
                </c:pt>
                <c:pt idx="1535">
                  <c:v>21.086267086207201</c:v>
                </c:pt>
                <c:pt idx="1536">
                  <c:v>21.100004068022301</c:v>
                </c:pt>
                <c:pt idx="1537">
                  <c:v>21.113741049837401</c:v>
                </c:pt>
                <c:pt idx="1538">
                  <c:v>21.127478031652501</c:v>
                </c:pt>
                <c:pt idx="1539">
                  <c:v>21.141215013467601</c:v>
                </c:pt>
                <c:pt idx="1540">
                  <c:v>21.154951995282801</c:v>
                </c:pt>
                <c:pt idx="1541">
                  <c:v>21.168688977097901</c:v>
                </c:pt>
                <c:pt idx="1542">
                  <c:v>21.182425958913001</c:v>
                </c:pt>
                <c:pt idx="1543">
                  <c:v>21.196162940728101</c:v>
                </c:pt>
                <c:pt idx="1544">
                  <c:v>21.209899922543201</c:v>
                </c:pt>
                <c:pt idx="1545">
                  <c:v>21.223636904358401</c:v>
                </c:pt>
                <c:pt idx="1546">
                  <c:v>21.237373886173501</c:v>
                </c:pt>
                <c:pt idx="1547">
                  <c:v>21.251110867988601</c:v>
                </c:pt>
                <c:pt idx="1548">
                  <c:v>21.264847849803701</c:v>
                </c:pt>
                <c:pt idx="1549">
                  <c:v>21.278584831618801</c:v>
                </c:pt>
                <c:pt idx="1550">
                  <c:v>21.292321813433901</c:v>
                </c:pt>
                <c:pt idx="1551">
                  <c:v>21.306058795249101</c:v>
                </c:pt>
                <c:pt idx="1552">
                  <c:v>21.319795777064201</c:v>
                </c:pt>
                <c:pt idx="1553">
                  <c:v>21.333532758879301</c:v>
                </c:pt>
                <c:pt idx="1554">
                  <c:v>21.347269740694401</c:v>
                </c:pt>
                <c:pt idx="1555">
                  <c:v>21.361006722509501</c:v>
                </c:pt>
                <c:pt idx="1556">
                  <c:v>21.3747437043247</c:v>
                </c:pt>
                <c:pt idx="1557">
                  <c:v>21.3884806861398</c:v>
                </c:pt>
                <c:pt idx="1558">
                  <c:v>21.402217667954901</c:v>
                </c:pt>
                <c:pt idx="1559">
                  <c:v>21.415954649770001</c:v>
                </c:pt>
                <c:pt idx="1560">
                  <c:v>21.429691631585101</c:v>
                </c:pt>
                <c:pt idx="1561">
                  <c:v>21.4434286134003</c:v>
                </c:pt>
                <c:pt idx="1562">
                  <c:v>21.4571655952154</c:v>
                </c:pt>
                <c:pt idx="1563">
                  <c:v>21.4709025770305</c:v>
                </c:pt>
                <c:pt idx="1564">
                  <c:v>21.484639558845601</c:v>
                </c:pt>
                <c:pt idx="1565">
                  <c:v>21.498376540660701</c:v>
                </c:pt>
                <c:pt idx="1566">
                  <c:v>21.512113522475801</c:v>
                </c:pt>
                <c:pt idx="1567">
                  <c:v>21.525850504291</c:v>
                </c:pt>
                <c:pt idx="1568">
                  <c:v>21.5395874861061</c:v>
                </c:pt>
                <c:pt idx="1569">
                  <c:v>21.5533244679212</c:v>
                </c:pt>
                <c:pt idx="1570">
                  <c:v>21.5670614497363</c:v>
                </c:pt>
                <c:pt idx="1571">
                  <c:v>21.580798431551401</c:v>
                </c:pt>
                <c:pt idx="1572">
                  <c:v>21.5945354133666</c:v>
                </c:pt>
                <c:pt idx="1573">
                  <c:v>21.6082723951817</c:v>
                </c:pt>
                <c:pt idx="1574">
                  <c:v>21.6220093769968</c:v>
                </c:pt>
                <c:pt idx="1575">
                  <c:v>21.6357463588119</c:v>
                </c:pt>
                <c:pt idx="1576">
                  <c:v>21.649483340627</c:v>
                </c:pt>
                <c:pt idx="1577">
                  <c:v>21.6632203224422</c:v>
                </c:pt>
                <c:pt idx="1578">
                  <c:v>21.6769573042573</c:v>
                </c:pt>
                <c:pt idx="1579">
                  <c:v>21.6906942860724</c:v>
                </c:pt>
                <c:pt idx="1580">
                  <c:v>21.7044312678875</c:v>
                </c:pt>
                <c:pt idx="1581">
                  <c:v>21.7181682497026</c:v>
                </c:pt>
                <c:pt idx="1582">
                  <c:v>21.7319052315177</c:v>
                </c:pt>
                <c:pt idx="1583">
                  <c:v>21.7456422133329</c:v>
                </c:pt>
                <c:pt idx="1584">
                  <c:v>21.759379195148</c:v>
                </c:pt>
                <c:pt idx="1585">
                  <c:v>21.7731161769631</c:v>
                </c:pt>
                <c:pt idx="1586">
                  <c:v>21.7868531587782</c:v>
                </c:pt>
                <c:pt idx="1587">
                  <c:v>21.8005901405933</c:v>
                </c:pt>
                <c:pt idx="1588">
                  <c:v>21.8143271224085</c:v>
                </c:pt>
                <c:pt idx="1589">
                  <c:v>21.8280641042236</c:v>
                </c:pt>
                <c:pt idx="1590">
                  <c:v>21.8418010860387</c:v>
                </c:pt>
                <c:pt idx="1591">
                  <c:v>21.8555380678538</c:v>
                </c:pt>
                <c:pt idx="1592">
                  <c:v>21.8692750496689</c:v>
                </c:pt>
                <c:pt idx="1593">
                  <c:v>21.883012031484</c:v>
                </c:pt>
                <c:pt idx="1594">
                  <c:v>21.8967490132992</c:v>
                </c:pt>
                <c:pt idx="1595">
                  <c:v>21.9104859951143</c:v>
                </c:pt>
                <c:pt idx="1596">
                  <c:v>21.9242229769294</c:v>
                </c:pt>
                <c:pt idx="1597">
                  <c:v>21.9379599587445</c:v>
                </c:pt>
                <c:pt idx="1598">
                  <c:v>21.9516969405596</c:v>
                </c:pt>
                <c:pt idx="1599">
                  <c:v>21.9654339223748</c:v>
                </c:pt>
                <c:pt idx="1600">
                  <c:v>21.9791709041899</c:v>
                </c:pt>
                <c:pt idx="1601">
                  <c:v>21.992907886005</c:v>
                </c:pt>
                <c:pt idx="1602">
                  <c:v>22.0066448678201</c:v>
                </c:pt>
                <c:pt idx="1603">
                  <c:v>22.0203818496352</c:v>
                </c:pt>
                <c:pt idx="1604">
                  <c:v>22.0341188314504</c:v>
                </c:pt>
                <c:pt idx="1605">
                  <c:v>22.0478558132655</c:v>
                </c:pt>
                <c:pt idx="1606">
                  <c:v>22.0615927950806</c:v>
                </c:pt>
                <c:pt idx="1607">
                  <c:v>22.0753297768957</c:v>
                </c:pt>
                <c:pt idx="1608">
                  <c:v>22.0890667587108</c:v>
                </c:pt>
                <c:pt idx="1609">
                  <c:v>22.1028037405259</c:v>
                </c:pt>
                <c:pt idx="1610">
                  <c:v>22.116540722341099</c:v>
                </c:pt>
                <c:pt idx="1611">
                  <c:v>22.1302777041562</c:v>
                </c:pt>
                <c:pt idx="1612">
                  <c:v>22.1440146859713</c:v>
                </c:pt>
                <c:pt idx="1613">
                  <c:v>22.1577516677864</c:v>
                </c:pt>
                <c:pt idx="1614">
                  <c:v>22.1714886496015</c:v>
                </c:pt>
                <c:pt idx="1615">
                  <c:v>22.185225631416699</c:v>
                </c:pt>
                <c:pt idx="1616">
                  <c:v>22.198962613231799</c:v>
                </c:pt>
                <c:pt idx="1617">
                  <c:v>22.2126995950469</c:v>
                </c:pt>
                <c:pt idx="1618">
                  <c:v>22.226436576862</c:v>
                </c:pt>
                <c:pt idx="1619">
                  <c:v>22.2401735586771</c:v>
                </c:pt>
                <c:pt idx="1620">
                  <c:v>22.253910540492299</c:v>
                </c:pt>
                <c:pt idx="1621">
                  <c:v>22.267647522307399</c:v>
                </c:pt>
                <c:pt idx="1622">
                  <c:v>22.281384504122499</c:v>
                </c:pt>
                <c:pt idx="1623">
                  <c:v>22.295121485937599</c:v>
                </c:pt>
                <c:pt idx="1624">
                  <c:v>22.3088584677527</c:v>
                </c:pt>
                <c:pt idx="1625">
                  <c:v>22.3225954495678</c:v>
                </c:pt>
                <c:pt idx="1626">
                  <c:v>22.336332431382999</c:v>
                </c:pt>
                <c:pt idx="1627">
                  <c:v>22.350069413198099</c:v>
                </c:pt>
                <c:pt idx="1628">
                  <c:v>22.363806395013199</c:v>
                </c:pt>
                <c:pt idx="1629">
                  <c:v>22.377543376828299</c:v>
                </c:pt>
                <c:pt idx="1630">
                  <c:v>22.391280358643399</c:v>
                </c:pt>
                <c:pt idx="1631">
                  <c:v>22.405017340458599</c:v>
                </c:pt>
                <c:pt idx="1632">
                  <c:v>22.418754322273699</c:v>
                </c:pt>
                <c:pt idx="1633">
                  <c:v>22.432491304088799</c:v>
                </c:pt>
                <c:pt idx="1634">
                  <c:v>22.446228285903899</c:v>
                </c:pt>
                <c:pt idx="1635">
                  <c:v>22.459965267718999</c:v>
                </c:pt>
                <c:pt idx="1636">
                  <c:v>22.473702249534199</c:v>
                </c:pt>
                <c:pt idx="1637">
                  <c:v>22.487439231349299</c:v>
                </c:pt>
                <c:pt idx="1638">
                  <c:v>22.501176213164399</c:v>
                </c:pt>
                <c:pt idx="1639">
                  <c:v>22.514913194979499</c:v>
                </c:pt>
                <c:pt idx="1640">
                  <c:v>22.528650176794599</c:v>
                </c:pt>
                <c:pt idx="1641">
                  <c:v>22.542387158609699</c:v>
                </c:pt>
                <c:pt idx="1642">
                  <c:v>22.556124140424899</c:v>
                </c:pt>
                <c:pt idx="1643">
                  <c:v>22.569861122239999</c:v>
                </c:pt>
                <c:pt idx="1644">
                  <c:v>22.583598104055099</c:v>
                </c:pt>
                <c:pt idx="1645">
                  <c:v>22.597335085870199</c:v>
                </c:pt>
                <c:pt idx="1646">
                  <c:v>22.611072067685299</c:v>
                </c:pt>
                <c:pt idx="1647">
                  <c:v>22.624809049500499</c:v>
                </c:pt>
                <c:pt idx="1648">
                  <c:v>22.638546031315599</c:v>
                </c:pt>
                <c:pt idx="1649">
                  <c:v>22.652283013130699</c:v>
                </c:pt>
                <c:pt idx="1650">
                  <c:v>22.666019994945799</c:v>
                </c:pt>
                <c:pt idx="1651">
                  <c:v>22.679756976760899</c:v>
                </c:pt>
                <c:pt idx="1652">
                  <c:v>22.693493958576099</c:v>
                </c:pt>
                <c:pt idx="1653">
                  <c:v>22.707230940391199</c:v>
                </c:pt>
                <c:pt idx="1654">
                  <c:v>22.720967922206299</c:v>
                </c:pt>
                <c:pt idx="1655">
                  <c:v>22.734704904021399</c:v>
                </c:pt>
                <c:pt idx="1656">
                  <c:v>22.748441885836499</c:v>
                </c:pt>
                <c:pt idx="1657">
                  <c:v>22.762178867651599</c:v>
                </c:pt>
                <c:pt idx="1658">
                  <c:v>22.775915849466799</c:v>
                </c:pt>
                <c:pt idx="1659">
                  <c:v>22.789652831281899</c:v>
                </c:pt>
                <c:pt idx="1660">
                  <c:v>22.803389813096999</c:v>
                </c:pt>
                <c:pt idx="1661">
                  <c:v>22.817126794912099</c:v>
                </c:pt>
                <c:pt idx="1662">
                  <c:v>22.830863776727199</c:v>
                </c:pt>
                <c:pt idx="1663">
                  <c:v>22.844600758542398</c:v>
                </c:pt>
                <c:pt idx="1664">
                  <c:v>22.858337740357499</c:v>
                </c:pt>
                <c:pt idx="1665">
                  <c:v>22.872074722172599</c:v>
                </c:pt>
                <c:pt idx="1666">
                  <c:v>22.885811703987699</c:v>
                </c:pt>
                <c:pt idx="1667">
                  <c:v>22.899548685802799</c:v>
                </c:pt>
                <c:pt idx="1668">
                  <c:v>22.913285667617998</c:v>
                </c:pt>
                <c:pt idx="1669">
                  <c:v>22.927022649433098</c:v>
                </c:pt>
                <c:pt idx="1670">
                  <c:v>22.940759631248199</c:v>
                </c:pt>
                <c:pt idx="1671">
                  <c:v>22.954496613063299</c:v>
                </c:pt>
                <c:pt idx="1672">
                  <c:v>22.968233594878399</c:v>
                </c:pt>
                <c:pt idx="1673">
                  <c:v>22.981970576693499</c:v>
                </c:pt>
                <c:pt idx="1674">
                  <c:v>22.995707558508698</c:v>
                </c:pt>
                <c:pt idx="1675">
                  <c:v>23.009444540323798</c:v>
                </c:pt>
                <c:pt idx="1676">
                  <c:v>23.023181522138898</c:v>
                </c:pt>
                <c:pt idx="1677">
                  <c:v>23.036918503953999</c:v>
                </c:pt>
                <c:pt idx="1678">
                  <c:v>23.050655485769099</c:v>
                </c:pt>
                <c:pt idx="1679">
                  <c:v>23.064392467584302</c:v>
                </c:pt>
                <c:pt idx="1680">
                  <c:v>23.078129449399398</c:v>
                </c:pt>
                <c:pt idx="1681">
                  <c:v>23.091866431214498</c:v>
                </c:pt>
                <c:pt idx="1682">
                  <c:v>23.105603413029598</c:v>
                </c:pt>
                <c:pt idx="1683">
                  <c:v>23.119340394844698</c:v>
                </c:pt>
                <c:pt idx="1684">
                  <c:v>23.133077376659902</c:v>
                </c:pt>
                <c:pt idx="1685">
                  <c:v>23.146814358475002</c:v>
                </c:pt>
                <c:pt idx="1686">
                  <c:v>23.160551340290102</c:v>
                </c:pt>
                <c:pt idx="1687">
                  <c:v>23.174288322105198</c:v>
                </c:pt>
                <c:pt idx="1688">
                  <c:v>23.188025303920298</c:v>
                </c:pt>
                <c:pt idx="1689">
                  <c:v>23.201762285735398</c:v>
                </c:pt>
                <c:pt idx="1690">
                  <c:v>23.215499267550602</c:v>
                </c:pt>
                <c:pt idx="1691">
                  <c:v>23.229236249365702</c:v>
                </c:pt>
                <c:pt idx="1692">
                  <c:v>23.242973231180802</c:v>
                </c:pt>
                <c:pt idx="1693">
                  <c:v>23.256710212995898</c:v>
                </c:pt>
                <c:pt idx="1694">
                  <c:v>23.270447194810998</c:v>
                </c:pt>
                <c:pt idx="1695">
                  <c:v>23.284184176626201</c:v>
                </c:pt>
                <c:pt idx="1696">
                  <c:v>23.297921158441302</c:v>
                </c:pt>
                <c:pt idx="1697">
                  <c:v>23.311658140256402</c:v>
                </c:pt>
                <c:pt idx="1698">
                  <c:v>23.325395122071502</c:v>
                </c:pt>
                <c:pt idx="1699">
                  <c:v>23.339132103886602</c:v>
                </c:pt>
                <c:pt idx="1700">
                  <c:v>23.352869085701698</c:v>
                </c:pt>
                <c:pt idx="1701">
                  <c:v>23.366606067516901</c:v>
                </c:pt>
                <c:pt idx="1702">
                  <c:v>23.380343049332001</c:v>
                </c:pt>
                <c:pt idx="1703">
                  <c:v>23.394080031147102</c:v>
                </c:pt>
                <c:pt idx="1704">
                  <c:v>23.407817012962202</c:v>
                </c:pt>
                <c:pt idx="1705">
                  <c:v>23.421553994777302</c:v>
                </c:pt>
                <c:pt idx="1706">
                  <c:v>23.435290976592501</c:v>
                </c:pt>
                <c:pt idx="1707">
                  <c:v>23.449027958407601</c:v>
                </c:pt>
                <c:pt idx="1708">
                  <c:v>23.462764940222701</c:v>
                </c:pt>
                <c:pt idx="1709">
                  <c:v>23.476501922037802</c:v>
                </c:pt>
                <c:pt idx="1710">
                  <c:v>23.490238903852902</c:v>
                </c:pt>
                <c:pt idx="1711">
                  <c:v>23.503975885668101</c:v>
                </c:pt>
                <c:pt idx="1712">
                  <c:v>23.517712867483201</c:v>
                </c:pt>
                <c:pt idx="1713">
                  <c:v>23.531449849298301</c:v>
                </c:pt>
                <c:pt idx="1714">
                  <c:v>23.545186831113401</c:v>
                </c:pt>
                <c:pt idx="1715">
                  <c:v>23.558923812928501</c:v>
                </c:pt>
                <c:pt idx="1716">
                  <c:v>23.572660794743602</c:v>
                </c:pt>
                <c:pt idx="1717">
                  <c:v>23.586397776558801</c:v>
                </c:pt>
                <c:pt idx="1718">
                  <c:v>23.600134758373901</c:v>
                </c:pt>
                <c:pt idx="1719">
                  <c:v>23.613871740189001</c:v>
                </c:pt>
                <c:pt idx="1720">
                  <c:v>23.627608722004101</c:v>
                </c:pt>
                <c:pt idx="1721">
                  <c:v>23.641345703819201</c:v>
                </c:pt>
                <c:pt idx="1722">
                  <c:v>23.655082685634401</c:v>
                </c:pt>
                <c:pt idx="1723">
                  <c:v>23.668819667449501</c:v>
                </c:pt>
                <c:pt idx="1724">
                  <c:v>23.682556649264601</c:v>
                </c:pt>
                <c:pt idx="1725">
                  <c:v>23.696293631079701</c:v>
                </c:pt>
                <c:pt idx="1726">
                  <c:v>23.710030612894801</c:v>
                </c:pt>
                <c:pt idx="1727">
                  <c:v>23.723767594710001</c:v>
                </c:pt>
                <c:pt idx="1728">
                  <c:v>23.737504576525101</c:v>
                </c:pt>
                <c:pt idx="1729">
                  <c:v>23.751241558340201</c:v>
                </c:pt>
                <c:pt idx="1730">
                  <c:v>23.764978540155301</c:v>
                </c:pt>
                <c:pt idx="1731">
                  <c:v>23.778715521970401</c:v>
                </c:pt>
                <c:pt idx="1732">
                  <c:v>23.792452503785501</c:v>
                </c:pt>
                <c:pt idx="1733">
                  <c:v>23.806189485600701</c:v>
                </c:pt>
                <c:pt idx="1734">
                  <c:v>23.819926467415801</c:v>
                </c:pt>
                <c:pt idx="1735">
                  <c:v>23.833663449230901</c:v>
                </c:pt>
                <c:pt idx="1736">
                  <c:v>23.847400431046001</c:v>
                </c:pt>
                <c:pt idx="1737">
                  <c:v>23.861137412861101</c:v>
                </c:pt>
                <c:pt idx="1738">
                  <c:v>23.874874394676301</c:v>
                </c:pt>
                <c:pt idx="1739">
                  <c:v>23.888611376491401</c:v>
                </c:pt>
                <c:pt idx="1740">
                  <c:v>23.902348358306501</c:v>
                </c:pt>
                <c:pt idx="1741">
                  <c:v>23.916085340121601</c:v>
                </c:pt>
                <c:pt idx="1742">
                  <c:v>23.929822321936701</c:v>
                </c:pt>
                <c:pt idx="1743">
                  <c:v>23.943559303751901</c:v>
                </c:pt>
                <c:pt idx="1744">
                  <c:v>23.957296285567001</c:v>
                </c:pt>
                <c:pt idx="1745">
                  <c:v>23.971033267382101</c:v>
                </c:pt>
                <c:pt idx="1746">
                  <c:v>23.984770249197201</c:v>
                </c:pt>
                <c:pt idx="1747">
                  <c:v>23.998507231012301</c:v>
                </c:pt>
                <c:pt idx="1748">
                  <c:v>24.012244212827401</c:v>
                </c:pt>
                <c:pt idx="1749">
                  <c:v>24.025981194642601</c:v>
                </c:pt>
                <c:pt idx="1750">
                  <c:v>24.039718176457701</c:v>
                </c:pt>
                <c:pt idx="1751">
                  <c:v>24.053455158272801</c:v>
                </c:pt>
                <c:pt idx="1752">
                  <c:v>24.067192140087901</c:v>
                </c:pt>
                <c:pt idx="1753">
                  <c:v>24.080929121903001</c:v>
                </c:pt>
                <c:pt idx="1754">
                  <c:v>24.0946661037182</c:v>
                </c:pt>
                <c:pt idx="1755">
                  <c:v>24.1084030855333</c:v>
                </c:pt>
                <c:pt idx="1756">
                  <c:v>24.122140067348401</c:v>
                </c:pt>
                <c:pt idx="1757">
                  <c:v>24.135877049163501</c:v>
                </c:pt>
                <c:pt idx="1758">
                  <c:v>24.149614030978601</c:v>
                </c:pt>
                <c:pt idx="1759">
                  <c:v>24.1633510127938</c:v>
                </c:pt>
                <c:pt idx="1760">
                  <c:v>24.1770879946089</c:v>
                </c:pt>
                <c:pt idx="1761">
                  <c:v>24.190824976424</c:v>
                </c:pt>
                <c:pt idx="1762">
                  <c:v>24.204561958239101</c:v>
                </c:pt>
                <c:pt idx="1763">
                  <c:v>24.218298940054201</c:v>
                </c:pt>
                <c:pt idx="1764">
                  <c:v>24.232035921869301</c:v>
                </c:pt>
                <c:pt idx="1765">
                  <c:v>24.2457729036845</c:v>
                </c:pt>
                <c:pt idx="1766">
                  <c:v>24.2595098854996</c:v>
                </c:pt>
                <c:pt idx="1767">
                  <c:v>24.2732468673147</c:v>
                </c:pt>
                <c:pt idx="1768">
                  <c:v>24.2869838491298</c:v>
                </c:pt>
                <c:pt idx="1769">
                  <c:v>24.300720830944901</c:v>
                </c:pt>
                <c:pt idx="1770">
                  <c:v>24.3144578127601</c:v>
                </c:pt>
                <c:pt idx="1771">
                  <c:v>24.3281947945752</c:v>
                </c:pt>
                <c:pt idx="1772">
                  <c:v>24.3419317763903</c:v>
                </c:pt>
                <c:pt idx="1773">
                  <c:v>24.3556687582054</c:v>
                </c:pt>
                <c:pt idx="1774">
                  <c:v>24.3694057400205</c:v>
                </c:pt>
                <c:pt idx="1775">
                  <c:v>24.3831427218357</c:v>
                </c:pt>
                <c:pt idx="1776">
                  <c:v>24.3968797036508</c:v>
                </c:pt>
                <c:pt idx="1777">
                  <c:v>24.4106166854659</c:v>
                </c:pt>
                <c:pt idx="1778">
                  <c:v>24.424353667281</c:v>
                </c:pt>
                <c:pt idx="1779">
                  <c:v>24.4380906490961</c:v>
                </c:pt>
                <c:pt idx="1780">
                  <c:v>24.4518276309112</c:v>
                </c:pt>
                <c:pt idx="1781">
                  <c:v>24.4655646127264</c:v>
                </c:pt>
                <c:pt idx="1782">
                  <c:v>24.4793015945415</c:v>
                </c:pt>
                <c:pt idx="1783">
                  <c:v>24.4930385763566</c:v>
                </c:pt>
                <c:pt idx="1784">
                  <c:v>24.5067755581717</c:v>
                </c:pt>
                <c:pt idx="1785">
                  <c:v>24.5205125399868</c:v>
                </c:pt>
                <c:pt idx="1786">
                  <c:v>24.534249521802</c:v>
                </c:pt>
                <c:pt idx="1787">
                  <c:v>24.5479865036171</c:v>
                </c:pt>
                <c:pt idx="1788">
                  <c:v>24.5617234854322</c:v>
                </c:pt>
                <c:pt idx="1789">
                  <c:v>24.5754604672473</c:v>
                </c:pt>
                <c:pt idx="1790">
                  <c:v>24.5891974490624</c:v>
                </c:pt>
                <c:pt idx="1791">
                  <c:v>24.6029344308775</c:v>
                </c:pt>
                <c:pt idx="1792">
                  <c:v>24.6166714126927</c:v>
                </c:pt>
                <c:pt idx="1793">
                  <c:v>24.6304083945078</c:v>
                </c:pt>
                <c:pt idx="1794">
                  <c:v>24.6441453763229</c:v>
                </c:pt>
                <c:pt idx="1795">
                  <c:v>24.657882358138</c:v>
                </c:pt>
                <c:pt idx="1796">
                  <c:v>24.6716193399531</c:v>
                </c:pt>
                <c:pt idx="1797">
                  <c:v>24.6853563217683</c:v>
                </c:pt>
                <c:pt idx="1798">
                  <c:v>24.6990933035834</c:v>
                </c:pt>
                <c:pt idx="1799">
                  <c:v>24.7128302853985</c:v>
                </c:pt>
                <c:pt idx="1800">
                  <c:v>24.7265672672136</c:v>
                </c:pt>
                <c:pt idx="1801">
                  <c:v>24.7403042490287</c:v>
                </c:pt>
                <c:pt idx="1802">
                  <c:v>24.7540412308439</c:v>
                </c:pt>
                <c:pt idx="1803">
                  <c:v>24.767778212659</c:v>
                </c:pt>
                <c:pt idx="1804">
                  <c:v>24.7815151944741</c:v>
                </c:pt>
                <c:pt idx="1805">
                  <c:v>24.7952521762892</c:v>
                </c:pt>
                <c:pt idx="1806">
                  <c:v>24.8089891581043</c:v>
                </c:pt>
                <c:pt idx="1807">
                  <c:v>24.8227261399194</c:v>
                </c:pt>
                <c:pt idx="1808">
                  <c:v>24.836463121734599</c:v>
                </c:pt>
                <c:pt idx="1809">
                  <c:v>24.8502001035497</c:v>
                </c:pt>
                <c:pt idx="1810">
                  <c:v>24.8639370853648</c:v>
                </c:pt>
                <c:pt idx="1811">
                  <c:v>24.8776740671799</c:v>
                </c:pt>
                <c:pt idx="1812">
                  <c:v>24.891411048995</c:v>
                </c:pt>
                <c:pt idx="1813">
                  <c:v>24.905148030810199</c:v>
                </c:pt>
                <c:pt idx="1814">
                  <c:v>24.918885012625299</c:v>
                </c:pt>
                <c:pt idx="1815">
                  <c:v>24.9326219944404</c:v>
                </c:pt>
                <c:pt idx="1816">
                  <c:v>24.9463589762555</c:v>
                </c:pt>
                <c:pt idx="1817">
                  <c:v>24.9600959580706</c:v>
                </c:pt>
                <c:pt idx="1818">
                  <c:v>24.973832939885799</c:v>
                </c:pt>
                <c:pt idx="1819">
                  <c:v>24.987569921700899</c:v>
                </c:pt>
                <c:pt idx="1820">
                  <c:v>25.001306903515999</c:v>
                </c:pt>
                <c:pt idx="1821">
                  <c:v>25.015043885331099</c:v>
                </c:pt>
                <c:pt idx="1822">
                  <c:v>25.0287808671462</c:v>
                </c:pt>
                <c:pt idx="1823">
                  <c:v>25.0425178489613</c:v>
                </c:pt>
                <c:pt idx="1824">
                  <c:v>25.056254830776499</c:v>
                </c:pt>
                <c:pt idx="1825">
                  <c:v>25.069991812591599</c:v>
                </c:pt>
                <c:pt idx="1826">
                  <c:v>25.083728794406699</c:v>
                </c:pt>
                <c:pt idx="1827">
                  <c:v>25.097465776221799</c:v>
                </c:pt>
                <c:pt idx="1828">
                  <c:v>25.111202758036899</c:v>
                </c:pt>
                <c:pt idx="1829">
                  <c:v>25.124939739852099</c:v>
                </c:pt>
                <c:pt idx="1830">
                  <c:v>25.138676721667199</c:v>
                </c:pt>
                <c:pt idx="1831">
                  <c:v>25.152413703482299</c:v>
                </c:pt>
                <c:pt idx="1832">
                  <c:v>25.166150685297399</c:v>
                </c:pt>
                <c:pt idx="1833">
                  <c:v>25.179887667112499</c:v>
                </c:pt>
                <c:pt idx="1834">
                  <c:v>25.193624648927699</c:v>
                </c:pt>
                <c:pt idx="1835">
                  <c:v>25.207361630742799</c:v>
                </c:pt>
                <c:pt idx="1836">
                  <c:v>25.221098612557899</c:v>
                </c:pt>
                <c:pt idx="1837">
                  <c:v>25.234835594372999</c:v>
                </c:pt>
                <c:pt idx="1838">
                  <c:v>25.248572576188099</c:v>
                </c:pt>
                <c:pt idx="1839">
                  <c:v>25.262309558003199</c:v>
                </c:pt>
                <c:pt idx="1840">
                  <c:v>25.276046539818399</c:v>
                </c:pt>
                <c:pt idx="1841">
                  <c:v>25.289783521633499</c:v>
                </c:pt>
                <c:pt idx="1842">
                  <c:v>25.303520503448599</c:v>
                </c:pt>
                <c:pt idx="1843">
                  <c:v>25.317257485263699</c:v>
                </c:pt>
                <c:pt idx="1844">
                  <c:v>25.330994467078799</c:v>
                </c:pt>
                <c:pt idx="1845">
                  <c:v>25.344731448893999</c:v>
                </c:pt>
                <c:pt idx="1846">
                  <c:v>25.358468430709099</c:v>
                </c:pt>
                <c:pt idx="1847">
                  <c:v>25.372205412524199</c:v>
                </c:pt>
                <c:pt idx="1848">
                  <c:v>25.385942394339299</c:v>
                </c:pt>
                <c:pt idx="1849">
                  <c:v>25.399679376154399</c:v>
                </c:pt>
                <c:pt idx="1850">
                  <c:v>25.413416357969599</c:v>
                </c:pt>
                <c:pt idx="1851">
                  <c:v>25.427153339784699</c:v>
                </c:pt>
                <c:pt idx="1852">
                  <c:v>25.440890321599799</c:v>
                </c:pt>
                <c:pt idx="1853">
                  <c:v>25.454627303414899</c:v>
                </c:pt>
                <c:pt idx="1854">
                  <c:v>25.468364285229999</c:v>
                </c:pt>
                <c:pt idx="1855">
                  <c:v>25.482101267045099</c:v>
                </c:pt>
                <c:pt idx="1856">
                  <c:v>25.495838248860299</c:v>
                </c:pt>
                <c:pt idx="1857">
                  <c:v>25.509575230675399</c:v>
                </c:pt>
                <c:pt idx="1858">
                  <c:v>25.523312212490499</c:v>
                </c:pt>
                <c:pt idx="1859">
                  <c:v>25.537049194305599</c:v>
                </c:pt>
                <c:pt idx="1860">
                  <c:v>25.550786176120699</c:v>
                </c:pt>
                <c:pt idx="1861">
                  <c:v>25.564523157935898</c:v>
                </c:pt>
                <c:pt idx="1862">
                  <c:v>25.578260139750999</c:v>
                </c:pt>
                <c:pt idx="1863">
                  <c:v>25.591997121566099</c:v>
                </c:pt>
                <c:pt idx="1864">
                  <c:v>25.605734103381199</c:v>
                </c:pt>
                <c:pt idx="1865">
                  <c:v>25.619471085196299</c:v>
                </c:pt>
                <c:pt idx="1866">
                  <c:v>25.633208067011399</c:v>
                </c:pt>
                <c:pt idx="1867">
                  <c:v>25.646945048826598</c:v>
                </c:pt>
                <c:pt idx="1868">
                  <c:v>25.660682030641699</c:v>
                </c:pt>
                <c:pt idx="1869">
                  <c:v>25.674419012456799</c:v>
                </c:pt>
                <c:pt idx="1870">
                  <c:v>25.688155994271899</c:v>
                </c:pt>
                <c:pt idx="1871">
                  <c:v>25.701892976086999</c:v>
                </c:pt>
                <c:pt idx="1872">
                  <c:v>25.715629957902198</c:v>
                </c:pt>
                <c:pt idx="1873">
                  <c:v>25.729366939717298</c:v>
                </c:pt>
                <c:pt idx="1874">
                  <c:v>25.743103921532398</c:v>
                </c:pt>
                <c:pt idx="1875">
                  <c:v>25.756840903347499</c:v>
                </c:pt>
                <c:pt idx="1876">
                  <c:v>25.770577885162599</c:v>
                </c:pt>
                <c:pt idx="1877">
                  <c:v>25.784314866977802</c:v>
                </c:pt>
                <c:pt idx="1878">
                  <c:v>25.798051848792898</c:v>
                </c:pt>
                <c:pt idx="1879">
                  <c:v>25.811788830607998</c:v>
                </c:pt>
                <c:pt idx="1880">
                  <c:v>25.825525812423098</c:v>
                </c:pt>
                <c:pt idx="1881">
                  <c:v>25.839262794238198</c:v>
                </c:pt>
                <c:pt idx="1882">
                  <c:v>25.852999776053299</c:v>
                </c:pt>
                <c:pt idx="1883">
                  <c:v>25.866736757868502</c:v>
                </c:pt>
                <c:pt idx="1884">
                  <c:v>25.880473739683602</c:v>
                </c:pt>
                <c:pt idx="1885">
                  <c:v>25.894210721498698</c:v>
                </c:pt>
                <c:pt idx="1886">
                  <c:v>25.907947703313798</c:v>
                </c:pt>
                <c:pt idx="1887">
                  <c:v>25.921684685128898</c:v>
                </c:pt>
                <c:pt idx="1888">
                  <c:v>25.935421666944102</c:v>
                </c:pt>
                <c:pt idx="1889">
                  <c:v>25.949158648759202</c:v>
                </c:pt>
                <c:pt idx="1890">
                  <c:v>25.962895630574302</c:v>
                </c:pt>
                <c:pt idx="1891">
                  <c:v>25.976632612389398</c:v>
                </c:pt>
                <c:pt idx="1892">
                  <c:v>25.990369594204498</c:v>
                </c:pt>
                <c:pt idx="1893">
                  <c:v>26.004106576019701</c:v>
                </c:pt>
                <c:pt idx="1894">
                  <c:v>26.017843557834802</c:v>
                </c:pt>
                <c:pt idx="1895">
                  <c:v>26.031580539649902</c:v>
                </c:pt>
                <c:pt idx="1896">
                  <c:v>26.045317521465002</c:v>
                </c:pt>
                <c:pt idx="1897">
                  <c:v>26.059054503280102</c:v>
                </c:pt>
                <c:pt idx="1898">
                  <c:v>26.072791485095198</c:v>
                </c:pt>
                <c:pt idx="1899">
                  <c:v>26.086528466910401</c:v>
                </c:pt>
                <c:pt idx="1900">
                  <c:v>26.100265448725501</c:v>
                </c:pt>
                <c:pt idx="1901">
                  <c:v>26.114002430540602</c:v>
                </c:pt>
                <c:pt idx="1902">
                  <c:v>26.127739412355702</c:v>
                </c:pt>
                <c:pt idx="1903">
                  <c:v>26.141476394170802</c:v>
                </c:pt>
                <c:pt idx="1904">
                  <c:v>26.155213375986001</c:v>
                </c:pt>
                <c:pt idx="1905">
                  <c:v>26.168950357801101</c:v>
                </c:pt>
                <c:pt idx="1906">
                  <c:v>26.182687339616201</c:v>
                </c:pt>
                <c:pt idx="1907">
                  <c:v>26.196424321431302</c:v>
                </c:pt>
                <c:pt idx="1908">
                  <c:v>26.210161303246402</c:v>
                </c:pt>
                <c:pt idx="1909">
                  <c:v>26.223898285061601</c:v>
                </c:pt>
                <c:pt idx="1910">
                  <c:v>26.237635266876701</c:v>
                </c:pt>
                <c:pt idx="1911">
                  <c:v>26.251372248691801</c:v>
                </c:pt>
                <c:pt idx="1912">
                  <c:v>26.265109230506901</c:v>
                </c:pt>
                <c:pt idx="1913">
                  <c:v>26.278846212322001</c:v>
                </c:pt>
                <c:pt idx="1914">
                  <c:v>26.292583194137102</c:v>
                </c:pt>
                <c:pt idx="1915">
                  <c:v>26.306320175952301</c:v>
                </c:pt>
                <c:pt idx="1916">
                  <c:v>26.320057157767401</c:v>
                </c:pt>
                <c:pt idx="1917">
                  <c:v>26.333794139582501</c:v>
                </c:pt>
                <c:pt idx="1918">
                  <c:v>26.347531121397601</c:v>
                </c:pt>
                <c:pt idx="1919">
                  <c:v>26.361268103212701</c:v>
                </c:pt>
                <c:pt idx="1920">
                  <c:v>26.375005085027901</c:v>
                </c:pt>
                <c:pt idx="1921">
                  <c:v>26.388742066843001</c:v>
                </c:pt>
                <c:pt idx="1922">
                  <c:v>26.402479048658101</c:v>
                </c:pt>
                <c:pt idx="1923">
                  <c:v>26.416216030473201</c:v>
                </c:pt>
                <c:pt idx="1924">
                  <c:v>26.429953012288301</c:v>
                </c:pt>
                <c:pt idx="1925">
                  <c:v>26.443689994103501</c:v>
                </c:pt>
                <c:pt idx="1926">
                  <c:v>26.457426975918601</c:v>
                </c:pt>
                <c:pt idx="1927">
                  <c:v>26.471163957733701</c:v>
                </c:pt>
                <c:pt idx="1928">
                  <c:v>26.484900939548801</c:v>
                </c:pt>
                <c:pt idx="1929">
                  <c:v>26.498637921363901</c:v>
                </c:pt>
                <c:pt idx="1930">
                  <c:v>26.512374903179001</c:v>
                </c:pt>
                <c:pt idx="1931">
                  <c:v>26.526111884994201</c:v>
                </c:pt>
                <c:pt idx="1932">
                  <c:v>26.539848866809301</c:v>
                </c:pt>
                <c:pt idx="1933">
                  <c:v>26.553585848624401</c:v>
                </c:pt>
                <c:pt idx="1934">
                  <c:v>26.567322830439501</c:v>
                </c:pt>
                <c:pt idx="1935">
                  <c:v>26.581059812254601</c:v>
                </c:pt>
                <c:pt idx="1936">
                  <c:v>26.594796794069801</c:v>
                </c:pt>
                <c:pt idx="1937">
                  <c:v>26.608533775884901</c:v>
                </c:pt>
                <c:pt idx="1938">
                  <c:v>26.622270757700001</c:v>
                </c:pt>
                <c:pt idx="1939">
                  <c:v>26.636007739515101</c:v>
                </c:pt>
                <c:pt idx="1940">
                  <c:v>26.649744721330201</c:v>
                </c:pt>
                <c:pt idx="1941">
                  <c:v>26.663481703145401</c:v>
                </c:pt>
                <c:pt idx="1942">
                  <c:v>26.677218684960501</c:v>
                </c:pt>
                <c:pt idx="1943">
                  <c:v>26.690955666775601</c:v>
                </c:pt>
                <c:pt idx="1944">
                  <c:v>26.704692648590701</c:v>
                </c:pt>
                <c:pt idx="1945">
                  <c:v>26.718429630405801</c:v>
                </c:pt>
                <c:pt idx="1946">
                  <c:v>26.732166612220901</c:v>
                </c:pt>
                <c:pt idx="1947">
                  <c:v>26.745903594036101</c:v>
                </c:pt>
                <c:pt idx="1948">
                  <c:v>26.759640575851201</c:v>
                </c:pt>
                <c:pt idx="1949">
                  <c:v>26.773377557666301</c:v>
                </c:pt>
                <c:pt idx="1950">
                  <c:v>26.787114539481401</c:v>
                </c:pt>
                <c:pt idx="1951">
                  <c:v>26.800851521296501</c:v>
                </c:pt>
                <c:pt idx="1952">
                  <c:v>26.8145885031117</c:v>
                </c:pt>
                <c:pt idx="1953">
                  <c:v>26.8283254849268</c:v>
                </c:pt>
                <c:pt idx="1954">
                  <c:v>26.842062466741901</c:v>
                </c:pt>
                <c:pt idx="1955">
                  <c:v>26.855799448557001</c:v>
                </c:pt>
                <c:pt idx="1956">
                  <c:v>26.869536430372101</c:v>
                </c:pt>
                <c:pt idx="1957">
                  <c:v>26.8832734121873</c:v>
                </c:pt>
                <c:pt idx="1958">
                  <c:v>26.8970103940024</c:v>
                </c:pt>
                <c:pt idx="1959">
                  <c:v>26.9107473758175</c:v>
                </c:pt>
                <c:pt idx="1960">
                  <c:v>26.924484357632601</c:v>
                </c:pt>
                <c:pt idx="1961">
                  <c:v>26.938221339447701</c:v>
                </c:pt>
                <c:pt idx="1962">
                  <c:v>26.951958321262801</c:v>
                </c:pt>
                <c:pt idx="1963">
                  <c:v>26.965695303078</c:v>
                </c:pt>
                <c:pt idx="1964">
                  <c:v>26.9794322848931</c:v>
                </c:pt>
                <c:pt idx="1965">
                  <c:v>26.9931692667082</c:v>
                </c:pt>
                <c:pt idx="1966">
                  <c:v>27.0069062485233</c:v>
                </c:pt>
                <c:pt idx="1967">
                  <c:v>27.020643230338401</c:v>
                </c:pt>
                <c:pt idx="1968">
                  <c:v>27.0343802121536</c:v>
                </c:pt>
                <c:pt idx="1969">
                  <c:v>27.0481171939687</c:v>
                </c:pt>
                <c:pt idx="1970">
                  <c:v>27.0618541757838</c:v>
                </c:pt>
                <c:pt idx="1971">
                  <c:v>27.0755911575989</c:v>
                </c:pt>
                <c:pt idx="1972">
                  <c:v>27.089328139414</c:v>
                </c:pt>
                <c:pt idx="1973">
                  <c:v>27.1030651212291</c:v>
                </c:pt>
                <c:pt idx="1974">
                  <c:v>27.1168021030443</c:v>
                </c:pt>
                <c:pt idx="1975">
                  <c:v>27.1305390848594</c:v>
                </c:pt>
                <c:pt idx="1976">
                  <c:v>27.1442760666745</c:v>
                </c:pt>
                <c:pt idx="1977">
                  <c:v>27.1580130484896</c:v>
                </c:pt>
                <c:pt idx="1978">
                  <c:v>27.1717500303047</c:v>
                </c:pt>
                <c:pt idx="1979">
                  <c:v>27.1854870121199</c:v>
                </c:pt>
                <c:pt idx="1980">
                  <c:v>27.199223993935</c:v>
                </c:pt>
                <c:pt idx="1981">
                  <c:v>27.2129609757501</c:v>
                </c:pt>
                <c:pt idx="1982">
                  <c:v>27.2266979575652</c:v>
                </c:pt>
                <c:pt idx="1983">
                  <c:v>27.2404349393803</c:v>
                </c:pt>
                <c:pt idx="1984">
                  <c:v>27.2541719211955</c:v>
                </c:pt>
                <c:pt idx="1985">
                  <c:v>27.2679089030106</c:v>
                </c:pt>
                <c:pt idx="1986">
                  <c:v>27.2816458848257</c:v>
                </c:pt>
                <c:pt idx="1987">
                  <c:v>27.2953828666408</c:v>
                </c:pt>
                <c:pt idx="1988">
                  <c:v>27.3091198484559</c:v>
                </c:pt>
                <c:pt idx="1989">
                  <c:v>27.322856830271</c:v>
                </c:pt>
                <c:pt idx="1990">
                  <c:v>27.3365938120862</c:v>
                </c:pt>
                <c:pt idx="1991">
                  <c:v>27.3503307939013</c:v>
                </c:pt>
                <c:pt idx="1992">
                  <c:v>27.3640677757164</c:v>
                </c:pt>
                <c:pt idx="1993">
                  <c:v>27.3778047575315</c:v>
                </c:pt>
                <c:pt idx="1994">
                  <c:v>27.3915417393466</c:v>
                </c:pt>
                <c:pt idx="1995">
                  <c:v>27.4052787211618</c:v>
                </c:pt>
                <c:pt idx="1996">
                  <c:v>27.4190157029769</c:v>
                </c:pt>
                <c:pt idx="1997">
                  <c:v>27.432752684792</c:v>
                </c:pt>
                <c:pt idx="1998">
                  <c:v>27.4464896666071</c:v>
                </c:pt>
                <c:pt idx="1999">
                  <c:v>27.4602266484222</c:v>
                </c:pt>
                <c:pt idx="2000">
                  <c:v>27.4739636302374</c:v>
                </c:pt>
                <c:pt idx="2001">
                  <c:v>27.4877006120525</c:v>
                </c:pt>
                <c:pt idx="2002">
                  <c:v>27.5014375938676</c:v>
                </c:pt>
                <c:pt idx="2003">
                  <c:v>27.5151745756827</c:v>
                </c:pt>
                <c:pt idx="2004">
                  <c:v>27.5289115574978</c:v>
                </c:pt>
                <c:pt idx="2005">
                  <c:v>27.5426485393129</c:v>
                </c:pt>
                <c:pt idx="2006">
                  <c:v>27.556385521128099</c:v>
                </c:pt>
                <c:pt idx="2007">
                  <c:v>27.5701225029432</c:v>
                </c:pt>
                <c:pt idx="2008">
                  <c:v>27.5838594847583</c:v>
                </c:pt>
                <c:pt idx="2009">
                  <c:v>27.5975964665734</c:v>
                </c:pt>
                <c:pt idx="2010">
                  <c:v>27.6113334483885</c:v>
                </c:pt>
                <c:pt idx="2011">
                  <c:v>27.625070430203699</c:v>
                </c:pt>
                <c:pt idx="2012">
                  <c:v>27.638807412018799</c:v>
                </c:pt>
                <c:pt idx="2013">
                  <c:v>27.6525443938339</c:v>
                </c:pt>
                <c:pt idx="2014">
                  <c:v>27.666281375649</c:v>
                </c:pt>
                <c:pt idx="2015">
                  <c:v>27.6800183574641</c:v>
                </c:pt>
                <c:pt idx="2016">
                  <c:v>27.6937553392792</c:v>
                </c:pt>
                <c:pt idx="2017">
                  <c:v>27.707492321094399</c:v>
                </c:pt>
                <c:pt idx="2018">
                  <c:v>27.721229302909499</c:v>
                </c:pt>
                <c:pt idx="2019">
                  <c:v>27.734966284724599</c:v>
                </c:pt>
                <c:pt idx="2020">
                  <c:v>27.7487032665397</c:v>
                </c:pt>
                <c:pt idx="2021">
                  <c:v>27.7624402483548</c:v>
                </c:pt>
                <c:pt idx="2022">
                  <c:v>27.776177230169999</c:v>
                </c:pt>
                <c:pt idx="2023">
                  <c:v>27.789914211985099</c:v>
                </c:pt>
                <c:pt idx="2024">
                  <c:v>27.803651193800199</c:v>
                </c:pt>
                <c:pt idx="2025">
                  <c:v>27.817388175615299</c:v>
                </c:pt>
                <c:pt idx="2026">
                  <c:v>27.831125157430399</c:v>
                </c:pt>
                <c:pt idx="2027">
                  <c:v>27.844862139245599</c:v>
                </c:pt>
                <c:pt idx="2028">
                  <c:v>27.858599121060699</c:v>
                </c:pt>
                <c:pt idx="2029">
                  <c:v>27.872336102875799</c:v>
                </c:pt>
                <c:pt idx="2030">
                  <c:v>27.886073084690899</c:v>
                </c:pt>
                <c:pt idx="2031">
                  <c:v>27.899810066505999</c:v>
                </c:pt>
                <c:pt idx="2032">
                  <c:v>27.913547048321099</c:v>
                </c:pt>
                <c:pt idx="2033">
                  <c:v>27.927284030136299</c:v>
                </c:pt>
                <c:pt idx="2034">
                  <c:v>27.941021011951399</c:v>
                </c:pt>
                <c:pt idx="2035">
                  <c:v>27.954757993766499</c:v>
                </c:pt>
                <c:pt idx="2036">
                  <c:v>27.968494975581599</c:v>
                </c:pt>
                <c:pt idx="2037">
                  <c:v>27.982231957396699</c:v>
                </c:pt>
                <c:pt idx="2038">
                  <c:v>27.995968939211899</c:v>
                </c:pt>
                <c:pt idx="2039">
                  <c:v>28.009705921026999</c:v>
                </c:pt>
                <c:pt idx="2040">
                  <c:v>28.023442902842099</c:v>
                </c:pt>
                <c:pt idx="2041">
                  <c:v>28.037179884657199</c:v>
                </c:pt>
                <c:pt idx="2042">
                  <c:v>28.050916866472299</c:v>
                </c:pt>
                <c:pt idx="2043">
                  <c:v>28.064653848287499</c:v>
                </c:pt>
                <c:pt idx="2044">
                  <c:v>28.078390830102599</c:v>
                </c:pt>
                <c:pt idx="2045">
                  <c:v>28.092127811917699</c:v>
                </c:pt>
                <c:pt idx="2046">
                  <c:v>28.105864793732799</c:v>
                </c:pt>
                <c:pt idx="2047">
                  <c:v>28.119601775547899</c:v>
                </c:pt>
                <c:pt idx="2048">
                  <c:v>28.133338757362999</c:v>
                </c:pt>
                <c:pt idx="2049">
                  <c:v>28.147075739178199</c:v>
                </c:pt>
                <c:pt idx="2050">
                  <c:v>28.160812720993299</c:v>
                </c:pt>
                <c:pt idx="2051">
                  <c:v>28.174549702808399</c:v>
                </c:pt>
                <c:pt idx="2052">
                  <c:v>28.188286684623499</c:v>
                </c:pt>
                <c:pt idx="2053">
                  <c:v>28.202023666438599</c:v>
                </c:pt>
                <c:pt idx="2054">
                  <c:v>28.215760648253799</c:v>
                </c:pt>
                <c:pt idx="2055">
                  <c:v>28.229497630068899</c:v>
                </c:pt>
                <c:pt idx="2056">
                  <c:v>28.243234611883999</c:v>
                </c:pt>
                <c:pt idx="2057">
                  <c:v>28.256971593699099</c:v>
                </c:pt>
                <c:pt idx="2058">
                  <c:v>28.270708575514199</c:v>
                </c:pt>
                <c:pt idx="2059">
                  <c:v>28.284445557329398</c:v>
                </c:pt>
                <c:pt idx="2060">
                  <c:v>28.298182539144499</c:v>
                </c:pt>
                <c:pt idx="2061">
                  <c:v>28.311919520959599</c:v>
                </c:pt>
                <c:pt idx="2062">
                  <c:v>28.325656502774699</c:v>
                </c:pt>
                <c:pt idx="2063">
                  <c:v>28.339393484589799</c:v>
                </c:pt>
                <c:pt idx="2064">
                  <c:v>28.353130466404899</c:v>
                </c:pt>
                <c:pt idx="2065">
                  <c:v>28.366867448220098</c:v>
                </c:pt>
                <c:pt idx="2066">
                  <c:v>28.380604430035199</c:v>
                </c:pt>
                <c:pt idx="2067">
                  <c:v>28.394341411850299</c:v>
                </c:pt>
                <c:pt idx="2068">
                  <c:v>28.408078393665399</c:v>
                </c:pt>
                <c:pt idx="2069">
                  <c:v>28.421815375480499</c:v>
                </c:pt>
                <c:pt idx="2070">
                  <c:v>28.435552357295698</c:v>
                </c:pt>
                <c:pt idx="2071">
                  <c:v>28.449289339110798</c:v>
                </c:pt>
                <c:pt idx="2072">
                  <c:v>28.463026320925898</c:v>
                </c:pt>
                <c:pt idx="2073">
                  <c:v>28.476763302740999</c:v>
                </c:pt>
                <c:pt idx="2074">
                  <c:v>28.490500284556099</c:v>
                </c:pt>
                <c:pt idx="2075">
                  <c:v>28.504237266371302</c:v>
                </c:pt>
                <c:pt idx="2076">
                  <c:v>28.517974248186398</c:v>
                </c:pt>
                <c:pt idx="2077">
                  <c:v>28.531711230001498</c:v>
                </c:pt>
                <c:pt idx="2078">
                  <c:v>28.545448211816598</c:v>
                </c:pt>
                <c:pt idx="2079">
                  <c:v>28.559185193631698</c:v>
                </c:pt>
                <c:pt idx="2080">
                  <c:v>28.572922175446799</c:v>
                </c:pt>
                <c:pt idx="2081">
                  <c:v>28.586659157262002</c:v>
                </c:pt>
                <c:pt idx="2082">
                  <c:v>28.600396139077102</c:v>
                </c:pt>
                <c:pt idx="2083">
                  <c:v>28.614133120892198</c:v>
                </c:pt>
                <c:pt idx="2084">
                  <c:v>28.627870102707298</c:v>
                </c:pt>
                <c:pt idx="2085">
                  <c:v>28.641607084522398</c:v>
                </c:pt>
                <c:pt idx="2086">
                  <c:v>28.655344066337602</c:v>
                </c:pt>
                <c:pt idx="2087">
                  <c:v>28.669081048152702</c:v>
                </c:pt>
                <c:pt idx="2088">
                  <c:v>28.682818029967802</c:v>
                </c:pt>
                <c:pt idx="2089">
                  <c:v>28.696555011782898</c:v>
                </c:pt>
                <c:pt idx="2090">
                  <c:v>28.710291993597998</c:v>
                </c:pt>
                <c:pt idx="2091">
                  <c:v>28.724028975413201</c:v>
                </c:pt>
                <c:pt idx="2092">
                  <c:v>28.737765957228302</c:v>
                </c:pt>
                <c:pt idx="2093">
                  <c:v>28.751502939043402</c:v>
                </c:pt>
                <c:pt idx="2094">
                  <c:v>28.765239920858502</c:v>
                </c:pt>
                <c:pt idx="2095">
                  <c:v>28.778976902673602</c:v>
                </c:pt>
                <c:pt idx="2096">
                  <c:v>28.792713884488698</c:v>
                </c:pt>
                <c:pt idx="2097">
                  <c:v>28.806450866303901</c:v>
                </c:pt>
                <c:pt idx="2098">
                  <c:v>28.820187848119001</c:v>
                </c:pt>
                <c:pt idx="2099">
                  <c:v>28.833924829934102</c:v>
                </c:pt>
                <c:pt idx="2100">
                  <c:v>28.847661811749202</c:v>
                </c:pt>
                <c:pt idx="2101">
                  <c:v>28.861398793564302</c:v>
                </c:pt>
                <c:pt idx="2102">
                  <c:v>28.875135775379501</c:v>
                </c:pt>
                <c:pt idx="2103">
                  <c:v>28.888872757194601</c:v>
                </c:pt>
                <c:pt idx="2104">
                  <c:v>28.902609739009701</c:v>
                </c:pt>
                <c:pt idx="2105">
                  <c:v>28.916346720824802</c:v>
                </c:pt>
                <c:pt idx="2106">
                  <c:v>28.930083702639902</c:v>
                </c:pt>
                <c:pt idx="2107">
                  <c:v>28.943820684455101</c:v>
                </c:pt>
                <c:pt idx="2108">
                  <c:v>28.957557666270201</c:v>
                </c:pt>
                <c:pt idx="2109">
                  <c:v>28.971294648085301</c:v>
                </c:pt>
                <c:pt idx="2110">
                  <c:v>28.985031629900401</c:v>
                </c:pt>
                <c:pt idx="2111">
                  <c:v>28.998768611715501</c:v>
                </c:pt>
                <c:pt idx="2112">
                  <c:v>29.012505593530602</c:v>
                </c:pt>
                <c:pt idx="2113">
                  <c:v>29.026242575345801</c:v>
                </c:pt>
                <c:pt idx="2114">
                  <c:v>29.039979557160901</c:v>
                </c:pt>
                <c:pt idx="2115">
                  <c:v>29.053716538976001</c:v>
                </c:pt>
                <c:pt idx="2116">
                  <c:v>29.067453520791101</c:v>
                </c:pt>
                <c:pt idx="2117">
                  <c:v>29.081190502606201</c:v>
                </c:pt>
                <c:pt idx="2118">
                  <c:v>29.094927484421401</c:v>
                </c:pt>
                <c:pt idx="2119">
                  <c:v>29.108664466236501</c:v>
                </c:pt>
                <c:pt idx="2120">
                  <c:v>29.122401448051601</c:v>
                </c:pt>
                <c:pt idx="2121">
                  <c:v>29.136138429866701</c:v>
                </c:pt>
                <c:pt idx="2122">
                  <c:v>29.149875411681801</c:v>
                </c:pt>
                <c:pt idx="2123">
                  <c:v>29.163612393497001</c:v>
                </c:pt>
                <c:pt idx="2124">
                  <c:v>29.177349375312101</c:v>
                </c:pt>
                <c:pt idx="2125">
                  <c:v>29.191086357127201</c:v>
                </c:pt>
                <c:pt idx="2126">
                  <c:v>29.204823338942301</c:v>
                </c:pt>
                <c:pt idx="2127">
                  <c:v>29.218560320757401</c:v>
                </c:pt>
                <c:pt idx="2128">
                  <c:v>29.232297302572501</c:v>
                </c:pt>
                <c:pt idx="2129">
                  <c:v>29.246034284387701</c:v>
                </c:pt>
                <c:pt idx="2130">
                  <c:v>29.259771266202801</c:v>
                </c:pt>
                <c:pt idx="2131">
                  <c:v>29.273508248017901</c:v>
                </c:pt>
                <c:pt idx="2132">
                  <c:v>29.287245229833001</c:v>
                </c:pt>
                <c:pt idx="2133">
                  <c:v>29.300982211648101</c:v>
                </c:pt>
                <c:pt idx="2134">
                  <c:v>29.314719193463301</c:v>
                </c:pt>
                <c:pt idx="2135">
                  <c:v>29.328456175278401</c:v>
                </c:pt>
                <c:pt idx="2136">
                  <c:v>29.342193157093501</c:v>
                </c:pt>
                <c:pt idx="2137">
                  <c:v>29.355930138908601</c:v>
                </c:pt>
                <c:pt idx="2138">
                  <c:v>29.369667120723701</c:v>
                </c:pt>
                <c:pt idx="2139">
                  <c:v>29.383404102538801</c:v>
                </c:pt>
                <c:pt idx="2140">
                  <c:v>29.397141084354001</c:v>
                </c:pt>
                <c:pt idx="2141">
                  <c:v>29.410878066169101</c:v>
                </c:pt>
                <c:pt idx="2142">
                  <c:v>29.424615047984201</c:v>
                </c:pt>
                <c:pt idx="2143">
                  <c:v>29.438352029799301</c:v>
                </c:pt>
                <c:pt idx="2144">
                  <c:v>29.452089011614401</c:v>
                </c:pt>
                <c:pt idx="2145">
                  <c:v>29.465825993429601</c:v>
                </c:pt>
                <c:pt idx="2146">
                  <c:v>29.479562975244701</c:v>
                </c:pt>
                <c:pt idx="2147">
                  <c:v>29.493299957059801</c:v>
                </c:pt>
                <c:pt idx="2148">
                  <c:v>29.507036938874901</c:v>
                </c:pt>
                <c:pt idx="2149">
                  <c:v>29.520773920690001</c:v>
                </c:pt>
                <c:pt idx="2150">
                  <c:v>29.5345109025052</c:v>
                </c:pt>
                <c:pt idx="2151">
                  <c:v>29.5482478843203</c:v>
                </c:pt>
                <c:pt idx="2152">
                  <c:v>29.561984866135401</c:v>
                </c:pt>
                <c:pt idx="2153">
                  <c:v>29.575721847950501</c:v>
                </c:pt>
                <c:pt idx="2154">
                  <c:v>29.589458829765601</c:v>
                </c:pt>
                <c:pt idx="2155">
                  <c:v>29.603195811580701</c:v>
                </c:pt>
                <c:pt idx="2156">
                  <c:v>29.6169327933959</c:v>
                </c:pt>
                <c:pt idx="2157">
                  <c:v>29.630669775211</c:v>
                </c:pt>
                <c:pt idx="2158">
                  <c:v>29.644406757026101</c:v>
                </c:pt>
                <c:pt idx="2159">
                  <c:v>29.658143738841201</c:v>
                </c:pt>
                <c:pt idx="2160">
                  <c:v>29.671880720656301</c:v>
                </c:pt>
                <c:pt idx="2161">
                  <c:v>29.6856177024715</c:v>
                </c:pt>
                <c:pt idx="2162">
                  <c:v>29.6993546842866</c:v>
                </c:pt>
                <c:pt idx="2163">
                  <c:v>29.7130916661017</c:v>
                </c:pt>
                <c:pt idx="2164">
                  <c:v>29.7268286479168</c:v>
                </c:pt>
                <c:pt idx="2165">
                  <c:v>29.740565629731901</c:v>
                </c:pt>
                <c:pt idx="2166">
                  <c:v>29.7543026115471</c:v>
                </c:pt>
                <c:pt idx="2167">
                  <c:v>29.7680395933622</c:v>
                </c:pt>
                <c:pt idx="2168">
                  <c:v>29.7817765751773</c:v>
                </c:pt>
                <c:pt idx="2169">
                  <c:v>29.7955135569924</c:v>
                </c:pt>
                <c:pt idx="2170">
                  <c:v>29.8092505388075</c:v>
                </c:pt>
                <c:pt idx="2171">
                  <c:v>29.8229875206226</c:v>
                </c:pt>
                <c:pt idx="2172">
                  <c:v>29.8367245024378</c:v>
                </c:pt>
                <c:pt idx="2173">
                  <c:v>29.8504614842529</c:v>
                </c:pt>
                <c:pt idx="2174">
                  <c:v>29.864198466068</c:v>
                </c:pt>
                <c:pt idx="2175">
                  <c:v>29.8779354478831</c:v>
                </c:pt>
                <c:pt idx="2176">
                  <c:v>29.8916724296982</c:v>
                </c:pt>
                <c:pt idx="2177">
                  <c:v>29.9054094115134</c:v>
                </c:pt>
                <c:pt idx="2178">
                  <c:v>29.9191463933285</c:v>
                </c:pt>
                <c:pt idx="2179">
                  <c:v>29.9328833751436</c:v>
                </c:pt>
                <c:pt idx="2180">
                  <c:v>29.9466203569587</c:v>
                </c:pt>
                <c:pt idx="2181">
                  <c:v>29.9603573387738</c:v>
                </c:pt>
                <c:pt idx="2182">
                  <c:v>29.974094320589</c:v>
                </c:pt>
                <c:pt idx="2183">
                  <c:v>29.9878313024041</c:v>
                </c:pt>
                <c:pt idx="2184">
                  <c:v>30.0015682842192</c:v>
                </c:pt>
                <c:pt idx="2185">
                  <c:v>30.0153052660343</c:v>
                </c:pt>
                <c:pt idx="2186">
                  <c:v>30.0290422478494</c:v>
                </c:pt>
                <c:pt idx="2187">
                  <c:v>30.0427792296645</c:v>
                </c:pt>
                <c:pt idx="2188">
                  <c:v>30.0565162114797</c:v>
                </c:pt>
                <c:pt idx="2189">
                  <c:v>30.0702531932948</c:v>
                </c:pt>
                <c:pt idx="2190">
                  <c:v>30.0839901751099</c:v>
                </c:pt>
                <c:pt idx="2191">
                  <c:v>30.097727156925</c:v>
                </c:pt>
                <c:pt idx="2192">
                  <c:v>30.1114641387401</c:v>
                </c:pt>
                <c:pt idx="2193">
                  <c:v>30.1252011205553</c:v>
                </c:pt>
                <c:pt idx="2194">
                  <c:v>30.1389381023704</c:v>
                </c:pt>
                <c:pt idx="2195">
                  <c:v>30.1526750841855</c:v>
                </c:pt>
                <c:pt idx="2196">
                  <c:v>30.1664120660006</c:v>
                </c:pt>
                <c:pt idx="2197">
                  <c:v>30.1801490478157</c:v>
                </c:pt>
                <c:pt idx="2198">
                  <c:v>30.1938860296308</c:v>
                </c:pt>
                <c:pt idx="2199">
                  <c:v>30.207623011446</c:v>
                </c:pt>
                <c:pt idx="2200">
                  <c:v>30.2213599932611</c:v>
                </c:pt>
                <c:pt idx="2201">
                  <c:v>30.2350969750762</c:v>
                </c:pt>
                <c:pt idx="2202">
                  <c:v>30.2488339568913</c:v>
                </c:pt>
                <c:pt idx="2203">
                  <c:v>30.2625709387064</c:v>
                </c:pt>
                <c:pt idx="2204">
                  <c:v>30.276307920521599</c:v>
                </c:pt>
                <c:pt idx="2205">
                  <c:v>30.2900449023367</c:v>
                </c:pt>
                <c:pt idx="2206">
                  <c:v>30.3037818841518</c:v>
                </c:pt>
                <c:pt idx="2207">
                  <c:v>30.3175188659669</c:v>
                </c:pt>
                <c:pt idx="2208">
                  <c:v>30.331255847782</c:v>
                </c:pt>
                <c:pt idx="2209">
                  <c:v>30.344992829597199</c:v>
                </c:pt>
                <c:pt idx="2210">
                  <c:v>30.358729811412299</c:v>
                </c:pt>
                <c:pt idx="2211">
                  <c:v>30.3724667932274</c:v>
                </c:pt>
                <c:pt idx="2212">
                  <c:v>30.3862037750425</c:v>
                </c:pt>
                <c:pt idx="2213">
                  <c:v>30.3999407568576</c:v>
                </c:pt>
                <c:pt idx="2214">
                  <c:v>30.4136777386727</c:v>
                </c:pt>
                <c:pt idx="2215">
                  <c:v>30.427414720487899</c:v>
                </c:pt>
                <c:pt idx="2216">
                  <c:v>30.441151702302999</c:v>
                </c:pt>
                <c:pt idx="2217">
                  <c:v>30.454888684118099</c:v>
                </c:pt>
                <c:pt idx="2218">
                  <c:v>30.4686256659332</c:v>
                </c:pt>
                <c:pt idx="2219">
                  <c:v>30.4823626477483</c:v>
                </c:pt>
                <c:pt idx="2220">
                  <c:v>30.496099629563499</c:v>
                </c:pt>
                <c:pt idx="2221">
                  <c:v>30.509836611378599</c:v>
                </c:pt>
                <c:pt idx="2222">
                  <c:v>30.523573593193699</c:v>
                </c:pt>
                <c:pt idx="2223">
                  <c:v>30.537310575008799</c:v>
                </c:pt>
                <c:pt idx="2224">
                  <c:v>30.551047556823899</c:v>
                </c:pt>
                <c:pt idx="2225">
                  <c:v>30.564784538639099</c:v>
                </c:pt>
                <c:pt idx="2226">
                  <c:v>30.578521520454199</c:v>
                </c:pt>
                <c:pt idx="2227">
                  <c:v>30.592258502269299</c:v>
                </c:pt>
                <c:pt idx="2228">
                  <c:v>30.605995484084399</c:v>
                </c:pt>
                <c:pt idx="2229">
                  <c:v>30.619732465899499</c:v>
                </c:pt>
                <c:pt idx="2230">
                  <c:v>30.633469447714599</c:v>
                </c:pt>
                <c:pt idx="2231">
                  <c:v>30.647206429529799</c:v>
                </c:pt>
                <c:pt idx="2232">
                  <c:v>30.660943411344899</c:v>
                </c:pt>
                <c:pt idx="2233">
                  <c:v>30.674680393159999</c:v>
                </c:pt>
                <c:pt idx="2234">
                  <c:v>30.688417374975099</c:v>
                </c:pt>
                <c:pt idx="2235">
                  <c:v>30.702154356790199</c:v>
                </c:pt>
                <c:pt idx="2236">
                  <c:v>30.715891338605399</c:v>
                </c:pt>
                <c:pt idx="2237">
                  <c:v>30.729628320420499</c:v>
                </c:pt>
                <c:pt idx="2238">
                  <c:v>30.743365302235599</c:v>
                </c:pt>
                <c:pt idx="2239">
                  <c:v>30.757102284050699</c:v>
                </c:pt>
                <c:pt idx="2240">
                  <c:v>30.770839265865799</c:v>
                </c:pt>
                <c:pt idx="2241">
                  <c:v>30.784576247680999</c:v>
                </c:pt>
                <c:pt idx="2242">
                  <c:v>30.798313229496099</c:v>
                </c:pt>
                <c:pt idx="2243">
                  <c:v>30.812050211311199</c:v>
                </c:pt>
                <c:pt idx="2244">
                  <c:v>30.825787193126299</c:v>
                </c:pt>
                <c:pt idx="2245">
                  <c:v>30.839524174941399</c:v>
                </c:pt>
                <c:pt idx="2246">
                  <c:v>30.853261156756499</c:v>
                </c:pt>
                <c:pt idx="2247">
                  <c:v>30.866998138571699</c:v>
                </c:pt>
                <c:pt idx="2248">
                  <c:v>30.880735120386799</c:v>
                </c:pt>
                <c:pt idx="2249">
                  <c:v>30.894472102201899</c:v>
                </c:pt>
                <c:pt idx="2250">
                  <c:v>30.908209084016999</c:v>
                </c:pt>
                <c:pt idx="2251">
                  <c:v>30.921946065832099</c:v>
                </c:pt>
                <c:pt idx="2252">
                  <c:v>30.935683047647299</c:v>
                </c:pt>
                <c:pt idx="2253">
                  <c:v>30.949420029462399</c:v>
                </c:pt>
                <c:pt idx="2254">
                  <c:v>30.963157011277499</c:v>
                </c:pt>
                <c:pt idx="2255">
                  <c:v>30.976893993092599</c:v>
                </c:pt>
                <c:pt idx="2256">
                  <c:v>30.990630974907699</c:v>
                </c:pt>
                <c:pt idx="2257">
                  <c:v>31.004367956722898</c:v>
                </c:pt>
                <c:pt idx="2258">
                  <c:v>31.018104938537999</c:v>
                </c:pt>
                <c:pt idx="2259">
                  <c:v>31.031841920353099</c:v>
                </c:pt>
                <c:pt idx="2260">
                  <c:v>31.045578902168199</c:v>
                </c:pt>
                <c:pt idx="2261">
                  <c:v>31.059315883983299</c:v>
                </c:pt>
                <c:pt idx="2262">
                  <c:v>31.073052865798399</c:v>
                </c:pt>
                <c:pt idx="2263">
                  <c:v>31.086789847613598</c:v>
                </c:pt>
                <c:pt idx="2264">
                  <c:v>31.100526829428699</c:v>
                </c:pt>
                <c:pt idx="2265">
                  <c:v>31.114263811243799</c:v>
                </c:pt>
                <c:pt idx="2266">
                  <c:v>31.128000793058899</c:v>
                </c:pt>
                <c:pt idx="2267">
                  <c:v>31.141737774873999</c:v>
                </c:pt>
                <c:pt idx="2268">
                  <c:v>31.155474756689198</c:v>
                </c:pt>
                <c:pt idx="2269">
                  <c:v>31.169211738504298</c:v>
                </c:pt>
                <c:pt idx="2270">
                  <c:v>31.182948720319398</c:v>
                </c:pt>
                <c:pt idx="2271">
                  <c:v>31.196685702134499</c:v>
                </c:pt>
                <c:pt idx="2272">
                  <c:v>31.210422683949599</c:v>
                </c:pt>
                <c:pt idx="2273">
                  <c:v>31.224159665764802</c:v>
                </c:pt>
                <c:pt idx="2274">
                  <c:v>31.237896647579898</c:v>
                </c:pt>
                <c:pt idx="2275">
                  <c:v>31.251633629394998</c:v>
                </c:pt>
                <c:pt idx="2276">
                  <c:v>31.265370611210098</c:v>
                </c:pt>
                <c:pt idx="2277">
                  <c:v>31.279107593025198</c:v>
                </c:pt>
                <c:pt idx="2278">
                  <c:v>31.292844574840299</c:v>
                </c:pt>
                <c:pt idx="2279">
                  <c:v>31.306581556655502</c:v>
                </c:pt>
                <c:pt idx="2280">
                  <c:v>31.320318538470602</c:v>
                </c:pt>
                <c:pt idx="2281">
                  <c:v>31.334055520285698</c:v>
                </c:pt>
                <c:pt idx="2282">
                  <c:v>31.347792502100798</c:v>
                </c:pt>
                <c:pt idx="2283">
                  <c:v>31.361529483915898</c:v>
                </c:pt>
                <c:pt idx="2284">
                  <c:v>31.375266465731102</c:v>
                </c:pt>
                <c:pt idx="2285">
                  <c:v>31.389003447546202</c:v>
                </c:pt>
                <c:pt idx="2286">
                  <c:v>31.402740429361302</c:v>
                </c:pt>
                <c:pt idx="2287">
                  <c:v>31.416477411176398</c:v>
                </c:pt>
                <c:pt idx="2288">
                  <c:v>31.430214392991498</c:v>
                </c:pt>
                <c:pt idx="2289">
                  <c:v>31.443951374806598</c:v>
                </c:pt>
                <c:pt idx="2290">
                  <c:v>31.457688356621802</c:v>
                </c:pt>
                <c:pt idx="2291">
                  <c:v>31.471425338436902</c:v>
                </c:pt>
                <c:pt idx="2292">
                  <c:v>31.485162320252002</c:v>
                </c:pt>
                <c:pt idx="2293">
                  <c:v>31.498899302067102</c:v>
                </c:pt>
                <c:pt idx="2294">
                  <c:v>31.512636283882198</c:v>
                </c:pt>
                <c:pt idx="2295">
                  <c:v>31.526373265697401</c:v>
                </c:pt>
                <c:pt idx="2296">
                  <c:v>31.540110247512501</c:v>
                </c:pt>
                <c:pt idx="2297">
                  <c:v>31.553847229327602</c:v>
                </c:pt>
                <c:pt idx="2298">
                  <c:v>31.567584211142702</c:v>
                </c:pt>
                <c:pt idx="2299">
                  <c:v>31.581321192957802</c:v>
                </c:pt>
                <c:pt idx="2300">
                  <c:v>31.595058174773001</c:v>
                </c:pt>
                <c:pt idx="2301">
                  <c:v>31.608795156588101</c:v>
                </c:pt>
                <c:pt idx="2302">
                  <c:v>31.622532138403201</c:v>
                </c:pt>
                <c:pt idx="2303">
                  <c:v>31.636269120218302</c:v>
                </c:pt>
                <c:pt idx="2304">
                  <c:v>31.650006102033402</c:v>
                </c:pt>
                <c:pt idx="2305">
                  <c:v>31.663743083848502</c:v>
                </c:pt>
                <c:pt idx="2306">
                  <c:v>31.677480065663701</c:v>
                </c:pt>
                <c:pt idx="2307">
                  <c:v>31.691217047478801</c:v>
                </c:pt>
                <c:pt idx="2308">
                  <c:v>31.704954029293901</c:v>
                </c:pt>
                <c:pt idx="2309">
                  <c:v>31.718691011109001</c:v>
                </c:pt>
                <c:pt idx="2310">
                  <c:v>31.732427992924102</c:v>
                </c:pt>
                <c:pt idx="2311">
                  <c:v>31.746164974739301</c:v>
                </c:pt>
                <c:pt idx="2312">
                  <c:v>31.759901956554401</c:v>
                </c:pt>
                <c:pt idx="2313">
                  <c:v>31.773638938369501</c:v>
                </c:pt>
                <c:pt idx="2314">
                  <c:v>31.787375920184601</c:v>
                </c:pt>
                <c:pt idx="2315">
                  <c:v>31.801112901999701</c:v>
                </c:pt>
                <c:pt idx="2316">
                  <c:v>31.814849883814901</c:v>
                </c:pt>
                <c:pt idx="2317">
                  <c:v>31.828586865630001</c:v>
                </c:pt>
                <c:pt idx="2318">
                  <c:v>31.842323847445101</c:v>
                </c:pt>
                <c:pt idx="2319">
                  <c:v>31.856060829260201</c:v>
                </c:pt>
                <c:pt idx="2320">
                  <c:v>31.869797811075301</c:v>
                </c:pt>
                <c:pt idx="2321">
                  <c:v>31.883534792890401</c:v>
                </c:pt>
                <c:pt idx="2322">
                  <c:v>31.897271774705601</c:v>
                </c:pt>
                <c:pt idx="2323">
                  <c:v>31.911008756520701</c:v>
                </c:pt>
                <c:pt idx="2324">
                  <c:v>31.924745738335801</c:v>
                </c:pt>
                <c:pt idx="2325">
                  <c:v>31.938482720150901</c:v>
                </c:pt>
                <c:pt idx="2326">
                  <c:v>31.952219701966001</c:v>
                </c:pt>
                <c:pt idx="2327">
                  <c:v>31.965956683781201</c:v>
                </c:pt>
                <c:pt idx="2328">
                  <c:v>31.979693665596301</c:v>
                </c:pt>
                <c:pt idx="2329">
                  <c:v>31.993430647411401</c:v>
                </c:pt>
                <c:pt idx="2330">
                  <c:v>32.007167629226501</c:v>
                </c:pt>
                <c:pt idx="2331">
                  <c:v>32.020904611041601</c:v>
                </c:pt>
                <c:pt idx="2332">
                  <c:v>32.034641592856801</c:v>
                </c:pt>
                <c:pt idx="2333">
                  <c:v>32.048378574671901</c:v>
                </c:pt>
                <c:pt idx="2334">
                  <c:v>32.062115556487001</c:v>
                </c:pt>
                <c:pt idx="2335">
                  <c:v>32.075852538302101</c:v>
                </c:pt>
                <c:pt idx="2336">
                  <c:v>32.089589520117201</c:v>
                </c:pt>
                <c:pt idx="2337">
                  <c:v>32.103326501932301</c:v>
                </c:pt>
                <c:pt idx="2338">
                  <c:v>32.117063483747501</c:v>
                </c:pt>
                <c:pt idx="2339">
                  <c:v>32.130800465562601</c:v>
                </c:pt>
                <c:pt idx="2340">
                  <c:v>32.144537447377701</c:v>
                </c:pt>
                <c:pt idx="2341">
                  <c:v>32.158274429192801</c:v>
                </c:pt>
                <c:pt idx="2342">
                  <c:v>32.172011411007901</c:v>
                </c:pt>
                <c:pt idx="2343">
                  <c:v>32.185748392823101</c:v>
                </c:pt>
                <c:pt idx="2344">
                  <c:v>32.199485374638201</c:v>
                </c:pt>
                <c:pt idx="2345">
                  <c:v>32.213222356453301</c:v>
                </c:pt>
                <c:pt idx="2346">
                  <c:v>32.226959338268401</c:v>
                </c:pt>
                <c:pt idx="2347">
                  <c:v>32.240696320083501</c:v>
                </c:pt>
                <c:pt idx="2348">
                  <c:v>32.2544333018987</c:v>
                </c:pt>
                <c:pt idx="2349">
                  <c:v>32.2681702837138</c:v>
                </c:pt>
                <c:pt idx="2350">
                  <c:v>32.281907265528901</c:v>
                </c:pt>
                <c:pt idx="2351">
                  <c:v>32.295644247344001</c:v>
                </c:pt>
                <c:pt idx="2352">
                  <c:v>32.309381229159101</c:v>
                </c:pt>
                <c:pt idx="2353">
                  <c:v>32.323118210974201</c:v>
                </c:pt>
                <c:pt idx="2354">
                  <c:v>32.3368551927894</c:v>
                </c:pt>
                <c:pt idx="2355">
                  <c:v>32.3505921746045</c:v>
                </c:pt>
                <c:pt idx="2356">
                  <c:v>32.364329156419601</c:v>
                </c:pt>
                <c:pt idx="2357">
                  <c:v>32.378066138234701</c:v>
                </c:pt>
                <c:pt idx="2358">
                  <c:v>32.391803120049801</c:v>
                </c:pt>
                <c:pt idx="2359">
                  <c:v>32.405540101865</c:v>
                </c:pt>
                <c:pt idx="2360">
                  <c:v>32.4192770836801</c:v>
                </c:pt>
                <c:pt idx="2361">
                  <c:v>32.4330140654952</c:v>
                </c:pt>
                <c:pt idx="2362">
                  <c:v>32.4467510473103</c:v>
                </c:pt>
                <c:pt idx="2363">
                  <c:v>32.460488029125401</c:v>
                </c:pt>
                <c:pt idx="2364">
                  <c:v>32.4742250109406</c:v>
                </c:pt>
                <c:pt idx="2365">
                  <c:v>32.4879619927557</c:v>
                </c:pt>
                <c:pt idx="2366">
                  <c:v>32.5016989745708</c:v>
                </c:pt>
                <c:pt idx="2367">
                  <c:v>32.5154359563859</c:v>
                </c:pt>
                <c:pt idx="2368">
                  <c:v>32.529172938201</c:v>
                </c:pt>
                <c:pt idx="2369">
                  <c:v>32.542909920016101</c:v>
                </c:pt>
                <c:pt idx="2370">
                  <c:v>32.5566469018313</c:v>
                </c:pt>
                <c:pt idx="2371">
                  <c:v>32.5703838836464</c:v>
                </c:pt>
                <c:pt idx="2372">
                  <c:v>32.5841208654615</c:v>
                </c:pt>
                <c:pt idx="2373">
                  <c:v>32.5978578472766</c:v>
                </c:pt>
                <c:pt idx="2374">
                  <c:v>32.6115948290917</c:v>
                </c:pt>
                <c:pt idx="2375">
                  <c:v>32.6253318109069</c:v>
                </c:pt>
                <c:pt idx="2376">
                  <c:v>32.639068792722</c:v>
                </c:pt>
                <c:pt idx="2377">
                  <c:v>32.6528057745371</c:v>
                </c:pt>
                <c:pt idx="2378">
                  <c:v>32.6665427563522</c:v>
                </c:pt>
                <c:pt idx="2379">
                  <c:v>32.6802797381673</c:v>
                </c:pt>
                <c:pt idx="2380">
                  <c:v>32.6940167199825</c:v>
                </c:pt>
                <c:pt idx="2381">
                  <c:v>32.7077537017976</c:v>
                </c:pt>
                <c:pt idx="2382">
                  <c:v>32.7214906836127</c:v>
                </c:pt>
                <c:pt idx="2383">
                  <c:v>32.7352276654278</c:v>
                </c:pt>
                <c:pt idx="2384">
                  <c:v>32.7489646472429</c:v>
                </c:pt>
                <c:pt idx="2385">
                  <c:v>32.762701629058</c:v>
                </c:pt>
                <c:pt idx="2386">
                  <c:v>32.7764386108732</c:v>
                </c:pt>
                <c:pt idx="2387">
                  <c:v>32.7901755926883</c:v>
                </c:pt>
                <c:pt idx="2388">
                  <c:v>32.8039125745034</c:v>
                </c:pt>
                <c:pt idx="2389">
                  <c:v>32.8176495563185</c:v>
                </c:pt>
                <c:pt idx="2390">
                  <c:v>32.8313865381336</c:v>
                </c:pt>
                <c:pt idx="2391">
                  <c:v>32.8451235199488</c:v>
                </c:pt>
                <c:pt idx="2392">
                  <c:v>32.8588605017639</c:v>
                </c:pt>
                <c:pt idx="2393">
                  <c:v>32.872597483579</c:v>
                </c:pt>
                <c:pt idx="2394">
                  <c:v>32.8863344653941</c:v>
                </c:pt>
                <c:pt idx="2395">
                  <c:v>32.9000714472092</c:v>
                </c:pt>
                <c:pt idx="2396">
                  <c:v>32.9138084290243</c:v>
                </c:pt>
                <c:pt idx="2397">
                  <c:v>32.9275454108395</c:v>
                </c:pt>
                <c:pt idx="2398">
                  <c:v>32.9412823926546</c:v>
                </c:pt>
                <c:pt idx="2399">
                  <c:v>32.9550193744697</c:v>
                </c:pt>
                <c:pt idx="2400">
                  <c:v>32.9687563562848</c:v>
                </c:pt>
                <c:pt idx="2401">
                  <c:v>32.9824933380999</c:v>
                </c:pt>
                <c:pt idx="2402">
                  <c:v>32.996230319915099</c:v>
                </c:pt>
                <c:pt idx="2403">
                  <c:v>33.0099673017302</c:v>
                </c:pt>
                <c:pt idx="2404">
                  <c:v>33.0237042835453</c:v>
                </c:pt>
                <c:pt idx="2405">
                  <c:v>33.0374412653604</c:v>
                </c:pt>
                <c:pt idx="2406">
                  <c:v>33.0511782471755</c:v>
                </c:pt>
                <c:pt idx="2407">
                  <c:v>33.064915228990699</c:v>
                </c:pt>
                <c:pt idx="2408">
                  <c:v>33.078652210805799</c:v>
                </c:pt>
                <c:pt idx="2409">
                  <c:v>33.0923891926209</c:v>
                </c:pt>
                <c:pt idx="2410">
                  <c:v>33.106126174436</c:v>
                </c:pt>
                <c:pt idx="2411">
                  <c:v>33.1198631562511</c:v>
                </c:pt>
                <c:pt idx="2412">
                  <c:v>33.1336001380662</c:v>
                </c:pt>
                <c:pt idx="2413">
                  <c:v>33.147337119881399</c:v>
                </c:pt>
                <c:pt idx="2414">
                  <c:v>33.161074101696499</c:v>
                </c:pt>
                <c:pt idx="2415">
                  <c:v>33.174811083511599</c:v>
                </c:pt>
                <c:pt idx="2416">
                  <c:v>33.1885480653267</c:v>
                </c:pt>
                <c:pt idx="2417">
                  <c:v>33.2022850471418</c:v>
                </c:pt>
                <c:pt idx="2418">
                  <c:v>33.216022028956999</c:v>
                </c:pt>
                <c:pt idx="2419">
                  <c:v>33.229759010772099</c:v>
                </c:pt>
                <c:pt idx="2420">
                  <c:v>33.243495992587199</c:v>
                </c:pt>
                <c:pt idx="2421">
                  <c:v>33.257232974402299</c:v>
                </c:pt>
                <c:pt idx="2422">
                  <c:v>33.270969956217399</c:v>
                </c:pt>
                <c:pt idx="2423">
                  <c:v>33.2847069380325</c:v>
                </c:pt>
                <c:pt idx="2424">
                  <c:v>33.298443919847699</c:v>
                </c:pt>
                <c:pt idx="2425">
                  <c:v>33.312180901662799</c:v>
                </c:pt>
                <c:pt idx="2426">
                  <c:v>33.325917883477899</c:v>
                </c:pt>
                <c:pt idx="2427">
                  <c:v>33.339654865292999</c:v>
                </c:pt>
                <c:pt idx="2428">
                  <c:v>33.353391847108099</c:v>
                </c:pt>
                <c:pt idx="2429">
                  <c:v>33.367128828923299</c:v>
                </c:pt>
                <c:pt idx="2430">
                  <c:v>33.380865810738399</c:v>
                </c:pt>
                <c:pt idx="2431">
                  <c:v>33.394602792553499</c:v>
                </c:pt>
                <c:pt idx="2432">
                  <c:v>33.408339774368599</c:v>
                </c:pt>
                <c:pt idx="2433">
                  <c:v>33.422076756183699</c:v>
                </c:pt>
                <c:pt idx="2434">
                  <c:v>33.435813737998899</c:v>
                </c:pt>
                <c:pt idx="2435">
                  <c:v>33.449550719813999</c:v>
                </c:pt>
                <c:pt idx="2436">
                  <c:v>33.463287701629099</c:v>
                </c:pt>
                <c:pt idx="2437">
                  <c:v>33.477024683444199</c:v>
                </c:pt>
                <c:pt idx="2438">
                  <c:v>33.490761665259299</c:v>
                </c:pt>
                <c:pt idx="2439">
                  <c:v>33.504498647074399</c:v>
                </c:pt>
                <c:pt idx="2440">
                  <c:v>33.518235628889599</c:v>
                </c:pt>
                <c:pt idx="2441">
                  <c:v>33.531972610704699</c:v>
                </c:pt>
                <c:pt idx="2442">
                  <c:v>33.545709592519799</c:v>
                </c:pt>
                <c:pt idx="2443">
                  <c:v>33.559446574334899</c:v>
                </c:pt>
                <c:pt idx="2444">
                  <c:v>33.573183556149999</c:v>
                </c:pt>
                <c:pt idx="2445">
                  <c:v>33.586920537965199</c:v>
                </c:pt>
                <c:pt idx="2446">
                  <c:v>33.600657519780299</c:v>
                </c:pt>
                <c:pt idx="2447">
                  <c:v>33.614394501595399</c:v>
                </c:pt>
                <c:pt idx="2448">
                  <c:v>33.628131483410499</c:v>
                </c:pt>
                <c:pt idx="2449">
                  <c:v>33.641868465225599</c:v>
                </c:pt>
                <c:pt idx="2450">
                  <c:v>33.655605447040799</c:v>
                </c:pt>
                <c:pt idx="2451">
                  <c:v>33.669342428855899</c:v>
                </c:pt>
                <c:pt idx="2452">
                  <c:v>33.683079410670999</c:v>
                </c:pt>
                <c:pt idx="2453">
                  <c:v>33.696816392486099</c:v>
                </c:pt>
                <c:pt idx="2454">
                  <c:v>33.710553374301199</c:v>
                </c:pt>
                <c:pt idx="2455">
                  <c:v>33.724290356116299</c:v>
                </c:pt>
                <c:pt idx="2456">
                  <c:v>33.738027337931499</c:v>
                </c:pt>
                <c:pt idx="2457">
                  <c:v>33.751764319746599</c:v>
                </c:pt>
                <c:pt idx="2458">
                  <c:v>33.765501301561699</c:v>
                </c:pt>
                <c:pt idx="2459">
                  <c:v>33.779238283376799</c:v>
                </c:pt>
                <c:pt idx="2460">
                  <c:v>33.792975265191899</c:v>
                </c:pt>
                <c:pt idx="2461">
                  <c:v>33.806712247007098</c:v>
                </c:pt>
                <c:pt idx="2462">
                  <c:v>33.820449228822199</c:v>
                </c:pt>
                <c:pt idx="2463">
                  <c:v>33.834186210637299</c:v>
                </c:pt>
                <c:pt idx="2464">
                  <c:v>33.847923192452399</c:v>
                </c:pt>
                <c:pt idx="2465">
                  <c:v>33.861660174267499</c:v>
                </c:pt>
                <c:pt idx="2466">
                  <c:v>33.875397156082698</c:v>
                </c:pt>
                <c:pt idx="2467">
                  <c:v>33.889134137897798</c:v>
                </c:pt>
                <c:pt idx="2468">
                  <c:v>33.902871119712898</c:v>
                </c:pt>
                <c:pt idx="2469">
                  <c:v>33.916608101527999</c:v>
                </c:pt>
                <c:pt idx="2470">
                  <c:v>33.930345083343099</c:v>
                </c:pt>
                <c:pt idx="2471">
                  <c:v>33.944082065158199</c:v>
                </c:pt>
                <c:pt idx="2472">
                  <c:v>33.957819046973398</c:v>
                </c:pt>
                <c:pt idx="2473">
                  <c:v>33.971556028788498</c:v>
                </c:pt>
                <c:pt idx="2474">
                  <c:v>33.985293010603598</c:v>
                </c:pt>
                <c:pt idx="2475">
                  <c:v>33.999029992418698</c:v>
                </c:pt>
                <c:pt idx="2476">
                  <c:v>34.012766974233799</c:v>
                </c:pt>
                <c:pt idx="2477">
                  <c:v>34.026503956048998</c:v>
                </c:pt>
                <c:pt idx="2478">
                  <c:v>34.040240937864098</c:v>
                </c:pt>
                <c:pt idx="2479">
                  <c:v>34.053977919679198</c:v>
                </c:pt>
                <c:pt idx="2480">
                  <c:v>34.067714901494298</c:v>
                </c:pt>
                <c:pt idx="2481">
                  <c:v>34.081451883309398</c:v>
                </c:pt>
                <c:pt idx="2482">
                  <c:v>34.095188865124598</c:v>
                </c:pt>
                <c:pt idx="2483">
                  <c:v>34.108925846939698</c:v>
                </c:pt>
                <c:pt idx="2484">
                  <c:v>34.122662828754798</c:v>
                </c:pt>
                <c:pt idx="2485">
                  <c:v>34.136399810569898</c:v>
                </c:pt>
                <c:pt idx="2486">
                  <c:v>34.150136792384998</c:v>
                </c:pt>
                <c:pt idx="2487">
                  <c:v>34.163873774200098</c:v>
                </c:pt>
                <c:pt idx="2488">
                  <c:v>34.177610756015298</c:v>
                </c:pt>
                <c:pt idx="2489">
                  <c:v>34.191347737830398</c:v>
                </c:pt>
                <c:pt idx="2490">
                  <c:v>34.205084719645498</c:v>
                </c:pt>
                <c:pt idx="2491">
                  <c:v>34.218821701460598</c:v>
                </c:pt>
                <c:pt idx="2492">
                  <c:v>34.232558683275698</c:v>
                </c:pt>
                <c:pt idx="2493">
                  <c:v>34.246295665090898</c:v>
                </c:pt>
                <c:pt idx="2494">
                  <c:v>34.260032646905998</c:v>
                </c:pt>
                <c:pt idx="2495">
                  <c:v>34.273769628721098</c:v>
                </c:pt>
                <c:pt idx="2496">
                  <c:v>34.287506610536198</c:v>
                </c:pt>
                <c:pt idx="2497">
                  <c:v>34.301243592351298</c:v>
                </c:pt>
                <c:pt idx="2498">
                  <c:v>34.314980574166498</c:v>
                </c:pt>
                <c:pt idx="2499">
                  <c:v>34.328717555981598</c:v>
                </c:pt>
                <c:pt idx="2500">
                  <c:v>34.342454537796698</c:v>
                </c:pt>
                <c:pt idx="2501">
                  <c:v>34.356191519611798</c:v>
                </c:pt>
                <c:pt idx="2502">
                  <c:v>34.369928501426898</c:v>
                </c:pt>
                <c:pt idx="2503">
                  <c:v>34.383665483241998</c:v>
                </c:pt>
                <c:pt idx="2504">
                  <c:v>34.397402465057198</c:v>
                </c:pt>
                <c:pt idx="2505">
                  <c:v>34.411139446872298</c:v>
                </c:pt>
                <c:pt idx="2506">
                  <c:v>34.424876428687398</c:v>
                </c:pt>
                <c:pt idx="2507">
                  <c:v>34.438613410502498</c:v>
                </c:pt>
                <c:pt idx="2508">
                  <c:v>34.452350392317598</c:v>
                </c:pt>
                <c:pt idx="2509">
                  <c:v>34.466087374132798</c:v>
                </c:pt>
                <c:pt idx="2510">
                  <c:v>34.479824355947898</c:v>
                </c:pt>
                <c:pt idx="2511">
                  <c:v>34.493561337762998</c:v>
                </c:pt>
                <c:pt idx="2512">
                  <c:v>34.507298319578098</c:v>
                </c:pt>
                <c:pt idx="2513">
                  <c:v>34.521035301393198</c:v>
                </c:pt>
                <c:pt idx="2514">
                  <c:v>34.534772283208397</c:v>
                </c:pt>
                <c:pt idx="2515">
                  <c:v>34.548509265023498</c:v>
                </c:pt>
                <c:pt idx="2516">
                  <c:v>34.562246246838598</c:v>
                </c:pt>
                <c:pt idx="2517">
                  <c:v>34.575983228653698</c:v>
                </c:pt>
                <c:pt idx="2518">
                  <c:v>34.589720210468798</c:v>
                </c:pt>
                <c:pt idx="2519">
                  <c:v>34.603457192283898</c:v>
                </c:pt>
                <c:pt idx="2520">
                  <c:v>34.617194174099097</c:v>
                </c:pt>
                <c:pt idx="2521">
                  <c:v>34.630931155914197</c:v>
                </c:pt>
                <c:pt idx="2522">
                  <c:v>34.644668137729298</c:v>
                </c:pt>
                <c:pt idx="2523">
                  <c:v>34.658405119544398</c:v>
                </c:pt>
                <c:pt idx="2524">
                  <c:v>34.672142101359498</c:v>
                </c:pt>
                <c:pt idx="2525">
                  <c:v>34.685879083174697</c:v>
                </c:pt>
                <c:pt idx="2526">
                  <c:v>34.699616064989797</c:v>
                </c:pt>
                <c:pt idx="2527">
                  <c:v>34.713353046804897</c:v>
                </c:pt>
                <c:pt idx="2528">
                  <c:v>34.727090028619997</c:v>
                </c:pt>
                <c:pt idx="2529">
                  <c:v>34.740827010435098</c:v>
                </c:pt>
                <c:pt idx="2530">
                  <c:v>34.754563992250198</c:v>
                </c:pt>
                <c:pt idx="2531">
                  <c:v>34.768300974065397</c:v>
                </c:pt>
                <c:pt idx="2532">
                  <c:v>34.782037955880497</c:v>
                </c:pt>
                <c:pt idx="2533">
                  <c:v>34.795774937695597</c:v>
                </c:pt>
                <c:pt idx="2534">
                  <c:v>34.809511919510697</c:v>
                </c:pt>
                <c:pt idx="2535">
                  <c:v>34.823248901325798</c:v>
                </c:pt>
                <c:pt idx="2536">
                  <c:v>34.836985883140997</c:v>
                </c:pt>
                <c:pt idx="2537">
                  <c:v>34.850722864956097</c:v>
                </c:pt>
                <c:pt idx="2538">
                  <c:v>34.864459846771197</c:v>
                </c:pt>
                <c:pt idx="2539">
                  <c:v>34.878196828586297</c:v>
                </c:pt>
                <c:pt idx="2540">
                  <c:v>34.891933810401397</c:v>
                </c:pt>
                <c:pt idx="2541">
                  <c:v>34.905670792216597</c:v>
                </c:pt>
                <c:pt idx="2542">
                  <c:v>34.919407774031697</c:v>
                </c:pt>
                <c:pt idx="2543">
                  <c:v>34.933144755846797</c:v>
                </c:pt>
                <c:pt idx="2544">
                  <c:v>34.946881737661897</c:v>
                </c:pt>
                <c:pt idx="2545">
                  <c:v>34.960618719476997</c:v>
                </c:pt>
                <c:pt idx="2546">
                  <c:v>34.974355701292097</c:v>
                </c:pt>
                <c:pt idx="2547">
                  <c:v>34.988092683107297</c:v>
                </c:pt>
                <c:pt idx="2548">
                  <c:v>35.001829664922397</c:v>
                </c:pt>
                <c:pt idx="2549">
                  <c:v>35.015566646737497</c:v>
                </c:pt>
                <c:pt idx="2550">
                  <c:v>35.029303628552597</c:v>
                </c:pt>
                <c:pt idx="2551">
                  <c:v>35.043040610367697</c:v>
                </c:pt>
                <c:pt idx="2552">
                  <c:v>35.056777592182897</c:v>
                </c:pt>
                <c:pt idx="2553">
                  <c:v>35.070514573997997</c:v>
                </c:pt>
                <c:pt idx="2554">
                  <c:v>35.084251555813097</c:v>
                </c:pt>
                <c:pt idx="2555">
                  <c:v>35.097988537628197</c:v>
                </c:pt>
                <c:pt idx="2556">
                  <c:v>35.111725519443297</c:v>
                </c:pt>
                <c:pt idx="2557">
                  <c:v>35.125462501258497</c:v>
                </c:pt>
                <c:pt idx="2558">
                  <c:v>35.139199483073597</c:v>
                </c:pt>
                <c:pt idx="2559">
                  <c:v>35.152936464888697</c:v>
                </c:pt>
                <c:pt idx="2560">
                  <c:v>35.166673446703797</c:v>
                </c:pt>
                <c:pt idx="2561">
                  <c:v>35.180410428518897</c:v>
                </c:pt>
                <c:pt idx="2562">
                  <c:v>35.194147410333997</c:v>
                </c:pt>
                <c:pt idx="2563">
                  <c:v>35.207884392149197</c:v>
                </c:pt>
                <c:pt idx="2564">
                  <c:v>35.221621373964297</c:v>
                </c:pt>
                <c:pt idx="2565">
                  <c:v>35.235358355779397</c:v>
                </c:pt>
                <c:pt idx="2566">
                  <c:v>35.249095337594497</c:v>
                </c:pt>
                <c:pt idx="2567">
                  <c:v>35.262832319409597</c:v>
                </c:pt>
                <c:pt idx="2568">
                  <c:v>35.276569301224797</c:v>
                </c:pt>
                <c:pt idx="2569">
                  <c:v>35.290306283039897</c:v>
                </c:pt>
                <c:pt idx="2570">
                  <c:v>35.304043264854997</c:v>
                </c:pt>
                <c:pt idx="2571">
                  <c:v>35.317780246670097</c:v>
                </c:pt>
                <c:pt idx="2572">
                  <c:v>35.331517228485197</c:v>
                </c:pt>
                <c:pt idx="2573">
                  <c:v>35.345254210300403</c:v>
                </c:pt>
                <c:pt idx="2574">
                  <c:v>35.358991192115496</c:v>
                </c:pt>
                <c:pt idx="2575">
                  <c:v>35.372728173930597</c:v>
                </c:pt>
                <c:pt idx="2576">
                  <c:v>35.386465155745697</c:v>
                </c:pt>
                <c:pt idx="2577">
                  <c:v>35.400202137560797</c:v>
                </c:pt>
                <c:pt idx="2578">
                  <c:v>35.413939119375897</c:v>
                </c:pt>
                <c:pt idx="2579">
                  <c:v>35.427676101191103</c:v>
                </c:pt>
                <c:pt idx="2580">
                  <c:v>35.441413083006204</c:v>
                </c:pt>
                <c:pt idx="2581">
                  <c:v>35.455150064821296</c:v>
                </c:pt>
                <c:pt idx="2582">
                  <c:v>35.468887046636397</c:v>
                </c:pt>
                <c:pt idx="2583">
                  <c:v>35.482624028451497</c:v>
                </c:pt>
                <c:pt idx="2584">
                  <c:v>35.496361010266703</c:v>
                </c:pt>
                <c:pt idx="2585">
                  <c:v>35.510097992081803</c:v>
                </c:pt>
                <c:pt idx="2586">
                  <c:v>35.523834973896903</c:v>
                </c:pt>
                <c:pt idx="2587">
                  <c:v>35.537571955711996</c:v>
                </c:pt>
                <c:pt idx="2588">
                  <c:v>35.551308937527097</c:v>
                </c:pt>
                <c:pt idx="2589">
                  <c:v>35.565045919342303</c:v>
                </c:pt>
                <c:pt idx="2590">
                  <c:v>35.578782901157403</c:v>
                </c:pt>
                <c:pt idx="2591">
                  <c:v>35.592519882972503</c:v>
                </c:pt>
                <c:pt idx="2592">
                  <c:v>35.606256864787603</c:v>
                </c:pt>
                <c:pt idx="2593">
                  <c:v>35.619993846602704</c:v>
                </c:pt>
                <c:pt idx="2594">
                  <c:v>35.633730828417796</c:v>
                </c:pt>
                <c:pt idx="2595">
                  <c:v>35.647467810233003</c:v>
                </c:pt>
                <c:pt idx="2596">
                  <c:v>35.661204792048103</c:v>
                </c:pt>
                <c:pt idx="2597">
                  <c:v>35.674941773863203</c:v>
                </c:pt>
                <c:pt idx="2598">
                  <c:v>35.688678755678303</c:v>
                </c:pt>
                <c:pt idx="2599">
                  <c:v>35.702415737493403</c:v>
                </c:pt>
                <c:pt idx="2600">
                  <c:v>35.716152719308603</c:v>
                </c:pt>
                <c:pt idx="2601">
                  <c:v>35.729889701123703</c:v>
                </c:pt>
                <c:pt idx="2602">
                  <c:v>35.743626682938803</c:v>
                </c:pt>
                <c:pt idx="2603">
                  <c:v>35.757363664753903</c:v>
                </c:pt>
                <c:pt idx="2604">
                  <c:v>35.771100646569003</c:v>
                </c:pt>
                <c:pt idx="2605">
                  <c:v>35.784837628384203</c:v>
                </c:pt>
                <c:pt idx="2606">
                  <c:v>35.798574610199303</c:v>
                </c:pt>
                <c:pt idx="2607">
                  <c:v>35.812311592014403</c:v>
                </c:pt>
                <c:pt idx="2608">
                  <c:v>35.826048573829503</c:v>
                </c:pt>
                <c:pt idx="2609">
                  <c:v>35.839785555644603</c:v>
                </c:pt>
                <c:pt idx="2610">
                  <c:v>35.853522537459703</c:v>
                </c:pt>
                <c:pt idx="2611">
                  <c:v>35.867259519274903</c:v>
                </c:pt>
                <c:pt idx="2612">
                  <c:v>35.880996501090003</c:v>
                </c:pt>
                <c:pt idx="2613">
                  <c:v>35.894733482905103</c:v>
                </c:pt>
                <c:pt idx="2614">
                  <c:v>35.908470464720203</c:v>
                </c:pt>
                <c:pt idx="2615">
                  <c:v>35.922207446535303</c:v>
                </c:pt>
                <c:pt idx="2616">
                  <c:v>35.935944428350503</c:v>
                </c:pt>
                <c:pt idx="2617">
                  <c:v>35.949681410165603</c:v>
                </c:pt>
                <c:pt idx="2618">
                  <c:v>35.963418391980703</c:v>
                </c:pt>
                <c:pt idx="2619">
                  <c:v>35.977155373795803</c:v>
                </c:pt>
                <c:pt idx="2620">
                  <c:v>35.990892355610903</c:v>
                </c:pt>
                <c:pt idx="2621">
                  <c:v>36.004629337426103</c:v>
                </c:pt>
                <c:pt idx="2622">
                  <c:v>36.018366319241203</c:v>
                </c:pt>
                <c:pt idx="2623">
                  <c:v>36.032103301056303</c:v>
                </c:pt>
                <c:pt idx="2624">
                  <c:v>36.045840282871403</c:v>
                </c:pt>
                <c:pt idx="2625">
                  <c:v>36.059577264686503</c:v>
                </c:pt>
                <c:pt idx="2626">
                  <c:v>36.073314246501603</c:v>
                </c:pt>
                <c:pt idx="2627">
                  <c:v>36.087051228316803</c:v>
                </c:pt>
                <c:pt idx="2628">
                  <c:v>36.100788210131903</c:v>
                </c:pt>
                <c:pt idx="2629">
                  <c:v>36.114525191947003</c:v>
                </c:pt>
                <c:pt idx="2630">
                  <c:v>36.128262173762103</c:v>
                </c:pt>
                <c:pt idx="2631">
                  <c:v>36.141999155577203</c:v>
                </c:pt>
                <c:pt idx="2632">
                  <c:v>36.155736137392402</c:v>
                </c:pt>
                <c:pt idx="2633">
                  <c:v>36.169473119207503</c:v>
                </c:pt>
                <c:pt idx="2634">
                  <c:v>36.183210101022603</c:v>
                </c:pt>
                <c:pt idx="2635">
                  <c:v>36.196947082837703</c:v>
                </c:pt>
                <c:pt idx="2636">
                  <c:v>36.210684064652803</c:v>
                </c:pt>
                <c:pt idx="2637">
                  <c:v>36.224421046468002</c:v>
                </c:pt>
                <c:pt idx="2638">
                  <c:v>36.238158028283102</c:v>
                </c:pt>
                <c:pt idx="2639">
                  <c:v>36.251895010098202</c:v>
                </c:pt>
                <c:pt idx="2640">
                  <c:v>36.265631991913303</c:v>
                </c:pt>
                <c:pt idx="2641">
                  <c:v>36.279368973728403</c:v>
                </c:pt>
                <c:pt idx="2642">
                  <c:v>36.293105955543503</c:v>
                </c:pt>
                <c:pt idx="2643">
                  <c:v>36.306842937358702</c:v>
                </c:pt>
                <c:pt idx="2644">
                  <c:v>36.320579919173802</c:v>
                </c:pt>
                <c:pt idx="2645">
                  <c:v>36.334316900988902</c:v>
                </c:pt>
                <c:pt idx="2646">
                  <c:v>36.348053882804003</c:v>
                </c:pt>
                <c:pt idx="2647">
                  <c:v>36.361790864619103</c:v>
                </c:pt>
                <c:pt idx="2648">
                  <c:v>36.375527846434302</c:v>
                </c:pt>
                <c:pt idx="2649">
                  <c:v>36.389264828249402</c:v>
                </c:pt>
                <c:pt idx="2650">
                  <c:v>36.403001810064502</c:v>
                </c:pt>
                <c:pt idx="2651">
                  <c:v>36.416738791879602</c:v>
                </c:pt>
                <c:pt idx="2652">
                  <c:v>36.430475773694702</c:v>
                </c:pt>
                <c:pt idx="2653">
                  <c:v>36.444212755509803</c:v>
                </c:pt>
                <c:pt idx="2654">
                  <c:v>36.457949737325002</c:v>
                </c:pt>
                <c:pt idx="2655">
                  <c:v>36.471686719140102</c:v>
                </c:pt>
                <c:pt idx="2656">
                  <c:v>36.485423700955202</c:v>
                </c:pt>
                <c:pt idx="2657">
                  <c:v>36.499160682770302</c:v>
                </c:pt>
                <c:pt idx="2658">
                  <c:v>36.512897664585402</c:v>
                </c:pt>
                <c:pt idx="2659">
                  <c:v>36.526634646400602</c:v>
                </c:pt>
                <c:pt idx="2660">
                  <c:v>36.540371628215702</c:v>
                </c:pt>
                <c:pt idx="2661">
                  <c:v>36.554108610030802</c:v>
                </c:pt>
                <c:pt idx="2662">
                  <c:v>36.567845591845902</c:v>
                </c:pt>
                <c:pt idx="2663">
                  <c:v>36.581582573661002</c:v>
                </c:pt>
                <c:pt idx="2664">
                  <c:v>36.595319555476202</c:v>
                </c:pt>
                <c:pt idx="2665">
                  <c:v>36.609056537291302</c:v>
                </c:pt>
                <c:pt idx="2666">
                  <c:v>36.622793519106402</c:v>
                </c:pt>
                <c:pt idx="2667">
                  <c:v>36.636530500921502</c:v>
                </c:pt>
                <c:pt idx="2668">
                  <c:v>36.650267482736602</c:v>
                </c:pt>
                <c:pt idx="2669">
                  <c:v>36.664004464551702</c:v>
                </c:pt>
                <c:pt idx="2670">
                  <c:v>36.677741446366902</c:v>
                </c:pt>
                <c:pt idx="2671">
                  <c:v>36.691478428182002</c:v>
                </c:pt>
                <c:pt idx="2672">
                  <c:v>36.705215409997102</c:v>
                </c:pt>
                <c:pt idx="2673">
                  <c:v>36.718952391812202</c:v>
                </c:pt>
                <c:pt idx="2674">
                  <c:v>36.732689373627302</c:v>
                </c:pt>
                <c:pt idx="2675">
                  <c:v>36.746426355442502</c:v>
                </c:pt>
                <c:pt idx="2676">
                  <c:v>36.760163337257602</c:v>
                </c:pt>
                <c:pt idx="2677">
                  <c:v>36.773900319072702</c:v>
                </c:pt>
                <c:pt idx="2678">
                  <c:v>36.787637300887802</c:v>
                </c:pt>
                <c:pt idx="2679">
                  <c:v>36.801374282702902</c:v>
                </c:pt>
                <c:pt idx="2680">
                  <c:v>36.815111264518102</c:v>
                </c:pt>
                <c:pt idx="2681">
                  <c:v>36.828848246333202</c:v>
                </c:pt>
                <c:pt idx="2682">
                  <c:v>36.842585228148302</c:v>
                </c:pt>
                <c:pt idx="2683">
                  <c:v>36.856322209963402</c:v>
                </c:pt>
                <c:pt idx="2684">
                  <c:v>36.870059191778502</c:v>
                </c:pt>
                <c:pt idx="2685">
                  <c:v>36.883796173593602</c:v>
                </c:pt>
                <c:pt idx="2686">
                  <c:v>36.897533155408802</c:v>
                </c:pt>
                <c:pt idx="2687">
                  <c:v>36.911270137223902</c:v>
                </c:pt>
                <c:pt idx="2688">
                  <c:v>36.925007119039002</c:v>
                </c:pt>
                <c:pt idx="2689">
                  <c:v>36.938744100854102</c:v>
                </c:pt>
                <c:pt idx="2690">
                  <c:v>36.952481082669202</c:v>
                </c:pt>
                <c:pt idx="2691">
                  <c:v>36.966218064484401</c:v>
                </c:pt>
                <c:pt idx="2692">
                  <c:v>36.979955046299501</c:v>
                </c:pt>
                <c:pt idx="2693">
                  <c:v>36.993692028114602</c:v>
                </c:pt>
                <c:pt idx="2694">
                  <c:v>37.007429009929702</c:v>
                </c:pt>
                <c:pt idx="2695">
                  <c:v>37.021165991744802</c:v>
                </c:pt>
                <c:pt idx="2696">
                  <c:v>37.034902973560001</c:v>
                </c:pt>
                <c:pt idx="2697">
                  <c:v>37.048639955375101</c:v>
                </c:pt>
                <c:pt idx="2698">
                  <c:v>37.062376937190201</c:v>
                </c:pt>
                <c:pt idx="2699">
                  <c:v>37.076113919005302</c:v>
                </c:pt>
                <c:pt idx="2700">
                  <c:v>37.089850900820402</c:v>
                </c:pt>
                <c:pt idx="2701">
                  <c:v>37.103587882635502</c:v>
                </c:pt>
                <c:pt idx="2702">
                  <c:v>37.117324864450701</c:v>
                </c:pt>
                <c:pt idx="2703">
                  <c:v>37.131061846265801</c:v>
                </c:pt>
                <c:pt idx="2704">
                  <c:v>37.144798828080901</c:v>
                </c:pt>
                <c:pt idx="2705">
                  <c:v>37.158535809896001</c:v>
                </c:pt>
                <c:pt idx="2706">
                  <c:v>37.172272791711102</c:v>
                </c:pt>
                <c:pt idx="2707">
                  <c:v>37.186009773526301</c:v>
                </c:pt>
                <c:pt idx="2708">
                  <c:v>37.199746755341401</c:v>
                </c:pt>
                <c:pt idx="2709">
                  <c:v>37.213483737156501</c:v>
                </c:pt>
                <c:pt idx="2710">
                  <c:v>37.227220718971601</c:v>
                </c:pt>
                <c:pt idx="2711">
                  <c:v>37.240957700786701</c:v>
                </c:pt>
                <c:pt idx="2712">
                  <c:v>37.254694682601901</c:v>
                </c:pt>
                <c:pt idx="2713">
                  <c:v>37.268431664417001</c:v>
                </c:pt>
                <c:pt idx="2714">
                  <c:v>37.282168646232101</c:v>
                </c:pt>
                <c:pt idx="2715">
                  <c:v>37.295905628047201</c:v>
                </c:pt>
                <c:pt idx="2716">
                  <c:v>37.309642609862301</c:v>
                </c:pt>
                <c:pt idx="2717">
                  <c:v>37.323379591677401</c:v>
                </c:pt>
                <c:pt idx="2718">
                  <c:v>37.337116573492601</c:v>
                </c:pt>
                <c:pt idx="2719">
                  <c:v>37.350853555307701</c:v>
                </c:pt>
                <c:pt idx="2720">
                  <c:v>37.364590537122801</c:v>
                </c:pt>
                <c:pt idx="2721">
                  <c:v>37.378327518937901</c:v>
                </c:pt>
                <c:pt idx="2722">
                  <c:v>37.392064500753001</c:v>
                </c:pt>
                <c:pt idx="2723">
                  <c:v>37.405801482568201</c:v>
                </c:pt>
                <c:pt idx="2724">
                  <c:v>37.419538464383301</c:v>
                </c:pt>
                <c:pt idx="2725">
                  <c:v>37.433275446198401</c:v>
                </c:pt>
                <c:pt idx="2726">
                  <c:v>37.447012428013501</c:v>
                </c:pt>
                <c:pt idx="2727">
                  <c:v>37.460749409828601</c:v>
                </c:pt>
                <c:pt idx="2728">
                  <c:v>37.474486391643801</c:v>
                </c:pt>
                <c:pt idx="2729">
                  <c:v>37.488223373458901</c:v>
                </c:pt>
                <c:pt idx="2730">
                  <c:v>37.501960355274001</c:v>
                </c:pt>
                <c:pt idx="2731">
                  <c:v>37.515697337089101</c:v>
                </c:pt>
                <c:pt idx="2732">
                  <c:v>37.529434318904201</c:v>
                </c:pt>
                <c:pt idx="2733">
                  <c:v>37.543171300719301</c:v>
                </c:pt>
                <c:pt idx="2734">
                  <c:v>37.556908282534501</c:v>
                </c:pt>
                <c:pt idx="2735">
                  <c:v>37.570645264349601</c:v>
                </c:pt>
                <c:pt idx="2736">
                  <c:v>37.584382246164701</c:v>
                </c:pt>
                <c:pt idx="2737">
                  <c:v>37.598119227979801</c:v>
                </c:pt>
                <c:pt idx="2738">
                  <c:v>37.611856209794901</c:v>
                </c:pt>
                <c:pt idx="2739">
                  <c:v>37.625593191610101</c:v>
                </c:pt>
                <c:pt idx="2740">
                  <c:v>37.639330173425201</c:v>
                </c:pt>
                <c:pt idx="2741">
                  <c:v>37.653067155240301</c:v>
                </c:pt>
                <c:pt idx="2742">
                  <c:v>37.666804137055401</c:v>
                </c:pt>
                <c:pt idx="2743">
                  <c:v>37.680541118870501</c:v>
                </c:pt>
                <c:pt idx="2744">
                  <c:v>37.6942781006857</c:v>
                </c:pt>
                <c:pt idx="2745">
                  <c:v>37.7080150825008</c:v>
                </c:pt>
                <c:pt idx="2746">
                  <c:v>37.721752064315901</c:v>
                </c:pt>
                <c:pt idx="2747">
                  <c:v>37.735489046131001</c:v>
                </c:pt>
                <c:pt idx="2748">
                  <c:v>37.749226027946101</c:v>
                </c:pt>
                <c:pt idx="2749">
                  <c:v>37.762963009761201</c:v>
                </c:pt>
                <c:pt idx="2750">
                  <c:v>37.7766999915764</c:v>
                </c:pt>
                <c:pt idx="2751">
                  <c:v>37.7904369733915</c:v>
                </c:pt>
                <c:pt idx="2752">
                  <c:v>37.804173955206601</c:v>
                </c:pt>
                <c:pt idx="2753">
                  <c:v>37.817910937021701</c:v>
                </c:pt>
                <c:pt idx="2754">
                  <c:v>37.831647918836801</c:v>
                </c:pt>
                <c:pt idx="2755">
                  <c:v>37.845384900652</c:v>
                </c:pt>
                <c:pt idx="2756">
                  <c:v>37.8591218824671</c:v>
                </c:pt>
                <c:pt idx="2757">
                  <c:v>37.8728588642822</c:v>
                </c:pt>
                <c:pt idx="2758">
                  <c:v>37.8865958460973</c:v>
                </c:pt>
                <c:pt idx="2759">
                  <c:v>37.900332827912401</c:v>
                </c:pt>
                <c:pt idx="2760">
                  <c:v>37.914069809727501</c:v>
                </c:pt>
                <c:pt idx="2761">
                  <c:v>37.9278067915427</c:v>
                </c:pt>
                <c:pt idx="2762">
                  <c:v>37.9415437733578</c:v>
                </c:pt>
                <c:pt idx="2763">
                  <c:v>37.9552807551729</c:v>
                </c:pt>
                <c:pt idx="2764">
                  <c:v>37.969017736988</c:v>
                </c:pt>
                <c:pt idx="2765">
                  <c:v>37.982754718803101</c:v>
                </c:pt>
                <c:pt idx="2766">
                  <c:v>37.9964917006183</c:v>
                </c:pt>
                <c:pt idx="2767">
                  <c:v>38.0102286824334</c:v>
                </c:pt>
                <c:pt idx="2768">
                  <c:v>38.0239656642485</c:v>
                </c:pt>
                <c:pt idx="2769">
                  <c:v>38.0377026460636</c:v>
                </c:pt>
                <c:pt idx="2770">
                  <c:v>38.0514396278787</c:v>
                </c:pt>
                <c:pt idx="2771">
                  <c:v>38.0651766096939</c:v>
                </c:pt>
                <c:pt idx="2772">
                  <c:v>38.078913591509</c:v>
                </c:pt>
                <c:pt idx="2773">
                  <c:v>38.0926505733241</c:v>
                </c:pt>
                <c:pt idx="2774">
                  <c:v>38.1063875551392</c:v>
                </c:pt>
                <c:pt idx="2775">
                  <c:v>38.1201245369543</c:v>
                </c:pt>
                <c:pt idx="2776">
                  <c:v>38.1338615187694</c:v>
                </c:pt>
                <c:pt idx="2777">
                  <c:v>38.1475985005846</c:v>
                </c:pt>
                <c:pt idx="2778">
                  <c:v>38.1613354823997</c:v>
                </c:pt>
                <c:pt idx="2779">
                  <c:v>38.1750724642148</c:v>
                </c:pt>
                <c:pt idx="2780">
                  <c:v>38.1888094460299</c:v>
                </c:pt>
                <c:pt idx="2781">
                  <c:v>38.202546427845</c:v>
                </c:pt>
                <c:pt idx="2782">
                  <c:v>38.2162834096602</c:v>
                </c:pt>
                <c:pt idx="2783">
                  <c:v>38.2300203914753</c:v>
                </c:pt>
                <c:pt idx="2784">
                  <c:v>38.2437573732904</c:v>
                </c:pt>
                <c:pt idx="2785">
                  <c:v>38.2574943551055</c:v>
                </c:pt>
                <c:pt idx="2786">
                  <c:v>38.2712313369206</c:v>
                </c:pt>
                <c:pt idx="2787">
                  <c:v>38.2849683187357</c:v>
                </c:pt>
                <c:pt idx="2788">
                  <c:v>38.2987053005509</c:v>
                </c:pt>
                <c:pt idx="2789">
                  <c:v>38.312442282366</c:v>
                </c:pt>
                <c:pt idx="2790">
                  <c:v>38.3261792641811</c:v>
                </c:pt>
                <c:pt idx="2791">
                  <c:v>38.3399162459962</c:v>
                </c:pt>
                <c:pt idx="2792">
                  <c:v>38.3536532278113</c:v>
                </c:pt>
                <c:pt idx="2793">
                  <c:v>38.3673902096265</c:v>
                </c:pt>
                <c:pt idx="2794">
                  <c:v>38.3811271914416</c:v>
                </c:pt>
                <c:pt idx="2795">
                  <c:v>38.3948641732567</c:v>
                </c:pt>
                <c:pt idx="2796">
                  <c:v>38.4086011550718</c:v>
                </c:pt>
                <c:pt idx="2797">
                  <c:v>38.4223381368869</c:v>
                </c:pt>
                <c:pt idx="2798">
                  <c:v>38.436075118702099</c:v>
                </c:pt>
                <c:pt idx="2799">
                  <c:v>38.4498121005172</c:v>
                </c:pt>
                <c:pt idx="2800">
                  <c:v>38.4635490823323</c:v>
                </c:pt>
                <c:pt idx="2801">
                  <c:v>38.4772860641474</c:v>
                </c:pt>
                <c:pt idx="2802">
                  <c:v>38.4910230459625</c:v>
                </c:pt>
                <c:pt idx="2803">
                  <c:v>38.5047600277776</c:v>
                </c:pt>
                <c:pt idx="2804">
                  <c:v>38.518497009592799</c:v>
                </c:pt>
                <c:pt idx="2805">
                  <c:v>38.5322339914079</c:v>
                </c:pt>
                <c:pt idx="2806">
                  <c:v>38.545970973223</c:v>
                </c:pt>
                <c:pt idx="2807">
                  <c:v>38.5597079550381</c:v>
                </c:pt>
                <c:pt idx="2808">
                  <c:v>38.5734449368532</c:v>
                </c:pt>
                <c:pt idx="2809">
                  <c:v>38.587181918668399</c:v>
                </c:pt>
                <c:pt idx="2810">
                  <c:v>38.600918900483499</c:v>
                </c:pt>
                <c:pt idx="2811">
                  <c:v>38.614655882298599</c:v>
                </c:pt>
                <c:pt idx="2812">
                  <c:v>38.6283928641137</c:v>
                </c:pt>
                <c:pt idx="2813">
                  <c:v>38.6421298459288</c:v>
                </c:pt>
                <c:pt idx="2814">
                  <c:v>38.655866827743999</c:v>
                </c:pt>
                <c:pt idx="2815">
                  <c:v>38.669603809559099</c:v>
                </c:pt>
                <c:pt idx="2816">
                  <c:v>38.683340791374199</c:v>
                </c:pt>
                <c:pt idx="2817">
                  <c:v>38.697077773189299</c:v>
                </c:pt>
                <c:pt idx="2818">
                  <c:v>38.7108147550044</c:v>
                </c:pt>
                <c:pt idx="2819">
                  <c:v>38.7245517368195</c:v>
                </c:pt>
                <c:pt idx="2820">
                  <c:v>38.738288718634699</c:v>
                </c:pt>
                <c:pt idx="2821">
                  <c:v>38.752025700449799</c:v>
                </c:pt>
                <c:pt idx="2822">
                  <c:v>38.765762682264899</c:v>
                </c:pt>
                <c:pt idx="2823">
                  <c:v>38.779499664079999</c:v>
                </c:pt>
                <c:pt idx="2824">
                  <c:v>38.793236645895099</c:v>
                </c:pt>
                <c:pt idx="2825">
                  <c:v>38.806973627710299</c:v>
                </c:pt>
                <c:pt idx="2826">
                  <c:v>38.820710609525399</c:v>
                </c:pt>
                <c:pt idx="2827">
                  <c:v>38.834447591340499</c:v>
                </c:pt>
                <c:pt idx="2828">
                  <c:v>38.848184573155599</c:v>
                </c:pt>
                <c:pt idx="2829">
                  <c:v>38.861921554970699</c:v>
                </c:pt>
                <c:pt idx="2830">
                  <c:v>38.875658536785899</c:v>
                </c:pt>
                <c:pt idx="2831">
                  <c:v>38.889395518600999</c:v>
                </c:pt>
                <c:pt idx="2832">
                  <c:v>38.903132500416099</c:v>
                </c:pt>
                <c:pt idx="2833">
                  <c:v>38.916869482231199</c:v>
                </c:pt>
                <c:pt idx="2834">
                  <c:v>38.930606464046299</c:v>
                </c:pt>
                <c:pt idx="2835">
                  <c:v>38.944343445861399</c:v>
                </c:pt>
                <c:pt idx="2836">
                  <c:v>38.958080427676599</c:v>
                </c:pt>
                <c:pt idx="2837">
                  <c:v>38.971817409491699</c:v>
                </c:pt>
                <c:pt idx="2838">
                  <c:v>38.985554391306799</c:v>
                </c:pt>
                <c:pt idx="2839">
                  <c:v>38.999291373121899</c:v>
                </c:pt>
                <c:pt idx="2840">
                  <c:v>39.013028354936999</c:v>
                </c:pt>
                <c:pt idx="2841">
                  <c:v>39.026765336752199</c:v>
                </c:pt>
                <c:pt idx="2842">
                  <c:v>39.040502318567299</c:v>
                </c:pt>
                <c:pt idx="2843">
                  <c:v>39.054239300382399</c:v>
                </c:pt>
                <c:pt idx="2844">
                  <c:v>39.067976282197499</c:v>
                </c:pt>
                <c:pt idx="2845">
                  <c:v>39.081713264012599</c:v>
                </c:pt>
                <c:pt idx="2846">
                  <c:v>39.095450245827799</c:v>
                </c:pt>
                <c:pt idx="2847">
                  <c:v>39.109187227642899</c:v>
                </c:pt>
                <c:pt idx="2848">
                  <c:v>39.122924209457999</c:v>
                </c:pt>
                <c:pt idx="2849">
                  <c:v>39.136661191273099</c:v>
                </c:pt>
                <c:pt idx="2850">
                  <c:v>39.150398173088199</c:v>
                </c:pt>
                <c:pt idx="2851">
                  <c:v>39.164135154903299</c:v>
                </c:pt>
                <c:pt idx="2852">
                  <c:v>39.177872136718499</c:v>
                </c:pt>
                <c:pt idx="2853">
                  <c:v>39.191609118533599</c:v>
                </c:pt>
                <c:pt idx="2854">
                  <c:v>39.205346100348699</c:v>
                </c:pt>
                <c:pt idx="2855">
                  <c:v>39.219083082163799</c:v>
                </c:pt>
                <c:pt idx="2856">
                  <c:v>39.232820063978899</c:v>
                </c:pt>
                <c:pt idx="2857">
                  <c:v>39.246557045794098</c:v>
                </c:pt>
                <c:pt idx="2858">
                  <c:v>39.260294027609199</c:v>
                </c:pt>
                <c:pt idx="2859">
                  <c:v>39.274031009424299</c:v>
                </c:pt>
                <c:pt idx="2860">
                  <c:v>39.287767991239399</c:v>
                </c:pt>
                <c:pt idx="2861">
                  <c:v>39.301504973054499</c:v>
                </c:pt>
                <c:pt idx="2862">
                  <c:v>39.315241954869599</c:v>
                </c:pt>
                <c:pt idx="2863">
                  <c:v>39.328978936684798</c:v>
                </c:pt>
                <c:pt idx="2864">
                  <c:v>39.342715918499898</c:v>
                </c:pt>
                <c:pt idx="2865">
                  <c:v>39.356452900314999</c:v>
                </c:pt>
                <c:pt idx="2866">
                  <c:v>39.370189882130099</c:v>
                </c:pt>
                <c:pt idx="2867">
                  <c:v>39.383926863945199</c:v>
                </c:pt>
                <c:pt idx="2868">
                  <c:v>39.397663845760398</c:v>
                </c:pt>
                <c:pt idx="2869">
                  <c:v>39.411400827575498</c:v>
                </c:pt>
                <c:pt idx="2870">
                  <c:v>39.425137809390598</c:v>
                </c:pt>
                <c:pt idx="2871">
                  <c:v>39.438874791205699</c:v>
                </c:pt>
                <c:pt idx="2872">
                  <c:v>39.452611773020799</c:v>
                </c:pt>
                <c:pt idx="2873">
                  <c:v>39.466348754835998</c:v>
                </c:pt>
                <c:pt idx="2874">
                  <c:v>39.480085736651098</c:v>
                </c:pt>
                <c:pt idx="2875">
                  <c:v>39.493822718466198</c:v>
                </c:pt>
                <c:pt idx="2876">
                  <c:v>39.507559700281298</c:v>
                </c:pt>
                <c:pt idx="2877">
                  <c:v>39.521296682096398</c:v>
                </c:pt>
                <c:pt idx="2878">
                  <c:v>39.535033663911499</c:v>
                </c:pt>
                <c:pt idx="2879">
                  <c:v>39.548770645726698</c:v>
                </c:pt>
                <c:pt idx="2880">
                  <c:v>39.562507627541798</c:v>
                </c:pt>
                <c:pt idx="2881">
                  <c:v>39.576244609356898</c:v>
                </c:pt>
                <c:pt idx="2882">
                  <c:v>39.589981591171998</c:v>
                </c:pt>
                <c:pt idx="2883">
                  <c:v>39.603718572987098</c:v>
                </c:pt>
                <c:pt idx="2884">
                  <c:v>39.617455554802298</c:v>
                </c:pt>
                <c:pt idx="2885">
                  <c:v>39.631192536617398</c:v>
                </c:pt>
                <c:pt idx="2886">
                  <c:v>39.644929518432498</c:v>
                </c:pt>
                <c:pt idx="2887">
                  <c:v>39.658666500247598</c:v>
                </c:pt>
                <c:pt idx="2888">
                  <c:v>39.672403482062698</c:v>
                </c:pt>
                <c:pt idx="2889">
                  <c:v>39.686140463877898</c:v>
                </c:pt>
                <c:pt idx="2890">
                  <c:v>39.699877445692998</c:v>
                </c:pt>
                <c:pt idx="2891">
                  <c:v>39.713614427508098</c:v>
                </c:pt>
                <c:pt idx="2892">
                  <c:v>39.727351409323198</c:v>
                </c:pt>
                <c:pt idx="2893">
                  <c:v>39.741088391138298</c:v>
                </c:pt>
                <c:pt idx="2894">
                  <c:v>39.754825372953398</c:v>
                </c:pt>
                <c:pt idx="2895">
                  <c:v>39.768562354768598</c:v>
                </c:pt>
                <c:pt idx="2896">
                  <c:v>39.782299336583698</c:v>
                </c:pt>
                <c:pt idx="2897">
                  <c:v>39.796036318398798</c:v>
                </c:pt>
                <c:pt idx="2898">
                  <c:v>39.809773300213898</c:v>
                </c:pt>
                <c:pt idx="2899">
                  <c:v>39.823510282028998</c:v>
                </c:pt>
                <c:pt idx="2900">
                  <c:v>39.837247263844198</c:v>
                </c:pt>
                <c:pt idx="2901">
                  <c:v>39.850984245659298</c:v>
                </c:pt>
                <c:pt idx="2902">
                  <c:v>39.864721227474398</c:v>
                </c:pt>
                <c:pt idx="2903">
                  <c:v>39.878458209289498</c:v>
                </c:pt>
                <c:pt idx="2904">
                  <c:v>39.892195191104598</c:v>
                </c:pt>
                <c:pt idx="2905">
                  <c:v>39.905932172919798</c:v>
                </c:pt>
                <c:pt idx="2906">
                  <c:v>39.919669154734898</c:v>
                </c:pt>
                <c:pt idx="2907">
                  <c:v>39.933406136549998</c:v>
                </c:pt>
                <c:pt idx="2908">
                  <c:v>39.947143118365098</c:v>
                </c:pt>
                <c:pt idx="2909">
                  <c:v>39.960880100180198</c:v>
                </c:pt>
                <c:pt idx="2910">
                  <c:v>39.974617081995298</c:v>
                </c:pt>
                <c:pt idx="2911">
                  <c:v>39.988354063810498</c:v>
                </c:pt>
                <c:pt idx="2912">
                  <c:v>40.002091045625598</c:v>
                </c:pt>
                <c:pt idx="2913">
                  <c:v>40.015828027440698</c:v>
                </c:pt>
                <c:pt idx="2914">
                  <c:v>40.029565009255798</c:v>
                </c:pt>
                <c:pt idx="2915">
                  <c:v>40.043301991070898</c:v>
                </c:pt>
                <c:pt idx="2916">
                  <c:v>40.057038972886097</c:v>
                </c:pt>
                <c:pt idx="2917">
                  <c:v>40.070775954701197</c:v>
                </c:pt>
                <c:pt idx="2918">
                  <c:v>40.084512936516298</c:v>
                </c:pt>
                <c:pt idx="2919">
                  <c:v>40.098249918331398</c:v>
                </c:pt>
                <c:pt idx="2920">
                  <c:v>40.111986900146498</c:v>
                </c:pt>
                <c:pt idx="2921">
                  <c:v>40.125723881961697</c:v>
                </c:pt>
                <c:pt idx="2922">
                  <c:v>40.139460863776797</c:v>
                </c:pt>
                <c:pt idx="2923">
                  <c:v>40.153197845591897</c:v>
                </c:pt>
                <c:pt idx="2924">
                  <c:v>40.166934827406997</c:v>
                </c:pt>
                <c:pt idx="2925">
                  <c:v>40.180671809222098</c:v>
                </c:pt>
                <c:pt idx="2926">
                  <c:v>40.194408791037198</c:v>
                </c:pt>
                <c:pt idx="2927">
                  <c:v>40.208145772852397</c:v>
                </c:pt>
                <c:pt idx="2928">
                  <c:v>40.221882754667497</c:v>
                </c:pt>
                <c:pt idx="2929">
                  <c:v>40.235619736482597</c:v>
                </c:pt>
                <c:pt idx="2930">
                  <c:v>40.249356718297697</c:v>
                </c:pt>
                <c:pt idx="2931">
                  <c:v>40.263093700112798</c:v>
                </c:pt>
                <c:pt idx="2932">
                  <c:v>40.276830681927997</c:v>
                </c:pt>
                <c:pt idx="2933">
                  <c:v>40.290567663743097</c:v>
                </c:pt>
                <c:pt idx="2934">
                  <c:v>40.304304645558197</c:v>
                </c:pt>
                <c:pt idx="2935">
                  <c:v>40.318041627373297</c:v>
                </c:pt>
                <c:pt idx="2936">
                  <c:v>40.331778609188397</c:v>
                </c:pt>
                <c:pt idx="2937">
                  <c:v>40.345515591003597</c:v>
                </c:pt>
                <c:pt idx="2938">
                  <c:v>40.359252572818697</c:v>
                </c:pt>
                <c:pt idx="2939">
                  <c:v>40.372989554633797</c:v>
                </c:pt>
                <c:pt idx="2940">
                  <c:v>40.386726536448897</c:v>
                </c:pt>
                <c:pt idx="2941">
                  <c:v>40.400463518263997</c:v>
                </c:pt>
                <c:pt idx="2942">
                  <c:v>40.414200500079097</c:v>
                </c:pt>
                <c:pt idx="2943">
                  <c:v>40.427937481894297</c:v>
                </c:pt>
                <c:pt idx="2944">
                  <c:v>40.441674463709397</c:v>
                </c:pt>
                <c:pt idx="2945">
                  <c:v>40.455411445524497</c:v>
                </c:pt>
                <c:pt idx="2946">
                  <c:v>40.469148427339597</c:v>
                </c:pt>
                <c:pt idx="2947">
                  <c:v>40.482885409154697</c:v>
                </c:pt>
                <c:pt idx="2948">
                  <c:v>40.496622390969897</c:v>
                </c:pt>
                <c:pt idx="2949">
                  <c:v>40.510359372784997</c:v>
                </c:pt>
                <c:pt idx="2950">
                  <c:v>40.524096354600097</c:v>
                </c:pt>
                <c:pt idx="2951">
                  <c:v>40.537833336415197</c:v>
                </c:pt>
                <c:pt idx="2952">
                  <c:v>40.551570318230297</c:v>
                </c:pt>
                <c:pt idx="2953">
                  <c:v>40.565307300045497</c:v>
                </c:pt>
                <c:pt idx="2954">
                  <c:v>40.579044281860597</c:v>
                </c:pt>
                <c:pt idx="2955">
                  <c:v>40.592781263675697</c:v>
                </c:pt>
                <c:pt idx="2956">
                  <c:v>40.606518245490797</c:v>
                </c:pt>
                <c:pt idx="2957">
                  <c:v>40.620255227305897</c:v>
                </c:pt>
                <c:pt idx="2958">
                  <c:v>40.633992209120997</c:v>
                </c:pt>
                <c:pt idx="2959">
                  <c:v>40.647729190936197</c:v>
                </c:pt>
                <c:pt idx="2960">
                  <c:v>40.661466172751297</c:v>
                </c:pt>
                <c:pt idx="2961">
                  <c:v>40.675203154566397</c:v>
                </c:pt>
                <c:pt idx="2962">
                  <c:v>40.688940136381497</c:v>
                </c:pt>
                <c:pt idx="2963">
                  <c:v>40.702677118196597</c:v>
                </c:pt>
                <c:pt idx="2964">
                  <c:v>40.716414100011797</c:v>
                </c:pt>
                <c:pt idx="2965">
                  <c:v>40.730151081826897</c:v>
                </c:pt>
                <c:pt idx="2966">
                  <c:v>40.743888063641997</c:v>
                </c:pt>
                <c:pt idx="2967">
                  <c:v>40.757625045457097</c:v>
                </c:pt>
                <c:pt idx="2968">
                  <c:v>40.771362027272197</c:v>
                </c:pt>
                <c:pt idx="2969">
                  <c:v>40.785099009087297</c:v>
                </c:pt>
                <c:pt idx="2970">
                  <c:v>40.798835990902496</c:v>
                </c:pt>
                <c:pt idx="2971">
                  <c:v>40.812572972717597</c:v>
                </c:pt>
                <c:pt idx="2972">
                  <c:v>40.826309954532697</c:v>
                </c:pt>
                <c:pt idx="2973">
                  <c:v>40.840046936347797</c:v>
                </c:pt>
                <c:pt idx="2974">
                  <c:v>40.853783918162897</c:v>
                </c:pt>
                <c:pt idx="2975">
                  <c:v>40.867520899978103</c:v>
                </c:pt>
                <c:pt idx="2976">
                  <c:v>40.881257881793204</c:v>
                </c:pt>
                <c:pt idx="2977">
                  <c:v>40.894994863608296</c:v>
                </c:pt>
                <c:pt idx="2978">
                  <c:v>40.908731845423397</c:v>
                </c:pt>
                <c:pt idx="2979">
                  <c:v>40.922468827238497</c:v>
                </c:pt>
                <c:pt idx="2980">
                  <c:v>40.936205809053703</c:v>
                </c:pt>
                <c:pt idx="2981">
                  <c:v>40.949942790868803</c:v>
                </c:pt>
                <c:pt idx="2982">
                  <c:v>40.963679772683903</c:v>
                </c:pt>
                <c:pt idx="2983">
                  <c:v>40.977416754498996</c:v>
                </c:pt>
                <c:pt idx="2984">
                  <c:v>40.991153736314097</c:v>
                </c:pt>
                <c:pt idx="2985">
                  <c:v>41.004890718129197</c:v>
                </c:pt>
                <c:pt idx="2986">
                  <c:v>41.018627699944403</c:v>
                </c:pt>
                <c:pt idx="2987">
                  <c:v>41.032364681759503</c:v>
                </c:pt>
                <c:pt idx="2988">
                  <c:v>41.046101663574603</c:v>
                </c:pt>
                <c:pt idx="2989">
                  <c:v>41.059838645389704</c:v>
                </c:pt>
                <c:pt idx="2990">
                  <c:v>41.073575627204796</c:v>
                </c:pt>
                <c:pt idx="2991">
                  <c:v>41.087312609020003</c:v>
                </c:pt>
                <c:pt idx="2992">
                  <c:v>41.101049590835103</c:v>
                </c:pt>
                <c:pt idx="2993">
                  <c:v>41.114786572650203</c:v>
                </c:pt>
                <c:pt idx="2994">
                  <c:v>41.128523554465303</c:v>
                </c:pt>
                <c:pt idx="2995">
                  <c:v>41.142260536280403</c:v>
                </c:pt>
                <c:pt idx="2996">
                  <c:v>41.155997518095603</c:v>
                </c:pt>
                <c:pt idx="2997">
                  <c:v>41.169734499910703</c:v>
                </c:pt>
                <c:pt idx="2998">
                  <c:v>41.183471481725803</c:v>
                </c:pt>
                <c:pt idx="2999">
                  <c:v>41.197208463540903</c:v>
                </c:pt>
                <c:pt idx="3000">
                  <c:v>41.210945445356003</c:v>
                </c:pt>
                <c:pt idx="3001">
                  <c:v>41.224682427171103</c:v>
                </c:pt>
                <c:pt idx="3002">
                  <c:v>41.238419408986303</c:v>
                </c:pt>
                <c:pt idx="3003">
                  <c:v>41.252156390801403</c:v>
                </c:pt>
                <c:pt idx="3004">
                  <c:v>41.265893372616503</c:v>
                </c:pt>
                <c:pt idx="3005">
                  <c:v>41.279630354431603</c:v>
                </c:pt>
                <c:pt idx="3006">
                  <c:v>41.293367336246703</c:v>
                </c:pt>
                <c:pt idx="3007">
                  <c:v>41.307104318061903</c:v>
                </c:pt>
                <c:pt idx="3008">
                  <c:v>41.320841299877003</c:v>
                </c:pt>
                <c:pt idx="3009">
                  <c:v>41.334578281692103</c:v>
                </c:pt>
                <c:pt idx="3010">
                  <c:v>41.348315263507203</c:v>
                </c:pt>
                <c:pt idx="3011">
                  <c:v>41.362052245322303</c:v>
                </c:pt>
                <c:pt idx="3012">
                  <c:v>41.375789227137503</c:v>
                </c:pt>
                <c:pt idx="3013">
                  <c:v>41.389526208952603</c:v>
                </c:pt>
                <c:pt idx="3014">
                  <c:v>41.403263190767703</c:v>
                </c:pt>
                <c:pt idx="3015">
                  <c:v>41.417000172582803</c:v>
                </c:pt>
                <c:pt idx="3016">
                  <c:v>41.430737154397903</c:v>
                </c:pt>
                <c:pt idx="3017">
                  <c:v>41.444474136213003</c:v>
                </c:pt>
                <c:pt idx="3018">
                  <c:v>41.458211118028203</c:v>
                </c:pt>
                <c:pt idx="3019">
                  <c:v>41.471948099843303</c:v>
                </c:pt>
                <c:pt idx="3020">
                  <c:v>41.485685081658403</c:v>
                </c:pt>
                <c:pt idx="3021">
                  <c:v>41.499422063473503</c:v>
                </c:pt>
                <c:pt idx="3022">
                  <c:v>41.513159045288603</c:v>
                </c:pt>
                <c:pt idx="3023">
                  <c:v>41.526896027103803</c:v>
                </c:pt>
                <c:pt idx="3024">
                  <c:v>41.540633008918903</c:v>
                </c:pt>
                <c:pt idx="3025">
                  <c:v>41.554369990734003</c:v>
                </c:pt>
                <c:pt idx="3026">
                  <c:v>41.568106972549103</c:v>
                </c:pt>
                <c:pt idx="3027">
                  <c:v>41.581843954364203</c:v>
                </c:pt>
                <c:pt idx="3028">
                  <c:v>41.595580936179402</c:v>
                </c:pt>
                <c:pt idx="3029">
                  <c:v>41.609317917994503</c:v>
                </c:pt>
                <c:pt idx="3030">
                  <c:v>41.623054899809603</c:v>
                </c:pt>
                <c:pt idx="3031">
                  <c:v>41.636791881624703</c:v>
                </c:pt>
                <c:pt idx="3032">
                  <c:v>41.650528863439803</c:v>
                </c:pt>
                <c:pt idx="3033">
                  <c:v>41.664265845254903</c:v>
                </c:pt>
                <c:pt idx="3034">
                  <c:v>41.678002827070102</c:v>
                </c:pt>
                <c:pt idx="3035">
                  <c:v>41.691739808885202</c:v>
                </c:pt>
                <c:pt idx="3036">
                  <c:v>41.705476790700303</c:v>
                </c:pt>
                <c:pt idx="3037">
                  <c:v>41.719213772515403</c:v>
                </c:pt>
                <c:pt idx="3038">
                  <c:v>41.732950754330503</c:v>
                </c:pt>
                <c:pt idx="3039">
                  <c:v>41.746687736145702</c:v>
                </c:pt>
                <c:pt idx="3040">
                  <c:v>41.760424717960802</c:v>
                </c:pt>
                <c:pt idx="3041">
                  <c:v>41.774161699775902</c:v>
                </c:pt>
                <c:pt idx="3042">
                  <c:v>41.787898681591003</c:v>
                </c:pt>
                <c:pt idx="3043">
                  <c:v>41.801635663406103</c:v>
                </c:pt>
                <c:pt idx="3044">
                  <c:v>41.815372645221302</c:v>
                </c:pt>
                <c:pt idx="3045">
                  <c:v>41.829109627036402</c:v>
                </c:pt>
                <c:pt idx="3046">
                  <c:v>41.842846608851502</c:v>
                </c:pt>
                <c:pt idx="3047">
                  <c:v>41.856583590666602</c:v>
                </c:pt>
                <c:pt idx="3048">
                  <c:v>41.870320572481702</c:v>
                </c:pt>
                <c:pt idx="3049">
                  <c:v>41.884057554296803</c:v>
                </c:pt>
                <c:pt idx="3050">
                  <c:v>41.897794536112002</c:v>
                </c:pt>
                <c:pt idx="3051">
                  <c:v>41.911531517927102</c:v>
                </c:pt>
                <c:pt idx="3052">
                  <c:v>41.925268499742202</c:v>
                </c:pt>
                <c:pt idx="3053">
                  <c:v>41.939005481557302</c:v>
                </c:pt>
                <c:pt idx="3054">
                  <c:v>41.952742463372402</c:v>
                </c:pt>
                <c:pt idx="3055">
                  <c:v>41.966479445187602</c:v>
                </c:pt>
                <c:pt idx="3056">
                  <c:v>41.980216427002702</c:v>
                </c:pt>
                <c:pt idx="3057">
                  <c:v>41.993953408817802</c:v>
                </c:pt>
                <c:pt idx="3058">
                  <c:v>42.007690390632902</c:v>
                </c:pt>
                <c:pt idx="3059">
                  <c:v>42.021427372448002</c:v>
                </c:pt>
                <c:pt idx="3060">
                  <c:v>42.035164354263202</c:v>
                </c:pt>
                <c:pt idx="3061">
                  <c:v>42.048901336078302</c:v>
                </c:pt>
                <c:pt idx="3062">
                  <c:v>42.062638317893402</c:v>
                </c:pt>
                <c:pt idx="3063">
                  <c:v>42.076375299708502</c:v>
                </c:pt>
                <c:pt idx="3064">
                  <c:v>42.090112281523602</c:v>
                </c:pt>
                <c:pt idx="3065">
                  <c:v>42.103849263338702</c:v>
                </c:pt>
                <c:pt idx="3066">
                  <c:v>42.117586245153902</c:v>
                </c:pt>
                <c:pt idx="3067">
                  <c:v>42.131323226969002</c:v>
                </c:pt>
                <c:pt idx="3068">
                  <c:v>42.145060208784102</c:v>
                </c:pt>
                <c:pt idx="3069">
                  <c:v>42.158797190599202</c:v>
                </c:pt>
                <c:pt idx="3070">
                  <c:v>42.172534172414302</c:v>
                </c:pt>
                <c:pt idx="3071">
                  <c:v>42.186271154229502</c:v>
                </c:pt>
                <c:pt idx="3072">
                  <c:v>42.200008136044602</c:v>
                </c:pt>
                <c:pt idx="3073">
                  <c:v>42.213745117859702</c:v>
                </c:pt>
                <c:pt idx="3074">
                  <c:v>42.227482099674802</c:v>
                </c:pt>
                <c:pt idx="3075">
                  <c:v>42.241219081489902</c:v>
                </c:pt>
                <c:pt idx="3076">
                  <c:v>42.254956063305002</c:v>
                </c:pt>
                <c:pt idx="3077">
                  <c:v>42.268693045120202</c:v>
                </c:pt>
                <c:pt idx="3078">
                  <c:v>42.282430026935302</c:v>
                </c:pt>
                <c:pt idx="3079">
                  <c:v>42.296167008750402</c:v>
                </c:pt>
                <c:pt idx="3080">
                  <c:v>42.309903990565502</c:v>
                </c:pt>
                <c:pt idx="3081">
                  <c:v>42.323640972380602</c:v>
                </c:pt>
                <c:pt idx="3082">
                  <c:v>42.337377954195802</c:v>
                </c:pt>
                <c:pt idx="3083">
                  <c:v>42.351114936010902</c:v>
                </c:pt>
                <c:pt idx="3084">
                  <c:v>42.364851917826002</c:v>
                </c:pt>
                <c:pt idx="3085">
                  <c:v>42.378588899641102</c:v>
                </c:pt>
                <c:pt idx="3086">
                  <c:v>42.392325881456202</c:v>
                </c:pt>
                <c:pt idx="3087">
                  <c:v>42.406062863271401</c:v>
                </c:pt>
                <c:pt idx="3088">
                  <c:v>42.419799845086501</c:v>
                </c:pt>
                <c:pt idx="3089">
                  <c:v>42.433536826901602</c:v>
                </c:pt>
                <c:pt idx="3090">
                  <c:v>42.447273808716702</c:v>
                </c:pt>
                <c:pt idx="3091">
                  <c:v>42.461010790531802</c:v>
                </c:pt>
                <c:pt idx="3092">
                  <c:v>42.474747772346902</c:v>
                </c:pt>
                <c:pt idx="3093">
                  <c:v>42.488484754162101</c:v>
                </c:pt>
                <c:pt idx="3094">
                  <c:v>42.502221735977201</c:v>
                </c:pt>
                <c:pt idx="3095">
                  <c:v>42.515958717792302</c:v>
                </c:pt>
                <c:pt idx="3096">
                  <c:v>42.529695699607402</c:v>
                </c:pt>
                <c:pt idx="3097">
                  <c:v>42.543432681422502</c:v>
                </c:pt>
                <c:pt idx="3098">
                  <c:v>42.557169663237701</c:v>
                </c:pt>
                <c:pt idx="3099">
                  <c:v>42.570906645052801</c:v>
                </c:pt>
                <c:pt idx="3100">
                  <c:v>42.584643626867901</c:v>
                </c:pt>
                <c:pt idx="3101">
                  <c:v>42.598380608683001</c:v>
                </c:pt>
                <c:pt idx="3102">
                  <c:v>42.612117590498102</c:v>
                </c:pt>
                <c:pt idx="3103">
                  <c:v>42.625854572313301</c:v>
                </c:pt>
                <c:pt idx="3104">
                  <c:v>42.639591554128401</c:v>
                </c:pt>
                <c:pt idx="3105">
                  <c:v>42.653328535943501</c:v>
                </c:pt>
                <c:pt idx="3106">
                  <c:v>42.667065517758601</c:v>
                </c:pt>
                <c:pt idx="3107">
                  <c:v>42.680802499573701</c:v>
                </c:pt>
                <c:pt idx="3108">
                  <c:v>42.694539481388802</c:v>
                </c:pt>
                <c:pt idx="3109">
                  <c:v>42.708276463204001</c:v>
                </c:pt>
                <c:pt idx="3110">
                  <c:v>42.722013445019101</c:v>
                </c:pt>
                <c:pt idx="3111">
                  <c:v>42.735750426834201</c:v>
                </c:pt>
                <c:pt idx="3112">
                  <c:v>42.749487408649301</c:v>
                </c:pt>
                <c:pt idx="3113">
                  <c:v>42.763224390464401</c:v>
                </c:pt>
                <c:pt idx="3114">
                  <c:v>42.776961372279601</c:v>
                </c:pt>
                <c:pt idx="3115">
                  <c:v>42.790698354094701</c:v>
                </c:pt>
                <c:pt idx="3116">
                  <c:v>42.804435335909801</c:v>
                </c:pt>
                <c:pt idx="3117">
                  <c:v>42.818172317724901</c:v>
                </c:pt>
                <c:pt idx="3118">
                  <c:v>42.831909299540001</c:v>
                </c:pt>
                <c:pt idx="3119">
                  <c:v>42.845646281355201</c:v>
                </c:pt>
                <c:pt idx="3120">
                  <c:v>42.859383263170301</c:v>
                </c:pt>
                <c:pt idx="3121">
                  <c:v>42.873120244985401</c:v>
                </c:pt>
                <c:pt idx="3122">
                  <c:v>42.886857226800501</c:v>
                </c:pt>
                <c:pt idx="3123">
                  <c:v>42.900594208615601</c:v>
                </c:pt>
                <c:pt idx="3124">
                  <c:v>42.914331190430701</c:v>
                </c:pt>
                <c:pt idx="3125">
                  <c:v>42.928068172245901</c:v>
                </c:pt>
                <c:pt idx="3126">
                  <c:v>42.941805154061001</c:v>
                </c:pt>
                <c:pt idx="3127">
                  <c:v>42.955542135876101</c:v>
                </c:pt>
                <c:pt idx="3128">
                  <c:v>42.969279117691201</c:v>
                </c:pt>
                <c:pt idx="3129">
                  <c:v>42.983016099506301</c:v>
                </c:pt>
                <c:pt idx="3130">
                  <c:v>42.996753081321501</c:v>
                </c:pt>
                <c:pt idx="3131">
                  <c:v>43.010490063136601</c:v>
                </c:pt>
                <c:pt idx="3132">
                  <c:v>43.024227044951701</c:v>
                </c:pt>
                <c:pt idx="3133">
                  <c:v>43.037964026766801</c:v>
                </c:pt>
                <c:pt idx="3134">
                  <c:v>43.051701008581901</c:v>
                </c:pt>
                <c:pt idx="3135">
                  <c:v>43.065437990397101</c:v>
                </c:pt>
                <c:pt idx="3136">
                  <c:v>43.079174972212201</c:v>
                </c:pt>
                <c:pt idx="3137">
                  <c:v>43.092911954027301</c:v>
                </c:pt>
                <c:pt idx="3138">
                  <c:v>43.106648935842401</c:v>
                </c:pt>
                <c:pt idx="3139">
                  <c:v>43.120385917657501</c:v>
                </c:pt>
                <c:pt idx="3140">
                  <c:v>43.134122899472601</c:v>
                </c:pt>
                <c:pt idx="3141">
                  <c:v>43.1478598812878</c:v>
                </c:pt>
                <c:pt idx="3142">
                  <c:v>43.161596863102901</c:v>
                </c:pt>
                <c:pt idx="3143">
                  <c:v>43.175333844918001</c:v>
                </c:pt>
                <c:pt idx="3144">
                  <c:v>43.189070826733101</c:v>
                </c:pt>
                <c:pt idx="3145">
                  <c:v>43.202807808548201</c:v>
                </c:pt>
                <c:pt idx="3146">
                  <c:v>43.2165447903634</c:v>
                </c:pt>
                <c:pt idx="3147">
                  <c:v>43.2302817721785</c:v>
                </c:pt>
                <c:pt idx="3148">
                  <c:v>43.244018753993601</c:v>
                </c:pt>
                <c:pt idx="3149">
                  <c:v>43.257755735808701</c:v>
                </c:pt>
                <c:pt idx="3150">
                  <c:v>43.271492717623801</c:v>
                </c:pt>
                <c:pt idx="3151">
                  <c:v>43.285229699439</c:v>
                </c:pt>
                <c:pt idx="3152">
                  <c:v>43.2989666812541</c:v>
                </c:pt>
                <c:pt idx="3153">
                  <c:v>43.3127036630692</c:v>
                </c:pt>
                <c:pt idx="3154">
                  <c:v>43.3264406448843</c:v>
                </c:pt>
                <c:pt idx="3155">
                  <c:v>43.340177626699401</c:v>
                </c:pt>
                <c:pt idx="3156">
                  <c:v>43.353914608514501</c:v>
                </c:pt>
                <c:pt idx="3157">
                  <c:v>43.3676515903297</c:v>
                </c:pt>
                <c:pt idx="3158">
                  <c:v>43.3813885721448</c:v>
                </c:pt>
                <c:pt idx="3159">
                  <c:v>43.3951255539599</c:v>
                </c:pt>
                <c:pt idx="3160">
                  <c:v>43.408862535775</c:v>
                </c:pt>
                <c:pt idx="3161">
                  <c:v>43.422599517590101</c:v>
                </c:pt>
                <c:pt idx="3162">
                  <c:v>43.4363364994053</c:v>
                </c:pt>
                <c:pt idx="3163">
                  <c:v>43.4500734812204</c:v>
                </c:pt>
                <c:pt idx="3164">
                  <c:v>43.4638104630355</c:v>
                </c:pt>
                <c:pt idx="3165">
                  <c:v>43.4775474448506</c:v>
                </c:pt>
                <c:pt idx="3166">
                  <c:v>43.4912844266657</c:v>
                </c:pt>
                <c:pt idx="3167">
                  <c:v>43.5050214084809</c:v>
                </c:pt>
                <c:pt idx="3168">
                  <c:v>43.518758390296</c:v>
                </c:pt>
                <c:pt idx="3169">
                  <c:v>43.5324953721111</c:v>
                </c:pt>
                <c:pt idx="3170">
                  <c:v>43.5462323539262</c:v>
                </c:pt>
                <c:pt idx="3171">
                  <c:v>43.5599693357413</c:v>
                </c:pt>
                <c:pt idx="3172">
                  <c:v>43.5737063175564</c:v>
                </c:pt>
                <c:pt idx="3173">
                  <c:v>43.5874432993716</c:v>
                </c:pt>
                <c:pt idx="3174">
                  <c:v>43.6011802811867</c:v>
                </c:pt>
                <c:pt idx="3175">
                  <c:v>43.6149172630018</c:v>
                </c:pt>
                <c:pt idx="3176">
                  <c:v>43.6286542448169</c:v>
                </c:pt>
                <c:pt idx="3177">
                  <c:v>43.642391226632</c:v>
                </c:pt>
                <c:pt idx="3178">
                  <c:v>43.6561282084472</c:v>
                </c:pt>
                <c:pt idx="3179">
                  <c:v>43.6698651902623</c:v>
                </c:pt>
                <c:pt idx="3180">
                  <c:v>43.6836021720774</c:v>
                </c:pt>
                <c:pt idx="3181">
                  <c:v>43.6973391538925</c:v>
                </c:pt>
                <c:pt idx="3182">
                  <c:v>43.7110761357076</c:v>
                </c:pt>
                <c:pt idx="3183">
                  <c:v>43.7248131175227</c:v>
                </c:pt>
                <c:pt idx="3184">
                  <c:v>43.7385500993379</c:v>
                </c:pt>
                <c:pt idx="3185">
                  <c:v>43.752287081153</c:v>
                </c:pt>
                <c:pt idx="3186">
                  <c:v>43.7660240629681</c:v>
                </c:pt>
                <c:pt idx="3187">
                  <c:v>43.7797610447832</c:v>
                </c:pt>
                <c:pt idx="3188">
                  <c:v>43.7934980265983</c:v>
                </c:pt>
                <c:pt idx="3189">
                  <c:v>43.8072350084135</c:v>
                </c:pt>
                <c:pt idx="3190">
                  <c:v>43.8209719902286</c:v>
                </c:pt>
                <c:pt idx="3191">
                  <c:v>43.8347089720437</c:v>
                </c:pt>
                <c:pt idx="3192">
                  <c:v>43.8484459538588</c:v>
                </c:pt>
                <c:pt idx="3193">
                  <c:v>43.8621829356739</c:v>
                </c:pt>
                <c:pt idx="3194">
                  <c:v>43.875919917489</c:v>
                </c:pt>
                <c:pt idx="3195">
                  <c:v>43.8896568993042</c:v>
                </c:pt>
                <c:pt idx="3196">
                  <c:v>43.9033938811193</c:v>
                </c:pt>
                <c:pt idx="3197">
                  <c:v>43.9171308629344</c:v>
                </c:pt>
                <c:pt idx="3198">
                  <c:v>43.9308678447495</c:v>
                </c:pt>
                <c:pt idx="3199">
                  <c:v>43.9446048265646</c:v>
                </c:pt>
                <c:pt idx="3200">
                  <c:v>43.958341808379799</c:v>
                </c:pt>
                <c:pt idx="3201">
                  <c:v>43.9720787901949</c:v>
                </c:pt>
                <c:pt idx="3202">
                  <c:v>43.98581577201</c:v>
                </c:pt>
                <c:pt idx="3203">
                  <c:v>43.9995527538251</c:v>
                </c:pt>
                <c:pt idx="3204">
                  <c:v>44.0132897356402</c:v>
                </c:pt>
                <c:pt idx="3205">
                  <c:v>44.027026717455399</c:v>
                </c:pt>
                <c:pt idx="3206">
                  <c:v>44.040763699270499</c:v>
                </c:pt>
                <c:pt idx="3207">
                  <c:v>44.054500681085599</c:v>
                </c:pt>
                <c:pt idx="3208">
                  <c:v>44.0682376629007</c:v>
                </c:pt>
                <c:pt idx="3209">
                  <c:v>44.0819746447158</c:v>
                </c:pt>
                <c:pt idx="3210">
                  <c:v>44.0957116265309</c:v>
                </c:pt>
                <c:pt idx="3211">
                  <c:v>44.109448608346099</c:v>
                </c:pt>
                <c:pt idx="3212">
                  <c:v>44.123185590161199</c:v>
                </c:pt>
                <c:pt idx="3213">
                  <c:v>44.136922571976299</c:v>
                </c:pt>
                <c:pt idx="3214">
                  <c:v>44.1506595537914</c:v>
                </c:pt>
                <c:pt idx="3215">
                  <c:v>44.1643965356065</c:v>
                </c:pt>
                <c:pt idx="3216">
                  <c:v>44.178133517421699</c:v>
                </c:pt>
                <c:pt idx="3217">
                  <c:v>44.191870499236799</c:v>
                </c:pt>
                <c:pt idx="3218">
                  <c:v>44.205607481051899</c:v>
                </c:pt>
                <c:pt idx="3219">
                  <c:v>44.219344462866999</c:v>
                </c:pt>
                <c:pt idx="3220">
                  <c:v>44.233081444682099</c:v>
                </c:pt>
                <c:pt idx="3221">
                  <c:v>44.246818426497299</c:v>
                </c:pt>
                <c:pt idx="3222">
                  <c:v>44.260555408312399</c:v>
                </c:pt>
                <c:pt idx="3223">
                  <c:v>44.274292390127499</c:v>
                </c:pt>
                <c:pt idx="3224">
                  <c:v>44.288029371942599</c:v>
                </c:pt>
                <c:pt idx="3225">
                  <c:v>44.301766353757699</c:v>
                </c:pt>
                <c:pt idx="3226">
                  <c:v>44.315503335572799</c:v>
                </c:pt>
                <c:pt idx="3227">
                  <c:v>44.329240317387999</c:v>
                </c:pt>
                <c:pt idx="3228">
                  <c:v>44.342977299203099</c:v>
                </c:pt>
                <c:pt idx="3229">
                  <c:v>44.356714281018199</c:v>
                </c:pt>
                <c:pt idx="3230">
                  <c:v>44.370451262833299</c:v>
                </c:pt>
                <c:pt idx="3231">
                  <c:v>44.384188244648399</c:v>
                </c:pt>
                <c:pt idx="3232">
                  <c:v>44.397925226463599</c:v>
                </c:pt>
                <c:pt idx="3233">
                  <c:v>44.411662208278699</c:v>
                </c:pt>
                <c:pt idx="3234">
                  <c:v>44.425399190093799</c:v>
                </c:pt>
                <c:pt idx="3235">
                  <c:v>44.439136171908899</c:v>
                </c:pt>
                <c:pt idx="3236">
                  <c:v>44.452873153723999</c:v>
                </c:pt>
                <c:pt idx="3237">
                  <c:v>44.466610135539199</c:v>
                </c:pt>
                <c:pt idx="3238">
                  <c:v>44.480347117354299</c:v>
                </c:pt>
                <c:pt idx="3239">
                  <c:v>44.494084099169399</c:v>
                </c:pt>
                <c:pt idx="3240">
                  <c:v>44.507821080984499</c:v>
                </c:pt>
                <c:pt idx="3241">
                  <c:v>44.521558062799599</c:v>
                </c:pt>
                <c:pt idx="3242">
                  <c:v>44.535295044614699</c:v>
                </c:pt>
                <c:pt idx="3243">
                  <c:v>44.549032026429899</c:v>
                </c:pt>
                <c:pt idx="3244">
                  <c:v>44.562769008244999</c:v>
                </c:pt>
                <c:pt idx="3245">
                  <c:v>44.576505990060099</c:v>
                </c:pt>
                <c:pt idx="3246">
                  <c:v>44.590242971875199</c:v>
                </c:pt>
                <c:pt idx="3247">
                  <c:v>44.603979953690299</c:v>
                </c:pt>
                <c:pt idx="3248">
                  <c:v>44.617716935505499</c:v>
                </c:pt>
                <c:pt idx="3249">
                  <c:v>44.631453917320599</c:v>
                </c:pt>
                <c:pt idx="3250">
                  <c:v>44.645190899135699</c:v>
                </c:pt>
                <c:pt idx="3251">
                  <c:v>44.658927880950799</c:v>
                </c:pt>
                <c:pt idx="3252">
                  <c:v>44.672664862765899</c:v>
                </c:pt>
                <c:pt idx="3253">
                  <c:v>44.686401844581098</c:v>
                </c:pt>
                <c:pt idx="3254">
                  <c:v>44.700138826396199</c:v>
                </c:pt>
                <c:pt idx="3255">
                  <c:v>44.713875808211299</c:v>
                </c:pt>
                <c:pt idx="3256">
                  <c:v>44.727612790026399</c:v>
                </c:pt>
                <c:pt idx="3257">
                  <c:v>44.741349771841499</c:v>
                </c:pt>
                <c:pt idx="3258">
                  <c:v>44.755086753656599</c:v>
                </c:pt>
                <c:pt idx="3259">
                  <c:v>44.768823735471798</c:v>
                </c:pt>
                <c:pt idx="3260">
                  <c:v>44.782560717286898</c:v>
                </c:pt>
                <c:pt idx="3261">
                  <c:v>44.796297699101999</c:v>
                </c:pt>
                <c:pt idx="3262">
                  <c:v>44.810034680917099</c:v>
                </c:pt>
                <c:pt idx="3263">
                  <c:v>44.823771662732199</c:v>
                </c:pt>
                <c:pt idx="3264">
                  <c:v>44.837508644547398</c:v>
                </c:pt>
                <c:pt idx="3265">
                  <c:v>44.851245626362498</c:v>
                </c:pt>
                <c:pt idx="3266">
                  <c:v>44.864982608177598</c:v>
                </c:pt>
                <c:pt idx="3267">
                  <c:v>44.878719589992699</c:v>
                </c:pt>
                <c:pt idx="3268">
                  <c:v>44.892456571807799</c:v>
                </c:pt>
                <c:pt idx="3269">
                  <c:v>44.906193553622998</c:v>
                </c:pt>
                <c:pt idx="3270">
                  <c:v>44.919930535438098</c:v>
                </c:pt>
                <c:pt idx="3271">
                  <c:v>44.933667517253198</c:v>
                </c:pt>
                <c:pt idx="3272">
                  <c:v>44.947404499068298</c:v>
                </c:pt>
                <c:pt idx="3273">
                  <c:v>44.961141480883398</c:v>
                </c:pt>
                <c:pt idx="3274">
                  <c:v>44.974878462698499</c:v>
                </c:pt>
                <c:pt idx="3275">
                  <c:v>44.988615444513698</c:v>
                </c:pt>
                <c:pt idx="3276">
                  <c:v>45.002352426328798</c:v>
                </c:pt>
                <c:pt idx="3277">
                  <c:v>45.016089408143898</c:v>
                </c:pt>
                <c:pt idx="3278">
                  <c:v>45.029826389958998</c:v>
                </c:pt>
                <c:pt idx="3279">
                  <c:v>45.043563371774098</c:v>
                </c:pt>
                <c:pt idx="3280">
                  <c:v>45.057300353589298</c:v>
                </c:pt>
                <c:pt idx="3281">
                  <c:v>45.071037335404398</c:v>
                </c:pt>
                <c:pt idx="3282">
                  <c:v>45.084774317219498</c:v>
                </c:pt>
                <c:pt idx="3283">
                  <c:v>45.098511299034598</c:v>
                </c:pt>
                <c:pt idx="3284">
                  <c:v>45.112248280849698</c:v>
                </c:pt>
                <c:pt idx="3285">
                  <c:v>45.125985262664798</c:v>
                </c:pt>
                <c:pt idx="3286">
                  <c:v>45.139722244479998</c:v>
                </c:pt>
                <c:pt idx="3287">
                  <c:v>45.153459226295098</c:v>
                </c:pt>
                <c:pt idx="3288">
                  <c:v>45.167196208110198</c:v>
                </c:pt>
                <c:pt idx="3289">
                  <c:v>45.180933189925298</c:v>
                </c:pt>
                <c:pt idx="3290">
                  <c:v>45.194670171740398</c:v>
                </c:pt>
                <c:pt idx="3291">
                  <c:v>45.208407153555598</c:v>
                </c:pt>
                <c:pt idx="3292">
                  <c:v>45.222144135370698</c:v>
                </c:pt>
                <c:pt idx="3293">
                  <c:v>45.235881117185798</c:v>
                </c:pt>
                <c:pt idx="3294">
                  <c:v>45.249618099000898</c:v>
                </c:pt>
                <c:pt idx="3295">
                  <c:v>45.263355080815998</c:v>
                </c:pt>
                <c:pt idx="3296">
                  <c:v>45.277092062631198</c:v>
                </c:pt>
                <c:pt idx="3297">
                  <c:v>45.290829044446298</c:v>
                </c:pt>
                <c:pt idx="3298">
                  <c:v>45.304566026261398</c:v>
                </c:pt>
                <c:pt idx="3299">
                  <c:v>45.318303008076498</c:v>
                </c:pt>
                <c:pt idx="3300">
                  <c:v>45.332039989891598</c:v>
                </c:pt>
                <c:pt idx="3301">
                  <c:v>45.345776971706698</c:v>
                </c:pt>
                <c:pt idx="3302">
                  <c:v>45.359513953521898</c:v>
                </c:pt>
                <c:pt idx="3303">
                  <c:v>45.373250935336998</c:v>
                </c:pt>
                <c:pt idx="3304">
                  <c:v>45.386987917152098</c:v>
                </c:pt>
                <c:pt idx="3305">
                  <c:v>45.400724898967198</c:v>
                </c:pt>
                <c:pt idx="3306">
                  <c:v>45.414461880782298</c:v>
                </c:pt>
                <c:pt idx="3307">
                  <c:v>45.428198862597498</c:v>
                </c:pt>
                <c:pt idx="3308">
                  <c:v>45.441935844412598</c:v>
                </c:pt>
                <c:pt idx="3309">
                  <c:v>45.455672826227698</c:v>
                </c:pt>
                <c:pt idx="3310">
                  <c:v>45.469409808042798</c:v>
                </c:pt>
                <c:pt idx="3311">
                  <c:v>45.483146789857898</c:v>
                </c:pt>
                <c:pt idx="3312">
                  <c:v>45.496883771673097</c:v>
                </c:pt>
                <c:pt idx="3313">
                  <c:v>45.510620753488197</c:v>
                </c:pt>
                <c:pt idx="3314">
                  <c:v>45.524357735303298</c:v>
                </c:pt>
                <c:pt idx="3315">
                  <c:v>45.538094717118398</c:v>
                </c:pt>
                <c:pt idx="3316">
                  <c:v>45.551831698933498</c:v>
                </c:pt>
                <c:pt idx="3317">
                  <c:v>45.565568680748598</c:v>
                </c:pt>
                <c:pt idx="3318">
                  <c:v>45.579305662563797</c:v>
                </c:pt>
                <c:pt idx="3319">
                  <c:v>45.593042644378897</c:v>
                </c:pt>
                <c:pt idx="3320">
                  <c:v>45.606779626193998</c:v>
                </c:pt>
                <c:pt idx="3321">
                  <c:v>45.620516608009098</c:v>
                </c:pt>
                <c:pt idx="3322">
                  <c:v>45.634253589824198</c:v>
                </c:pt>
                <c:pt idx="3323">
                  <c:v>45.647990571639397</c:v>
                </c:pt>
                <c:pt idx="3324">
                  <c:v>45.661727553454497</c:v>
                </c:pt>
                <c:pt idx="3325">
                  <c:v>45.675464535269597</c:v>
                </c:pt>
                <c:pt idx="3326">
                  <c:v>45.689201517084697</c:v>
                </c:pt>
                <c:pt idx="3327">
                  <c:v>45.702938498899798</c:v>
                </c:pt>
                <c:pt idx="3328">
                  <c:v>45.716675480714997</c:v>
                </c:pt>
                <c:pt idx="3329">
                  <c:v>45.730412462530097</c:v>
                </c:pt>
                <c:pt idx="3330">
                  <c:v>45.744149444345197</c:v>
                </c:pt>
                <c:pt idx="3331">
                  <c:v>45.757886426160297</c:v>
                </c:pt>
                <c:pt idx="3332">
                  <c:v>45.771623407975397</c:v>
                </c:pt>
                <c:pt idx="3333">
                  <c:v>45.785360389790497</c:v>
                </c:pt>
                <c:pt idx="3334">
                  <c:v>45.799097371605697</c:v>
                </c:pt>
                <c:pt idx="3335">
                  <c:v>45.812834353420797</c:v>
                </c:pt>
                <c:pt idx="3336">
                  <c:v>45.826571335235897</c:v>
                </c:pt>
                <c:pt idx="3337">
                  <c:v>45.840308317050997</c:v>
                </c:pt>
                <c:pt idx="3338">
                  <c:v>45.854045298866097</c:v>
                </c:pt>
                <c:pt idx="3339">
                  <c:v>45.867782280681297</c:v>
                </c:pt>
                <c:pt idx="3340">
                  <c:v>45.881519262496397</c:v>
                </c:pt>
                <c:pt idx="3341">
                  <c:v>45.895256244311497</c:v>
                </c:pt>
                <c:pt idx="3342">
                  <c:v>45.908993226126597</c:v>
                </c:pt>
                <c:pt idx="3343">
                  <c:v>45.922730207941697</c:v>
                </c:pt>
                <c:pt idx="3344">
                  <c:v>45.936467189756897</c:v>
                </c:pt>
                <c:pt idx="3345">
                  <c:v>45.950204171571997</c:v>
                </c:pt>
                <c:pt idx="3346">
                  <c:v>45.963941153387097</c:v>
                </c:pt>
                <c:pt idx="3347">
                  <c:v>45.977678135202197</c:v>
                </c:pt>
                <c:pt idx="3348">
                  <c:v>45.991415117017297</c:v>
                </c:pt>
                <c:pt idx="3349">
                  <c:v>46.005152098832397</c:v>
                </c:pt>
                <c:pt idx="3350">
                  <c:v>46.018889080647597</c:v>
                </c:pt>
                <c:pt idx="3351">
                  <c:v>46.032626062462697</c:v>
                </c:pt>
                <c:pt idx="3352">
                  <c:v>46.046363044277797</c:v>
                </c:pt>
                <c:pt idx="3353">
                  <c:v>46.060100026092897</c:v>
                </c:pt>
                <c:pt idx="3354">
                  <c:v>46.073837007907997</c:v>
                </c:pt>
                <c:pt idx="3355">
                  <c:v>46.087573989723197</c:v>
                </c:pt>
                <c:pt idx="3356">
                  <c:v>46.101310971538297</c:v>
                </c:pt>
                <c:pt idx="3357">
                  <c:v>46.115047953353397</c:v>
                </c:pt>
                <c:pt idx="3358">
                  <c:v>46.128784935168497</c:v>
                </c:pt>
                <c:pt idx="3359">
                  <c:v>46.142521916983597</c:v>
                </c:pt>
                <c:pt idx="3360">
                  <c:v>46.156258898798797</c:v>
                </c:pt>
                <c:pt idx="3361">
                  <c:v>46.169995880613897</c:v>
                </c:pt>
                <c:pt idx="3362">
                  <c:v>46.183732862428997</c:v>
                </c:pt>
                <c:pt idx="3363">
                  <c:v>46.197469844244097</c:v>
                </c:pt>
                <c:pt idx="3364">
                  <c:v>46.211206826059197</c:v>
                </c:pt>
                <c:pt idx="3365">
                  <c:v>46.224943807874297</c:v>
                </c:pt>
                <c:pt idx="3366">
                  <c:v>46.238680789689496</c:v>
                </c:pt>
                <c:pt idx="3367">
                  <c:v>46.252417771504597</c:v>
                </c:pt>
                <c:pt idx="3368">
                  <c:v>46.266154753319697</c:v>
                </c:pt>
                <c:pt idx="3369">
                  <c:v>46.279891735134797</c:v>
                </c:pt>
                <c:pt idx="3370">
                  <c:v>46.293628716949897</c:v>
                </c:pt>
                <c:pt idx="3371">
                  <c:v>46.307365698765103</c:v>
                </c:pt>
                <c:pt idx="3372">
                  <c:v>46.321102680580204</c:v>
                </c:pt>
                <c:pt idx="3373">
                  <c:v>46.334839662395297</c:v>
                </c:pt>
                <c:pt idx="3374">
                  <c:v>46.348576644210397</c:v>
                </c:pt>
                <c:pt idx="3375">
                  <c:v>46.362313626025497</c:v>
                </c:pt>
                <c:pt idx="3376">
                  <c:v>46.376050607840703</c:v>
                </c:pt>
                <c:pt idx="3377">
                  <c:v>46.389787589655803</c:v>
                </c:pt>
                <c:pt idx="3378">
                  <c:v>46.403524571470903</c:v>
                </c:pt>
                <c:pt idx="3379">
                  <c:v>46.417261553285996</c:v>
                </c:pt>
                <c:pt idx="3380">
                  <c:v>46.430998535101097</c:v>
                </c:pt>
                <c:pt idx="3381">
                  <c:v>46.444735516916197</c:v>
                </c:pt>
                <c:pt idx="3382">
                  <c:v>46.458472498731403</c:v>
                </c:pt>
                <c:pt idx="3383">
                  <c:v>46.472209480546503</c:v>
                </c:pt>
                <c:pt idx="3384">
                  <c:v>46.485946462361603</c:v>
                </c:pt>
                <c:pt idx="3385">
                  <c:v>46.499683444176704</c:v>
                </c:pt>
                <c:pt idx="3386">
                  <c:v>46.513420425991796</c:v>
                </c:pt>
                <c:pt idx="3387">
                  <c:v>46.527157407807003</c:v>
                </c:pt>
                <c:pt idx="3388">
                  <c:v>46.540894389622103</c:v>
                </c:pt>
                <c:pt idx="3389">
                  <c:v>46.554631371437203</c:v>
                </c:pt>
                <c:pt idx="3390">
                  <c:v>46.568368353252303</c:v>
                </c:pt>
                <c:pt idx="3391">
                  <c:v>46.582105335067403</c:v>
                </c:pt>
                <c:pt idx="3392">
                  <c:v>46.595842316882603</c:v>
                </c:pt>
                <c:pt idx="3393">
                  <c:v>46.609579298697703</c:v>
                </c:pt>
                <c:pt idx="3394">
                  <c:v>46.623316280512803</c:v>
                </c:pt>
                <c:pt idx="3395">
                  <c:v>46.637053262327903</c:v>
                </c:pt>
                <c:pt idx="3396">
                  <c:v>46.650790244143003</c:v>
                </c:pt>
                <c:pt idx="3397">
                  <c:v>46.664527225958103</c:v>
                </c:pt>
                <c:pt idx="3398">
                  <c:v>46.678264207773303</c:v>
                </c:pt>
                <c:pt idx="3399">
                  <c:v>46.692001189588403</c:v>
                </c:pt>
                <c:pt idx="3400">
                  <c:v>46.705738171403503</c:v>
                </c:pt>
                <c:pt idx="3401">
                  <c:v>46.719475153218603</c:v>
                </c:pt>
                <c:pt idx="3402">
                  <c:v>46.733212135033703</c:v>
                </c:pt>
                <c:pt idx="3403">
                  <c:v>46.746949116848903</c:v>
                </c:pt>
                <c:pt idx="3404">
                  <c:v>46.760686098664003</c:v>
                </c:pt>
                <c:pt idx="3405">
                  <c:v>46.774423080479103</c:v>
                </c:pt>
                <c:pt idx="3406">
                  <c:v>46.788160062294203</c:v>
                </c:pt>
                <c:pt idx="3407">
                  <c:v>46.801897044109303</c:v>
                </c:pt>
                <c:pt idx="3408">
                  <c:v>46.815634025924403</c:v>
                </c:pt>
                <c:pt idx="3409">
                  <c:v>46.829371007739603</c:v>
                </c:pt>
                <c:pt idx="3410">
                  <c:v>46.843107989554703</c:v>
                </c:pt>
                <c:pt idx="3411">
                  <c:v>46.856844971369803</c:v>
                </c:pt>
                <c:pt idx="3412">
                  <c:v>46.870581953184903</c:v>
                </c:pt>
                <c:pt idx="3413">
                  <c:v>46.884318935000003</c:v>
                </c:pt>
                <c:pt idx="3414">
                  <c:v>46.898055916815203</c:v>
                </c:pt>
                <c:pt idx="3415">
                  <c:v>46.911792898630303</c:v>
                </c:pt>
                <c:pt idx="3416">
                  <c:v>46.925529880445403</c:v>
                </c:pt>
                <c:pt idx="3417">
                  <c:v>46.939266862260503</c:v>
                </c:pt>
                <c:pt idx="3418">
                  <c:v>46.953003844075603</c:v>
                </c:pt>
                <c:pt idx="3419">
                  <c:v>46.966740825890803</c:v>
                </c:pt>
                <c:pt idx="3420">
                  <c:v>46.980477807705903</c:v>
                </c:pt>
                <c:pt idx="3421">
                  <c:v>46.994214789521003</c:v>
                </c:pt>
                <c:pt idx="3422">
                  <c:v>47.007951771336103</c:v>
                </c:pt>
                <c:pt idx="3423">
                  <c:v>47.021688753151203</c:v>
                </c:pt>
                <c:pt idx="3424">
                  <c:v>47.035425734966303</c:v>
                </c:pt>
                <c:pt idx="3425">
                  <c:v>47.049162716781503</c:v>
                </c:pt>
                <c:pt idx="3426">
                  <c:v>47.062899698596603</c:v>
                </c:pt>
                <c:pt idx="3427">
                  <c:v>47.076636680411703</c:v>
                </c:pt>
                <c:pt idx="3428">
                  <c:v>47.090373662226803</c:v>
                </c:pt>
                <c:pt idx="3429">
                  <c:v>47.104110644041903</c:v>
                </c:pt>
                <c:pt idx="3430">
                  <c:v>47.117847625857102</c:v>
                </c:pt>
                <c:pt idx="3431">
                  <c:v>47.131584607672202</c:v>
                </c:pt>
                <c:pt idx="3432">
                  <c:v>47.145321589487303</c:v>
                </c:pt>
                <c:pt idx="3433">
                  <c:v>47.159058571302403</c:v>
                </c:pt>
                <c:pt idx="3434">
                  <c:v>47.172795553117503</c:v>
                </c:pt>
                <c:pt idx="3435">
                  <c:v>47.186532534932702</c:v>
                </c:pt>
                <c:pt idx="3436">
                  <c:v>47.200269516747802</c:v>
                </c:pt>
                <c:pt idx="3437">
                  <c:v>47.214006498562902</c:v>
                </c:pt>
                <c:pt idx="3438">
                  <c:v>47.227743480378003</c:v>
                </c:pt>
                <c:pt idx="3439">
                  <c:v>47.241480462193103</c:v>
                </c:pt>
                <c:pt idx="3440">
                  <c:v>47.255217444008203</c:v>
                </c:pt>
                <c:pt idx="3441">
                  <c:v>47.268954425823402</c:v>
                </c:pt>
                <c:pt idx="3442">
                  <c:v>47.282691407638502</c:v>
                </c:pt>
                <c:pt idx="3443">
                  <c:v>47.296428389453602</c:v>
                </c:pt>
                <c:pt idx="3444">
                  <c:v>47.310165371268702</c:v>
                </c:pt>
                <c:pt idx="3445">
                  <c:v>47.323902353083803</c:v>
                </c:pt>
                <c:pt idx="3446">
                  <c:v>47.337639334899002</c:v>
                </c:pt>
                <c:pt idx="3447">
                  <c:v>47.351376316714102</c:v>
                </c:pt>
                <c:pt idx="3448">
                  <c:v>47.365113298529202</c:v>
                </c:pt>
                <c:pt idx="3449">
                  <c:v>47.378850280344302</c:v>
                </c:pt>
                <c:pt idx="3450">
                  <c:v>47.392587262159402</c:v>
                </c:pt>
                <c:pt idx="3451">
                  <c:v>47.406324243974602</c:v>
                </c:pt>
                <c:pt idx="3452">
                  <c:v>47.420061225789702</c:v>
                </c:pt>
                <c:pt idx="3453">
                  <c:v>47.433798207604802</c:v>
                </c:pt>
                <c:pt idx="3454">
                  <c:v>47.447535189419902</c:v>
                </c:pt>
                <c:pt idx="3455">
                  <c:v>47.461272171235002</c:v>
                </c:pt>
                <c:pt idx="3456">
                  <c:v>47.475009153050102</c:v>
                </c:pt>
                <c:pt idx="3457">
                  <c:v>47.488746134865302</c:v>
                </c:pt>
                <c:pt idx="3458">
                  <c:v>47.502483116680402</c:v>
                </c:pt>
                <c:pt idx="3459">
                  <c:v>47.516220098495502</c:v>
                </c:pt>
                <c:pt idx="3460">
                  <c:v>47.529957080310602</c:v>
                </c:pt>
                <c:pt idx="3461">
                  <c:v>47.543694062125702</c:v>
                </c:pt>
                <c:pt idx="3462">
                  <c:v>47.557431043940902</c:v>
                </c:pt>
                <c:pt idx="3463">
                  <c:v>47.571168025756002</c:v>
                </c:pt>
                <c:pt idx="3464">
                  <c:v>47.584905007571102</c:v>
                </c:pt>
                <c:pt idx="3465">
                  <c:v>47.598641989386202</c:v>
                </c:pt>
                <c:pt idx="3466">
                  <c:v>47.612378971201302</c:v>
                </c:pt>
                <c:pt idx="3467">
                  <c:v>47.626115953016502</c:v>
                </c:pt>
                <c:pt idx="3468">
                  <c:v>47.639852934831602</c:v>
                </c:pt>
                <c:pt idx="3469">
                  <c:v>47.653589916646702</c:v>
                </c:pt>
                <c:pt idx="3470">
                  <c:v>47.667326898461802</c:v>
                </c:pt>
                <c:pt idx="3471">
                  <c:v>47.681063880276902</c:v>
                </c:pt>
                <c:pt idx="3472">
                  <c:v>47.694800862092002</c:v>
                </c:pt>
                <c:pt idx="3473">
                  <c:v>47.708537843907202</c:v>
                </c:pt>
                <c:pt idx="3474">
                  <c:v>47.722274825722302</c:v>
                </c:pt>
                <c:pt idx="3475">
                  <c:v>47.736011807537402</c:v>
                </c:pt>
                <c:pt idx="3476">
                  <c:v>47.749748789352502</c:v>
                </c:pt>
                <c:pt idx="3477">
                  <c:v>47.763485771167602</c:v>
                </c:pt>
                <c:pt idx="3478">
                  <c:v>47.777222752982802</c:v>
                </c:pt>
                <c:pt idx="3479">
                  <c:v>47.790959734797902</c:v>
                </c:pt>
                <c:pt idx="3480">
                  <c:v>47.804696716613002</c:v>
                </c:pt>
                <c:pt idx="3481">
                  <c:v>47.818433698428102</c:v>
                </c:pt>
                <c:pt idx="3482">
                  <c:v>47.832170680243202</c:v>
                </c:pt>
                <c:pt idx="3483">
                  <c:v>47.845907662058401</c:v>
                </c:pt>
                <c:pt idx="3484">
                  <c:v>47.859644643873501</c:v>
                </c:pt>
                <c:pt idx="3485">
                  <c:v>47.873381625688602</c:v>
                </c:pt>
                <c:pt idx="3486">
                  <c:v>47.887118607503702</c:v>
                </c:pt>
                <c:pt idx="3487">
                  <c:v>47.900855589318802</c:v>
                </c:pt>
                <c:pt idx="3488">
                  <c:v>47.914592571133902</c:v>
                </c:pt>
                <c:pt idx="3489">
                  <c:v>47.928329552949101</c:v>
                </c:pt>
                <c:pt idx="3490">
                  <c:v>47.942066534764201</c:v>
                </c:pt>
                <c:pt idx="3491">
                  <c:v>47.955803516579302</c:v>
                </c:pt>
                <c:pt idx="3492">
                  <c:v>47.969540498394402</c:v>
                </c:pt>
                <c:pt idx="3493">
                  <c:v>47.983277480209502</c:v>
                </c:pt>
                <c:pt idx="3494">
                  <c:v>47.997014462024701</c:v>
                </c:pt>
                <c:pt idx="3495">
                  <c:v>48.010751443839801</c:v>
                </c:pt>
                <c:pt idx="3496">
                  <c:v>48.024488425654901</c:v>
                </c:pt>
                <c:pt idx="3497">
                  <c:v>48.038225407470001</c:v>
                </c:pt>
                <c:pt idx="3498">
                  <c:v>48.051962389285102</c:v>
                </c:pt>
                <c:pt idx="3499">
                  <c:v>48.065699371100301</c:v>
                </c:pt>
                <c:pt idx="3500">
                  <c:v>48.079436352915401</c:v>
                </c:pt>
                <c:pt idx="3501">
                  <c:v>48.093173334730501</c:v>
                </c:pt>
                <c:pt idx="3502">
                  <c:v>48.106910316545601</c:v>
                </c:pt>
                <c:pt idx="3503">
                  <c:v>48.120647298360701</c:v>
                </c:pt>
                <c:pt idx="3504">
                  <c:v>48.134384280175802</c:v>
                </c:pt>
                <c:pt idx="3505">
                  <c:v>48.148121261991001</c:v>
                </c:pt>
                <c:pt idx="3506">
                  <c:v>48.161858243806101</c:v>
                </c:pt>
                <c:pt idx="3507">
                  <c:v>48.175595225621201</c:v>
                </c:pt>
                <c:pt idx="3508">
                  <c:v>48.189332207436301</c:v>
                </c:pt>
                <c:pt idx="3509">
                  <c:v>48.203069189251401</c:v>
                </c:pt>
                <c:pt idx="3510">
                  <c:v>48.216806171066601</c:v>
                </c:pt>
                <c:pt idx="3511">
                  <c:v>48.230543152881701</c:v>
                </c:pt>
                <c:pt idx="3512">
                  <c:v>48.244280134696801</c:v>
                </c:pt>
                <c:pt idx="3513">
                  <c:v>48.258017116511901</c:v>
                </c:pt>
                <c:pt idx="3514">
                  <c:v>48.271754098327001</c:v>
                </c:pt>
                <c:pt idx="3515">
                  <c:v>48.285491080142101</c:v>
                </c:pt>
                <c:pt idx="3516">
                  <c:v>48.299228061957301</c:v>
                </c:pt>
                <c:pt idx="3517">
                  <c:v>48.312965043772401</c:v>
                </c:pt>
                <c:pt idx="3518">
                  <c:v>48.326702025587501</c:v>
                </c:pt>
                <c:pt idx="3519">
                  <c:v>48.340439007402601</c:v>
                </c:pt>
                <c:pt idx="3520">
                  <c:v>48.354175989217701</c:v>
                </c:pt>
                <c:pt idx="3521">
                  <c:v>48.367912971032901</c:v>
                </c:pt>
                <c:pt idx="3522">
                  <c:v>48.381649952848001</c:v>
                </c:pt>
                <c:pt idx="3523">
                  <c:v>48.395386934663101</c:v>
                </c:pt>
                <c:pt idx="3524">
                  <c:v>48.409123916478201</c:v>
                </c:pt>
                <c:pt idx="3525">
                  <c:v>48.422860898293301</c:v>
                </c:pt>
                <c:pt idx="3526">
                  <c:v>48.436597880108501</c:v>
                </c:pt>
                <c:pt idx="3527">
                  <c:v>48.450334861923601</c:v>
                </c:pt>
                <c:pt idx="3528">
                  <c:v>48.464071843738701</c:v>
                </c:pt>
                <c:pt idx="3529">
                  <c:v>48.477808825553801</c:v>
                </c:pt>
                <c:pt idx="3530">
                  <c:v>48.491545807368901</c:v>
                </c:pt>
                <c:pt idx="3531">
                  <c:v>48.505282789184001</c:v>
                </c:pt>
                <c:pt idx="3532">
                  <c:v>48.519019770999201</c:v>
                </c:pt>
                <c:pt idx="3533">
                  <c:v>48.532756752814301</c:v>
                </c:pt>
                <c:pt idx="3534">
                  <c:v>48.546493734629401</c:v>
                </c:pt>
                <c:pt idx="3535">
                  <c:v>48.560230716444501</c:v>
                </c:pt>
                <c:pt idx="3536">
                  <c:v>48.573967698259601</c:v>
                </c:pt>
                <c:pt idx="3537">
                  <c:v>48.5877046800748</c:v>
                </c:pt>
                <c:pt idx="3538">
                  <c:v>48.601441661889901</c:v>
                </c:pt>
                <c:pt idx="3539">
                  <c:v>48.615178643705001</c:v>
                </c:pt>
                <c:pt idx="3540">
                  <c:v>48.628915625520101</c:v>
                </c:pt>
                <c:pt idx="3541">
                  <c:v>48.642652607335201</c:v>
                </c:pt>
                <c:pt idx="3542">
                  <c:v>48.6563895891504</c:v>
                </c:pt>
                <c:pt idx="3543">
                  <c:v>48.6701265709655</c:v>
                </c:pt>
                <c:pt idx="3544">
                  <c:v>48.683863552780601</c:v>
                </c:pt>
                <c:pt idx="3545">
                  <c:v>48.697600534595701</c:v>
                </c:pt>
                <c:pt idx="3546">
                  <c:v>48.711337516410801</c:v>
                </c:pt>
                <c:pt idx="3547">
                  <c:v>48.725074498225901</c:v>
                </c:pt>
                <c:pt idx="3548">
                  <c:v>48.7388114800411</c:v>
                </c:pt>
                <c:pt idx="3549">
                  <c:v>48.7525484618562</c:v>
                </c:pt>
                <c:pt idx="3550">
                  <c:v>48.7662854436713</c:v>
                </c:pt>
                <c:pt idx="3551">
                  <c:v>48.780022425486401</c:v>
                </c:pt>
                <c:pt idx="3552">
                  <c:v>48.793759407301501</c:v>
                </c:pt>
                <c:pt idx="3553">
                  <c:v>48.8074963891167</c:v>
                </c:pt>
                <c:pt idx="3554">
                  <c:v>48.8212333709318</c:v>
                </c:pt>
                <c:pt idx="3555">
                  <c:v>48.8349703527469</c:v>
                </c:pt>
                <c:pt idx="3556">
                  <c:v>48.848707334562</c:v>
                </c:pt>
                <c:pt idx="3557">
                  <c:v>48.862444316377101</c:v>
                </c:pt>
                <c:pt idx="3558">
                  <c:v>48.8761812981923</c:v>
                </c:pt>
                <c:pt idx="3559">
                  <c:v>48.8899182800074</c:v>
                </c:pt>
                <c:pt idx="3560">
                  <c:v>48.9036552618225</c:v>
                </c:pt>
                <c:pt idx="3561">
                  <c:v>48.9173922436376</c:v>
                </c:pt>
                <c:pt idx="3562">
                  <c:v>48.9311292254527</c:v>
                </c:pt>
                <c:pt idx="3563">
                  <c:v>48.9448662072678</c:v>
                </c:pt>
                <c:pt idx="3564">
                  <c:v>48.958603189083</c:v>
                </c:pt>
                <c:pt idx="3565">
                  <c:v>48.9723401708981</c:v>
                </c:pt>
                <c:pt idx="3566">
                  <c:v>48.9860771527132</c:v>
                </c:pt>
                <c:pt idx="3567">
                  <c:v>48.9998141345283</c:v>
                </c:pt>
                <c:pt idx="3568">
                  <c:v>49.0135511163434</c:v>
                </c:pt>
                <c:pt idx="3569">
                  <c:v>49.0272880981586</c:v>
                </c:pt>
                <c:pt idx="3570">
                  <c:v>49.0410250799737</c:v>
                </c:pt>
                <c:pt idx="3571">
                  <c:v>49.0547620617888</c:v>
                </c:pt>
                <c:pt idx="3572">
                  <c:v>49.0684990436039</c:v>
                </c:pt>
                <c:pt idx="3573">
                  <c:v>49.082236025419</c:v>
                </c:pt>
                <c:pt idx="3574">
                  <c:v>49.0959730072342</c:v>
                </c:pt>
                <c:pt idx="3575">
                  <c:v>49.1097099890493</c:v>
                </c:pt>
                <c:pt idx="3576">
                  <c:v>49.1234469708644</c:v>
                </c:pt>
                <c:pt idx="3577">
                  <c:v>49.1371839526795</c:v>
                </c:pt>
                <c:pt idx="3578">
                  <c:v>49.1509209344946</c:v>
                </c:pt>
                <c:pt idx="3579">
                  <c:v>49.1646579163097</c:v>
                </c:pt>
                <c:pt idx="3580">
                  <c:v>49.1783948981249</c:v>
                </c:pt>
                <c:pt idx="3581">
                  <c:v>49.19213187994</c:v>
                </c:pt>
                <c:pt idx="3582">
                  <c:v>49.2058688617551</c:v>
                </c:pt>
                <c:pt idx="3583">
                  <c:v>49.2196058435702</c:v>
                </c:pt>
                <c:pt idx="3584">
                  <c:v>49.2333428253853</c:v>
                </c:pt>
                <c:pt idx="3585">
                  <c:v>49.2470798072005</c:v>
                </c:pt>
                <c:pt idx="3586">
                  <c:v>49.2608167890156</c:v>
                </c:pt>
                <c:pt idx="3587">
                  <c:v>49.2745537708307</c:v>
                </c:pt>
                <c:pt idx="3588">
                  <c:v>49.2882907526458</c:v>
                </c:pt>
                <c:pt idx="3589">
                  <c:v>49.3020277344609</c:v>
                </c:pt>
                <c:pt idx="3590">
                  <c:v>49.315764716276</c:v>
                </c:pt>
                <c:pt idx="3591">
                  <c:v>49.3295016980912</c:v>
                </c:pt>
                <c:pt idx="3592">
                  <c:v>49.3432386799063</c:v>
                </c:pt>
                <c:pt idx="3593">
                  <c:v>49.3569756617214</c:v>
                </c:pt>
                <c:pt idx="3594">
                  <c:v>49.3707126435365</c:v>
                </c:pt>
                <c:pt idx="3595">
                  <c:v>49.3844496253516</c:v>
                </c:pt>
                <c:pt idx="3596">
                  <c:v>49.398186607166799</c:v>
                </c:pt>
                <c:pt idx="3597">
                  <c:v>49.4119235889819</c:v>
                </c:pt>
                <c:pt idx="3598">
                  <c:v>49.425660570797</c:v>
                </c:pt>
                <c:pt idx="3599">
                  <c:v>49.4393975526121</c:v>
                </c:pt>
                <c:pt idx="3600">
                  <c:v>49.4531345344272</c:v>
                </c:pt>
                <c:pt idx="3601">
                  <c:v>49.4668715162423</c:v>
                </c:pt>
                <c:pt idx="3602">
                  <c:v>49.480608498057499</c:v>
                </c:pt>
                <c:pt idx="3603">
                  <c:v>49.494345479872599</c:v>
                </c:pt>
                <c:pt idx="3604">
                  <c:v>49.5080824616877</c:v>
                </c:pt>
                <c:pt idx="3605">
                  <c:v>49.5218194435028</c:v>
                </c:pt>
                <c:pt idx="3606">
                  <c:v>49.5355564253179</c:v>
                </c:pt>
                <c:pt idx="3607">
                  <c:v>49.549293407133099</c:v>
                </c:pt>
                <c:pt idx="3608">
                  <c:v>49.563030388948199</c:v>
                </c:pt>
                <c:pt idx="3609">
                  <c:v>49.576767370763299</c:v>
                </c:pt>
                <c:pt idx="3610">
                  <c:v>49.5905043525784</c:v>
                </c:pt>
                <c:pt idx="3611">
                  <c:v>49.6042413343935</c:v>
                </c:pt>
                <c:pt idx="3612">
                  <c:v>49.617978316208699</c:v>
                </c:pt>
                <c:pt idx="3613">
                  <c:v>49.631715298023799</c:v>
                </c:pt>
                <c:pt idx="3614">
                  <c:v>49.645452279838899</c:v>
                </c:pt>
                <c:pt idx="3615">
                  <c:v>49.659189261653999</c:v>
                </c:pt>
                <c:pt idx="3616">
                  <c:v>49.672926243469099</c:v>
                </c:pt>
                <c:pt idx="3617">
                  <c:v>49.6866632252842</c:v>
                </c:pt>
                <c:pt idx="3618">
                  <c:v>49.700400207099399</c:v>
                </c:pt>
                <c:pt idx="3619">
                  <c:v>49.714137188914499</c:v>
                </c:pt>
                <c:pt idx="3620">
                  <c:v>49.727874170729599</c:v>
                </c:pt>
                <c:pt idx="3621">
                  <c:v>49.741611152544699</c:v>
                </c:pt>
                <c:pt idx="3622">
                  <c:v>49.755348134359799</c:v>
                </c:pt>
                <c:pt idx="3623">
                  <c:v>49.769085116174999</c:v>
                </c:pt>
                <c:pt idx="3624">
                  <c:v>49.782822097990099</c:v>
                </c:pt>
                <c:pt idx="3625">
                  <c:v>49.796559079805199</c:v>
                </c:pt>
                <c:pt idx="3626">
                  <c:v>49.810296061620299</c:v>
                </c:pt>
                <c:pt idx="3627">
                  <c:v>49.824033043435399</c:v>
                </c:pt>
                <c:pt idx="3628">
                  <c:v>49.837770025250599</c:v>
                </c:pt>
                <c:pt idx="3629">
                  <c:v>49.851507007065699</c:v>
                </c:pt>
                <c:pt idx="3630">
                  <c:v>49.865243988880799</c:v>
                </c:pt>
                <c:pt idx="3631">
                  <c:v>49.878980970695899</c:v>
                </c:pt>
                <c:pt idx="3632">
                  <c:v>49.892717952510999</c:v>
                </c:pt>
                <c:pt idx="3633">
                  <c:v>49.906454934326099</c:v>
                </c:pt>
                <c:pt idx="3634">
                  <c:v>49.920191916141299</c:v>
                </c:pt>
                <c:pt idx="3635">
                  <c:v>49.933928897956399</c:v>
                </c:pt>
                <c:pt idx="3636">
                  <c:v>49.947665879771499</c:v>
                </c:pt>
                <c:pt idx="3637">
                  <c:v>49.961402861586599</c:v>
                </c:pt>
                <c:pt idx="3638">
                  <c:v>49.975139843401699</c:v>
                </c:pt>
                <c:pt idx="3639">
                  <c:v>49.988876825216899</c:v>
                </c:pt>
                <c:pt idx="3640">
                  <c:v>50.002613807031999</c:v>
                </c:pt>
                <c:pt idx="3641">
                  <c:v>50.016350788847099</c:v>
                </c:pt>
                <c:pt idx="3642">
                  <c:v>50.030087770662199</c:v>
                </c:pt>
                <c:pt idx="3643">
                  <c:v>50.043824752477299</c:v>
                </c:pt>
                <c:pt idx="3644">
                  <c:v>50.057561734292499</c:v>
                </c:pt>
                <c:pt idx="3645">
                  <c:v>50.071298716107599</c:v>
                </c:pt>
                <c:pt idx="3646">
                  <c:v>50.085035697922699</c:v>
                </c:pt>
                <c:pt idx="3647">
                  <c:v>50.098772679737799</c:v>
                </c:pt>
                <c:pt idx="3648">
                  <c:v>50.112509661552899</c:v>
                </c:pt>
                <c:pt idx="3649">
                  <c:v>50.126246643367999</c:v>
                </c:pt>
                <c:pt idx="3650">
                  <c:v>50.139983625183199</c:v>
                </c:pt>
                <c:pt idx="3651">
                  <c:v>50.153720606998299</c:v>
                </c:pt>
                <c:pt idx="3652">
                  <c:v>50.167457588813399</c:v>
                </c:pt>
                <c:pt idx="3653">
                  <c:v>50.181194570628499</c:v>
                </c:pt>
                <c:pt idx="3654">
                  <c:v>50.194931552443599</c:v>
                </c:pt>
                <c:pt idx="3655">
                  <c:v>50.208668534258798</c:v>
                </c:pt>
                <c:pt idx="3656">
                  <c:v>50.222405516073898</c:v>
                </c:pt>
                <c:pt idx="3657">
                  <c:v>50.236142497888999</c:v>
                </c:pt>
                <c:pt idx="3658">
                  <c:v>50.249879479704099</c:v>
                </c:pt>
                <c:pt idx="3659">
                  <c:v>50.263616461519199</c:v>
                </c:pt>
                <c:pt idx="3660">
                  <c:v>50.277353443334398</c:v>
                </c:pt>
                <c:pt idx="3661">
                  <c:v>50.291090425149498</c:v>
                </c:pt>
                <c:pt idx="3662">
                  <c:v>50.304827406964598</c:v>
                </c:pt>
                <c:pt idx="3663">
                  <c:v>50.318564388779699</c:v>
                </c:pt>
                <c:pt idx="3664">
                  <c:v>50.332301370594799</c:v>
                </c:pt>
                <c:pt idx="3665">
                  <c:v>50.346038352409899</c:v>
                </c:pt>
                <c:pt idx="3666">
                  <c:v>50.359775334225098</c:v>
                </c:pt>
                <c:pt idx="3667">
                  <c:v>50.373512316040198</c:v>
                </c:pt>
                <c:pt idx="3668">
                  <c:v>50.387249297855298</c:v>
                </c:pt>
                <c:pt idx="3669">
                  <c:v>50.400986279670398</c:v>
                </c:pt>
                <c:pt idx="3670">
                  <c:v>50.414723261485499</c:v>
                </c:pt>
                <c:pt idx="3671">
                  <c:v>50.428460243300698</c:v>
                </c:pt>
                <c:pt idx="3672">
                  <c:v>50.442197225115798</c:v>
                </c:pt>
                <c:pt idx="3673">
                  <c:v>50.455934206930898</c:v>
                </c:pt>
                <c:pt idx="3674">
                  <c:v>50.469671188745998</c:v>
                </c:pt>
                <c:pt idx="3675">
                  <c:v>50.483408170561098</c:v>
                </c:pt>
                <c:pt idx="3676">
                  <c:v>50.497145152376298</c:v>
                </c:pt>
                <c:pt idx="3677">
                  <c:v>50.510882134191398</c:v>
                </c:pt>
                <c:pt idx="3678">
                  <c:v>50.524619116006498</c:v>
                </c:pt>
                <c:pt idx="3679">
                  <c:v>50.538356097821598</c:v>
                </c:pt>
                <c:pt idx="3680">
                  <c:v>50.552093079636698</c:v>
                </c:pt>
                <c:pt idx="3681">
                  <c:v>50.565830061451798</c:v>
                </c:pt>
                <c:pt idx="3682">
                  <c:v>50.579567043266998</c:v>
                </c:pt>
                <c:pt idx="3683">
                  <c:v>50.593304025082098</c:v>
                </c:pt>
                <c:pt idx="3684">
                  <c:v>50.607041006897198</c:v>
                </c:pt>
                <c:pt idx="3685">
                  <c:v>50.620777988712298</c:v>
                </c:pt>
                <c:pt idx="3686">
                  <c:v>50.634514970527398</c:v>
                </c:pt>
                <c:pt idx="3687">
                  <c:v>50.648251952342598</c:v>
                </c:pt>
                <c:pt idx="3688">
                  <c:v>50.661988934157698</c:v>
                </c:pt>
                <c:pt idx="3689">
                  <c:v>50.675725915972798</c:v>
                </c:pt>
                <c:pt idx="3690">
                  <c:v>50.689462897787898</c:v>
                </c:pt>
                <c:pt idx="3691">
                  <c:v>50.703199879602998</c:v>
                </c:pt>
                <c:pt idx="3692">
                  <c:v>50.716936861418198</c:v>
                </c:pt>
                <c:pt idx="3693">
                  <c:v>50.730673843233298</c:v>
                </c:pt>
                <c:pt idx="3694">
                  <c:v>50.744410825048398</c:v>
                </c:pt>
                <c:pt idx="3695">
                  <c:v>50.758147806863498</c:v>
                </c:pt>
                <c:pt idx="3696">
                  <c:v>50.771884788678598</c:v>
                </c:pt>
                <c:pt idx="3697">
                  <c:v>50.785621770493698</c:v>
                </c:pt>
                <c:pt idx="3698">
                  <c:v>50.799358752308898</c:v>
                </c:pt>
                <c:pt idx="3699">
                  <c:v>50.813095734123998</c:v>
                </c:pt>
                <c:pt idx="3700">
                  <c:v>50.826832715939098</c:v>
                </c:pt>
                <c:pt idx="3701">
                  <c:v>50.840569697754198</c:v>
                </c:pt>
                <c:pt idx="3702">
                  <c:v>50.854306679569298</c:v>
                </c:pt>
                <c:pt idx="3703">
                  <c:v>50.868043661384498</c:v>
                </c:pt>
                <c:pt idx="3704">
                  <c:v>50.881780643199598</c:v>
                </c:pt>
                <c:pt idx="3705">
                  <c:v>50.895517625014698</c:v>
                </c:pt>
                <c:pt idx="3706">
                  <c:v>50.909254606829798</c:v>
                </c:pt>
                <c:pt idx="3707">
                  <c:v>50.922991588644898</c:v>
                </c:pt>
                <c:pt idx="3708">
                  <c:v>50.936728570460097</c:v>
                </c:pt>
                <c:pt idx="3709">
                  <c:v>50.950465552275197</c:v>
                </c:pt>
                <c:pt idx="3710">
                  <c:v>50.964202534090298</c:v>
                </c:pt>
                <c:pt idx="3711">
                  <c:v>50.977939515905398</c:v>
                </c:pt>
                <c:pt idx="3712">
                  <c:v>50.991676497720498</c:v>
                </c:pt>
                <c:pt idx="3713">
                  <c:v>51.005413479535598</c:v>
                </c:pt>
                <c:pt idx="3714">
                  <c:v>51.019150461350797</c:v>
                </c:pt>
                <c:pt idx="3715">
                  <c:v>51.032887443165897</c:v>
                </c:pt>
                <c:pt idx="3716">
                  <c:v>51.046624424980998</c:v>
                </c:pt>
                <c:pt idx="3717">
                  <c:v>51.060361406796098</c:v>
                </c:pt>
                <c:pt idx="3718">
                  <c:v>51.074098388611198</c:v>
                </c:pt>
                <c:pt idx="3719">
                  <c:v>51.087835370426397</c:v>
                </c:pt>
                <c:pt idx="3720">
                  <c:v>51.101572352241497</c:v>
                </c:pt>
                <c:pt idx="3721">
                  <c:v>51.115309334056597</c:v>
                </c:pt>
                <c:pt idx="3722">
                  <c:v>51.129046315871697</c:v>
                </c:pt>
                <c:pt idx="3723">
                  <c:v>51.142783297686798</c:v>
                </c:pt>
                <c:pt idx="3724">
                  <c:v>51.156520279501898</c:v>
                </c:pt>
                <c:pt idx="3725">
                  <c:v>51.170257261317097</c:v>
                </c:pt>
                <c:pt idx="3726">
                  <c:v>51.183994243132197</c:v>
                </c:pt>
                <c:pt idx="3727">
                  <c:v>51.197731224947297</c:v>
                </c:pt>
                <c:pt idx="3728">
                  <c:v>51.211468206762397</c:v>
                </c:pt>
                <c:pt idx="3729">
                  <c:v>51.225205188577497</c:v>
                </c:pt>
                <c:pt idx="3730">
                  <c:v>51.238942170392697</c:v>
                </c:pt>
                <c:pt idx="3731">
                  <c:v>51.252679152207797</c:v>
                </c:pt>
                <c:pt idx="3732">
                  <c:v>51.266416134022897</c:v>
                </c:pt>
                <c:pt idx="3733">
                  <c:v>51.280153115837997</c:v>
                </c:pt>
                <c:pt idx="3734">
                  <c:v>51.293890097653097</c:v>
                </c:pt>
                <c:pt idx="3735">
                  <c:v>51.307627079468297</c:v>
                </c:pt>
                <c:pt idx="3736">
                  <c:v>51.321364061283397</c:v>
                </c:pt>
                <c:pt idx="3737">
                  <c:v>51.335101043098497</c:v>
                </c:pt>
                <c:pt idx="3738">
                  <c:v>51.348838024913597</c:v>
                </c:pt>
                <c:pt idx="3739">
                  <c:v>51.362575006728697</c:v>
                </c:pt>
                <c:pt idx="3740">
                  <c:v>51.376311988543797</c:v>
                </c:pt>
                <c:pt idx="3741">
                  <c:v>51.390048970358997</c:v>
                </c:pt>
                <c:pt idx="3742">
                  <c:v>51.403785952174097</c:v>
                </c:pt>
                <c:pt idx="3743">
                  <c:v>51.417522933989197</c:v>
                </c:pt>
                <c:pt idx="3744">
                  <c:v>51.431259915804297</c:v>
                </c:pt>
                <c:pt idx="3745">
                  <c:v>51.444996897619397</c:v>
                </c:pt>
                <c:pt idx="3746">
                  <c:v>51.458733879434597</c:v>
                </c:pt>
                <c:pt idx="3747">
                  <c:v>51.472470861249697</c:v>
                </c:pt>
                <c:pt idx="3748">
                  <c:v>51.486207843064797</c:v>
                </c:pt>
                <c:pt idx="3749">
                  <c:v>51.499944824879897</c:v>
                </c:pt>
                <c:pt idx="3750">
                  <c:v>51.513681806694997</c:v>
                </c:pt>
                <c:pt idx="3751">
                  <c:v>51.527418788510197</c:v>
                </c:pt>
                <c:pt idx="3752">
                  <c:v>51.541155770325297</c:v>
                </c:pt>
                <c:pt idx="3753">
                  <c:v>51.554892752140397</c:v>
                </c:pt>
                <c:pt idx="3754">
                  <c:v>51.568629733955497</c:v>
                </c:pt>
                <c:pt idx="3755">
                  <c:v>51.582366715770597</c:v>
                </c:pt>
                <c:pt idx="3756">
                  <c:v>51.596103697585697</c:v>
                </c:pt>
                <c:pt idx="3757">
                  <c:v>51.609840679400897</c:v>
                </c:pt>
                <c:pt idx="3758">
                  <c:v>51.623577661215997</c:v>
                </c:pt>
                <c:pt idx="3759">
                  <c:v>51.637314643031097</c:v>
                </c:pt>
                <c:pt idx="3760">
                  <c:v>51.651051624846197</c:v>
                </c:pt>
                <c:pt idx="3761">
                  <c:v>51.664788606661297</c:v>
                </c:pt>
                <c:pt idx="3762">
                  <c:v>51.678525588476496</c:v>
                </c:pt>
                <c:pt idx="3763">
                  <c:v>51.692262570291597</c:v>
                </c:pt>
                <c:pt idx="3764">
                  <c:v>51.705999552106697</c:v>
                </c:pt>
                <c:pt idx="3765">
                  <c:v>51.719736533921797</c:v>
                </c:pt>
                <c:pt idx="3766">
                  <c:v>51.733473515736897</c:v>
                </c:pt>
                <c:pt idx="3767">
                  <c:v>51.747210497552103</c:v>
                </c:pt>
                <c:pt idx="3768">
                  <c:v>51.760947479367204</c:v>
                </c:pt>
                <c:pt idx="3769">
                  <c:v>51.774684461182297</c:v>
                </c:pt>
                <c:pt idx="3770">
                  <c:v>51.788421442997397</c:v>
                </c:pt>
                <c:pt idx="3771">
                  <c:v>51.802158424812497</c:v>
                </c:pt>
                <c:pt idx="3772">
                  <c:v>51.815895406627597</c:v>
                </c:pt>
                <c:pt idx="3773">
                  <c:v>51.829632388442803</c:v>
                </c:pt>
                <c:pt idx="3774">
                  <c:v>51.843369370257903</c:v>
                </c:pt>
                <c:pt idx="3775">
                  <c:v>51.857106352072996</c:v>
                </c:pt>
                <c:pt idx="3776">
                  <c:v>51.870843333888097</c:v>
                </c:pt>
                <c:pt idx="3777">
                  <c:v>51.884580315703197</c:v>
                </c:pt>
                <c:pt idx="3778">
                  <c:v>51.898317297518403</c:v>
                </c:pt>
                <c:pt idx="3779">
                  <c:v>51.912054279333503</c:v>
                </c:pt>
                <c:pt idx="3780">
                  <c:v>51.925791261148603</c:v>
                </c:pt>
                <c:pt idx="3781">
                  <c:v>51.939528242963704</c:v>
                </c:pt>
                <c:pt idx="3782">
                  <c:v>51.953265224778796</c:v>
                </c:pt>
                <c:pt idx="3783">
                  <c:v>51.967002206594003</c:v>
                </c:pt>
                <c:pt idx="3784">
                  <c:v>51.980739188409103</c:v>
                </c:pt>
                <c:pt idx="3785">
                  <c:v>51.994476170224203</c:v>
                </c:pt>
                <c:pt idx="3786">
                  <c:v>52.008213152039303</c:v>
                </c:pt>
                <c:pt idx="3787">
                  <c:v>52.021950133854403</c:v>
                </c:pt>
                <c:pt idx="3788">
                  <c:v>52.035687115669496</c:v>
                </c:pt>
                <c:pt idx="3789">
                  <c:v>52.049424097484703</c:v>
                </c:pt>
                <c:pt idx="3790">
                  <c:v>52.063161079299803</c:v>
                </c:pt>
                <c:pt idx="3791">
                  <c:v>52.076898061114903</c:v>
                </c:pt>
                <c:pt idx="3792">
                  <c:v>52.090635042930003</c:v>
                </c:pt>
                <c:pt idx="3793">
                  <c:v>52.104372024745103</c:v>
                </c:pt>
                <c:pt idx="3794">
                  <c:v>52.118109006560303</c:v>
                </c:pt>
                <c:pt idx="3795">
                  <c:v>52.131845988375403</c:v>
                </c:pt>
                <c:pt idx="3796">
                  <c:v>52.145582970190503</c:v>
                </c:pt>
                <c:pt idx="3797">
                  <c:v>52.159319952005603</c:v>
                </c:pt>
                <c:pt idx="3798">
                  <c:v>52.173056933820703</c:v>
                </c:pt>
                <c:pt idx="3799">
                  <c:v>52.186793915635903</c:v>
                </c:pt>
                <c:pt idx="3800">
                  <c:v>52.200530897451003</c:v>
                </c:pt>
                <c:pt idx="3801">
                  <c:v>52.214267879266103</c:v>
                </c:pt>
                <c:pt idx="3802">
                  <c:v>52.228004861081203</c:v>
                </c:pt>
                <c:pt idx="3803">
                  <c:v>52.241741842896303</c:v>
                </c:pt>
                <c:pt idx="3804">
                  <c:v>52.255478824711403</c:v>
                </c:pt>
                <c:pt idx="3805">
                  <c:v>52.269215806526603</c:v>
                </c:pt>
                <c:pt idx="3806">
                  <c:v>52.282952788341703</c:v>
                </c:pt>
                <c:pt idx="3807">
                  <c:v>52.296689770156803</c:v>
                </c:pt>
                <c:pt idx="3808">
                  <c:v>52.310426751971903</c:v>
                </c:pt>
                <c:pt idx="3809">
                  <c:v>52.324163733787003</c:v>
                </c:pt>
                <c:pt idx="3810">
                  <c:v>52.337900715602203</c:v>
                </c:pt>
                <c:pt idx="3811">
                  <c:v>52.351637697417303</c:v>
                </c:pt>
                <c:pt idx="3812">
                  <c:v>52.365374679232403</c:v>
                </c:pt>
                <c:pt idx="3813">
                  <c:v>52.379111661047503</c:v>
                </c:pt>
                <c:pt idx="3814">
                  <c:v>52.392848642862603</c:v>
                </c:pt>
                <c:pt idx="3815">
                  <c:v>52.406585624677803</c:v>
                </c:pt>
                <c:pt idx="3816">
                  <c:v>52.420322606492903</c:v>
                </c:pt>
                <c:pt idx="3817">
                  <c:v>52.434059588308003</c:v>
                </c:pt>
                <c:pt idx="3818">
                  <c:v>52.447796570123103</c:v>
                </c:pt>
                <c:pt idx="3819">
                  <c:v>52.461533551938203</c:v>
                </c:pt>
                <c:pt idx="3820">
                  <c:v>52.475270533753303</c:v>
                </c:pt>
                <c:pt idx="3821">
                  <c:v>52.489007515568503</c:v>
                </c:pt>
                <c:pt idx="3822">
                  <c:v>52.502744497383603</c:v>
                </c:pt>
                <c:pt idx="3823">
                  <c:v>52.516481479198703</c:v>
                </c:pt>
                <c:pt idx="3824">
                  <c:v>52.530218461013803</c:v>
                </c:pt>
                <c:pt idx="3825">
                  <c:v>52.543955442828903</c:v>
                </c:pt>
                <c:pt idx="3826">
                  <c:v>52.557692424644102</c:v>
                </c:pt>
                <c:pt idx="3827">
                  <c:v>52.571429406459202</c:v>
                </c:pt>
                <c:pt idx="3828">
                  <c:v>52.585166388274303</c:v>
                </c:pt>
                <c:pt idx="3829">
                  <c:v>52.598903370089403</c:v>
                </c:pt>
                <c:pt idx="3830">
                  <c:v>52.612640351904503</c:v>
                </c:pt>
                <c:pt idx="3831">
                  <c:v>52.626377333719603</c:v>
                </c:pt>
                <c:pt idx="3832">
                  <c:v>52.640114315534802</c:v>
                </c:pt>
                <c:pt idx="3833">
                  <c:v>52.653851297349902</c:v>
                </c:pt>
                <c:pt idx="3834">
                  <c:v>52.667588279165003</c:v>
                </c:pt>
                <c:pt idx="3835">
                  <c:v>52.681325260980103</c:v>
                </c:pt>
                <c:pt idx="3836">
                  <c:v>52.695062242795203</c:v>
                </c:pt>
                <c:pt idx="3837">
                  <c:v>52.708799224610402</c:v>
                </c:pt>
                <c:pt idx="3838">
                  <c:v>52.722536206425502</c:v>
                </c:pt>
                <c:pt idx="3839">
                  <c:v>52.736273188240602</c:v>
                </c:pt>
                <c:pt idx="3840">
                  <c:v>52.750010170055702</c:v>
                </c:pt>
                <c:pt idx="3841">
                  <c:v>52.763747151870803</c:v>
                </c:pt>
                <c:pt idx="3842">
                  <c:v>52.777484133686002</c:v>
                </c:pt>
                <c:pt idx="3843">
                  <c:v>52.791221115501102</c:v>
                </c:pt>
                <c:pt idx="3844">
                  <c:v>52.804958097316202</c:v>
                </c:pt>
                <c:pt idx="3845">
                  <c:v>52.818695079131302</c:v>
                </c:pt>
                <c:pt idx="3846">
                  <c:v>52.832432060946402</c:v>
                </c:pt>
                <c:pt idx="3847">
                  <c:v>52.846169042761503</c:v>
                </c:pt>
                <c:pt idx="3848">
                  <c:v>52.859906024576702</c:v>
                </c:pt>
                <c:pt idx="3849">
                  <c:v>52.873643006391802</c:v>
                </c:pt>
                <c:pt idx="3850">
                  <c:v>52.887379988206902</c:v>
                </c:pt>
                <c:pt idx="3851">
                  <c:v>52.901116970022002</c:v>
                </c:pt>
                <c:pt idx="3852">
                  <c:v>52.914853951837102</c:v>
                </c:pt>
                <c:pt idx="3853">
                  <c:v>52.928590933652302</c:v>
                </c:pt>
                <c:pt idx="3854">
                  <c:v>52.942327915467402</c:v>
                </c:pt>
                <c:pt idx="3855">
                  <c:v>52.956064897282502</c:v>
                </c:pt>
                <c:pt idx="3856">
                  <c:v>52.969801879097602</c:v>
                </c:pt>
                <c:pt idx="3857">
                  <c:v>52.983538860912702</c:v>
                </c:pt>
                <c:pt idx="3858">
                  <c:v>52.997275842727902</c:v>
                </c:pt>
                <c:pt idx="3859">
                  <c:v>53.011012824543002</c:v>
                </c:pt>
                <c:pt idx="3860">
                  <c:v>53.024749806358102</c:v>
                </c:pt>
                <c:pt idx="3861">
                  <c:v>53.038486788173202</c:v>
                </c:pt>
                <c:pt idx="3862">
                  <c:v>53.052223769988302</c:v>
                </c:pt>
                <c:pt idx="3863">
                  <c:v>53.065960751803402</c:v>
                </c:pt>
                <c:pt idx="3864">
                  <c:v>53.079697733618602</c:v>
                </c:pt>
                <c:pt idx="3865">
                  <c:v>53.093434715433702</c:v>
                </c:pt>
                <c:pt idx="3866">
                  <c:v>53.107171697248802</c:v>
                </c:pt>
                <c:pt idx="3867">
                  <c:v>53.120908679063902</c:v>
                </c:pt>
                <c:pt idx="3868">
                  <c:v>53.134645660879002</c:v>
                </c:pt>
                <c:pt idx="3869">
                  <c:v>53.148382642694202</c:v>
                </c:pt>
                <c:pt idx="3870">
                  <c:v>53.162119624509302</c:v>
                </c:pt>
                <c:pt idx="3871">
                  <c:v>53.175856606324402</c:v>
                </c:pt>
                <c:pt idx="3872">
                  <c:v>53.189593588139502</c:v>
                </c:pt>
                <c:pt idx="3873">
                  <c:v>53.203330569954602</c:v>
                </c:pt>
                <c:pt idx="3874">
                  <c:v>53.217067551769802</c:v>
                </c:pt>
                <c:pt idx="3875">
                  <c:v>53.230804533584902</c:v>
                </c:pt>
                <c:pt idx="3876">
                  <c:v>53.244541515400002</c:v>
                </c:pt>
                <c:pt idx="3877">
                  <c:v>53.258278497215102</c:v>
                </c:pt>
                <c:pt idx="3878">
                  <c:v>53.272015479030202</c:v>
                </c:pt>
                <c:pt idx="3879">
                  <c:v>53.285752460845302</c:v>
                </c:pt>
                <c:pt idx="3880">
                  <c:v>53.299489442660501</c:v>
                </c:pt>
                <c:pt idx="3881">
                  <c:v>53.313226424475602</c:v>
                </c:pt>
                <c:pt idx="3882">
                  <c:v>53.326963406290702</c:v>
                </c:pt>
                <c:pt idx="3883">
                  <c:v>53.340700388105802</c:v>
                </c:pt>
                <c:pt idx="3884">
                  <c:v>53.354437369920902</c:v>
                </c:pt>
                <c:pt idx="3885">
                  <c:v>53.368174351736101</c:v>
                </c:pt>
                <c:pt idx="3886">
                  <c:v>53.381911333551201</c:v>
                </c:pt>
                <c:pt idx="3887">
                  <c:v>53.395648315366302</c:v>
                </c:pt>
                <c:pt idx="3888">
                  <c:v>53.409385297181402</c:v>
                </c:pt>
                <c:pt idx="3889">
                  <c:v>53.423122278996502</c:v>
                </c:pt>
                <c:pt idx="3890">
                  <c:v>53.436859260811701</c:v>
                </c:pt>
                <c:pt idx="3891">
                  <c:v>53.450596242626801</c:v>
                </c:pt>
                <c:pt idx="3892">
                  <c:v>53.464333224441901</c:v>
                </c:pt>
                <c:pt idx="3893">
                  <c:v>53.478070206257001</c:v>
                </c:pt>
                <c:pt idx="3894">
                  <c:v>53.491807188072102</c:v>
                </c:pt>
                <c:pt idx="3895">
                  <c:v>53.505544169887202</c:v>
                </c:pt>
                <c:pt idx="3896">
                  <c:v>53.519281151702401</c:v>
                </c:pt>
                <c:pt idx="3897">
                  <c:v>53.533018133517501</c:v>
                </c:pt>
                <c:pt idx="3898">
                  <c:v>53.546755115332601</c:v>
                </c:pt>
                <c:pt idx="3899">
                  <c:v>53.560492097147701</c:v>
                </c:pt>
                <c:pt idx="3900">
                  <c:v>53.574229078962802</c:v>
                </c:pt>
                <c:pt idx="3901">
                  <c:v>53.587966060778001</c:v>
                </c:pt>
                <c:pt idx="3902">
                  <c:v>53.601703042593101</c:v>
                </c:pt>
                <c:pt idx="3903">
                  <c:v>53.615440024408201</c:v>
                </c:pt>
                <c:pt idx="3904">
                  <c:v>53.629177006223301</c:v>
                </c:pt>
                <c:pt idx="3905">
                  <c:v>53.642913988038401</c:v>
                </c:pt>
                <c:pt idx="3906">
                  <c:v>53.656650969853601</c:v>
                </c:pt>
                <c:pt idx="3907">
                  <c:v>53.670387951668701</c:v>
                </c:pt>
                <c:pt idx="3908">
                  <c:v>53.684124933483801</c:v>
                </c:pt>
                <c:pt idx="3909">
                  <c:v>53.697861915298901</c:v>
                </c:pt>
                <c:pt idx="3910">
                  <c:v>53.711598897114001</c:v>
                </c:pt>
                <c:pt idx="3911">
                  <c:v>53.725335878929101</c:v>
                </c:pt>
                <c:pt idx="3912">
                  <c:v>53.739072860744301</c:v>
                </c:pt>
                <c:pt idx="3913">
                  <c:v>53.752809842559401</c:v>
                </c:pt>
                <c:pt idx="3914">
                  <c:v>53.766546824374501</c:v>
                </c:pt>
                <c:pt idx="3915">
                  <c:v>53.780283806189601</c:v>
                </c:pt>
                <c:pt idx="3916">
                  <c:v>53.794020788004701</c:v>
                </c:pt>
                <c:pt idx="3917">
                  <c:v>53.807757769819901</c:v>
                </c:pt>
                <c:pt idx="3918">
                  <c:v>53.821494751635001</c:v>
                </c:pt>
                <c:pt idx="3919">
                  <c:v>53.835231733450101</c:v>
                </c:pt>
                <c:pt idx="3920">
                  <c:v>53.848968715265201</c:v>
                </c:pt>
                <c:pt idx="3921">
                  <c:v>53.862705697080301</c:v>
                </c:pt>
                <c:pt idx="3922">
                  <c:v>53.876442678895501</c:v>
                </c:pt>
                <c:pt idx="3923">
                  <c:v>53.890179660710601</c:v>
                </c:pt>
                <c:pt idx="3924">
                  <c:v>53.903916642525701</c:v>
                </c:pt>
                <c:pt idx="3925">
                  <c:v>53.917653624340801</c:v>
                </c:pt>
                <c:pt idx="3926">
                  <c:v>53.931390606155901</c:v>
                </c:pt>
                <c:pt idx="3927">
                  <c:v>53.945127587971001</c:v>
                </c:pt>
                <c:pt idx="3928">
                  <c:v>53.958864569786201</c:v>
                </c:pt>
                <c:pt idx="3929">
                  <c:v>53.972601551601301</c:v>
                </c:pt>
                <c:pt idx="3930">
                  <c:v>53.986338533416401</c:v>
                </c:pt>
                <c:pt idx="3931">
                  <c:v>54.000075515231501</c:v>
                </c:pt>
                <c:pt idx="3932">
                  <c:v>54.013812497046601</c:v>
                </c:pt>
                <c:pt idx="3933">
                  <c:v>54.0275494788618</c:v>
                </c:pt>
                <c:pt idx="3934">
                  <c:v>54.041286460676901</c:v>
                </c:pt>
                <c:pt idx="3935">
                  <c:v>54.055023442492001</c:v>
                </c:pt>
                <c:pt idx="3936">
                  <c:v>54.068760424307101</c:v>
                </c:pt>
                <c:pt idx="3937">
                  <c:v>54.082497406122201</c:v>
                </c:pt>
                <c:pt idx="3938">
                  <c:v>54.096234387937301</c:v>
                </c:pt>
                <c:pt idx="3939">
                  <c:v>54.1099713697525</c:v>
                </c:pt>
                <c:pt idx="3940">
                  <c:v>54.123708351567601</c:v>
                </c:pt>
                <c:pt idx="3941">
                  <c:v>54.137445333382701</c:v>
                </c:pt>
                <c:pt idx="3942">
                  <c:v>54.151182315197801</c:v>
                </c:pt>
                <c:pt idx="3943">
                  <c:v>54.164919297012901</c:v>
                </c:pt>
                <c:pt idx="3944">
                  <c:v>54.1786562788281</c:v>
                </c:pt>
                <c:pt idx="3945">
                  <c:v>54.1923932606432</c:v>
                </c:pt>
                <c:pt idx="3946">
                  <c:v>54.2061302424583</c:v>
                </c:pt>
                <c:pt idx="3947">
                  <c:v>54.219867224273401</c:v>
                </c:pt>
                <c:pt idx="3948">
                  <c:v>54.233604206088501</c:v>
                </c:pt>
                <c:pt idx="3949">
                  <c:v>54.2473411879037</c:v>
                </c:pt>
                <c:pt idx="3950">
                  <c:v>54.2610781697188</c:v>
                </c:pt>
                <c:pt idx="3951">
                  <c:v>54.2748151515339</c:v>
                </c:pt>
                <c:pt idx="3952">
                  <c:v>54.288552133349</c:v>
                </c:pt>
                <c:pt idx="3953">
                  <c:v>54.302289115164101</c:v>
                </c:pt>
                <c:pt idx="3954">
                  <c:v>54.316026096979201</c:v>
                </c:pt>
                <c:pt idx="3955">
                  <c:v>54.3297630787944</c:v>
                </c:pt>
                <c:pt idx="3956">
                  <c:v>54.3435000606095</c:v>
                </c:pt>
                <c:pt idx="3957">
                  <c:v>54.3572370424246</c:v>
                </c:pt>
                <c:pt idx="3958">
                  <c:v>54.3709740242397</c:v>
                </c:pt>
                <c:pt idx="3959">
                  <c:v>54.3847110060548</c:v>
                </c:pt>
                <c:pt idx="3960">
                  <c:v>54.39844798787</c:v>
                </c:pt>
                <c:pt idx="3961">
                  <c:v>54.4121849696851</c:v>
                </c:pt>
                <c:pt idx="3962">
                  <c:v>54.4259219515002</c:v>
                </c:pt>
                <c:pt idx="3963">
                  <c:v>54.4396589333153</c:v>
                </c:pt>
                <c:pt idx="3964">
                  <c:v>54.4533959151304</c:v>
                </c:pt>
                <c:pt idx="3965">
                  <c:v>54.4671328969456</c:v>
                </c:pt>
                <c:pt idx="3966">
                  <c:v>54.4808698787607</c:v>
                </c:pt>
                <c:pt idx="3967">
                  <c:v>54.4946068605758</c:v>
                </c:pt>
                <c:pt idx="3968">
                  <c:v>54.5083438423909</c:v>
                </c:pt>
                <c:pt idx="3969">
                  <c:v>54.522080824206</c:v>
                </c:pt>
                <c:pt idx="3970">
                  <c:v>54.5358178060211</c:v>
                </c:pt>
                <c:pt idx="3971">
                  <c:v>54.5495547878363</c:v>
                </c:pt>
                <c:pt idx="3972">
                  <c:v>54.5632917696514</c:v>
                </c:pt>
                <c:pt idx="3973">
                  <c:v>54.5770287514665</c:v>
                </c:pt>
                <c:pt idx="3974">
                  <c:v>54.5907657332816</c:v>
                </c:pt>
                <c:pt idx="3975">
                  <c:v>54.6045027150967</c:v>
                </c:pt>
                <c:pt idx="3976">
                  <c:v>54.6182396969119</c:v>
                </c:pt>
                <c:pt idx="3977">
                  <c:v>54.631976678727</c:v>
                </c:pt>
                <c:pt idx="3978">
                  <c:v>54.6457136605421</c:v>
                </c:pt>
                <c:pt idx="3979">
                  <c:v>54.6594506423572</c:v>
                </c:pt>
                <c:pt idx="3980">
                  <c:v>54.6731876241723</c:v>
                </c:pt>
                <c:pt idx="3981">
                  <c:v>54.6869246059874</c:v>
                </c:pt>
                <c:pt idx="3982">
                  <c:v>54.7006615878026</c:v>
                </c:pt>
                <c:pt idx="3983">
                  <c:v>54.7143985696177</c:v>
                </c:pt>
                <c:pt idx="3984">
                  <c:v>54.7281355514328</c:v>
                </c:pt>
                <c:pt idx="3985">
                  <c:v>54.7418725332479</c:v>
                </c:pt>
                <c:pt idx="3986">
                  <c:v>54.755609515063</c:v>
                </c:pt>
                <c:pt idx="3987">
                  <c:v>54.7693464968782</c:v>
                </c:pt>
                <c:pt idx="3988">
                  <c:v>54.7830834786933</c:v>
                </c:pt>
                <c:pt idx="3989">
                  <c:v>54.7968204605084</c:v>
                </c:pt>
                <c:pt idx="3990">
                  <c:v>54.8105574423235</c:v>
                </c:pt>
                <c:pt idx="3991">
                  <c:v>54.8242944241386</c:v>
                </c:pt>
                <c:pt idx="3992">
                  <c:v>54.838031405953799</c:v>
                </c:pt>
                <c:pt idx="3993">
                  <c:v>54.8517683877689</c:v>
                </c:pt>
                <c:pt idx="3994">
                  <c:v>54.865505369584</c:v>
                </c:pt>
                <c:pt idx="3995">
                  <c:v>54.8792423513991</c:v>
                </c:pt>
                <c:pt idx="3996">
                  <c:v>54.8929793332142</c:v>
                </c:pt>
                <c:pt idx="3997">
                  <c:v>54.9067163150293</c:v>
                </c:pt>
                <c:pt idx="3998">
                  <c:v>54.920453296844499</c:v>
                </c:pt>
                <c:pt idx="3999">
                  <c:v>54.934190278659599</c:v>
                </c:pt>
                <c:pt idx="4000">
                  <c:v>54.9479272604747</c:v>
                </c:pt>
                <c:pt idx="4001">
                  <c:v>54.9616642422898</c:v>
                </c:pt>
                <c:pt idx="4002">
                  <c:v>54.9754012241049</c:v>
                </c:pt>
                <c:pt idx="4003">
                  <c:v>54.989138205920099</c:v>
                </c:pt>
                <c:pt idx="4004">
                  <c:v>55.002875187735199</c:v>
                </c:pt>
                <c:pt idx="4005">
                  <c:v>55.016612169550299</c:v>
                </c:pt>
                <c:pt idx="4006">
                  <c:v>55.0303491513654</c:v>
                </c:pt>
                <c:pt idx="4007">
                  <c:v>55.0440861331805</c:v>
                </c:pt>
                <c:pt idx="4008">
                  <c:v>55.057823114995699</c:v>
                </c:pt>
                <c:pt idx="4009">
                  <c:v>55.071560096810799</c:v>
                </c:pt>
                <c:pt idx="4010">
                  <c:v>55.085297078625899</c:v>
                </c:pt>
                <c:pt idx="4011">
                  <c:v>55.099034060440999</c:v>
                </c:pt>
                <c:pt idx="4012">
                  <c:v>55.112771042256099</c:v>
                </c:pt>
                <c:pt idx="4013">
                  <c:v>55.1265080240712</c:v>
                </c:pt>
                <c:pt idx="4014">
                  <c:v>55.140245005886399</c:v>
                </c:pt>
                <c:pt idx="4015">
                  <c:v>55.153981987701499</c:v>
                </c:pt>
                <c:pt idx="4016">
                  <c:v>55.167718969516599</c:v>
                </c:pt>
                <c:pt idx="4017">
                  <c:v>55.181455951331699</c:v>
                </c:pt>
                <c:pt idx="4018">
                  <c:v>55.195192933146799</c:v>
                </c:pt>
                <c:pt idx="4019">
                  <c:v>55.208929914961999</c:v>
                </c:pt>
                <c:pt idx="4020">
                  <c:v>55.222666896777099</c:v>
                </c:pt>
                <c:pt idx="4021">
                  <c:v>55.236403878592199</c:v>
                </c:pt>
                <c:pt idx="4022">
                  <c:v>55.250140860407299</c:v>
                </c:pt>
                <c:pt idx="4023">
                  <c:v>55.263877842222399</c:v>
                </c:pt>
                <c:pt idx="4024">
                  <c:v>55.277614824037599</c:v>
                </c:pt>
                <c:pt idx="4025">
                  <c:v>55.291351805852699</c:v>
                </c:pt>
                <c:pt idx="4026">
                  <c:v>55.305088787667799</c:v>
                </c:pt>
                <c:pt idx="4027">
                  <c:v>55.318825769482899</c:v>
                </c:pt>
                <c:pt idx="4028">
                  <c:v>55.332562751297999</c:v>
                </c:pt>
                <c:pt idx="4029">
                  <c:v>55.346299733113099</c:v>
                </c:pt>
                <c:pt idx="4030">
                  <c:v>55.360036714928299</c:v>
                </c:pt>
                <c:pt idx="4031">
                  <c:v>55.373773696743399</c:v>
                </c:pt>
                <c:pt idx="4032">
                  <c:v>55.387510678558499</c:v>
                </c:pt>
                <c:pt idx="4033">
                  <c:v>55.401247660373599</c:v>
                </c:pt>
                <c:pt idx="4034">
                  <c:v>55.414984642188699</c:v>
                </c:pt>
                <c:pt idx="4035">
                  <c:v>55.428721624003899</c:v>
                </c:pt>
                <c:pt idx="4036">
                  <c:v>55.442458605818999</c:v>
                </c:pt>
                <c:pt idx="4037">
                  <c:v>55.456195587634099</c:v>
                </c:pt>
                <c:pt idx="4038">
                  <c:v>55.469932569449199</c:v>
                </c:pt>
                <c:pt idx="4039">
                  <c:v>55.483669551264299</c:v>
                </c:pt>
                <c:pt idx="4040">
                  <c:v>55.497406533079399</c:v>
                </c:pt>
                <c:pt idx="4041">
                  <c:v>55.511143514894599</c:v>
                </c:pt>
                <c:pt idx="4042">
                  <c:v>55.524880496709699</c:v>
                </c:pt>
                <c:pt idx="4043">
                  <c:v>55.538617478524799</c:v>
                </c:pt>
                <c:pt idx="4044">
                  <c:v>55.552354460339899</c:v>
                </c:pt>
                <c:pt idx="4045">
                  <c:v>55.566091442154999</c:v>
                </c:pt>
                <c:pt idx="4046">
                  <c:v>55.579828423970199</c:v>
                </c:pt>
                <c:pt idx="4047">
                  <c:v>55.593565405785299</c:v>
                </c:pt>
                <c:pt idx="4048">
                  <c:v>55.607302387600399</c:v>
                </c:pt>
                <c:pt idx="4049">
                  <c:v>55.621039369415499</c:v>
                </c:pt>
                <c:pt idx="4050">
                  <c:v>55.634776351230599</c:v>
                </c:pt>
                <c:pt idx="4051">
                  <c:v>55.648513333045798</c:v>
                </c:pt>
                <c:pt idx="4052">
                  <c:v>55.662250314860898</c:v>
                </c:pt>
                <c:pt idx="4053">
                  <c:v>55.675987296675999</c:v>
                </c:pt>
                <c:pt idx="4054">
                  <c:v>55.689724278491099</c:v>
                </c:pt>
                <c:pt idx="4055">
                  <c:v>55.703461260306199</c:v>
                </c:pt>
                <c:pt idx="4056">
                  <c:v>55.717198242121299</c:v>
                </c:pt>
                <c:pt idx="4057">
                  <c:v>55.730935223936498</c:v>
                </c:pt>
                <c:pt idx="4058">
                  <c:v>55.744672205751598</c:v>
                </c:pt>
                <c:pt idx="4059">
                  <c:v>55.758409187566699</c:v>
                </c:pt>
                <c:pt idx="4060">
                  <c:v>55.772146169381799</c:v>
                </c:pt>
                <c:pt idx="4061">
                  <c:v>55.785883151196899</c:v>
                </c:pt>
                <c:pt idx="4062">
                  <c:v>55.799620133012098</c:v>
                </c:pt>
                <c:pt idx="4063">
                  <c:v>55.813357114827198</c:v>
                </c:pt>
                <c:pt idx="4064">
                  <c:v>55.827094096642298</c:v>
                </c:pt>
                <c:pt idx="4065">
                  <c:v>55.840831078457398</c:v>
                </c:pt>
                <c:pt idx="4066">
                  <c:v>55.854568060272499</c:v>
                </c:pt>
                <c:pt idx="4067">
                  <c:v>55.868305042087698</c:v>
                </c:pt>
                <c:pt idx="4068">
                  <c:v>55.882042023902798</c:v>
                </c:pt>
                <c:pt idx="4069">
                  <c:v>55.895779005717898</c:v>
                </c:pt>
                <c:pt idx="4070">
                  <c:v>55.909515987532998</c:v>
                </c:pt>
                <c:pt idx="4071">
                  <c:v>55.923252969348098</c:v>
                </c:pt>
                <c:pt idx="4072">
                  <c:v>55.936989951163198</c:v>
                </c:pt>
                <c:pt idx="4073">
                  <c:v>55.950726932978398</c:v>
                </c:pt>
                <c:pt idx="4074">
                  <c:v>55.964463914793498</c:v>
                </c:pt>
                <c:pt idx="4075">
                  <c:v>55.978200896608598</c:v>
                </c:pt>
                <c:pt idx="4076">
                  <c:v>55.991937878423698</c:v>
                </c:pt>
                <c:pt idx="4077">
                  <c:v>56.005674860238798</c:v>
                </c:pt>
                <c:pt idx="4078">
                  <c:v>56.019411842053998</c:v>
                </c:pt>
                <c:pt idx="4079">
                  <c:v>56.033148823869098</c:v>
                </c:pt>
                <c:pt idx="4080">
                  <c:v>56.046885805684198</c:v>
                </c:pt>
                <c:pt idx="4081">
                  <c:v>56.060622787499298</c:v>
                </c:pt>
                <c:pt idx="4082">
                  <c:v>56.074359769314398</c:v>
                </c:pt>
                <c:pt idx="4083">
                  <c:v>56.088096751129598</c:v>
                </c:pt>
                <c:pt idx="4084">
                  <c:v>56.101833732944698</c:v>
                </c:pt>
                <c:pt idx="4085">
                  <c:v>56.115570714759798</c:v>
                </c:pt>
                <c:pt idx="4086">
                  <c:v>56.129307696574898</c:v>
                </c:pt>
                <c:pt idx="4087">
                  <c:v>56.143044678389998</c:v>
                </c:pt>
                <c:pt idx="4088">
                  <c:v>56.156781660205098</c:v>
                </c:pt>
                <c:pt idx="4089">
                  <c:v>56.170518642020298</c:v>
                </c:pt>
                <c:pt idx="4090">
                  <c:v>56.184255623835398</c:v>
                </c:pt>
                <c:pt idx="4091">
                  <c:v>56.197992605650498</c:v>
                </c:pt>
                <c:pt idx="4092">
                  <c:v>56.211729587465598</c:v>
                </c:pt>
                <c:pt idx="4093">
                  <c:v>56.225466569280698</c:v>
                </c:pt>
                <c:pt idx="4094">
                  <c:v>56.239203551095898</c:v>
                </c:pt>
                <c:pt idx="4095">
                  <c:v>56.252940532910998</c:v>
                </c:pt>
                <c:pt idx="4096">
                  <c:v>56.266677514726098</c:v>
                </c:pt>
                <c:pt idx="4097">
                  <c:v>56.280414496541198</c:v>
                </c:pt>
                <c:pt idx="4098">
                  <c:v>56.294151478356298</c:v>
                </c:pt>
                <c:pt idx="4099">
                  <c:v>56.307888460171498</c:v>
                </c:pt>
                <c:pt idx="4100">
                  <c:v>56.321625441986598</c:v>
                </c:pt>
                <c:pt idx="4101">
                  <c:v>56.335362423801698</c:v>
                </c:pt>
                <c:pt idx="4102">
                  <c:v>56.349099405616798</c:v>
                </c:pt>
                <c:pt idx="4103">
                  <c:v>56.362836387431898</c:v>
                </c:pt>
                <c:pt idx="4104">
                  <c:v>56.376573369246998</c:v>
                </c:pt>
                <c:pt idx="4105">
                  <c:v>56.390310351062197</c:v>
                </c:pt>
                <c:pt idx="4106">
                  <c:v>56.404047332877298</c:v>
                </c:pt>
                <c:pt idx="4107">
                  <c:v>56.417784314692398</c:v>
                </c:pt>
                <c:pt idx="4108">
                  <c:v>56.431521296507498</c:v>
                </c:pt>
                <c:pt idx="4109">
                  <c:v>56.445258278322598</c:v>
                </c:pt>
                <c:pt idx="4110">
                  <c:v>56.458995260137797</c:v>
                </c:pt>
                <c:pt idx="4111">
                  <c:v>56.472732241952897</c:v>
                </c:pt>
                <c:pt idx="4112">
                  <c:v>56.486469223767998</c:v>
                </c:pt>
                <c:pt idx="4113">
                  <c:v>56.500206205583098</c:v>
                </c:pt>
                <c:pt idx="4114">
                  <c:v>56.513943187398198</c:v>
                </c:pt>
                <c:pt idx="4115">
                  <c:v>56.527680169213397</c:v>
                </c:pt>
                <c:pt idx="4116">
                  <c:v>56.541417151028497</c:v>
                </c:pt>
                <c:pt idx="4117">
                  <c:v>56.555154132843597</c:v>
                </c:pt>
                <c:pt idx="4118">
                  <c:v>56.568891114658697</c:v>
                </c:pt>
                <c:pt idx="4119">
                  <c:v>56.582628096473798</c:v>
                </c:pt>
                <c:pt idx="4120">
                  <c:v>56.596365078288898</c:v>
                </c:pt>
                <c:pt idx="4121">
                  <c:v>56.610102060104097</c:v>
                </c:pt>
                <c:pt idx="4122">
                  <c:v>56.623839041919197</c:v>
                </c:pt>
                <c:pt idx="4123">
                  <c:v>56.637576023734297</c:v>
                </c:pt>
                <c:pt idx="4124">
                  <c:v>56.651313005549397</c:v>
                </c:pt>
                <c:pt idx="4125">
                  <c:v>56.665049987364497</c:v>
                </c:pt>
                <c:pt idx="4126">
                  <c:v>56.678786969179697</c:v>
                </c:pt>
                <c:pt idx="4127">
                  <c:v>56.692523950994797</c:v>
                </c:pt>
                <c:pt idx="4128">
                  <c:v>56.706260932809897</c:v>
                </c:pt>
                <c:pt idx="4129">
                  <c:v>56.719997914624997</c:v>
                </c:pt>
                <c:pt idx="4130">
                  <c:v>56.733734896440097</c:v>
                </c:pt>
                <c:pt idx="4131">
                  <c:v>56.747471878255297</c:v>
                </c:pt>
                <c:pt idx="4132">
                  <c:v>56.761208860070397</c:v>
                </c:pt>
                <c:pt idx="4133">
                  <c:v>56.774945841885497</c:v>
                </c:pt>
                <c:pt idx="4134">
                  <c:v>56.788682823700597</c:v>
                </c:pt>
                <c:pt idx="4135">
                  <c:v>56.802419805515697</c:v>
                </c:pt>
                <c:pt idx="4136">
                  <c:v>56.816156787330797</c:v>
                </c:pt>
                <c:pt idx="4137">
                  <c:v>56.829893769145997</c:v>
                </c:pt>
                <c:pt idx="4138">
                  <c:v>56.843630750961097</c:v>
                </c:pt>
                <c:pt idx="4139">
                  <c:v>56.857367732776197</c:v>
                </c:pt>
                <c:pt idx="4140">
                  <c:v>56.871104714591297</c:v>
                </c:pt>
                <c:pt idx="4141">
                  <c:v>56.884841696406397</c:v>
                </c:pt>
                <c:pt idx="4142">
                  <c:v>56.898578678221597</c:v>
                </c:pt>
                <c:pt idx="4143">
                  <c:v>56.912315660036697</c:v>
                </c:pt>
                <c:pt idx="4144">
                  <c:v>56.926052641851797</c:v>
                </c:pt>
                <c:pt idx="4145">
                  <c:v>56.939789623666897</c:v>
                </c:pt>
                <c:pt idx="4146">
                  <c:v>56.953526605481997</c:v>
                </c:pt>
                <c:pt idx="4147">
                  <c:v>56.967263587297097</c:v>
                </c:pt>
                <c:pt idx="4148">
                  <c:v>56.981000569112297</c:v>
                </c:pt>
                <c:pt idx="4149">
                  <c:v>56.994737550927397</c:v>
                </c:pt>
                <c:pt idx="4150">
                  <c:v>57.008474532742497</c:v>
                </c:pt>
                <c:pt idx="4151">
                  <c:v>57.022211514557597</c:v>
                </c:pt>
                <c:pt idx="4152">
                  <c:v>57.035948496372697</c:v>
                </c:pt>
                <c:pt idx="4153">
                  <c:v>57.049685478187897</c:v>
                </c:pt>
                <c:pt idx="4154">
                  <c:v>57.063422460002997</c:v>
                </c:pt>
                <c:pt idx="4155">
                  <c:v>57.077159441818097</c:v>
                </c:pt>
                <c:pt idx="4156">
                  <c:v>57.090896423633197</c:v>
                </c:pt>
                <c:pt idx="4157">
                  <c:v>57.104633405448297</c:v>
                </c:pt>
                <c:pt idx="4158">
                  <c:v>57.118370387263496</c:v>
                </c:pt>
                <c:pt idx="4159">
                  <c:v>57.132107369078597</c:v>
                </c:pt>
                <c:pt idx="4160">
                  <c:v>57.145844350893697</c:v>
                </c:pt>
                <c:pt idx="4161">
                  <c:v>57.159581332708797</c:v>
                </c:pt>
                <c:pt idx="4162">
                  <c:v>57.173318314523897</c:v>
                </c:pt>
                <c:pt idx="4163">
                  <c:v>57.187055296338997</c:v>
                </c:pt>
                <c:pt idx="4164">
                  <c:v>57.200792278154204</c:v>
                </c:pt>
                <c:pt idx="4165">
                  <c:v>57.214529259969297</c:v>
                </c:pt>
                <c:pt idx="4166">
                  <c:v>57.228266241784397</c:v>
                </c:pt>
                <c:pt idx="4167">
                  <c:v>57.242003223599497</c:v>
                </c:pt>
                <c:pt idx="4168">
                  <c:v>57.255740205414597</c:v>
                </c:pt>
                <c:pt idx="4169">
                  <c:v>57.269477187229803</c:v>
                </c:pt>
                <c:pt idx="4170">
                  <c:v>57.283214169044903</c:v>
                </c:pt>
                <c:pt idx="4171">
                  <c:v>57.296951150859996</c:v>
                </c:pt>
                <c:pt idx="4172">
                  <c:v>57.310688132675097</c:v>
                </c:pt>
                <c:pt idx="4173">
                  <c:v>57.324425114490197</c:v>
                </c:pt>
                <c:pt idx="4174">
                  <c:v>57.338162096305403</c:v>
                </c:pt>
                <c:pt idx="4175">
                  <c:v>57.351899078120503</c:v>
                </c:pt>
                <c:pt idx="4176">
                  <c:v>57.365636059935603</c:v>
                </c:pt>
                <c:pt idx="4177">
                  <c:v>57.379373041750704</c:v>
                </c:pt>
                <c:pt idx="4178">
                  <c:v>57.393110023565796</c:v>
                </c:pt>
                <c:pt idx="4179">
                  <c:v>57.406847005380897</c:v>
                </c:pt>
                <c:pt idx="4180">
                  <c:v>57.420583987196103</c:v>
                </c:pt>
                <c:pt idx="4181">
                  <c:v>57.434320969011203</c:v>
                </c:pt>
                <c:pt idx="4182">
                  <c:v>57.448057950826303</c:v>
                </c:pt>
                <c:pt idx="4183">
                  <c:v>57.461794932641403</c:v>
                </c:pt>
                <c:pt idx="4184">
                  <c:v>57.475531914456496</c:v>
                </c:pt>
                <c:pt idx="4185">
                  <c:v>57.489268896271703</c:v>
                </c:pt>
                <c:pt idx="4186">
                  <c:v>57.503005878086803</c:v>
                </c:pt>
                <c:pt idx="4187">
                  <c:v>57.516742859901903</c:v>
                </c:pt>
                <c:pt idx="4188">
                  <c:v>57.530479841717003</c:v>
                </c:pt>
                <c:pt idx="4189">
                  <c:v>57.544216823532103</c:v>
                </c:pt>
                <c:pt idx="4190">
                  <c:v>57.557953805347303</c:v>
                </c:pt>
                <c:pt idx="4191">
                  <c:v>57.571690787162403</c:v>
                </c:pt>
                <c:pt idx="4192">
                  <c:v>57.585427768977503</c:v>
                </c:pt>
                <c:pt idx="4193">
                  <c:v>57.599164750792603</c:v>
                </c:pt>
                <c:pt idx="4194">
                  <c:v>57.612901732607703</c:v>
                </c:pt>
                <c:pt idx="4195">
                  <c:v>57.626638714422803</c:v>
                </c:pt>
                <c:pt idx="4196">
                  <c:v>57.640375696238003</c:v>
                </c:pt>
                <c:pt idx="4197">
                  <c:v>57.654112678053103</c:v>
                </c:pt>
                <c:pt idx="4198">
                  <c:v>57.667849659868203</c:v>
                </c:pt>
                <c:pt idx="4199">
                  <c:v>57.681586641683303</c:v>
                </c:pt>
                <c:pt idx="4200">
                  <c:v>57.695323623498403</c:v>
                </c:pt>
                <c:pt idx="4201">
                  <c:v>57.709060605313603</c:v>
                </c:pt>
                <c:pt idx="4202">
                  <c:v>57.722797587128703</c:v>
                </c:pt>
                <c:pt idx="4203">
                  <c:v>57.736534568943803</c:v>
                </c:pt>
                <c:pt idx="4204">
                  <c:v>57.750271550758903</c:v>
                </c:pt>
                <c:pt idx="4205">
                  <c:v>57.764008532574003</c:v>
                </c:pt>
                <c:pt idx="4206">
                  <c:v>57.777745514389203</c:v>
                </c:pt>
                <c:pt idx="4207">
                  <c:v>57.791482496204303</c:v>
                </c:pt>
                <c:pt idx="4208">
                  <c:v>57.805219478019403</c:v>
                </c:pt>
                <c:pt idx="4209">
                  <c:v>57.818956459834503</c:v>
                </c:pt>
                <c:pt idx="4210">
                  <c:v>57.832693441649603</c:v>
                </c:pt>
                <c:pt idx="4211">
                  <c:v>57.846430423464703</c:v>
                </c:pt>
                <c:pt idx="4212">
                  <c:v>57.860167405279903</c:v>
                </c:pt>
                <c:pt idx="4213">
                  <c:v>57.873904387095003</c:v>
                </c:pt>
                <c:pt idx="4214">
                  <c:v>57.887641368910103</c:v>
                </c:pt>
                <c:pt idx="4215">
                  <c:v>57.901378350725203</c:v>
                </c:pt>
                <c:pt idx="4216">
                  <c:v>57.915115332540303</c:v>
                </c:pt>
                <c:pt idx="4217">
                  <c:v>57.928852314355503</c:v>
                </c:pt>
                <c:pt idx="4218">
                  <c:v>57.942589296170603</c:v>
                </c:pt>
                <c:pt idx="4219">
                  <c:v>57.956326277985703</c:v>
                </c:pt>
                <c:pt idx="4220">
                  <c:v>57.970063259800803</c:v>
                </c:pt>
                <c:pt idx="4221">
                  <c:v>57.983800241615903</c:v>
                </c:pt>
                <c:pt idx="4222">
                  <c:v>57.997537223431102</c:v>
                </c:pt>
                <c:pt idx="4223">
                  <c:v>58.011274205246202</c:v>
                </c:pt>
                <c:pt idx="4224">
                  <c:v>58.025011187061303</c:v>
                </c:pt>
                <c:pt idx="4225">
                  <c:v>58.038748168876403</c:v>
                </c:pt>
                <c:pt idx="4226">
                  <c:v>58.052485150691503</c:v>
                </c:pt>
                <c:pt idx="4227">
                  <c:v>58.066222132506603</c:v>
                </c:pt>
                <c:pt idx="4228">
                  <c:v>58.079959114321802</c:v>
                </c:pt>
                <c:pt idx="4229">
                  <c:v>58.093696096136902</c:v>
                </c:pt>
                <c:pt idx="4230">
                  <c:v>58.107433077952003</c:v>
                </c:pt>
                <c:pt idx="4231">
                  <c:v>58.121170059767103</c:v>
                </c:pt>
                <c:pt idx="4232">
                  <c:v>58.134907041582203</c:v>
                </c:pt>
                <c:pt idx="4233">
                  <c:v>58.148644023397402</c:v>
                </c:pt>
                <c:pt idx="4234">
                  <c:v>58.162381005212502</c:v>
                </c:pt>
                <c:pt idx="4235">
                  <c:v>58.176117987027602</c:v>
                </c:pt>
                <c:pt idx="4236">
                  <c:v>58.189854968842702</c:v>
                </c:pt>
                <c:pt idx="4237">
                  <c:v>58.203591950657803</c:v>
                </c:pt>
                <c:pt idx="4238">
                  <c:v>58.217328932473002</c:v>
                </c:pt>
                <c:pt idx="4239">
                  <c:v>58.231065914288102</c:v>
                </c:pt>
                <c:pt idx="4240">
                  <c:v>58.244802896103202</c:v>
                </c:pt>
                <c:pt idx="4241">
                  <c:v>58.258539877918302</c:v>
                </c:pt>
                <c:pt idx="4242">
                  <c:v>58.272276859733402</c:v>
                </c:pt>
                <c:pt idx="4243">
                  <c:v>58.286013841548503</c:v>
                </c:pt>
                <c:pt idx="4244">
                  <c:v>58.299750823363702</c:v>
                </c:pt>
                <c:pt idx="4245">
                  <c:v>58.313487805178802</c:v>
                </c:pt>
                <c:pt idx="4246">
                  <c:v>58.327224786993902</c:v>
                </c:pt>
                <c:pt idx="4247">
                  <c:v>58.340961768809002</c:v>
                </c:pt>
                <c:pt idx="4248">
                  <c:v>58.354698750624102</c:v>
                </c:pt>
                <c:pt idx="4249">
                  <c:v>58.368435732439302</c:v>
                </c:pt>
                <c:pt idx="4250">
                  <c:v>58.382172714254402</c:v>
                </c:pt>
                <c:pt idx="4251">
                  <c:v>58.395909696069502</c:v>
                </c:pt>
                <c:pt idx="4252">
                  <c:v>58.409646677884602</c:v>
                </c:pt>
                <c:pt idx="4253">
                  <c:v>58.423383659699702</c:v>
                </c:pt>
                <c:pt idx="4254">
                  <c:v>58.437120641514902</c:v>
                </c:pt>
                <c:pt idx="4255">
                  <c:v>58.450857623330002</c:v>
                </c:pt>
                <c:pt idx="4256">
                  <c:v>58.464594605145102</c:v>
                </c:pt>
                <c:pt idx="4257">
                  <c:v>58.478331586960202</c:v>
                </c:pt>
                <c:pt idx="4258">
                  <c:v>58.492068568775302</c:v>
                </c:pt>
                <c:pt idx="4259">
                  <c:v>58.505805550590402</c:v>
                </c:pt>
                <c:pt idx="4260">
                  <c:v>58.519542532405602</c:v>
                </c:pt>
                <c:pt idx="4261">
                  <c:v>58.533279514220702</c:v>
                </c:pt>
                <c:pt idx="4262">
                  <c:v>58.547016496035802</c:v>
                </c:pt>
                <c:pt idx="4263">
                  <c:v>58.560753477850902</c:v>
                </c:pt>
                <c:pt idx="4264">
                  <c:v>58.574490459666002</c:v>
                </c:pt>
                <c:pt idx="4265">
                  <c:v>58.588227441481202</c:v>
                </c:pt>
                <c:pt idx="4266">
                  <c:v>58.601964423296302</c:v>
                </c:pt>
                <c:pt idx="4267">
                  <c:v>58.615701405111402</c:v>
                </c:pt>
                <c:pt idx="4268">
                  <c:v>58.629438386926502</c:v>
                </c:pt>
                <c:pt idx="4269">
                  <c:v>58.643175368741602</c:v>
                </c:pt>
                <c:pt idx="4270">
                  <c:v>58.656912350556702</c:v>
                </c:pt>
                <c:pt idx="4271">
                  <c:v>58.670649332371902</c:v>
                </c:pt>
                <c:pt idx="4272">
                  <c:v>58.684386314187002</c:v>
                </c:pt>
                <c:pt idx="4273">
                  <c:v>58.698123296002102</c:v>
                </c:pt>
                <c:pt idx="4274">
                  <c:v>58.711860277817202</c:v>
                </c:pt>
                <c:pt idx="4275">
                  <c:v>58.725597259632302</c:v>
                </c:pt>
                <c:pt idx="4276">
                  <c:v>58.739334241447501</c:v>
                </c:pt>
                <c:pt idx="4277">
                  <c:v>58.753071223262602</c:v>
                </c:pt>
                <c:pt idx="4278">
                  <c:v>58.766808205077702</c:v>
                </c:pt>
                <c:pt idx="4279">
                  <c:v>58.780545186892802</c:v>
                </c:pt>
                <c:pt idx="4280">
                  <c:v>58.794282168707902</c:v>
                </c:pt>
                <c:pt idx="4281">
                  <c:v>58.808019150523101</c:v>
                </c:pt>
                <c:pt idx="4282">
                  <c:v>58.821756132338201</c:v>
                </c:pt>
                <c:pt idx="4283">
                  <c:v>58.835493114153302</c:v>
                </c:pt>
                <c:pt idx="4284">
                  <c:v>58.849230095968402</c:v>
                </c:pt>
                <c:pt idx="4285">
                  <c:v>58.862967077783502</c:v>
                </c:pt>
                <c:pt idx="4286">
                  <c:v>58.876704059598602</c:v>
                </c:pt>
                <c:pt idx="4287">
                  <c:v>58.890441041413801</c:v>
                </c:pt>
                <c:pt idx="4288">
                  <c:v>58.904178023228901</c:v>
                </c:pt>
                <c:pt idx="4289">
                  <c:v>58.917915005044001</c:v>
                </c:pt>
                <c:pt idx="4290">
                  <c:v>58.931651986859102</c:v>
                </c:pt>
                <c:pt idx="4291">
                  <c:v>58.945388968674202</c:v>
                </c:pt>
                <c:pt idx="4292">
                  <c:v>58.959125950489401</c:v>
                </c:pt>
                <c:pt idx="4293">
                  <c:v>58.972862932304501</c:v>
                </c:pt>
                <c:pt idx="4294">
                  <c:v>58.986599914119601</c:v>
                </c:pt>
                <c:pt idx="4295">
                  <c:v>59.000336895934701</c:v>
                </c:pt>
                <c:pt idx="4296">
                  <c:v>59.014073877749802</c:v>
                </c:pt>
                <c:pt idx="4297">
                  <c:v>59.027810859565001</c:v>
                </c:pt>
                <c:pt idx="4298">
                  <c:v>59.041547841380101</c:v>
                </c:pt>
                <c:pt idx="4299">
                  <c:v>59.055284823195201</c:v>
                </c:pt>
                <c:pt idx="4300">
                  <c:v>59.069021805010301</c:v>
                </c:pt>
                <c:pt idx="4301">
                  <c:v>59.082758786825401</c:v>
                </c:pt>
                <c:pt idx="4302">
                  <c:v>59.096495768640501</c:v>
                </c:pt>
                <c:pt idx="4303">
                  <c:v>59.110232750455701</c:v>
                </c:pt>
                <c:pt idx="4304">
                  <c:v>59.123969732270801</c:v>
                </c:pt>
                <c:pt idx="4305">
                  <c:v>59.137706714085901</c:v>
                </c:pt>
                <c:pt idx="4306">
                  <c:v>59.151443695901001</c:v>
                </c:pt>
                <c:pt idx="4307">
                  <c:v>59.165180677716101</c:v>
                </c:pt>
                <c:pt idx="4308">
                  <c:v>59.178917659531301</c:v>
                </c:pt>
                <c:pt idx="4309">
                  <c:v>59.192654641346401</c:v>
                </c:pt>
                <c:pt idx="4310">
                  <c:v>59.206391623161501</c:v>
                </c:pt>
                <c:pt idx="4311">
                  <c:v>59.220128604976601</c:v>
                </c:pt>
                <c:pt idx="4312">
                  <c:v>59.233865586791701</c:v>
                </c:pt>
                <c:pt idx="4313">
                  <c:v>59.247602568606901</c:v>
                </c:pt>
                <c:pt idx="4314">
                  <c:v>59.261339550422001</c:v>
                </c:pt>
                <c:pt idx="4315">
                  <c:v>59.275076532237101</c:v>
                </c:pt>
                <c:pt idx="4316">
                  <c:v>59.288813514052201</c:v>
                </c:pt>
                <c:pt idx="4317">
                  <c:v>59.302550495867301</c:v>
                </c:pt>
                <c:pt idx="4318">
                  <c:v>59.316287477682401</c:v>
                </c:pt>
                <c:pt idx="4319">
                  <c:v>59.330024459497601</c:v>
                </c:pt>
                <c:pt idx="4320">
                  <c:v>59.343761441312701</c:v>
                </c:pt>
                <c:pt idx="4321">
                  <c:v>59.357498423127801</c:v>
                </c:pt>
                <c:pt idx="4322">
                  <c:v>59.371235404942901</c:v>
                </c:pt>
                <c:pt idx="4323">
                  <c:v>59.384972386758001</c:v>
                </c:pt>
                <c:pt idx="4324">
                  <c:v>59.398709368573201</c:v>
                </c:pt>
                <c:pt idx="4325">
                  <c:v>59.412446350388301</c:v>
                </c:pt>
                <c:pt idx="4326">
                  <c:v>59.426183332203401</c:v>
                </c:pt>
                <c:pt idx="4327">
                  <c:v>59.439920314018501</c:v>
                </c:pt>
                <c:pt idx="4328">
                  <c:v>59.453657295833601</c:v>
                </c:pt>
                <c:pt idx="4329">
                  <c:v>59.4673942776488</c:v>
                </c:pt>
                <c:pt idx="4330">
                  <c:v>59.481131259463901</c:v>
                </c:pt>
                <c:pt idx="4331">
                  <c:v>59.494868241279001</c:v>
                </c:pt>
                <c:pt idx="4332">
                  <c:v>59.508605223094101</c:v>
                </c:pt>
                <c:pt idx="4333">
                  <c:v>59.522342204909201</c:v>
                </c:pt>
                <c:pt idx="4334">
                  <c:v>59.536079186724301</c:v>
                </c:pt>
                <c:pt idx="4335">
                  <c:v>59.5498161685395</c:v>
                </c:pt>
                <c:pt idx="4336">
                  <c:v>59.563553150354601</c:v>
                </c:pt>
                <c:pt idx="4337">
                  <c:v>59.577290132169701</c:v>
                </c:pt>
                <c:pt idx="4338">
                  <c:v>59.591027113984801</c:v>
                </c:pt>
                <c:pt idx="4339">
                  <c:v>59.604764095799901</c:v>
                </c:pt>
                <c:pt idx="4340">
                  <c:v>59.6185010776151</c:v>
                </c:pt>
                <c:pt idx="4341">
                  <c:v>59.6322380594302</c:v>
                </c:pt>
                <c:pt idx="4342">
                  <c:v>59.6459750412453</c:v>
                </c:pt>
                <c:pt idx="4343">
                  <c:v>59.659712023060401</c:v>
                </c:pt>
                <c:pt idx="4344">
                  <c:v>59.673449004875501</c:v>
                </c:pt>
                <c:pt idx="4345">
                  <c:v>59.6871859866907</c:v>
                </c:pt>
                <c:pt idx="4346">
                  <c:v>59.7009229685058</c:v>
                </c:pt>
                <c:pt idx="4347">
                  <c:v>59.7146599503209</c:v>
                </c:pt>
                <c:pt idx="4348">
                  <c:v>59.728396932136</c:v>
                </c:pt>
                <c:pt idx="4349">
                  <c:v>59.742133913951101</c:v>
                </c:pt>
                <c:pt idx="4350">
                  <c:v>59.755870895766201</c:v>
                </c:pt>
                <c:pt idx="4351">
                  <c:v>59.7696078775814</c:v>
                </c:pt>
                <c:pt idx="4352">
                  <c:v>59.7833448593965</c:v>
                </c:pt>
                <c:pt idx="4353">
                  <c:v>59.7970818412116</c:v>
                </c:pt>
                <c:pt idx="4354">
                  <c:v>59.8108188230267</c:v>
                </c:pt>
                <c:pt idx="4355">
                  <c:v>59.8245558048418</c:v>
                </c:pt>
                <c:pt idx="4356">
                  <c:v>59.838292786657</c:v>
                </c:pt>
                <c:pt idx="4357">
                  <c:v>59.8520297684721</c:v>
                </c:pt>
                <c:pt idx="4358">
                  <c:v>59.8657667502872</c:v>
                </c:pt>
                <c:pt idx="4359">
                  <c:v>59.8795037321023</c:v>
                </c:pt>
                <c:pt idx="4360">
                  <c:v>59.8932407139174</c:v>
                </c:pt>
                <c:pt idx="4361">
                  <c:v>59.9069776957326</c:v>
                </c:pt>
                <c:pt idx="4362">
                  <c:v>59.9207146775477</c:v>
                </c:pt>
                <c:pt idx="4363">
                  <c:v>59.9344516593628</c:v>
                </c:pt>
                <c:pt idx="4364">
                  <c:v>59.9481886411779</c:v>
                </c:pt>
                <c:pt idx="4365">
                  <c:v>59.961925622993</c:v>
                </c:pt>
                <c:pt idx="4366">
                  <c:v>59.9756626048081</c:v>
                </c:pt>
                <c:pt idx="4367">
                  <c:v>59.9893995866233</c:v>
                </c:pt>
                <c:pt idx="4368">
                  <c:v>60.0031365684384</c:v>
                </c:pt>
                <c:pt idx="4369">
                  <c:v>60.0168735502535</c:v>
                </c:pt>
                <c:pt idx="4370">
                  <c:v>60.0306105320686</c:v>
                </c:pt>
                <c:pt idx="4371">
                  <c:v>60.0443475138837</c:v>
                </c:pt>
                <c:pt idx="4372">
                  <c:v>60.0580844956988</c:v>
                </c:pt>
                <c:pt idx="4373">
                  <c:v>60.071821477514</c:v>
                </c:pt>
                <c:pt idx="4374">
                  <c:v>60.0855584593291</c:v>
                </c:pt>
                <c:pt idx="4375">
                  <c:v>60.0992954411442</c:v>
                </c:pt>
                <c:pt idx="4376">
                  <c:v>60.1130324229593</c:v>
                </c:pt>
                <c:pt idx="4377">
                  <c:v>60.1267694047744</c:v>
                </c:pt>
                <c:pt idx="4378">
                  <c:v>60.1405063865896</c:v>
                </c:pt>
                <c:pt idx="4379">
                  <c:v>60.1542433684047</c:v>
                </c:pt>
                <c:pt idx="4380">
                  <c:v>60.1679803502198</c:v>
                </c:pt>
                <c:pt idx="4381">
                  <c:v>60.1817173320349</c:v>
                </c:pt>
                <c:pt idx="4382">
                  <c:v>60.19545431385</c:v>
                </c:pt>
                <c:pt idx="4383">
                  <c:v>60.2091912956652</c:v>
                </c:pt>
                <c:pt idx="4384">
                  <c:v>60.2229282774803</c:v>
                </c:pt>
                <c:pt idx="4385">
                  <c:v>60.2366652592954</c:v>
                </c:pt>
                <c:pt idx="4386">
                  <c:v>60.2504022411105</c:v>
                </c:pt>
                <c:pt idx="4387">
                  <c:v>60.2641392229256</c:v>
                </c:pt>
                <c:pt idx="4388">
                  <c:v>60.2778762047407</c:v>
                </c:pt>
                <c:pt idx="4389">
                  <c:v>60.2916131865559</c:v>
                </c:pt>
                <c:pt idx="4390">
                  <c:v>60.305350168371</c:v>
                </c:pt>
                <c:pt idx="4391">
                  <c:v>60.3190871501861</c:v>
                </c:pt>
                <c:pt idx="4392">
                  <c:v>60.3328241320012</c:v>
                </c:pt>
                <c:pt idx="4393">
                  <c:v>60.3465611138163</c:v>
                </c:pt>
                <c:pt idx="4394">
                  <c:v>60.360298095631499</c:v>
                </c:pt>
                <c:pt idx="4395">
                  <c:v>60.374035077446599</c:v>
                </c:pt>
                <c:pt idx="4396">
                  <c:v>60.3877720592617</c:v>
                </c:pt>
                <c:pt idx="4397">
                  <c:v>60.4015090410768</c:v>
                </c:pt>
                <c:pt idx="4398">
                  <c:v>60.4152460228919</c:v>
                </c:pt>
                <c:pt idx="4399">
                  <c:v>60.428983004707099</c:v>
                </c:pt>
                <c:pt idx="4400">
                  <c:v>60.442719986522199</c:v>
                </c:pt>
                <c:pt idx="4401">
                  <c:v>60.456456968337299</c:v>
                </c:pt>
                <c:pt idx="4402">
                  <c:v>60.4701939501524</c:v>
                </c:pt>
                <c:pt idx="4403">
                  <c:v>60.4839309319675</c:v>
                </c:pt>
                <c:pt idx="4404">
                  <c:v>60.4976679137826</c:v>
                </c:pt>
                <c:pt idx="4405">
                  <c:v>60.511404895597799</c:v>
                </c:pt>
                <c:pt idx="4406">
                  <c:v>60.525141877412899</c:v>
                </c:pt>
                <c:pt idx="4407">
                  <c:v>60.538878859227999</c:v>
                </c:pt>
                <c:pt idx="4408">
                  <c:v>60.552615841043099</c:v>
                </c:pt>
                <c:pt idx="4409">
                  <c:v>60.5663528228582</c:v>
                </c:pt>
                <c:pt idx="4410">
                  <c:v>60.580089804673399</c:v>
                </c:pt>
                <c:pt idx="4411">
                  <c:v>60.593826786488499</c:v>
                </c:pt>
                <c:pt idx="4412">
                  <c:v>60.607563768303599</c:v>
                </c:pt>
                <c:pt idx="4413">
                  <c:v>60.621300750118699</c:v>
                </c:pt>
                <c:pt idx="4414">
                  <c:v>60.635037731933799</c:v>
                </c:pt>
                <c:pt idx="4415">
                  <c:v>60.648774713748999</c:v>
                </c:pt>
                <c:pt idx="4416">
                  <c:v>60.662511695564099</c:v>
                </c:pt>
                <c:pt idx="4417">
                  <c:v>60.676248677379199</c:v>
                </c:pt>
                <c:pt idx="4418">
                  <c:v>60.689985659194299</c:v>
                </c:pt>
                <c:pt idx="4419">
                  <c:v>60.703722641009399</c:v>
                </c:pt>
                <c:pt idx="4420">
                  <c:v>60.717459622824499</c:v>
                </c:pt>
                <c:pt idx="4421">
                  <c:v>60.731196604639699</c:v>
                </c:pt>
                <c:pt idx="4422">
                  <c:v>60.744933586454799</c:v>
                </c:pt>
                <c:pt idx="4423">
                  <c:v>60.758670568269899</c:v>
                </c:pt>
                <c:pt idx="4424">
                  <c:v>60.772407550084999</c:v>
                </c:pt>
                <c:pt idx="4425">
                  <c:v>60.786144531900099</c:v>
                </c:pt>
                <c:pt idx="4426">
                  <c:v>60.799881513715299</c:v>
                </c:pt>
                <c:pt idx="4427">
                  <c:v>60.813618495530399</c:v>
                </c:pt>
                <c:pt idx="4428">
                  <c:v>60.827355477345499</c:v>
                </c:pt>
                <c:pt idx="4429">
                  <c:v>60.841092459160599</c:v>
                </c:pt>
                <c:pt idx="4430">
                  <c:v>60.854829440975699</c:v>
                </c:pt>
                <c:pt idx="4431">
                  <c:v>60.868566422790899</c:v>
                </c:pt>
                <c:pt idx="4432">
                  <c:v>60.882303404605999</c:v>
                </c:pt>
                <c:pt idx="4433">
                  <c:v>60.896040386421099</c:v>
                </c:pt>
                <c:pt idx="4434">
                  <c:v>60.909777368236199</c:v>
                </c:pt>
                <c:pt idx="4435">
                  <c:v>60.923514350051299</c:v>
                </c:pt>
                <c:pt idx="4436">
                  <c:v>60.937251331866399</c:v>
                </c:pt>
                <c:pt idx="4437">
                  <c:v>60.950988313681599</c:v>
                </c:pt>
                <c:pt idx="4438">
                  <c:v>60.964725295496699</c:v>
                </c:pt>
                <c:pt idx="4439">
                  <c:v>60.978462277311799</c:v>
                </c:pt>
                <c:pt idx="4440">
                  <c:v>60.992199259126899</c:v>
                </c:pt>
                <c:pt idx="4441">
                  <c:v>61.005936240941999</c:v>
                </c:pt>
                <c:pt idx="4442">
                  <c:v>61.019673222757199</c:v>
                </c:pt>
                <c:pt idx="4443">
                  <c:v>61.033410204572299</c:v>
                </c:pt>
                <c:pt idx="4444">
                  <c:v>61.047147186387399</c:v>
                </c:pt>
                <c:pt idx="4445">
                  <c:v>61.060884168202499</c:v>
                </c:pt>
                <c:pt idx="4446">
                  <c:v>61.074621150017599</c:v>
                </c:pt>
                <c:pt idx="4447">
                  <c:v>61.088358131832798</c:v>
                </c:pt>
                <c:pt idx="4448">
                  <c:v>61.102095113647898</c:v>
                </c:pt>
                <c:pt idx="4449">
                  <c:v>61.115832095462999</c:v>
                </c:pt>
                <c:pt idx="4450">
                  <c:v>61.129569077278099</c:v>
                </c:pt>
                <c:pt idx="4451">
                  <c:v>61.143306059093199</c:v>
                </c:pt>
                <c:pt idx="4452">
                  <c:v>61.157043040908299</c:v>
                </c:pt>
                <c:pt idx="4453">
                  <c:v>61.170780022723498</c:v>
                </c:pt>
                <c:pt idx="4454">
                  <c:v>61.184517004538598</c:v>
                </c:pt>
                <c:pt idx="4455">
                  <c:v>61.198253986353699</c:v>
                </c:pt>
                <c:pt idx="4456">
                  <c:v>61.211990968168799</c:v>
                </c:pt>
                <c:pt idx="4457">
                  <c:v>61.225727949983899</c:v>
                </c:pt>
                <c:pt idx="4458">
                  <c:v>61.239464931799098</c:v>
                </c:pt>
                <c:pt idx="4459">
                  <c:v>61.253201913614198</c:v>
                </c:pt>
                <c:pt idx="4460">
                  <c:v>61.266938895429298</c:v>
                </c:pt>
                <c:pt idx="4461">
                  <c:v>61.280675877244398</c:v>
                </c:pt>
                <c:pt idx="4462">
                  <c:v>61.294412859059499</c:v>
                </c:pt>
                <c:pt idx="4463">
                  <c:v>61.308149840874698</c:v>
                </c:pt>
                <c:pt idx="4464">
                  <c:v>61.321886822689798</c:v>
                </c:pt>
                <c:pt idx="4465">
                  <c:v>61.335623804504898</c:v>
                </c:pt>
                <c:pt idx="4466">
                  <c:v>61.349360786319998</c:v>
                </c:pt>
                <c:pt idx="4467">
                  <c:v>61.363097768135098</c:v>
                </c:pt>
                <c:pt idx="4468">
                  <c:v>61.376834749950198</c:v>
                </c:pt>
                <c:pt idx="4469">
                  <c:v>61.390571731765398</c:v>
                </c:pt>
                <c:pt idx="4470">
                  <c:v>61.404308713580498</c:v>
                </c:pt>
                <c:pt idx="4471">
                  <c:v>61.418045695395598</c:v>
                </c:pt>
                <c:pt idx="4472">
                  <c:v>61.431782677210698</c:v>
                </c:pt>
                <c:pt idx="4473">
                  <c:v>61.445519659025798</c:v>
                </c:pt>
                <c:pt idx="4474">
                  <c:v>61.459256640840998</c:v>
                </c:pt>
                <c:pt idx="4475">
                  <c:v>61.472993622656098</c:v>
                </c:pt>
                <c:pt idx="4476">
                  <c:v>61.486730604471198</c:v>
                </c:pt>
                <c:pt idx="4477">
                  <c:v>61.500467586286298</c:v>
                </c:pt>
                <c:pt idx="4478">
                  <c:v>61.514204568101398</c:v>
                </c:pt>
                <c:pt idx="4479">
                  <c:v>61.527941549916498</c:v>
                </c:pt>
                <c:pt idx="4480">
                  <c:v>61.541678531731698</c:v>
                </c:pt>
                <c:pt idx="4481">
                  <c:v>61.555415513546798</c:v>
                </c:pt>
                <c:pt idx="4482">
                  <c:v>61.569152495361898</c:v>
                </c:pt>
                <c:pt idx="4483">
                  <c:v>61.582889477176998</c:v>
                </c:pt>
                <c:pt idx="4484">
                  <c:v>61.596626458992098</c:v>
                </c:pt>
                <c:pt idx="4485">
                  <c:v>61.610363440807298</c:v>
                </c:pt>
                <c:pt idx="4486">
                  <c:v>61.624100422622398</c:v>
                </c:pt>
                <c:pt idx="4487">
                  <c:v>61.637837404437498</c:v>
                </c:pt>
                <c:pt idx="4488">
                  <c:v>61.651574386252598</c:v>
                </c:pt>
                <c:pt idx="4489">
                  <c:v>61.665311368067698</c:v>
                </c:pt>
                <c:pt idx="4490">
                  <c:v>61.679048349882898</c:v>
                </c:pt>
                <c:pt idx="4491">
                  <c:v>61.692785331697998</c:v>
                </c:pt>
                <c:pt idx="4492">
                  <c:v>61.706522313513098</c:v>
                </c:pt>
                <c:pt idx="4493">
                  <c:v>61.720259295328198</c:v>
                </c:pt>
                <c:pt idx="4494">
                  <c:v>61.733996277143298</c:v>
                </c:pt>
                <c:pt idx="4495">
                  <c:v>61.747733258958398</c:v>
                </c:pt>
                <c:pt idx="4496">
                  <c:v>61.761470240773598</c:v>
                </c:pt>
                <c:pt idx="4497">
                  <c:v>61.775207222588698</c:v>
                </c:pt>
                <c:pt idx="4498">
                  <c:v>61.788944204403798</c:v>
                </c:pt>
                <c:pt idx="4499">
                  <c:v>61.802681186218898</c:v>
                </c:pt>
                <c:pt idx="4500">
                  <c:v>61.816418168033998</c:v>
                </c:pt>
                <c:pt idx="4501">
                  <c:v>61.830155149849197</c:v>
                </c:pt>
                <c:pt idx="4502">
                  <c:v>61.843892131664298</c:v>
                </c:pt>
                <c:pt idx="4503">
                  <c:v>61.857629113479398</c:v>
                </c:pt>
                <c:pt idx="4504">
                  <c:v>61.871366095294498</c:v>
                </c:pt>
                <c:pt idx="4505">
                  <c:v>61.885103077109598</c:v>
                </c:pt>
                <c:pt idx="4506">
                  <c:v>61.898840058924797</c:v>
                </c:pt>
                <c:pt idx="4507">
                  <c:v>61.912577040739897</c:v>
                </c:pt>
                <c:pt idx="4508">
                  <c:v>61.926314022554998</c:v>
                </c:pt>
                <c:pt idx="4509">
                  <c:v>61.940051004370098</c:v>
                </c:pt>
                <c:pt idx="4510">
                  <c:v>61.953787986185198</c:v>
                </c:pt>
                <c:pt idx="4511">
                  <c:v>61.967524968000298</c:v>
                </c:pt>
                <c:pt idx="4512">
                  <c:v>61.981261949815497</c:v>
                </c:pt>
                <c:pt idx="4513">
                  <c:v>61.994998931630597</c:v>
                </c:pt>
                <c:pt idx="4514">
                  <c:v>62.008735913445697</c:v>
                </c:pt>
                <c:pt idx="4515">
                  <c:v>62.022472895260798</c:v>
                </c:pt>
                <c:pt idx="4516">
                  <c:v>62.036209877075898</c:v>
                </c:pt>
                <c:pt idx="4517">
                  <c:v>62.049946858891097</c:v>
                </c:pt>
                <c:pt idx="4518">
                  <c:v>62.063683840706197</c:v>
                </c:pt>
                <c:pt idx="4519">
                  <c:v>62.077420822521297</c:v>
                </c:pt>
                <c:pt idx="4520">
                  <c:v>62.091157804336397</c:v>
                </c:pt>
                <c:pt idx="4521">
                  <c:v>62.104894786151497</c:v>
                </c:pt>
                <c:pt idx="4522">
                  <c:v>62.118631767966697</c:v>
                </c:pt>
                <c:pt idx="4523">
                  <c:v>62.132368749781797</c:v>
                </c:pt>
                <c:pt idx="4524">
                  <c:v>62.146105731596897</c:v>
                </c:pt>
                <c:pt idx="4525">
                  <c:v>62.159842713411997</c:v>
                </c:pt>
                <c:pt idx="4526">
                  <c:v>62.173579695227097</c:v>
                </c:pt>
                <c:pt idx="4527">
                  <c:v>62.187316677042197</c:v>
                </c:pt>
                <c:pt idx="4528">
                  <c:v>62.201053658857397</c:v>
                </c:pt>
                <c:pt idx="4529">
                  <c:v>62.214790640672497</c:v>
                </c:pt>
                <c:pt idx="4530">
                  <c:v>62.228527622487597</c:v>
                </c:pt>
                <c:pt idx="4531">
                  <c:v>62.242264604302697</c:v>
                </c:pt>
                <c:pt idx="4532">
                  <c:v>62.256001586117797</c:v>
                </c:pt>
                <c:pt idx="4533">
                  <c:v>62.269738567932997</c:v>
                </c:pt>
                <c:pt idx="4534">
                  <c:v>62.283475549748097</c:v>
                </c:pt>
                <c:pt idx="4535">
                  <c:v>62.297212531563197</c:v>
                </c:pt>
                <c:pt idx="4536">
                  <c:v>62.310949513378297</c:v>
                </c:pt>
                <c:pt idx="4537">
                  <c:v>62.324686495193397</c:v>
                </c:pt>
                <c:pt idx="4538">
                  <c:v>62.338423477008597</c:v>
                </c:pt>
                <c:pt idx="4539">
                  <c:v>62.352160458823697</c:v>
                </c:pt>
                <c:pt idx="4540">
                  <c:v>62.365897440638797</c:v>
                </c:pt>
                <c:pt idx="4541">
                  <c:v>62.379634422453897</c:v>
                </c:pt>
                <c:pt idx="4542">
                  <c:v>62.393371404268997</c:v>
                </c:pt>
                <c:pt idx="4543">
                  <c:v>62.407108386084097</c:v>
                </c:pt>
                <c:pt idx="4544">
                  <c:v>62.420845367899297</c:v>
                </c:pt>
                <c:pt idx="4545">
                  <c:v>62.434582349714397</c:v>
                </c:pt>
                <c:pt idx="4546">
                  <c:v>62.448319331529497</c:v>
                </c:pt>
                <c:pt idx="4547">
                  <c:v>62.462056313344597</c:v>
                </c:pt>
                <c:pt idx="4548">
                  <c:v>62.475793295159697</c:v>
                </c:pt>
                <c:pt idx="4549">
                  <c:v>62.489530276974897</c:v>
                </c:pt>
                <c:pt idx="4550">
                  <c:v>62.503267258789997</c:v>
                </c:pt>
                <c:pt idx="4551">
                  <c:v>62.517004240605097</c:v>
                </c:pt>
                <c:pt idx="4552">
                  <c:v>62.530741222420197</c:v>
                </c:pt>
                <c:pt idx="4553">
                  <c:v>62.544478204235297</c:v>
                </c:pt>
                <c:pt idx="4554">
                  <c:v>62.558215186050496</c:v>
                </c:pt>
                <c:pt idx="4555">
                  <c:v>62.571952167865597</c:v>
                </c:pt>
                <c:pt idx="4556">
                  <c:v>62.585689149680697</c:v>
                </c:pt>
                <c:pt idx="4557">
                  <c:v>62.599426131495797</c:v>
                </c:pt>
                <c:pt idx="4558">
                  <c:v>62.613163113310897</c:v>
                </c:pt>
                <c:pt idx="4559">
                  <c:v>62.626900095125997</c:v>
                </c:pt>
                <c:pt idx="4560">
                  <c:v>62.640637076941204</c:v>
                </c:pt>
                <c:pt idx="4561">
                  <c:v>62.654374058756297</c:v>
                </c:pt>
                <c:pt idx="4562">
                  <c:v>62.668111040571397</c:v>
                </c:pt>
                <c:pt idx="4563">
                  <c:v>62.681848022386497</c:v>
                </c:pt>
                <c:pt idx="4564">
                  <c:v>62.695585004201597</c:v>
                </c:pt>
                <c:pt idx="4565">
                  <c:v>62.709321986016803</c:v>
                </c:pt>
                <c:pt idx="4566">
                  <c:v>62.723058967831903</c:v>
                </c:pt>
                <c:pt idx="4567">
                  <c:v>62.736795949646996</c:v>
                </c:pt>
                <c:pt idx="4568">
                  <c:v>62.750532931462097</c:v>
                </c:pt>
                <c:pt idx="4569">
                  <c:v>62.764269913277197</c:v>
                </c:pt>
                <c:pt idx="4570">
                  <c:v>62.778006895092403</c:v>
                </c:pt>
                <c:pt idx="4571">
                  <c:v>62.791743876907503</c:v>
                </c:pt>
                <c:pt idx="4572">
                  <c:v>62.805480858722603</c:v>
                </c:pt>
                <c:pt idx="4573">
                  <c:v>62.819217840537704</c:v>
                </c:pt>
                <c:pt idx="4574">
                  <c:v>62.832954822352796</c:v>
                </c:pt>
                <c:pt idx="4575">
                  <c:v>62.846691804167897</c:v>
                </c:pt>
                <c:pt idx="4576">
                  <c:v>62.860428785983103</c:v>
                </c:pt>
                <c:pt idx="4577">
                  <c:v>62.874165767798203</c:v>
                </c:pt>
                <c:pt idx="4578">
                  <c:v>62.887902749613303</c:v>
                </c:pt>
                <c:pt idx="4579">
                  <c:v>62.901639731428403</c:v>
                </c:pt>
                <c:pt idx="4580">
                  <c:v>62.915376713243496</c:v>
                </c:pt>
                <c:pt idx="4581">
                  <c:v>62.929113695058703</c:v>
                </c:pt>
                <c:pt idx="4582">
                  <c:v>62.942850676873803</c:v>
                </c:pt>
                <c:pt idx="4583">
                  <c:v>62.956587658688903</c:v>
                </c:pt>
                <c:pt idx="4584">
                  <c:v>62.970324640504003</c:v>
                </c:pt>
                <c:pt idx="4585">
                  <c:v>62.984061622319103</c:v>
                </c:pt>
                <c:pt idx="4586">
                  <c:v>62.997798604134204</c:v>
                </c:pt>
                <c:pt idx="4587">
                  <c:v>63.011535585949403</c:v>
                </c:pt>
                <c:pt idx="4588">
                  <c:v>63.025272567764503</c:v>
                </c:pt>
                <c:pt idx="4589">
                  <c:v>63.039009549579603</c:v>
                </c:pt>
                <c:pt idx="4590">
                  <c:v>63.052746531394703</c:v>
                </c:pt>
                <c:pt idx="4591">
                  <c:v>63.066483513209803</c:v>
                </c:pt>
                <c:pt idx="4592">
                  <c:v>63.080220495025003</c:v>
                </c:pt>
                <c:pt idx="4593">
                  <c:v>63.093957476840103</c:v>
                </c:pt>
                <c:pt idx="4594">
                  <c:v>63.107694458655203</c:v>
                </c:pt>
                <c:pt idx="4595">
                  <c:v>63.121431440470303</c:v>
                </c:pt>
                <c:pt idx="4596">
                  <c:v>63.135168422285403</c:v>
                </c:pt>
                <c:pt idx="4597">
                  <c:v>63.148905404100603</c:v>
                </c:pt>
                <c:pt idx="4598">
                  <c:v>63.162642385915703</c:v>
                </c:pt>
                <c:pt idx="4599">
                  <c:v>63.176379367730803</c:v>
                </c:pt>
                <c:pt idx="4600">
                  <c:v>63.190116349545903</c:v>
                </c:pt>
                <c:pt idx="4601">
                  <c:v>63.203853331361003</c:v>
                </c:pt>
                <c:pt idx="4602">
                  <c:v>63.217590313176103</c:v>
                </c:pt>
                <c:pt idx="4603">
                  <c:v>63.231327294991303</c:v>
                </c:pt>
                <c:pt idx="4604">
                  <c:v>63.245064276806403</c:v>
                </c:pt>
                <c:pt idx="4605">
                  <c:v>63.258801258621503</c:v>
                </c:pt>
                <c:pt idx="4606">
                  <c:v>63.272538240436603</c:v>
                </c:pt>
                <c:pt idx="4607">
                  <c:v>63.286275222251703</c:v>
                </c:pt>
                <c:pt idx="4608">
                  <c:v>63.300012204066903</c:v>
                </c:pt>
                <c:pt idx="4609">
                  <c:v>63.313749185882003</c:v>
                </c:pt>
                <c:pt idx="4610">
                  <c:v>63.327486167697103</c:v>
                </c:pt>
                <c:pt idx="4611">
                  <c:v>63.341223149512203</c:v>
                </c:pt>
                <c:pt idx="4612">
                  <c:v>63.354960131327303</c:v>
                </c:pt>
                <c:pt idx="4613">
                  <c:v>63.368697113142503</c:v>
                </c:pt>
                <c:pt idx="4614">
                  <c:v>63.382434094957603</c:v>
                </c:pt>
                <c:pt idx="4615">
                  <c:v>63.396171076772703</c:v>
                </c:pt>
                <c:pt idx="4616">
                  <c:v>63.409908058587803</c:v>
                </c:pt>
                <c:pt idx="4617">
                  <c:v>63.423645040402903</c:v>
                </c:pt>
                <c:pt idx="4618">
                  <c:v>63.437382022218003</c:v>
                </c:pt>
                <c:pt idx="4619">
                  <c:v>63.451119004033202</c:v>
                </c:pt>
                <c:pt idx="4620">
                  <c:v>63.464855985848303</c:v>
                </c:pt>
                <c:pt idx="4621">
                  <c:v>63.478592967663403</c:v>
                </c:pt>
                <c:pt idx="4622">
                  <c:v>63.492329949478503</c:v>
                </c:pt>
                <c:pt idx="4623">
                  <c:v>63.506066931293603</c:v>
                </c:pt>
                <c:pt idx="4624">
                  <c:v>63.519803913108802</c:v>
                </c:pt>
                <c:pt idx="4625">
                  <c:v>63.533540894923902</c:v>
                </c:pt>
                <c:pt idx="4626">
                  <c:v>63.547277876739003</c:v>
                </c:pt>
                <c:pt idx="4627">
                  <c:v>63.561014858554103</c:v>
                </c:pt>
                <c:pt idx="4628">
                  <c:v>63.574751840369203</c:v>
                </c:pt>
                <c:pt idx="4629">
                  <c:v>63.588488822184402</c:v>
                </c:pt>
                <c:pt idx="4630">
                  <c:v>63.602225803999502</c:v>
                </c:pt>
                <c:pt idx="4631">
                  <c:v>63.615962785814602</c:v>
                </c:pt>
                <c:pt idx="4632">
                  <c:v>63.629699767629702</c:v>
                </c:pt>
                <c:pt idx="4633">
                  <c:v>63.643436749444803</c:v>
                </c:pt>
                <c:pt idx="4634">
                  <c:v>63.657173731259903</c:v>
                </c:pt>
                <c:pt idx="4635">
                  <c:v>63.670910713075102</c:v>
                </c:pt>
                <c:pt idx="4636">
                  <c:v>63.684647694890202</c:v>
                </c:pt>
                <c:pt idx="4637">
                  <c:v>63.698384676705302</c:v>
                </c:pt>
                <c:pt idx="4638">
                  <c:v>63.712121658520402</c:v>
                </c:pt>
                <c:pt idx="4639">
                  <c:v>63.725858640335503</c:v>
                </c:pt>
                <c:pt idx="4640">
                  <c:v>63.739595622150702</c:v>
                </c:pt>
                <c:pt idx="4641">
                  <c:v>63.753332603965802</c:v>
                </c:pt>
                <c:pt idx="4642">
                  <c:v>63.767069585780902</c:v>
                </c:pt>
                <c:pt idx="4643">
                  <c:v>63.780806567596002</c:v>
                </c:pt>
                <c:pt idx="4644">
                  <c:v>63.794543549411102</c:v>
                </c:pt>
                <c:pt idx="4645">
                  <c:v>63.808280531226302</c:v>
                </c:pt>
                <c:pt idx="4646">
                  <c:v>63.822017513041402</c:v>
                </c:pt>
                <c:pt idx="4647">
                  <c:v>63.835754494856502</c:v>
                </c:pt>
                <c:pt idx="4648">
                  <c:v>63.849491476671602</c:v>
                </c:pt>
                <c:pt idx="4649">
                  <c:v>63.863228458486702</c:v>
                </c:pt>
                <c:pt idx="4650">
                  <c:v>63.876965440301802</c:v>
                </c:pt>
                <c:pt idx="4651">
                  <c:v>63.890702422117002</c:v>
                </c:pt>
                <c:pt idx="4652">
                  <c:v>63.904439403932102</c:v>
                </c:pt>
                <c:pt idx="4653">
                  <c:v>63.918176385747202</c:v>
                </c:pt>
                <c:pt idx="4654">
                  <c:v>63.931913367562302</c:v>
                </c:pt>
                <c:pt idx="4655">
                  <c:v>63.945650349377402</c:v>
                </c:pt>
                <c:pt idx="4656">
                  <c:v>63.959387331192602</c:v>
                </c:pt>
                <c:pt idx="4657">
                  <c:v>63.973124313007702</c:v>
                </c:pt>
                <c:pt idx="4658">
                  <c:v>63.986861294822802</c:v>
                </c:pt>
                <c:pt idx="4659">
                  <c:v>64.000598276637902</c:v>
                </c:pt>
                <c:pt idx="4660">
                  <c:v>64.014335258453002</c:v>
                </c:pt>
                <c:pt idx="4661">
                  <c:v>64.028072240268102</c:v>
                </c:pt>
                <c:pt idx="4662">
                  <c:v>64.041809222083302</c:v>
                </c:pt>
                <c:pt idx="4663">
                  <c:v>64.055546203898402</c:v>
                </c:pt>
                <c:pt idx="4664">
                  <c:v>64.069283185713502</c:v>
                </c:pt>
                <c:pt idx="4665">
                  <c:v>64.083020167528602</c:v>
                </c:pt>
                <c:pt idx="4666">
                  <c:v>64.096757149343702</c:v>
                </c:pt>
                <c:pt idx="4667">
                  <c:v>64.110494131158902</c:v>
                </c:pt>
                <c:pt idx="4668">
                  <c:v>64.124231112974002</c:v>
                </c:pt>
                <c:pt idx="4669">
                  <c:v>64.137968094789102</c:v>
                </c:pt>
                <c:pt idx="4670">
                  <c:v>64.151705076604202</c:v>
                </c:pt>
                <c:pt idx="4671">
                  <c:v>64.165442058419302</c:v>
                </c:pt>
                <c:pt idx="4672">
                  <c:v>64.179179040234501</c:v>
                </c:pt>
                <c:pt idx="4673">
                  <c:v>64.192916022049602</c:v>
                </c:pt>
                <c:pt idx="4674">
                  <c:v>64.206653003864702</c:v>
                </c:pt>
                <c:pt idx="4675">
                  <c:v>64.220389985679802</c:v>
                </c:pt>
                <c:pt idx="4676">
                  <c:v>64.234126967494902</c:v>
                </c:pt>
                <c:pt idx="4677">
                  <c:v>64.247863949310002</c:v>
                </c:pt>
                <c:pt idx="4678">
                  <c:v>64.261600931125201</c:v>
                </c:pt>
                <c:pt idx="4679">
                  <c:v>64.275337912940302</c:v>
                </c:pt>
                <c:pt idx="4680">
                  <c:v>64.289074894755402</c:v>
                </c:pt>
                <c:pt idx="4681">
                  <c:v>64.302811876570502</c:v>
                </c:pt>
                <c:pt idx="4682">
                  <c:v>64.316548858385602</c:v>
                </c:pt>
                <c:pt idx="4683">
                  <c:v>64.330285840200801</c:v>
                </c:pt>
                <c:pt idx="4684">
                  <c:v>64.344022822015901</c:v>
                </c:pt>
                <c:pt idx="4685">
                  <c:v>64.357759803831001</c:v>
                </c:pt>
                <c:pt idx="4686">
                  <c:v>64.371496785646102</c:v>
                </c:pt>
                <c:pt idx="4687">
                  <c:v>64.385233767461202</c:v>
                </c:pt>
                <c:pt idx="4688">
                  <c:v>64.398970749276401</c:v>
                </c:pt>
                <c:pt idx="4689">
                  <c:v>64.412707731091501</c:v>
                </c:pt>
                <c:pt idx="4690">
                  <c:v>64.426444712906601</c:v>
                </c:pt>
                <c:pt idx="4691">
                  <c:v>64.440181694721701</c:v>
                </c:pt>
                <c:pt idx="4692">
                  <c:v>64.453918676536802</c:v>
                </c:pt>
                <c:pt idx="4693">
                  <c:v>64.467655658351902</c:v>
                </c:pt>
                <c:pt idx="4694">
                  <c:v>64.481392640167101</c:v>
                </c:pt>
                <c:pt idx="4695">
                  <c:v>64.495129621982201</c:v>
                </c:pt>
                <c:pt idx="4696">
                  <c:v>64.508866603797301</c:v>
                </c:pt>
                <c:pt idx="4697">
                  <c:v>64.522603585612401</c:v>
                </c:pt>
                <c:pt idx="4698">
                  <c:v>64.536340567427501</c:v>
                </c:pt>
                <c:pt idx="4699">
                  <c:v>64.550077549242701</c:v>
                </c:pt>
                <c:pt idx="4700">
                  <c:v>64.563814531057801</c:v>
                </c:pt>
                <c:pt idx="4701">
                  <c:v>64.577551512872901</c:v>
                </c:pt>
                <c:pt idx="4702">
                  <c:v>64.591288494688001</c:v>
                </c:pt>
                <c:pt idx="4703">
                  <c:v>64.605025476503101</c:v>
                </c:pt>
                <c:pt idx="4704">
                  <c:v>64.618762458318301</c:v>
                </c:pt>
                <c:pt idx="4705">
                  <c:v>64.632499440133401</c:v>
                </c:pt>
                <c:pt idx="4706">
                  <c:v>64.646236421948501</c:v>
                </c:pt>
                <c:pt idx="4707">
                  <c:v>64.659973403763601</c:v>
                </c:pt>
                <c:pt idx="4708">
                  <c:v>64.673710385578701</c:v>
                </c:pt>
                <c:pt idx="4709">
                  <c:v>64.687447367393801</c:v>
                </c:pt>
                <c:pt idx="4710">
                  <c:v>64.701184349209001</c:v>
                </c:pt>
                <c:pt idx="4711">
                  <c:v>64.714921331024101</c:v>
                </c:pt>
                <c:pt idx="4712">
                  <c:v>64.728658312839201</c:v>
                </c:pt>
                <c:pt idx="4713">
                  <c:v>64.742395294654301</c:v>
                </c:pt>
                <c:pt idx="4714">
                  <c:v>64.756132276469401</c:v>
                </c:pt>
                <c:pt idx="4715">
                  <c:v>64.769869258284601</c:v>
                </c:pt>
                <c:pt idx="4716">
                  <c:v>64.783606240099701</c:v>
                </c:pt>
                <c:pt idx="4717">
                  <c:v>64.797343221914801</c:v>
                </c:pt>
                <c:pt idx="4718">
                  <c:v>64.811080203729901</c:v>
                </c:pt>
                <c:pt idx="4719">
                  <c:v>64.824817185545001</c:v>
                </c:pt>
                <c:pt idx="4720">
                  <c:v>64.838554167360201</c:v>
                </c:pt>
                <c:pt idx="4721">
                  <c:v>64.852291149175301</c:v>
                </c:pt>
                <c:pt idx="4722">
                  <c:v>64.866028130990401</c:v>
                </c:pt>
                <c:pt idx="4723">
                  <c:v>64.879765112805501</c:v>
                </c:pt>
                <c:pt idx="4724">
                  <c:v>64.893502094620601</c:v>
                </c:pt>
                <c:pt idx="4725">
                  <c:v>64.907239076435701</c:v>
                </c:pt>
                <c:pt idx="4726">
                  <c:v>64.920976058250901</c:v>
                </c:pt>
                <c:pt idx="4727">
                  <c:v>64.934713040066001</c:v>
                </c:pt>
                <c:pt idx="4728">
                  <c:v>64.948450021881101</c:v>
                </c:pt>
                <c:pt idx="4729">
                  <c:v>64.962187003696201</c:v>
                </c:pt>
                <c:pt idx="4730">
                  <c:v>64.975923985511301</c:v>
                </c:pt>
                <c:pt idx="4731">
                  <c:v>64.9896609673265</c:v>
                </c:pt>
                <c:pt idx="4732">
                  <c:v>65.003397949141601</c:v>
                </c:pt>
                <c:pt idx="4733">
                  <c:v>65.017134930956701</c:v>
                </c:pt>
                <c:pt idx="4734">
                  <c:v>65.030871912771801</c:v>
                </c:pt>
                <c:pt idx="4735">
                  <c:v>65.044608894586901</c:v>
                </c:pt>
                <c:pt idx="4736">
                  <c:v>65.0583458764021</c:v>
                </c:pt>
                <c:pt idx="4737">
                  <c:v>65.0720828582172</c:v>
                </c:pt>
                <c:pt idx="4738">
                  <c:v>65.0858198400323</c:v>
                </c:pt>
                <c:pt idx="4739">
                  <c:v>65.099556821847401</c:v>
                </c:pt>
                <c:pt idx="4740">
                  <c:v>65.113293803662501</c:v>
                </c:pt>
                <c:pt idx="4741">
                  <c:v>65.127030785477601</c:v>
                </c:pt>
                <c:pt idx="4742">
                  <c:v>65.1407677672928</c:v>
                </c:pt>
                <c:pt idx="4743">
                  <c:v>65.1545047491079</c:v>
                </c:pt>
                <c:pt idx="4744">
                  <c:v>65.168241730923</c:v>
                </c:pt>
                <c:pt idx="4745">
                  <c:v>65.181978712738101</c:v>
                </c:pt>
                <c:pt idx="4746">
                  <c:v>65.195715694553201</c:v>
                </c:pt>
                <c:pt idx="4747">
                  <c:v>65.2094526763684</c:v>
                </c:pt>
                <c:pt idx="4748">
                  <c:v>65.2231896581835</c:v>
                </c:pt>
                <c:pt idx="4749">
                  <c:v>65.2369266399986</c:v>
                </c:pt>
                <c:pt idx="4750">
                  <c:v>65.2506636218137</c:v>
                </c:pt>
                <c:pt idx="4751">
                  <c:v>65.2644006036288</c:v>
                </c:pt>
                <c:pt idx="4752">
                  <c:v>65.278137585443901</c:v>
                </c:pt>
                <c:pt idx="4753">
                  <c:v>65.2918745672591</c:v>
                </c:pt>
                <c:pt idx="4754">
                  <c:v>65.3056115490742</c:v>
                </c:pt>
                <c:pt idx="4755">
                  <c:v>65.3193485308893</c:v>
                </c:pt>
                <c:pt idx="4756">
                  <c:v>65.3330855127044</c:v>
                </c:pt>
                <c:pt idx="4757">
                  <c:v>65.3468224945195</c:v>
                </c:pt>
                <c:pt idx="4758">
                  <c:v>65.3605594763347</c:v>
                </c:pt>
                <c:pt idx="4759">
                  <c:v>65.3742964581498</c:v>
                </c:pt>
                <c:pt idx="4760">
                  <c:v>65.3880334399649</c:v>
                </c:pt>
                <c:pt idx="4761">
                  <c:v>65.40177042178</c:v>
                </c:pt>
                <c:pt idx="4762">
                  <c:v>65.4155074035951</c:v>
                </c:pt>
                <c:pt idx="4763">
                  <c:v>65.4292443854103</c:v>
                </c:pt>
                <c:pt idx="4764">
                  <c:v>65.4429813672254</c:v>
                </c:pt>
                <c:pt idx="4765">
                  <c:v>65.4567183490405</c:v>
                </c:pt>
                <c:pt idx="4766">
                  <c:v>65.4704553308556</c:v>
                </c:pt>
                <c:pt idx="4767">
                  <c:v>65.4841923126707</c:v>
                </c:pt>
                <c:pt idx="4768">
                  <c:v>65.4979292944858</c:v>
                </c:pt>
                <c:pt idx="4769">
                  <c:v>65.511666276301</c:v>
                </c:pt>
                <c:pt idx="4770">
                  <c:v>65.5254032581161</c:v>
                </c:pt>
                <c:pt idx="4771">
                  <c:v>65.5391402399312</c:v>
                </c:pt>
                <c:pt idx="4772">
                  <c:v>65.5528772217463</c:v>
                </c:pt>
                <c:pt idx="4773">
                  <c:v>65.5666142035614</c:v>
                </c:pt>
                <c:pt idx="4774">
                  <c:v>65.5803511853766</c:v>
                </c:pt>
                <c:pt idx="4775">
                  <c:v>65.5940881671917</c:v>
                </c:pt>
                <c:pt idx="4776">
                  <c:v>65.6078251490068</c:v>
                </c:pt>
                <c:pt idx="4777">
                  <c:v>65.6215621308219</c:v>
                </c:pt>
                <c:pt idx="4778">
                  <c:v>65.635299112637</c:v>
                </c:pt>
                <c:pt idx="4779">
                  <c:v>65.6490360944522</c:v>
                </c:pt>
                <c:pt idx="4780">
                  <c:v>65.6627730762673</c:v>
                </c:pt>
                <c:pt idx="4781">
                  <c:v>65.6765100580824</c:v>
                </c:pt>
                <c:pt idx="4782">
                  <c:v>65.6902470398975</c:v>
                </c:pt>
                <c:pt idx="4783">
                  <c:v>65.7039840217126</c:v>
                </c:pt>
                <c:pt idx="4784">
                  <c:v>65.7177210035277</c:v>
                </c:pt>
                <c:pt idx="4785">
                  <c:v>65.7314579853429</c:v>
                </c:pt>
                <c:pt idx="4786">
                  <c:v>65.745194967158</c:v>
                </c:pt>
                <c:pt idx="4787">
                  <c:v>65.7589319489731</c:v>
                </c:pt>
                <c:pt idx="4788">
                  <c:v>65.7726689307882</c:v>
                </c:pt>
                <c:pt idx="4789">
                  <c:v>65.7864059126033</c:v>
                </c:pt>
                <c:pt idx="4790">
                  <c:v>65.800142894418499</c:v>
                </c:pt>
                <c:pt idx="4791">
                  <c:v>65.813879876233599</c:v>
                </c:pt>
                <c:pt idx="4792">
                  <c:v>65.8276168580487</c:v>
                </c:pt>
                <c:pt idx="4793">
                  <c:v>65.8413538398638</c:v>
                </c:pt>
                <c:pt idx="4794">
                  <c:v>65.8550908216789</c:v>
                </c:pt>
                <c:pt idx="4795">
                  <c:v>65.868827803494099</c:v>
                </c:pt>
                <c:pt idx="4796">
                  <c:v>65.882564785309199</c:v>
                </c:pt>
                <c:pt idx="4797">
                  <c:v>65.896301767124299</c:v>
                </c:pt>
                <c:pt idx="4798">
                  <c:v>65.9100387489394</c:v>
                </c:pt>
                <c:pt idx="4799">
                  <c:v>65.9237757307545</c:v>
                </c:pt>
                <c:pt idx="4800">
                  <c:v>65.9375127125696</c:v>
                </c:pt>
                <c:pt idx="4801">
                  <c:v>65.951249694384799</c:v>
                </c:pt>
                <c:pt idx="4802">
                  <c:v>65.964986676199899</c:v>
                </c:pt>
                <c:pt idx="4803">
                  <c:v>65.978723658014999</c:v>
                </c:pt>
                <c:pt idx="4804">
                  <c:v>65.992460639830099</c:v>
                </c:pt>
                <c:pt idx="4805">
                  <c:v>66.0061976216452</c:v>
                </c:pt>
                <c:pt idx="4806">
                  <c:v>66.019934603460399</c:v>
                </c:pt>
                <c:pt idx="4807">
                  <c:v>66.033671585275499</c:v>
                </c:pt>
                <c:pt idx="4808">
                  <c:v>66.047408567090599</c:v>
                </c:pt>
                <c:pt idx="4809">
                  <c:v>66.061145548905699</c:v>
                </c:pt>
                <c:pt idx="4810">
                  <c:v>66.074882530720799</c:v>
                </c:pt>
                <c:pt idx="4811">
                  <c:v>66.088619512535999</c:v>
                </c:pt>
                <c:pt idx="4812">
                  <c:v>66.102356494351099</c:v>
                </c:pt>
                <c:pt idx="4813">
                  <c:v>66.116093476166199</c:v>
                </c:pt>
                <c:pt idx="4814">
                  <c:v>66.129830457981299</c:v>
                </c:pt>
                <c:pt idx="4815">
                  <c:v>66.143567439796399</c:v>
                </c:pt>
                <c:pt idx="4816">
                  <c:v>66.157304421611499</c:v>
                </c:pt>
                <c:pt idx="4817">
                  <c:v>66.171041403426699</c:v>
                </c:pt>
                <c:pt idx="4818">
                  <c:v>66.184778385241799</c:v>
                </c:pt>
                <c:pt idx="4819">
                  <c:v>66.198515367056899</c:v>
                </c:pt>
                <c:pt idx="4820">
                  <c:v>66.212252348871999</c:v>
                </c:pt>
                <c:pt idx="4821">
                  <c:v>66.225989330687099</c:v>
                </c:pt>
                <c:pt idx="4822">
                  <c:v>66.239726312502299</c:v>
                </c:pt>
                <c:pt idx="4823">
                  <c:v>66.253463294317399</c:v>
                </c:pt>
                <c:pt idx="4824">
                  <c:v>66.267200276132499</c:v>
                </c:pt>
                <c:pt idx="4825">
                  <c:v>66.280937257947599</c:v>
                </c:pt>
                <c:pt idx="4826">
                  <c:v>66.294674239762699</c:v>
                </c:pt>
                <c:pt idx="4827">
                  <c:v>66.308411221577899</c:v>
                </c:pt>
                <c:pt idx="4828">
                  <c:v>66.322148203392999</c:v>
                </c:pt>
                <c:pt idx="4829">
                  <c:v>66.335885185208099</c:v>
                </c:pt>
                <c:pt idx="4830">
                  <c:v>66.349622167023199</c:v>
                </c:pt>
                <c:pt idx="4831">
                  <c:v>66.363359148838299</c:v>
                </c:pt>
                <c:pt idx="4832">
                  <c:v>66.377096130653399</c:v>
                </c:pt>
                <c:pt idx="4833">
                  <c:v>66.390833112468599</c:v>
                </c:pt>
                <c:pt idx="4834">
                  <c:v>66.404570094283699</c:v>
                </c:pt>
                <c:pt idx="4835">
                  <c:v>66.418307076098799</c:v>
                </c:pt>
                <c:pt idx="4836">
                  <c:v>66.432044057913899</c:v>
                </c:pt>
                <c:pt idx="4837">
                  <c:v>66.445781039728999</c:v>
                </c:pt>
                <c:pt idx="4838">
                  <c:v>66.459518021544199</c:v>
                </c:pt>
                <c:pt idx="4839">
                  <c:v>66.473255003359299</c:v>
                </c:pt>
                <c:pt idx="4840">
                  <c:v>66.486991985174399</c:v>
                </c:pt>
                <c:pt idx="4841">
                  <c:v>66.500728966989499</c:v>
                </c:pt>
                <c:pt idx="4842">
                  <c:v>66.514465948804599</c:v>
                </c:pt>
                <c:pt idx="4843">
                  <c:v>66.528202930619798</c:v>
                </c:pt>
                <c:pt idx="4844">
                  <c:v>66.541939912434898</c:v>
                </c:pt>
                <c:pt idx="4845">
                  <c:v>66.555676894249999</c:v>
                </c:pt>
                <c:pt idx="4846">
                  <c:v>66.569413876065099</c:v>
                </c:pt>
                <c:pt idx="4847">
                  <c:v>66.583150857880199</c:v>
                </c:pt>
                <c:pt idx="4848">
                  <c:v>66.596887839695299</c:v>
                </c:pt>
                <c:pt idx="4849">
                  <c:v>66.610624821510498</c:v>
                </c:pt>
                <c:pt idx="4850">
                  <c:v>66.624361803325598</c:v>
                </c:pt>
                <c:pt idx="4851">
                  <c:v>66.638098785140699</c:v>
                </c:pt>
                <c:pt idx="4852">
                  <c:v>66.651835766955799</c:v>
                </c:pt>
                <c:pt idx="4853">
                  <c:v>66.665572748770899</c:v>
                </c:pt>
                <c:pt idx="4854">
                  <c:v>66.679309730586098</c:v>
                </c:pt>
                <c:pt idx="4855">
                  <c:v>66.693046712401198</c:v>
                </c:pt>
                <c:pt idx="4856">
                  <c:v>66.706783694216298</c:v>
                </c:pt>
                <c:pt idx="4857">
                  <c:v>66.720520676031398</c:v>
                </c:pt>
                <c:pt idx="4858">
                  <c:v>66.734257657846499</c:v>
                </c:pt>
                <c:pt idx="4859">
                  <c:v>66.747994639661599</c:v>
                </c:pt>
                <c:pt idx="4860">
                  <c:v>66.761731621476798</c:v>
                </c:pt>
                <c:pt idx="4861">
                  <c:v>66.775468603291898</c:v>
                </c:pt>
                <c:pt idx="4862">
                  <c:v>66.789205585106998</c:v>
                </c:pt>
                <c:pt idx="4863">
                  <c:v>66.802942566922098</c:v>
                </c:pt>
                <c:pt idx="4864">
                  <c:v>66.816679548737199</c:v>
                </c:pt>
                <c:pt idx="4865">
                  <c:v>66.830416530552398</c:v>
                </c:pt>
                <c:pt idx="4866">
                  <c:v>66.844153512367498</c:v>
                </c:pt>
                <c:pt idx="4867">
                  <c:v>66.857890494182598</c:v>
                </c:pt>
                <c:pt idx="4868">
                  <c:v>66.871627475997698</c:v>
                </c:pt>
                <c:pt idx="4869">
                  <c:v>66.885364457812798</c:v>
                </c:pt>
                <c:pt idx="4870">
                  <c:v>66.899101439627998</c:v>
                </c:pt>
                <c:pt idx="4871">
                  <c:v>66.912838421443098</c:v>
                </c:pt>
                <c:pt idx="4872">
                  <c:v>66.926575403258198</c:v>
                </c:pt>
                <c:pt idx="4873">
                  <c:v>66.940312385073298</c:v>
                </c:pt>
                <c:pt idx="4874">
                  <c:v>66.954049366888398</c:v>
                </c:pt>
                <c:pt idx="4875">
                  <c:v>66.967786348703498</c:v>
                </c:pt>
                <c:pt idx="4876">
                  <c:v>66.981523330518698</c:v>
                </c:pt>
                <c:pt idx="4877">
                  <c:v>66.995260312333798</c:v>
                </c:pt>
                <c:pt idx="4878">
                  <c:v>67.008997294148898</c:v>
                </c:pt>
                <c:pt idx="4879">
                  <c:v>67.022734275963998</c:v>
                </c:pt>
                <c:pt idx="4880">
                  <c:v>67.036471257779098</c:v>
                </c:pt>
                <c:pt idx="4881">
                  <c:v>67.050208239594298</c:v>
                </c:pt>
                <c:pt idx="4882">
                  <c:v>67.063945221409398</c:v>
                </c:pt>
                <c:pt idx="4883">
                  <c:v>67.077682203224498</c:v>
                </c:pt>
                <c:pt idx="4884">
                  <c:v>67.091419185039598</c:v>
                </c:pt>
                <c:pt idx="4885">
                  <c:v>67.105156166854698</c:v>
                </c:pt>
                <c:pt idx="4886">
                  <c:v>67.118893148669898</c:v>
                </c:pt>
                <c:pt idx="4887">
                  <c:v>67.132630130484998</c:v>
                </c:pt>
                <c:pt idx="4888">
                  <c:v>67.146367112300098</c:v>
                </c:pt>
                <c:pt idx="4889">
                  <c:v>67.160104094115198</c:v>
                </c:pt>
                <c:pt idx="4890">
                  <c:v>67.173841075930298</c:v>
                </c:pt>
                <c:pt idx="4891">
                  <c:v>67.187578057745398</c:v>
                </c:pt>
                <c:pt idx="4892">
                  <c:v>67.201315039560598</c:v>
                </c:pt>
                <c:pt idx="4893">
                  <c:v>67.215052021375698</c:v>
                </c:pt>
                <c:pt idx="4894">
                  <c:v>67.228789003190798</c:v>
                </c:pt>
                <c:pt idx="4895">
                  <c:v>67.242525985005898</c:v>
                </c:pt>
                <c:pt idx="4896">
                  <c:v>67.256262966820998</c:v>
                </c:pt>
                <c:pt idx="4897">
                  <c:v>67.269999948636197</c:v>
                </c:pt>
                <c:pt idx="4898">
                  <c:v>67.283736930451298</c:v>
                </c:pt>
                <c:pt idx="4899">
                  <c:v>67.297473912266398</c:v>
                </c:pt>
                <c:pt idx="4900">
                  <c:v>67.311210894081498</c:v>
                </c:pt>
                <c:pt idx="4901">
                  <c:v>67.324947875896598</c:v>
                </c:pt>
                <c:pt idx="4902">
                  <c:v>67.338684857711797</c:v>
                </c:pt>
                <c:pt idx="4903">
                  <c:v>67.352421839526897</c:v>
                </c:pt>
                <c:pt idx="4904">
                  <c:v>67.366158821341998</c:v>
                </c:pt>
                <c:pt idx="4905">
                  <c:v>67.379895803157098</c:v>
                </c:pt>
                <c:pt idx="4906">
                  <c:v>67.393632784972198</c:v>
                </c:pt>
                <c:pt idx="4907">
                  <c:v>67.407369766787298</c:v>
                </c:pt>
                <c:pt idx="4908">
                  <c:v>67.421106748602497</c:v>
                </c:pt>
                <c:pt idx="4909">
                  <c:v>67.434843730417597</c:v>
                </c:pt>
                <c:pt idx="4910">
                  <c:v>67.448580712232697</c:v>
                </c:pt>
                <c:pt idx="4911">
                  <c:v>67.462317694047798</c:v>
                </c:pt>
                <c:pt idx="4912">
                  <c:v>67.476054675862898</c:v>
                </c:pt>
                <c:pt idx="4913">
                  <c:v>67.489791657678097</c:v>
                </c:pt>
                <c:pt idx="4914">
                  <c:v>67.503528639493197</c:v>
                </c:pt>
                <c:pt idx="4915">
                  <c:v>67.517265621308297</c:v>
                </c:pt>
                <c:pt idx="4916">
                  <c:v>67.531002603123397</c:v>
                </c:pt>
                <c:pt idx="4917">
                  <c:v>67.544739584938498</c:v>
                </c:pt>
                <c:pt idx="4918">
                  <c:v>67.558476566753697</c:v>
                </c:pt>
                <c:pt idx="4919">
                  <c:v>67.572213548568797</c:v>
                </c:pt>
                <c:pt idx="4920">
                  <c:v>67.585950530383897</c:v>
                </c:pt>
                <c:pt idx="4921">
                  <c:v>67.599687512198997</c:v>
                </c:pt>
                <c:pt idx="4922">
                  <c:v>67.613424494014097</c:v>
                </c:pt>
                <c:pt idx="4923">
                  <c:v>67.627161475829197</c:v>
                </c:pt>
                <c:pt idx="4924">
                  <c:v>67.640898457644397</c:v>
                </c:pt>
                <c:pt idx="4925">
                  <c:v>67.654635439459497</c:v>
                </c:pt>
                <c:pt idx="4926">
                  <c:v>67.668372421274597</c:v>
                </c:pt>
                <c:pt idx="4927">
                  <c:v>67.682109403089697</c:v>
                </c:pt>
                <c:pt idx="4928">
                  <c:v>67.695846384904797</c:v>
                </c:pt>
                <c:pt idx="4929">
                  <c:v>67.709583366719997</c:v>
                </c:pt>
                <c:pt idx="4930">
                  <c:v>67.723320348535097</c:v>
                </c:pt>
                <c:pt idx="4931">
                  <c:v>67.737057330350197</c:v>
                </c:pt>
                <c:pt idx="4932">
                  <c:v>67.750794312165297</c:v>
                </c:pt>
                <c:pt idx="4933">
                  <c:v>67.764531293980397</c:v>
                </c:pt>
                <c:pt idx="4934">
                  <c:v>67.778268275795597</c:v>
                </c:pt>
                <c:pt idx="4935">
                  <c:v>67.792005257610697</c:v>
                </c:pt>
                <c:pt idx="4936">
                  <c:v>67.805742239425797</c:v>
                </c:pt>
                <c:pt idx="4937">
                  <c:v>67.819479221240897</c:v>
                </c:pt>
                <c:pt idx="4938">
                  <c:v>67.833216203055997</c:v>
                </c:pt>
                <c:pt idx="4939">
                  <c:v>67.846953184871097</c:v>
                </c:pt>
                <c:pt idx="4940">
                  <c:v>67.860690166686297</c:v>
                </c:pt>
                <c:pt idx="4941">
                  <c:v>67.874427148501397</c:v>
                </c:pt>
                <c:pt idx="4942">
                  <c:v>67.888164130316497</c:v>
                </c:pt>
                <c:pt idx="4943">
                  <c:v>67.901901112131597</c:v>
                </c:pt>
                <c:pt idx="4944">
                  <c:v>67.915638093946697</c:v>
                </c:pt>
                <c:pt idx="4945">
                  <c:v>67.929375075761897</c:v>
                </c:pt>
                <c:pt idx="4946">
                  <c:v>67.943112057576997</c:v>
                </c:pt>
                <c:pt idx="4947">
                  <c:v>67.956849039392097</c:v>
                </c:pt>
                <c:pt idx="4948">
                  <c:v>67.970586021207197</c:v>
                </c:pt>
                <c:pt idx="4949">
                  <c:v>67.984323003022297</c:v>
                </c:pt>
                <c:pt idx="4950">
                  <c:v>67.998059984837496</c:v>
                </c:pt>
                <c:pt idx="4951">
                  <c:v>68.011796966652597</c:v>
                </c:pt>
                <c:pt idx="4952">
                  <c:v>68.025533948467697</c:v>
                </c:pt>
                <c:pt idx="4953">
                  <c:v>68.039270930282797</c:v>
                </c:pt>
                <c:pt idx="4954">
                  <c:v>68.053007912097897</c:v>
                </c:pt>
                <c:pt idx="4955">
                  <c:v>68.066744893912997</c:v>
                </c:pt>
                <c:pt idx="4956">
                  <c:v>68.080481875728196</c:v>
                </c:pt>
                <c:pt idx="4957">
                  <c:v>68.094218857543297</c:v>
                </c:pt>
                <c:pt idx="4958">
                  <c:v>68.107955839358397</c:v>
                </c:pt>
                <c:pt idx="4959">
                  <c:v>68.121692821173497</c:v>
                </c:pt>
                <c:pt idx="4960">
                  <c:v>68.135429802988597</c:v>
                </c:pt>
                <c:pt idx="4961">
                  <c:v>68.149166784803796</c:v>
                </c:pt>
                <c:pt idx="4962">
                  <c:v>68.162903766618896</c:v>
                </c:pt>
                <c:pt idx="4963">
                  <c:v>68.176640748433996</c:v>
                </c:pt>
                <c:pt idx="4964">
                  <c:v>68.190377730249097</c:v>
                </c:pt>
                <c:pt idx="4965">
                  <c:v>68.204114712064197</c:v>
                </c:pt>
                <c:pt idx="4966">
                  <c:v>68.217851693879297</c:v>
                </c:pt>
                <c:pt idx="4967">
                  <c:v>68.231588675694496</c:v>
                </c:pt>
                <c:pt idx="4968">
                  <c:v>68.245325657509596</c:v>
                </c:pt>
                <c:pt idx="4969">
                  <c:v>68.259062639324696</c:v>
                </c:pt>
                <c:pt idx="4970">
                  <c:v>68.272799621139796</c:v>
                </c:pt>
                <c:pt idx="4971">
                  <c:v>68.286536602954897</c:v>
                </c:pt>
                <c:pt idx="4972">
                  <c:v>68.300273584770096</c:v>
                </c:pt>
                <c:pt idx="4973">
                  <c:v>68.314010566585196</c:v>
                </c:pt>
                <c:pt idx="4974">
                  <c:v>68.327747548400296</c:v>
                </c:pt>
                <c:pt idx="4975">
                  <c:v>68.341484530215396</c:v>
                </c:pt>
                <c:pt idx="4976">
                  <c:v>68.355221512030496</c:v>
                </c:pt>
                <c:pt idx="4977">
                  <c:v>68.368958493845696</c:v>
                </c:pt>
                <c:pt idx="4978">
                  <c:v>68.382695475660796</c:v>
                </c:pt>
                <c:pt idx="4979">
                  <c:v>68.396432457475896</c:v>
                </c:pt>
                <c:pt idx="4980">
                  <c:v>68.410169439290996</c:v>
                </c:pt>
                <c:pt idx="4981">
                  <c:v>68.423906421106096</c:v>
                </c:pt>
                <c:pt idx="4982">
                  <c:v>68.437643402921196</c:v>
                </c:pt>
                <c:pt idx="4983">
                  <c:v>68.451380384736396</c:v>
                </c:pt>
                <c:pt idx="4984">
                  <c:v>68.465117366551496</c:v>
                </c:pt>
                <c:pt idx="4985">
                  <c:v>68.478854348366596</c:v>
                </c:pt>
                <c:pt idx="4986">
                  <c:v>68.492591330181696</c:v>
                </c:pt>
                <c:pt idx="4987">
                  <c:v>68.506328311996796</c:v>
                </c:pt>
                <c:pt idx="4988">
                  <c:v>68.520065293811996</c:v>
                </c:pt>
                <c:pt idx="4989">
                  <c:v>68.533802275627096</c:v>
                </c:pt>
                <c:pt idx="4990">
                  <c:v>68.547539257442196</c:v>
                </c:pt>
                <c:pt idx="4991">
                  <c:v>68.561276239257296</c:v>
                </c:pt>
                <c:pt idx="4992">
                  <c:v>68.575013221072396</c:v>
                </c:pt>
                <c:pt idx="4993">
                  <c:v>68.588750202887596</c:v>
                </c:pt>
                <c:pt idx="4994">
                  <c:v>68.602487184702696</c:v>
                </c:pt>
                <c:pt idx="4995">
                  <c:v>68.616224166517796</c:v>
                </c:pt>
                <c:pt idx="4996">
                  <c:v>68.629961148332896</c:v>
                </c:pt>
                <c:pt idx="4997">
                  <c:v>68.643698130147996</c:v>
                </c:pt>
                <c:pt idx="4998">
                  <c:v>68.657435111963096</c:v>
                </c:pt>
                <c:pt idx="4999">
                  <c:v>68.671172093778296</c:v>
                </c:pt>
                <c:pt idx="5000">
                  <c:v>68.684909075593396</c:v>
                </c:pt>
                <c:pt idx="5001">
                  <c:v>68.698646057408496</c:v>
                </c:pt>
                <c:pt idx="5002">
                  <c:v>68.712383039223596</c:v>
                </c:pt>
                <c:pt idx="5003">
                  <c:v>68.726120021038696</c:v>
                </c:pt>
                <c:pt idx="5004">
                  <c:v>68.739857002853896</c:v>
                </c:pt>
                <c:pt idx="5005">
                  <c:v>68.753593984668996</c:v>
                </c:pt>
                <c:pt idx="5006">
                  <c:v>68.767330966484096</c:v>
                </c:pt>
                <c:pt idx="5007">
                  <c:v>68.781067948299196</c:v>
                </c:pt>
                <c:pt idx="5008">
                  <c:v>68.794804930114296</c:v>
                </c:pt>
                <c:pt idx="5009">
                  <c:v>68.808541911929495</c:v>
                </c:pt>
                <c:pt idx="5010">
                  <c:v>68.822278893744596</c:v>
                </c:pt>
                <c:pt idx="5011">
                  <c:v>68.836015875559696</c:v>
                </c:pt>
                <c:pt idx="5012">
                  <c:v>68.849752857374796</c:v>
                </c:pt>
                <c:pt idx="5013">
                  <c:v>68.863489839189896</c:v>
                </c:pt>
                <c:pt idx="5014">
                  <c:v>68.877226821004996</c:v>
                </c:pt>
                <c:pt idx="5015">
                  <c:v>68.890963802820195</c:v>
                </c:pt>
                <c:pt idx="5016">
                  <c:v>68.904700784635295</c:v>
                </c:pt>
                <c:pt idx="5017">
                  <c:v>68.918437766450396</c:v>
                </c:pt>
                <c:pt idx="5018">
                  <c:v>68.932174748265496</c:v>
                </c:pt>
                <c:pt idx="5019">
                  <c:v>68.945911730080596</c:v>
                </c:pt>
                <c:pt idx="5020">
                  <c:v>68.959648711895795</c:v>
                </c:pt>
                <c:pt idx="5021">
                  <c:v>68.973385693710895</c:v>
                </c:pt>
                <c:pt idx="5022">
                  <c:v>68.987122675525995</c:v>
                </c:pt>
                <c:pt idx="5023">
                  <c:v>69.000859657341095</c:v>
                </c:pt>
                <c:pt idx="5024">
                  <c:v>69.014596639156196</c:v>
                </c:pt>
                <c:pt idx="5025">
                  <c:v>69.028333620971395</c:v>
                </c:pt>
                <c:pt idx="5026">
                  <c:v>69.042070602786495</c:v>
                </c:pt>
                <c:pt idx="5027">
                  <c:v>69.055807584601595</c:v>
                </c:pt>
                <c:pt idx="5028">
                  <c:v>69.069544566416695</c:v>
                </c:pt>
                <c:pt idx="5029">
                  <c:v>69.083281548231795</c:v>
                </c:pt>
                <c:pt idx="5030">
                  <c:v>69.097018530046896</c:v>
                </c:pt>
                <c:pt idx="5031">
                  <c:v>69.110755511862095</c:v>
                </c:pt>
                <c:pt idx="5032">
                  <c:v>69.124492493677195</c:v>
                </c:pt>
                <c:pt idx="5033">
                  <c:v>69.138229475492295</c:v>
                </c:pt>
                <c:pt idx="5034">
                  <c:v>69.151966457307395</c:v>
                </c:pt>
                <c:pt idx="5035">
                  <c:v>69.165703439122495</c:v>
                </c:pt>
                <c:pt idx="5036">
                  <c:v>69.179440420937695</c:v>
                </c:pt>
                <c:pt idx="5037">
                  <c:v>69.193177402752795</c:v>
                </c:pt>
                <c:pt idx="5038">
                  <c:v>69.206914384567895</c:v>
                </c:pt>
                <c:pt idx="5039">
                  <c:v>69.220651366382995</c:v>
                </c:pt>
                <c:pt idx="5040">
                  <c:v>69.234388348198095</c:v>
                </c:pt>
                <c:pt idx="5041">
                  <c:v>69.248125330013295</c:v>
                </c:pt>
                <c:pt idx="5042">
                  <c:v>69.261862311828395</c:v>
                </c:pt>
                <c:pt idx="5043">
                  <c:v>69.275599293643495</c:v>
                </c:pt>
                <c:pt idx="5044">
                  <c:v>69.289336275458595</c:v>
                </c:pt>
                <c:pt idx="5045">
                  <c:v>69.303073257273695</c:v>
                </c:pt>
                <c:pt idx="5046">
                  <c:v>69.316810239088795</c:v>
                </c:pt>
                <c:pt idx="5047">
                  <c:v>69.330547220903995</c:v>
                </c:pt>
                <c:pt idx="5048">
                  <c:v>69.344284202719095</c:v>
                </c:pt>
                <c:pt idx="5049">
                  <c:v>69.358021184534195</c:v>
                </c:pt>
                <c:pt idx="5050">
                  <c:v>69.371758166349295</c:v>
                </c:pt>
                <c:pt idx="5051">
                  <c:v>69.385495148164395</c:v>
                </c:pt>
                <c:pt idx="5052">
                  <c:v>69.399232129979595</c:v>
                </c:pt>
                <c:pt idx="5053">
                  <c:v>69.412969111794695</c:v>
                </c:pt>
                <c:pt idx="5054">
                  <c:v>69.426706093609795</c:v>
                </c:pt>
                <c:pt idx="5055">
                  <c:v>69.440443075424895</c:v>
                </c:pt>
                <c:pt idx="5056">
                  <c:v>69.454180057239995</c:v>
                </c:pt>
                <c:pt idx="5057">
                  <c:v>69.467917039055195</c:v>
                </c:pt>
                <c:pt idx="5058">
                  <c:v>69.481654020870295</c:v>
                </c:pt>
                <c:pt idx="5059">
                  <c:v>69.495391002685395</c:v>
                </c:pt>
                <c:pt idx="5060">
                  <c:v>69.509127984500495</c:v>
                </c:pt>
                <c:pt idx="5061">
                  <c:v>69.522864966315595</c:v>
                </c:pt>
                <c:pt idx="5062">
                  <c:v>69.536601948130695</c:v>
                </c:pt>
                <c:pt idx="5063">
                  <c:v>69.550338929945895</c:v>
                </c:pt>
                <c:pt idx="5064">
                  <c:v>69.564075911760995</c:v>
                </c:pt>
                <c:pt idx="5065">
                  <c:v>69.577812893576095</c:v>
                </c:pt>
                <c:pt idx="5066">
                  <c:v>69.591549875391195</c:v>
                </c:pt>
                <c:pt idx="5067">
                  <c:v>69.605286857206295</c:v>
                </c:pt>
                <c:pt idx="5068">
                  <c:v>69.619023839021494</c:v>
                </c:pt>
                <c:pt idx="5069">
                  <c:v>69.632760820836594</c:v>
                </c:pt>
                <c:pt idx="5070">
                  <c:v>69.646497802651695</c:v>
                </c:pt>
                <c:pt idx="5071">
                  <c:v>69.660234784466795</c:v>
                </c:pt>
                <c:pt idx="5072">
                  <c:v>69.673971766281895</c:v>
                </c:pt>
                <c:pt idx="5073">
                  <c:v>69.687708748096995</c:v>
                </c:pt>
                <c:pt idx="5074">
                  <c:v>69.701445729912194</c:v>
                </c:pt>
                <c:pt idx="5075">
                  <c:v>69.715182711727294</c:v>
                </c:pt>
                <c:pt idx="5076">
                  <c:v>69.728919693542394</c:v>
                </c:pt>
                <c:pt idx="5077">
                  <c:v>69.742656675357495</c:v>
                </c:pt>
                <c:pt idx="5078">
                  <c:v>69.756393657172595</c:v>
                </c:pt>
                <c:pt idx="5079">
                  <c:v>69.770130638987794</c:v>
                </c:pt>
                <c:pt idx="5080">
                  <c:v>69.783867620802894</c:v>
                </c:pt>
                <c:pt idx="5081">
                  <c:v>69.797604602617994</c:v>
                </c:pt>
                <c:pt idx="5082">
                  <c:v>69.811341584433094</c:v>
                </c:pt>
                <c:pt idx="5083">
                  <c:v>69.825078566248195</c:v>
                </c:pt>
                <c:pt idx="5084">
                  <c:v>69.838815548063394</c:v>
                </c:pt>
                <c:pt idx="5085">
                  <c:v>69.852552529878494</c:v>
                </c:pt>
                <c:pt idx="5086">
                  <c:v>69.866289511693594</c:v>
                </c:pt>
                <c:pt idx="5087">
                  <c:v>69.880026493508694</c:v>
                </c:pt>
                <c:pt idx="5088">
                  <c:v>69.893763475323794</c:v>
                </c:pt>
                <c:pt idx="5089">
                  <c:v>69.907500457138894</c:v>
                </c:pt>
                <c:pt idx="5090">
                  <c:v>69.921237438954094</c:v>
                </c:pt>
                <c:pt idx="5091">
                  <c:v>69.934974420769194</c:v>
                </c:pt>
                <c:pt idx="5092">
                  <c:v>69.948711402584294</c:v>
                </c:pt>
                <c:pt idx="5093">
                  <c:v>69.962448384399394</c:v>
                </c:pt>
                <c:pt idx="5094">
                  <c:v>69.976185366214494</c:v>
                </c:pt>
                <c:pt idx="5095">
                  <c:v>69.989922348029694</c:v>
                </c:pt>
                <c:pt idx="5096">
                  <c:v>70.003659329844794</c:v>
                </c:pt>
                <c:pt idx="5097">
                  <c:v>70.017396311659894</c:v>
                </c:pt>
                <c:pt idx="5098">
                  <c:v>70.031133293474994</c:v>
                </c:pt>
                <c:pt idx="5099">
                  <c:v>70.044870275290094</c:v>
                </c:pt>
                <c:pt idx="5100">
                  <c:v>70.058607257105294</c:v>
                </c:pt>
                <c:pt idx="5101">
                  <c:v>70.072344238920394</c:v>
                </c:pt>
                <c:pt idx="5102">
                  <c:v>70.086081220735494</c:v>
                </c:pt>
                <c:pt idx="5103">
                  <c:v>70.099818202550594</c:v>
                </c:pt>
                <c:pt idx="5104">
                  <c:v>70.113555184365694</c:v>
                </c:pt>
                <c:pt idx="5105">
                  <c:v>70.127292166180794</c:v>
                </c:pt>
                <c:pt idx="5106">
                  <c:v>70.141029147995994</c:v>
                </c:pt>
                <c:pt idx="5107">
                  <c:v>70.154766129811094</c:v>
                </c:pt>
                <c:pt idx="5108">
                  <c:v>70.168503111626194</c:v>
                </c:pt>
                <c:pt idx="5109">
                  <c:v>70.182240093441294</c:v>
                </c:pt>
                <c:pt idx="5110">
                  <c:v>70.195977075256394</c:v>
                </c:pt>
                <c:pt idx="5111">
                  <c:v>70.209714057071594</c:v>
                </c:pt>
                <c:pt idx="5112">
                  <c:v>70.223451038886694</c:v>
                </c:pt>
                <c:pt idx="5113">
                  <c:v>70.237188020701794</c:v>
                </c:pt>
                <c:pt idx="5114">
                  <c:v>70.250925002516894</c:v>
                </c:pt>
                <c:pt idx="5115">
                  <c:v>70.264661984331994</c:v>
                </c:pt>
                <c:pt idx="5116">
                  <c:v>70.278398966147194</c:v>
                </c:pt>
                <c:pt idx="5117">
                  <c:v>70.292135947962294</c:v>
                </c:pt>
                <c:pt idx="5118">
                  <c:v>70.305872929777394</c:v>
                </c:pt>
                <c:pt idx="5119">
                  <c:v>70.319609911592494</c:v>
                </c:pt>
                <c:pt idx="5120">
                  <c:v>70.333346893407594</c:v>
                </c:pt>
                <c:pt idx="5121">
                  <c:v>70.347083875222694</c:v>
                </c:pt>
                <c:pt idx="5122">
                  <c:v>70.360820857037893</c:v>
                </c:pt>
                <c:pt idx="5123">
                  <c:v>70.374557838852994</c:v>
                </c:pt>
                <c:pt idx="5124">
                  <c:v>70.388294820668094</c:v>
                </c:pt>
                <c:pt idx="5125">
                  <c:v>70.402031802483194</c:v>
                </c:pt>
                <c:pt idx="5126">
                  <c:v>70.415768784298294</c:v>
                </c:pt>
                <c:pt idx="5127">
                  <c:v>70.429505766113493</c:v>
                </c:pt>
                <c:pt idx="5128">
                  <c:v>70.443242747928593</c:v>
                </c:pt>
                <c:pt idx="5129">
                  <c:v>70.456979729743693</c:v>
                </c:pt>
                <c:pt idx="5130">
                  <c:v>70.470716711558794</c:v>
                </c:pt>
                <c:pt idx="5131">
                  <c:v>70.484453693373894</c:v>
                </c:pt>
                <c:pt idx="5132">
                  <c:v>70.498190675189093</c:v>
                </c:pt>
                <c:pt idx="5133">
                  <c:v>70.511927657004193</c:v>
                </c:pt>
                <c:pt idx="5134">
                  <c:v>70.525664638819293</c:v>
                </c:pt>
                <c:pt idx="5135">
                  <c:v>70.539401620634393</c:v>
                </c:pt>
                <c:pt idx="5136">
                  <c:v>70.553138602449494</c:v>
                </c:pt>
                <c:pt idx="5137">
                  <c:v>70.566875584264594</c:v>
                </c:pt>
                <c:pt idx="5138">
                  <c:v>70.580612566079793</c:v>
                </c:pt>
                <c:pt idx="5139">
                  <c:v>70.594349547894893</c:v>
                </c:pt>
                <c:pt idx="5140">
                  <c:v>70.608086529709993</c:v>
                </c:pt>
                <c:pt idx="5141">
                  <c:v>70.621823511525093</c:v>
                </c:pt>
                <c:pt idx="5142">
                  <c:v>70.635560493340193</c:v>
                </c:pt>
                <c:pt idx="5143">
                  <c:v>70.649297475155393</c:v>
                </c:pt>
                <c:pt idx="5144">
                  <c:v>70.663034456970493</c:v>
                </c:pt>
                <c:pt idx="5145">
                  <c:v>70.676771438785593</c:v>
                </c:pt>
                <c:pt idx="5146">
                  <c:v>70.690508420600693</c:v>
                </c:pt>
                <c:pt idx="5147">
                  <c:v>70.704245402415793</c:v>
                </c:pt>
                <c:pt idx="5148">
                  <c:v>70.717982384230993</c:v>
                </c:pt>
                <c:pt idx="5149">
                  <c:v>70.731719366046093</c:v>
                </c:pt>
                <c:pt idx="5150">
                  <c:v>70.745456347861193</c:v>
                </c:pt>
                <c:pt idx="5151">
                  <c:v>70.759193329676293</c:v>
                </c:pt>
                <c:pt idx="5152">
                  <c:v>70.772930311491393</c:v>
                </c:pt>
                <c:pt idx="5153">
                  <c:v>70.786667293306493</c:v>
                </c:pt>
                <c:pt idx="5154">
                  <c:v>70.800404275121707</c:v>
                </c:pt>
                <c:pt idx="5155">
                  <c:v>70.814141256936793</c:v>
                </c:pt>
                <c:pt idx="5156">
                  <c:v>70.827878238751893</c:v>
                </c:pt>
                <c:pt idx="5157">
                  <c:v>70.841615220566993</c:v>
                </c:pt>
                <c:pt idx="5158">
                  <c:v>70.855352202382093</c:v>
                </c:pt>
                <c:pt idx="5159">
                  <c:v>70.869089184197307</c:v>
                </c:pt>
                <c:pt idx="5160">
                  <c:v>70.882826166012407</c:v>
                </c:pt>
                <c:pt idx="5161">
                  <c:v>70.896563147827493</c:v>
                </c:pt>
                <c:pt idx="5162">
                  <c:v>70.910300129642593</c:v>
                </c:pt>
                <c:pt idx="5163">
                  <c:v>70.924037111457693</c:v>
                </c:pt>
                <c:pt idx="5164">
                  <c:v>70.937774093272793</c:v>
                </c:pt>
                <c:pt idx="5165">
                  <c:v>70.951511075088007</c:v>
                </c:pt>
                <c:pt idx="5166">
                  <c:v>70.965248056903107</c:v>
                </c:pt>
                <c:pt idx="5167">
                  <c:v>70.978985038718207</c:v>
                </c:pt>
                <c:pt idx="5168">
                  <c:v>70.992722020533293</c:v>
                </c:pt>
                <c:pt idx="5169">
                  <c:v>71.006459002348393</c:v>
                </c:pt>
                <c:pt idx="5170">
                  <c:v>71.020195984163493</c:v>
                </c:pt>
                <c:pt idx="5171">
                  <c:v>71.033932965978707</c:v>
                </c:pt>
                <c:pt idx="5172">
                  <c:v>71.047669947793807</c:v>
                </c:pt>
                <c:pt idx="5173">
                  <c:v>71.061406929608907</c:v>
                </c:pt>
                <c:pt idx="5174">
                  <c:v>71.075143911423993</c:v>
                </c:pt>
                <c:pt idx="5175">
                  <c:v>71.088880893239093</c:v>
                </c:pt>
                <c:pt idx="5176">
                  <c:v>71.102617875054307</c:v>
                </c:pt>
                <c:pt idx="5177">
                  <c:v>71.116354856869407</c:v>
                </c:pt>
                <c:pt idx="5178">
                  <c:v>71.130091838684507</c:v>
                </c:pt>
                <c:pt idx="5179">
                  <c:v>71.143828820499607</c:v>
                </c:pt>
                <c:pt idx="5180">
                  <c:v>71.157565802314707</c:v>
                </c:pt>
                <c:pt idx="5181">
                  <c:v>71.171302784129907</c:v>
                </c:pt>
                <c:pt idx="5182">
                  <c:v>71.185039765945007</c:v>
                </c:pt>
                <c:pt idx="5183">
                  <c:v>71.198776747760107</c:v>
                </c:pt>
                <c:pt idx="5184">
                  <c:v>71.212513729575207</c:v>
                </c:pt>
                <c:pt idx="5185">
                  <c:v>71.226250711390307</c:v>
                </c:pt>
                <c:pt idx="5186">
                  <c:v>71.239987693205407</c:v>
                </c:pt>
                <c:pt idx="5187">
                  <c:v>71.253724675020607</c:v>
                </c:pt>
                <c:pt idx="5188">
                  <c:v>71.267461656835707</c:v>
                </c:pt>
                <c:pt idx="5189">
                  <c:v>71.281198638650807</c:v>
                </c:pt>
                <c:pt idx="5190">
                  <c:v>71.294935620465907</c:v>
                </c:pt>
                <c:pt idx="5191">
                  <c:v>71.308672602281007</c:v>
                </c:pt>
                <c:pt idx="5192">
                  <c:v>71.322409584096206</c:v>
                </c:pt>
                <c:pt idx="5193">
                  <c:v>71.336146565911307</c:v>
                </c:pt>
                <c:pt idx="5194">
                  <c:v>71.349883547726407</c:v>
                </c:pt>
                <c:pt idx="5195">
                  <c:v>71.363620529541507</c:v>
                </c:pt>
                <c:pt idx="5196">
                  <c:v>71.377357511356607</c:v>
                </c:pt>
                <c:pt idx="5197">
                  <c:v>71.391094493171806</c:v>
                </c:pt>
                <c:pt idx="5198">
                  <c:v>71.404831474986906</c:v>
                </c:pt>
                <c:pt idx="5199">
                  <c:v>71.418568456802006</c:v>
                </c:pt>
                <c:pt idx="5200">
                  <c:v>71.432305438617107</c:v>
                </c:pt>
                <c:pt idx="5201">
                  <c:v>71.446042420432207</c:v>
                </c:pt>
                <c:pt idx="5202">
                  <c:v>71.459779402247307</c:v>
                </c:pt>
                <c:pt idx="5203">
                  <c:v>71.473516384062506</c:v>
                </c:pt>
                <c:pt idx="5204">
                  <c:v>71.487253365877606</c:v>
                </c:pt>
                <c:pt idx="5205">
                  <c:v>71.500990347692706</c:v>
                </c:pt>
                <c:pt idx="5206">
                  <c:v>71.514727329507807</c:v>
                </c:pt>
                <c:pt idx="5207">
                  <c:v>71.528464311322907</c:v>
                </c:pt>
                <c:pt idx="5208">
                  <c:v>71.542201293138106</c:v>
                </c:pt>
                <c:pt idx="5209">
                  <c:v>71.555938274953206</c:v>
                </c:pt>
                <c:pt idx="5210">
                  <c:v>71.569675256768306</c:v>
                </c:pt>
                <c:pt idx="5211">
                  <c:v>71.583412238583406</c:v>
                </c:pt>
                <c:pt idx="5212">
                  <c:v>71.597149220398506</c:v>
                </c:pt>
                <c:pt idx="5213">
                  <c:v>71.610886202213706</c:v>
                </c:pt>
                <c:pt idx="5214">
                  <c:v>71.624623184028806</c:v>
                </c:pt>
                <c:pt idx="5215">
                  <c:v>71.638360165843906</c:v>
                </c:pt>
                <c:pt idx="5216">
                  <c:v>71.652097147659006</c:v>
                </c:pt>
                <c:pt idx="5217">
                  <c:v>71.665834129474106</c:v>
                </c:pt>
                <c:pt idx="5218">
                  <c:v>71.679571111289206</c:v>
                </c:pt>
                <c:pt idx="5219">
                  <c:v>71.693308093104406</c:v>
                </c:pt>
                <c:pt idx="5220">
                  <c:v>71.707045074919506</c:v>
                </c:pt>
                <c:pt idx="5221">
                  <c:v>71.720782056734606</c:v>
                </c:pt>
                <c:pt idx="5222">
                  <c:v>71.734519038549706</c:v>
                </c:pt>
                <c:pt idx="5223">
                  <c:v>71.748256020364806</c:v>
                </c:pt>
                <c:pt idx="5224">
                  <c:v>71.761993002180006</c:v>
                </c:pt>
                <c:pt idx="5225">
                  <c:v>71.775729983995106</c:v>
                </c:pt>
                <c:pt idx="5226">
                  <c:v>71.789466965810206</c:v>
                </c:pt>
                <c:pt idx="5227">
                  <c:v>71.803203947625306</c:v>
                </c:pt>
                <c:pt idx="5228">
                  <c:v>71.816940929440406</c:v>
                </c:pt>
                <c:pt idx="5229">
                  <c:v>71.830677911255606</c:v>
                </c:pt>
                <c:pt idx="5230">
                  <c:v>71.844414893070706</c:v>
                </c:pt>
                <c:pt idx="5231">
                  <c:v>71.858151874885806</c:v>
                </c:pt>
                <c:pt idx="5232">
                  <c:v>71.871888856700906</c:v>
                </c:pt>
                <c:pt idx="5233">
                  <c:v>71.885625838516006</c:v>
                </c:pt>
                <c:pt idx="5234">
                  <c:v>71.899362820331106</c:v>
                </c:pt>
                <c:pt idx="5235">
                  <c:v>71.913099802146306</c:v>
                </c:pt>
                <c:pt idx="5236">
                  <c:v>71.926836783961406</c:v>
                </c:pt>
                <c:pt idx="5237">
                  <c:v>71.940573765776506</c:v>
                </c:pt>
                <c:pt idx="5238">
                  <c:v>71.954310747591606</c:v>
                </c:pt>
                <c:pt idx="5239">
                  <c:v>71.968047729406706</c:v>
                </c:pt>
                <c:pt idx="5240">
                  <c:v>71.981784711221906</c:v>
                </c:pt>
                <c:pt idx="5241">
                  <c:v>71.995521693037006</c:v>
                </c:pt>
                <c:pt idx="5242">
                  <c:v>72.009258674852106</c:v>
                </c:pt>
                <c:pt idx="5243">
                  <c:v>72.022995656667206</c:v>
                </c:pt>
                <c:pt idx="5244">
                  <c:v>72.036732638482306</c:v>
                </c:pt>
                <c:pt idx="5245">
                  <c:v>72.050469620297505</c:v>
                </c:pt>
                <c:pt idx="5246">
                  <c:v>72.064206602112606</c:v>
                </c:pt>
                <c:pt idx="5247">
                  <c:v>72.077943583927706</c:v>
                </c:pt>
                <c:pt idx="5248">
                  <c:v>72.091680565742806</c:v>
                </c:pt>
                <c:pt idx="5249">
                  <c:v>72.105417547557906</c:v>
                </c:pt>
                <c:pt idx="5250">
                  <c:v>72.119154529373006</c:v>
                </c:pt>
                <c:pt idx="5251">
                  <c:v>72.132891511188205</c:v>
                </c:pt>
                <c:pt idx="5252">
                  <c:v>72.146628493003305</c:v>
                </c:pt>
                <c:pt idx="5253">
                  <c:v>72.160365474818406</c:v>
                </c:pt>
                <c:pt idx="5254">
                  <c:v>72.174102456633506</c:v>
                </c:pt>
                <c:pt idx="5255">
                  <c:v>72.187839438448606</c:v>
                </c:pt>
                <c:pt idx="5256">
                  <c:v>72.201576420263805</c:v>
                </c:pt>
                <c:pt idx="5257">
                  <c:v>72.215313402078905</c:v>
                </c:pt>
                <c:pt idx="5258">
                  <c:v>72.229050383894005</c:v>
                </c:pt>
                <c:pt idx="5259">
                  <c:v>72.242787365709106</c:v>
                </c:pt>
                <c:pt idx="5260">
                  <c:v>72.256524347524206</c:v>
                </c:pt>
                <c:pt idx="5261">
                  <c:v>72.270261329339405</c:v>
                </c:pt>
                <c:pt idx="5262">
                  <c:v>72.283998311154505</c:v>
                </c:pt>
                <c:pt idx="5263">
                  <c:v>72.297735292969605</c:v>
                </c:pt>
                <c:pt idx="5264">
                  <c:v>72.311472274784705</c:v>
                </c:pt>
                <c:pt idx="5265">
                  <c:v>72.325209256599805</c:v>
                </c:pt>
                <c:pt idx="5266">
                  <c:v>72.338946238414906</c:v>
                </c:pt>
                <c:pt idx="5267">
                  <c:v>72.352683220230105</c:v>
                </c:pt>
                <c:pt idx="5268">
                  <c:v>72.366420202045205</c:v>
                </c:pt>
                <c:pt idx="5269">
                  <c:v>72.380157183860305</c:v>
                </c:pt>
                <c:pt idx="5270">
                  <c:v>72.393894165675405</c:v>
                </c:pt>
                <c:pt idx="5271">
                  <c:v>72.407631147490505</c:v>
                </c:pt>
                <c:pt idx="5272">
                  <c:v>72.421368129305705</c:v>
                </c:pt>
                <c:pt idx="5273">
                  <c:v>72.435105111120805</c:v>
                </c:pt>
                <c:pt idx="5274">
                  <c:v>72.448842092935905</c:v>
                </c:pt>
                <c:pt idx="5275">
                  <c:v>72.462579074751005</c:v>
                </c:pt>
                <c:pt idx="5276">
                  <c:v>72.476316056566105</c:v>
                </c:pt>
                <c:pt idx="5277">
                  <c:v>72.490053038381205</c:v>
                </c:pt>
                <c:pt idx="5278">
                  <c:v>72.503790020196405</c:v>
                </c:pt>
                <c:pt idx="5279">
                  <c:v>72.517527002011505</c:v>
                </c:pt>
                <c:pt idx="5280">
                  <c:v>72.531263983826605</c:v>
                </c:pt>
                <c:pt idx="5281">
                  <c:v>72.545000965641705</c:v>
                </c:pt>
                <c:pt idx="5282">
                  <c:v>72.558737947456805</c:v>
                </c:pt>
                <c:pt idx="5283">
                  <c:v>72.572474929272005</c:v>
                </c:pt>
                <c:pt idx="5284">
                  <c:v>72.586211911087105</c:v>
                </c:pt>
                <c:pt idx="5285">
                  <c:v>72.599948892902205</c:v>
                </c:pt>
                <c:pt idx="5286">
                  <c:v>72.613685874717305</c:v>
                </c:pt>
                <c:pt idx="5287">
                  <c:v>72.627422856532405</c:v>
                </c:pt>
                <c:pt idx="5288">
                  <c:v>72.641159838347605</c:v>
                </c:pt>
                <c:pt idx="5289">
                  <c:v>72.654896820162705</c:v>
                </c:pt>
                <c:pt idx="5290">
                  <c:v>72.668633801977805</c:v>
                </c:pt>
                <c:pt idx="5291">
                  <c:v>72.682370783792905</c:v>
                </c:pt>
                <c:pt idx="5292">
                  <c:v>72.696107765608005</c:v>
                </c:pt>
                <c:pt idx="5293">
                  <c:v>72.709844747423105</c:v>
                </c:pt>
                <c:pt idx="5294">
                  <c:v>72.723581729238305</c:v>
                </c:pt>
                <c:pt idx="5295">
                  <c:v>72.737318711053405</c:v>
                </c:pt>
                <c:pt idx="5296">
                  <c:v>72.751055692868505</c:v>
                </c:pt>
                <c:pt idx="5297">
                  <c:v>72.764792674683605</c:v>
                </c:pt>
                <c:pt idx="5298">
                  <c:v>72.778529656498705</c:v>
                </c:pt>
                <c:pt idx="5299">
                  <c:v>72.792266638313905</c:v>
                </c:pt>
                <c:pt idx="5300">
                  <c:v>72.806003620129005</c:v>
                </c:pt>
                <c:pt idx="5301">
                  <c:v>72.819740601944105</c:v>
                </c:pt>
                <c:pt idx="5302">
                  <c:v>72.833477583759205</c:v>
                </c:pt>
                <c:pt idx="5303">
                  <c:v>72.847214565574305</c:v>
                </c:pt>
                <c:pt idx="5304">
                  <c:v>72.860951547389504</c:v>
                </c:pt>
                <c:pt idx="5305">
                  <c:v>72.874688529204604</c:v>
                </c:pt>
                <c:pt idx="5306">
                  <c:v>72.888425511019705</c:v>
                </c:pt>
                <c:pt idx="5307">
                  <c:v>72.902162492834805</c:v>
                </c:pt>
                <c:pt idx="5308">
                  <c:v>72.915899474649905</c:v>
                </c:pt>
                <c:pt idx="5309">
                  <c:v>72.929636456465005</c:v>
                </c:pt>
                <c:pt idx="5310">
                  <c:v>72.943373438280204</c:v>
                </c:pt>
                <c:pt idx="5311">
                  <c:v>72.957110420095304</c:v>
                </c:pt>
                <c:pt idx="5312">
                  <c:v>72.970847401910405</c:v>
                </c:pt>
                <c:pt idx="5313">
                  <c:v>72.984584383725505</c:v>
                </c:pt>
                <c:pt idx="5314">
                  <c:v>72.998321365540605</c:v>
                </c:pt>
                <c:pt idx="5315">
                  <c:v>73.012058347355804</c:v>
                </c:pt>
                <c:pt idx="5316">
                  <c:v>73.025795329170904</c:v>
                </c:pt>
                <c:pt idx="5317">
                  <c:v>73.039532310986004</c:v>
                </c:pt>
                <c:pt idx="5318">
                  <c:v>73.053269292801104</c:v>
                </c:pt>
                <c:pt idx="5319">
                  <c:v>73.067006274616205</c:v>
                </c:pt>
                <c:pt idx="5320">
                  <c:v>73.080743256431404</c:v>
                </c:pt>
                <c:pt idx="5321">
                  <c:v>73.094480238246504</c:v>
                </c:pt>
                <c:pt idx="5322">
                  <c:v>73.108217220061604</c:v>
                </c:pt>
                <c:pt idx="5323">
                  <c:v>73.121954201876704</c:v>
                </c:pt>
                <c:pt idx="5324">
                  <c:v>73.135691183691804</c:v>
                </c:pt>
                <c:pt idx="5325">
                  <c:v>73.149428165506905</c:v>
                </c:pt>
                <c:pt idx="5326">
                  <c:v>73.163165147322104</c:v>
                </c:pt>
                <c:pt idx="5327">
                  <c:v>73.176902129137204</c:v>
                </c:pt>
                <c:pt idx="5328">
                  <c:v>73.190639110952304</c:v>
                </c:pt>
                <c:pt idx="5329">
                  <c:v>73.204376092767404</c:v>
                </c:pt>
                <c:pt idx="5330">
                  <c:v>73.218113074582504</c:v>
                </c:pt>
                <c:pt idx="5331">
                  <c:v>73.231850056397704</c:v>
                </c:pt>
                <c:pt idx="5332">
                  <c:v>73.245587038212804</c:v>
                </c:pt>
                <c:pt idx="5333">
                  <c:v>73.259324020027904</c:v>
                </c:pt>
                <c:pt idx="5334">
                  <c:v>73.273061001843004</c:v>
                </c:pt>
                <c:pt idx="5335">
                  <c:v>73.286797983658104</c:v>
                </c:pt>
                <c:pt idx="5336">
                  <c:v>73.300534965473304</c:v>
                </c:pt>
                <c:pt idx="5337">
                  <c:v>73.314271947288404</c:v>
                </c:pt>
                <c:pt idx="5338">
                  <c:v>73.328008929103504</c:v>
                </c:pt>
                <c:pt idx="5339">
                  <c:v>73.341745910918604</c:v>
                </c:pt>
                <c:pt idx="5340">
                  <c:v>73.355482892733704</c:v>
                </c:pt>
                <c:pt idx="5341">
                  <c:v>73.369219874548804</c:v>
                </c:pt>
                <c:pt idx="5342">
                  <c:v>73.382956856364004</c:v>
                </c:pt>
                <c:pt idx="5343">
                  <c:v>73.396693838179104</c:v>
                </c:pt>
                <c:pt idx="5344">
                  <c:v>73.410430819994204</c:v>
                </c:pt>
                <c:pt idx="5345">
                  <c:v>73.424167801809304</c:v>
                </c:pt>
                <c:pt idx="5346">
                  <c:v>73.437904783624404</c:v>
                </c:pt>
                <c:pt idx="5347">
                  <c:v>73.451641765439604</c:v>
                </c:pt>
                <c:pt idx="5348">
                  <c:v>73.465378747254704</c:v>
                </c:pt>
                <c:pt idx="5349">
                  <c:v>73.479115729069804</c:v>
                </c:pt>
                <c:pt idx="5350">
                  <c:v>73.492852710884904</c:v>
                </c:pt>
                <c:pt idx="5351">
                  <c:v>73.506589692700004</c:v>
                </c:pt>
                <c:pt idx="5352">
                  <c:v>73.520326674515204</c:v>
                </c:pt>
                <c:pt idx="5353">
                  <c:v>73.534063656330304</c:v>
                </c:pt>
                <c:pt idx="5354">
                  <c:v>73.547800638145404</c:v>
                </c:pt>
                <c:pt idx="5355">
                  <c:v>73.561537619960504</c:v>
                </c:pt>
                <c:pt idx="5356">
                  <c:v>73.575274601775604</c:v>
                </c:pt>
                <c:pt idx="5357">
                  <c:v>73.589011583590704</c:v>
                </c:pt>
                <c:pt idx="5358">
                  <c:v>73.602748565405903</c:v>
                </c:pt>
                <c:pt idx="5359">
                  <c:v>73.616485547221004</c:v>
                </c:pt>
                <c:pt idx="5360">
                  <c:v>73.630222529036104</c:v>
                </c:pt>
                <c:pt idx="5361">
                  <c:v>73.643959510851204</c:v>
                </c:pt>
                <c:pt idx="5362">
                  <c:v>73.657696492666304</c:v>
                </c:pt>
                <c:pt idx="5363">
                  <c:v>73.671433474481503</c:v>
                </c:pt>
                <c:pt idx="5364">
                  <c:v>73.685170456296603</c:v>
                </c:pt>
                <c:pt idx="5365">
                  <c:v>73.698907438111704</c:v>
                </c:pt>
                <c:pt idx="5366">
                  <c:v>73.712644419926804</c:v>
                </c:pt>
                <c:pt idx="5367">
                  <c:v>73.726381401741904</c:v>
                </c:pt>
                <c:pt idx="5368">
                  <c:v>73.740118383557103</c:v>
                </c:pt>
                <c:pt idx="5369">
                  <c:v>73.753855365372203</c:v>
                </c:pt>
                <c:pt idx="5370">
                  <c:v>73.767592347187303</c:v>
                </c:pt>
                <c:pt idx="5371">
                  <c:v>73.781329329002403</c:v>
                </c:pt>
                <c:pt idx="5372">
                  <c:v>73.795066310817504</c:v>
                </c:pt>
                <c:pt idx="5373">
                  <c:v>73.808803292632604</c:v>
                </c:pt>
                <c:pt idx="5374">
                  <c:v>73.822540274447803</c:v>
                </c:pt>
                <c:pt idx="5375">
                  <c:v>73.836277256262903</c:v>
                </c:pt>
                <c:pt idx="5376">
                  <c:v>73.850014238078003</c:v>
                </c:pt>
                <c:pt idx="5377">
                  <c:v>73.863751219893103</c:v>
                </c:pt>
                <c:pt idx="5378">
                  <c:v>73.877488201708204</c:v>
                </c:pt>
                <c:pt idx="5379">
                  <c:v>73.891225183523403</c:v>
                </c:pt>
                <c:pt idx="5380">
                  <c:v>73.904962165338503</c:v>
                </c:pt>
                <c:pt idx="5381">
                  <c:v>73.918699147153603</c:v>
                </c:pt>
                <c:pt idx="5382">
                  <c:v>73.932436128968703</c:v>
                </c:pt>
                <c:pt idx="5383">
                  <c:v>73.946173110783803</c:v>
                </c:pt>
                <c:pt idx="5384">
                  <c:v>73.959910092598903</c:v>
                </c:pt>
                <c:pt idx="5385">
                  <c:v>73.973647074414103</c:v>
                </c:pt>
                <c:pt idx="5386">
                  <c:v>73.987384056229203</c:v>
                </c:pt>
                <c:pt idx="5387">
                  <c:v>74.001121038044303</c:v>
                </c:pt>
                <c:pt idx="5388">
                  <c:v>74.014858019859403</c:v>
                </c:pt>
                <c:pt idx="5389">
                  <c:v>74.028595001674503</c:v>
                </c:pt>
                <c:pt idx="5390">
                  <c:v>74.042331983489703</c:v>
                </c:pt>
                <c:pt idx="5391">
                  <c:v>74.056068965304803</c:v>
                </c:pt>
                <c:pt idx="5392">
                  <c:v>74.069805947119903</c:v>
                </c:pt>
                <c:pt idx="5393">
                  <c:v>74.083542928935003</c:v>
                </c:pt>
                <c:pt idx="5394">
                  <c:v>74.097279910750103</c:v>
                </c:pt>
                <c:pt idx="5395">
                  <c:v>74.111016892565303</c:v>
                </c:pt>
                <c:pt idx="5396">
                  <c:v>74.124753874380403</c:v>
                </c:pt>
                <c:pt idx="5397">
                  <c:v>74.138490856195503</c:v>
                </c:pt>
                <c:pt idx="5398">
                  <c:v>74.152227838010603</c:v>
                </c:pt>
                <c:pt idx="5399">
                  <c:v>74.165964819825703</c:v>
                </c:pt>
                <c:pt idx="5400">
                  <c:v>74.179701801640803</c:v>
                </c:pt>
                <c:pt idx="5401">
                  <c:v>74.193438783456003</c:v>
                </c:pt>
                <c:pt idx="5402">
                  <c:v>74.207175765271103</c:v>
                </c:pt>
                <c:pt idx="5403">
                  <c:v>74.220912747086203</c:v>
                </c:pt>
                <c:pt idx="5404">
                  <c:v>74.234649728901303</c:v>
                </c:pt>
                <c:pt idx="5405">
                  <c:v>74.248386710716403</c:v>
                </c:pt>
                <c:pt idx="5406">
                  <c:v>74.262123692531603</c:v>
                </c:pt>
                <c:pt idx="5407">
                  <c:v>74.275860674346703</c:v>
                </c:pt>
                <c:pt idx="5408">
                  <c:v>74.289597656161803</c:v>
                </c:pt>
                <c:pt idx="5409">
                  <c:v>74.303334637976903</c:v>
                </c:pt>
                <c:pt idx="5410">
                  <c:v>74.317071619792003</c:v>
                </c:pt>
                <c:pt idx="5411">
                  <c:v>74.330808601607202</c:v>
                </c:pt>
                <c:pt idx="5412">
                  <c:v>74.344545583422303</c:v>
                </c:pt>
                <c:pt idx="5413">
                  <c:v>74.358282565237403</c:v>
                </c:pt>
                <c:pt idx="5414">
                  <c:v>74.372019547052503</c:v>
                </c:pt>
                <c:pt idx="5415">
                  <c:v>74.385756528867603</c:v>
                </c:pt>
                <c:pt idx="5416">
                  <c:v>74.399493510682703</c:v>
                </c:pt>
                <c:pt idx="5417">
                  <c:v>74.413230492497902</c:v>
                </c:pt>
                <c:pt idx="5418">
                  <c:v>74.426967474313003</c:v>
                </c:pt>
                <c:pt idx="5419">
                  <c:v>74.440704456128103</c:v>
                </c:pt>
                <c:pt idx="5420">
                  <c:v>74.454441437943203</c:v>
                </c:pt>
                <c:pt idx="5421">
                  <c:v>74.468178419758303</c:v>
                </c:pt>
                <c:pt idx="5422">
                  <c:v>74.481915401573502</c:v>
                </c:pt>
                <c:pt idx="5423">
                  <c:v>74.495652383388602</c:v>
                </c:pt>
                <c:pt idx="5424">
                  <c:v>74.509389365203702</c:v>
                </c:pt>
                <c:pt idx="5425">
                  <c:v>74.523126347018803</c:v>
                </c:pt>
                <c:pt idx="5426">
                  <c:v>74.536863328833903</c:v>
                </c:pt>
                <c:pt idx="5427">
                  <c:v>74.550600310649102</c:v>
                </c:pt>
                <c:pt idx="5428">
                  <c:v>74.564337292464202</c:v>
                </c:pt>
                <c:pt idx="5429">
                  <c:v>74.578074274279302</c:v>
                </c:pt>
                <c:pt idx="5430">
                  <c:v>74.591811256094402</c:v>
                </c:pt>
                <c:pt idx="5431">
                  <c:v>74.605548237909503</c:v>
                </c:pt>
                <c:pt idx="5432">
                  <c:v>74.619285219724603</c:v>
                </c:pt>
                <c:pt idx="5433">
                  <c:v>74.633022201539802</c:v>
                </c:pt>
                <c:pt idx="5434">
                  <c:v>74.646759183354902</c:v>
                </c:pt>
                <c:pt idx="5435">
                  <c:v>74.660496165170002</c:v>
                </c:pt>
                <c:pt idx="5436">
                  <c:v>74.674233146985102</c:v>
                </c:pt>
                <c:pt idx="5437">
                  <c:v>74.687970128800202</c:v>
                </c:pt>
                <c:pt idx="5438">
                  <c:v>74.701707110615402</c:v>
                </c:pt>
                <c:pt idx="5439">
                  <c:v>74.715444092430502</c:v>
                </c:pt>
                <c:pt idx="5440">
                  <c:v>74.729181074245602</c:v>
                </c:pt>
                <c:pt idx="5441">
                  <c:v>74.742918056060702</c:v>
                </c:pt>
                <c:pt idx="5442">
                  <c:v>74.756655037875802</c:v>
                </c:pt>
                <c:pt idx="5443">
                  <c:v>74.770392019691002</c:v>
                </c:pt>
                <c:pt idx="5444">
                  <c:v>74.784129001506102</c:v>
                </c:pt>
                <c:pt idx="5445">
                  <c:v>74.797865983321202</c:v>
                </c:pt>
                <c:pt idx="5446">
                  <c:v>74.811602965136302</c:v>
                </c:pt>
                <c:pt idx="5447">
                  <c:v>74.825339946951402</c:v>
                </c:pt>
                <c:pt idx="5448">
                  <c:v>74.839076928766502</c:v>
                </c:pt>
                <c:pt idx="5449">
                  <c:v>74.852813910581702</c:v>
                </c:pt>
                <c:pt idx="5450">
                  <c:v>74.866550892396802</c:v>
                </c:pt>
                <c:pt idx="5451">
                  <c:v>74.880287874211902</c:v>
                </c:pt>
                <c:pt idx="5452">
                  <c:v>74.894024856027002</c:v>
                </c:pt>
                <c:pt idx="5453">
                  <c:v>74.907761837842102</c:v>
                </c:pt>
                <c:pt idx="5454">
                  <c:v>74.921498819657302</c:v>
                </c:pt>
                <c:pt idx="5455">
                  <c:v>74.935235801472402</c:v>
                </c:pt>
                <c:pt idx="5456">
                  <c:v>74.948972783287502</c:v>
                </c:pt>
                <c:pt idx="5457">
                  <c:v>74.962709765102602</c:v>
                </c:pt>
                <c:pt idx="5458">
                  <c:v>74.976446746917702</c:v>
                </c:pt>
                <c:pt idx="5459">
                  <c:v>74.990183728732902</c:v>
                </c:pt>
                <c:pt idx="5460">
                  <c:v>75.003920710548002</c:v>
                </c:pt>
                <c:pt idx="5461">
                  <c:v>75.017657692363102</c:v>
                </c:pt>
                <c:pt idx="5462">
                  <c:v>75.031394674178202</c:v>
                </c:pt>
                <c:pt idx="5463">
                  <c:v>75.045131655993302</c:v>
                </c:pt>
                <c:pt idx="5464">
                  <c:v>75.058868637808402</c:v>
                </c:pt>
              </c:numCache>
            </c:numRef>
          </c:xVal>
          <c:yVal>
            <c:numRef>
              <c:f>'без дульного тормоза'!$B$18:$HBF$18</c:f>
              <c:numCache>
                <c:formatCode>General</c:formatCode>
                <c:ptCount val="5465"/>
                <c:pt idx="0">
                  <c:v>-1.08090995596945E-3</c:v>
                </c:pt>
                <c:pt idx="1">
                  <c:v>-1.0809099392647601E-3</c:v>
                </c:pt>
                <c:pt idx="2">
                  <c:v>-1.0809099223556601E-3</c:v>
                </c:pt>
                <c:pt idx="3">
                  <c:v>-1.08090990566795E-3</c:v>
                </c:pt>
                <c:pt idx="4">
                  <c:v>-1.08090988915124E-3</c:v>
                </c:pt>
                <c:pt idx="5">
                  <c:v>-1.08090987278028E-3</c:v>
                </c:pt>
                <c:pt idx="6">
                  <c:v>-1.08090985653705E-3</c:v>
                </c:pt>
                <c:pt idx="7">
                  <c:v>-1.08090984040409E-3</c:v>
                </c:pt>
                <c:pt idx="8">
                  <c:v>-1.0809098243645099E-3</c:v>
                </c:pt>
                <c:pt idx="9">
                  <c:v>-1.0809098084083001E-3</c:v>
                </c:pt>
                <c:pt idx="10">
                  <c:v>-1.0809097925313E-3</c:v>
                </c:pt>
                <c:pt idx="11">
                  <c:v>-1.0809097767257201E-3</c:v>
                </c:pt>
                <c:pt idx="12">
                  <c:v>-1.0809097609767401E-3</c:v>
                </c:pt>
                <c:pt idx="13">
                  <c:v>-1.08090974527013E-3</c:v>
                </c:pt>
                <c:pt idx="14">
                  <c:v>-1.08090972960158E-3</c:v>
                </c:pt>
                <c:pt idx="15">
                  <c:v>-1.08090971397812E-3</c:v>
                </c:pt>
                <c:pt idx="16">
                  <c:v>-1.08090969841002E-3</c:v>
                </c:pt>
                <c:pt idx="17">
                  <c:v>-1.080909682892E-3</c:v>
                </c:pt>
                <c:pt idx="18">
                  <c:v>-1.0809096673905299E-3</c:v>
                </c:pt>
                <c:pt idx="19">
                  <c:v>-1.0809096519035599E-3</c:v>
                </c:pt>
                <c:pt idx="20">
                  <c:v>-1.0809096366361101E-3</c:v>
                </c:pt>
                <c:pt idx="21">
                  <c:v>-1.0809096220499199E-3</c:v>
                </c:pt>
                <c:pt idx="22">
                  <c:v>-1.08090960822099E-3</c:v>
                </c:pt>
                <c:pt idx="23">
                  <c:v>-1.08090959344203E-3</c:v>
                </c:pt>
                <c:pt idx="24">
                  <c:v>-1.08090957373385E-3</c:v>
                </c:pt>
                <c:pt idx="25">
                  <c:v>-1.08090954609844E-3</c:v>
                </c:pt>
                <c:pt idx="26">
                  <c:v>-1.0809095158441401E-3</c:v>
                </c:pt>
                <c:pt idx="27">
                  <c:v>-1.0809095020502899E-3</c:v>
                </c:pt>
                <c:pt idx="28">
                  <c:v>-1.0809095311037299E-3</c:v>
                </c:pt>
                <c:pt idx="29">
                  <c:v>-1.0809096136784799E-3</c:v>
                </c:pt>
                <c:pt idx="30">
                  <c:v>-1.0809097159870499E-3</c:v>
                </c:pt>
                <c:pt idx="31">
                  <c:v>-1.0809097486939501E-3</c:v>
                </c:pt>
                <c:pt idx="32">
                  <c:v>-1.0809095907841799E-3</c:v>
                </c:pt>
                <c:pt idx="33">
                  <c:v>-1.08090915730702E-3</c:v>
                </c:pt>
                <c:pt idx="34">
                  <c:v>-1.08090849320547E-3</c:v>
                </c:pt>
                <c:pt idx="35">
                  <c:v>-1.08090781361729E-3</c:v>
                </c:pt>
                <c:pt idx="36">
                  <c:v>-1.0809074558365301E-3</c:v>
                </c:pt>
                <c:pt idx="37">
                  <c:v>-1.08090777016867E-3</c:v>
                </c:pt>
                <c:pt idx="38">
                  <c:v>-1.0809089643012901E-3</c:v>
                </c:pt>
                <c:pt idx="39">
                  <c:v>-1.0809109622705001E-3</c:v>
                </c:pt>
                <c:pt idx="40">
                  <c:v>-1.0809133623419301E-3</c:v>
                </c:pt>
                <c:pt idx="41">
                  <c:v>-1.08091550511902E-3</c:v>
                </c:pt>
                <c:pt idx="42">
                  <c:v>-1.0809166265399301E-3</c:v>
                </c:pt>
                <c:pt idx="43">
                  <c:v>-1.0809160594818701E-3</c:v>
                </c:pt>
                <c:pt idx="44">
                  <c:v>-1.08091342493635E-3</c:v>
                </c:pt>
                <c:pt idx="45">
                  <c:v>-1.08090876009591E-3</c:v>
                </c:pt>
                <c:pt idx="46">
                  <c:v>-1.08090255233531E-3</c:v>
                </c:pt>
                <c:pt idx="47">
                  <c:v>-1.08089567381928E-3</c:v>
                </c:pt>
                <c:pt idx="48">
                  <c:v>-1.0808892366765801E-3</c:v>
                </c:pt>
                <c:pt idx="49">
                  <c:v>-1.0808844038947599E-3</c:v>
                </c:pt>
                <c:pt idx="50">
                  <c:v>-1.0808821961510299E-3</c:v>
                </c:pt>
                <c:pt idx="51">
                  <c:v>-1.0808833302299399E-3</c:v>
                </c:pt>
                <c:pt idx="52">
                  <c:v>-1.0808881131039801E-3</c:v>
                </c:pt>
                <c:pt idx="53">
                  <c:v>-1.0808964022474301E-3</c:v>
                </c:pt>
                <c:pt idx="54">
                  <c:v>-1.08090763013895E-3</c:v>
                </c:pt>
                <c:pt idx="55">
                  <c:v>-1.0809208812674E-3</c:v>
                </c:pt>
                <c:pt idx="56">
                  <c:v>-1.08093500441934E-3</c:v>
                </c:pt>
                <c:pt idx="57">
                  <c:v>-1.0809487413073499E-3</c:v>
                </c:pt>
                <c:pt idx="58">
                  <c:v>-1.0809608539753301E-3</c:v>
                </c:pt>
                <c:pt idx="59">
                  <c:v>-1.0809702369274901E-3</c:v>
                </c:pt>
                <c:pt idx="60">
                  <c:v>-1.0809760044958999E-3</c:v>
                </c:pt>
                <c:pt idx="61">
                  <c:v>-1.08097754861557E-3</c:v>
                </c:pt>
                <c:pt idx="62">
                  <c:v>-1.0809745663149699E-3</c:v>
                </c:pt>
                <c:pt idx="63">
                  <c:v>-1.0809670595020901E-3</c:v>
                </c:pt>
                <c:pt idx="64">
                  <c:v>-1.0809553117974099E-3</c:v>
                </c:pt>
                <c:pt idx="65">
                  <c:v>-1.0809398482426E-3</c:v>
                </c:pt>
                <c:pt idx="66">
                  <c:v>-1.08092138391992E-3</c:v>
                </c:pt>
                <c:pt idx="67">
                  <c:v>-1.0809007671024799E-3</c:v>
                </c:pt>
                <c:pt idx="68">
                  <c:v>-1.08087892176533E-3</c:v>
                </c:pt>
                <c:pt idx="69">
                  <c:v>-1.08085679331223E-3</c:v>
                </c:pt>
                <c:pt idx="70">
                  <c:v>-1.08083530034713E-3</c:v>
                </c:pt>
                <c:pt idx="71">
                  <c:v>-1.08081529431682E-3</c:v>
                </c:pt>
                <c:pt idx="72">
                  <c:v>-1.0807975279550201E-3</c:v>
                </c:pt>
                <c:pt idx="73">
                  <c:v>-1.08078263275871E-3</c:v>
                </c:pt>
                <c:pt idx="74">
                  <c:v>-1.0807711051319599E-3</c:v>
                </c:pt>
                <c:pt idx="75">
                  <c:v>-1.0807633002814299E-3</c:v>
                </c:pt>
                <c:pt idx="76">
                  <c:v>-1.08075943274558E-3</c:v>
                </c:pt>
                <c:pt idx="77">
                  <c:v>-1.0807595825635299E-3</c:v>
                </c:pt>
                <c:pt idx="78">
                  <c:v>-1.0807637061045099E-3</c:v>
                </c:pt>
                <c:pt idx="79">
                  <c:v>-1.0807716503421301E-3</c:v>
                </c:pt>
                <c:pt idx="80">
                  <c:v>-1.08078316921318E-3</c:v>
                </c:pt>
                <c:pt idx="81">
                  <c:v>-1.08079794100086E-3</c:v>
                </c:pt>
                <c:pt idx="82">
                  <c:v>-1.08081558592341E-3</c:v>
                </c:pt>
                <c:pt idx="83">
                  <c:v>-1.08083568303111E-3</c:v>
                </c:pt>
                <c:pt idx="84">
                  <c:v>-1.08085778519094E-3</c:v>
                </c:pt>
                <c:pt idx="85">
                  <c:v>-1.0808814332145E-3</c:v>
                </c:pt>
                <c:pt idx="86">
                  <c:v>-1.0809061637788899E-3</c:v>
                </c:pt>
                <c:pt idx="87">
                  <c:v>-1.0809314983593599E-3</c:v>
                </c:pt>
                <c:pt idx="88">
                  <c:v>-1.08095699416929E-3</c:v>
                </c:pt>
                <c:pt idx="89">
                  <c:v>-1.08098234294839E-3</c:v>
                </c:pt>
                <c:pt idx="90">
                  <c:v>-1.0810072483517701E-3</c:v>
                </c:pt>
                <c:pt idx="91">
                  <c:v>-1.0810313007011401E-3</c:v>
                </c:pt>
                <c:pt idx="92">
                  <c:v>-1.0810540653966999E-3</c:v>
                </c:pt>
                <c:pt idx="93">
                  <c:v>-1.08107521488888E-3</c:v>
                </c:pt>
                <c:pt idx="94">
                  <c:v>-1.0810945939766399E-3</c:v>
                </c:pt>
                <c:pt idx="95">
                  <c:v>-1.08111209267319E-3</c:v>
                </c:pt>
                <c:pt idx="96">
                  <c:v>-1.0811275769861499E-3</c:v>
                </c:pt>
                <c:pt idx="97">
                  <c:v>-1.0811409280230199E-3</c:v>
                </c:pt>
                <c:pt idx="98">
                  <c:v>-1.0811520512068299E-3</c:v>
                </c:pt>
                <c:pt idx="99">
                  <c:v>-1.08116087660569E-3</c:v>
                </c:pt>
                <c:pt idx="100">
                  <c:v>-1.0811673226318701E-3</c:v>
                </c:pt>
                <c:pt idx="101">
                  <c:v>-1.0811713530201499E-3</c:v>
                </c:pt>
                <c:pt idx="102">
                  <c:v>-1.0811731256251799E-3</c:v>
                </c:pt>
                <c:pt idx="103">
                  <c:v>-1.0811728257195099E-3</c:v>
                </c:pt>
                <c:pt idx="104">
                  <c:v>-1.08117048535539E-3</c:v>
                </c:pt>
                <c:pt idx="105">
                  <c:v>-1.08116607172697E-3</c:v>
                </c:pt>
                <c:pt idx="106">
                  <c:v>-1.0811596372997301E-3</c:v>
                </c:pt>
                <c:pt idx="107">
                  <c:v>-1.0811513620666701E-3</c:v>
                </c:pt>
                <c:pt idx="108">
                  <c:v>-1.0811413284595899E-3</c:v>
                </c:pt>
                <c:pt idx="109">
                  <c:v>-1.0811295673760399E-3</c:v>
                </c:pt>
                <c:pt idx="110">
                  <c:v>-1.08111630087939E-3</c:v>
                </c:pt>
                <c:pt idx="111">
                  <c:v>-1.08110172656324E-3</c:v>
                </c:pt>
                <c:pt idx="112">
                  <c:v>-1.08108588142452E-3</c:v>
                </c:pt>
                <c:pt idx="113">
                  <c:v>-1.0810687128210801E-3</c:v>
                </c:pt>
                <c:pt idx="114">
                  <c:v>-1.0810501549939199E-3</c:v>
                </c:pt>
                <c:pt idx="115">
                  <c:v>-1.0810304065688599E-3</c:v>
                </c:pt>
                <c:pt idx="116">
                  <c:v>-1.0810098626164899E-3</c:v>
                </c:pt>
                <c:pt idx="117">
                  <c:v>-1.08098869986965E-3</c:v>
                </c:pt>
                <c:pt idx="118">
                  <c:v>-1.0809668711717099E-3</c:v>
                </c:pt>
                <c:pt idx="119">
                  <c:v>-1.0809441995956999E-3</c:v>
                </c:pt>
                <c:pt idx="120">
                  <c:v>-1.0809207180177E-3</c:v>
                </c:pt>
                <c:pt idx="121">
                  <c:v>-1.0808968380461E-3</c:v>
                </c:pt>
                <c:pt idx="122">
                  <c:v>-1.08087285671174E-3</c:v>
                </c:pt>
                <c:pt idx="123">
                  <c:v>-1.08084872925415E-3</c:v>
                </c:pt>
                <c:pt idx="124">
                  <c:v>-1.0808242452141801E-3</c:v>
                </c:pt>
                <c:pt idx="125">
                  <c:v>-1.0807994358836999E-3</c:v>
                </c:pt>
                <c:pt idx="126">
                  <c:v>-1.08077464340555E-3</c:v>
                </c:pt>
                <c:pt idx="127">
                  <c:v>-1.0807500283016901E-3</c:v>
                </c:pt>
                <c:pt idx="128">
                  <c:v>-1.08072552973615E-3</c:v>
                </c:pt>
                <c:pt idx="129">
                  <c:v>-1.0807012562042101E-3</c:v>
                </c:pt>
                <c:pt idx="130">
                  <c:v>-1.0806772167034999E-3</c:v>
                </c:pt>
                <c:pt idx="131">
                  <c:v>-1.08065338847672E-3</c:v>
                </c:pt>
                <c:pt idx="132">
                  <c:v>-1.0806302308690599E-3</c:v>
                </c:pt>
                <c:pt idx="133">
                  <c:v>-1.08060789219494E-3</c:v>
                </c:pt>
                <c:pt idx="134">
                  <c:v>-1.0805861552283E-3</c:v>
                </c:pt>
                <c:pt idx="135">
                  <c:v>-1.0805652414065999E-3</c:v>
                </c:pt>
                <c:pt idx="136">
                  <c:v>-1.08054530730153E-3</c:v>
                </c:pt>
                <c:pt idx="137">
                  <c:v>-1.08052622723078E-3</c:v>
                </c:pt>
                <c:pt idx="138">
                  <c:v>-1.0805080928919001E-3</c:v>
                </c:pt>
                <c:pt idx="139">
                  <c:v>-1.0804908865213101E-3</c:v>
                </c:pt>
                <c:pt idx="140">
                  <c:v>-1.0804743513952799E-3</c:v>
                </c:pt>
                <c:pt idx="141">
                  <c:v>-1.08045835053526E-3</c:v>
                </c:pt>
                <c:pt idx="142">
                  <c:v>-1.0804430738064999E-3</c:v>
                </c:pt>
                <c:pt idx="143">
                  <c:v>-1.08042849625551E-3</c:v>
                </c:pt>
                <c:pt idx="144">
                  <c:v>-1.0804141306085301E-3</c:v>
                </c:pt>
                <c:pt idx="145">
                  <c:v>-1.0803999659887401E-3</c:v>
                </c:pt>
                <c:pt idx="146">
                  <c:v>-1.08038619946965E-3</c:v>
                </c:pt>
                <c:pt idx="147">
                  <c:v>-1.0803727932797299E-3</c:v>
                </c:pt>
                <c:pt idx="148">
                  <c:v>-1.0803597581501101E-3</c:v>
                </c:pt>
                <c:pt idx="149">
                  <c:v>-1.0803472519141199E-3</c:v>
                </c:pt>
                <c:pt idx="150">
                  <c:v>-1.0803354823635399E-3</c:v>
                </c:pt>
                <c:pt idx="151">
                  <c:v>-1.0803247169530301E-3</c:v>
                </c:pt>
                <c:pt idx="152">
                  <c:v>-1.0803149803272499E-3</c:v>
                </c:pt>
                <c:pt idx="153">
                  <c:v>-1.08030624713218E-3</c:v>
                </c:pt>
                <c:pt idx="154">
                  <c:v>-1.0802986479851299E-3</c:v>
                </c:pt>
                <c:pt idx="155">
                  <c:v>-1.0802922769749001E-3</c:v>
                </c:pt>
                <c:pt idx="156">
                  <c:v>-1.0802872083445199E-3</c:v>
                </c:pt>
                <c:pt idx="157">
                  <c:v>-1.0802834665193399E-3</c:v>
                </c:pt>
                <c:pt idx="158">
                  <c:v>-1.08028102256216E-3</c:v>
                </c:pt>
                <c:pt idx="159">
                  <c:v>-1.0802798291187101E-3</c:v>
                </c:pt>
                <c:pt idx="160">
                  <c:v>-1.0802797475638001E-3</c:v>
                </c:pt>
                <c:pt idx="161">
                  <c:v>-1.0802806025277201E-3</c:v>
                </c:pt>
                <c:pt idx="162">
                  <c:v>-1.0802825538532199E-3</c:v>
                </c:pt>
                <c:pt idx="163">
                  <c:v>-1.0802856614530001E-3</c:v>
                </c:pt>
                <c:pt idx="164">
                  <c:v>-1.0802896709392899E-3</c:v>
                </c:pt>
                <c:pt idx="165">
                  <c:v>-1.0802943078311799E-3</c:v>
                </c:pt>
                <c:pt idx="166">
                  <c:v>-1.0802995859071299E-3</c:v>
                </c:pt>
                <c:pt idx="167">
                  <c:v>-1.08030576938195E-3</c:v>
                </c:pt>
                <c:pt idx="168">
                  <c:v>-1.0803126948416199E-3</c:v>
                </c:pt>
                <c:pt idx="169">
                  <c:v>-1.0803205200711501E-3</c:v>
                </c:pt>
                <c:pt idx="170">
                  <c:v>-1.0803293745406601E-3</c:v>
                </c:pt>
                <c:pt idx="171">
                  <c:v>-1.08033896314803E-3</c:v>
                </c:pt>
                <c:pt idx="172">
                  <c:v>-1.0803493993901199E-3</c:v>
                </c:pt>
                <c:pt idx="173">
                  <c:v>-1.0803609156690001E-3</c:v>
                </c:pt>
                <c:pt idx="174">
                  <c:v>-1.0803733857831701E-3</c:v>
                </c:pt>
                <c:pt idx="175">
                  <c:v>-1.08038687128292E-3</c:v>
                </c:pt>
                <c:pt idx="176">
                  <c:v>-1.0804013725416201E-3</c:v>
                </c:pt>
                <c:pt idx="177">
                  <c:v>-1.0804163874506101E-3</c:v>
                </c:pt>
                <c:pt idx="178">
                  <c:v>-1.0804317547866401E-3</c:v>
                </c:pt>
                <c:pt idx="179">
                  <c:v>-1.08044774153872E-3</c:v>
                </c:pt>
                <c:pt idx="180">
                  <c:v>-1.0804641419989199E-3</c:v>
                </c:pt>
                <c:pt idx="181">
                  <c:v>-1.0804804670800699E-3</c:v>
                </c:pt>
                <c:pt idx="182">
                  <c:v>-1.0804967938193499E-3</c:v>
                </c:pt>
                <c:pt idx="183">
                  <c:v>-1.0805135407834299E-3</c:v>
                </c:pt>
                <c:pt idx="184">
                  <c:v>-1.08053043420337E-3</c:v>
                </c:pt>
                <c:pt idx="185">
                  <c:v>-1.0805467331044601E-3</c:v>
                </c:pt>
                <c:pt idx="186">
                  <c:v>-1.08056234137804E-3</c:v>
                </c:pt>
                <c:pt idx="187">
                  <c:v>-1.08057760825941E-3</c:v>
                </c:pt>
                <c:pt idx="188">
                  <c:v>-1.0805928509933899E-3</c:v>
                </c:pt>
                <c:pt idx="189">
                  <c:v>-1.0806078289153801E-3</c:v>
                </c:pt>
                <c:pt idx="190">
                  <c:v>-1.0806220919641299E-3</c:v>
                </c:pt>
                <c:pt idx="191">
                  <c:v>-1.08063574448691E-3</c:v>
                </c:pt>
                <c:pt idx="192">
                  <c:v>-1.0806489817116801E-3</c:v>
                </c:pt>
                <c:pt idx="193">
                  <c:v>-1.08066201003132E-3</c:v>
                </c:pt>
                <c:pt idx="194">
                  <c:v>-1.0806750212749301E-3</c:v>
                </c:pt>
                <c:pt idx="195">
                  <c:v>-1.0806880020481E-3</c:v>
                </c:pt>
                <c:pt idx="196">
                  <c:v>-1.08070113167678E-3</c:v>
                </c:pt>
                <c:pt idx="197">
                  <c:v>-1.0807146192446E-3</c:v>
                </c:pt>
                <c:pt idx="198">
                  <c:v>-1.0807286387928201E-3</c:v>
                </c:pt>
                <c:pt idx="199">
                  <c:v>-1.0807434286862999E-3</c:v>
                </c:pt>
                <c:pt idx="200">
                  <c:v>-1.08075926732363E-3</c:v>
                </c:pt>
                <c:pt idx="201">
                  <c:v>-1.08077653383722E-3</c:v>
                </c:pt>
                <c:pt idx="202">
                  <c:v>-1.0807955304888599E-3</c:v>
                </c:pt>
                <c:pt idx="203">
                  <c:v>-1.08081609651598E-3</c:v>
                </c:pt>
                <c:pt idx="204">
                  <c:v>-1.08083818140874E-3</c:v>
                </c:pt>
                <c:pt idx="205">
                  <c:v>-1.08086208453834E-3</c:v>
                </c:pt>
                <c:pt idx="206">
                  <c:v>-1.0808880706893701E-3</c:v>
                </c:pt>
                <c:pt idx="207">
                  <c:v>-1.0809163934971599E-3</c:v>
                </c:pt>
                <c:pt idx="208">
                  <c:v>-1.08094731997393E-3</c:v>
                </c:pt>
                <c:pt idx="209">
                  <c:v>-1.0809810126071199E-3</c:v>
                </c:pt>
                <c:pt idx="210">
                  <c:v>-1.08101756416883E-3</c:v>
                </c:pt>
                <c:pt idx="211">
                  <c:v>-1.0810571732222799E-3</c:v>
                </c:pt>
                <c:pt idx="212">
                  <c:v>-1.0811001438076799E-3</c:v>
                </c:pt>
                <c:pt idx="213">
                  <c:v>-1.08114684657237E-3</c:v>
                </c:pt>
                <c:pt idx="214">
                  <c:v>-1.0811977337156901E-3</c:v>
                </c:pt>
                <c:pt idx="215">
                  <c:v>-1.0812532719575601E-3</c:v>
                </c:pt>
                <c:pt idx="216">
                  <c:v>-1.0813138567725999E-3</c:v>
                </c:pt>
                <c:pt idx="217">
                  <c:v>-1.08138002343488E-3</c:v>
                </c:pt>
                <c:pt idx="218">
                  <c:v>-1.08145249393972E-3</c:v>
                </c:pt>
                <c:pt idx="219">
                  <c:v>-1.0815317301955099E-3</c:v>
                </c:pt>
                <c:pt idx="220">
                  <c:v>-1.0816183321004E-3</c:v>
                </c:pt>
                <c:pt idx="221">
                  <c:v>-1.0817131718718501E-3</c:v>
                </c:pt>
                <c:pt idx="222">
                  <c:v>-1.0818170966455699E-3</c:v>
                </c:pt>
                <c:pt idx="223">
                  <c:v>-1.0819308801531199E-3</c:v>
                </c:pt>
                <c:pt idx="224">
                  <c:v>-1.0820552621263299E-3</c:v>
                </c:pt>
                <c:pt idx="225">
                  <c:v>-1.0821910036701899E-3</c:v>
                </c:pt>
                <c:pt idx="226">
                  <c:v>-1.08233889907705E-3</c:v>
                </c:pt>
                <c:pt idx="227">
                  <c:v>-1.08249968520166E-3</c:v>
                </c:pt>
                <c:pt idx="228">
                  <c:v>-1.0826738670767001E-3</c:v>
                </c:pt>
                <c:pt idx="229">
                  <c:v>-1.0828620018766E-3</c:v>
                </c:pt>
                <c:pt idx="230">
                  <c:v>-1.0830649652079801E-3</c:v>
                </c:pt>
                <c:pt idx="231">
                  <c:v>-1.0832833018862001E-3</c:v>
                </c:pt>
                <c:pt idx="232">
                  <c:v>-1.08351735358852E-3</c:v>
                </c:pt>
                <c:pt idx="233">
                  <c:v>-1.0837674576425801E-3</c:v>
                </c:pt>
                <c:pt idx="234">
                  <c:v>-1.0840338928010599E-3</c:v>
                </c:pt>
                <c:pt idx="235">
                  <c:v>-1.0843167963195499E-3</c:v>
                </c:pt>
                <c:pt idx="236">
                  <c:v>-1.08461616535626E-3</c:v>
                </c:pt>
                <c:pt idx="237">
                  <c:v>-1.08493188573388E-3</c:v>
                </c:pt>
                <c:pt idx="238">
                  <c:v>-1.08526374989832E-3</c:v>
                </c:pt>
                <c:pt idx="239">
                  <c:v>-1.08561145233911E-3</c:v>
                </c:pt>
                <c:pt idx="240">
                  <c:v>-1.0859745379001599E-3</c:v>
                </c:pt>
                <c:pt idx="241">
                  <c:v>-1.08635231244099E-3</c:v>
                </c:pt>
                <c:pt idx="242">
                  <c:v>-1.08674379825917E-3</c:v>
                </c:pt>
                <c:pt idx="243">
                  <c:v>-1.0871477638915101E-3</c:v>
                </c:pt>
                <c:pt idx="244">
                  <c:v>-1.0875627961671999E-3</c:v>
                </c:pt>
                <c:pt idx="245">
                  <c:v>-1.08798736487692E-3</c:v>
                </c:pt>
                <c:pt idx="246">
                  <c:v>-1.0884196435752801E-3</c:v>
                </c:pt>
                <c:pt idx="247">
                  <c:v>-1.0888576381107801E-3</c:v>
                </c:pt>
                <c:pt idx="248">
                  <c:v>-1.08929958217593E-3</c:v>
                </c:pt>
                <c:pt idx="249">
                  <c:v>-1.0897432614769601E-3</c:v>
                </c:pt>
                <c:pt idx="250">
                  <c:v>-1.09018612201919E-3</c:v>
                </c:pt>
                <c:pt idx="251">
                  <c:v>-1.09062539293613E-3</c:v>
                </c:pt>
                <c:pt idx="252">
                  <c:v>-1.09105813561897E-3</c:v>
                </c:pt>
                <c:pt idx="253">
                  <c:v>-1.09148126692412E-3</c:v>
                </c:pt>
                <c:pt idx="254">
                  <c:v>-1.0918915696351099E-3</c:v>
                </c:pt>
                <c:pt idx="255">
                  <c:v>-1.0922856609603001E-3</c:v>
                </c:pt>
                <c:pt idx="256">
                  <c:v>-1.0926599849061199E-3</c:v>
                </c:pt>
                <c:pt idx="257">
                  <c:v>-1.09301075144847E-3</c:v>
                </c:pt>
                <c:pt idx="258">
                  <c:v>-1.09333454309499E-3</c:v>
                </c:pt>
                <c:pt idx="259">
                  <c:v>-1.09362809144131E-3</c:v>
                </c:pt>
                <c:pt idx="260">
                  <c:v>-1.0938876651565999E-3</c:v>
                </c:pt>
                <c:pt idx="261">
                  <c:v>-1.09410947878876E-3</c:v>
                </c:pt>
                <c:pt idx="262">
                  <c:v>-1.09428980650542E-3</c:v>
                </c:pt>
                <c:pt idx="263">
                  <c:v>-1.09442509476829E-3</c:v>
                </c:pt>
                <c:pt idx="264">
                  <c:v>-1.0945120789111801E-3</c:v>
                </c:pt>
                <c:pt idx="265">
                  <c:v>-1.0945475657205099E-3</c:v>
                </c:pt>
                <c:pt idx="266">
                  <c:v>-1.0945287907388999E-3</c:v>
                </c:pt>
                <c:pt idx="267">
                  <c:v>-1.0944533578450899E-3</c:v>
                </c:pt>
                <c:pt idx="268">
                  <c:v>-1.09431870009796E-3</c:v>
                </c:pt>
                <c:pt idx="269">
                  <c:v>-1.0941227225415399E-3</c:v>
                </c:pt>
                <c:pt idx="270">
                  <c:v>-1.0938638968536901E-3</c:v>
                </c:pt>
                <c:pt idx="271">
                  <c:v>-1.0935413352460299E-3</c:v>
                </c:pt>
                <c:pt idx="272">
                  <c:v>-1.0931545158564999E-3</c:v>
                </c:pt>
                <c:pt idx="273">
                  <c:v>-1.0927033679987699E-3</c:v>
                </c:pt>
                <c:pt idx="274">
                  <c:v>-1.0921888655717399E-3</c:v>
                </c:pt>
                <c:pt idx="275">
                  <c:v>-1.0916121936169899E-3</c:v>
                </c:pt>
                <c:pt idx="276">
                  <c:v>-1.09097533438081E-3</c:v>
                </c:pt>
                <c:pt idx="277">
                  <c:v>-1.0902810129662E-3</c:v>
                </c:pt>
                <c:pt idx="278">
                  <c:v>-1.0895324948624399E-3</c:v>
                </c:pt>
                <c:pt idx="279">
                  <c:v>-1.08873324640759E-3</c:v>
                </c:pt>
                <c:pt idx="280">
                  <c:v>-1.08788794439551E-3</c:v>
                </c:pt>
                <c:pt idx="281">
                  <c:v>-1.08700191145089E-3</c:v>
                </c:pt>
                <c:pt idx="282">
                  <c:v>-1.0860808053440999E-3</c:v>
                </c:pt>
                <c:pt idx="283">
                  <c:v>-1.08513071167608E-3</c:v>
                </c:pt>
                <c:pt idx="284">
                  <c:v>-1.08415799910053E-3</c:v>
                </c:pt>
                <c:pt idx="285">
                  <c:v>-1.08316952096784E-3</c:v>
                </c:pt>
                <c:pt idx="286">
                  <c:v>-1.0821733818606499E-3</c:v>
                </c:pt>
                <c:pt idx="287">
                  <c:v>-1.0811771776104201E-3</c:v>
                </c:pt>
                <c:pt idx="288">
                  <c:v>-1.0801881548890299E-3</c:v>
                </c:pt>
                <c:pt idx="289">
                  <c:v>-1.07921346003318E-3</c:v>
                </c:pt>
                <c:pt idx="290">
                  <c:v>-1.07826008839896E-3</c:v>
                </c:pt>
                <c:pt idx="291">
                  <c:v>-1.0773352854646699E-3</c:v>
                </c:pt>
                <c:pt idx="292">
                  <c:v>-1.0764456180748199E-3</c:v>
                </c:pt>
                <c:pt idx="293">
                  <c:v>-1.0755960082802999E-3</c:v>
                </c:pt>
                <c:pt idx="294">
                  <c:v>-1.07479097921048E-3</c:v>
                </c:pt>
                <c:pt idx="295">
                  <c:v>-1.07403499530826E-3</c:v>
                </c:pt>
                <c:pt idx="296">
                  <c:v>-1.0733316814927399E-3</c:v>
                </c:pt>
                <c:pt idx="297">
                  <c:v>-1.07268188944366E-3</c:v>
                </c:pt>
                <c:pt idx="298">
                  <c:v>-1.0720815612192899E-3</c:v>
                </c:pt>
                <c:pt idx="299">
                  <c:v>-1.07152000591378E-3</c:v>
                </c:pt>
                <c:pt idx="300">
                  <c:v>-1.0710380000113701E-3</c:v>
                </c:pt>
                <c:pt idx="301">
                  <c:v>-1.0706074349787901E-3</c:v>
                </c:pt>
                <c:pt idx="302">
                  <c:v>-1.07015279874201E-3</c:v>
                </c:pt>
                <c:pt idx="303">
                  <c:v>-1.0696800147609799E-3</c:v>
                </c:pt>
                <c:pt idx="304">
                  <c:v>-1.0691994319687E-3</c:v>
                </c:pt>
                <c:pt idx="305">
                  <c:v>-1.06871558993029E-3</c:v>
                </c:pt>
                <c:pt idx="306">
                  <c:v>-1.0682310475815401E-3</c:v>
                </c:pt>
                <c:pt idx="307">
                  <c:v>-1.0677475102918799E-3</c:v>
                </c:pt>
                <c:pt idx="308">
                  <c:v>-1.06726619704209E-3</c:v>
                </c:pt>
                <c:pt idx="309">
                  <c:v>-1.0667880048571699E-3</c:v>
                </c:pt>
                <c:pt idx="310">
                  <c:v>-1.06631362243388E-3</c:v>
                </c:pt>
                <c:pt idx="311">
                  <c:v>-1.0658436148944801E-3</c:v>
                </c:pt>
                <c:pt idx="312">
                  <c:v>-1.06537844161058E-3</c:v>
                </c:pt>
                <c:pt idx="313">
                  <c:v>-1.06491848655391E-3</c:v>
                </c:pt>
                <c:pt idx="314">
                  <c:v>-1.0644640837764599E-3</c:v>
                </c:pt>
                <c:pt idx="315">
                  <c:v>-1.0640155316493499E-3</c:v>
                </c:pt>
                <c:pt idx="316">
                  <c:v>-1.0635730711563E-3</c:v>
                </c:pt>
                <c:pt idx="317">
                  <c:v>-1.0631369099240299E-3</c:v>
                </c:pt>
                <c:pt idx="318">
                  <c:v>-1.06270728169603E-3</c:v>
                </c:pt>
                <c:pt idx="319">
                  <c:v>-1.06228446185881E-3</c:v>
                </c:pt>
                <c:pt idx="320">
                  <c:v>-1.0618687083138801E-3</c:v>
                </c:pt>
                <c:pt idx="321">
                  <c:v>-1.0614602218117499E-3</c:v>
                </c:pt>
                <c:pt idx="322">
                  <c:v>-1.0610591441166299E-3</c:v>
                </c:pt>
                <c:pt idx="323">
                  <c:v>-1.06066558752412E-3</c:v>
                </c:pt>
                <c:pt idx="324">
                  <c:v>-1.0602796776512701E-3</c:v>
                </c:pt>
                <c:pt idx="325">
                  <c:v>-1.05990157264793E-3</c:v>
                </c:pt>
                <c:pt idx="326">
                  <c:v>-1.05953141906473E-3</c:v>
                </c:pt>
                <c:pt idx="327">
                  <c:v>-1.0591693069882499E-3</c:v>
                </c:pt>
                <c:pt idx="328">
                  <c:v>-1.0588152983182599E-3</c:v>
                </c:pt>
                <c:pt idx="329">
                  <c:v>-1.05846949388233E-3</c:v>
                </c:pt>
                <c:pt idx="330">
                  <c:v>-1.05813203552342E-3</c:v>
                </c:pt>
                <c:pt idx="331">
                  <c:v>-1.0578030653099701E-3</c:v>
                </c:pt>
                <c:pt idx="332">
                  <c:v>-1.05748270845438E-3</c:v>
                </c:pt>
                <c:pt idx="333">
                  <c:v>-1.0571710739119399E-3</c:v>
                </c:pt>
                <c:pt idx="334">
                  <c:v>-1.0568682442925099E-3</c:v>
                </c:pt>
                <c:pt idx="335">
                  <c:v>-1.05657427184102E-3</c:v>
                </c:pt>
                <c:pt idx="336">
                  <c:v>-1.0562891947670701E-3</c:v>
                </c:pt>
                <c:pt idx="337">
                  <c:v>-1.0560130696076601E-3</c:v>
                </c:pt>
                <c:pt idx="338">
                  <c:v>-1.0557459837647299E-3</c:v>
                </c:pt>
                <c:pt idx="339">
                  <c:v>-1.05548802971534E-3</c:v>
                </c:pt>
                <c:pt idx="340">
                  <c:v>-1.0552392608870599E-3</c:v>
                </c:pt>
                <c:pt idx="341">
                  <c:v>-1.0549996766486399E-3</c:v>
                </c:pt>
                <c:pt idx="342">
                  <c:v>-1.05476924377596E-3</c:v>
                </c:pt>
                <c:pt idx="343">
                  <c:v>-1.05454793499112E-3</c:v>
                </c:pt>
                <c:pt idx="344">
                  <c:v>-1.0543357546943101E-3</c:v>
                </c:pt>
                <c:pt idx="345">
                  <c:v>-1.0541327371257E-3</c:v>
                </c:pt>
                <c:pt idx="346">
                  <c:v>-1.0539389373938599E-3</c:v>
                </c:pt>
                <c:pt idx="347">
                  <c:v>-1.0537544222338901E-3</c:v>
                </c:pt>
                <c:pt idx="348">
                  <c:v>-1.0535792339631601E-3</c:v>
                </c:pt>
                <c:pt idx="349">
                  <c:v>-1.05341336804684E-3</c:v>
                </c:pt>
                <c:pt idx="350">
                  <c:v>-1.05325680774981E-3</c:v>
                </c:pt>
                <c:pt idx="351">
                  <c:v>-1.05310956888306E-3</c:v>
                </c:pt>
                <c:pt idx="352">
                  <c:v>-1.0529716973986601E-3</c:v>
                </c:pt>
                <c:pt idx="353">
                  <c:v>-1.0528432335807499E-3</c:v>
                </c:pt>
                <c:pt idx="354">
                  <c:v>-1.05272418562605E-3</c:v>
                </c:pt>
                <c:pt idx="355">
                  <c:v>-1.05261454167468E-3</c:v>
                </c:pt>
                <c:pt idx="356">
                  <c:v>-1.0525142963714301E-3</c:v>
                </c:pt>
                <c:pt idx="357">
                  <c:v>-1.0524234615595801E-3</c:v>
                </c:pt>
                <c:pt idx="358">
                  <c:v>-1.0523420619459501E-3</c:v>
                </c:pt>
                <c:pt idx="359">
                  <c:v>-1.0522701089945099E-3</c:v>
                </c:pt>
                <c:pt idx="360">
                  <c:v>-1.0522075656593101E-3</c:v>
                </c:pt>
                <c:pt idx="361">
                  <c:v>-1.0521543660310601E-3</c:v>
                </c:pt>
                <c:pt idx="362">
                  <c:v>-1.05211047581362E-3</c:v>
                </c:pt>
                <c:pt idx="363">
                  <c:v>-1.0520758939168999E-3</c:v>
                </c:pt>
                <c:pt idx="364">
                  <c:v>-1.05205058418799E-3</c:v>
                </c:pt>
                <c:pt idx="365">
                  <c:v>-1.05203445169838E-3</c:v>
                </c:pt>
                <c:pt idx="366">
                  <c:v>-1.0520273954913199E-3</c:v>
                </c:pt>
                <c:pt idx="367">
                  <c:v>-1.0520293153480399E-3</c:v>
                </c:pt>
                <c:pt idx="368">
                  <c:v>-1.05204004033391E-3</c:v>
                </c:pt>
                <c:pt idx="369">
                  <c:v>-1.05205936000812E-3</c:v>
                </c:pt>
                <c:pt idx="370">
                  <c:v>-1.05208720840279E-3</c:v>
                </c:pt>
                <c:pt idx="371">
                  <c:v>-1.05212374841911E-3</c:v>
                </c:pt>
                <c:pt idx="372">
                  <c:v>-1.0521692231157101E-3</c:v>
                </c:pt>
                <c:pt idx="373">
                  <c:v>-1.0522237786406599E-3</c:v>
                </c:pt>
                <c:pt idx="374">
                  <c:v>-1.0522874188981001E-3</c:v>
                </c:pt>
                <c:pt idx="375">
                  <c:v>-1.05236004817834E-3</c:v>
                </c:pt>
                <c:pt idx="376">
                  <c:v>-1.05244153359425E-3</c:v>
                </c:pt>
                <c:pt idx="377">
                  <c:v>-1.0525317559710601E-3</c:v>
                </c:pt>
                <c:pt idx="378">
                  <c:v>-1.05263063140802E-3</c:v>
                </c:pt>
                <c:pt idx="379">
                  <c:v>-1.05273810918129E-3</c:v>
                </c:pt>
                <c:pt idx="380">
                  <c:v>-1.0528541616707E-3</c:v>
                </c:pt>
                <c:pt idx="381">
                  <c:v>-1.0529787765373199E-3</c:v>
                </c:pt>
                <c:pt idx="382">
                  <c:v>-1.0531119495679499E-3</c:v>
                </c:pt>
                <c:pt idx="383">
                  <c:v>-1.0532536773579699E-3</c:v>
                </c:pt>
                <c:pt idx="384">
                  <c:v>-1.0534039515432199E-3</c:v>
                </c:pt>
                <c:pt idx="385">
                  <c:v>-1.0535627546601901E-3</c:v>
                </c:pt>
                <c:pt idx="386">
                  <c:v>-1.0537300540957601E-3</c:v>
                </c:pt>
                <c:pt idx="387">
                  <c:v>-1.05390579828872E-3</c:v>
                </c:pt>
                <c:pt idx="388">
                  <c:v>-1.05408992344465E-3</c:v>
                </c:pt>
                <c:pt idx="389">
                  <c:v>-1.0542823729558001E-3</c:v>
                </c:pt>
                <c:pt idx="390">
                  <c:v>-1.0544831179436301E-3</c:v>
                </c:pt>
                <c:pt idx="391">
                  <c:v>-1.05469216514489E-3</c:v>
                </c:pt>
                <c:pt idx="392">
                  <c:v>-1.05490954630522E-3</c:v>
                </c:pt>
                <c:pt idx="393">
                  <c:v>-1.0551352977122401E-3</c:v>
                </c:pt>
                <c:pt idx="394">
                  <c:v>-1.05536944343614E-3</c:v>
                </c:pt>
                <c:pt idx="395">
                  <c:v>-1.0556119879409601E-3</c:v>
                </c:pt>
                <c:pt idx="396">
                  <c:v>-1.05586290825413E-3</c:v>
                </c:pt>
                <c:pt idx="397">
                  <c:v>-1.05612213681059E-3</c:v>
                </c:pt>
                <c:pt idx="398">
                  <c:v>-1.0563895403704099E-3</c:v>
                </c:pt>
                <c:pt idx="399">
                  <c:v>-1.0566649102124401E-3</c:v>
                </c:pt>
                <c:pt idx="400">
                  <c:v>-1.0569479692923E-3</c:v>
                </c:pt>
                <c:pt idx="401">
                  <c:v>-1.0572383912182399E-3</c:v>
                </c:pt>
                <c:pt idx="402">
                  <c:v>-1.0575358230103999E-3</c:v>
                </c:pt>
                <c:pt idx="403">
                  <c:v>-1.05783990764126E-3</c:v>
                </c:pt>
                <c:pt idx="404">
                  <c:v>-1.0581503027195199E-3</c:v>
                </c:pt>
                <c:pt idx="405">
                  <c:v>-1.05846669402239E-3</c:v>
                </c:pt>
                <c:pt idx="406">
                  <c:v>-1.05878880596807E-3</c:v>
                </c:pt>
                <c:pt idx="407">
                  <c:v>-1.05911641469897E-3</c:v>
                </c:pt>
                <c:pt idx="408">
                  <c:v>-1.0594493642324401E-3</c:v>
                </c:pt>
                <c:pt idx="409">
                  <c:v>-1.05978757792068E-3</c:v>
                </c:pt>
                <c:pt idx="410">
                  <c:v>-1.0601310528452299E-3</c:v>
                </c:pt>
                <c:pt idx="411">
                  <c:v>-1.06047983259669E-3</c:v>
                </c:pt>
                <c:pt idx="412">
                  <c:v>-1.06083396488826E-3</c:v>
                </c:pt>
                <c:pt idx="413">
                  <c:v>-1.06119345703154E-3</c:v>
                </c:pt>
                <c:pt idx="414">
                  <c:v>-1.0615582383738499E-3</c:v>
                </c:pt>
                <c:pt idx="415">
                  <c:v>-1.0619281337613E-3</c:v>
                </c:pt>
                <c:pt idx="416">
                  <c:v>-1.0623028476813099E-3</c:v>
                </c:pt>
                <c:pt idx="417">
                  <c:v>-1.0626819556049101E-3</c:v>
                </c:pt>
                <c:pt idx="418">
                  <c:v>-1.0630648953334899E-3</c:v>
                </c:pt>
                <c:pt idx="419">
                  <c:v>-1.0634509569987E-3</c:v>
                </c:pt>
                <c:pt idx="420">
                  <c:v>-1.0638392807075601E-3</c:v>
                </c:pt>
                <c:pt idx="421">
                  <c:v>-1.06422887435135E-3</c:v>
                </c:pt>
                <c:pt idx="422">
                  <c:v>-1.0646186529976601E-3</c:v>
                </c:pt>
                <c:pt idx="423">
                  <c:v>-1.0650074900551401E-3</c:v>
                </c:pt>
                <c:pt idx="424">
                  <c:v>-1.0653942682913101E-3</c:v>
                </c:pt>
                <c:pt idx="425">
                  <c:v>-1.06577792737778E-3</c:v>
                </c:pt>
                <c:pt idx="426">
                  <c:v>-1.0661575121716899E-3</c:v>
                </c:pt>
                <c:pt idx="427">
                  <c:v>-1.06653222733543E-3</c:v>
                </c:pt>
                <c:pt idx="428">
                  <c:v>-1.0669014947316301E-3</c:v>
                </c:pt>
                <c:pt idx="429">
                  <c:v>-1.06726500049239E-3</c:v>
                </c:pt>
                <c:pt idx="430">
                  <c:v>-1.0676227211361799E-3</c:v>
                </c:pt>
                <c:pt idx="431">
                  <c:v>-1.0679749356744201E-3</c:v>
                </c:pt>
                <c:pt idx="432">
                  <c:v>-1.0683222374823899E-3</c:v>
                </c:pt>
                <c:pt idx="433">
                  <c:v>-1.0686655452898099E-3</c:v>
                </c:pt>
                <c:pt idx="434">
                  <c:v>-1.0690060989873101E-3</c:v>
                </c:pt>
                <c:pt idx="435">
                  <c:v>-1.0693454371564E-3</c:v>
                </c:pt>
                <c:pt idx="436">
                  <c:v>-1.06968536496122E-3</c:v>
                </c:pt>
                <c:pt idx="437">
                  <c:v>-1.07002791026104E-3</c:v>
                </c:pt>
                <c:pt idx="438">
                  <c:v>-1.0703752552881701E-3</c:v>
                </c:pt>
                <c:pt idx="439">
                  <c:v>-1.0707296553337899E-3</c:v>
                </c:pt>
                <c:pt idx="440">
                  <c:v>-1.0710933829479799E-3</c:v>
                </c:pt>
                <c:pt idx="441">
                  <c:v>-1.0714687188334601E-3</c:v>
                </c:pt>
                <c:pt idx="442">
                  <c:v>-1.0718579628043101E-3</c:v>
                </c:pt>
                <c:pt idx="443">
                  <c:v>-1.0722634200559301E-3</c:v>
                </c:pt>
                <c:pt idx="444">
                  <c:v>-1.0726873426208899E-3</c:v>
                </c:pt>
                <c:pt idx="445">
                  <c:v>-1.07313184118965E-3</c:v>
                </c:pt>
                <c:pt idx="446">
                  <c:v>-1.07359879703881E-3</c:v>
                </c:pt>
                <c:pt idx="447">
                  <c:v>-1.07408979716622E-3</c:v>
                </c:pt>
                <c:pt idx="448">
                  <c:v>-1.0746060981485801E-3</c:v>
                </c:pt>
                <c:pt idx="449">
                  <c:v>-1.07514861146068E-3</c:v>
                </c:pt>
                <c:pt idx="450">
                  <c:v>-1.0757178995892101E-3</c:v>
                </c:pt>
                <c:pt idx="451">
                  <c:v>-1.0763141769122E-3</c:v>
                </c:pt>
                <c:pt idx="452">
                  <c:v>-1.07693731360265E-3</c:v>
                </c:pt>
                <c:pt idx="453">
                  <c:v>-1.0775868435316E-3</c:v>
                </c:pt>
                <c:pt idx="454">
                  <c:v>-1.0782619768463001E-3</c:v>
                </c:pt>
                <c:pt idx="455">
                  <c:v>-1.0789616172730001E-3</c:v>
                </c:pt>
                <c:pt idx="456">
                  <c:v>-1.0796843822147701E-3</c:v>
                </c:pt>
                <c:pt idx="457">
                  <c:v>-1.08042862374392E-3</c:v>
                </c:pt>
                <c:pt idx="458">
                  <c:v>-1.08119245001294E-3</c:v>
                </c:pt>
                <c:pt idx="459">
                  <c:v>-1.0819737498960101E-3</c:v>
                </c:pt>
                <c:pt idx="460">
                  <c:v>-1.0827702240704001E-3</c:v>
                </c:pt>
                <c:pt idx="461">
                  <c:v>-1.0835794233743101E-3</c:v>
                </c:pt>
                <c:pt idx="462">
                  <c:v>-1.0843987904636599E-3</c:v>
                </c:pt>
                <c:pt idx="463">
                  <c:v>-1.0852256993607299E-3</c:v>
                </c:pt>
                <c:pt idx="464">
                  <c:v>-1.08605748975288E-3</c:v>
                </c:pt>
                <c:pt idx="465">
                  <c:v>-1.08689149769048E-3</c:v>
                </c:pt>
                <c:pt idx="466">
                  <c:v>-1.0877250853646801E-3</c:v>
                </c:pt>
                <c:pt idx="467">
                  <c:v>-1.08855567056996E-3</c:v>
                </c:pt>
                <c:pt idx="468">
                  <c:v>-1.08938075331546E-3</c:v>
                </c:pt>
                <c:pt idx="469">
                  <c:v>-1.0901979377437099E-3</c:v>
                </c:pt>
                <c:pt idx="470">
                  <c:v>-1.0910049497534001E-3</c:v>
                </c:pt>
                <c:pt idx="471">
                  <c:v>-1.09179965309637E-3</c:v>
                </c:pt>
                <c:pt idx="472">
                  <c:v>-1.09258006613602E-3</c:v>
                </c:pt>
                <c:pt idx="473">
                  <c:v>-1.0933443799468899E-3</c:v>
                </c:pt>
                <c:pt idx="474">
                  <c:v>-1.09409097569248E-3</c:v>
                </c:pt>
                <c:pt idx="475">
                  <c:v>-1.0948184379692199E-3</c:v>
                </c:pt>
                <c:pt idx="476">
                  <c:v>-1.0955255608735E-3</c:v>
                </c:pt>
                <c:pt idx="477">
                  <c:v>-1.0962113468143101E-3</c:v>
                </c:pt>
                <c:pt idx="478">
                  <c:v>-1.0968750014176199E-3</c:v>
                </c:pt>
                <c:pt idx="479">
                  <c:v>-1.0975159296706101E-3</c:v>
                </c:pt>
                <c:pt idx="480">
                  <c:v>-1.09813373579972E-3</c:v>
                </c:pt>
                <c:pt idx="481">
                  <c:v>-1.0987282254591401E-3</c:v>
                </c:pt>
                <c:pt idx="482">
                  <c:v>-1.09929940566338E-3</c:v>
                </c:pt>
                <c:pt idx="483">
                  <c:v>-1.0998474787756801E-3</c:v>
                </c:pt>
                <c:pt idx="484">
                  <c:v>-1.1003728295461701E-3</c:v>
                </c:pt>
                <c:pt idx="485">
                  <c:v>-1.10087600799691E-3</c:v>
                </c:pt>
                <c:pt idx="486">
                  <c:v>-1.1013577127029299E-3</c:v>
                </c:pt>
                <c:pt idx="487">
                  <c:v>-1.1018187787188701E-3</c:v>
                </c:pt>
                <c:pt idx="488">
                  <c:v>-1.1022601706111601E-3</c:v>
                </c:pt>
                <c:pt idx="489">
                  <c:v>-1.10268297730661E-3</c:v>
                </c:pt>
                <c:pt idx="490">
                  <c:v>-1.1030884038648601E-3</c:v>
                </c:pt>
                <c:pt idx="491">
                  <c:v>-1.10347775832333E-3</c:v>
                </c:pt>
                <c:pt idx="492">
                  <c:v>-1.1038524356101699E-3</c:v>
                </c:pt>
                <c:pt idx="493">
                  <c:v>-1.10421390258534E-3</c:v>
                </c:pt>
                <c:pt idx="494">
                  <c:v>-1.10456368595887E-3</c:v>
                </c:pt>
                <c:pt idx="495">
                  <c:v>-1.1049033618139999E-3</c:v>
                </c:pt>
                <c:pt idx="496">
                  <c:v>-1.10523454420935E-3</c:v>
                </c:pt>
                <c:pt idx="497">
                  <c:v>-1.10555887304592E-3</c:v>
                </c:pt>
                <c:pt idx="498">
                  <c:v>-1.10587800361117E-3</c:v>
                </c:pt>
                <c:pt idx="499">
                  <c:v>-1.10619359947702E-3</c:v>
                </c:pt>
                <c:pt idx="500">
                  <c:v>-1.10650732660014E-3</c:v>
                </c:pt>
                <c:pt idx="501">
                  <c:v>-1.10682084553636E-3</c:v>
                </c:pt>
                <c:pt idx="502">
                  <c:v>-1.1071358011491099E-3</c:v>
                </c:pt>
                <c:pt idx="503">
                  <c:v>-1.1074538123648501E-3</c:v>
                </c:pt>
                <c:pt idx="504">
                  <c:v>-1.10777646404761E-3</c:v>
                </c:pt>
                <c:pt idx="505">
                  <c:v>-1.10810530199322E-3</c:v>
                </c:pt>
                <c:pt idx="506">
                  <c:v>-1.10844183137654E-3</c:v>
                </c:pt>
                <c:pt idx="507">
                  <c:v>-1.1087875175303701E-3</c:v>
                </c:pt>
                <c:pt idx="508">
                  <c:v>-1.10914378305848E-3</c:v>
                </c:pt>
                <c:pt idx="509">
                  <c:v>-1.10951199343684E-3</c:v>
                </c:pt>
                <c:pt idx="510">
                  <c:v>-1.1098934295323401E-3</c:v>
                </c:pt>
                <c:pt idx="511">
                  <c:v>-1.1102892575922201E-3</c:v>
                </c:pt>
                <c:pt idx="512">
                  <c:v>-1.1107005129040301E-3</c:v>
                </c:pt>
                <c:pt idx="513">
                  <c:v>-1.11112810701867E-3</c:v>
                </c:pt>
                <c:pt idx="514">
                  <c:v>-1.1115728541909199E-3</c:v>
                </c:pt>
                <c:pt idx="515">
                  <c:v>-1.1120355025131001E-3</c:v>
                </c:pt>
                <c:pt idx="516">
                  <c:v>-1.11251675471737E-3</c:v>
                </c:pt>
                <c:pt idx="517">
                  <c:v>-1.1130172720491499E-3</c:v>
                </c:pt>
                <c:pt idx="518">
                  <c:v>-1.1135376639914501E-3</c:v>
                </c:pt>
                <c:pt idx="519">
                  <c:v>-1.1140784720724301E-3</c:v>
                </c:pt>
                <c:pt idx="520">
                  <c:v>-1.1146401552387299E-3</c:v>
                </c:pt>
                <c:pt idx="521">
                  <c:v>-1.11522308088574E-3</c:v>
                </c:pt>
                <c:pt idx="522">
                  <c:v>-1.1158275218408099E-3</c:v>
                </c:pt>
                <c:pt idx="523">
                  <c:v>-1.11645365808184E-3</c:v>
                </c:pt>
                <c:pt idx="524">
                  <c:v>-1.1171015816353999E-3</c:v>
                </c:pt>
                <c:pt idx="525">
                  <c:v>-1.1177713038855099E-3</c:v>
                </c:pt>
                <c:pt idx="526">
                  <c:v>-1.1184627644658699E-3</c:v>
                </c:pt>
                <c:pt idx="527">
                  <c:v>-1.1191758406817901E-3</c:v>
                </c:pt>
                <c:pt idx="528">
                  <c:v>-1.1199103555988E-3</c:v>
                </c:pt>
                <c:pt idx="529">
                  <c:v>-1.1206660833923199E-3</c:v>
                </c:pt>
                <c:pt idx="530">
                  <c:v>-1.1214427516329699E-3</c:v>
                </c:pt>
                <c:pt idx="531">
                  <c:v>-1.1222400420598201E-3</c:v>
                </c:pt>
                <c:pt idx="532">
                  <c:v>-1.1230575918418199E-3</c:v>
                </c:pt>
                <c:pt idx="533">
                  <c:v>-1.1238949967074701E-3</c:v>
                </c:pt>
                <c:pt idx="534">
                  <c:v>-1.1247518154945599E-3</c:v>
                </c:pt>
                <c:pt idx="535">
                  <c:v>-1.1256275749281801E-3</c:v>
                </c:pt>
                <c:pt idx="536">
                  <c:v>-1.12652177346632E-3</c:v>
                </c:pt>
                <c:pt idx="537">
                  <c:v>-1.1274338841238099E-3</c:v>
                </c:pt>
                <c:pt idx="538">
                  <c:v>-1.1283633563886101E-3</c:v>
                </c:pt>
                <c:pt idx="539">
                  <c:v>-1.1293096172782699E-3</c:v>
                </c:pt>
                <c:pt idx="540">
                  <c:v>-1.1302720709211701E-3</c:v>
                </c:pt>
                <c:pt idx="541">
                  <c:v>-1.1312500963609499E-3</c:v>
                </c:pt>
                <c:pt idx="542">
                  <c:v>-1.1322430438543E-3</c:v>
                </c:pt>
                <c:pt idx="543">
                  <c:v>-1.13325023115484E-3</c:v>
                </c:pt>
                <c:pt idx="544">
                  <c:v>-1.1342709415438799E-3</c:v>
                </c:pt>
                <c:pt idx="545">
                  <c:v>-1.1353044250366599E-3</c:v>
                </c:pt>
                <c:pt idx="546">
                  <c:v>-1.13634990255756E-3</c:v>
                </c:pt>
                <c:pt idx="547">
                  <c:v>-1.1374065716447999E-3</c:v>
                </c:pt>
                <c:pt idx="548">
                  <c:v>-1.13847361160021E-3</c:v>
                </c:pt>
                <c:pt idx="549">
                  <c:v>-1.1395501871576299E-3</c:v>
                </c:pt>
                <c:pt idx="550">
                  <c:v>-1.1406354512090099E-3</c:v>
                </c:pt>
                <c:pt idx="551">
                  <c:v>-1.1417285484949099E-3</c:v>
                </c:pt>
                <c:pt idx="552">
                  <c:v>-1.14282862177117E-3</c:v>
                </c:pt>
                <c:pt idx="553">
                  <c:v>-1.1439348207444599E-3</c:v>
                </c:pt>
                <c:pt idx="554">
                  <c:v>-1.14504631214132E-3</c:v>
                </c:pt>
                <c:pt idx="555">
                  <c:v>-1.14616228853612E-3</c:v>
                </c:pt>
                <c:pt idx="556">
                  <c:v>-1.1472819738421801E-3</c:v>
                </c:pt>
                <c:pt idx="557">
                  <c:v>-1.1484046252095701E-3</c:v>
                </c:pt>
                <c:pt idx="558">
                  <c:v>-1.14952953262026E-3</c:v>
                </c:pt>
                <c:pt idx="559">
                  <c:v>-1.1506560182923801E-3</c:v>
                </c:pt>
                <c:pt idx="560">
                  <c:v>-1.15178343690464E-3</c:v>
                </c:pt>
                <c:pt idx="561">
                  <c:v>-1.1529111761988901E-3</c:v>
                </c:pt>
                <c:pt idx="562">
                  <c:v>-1.1540386563198199E-3</c:v>
                </c:pt>
                <c:pt idx="563">
                  <c:v>-1.15516532681143E-3</c:v>
                </c:pt>
                <c:pt idx="564">
                  <c:v>-1.15629066119378E-3</c:v>
                </c:pt>
                <c:pt idx="565">
                  <c:v>-1.1574141500343201E-3</c:v>
                </c:pt>
                <c:pt idx="566">
                  <c:v>-1.1585352931011001E-3</c:v>
                </c:pt>
                <c:pt idx="567">
                  <c:v>-1.15965359093011E-3</c:v>
                </c:pt>
                <c:pt idx="568">
                  <c:v>-1.1607685361053699E-3</c:v>
                </c:pt>
                <c:pt idx="569">
                  <c:v>-1.16187960538488E-3</c:v>
                </c:pt>
                <c:pt idx="570">
                  <c:v>-1.1629862538301899E-3</c:v>
                </c:pt>
                <c:pt idx="571">
                  <c:v>-1.16408791156532E-3</c:v>
                </c:pt>
                <c:pt idx="572">
                  <c:v>-1.1651839825900601E-3</c:v>
                </c:pt>
                <c:pt idx="573">
                  <c:v>-1.1662738447953101E-3</c:v>
                </c:pt>
                <c:pt idx="574">
                  <c:v>-1.16735685046703E-3</c:v>
                </c:pt>
                <c:pt idx="575">
                  <c:v>-1.16843232762686E-3</c:v>
                </c:pt>
                <c:pt idx="576">
                  <c:v>-1.1694995836098901E-3</c:v>
                </c:pt>
                <c:pt idx="577">
                  <c:v>-1.17055791335122E-3</c:v>
                </c:pt>
                <c:pt idx="578">
                  <c:v>-1.17160661384678E-3</c:v>
                </c:pt>
                <c:pt idx="579">
                  <c:v>-1.17264500313235E-3</c:v>
                </c:pt>
                <c:pt idx="580">
                  <c:v>-1.17367243786399E-3</c:v>
                </c:pt>
                <c:pt idx="581">
                  <c:v>-1.1746883223634199E-3</c:v>
                </c:pt>
                <c:pt idx="582">
                  <c:v>-1.1756921053315101E-3</c:v>
                </c:pt>
                <c:pt idx="583">
                  <c:v>-1.1766832674247E-3</c:v>
                </c:pt>
                <c:pt idx="584">
                  <c:v>-1.1776613083691E-3</c:v>
                </c:pt>
                <c:pt idx="585">
                  <c:v>-1.17862574309082E-3</c:v>
                </c:pt>
                <c:pt idx="586">
                  <c:v>-1.1795761115239499E-3</c:v>
                </c:pt>
                <c:pt idx="587">
                  <c:v>-1.1805120001757499E-3</c:v>
                </c:pt>
                <c:pt idx="588">
                  <c:v>-1.1814330685299E-3</c:v>
                </c:pt>
                <c:pt idx="589">
                  <c:v>-1.1823390727125199E-3</c:v>
                </c:pt>
                <c:pt idx="590">
                  <c:v>-1.1832298812279099E-3</c:v>
                </c:pt>
                <c:pt idx="591">
                  <c:v>-1.1841054814096801E-3</c:v>
                </c:pt>
                <c:pt idx="592">
                  <c:v>-1.1849659778536499E-3</c:v>
                </c:pt>
                <c:pt idx="593">
                  <c:v>-1.1858115853797999E-3</c:v>
                </c:pt>
                <c:pt idx="594">
                  <c:v>-1.1866426187789601E-3</c:v>
                </c:pt>
                <c:pt idx="595">
                  <c:v>-1.18745948119977E-3</c:v>
                </c:pt>
                <c:pt idx="596">
                  <c:v>-1.18826265241178E-3</c:v>
                </c:pt>
                <c:pt idx="597">
                  <c:v>-1.18905267796158E-3</c:v>
                </c:pt>
                <c:pt idx="598">
                  <c:v>-1.1898301595153801E-3</c:v>
                </c:pt>
                <c:pt idx="599">
                  <c:v>-1.19059574600328E-3</c:v>
                </c:pt>
                <c:pt idx="600">
                  <c:v>-1.1913501242671199E-3</c:v>
                </c:pt>
                <c:pt idx="601">
                  <c:v>-1.1920940079032101E-3</c:v>
                </c:pt>
                <c:pt idx="602">
                  <c:v>-1.1928281234734499E-3</c:v>
                </c:pt>
                <c:pt idx="603">
                  <c:v>-1.1935531944942701E-3</c:v>
                </c:pt>
                <c:pt idx="604">
                  <c:v>-1.1942699243345299E-3</c:v>
                </c:pt>
                <c:pt idx="605">
                  <c:v>-1.19497897953457E-3</c:v>
                </c:pt>
                <c:pt idx="606">
                  <c:v>-1.19568097458351E-3</c:v>
                </c:pt>
                <c:pt idx="607">
                  <c:v>-1.1963764588694399E-3</c:v>
                </c:pt>
                <c:pt idx="608">
                  <c:v>-1.1970659060662799E-3</c:v>
                </c:pt>
                <c:pt idx="609">
                  <c:v>-1.1977497062184001E-3</c:v>
                </c:pt>
                <c:pt idx="610">
                  <c:v>-1.19842816043764E-3</c:v>
                </c:pt>
                <c:pt idx="611">
                  <c:v>-1.19910147791623E-3</c:v>
                </c:pt>
                <c:pt idx="612">
                  <c:v>-1.19976977446131E-3</c:v>
                </c:pt>
                <c:pt idx="613">
                  <c:v>-1.2004330718481499E-3</c:v>
                </c:pt>
                <c:pt idx="614">
                  <c:v>-1.20109129756945E-3</c:v>
                </c:pt>
                <c:pt idx="615">
                  <c:v>-1.2017442854393599E-3</c:v>
                </c:pt>
                <c:pt idx="616">
                  <c:v>-1.2023917779696101E-3</c:v>
                </c:pt>
                <c:pt idx="617">
                  <c:v>-1.2030334315851199E-3</c:v>
                </c:pt>
                <c:pt idx="618">
                  <c:v>-1.20366882493536E-3</c:v>
                </c:pt>
                <c:pt idx="619">
                  <c:v>-1.20429746973133E-3</c:v>
                </c:pt>
                <c:pt idx="620">
                  <c:v>-1.20491882275429E-3</c:v>
                </c:pt>
                <c:pt idx="621">
                  <c:v>-1.20553229791903E-3</c:v>
                </c:pt>
                <c:pt idx="622">
                  <c:v>-1.2061372778977E-3</c:v>
                </c:pt>
                <c:pt idx="623">
                  <c:v>-1.20673312585879E-3</c:v>
                </c:pt>
                <c:pt idx="624">
                  <c:v>-1.2073191981871001E-3</c:v>
                </c:pt>
                <c:pt idx="625">
                  <c:v>-1.20789485886648E-3</c:v>
                </c:pt>
                <c:pt idx="626">
                  <c:v>-1.20845949518279E-3</c:v>
                </c:pt>
                <c:pt idx="627">
                  <c:v>-1.2090125336684499E-3</c:v>
                </c:pt>
                <c:pt idx="628">
                  <c:v>-1.2095534548066101E-3</c:v>
                </c:pt>
                <c:pt idx="629">
                  <c:v>-1.21008180564924E-3</c:v>
                </c:pt>
                <c:pt idx="630">
                  <c:v>-1.2105972102695399E-3</c:v>
                </c:pt>
                <c:pt idx="631">
                  <c:v>-1.2110993787655499E-3</c:v>
                </c:pt>
                <c:pt idx="632">
                  <c:v>-1.2115881154358601E-3</c:v>
                </c:pt>
                <c:pt idx="633">
                  <c:v>-1.21206332641118E-3</c:v>
                </c:pt>
                <c:pt idx="634">
                  <c:v>-1.2125250263800599E-3</c:v>
                </c:pt>
                <c:pt idx="635">
                  <c:v>-1.21297334395445E-3</c:v>
                </c:pt>
                <c:pt idx="636">
                  <c:v>-1.2134085251375301E-3</c:v>
                </c:pt>
                <c:pt idx="637">
                  <c:v>-1.2138309345886701E-3</c:v>
                </c:pt>
                <c:pt idx="638">
                  <c:v>-1.2142410543454899E-3</c:v>
                </c:pt>
                <c:pt idx="639">
                  <c:v>-1.2146394799881399E-3</c:v>
                </c:pt>
                <c:pt idx="640">
                  <c:v>-1.21502691447583E-3</c:v>
                </c:pt>
                <c:pt idx="641">
                  <c:v>-1.2154041603990801E-3</c:v>
                </c:pt>
                <c:pt idx="642">
                  <c:v>-1.2157721114026199E-3</c:v>
                </c:pt>
                <c:pt idx="643">
                  <c:v>-1.2161317434071499E-3</c:v>
                </c:pt>
                <c:pt idx="644">
                  <c:v>-1.21648410559793E-3</c:v>
                </c:pt>
                <c:pt idx="645">
                  <c:v>-1.2168303107621299E-3</c:v>
                </c:pt>
                <c:pt idx="646">
                  <c:v>-1.2171715243654499E-3</c:v>
                </c:pt>
                <c:pt idx="647">
                  <c:v>-1.21750895255608E-3</c:v>
                </c:pt>
                <c:pt idx="648">
                  <c:v>-1.21784383039727E-3</c:v>
                </c:pt>
                <c:pt idx="649">
                  <c:v>-1.2181774127146001E-3</c:v>
                </c:pt>
                <c:pt idx="650">
                  <c:v>-1.21851096947038E-3</c:v>
                </c:pt>
                <c:pt idx="651">
                  <c:v>-1.2188457856613601E-3</c:v>
                </c:pt>
                <c:pt idx="652">
                  <c:v>-1.21918316279934E-3</c:v>
                </c:pt>
                <c:pt idx="653">
                  <c:v>-1.21952441731571E-3</c:v>
                </c:pt>
                <c:pt idx="654">
                  <c:v>-1.21987087164694E-3</c:v>
                </c:pt>
                <c:pt idx="655">
                  <c:v>-1.2202238367383499E-3</c:v>
                </c:pt>
                <c:pt idx="656">
                  <c:v>-1.2205845882671299E-3</c:v>
                </c:pt>
                <c:pt idx="657">
                  <c:v>-1.2209543415414199E-3</c:v>
                </c:pt>
                <c:pt idx="658">
                  <c:v>-1.2213342301438199E-3</c:v>
                </c:pt>
                <c:pt idx="659">
                  <c:v>-1.22172529163814E-3</c:v>
                </c:pt>
                <c:pt idx="660">
                  <c:v>-1.2221284608074699E-3</c:v>
                </c:pt>
                <c:pt idx="661">
                  <c:v>-1.2225445687536001E-3</c:v>
                </c:pt>
                <c:pt idx="662">
                  <c:v>-1.2229743450505499E-3</c:v>
                </c:pt>
                <c:pt idx="663">
                  <c:v>-1.2234184204270801E-3</c:v>
                </c:pt>
                <c:pt idx="664">
                  <c:v>-1.2238773281914501E-3</c:v>
                </c:pt>
                <c:pt idx="665">
                  <c:v>-1.2243515037219899E-3</c:v>
                </c:pt>
                <c:pt idx="666">
                  <c:v>-1.2248412820782201E-3</c:v>
                </c:pt>
                <c:pt idx="667">
                  <c:v>-1.22534689451886E-3</c:v>
                </c:pt>
                <c:pt idx="668">
                  <c:v>-1.22586846499376E-3</c:v>
                </c:pt>
                <c:pt idx="669">
                  <c:v>-1.22640600790107E-3</c:v>
                </c:pt>
                <c:pt idx="670">
                  <c:v>-1.2269594280512101E-3</c:v>
                </c:pt>
                <c:pt idx="671">
                  <c:v>-1.2275285233316799E-3</c:v>
                </c:pt>
                <c:pt idx="672">
                  <c:v>-1.22811298977483E-3</c:v>
                </c:pt>
                <c:pt idx="673">
                  <c:v>-1.22871242831889E-3</c:v>
                </c:pt>
                <c:pt idx="674">
                  <c:v>-1.2293263522779299E-3</c:v>
                </c:pt>
                <c:pt idx="675">
                  <c:v>-1.22995419483287E-3</c:v>
                </c:pt>
                <c:pt idx="676">
                  <c:v>-1.2305953161169899E-3</c:v>
                </c:pt>
                <c:pt idx="677">
                  <c:v>-1.2312490099324199E-3</c:v>
                </c:pt>
                <c:pt idx="678">
                  <c:v>-1.2319145102656099E-3</c:v>
                </c:pt>
                <c:pt idx="679">
                  <c:v>-1.23259099799944E-3</c:v>
                </c:pt>
                <c:pt idx="680">
                  <c:v>-1.2332776081529801E-3</c:v>
                </c:pt>
                <c:pt idx="681">
                  <c:v>-1.2339734380332899E-3</c:v>
                </c:pt>
                <c:pt idx="682">
                  <c:v>-1.2346775563941701E-3</c:v>
                </c:pt>
                <c:pt idx="683">
                  <c:v>-1.2353890134860399E-3</c:v>
                </c:pt>
                <c:pt idx="684">
                  <c:v>-1.2361068514293099E-3</c:v>
                </c:pt>
                <c:pt idx="685">
                  <c:v>-1.2368301142475101E-3</c:v>
                </c:pt>
                <c:pt idx="686">
                  <c:v>-1.2375578568817999E-3</c:v>
                </c:pt>
                <c:pt idx="687">
                  <c:v>-1.2382891529777501E-3</c:v>
                </c:pt>
                <c:pt idx="688">
                  <c:v>-1.2390231015909101E-3</c:v>
                </c:pt>
                <c:pt idx="689">
                  <c:v>-1.2397588333435E-3</c:v>
                </c:pt>
                <c:pt idx="690">
                  <c:v>-1.2404955164105999E-3</c:v>
                </c:pt>
                <c:pt idx="691">
                  <c:v>-1.2412323624745899E-3</c:v>
                </c:pt>
                <c:pt idx="692">
                  <c:v>-1.24196863228908E-3</c:v>
                </c:pt>
                <c:pt idx="693">
                  <c:v>-1.24270364041622E-3</c:v>
                </c:pt>
                <c:pt idx="694">
                  <c:v>-1.2434367587652801E-3</c:v>
                </c:pt>
                <c:pt idx="695">
                  <c:v>-1.2441674190697E-3</c:v>
                </c:pt>
                <c:pt idx="696">
                  <c:v>-1.24489511472856E-3</c:v>
                </c:pt>
                <c:pt idx="697">
                  <c:v>-1.24561940265497E-3</c:v>
                </c:pt>
                <c:pt idx="698">
                  <c:v>-1.2463399054491E-3</c:v>
                </c:pt>
                <c:pt idx="699">
                  <c:v>-1.24705631389924E-3</c:v>
                </c:pt>
                <c:pt idx="700">
                  <c:v>-1.24776838938719E-3</c:v>
                </c:pt>
                <c:pt idx="701">
                  <c:v>-1.2484759658160499E-3</c:v>
                </c:pt>
                <c:pt idx="702">
                  <c:v>-1.2491789507887499E-3</c:v>
                </c:pt>
                <c:pt idx="703">
                  <c:v>-1.24987732616223E-3</c:v>
                </c:pt>
                <c:pt idx="704">
                  <c:v>-1.2505711482095701E-3</c:v>
                </c:pt>
                <c:pt idx="705">
                  <c:v>-1.2512605477490401E-3</c:v>
                </c:pt>
                <c:pt idx="706">
                  <c:v>-1.2519457303903599E-3</c:v>
                </c:pt>
                <c:pt idx="707">
                  <c:v>-1.25262697695567E-3</c:v>
                </c:pt>
                <c:pt idx="708">
                  <c:v>-1.2533046438271301E-3</c:v>
                </c:pt>
                <c:pt idx="709">
                  <c:v>-1.2539791628824401E-3</c:v>
                </c:pt>
                <c:pt idx="710">
                  <c:v>-1.2546510404902399E-3</c:v>
                </c:pt>
                <c:pt idx="711">
                  <c:v>-1.2553208551947101E-3</c:v>
                </c:pt>
                <c:pt idx="712">
                  <c:v>-1.25598925385623E-3</c:v>
                </c:pt>
                <c:pt idx="713">
                  <c:v>-1.25665694641949E-3</c:v>
                </c:pt>
                <c:pt idx="714">
                  <c:v>-1.2573246996167801E-3</c:v>
                </c:pt>
                <c:pt idx="715">
                  <c:v>-1.2579933299977301E-3</c:v>
                </c:pt>
                <c:pt idx="716">
                  <c:v>-1.2586636963032899E-3</c:v>
                </c:pt>
                <c:pt idx="717">
                  <c:v>-1.2593366909111601E-3</c:v>
                </c:pt>
                <c:pt idx="718">
                  <c:v>-1.26001322984799E-3</c:v>
                </c:pt>
                <c:pt idx="719">
                  <c:v>-1.26069424134823E-3</c:v>
                </c:pt>
                <c:pt idx="720">
                  <c:v>-1.26138065375692E-3</c:v>
                </c:pt>
                <c:pt idx="721">
                  <c:v>-1.26207338462494E-3</c:v>
                </c:pt>
                <c:pt idx="722">
                  <c:v>-1.2627733330884999E-3</c:v>
                </c:pt>
                <c:pt idx="723">
                  <c:v>-1.26348137696874E-3</c:v>
                </c:pt>
                <c:pt idx="724">
                  <c:v>-1.2641983742724199E-3</c:v>
                </c:pt>
                <c:pt idx="725">
                  <c:v>-1.26492516703691E-3</c:v>
                </c:pt>
                <c:pt idx="726">
                  <c:v>-1.26566258432146E-3</c:v>
                </c:pt>
                <c:pt idx="727">
                  <c:v>-1.26641144150617E-3</c:v>
                </c:pt>
                <c:pt idx="728">
                  <c:v>-1.2671725344264499E-3</c:v>
                </c:pt>
                <c:pt idx="729">
                  <c:v>-1.26794662888419E-3</c:v>
                </c:pt>
                <c:pt idx="730">
                  <c:v>-1.26873444753767E-3</c:v>
                </c:pt>
                <c:pt idx="731">
                  <c:v>-1.2695366568888399E-3</c:v>
                </c:pt>
                <c:pt idx="732">
                  <c:v>-1.2703538566613301E-3</c:v>
                </c:pt>
                <c:pt idx="733">
                  <c:v>-1.2711865729899E-3</c:v>
                </c:pt>
                <c:pt idx="734">
                  <c:v>-1.2720352556419799E-3</c:v>
                </c:pt>
                <c:pt idx="735">
                  <c:v>-1.2729002786749299E-3</c:v>
                </c:pt>
                <c:pt idx="736">
                  <c:v>-1.2737819433236901E-3</c:v>
                </c:pt>
                <c:pt idx="737">
                  <c:v>-1.27468048186814E-3</c:v>
                </c:pt>
                <c:pt idx="738">
                  <c:v>-1.27559606134184E-3</c:v>
                </c:pt>
                <c:pt idx="739">
                  <c:v>-1.2765287864591301E-3</c:v>
                </c:pt>
                <c:pt idx="740">
                  <c:v>-1.2774787015883699E-3</c:v>
                </c:pt>
                <c:pt idx="741">
                  <c:v>-1.2784457921716E-3</c:v>
                </c:pt>
                <c:pt idx="742">
                  <c:v>-1.27942998619686E-3</c:v>
                </c:pt>
                <c:pt idx="743">
                  <c:v>-1.28043115642594E-3</c:v>
                </c:pt>
                <c:pt idx="744">
                  <c:v>-1.2814491237573299E-3</c:v>
                </c:pt>
                <c:pt idx="745">
                  <c:v>-1.2824836618177799E-3</c:v>
                </c:pt>
                <c:pt idx="746">
                  <c:v>-1.28353450244096E-3</c:v>
                </c:pt>
                <c:pt idx="747">
                  <c:v>-1.2846013415474199E-3</c:v>
                </c:pt>
                <c:pt idx="748">
                  <c:v>-1.2856838447946699E-3</c:v>
                </c:pt>
                <c:pt idx="749">
                  <c:v>-1.2867816525282199E-3</c:v>
                </c:pt>
                <c:pt idx="750">
                  <c:v>-1.2878943836650699E-3</c:v>
                </c:pt>
                <c:pt idx="751">
                  <c:v>-1.28902163846271E-3</c:v>
                </c:pt>
                <c:pt idx="752">
                  <c:v>-1.2901630002889E-3</c:v>
                </c:pt>
                <c:pt idx="753">
                  <c:v>-1.29131803676894E-3</c:v>
                </c:pt>
                <c:pt idx="754">
                  <c:v>-1.29248630065373E-3</c:v>
                </c:pt>
                <c:pt idx="755">
                  <c:v>-1.29366733071934E-3</c:v>
                </c:pt>
                <c:pt idx="756">
                  <c:v>-1.2948606526961E-3</c:v>
                </c:pt>
                <c:pt idx="757">
                  <c:v>-1.2960657800665E-3</c:v>
                </c:pt>
                <c:pt idx="758">
                  <c:v>-1.2972822143730201E-3</c:v>
                </c:pt>
                <c:pt idx="759">
                  <c:v>-1.29850944482257E-3</c:v>
                </c:pt>
                <c:pt idx="760">
                  <c:v>-1.2997469471078399E-3</c:v>
                </c:pt>
                <c:pt idx="761">
                  <c:v>-1.3009941816781801E-3</c:v>
                </c:pt>
                <c:pt idx="762">
                  <c:v>-1.3022505917292999E-3</c:v>
                </c:pt>
                <c:pt idx="763">
                  <c:v>-1.30351560119915E-3</c:v>
                </c:pt>
                <c:pt idx="764">
                  <c:v>-1.3047886127932099E-3</c:v>
                </c:pt>
                <c:pt idx="765">
                  <c:v>-1.3060690059625299E-3</c:v>
                </c:pt>
                <c:pt idx="766">
                  <c:v>-1.3073561346341701E-3</c:v>
                </c:pt>
                <c:pt idx="767">
                  <c:v>-1.3086493246922801E-3</c:v>
                </c:pt>
                <c:pt idx="768">
                  <c:v>-1.3099478713444099E-3</c:v>
                </c:pt>
                <c:pt idx="769">
                  <c:v>-1.31125103675523E-3</c:v>
                </c:pt>
                <c:pt idx="770">
                  <c:v>-1.31255804828038E-3</c:v>
                </c:pt>
                <c:pt idx="771">
                  <c:v>-1.31386809758327E-3</c:v>
                </c:pt>
                <c:pt idx="772">
                  <c:v>-1.3151803406480601E-3</c:v>
                </c:pt>
                <c:pt idx="773">
                  <c:v>-1.3164938986240701E-3</c:v>
                </c:pt>
                <c:pt idx="774">
                  <c:v>-1.3178078593207201E-3</c:v>
                </c:pt>
                <c:pt idx="775">
                  <c:v>-1.31912127931933E-3</c:v>
                </c:pt>
                <c:pt idx="776">
                  <c:v>-1.32043318672869E-3</c:v>
                </c:pt>
                <c:pt idx="777">
                  <c:v>-1.32174258481404E-3</c:v>
                </c:pt>
                <c:pt idx="778">
                  <c:v>-1.3230484567201199E-3</c:v>
                </c:pt>
                <c:pt idx="779">
                  <c:v>-1.3243497715422199E-3</c:v>
                </c:pt>
                <c:pt idx="780">
                  <c:v>-1.3256454917780799E-3</c:v>
                </c:pt>
                <c:pt idx="781">
                  <c:v>-1.32693458204346E-3</c:v>
                </c:pt>
                <c:pt idx="782">
                  <c:v>-1.3282160186410699E-3</c:v>
                </c:pt>
                <c:pt idx="783">
                  <c:v>-1.3294887995190399E-3</c:v>
                </c:pt>
                <c:pt idx="784">
                  <c:v>-1.33075195410879E-3</c:v>
                </c:pt>
                <c:pt idx="785">
                  <c:v>-1.33200455276624E-3</c:v>
                </c:pt>
                <c:pt idx="786">
                  <c:v>-1.33324571564923E-3</c:v>
                </c:pt>
                <c:pt idx="787">
                  <c:v>-1.3344746209832501E-3</c:v>
                </c:pt>
                <c:pt idx="788">
                  <c:v>-1.3356905124157999E-3</c:v>
                </c:pt>
                <c:pt idx="789">
                  <c:v>-1.33689270489832E-3</c:v>
                </c:pt>
                <c:pt idx="790">
                  <c:v>-1.33808058822293E-3</c:v>
                </c:pt>
                <c:pt idx="791">
                  <c:v>-1.33925362755982E-3</c:v>
                </c:pt>
                <c:pt idx="792">
                  <c:v>-1.3404113609382499E-3</c:v>
                </c:pt>
                <c:pt idx="793">
                  <c:v>-1.34155339469023E-3</c:v>
                </c:pt>
                <c:pt idx="794">
                  <c:v>-1.34267939869587E-3</c:v>
                </c:pt>
                <c:pt idx="795">
                  <c:v>-1.34378910361125E-3</c:v>
                </c:pt>
                <c:pt idx="796">
                  <c:v>-1.34488230160269E-3</c:v>
                </c:pt>
                <c:pt idx="797">
                  <c:v>-1.34595885090376E-3</c:v>
                </c:pt>
                <c:pt idx="798">
                  <c:v>-1.34701868299393E-3</c:v>
                </c:pt>
                <c:pt idx="799">
                  <c:v>-1.34806181024422E-3</c:v>
                </c:pt>
                <c:pt idx="800">
                  <c:v>-1.34908833158746E-3</c:v>
                </c:pt>
                <c:pt idx="801">
                  <c:v>-1.3500984344372699E-3</c:v>
                </c:pt>
                <c:pt idx="802">
                  <c:v>-1.3510923921092599E-3</c:v>
                </c:pt>
                <c:pt idx="803">
                  <c:v>-1.35207055722473E-3</c:v>
                </c:pt>
                <c:pt idx="804">
                  <c:v>-1.3530333523508701E-3</c:v>
                </c:pt>
                <c:pt idx="805">
                  <c:v>-1.3539812595436899E-3</c:v>
                </c:pt>
                <c:pt idx="806">
                  <c:v>-1.35491481024868E-3</c:v>
                </c:pt>
                <c:pt idx="807">
                  <c:v>-1.3558345765925801E-3</c:v>
                </c:pt>
                <c:pt idx="808">
                  <c:v>-1.3567411643912099E-3</c:v>
                </c:pt>
                <c:pt idx="809">
                  <c:v>-1.3576352076596599E-3</c:v>
                </c:pt>
                <c:pt idx="810">
                  <c:v>-1.3585173639254001E-3</c:v>
                </c:pt>
                <c:pt idx="811">
                  <c:v>-1.3593883095666601E-3</c:v>
                </c:pt>
                <c:pt idx="812">
                  <c:v>-1.3602487344681099E-3</c:v>
                </c:pt>
                <c:pt idx="813">
                  <c:v>-1.3610993356924E-3</c:v>
                </c:pt>
                <c:pt idx="814">
                  <c:v>-1.36194081021097E-3</c:v>
                </c:pt>
                <c:pt idx="815">
                  <c:v>-1.36277384714612E-3</c:v>
                </c:pt>
                <c:pt idx="816">
                  <c:v>-1.3635991200886799E-3</c:v>
                </c:pt>
                <c:pt idx="817">
                  <c:v>-1.36441728010617E-3</c:v>
                </c:pt>
                <c:pt idx="818">
                  <c:v>-1.36522894982059E-3</c:v>
                </c:pt>
                <c:pt idx="819">
                  <c:v>-1.36603471875007E-3</c:v>
                </c:pt>
                <c:pt idx="820">
                  <c:v>-1.36683513979177E-3</c:v>
                </c:pt>
                <c:pt idx="821">
                  <c:v>-1.36763072660576E-3</c:v>
                </c:pt>
                <c:pt idx="822">
                  <c:v>-1.3684219515242299E-3</c:v>
                </c:pt>
                <c:pt idx="823">
                  <c:v>-1.36920924373303E-3</c:v>
                </c:pt>
                <c:pt idx="824">
                  <c:v>-1.36999298756792E-3</c:v>
                </c:pt>
                <c:pt idx="825">
                  <c:v>-1.3707735210356899E-3</c:v>
                </c:pt>
                <c:pt idx="826">
                  <c:v>-1.3715511347673901E-3</c:v>
                </c:pt>
                <c:pt idx="827">
                  <c:v>-1.3723260717275101E-3</c:v>
                </c:pt>
                <c:pt idx="828">
                  <c:v>-1.3730985278623299E-3</c:v>
                </c:pt>
                <c:pt idx="829">
                  <c:v>-1.37386865377232E-3</c:v>
                </c:pt>
                <c:pt idx="830">
                  <c:v>-1.37463655726432E-3</c:v>
                </c:pt>
                <c:pt idx="831">
                  <c:v>-1.37540230661562E-3</c:v>
                </c:pt>
                <c:pt idx="832">
                  <c:v>-1.37616593433942E-3</c:v>
                </c:pt>
                <c:pt idx="833">
                  <c:v>-1.3769274413963099E-3</c:v>
                </c:pt>
                <c:pt idx="834">
                  <c:v>-1.3776868018235001E-3</c:v>
                </c:pt>
                <c:pt idx="835">
                  <c:v>-1.3784439678332901E-3</c:v>
                </c:pt>
                <c:pt idx="836">
                  <c:v>-1.3791988752983001E-3</c:v>
                </c:pt>
                <c:pt idx="837">
                  <c:v>-1.37995144948541E-3</c:v>
                </c:pt>
                <c:pt idx="838">
                  <c:v>-1.3807016107486799E-3</c:v>
                </c:pt>
                <c:pt idx="839">
                  <c:v>-1.3814492799459001E-3</c:v>
                </c:pt>
                <c:pt idx="840">
                  <c:v>-1.38219438336103E-3</c:v>
                </c:pt>
                <c:pt idx="841">
                  <c:v>-1.38293685709686E-3</c:v>
                </c:pt>
                <c:pt idx="842">
                  <c:v>-1.3836766509335301E-3</c:v>
                </c:pt>
                <c:pt idx="843">
                  <c:v>-1.38441373173492E-3</c:v>
                </c:pt>
                <c:pt idx="844">
                  <c:v>-1.38514808637832E-3</c:v>
                </c:pt>
                <c:pt idx="845">
                  <c:v>-1.3858797241653399E-3</c:v>
                </c:pt>
                <c:pt idx="846">
                  <c:v>-1.3866086785536799E-3</c:v>
                </c:pt>
                <c:pt idx="847">
                  <c:v>-1.3873350081150401E-3</c:v>
                </c:pt>
                <c:pt idx="848">
                  <c:v>-1.3880587966446001E-3</c:v>
                </c:pt>
                <c:pt idx="849">
                  <c:v>-1.3887801525444899E-3</c:v>
                </c:pt>
                <c:pt idx="850">
                  <c:v>-1.38949920769376E-3</c:v>
                </c:pt>
                <c:pt idx="851">
                  <c:v>-1.39021611618026E-3</c:v>
                </c:pt>
                <c:pt idx="852">
                  <c:v>-1.39093105322411E-3</c:v>
                </c:pt>
                <c:pt idx="853">
                  <c:v>-1.3916442145925001E-3</c:v>
                </c:pt>
                <c:pt idx="854">
                  <c:v>-1.39235581659286E-3</c:v>
                </c:pt>
                <c:pt idx="855">
                  <c:v>-1.3930660966395001E-3</c:v>
                </c:pt>
                <c:pt idx="856">
                  <c:v>-1.39377531425542E-3</c:v>
                </c:pt>
                <c:pt idx="857">
                  <c:v>-1.3944837524508501E-3</c:v>
                </c:pt>
                <c:pt idx="858">
                  <c:v>-1.39519171942914E-3</c:v>
                </c:pt>
                <c:pt idx="859">
                  <c:v>-1.3958995506309401E-3</c:v>
                </c:pt>
                <c:pt idx="860">
                  <c:v>-1.3966076109153101E-3</c:v>
                </c:pt>
                <c:pt idx="861">
                  <c:v>-1.39731629641747E-3</c:v>
                </c:pt>
                <c:pt idx="862">
                  <c:v>-1.3980260352215101E-3</c:v>
                </c:pt>
                <c:pt idx="863">
                  <c:v>-1.39873728588854E-3</c:v>
                </c:pt>
                <c:pt idx="864">
                  <c:v>-1.3994505330410601E-3</c:v>
                </c:pt>
                <c:pt idx="865">
                  <c:v>-1.4001662798812399E-3</c:v>
                </c:pt>
                <c:pt idx="866">
                  <c:v>-1.40088503830336E-3</c:v>
                </c:pt>
                <c:pt idx="867">
                  <c:v>-1.4016073180597301E-3</c:v>
                </c:pt>
                <c:pt idx="868">
                  <c:v>-1.4023336167134201E-3</c:v>
                </c:pt>
                <c:pt idx="869">
                  <c:v>-1.40306441193778E-3</c:v>
                </c:pt>
                <c:pt idx="870">
                  <c:v>-1.40380015695447E-3</c:v>
                </c:pt>
                <c:pt idx="871">
                  <c:v>-1.4045412790314399E-3</c:v>
                </c:pt>
                <c:pt idx="872">
                  <c:v>-1.4052881800901799E-3</c:v>
                </c:pt>
                <c:pt idx="873">
                  <c:v>-1.4060412380724899E-3</c:v>
                </c:pt>
                <c:pt idx="874">
                  <c:v>-1.40680080766199E-3</c:v>
                </c:pt>
                <c:pt idx="875">
                  <c:v>-1.40756721939831E-3</c:v>
                </c:pt>
                <c:pt idx="876">
                  <c:v>-1.40834077676794E-3</c:v>
                </c:pt>
                <c:pt idx="877">
                  <c:v>-1.40912175152576E-3</c:v>
                </c:pt>
                <c:pt idx="878">
                  <c:v>-1.4099103779038199E-3</c:v>
                </c:pt>
                <c:pt idx="879">
                  <c:v>-1.4107068466272801E-3</c:v>
                </c:pt>
                <c:pt idx="880">
                  <c:v>-1.41151129954448E-3</c:v>
                </c:pt>
                <c:pt idx="881">
                  <c:v>-1.4123238254652201E-3</c:v>
                </c:pt>
                <c:pt idx="882">
                  <c:v>-1.4131444573741399E-3</c:v>
                </c:pt>
                <c:pt idx="883">
                  <c:v>-1.41397317088472E-3</c:v>
                </c:pt>
                <c:pt idx="884">
                  <c:v>-1.4148098835049E-3</c:v>
                </c:pt>
                <c:pt idx="885">
                  <c:v>-1.41565445426932E-3</c:v>
                </c:pt>
                <c:pt idx="886">
                  <c:v>-1.4165066833306799E-3</c:v>
                </c:pt>
                <c:pt idx="887">
                  <c:v>-1.4173663113574201E-3</c:v>
                </c:pt>
                <c:pt idx="888">
                  <c:v>-1.41823301876415E-3</c:v>
                </c:pt>
                <c:pt idx="889">
                  <c:v>-1.41910642504102E-3</c:v>
                </c:pt>
                <c:pt idx="890">
                  <c:v>-1.41998608848858E-3</c:v>
                </c:pt>
                <c:pt idx="891">
                  <c:v>-1.4208715066977001E-3</c:v>
                </c:pt>
                <c:pt idx="892">
                  <c:v>-1.4217621179457101E-3</c:v>
                </c:pt>
                <c:pt idx="893">
                  <c:v>-1.42265730356512E-3</c:v>
                </c:pt>
                <c:pt idx="894">
                  <c:v>-1.42355639112496E-3</c:v>
                </c:pt>
                <c:pt idx="895">
                  <c:v>-1.4244586582113201E-3</c:v>
                </c:pt>
                <c:pt idx="896">
                  <c:v>-1.42536333652472E-3</c:v>
                </c:pt>
                <c:pt idx="897">
                  <c:v>-1.42626961613329E-3</c:v>
                </c:pt>
                <c:pt idx="898">
                  <c:v>-1.4271766497849299E-3</c:v>
                </c:pt>
                <c:pt idx="899">
                  <c:v>-1.4280835573431999E-3</c:v>
                </c:pt>
                <c:pt idx="900">
                  <c:v>-1.4289894304167199E-3</c:v>
                </c:pt>
                <c:pt idx="901">
                  <c:v>-1.4298933372915599E-3</c:v>
                </c:pt>
                <c:pt idx="902">
                  <c:v>-1.4307943281657699E-3</c:v>
                </c:pt>
                <c:pt idx="903">
                  <c:v>-1.43169144067451E-3</c:v>
                </c:pt>
                <c:pt idx="904">
                  <c:v>-1.4325837056139901E-3</c:v>
                </c:pt>
                <c:pt idx="905">
                  <c:v>-1.4334701528417499E-3</c:v>
                </c:pt>
                <c:pt idx="906">
                  <c:v>-1.43434981732112E-3</c:v>
                </c:pt>
                <c:pt idx="907">
                  <c:v>-1.4352217453607399E-3</c:v>
                </c:pt>
                <c:pt idx="908">
                  <c:v>-1.4360850010388399E-3</c:v>
                </c:pt>
                <c:pt idx="909">
                  <c:v>-1.4369386728012299E-3</c:v>
                </c:pt>
                <c:pt idx="910">
                  <c:v>-1.4377818800996899E-3</c:v>
                </c:pt>
                <c:pt idx="911">
                  <c:v>-1.43861377993485E-3</c:v>
                </c:pt>
                <c:pt idx="912">
                  <c:v>-1.43943357310468E-3</c:v>
                </c:pt>
                <c:pt idx="913">
                  <c:v>-1.44024051003873E-3</c:v>
                </c:pt>
                <c:pt idx="914">
                  <c:v>-1.44103389609589E-3</c:v>
                </c:pt>
                <c:pt idx="915">
                  <c:v>-1.4418130962881299E-3</c:v>
                </c:pt>
                <c:pt idx="916">
                  <c:v>-1.4425775393400299E-3</c:v>
                </c:pt>
                <c:pt idx="917">
                  <c:v>-1.44332672100372E-3</c:v>
                </c:pt>
                <c:pt idx="918">
                  <c:v>-1.4440602064408599E-3</c:v>
                </c:pt>
                <c:pt idx="919">
                  <c:v>-1.4447776314910599E-3</c:v>
                </c:pt>
                <c:pt idx="920">
                  <c:v>-1.4454787026041999E-3</c:v>
                </c:pt>
                <c:pt idx="921">
                  <c:v>-1.4461631953398199E-3</c:v>
                </c:pt>
                <c:pt idx="922">
                  <c:v>-1.44683095142085E-3</c:v>
                </c:pt>
                <c:pt idx="923">
                  <c:v>-1.4474818745334799E-3</c:v>
                </c:pt>
                <c:pt idx="924">
                  <c:v>-1.4481159251465601E-3</c:v>
                </c:pt>
                <c:pt idx="925">
                  <c:v>-1.4487331147407601E-3</c:v>
                </c:pt>
                <c:pt idx="926">
                  <c:v>-1.44933349978594E-3</c:v>
                </c:pt>
                <c:pt idx="927">
                  <c:v>-1.4499171758139699E-3</c:v>
                </c:pt>
                <c:pt idx="928">
                  <c:v>-1.45048427185483E-3</c:v>
                </c:pt>
                <c:pt idx="929">
                  <c:v>-1.45103494556831E-3</c:v>
                </c:pt>
                <c:pt idx="930">
                  <c:v>-1.4515693794027E-3</c:v>
                </c:pt>
                <c:pt idx="931">
                  <c:v>-1.45208777817176E-3</c:v>
                </c:pt>
                <c:pt idx="932">
                  <c:v>-1.4525903682821801E-3</c:v>
                </c:pt>
                <c:pt idx="933">
                  <c:v>-1.4530773986075099E-3</c:v>
                </c:pt>
                <c:pt idx="934">
                  <c:v>-1.4535491425370401E-3</c:v>
                </c:pt>
                <c:pt idx="935">
                  <c:v>-1.45400590035761E-3</c:v>
                </c:pt>
                <c:pt idx="936">
                  <c:v>-1.4544480008398799E-3</c:v>
                </c:pt>
                <c:pt idx="937">
                  <c:v>-1.4548758010313101E-3</c:v>
                </c:pt>
                <c:pt idx="938">
                  <c:v>-1.4552896836363301E-3</c:v>
                </c:pt>
                <c:pt idx="939">
                  <c:v>-1.45569005206431E-3</c:v>
                </c:pt>
                <c:pt idx="940">
                  <c:v>-1.4560773238432999E-3</c:v>
                </c:pt>
                <c:pt idx="941">
                  <c:v>-1.4564519235994401E-3</c:v>
                </c:pt>
                <c:pt idx="942">
                  <c:v>-1.45681427685507E-3</c:v>
                </c:pt>
                <c:pt idx="943">
                  <c:v>-1.45716480567995E-3</c:v>
                </c:pt>
                <c:pt idx="944">
                  <c:v>-1.45750392665873E-3</c:v>
                </c:pt>
                <c:pt idx="945">
                  <c:v>-1.4578320510831399E-3</c:v>
                </c:pt>
                <c:pt idx="946">
                  <c:v>-1.4581495867329801E-3</c:v>
                </c:pt>
                <c:pt idx="947">
                  <c:v>-1.4584569403824001E-3</c:v>
                </c:pt>
                <c:pt idx="948">
                  <c:v>-1.4587545201176499E-3</c:v>
                </c:pt>
                <c:pt idx="949">
                  <c:v>-1.45904273682344E-3</c:v>
                </c:pt>
                <c:pt idx="950">
                  <c:v>-1.4593220045073601E-3</c:v>
                </c:pt>
                <c:pt idx="951">
                  <c:v>-1.4595927395523E-3</c:v>
                </c:pt>
                <c:pt idx="952">
                  <c:v>-1.45985535922581E-3</c:v>
                </c:pt>
                <c:pt idx="953">
                  <c:v>-1.4601102799519301E-3</c:v>
                </c:pt>
                <c:pt idx="954">
                  <c:v>-1.46035791576923E-3</c:v>
                </c:pt>
                <c:pt idx="955">
                  <c:v>-1.46059867727886E-3</c:v>
                </c:pt>
                <c:pt idx="956">
                  <c:v>-1.46083297111495E-3</c:v>
                </c:pt>
                <c:pt idx="957">
                  <c:v>-1.4610611998061799E-3</c:v>
                </c:pt>
                <c:pt idx="958">
                  <c:v>-1.4612837617204201E-3</c:v>
                </c:pt>
                <c:pt idx="959">
                  <c:v>-1.46150105080329E-3</c:v>
                </c:pt>
                <c:pt idx="960">
                  <c:v>-1.4617134558492101E-3</c:v>
                </c:pt>
                <c:pt idx="961">
                  <c:v>-1.46192135922567E-3</c:v>
                </c:pt>
                <c:pt idx="962">
                  <c:v>-1.46212513507658E-3</c:v>
                </c:pt>
                <c:pt idx="963">
                  <c:v>-1.4623251471926901E-3</c:v>
                </c:pt>
                <c:pt idx="964">
                  <c:v>-1.46252174674178E-3</c:v>
                </c:pt>
                <c:pt idx="965">
                  <c:v>-1.4627152700703199E-3</c:v>
                </c:pt>
                <c:pt idx="966">
                  <c:v>-1.4629060366632401E-3</c:v>
                </c:pt>
                <c:pt idx="967">
                  <c:v>-1.4630943472900501E-3</c:v>
                </c:pt>
                <c:pt idx="968">
                  <c:v>-1.4632804822387799E-3</c:v>
                </c:pt>
                <c:pt idx="969">
                  <c:v>-1.46346469954668E-3</c:v>
                </c:pt>
                <c:pt idx="970">
                  <c:v>-1.4636472331086301E-3</c:v>
                </c:pt>
                <c:pt idx="971">
                  <c:v>-1.46382829063711E-3</c:v>
                </c:pt>
                <c:pt idx="972">
                  <c:v>-1.4640080514600399E-3</c:v>
                </c:pt>
                <c:pt idx="973">
                  <c:v>-1.46418666422542E-3</c:v>
                </c:pt>
                <c:pt idx="974">
                  <c:v>-1.4643642445503701E-3</c:v>
                </c:pt>
                <c:pt idx="975">
                  <c:v>-1.4645408726912401E-3</c:v>
                </c:pt>
                <c:pt idx="976">
                  <c:v>-1.4647165912651599E-3</c:v>
                </c:pt>
                <c:pt idx="977">
                  <c:v>-1.4648914031067199E-3</c:v>
                </c:pt>
                <c:pt idx="978">
                  <c:v>-1.4650652693278599E-3</c:v>
                </c:pt>
                <c:pt idx="979">
                  <c:v>-1.46523810772367E-3</c:v>
                </c:pt>
                <c:pt idx="980">
                  <c:v>-1.46540979164181E-3</c:v>
                </c:pt>
                <c:pt idx="981">
                  <c:v>-1.4655801494701101E-3</c:v>
                </c:pt>
                <c:pt idx="982">
                  <c:v>-1.4657489648259401E-3</c:v>
                </c:pt>
                <c:pt idx="983">
                  <c:v>-1.46591597753464E-3</c:v>
                </c:pt>
                <c:pt idx="984">
                  <c:v>-1.46608088540886E-3</c:v>
                </c:pt>
                <c:pt idx="985">
                  <c:v>-1.4662433468661301E-3</c:v>
                </c:pt>
                <c:pt idx="986">
                  <c:v>-1.4664029843772801E-3</c:v>
                </c:pt>
                <c:pt idx="987">
                  <c:v>-1.46655938877873E-3</c:v>
                </c:pt>
                <c:pt idx="988">
                  <c:v>-1.4667121244225699E-3</c:v>
                </c:pt>
                <c:pt idx="989">
                  <c:v>-1.46686073513368E-3</c:v>
                </c:pt>
                <c:pt idx="990">
                  <c:v>-1.4670047508257701E-3</c:v>
                </c:pt>
                <c:pt idx="991">
                  <c:v>-1.4671436945816799E-3</c:v>
                </c:pt>
                <c:pt idx="992">
                  <c:v>-1.4672770898839301E-3</c:v>
                </c:pt>
                <c:pt idx="993">
                  <c:v>-1.46740446768354E-3</c:v>
                </c:pt>
                <c:pt idx="994">
                  <c:v>-1.4675253729670901E-3</c:v>
                </c:pt>
                <c:pt idx="995">
                  <c:v>-1.4676393705852101E-3</c:v>
                </c:pt>
                <c:pt idx="996">
                  <c:v>-1.4677460501525701E-3</c:v>
                </c:pt>
                <c:pt idx="997">
                  <c:v>-1.46784502995919E-3</c:v>
                </c:pt>
                <c:pt idx="998">
                  <c:v>-1.4679359598613001E-3</c:v>
                </c:pt>
                <c:pt idx="999">
                  <c:v>-1.4680185232165E-3</c:v>
                </c:pt>
                <c:pt idx="1000">
                  <c:v>-1.4680924379479E-3</c:v>
                </c:pt>
                <c:pt idx="1001">
                  <c:v>-1.46815745695662E-3</c:v>
                </c:pt>
                <c:pt idx="1002">
                  <c:v>-1.4682133681857799E-3</c:v>
                </c:pt>
                <c:pt idx="1003">
                  <c:v>-1.4682599948053199E-3</c:v>
                </c:pt>
                <c:pt idx="1004">
                  <c:v>-1.4682971960067201E-3</c:v>
                </c:pt>
                <c:pt idx="1005">
                  <c:v>-1.4683248688674799E-3</c:v>
                </c:pt>
                <c:pt idx="1006">
                  <c:v>-1.46834295147579E-3</c:v>
                </c:pt>
                <c:pt idx="1007">
                  <c:v>-1.46835142719371E-3</c:v>
                </c:pt>
                <c:pt idx="1008">
                  <c:v>-1.4683503295159E-3</c:v>
                </c:pt>
                <c:pt idx="1009">
                  <c:v>-1.4683397467395399E-3</c:v>
                </c:pt>
                <c:pt idx="1010">
                  <c:v>-1.4683198255416E-3</c:v>
                </c:pt>
                <c:pt idx="1011">
                  <c:v>-1.4682907727606E-3</c:v>
                </c:pt>
                <c:pt idx="1012">
                  <c:v>-1.4682528550014999E-3</c:v>
                </c:pt>
                <c:pt idx="1013">
                  <c:v>-1.4682063961706301E-3</c:v>
                </c:pt>
                <c:pt idx="1014">
                  <c:v>-1.4681517734132299E-3</c:v>
                </c:pt>
                <c:pt idx="1015">
                  <c:v>-1.4680894122134399E-3</c:v>
                </c:pt>
                <c:pt idx="1016">
                  <c:v>-1.4680197814126901E-3</c:v>
                </c:pt>
                <c:pt idx="1017">
                  <c:v>-1.46794338877894E-3</c:v>
                </c:pt>
                <c:pt idx="1018">
                  <c:v>-1.4678607774252499E-3</c:v>
                </c:pt>
                <c:pt idx="1019">
                  <c:v>-1.46777252308707E-3</c:v>
                </c:pt>
                <c:pt idx="1020">
                  <c:v>-1.4676792319586701E-3</c:v>
                </c:pt>
                <c:pt idx="1021">
                  <c:v>-1.46758153868326E-3</c:v>
                </c:pt>
                <c:pt idx="1022">
                  <c:v>-1.46748010405175E-3</c:v>
                </c:pt>
                <c:pt idx="1023">
                  <c:v>-1.4673756121279999E-3</c:v>
                </c:pt>
                <c:pt idx="1024">
                  <c:v>-1.4672687666728601E-3</c:v>
                </c:pt>
                <c:pt idx="1025">
                  <c:v>-1.4671602869774901E-3</c:v>
                </c:pt>
                <c:pt idx="1026">
                  <c:v>-1.4670509033255701E-3</c:v>
                </c:pt>
                <c:pt idx="1027">
                  <c:v>-1.46694135240363E-3</c:v>
                </c:pt>
                <c:pt idx="1028">
                  <c:v>-1.46683237291228E-3</c:v>
                </c:pt>
                <c:pt idx="1029">
                  <c:v>-1.4667247015732699E-3</c:v>
                </c:pt>
                <c:pt idx="1030">
                  <c:v>-1.46661906956638E-3</c:v>
                </c:pt>
                <c:pt idx="1031">
                  <c:v>-1.46651619935684E-3</c:v>
                </c:pt>
                <c:pt idx="1032">
                  <c:v>-1.4664168017707001E-3</c:v>
                </c:pt>
                <c:pt idx="1033">
                  <c:v>-1.46632157320611E-3</c:v>
                </c:pt>
                <c:pt idx="1034">
                  <c:v>-1.4662311928757301E-3</c:v>
                </c:pt>
                <c:pt idx="1035">
                  <c:v>-1.4661463200870101E-3</c:v>
                </c:pt>
                <c:pt idx="1036">
                  <c:v>-1.4660675916039799E-3</c:v>
                </c:pt>
                <c:pt idx="1037">
                  <c:v>-1.4659956192226099E-3</c:v>
                </c:pt>
                <c:pt idx="1038">
                  <c:v>-1.4659309876621999E-3</c:v>
                </c:pt>
                <c:pt idx="1039">
                  <c:v>-1.46587425288733E-3</c:v>
                </c:pt>
                <c:pt idx="1040">
                  <c:v>-1.4658259408865399E-3</c:v>
                </c:pt>
                <c:pt idx="1041">
                  <c:v>-1.4657865469183799E-3</c:v>
                </c:pt>
                <c:pt idx="1042">
                  <c:v>-1.4657565351572401E-3</c:v>
                </c:pt>
                <c:pt idx="1043">
                  <c:v>-1.4657363386881E-3</c:v>
                </c:pt>
                <c:pt idx="1044">
                  <c:v>-1.46572635975617E-3</c:v>
                </c:pt>
                <c:pt idx="1045">
                  <c:v>-1.46572697021724E-3</c:v>
                </c:pt>
                <c:pt idx="1046">
                  <c:v>-1.46573851209932E-3</c:v>
                </c:pt>
                <c:pt idx="1047">
                  <c:v>-1.46576129822153E-3</c:v>
                </c:pt>
                <c:pt idx="1048">
                  <c:v>-1.46579561277945E-3</c:v>
                </c:pt>
                <c:pt idx="1049">
                  <c:v>-1.46584171184975E-3</c:v>
                </c:pt>
                <c:pt idx="1050">
                  <c:v>-1.4658998237469501E-3</c:v>
                </c:pt>
                <c:pt idx="1051">
                  <c:v>-1.4659701492290701E-3</c:v>
                </c:pt>
                <c:pt idx="1052">
                  <c:v>-1.46605286154126E-3</c:v>
                </c:pt>
                <c:pt idx="1053">
                  <c:v>-1.4661481063484301E-3</c:v>
                </c:pt>
                <c:pt idx="1054">
                  <c:v>-1.46625600158735E-3</c:v>
                </c:pt>
                <c:pt idx="1055">
                  <c:v>-1.46637663731346E-3</c:v>
                </c:pt>
                <c:pt idx="1056">
                  <c:v>-1.4665100755879099E-3</c:v>
                </c:pt>
                <c:pt idx="1057">
                  <c:v>-1.46665635049696E-3</c:v>
                </c:pt>
                <c:pt idx="1058">
                  <c:v>-1.4668154683775501E-3</c:v>
                </c:pt>
                <c:pt idx="1059">
                  <c:v>-1.4669874083804899E-3</c:v>
                </c:pt>
                <c:pt idx="1060">
                  <c:v>-1.4671721234812401E-3</c:v>
                </c:pt>
                <c:pt idx="1061">
                  <c:v>-1.46736954208099E-3</c:v>
                </c:pt>
                <c:pt idx="1062">
                  <c:v>-1.4675795702717299E-3</c:v>
                </c:pt>
                <c:pt idx="1063">
                  <c:v>-1.4678020948161201E-3</c:v>
                </c:pt>
                <c:pt idx="1064">
                  <c:v>-1.46803698677596E-3</c:v>
                </c:pt>
                <c:pt idx="1065">
                  <c:v>-1.4682841056769399E-3</c:v>
                </c:pt>
                <c:pt idx="1066">
                  <c:v>-1.46854330399333E-3</c:v>
                </c:pt>
                <c:pt idx="1067">
                  <c:v>-1.46881443173E-3</c:v>
                </c:pt>
                <c:pt idx="1068">
                  <c:v>-1.46909734082599E-3</c:v>
                </c:pt>
                <c:pt idx="1069">
                  <c:v>-1.46939188914152E-3</c:v>
                </c:pt>
                <c:pt idx="1070">
                  <c:v>-1.4696979437658199E-3</c:v>
                </c:pt>
                <c:pt idx="1071">
                  <c:v>-1.47001538343884E-3</c:v>
                </c:pt>
                <c:pt idx="1072">
                  <c:v>-1.4703440998852799E-3</c:v>
                </c:pt>
                <c:pt idx="1073">
                  <c:v>-1.4706839979724399E-3</c:v>
                </c:pt>
                <c:pt idx="1074">
                  <c:v>-1.4710349946943199E-3</c:v>
                </c:pt>
                <c:pt idx="1075">
                  <c:v>-1.4713970171862599E-3</c:v>
                </c:pt>
                <c:pt idx="1076">
                  <c:v>-1.4717700001124199E-3</c:v>
                </c:pt>
                <c:pt idx="1077">
                  <c:v>-1.4721538829307801E-3</c:v>
                </c:pt>
                <c:pt idx="1078">
                  <c:v>-1.47254860753264E-3</c:v>
                </c:pt>
                <c:pt idx="1079">
                  <c:v>-1.4729541166906E-3</c:v>
                </c:pt>
                <c:pt idx="1080">
                  <c:v>-1.47337035349822E-3</c:v>
                </c:pt>
                <c:pt idx="1081">
                  <c:v>-1.4737972617421E-3</c:v>
                </c:pt>
                <c:pt idx="1082">
                  <c:v>-1.47423478684697E-3</c:v>
                </c:pt>
                <c:pt idx="1083">
                  <c:v>-1.4746828768964499E-3</c:v>
                </c:pt>
                <c:pt idx="1084">
                  <c:v>-1.4751414831637899E-3</c:v>
                </c:pt>
                <c:pt idx="1085">
                  <c:v>-1.4756105597328001E-3</c:v>
                </c:pt>
                <c:pt idx="1086">
                  <c:v>-1.4760900619751099E-3</c:v>
                </c:pt>
                <c:pt idx="1087">
                  <c:v>-1.47657994394616E-3</c:v>
                </c:pt>
                <c:pt idx="1088">
                  <c:v>-1.4770801549591501E-3</c:v>
                </c:pt>
                <c:pt idx="1089">
                  <c:v>-1.47759063577181E-3</c:v>
                </c:pt>
                <c:pt idx="1090">
                  <c:v>-1.47811131481272E-3</c:v>
                </c:pt>
                <c:pt idx="1091">
                  <c:v>-1.4786421048260201E-3</c:v>
                </c:pt>
                <c:pt idx="1092">
                  <c:v>-1.4791829001220801E-3</c:v>
                </c:pt>
                <c:pt idx="1093">
                  <c:v>-1.4797335129408801E-3</c:v>
                </c:pt>
                <c:pt idx="1094">
                  <c:v>-1.4802934956890999E-3</c:v>
                </c:pt>
                <c:pt idx="1095">
                  <c:v>-1.48086277242354E-3</c:v>
                </c:pt>
                <c:pt idx="1096">
                  <c:v>-1.4814412202758501E-3</c:v>
                </c:pt>
                <c:pt idx="1097">
                  <c:v>-1.4820286521917401E-3</c:v>
                </c:pt>
                <c:pt idx="1098">
                  <c:v>-1.4826248403301599E-3</c:v>
                </c:pt>
                <c:pt idx="1099">
                  <c:v>-1.4832295221025699E-3</c:v>
                </c:pt>
                <c:pt idx="1100">
                  <c:v>-1.48384240195357E-3</c:v>
                </c:pt>
                <c:pt idx="1101">
                  <c:v>-1.4844631515974699E-3</c:v>
                </c:pt>
                <c:pt idx="1102">
                  <c:v>-1.48509141000517E-3</c:v>
                </c:pt>
                <c:pt idx="1103">
                  <c:v>-1.48572678359055E-3</c:v>
                </c:pt>
                <c:pt idx="1104">
                  <c:v>-1.4863688466894001E-3</c:v>
                </c:pt>
                <c:pt idx="1105">
                  <c:v>-1.48701714237604E-3</c:v>
                </c:pt>
                <c:pt idx="1106">
                  <c:v>-1.48767118354662E-3</c:v>
                </c:pt>
                <c:pt idx="1107">
                  <c:v>-1.4883304541648101E-3</c:v>
                </c:pt>
                <c:pt idx="1108">
                  <c:v>-1.48899441055865E-3</c:v>
                </c:pt>
                <c:pt idx="1109">
                  <c:v>-1.4896624827776101E-3</c:v>
                </c:pt>
                <c:pt idx="1110">
                  <c:v>-1.49033407605931E-3</c:v>
                </c:pt>
                <c:pt idx="1111">
                  <c:v>-1.4910085725122399E-3</c:v>
                </c:pt>
                <c:pt idx="1112">
                  <c:v>-1.49168533307785E-3</c:v>
                </c:pt>
                <c:pt idx="1113">
                  <c:v>-1.49236369984324E-3</c:v>
                </c:pt>
                <c:pt idx="1114">
                  <c:v>-1.4930429987187E-3</c:v>
                </c:pt>
                <c:pt idx="1115">
                  <c:v>-1.49372254250747E-3</c:v>
                </c:pt>
                <c:pt idx="1116">
                  <c:v>-1.4944016343488599E-3</c:v>
                </c:pt>
                <c:pt idx="1117">
                  <c:v>-1.49507957153576E-3</c:v>
                </c:pt>
                <c:pt idx="1118">
                  <c:v>-1.4957556496585701E-3</c:v>
                </c:pt>
                <c:pt idx="1119">
                  <c:v>-1.4964291670219599E-3</c:v>
                </c:pt>
                <c:pt idx="1120">
                  <c:v>-1.49709942922319E-3</c:v>
                </c:pt>
                <c:pt idx="1121">
                  <c:v>-1.4977657537562101E-3</c:v>
                </c:pt>
                <c:pt idx="1122">
                  <c:v>-1.49842747450843E-3</c:v>
                </c:pt>
                <c:pt idx="1123">
                  <c:v>-1.49908394622503E-3</c:v>
                </c:pt>
                <c:pt idx="1124">
                  <c:v>-1.4997345435234101E-3</c:v>
                </c:pt>
                <c:pt idx="1125">
                  <c:v>-1.5003786531226E-3</c:v>
                </c:pt>
                <c:pt idx="1126">
                  <c:v>-1.5010156909494299E-3</c:v>
                </c:pt>
                <c:pt idx="1127">
                  <c:v>-1.5016451340461199E-3</c:v>
                </c:pt>
                <c:pt idx="1128">
                  <c:v>-1.5022665115164899E-3</c:v>
                </c:pt>
                <c:pt idx="1129">
                  <c:v>-1.5028793940215E-3</c:v>
                </c:pt>
                <c:pt idx="1130">
                  <c:v>-1.50348339156003E-3</c:v>
                </c:pt>
                <c:pt idx="1131">
                  <c:v>-1.5040781276722899E-3</c:v>
                </c:pt>
                <c:pt idx="1132">
                  <c:v>-1.5046632361045201E-3</c:v>
                </c:pt>
                <c:pt idx="1133">
                  <c:v>-1.50523838356608E-3</c:v>
                </c:pt>
                <c:pt idx="1134">
                  <c:v>-1.5058032753901599E-3</c:v>
                </c:pt>
                <c:pt idx="1135">
                  <c:v>-1.5063576520279701E-3</c:v>
                </c:pt>
                <c:pt idx="1136">
                  <c:v>-1.50690128486767E-3</c:v>
                </c:pt>
                <c:pt idx="1137">
                  <c:v>-1.5074339712902499E-3</c:v>
                </c:pt>
                <c:pt idx="1138">
                  <c:v>-1.5079555326379199E-3</c:v>
                </c:pt>
                <c:pt idx="1139">
                  <c:v>-1.50846581426616E-3</c:v>
                </c:pt>
                <c:pt idx="1140">
                  <c:v>-1.50896468681065E-3</c:v>
                </c:pt>
                <c:pt idx="1141">
                  <c:v>-1.5094520482482399E-3</c:v>
                </c:pt>
                <c:pt idx="1142">
                  <c:v>-1.50992782602648E-3</c:v>
                </c:pt>
                <c:pt idx="1143">
                  <c:v>-1.51039197958824E-3</c:v>
                </c:pt>
                <c:pt idx="1144">
                  <c:v>-1.51084450293275E-3</c:v>
                </c:pt>
                <c:pt idx="1145">
                  <c:v>-1.5112854265026501E-3</c:v>
                </c:pt>
                <c:pt idx="1146">
                  <c:v>-1.5117148179833999E-3</c:v>
                </c:pt>
                <c:pt idx="1147">
                  <c:v>-1.5121327817250699E-3</c:v>
                </c:pt>
                <c:pt idx="1148">
                  <c:v>-1.51253945678546E-3</c:v>
                </c:pt>
                <c:pt idx="1149">
                  <c:v>-1.5129350139330301E-3</c:v>
                </c:pt>
                <c:pt idx="1150">
                  <c:v>-1.51331965207931E-3</c:v>
                </c:pt>
                <c:pt idx="1151">
                  <c:v>-1.51369359469347E-3</c:v>
                </c:pt>
                <c:pt idx="1152">
                  <c:v>-1.5140570866561799E-3</c:v>
                </c:pt>
                <c:pt idx="1153">
                  <c:v>-1.5144103919582199E-3</c:v>
                </c:pt>
                <c:pt idx="1154">
                  <c:v>-1.51475379243576E-3</c:v>
                </c:pt>
                <c:pt idx="1155">
                  <c:v>-1.51508758755573E-3</c:v>
                </c:pt>
                <c:pt idx="1156">
                  <c:v>-1.5154120951020799E-3</c:v>
                </c:pt>
                <c:pt idx="1157">
                  <c:v>-1.5157276524965901E-3</c:v>
                </c:pt>
                <c:pt idx="1158">
                  <c:v>-1.51603461831053E-3</c:v>
                </c:pt>
                <c:pt idx="1159">
                  <c:v>-1.5163333735145801E-3</c:v>
                </c:pt>
                <c:pt idx="1160">
                  <c:v>-1.5166243220770799E-3</c:v>
                </c:pt>
                <c:pt idx="1161">
                  <c:v>-1.51690789074934E-3</c:v>
                </c:pt>
                <c:pt idx="1162">
                  <c:v>-1.5171845280675801E-3</c:v>
                </c:pt>
                <c:pt idx="1163">
                  <c:v>-1.5174547027886601E-3</c:v>
                </c:pt>
                <c:pt idx="1164">
                  <c:v>-1.51771890199169E-3</c:v>
                </c:pt>
                <c:pt idx="1165">
                  <c:v>-1.5179776290878001E-3</c:v>
                </c:pt>
                <c:pt idx="1166">
                  <c:v>-1.5182314019577801E-3</c:v>
                </c:pt>
                <c:pt idx="1167">
                  <c:v>-1.51848075135198E-3</c:v>
                </c:pt>
                <c:pt idx="1168">
                  <c:v>-1.5187262193628601E-3</c:v>
                </c:pt>
                <c:pt idx="1169">
                  <c:v>-1.5189683578019199E-3</c:v>
                </c:pt>
                <c:pt idx="1170">
                  <c:v>-1.5192077265894499E-3</c:v>
                </c:pt>
                <c:pt idx="1171">
                  <c:v>-1.51944489236493E-3</c:v>
                </c:pt>
                <c:pt idx="1172">
                  <c:v>-1.5196804272004801E-3</c:v>
                </c:pt>
                <c:pt idx="1173">
                  <c:v>-1.5199149071257901E-3</c:v>
                </c:pt>
                <c:pt idx="1174">
                  <c:v>-1.52014891046025E-3</c:v>
                </c:pt>
                <c:pt idx="1175">
                  <c:v>-1.5203830161377399E-3</c:v>
                </c:pt>
                <c:pt idx="1176">
                  <c:v>-1.5206178018528601E-3</c:v>
                </c:pt>
                <c:pt idx="1177">
                  <c:v>-1.5208538411399599E-3</c:v>
                </c:pt>
                <c:pt idx="1178">
                  <c:v>-1.5210917012466599E-3</c:v>
                </c:pt>
                <c:pt idx="1179">
                  <c:v>-1.52133193471098E-3</c:v>
                </c:pt>
                <c:pt idx="1180">
                  <c:v>-1.52157504705523E-3</c:v>
                </c:pt>
                <c:pt idx="1181">
                  <c:v>-1.52182155053233E-3</c:v>
                </c:pt>
                <c:pt idx="1182">
                  <c:v>-1.5220720846424801E-3</c:v>
                </c:pt>
                <c:pt idx="1183">
                  <c:v>-1.52232723851751E-3</c:v>
                </c:pt>
                <c:pt idx="1184">
                  <c:v>-1.52258737343589E-3</c:v>
                </c:pt>
                <c:pt idx="1185">
                  <c:v>-1.5228527347933699E-3</c:v>
                </c:pt>
                <c:pt idx="1186">
                  <c:v>-1.5231236227248701E-3</c:v>
                </c:pt>
                <c:pt idx="1187">
                  <c:v>-1.52340047725838E-3</c:v>
                </c:pt>
                <c:pt idx="1188">
                  <c:v>-1.5236837059683199E-3</c:v>
                </c:pt>
                <c:pt idx="1189">
                  <c:v>-1.5239735896818199E-3</c:v>
                </c:pt>
                <c:pt idx="1190">
                  <c:v>-1.52427033336446E-3</c:v>
                </c:pt>
                <c:pt idx="1191">
                  <c:v>-1.5245740783089599E-3</c:v>
                </c:pt>
                <c:pt idx="1192">
                  <c:v>-1.5248849061559101E-3</c:v>
                </c:pt>
                <c:pt idx="1193">
                  <c:v>-1.52520279334627E-3</c:v>
                </c:pt>
                <c:pt idx="1194">
                  <c:v>-1.5255276888160999E-3</c:v>
                </c:pt>
                <c:pt idx="1195">
                  <c:v>-1.5258597162634399E-3</c:v>
                </c:pt>
                <c:pt idx="1196">
                  <c:v>-1.5261989558863101E-3</c:v>
                </c:pt>
                <c:pt idx="1197">
                  <c:v>-1.5265452129706E-3</c:v>
                </c:pt>
                <c:pt idx="1198">
                  <c:v>-1.5268981478356099E-3</c:v>
                </c:pt>
                <c:pt idx="1199">
                  <c:v>-1.52725748669621E-3</c:v>
                </c:pt>
                <c:pt idx="1200">
                  <c:v>-1.5276230890254299E-3</c:v>
                </c:pt>
                <c:pt idx="1201">
                  <c:v>-1.52799465036144E-3</c:v>
                </c:pt>
                <c:pt idx="1202">
                  <c:v>-1.5283717639174999E-3</c:v>
                </c:pt>
                <c:pt idx="1203">
                  <c:v>-1.52875424653351E-3</c:v>
                </c:pt>
                <c:pt idx="1204">
                  <c:v>-1.5291418523580699E-3</c:v>
                </c:pt>
                <c:pt idx="1205">
                  <c:v>-1.5295341000711299E-3</c:v>
                </c:pt>
                <c:pt idx="1206">
                  <c:v>-1.5299303737170301E-3</c:v>
                </c:pt>
                <c:pt idx="1207">
                  <c:v>-1.53033002566105E-3</c:v>
                </c:pt>
                <c:pt idx="1208">
                  <c:v>-1.5307327547672701E-3</c:v>
                </c:pt>
                <c:pt idx="1209">
                  <c:v>-1.53113851777105E-3</c:v>
                </c:pt>
                <c:pt idx="1210">
                  <c:v>-1.5315469713644001E-3</c:v>
                </c:pt>
                <c:pt idx="1211">
                  <c:v>-1.53195746806089E-3</c:v>
                </c:pt>
                <c:pt idx="1212">
                  <c:v>-1.5323691819314901E-3</c:v>
                </c:pt>
                <c:pt idx="1213">
                  <c:v>-1.5327815720478099E-3</c:v>
                </c:pt>
                <c:pt idx="1214">
                  <c:v>-1.53319461895286E-3</c:v>
                </c:pt>
                <c:pt idx="1215">
                  <c:v>-1.5336081607744299E-3</c:v>
                </c:pt>
                <c:pt idx="1216">
                  <c:v>-1.5340215903821299E-3</c:v>
                </c:pt>
                <c:pt idx="1217">
                  <c:v>-1.5344340938680701E-3</c:v>
                </c:pt>
                <c:pt idx="1218">
                  <c:v>-1.5348452060034801E-3</c:v>
                </c:pt>
                <c:pt idx="1219">
                  <c:v>-1.53525491259319E-3</c:v>
                </c:pt>
                <c:pt idx="1220">
                  <c:v>-1.5356629863942999E-3</c:v>
                </c:pt>
                <c:pt idx="1221">
                  <c:v>-1.53606893384655E-3</c:v>
                </c:pt>
                <c:pt idx="1222">
                  <c:v>-1.5364725221098401E-3</c:v>
                </c:pt>
                <c:pt idx="1223">
                  <c:v>-1.5368734082143599E-3</c:v>
                </c:pt>
                <c:pt idx="1224">
                  <c:v>-1.5372712385917E-3</c:v>
                </c:pt>
                <c:pt idx="1225">
                  <c:v>-1.53766635196482E-3</c:v>
                </c:pt>
                <c:pt idx="1226">
                  <c:v>-1.5380586874352701E-3</c:v>
                </c:pt>
                <c:pt idx="1227">
                  <c:v>-1.5384477197277499E-3</c:v>
                </c:pt>
                <c:pt idx="1228">
                  <c:v>-1.5388335615280199E-3</c:v>
                </c:pt>
                <c:pt idx="1229">
                  <c:v>-1.5392162681643099E-3</c:v>
                </c:pt>
                <c:pt idx="1230">
                  <c:v>-1.5395955565264199E-3</c:v>
                </c:pt>
                <c:pt idx="1231">
                  <c:v>-1.53997149410261E-3</c:v>
                </c:pt>
                <c:pt idx="1232">
                  <c:v>-1.5403440381910501E-3</c:v>
                </c:pt>
                <c:pt idx="1233">
                  <c:v>-1.5407128632304401E-3</c:v>
                </c:pt>
                <c:pt idx="1234">
                  <c:v>-1.5410778523533299E-3</c:v>
                </c:pt>
                <c:pt idx="1235">
                  <c:v>-1.5414393698449901E-3</c:v>
                </c:pt>
                <c:pt idx="1236">
                  <c:v>-1.5417975104491601E-3</c:v>
                </c:pt>
                <c:pt idx="1237">
                  <c:v>-1.5421517548274101E-3</c:v>
                </c:pt>
                <c:pt idx="1238">
                  <c:v>-1.54250224786982E-3</c:v>
                </c:pt>
                <c:pt idx="1239">
                  <c:v>-1.5428494132307599E-3</c:v>
                </c:pt>
                <c:pt idx="1240">
                  <c:v>-1.54319335086619E-3</c:v>
                </c:pt>
                <c:pt idx="1241">
                  <c:v>-1.5435342283193999E-3</c:v>
                </c:pt>
                <c:pt idx="1242">
                  <c:v>-1.5438724051488799E-3</c:v>
                </c:pt>
                <c:pt idx="1243">
                  <c:v>-1.5442083048578701E-3</c:v>
                </c:pt>
                <c:pt idx="1244">
                  <c:v>-1.5445424398632199E-3</c:v>
                </c:pt>
                <c:pt idx="1245">
                  <c:v>-1.5448749965633001E-3</c:v>
                </c:pt>
                <c:pt idx="1246">
                  <c:v>-1.5452061045004299E-3</c:v>
                </c:pt>
                <c:pt idx="1247">
                  <c:v>-1.5455361219255501E-3</c:v>
                </c:pt>
                <c:pt idx="1248">
                  <c:v>-1.5458653733148901E-3</c:v>
                </c:pt>
                <c:pt idx="1249">
                  <c:v>-1.54619417777213E-3</c:v>
                </c:pt>
                <c:pt idx="1250">
                  <c:v>-1.5465228056923701E-3</c:v>
                </c:pt>
                <c:pt idx="1251">
                  <c:v>-1.5468514725487E-3</c:v>
                </c:pt>
                <c:pt idx="1252">
                  <c:v>-1.5471803878665501E-3</c:v>
                </c:pt>
                <c:pt idx="1253">
                  <c:v>-1.54750965206498E-3</c:v>
                </c:pt>
                <c:pt idx="1254">
                  <c:v>-1.5478393253438799E-3</c:v>
                </c:pt>
                <c:pt idx="1255">
                  <c:v>-1.5481699311481699E-3</c:v>
                </c:pt>
                <c:pt idx="1256">
                  <c:v>-1.54850184616754E-3</c:v>
                </c:pt>
                <c:pt idx="1257">
                  <c:v>-1.54883499969287E-3</c:v>
                </c:pt>
                <c:pt idx="1258">
                  <c:v>-1.54916926580636E-3</c:v>
                </c:pt>
                <c:pt idx="1259">
                  <c:v>-1.5495048744610699E-3</c:v>
                </c:pt>
                <c:pt idx="1260">
                  <c:v>-1.54984236096342E-3</c:v>
                </c:pt>
                <c:pt idx="1261">
                  <c:v>-1.5501816365363001E-3</c:v>
                </c:pt>
                <c:pt idx="1262">
                  <c:v>-1.5505230209971301E-3</c:v>
                </c:pt>
                <c:pt idx="1263">
                  <c:v>-1.55086675676782E-3</c:v>
                </c:pt>
                <c:pt idx="1264">
                  <c:v>-1.55121247649488E-3</c:v>
                </c:pt>
                <c:pt idx="1265">
                  <c:v>-1.5515603597082901E-3</c:v>
                </c:pt>
                <c:pt idx="1266">
                  <c:v>-1.5519107279764E-3</c:v>
                </c:pt>
                <c:pt idx="1267">
                  <c:v>-1.5522633985190499E-3</c:v>
                </c:pt>
                <c:pt idx="1268">
                  <c:v>-1.5526184430466299E-3</c:v>
                </c:pt>
                <c:pt idx="1269">
                  <c:v>-1.55297583739951E-3</c:v>
                </c:pt>
                <c:pt idx="1270">
                  <c:v>-1.55333486243703E-3</c:v>
                </c:pt>
                <c:pt idx="1271">
                  <c:v>-1.55369527203118E-3</c:v>
                </c:pt>
                <c:pt idx="1272">
                  <c:v>-1.5540574064050201E-3</c:v>
                </c:pt>
                <c:pt idx="1273">
                  <c:v>-1.5544209604298499E-3</c:v>
                </c:pt>
                <c:pt idx="1274">
                  <c:v>-1.5547852507080901E-3</c:v>
                </c:pt>
                <c:pt idx="1275">
                  <c:v>-1.5551503678301901E-3</c:v>
                </c:pt>
                <c:pt idx="1276">
                  <c:v>-1.5555168618764301E-3</c:v>
                </c:pt>
                <c:pt idx="1277">
                  <c:v>-1.5558843320842401E-3</c:v>
                </c:pt>
                <c:pt idx="1278">
                  <c:v>-1.556251731524E-3</c:v>
                </c:pt>
                <c:pt idx="1279">
                  <c:v>-1.55661887300976E-3</c:v>
                </c:pt>
                <c:pt idx="1280">
                  <c:v>-1.5569861456273201E-3</c:v>
                </c:pt>
                <c:pt idx="1281">
                  <c:v>-1.5573538722762001E-3</c:v>
                </c:pt>
                <c:pt idx="1282">
                  <c:v>-1.5577215807548201E-3</c:v>
                </c:pt>
                <c:pt idx="1283">
                  <c:v>-1.55808846807962E-3</c:v>
                </c:pt>
                <c:pt idx="1284">
                  <c:v>-1.55845444819957E-3</c:v>
                </c:pt>
                <c:pt idx="1285">
                  <c:v>-1.5588195182934901E-3</c:v>
                </c:pt>
                <c:pt idx="1286">
                  <c:v>-1.55918366167055E-3</c:v>
                </c:pt>
                <c:pt idx="1287">
                  <c:v>-1.5595468104188401E-3</c:v>
                </c:pt>
                <c:pt idx="1288">
                  <c:v>-1.5599085824535401E-3</c:v>
                </c:pt>
                <c:pt idx="1289">
                  <c:v>-1.5602688456873299E-3</c:v>
                </c:pt>
                <c:pt idx="1290">
                  <c:v>-1.5606275030583499E-3</c:v>
                </c:pt>
                <c:pt idx="1291">
                  <c:v>-1.5609844156868201E-3</c:v>
                </c:pt>
                <c:pt idx="1292">
                  <c:v>-1.56133954928609E-3</c:v>
                </c:pt>
                <c:pt idx="1293">
                  <c:v>-1.56169294532049E-3</c:v>
                </c:pt>
                <c:pt idx="1294">
                  <c:v>-1.5620448151130401E-3</c:v>
                </c:pt>
                <c:pt idx="1295">
                  <c:v>-1.56239530471733E-3</c:v>
                </c:pt>
                <c:pt idx="1296">
                  <c:v>-1.56274396889445E-3</c:v>
                </c:pt>
                <c:pt idx="1297">
                  <c:v>-1.5630905679555099E-3</c:v>
                </c:pt>
                <c:pt idx="1298">
                  <c:v>-1.5634353911377101E-3</c:v>
                </c:pt>
                <c:pt idx="1299">
                  <c:v>-1.56377872076526E-3</c:v>
                </c:pt>
                <c:pt idx="1300">
                  <c:v>-1.5641208610496699E-3</c:v>
                </c:pt>
                <c:pt idx="1301">
                  <c:v>-1.5644621566112699E-3</c:v>
                </c:pt>
                <c:pt idx="1302">
                  <c:v>-1.5648028223379201E-3</c:v>
                </c:pt>
                <c:pt idx="1303">
                  <c:v>-1.5651429946978699E-3</c:v>
                </c:pt>
                <c:pt idx="1304">
                  <c:v>-1.56548297237916E-3</c:v>
                </c:pt>
                <c:pt idx="1305">
                  <c:v>-1.5658232089384601E-3</c:v>
                </c:pt>
                <c:pt idx="1306">
                  <c:v>-1.5661642514377401E-3</c:v>
                </c:pt>
                <c:pt idx="1307">
                  <c:v>-1.5665067480883201E-3</c:v>
                </c:pt>
                <c:pt idx="1308">
                  <c:v>-1.5668513390959299E-3</c:v>
                </c:pt>
                <c:pt idx="1309">
                  <c:v>-1.5671985259127299E-3</c:v>
                </c:pt>
                <c:pt idx="1310">
                  <c:v>-1.5675489555670801E-3</c:v>
                </c:pt>
                <c:pt idx="1311">
                  <c:v>-1.5679034804373701E-3</c:v>
                </c:pt>
                <c:pt idx="1312">
                  <c:v>-1.568262542313E-3</c:v>
                </c:pt>
                <c:pt idx="1313">
                  <c:v>-1.5686267302681401E-3</c:v>
                </c:pt>
                <c:pt idx="1314">
                  <c:v>-1.56899696718896E-3</c:v>
                </c:pt>
                <c:pt idx="1315">
                  <c:v>-1.5693741091414701E-3</c:v>
                </c:pt>
                <c:pt idx="1316">
                  <c:v>-1.5697588927111299E-3</c:v>
                </c:pt>
                <c:pt idx="1317">
                  <c:v>-1.5701519909318399E-3</c:v>
                </c:pt>
                <c:pt idx="1318">
                  <c:v>-1.57055409171783E-3</c:v>
                </c:pt>
                <c:pt idx="1319">
                  <c:v>-1.5709659209347899E-3</c:v>
                </c:pt>
                <c:pt idx="1320">
                  <c:v>-1.5713881213823601E-3</c:v>
                </c:pt>
                <c:pt idx="1321">
                  <c:v>-1.57182101409674E-3</c:v>
                </c:pt>
                <c:pt idx="1322">
                  <c:v>-1.5722649919918401E-3</c:v>
                </c:pt>
                <c:pt idx="1323">
                  <c:v>-1.5727208875873E-3</c:v>
                </c:pt>
                <c:pt idx="1324">
                  <c:v>-1.5731890857606601E-3</c:v>
                </c:pt>
                <c:pt idx="1325">
                  <c:v>-1.57366971427973E-3</c:v>
                </c:pt>
                <c:pt idx="1326">
                  <c:v>-1.5741629216083799E-3</c:v>
                </c:pt>
                <c:pt idx="1327">
                  <c:v>-1.57466881358182E-3</c:v>
                </c:pt>
                <c:pt idx="1328">
                  <c:v>-1.5751873600971401E-3</c:v>
                </c:pt>
                <c:pt idx="1329">
                  <c:v>-1.5757184086485801E-3</c:v>
                </c:pt>
                <c:pt idx="1330">
                  <c:v>-1.5762617282709601E-3</c:v>
                </c:pt>
                <c:pt idx="1331">
                  <c:v>-1.5768170392977501E-3</c:v>
                </c:pt>
                <c:pt idx="1332">
                  <c:v>-1.5773840145878299E-3</c:v>
                </c:pt>
                <c:pt idx="1333">
                  <c:v>-1.5779622212882499E-3</c:v>
                </c:pt>
                <c:pt idx="1334">
                  <c:v>-1.5785510156052099E-3</c:v>
                </c:pt>
                <c:pt idx="1335">
                  <c:v>-1.5791494942034899E-3</c:v>
                </c:pt>
                <c:pt idx="1336">
                  <c:v>-1.57975653263133E-3</c:v>
                </c:pt>
                <c:pt idx="1337">
                  <c:v>-1.58037086590014E-3</c:v>
                </c:pt>
                <c:pt idx="1338">
                  <c:v>-1.5809911525978E-3</c:v>
                </c:pt>
                <c:pt idx="1339">
                  <c:v>-1.5816157152271899E-3</c:v>
                </c:pt>
                <c:pt idx="1340">
                  <c:v>-1.5822427080339201E-3</c:v>
                </c:pt>
                <c:pt idx="1341">
                  <c:v>-1.5828706516121901E-3</c:v>
                </c:pt>
                <c:pt idx="1342">
                  <c:v>-1.5834975335515401E-3</c:v>
                </c:pt>
                <c:pt idx="1343">
                  <c:v>-1.58412097543311E-3</c:v>
                </c:pt>
                <c:pt idx="1344">
                  <c:v>-1.5847384073194601E-3</c:v>
                </c:pt>
                <c:pt idx="1345">
                  <c:v>-1.5853471353964E-3</c:v>
                </c:pt>
                <c:pt idx="1346">
                  <c:v>-1.5859443605101601E-3</c:v>
                </c:pt>
                <c:pt idx="1347">
                  <c:v>-1.58652715479906E-3</c:v>
                </c:pt>
                <c:pt idx="1348">
                  <c:v>-1.58709237925664E-3</c:v>
                </c:pt>
                <c:pt idx="1349">
                  <c:v>-1.58763665882572E-3</c:v>
                </c:pt>
                <c:pt idx="1350">
                  <c:v>-1.58815631108629E-3</c:v>
                </c:pt>
                <c:pt idx="1351">
                  <c:v>-1.58864816710937E-3</c:v>
                </c:pt>
                <c:pt idx="1352">
                  <c:v>-1.5891092922733299E-3</c:v>
                </c:pt>
                <c:pt idx="1353">
                  <c:v>-1.58953618209116E-3</c:v>
                </c:pt>
                <c:pt idx="1354">
                  <c:v>-1.5899252690160599E-3</c:v>
                </c:pt>
                <c:pt idx="1355">
                  <c:v>-1.5902730177715799E-3</c:v>
                </c:pt>
                <c:pt idx="1356">
                  <c:v>-1.5905760465913599E-3</c:v>
                </c:pt>
                <c:pt idx="1357">
                  <c:v>-1.5908312936940101E-3</c:v>
                </c:pt>
                <c:pt idx="1358">
                  <c:v>-1.59103575347415E-3</c:v>
                </c:pt>
                <c:pt idx="1359">
                  <c:v>-1.59118694282425E-3</c:v>
                </c:pt>
                <c:pt idx="1360">
                  <c:v>-1.59128279440583E-3</c:v>
                </c:pt>
                <c:pt idx="1361">
                  <c:v>-1.59132090742806E-3</c:v>
                </c:pt>
                <c:pt idx="1362">
                  <c:v>-1.5912993459138E-3</c:v>
                </c:pt>
                <c:pt idx="1363">
                  <c:v>-1.5912167636840701E-3</c:v>
                </c:pt>
                <c:pt idx="1364">
                  <c:v>-1.59107253921147E-3</c:v>
                </c:pt>
                <c:pt idx="1365">
                  <c:v>-1.5908664283146199E-3</c:v>
                </c:pt>
                <c:pt idx="1366">
                  <c:v>-1.5905986257119999E-3</c:v>
                </c:pt>
                <c:pt idx="1367">
                  <c:v>-1.5902704779993E-3</c:v>
                </c:pt>
                <c:pt idx="1368">
                  <c:v>-1.58988338115115E-3</c:v>
                </c:pt>
                <c:pt idx="1369">
                  <c:v>-1.58943957093928E-3</c:v>
                </c:pt>
                <c:pt idx="1370">
                  <c:v>-1.5889421204486199E-3</c:v>
                </c:pt>
                <c:pt idx="1371">
                  <c:v>-1.58839470433516E-3</c:v>
                </c:pt>
                <c:pt idx="1372">
                  <c:v>-1.58780110065558E-3</c:v>
                </c:pt>
                <c:pt idx="1373">
                  <c:v>-1.5871664369204899E-3</c:v>
                </c:pt>
                <c:pt idx="1374">
                  <c:v>-1.5864964822045601E-3</c:v>
                </c:pt>
                <c:pt idx="1375">
                  <c:v>-1.5857973453412999E-3</c:v>
                </c:pt>
                <c:pt idx="1376">
                  <c:v>-1.58507562366453E-3</c:v>
                </c:pt>
                <c:pt idx="1377">
                  <c:v>-1.5843381209600499E-3</c:v>
                </c:pt>
                <c:pt idx="1378">
                  <c:v>-1.5835920777817201E-3</c:v>
                </c:pt>
                <c:pt idx="1379">
                  <c:v>-1.58284626399518E-3</c:v>
                </c:pt>
                <c:pt idx="1380">
                  <c:v>-1.5821088424934301E-3</c:v>
                </c:pt>
                <c:pt idx="1381">
                  <c:v>-1.5813876447731399E-3</c:v>
                </c:pt>
                <c:pt idx="1382">
                  <c:v>-1.58069029545855E-3</c:v>
                </c:pt>
                <c:pt idx="1383">
                  <c:v>-1.58002414885564E-3</c:v>
                </c:pt>
                <c:pt idx="1384">
                  <c:v>-1.5793970565013101E-3</c:v>
                </c:pt>
                <c:pt idx="1385">
                  <c:v>-1.57881628384461E-3</c:v>
                </c:pt>
                <c:pt idx="1386">
                  <c:v>-1.5782872289687099E-3</c:v>
                </c:pt>
                <c:pt idx="1387">
                  <c:v>-1.5778148055748801E-3</c:v>
                </c:pt>
                <c:pt idx="1388">
                  <c:v>-1.5774039345747199E-3</c:v>
                </c:pt>
                <c:pt idx="1389">
                  <c:v>-1.5770589685871099E-3</c:v>
                </c:pt>
                <c:pt idx="1390">
                  <c:v>-1.5767811889315199E-3</c:v>
                </c:pt>
                <c:pt idx="1391">
                  <c:v>-1.5765670198967E-3</c:v>
                </c:pt>
                <c:pt idx="1392">
                  <c:v>-1.5764065065344099E-3</c:v>
                </c:pt>
                <c:pt idx="1393">
                  <c:v>-1.5763385961287499E-3</c:v>
                </c:pt>
                <c:pt idx="1394">
                  <c:v>-1.57633560845493E-3</c:v>
                </c:pt>
                <c:pt idx="1395">
                  <c:v>-1.5763254816330301E-3</c:v>
                </c:pt>
                <c:pt idx="1396">
                  <c:v>-1.57631445727188E-3</c:v>
                </c:pt>
                <c:pt idx="1397">
                  <c:v>-1.5763129917227799E-3</c:v>
                </c:pt>
                <c:pt idx="1398">
                  <c:v>-1.57632588347533E-3</c:v>
                </c:pt>
                <c:pt idx="1399">
                  <c:v>-1.57635601065011E-3</c:v>
                </c:pt>
                <c:pt idx="1400">
                  <c:v>-1.5764053867998199E-3</c:v>
                </c:pt>
                <c:pt idx="1401">
                  <c:v>-1.5764755090962601E-3</c:v>
                </c:pt>
                <c:pt idx="1402">
                  <c:v>-1.5765675086218301E-3</c:v>
                </c:pt>
                <c:pt idx="1403">
                  <c:v>-1.5766822697403E-3</c:v>
                </c:pt>
                <c:pt idx="1404">
                  <c:v>-1.5768205134822199E-3</c:v>
                </c:pt>
                <c:pt idx="1405">
                  <c:v>-1.57698281119152E-3</c:v>
                </c:pt>
                <c:pt idx="1406">
                  <c:v>-1.57716961226533E-3</c:v>
                </c:pt>
                <c:pt idx="1407">
                  <c:v>-1.5773812715066701E-3</c:v>
                </c:pt>
                <c:pt idx="1408">
                  <c:v>-1.5776180606859101E-3</c:v>
                </c:pt>
                <c:pt idx="1409">
                  <c:v>-1.5778801401511E-3</c:v>
                </c:pt>
                <c:pt idx="1410">
                  <c:v>-1.5781675890175499E-3</c:v>
                </c:pt>
                <c:pt idx="1411">
                  <c:v>-1.57848048424687E-3</c:v>
                </c:pt>
                <c:pt idx="1412">
                  <c:v>-1.5788189189254E-3</c:v>
                </c:pt>
                <c:pt idx="1413">
                  <c:v>-1.57918292432773E-3</c:v>
                </c:pt>
                <c:pt idx="1414">
                  <c:v>-1.5795724161402399E-3</c:v>
                </c:pt>
                <c:pt idx="1415">
                  <c:v>-1.57998719232202E-3</c:v>
                </c:pt>
                <c:pt idx="1416">
                  <c:v>-1.5804269722371901E-3</c:v>
                </c:pt>
                <c:pt idx="1417">
                  <c:v>-1.5808914572030301E-3</c:v>
                </c:pt>
                <c:pt idx="1418">
                  <c:v>-1.58138035894736E-3</c:v>
                </c:pt>
                <c:pt idx="1419">
                  <c:v>-1.58189334320381E-3</c:v>
                </c:pt>
                <c:pt idx="1420">
                  <c:v>-1.58242996997769E-3</c:v>
                </c:pt>
                <c:pt idx="1421">
                  <c:v>-1.58298973364925E-3</c:v>
                </c:pt>
                <c:pt idx="1422">
                  <c:v>-1.58357215572663E-3</c:v>
                </c:pt>
                <c:pt idx="1423">
                  <c:v>-1.5841767911272001E-3</c:v>
                </c:pt>
                <c:pt idx="1424">
                  <c:v>-1.5848031757362501E-3</c:v>
                </c:pt>
                <c:pt idx="1425">
                  <c:v>-1.58545080726364E-3</c:v>
                </c:pt>
                <c:pt idx="1426">
                  <c:v>-1.5861191493823301E-3</c:v>
                </c:pt>
                <c:pt idx="1427">
                  <c:v>-1.5868076224720201E-3</c:v>
                </c:pt>
                <c:pt idx="1428">
                  <c:v>-1.58751560223707E-3</c:v>
                </c:pt>
                <c:pt idx="1429">
                  <c:v>-1.5882424464321301E-3</c:v>
                </c:pt>
                <c:pt idx="1430">
                  <c:v>-1.5889875425885401E-3</c:v>
                </c:pt>
                <c:pt idx="1431">
                  <c:v>-1.58975032803142E-3</c:v>
                </c:pt>
                <c:pt idx="1432">
                  <c:v>-1.59053025413204E-3</c:v>
                </c:pt>
                <c:pt idx="1433">
                  <c:v>-1.59132672362631E-3</c:v>
                </c:pt>
                <c:pt idx="1434">
                  <c:v>-1.5921390677869499E-3</c:v>
                </c:pt>
                <c:pt idx="1435">
                  <c:v>-1.59296657633586E-3</c:v>
                </c:pt>
                <c:pt idx="1436">
                  <c:v>-1.59380855236228E-3</c:v>
                </c:pt>
                <c:pt idx="1437">
                  <c:v>-1.5946643503301299E-3</c:v>
                </c:pt>
                <c:pt idx="1438">
                  <c:v>-1.5955333739230101E-3</c:v>
                </c:pt>
                <c:pt idx="1439">
                  <c:v>-1.59641506421977E-3</c:v>
                </c:pt>
                <c:pt idx="1440">
                  <c:v>-1.5973088871718199E-3</c:v>
                </c:pt>
                <c:pt idx="1441">
                  <c:v>-1.5982142821739001E-3</c:v>
                </c:pt>
                <c:pt idx="1442">
                  <c:v>-1.59913063076772E-3</c:v>
                </c:pt>
                <c:pt idx="1443">
                  <c:v>-1.6000573108320699E-3</c:v>
                </c:pt>
                <c:pt idx="1444">
                  <c:v>-1.60099376558412E-3</c:v>
                </c:pt>
                <c:pt idx="1445">
                  <c:v>-1.6019395029394899E-3</c:v>
                </c:pt>
                <c:pt idx="1446">
                  <c:v>-1.60289404362079E-3</c:v>
                </c:pt>
                <c:pt idx="1447">
                  <c:v>-1.60385688210824E-3</c:v>
                </c:pt>
                <c:pt idx="1448">
                  <c:v>-1.6048275051049E-3</c:v>
                </c:pt>
                <c:pt idx="1449">
                  <c:v>-1.6058054338002801E-3</c:v>
                </c:pt>
                <c:pt idx="1450">
                  <c:v>-1.60679024285068E-3</c:v>
                </c:pt>
                <c:pt idx="1451">
                  <c:v>-1.60778155666856E-3</c:v>
                </c:pt>
                <c:pt idx="1452">
                  <c:v>-1.6087790103042701E-3</c:v>
                </c:pt>
                <c:pt idx="1453">
                  <c:v>-1.60978219526818E-3</c:v>
                </c:pt>
                <c:pt idx="1454">
                  <c:v>-1.6107906902564E-3</c:v>
                </c:pt>
                <c:pt idx="1455">
                  <c:v>-1.6118041563391E-3</c:v>
                </c:pt>
                <c:pt idx="1456">
                  <c:v>-1.61282234060639E-3</c:v>
                </c:pt>
                <c:pt idx="1457">
                  <c:v>-1.613844970669E-3</c:v>
                </c:pt>
                <c:pt idx="1458">
                  <c:v>-1.6148717170635801E-3</c:v>
                </c:pt>
                <c:pt idx="1459">
                  <c:v>-1.6159022747378E-3</c:v>
                </c:pt>
                <c:pt idx="1460">
                  <c:v>-1.61693637181885E-3</c:v>
                </c:pt>
                <c:pt idx="1461">
                  <c:v>-1.6179736555086599E-3</c:v>
                </c:pt>
                <c:pt idx="1462">
                  <c:v>-1.6190137403302501E-3</c:v>
                </c:pt>
                <c:pt idx="1463">
                  <c:v>-1.62005649982112E-3</c:v>
                </c:pt>
                <c:pt idx="1464">
                  <c:v>-1.62110220143874E-3</c:v>
                </c:pt>
                <c:pt idx="1465">
                  <c:v>-1.6221512710188101E-3</c:v>
                </c:pt>
                <c:pt idx="1466">
                  <c:v>-1.6232040077235001E-3</c:v>
                </c:pt>
                <c:pt idx="1467">
                  <c:v>-1.6242605040025101E-3</c:v>
                </c:pt>
                <c:pt idx="1468">
                  <c:v>-1.62532070652394E-3</c:v>
                </c:pt>
                <c:pt idx="1469">
                  <c:v>-1.6263845138986099E-3</c:v>
                </c:pt>
                <c:pt idx="1470">
                  <c:v>-1.6274518558769199E-3</c:v>
                </c:pt>
                <c:pt idx="1471">
                  <c:v>-1.6285227222232099E-3</c:v>
                </c:pt>
                <c:pt idx="1472">
                  <c:v>-1.6295971522389599E-3</c:v>
                </c:pt>
                <c:pt idx="1473">
                  <c:v>-1.63067521369469E-3</c:v>
                </c:pt>
                <c:pt idx="1474">
                  <c:v>-1.63175698828538E-3</c:v>
                </c:pt>
                <c:pt idx="1475">
                  <c:v>-1.63284256129905E-3</c:v>
                </c:pt>
                <c:pt idx="1476">
                  <c:v>-1.63393201231446E-3</c:v>
                </c:pt>
                <c:pt idx="1477">
                  <c:v>-1.63502540801783E-3</c:v>
                </c:pt>
                <c:pt idx="1478">
                  <c:v>-1.63612279534764E-3</c:v>
                </c:pt>
                <c:pt idx="1479">
                  <c:v>-1.6372241896326801E-3</c:v>
                </c:pt>
                <c:pt idx="1480">
                  <c:v>-1.6383295650727299E-3</c:v>
                </c:pt>
                <c:pt idx="1481">
                  <c:v>-1.63943886246279E-3</c:v>
                </c:pt>
                <c:pt idx="1482">
                  <c:v>-1.6405520180786E-3</c:v>
                </c:pt>
                <c:pt idx="1483">
                  <c:v>-1.6416689957286E-3</c:v>
                </c:pt>
                <c:pt idx="1484">
                  <c:v>-1.64278979931946E-3</c:v>
                </c:pt>
                <c:pt idx="1485">
                  <c:v>-1.64391445686802E-3</c:v>
                </c:pt>
                <c:pt idx="1486">
                  <c:v>-1.6450429901463501E-3</c:v>
                </c:pt>
                <c:pt idx="1487">
                  <c:v>-1.6461753934232601E-3</c:v>
                </c:pt>
                <c:pt idx="1488">
                  <c:v>-1.6473116306163799E-3</c:v>
                </c:pt>
                <c:pt idx="1489">
                  <c:v>-1.6484516340600701E-3</c:v>
                </c:pt>
                <c:pt idx="1490">
                  <c:v>-1.6495952876829801E-3</c:v>
                </c:pt>
                <c:pt idx="1491">
                  <c:v>-1.65074240145869E-3</c:v>
                </c:pt>
                <c:pt idx="1492">
                  <c:v>-1.6518927001599999E-3</c:v>
                </c:pt>
                <c:pt idx="1493">
                  <c:v>-1.65304583529858E-3</c:v>
                </c:pt>
                <c:pt idx="1494">
                  <c:v>-1.65420141127709E-3</c:v>
                </c:pt>
                <c:pt idx="1495">
                  <c:v>-1.6553590132460101E-3</c:v>
                </c:pt>
                <c:pt idx="1496">
                  <c:v>-1.6565182307752601E-3</c:v>
                </c:pt>
                <c:pt idx="1497">
                  <c:v>-1.65767867332722E-3</c:v>
                </c:pt>
                <c:pt idx="1498">
                  <c:v>-1.6588399772191401E-3</c:v>
                </c:pt>
                <c:pt idx="1499">
                  <c:v>-1.6600018101035701E-3</c:v>
                </c:pt>
                <c:pt idx="1500">
                  <c:v>-1.6611638841009899E-3</c:v>
                </c:pt>
                <c:pt idx="1501">
                  <c:v>-1.6623259800808E-3</c:v>
                </c:pt>
                <c:pt idx="1502">
                  <c:v>-1.6634879703679899E-3</c:v>
                </c:pt>
                <c:pt idx="1503">
                  <c:v>-1.66464981906325E-3</c:v>
                </c:pt>
                <c:pt idx="1504">
                  <c:v>-1.66581155105754E-3</c:v>
                </c:pt>
                <c:pt idx="1505">
                  <c:v>-1.6669731996612101E-3</c:v>
                </c:pt>
                <c:pt idx="1506">
                  <c:v>-1.6681347531809199E-3</c:v>
                </c:pt>
                <c:pt idx="1507">
                  <c:v>-1.6692961145115101E-3</c:v>
                </c:pt>
                <c:pt idx="1508">
                  <c:v>-1.67045707843139E-3</c:v>
                </c:pt>
                <c:pt idx="1509">
                  <c:v>-1.6716173241843001E-3</c:v>
                </c:pt>
                <c:pt idx="1510">
                  <c:v>-1.6727764150655799E-3</c:v>
                </c:pt>
                <c:pt idx="1511">
                  <c:v>-1.6739337912914901E-3</c:v>
                </c:pt>
                <c:pt idx="1512">
                  <c:v>-1.6750887525358699E-3</c:v>
                </c:pt>
                <c:pt idx="1513">
                  <c:v>-1.6762404455394201E-3</c:v>
                </c:pt>
                <c:pt idx="1514">
                  <c:v>-1.6773878783546501E-3</c:v>
                </c:pt>
                <c:pt idx="1515">
                  <c:v>-1.67852996471765E-3</c:v>
                </c:pt>
                <c:pt idx="1516">
                  <c:v>-1.67966558240893E-3</c:v>
                </c:pt>
                <c:pt idx="1517">
                  <c:v>-1.6807936264611001E-3</c:v>
                </c:pt>
                <c:pt idx="1518">
                  <c:v>-1.68191305268626E-3</c:v>
                </c:pt>
                <c:pt idx="1519">
                  <c:v>-1.6830229210951699E-3</c:v>
                </c:pt>
                <c:pt idx="1520">
                  <c:v>-1.6841224511234499E-3</c:v>
                </c:pt>
                <c:pt idx="1521">
                  <c:v>-1.6852110851010901E-3</c:v>
                </c:pt>
                <c:pt idx="1522">
                  <c:v>-1.6862885387362999E-3</c:v>
                </c:pt>
                <c:pt idx="1523">
                  <c:v>-1.6873548214552999E-3</c:v>
                </c:pt>
                <c:pt idx="1524">
                  <c:v>-1.68841023911131E-3</c:v>
                </c:pt>
                <c:pt idx="1525">
                  <c:v>-1.6894554039602E-3</c:v>
                </c:pt>
                <c:pt idx="1526">
                  <c:v>-1.69049125124595E-3</c:v>
                </c:pt>
                <c:pt idx="1527">
                  <c:v>-1.69151903800819E-3</c:v>
                </c:pt>
                <c:pt idx="1528">
                  <c:v>-1.69254031808652E-3</c:v>
                </c:pt>
                <c:pt idx="1529">
                  <c:v>-1.69355690774268E-3</c:v>
                </c:pt>
                <c:pt idx="1530">
                  <c:v>-1.6945708368921999E-3</c:v>
                </c:pt>
                <c:pt idx="1531">
                  <c:v>-1.69558426282981E-3</c:v>
                </c:pt>
                <c:pt idx="1532">
                  <c:v>-1.6965993648755499E-3</c:v>
                </c:pt>
                <c:pt idx="1533">
                  <c:v>-1.6976182865764101E-3</c:v>
                </c:pt>
                <c:pt idx="1534">
                  <c:v>-1.6986431620313099E-3</c:v>
                </c:pt>
                <c:pt idx="1535">
                  <c:v>-1.69967617944486E-3</c:v>
                </c:pt>
                <c:pt idx="1536">
                  <c:v>-1.70071960148529E-3</c:v>
                </c:pt>
                <c:pt idx="1537">
                  <c:v>-1.70177570459703E-3</c:v>
                </c:pt>
                <c:pt idx="1538">
                  <c:v>-1.70284666171583E-3</c:v>
                </c:pt>
                <c:pt idx="1539">
                  <c:v>-1.7039344206495001E-3</c:v>
                </c:pt>
                <c:pt idx="1540">
                  <c:v>-1.70504061910354E-3</c:v>
                </c:pt>
                <c:pt idx="1541">
                  <c:v>-1.70616654609687E-3</c:v>
                </c:pt>
                <c:pt idx="1542">
                  <c:v>-1.7073131357069301E-3</c:v>
                </c:pt>
                <c:pt idx="1543">
                  <c:v>-1.7084809734648899E-3</c:v>
                </c:pt>
                <c:pt idx="1544">
                  <c:v>-1.7096703042909099E-3</c:v>
                </c:pt>
                <c:pt idx="1545">
                  <c:v>-1.71088103975403E-3</c:v>
                </c:pt>
                <c:pt idx="1546">
                  <c:v>-1.7121127672983501E-3</c:v>
                </c:pt>
                <c:pt idx="1547">
                  <c:v>-1.7133647637036301E-3</c:v>
                </c:pt>
                <c:pt idx="1548">
                  <c:v>-1.71463601298443E-3</c:v>
                </c:pt>
                <c:pt idx="1549">
                  <c:v>-1.7159252254712E-3</c:v>
                </c:pt>
                <c:pt idx="1550">
                  <c:v>-1.7172308546487E-3</c:v>
                </c:pt>
                <c:pt idx="1551">
                  <c:v>-1.7185511116753101E-3</c:v>
                </c:pt>
                <c:pt idx="1552">
                  <c:v>-1.71988398333251E-3</c:v>
                </c:pt>
                <c:pt idx="1553">
                  <c:v>-1.72122726029153E-3</c:v>
                </c:pt>
                <c:pt idx="1554">
                  <c:v>-1.72257857780166E-3</c:v>
                </c:pt>
                <c:pt idx="1555">
                  <c:v>-1.72393546239078E-3</c:v>
                </c:pt>
                <c:pt idx="1556">
                  <c:v>-1.7252953749975601E-3</c:v>
                </c:pt>
                <c:pt idx="1557">
                  <c:v>-1.7266557452244699E-3</c:v>
                </c:pt>
                <c:pt idx="1558">
                  <c:v>-1.7280139996356299E-3</c:v>
                </c:pt>
                <c:pt idx="1559">
                  <c:v>-1.72936758940986E-3</c:v>
                </c:pt>
                <c:pt idx="1560">
                  <c:v>-1.7307140188251901E-3</c:v>
                </c:pt>
                <c:pt idx="1561">
                  <c:v>-1.7320508708140901E-3</c:v>
                </c:pt>
                <c:pt idx="1562">
                  <c:v>-1.73337582647297E-3</c:v>
                </c:pt>
                <c:pt idx="1563">
                  <c:v>-1.7346866793600401E-3</c:v>
                </c:pt>
                <c:pt idx="1564">
                  <c:v>-1.73598134905822E-3</c:v>
                </c:pt>
                <c:pt idx="1565">
                  <c:v>-1.7372578977420099E-3</c:v>
                </c:pt>
                <c:pt idx="1566">
                  <c:v>-1.7385145506176201E-3</c:v>
                </c:pt>
                <c:pt idx="1567">
                  <c:v>-1.7397497167776601E-3</c:v>
                </c:pt>
                <c:pt idx="1568">
                  <c:v>-1.7409620046929201E-3</c:v>
                </c:pt>
                <c:pt idx="1569">
                  <c:v>-1.7421502270926999E-3</c:v>
                </c:pt>
                <c:pt idx="1570">
                  <c:v>-1.74331339533398E-3</c:v>
                </c:pt>
                <c:pt idx="1571">
                  <c:v>-1.7444507092900601E-3</c:v>
                </c:pt>
                <c:pt idx="1572">
                  <c:v>-1.74556155145904E-3</c:v>
                </c:pt>
                <c:pt idx="1573">
                  <c:v>-1.7466454895825501E-3</c:v>
                </c:pt>
                <c:pt idx="1574">
                  <c:v>-1.74770228494815E-3</c:v>
                </c:pt>
                <c:pt idx="1575">
                  <c:v>-1.74873189837498E-3</c:v>
                </c:pt>
                <c:pt idx="1576">
                  <c:v>-1.7497344870996601E-3</c:v>
                </c:pt>
                <c:pt idx="1577">
                  <c:v>-1.7507103906927099E-3</c:v>
                </c:pt>
                <c:pt idx="1578">
                  <c:v>-1.7516601104420699E-3</c:v>
                </c:pt>
                <c:pt idx="1579">
                  <c:v>-1.7525842899630999E-3</c:v>
                </c:pt>
                <c:pt idx="1580">
                  <c:v>-1.7534837040376E-3</c:v>
                </c:pt>
                <c:pt idx="1581">
                  <c:v>-1.7543592564634801E-3</c:v>
                </c:pt>
                <c:pt idx="1582">
                  <c:v>-1.75521198102122E-3</c:v>
                </c:pt>
                <c:pt idx="1583">
                  <c:v>-1.75604303720742E-3</c:v>
                </c:pt>
                <c:pt idx="1584">
                  <c:v>-1.7568536974097999E-3</c:v>
                </c:pt>
                <c:pt idx="1585">
                  <c:v>-1.75764532914425E-3</c:v>
                </c:pt>
                <c:pt idx="1586">
                  <c:v>-1.7584193793065701E-3</c:v>
                </c:pt>
                <c:pt idx="1587">
                  <c:v>-1.7591773636026699E-3</c:v>
                </c:pt>
                <c:pt idx="1588">
                  <c:v>-1.75992085869686E-3</c:v>
                </c:pt>
                <c:pt idx="1589">
                  <c:v>-1.7606514925682199E-3</c:v>
                </c:pt>
                <c:pt idx="1590">
                  <c:v>-1.76137093300936E-3</c:v>
                </c:pt>
                <c:pt idx="1591">
                  <c:v>-1.7620808784594899E-3</c:v>
                </c:pt>
                <c:pt idx="1592">
                  <c:v>-1.7627830539967001E-3</c:v>
                </c:pt>
                <c:pt idx="1593">
                  <c:v>-1.76347920892534E-3</c:v>
                </c:pt>
                <c:pt idx="1594">
                  <c:v>-1.7641711104053599E-3</c:v>
                </c:pt>
                <c:pt idx="1595">
                  <c:v>-1.764860532005E-3</c:v>
                </c:pt>
                <c:pt idx="1596">
                  <c:v>-1.7655492413593201E-3</c:v>
                </c:pt>
                <c:pt idx="1597">
                  <c:v>-1.76623899062998E-3</c:v>
                </c:pt>
                <c:pt idx="1598">
                  <c:v>-1.7669315114488501E-3</c:v>
                </c:pt>
                <c:pt idx="1599">
                  <c:v>-1.7676285151387999E-3</c:v>
                </c:pt>
                <c:pt idx="1600">
                  <c:v>-1.7683316961784E-3</c:v>
                </c:pt>
                <c:pt idx="1601">
                  <c:v>-1.7690427284602901E-3</c:v>
                </c:pt>
                <c:pt idx="1602">
                  <c:v>-1.7697632402944299E-3</c:v>
                </c:pt>
                <c:pt idx="1603">
                  <c:v>-1.7704947653954901E-3</c:v>
                </c:pt>
                <c:pt idx="1604">
                  <c:v>-1.7712386884714E-3</c:v>
                </c:pt>
                <c:pt idx="1605">
                  <c:v>-1.7719962146240499E-3</c:v>
                </c:pt>
                <c:pt idx="1606">
                  <c:v>-1.7727683806146399E-3</c:v>
                </c:pt>
                <c:pt idx="1607">
                  <c:v>-1.77355610088472E-3</c:v>
                </c:pt>
                <c:pt idx="1608">
                  <c:v>-1.77436022247723E-3</c:v>
                </c:pt>
                <c:pt idx="1609">
                  <c:v>-1.7751815619949599E-3</c:v>
                </c:pt>
                <c:pt idx="1610">
                  <c:v>-1.77602091248192E-3</c:v>
                </c:pt>
                <c:pt idx="1611">
                  <c:v>-1.77687902523823E-3</c:v>
                </c:pt>
                <c:pt idx="1612">
                  <c:v>-1.7777565811861601E-3</c:v>
                </c:pt>
                <c:pt idx="1613">
                  <c:v>-1.7786541651688399E-3</c:v>
                </c:pt>
                <c:pt idx="1614">
                  <c:v>-1.77957225004678E-3</c:v>
                </c:pt>
                <c:pt idx="1615">
                  <c:v>-1.7805111907852099E-3</c:v>
                </c:pt>
                <c:pt idx="1616">
                  <c:v>-1.781471225931E-3</c:v>
                </c:pt>
                <c:pt idx="1617">
                  <c:v>-1.7824524837952601E-3</c:v>
                </c:pt>
                <c:pt idx="1618">
                  <c:v>-1.78345499210219E-3</c:v>
                </c:pt>
                <c:pt idx="1619">
                  <c:v>-1.7844786900436699E-3</c:v>
                </c:pt>
                <c:pt idx="1620">
                  <c:v>-1.78552344093856E-3</c:v>
                </c:pt>
                <c:pt idx="1621">
                  <c:v>-1.78658904230633E-3</c:v>
                </c:pt>
                <c:pt idx="1622">
                  <c:v>-1.78767523070281E-3</c:v>
                </c:pt>
                <c:pt idx="1623">
                  <c:v>-1.7887816808947301E-3</c:v>
                </c:pt>
                <c:pt idx="1624">
                  <c:v>-1.78990800226356E-3</c:v>
                </c:pt>
                <c:pt idx="1625">
                  <c:v>-1.7910537364788199E-3</c:v>
                </c:pt>
                <c:pt idx="1626">
                  <c:v>-1.7922183591768399E-3</c:v>
                </c:pt>
                <c:pt idx="1627">
                  <c:v>-1.79340128518809E-3</c:v>
                </c:pt>
                <c:pt idx="1628">
                  <c:v>-1.7946018751250001E-3</c:v>
                </c:pt>
                <c:pt idx="1629">
                  <c:v>-1.7958194412428499E-3</c:v>
                </c:pt>
                <c:pt idx="1630">
                  <c:v>-1.79705325214663E-3</c:v>
                </c:pt>
                <c:pt idx="1631">
                  <c:v>-1.7983025365284999E-3</c:v>
                </c:pt>
                <c:pt idx="1632">
                  <c:v>-1.79956648587781E-3</c:v>
                </c:pt>
                <c:pt idx="1633">
                  <c:v>-1.8008442551485601E-3</c:v>
                </c:pt>
                <c:pt idx="1634">
                  <c:v>-1.80213496068766E-3</c:v>
                </c:pt>
                <c:pt idx="1635">
                  <c:v>-1.8034376758426301E-3</c:v>
                </c:pt>
                <c:pt idx="1636">
                  <c:v>-1.8047514265434701E-3</c:v>
                </c:pt>
                <c:pt idx="1637">
                  <c:v>-1.8060751897486899E-3</c:v>
                </c:pt>
                <c:pt idx="1638">
                  <c:v>-1.80740789684842E-3</c:v>
                </c:pt>
                <c:pt idx="1639">
                  <c:v>-1.8087484414612499E-3</c:v>
                </c:pt>
                <c:pt idx="1640">
                  <c:v>-1.81009568880153E-3</c:v>
                </c:pt>
                <c:pt idx="1641">
                  <c:v>-1.8114484829881601E-3</c:v>
                </c:pt>
                <c:pt idx="1642">
                  <c:v>-1.8128056506832701E-3</c:v>
                </c:pt>
                <c:pt idx="1643">
                  <c:v>-1.8141660023410101E-3</c:v>
                </c:pt>
                <c:pt idx="1644">
                  <c:v>-1.81552833464275E-3</c:v>
                </c:pt>
                <c:pt idx="1645">
                  <c:v>-1.8168914371838301E-3</c:v>
                </c:pt>
                <c:pt idx="1646">
                  <c:v>-1.81825410411305E-3</c:v>
                </c:pt>
                <c:pt idx="1647">
                  <c:v>-1.81961514815797E-3</c:v>
                </c:pt>
                <c:pt idx="1648">
                  <c:v>-1.8209734129556801E-3</c:v>
                </c:pt>
                <c:pt idx="1649">
                  <c:v>-1.82232778024827E-3</c:v>
                </c:pt>
                <c:pt idx="1650">
                  <c:v>-1.8236771715359199E-3</c:v>
                </c:pt>
                <c:pt idx="1651">
                  <c:v>-1.8250205466268099E-3</c:v>
                </c:pt>
                <c:pt idx="1652">
                  <c:v>-1.8263569027379899E-3</c:v>
                </c:pt>
                <c:pt idx="1653">
                  <c:v>-1.8276852759882901E-3</c:v>
                </c:pt>
                <c:pt idx="1654">
                  <c:v>-1.8290047443819801E-3</c:v>
                </c:pt>
                <c:pt idx="1655">
                  <c:v>-1.8303144294526501E-3</c:v>
                </c:pt>
                <c:pt idx="1656">
                  <c:v>-1.8316134945676999E-3</c:v>
                </c:pt>
                <c:pt idx="1657">
                  <c:v>-1.83290113982601E-3</c:v>
                </c:pt>
                <c:pt idx="1658">
                  <c:v>-1.83417659503024E-3</c:v>
                </c:pt>
                <c:pt idx="1659">
                  <c:v>-1.8354391117532899E-3</c:v>
                </c:pt>
                <c:pt idx="1660">
                  <c:v>-1.83668795482607E-3</c:v>
                </c:pt>
                <c:pt idx="1661">
                  <c:v>-1.8379223935854E-3</c:v>
                </c:pt>
                <c:pt idx="1662">
                  <c:v>-1.8391416944578099E-3</c:v>
                </c:pt>
                <c:pt idx="1663">
                  <c:v>-1.84034511665958E-3</c:v>
                </c:pt>
                <c:pt idx="1664">
                  <c:v>-1.84153191176596E-3</c:v>
                </c:pt>
                <c:pt idx="1665">
                  <c:v>-1.84270132604251E-3</c:v>
                </c:pt>
                <c:pt idx="1666">
                  <c:v>-1.8438526038361601E-3</c:v>
                </c:pt>
                <c:pt idx="1667">
                  <c:v>-1.8449849907383399E-3</c:v>
                </c:pt>
                <c:pt idx="1668">
                  <c:v>-1.84609773692264E-3</c:v>
                </c:pt>
                <c:pt idx="1669">
                  <c:v>-1.8471901030263701E-3</c:v>
                </c:pt>
                <c:pt idx="1670">
                  <c:v>-1.8482613726361001E-3</c:v>
                </c:pt>
                <c:pt idx="1671">
                  <c:v>-1.8493108738885399E-3</c:v>
                </c:pt>
                <c:pt idx="1672">
                  <c:v>-1.85033800730438E-3</c:v>
                </c:pt>
                <c:pt idx="1673">
                  <c:v>-1.85134226999065E-3</c:v>
                </c:pt>
                <c:pt idx="1674">
                  <c:v>-1.8523232642668999E-3</c:v>
                </c:pt>
                <c:pt idx="1675">
                  <c:v>-1.85328068465667E-3</c:v>
                </c:pt>
                <c:pt idx="1676">
                  <c:v>-1.8542142888706499E-3</c:v>
                </c:pt>
                <c:pt idx="1677">
                  <c:v>-1.8551238677160799E-3</c:v>
                </c:pt>
                <c:pt idx="1678">
                  <c:v>-1.8560092299632E-3</c:v>
                </c:pt>
                <c:pt idx="1679">
                  <c:v>-1.8568702101430801E-3</c:v>
                </c:pt>
                <c:pt idx="1680">
                  <c:v>-1.85770669606795E-3</c:v>
                </c:pt>
                <c:pt idx="1681">
                  <c:v>-1.8585186647354999E-3</c:v>
                </c:pt>
                <c:pt idx="1682">
                  <c:v>-1.8593062142222799E-3</c:v>
                </c:pt>
                <c:pt idx="1683">
                  <c:v>-1.8600695834198699E-3</c:v>
                </c:pt>
                <c:pt idx="1684">
                  <c:v>-1.8608091577524901E-3</c:v>
                </c:pt>
                <c:pt idx="1685">
                  <c:v>-1.8615254633822401E-3</c:v>
                </c:pt>
                <c:pt idx="1686">
                  <c:v>-1.8622191542065E-3</c:v>
                </c:pt>
                <c:pt idx="1687">
                  <c:v>-1.8628909954058E-3</c:v>
                </c:pt>
                <c:pt idx="1688">
                  <c:v>-1.8635418463995601E-3</c:v>
                </c:pt>
                <c:pt idx="1689">
                  <c:v>-1.8641726451375201E-3</c:v>
                </c:pt>
                <c:pt idx="1690">
                  <c:v>-1.86478439517436E-3</c:v>
                </c:pt>
                <c:pt idx="1691">
                  <c:v>-1.8653781559019799E-3</c:v>
                </c:pt>
                <c:pt idx="1692">
                  <c:v>-1.86595503504062E-3</c:v>
                </c:pt>
                <c:pt idx="1693">
                  <c:v>-1.8665161810646001E-3</c:v>
                </c:pt>
                <c:pt idx="1694">
                  <c:v>-1.8670627730695199E-3</c:v>
                </c:pt>
                <c:pt idx="1695">
                  <c:v>-1.8675960065092801E-3</c:v>
                </c:pt>
                <c:pt idx="1696">
                  <c:v>-1.8681170751819801E-3</c:v>
                </c:pt>
                <c:pt idx="1697">
                  <c:v>-1.86862715120209E-3</c:v>
                </c:pt>
                <c:pt idx="1698">
                  <c:v>-1.86912736524568E-3</c:v>
                </c:pt>
                <c:pt idx="1699">
                  <c:v>-1.8696187887044999E-3</c:v>
                </c:pt>
                <c:pt idx="1700">
                  <c:v>-1.8701024187238601E-3</c:v>
                </c:pt>
                <c:pt idx="1701">
                  <c:v>-1.870579166449E-3</c:v>
                </c:pt>
                <c:pt idx="1702">
                  <c:v>-1.8710498486833301E-3</c:v>
                </c:pt>
                <c:pt idx="1703">
                  <c:v>-1.8715151827448501E-3</c:v>
                </c:pt>
                <c:pt idx="1704">
                  <c:v>-1.87197578392515E-3</c:v>
                </c:pt>
                <c:pt idx="1705">
                  <c:v>-1.87243216433767E-3</c:v>
                </c:pt>
                <c:pt idx="1706">
                  <c:v>-1.8728847320433799E-3</c:v>
                </c:pt>
                <c:pt idx="1707">
                  <c:v>-1.87333378992346E-3</c:v>
                </c:pt>
                <c:pt idx="1708">
                  <c:v>-1.8737795350610899E-3</c:v>
                </c:pt>
                <c:pt idx="1709">
                  <c:v>-1.8742220601871201E-3</c:v>
                </c:pt>
                <c:pt idx="1710">
                  <c:v>-1.8746613588274E-3</c:v>
                </c:pt>
                <c:pt idx="1711">
                  <c:v>-1.8750973345610599E-3</c:v>
                </c:pt>
                <c:pt idx="1712">
                  <c:v>-1.8755298133778799E-3</c:v>
                </c:pt>
                <c:pt idx="1713">
                  <c:v>-1.8759585570167999E-3</c:v>
                </c:pt>
                <c:pt idx="1714">
                  <c:v>-1.8763832755067499E-3</c:v>
                </c:pt>
                <c:pt idx="1715">
                  <c:v>-1.8768036382954599E-3</c:v>
                </c:pt>
                <c:pt idx="1716">
                  <c:v>-1.87721928497014E-3</c:v>
                </c:pt>
                <c:pt idx="1717">
                  <c:v>-1.8776298371969899E-3</c:v>
                </c:pt>
                <c:pt idx="1718">
                  <c:v>-1.8780349131187601E-3</c:v>
                </c:pt>
                <c:pt idx="1719">
                  <c:v>-1.8784341439185301E-3</c:v>
                </c:pt>
                <c:pt idx="1720">
                  <c:v>-1.8788271909780301E-3</c:v>
                </c:pt>
                <c:pt idx="1721">
                  <c:v>-1.87921376150146E-3</c:v>
                </c:pt>
                <c:pt idx="1722">
                  <c:v>-1.87959362135498E-3</c:v>
                </c:pt>
                <c:pt idx="1723">
                  <c:v>-1.8799666051396199E-3</c:v>
                </c:pt>
                <c:pt idx="1724">
                  <c:v>-1.8803326246300499E-3</c:v>
                </c:pt>
                <c:pt idx="1725">
                  <c:v>-1.88069167661381E-3</c:v>
                </c:pt>
                <c:pt idx="1726">
                  <c:v>-1.88104385051201E-3</c:v>
                </c:pt>
                <c:pt idx="1727">
                  <c:v>-1.8813893352390601E-3</c:v>
                </c:pt>
                <c:pt idx="1728">
                  <c:v>-1.8817284245383501E-3</c:v>
                </c:pt>
                <c:pt idx="1729">
                  <c:v>-1.88206152002623E-3</c:v>
                </c:pt>
                <c:pt idx="1730">
                  <c:v>-1.8823891314800601E-3</c:v>
                </c:pt>
                <c:pt idx="1731">
                  <c:v>-1.8827118739544999E-3</c:v>
                </c:pt>
                <c:pt idx="1732">
                  <c:v>-1.88303046171642E-3</c:v>
                </c:pt>
                <c:pt idx="1733">
                  <c:v>-1.8833456994350401E-3</c:v>
                </c:pt>
                <c:pt idx="1734">
                  <c:v>-1.8836584717463001E-3</c:v>
                </c:pt>
                <c:pt idx="1735">
                  <c:v>-1.8839697323974999E-3</c:v>
                </c:pt>
                <c:pt idx="1736">
                  <c:v>-1.88428049387868E-3</c:v>
                </c:pt>
                <c:pt idx="1737">
                  <c:v>-1.8845918174997501E-3</c:v>
                </c:pt>
                <c:pt idx="1738">
                  <c:v>-1.88490480317287E-3</c:v>
                </c:pt>
                <c:pt idx="1739">
                  <c:v>-1.88522057794499E-3</c:v>
                </c:pt>
                <c:pt idx="1740">
                  <c:v>-1.88554028347775E-3</c:v>
                </c:pt>
                <c:pt idx="1741">
                  <c:v>-1.8858650645033699E-3</c:v>
                </c:pt>
                <c:pt idx="1742">
                  <c:v>-1.88619606189977E-3</c:v>
                </c:pt>
                <c:pt idx="1743">
                  <c:v>-1.88653441337178E-3</c:v>
                </c:pt>
                <c:pt idx="1744">
                  <c:v>-1.8868812616132E-3</c:v>
                </c:pt>
                <c:pt idx="1745">
                  <c:v>-1.88723776525976E-3</c:v>
                </c:pt>
                <c:pt idx="1746">
                  <c:v>-1.8876051050985901E-3</c:v>
                </c:pt>
                <c:pt idx="1747">
                  <c:v>-1.88798447869963E-3</c:v>
                </c:pt>
                <c:pt idx="1748">
                  <c:v>-1.88837708122943E-3</c:v>
                </c:pt>
                <c:pt idx="1749">
                  <c:v>-1.88878407593755E-3</c:v>
                </c:pt>
                <c:pt idx="1750">
                  <c:v>-1.8892065619513299E-3</c:v>
                </c:pt>
                <c:pt idx="1751">
                  <c:v>-1.8896455473166099E-3</c:v>
                </c:pt>
                <c:pt idx="1752">
                  <c:v>-1.89010193239805E-3</c:v>
                </c:pt>
                <c:pt idx="1753">
                  <c:v>-1.89057650435311E-3</c:v>
                </c:pt>
                <c:pt idx="1754">
                  <c:v>-1.89106993996129E-3</c:v>
                </c:pt>
                <c:pt idx="1755">
                  <c:v>-1.8915828124184699E-3</c:v>
                </c:pt>
                <c:pt idx="1756">
                  <c:v>-1.89211559811108E-3</c:v>
                </c:pt>
                <c:pt idx="1757">
                  <c:v>-1.8926686806591199E-3</c:v>
                </c:pt>
                <c:pt idx="1758">
                  <c:v>-1.8932423511841001E-3</c:v>
                </c:pt>
                <c:pt idx="1759">
                  <c:v>-1.8938368049812499E-3</c:v>
                </c:pt>
                <c:pt idx="1760">
                  <c:v>-1.89445213583628E-3</c:v>
                </c:pt>
                <c:pt idx="1761">
                  <c:v>-1.89508832976255E-3</c:v>
                </c:pt>
                <c:pt idx="1762">
                  <c:v>-1.89574526022367E-3</c:v>
                </c:pt>
                <c:pt idx="1763">
                  <c:v>-1.89642268644732E-3</c:v>
                </c:pt>
                <c:pt idx="1764">
                  <c:v>-1.89712025562724E-3</c:v>
                </c:pt>
                <c:pt idx="1765">
                  <c:v>-1.89783750859834E-3</c:v>
                </c:pt>
                <c:pt idx="1766">
                  <c:v>-1.8985738877889101E-3</c:v>
                </c:pt>
                <c:pt idx="1767">
                  <c:v>-1.89932874587226E-3</c:v>
                </c:pt>
                <c:pt idx="1768">
                  <c:v>-1.90010135393492E-3</c:v>
                </c:pt>
                <c:pt idx="1769">
                  <c:v>-1.90089090850924E-3</c:v>
                </c:pt>
                <c:pt idx="1770">
                  <c:v>-1.90169653751834E-3</c:v>
                </c:pt>
                <c:pt idx="1771">
                  <c:v>-1.9025173055048101E-3</c:v>
                </c:pt>
                <c:pt idx="1772">
                  <c:v>-1.9033522188159301E-3</c:v>
                </c:pt>
                <c:pt idx="1773">
                  <c:v>-1.9042002313882399E-3</c:v>
                </c:pt>
                <c:pt idx="1774">
                  <c:v>-1.90506025176843E-3</c:v>
                </c:pt>
                <c:pt idx="1775">
                  <c:v>-1.9059311516214099E-3</c:v>
                </c:pt>
                <c:pt idx="1776">
                  <c:v>-1.9068117755662399E-3</c:v>
                </c:pt>
                <c:pt idx="1777">
                  <c:v>-1.9077009515579501E-3</c:v>
                </c:pt>
                <c:pt idx="1778">
                  <c:v>-1.9085975008237999E-3</c:v>
                </c:pt>
                <c:pt idx="1779">
                  <c:v>-1.90950024644048E-3</c:v>
                </c:pt>
                <c:pt idx="1780">
                  <c:v>-1.91040802031963E-3</c:v>
                </c:pt>
                <c:pt idx="1781">
                  <c:v>-1.9113196690042E-3</c:v>
                </c:pt>
                <c:pt idx="1782">
                  <c:v>-1.91223405918436E-3</c:v>
                </c:pt>
                <c:pt idx="1783">
                  <c:v>-1.9131500836218999E-3</c:v>
                </c:pt>
                <c:pt idx="1784">
                  <c:v>-1.91406666765171E-3</c:v>
                </c:pt>
                <c:pt idx="1785">
                  <c:v>-1.9149827756627801E-3</c:v>
                </c:pt>
                <c:pt idx="1786">
                  <c:v>-1.9158974167315E-3</c:v>
                </c:pt>
                <c:pt idx="1787">
                  <c:v>-1.9168096487602699E-3</c:v>
                </c:pt>
                <c:pt idx="1788">
                  <c:v>-1.9177185812361899E-3</c:v>
                </c:pt>
                <c:pt idx="1789">
                  <c:v>-1.9186233773002301E-3</c:v>
                </c:pt>
                <c:pt idx="1790">
                  <c:v>-1.91952325611975E-3</c:v>
                </c:pt>
                <c:pt idx="1791">
                  <c:v>-1.9204174961355001E-3</c:v>
                </c:pt>
                <c:pt idx="1792">
                  <c:v>-1.92130543918197E-3</c:v>
                </c:pt>
                <c:pt idx="1793">
                  <c:v>-1.9221864948696899E-3</c:v>
                </c:pt>
                <c:pt idx="1794">
                  <c:v>-1.9230601446016599E-3</c:v>
                </c:pt>
                <c:pt idx="1795">
                  <c:v>-1.9239259448383501E-3</c:v>
                </c:pt>
                <c:pt idx="1796">
                  <c:v>-1.92478352976776E-3</c:v>
                </c:pt>
                <c:pt idx="1797">
                  <c:v>-1.92563261376329E-3</c:v>
                </c:pt>
                <c:pt idx="1798">
                  <c:v>-1.9264729941106801E-3</c:v>
                </c:pt>
                <c:pt idx="1799">
                  <c:v>-1.92730455420488E-3</c:v>
                </c:pt>
                <c:pt idx="1800">
                  <c:v>-1.9281272671833199E-3</c:v>
                </c:pt>
                <c:pt idx="1801">
                  <c:v>-1.9289411995506401E-3</c:v>
                </c:pt>
                <c:pt idx="1802">
                  <c:v>-1.9297465141417699E-3</c:v>
                </c:pt>
                <c:pt idx="1803">
                  <c:v>-1.9305434715579299E-3</c:v>
                </c:pt>
                <c:pt idx="1804">
                  <c:v>-1.93133242940289E-3</c:v>
                </c:pt>
                <c:pt idx="1805">
                  <c:v>-1.9321138389560299E-3</c:v>
                </c:pt>
                <c:pt idx="1806">
                  <c:v>-1.9328882395073499E-3</c:v>
                </c:pt>
                <c:pt idx="1807">
                  <c:v>-1.9336562508855599E-3</c:v>
                </c:pt>
                <c:pt idx="1808">
                  <c:v>-1.9344185647763E-3</c:v>
                </c:pt>
                <c:pt idx="1809">
                  <c:v>-1.9351759348957499E-3</c:v>
                </c:pt>
                <c:pt idx="1810">
                  <c:v>-1.9359291655365401E-3</c:v>
                </c:pt>
                <c:pt idx="1811">
                  <c:v>-1.9366790976994199E-3</c:v>
                </c:pt>
                <c:pt idx="1812">
                  <c:v>-1.93742659275413E-3</c:v>
                </c:pt>
                <c:pt idx="1813">
                  <c:v>-1.9381725150125499E-3</c:v>
                </c:pt>
                <c:pt idx="1814">
                  <c:v>-1.93891771628318E-3</c:v>
                </c:pt>
                <c:pt idx="1815">
                  <c:v>-1.93966302597954E-3</c:v>
                </c:pt>
                <c:pt idx="1816">
                  <c:v>-1.9404092492086599E-3</c:v>
                </c:pt>
                <c:pt idx="1817">
                  <c:v>-1.94115717242212E-3</c:v>
                </c:pt>
                <c:pt idx="1818">
                  <c:v>-1.94190757321649E-3</c:v>
                </c:pt>
                <c:pt idx="1819">
                  <c:v>-1.94266122899623E-3</c:v>
                </c:pt>
                <c:pt idx="1820">
                  <c:v>-1.9434189196772401E-3</c:v>
                </c:pt>
                <c:pt idx="1821">
                  <c:v>-1.9441814219099999E-3</c:v>
                </c:pt>
                <c:pt idx="1822">
                  <c:v>-1.9449494955453E-3</c:v>
                </c:pt>
                <c:pt idx="1823">
                  <c:v>-1.9457238655561601E-3</c:v>
                </c:pt>
                <c:pt idx="1824">
                  <c:v>-1.9465052037459601E-3</c:v>
                </c:pt>
                <c:pt idx="1825">
                  <c:v>-1.94729411395165E-3</c:v>
                </c:pt>
                <c:pt idx="1826">
                  <c:v>-1.9480911229513599E-3</c:v>
                </c:pt>
                <c:pt idx="1827">
                  <c:v>-1.94889667740074E-3</c:v>
                </c:pt>
                <c:pt idx="1828">
                  <c:v>-1.9497111457330799E-3</c:v>
                </c:pt>
                <c:pt idx="1829">
                  <c:v>-1.9505348230564299E-3</c:v>
                </c:pt>
                <c:pt idx="1830">
                  <c:v>-1.95136793695712E-3</c:v>
                </c:pt>
                <c:pt idx="1831">
                  <c:v>-1.95221065239647E-3</c:v>
                </c:pt>
                <c:pt idx="1832">
                  <c:v>-1.95306307468476E-3</c:v>
                </c:pt>
                <c:pt idx="1833">
                  <c:v>-1.9539252503593301E-3</c:v>
                </c:pt>
                <c:pt idx="1834">
                  <c:v>-1.95479716669589E-3</c:v>
                </c:pt>
                <c:pt idx="1835">
                  <c:v>-1.9556787510208698E-3</c:v>
                </c:pt>
                <c:pt idx="1836">
                  <c:v>-1.9565698710905699E-3</c:v>
                </c:pt>
                <c:pt idx="1837">
                  <c:v>-1.9574703373321299E-3</c:v>
                </c:pt>
                <c:pt idx="1838">
                  <c:v>-1.9583799071710701E-3</c:v>
                </c:pt>
                <c:pt idx="1839">
                  <c:v>-1.9592982909920698E-3</c:v>
                </c:pt>
                <c:pt idx="1840">
                  <c:v>-1.9602251589459999E-3</c:v>
                </c:pt>
                <c:pt idx="1841">
                  <c:v>-1.96116014763318E-3</c:v>
                </c:pt>
                <c:pt idx="1842">
                  <c:v>-1.9621028658878899E-3</c:v>
                </c:pt>
                <c:pt idx="1843">
                  <c:v>-1.96305289912432E-3</c:v>
                </c:pt>
                <c:pt idx="1844">
                  <c:v>-1.9640098121608599E-3</c:v>
                </c:pt>
                <c:pt idx="1845">
                  <c:v>-1.9649731507627101E-3</c:v>
                </c:pt>
                <c:pt idx="1846">
                  <c:v>-1.9659424424818602E-3</c:v>
                </c:pt>
                <c:pt idx="1847">
                  <c:v>-1.9669171973661801E-3</c:v>
                </c:pt>
                <c:pt idx="1848">
                  <c:v>-1.9678969089695401E-3</c:v>
                </c:pt>
                <c:pt idx="1849">
                  <c:v>-1.9688810556470798E-3</c:v>
                </c:pt>
                <c:pt idx="1850">
                  <c:v>-1.9698691018022701E-3</c:v>
                </c:pt>
                <c:pt idx="1851">
                  <c:v>-1.9708604985144802E-3</c:v>
                </c:pt>
                <c:pt idx="1852">
                  <c:v>-1.9718546831742501E-3</c:v>
                </c:pt>
                <c:pt idx="1853">
                  <c:v>-1.9728510780534E-3</c:v>
                </c:pt>
                <c:pt idx="1854">
                  <c:v>-1.97384908818324E-3</c:v>
                </c:pt>
                <c:pt idx="1855">
                  <c:v>-1.9748480990252502E-3</c:v>
                </c:pt>
                <c:pt idx="1856">
                  <c:v>-1.9758474743525501E-3</c:v>
                </c:pt>
                <c:pt idx="1857">
                  <c:v>-1.97684655436108E-3</c:v>
                </c:pt>
                <c:pt idx="1858">
                  <c:v>-1.9778446537695301E-3</c:v>
                </c:pt>
                <c:pt idx="1859">
                  <c:v>-1.9788410595102E-3</c:v>
                </c:pt>
                <c:pt idx="1860">
                  <c:v>-1.97983502786358E-3</c:v>
                </c:pt>
                <c:pt idx="1861">
                  <c:v>-1.9808257811803798E-3</c:v>
                </c:pt>
                <c:pt idx="1862">
                  <c:v>-1.9818125046895201E-3</c:v>
                </c:pt>
                <c:pt idx="1863">
                  <c:v>-1.9827943438988599E-3</c:v>
                </c:pt>
                <c:pt idx="1864">
                  <c:v>-1.9837704029848999E-3</c:v>
                </c:pt>
                <c:pt idx="1865">
                  <c:v>-1.98473974422891E-3</c:v>
                </c:pt>
                <c:pt idx="1866">
                  <c:v>-1.98570138840323E-3</c:v>
                </c:pt>
                <c:pt idx="1867">
                  <c:v>-1.9866543159110998E-3</c:v>
                </c:pt>
                <c:pt idx="1868">
                  <c:v>-1.9875974686733499E-3</c:v>
                </c:pt>
                <c:pt idx="1869">
                  <c:v>-1.9885297529097599E-3</c:v>
                </c:pt>
                <c:pt idx="1870">
                  <c:v>-1.9894500432151999E-3</c:v>
                </c:pt>
                <c:pt idx="1871">
                  <c:v>-1.9903571883522499E-3</c:v>
                </c:pt>
                <c:pt idx="1872">
                  <c:v>-1.9912500191554901E-3</c:v>
                </c:pt>
                <c:pt idx="1873">
                  <c:v>-1.99212735863293E-3</c:v>
                </c:pt>
                <c:pt idx="1874">
                  <c:v>-1.9929880340455799E-3</c:v>
                </c:pt>
                <c:pt idx="1875">
                  <c:v>-1.99383089034097E-3</c:v>
                </c:pt>
                <c:pt idx="1876">
                  <c:v>-1.9946548041766899E-3</c:v>
                </c:pt>
                <c:pt idx="1877">
                  <c:v>-1.9954586977605402E-3</c:v>
                </c:pt>
                <c:pt idx="1878">
                  <c:v>-1.9962415520449199E-3</c:v>
                </c:pt>
                <c:pt idx="1879">
                  <c:v>-1.9970024190387198E-3</c:v>
                </c:pt>
                <c:pt idx="1880">
                  <c:v>-1.9977404331260299E-3</c:v>
                </c:pt>
                <c:pt idx="1881">
                  <c:v>-1.9984548209402201E-3</c:v>
                </c:pt>
                <c:pt idx="1882">
                  <c:v>-1.9991449088811899E-3</c:v>
                </c:pt>
                <c:pt idx="1883">
                  <c:v>-1.9998101269441001E-3</c:v>
                </c:pt>
                <c:pt idx="1884">
                  <c:v>-2.0004500078304602E-3</c:v>
                </c:pt>
                <c:pt idx="1885">
                  <c:v>-2.00106418130823E-3</c:v>
                </c:pt>
                <c:pt idx="1886">
                  <c:v>-2.0016523654103799E-3</c:v>
                </c:pt>
                <c:pt idx="1887">
                  <c:v>-2.0022143573797399E-3</c:v>
                </c:pt>
                <c:pt idx="1888">
                  <c:v>-2.0027500277336602E-3</c:v>
                </c:pt>
                <c:pt idx="1889">
                  <c:v>-2.0032593198525601E-3</c:v>
                </c:pt>
                <c:pt idx="1890">
                  <c:v>-2.0037422555869099E-3</c:v>
                </c:pt>
                <c:pt idx="1891">
                  <c:v>-2.00419894511285E-3</c:v>
                </c:pt>
                <c:pt idx="1892">
                  <c:v>-2.0046295977785601E-3</c:v>
                </c:pt>
                <c:pt idx="1893">
                  <c:v>-2.00503453031686E-3</c:v>
                </c:pt>
                <c:pt idx="1894">
                  <c:v>-2.00541416977506E-3</c:v>
                </c:pt>
                <c:pt idx="1895">
                  <c:v>-2.0057690501205901E-3</c:v>
                </c:pt>
                <c:pt idx="1896">
                  <c:v>-2.0060998032604702E-3</c:v>
                </c:pt>
                <c:pt idx="1897">
                  <c:v>-2.0064071463919398E-3</c:v>
                </c:pt>
                <c:pt idx="1898">
                  <c:v>-2.0066918681272898E-3</c:v>
                </c:pt>
                <c:pt idx="1899">
                  <c:v>-2.0069548155288502E-3</c:v>
                </c:pt>
                <c:pt idx="1900">
                  <c:v>-2.0071968834826002E-3</c:v>
                </c:pt>
                <c:pt idx="1901">
                  <c:v>-2.0074190068134598E-3</c:v>
                </c:pt>
                <c:pt idx="1902">
                  <c:v>-2.0076221546920701E-3</c:v>
                </c:pt>
                <c:pt idx="1903">
                  <c:v>-2.0078073262169999E-3</c:v>
                </c:pt>
                <c:pt idx="1904">
                  <c:v>-2.00797554591151E-3</c:v>
                </c:pt>
                <c:pt idx="1905">
                  <c:v>-2.0081278580498601E-3</c:v>
                </c:pt>
                <c:pt idx="1906">
                  <c:v>-2.0082653193129701E-3</c:v>
                </c:pt>
                <c:pt idx="1907">
                  <c:v>-2.0083889898575499E-3</c:v>
                </c:pt>
                <c:pt idx="1908">
                  <c:v>-2.0084999234604999E-3</c:v>
                </c:pt>
                <c:pt idx="1909">
                  <c:v>-2.0085991576175299E-3</c:v>
                </c:pt>
                <c:pt idx="1910">
                  <c:v>-2.0086877045019302E-3</c:v>
                </c:pt>
                <c:pt idx="1911">
                  <c:v>-2.0087665433777598E-3</c:v>
                </c:pt>
                <c:pt idx="1912">
                  <c:v>-2.00883661473169E-3</c:v>
                </c:pt>
                <c:pt idx="1913">
                  <c:v>-2.0088988159613999E-3</c:v>
                </c:pt>
                <c:pt idx="1914">
                  <c:v>-2.0089539982372502E-3</c:v>
                </c:pt>
                <c:pt idx="1915">
                  <c:v>-2.0090029640047499E-3</c:v>
                </c:pt>
                <c:pt idx="1916">
                  <c:v>-2.0090464647325099E-3</c:v>
                </c:pt>
                <c:pt idx="1917">
                  <c:v>-2.0090851986972599E-3</c:v>
                </c:pt>
                <c:pt idx="1918">
                  <c:v>-2.0091198089373001E-3</c:v>
                </c:pt>
                <c:pt idx="1919">
                  <c:v>-2.00915088168297E-3</c:v>
                </c:pt>
                <c:pt idx="1920">
                  <c:v>-2.0091789456851698E-3</c:v>
                </c:pt>
                <c:pt idx="1921">
                  <c:v>-2.0092044726957E-3</c:v>
                </c:pt>
                <c:pt idx="1922">
                  <c:v>-2.0092278791642602E-3</c:v>
                </c:pt>
                <c:pt idx="1923">
                  <c:v>-2.0092495289406099E-3</c:v>
                </c:pt>
                <c:pt idx="1924">
                  <c:v>-2.0092697367117998E-3</c:v>
                </c:pt>
                <c:pt idx="1925">
                  <c:v>-2.0092887719115301E-3</c:v>
                </c:pt>
                <c:pt idx="1926">
                  <c:v>-2.00930686304491E-3</c:v>
                </c:pt>
                <c:pt idx="1927">
                  <c:v>-2.0093242024677299E-3</c:v>
                </c:pt>
                <c:pt idx="1928">
                  <c:v>-2.00934095173855E-3</c:v>
                </c:pt>
                <c:pt idx="1929">
                  <c:v>-2.0093572475020699E-3</c:v>
                </c:pt>
                <c:pt idx="1930">
                  <c:v>-2.0093732077258899E-3</c:v>
                </c:pt>
                <c:pt idx="1931">
                  <c:v>-2.0093889379157598E-3</c:v>
                </c:pt>
                <c:pt idx="1932">
                  <c:v>-2.0094045369507701E-3</c:v>
                </c:pt>
                <c:pt idx="1933">
                  <c:v>-2.0094201022306702E-3</c:v>
                </c:pt>
                <c:pt idx="1934">
                  <c:v>-2.0094357340346299E-3</c:v>
                </c:pt>
                <c:pt idx="1935">
                  <c:v>-2.0094515390754399E-3</c:v>
                </c:pt>
                <c:pt idx="1936">
                  <c:v>-2.0094676333189498E-3</c:v>
                </c:pt>
                <c:pt idx="1937">
                  <c:v>-2.0094841440410701E-3</c:v>
                </c:pt>
                <c:pt idx="1938">
                  <c:v>-2.0095012110488701E-3</c:v>
                </c:pt>
                <c:pt idx="1939">
                  <c:v>-2.0095189868877001E-3</c:v>
                </c:pt>
                <c:pt idx="1940">
                  <c:v>-2.0095376359316E-3</c:v>
                </c:pt>
                <c:pt idx="1941">
                  <c:v>-2.0095573323400898E-3</c:v>
                </c:pt>
                <c:pt idx="1942">
                  <c:v>-2.0095782571135901E-3</c:v>
                </c:pt>
                <c:pt idx="1943">
                  <c:v>-2.0096005946474101E-3</c:v>
                </c:pt>
                <c:pt idx="1944">
                  <c:v>-2.0096245293682699E-3</c:v>
                </c:pt>
                <c:pt idx="1945">
                  <c:v>-2.0096502429987999E-3</c:v>
                </c:pt>
                <c:pt idx="1946">
                  <c:v>-2.0096779129024499E-3</c:v>
                </c:pt>
                <c:pt idx="1947">
                  <c:v>-2.0097077116848E-3</c:v>
                </c:pt>
                <c:pt idx="1948">
                  <c:v>-2.0097398080497699E-3</c:v>
                </c:pt>
                <c:pt idx="1949">
                  <c:v>-2.0097743687485202E-3</c:v>
                </c:pt>
                <c:pt idx="1950">
                  <c:v>-2.0098115615255598E-3</c:v>
                </c:pt>
                <c:pt idx="1951">
                  <c:v>-2.0098515590048199E-3</c:v>
                </c:pt>
                <c:pt idx="1952">
                  <c:v>-2.00989454349373E-3</c:v>
                </c:pt>
                <c:pt idx="1953">
                  <c:v>-2.0099407124047298E-3</c:v>
                </c:pt>
                <c:pt idx="1954">
                  <c:v>-2.00999028357824E-3</c:v>
                </c:pt>
                <c:pt idx="1955">
                  <c:v>-2.01004349924995E-3</c:v>
                </c:pt>
                <c:pt idx="1956">
                  <c:v>-2.0101006272224302E-3</c:v>
                </c:pt>
                <c:pt idx="1957">
                  <c:v>-2.0101619580598301E-3</c:v>
                </c:pt>
                <c:pt idx="1958">
                  <c:v>-2.0102277980372598E-3</c:v>
                </c:pt>
                <c:pt idx="1959">
                  <c:v>-2.0102984587165198E-3</c:v>
                </c:pt>
                <c:pt idx="1960">
                  <c:v>-2.0103742451091102E-3</c:v>
                </c:pt>
                <c:pt idx="1961">
                  <c:v>-2.01045544481652E-3</c:v>
                </c:pt>
                <c:pt idx="1962">
                  <c:v>-2.0105423202701899E-3</c:v>
                </c:pt>
                <c:pt idx="1963">
                  <c:v>-2.0106351051726902E-3</c:v>
                </c:pt>
                <c:pt idx="1964">
                  <c:v>-2.0107340050063501E-3</c:v>
                </c:pt>
                <c:pt idx="1965">
                  <c:v>-2.01083920031406E-3</c:v>
                </c:pt>
                <c:pt idx="1966">
                  <c:v>-2.0109508508812002E-3</c:v>
                </c:pt>
                <c:pt idx="1967">
                  <c:v>-2.0110690989155202E-3</c:v>
                </c:pt>
                <c:pt idx="1968">
                  <c:v>-2.01119406990609E-3</c:v>
                </c:pt>
                <c:pt idx="1969">
                  <c:v>-2.0113258706298898E-3</c:v>
                </c:pt>
                <c:pt idx="1970">
                  <c:v>-2.0114645846572399E-3</c:v>
                </c:pt>
                <c:pt idx="1971">
                  <c:v>-2.0116102662866399E-3</c:v>
                </c:pt>
                <c:pt idx="1972">
                  <c:v>-2.0117629341522099E-3</c:v>
                </c:pt>
                <c:pt idx="1973">
                  <c:v>-2.0119225656104601E-3</c:v>
                </c:pt>
                <c:pt idx="1974">
                  <c:v>-2.0120890926704502E-3</c:v>
                </c:pt>
                <c:pt idx="1975">
                  <c:v>-2.0122623996671699E-3</c:v>
                </c:pt>
                <c:pt idx="1976">
                  <c:v>-2.0124423224219799E-3</c:v>
                </c:pt>
                <c:pt idx="1977">
                  <c:v>-2.0126286482644298E-3</c:v>
                </c:pt>
                <c:pt idx="1978">
                  <c:v>-2.0128211162407802E-3</c:v>
                </c:pt>
                <c:pt idx="1979">
                  <c:v>-2.0130194169328901E-3</c:v>
                </c:pt>
                <c:pt idx="1980">
                  <c:v>-2.0132231916443E-3</c:v>
                </c:pt>
                <c:pt idx="1981">
                  <c:v>-2.0134320310036501E-3</c:v>
                </c:pt>
                <c:pt idx="1982">
                  <c:v>-2.0136454733447298E-3</c:v>
                </c:pt>
                <c:pt idx="1983">
                  <c:v>-2.0138630033193598E-3</c:v>
                </c:pt>
                <c:pt idx="1984">
                  <c:v>-2.0140840512171401E-3</c:v>
                </c:pt>
                <c:pt idx="1985">
                  <c:v>-2.01430799327222E-3</c:v>
                </c:pt>
                <c:pt idx="1986">
                  <c:v>-2.0145341530518001E-3</c:v>
                </c:pt>
                <c:pt idx="1987">
                  <c:v>-2.0147618037617602E-3</c:v>
                </c:pt>
                <c:pt idx="1988">
                  <c:v>-2.0149901712056698E-3</c:v>
                </c:pt>
                <c:pt idx="1989">
                  <c:v>-2.01521843707376E-3</c:v>
                </c:pt>
                <c:pt idx="1990">
                  <c:v>-2.0154457423723101E-3</c:v>
                </c:pt>
                <c:pt idx="1991">
                  <c:v>-2.0156711909172301E-3</c:v>
                </c:pt>
                <c:pt idx="1992">
                  <c:v>-2.0158938529949199E-3</c:v>
                </c:pt>
                <c:pt idx="1993">
                  <c:v>-2.0161127693191002E-3</c:v>
                </c:pt>
                <c:pt idx="1994">
                  <c:v>-2.0163269554244502E-3</c:v>
                </c:pt>
                <c:pt idx="1995">
                  <c:v>-2.0165354065140402E-3</c:v>
                </c:pt>
                <c:pt idx="1996">
                  <c:v>-2.0167371027310899E-3</c:v>
                </c:pt>
                <c:pt idx="1997">
                  <c:v>-2.0169310147560601E-3</c:v>
                </c:pt>
                <c:pt idx="1998">
                  <c:v>-2.0171161097051402E-3</c:v>
                </c:pt>
                <c:pt idx="1999">
                  <c:v>-2.0172913573385299E-3</c:v>
                </c:pt>
                <c:pt idx="2000">
                  <c:v>-2.01745573668051E-3</c:v>
                </c:pt>
                <c:pt idx="2001">
                  <c:v>-2.01760824311024E-3</c:v>
                </c:pt>
                <c:pt idx="2002">
                  <c:v>-2.0177478959502201E-3</c:v>
                </c:pt>
                <c:pt idx="2003">
                  <c:v>-2.01787374644103E-3</c:v>
                </c:pt>
                <c:pt idx="2004">
                  <c:v>-2.0179848859404798E-3</c:v>
                </c:pt>
                <c:pt idx="2005">
                  <c:v>-2.01808045411231E-3</c:v>
                </c:pt>
                <c:pt idx="2006">
                  <c:v>-2.0181596469208301E-3</c:v>
                </c:pt>
                <c:pt idx="2007">
                  <c:v>-2.01822172424949E-3</c:v>
                </c:pt>
                <c:pt idx="2008">
                  <c:v>-2.0182660170239902E-3</c:v>
                </c:pt>
                <c:pt idx="2009">
                  <c:v>-2.0182919336636101E-3</c:v>
                </c:pt>
                <c:pt idx="2010">
                  <c:v>-2.0182989656604301E-3</c:v>
                </c:pt>
                <c:pt idx="2011">
                  <c:v>-2.0182866919733001E-3</c:v>
                </c:pt>
                <c:pt idx="2012">
                  <c:v>-2.0182547819120799E-3</c:v>
                </c:pt>
                <c:pt idx="2013">
                  <c:v>-2.0182029961758399E-3</c:v>
                </c:pt>
                <c:pt idx="2014">
                  <c:v>-2.0181311858606201E-3</c:v>
                </c:pt>
                <c:pt idx="2015">
                  <c:v>-2.0180392894075701E-3</c:v>
                </c:pt>
                <c:pt idx="2016">
                  <c:v>-2.01792732771629E-3</c:v>
                </c:pt>
                <c:pt idx="2017">
                  <c:v>-2.0177953977941602E-3</c:v>
                </c:pt>
                <c:pt idx="2018">
                  <c:v>-2.0176436654448298E-3</c:v>
                </c:pt>
                <c:pt idx="2019">
                  <c:v>-2.0174723574672201E-3</c:v>
                </c:pt>
                <c:pt idx="2020">
                  <c:v>-2.01728175382532E-3</c:v>
                </c:pt>
                <c:pt idx="2021">
                  <c:v>-2.0170721801799898E-3</c:v>
                </c:pt>
                <c:pt idx="2022">
                  <c:v>-2.0168440012364101E-3</c:v>
                </c:pt>
                <c:pt idx="2023">
                  <c:v>-2.0165976153903001E-3</c:v>
                </c:pt>
                <c:pt idx="2024">
                  <c:v>-2.0163334512073201E-3</c:v>
                </c:pt>
                <c:pt idx="2025">
                  <c:v>-2.0160519660870199E-3</c:v>
                </c:pt>
                <c:pt idx="2026">
                  <c:v>-2.0157536471203598E-3</c:v>
                </c:pt>
                <c:pt idx="2027">
                  <c:v>-2.0154390135631302E-3</c:v>
                </c:pt>
                <c:pt idx="2028">
                  <c:v>-2.0151086198309902E-3</c:v>
                </c:pt>
                <c:pt idx="2029">
                  <c:v>-2.0147630575722401E-3</c:v>
                </c:pt>
                <c:pt idx="2030">
                  <c:v>-2.0144029555094201E-3</c:v>
                </c:pt>
                <c:pt idx="2031">
                  <c:v>-2.0140289762509401E-3</c:v>
                </c:pt>
                <c:pt idx="2032">
                  <c:v>-2.0136418101418998E-3</c:v>
                </c:pt>
                <c:pt idx="2033">
                  <c:v>-2.01324216703693E-3</c:v>
                </c:pt>
                <c:pt idx="2034">
                  <c:v>-2.0128307674877402E-3</c:v>
                </c:pt>
                <c:pt idx="2035">
                  <c:v>-2.01240833492531E-3</c:v>
                </c:pt>
                <c:pt idx="2036">
                  <c:v>-2.0119755901098499E-3</c:v>
                </c:pt>
                <c:pt idx="2037">
                  <c:v>-2.01153324842108E-3</c:v>
                </c:pt>
                <c:pt idx="2038">
                  <c:v>-2.0110820198403498E-3</c:v>
                </c:pt>
                <c:pt idx="2039">
                  <c:v>-2.01062261082367E-3</c:v>
                </c:pt>
                <c:pt idx="2040">
                  <c:v>-2.01015572697079E-3</c:v>
                </c:pt>
                <c:pt idx="2041">
                  <c:v>-2.0096820753749902E-3</c:v>
                </c:pt>
                <c:pt idx="2042">
                  <c:v>-2.0092023658719498E-3</c:v>
                </c:pt>
                <c:pt idx="2043">
                  <c:v>-2.00871731083545E-3</c:v>
                </c:pt>
                <c:pt idx="2044">
                  <c:v>-2.0082276236747299E-3</c:v>
                </c:pt>
                <c:pt idx="2045">
                  <c:v>-2.00773401650834E-3</c:v>
                </c:pt>
                <c:pt idx="2046">
                  <c:v>-2.0072371976728601E-3</c:v>
                </c:pt>
                <c:pt idx="2047">
                  <c:v>-2.0067378696304798E-3</c:v>
                </c:pt>
                <c:pt idx="2048">
                  <c:v>-2.00623672764467E-3</c:v>
                </c:pt>
                <c:pt idx="2049">
                  <c:v>-2.0057344592603601E-3</c:v>
                </c:pt>
                <c:pt idx="2050">
                  <c:v>-2.0052317443844401E-3</c:v>
                </c:pt>
                <c:pt idx="2051">
                  <c:v>-2.0047292555577501E-3</c:v>
                </c:pt>
                <c:pt idx="2052">
                  <c:v>-2.0042276580086102E-3</c:v>
                </c:pt>
                <c:pt idx="2053">
                  <c:v>-2.0037276091394302E-3</c:v>
                </c:pt>
                <c:pt idx="2054">
                  <c:v>-2.0032297573070899E-3</c:v>
                </c:pt>
                <c:pt idx="2055">
                  <c:v>-2.00273473991821E-3</c:v>
                </c:pt>
                <c:pt idx="2056">
                  <c:v>-2.0022431810433E-3</c:v>
                </c:pt>
                <c:pt idx="2057">
                  <c:v>-2.0017556887884E-3</c:v>
                </c:pt>
                <c:pt idx="2058">
                  <c:v>-2.0012728526668799E-3</c:v>
                </c:pt>
                <c:pt idx="2059">
                  <c:v>-2.0007952410857999E-3</c:v>
                </c:pt>
                <c:pt idx="2060">
                  <c:v>-2.0003233989721999E-3</c:v>
                </c:pt>
                <c:pt idx="2061">
                  <c:v>-1.9998578454337901E-3</c:v>
                </c:pt>
                <c:pt idx="2062">
                  <c:v>-1.9993990713401098E-3</c:v>
                </c:pt>
                <c:pt idx="2063">
                  <c:v>-1.9989475366990299E-3</c:v>
                </c:pt>
                <c:pt idx="2064">
                  <c:v>-1.99850366779493E-3</c:v>
                </c:pt>
                <c:pt idx="2065">
                  <c:v>-1.99806785408716E-3</c:v>
                </c:pt>
                <c:pt idx="2066">
                  <c:v>-1.9976404449394002E-3</c:v>
                </c:pt>
                <c:pt idx="2067">
                  <c:v>-1.9972217462260102E-3</c:v>
                </c:pt>
                <c:pt idx="2068">
                  <c:v>-1.9968120168814101E-3</c:v>
                </c:pt>
                <c:pt idx="2069">
                  <c:v>-1.9964114654205801E-3</c:v>
                </c:pt>
                <c:pt idx="2070">
                  <c:v>-1.9960202465067901E-3</c:v>
                </c:pt>
                <c:pt idx="2071">
                  <c:v>-1.9956384576526199E-3</c:v>
                </c:pt>
                <c:pt idx="2072">
                  <c:v>-1.9952661362231299E-3</c:v>
                </c:pt>
                <c:pt idx="2073">
                  <c:v>-1.9949032569156599E-3</c:v>
                </c:pt>
                <c:pt idx="2074">
                  <c:v>-1.9945497299303002E-3</c:v>
                </c:pt>
                <c:pt idx="2075">
                  <c:v>-1.9942053999919499E-3</c:v>
                </c:pt>
                <c:pt idx="2076">
                  <c:v>-1.9938700463751399E-3</c:v>
                </c:pt>
                <c:pt idx="2077">
                  <c:v>-1.9935433840156899E-3</c:v>
                </c:pt>
                <c:pt idx="2078">
                  <c:v>-1.99322506579879E-3</c:v>
                </c:pt>
                <c:pt idx="2079">
                  <c:v>-1.9929146860710001E-3</c:v>
                </c:pt>
                <c:pt idx="2080">
                  <c:v>-1.9926117854376698E-3</c:v>
                </c:pt>
                <c:pt idx="2081">
                  <c:v>-1.9923158568399498E-3</c:v>
                </c:pt>
                <c:pt idx="2082">
                  <c:v>-1.9920263528621202E-3</c:v>
                </c:pt>
                <c:pt idx="2083">
                  <c:v>-1.99174269408271E-3</c:v>
                </c:pt>
                <c:pt idx="2084">
                  <c:v>-1.9914642781922402E-3</c:v>
                </c:pt>
                <c:pt idx="2085">
                  <c:v>-1.9911904894669898E-3</c:v>
                </c:pt>
                <c:pt idx="2086">
                  <c:v>-1.9909207081662602E-3</c:v>
                </c:pt>
                <c:pt idx="2087">
                  <c:v>-1.9906543194043299E-3</c:v>
                </c:pt>
                <c:pt idx="2088">
                  <c:v>-1.99039072115421E-3</c:v>
                </c:pt>
                <c:pt idx="2089">
                  <c:v>-1.9901293311207898E-3</c:v>
                </c:pt>
                <c:pt idx="2090">
                  <c:v>-1.98986959236106E-3</c:v>
                </c:pt>
                <c:pt idx="2091">
                  <c:v>-1.9896109775886699E-3</c:v>
                </c:pt>
                <c:pt idx="2092">
                  <c:v>-1.9893529922017199E-3</c:v>
                </c:pt>
                <c:pt idx="2093">
                  <c:v>-1.9890951761259699E-3</c:v>
                </c:pt>
                <c:pt idx="2094">
                  <c:v>-1.9888371047175201E-3</c:v>
                </c:pt>
                <c:pt idx="2095">
                  <c:v>-1.9885783891043E-3</c:v>
                </c:pt>
                <c:pt idx="2096">
                  <c:v>-1.9883186765416502E-3</c:v>
                </c:pt>
                <c:pt idx="2097">
                  <c:v>-1.98805765141319E-3</c:v>
                </c:pt>
                <c:pt idx="2098">
                  <c:v>-1.9877950374631598E-3</c:v>
                </c:pt>
                <c:pt idx="2099">
                  <c:v>-1.9875306015432401E-3</c:v>
                </c:pt>
                <c:pt idx="2100">
                  <c:v>-1.9872641587565299E-3</c:v>
                </c:pt>
                <c:pt idx="2101">
                  <c:v>-1.9869955783830299E-3</c:v>
                </c:pt>
                <c:pt idx="2102">
                  <c:v>-1.9867247896464399E-3</c:v>
                </c:pt>
                <c:pt idx="2103">
                  <c:v>-1.98645178624494E-3</c:v>
                </c:pt>
                <c:pt idx="2104">
                  <c:v>-1.9861766287828102E-3</c:v>
                </c:pt>
                <c:pt idx="2105">
                  <c:v>-1.9858994446406899E-3</c:v>
                </c:pt>
                <c:pt idx="2106">
                  <c:v>-1.9856204253925502E-3</c:v>
                </c:pt>
                <c:pt idx="2107">
                  <c:v>-1.9853398223359099E-3</c:v>
                </c:pt>
                <c:pt idx="2108">
                  <c:v>-1.9850579410315601E-3</c:v>
                </c:pt>
                <c:pt idx="2109">
                  <c:v>-1.9847751357634298E-3</c:v>
                </c:pt>
                <c:pt idx="2110">
                  <c:v>-1.9844918046571201E-3</c:v>
                </c:pt>
                <c:pt idx="2111">
                  <c:v>-1.9842083858104898E-3</c:v>
                </c:pt>
                <c:pt idx="2112">
                  <c:v>-1.9839253544187002E-3</c:v>
                </c:pt>
                <c:pt idx="2113">
                  <c:v>-1.9836432205224798E-3</c:v>
                </c:pt>
                <c:pt idx="2114">
                  <c:v>-1.9833625268660701E-3</c:v>
                </c:pt>
                <c:pt idx="2115">
                  <c:v>-1.9830838463298001E-3</c:v>
                </c:pt>
                <c:pt idx="2116">
                  <c:v>-1.9828077785902201E-3</c:v>
                </c:pt>
                <c:pt idx="2117">
                  <c:v>-1.9825349458792801E-3</c:v>
                </c:pt>
                <c:pt idx="2118">
                  <c:v>-1.98226598799262E-3</c:v>
                </c:pt>
                <c:pt idx="2119">
                  <c:v>-1.9820015568541602E-3</c:v>
                </c:pt>
                <c:pt idx="2120">
                  <c:v>-1.9817423110474399E-3</c:v>
                </c:pt>
                <c:pt idx="2121">
                  <c:v>-1.9814889106578898E-3</c:v>
                </c:pt>
                <c:pt idx="2122">
                  <c:v>-1.9812420126731202E-3</c:v>
                </c:pt>
                <c:pt idx="2123">
                  <c:v>-1.98100226699973E-3</c:v>
                </c:pt>
                <c:pt idx="2124">
                  <c:v>-1.9807703130370201E-3</c:v>
                </c:pt>
                <c:pt idx="2125">
                  <c:v>-1.9805467766319299E-3</c:v>
                </c:pt>
                <c:pt idx="2126">
                  <c:v>-1.9803322672520898E-3</c:v>
                </c:pt>
                <c:pt idx="2127">
                  <c:v>-1.9801273752387801E-3</c:v>
                </c:pt>
                <c:pt idx="2128">
                  <c:v>-1.9799326691197099E-3</c:v>
                </c:pt>
                <c:pt idx="2129">
                  <c:v>-1.9797486930280602E-3</c:v>
                </c:pt>
                <c:pt idx="2130">
                  <c:v>-1.9795759643647902E-3</c:v>
                </c:pt>
                <c:pt idx="2131">
                  <c:v>-1.9794149718299001E-3</c:v>
                </c:pt>
                <c:pt idx="2132">
                  <c:v>-1.9792661739448602E-3</c:v>
                </c:pt>
                <c:pt idx="2133">
                  <c:v>-1.9791299981050201E-3</c:v>
                </c:pt>
                <c:pt idx="2134">
                  <c:v>-1.97900684016269E-3</c:v>
                </c:pt>
                <c:pt idx="2135">
                  <c:v>-1.9788970644696101E-3</c:v>
                </c:pt>
                <c:pt idx="2136">
                  <c:v>-1.9788010043081E-3</c:v>
                </c:pt>
                <c:pt idx="2137">
                  <c:v>-1.9787189626066502E-3</c:v>
                </c:pt>
                <c:pt idx="2138">
                  <c:v>-1.9786512128604399E-3</c:v>
                </c:pt>
                <c:pt idx="2139">
                  <c:v>-1.9785980001465601E-3</c:v>
                </c:pt>
                <c:pt idx="2140">
                  <c:v>-1.9785595421383702E-3</c:v>
                </c:pt>
                <c:pt idx="2141">
                  <c:v>-1.9785360299878802E-3</c:v>
                </c:pt>
                <c:pt idx="2142">
                  <c:v>-1.97852762897073E-3</c:v>
                </c:pt>
                <c:pt idx="2143">
                  <c:v>-1.9785344787798301E-3</c:v>
                </c:pt>
                <c:pt idx="2144">
                  <c:v>-1.9785566934136301E-3</c:v>
                </c:pt>
                <c:pt idx="2145">
                  <c:v>-1.97859436062214E-3</c:v>
                </c:pt>
                <c:pt idx="2146">
                  <c:v>-1.9786475409429901E-3</c:v>
                </c:pt>
                <c:pt idx="2147">
                  <c:v>-1.9787162663686599E-3</c:v>
                </c:pt>
                <c:pt idx="2148">
                  <c:v>-1.97880053874096E-3</c:v>
                </c:pt>
                <c:pt idx="2149">
                  <c:v>-1.9789003279673699E-3</c:v>
                </c:pt>
                <c:pt idx="2150">
                  <c:v>-1.9790155702105799E-3</c:v>
                </c:pt>
                <c:pt idx="2151">
                  <c:v>-1.9791461662126801E-3</c:v>
                </c:pt>
                <c:pt idx="2152">
                  <c:v>-1.9792919799762102E-3</c:v>
                </c:pt>
                <c:pt idx="2153">
                  <c:v>-1.9794528380245998E-3</c:v>
                </c:pt>
                <c:pt idx="2154">
                  <c:v>-1.97962852948291E-3</c:v>
                </c:pt>
                <c:pt idx="2155">
                  <c:v>-1.9798188071517299E-3</c:v>
                </c:pt>
                <c:pt idx="2156">
                  <c:v>-1.9800233896855898E-3</c:v>
                </c:pt>
                <c:pt idx="2157">
                  <c:v>-1.9802419648505998E-3</c:v>
                </c:pt>
                <c:pt idx="2158">
                  <c:v>-1.9804741937439899E-3</c:v>
                </c:pt>
                <c:pt idx="2159">
                  <c:v>-1.9807197157325801E-3</c:v>
                </c:pt>
                <c:pt idx="2160">
                  <c:v>-1.9809781538252902E-3</c:v>
                </c:pt>
                <c:pt idx="2161">
                  <c:v>-1.9812491201359399E-3</c:v>
                </c:pt>
                <c:pt idx="2162">
                  <c:v>-1.98153222110705E-3</c:v>
                </c:pt>
                <c:pt idx="2163">
                  <c:v>-1.9818270621430102E-3</c:v>
                </c:pt>
                <c:pt idx="2164">
                  <c:v>-1.9821332513411398E-3</c:v>
                </c:pt>
                <c:pt idx="2165">
                  <c:v>-1.9824504020288401E-3</c:v>
                </c:pt>
                <c:pt idx="2166">
                  <c:v>-1.98277813393447E-3</c:v>
                </c:pt>
                <c:pt idx="2167">
                  <c:v>-1.9831160729591501E-3</c:v>
                </c:pt>
                <c:pt idx="2168">
                  <c:v>-1.98346384976349E-3</c:v>
                </c:pt>
                <c:pt idx="2169">
                  <c:v>-1.98382109759344E-3</c:v>
                </c:pt>
                <c:pt idx="2170">
                  <c:v>-1.9841874499737801E-3</c:v>
                </c:pt>
                <c:pt idx="2171">
                  <c:v>-1.98456253892437E-3</c:v>
                </c:pt>
                <c:pt idx="2172">
                  <c:v>-1.9849459942615599E-3</c:v>
                </c:pt>
                <c:pt idx="2173">
                  <c:v>-1.9853374442500402E-3</c:v>
                </c:pt>
                <c:pt idx="2174">
                  <c:v>-1.9857365175332598E-3</c:v>
                </c:pt>
                <c:pt idx="2175">
                  <c:v>-1.98614284589794E-3</c:v>
                </c:pt>
                <c:pt idx="2176">
                  <c:v>-1.9865560672175102E-3</c:v>
                </c:pt>
                <c:pt idx="2177">
                  <c:v>-1.9869758278415199E-3</c:v>
                </c:pt>
                <c:pt idx="2178">
                  <c:v>-1.9874017838601502E-3</c:v>
                </c:pt>
                <c:pt idx="2179">
                  <c:v>-1.9878336009294499E-3</c:v>
                </c:pt>
                <c:pt idx="2180">
                  <c:v>-1.9882709527045302E-3</c:v>
                </c:pt>
                <c:pt idx="2181">
                  <c:v>-1.9887135182031302E-3</c:v>
                </c:pt>
                <c:pt idx="2182">
                  <c:v>-1.9891609786304798E-3</c:v>
                </c:pt>
                <c:pt idx="2183">
                  <c:v>-1.98961301420395E-3</c:v>
                </c:pt>
                <c:pt idx="2184">
                  <c:v>-1.9900693014297298E-3</c:v>
                </c:pt>
                <c:pt idx="2185">
                  <c:v>-1.9905295110545498E-3</c:v>
                </c:pt>
                <c:pt idx="2186">
                  <c:v>-1.9909932343366199E-3</c:v>
                </c:pt>
                <c:pt idx="2187">
                  <c:v>-1.99145977480048E-3</c:v>
                </c:pt>
                <c:pt idx="2188">
                  <c:v>-1.99192889159435E-3</c:v>
                </c:pt>
                <c:pt idx="2189">
                  <c:v>-1.9924003082712502E-3</c:v>
                </c:pt>
                <c:pt idx="2190">
                  <c:v>-1.9928736926652E-3</c:v>
                </c:pt>
                <c:pt idx="2191">
                  <c:v>-1.9933486844912001E-3</c:v>
                </c:pt>
                <c:pt idx="2192">
                  <c:v>-1.99382490210416E-3</c:v>
                </c:pt>
                <c:pt idx="2193">
                  <c:v>-1.9943019440851598E-3</c:v>
                </c:pt>
                <c:pt idx="2194">
                  <c:v>-1.9947793889001399E-3</c:v>
                </c:pt>
                <c:pt idx="2195">
                  <c:v>-1.9952567941376202E-3</c:v>
                </c:pt>
                <c:pt idx="2196">
                  <c:v>-1.9957336958711298E-3</c:v>
                </c:pt>
                <c:pt idx="2197">
                  <c:v>-1.9962096082953898E-3</c:v>
                </c:pt>
                <c:pt idx="2198">
                  <c:v>-1.99668402369047E-3</c:v>
                </c:pt>
                <c:pt idx="2199">
                  <c:v>-1.9971564126424401E-3</c:v>
                </c:pt>
                <c:pt idx="2200">
                  <c:v>-1.9976262244005001E-3</c:v>
                </c:pt>
                <c:pt idx="2201">
                  <c:v>-1.9980928872614799E-3</c:v>
                </c:pt>
                <c:pt idx="2202">
                  <c:v>-1.9985558089955901E-3</c:v>
                </c:pt>
                <c:pt idx="2203">
                  <c:v>-1.9990143773900501E-3</c:v>
                </c:pt>
                <c:pt idx="2204">
                  <c:v>-1.99946796104384E-3</c:v>
                </c:pt>
                <c:pt idx="2205">
                  <c:v>-1.9999159105194E-3</c:v>
                </c:pt>
                <c:pt idx="2206">
                  <c:v>-2.0003575599560502E-3</c:v>
                </c:pt>
                <c:pt idx="2207">
                  <c:v>-2.0007922292043E-3</c:v>
                </c:pt>
                <c:pt idx="2208">
                  <c:v>-2.0012192265416802E-3</c:v>
                </c:pt>
                <c:pt idx="2209">
                  <c:v>-2.00163785199307E-3</c:v>
                </c:pt>
                <c:pt idx="2210">
                  <c:v>-2.0020474012828501E-3</c:v>
                </c:pt>
                <c:pt idx="2211">
                  <c:v>-2.0024471704012899E-3</c:v>
                </c:pt>
                <c:pt idx="2212">
                  <c:v>-2.0028364607352299E-3</c:v>
                </c:pt>
                <c:pt idx="2213">
                  <c:v>-2.0032145846541399E-3</c:v>
                </c:pt>
                <c:pt idx="2214">
                  <c:v>-2.0035808713736499E-3</c:v>
                </c:pt>
                <c:pt idx="2215">
                  <c:v>-2.0039346729401799E-3</c:v>
                </c:pt>
                <c:pt idx="2216">
                  <c:v>-2.0042753704091398E-3</c:v>
                </c:pt>
                <c:pt idx="2217">
                  <c:v>-2.0046023728808298E-3</c:v>
                </c:pt>
                <c:pt idx="2218">
                  <c:v>-2.0049151075395501E-3</c:v>
                </c:pt>
                <c:pt idx="2219">
                  <c:v>-2.0052130430367201E-3</c:v>
                </c:pt>
                <c:pt idx="2220">
                  <c:v>-2.00549573251088E-3</c:v>
                </c:pt>
                <c:pt idx="2221">
                  <c:v>-2.0057628018391102E-3</c:v>
                </c:pt>
                <c:pt idx="2222">
                  <c:v>-2.0060139361282401E-3</c:v>
                </c:pt>
                <c:pt idx="2223">
                  <c:v>-2.0062488769112801E-3</c:v>
                </c:pt>
                <c:pt idx="2224">
                  <c:v>-2.0064673876582801E-3</c:v>
                </c:pt>
                <c:pt idx="2225">
                  <c:v>-2.00666924946802E-3</c:v>
                </c:pt>
                <c:pt idx="2226">
                  <c:v>-2.00685429121131E-3</c:v>
                </c:pt>
                <c:pt idx="2227">
                  <c:v>-2.0070223966071098E-3</c:v>
                </c:pt>
                <c:pt idx="2228">
                  <c:v>-2.0071734991743799E-3</c:v>
                </c:pt>
                <c:pt idx="2229">
                  <c:v>-2.0073075760231999E-3</c:v>
                </c:pt>
                <c:pt idx="2230">
                  <c:v>-2.0074246403245901E-3</c:v>
                </c:pt>
                <c:pt idx="2231">
                  <c:v>-2.0075247376718499E-3</c:v>
                </c:pt>
                <c:pt idx="2232">
                  <c:v>-2.0076079452024799E-3</c:v>
                </c:pt>
                <c:pt idx="2233">
                  <c:v>-2.0076743722276299E-3</c:v>
                </c:pt>
                <c:pt idx="2234">
                  <c:v>-2.0077241618031202E-3</c:v>
                </c:pt>
                <c:pt idx="2235">
                  <c:v>-2.0077574923475202E-3</c:v>
                </c:pt>
                <c:pt idx="2236">
                  <c:v>-2.0077745798173E-3</c:v>
                </c:pt>
                <c:pt idx="2237">
                  <c:v>-2.0077756800637499E-3</c:v>
                </c:pt>
                <c:pt idx="2238">
                  <c:v>-2.0077610904858999E-3</c:v>
                </c:pt>
                <c:pt idx="2239">
                  <c:v>-2.0077311504625001E-3</c:v>
                </c:pt>
                <c:pt idx="2240">
                  <c:v>-2.0076862401427801E-3</c:v>
                </c:pt>
                <c:pt idx="2241">
                  <c:v>-2.0076267775608601E-3</c:v>
                </c:pt>
                <c:pt idx="2242">
                  <c:v>-2.0075532144667699E-3</c:v>
                </c:pt>
                <c:pt idx="2243">
                  <c:v>-2.00746603146147E-3</c:v>
                </c:pt>
                <c:pt idx="2244">
                  <c:v>-2.00736573311835E-3</c:v>
                </c:pt>
                <c:pt idx="2245">
                  <c:v>-2.00725284367186E-3</c:v>
                </c:pt>
                <c:pt idx="2246">
                  <c:v>-2.0071279037729502E-3</c:v>
                </c:pt>
                <c:pt idx="2247">
                  <c:v>-2.0069914685509199E-3</c:v>
                </c:pt>
                <c:pt idx="2248">
                  <c:v>-2.0068441069663301E-3</c:v>
                </c:pt>
                <c:pt idx="2249">
                  <c:v>-2.0066864022566201E-3</c:v>
                </c:pt>
                <c:pt idx="2250">
                  <c:v>-2.0065189531274599E-3</c:v>
                </c:pt>
                <c:pt idx="2251">
                  <c:v>-2.0063423751663502E-3</c:v>
                </c:pt>
                <c:pt idx="2252">
                  <c:v>-2.0061573019499999E-3</c:v>
                </c:pt>
                <c:pt idx="2253">
                  <c:v>-2.00596438543028E-3</c:v>
                </c:pt>
                <c:pt idx="2254">
                  <c:v>-2.0057642954480299E-3</c:v>
                </c:pt>
                <c:pt idx="2255">
                  <c:v>-2.0055577184644601E-3</c:v>
                </c:pt>
                <c:pt idx="2256">
                  <c:v>-2.0053453557893602E-3</c:v>
                </c:pt>
                <c:pt idx="2257">
                  <c:v>-2.0051279215966698E-3</c:v>
                </c:pt>
                <c:pt idx="2258">
                  <c:v>-2.0049061409992499E-3</c:v>
                </c:pt>
                <c:pt idx="2259">
                  <c:v>-2.0046807484410002E-3</c:v>
                </c:pt>
                <c:pt idx="2260">
                  <c:v>-2.0044524865392701E-3</c:v>
                </c:pt>
                <c:pt idx="2261">
                  <c:v>-2.0042221051017601E-3</c:v>
                </c:pt>
                <c:pt idx="2262">
                  <c:v>-2.0039903600375299E-3</c:v>
                </c:pt>
                <c:pt idx="2263">
                  <c:v>-2.0037580122412302E-3</c:v>
                </c:pt>
                <c:pt idx="2264">
                  <c:v>-2.0035258266358799E-3</c:v>
                </c:pt>
                <c:pt idx="2265">
                  <c:v>-2.0032945711887002E-3</c:v>
                </c:pt>
                <c:pt idx="2266">
                  <c:v>-2.0030650155317101E-3</c:v>
                </c:pt>
                <c:pt idx="2267">
                  <c:v>-2.0028379292413301E-3</c:v>
                </c:pt>
                <c:pt idx="2268">
                  <c:v>-2.0026140800818398E-3</c:v>
                </c:pt>
                <c:pt idx="2269">
                  <c:v>-2.00239423209695E-3</c:v>
                </c:pt>
                <c:pt idx="2270">
                  <c:v>-2.0021791424207399E-3</c:v>
                </c:pt>
                <c:pt idx="2271">
                  <c:v>-2.0019695591704302E-3</c:v>
                </c:pt>
                <c:pt idx="2272">
                  <c:v>-2.0017662112640599E-3</c:v>
                </c:pt>
                <c:pt idx="2273">
                  <c:v>-2.0015697671958502E-3</c:v>
                </c:pt>
                <c:pt idx="2274">
                  <c:v>-2.0013809044772202E-3</c:v>
                </c:pt>
                <c:pt idx="2275">
                  <c:v>-2.0012004650356101E-3</c:v>
                </c:pt>
                <c:pt idx="2276">
                  <c:v>-2.0010292258781301E-3</c:v>
                </c:pt>
                <c:pt idx="2277">
                  <c:v>-2.0008676711816501E-3</c:v>
                </c:pt>
                <c:pt idx="2278">
                  <c:v>-2.0007161364368701E-3</c:v>
                </c:pt>
                <c:pt idx="2279">
                  <c:v>-2.0005750267380299E-3</c:v>
                </c:pt>
                <c:pt idx="2280">
                  <c:v>-2.0004449271781599E-3</c:v>
                </c:pt>
                <c:pt idx="2281">
                  <c:v>-2.0003263816777998E-3</c:v>
                </c:pt>
                <c:pt idx="2282">
                  <c:v>-2.00021977099526E-3</c:v>
                </c:pt>
                <c:pt idx="2283">
                  <c:v>-2.0001253760175801E-3</c:v>
                </c:pt>
                <c:pt idx="2284">
                  <c:v>-2.000043391349E-3</c:v>
                </c:pt>
                <c:pt idx="2285">
                  <c:v>-1.99997393015201E-3</c:v>
                </c:pt>
                <c:pt idx="2286">
                  <c:v>-1.9999169644737201E-3</c:v>
                </c:pt>
                <c:pt idx="2287">
                  <c:v>-1.99987242316184E-3</c:v>
                </c:pt>
                <c:pt idx="2288">
                  <c:v>-1.9998404508134401E-3</c:v>
                </c:pt>
                <c:pt idx="2289">
                  <c:v>-1.99982112683625E-3</c:v>
                </c:pt>
                <c:pt idx="2290">
                  <c:v>-1.9998141702445402E-3</c:v>
                </c:pt>
                <c:pt idx="2291">
                  <c:v>-1.9998191078404201E-3</c:v>
                </c:pt>
                <c:pt idx="2292">
                  <c:v>-1.9998355444068201E-3</c:v>
                </c:pt>
                <c:pt idx="2293">
                  <c:v>-1.9998632511761E-3</c:v>
                </c:pt>
                <c:pt idx="2294">
                  <c:v>-1.9999017852690699E-3</c:v>
                </c:pt>
                <c:pt idx="2295">
                  <c:v>-1.9999505682310398E-3</c:v>
                </c:pt>
                <c:pt idx="2296">
                  <c:v>-2.0000093026019202E-3</c:v>
                </c:pt>
                <c:pt idx="2297">
                  <c:v>-2.0000776029602402E-3</c:v>
                </c:pt>
                <c:pt idx="2298">
                  <c:v>-2.0001547776956402E-3</c:v>
                </c:pt>
                <c:pt idx="2299">
                  <c:v>-2.0002399587252802E-3</c:v>
                </c:pt>
                <c:pt idx="2300">
                  <c:v>-2.0003322309518502E-3</c:v>
                </c:pt>
                <c:pt idx="2301">
                  <c:v>-2.0004311196050498E-3</c:v>
                </c:pt>
                <c:pt idx="2302">
                  <c:v>-2.0005364770154898E-3</c:v>
                </c:pt>
                <c:pt idx="2303">
                  <c:v>-2.0006477658504902E-3</c:v>
                </c:pt>
                <c:pt idx="2304">
                  <c:v>-2.0007640550953501E-3</c:v>
                </c:pt>
                <c:pt idx="2305">
                  <c:v>-2.0008841788638999E-3</c:v>
                </c:pt>
                <c:pt idx="2306">
                  <c:v>-2.0010073329940802E-3</c:v>
                </c:pt>
                <c:pt idx="2307">
                  <c:v>-2.0011333821769901E-3</c:v>
                </c:pt>
                <c:pt idx="2308">
                  <c:v>-2.0012620070597102E-3</c:v>
                </c:pt>
                <c:pt idx="2309">
                  <c:v>-2.00139231583035E-3</c:v>
                </c:pt>
                <c:pt idx="2310">
                  <c:v>-2.0015231465783699E-3</c:v>
                </c:pt>
                <c:pt idx="2311">
                  <c:v>-2.0016537787894599E-3</c:v>
                </c:pt>
                <c:pt idx="2312">
                  <c:v>-2.0017840679765701E-3</c:v>
                </c:pt>
                <c:pt idx="2313">
                  <c:v>-2.0019135939813399E-3</c:v>
                </c:pt>
                <c:pt idx="2314">
                  <c:v>-2.0020415917685699E-3</c:v>
                </c:pt>
                <c:pt idx="2315">
                  <c:v>-2.0021676251906098E-3</c:v>
                </c:pt>
                <c:pt idx="2316">
                  <c:v>-2.0022911073150798E-3</c:v>
                </c:pt>
                <c:pt idx="2317">
                  <c:v>-2.0024114348880799E-3</c:v>
                </c:pt>
                <c:pt idx="2318">
                  <c:v>-2.00252889585325E-3</c:v>
                </c:pt>
                <c:pt idx="2319">
                  <c:v>-2.0026432594749898E-3</c:v>
                </c:pt>
                <c:pt idx="2320">
                  <c:v>-2.0027537012843001E-3</c:v>
                </c:pt>
                <c:pt idx="2321">
                  <c:v>-2.0028602245414002E-3</c:v>
                </c:pt>
                <c:pt idx="2322">
                  <c:v>-2.0029627594568698E-3</c:v>
                </c:pt>
                <c:pt idx="2323">
                  <c:v>-2.0030608124589201E-3</c:v>
                </c:pt>
                <c:pt idx="2324">
                  <c:v>-2.0031543560901899E-3</c:v>
                </c:pt>
                <c:pt idx="2325">
                  <c:v>-2.00324322427724E-3</c:v>
                </c:pt>
                <c:pt idx="2326">
                  <c:v>-2.0033268928909801E-3</c:v>
                </c:pt>
                <c:pt idx="2327">
                  <c:v>-2.00340511287651E-3</c:v>
                </c:pt>
                <c:pt idx="2328">
                  <c:v>-2.0034782539509201E-3</c:v>
                </c:pt>
                <c:pt idx="2329">
                  <c:v>-2.00354633389907E-3</c:v>
                </c:pt>
                <c:pt idx="2330">
                  <c:v>-2.0036085736810701E-3</c:v>
                </c:pt>
                <c:pt idx="2331">
                  <c:v>-2.0036650424367299E-3</c:v>
                </c:pt>
                <c:pt idx="2332">
                  <c:v>-2.0037161515517599E-3</c:v>
                </c:pt>
                <c:pt idx="2333">
                  <c:v>-2.0037618858834701E-3</c:v>
                </c:pt>
                <c:pt idx="2334">
                  <c:v>-2.0038023142783098E-3</c:v>
                </c:pt>
                <c:pt idx="2335">
                  <c:v>-2.0038377446144301E-3</c:v>
                </c:pt>
                <c:pt idx="2336">
                  <c:v>-2.0038685645630298E-3</c:v>
                </c:pt>
                <c:pt idx="2337">
                  <c:v>-2.00389528390522E-3</c:v>
                </c:pt>
                <c:pt idx="2338">
                  <c:v>-2.0039179991072102E-3</c:v>
                </c:pt>
                <c:pt idx="2339">
                  <c:v>-2.00393674368938E-3</c:v>
                </c:pt>
                <c:pt idx="2340">
                  <c:v>-2.0039518581036202E-3</c:v>
                </c:pt>
                <c:pt idx="2341">
                  <c:v>-2.0039636510114701E-3</c:v>
                </c:pt>
                <c:pt idx="2342">
                  <c:v>-2.00397243953727E-3</c:v>
                </c:pt>
                <c:pt idx="2343">
                  <c:v>-2.0039784915724598E-3</c:v>
                </c:pt>
                <c:pt idx="2344">
                  <c:v>-2.0039820177446201E-3</c:v>
                </c:pt>
                <c:pt idx="2345">
                  <c:v>-2.0039832376308299E-3</c:v>
                </c:pt>
                <c:pt idx="2346">
                  <c:v>-2.0039822475094301E-3</c:v>
                </c:pt>
                <c:pt idx="2347">
                  <c:v>-2.0039791098771702E-3</c:v>
                </c:pt>
                <c:pt idx="2348">
                  <c:v>-2.0039745042471201E-3</c:v>
                </c:pt>
                <c:pt idx="2349">
                  <c:v>-2.0039689346695502E-3</c:v>
                </c:pt>
                <c:pt idx="2350">
                  <c:v>-2.0039623425504001E-3</c:v>
                </c:pt>
                <c:pt idx="2351">
                  <c:v>-2.00395461119504E-3</c:v>
                </c:pt>
                <c:pt idx="2352">
                  <c:v>-2.0039460932631402E-3</c:v>
                </c:pt>
                <c:pt idx="2353">
                  <c:v>-2.0039375501032099E-3</c:v>
                </c:pt>
                <c:pt idx="2354">
                  <c:v>-2.0039289545041102E-3</c:v>
                </c:pt>
                <c:pt idx="2355">
                  <c:v>-2.0039208292199902E-3</c:v>
                </c:pt>
                <c:pt idx="2356">
                  <c:v>-2.0039136116042598E-3</c:v>
                </c:pt>
                <c:pt idx="2357">
                  <c:v>-2.0039069720137899E-3</c:v>
                </c:pt>
                <c:pt idx="2358">
                  <c:v>-2.0039013137241402E-3</c:v>
                </c:pt>
                <c:pt idx="2359">
                  <c:v>-2.0038972388297998E-3</c:v>
                </c:pt>
                <c:pt idx="2360">
                  <c:v>-2.0038947158999899E-3</c:v>
                </c:pt>
                <c:pt idx="2361">
                  <c:v>-2.00389406084228E-3</c:v>
                </c:pt>
                <c:pt idx="2362">
                  <c:v>-2.00389547060098E-3</c:v>
                </c:pt>
                <c:pt idx="2363">
                  <c:v>-2.0038982485162098E-3</c:v>
                </c:pt>
                <c:pt idx="2364">
                  <c:v>-2.0039023125411099E-3</c:v>
                </c:pt>
                <c:pt idx="2365">
                  <c:v>-2.0039083299841802E-3</c:v>
                </c:pt>
                <c:pt idx="2366">
                  <c:v>-2.0039161299564901E-3</c:v>
                </c:pt>
                <c:pt idx="2367">
                  <c:v>-2.0039250535024899E-3</c:v>
                </c:pt>
                <c:pt idx="2368">
                  <c:v>-2.0039354291054301E-3</c:v>
                </c:pt>
                <c:pt idx="2369">
                  <c:v>-2.00394816444617E-3</c:v>
                </c:pt>
                <c:pt idx="2370">
                  <c:v>-2.0039629402697E-3</c:v>
                </c:pt>
                <c:pt idx="2371">
                  <c:v>-2.0039786034449199E-3</c:v>
                </c:pt>
                <c:pt idx="2372">
                  <c:v>-2.0039950927150298E-3</c:v>
                </c:pt>
                <c:pt idx="2373">
                  <c:v>-2.0040130699466199E-3</c:v>
                </c:pt>
                <c:pt idx="2374">
                  <c:v>-2.0040331070313401E-3</c:v>
                </c:pt>
                <c:pt idx="2375">
                  <c:v>-2.0040547470769601E-3</c:v>
                </c:pt>
                <c:pt idx="2376">
                  <c:v>-2.0040770925564499E-3</c:v>
                </c:pt>
                <c:pt idx="2377">
                  <c:v>-2.0041001510269101E-3</c:v>
                </c:pt>
                <c:pt idx="2378">
                  <c:v>-2.0041240224097298E-3</c:v>
                </c:pt>
                <c:pt idx="2379">
                  <c:v>-2.0041487813363501E-3</c:v>
                </c:pt>
                <c:pt idx="2380">
                  <c:v>-2.0041744241724802E-3</c:v>
                </c:pt>
                <c:pt idx="2381">
                  <c:v>-2.0042005256517199E-3</c:v>
                </c:pt>
                <c:pt idx="2382">
                  <c:v>-2.00422696952664E-3</c:v>
                </c:pt>
                <c:pt idx="2383">
                  <c:v>-2.00425367279736E-3</c:v>
                </c:pt>
                <c:pt idx="2384">
                  <c:v>-2.00428048922829E-3</c:v>
                </c:pt>
                <c:pt idx="2385">
                  <c:v>-2.00430739725417E-3</c:v>
                </c:pt>
                <c:pt idx="2386">
                  <c:v>-2.0043344588769399E-3</c:v>
                </c:pt>
                <c:pt idx="2387">
                  <c:v>-2.0043619412058599E-3</c:v>
                </c:pt>
                <c:pt idx="2388">
                  <c:v>-2.0043900173468401E-3</c:v>
                </c:pt>
                <c:pt idx="2389">
                  <c:v>-2.0044180931075399E-3</c:v>
                </c:pt>
                <c:pt idx="2390">
                  <c:v>-2.00444583248565E-3</c:v>
                </c:pt>
                <c:pt idx="2391">
                  <c:v>-2.0044735683585699E-3</c:v>
                </c:pt>
                <c:pt idx="2392">
                  <c:v>-2.0045016139579302E-3</c:v>
                </c:pt>
                <c:pt idx="2393">
                  <c:v>-2.0045303013601998E-3</c:v>
                </c:pt>
                <c:pt idx="2394">
                  <c:v>-2.0045599987991501E-3</c:v>
                </c:pt>
                <c:pt idx="2395">
                  <c:v>-2.0045908919889702E-3</c:v>
                </c:pt>
                <c:pt idx="2396">
                  <c:v>-2.00462305729498E-3</c:v>
                </c:pt>
                <c:pt idx="2397">
                  <c:v>-2.0046567744714402E-3</c:v>
                </c:pt>
                <c:pt idx="2398">
                  <c:v>-2.00469251788287E-3</c:v>
                </c:pt>
                <c:pt idx="2399">
                  <c:v>-2.0047308782824898E-3</c:v>
                </c:pt>
                <c:pt idx="2400">
                  <c:v>-2.0047725695755002E-3</c:v>
                </c:pt>
                <c:pt idx="2401">
                  <c:v>-2.0048182834392801E-3</c:v>
                </c:pt>
                <c:pt idx="2402">
                  <c:v>-2.0048685187321301E-3</c:v>
                </c:pt>
                <c:pt idx="2403">
                  <c:v>-2.00492394688951E-3</c:v>
                </c:pt>
                <c:pt idx="2404">
                  <c:v>-2.0049854905741099E-3</c:v>
                </c:pt>
                <c:pt idx="2405">
                  <c:v>-2.0050535368202902E-3</c:v>
                </c:pt>
                <c:pt idx="2406">
                  <c:v>-2.00512866122595E-3</c:v>
                </c:pt>
                <c:pt idx="2407">
                  <c:v>-2.0052118680625899E-3</c:v>
                </c:pt>
                <c:pt idx="2408">
                  <c:v>-2.0053040810878498E-3</c:v>
                </c:pt>
                <c:pt idx="2409">
                  <c:v>-2.00540608415216E-3</c:v>
                </c:pt>
                <c:pt idx="2410">
                  <c:v>-2.0055185920191199E-3</c:v>
                </c:pt>
                <c:pt idx="2411">
                  <c:v>-2.0056423503354301E-3</c:v>
                </c:pt>
                <c:pt idx="2412">
                  <c:v>-2.0057781675493101E-3</c:v>
                </c:pt>
                <c:pt idx="2413">
                  <c:v>-2.0059267596576201E-3</c:v>
                </c:pt>
                <c:pt idx="2414">
                  <c:v>-2.0060884411847199E-3</c:v>
                </c:pt>
                <c:pt idx="2415">
                  <c:v>-2.0062636290955802E-3</c:v>
                </c:pt>
                <c:pt idx="2416">
                  <c:v>-2.0064533133136902E-3</c:v>
                </c:pt>
                <c:pt idx="2417">
                  <c:v>-2.0066579161046598E-3</c:v>
                </c:pt>
                <c:pt idx="2418">
                  <c:v>-2.0068775433203598E-3</c:v>
                </c:pt>
                <c:pt idx="2419">
                  <c:v>-2.00711233907344E-3</c:v>
                </c:pt>
                <c:pt idx="2420">
                  <c:v>-2.0073624061635298E-3</c:v>
                </c:pt>
                <c:pt idx="2421">
                  <c:v>-2.0076276952356699E-3</c:v>
                </c:pt>
                <c:pt idx="2422">
                  <c:v>-2.0079080253836402E-3</c:v>
                </c:pt>
                <c:pt idx="2423">
                  <c:v>-2.0082031397866901E-3</c:v>
                </c:pt>
                <c:pt idx="2424">
                  <c:v>-2.0085127451447398E-3</c:v>
                </c:pt>
                <c:pt idx="2425">
                  <c:v>-2.00883651748522E-3</c:v>
                </c:pt>
                <c:pt idx="2426">
                  <c:v>-2.0091740360515501E-3</c:v>
                </c:pt>
                <c:pt idx="2427">
                  <c:v>-2.0095246606443799E-3</c:v>
                </c:pt>
                <c:pt idx="2428">
                  <c:v>-2.0098874791139401E-3</c:v>
                </c:pt>
                <c:pt idx="2429">
                  <c:v>-2.0102613567328201E-3</c:v>
                </c:pt>
                <c:pt idx="2430">
                  <c:v>-2.0106450292513298E-3</c:v>
                </c:pt>
                <c:pt idx="2431">
                  <c:v>-2.0110371720810901E-3</c:v>
                </c:pt>
                <c:pt idx="2432">
                  <c:v>-2.0114360583395898E-3</c:v>
                </c:pt>
                <c:pt idx="2433">
                  <c:v>-2.0118397736992302E-3</c:v>
                </c:pt>
                <c:pt idx="2434">
                  <c:v>-2.0122469078316801E-3</c:v>
                </c:pt>
                <c:pt idx="2435">
                  <c:v>-2.01265540890999E-3</c:v>
                </c:pt>
                <c:pt idx="2436">
                  <c:v>-2.0130628164608901E-3</c:v>
                </c:pt>
                <c:pt idx="2437">
                  <c:v>-2.01346649460481E-3</c:v>
                </c:pt>
                <c:pt idx="2438">
                  <c:v>-2.0138637228170699E-3</c:v>
                </c:pt>
                <c:pt idx="2439">
                  <c:v>-2.01425171313626E-3</c:v>
                </c:pt>
                <c:pt idx="2440">
                  <c:v>-2.01462755340086E-3</c:v>
                </c:pt>
                <c:pt idx="2441">
                  <c:v>-2.0149880711891502E-3</c:v>
                </c:pt>
                <c:pt idx="2442">
                  <c:v>-2.0153297903980801E-3</c:v>
                </c:pt>
                <c:pt idx="2443">
                  <c:v>-2.0156488445962398E-3</c:v>
                </c:pt>
                <c:pt idx="2444">
                  <c:v>-2.0159420434995301E-3</c:v>
                </c:pt>
                <c:pt idx="2445">
                  <c:v>-2.0162065267428802E-3</c:v>
                </c:pt>
                <c:pt idx="2446">
                  <c:v>-2.0164387334690201E-3</c:v>
                </c:pt>
                <c:pt idx="2447">
                  <c:v>-2.0166350271355301E-3</c:v>
                </c:pt>
                <c:pt idx="2448">
                  <c:v>-2.0167917725118101E-3</c:v>
                </c:pt>
                <c:pt idx="2449">
                  <c:v>-2.0169054689693601E-3</c:v>
                </c:pt>
                <c:pt idx="2450">
                  <c:v>-2.0169729738937999E-3</c:v>
                </c:pt>
                <c:pt idx="2451">
                  <c:v>-2.0169911778715301E-3</c:v>
                </c:pt>
                <c:pt idx="2452">
                  <c:v>-2.0169576047113901E-3</c:v>
                </c:pt>
                <c:pt idx="2453">
                  <c:v>-2.01687025236571E-3</c:v>
                </c:pt>
                <c:pt idx="2454">
                  <c:v>-2.0167265890052798E-3</c:v>
                </c:pt>
                <c:pt idx="2455">
                  <c:v>-2.0165245464873502E-3</c:v>
                </c:pt>
                <c:pt idx="2456">
                  <c:v>-2.0162626786394398E-3</c:v>
                </c:pt>
                <c:pt idx="2457">
                  <c:v>-2.0159403643605299E-3</c:v>
                </c:pt>
                <c:pt idx="2458">
                  <c:v>-2.0155573639728001E-3</c:v>
                </c:pt>
                <c:pt idx="2459">
                  <c:v>-2.01511385668452E-3</c:v>
                </c:pt>
                <c:pt idx="2460">
                  <c:v>-2.0146113123815802E-3</c:v>
                </c:pt>
                <c:pt idx="2461">
                  <c:v>-2.0140510367627098E-3</c:v>
                </c:pt>
                <c:pt idx="2462">
                  <c:v>-2.0134352187670301E-3</c:v>
                </c:pt>
                <c:pt idx="2463">
                  <c:v>-2.0127669841362599E-3</c:v>
                </c:pt>
                <c:pt idx="2464">
                  <c:v>-2.0120501136645999E-3</c:v>
                </c:pt>
                <c:pt idx="2465">
                  <c:v>-2.0112883461374E-3</c:v>
                </c:pt>
                <c:pt idx="2466">
                  <c:v>-2.01048695034271E-3</c:v>
                </c:pt>
                <c:pt idx="2467">
                  <c:v>-2.00965181391602E-3</c:v>
                </c:pt>
                <c:pt idx="2468">
                  <c:v>-2.0087891414969899E-3</c:v>
                </c:pt>
                <c:pt idx="2469">
                  <c:v>-2.00790568344132E-3</c:v>
                </c:pt>
                <c:pt idx="2470">
                  <c:v>-2.00700828269193E-3</c:v>
                </c:pt>
                <c:pt idx="2471">
                  <c:v>-2.0061041525925899E-3</c:v>
                </c:pt>
                <c:pt idx="2472">
                  <c:v>-2.0052024124311099E-3</c:v>
                </c:pt>
                <c:pt idx="2473">
                  <c:v>-2.0043114051500502E-3</c:v>
                </c:pt>
                <c:pt idx="2474">
                  <c:v>-2.00343914521065E-3</c:v>
                </c:pt>
                <c:pt idx="2475">
                  <c:v>-2.0025932892304E-3</c:v>
                </c:pt>
                <c:pt idx="2476">
                  <c:v>-2.0017810530995801E-3</c:v>
                </c:pt>
                <c:pt idx="2477">
                  <c:v>-2.0010104850751499E-3</c:v>
                </c:pt>
                <c:pt idx="2478">
                  <c:v>-2.0002891444864199E-3</c:v>
                </c:pt>
                <c:pt idx="2479">
                  <c:v>-1.9996223658315599E-3</c:v>
                </c:pt>
                <c:pt idx="2480">
                  <c:v>-1.9990148759938E-3</c:v>
                </c:pt>
                <c:pt idx="2481">
                  <c:v>-1.99847150246247E-3</c:v>
                </c:pt>
                <c:pt idx="2482">
                  <c:v>-1.9979968565291299E-3</c:v>
                </c:pt>
                <c:pt idx="2483">
                  <c:v>-1.9975919642604102E-3</c:v>
                </c:pt>
                <c:pt idx="2484">
                  <c:v>-1.9972528892591001E-3</c:v>
                </c:pt>
                <c:pt idx="2485">
                  <c:v>-1.99696941877752E-3</c:v>
                </c:pt>
                <c:pt idx="2486">
                  <c:v>-1.99677851591473E-3</c:v>
                </c:pt>
                <c:pt idx="2487">
                  <c:v>-1.9966511848893199E-3</c:v>
                </c:pt>
                <c:pt idx="2488">
                  <c:v>-1.9965166050851199E-3</c:v>
                </c:pt>
                <c:pt idx="2489">
                  <c:v>-1.99638085304599E-3</c:v>
                </c:pt>
                <c:pt idx="2490">
                  <c:v>-1.9962541154970302E-3</c:v>
                </c:pt>
                <c:pt idx="2491">
                  <c:v>-1.9961409595100899E-3</c:v>
                </c:pt>
                <c:pt idx="2492">
                  <c:v>-1.99604408841412E-3</c:v>
                </c:pt>
                <c:pt idx="2493">
                  <c:v>-1.9959653374008899E-3</c:v>
                </c:pt>
                <c:pt idx="2494">
                  <c:v>-1.9959060096067E-3</c:v>
                </c:pt>
                <c:pt idx="2495">
                  <c:v>-1.9958670161881798E-3</c:v>
                </c:pt>
                <c:pt idx="2496">
                  <c:v>-1.99584901093172E-3</c:v>
                </c:pt>
                <c:pt idx="2497">
                  <c:v>-1.9958524769969101E-3</c:v>
                </c:pt>
                <c:pt idx="2498">
                  <c:v>-1.9958777366242001E-3</c:v>
                </c:pt>
                <c:pt idx="2499">
                  <c:v>-1.9959249774309201E-3</c:v>
                </c:pt>
                <c:pt idx="2500">
                  <c:v>-1.9959942841376202E-3</c:v>
                </c:pt>
                <c:pt idx="2501">
                  <c:v>-1.9960856465141299E-3</c:v>
                </c:pt>
                <c:pt idx="2502">
                  <c:v>-1.9961989197308E-3</c:v>
                </c:pt>
                <c:pt idx="2503">
                  <c:v>-1.99633386522826E-3</c:v>
                </c:pt>
                <c:pt idx="2504">
                  <c:v>-1.9964902626883299E-3</c:v>
                </c:pt>
                <c:pt idx="2505">
                  <c:v>-1.9966679338547801E-3</c:v>
                </c:pt>
                <c:pt idx="2506">
                  <c:v>-1.9968666342682199E-3</c:v>
                </c:pt>
                <c:pt idx="2507">
                  <c:v>-1.9970859762330402E-3</c:v>
                </c:pt>
                <c:pt idx="2508">
                  <c:v>-1.9973254246525201E-3</c:v>
                </c:pt>
                <c:pt idx="2509">
                  <c:v>-1.99758434991017E-3</c:v>
                </c:pt>
                <c:pt idx="2510">
                  <c:v>-1.9978621149016398E-3</c:v>
                </c:pt>
                <c:pt idx="2511">
                  <c:v>-1.9981581159340799E-3</c:v>
                </c:pt>
                <c:pt idx="2512">
                  <c:v>-1.9984717034536698E-3</c:v>
                </c:pt>
                <c:pt idx="2513">
                  <c:v>-1.9988020951190299E-3</c:v>
                </c:pt>
                <c:pt idx="2514">
                  <c:v>-1.9991484306776299E-3</c:v>
                </c:pt>
                <c:pt idx="2515">
                  <c:v>-1.9995099007608002E-3</c:v>
                </c:pt>
                <c:pt idx="2516">
                  <c:v>-1.99988575513808E-3</c:v>
                </c:pt>
                <c:pt idx="2517">
                  <c:v>-2.00027522778097E-3</c:v>
                </c:pt>
                <c:pt idx="2518">
                  <c:v>-2.0006775099046599E-3</c:v>
                </c:pt>
                <c:pt idx="2519">
                  <c:v>-2.0010917550018202E-3</c:v>
                </c:pt>
                <c:pt idx="2520">
                  <c:v>-2.0015170665645399E-3</c:v>
                </c:pt>
                <c:pt idx="2521">
                  <c:v>-2.0019524969070702E-3</c:v>
                </c:pt>
                <c:pt idx="2522">
                  <c:v>-2.00239708614174E-3</c:v>
                </c:pt>
                <c:pt idx="2523">
                  <c:v>-2.00284993013463E-3</c:v>
                </c:pt>
                <c:pt idx="2524">
                  <c:v>-2.0033102096775998E-3</c:v>
                </c:pt>
                <c:pt idx="2525">
                  <c:v>-2.0037771392490298E-3</c:v>
                </c:pt>
                <c:pt idx="2526">
                  <c:v>-2.00424987715559E-3</c:v>
                </c:pt>
                <c:pt idx="2527">
                  <c:v>-2.0047274914064199E-3</c:v>
                </c:pt>
                <c:pt idx="2528">
                  <c:v>-2.0052090012989002E-3</c:v>
                </c:pt>
                <c:pt idx="2529">
                  <c:v>-2.0056934547740299E-3</c:v>
                </c:pt>
                <c:pt idx="2530">
                  <c:v>-2.0061799823826399E-3</c:v>
                </c:pt>
                <c:pt idx="2531">
                  <c:v>-2.0066677932415499E-3</c:v>
                </c:pt>
                <c:pt idx="2532">
                  <c:v>-2.00715615757803E-3</c:v>
                </c:pt>
                <c:pt idx="2533">
                  <c:v>-2.0076443877721801E-3</c:v>
                </c:pt>
                <c:pt idx="2534">
                  <c:v>-2.00813176416474E-3</c:v>
                </c:pt>
                <c:pt idx="2535">
                  <c:v>-2.0086174898546502E-3</c:v>
                </c:pt>
                <c:pt idx="2536">
                  <c:v>-2.0091007681056002E-3</c:v>
                </c:pt>
                <c:pt idx="2537">
                  <c:v>-2.00958090027412E-3</c:v>
                </c:pt>
                <c:pt idx="2538">
                  <c:v>-2.0100572848891201E-3</c:v>
                </c:pt>
                <c:pt idx="2539">
                  <c:v>-2.0105293430251999E-3</c:v>
                </c:pt>
                <c:pt idx="2540">
                  <c:v>-2.01099646138149E-3</c:v>
                </c:pt>
                <c:pt idx="2541">
                  <c:v>-2.0114580170173799E-3</c:v>
                </c:pt>
                <c:pt idx="2542">
                  <c:v>-2.0119134371439202E-3</c:v>
                </c:pt>
                <c:pt idx="2543">
                  <c:v>-2.0123622263648298E-3</c:v>
                </c:pt>
                <c:pt idx="2544">
                  <c:v>-2.0128039619867698E-3</c:v>
                </c:pt>
                <c:pt idx="2545">
                  <c:v>-2.0132382378238501E-3</c:v>
                </c:pt>
                <c:pt idx="2546">
                  <c:v>-2.0136645864249599E-3</c:v>
                </c:pt>
                <c:pt idx="2547">
                  <c:v>-2.0140825222125401E-3</c:v>
                </c:pt>
                <c:pt idx="2548">
                  <c:v>-2.0144916767328301E-3</c:v>
                </c:pt>
                <c:pt idx="2549">
                  <c:v>-2.0148918042656901E-3</c:v>
                </c:pt>
                <c:pt idx="2550">
                  <c:v>-2.0152826336222E-3</c:v>
                </c:pt>
                <c:pt idx="2551">
                  <c:v>-2.0156638156730499E-3</c:v>
                </c:pt>
                <c:pt idx="2552">
                  <c:v>-2.01603503872756E-3</c:v>
                </c:pt>
                <c:pt idx="2553">
                  <c:v>-2.01639604110593E-3</c:v>
                </c:pt>
                <c:pt idx="2554">
                  <c:v>-2.0167464514883899E-3</c:v>
                </c:pt>
                <c:pt idx="2555">
                  <c:v>-2.01708585796583E-3</c:v>
                </c:pt>
                <c:pt idx="2556">
                  <c:v>-2.01741421865564E-3</c:v>
                </c:pt>
                <c:pt idx="2557">
                  <c:v>-2.0177320517887499E-3</c:v>
                </c:pt>
                <c:pt idx="2558">
                  <c:v>-2.0180401081792199E-3</c:v>
                </c:pt>
                <c:pt idx="2559">
                  <c:v>-2.0183389743836299E-3</c:v>
                </c:pt>
                <c:pt idx="2560">
                  <c:v>-2.0186289605454602E-3</c:v>
                </c:pt>
                <c:pt idx="2561">
                  <c:v>-2.0189101852238602E-3</c:v>
                </c:pt>
                <c:pt idx="2562">
                  <c:v>-2.0191827139133698E-3</c:v>
                </c:pt>
                <c:pt idx="2563">
                  <c:v>-2.0194466707699498E-3</c:v>
                </c:pt>
                <c:pt idx="2564">
                  <c:v>-2.0197022776549398E-3</c:v>
                </c:pt>
                <c:pt idx="2565">
                  <c:v>-2.0199498373997698E-3</c:v>
                </c:pt>
                <c:pt idx="2566">
                  <c:v>-2.0201897034751799E-3</c:v>
                </c:pt>
                <c:pt idx="2567">
                  <c:v>-2.0204222600709301E-3</c:v>
                </c:pt>
                <c:pt idx="2568">
                  <c:v>-2.0206479094386398E-3</c:v>
                </c:pt>
                <c:pt idx="2569">
                  <c:v>-2.0208670610049602E-3</c:v>
                </c:pt>
                <c:pt idx="2570">
                  <c:v>-2.0210801227423299E-3</c:v>
                </c:pt>
                <c:pt idx="2571">
                  <c:v>-2.0212874912783401E-3</c:v>
                </c:pt>
                <c:pt idx="2572">
                  <c:v>-2.0214895337652698E-3</c:v>
                </c:pt>
                <c:pt idx="2573">
                  <c:v>-2.02168657196878E-3</c:v>
                </c:pt>
                <c:pt idx="2574">
                  <c:v>-2.0218788896069601E-3</c:v>
                </c:pt>
                <c:pt idx="2575">
                  <c:v>-2.0220667682963401E-3</c:v>
                </c:pt>
                <c:pt idx="2576">
                  <c:v>-2.02225052808771E-3</c:v>
                </c:pt>
                <c:pt idx="2577">
                  <c:v>-2.0224305420185702E-3</c:v>
                </c:pt>
                <c:pt idx="2578">
                  <c:v>-2.0226072129975801E-3</c:v>
                </c:pt>
                <c:pt idx="2579">
                  <c:v>-2.0227809324515401E-3</c:v>
                </c:pt>
                <c:pt idx="2580">
                  <c:v>-2.0229520529416699E-3</c:v>
                </c:pt>
                <c:pt idx="2581">
                  <c:v>-2.0231208870944801E-3</c:v>
                </c:pt>
                <c:pt idx="2582">
                  <c:v>-2.0232877098753598E-3</c:v>
                </c:pt>
                <c:pt idx="2583">
                  <c:v>-2.0234527400355101E-3</c:v>
                </c:pt>
                <c:pt idx="2584">
                  <c:v>-2.0236161090984601E-3</c:v>
                </c:pt>
                <c:pt idx="2585">
                  <c:v>-2.02377784762372E-3</c:v>
                </c:pt>
                <c:pt idx="2586">
                  <c:v>-2.0239379001418798E-3</c:v>
                </c:pt>
                <c:pt idx="2587">
                  <c:v>-2.0240961564631098E-3</c:v>
                </c:pt>
                <c:pt idx="2588">
                  <c:v>-2.0242524830940598E-3</c:v>
                </c:pt>
                <c:pt idx="2589">
                  <c:v>-2.0244067473688E-3</c:v>
                </c:pt>
                <c:pt idx="2590">
                  <c:v>-2.0245588300081799E-3</c:v>
                </c:pt>
                <c:pt idx="2591">
                  <c:v>-2.0247086266210299E-3</c:v>
                </c:pt>
                <c:pt idx="2592">
                  <c:v>-2.0248560472164502E-3</c:v>
                </c:pt>
                <c:pt idx="2593">
                  <c:v>-2.0250010289674198E-3</c:v>
                </c:pt>
                <c:pt idx="2594">
                  <c:v>-2.0251435660457199E-3</c:v>
                </c:pt>
                <c:pt idx="2595">
                  <c:v>-2.0252837398908301E-3</c:v>
                </c:pt>
                <c:pt idx="2596">
                  <c:v>-2.0254217228162599E-3</c:v>
                </c:pt>
                <c:pt idx="2597">
                  <c:v>-2.0255577431003802E-3</c:v>
                </c:pt>
                <c:pt idx="2598">
                  <c:v>-2.02569202438023E-3</c:v>
                </c:pt>
                <c:pt idx="2599">
                  <c:v>-2.0258247252168101E-3</c:v>
                </c:pt>
                <c:pt idx="2600">
                  <c:v>-2.0259558964391602E-3</c:v>
                </c:pt>
                <c:pt idx="2601">
                  <c:v>-2.0260854612417999E-3</c:v>
                </c:pt>
                <c:pt idx="2602">
                  <c:v>-2.0262132139595899E-3</c:v>
                </c:pt>
                <c:pt idx="2603">
                  <c:v>-2.0263388257963201E-3</c:v>
                </c:pt>
                <c:pt idx="2604">
                  <c:v>-2.0264618393083301E-3</c:v>
                </c:pt>
                <c:pt idx="2605">
                  <c:v>-2.0265816466894901E-3</c:v>
                </c:pt>
                <c:pt idx="2606">
                  <c:v>-2.0266974718229102E-3</c:v>
                </c:pt>
                <c:pt idx="2607">
                  <c:v>-2.0268083837829201E-3</c:v>
                </c:pt>
                <c:pt idx="2608">
                  <c:v>-2.0269133464439798E-3</c:v>
                </c:pt>
                <c:pt idx="2609">
                  <c:v>-2.0270112836494598E-3</c:v>
                </c:pt>
                <c:pt idx="2610">
                  <c:v>-2.02710113596947E-3</c:v>
                </c:pt>
                <c:pt idx="2611">
                  <c:v>-2.0271819038221199E-3</c:v>
                </c:pt>
                <c:pt idx="2612">
                  <c:v>-2.0272526900312702E-3</c:v>
                </c:pt>
                <c:pt idx="2613">
                  <c:v>-2.0273127576789702E-3</c:v>
                </c:pt>
                <c:pt idx="2614">
                  <c:v>-2.0273615994458199E-3</c:v>
                </c:pt>
                <c:pt idx="2615">
                  <c:v>-2.0273989919221899E-3</c:v>
                </c:pt>
                <c:pt idx="2616">
                  <c:v>-2.0274250136563901E-3</c:v>
                </c:pt>
                <c:pt idx="2617">
                  <c:v>-2.0274400430320802E-3</c:v>
                </c:pt>
                <c:pt idx="2618">
                  <c:v>-2.02744476768412E-3</c:v>
                </c:pt>
                <c:pt idx="2619">
                  <c:v>-2.0274402046167499E-3</c:v>
                </c:pt>
                <c:pt idx="2620">
                  <c:v>-2.0274277004051198E-3</c:v>
                </c:pt>
                <c:pt idx="2621">
                  <c:v>-2.0274089037821E-3</c:v>
                </c:pt>
                <c:pt idx="2622">
                  <c:v>-2.02738572860267E-3</c:v>
                </c:pt>
                <c:pt idx="2623">
                  <c:v>-2.0273603005961502E-3</c:v>
                </c:pt>
                <c:pt idx="2624">
                  <c:v>-2.0273348588519301E-3</c:v>
                </c:pt>
                <c:pt idx="2625">
                  <c:v>-2.0273116348316299E-3</c:v>
                </c:pt>
                <c:pt idx="2626">
                  <c:v>-2.0272927917791201E-3</c:v>
                </c:pt>
                <c:pt idx="2627">
                  <c:v>-2.0272804694154798E-3</c:v>
                </c:pt>
                <c:pt idx="2628">
                  <c:v>-2.0272768748883499E-3</c:v>
                </c:pt>
                <c:pt idx="2629">
                  <c:v>-2.0272843193716501E-3</c:v>
                </c:pt>
                <c:pt idx="2630">
                  <c:v>-2.0273051531423899E-3</c:v>
                </c:pt>
                <c:pt idx="2631">
                  <c:v>-2.02734162956849E-3</c:v>
                </c:pt>
                <c:pt idx="2632">
                  <c:v>-2.0273957632076698E-3</c:v>
                </c:pt>
                <c:pt idx="2633">
                  <c:v>-2.0274692328325502E-3</c:v>
                </c:pt>
                <c:pt idx="2634">
                  <c:v>-2.02756334113297E-3</c:v>
                </c:pt>
                <c:pt idx="2635">
                  <c:v>-2.0276790130397699E-3</c:v>
                </c:pt>
                <c:pt idx="2636">
                  <c:v>-2.0278168079587498E-3</c:v>
                </c:pt>
                <c:pt idx="2637">
                  <c:v>-2.0279769320704199E-3</c:v>
                </c:pt>
                <c:pt idx="2638">
                  <c:v>-2.02815924825389E-3</c:v>
                </c:pt>
                <c:pt idx="2639">
                  <c:v>-2.0283632871896501E-3</c:v>
                </c:pt>
                <c:pt idx="2640">
                  <c:v>-2.0285882627227299E-3</c:v>
                </c:pt>
                <c:pt idx="2641">
                  <c:v>-2.0288330917391999E-3</c:v>
                </c:pt>
                <c:pt idx="2642">
                  <c:v>-2.02909641456164E-3</c:v>
                </c:pt>
                <c:pt idx="2643">
                  <c:v>-2.0293766116287501E-3</c:v>
                </c:pt>
                <c:pt idx="2644">
                  <c:v>-2.02967181654716E-3</c:v>
                </c:pt>
                <c:pt idx="2645">
                  <c:v>-2.0299799327011502E-3</c:v>
                </c:pt>
                <c:pt idx="2646">
                  <c:v>-2.0302986620598E-3</c:v>
                </c:pt>
                <c:pt idx="2647">
                  <c:v>-2.0306255488233798E-3</c:v>
                </c:pt>
                <c:pt idx="2648">
                  <c:v>-2.03095803021912E-3</c:v>
                </c:pt>
                <c:pt idx="2649">
                  <c:v>-2.03129348281747E-3</c:v>
                </c:pt>
                <c:pt idx="2650">
                  <c:v>-2.0316292580467802E-3</c:v>
                </c:pt>
                <c:pt idx="2651">
                  <c:v>-2.0319627105187502E-3</c:v>
                </c:pt>
                <c:pt idx="2652">
                  <c:v>-2.0322912257668599E-3</c:v>
                </c:pt>
                <c:pt idx="2653">
                  <c:v>-2.0326122492924301E-3</c:v>
                </c:pt>
                <c:pt idx="2654">
                  <c:v>-2.0329233125600402E-3</c:v>
                </c:pt>
                <c:pt idx="2655">
                  <c:v>-2.03322205223827E-3</c:v>
                </c:pt>
                <c:pt idx="2656">
                  <c:v>-2.0335062237344802E-3</c:v>
                </c:pt>
                <c:pt idx="2657">
                  <c:v>-2.0337737143021799E-3</c:v>
                </c:pt>
                <c:pt idx="2658">
                  <c:v>-2.0340225601392799E-3</c:v>
                </c:pt>
                <c:pt idx="2659">
                  <c:v>-2.0342509683857202E-3</c:v>
                </c:pt>
                <c:pt idx="2660">
                  <c:v>-2.0344573398600402E-3</c:v>
                </c:pt>
                <c:pt idx="2661">
                  <c:v>-2.0346402856113799E-3</c:v>
                </c:pt>
                <c:pt idx="2662">
                  <c:v>-2.0347986311266002E-3</c:v>
                </c:pt>
                <c:pt idx="2663">
                  <c:v>-2.0349314083563598E-3</c:v>
                </c:pt>
                <c:pt idx="2664">
                  <c:v>-2.0350378427930098E-3</c:v>
                </c:pt>
                <c:pt idx="2665">
                  <c:v>-2.0351173458655301E-3</c:v>
                </c:pt>
                <c:pt idx="2666">
                  <c:v>-2.0351695176879601E-3</c:v>
                </c:pt>
                <c:pt idx="2667">
                  <c:v>-2.0351941567093202E-3</c:v>
                </c:pt>
                <c:pt idx="2668">
                  <c:v>-2.0351912668037301E-3</c:v>
                </c:pt>
                <c:pt idx="2669">
                  <c:v>-2.03516105378606E-3</c:v>
                </c:pt>
                <c:pt idx="2670">
                  <c:v>-2.03510390923661E-3</c:v>
                </c:pt>
                <c:pt idx="2671">
                  <c:v>-2.0350203868900701E-3</c:v>
                </c:pt>
                <c:pt idx="2672">
                  <c:v>-2.03491118076024E-3</c:v>
                </c:pt>
                <c:pt idx="2673">
                  <c:v>-2.0347771131649199E-3</c:v>
                </c:pt>
                <c:pt idx="2674">
                  <c:v>-2.03461913352252E-3</c:v>
                </c:pt>
                <c:pt idx="2675">
                  <c:v>-2.03443832092161E-3</c:v>
                </c:pt>
                <c:pt idx="2676">
                  <c:v>-2.0342358806887499E-3</c:v>
                </c:pt>
                <c:pt idx="2677">
                  <c:v>-2.0340131310578199E-3</c:v>
                </c:pt>
                <c:pt idx="2678">
                  <c:v>-2.0337714842281998E-3</c:v>
                </c:pt>
                <c:pt idx="2679">
                  <c:v>-2.0335124299160501E-3</c:v>
                </c:pt>
                <c:pt idx="2680">
                  <c:v>-2.0332375250847099E-3</c:v>
                </c:pt>
                <c:pt idx="2681">
                  <c:v>-2.0329483869069502E-3</c:v>
                </c:pt>
                <c:pt idx="2682">
                  <c:v>-2.0326466836698E-3</c:v>
                </c:pt>
                <c:pt idx="2683">
                  <c:v>-2.0323341234829702E-3</c:v>
                </c:pt>
                <c:pt idx="2684">
                  <c:v>-2.0320124456654101E-3</c:v>
                </c:pt>
                <c:pt idx="2685">
                  <c:v>-2.0316834180602798E-3</c:v>
                </c:pt>
                <c:pt idx="2686">
                  <c:v>-2.0313488361589798E-3</c:v>
                </c:pt>
                <c:pt idx="2687">
                  <c:v>-2.03101051756318E-3</c:v>
                </c:pt>
                <c:pt idx="2688">
                  <c:v>-2.0306702904918602E-3</c:v>
                </c:pt>
                <c:pt idx="2689">
                  <c:v>-2.0303299811258902E-3</c:v>
                </c:pt>
                <c:pt idx="2690">
                  <c:v>-2.0299914040524101E-3</c:v>
                </c:pt>
                <c:pt idx="2691">
                  <c:v>-2.0296563577031001E-3</c:v>
                </c:pt>
                <c:pt idx="2692">
                  <c:v>-2.0293266256899102E-3</c:v>
                </c:pt>
                <c:pt idx="2693">
                  <c:v>-2.0290039816412701E-3</c:v>
                </c:pt>
                <c:pt idx="2694">
                  <c:v>-2.0286901855048802E-3</c:v>
                </c:pt>
                <c:pt idx="2695">
                  <c:v>-2.0283869551686899E-3</c:v>
                </c:pt>
                <c:pt idx="2696">
                  <c:v>-2.0280959103442398E-3</c:v>
                </c:pt>
                <c:pt idx="2697">
                  <c:v>-2.0278185101979202E-3</c:v>
                </c:pt>
                <c:pt idx="2698">
                  <c:v>-2.0275560183369099E-3</c:v>
                </c:pt>
                <c:pt idx="2699">
                  <c:v>-2.0273095157791101E-3</c:v>
                </c:pt>
                <c:pt idx="2700">
                  <c:v>-2.0270799536247098E-3</c:v>
                </c:pt>
                <c:pt idx="2701">
                  <c:v>-2.02686821565422E-3</c:v>
                </c:pt>
                <c:pt idx="2702">
                  <c:v>-2.0266751600939402E-3</c:v>
                </c:pt>
                <c:pt idx="2703">
                  <c:v>-2.0265016267943499E-3</c:v>
                </c:pt>
                <c:pt idx="2704">
                  <c:v>-2.0263484157651101E-3</c:v>
                </c:pt>
                <c:pt idx="2705">
                  <c:v>-2.0262162539147902E-3</c:v>
                </c:pt>
                <c:pt idx="2706">
                  <c:v>-2.0261057653384101E-3</c:v>
                </c:pt>
                <c:pt idx="2707">
                  <c:v>-2.0260174529092099E-3</c:v>
                </c:pt>
                <c:pt idx="2708">
                  <c:v>-2.0259516913016E-3</c:v>
                </c:pt>
                <c:pt idx="2709">
                  <c:v>-2.02590872838628E-3</c:v>
                </c:pt>
                <c:pt idx="2710">
                  <c:v>-2.0258886919385299E-3</c:v>
                </c:pt>
                <c:pt idx="2711">
                  <c:v>-2.02589160026593E-3</c:v>
                </c:pt>
                <c:pt idx="2712">
                  <c:v>-2.0259173756039701E-3</c:v>
                </c:pt>
                <c:pt idx="2713">
                  <c:v>-2.0259658582439202E-3</c:v>
                </c:pt>
                <c:pt idx="2714">
                  <c:v>-2.02603681778775E-3</c:v>
                </c:pt>
                <c:pt idx="2715">
                  <c:v>-2.0261299585077599E-3</c:v>
                </c:pt>
                <c:pt idx="2716">
                  <c:v>-2.0262449183487598E-3</c:v>
                </c:pt>
                <c:pt idx="2717">
                  <c:v>-2.02638126484157E-3</c:v>
                </c:pt>
                <c:pt idx="2718">
                  <c:v>-2.0265384925179201E-3</c:v>
                </c:pt>
                <c:pt idx="2719">
                  <c:v>-2.02671602490328E-3</c:v>
                </c:pt>
                <c:pt idx="2720">
                  <c:v>-2.0269132205727801E-3</c:v>
                </c:pt>
                <c:pt idx="2721">
                  <c:v>-2.02712938076935E-3</c:v>
                </c:pt>
                <c:pt idx="2722">
                  <c:v>-2.0273637562200002E-3</c:v>
                </c:pt>
                <c:pt idx="2723">
                  <c:v>-2.0276155526396801E-3</c:v>
                </c:pt>
                <c:pt idx="2724">
                  <c:v>-2.0278839351383199E-3</c:v>
                </c:pt>
                <c:pt idx="2725">
                  <c:v>-2.0281680314701198E-3</c:v>
                </c:pt>
                <c:pt idx="2726">
                  <c:v>-2.0284669330282198E-3</c:v>
                </c:pt>
                <c:pt idx="2727">
                  <c:v>-2.0287796928227801E-3</c:v>
                </c:pt>
                <c:pt idx="2728">
                  <c:v>-2.0291053209356598E-3</c:v>
                </c:pt>
                <c:pt idx="2729">
                  <c:v>-2.0294427799930001E-3</c:v>
                </c:pt>
                <c:pt idx="2730">
                  <c:v>-2.0297909838527602E-3</c:v>
                </c:pt>
                <c:pt idx="2731">
                  <c:v>-2.0301488017739999E-3</c:v>
                </c:pt>
                <c:pt idx="2732">
                  <c:v>-2.0305150673941299E-3</c:v>
                </c:pt>
                <c:pt idx="2733">
                  <c:v>-2.0308885893294201E-3</c:v>
                </c:pt>
                <c:pt idx="2734">
                  <c:v>-2.0312681593694002E-3</c:v>
                </c:pt>
                <c:pt idx="2735">
                  <c:v>-2.0316525564799898E-3</c:v>
                </c:pt>
                <c:pt idx="2736">
                  <c:v>-2.0320405480628002E-3</c:v>
                </c:pt>
                <c:pt idx="2737">
                  <c:v>-2.0324308924298102E-3</c:v>
                </c:pt>
                <c:pt idx="2738">
                  <c:v>-2.0328223458839999E-3</c:v>
                </c:pt>
                <c:pt idx="2739">
                  <c:v>-2.0332136751562901E-3</c:v>
                </c:pt>
                <c:pt idx="2740">
                  <c:v>-2.0336036723657301E-3</c:v>
                </c:pt>
                <c:pt idx="2741">
                  <c:v>-2.0339911680098302E-3</c:v>
                </c:pt>
                <c:pt idx="2742">
                  <c:v>-2.0343750382408902E-3</c:v>
                </c:pt>
                <c:pt idx="2743">
                  <c:v>-2.0347542060217901E-3</c:v>
                </c:pt>
                <c:pt idx="2744">
                  <c:v>-2.0351276388932199E-3</c:v>
                </c:pt>
                <c:pt idx="2745">
                  <c:v>-2.03549434738081E-3</c:v>
                </c:pt>
                <c:pt idx="2746">
                  <c:v>-2.0358533860751001E-3</c:v>
                </c:pt>
                <c:pt idx="2747">
                  <c:v>-2.0362038563904502E-3</c:v>
                </c:pt>
                <c:pt idx="2748">
                  <c:v>-2.0365449079170401E-3</c:v>
                </c:pt>
                <c:pt idx="2749">
                  <c:v>-2.0368757361892299E-3</c:v>
                </c:pt>
                <c:pt idx="2750">
                  <c:v>-2.0371955768216199E-3</c:v>
                </c:pt>
                <c:pt idx="2751">
                  <c:v>-2.0375036976376399E-3</c:v>
                </c:pt>
                <c:pt idx="2752">
                  <c:v>-2.0377993899110998E-3</c:v>
                </c:pt>
                <c:pt idx="2753">
                  <c:v>-2.0380819590644101E-3</c:v>
                </c:pt>
                <c:pt idx="2754">
                  <c:v>-2.0383507151840699E-3</c:v>
                </c:pt>
                <c:pt idx="2755">
                  <c:v>-2.0386049650404701E-3</c:v>
                </c:pt>
                <c:pt idx="2756">
                  <c:v>-2.0388440075279702E-3</c:v>
                </c:pt>
                <c:pt idx="2757">
                  <c:v>-2.0390671333187101E-3</c:v>
                </c:pt>
                <c:pt idx="2758">
                  <c:v>-2.0392736275266299E-3</c:v>
                </c:pt>
                <c:pt idx="2759">
                  <c:v>-2.0394627735347099E-3</c:v>
                </c:pt>
                <c:pt idx="2760">
                  <c:v>-2.0396338566043802E-3</c:v>
                </c:pt>
                <c:pt idx="2761">
                  <c:v>-2.0397861677024201E-3</c:v>
                </c:pt>
                <c:pt idx="2762">
                  <c:v>-2.0399190101018099E-3</c:v>
                </c:pt>
                <c:pt idx="2763">
                  <c:v>-2.0400317131036602E-3</c:v>
                </c:pt>
                <c:pt idx="2764">
                  <c:v>-2.0401236555462401E-3</c:v>
                </c:pt>
                <c:pt idx="2765">
                  <c:v>-2.0401942959542502E-3</c:v>
                </c:pt>
                <c:pt idx="2766">
                  <c:v>-2.0402431987228201E-3</c:v>
                </c:pt>
                <c:pt idx="2767">
                  <c:v>-2.0402700435511998E-3</c:v>
                </c:pt>
                <c:pt idx="2768">
                  <c:v>-2.0402746117133999E-3</c:v>
                </c:pt>
                <c:pt idx="2769">
                  <c:v>-2.0402567552688E-3</c:v>
                </c:pt>
                <c:pt idx="2770">
                  <c:v>-2.04021636522658E-3</c:v>
                </c:pt>
                <c:pt idx="2771">
                  <c:v>-2.04015335574932E-3</c:v>
                </c:pt>
                <c:pt idx="2772">
                  <c:v>-2.0400676728008701E-3</c:v>
                </c:pt>
                <c:pt idx="2773">
                  <c:v>-2.0399593236787301E-3</c:v>
                </c:pt>
                <c:pt idx="2774">
                  <c:v>-2.03982841525402E-3</c:v>
                </c:pt>
                <c:pt idx="2775">
                  <c:v>-2.03967518769368E-3</c:v>
                </c:pt>
                <c:pt idx="2776">
                  <c:v>-2.0395000350440298E-3</c:v>
                </c:pt>
                <c:pt idx="2777">
                  <c:v>-2.0393035107749299E-3</c:v>
                </c:pt>
                <c:pt idx="2778">
                  <c:v>-2.0390863210287698E-3</c:v>
                </c:pt>
                <c:pt idx="2779">
                  <c:v>-2.0388493101934899E-3</c:v>
                </c:pt>
                <c:pt idx="2780">
                  <c:v>-2.0385934428135402E-3</c:v>
                </c:pt>
                <c:pt idx="2781">
                  <c:v>-2.0383197848705399E-3</c:v>
                </c:pt>
                <c:pt idx="2782">
                  <c:v>-2.0380294864766699E-3</c:v>
                </c:pt>
                <c:pt idx="2783">
                  <c:v>-2.0377237675082999E-3</c:v>
                </c:pt>
                <c:pt idx="2784">
                  <c:v>-2.0374039065757499E-3</c:v>
                </c:pt>
                <c:pt idx="2785">
                  <c:v>-2.0370712323765998E-3</c:v>
                </c:pt>
                <c:pt idx="2786">
                  <c:v>-2.0367271149812202E-3</c:v>
                </c:pt>
                <c:pt idx="2787">
                  <c:v>-2.0363729544238701E-3</c:v>
                </c:pt>
                <c:pt idx="2788">
                  <c:v>-2.0360101649545799E-3</c:v>
                </c:pt>
                <c:pt idx="2789">
                  <c:v>-2.0356401553602299E-3</c:v>
                </c:pt>
                <c:pt idx="2790">
                  <c:v>-2.0352643071915302E-3</c:v>
                </c:pt>
                <c:pt idx="2791">
                  <c:v>-2.0348839532980298E-3</c:v>
                </c:pt>
                <c:pt idx="2792">
                  <c:v>-2.03450035838206E-3</c:v>
                </c:pt>
                <c:pt idx="2793">
                  <c:v>-2.0341147025763201E-3</c:v>
                </c:pt>
                <c:pt idx="2794">
                  <c:v>-2.03372806836951E-3</c:v>
                </c:pt>
                <c:pt idx="2795">
                  <c:v>-2.0333414310759199E-3</c:v>
                </c:pt>
                <c:pt idx="2796">
                  <c:v>-2.03295565261832E-3</c:v>
                </c:pt>
                <c:pt idx="2797">
                  <c:v>-2.0325714780018499E-3</c:v>
                </c:pt>
                <c:pt idx="2798">
                  <c:v>-2.0321895332268101E-3</c:v>
                </c:pt>
                <c:pt idx="2799">
                  <c:v>-2.03181032350258E-3</c:v>
                </c:pt>
                <c:pt idx="2800">
                  <c:v>-2.0314342312433998E-3</c:v>
                </c:pt>
                <c:pt idx="2801">
                  <c:v>-2.0310615146714802E-3</c:v>
                </c:pt>
                <c:pt idx="2802">
                  <c:v>-2.0306923086763598E-3</c:v>
                </c:pt>
                <c:pt idx="2803">
                  <c:v>-2.0303266296515599E-3</c:v>
                </c:pt>
                <c:pt idx="2804">
                  <c:v>-2.0299643847428001E-3</c:v>
                </c:pt>
                <c:pt idx="2805">
                  <c:v>-2.02960538445254E-3</c:v>
                </c:pt>
                <c:pt idx="2806">
                  <c:v>-2.0292493563988799E-3</c:v>
                </c:pt>
                <c:pt idx="2807">
                  <c:v>-2.0288959583789701E-3</c:v>
                </c:pt>
                <c:pt idx="2808">
                  <c:v>-2.02854479010118E-3</c:v>
                </c:pt>
                <c:pt idx="2809">
                  <c:v>-2.0281954046272401E-3</c:v>
                </c:pt>
                <c:pt idx="2810">
                  <c:v>-2.0278473212062601E-3</c:v>
                </c:pt>
                <c:pt idx="2811">
                  <c:v>-2.0275000407705898E-3</c:v>
                </c:pt>
                <c:pt idx="2812">
                  <c:v>-2.0271530637663601E-3</c:v>
                </c:pt>
                <c:pt idx="2813">
                  <c:v>-2.02680590866126E-3</c:v>
                </c:pt>
                <c:pt idx="2814">
                  <c:v>-2.02645812889733E-3</c:v>
                </c:pt>
                <c:pt idx="2815">
                  <c:v>-2.0261093269736598E-3</c:v>
                </c:pt>
                <c:pt idx="2816">
                  <c:v>-2.0257591656651602E-3</c:v>
                </c:pt>
                <c:pt idx="2817">
                  <c:v>-2.0254073775405998E-3</c:v>
                </c:pt>
                <c:pt idx="2818">
                  <c:v>-2.0250537738420102E-3</c:v>
                </c:pt>
                <c:pt idx="2819">
                  <c:v>-2.0246982531080598E-3</c:v>
                </c:pt>
                <c:pt idx="2820">
                  <c:v>-2.0243408089664302E-3</c:v>
                </c:pt>
                <c:pt idx="2821">
                  <c:v>-2.0239815362932101E-3</c:v>
                </c:pt>
                <c:pt idx="2822">
                  <c:v>-2.0236206349357002E-3</c:v>
                </c:pt>
                <c:pt idx="2823">
                  <c:v>-2.0232584105114599E-3</c:v>
                </c:pt>
                <c:pt idx="2824">
                  <c:v>-2.0228952718478401E-3</c:v>
                </c:pt>
                <c:pt idx="2825">
                  <c:v>-2.02253172504769E-3</c:v>
                </c:pt>
                <c:pt idx="2826">
                  <c:v>-2.0221683646314799E-3</c:v>
                </c:pt>
                <c:pt idx="2827">
                  <c:v>-2.0218058629154598E-3</c:v>
                </c:pt>
                <c:pt idx="2828">
                  <c:v>-2.0214449588794401E-3</c:v>
                </c:pt>
                <c:pt idx="2829">
                  <c:v>-2.02108644747118E-3</c:v>
                </c:pt>
                <c:pt idx="2830">
                  <c:v>-2.0207311693145802E-3</c:v>
                </c:pt>
                <c:pt idx="2831">
                  <c:v>-2.0203800000650899E-3</c:v>
                </c:pt>
                <c:pt idx="2832">
                  <c:v>-2.0200338384366899E-3</c:v>
                </c:pt>
                <c:pt idx="2833">
                  <c:v>-2.0196935931278501E-3</c:v>
                </c:pt>
                <c:pt idx="2834">
                  <c:v>-2.0193601707837899E-3</c:v>
                </c:pt>
                <c:pt idx="2835">
                  <c:v>-2.01903446881899E-3</c:v>
                </c:pt>
                <c:pt idx="2836">
                  <c:v>-2.0187173762451298E-3</c:v>
                </c:pt>
                <c:pt idx="2837">
                  <c:v>-2.0184097824065398E-3</c:v>
                </c:pt>
                <c:pt idx="2838">
                  <c:v>-2.0181125887587599E-3</c:v>
                </c:pt>
                <c:pt idx="2839">
                  <c:v>-2.0178267158460299E-3</c:v>
                </c:pt>
                <c:pt idx="2840">
                  <c:v>-2.0175530983417198E-3</c:v>
                </c:pt>
                <c:pt idx="2841">
                  <c:v>-2.0172926657929702E-3</c:v>
                </c:pt>
                <c:pt idx="2842">
                  <c:v>-2.01704631268382E-3</c:v>
                </c:pt>
                <c:pt idx="2843">
                  <c:v>-2.0168148657598701E-3</c:v>
                </c:pt>
                <c:pt idx="2844">
                  <c:v>-2.0165990568851802E-3</c:v>
                </c:pt>
                <c:pt idx="2845">
                  <c:v>-2.0163995067615701E-3</c:v>
                </c:pt>
                <c:pt idx="2846">
                  <c:v>-2.0162167202555201E-3</c:v>
                </c:pt>
                <c:pt idx="2847">
                  <c:v>-2.0160510904906901E-3</c:v>
                </c:pt>
                <c:pt idx="2848">
                  <c:v>-2.0159029071161799E-3</c:v>
                </c:pt>
                <c:pt idx="2849">
                  <c:v>-2.0157723645756499E-3</c:v>
                </c:pt>
                <c:pt idx="2850">
                  <c:v>-2.0156595675257598E-3</c:v>
                </c:pt>
                <c:pt idx="2851">
                  <c:v>-2.0155645322869199E-3</c:v>
                </c:pt>
                <c:pt idx="2852">
                  <c:v>-2.0154871844798401E-3</c:v>
                </c:pt>
                <c:pt idx="2853">
                  <c:v>-2.0154273541111499E-3</c:v>
                </c:pt>
                <c:pt idx="2854">
                  <c:v>-2.0153847699378399E-3</c:v>
                </c:pt>
                <c:pt idx="2855">
                  <c:v>-2.0153590552520399E-3</c:v>
                </c:pt>
                <c:pt idx="2856">
                  <c:v>-2.01534972676288E-3</c:v>
                </c:pt>
                <c:pt idx="2857">
                  <c:v>-2.0153561974159098E-3</c:v>
                </c:pt>
                <c:pt idx="2858">
                  <c:v>-2.0153777827301099E-3</c:v>
                </c:pt>
                <c:pt idx="2859">
                  <c:v>-2.01541370941619E-3</c:v>
                </c:pt>
                <c:pt idx="2860">
                  <c:v>-2.0154631246410799E-3</c:v>
                </c:pt>
                <c:pt idx="2861">
                  <c:v>-2.0155251047124698E-3</c:v>
                </c:pt>
                <c:pt idx="2862">
                  <c:v>-2.0155986625118999E-3</c:v>
                </c:pt>
                <c:pt idx="2863">
                  <c:v>-2.01568275373251E-3</c:v>
                </c:pt>
                <c:pt idx="2864">
                  <c:v>-2.0157762823157198E-3</c:v>
                </c:pt>
                <c:pt idx="2865">
                  <c:v>-2.0158781057882701E-3</c:v>
                </c:pt>
                <c:pt idx="2866">
                  <c:v>-2.0159870411696301E-3</c:v>
                </c:pt>
                <c:pt idx="2867">
                  <c:v>-2.01610187210856E-3</c:v>
                </c:pt>
                <c:pt idx="2868">
                  <c:v>-2.01622135750463E-3</c:v>
                </c:pt>
                <c:pt idx="2869">
                  <c:v>-2.0163442414396601E-3</c:v>
                </c:pt>
                <c:pt idx="2870">
                  <c:v>-2.0164692635981601E-3</c:v>
                </c:pt>
                <c:pt idx="2871">
                  <c:v>-2.0165951691402798E-3</c:v>
                </c:pt>
                <c:pt idx="2872">
                  <c:v>-2.0167207170756901E-3</c:v>
                </c:pt>
                <c:pt idx="2873">
                  <c:v>-2.0168446869042699E-3</c:v>
                </c:pt>
                <c:pt idx="2874">
                  <c:v>-2.0169658839550701E-3</c:v>
                </c:pt>
                <c:pt idx="2875">
                  <c:v>-2.0170831443856898E-3</c:v>
                </c:pt>
                <c:pt idx="2876">
                  <c:v>-2.0171953405762298E-3</c:v>
                </c:pt>
                <c:pt idx="2877">
                  <c:v>-2.0173013871081199E-3</c:v>
                </c:pt>
                <c:pt idx="2878">
                  <c:v>-2.01740024672163E-3</c:v>
                </c:pt>
                <c:pt idx="2879">
                  <c:v>-2.0174909354055302E-3</c:v>
                </c:pt>
                <c:pt idx="2880">
                  <c:v>-2.01757252596323E-3</c:v>
                </c:pt>
                <c:pt idx="2881">
                  <c:v>-2.0176441501908999E-3</c:v>
                </c:pt>
                <c:pt idx="2882">
                  <c:v>-2.0177050004016798E-3</c:v>
                </c:pt>
                <c:pt idx="2883">
                  <c:v>-2.0177543313383201E-3</c:v>
                </c:pt>
                <c:pt idx="2884">
                  <c:v>-2.01779146307702E-3</c:v>
                </c:pt>
                <c:pt idx="2885">
                  <c:v>-2.0178157849247598E-3</c:v>
                </c:pt>
                <c:pt idx="2886">
                  <c:v>-2.01782675967856E-3</c:v>
                </c:pt>
                <c:pt idx="2887">
                  <c:v>-2.0178239275967999E-3</c:v>
                </c:pt>
                <c:pt idx="2888">
                  <c:v>-2.0178069096836102E-3</c:v>
                </c:pt>
                <c:pt idx="2889">
                  <c:v>-2.01777541044667E-3</c:v>
                </c:pt>
                <c:pt idx="2890">
                  <c:v>-2.0177292205195898E-3</c:v>
                </c:pt>
                <c:pt idx="2891">
                  <c:v>-2.0176682196405998E-3</c:v>
                </c:pt>
                <c:pt idx="2892">
                  <c:v>-2.01759238018487E-3</c:v>
                </c:pt>
                <c:pt idx="2893">
                  <c:v>-2.01750177120538E-3</c:v>
                </c:pt>
                <c:pt idx="2894">
                  <c:v>-2.0173965625114201E-3</c:v>
                </c:pt>
                <c:pt idx="2895">
                  <c:v>-2.01727702810113E-3</c:v>
                </c:pt>
                <c:pt idx="2896">
                  <c:v>-2.0171435480439001E-3</c:v>
                </c:pt>
                <c:pt idx="2897">
                  <c:v>-2.0169966081108998E-3</c:v>
                </c:pt>
                <c:pt idx="2898">
                  <c:v>-2.0168367967653101E-3</c:v>
                </c:pt>
                <c:pt idx="2899">
                  <c:v>-2.0166647997301198E-3</c:v>
                </c:pt>
                <c:pt idx="2900">
                  <c:v>-2.0164813926580702E-3</c:v>
                </c:pt>
                <c:pt idx="2901">
                  <c:v>-2.01628743249729E-3</c:v>
                </c:pt>
                <c:pt idx="2902">
                  <c:v>-2.0160838476001898E-3</c:v>
                </c:pt>
                <c:pt idx="2903">
                  <c:v>-2.0158716260695801E-3</c:v>
                </c:pt>
                <c:pt idx="2904">
                  <c:v>-2.01565180153179E-3</c:v>
                </c:pt>
                <c:pt idx="2905">
                  <c:v>-2.0154254362809601E-3</c:v>
                </c:pt>
                <c:pt idx="2906">
                  <c:v>-2.0151936032047602E-3</c:v>
                </c:pt>
                <c:pt idx="2907">
                  <c:v>-2.0149573696128099E-3</c:v>
                </c:pt>
                <c:pt idx="2908">
                  <c:v>-2.0147177865844001E-3</c:v>
                </c:pt>
                <c:pt idx="2909">
                  <c:v>-2.01447588627962E-3</c:v>
                </c:pt>
                <c:pt idx="2910">
                  <c:v>-2.0142326867696098E-3</c:v>
                </c:pt>
                <c:pt idx="2911">
                  <c:v>-2.0139892009298798E-3</c:v>
                </c:pt>
                <c:pt idx="2912">
                  <c:v>-2.0137464440685899E-3</c:v>
                </c:pt>
                <c:pt idx="2913">
                  <c:v>-2.0135054354690099E-3</c:v>
                </c:pt>
                <c:pt idx="2914">
                  <c:v>-2.0132671913640101E-3</c:v>
                </c:pt>
                <c:pt idx="2915">
                  <c:v>-2.0130327101352402E-3</c:v>
                </c:pt>
                <c:pt idx="2916">
                  <c:v>-2.0128029530194699E-3</c:v>
                </c:pt>
                <c:pt idx="2917">
                  <c:v>-2.01257882470299E-3</c:v>
                </c:pt>
                <c:pt idx="2918">
                  <c:v>-2.0123611575344901E-3</c:v>
                </c:pt>
                <c:pt idx="2919">
                  <c:v>-2.0121507015685301E-3</c:v>
                </c:pt>
                <c:pt idx="2920">
                  <c:v>-2.0119481207553601E-3</c:v>
                </c:pt>
                <c:pt idx="2921">
                  <c:v>-2.01175399420953E-3</c:v>
                </c:pt>
                <c:pt idx="2922">
                  <c:v>-2.0115688205914499E-3</c:v>
                </c:pt>
                <c:pt idx="2923">
                  <c:v>-2.0113930235261101E-3</c:v>
                </c:pt>
                <c:pt idx="2924">
                  <c:v>-2.0112269562580802E-3</c:v>
                </c:pt>
                <c:pt idx="2925">
                  <c:v>-2.0110709045400598E-3</c:v>
                </c:pt>
                <c:pt idx="2926">
                  <c:v>-2.0109250875789898E-3</c:v>
                </c:pt>
                <c:pt idx="2927">
                  <c:v>-2.0107896577557299E-3</c:v>
                </c:pt>
                <c:pt idx="2928">
                  <c:v>-2.0106647002528701E-3</c:v>
                </c:pt>
                <c:pt idx="2929">
                  <c:v>-2.01055023381832E-3</c:v>
                </c:pt>
                <c:pt idx="2930">
                  <c:v>-2.0104462134181498E-3</c:v>
                </c:pt>
                <c:pt idx="2931">
                  <c:v>-2.0103525349778198E-3</c:v>
                </c:pt>
                <c:pt idx="2932">
                  <c:v>-2.01026904174232E-3</c:v>
                </c:pt>
                <c:pt idx="2933">
                  <c:v>-2.0101955314747598E-3</c:v>
                </c:pt>
                <c:pt idx="2934">
                  <c:v>-2.0101317635351202E-3</c:v>
                </c:pt>
                <c:pt idx="2935">
                  <c:v>-2.0100774650846E-3</c:v>
                </c:pt>
                <c:pt idx="2936">
                  <c:v>-2.0100323358893499E-3</c:v>
                </c:pt>
                <c:pt idx="2937">
                  <c:v>-2.0099960516483301E-3</c:v>
                </c:pt>
                <c:pt idx="2938">
                  <c:v>-2.0099682660763402E-3</c:v>
                </c:pt>
                <c:pt idx="2939">
                  <c:v>-2.00994861230442E-3</c:v>
                </c:pt>
                <c:pt idx="2940">
                  <c:v>-2.0099367041399099E-3</c:v>
                </c:pt>
                <c:pt idx="2941">
                  <c:v>-2.00993213759444E-3</c:v>
                </c:pt>
                <c:pt idx="2942">
                  <c:v>-2.0099344926452702E-3</c:v>
                </c:pt>
                <c:pt idx="2943">
                  <c:v>-2.0099433348937301E-3</c:v>
                </c:pt>
                <c:pt idx="2944">
                  <c:v>-2.00995821655299E-3</c:v>
                </c:pt>
                <c:pt idx="2945">
                  <c:v>-2.00997867639752E-3</c:v>
                </c:pt>
                <c:pt idx="2946">
                  <c:v>-2.0100042385943098E-3</c:v>
                </c:pt>
                <c:pt idx="2947">
                  <c:v>-2.0100344107745402E-3</c:v>
                </c:pt>
                <c:pt idx="2948">
                  <c:v>-2.01006868180562E-3</c:v>
                </c:pt>
                <c:pt idx="2949">
                  <c:v>-2.0101065196672201E-3</c:v>
                </c:pt>
                <c:pt idx="2950">
                  <c:v>-2.0101473694488598E-3</c:v>
                </c:pt>
                <c:pt idx="2951">
                  <c:v>-2.01019065124876E-3</c:v>
                </c:pt>
                <c:pt idx="2952">
                  <c:v>-2.0102357576023701E-3</c:v>
                </c:pt>
                <c:pt idx="2953">
                  <c:v>-2.0102820503217502E-3</c:v>
                </c:pt>
                <c:pt idx="2954">
                  <c:v>-2.0103288569000501E-3</c:v>
                </c:pt>
                <c:pt idx="2955">
                  <c:v>-2.0103754669818898E-3</c:v>
                </c:pt>
                <c:pt idx="2956">
                  <c:v>-2.0104211293986299E-3</c:v>
                </c:pt>
                <c:pt idx="2957">
                  <c:v>-2.0104650501654598E-3</c:v>
                </c:pt>
                <c:pt idx="2958">
                  <c:v>-2.0105063915060398E-3</c:v>
                </c:pt>
                <c:pt idx="2959">
                  <c:v>-2.0105442718292101E-3</c:v>
                </c:pt>
                <c:pt idx="2960">
                  <c:v>-2.0105777664810301E-3</c:v>
                </c:pt>
                <c:pt idx="2961">
                  <c:v>-2.0106059092800201E-3</c:v>
                </c:pt>
                <c:pt idx="2962">
                  <c:v>-2.0106276949847599E-3</c:v>
                </c:pt>
                <c:pt idx="2963">
                  <c:v>-2.0106420830860298E-3</c:v>
                </c:pt>
                <c:pt idx="2964">
                  <c:v>-2.0106480033272099E-3</c:v>
                </c:pt>
                <c:pt idx="2965">
                  <c:v>-2.0106443633361201E-3</c:v>
                </c:pt>
                <c:pt idx="2966">
                  <c:v>-2.0106300584473401E-3</c:v>
                </c:pt>
                <c:pt idx="2967">
                  <c:v>-2.0106039835141101E-3</c:v>
                </c:pt>
                <c:pt idx="2968">
                  <c:v>-2.0105650461156501E-3</c:v>
                </c:pt>
                <c:pt idx="2969">
                  <c:v>-2.0105121804431898E-3</c:v>
                </c:pt>
                <c:pt idx="2970">
                  <c:v>-2.0104443611298601E-3</c:v>
                </c:pt>
                <c:pt idx="2971">
                  <c:v>-2.0103606165890499E-3</c:v>
                </c:pt>
                <c:pt idx="2972">
                  <c:v>-2.0102600416275298E-3</c:v>
                </c:pt>
                <c:pt idx="2973">
                  <c:v>-2.01014180922104E-3</c:v>
                </c:pt>
                <c:pt idx="2974">
                  <c:v>-2.0100051810072301E-3</c:v>
                </c:pt>
                <c:pt idx="2975">
                  <c:v>-2.0098495156243099E-3</c:v>
                </c:pt>
                <c:pt idx="2976">
                  <c:v>-2.0096742736239598E-3</c:v>
                </c:pt>
                <c:pt idx="2977">
                  <c:v>-2.0094790179794701E-3</c:v>
                </c:pt>
                <c:pt idx="2978">
                  <c:v>-2.0092634101373098E-3</c:v>
                </c:pt>
                <c:pt idx="2979">
                  <c:v>-2.0090272030816002E-3</c:v>
                </c:pt>
                <c:pt idx="2980">
                  <c:v>-2.00877023409717E-3</c:v>
                </c:pt>
                <c:pt idx="2981">
                  <c:v>-2.0084924203481402E-3</c:v>
                </c:pt>
                <c:pt idx="2982">
                  <c:v>-2.0081937594656199E-3</c:v>
                </c:pt>
                <c:pt idx="2983">
                  <c:v>-2.00787433556193E-3</c:v>
                </c:pt>
                <c:pt idx="2984">
                  <c:v>-2.0075343289782102E-3</c:v>
                </c:pt>
                <c:pt idx="2985">
                  <c:v>-2.0071740267074002E-3</c:v>
                </c:pt>
                <c:pt idx="2986">
                  <c:v>-2.0067938301069799E-3</c:v>
                </c:pt>
                <c:pt idx="2987">
                  <c:v>-2.00639425744743E-3</c:v>
                </c:pt>
                <c:pt idx="2988">
                  <c:v>-2.0059759403409801E-3</c:v>
                </c:pt>
                <c:pt idx="2989">
                  <c:v>-2.0055396147638802E-3</c:v>
                </c:pt>
                <c:pt idx="2990">
                  <c:v>-2.0050861084705399E-3</c:v>
                </c:pt>
                <c:pt idx="2991">
                  <c:v>-2.00461632709118E-3</c:v>
                </c:pt>
                <c:pt idx="2992">
                  <c:v>-2.0041312409086799E-3</c:v>
                </c:pt>
                <c:pt idx="2993">
                  <c:v>-2.00363187366182E-3</c:v>
                </c:pt>
                <c:pt idx="2994">
                  <c:v>-2.00311929376466E-3</c:v>
                </c:pt>
                <c:pt idx="2995">
                  <c:v>-2.0025946075539602E-3</c:v>
                </c:pt>
                <c:pt idx="2996">
                  <c:v>-2.0020589535570798E-3</c:v>
                </c:pt>
                <c:pt idx="2997">
                  <c:v>-2.0015134966494198E-3</c:v>
                </c:pt>
                <c:pt idx="2998">
                  <c:v>-2.00095942112739E-3</c:v>
                </c:pt>
                <c:pt idx="2999">
                  <c:v>-2.00039792226627E-3</c:v>
                </c:pt>
                <c:pt idx="3000">
                  <c:v>-1.99983019645791E-3</c:v>
                </c:pt>
                <c:pt idx="3001">
                  <c:v>-1.9992574305544701E-3</c:v>
                </c:pt>
                <c:pt idx="3002">
                  <c:v>-1.9986807912303799E-3</c:v>
                </c:pt>
                <c:pt idx="3003">
                  <c:v>-1.9981014152017302E-3</c:v>
                </c:pt>
                <c:pt idx="3004">
                  <c:v>-1.9975204008474902E-3</c:v>
                </c:pt>
                <c:pt idx="3005">
                  <c:v>-1.9969388014825099E-3</c:v>
                </c:pt>
                <c:pt idx="3006">
                  <c:v>-1.99635762013707E-3</c:v>
                </c:pt>
                <c:pt idx="3007">
                  <c:v>-1.9957778055072401E-3</c:v>
                </c:pt>
                <c:pt idx="3008">
                  <c:v>-1.9952002485985102E-3</c:v>
                </c:pt>
                <c:pt idx="3009">
                  <c:v>-1.9946257797210801E-3</c:v>
                </c:pt>
                <c:pt idx="3010">
                  <c:v>-1.9940551656576501E-3</c:v>
                </c:pt>
                <c:pt idx="3011">
                  <c:v>-1.99348910714026E-3</c:v>
                </c:pt>
                <c:pt idx="3012">
                  <c:v>-1.9929282369251099E-3</c:v>
                </c:pt>
                <c:pt idx="3013">
                  <c:v>-1.9923731188608101E-3</c:v>
                </c:pt>
                <c:pt idx="3014">
                  <c:v>-1.9918242481804802E-3</c:v>
                </c:pt>
                <c:pt idx="3015">
                  <c:v>-1.99128205308189E-3</c:v>
                </c:pt>
                <c:pt idx="3016">
                  <c:v>-1.99074689739542E-3</c:v>
                </c:pt>
                <c:pt idx="3017">
                  <c:v>-1.9902190840917901E-3</c:v>
                </c:pt>
                <c:pt idx="3018">
                  <c:v>-1.9896988593748801E-3</c:v>
                </c:pt>
                <c:pt idx="3019">
                  <c:v>-1.9891864172965801E-3</c:v>
                </c:pt>
                <c:pt idx="3020">
                  <c:v>-1.9886819049063E-3</c:v>
                </c:pt>
                <c:pt idx="3021">
                  <c:v>-1.9881854280231299E-3</c:v>
                </c:pt>
                <c:pt idx="3022">
                  <c:v>-1.98769705756641E-3</c:v>
                </c:pt>
                <c:pt idx="3023">
                  <c:v>-1.9872168362637501E-3</c:v>
                </c:pt>
                <c:pt idx="3024">
                  <c:v>-1.98674478537045E-3</c:v>
                </c:pt>
                <c:pt idx="3025">
                  <c:v>-1.98628091105981E-3</c:v>
                </c:pt>
                <c:pt idx="3026">
                  <c:v>-1.9858252101837E-3</c:v>
                </c:pt>
                <c:pt idx="3027">
                  <c:v>-1.9853776753000802E-3</c:v>
                </c:pt>
                <c:pt idx="3028">
                  <c:v>-1.9849382989325899E-3</c:v>
                </c:pt>
                <c:pt idx="3029">
                  <c:v>-1.9845070771160899E-3</c:v>
                </c:pt>
                <c:pt idx="3030">
                  <c:v>-1.9840840121834202E-3</c:v>
                </c:pt>
                <c:pt idx="3031">
                  <c:v>-1.98366911471861E-3</c:v>
                </c:pt>
                <c:pt idx="3032">
                  <c:v>-1.9832624044980899E-3</c:v>
                </c:pt>
                <c:pt idx="3033">
                  <c:v>-1.9828639103197602E-3</c:v>
                </c:pt>
                <c:pt idx="3034">
                  <c:v>-1.9824736686901898E-3</c:v>
                </c:pt>
                <c:pt idx="3035">
                  <c:v>-1.98209172157838E-3</c:v>
                </c:pt>
                <c:pt idx="3036">
                  <c:v>-1.9817181135890999E-3</c:v>
                </c:pt>
                <c:pt idx="3037">
                  <c:v>-1.9813528890887302E-3</c:v>
                </c:pt>
                <c:pt idx="3038">
                  <c:v>-1.9809960897774698E-3</c:v>
                </c:pt>
                <c:pt idx="3039">
                  <c:v>-1.98064775312933E-3</c:v>
                </c:pt>
                <c:pt idx="3040">
                  <c:v>-1.98030791186787E-3</c:v>
                </c:pt>
                <c:pt idx="3041">
                  <c:v>-1.97997659449575E-3</c:v>
                </c:pt>
                <c:pt idx="3042">
                  <c:v>-1.9796538267467501E-3</c:v>
                </c:pt>
                <c:pt idx="3043">
                  <c:v>-1.97933963389945E-3</c:v>
                </c:pt>
                <c:pt idx="3044">
                  <c:v>-1.97903404392095E-3</c:v>
                </c:pt>
                <c:pt idx="3045">
                  <c:v>-1.9787370914493901E-3</c:v>
                </c:pt>
                <c:pt idx="3046">
                  <c:v>-1.9784488223623499E-3</c:v>
                </c:pt>
                <c:pt idx="3047">
                  <c:v>-1.9781692983080498E-3</c:v>
                </c:pt>
                <c:pt idx="3048">
                  <c:v>-1.97789860007352E-3</c:v>
                </c:pt>
                <c:pt idx="3049">
                  <c:v>-1.9776368285010799E-3</c:v>
                </c:pt>
                <c:pt idx="3050">
                  <c:v>-1.97738410188553E-3</c:v>
                </c:pt>
                <c:pt idx="3051">
                  <c:v>-1.97714054961802E-3</c:v>
                </c:pt>
                <c:pt idx="3052">
                  <c:v>-1.9769063028646102E-3</c:v>
                </c:pt>
                <c:pt idx="3053">
                  <c:v>-1.9766814840625202E-3</c:v>
                </c:pt>
                <c:pt idx="3054">
                  <c:v>-1.97646619739934E-3</c:v>
                </c:pt>
                <c:pt idx="3055">
                  <c:v>-1.9762605222035999E-3</c:v>
                </c:pt>
                <c:pt idx="3056">
                  <c:v>-1.9760645102371598E-3</c:v>
                </c:pt>
                <c:pt idx="3057">
                  <c:v>-1.9758781867612899E-3</c:v>
                </c:pt>
                <c:pt idx="3058">
                  <c:v>-1.9757015541788901E-3</c:v>
                </c:pt>
                <c:pt idx="3059">
                  <c:v>-1.9755345965340402E-3</c:v>
                </c:pt>
                <c:pt idx="3060">
                  <c:v>-1.9753772831093198E-3</c:v>
                </c:pt>
                <c:pt idx="3061">
                  <c:v>-1.9752295698981502E-3</c:v>
                </c:pt>
                <c:pt idx="3062">
                  <c:v>-1.9750913984410601E-3</c:v>
                </c:pt>
                <c:pt idx="3063">
                  <c:v>-1.97496269233067E-3</c:v>
                </c:pt>
                <c:pt idx="3064">
                  <c:v>-1.9748433522160098E-3</c:v>
                </c:pt>
                <c:pt idx="3065">
                  <c:v>-1.9747332504371101E-3</c:v>
                </c:pt>
                <c:pt idx="3066">
                  <c:v>-1.9746322262948102E-3</c:v>
                </c:pt>
                <c:pt idx="3067">
                  <c:v>-1.97454008266183E-3</c:v>
                </c:pt>
                <c:pt idx="3068">
                  <c:v>-1.9744565841211402E-3</c:v>
                </c:pt>
                <c:pt idx="3069">
                  <c:v>-1.9743814564115499E-3</c:v>
                </c:pt>
                <c:pt idx="3070">
                  <c:v>-1.9743143866141201E-3</c:v>
                </c:pt>
                <c:pt idx="3071">
                  <c:v>-1.9742550234745099E-3</c:v>
                </c:pt>
                <c:pt idx="3072">
                  <c:v>-1.9742029773362401E-3</c:v>
                </c:pt>
                <c:pt idx="3073">
                  <c:v>-1.9741578194699999E-3</c:v>
                </c:pt>
                <c:pt idx="3074">
                  <c:v>-1.97411908084151E-3</c:v>
                </c:pt>
                <c:pt idx="3075">
                  <c:v>-1.9740862506514799E-3</c:v>
                </c:pt>
                <c:pt idx="3076">
                  <c:v>-1.9740587750604402E-3</c:v>
                </c:pt>
                <c:pt idx="3077">
                  <c:v>-1.9740360565366601E-3</c:v>
                </c:pt>
                <c:pt idx="3078">
                  <c:v>-1.9740174540800802E-3</c:v>
                </c:pt>
                <c:pt idx="3079">
                  <c:v>-1.97400228441334E-3</c:v>
                </c:pt>
                <c:pt idx="3080">
                  <c:v>-1.97398982398645E-3</c:v>
                </c:pt>
                <c:pt idx="3081">
                  <c:v>-1.9739793115579598E-3</c:v>
                </c:pt>
                <c:pt idx="3082">
                  <c:v>-1.97396995105321E-3</c:v>
                </c:pt>
                <c:pt idx="3083">
                  <c:v>-1.9739609145316599E-3</c:v>
                </c:pt>
                <c:pt idx="3084">
                  <c:v>-1.97395134519331E-3</c:v>
                </c:pt>
                <c:pt idx="3085">
                  <c:v>-1.9739403605273801E-3</c:v>
                </c:pt>
                <c:pt idx="3086">
                  <c:v>-1.9739270557254901E-3</c:v>
                </c:pt>
                <c:pt idx="3087">
                  <c:v>-1.9739105075007998E-3</c:v>
                </c:pt>
                <c:pt idx="3088">
                  <c:v>-1.97388977833366E-3</c:v>
                </c:pt>
                <c:pt idx="3089">
                  <c:v>-1.9738639211301602E-3</c:v>
                </c:pt>
                <c:pt idx="3090">
                  <c:v>-1.97383198420729E-3</c:v>
                </c:pt>
                <c:pt idx="3091">
                  <c:v>-1.9737930165922798E-3</c:v>
                </c:pt>
                <c:pt idx="3092">
                  <c:v>-1.9737460736461601E-3</c:v>
                </c:pt>
                <c:pt idx="3093">
                  <c:v>-1.9736902231131002E-3</c:v>
                </c:pt>
                <c:pt idx="3094">
                  <c:v>-1.9736245516469701E-3</c:v>
                </c:pt>
                <c:pt idx="3095">
                  <c:v>-1.9735481718461201E-3</c:v>
                </c:pt>
                <c:pt idx="3096">
                  <c:v>-1.97346022968824E-3</c:v>
                </c:pt>
                <c:pt idx="3097">
                  <c:v>-1.9733599122195699E-3</c:v>
                </c:pt>
                <c:pt idx="3098">
                  <c:v>-1.9732464552766E-3</c:v>
                </c:pt>
                <c:pt idx="3099">
                  <c:v>-1.97311915107205E-3</c:v>
                </c:pt>
                <c:pt idx="3100">
                  <c:v>-1.9729773554711901E-3</c:v>
                </c:pt>
                <c:pt idx="3101">
                  <c:v>-1.9728204948471799E-3</c:v>
                </c:pt>
                <c:pt idx="3102">
                  <c:v>-1.9726480723434902E-3</c:v>
                </c:pt>
                <c:pt idx="3103">
                  <c:v>-1.97245967335464E-3</c:v>
                </c:pt>
                <c:pt idx="3104">
                  <c:v>-1.9722549699215798E-3</c:v>
                </c:pt>
                <c:pt idx="3105">
                  <c:v>-1.9720337237325602E-3</c:v>
                </c:pt>
                <c:pt idx="3106">
                  <c:v>-1.9717957873996998E-3</c:v>
                </c:pt>
                <c:pt idx="3107">
                  <c:v>-1.9715411038262499E-3</c:v>
                </c:pt>
                <c:pt idx="3108">
                  <c:v>-1.97126970361567E-3</c:v>
                </c:pt>
                <c:pt idx="3109">
                  <c:v>-1.9709817007152802E-3</c:v>
                </c:pt>
                <c:pt idx="3110">
                  <c:v>-1.9706772866159299E-3</c:v>
                </c:pt>
                <c:pt idx="3111">
                  <c:v>-1.9703567235605799E-3</c:v>
                </c:pt>
                <c:pt idx="3112">
                  <c:v>-1.9700203371811999E-3</c:v>
                </c:pt>
                <c:pt idx="3113">
                  <c:v>-1.96966850898309E-3</c:v>
                </c:pt>
                <c:pt idx="3114">
                  <c:v>-1.9693016690297402E-3</c:v>
                </c:pt>
                <c:pt idx="3115">
                  <c:v>-1.9689202892503701E-3</c:v>
                </c:pt>
                <c:pt idx="3116">
                  <c:v>-1.9685248778178398E-3</c:v>
                </c:pt>
                <c:pt idx="3117">
                  <c:v>-1.9681159751047798E-3</c:v>
                </c:pt>
                <c:pt idx="3118">
                  <c:v>-1.96769415155285E-3</c:v>
                </c:pt>
                <c:pt idx="3119">
                  <c:v>-1.96726000748423E-3</c:v>
                </c:pt>
                <c:pt idx="3120">
                  <c:v>-1.9668141743365902E-3</c:v>
                </c:pt>
                <c:pt idx="3121">
                  <c:v>-1.9663573163320601E-3</c:v>
                </c:pt>
                <c:pt idx="3122">
                  <c:v>-1.9658901312594301E-3</c:v>
                </c:pt>
                <c:pt idx="3123">
                  <c:v>-1.96541334918208E-3</c:v>
                </c:pt>
                <c:pt idx="3124">
                  <c:v>-1.9649277283473399E-3</c:v>
                </c:pt>
                <c:pt idx="3125">
                  <c:v>-1.96443404838437E-3</c:v>
                </c:pt>
                <c:pt idx="3126">
                  <c:v>-1.9639331016246598E-3</c:v>
                </c:pt>
                <c:pt idx="3127">
                  <c:v>-1.9634256839487201E-3</c:v>
                </c:pt>
                <c:pt idx="3128">
                  <c:v>-1.9629125866361401E-3</c:v>
                </c:pt>
                <c:pt idx="3129">
                  <c:v>-1.96239459041499E-3</c:v>
                </c:pt>
                <c:pt idx="3130">
                  <c:v>-1.9618724622465999E-3</c:v>
                </c:pt>
                <c:pt idx="3131">
                  <c:v>-1.96134695471462E-3</c:v>
                </c:pt>
                <c:pt idx="3132">
                  <c:v>-1.9608188072710799E-3</c:v>
                </c:pt>
                <c:pt idx="3133">
                  <c:v>-1.9602887483212098E-3</c:v>
                </c:pt>
                <c:pt idx="3134">
                  <c:v>-1.9597574971002298E-3</c:v>
                </c:pt>
                <c:pt idx="3135">
                  <c:v>-1.9592257646095399E-3</c:v>
                </c:pt>
                <c:pt idx="3136">
                  <c:v>-1.9586942532713999E-3</c:v>
                </c:pt>
                <c:pt idx="3137">
                  <c:v>-1.9581636554394598E-3</c:v>
                </c:pt>
                <c:pt idx="3138">
                  <c:v>-1.9576346511962E-3</c:v>
                </c:pt>
                <c:pt idx="3139">
                  <c:v>-1.9571079060476701E-3</c:v>
                </c:pt>
                <c:pt idx="3140">
                  <c:v>-1.9565840690332599E-3</c:v>
                </c:pt>
                <c:pt idx="3141">
                  <c:v>-1.95606377159664E-3</c:v>
                </c:pt>
                <c:pt idx="3142">
                  <c:v>-1.9555476272488698E-3</c:v>
                </c:pt>
                <c:pt idx="3143">
                  <c:v>-1.9550362318366101E-3</c:v>
                </c:pt>
                <c:pt idx="3144">
                  <c:v>-1.9545301640314199E-3</c:v>
                </c:pt>
                <c:pt idx="3145">
                  <c:v>-1.9540299856592499E-3</c:v>
                </c:pt>
                <c:pt idx="3146">
                  <c:v>-1.9535362415398E-3</c:v>
                </c:pt>
                <c:pt idx="3147">
                  <c:v>-1.95304945870331E-3</c:v>
                </c:pt>
                <c:pt idx="3148">
                  <c:v>-1.95257014499601E-3</c:v>
                </c:pt>
                <c:pt idx="3149">
                  <c:v>-1.9520987872613999E-3</c:v>
                </c:pt>
                <c:pt idx="3150">
                  <c:v>-1.9516358493101001E-3</c:v>
                </c:pt>
                <c:pt idx="3151">
                  <c:v>-1.95118176990104E-3</c:v>
                </c:pt>
                <c:pt idx="3152">
                  <c:v>-1.9507369608295401E-3</c:v>
                </c:pt>
                <c:pt idx="3153">
                  <c:v>-1.95030180514078E-3</c:v>
                </c:pt>
                <c:pt idx="3154">
                  <c:v>-1.9498766553569999E-3</c:v>
                </c:pt>
                <c:pt idx="3155">
                  <c:v>-1.9494618316059501E-3</c:v>
                </c:pt>
                <c:pt idx="3156">
                  <c:v>-1.94905761951963E-3</c:v>
                </c:pt>
                <c:pt idx="3157">
                  <c:v>-1.94866426786706E-3</c:v>
                </c:pt>
                <c:pt idx="3158">
                  <c:v>-1.94828198590965E-3</c:v>
                </c:pt>
                <c:pt idx="3159">
                  <c:v>-1.94791094054394E-3</c:v>
                </c:pt>
                <c:pt idx="3160">
                  <c:v>-1.9475512532697199E-3</c:v>
                </c:pt>
                <c:pt idx="3161">
                  <c:v>-1.9472029970473001E-3</c:v>
                </c:pt>
                <c:pt idx="3162">
                  <c:v>-1.9468661930685199E-3</c:v>
                </c:pt>
                <c:pt idx="3163">
                  <c:v>-1.94654080751817E-3</c:v>
                </c:pt>
                <c:pt idx="3164">
                  <c:v>-1.94622674840834E-3</c:v>
                </c:pt>
                <c:pt idx="3165">
                  <c:v>-1.9459238626535001E-3</c:v>
                </c:pt>
                <c:pt idx="3166">
                  <c:v>-1.94563193355586E-3</c:v>
                </c:pt>
                <c:pt idx="3167">
                  <c:v>-1.94535067891531E-3</c:v>
                </c:pt>
                <c:pt idx="3168">
                  <c:v>-1.9450797499231301E-3</c:v>
                </c:pt>
                <c:pt idx="3169">
                  <c:v>-1.94481873099871E-3</c:v>
                </c:pt>
                <c:pt idx="3170">
                  <c:v>-1.94456714065975E-3</c:v>
                </c:pt>
                <c:pt idx="3171">
                  <c:v>-1.94432443352947E-3</c:v>
                </c:pt>
                <c:pt idx="3172">
                  <c:v>-1.94409000354E-3</c:v>
                </c:pt>
                <c:pt idx="3173">
                  <c:v>-1.9438631884128601E-3</c:v>
                </c:pt>
                <c:pt idx="3174">
                  <c:v>-1.9436432754273299E-3</c:v>
                </c:pt>
                <c:pt idx="3175">
                  <c:v>-1.9434295084523501E-3</c:v>
                </c:pt>
                <c:pt idx="3176">
                  <c:v>-1.9432210960791401E-3</c:v>
                </c:pt>
                <c:pt idx="3177">
                  <c:v>-1.9430172206063401E-3</c:v>
                </c:pt>
                <c:pt idx="3178">
                  <c:v>-1.94281704749202E-3</c:v>
                </c:pt>
                <c:pt idx="3179">
                  <c:v>-1.94261973486493E-3</c:v>
                </c:pt>
                <c:pt idx="3180">
                  <c:v>-1.94242444266091E-3</c:v>
                </c:pt>
                <c:pt idx="3181">
                  <c:v>-1.94223034105032E-3</c:v>
                </c:pt>
                <c:pt idx="3182">
                  <c:v>-1.94203661789029E-3</c:v>
                </c:pt>
                <c:pt idx="3183">
                  <c:v>-1.9418424850689299E-3</c:v>
                </c:pt>
                <c:pt idx="3184">
                  <c:v>-1.94164718365798E-3</c:v>
                </c:pt>
                <c:pt idx="3185">
                  <c:v>-1.9414499878905201E-3</c:v>
                </c:pt>
                <c:pt idx="3186">
                  <c:v>-1.94125020802451E-3</c:v>
                </c:pt>
                <c:pt idx="3187">
                  <c:v>-1.9410471923054799E-3</c:v>
                </c:pt>
                <c:pt idx="3188">
                  <c:v>-1.9408403283703399E-3</c:v>
                </c:pt>
                <c:pt idx="3189">
                  <c:v>-1.94062904463407E-3</c:v>
                </c:pt>
                <c:pt idx="3190">
                  <c:v>-1.94041281225616E-3</c:v>
                </c:pt>
                <c:pt idx="3191">
                  <c:v>-1.94019114825056E-3</c:v>
                </c:pt>
                <c:pt idx="3192">
                  <c:v>-1.93996362000819E-3</c:v>
                </c:pt>
                <c:pt idx="3193">
                  <c:v>-1.9397298511153801E-3</c:v>
                </c:pt>
                <c:pt idx="3194">
                  <c:v>-1.93948952785951E-3</c:v>
                </c:pt>
                <c:pt idx="3195">
                  <c:v>-1.93924240549787E-3</c:v>
                </c:pt>
                <c:pt idx="3196">
                  <c:v>-1.9389883132219299E-3</c:v>
                </c:pt>
                <c:pt idx="3197">
                  <c:v>-1.93872715696214E-3</c:v>
                </c:pt>
                <c:pt idx="3198">
                  <c:v>-1.9384589195664899E-3</c:v>
                </c:pt>
                <c:pt idx="3199">
                  <c:v>-1.9381836584537E-3</c:v>
                </c:pt>
                <c:pt idx="3200">
                  <c:v>-1.9379015012946899E-3</c:v>
                </c:pt>
                <c:pt idx="3201">
                  <c:v>-1.9376126406104E-3</c:v>
                </c:pt>
                <c:pt idx="3202">
                  <c:v>-1.9373173281901899E-3</c:v>
                </c:pt>
                <c:pt idx="3203">
                  <c:v>-1.937015870076E-3</c:v>
                </c:pt>
                <c:pt idx="3204">
                  <c:v>-1.9367086224734E-3</c:v>
                </c:pt>
                <c:pt idx="3205">
                  <c:v>-1.93639598858745E-3</c:v>
                </c:pt>
                <c:pt idx="3206">
                  <c:v>-1.93607841602585E-3</c:v>
                </c:pt>
                <c:pt idx="3207">
                  <c:v>-1.93575639426974E-3</c:v>
                </c:pt>
                <c:pt idx="3208">
                  <c:v>-1.93543045168202E-3</c:v>
                </c:pt>
                <c:pt idx="3209">
                  <c:v>-1.9351011517118901E-3</c:v>
                </c:pt>
                <c:pt idx="3210">
                  <c:v>-1.9347690881633499E-3</c:v>
                </c:pt>
                <c:pt idx="3211">
                  <c:v>-1.9344348796781899E-3</c:v>
                </c:pt>
                <c:pt idx="3212">
                  <c:v>-1.9340991637365201E-3</c:v>
                </c:pt>
                <c:pt idx="3213">
                  <c:v>-1.9337625905876601E-3</c:v>
                </c:pt>
                <c:pt idx="3214">
                  <c:v>-1.9334258174581499E-3</c:v>
                </c:pt>
                <c:pt idx="3215">
                  <c:v>-1.9330895032939699E-3</c:v>
                </c:pt>
                <c:pt idx="3216">
                  <c:v>-1.93275430410334E-3</c:v>
                </c:pt>
                <c:pt idx="3217">
                  <c:v>-1.9324208688557801E-3</c:v>
                </c:pt>
                <c:pt idx="3218">
                  <c:v>-1.93208983577247E-3</c:v>
                </c:pt>
                <c:pt idx="3219">
                  <c:v>-1.93176182886046E-3</c:v>
                </c:pt>
                <c:pt idx="3220">
                  <c:v>-1.93143745456221E-3</c:v>
                </c:pt>
                <c:pt idx="3221">
                  <c:v>-1.9311172985138801E-3</c:v>
                </c:pt>
                <c:pt idx="3222">
                  <c:v>-1.9308019224660801E-3</c:v>
                </c:pt>
                <c:pt idx="3223">
                  <c:v>-1.93049186151493E-3</c:v>
                </c:pt>
                <c:pt idx="3224">
                  <c:v>-1.93018762177356E-3</c:v>
                </c:pt>
                <c:pt idx="3225">
                  <c:v>-1.92988967861462E-3</c:v>
                </c:pt>
                <c:pt idx="3226">
                  <c:v>-1.9295984755226599E-3</c:v>
                </c:pt>
                <c:pt idx="3227">
                  <c:v>-1.92931442356193E-3</c:v>
                </c:pt>
                <c:pt idx="3228">
                  <c:v>-1.9290379013849599E-3</c:v>
                </c:pt>
                <c:pt idx="3229">
                  <c:v>-1.92876925571064E-3</c:v>
                </c:pt>
                <c:pt idx="3230">
                  <c:v>-1.92850880216074E-3</c:v>
                </c:pt>
                <c:pt idx="3231">
                  <c:v>-1.9282568263713001E-3</c:v>
                </c:pt>
                <c:pt idx="3232">
                  <c:v>-1.9280135852584499E-3</c:v>
                </c:pt>
                <c:pt idx="3233">
                  <c:v>-1.9277793083354901E-3</c:v>
                </c:pt>
                <c:pt idx="3234">
                  <c:v>-1.9275541989375599E-3</c:v>
                </c:pt>
                <c:pt idx="3235">
                  <c:v>-1.92733843523841E-3</c:v>
                </c:pt>
                <c:pt idx="3236">
                  <c:v>-1.9271321709309001E-3</c:v>
                </c:pt>
                <c:pt idx="3237">
                  <c:v>-1.92693553550535E-3</c:v>
                </c:pt>
                <c:pt idx="3238">
                  <c:v>-1.9267486340732299E-3</c:v>
                </c:pt>
                <c:pt idx="3239">
                  <c:v>-1.9265715467566E-3</c:v>
                </c:pt>
                <c:pt idx="3240">
                  <c:v>-1.9264043276689901E-3</c:v>
                </c:pt>
                <c:pt idx="3241">
                  <c:v>-1.9262470035736801E-3</c:v>
                </c:pt>
                <c:pt idx="3242">
                  <c:v>-1.92609957230043E-3</c:v>
                </c:pt>
                <c:pt idx="3243">
                  <c:v>-1.9259620010649099E-3</c:v>
                </c:pt>
                <c:pt idx="3244">
                  <c:v>-1.9258342248427501E-3</c:v>
                </c:pt>
                <c:pt idx="3245">
                  <c:v>-1.92571614501974E-3</c:v>
                </c:pt>
                <c:pt idx="3246">
                  <c:v>-1.92560762853698E-3</c:v>
                </c:pt>
                <c:pt idx="3247">
                  <c:v>-1.9255085077774299E-3</c:v>
                </c:pt>
                <c:pt idx="3248">
                  <c:v>-1.92541858137037E-3</c:v>
                </c:pt>
                <c:pt idx="3249">
                  <c:v>-1.9253376160377001E-3</c:v>
                </c:pt>
                <c:pt idx="3250">
                  <c:v>-1.92526534946694E-3</c:v>
                </c:pt>
                <c:pt idx="3251">
                  <c:v>-1.9252014941102699E-3</c:v>
                </c:pt>
                <c:pt idx="3252">
                  <c:v>-1.9251457416810799E-3</c:v>
                </c:pt>
                <c:pt idx="3253">
                  <c:v>-1.92509776808366E-3</c:v>
                </c:pt>
                <c:pt idx="3254">
                  <c:v>-1.9250572384462399E-3</c:v>
                </c:pt>
                <c:pt idx="3255">
                  <c:v>-1.92502381194808E-3</c:v>
                </c:pt>
                <c:pt idx="3256">
                  <c:v>-1.9249971461021401E-3</c:v>
                </c:pt>
                <c:pt idx="3257">
                  <c:v>-1.9249769001976999E-3</c:v>
                </c:pt>
                <c:pt idx="3258">
                  <c:v>-1.92496273761935E-3</c:v>
                </c:pt>
                <c:pt idx="3259">
                  <c:v>-1.92495432688028E-3</c:v>
                </c:pt>
                <c:pt idx="3260">
                  <c:v>-1.9249513413391701E-3</c:v>
                </c:pt>
                <c:pt idx="3261">
                  <c:v>-1.9249534578177701E-3</c:v>
                </c:pt>
                <c:pt idx="3262">
                  <c:v>-1.92496035453892E-3</c:v>
                </c:pt>
                <c:pt idx="3263">
                  <c:v>-1.9249717090091001E-3</c:v>
                </c:pt>
                <c:pt idx="3264">
                  <c:v>-1.92498719649045E-3</c:v>
                </c:pt>
                <c:pt idx="3265">
                  <c:v>-1.9250064896157201E-3</c:v>
                </c:pt>
                <c:pt idx="3266">
                  <c:v>-1.9250292593985599E-3</c:v>
                </c:pt>
                <c:pt idx="3267">
                  <c:v>-1.92505517755796E-3</c:v>
                </c:pt>
                <c:pt idx="3268">
                  <c:v>-1.92508391970142E-3</c:v>
                </c:pt>
                <c:pt idx="3269">
                  <c:v>-1.9251151687067799E-3</c:v>
                </c:pt>
                <c:pt idx="3270">
                  <c:v>-1.92514861756363E-3</c:v>
                </c:pt>
                <c:pt idx="3271">
                  <c:v>-1.92518397110184E-3</c:v>
                </c:pt>
                <c:pt idx="3272">
                  <c:v>-1.92522094628853E-3</c:v>
                </c:pt>
                <c:pt idx="3273">
                  <c:v>-1.92525927113998E-3</c:v>
                </c:pt>
                <c:pt idx="3274">
                  <c:v>-1.92529868256593E-3</c:v>
                </c:pt>
                <c:pt idx="3275">
                  <c:v>-1.9253389236734799E-3</c:v>
                </c:pt>
                <c:pt idx="3276">
                  <c:v>-1.9253797410626399E-3</c:v>
                </c:pt>
                <c:pt idx="3277">
                  <c:v>-1.92542088256181E-3</c:v>
                </c:pt>
                <c:pt idx="3278">
                  <c:v>-1.92546209561919E-3</c:v>
                </c:pt>
                <c:pt idx="3279">
                  <c:v>-1.92550305447118E-3</c:v>
                </c:pt>
                <c:pt idx="3280">
                  <c:v>-1.92554315375118E-3</c:v>
                </c:pt>
                <c:pt idx="3281">
                  <c:v>-1.9255822472111501E-3</c:v>
                </c:pt>
                <c:pt idx="3282">
                  <c:v>-1.9256201600043399E-3</c:v>
                </c:pt>
                <c:pt idx="3283">
                  <c:v>-1.9256566690441499E-3</c:v>
                </c:pt>
                <c:pt idx="3284">
                  <c:v>-1.92569153067055E-3</c:v>
                </c:pt>
                <c:pt idx="3285">
                  <c:v>-1.92572448755388E-3</c:v>
                </c:pt>
                <c:pt idx="3286">
                  <c:v>-1.9257552703978299E-3</c:v>
                </c:pt>
                <c:pt idx="3287">
                  <c:v>-1.92578359765426E-3</c:v>
                </c:pt>
                <c:pt idx="3288">
                  <c:v>-1.9258091747381199E-3</c:v>
                </c:pt>
                <c:pt idx="3289">
                  <c:v>-1.9258316932818001E-3</c:v>
                </c:pt>
                <c:pt idx="3290">
                  <c:v>-1.92585083057288E-3</c:v>
                </c:pt>
                <c:pt idx="3291">
                  <c:v>-1.92586624923202E-3</c:v>
                </c:pt>
                <c:pt idx="3292">
                  <c:v>-1.92587759705968E-3</c:v>
                </c:pt>
                <c:pt idx="3293">
                  <c:v>-1.92588450693936E-3</c:v>
                </c:pt>
                <c:pt idx="3294">
                  <c:v>-1.92588659669446E-3</c:v>
                </c:pt>
                <c:pt idx="3295">
                  <c:v>-1.9258834689246901E-3</c:v>
                </c:pt>
                <c:pt idx="3296">
                  <c:v>-1.92587471090685E-3</c:v>
                </c:pt>
                <c:pt idx="3297">
                  <c:v>-1.9258598947038601E-3</c:v>
                </c:pt>
                <c:pt idx="3298">
                  <c:v>-1.92583857759502E-3</c:v>
                </c:pt>
                <c:pt idx="3299">
                  <c:v>-1.92581030294441E-3</c:v>
                </c:pt>
                <c:pt idx="3300">
                  <c:v>-1.92577460157458E-3</c:v>
                </c:pt>
                <c:pt idx="3301">
                  <c:v>-1.92573099371863E-3</c:v>
                </c:pt>
                <c:pt idx="3302">
                  <c:v>-1.9256789915821301E-3</c:v>
                </c:pt>
                <c:pt idx="3303">
                  <c:v>-1.9256181025547299E-3</c:v>
                </c:pt>
                <c:pt idx="3304">
                  <c:v>-1.9255478330608799E-3</c:v>
                </c:pt>
                <c:pt idx="3305">
                  <c:v>-1.9254676930120799E-3</c:v>
                </c:pt>
                <c:pt idx="3306">
                  <c:v>-1.92537720075891E-3</c:v>
                </c:pt>
                <c:pt idx="3307">
                  <c:v>-1.92527588837793E-3</c:v>
                </c:pt>
                <c:pt idx="3308">
                  <c:v>-1.9251633071411E-3</c:v>
                </c:pt>
                <c:pt idx="3309">
                  <c:v>-1.9250390332468999E-3</c:v>
                </c:pt>
                <c:pt idx="3310">
                  <c:v>-1.9249026667341499E-3</c:v>
                </c:pt>
                <c:pt idx="3311">
                  <c:v>-1.92475382178937E-3</c:v>
                </c:pt>
                <c:pt idx="3312">
                  <c:v>-1.9245921493249E-3</c:v>
                </c:pt>
                <c:pt idx="3313">
                  <c:v>-1.9244173785560299E-3</c:v>
                </c:pt>
                <c:pt idx="3314">
                  <c:v>-1.9242293057600899E-3</c:v>
                </c:pt>
                <c:pt idx="3315">
                  <c:v>-1.92402778138678E-3</c:v>
                </c:pt>
                <c:pt idx="3316">
                  <c:v>-1.92381270760867E-3</c:v>
                </c:pt>
                <c:pt idx="3317">
                  <c:v>-1.9235840054567599E-3</c:v>
                </c:pt>
                <c:pt idx="3318">
                  <c:v>-1.9233416109717199E-3</c:v>
                </c:pt>
                <c:pt idx="3319">
                  <c:v>-1.92308550444663E-3</c:v>
                </c:pt>
                <c:pt idx="3320">
                  <c:v>-1.9228157174434699E-3</c:v>
                </c:pt>
                <c:pt idx="3321">
                  <c:v>-1.9225323280855501E-3</c:v>
                </c:pt>
                <c:pt idx="3322">
                  <c:v>-1.9222354552090599E-3</c:v>
                </c:pt>
                <c:pt idx="3323">
                  <c:v>-1.92192525122445E-3</c:v>
                </c:pt>
                <c:pt idx="3324">
                  <c:v>-1.92160189863096E-3</c:v>
                </c:pt>
                <c:pt idx="3325">
                  <c:v>-1.9212656090940401E-3</c:v>
                </c:pt>
                <c:pt idx="3326">
                  <c:v>-1.9209166238938599E-3</c:v>
                </c:pt>
                <c:pt idx="3327">
                  <c:v>-1.9205552152088399E-3</c:v>
                </c:pt>
                <c:pt idx="3328">
                  <c:v>-1.9201816873776899E-3</c:v>
                </c:pt>
                <c:pt idx="3329">
                  <c:v>-1.91979637862686E-3</c:v>
                </c:pt>
                <c:pt idx="3330">
                  <c:v>-1.9193996629024699E-3</c:v>
                </c:pt>
                <c:pt idx="3331">
                  <c:v>-1.9189919509680999E-3</c:v>
                </c:pt>
                <c:pt idx="3332">
                  <c:v>-1.9185736902862401E-3</c:v>
                </c:pt>
                <c:pt idx="3333">
                  <c:v>-1.9181453633053101E-3</c:v>
                </c:pt>
                <c:pt idx="3334">
                  <c:v>-1.9177074841383E-3</c:v>
                </c:pt>
                <c:pt idx="3335">
                  <c:v>-1.9172605940283201E-3</c:v>
                </c:pt>
                <c:pt idx="3336">
                  <c:v>-1.9168052561735799E-3</c:v>
                </c:pt>
                <c:pt idx="3337">
                  <c:v>-1.9163420505725001E-3</c:v>
                </c:pt>
                <c:pt idx="3338">
                  <c:v>-1.9158715694425599E-3</c:v>
                </c:pt>
                <c:pt idx="3339">
                  <c:v>-1.9153944136915001E-3</c:v>
                </c:pt>
                <c:pt idx="3340">
                  <c:v>-1.9149111906665E-3</c:v>
                </c:pt>
                <c:pt idx="3341">
                  <c:v>-1.9144225131700701E-3</c:v>
                </c:pt>
                <c:pt idx="3342">
                  <c:v>-1.9139289995537901E-3</c:v>
                </c:pt>
                <c:pt idx="3343">
                  <c:v>-1.9134312745640401E-3</c:v>
                </c:pt>
                <c:pt idx="3344">
                  <c:v>-1.9129299704369199E-3</c:v>
                </c:pt>
                <c:pt idx="3345">
                  <c:v>-1.9124257277404E-3</c:v>
                </c:pt>
                <c:pt idx="3346">
                  <c:v>-1.9119191955632401E-3</c:v>
                </c:pt>
                <c:pt idx="3347">
                  <c:v>-1.9114110309098899E-3</c:v>
                </c:pt>
                <c:pt idx="3348">
                  <c:v>-1.91090189738493E-3</c:v>
                </c:pt>
                <c:pt idx="3349">
                  <c:v>-1.9103924634390501E-3</c:v>
                </c:pt>
                <c:pt idx="3350">
                  <c:v>-1.9098834004551599E-3</c:v>
                </c:pt>
                <c:pt idx="3351">
                  <c:v>-1.90937538093985E-3</c:v>
                </c:pt>
                <c:pt idx="3352">
                  <c:v>-1.9088690770664499E-3</c:v>
                </c:pt>
                <c:pt idx="3353">
                  <c:v>-1.90836515970108E-3</c:v>
                </c:pt>
                <c:pt idx="3354">
                  <c:v>-1.9078642976496801E-3</c:v>
                </c:pt>
                <c:pt idx="3355">
                  <c:v>-1.9073671568674399E-3</c:v>
                </c:pt>
                <c:pt idx="3356">
                  <c:v>-1.90687439970451E-3</c:v>
                </c:pt>
                <c:pt idx="3357">
                  <c:v>-1.9063866843620199E-3</c:v>
                </c:pt>
                <c:pt idx="3358">
                  <c:v>-1.9059046643794099E-3</c:v>
                </c:pt>
                <c:pt idx="3359">
                  <c:v>-1.90542898780847E-3</c:v>
                </c:pt>
                <c:pt idx="3360">
                  <c:v>-1.90496029610709E-3</c:v>
                </c:pt>
                <c:pt idx="3361">
                  <c:v>-1.90449922301782E-3</c:v>
                </c:pt>
                <c:pt idx="3362">
                  <c:v>-1.9040463933137899E-3</c:v>
                </c:pt>
                <c:pt idx="3363">
                  <c:v>-1.90360242031882E-3</c:v>
                </c:pt>
                <c:pt idx="3364">
                  <c:v>-1.9031679043938999E-3</c:v>
                </c:pt>
                <c:pt idx="3365">
                  <c:v>-1.90274342387521E-3</c:v>
                </c:pt>
                <c:pt idx="3366">
                  <c:v>-1.9023294966532499E-3</c:v>
                </c:pt>
                <c:pt idx="3367">
                  <c:v>-1.9019266461317501E-3</c:v>
                </c:pt>
                <c:pt idx="3368">
                  <c:v>-1.9015355486418301E-3</c:v>
                </c:pt>
                <c:pt idx="3369">
                  <c:v>-1.9011568169739199E-3</c:v>
                </c:pt>
                <c:pt idx="3370">
                  <c:v>-1.9007907848824E-3</c:v>
                </c:pt>
                <c:pt idx="3371">
                  <c:v>-1.90043764377941E-3</c:v>
                </c:pt>
                <c:pt idx="3372">
                  <c:v>-1.9000976496202299E-3</c:v>
                </c:pt>
                <c:pt idx="3373">
                  <c:v>-1.8997712273203899E-3</c:v>
                </c:pt>
                <c:pt idx="3374">
                  <c:v>-1.8994587610694899E-3</c:v>
                </c:pt>
                <c:pt idx="3375">
                  <c:v>-1.8991604787084199E-3</c:v>
                </c:pt>
                <c:pt idx="3376">
                  <c:v>-1.8988765119208799E-3</c:v>
                </c:pt>
                <c:pt idx="3377">
                  <c:v>-1.89860690914144E-3</c:v>
                </c:pt>
                <c:pt idx="3378">
                  <c:v>-1.8983516399165099E-3</c:v>
                </c:pt>
                <c:pt idx="3379">
                  <c:v>-1.8981105381843601E-3</c:v>
                </c:pt>
                <c:pt idx="3380">
                  <c:v>-1.8978833949705E-3</c:v>
                </c:pt>
                <c:pt idx="3381">
                  <c:v>-1.89767020407335E-3</c:v>
                </c:pt>
                <c:pt idx="3382">
                  <c:v>-1.89747089524044E-3</c:v>
                </c:pt>
                <c:pt idx="3383">
                  <c:v>-1.8972850532080099E-3</c:v>
                </c:pt>
                <c:pt idx="3384">
                  <c:v>-1.8971120771174199E-3</c:v>
                </c:pt>
                <c:pt idx="3385">
                  <c:v>-1.89695143727408E-3</c:v>
                </c:pt>
                <c:pt idx="3386">
                  <c:v>-1.89680275908189E-3</c:v>
                </c:pt>
                <c:pt idx="3387">
                  <c:v>-1.89666546089979E-3</c:v>
                </c:pt>
                <c:pt idx="3388">
                  <c:v>-1.89653882874244E-3</c:v>
                </c:pt>
                <c:pt idx="3389">
                  <c:v>-1.89642241347679E-3</c:v>
                </c:pt>
                <c:pt idx="3390">
                  <c:v>-1.8963156801027399E-3</c:v>
                </c:pt>
                <c:pt idx="3391">
                  <c:v>-1.8962177996066901E-3</c:v>
                </c:pt>
                <c:pt idx="3392">
                  <c:v>-1.89612777305475E-3</c:v>
                </c:pt>
                <c:pt idx="3393">
                  <c:v>-1.89604455603728E-3</c:v>
                </c:pt>
                <c:pt idx="3394">
                  <c:v>-1.8959675240519101E-3</c:v>
                </c:pt>
                <c:pt idx="3395">
                  <c:v>-1.89589636558338E-3</c:v>
                </c:pt>
                <c:pt idx="3396">
                  <c:v>-1.89583039896326E-3</c:v>
                </c:pt>
                <c:pt idx="3397">
                  <c:v>-1.89576856884258E-3</c:v>
                </c:pt>
                <c:pt idx="3398">
                  <c:v>-1.8957095987277601E-3</c:v>
                </c:pt>
                <c:pt idx="3399">
                  <c:v>-1.8956525614487699E-3</c:v>
                </c:pt>
                <c:pt idx="3400">
                  <c:v>-1.8955971732768E-3</c:v>
                </c:pt>
                <c:pt idx="3401">
                  <c:v>-1.89554297957634E-3</c:v>
                </c:pt>
                <c:pt idx="3402">
                  <c:v>-1.8954889836385301E-3</c:v>
                </c:pt>
                <c:pt idx="3403">
                  <c:v>-1.8954339367214699E-3</c:v>
                </c:pt>
                <c:pt idx="3404">
                  <c:v>-1.89537701972972E-3</c:v>
                </c:pt>
                <c:pt idx="3405">
                  <c:v>-1.8953179724494E-3</c:v>
                </c:pt>
                <c:pt idx="3406">
                  <c:v>-1.8952562786599401E-3</c:v>
                </c:pt>
                <c:pt idx="3407">
                  <c:v>-1.89519110035619E-3</c:v>
                </c:pt>
                <c:pt idx="3408">
                  <c:v>-1.89512192377959E-3</c:v>
                </c:pt>
                <c:pt idx="3409">
                  <c:v>-1.8950481006982101E-3</c:v>
                </c:pt>
                <c:pt idx="3410">
                  <c:v>-1.8949689768807999E-3</c:v>
                </c:pt>
                <c:pt idx="3411">
                  <c:v>-1.8948847615928299E-3</c:v>
                </c:pt>
                <c:pt idx="3412">
                  <c:v>-1.89479517731879E-3</c:v>
                </c:pt>
                <c:pt idx="3413">
                  <c:v>-1.89469938681744E-3</c:v>
                </c:pt>
                <c:pt idx="3414">
                  <c:v>-1.8945973554975099E-3</c:v>
                </c:pt>
                <c:pt idx="3415">
                  <c:v>-1.89448898873829E-3</c:v>
                </c:pt>
                <c:pt idx="3416">
                  <c:v>-1.8943737941257699E-3</c:v>
                </c:pt>
                <c:pt idx="3417">
                  <c:v>-1.8942517342947899E-3</c:v>
                </c:pt>
                <c:pt idx="3418">
                  <c:v>-1.89412264819451E-3</c:v>
                </c:pt>
                <c:pt idx="3419">
                  <c:v>-1.8939860396834001E-3</c:v>
                </c:pt>
                <c:pt idx="3420">
                  <c:v>-1.89384168466736E-3</c:v>
                </c:pt>
                <c:pt idx="3421">
                  <c:v>-1.8936899615428901E-3</c:v>
                </c:pt>
                <c:pt idx="3422">
                  <c:v>-1.89353091969067E-3</c:v>
                </c:pt>
                <c:pt idx="3423">
                  <c:v>-1.8933638523187101E-3</c:v>
                </c:pt>
                <c:pt idx="3424">
                  <c:v>-1.89318887439004E-3</c:v>
                </c:pt>
                <c:pt idx="3425">
                  <c:v>-1.89300643810756E-3</c:v>
                </c:pt>
                <c:pt idx="3426">
                  <c:v>-1.89281659375163E-3</c:v>
                </c:pt>
                <c:pt idx="3427">
                  <c:v>-1.8926194777500399E-3</c:v>
                </c:pt>
                <c:pt idx="3428">
                  <c:v>-1.89241546151483E-3</c:v>
                </c:pt>
                <c:pt idx="3429">
                  <c:v>-1.8922049973781E-3</c:v>
                </c:pt>
                <c:pt idx="3430">
                  <c:v>-1.89198865700788E-3</c:v>
                </c:pt>
                <c:pt idx="3431">
                  <c:v>-1.8917666173353101E-3</c:v>
                </c:pt>
                <c:pt idx="3432">
                  <c:v>-1.89153899550763E-3</c:v>
                </c:pt>
                <c:pt idx="3433">
                  <c:v>-1.89130620279249E-3</c:v>
                </c:pt>
                <c:pt idx="3434">
                  <c:v>-1.8910686195194499E-3</c:v>
                </c:pt>
                <c:pt idx="3435">
                  <c:v>-1.8908266328049399E-3</c:v>
                </c:pt>
                <c:pt idx="3436">
                  <c:v>-1.8905805812357999E-3</c:v>
                </c:pt>
                <c:pt idx="3437">
                  <c:v>-1.8903307470050099E-3</c:v>
                </c:pt>
                <c:pt idx="3438">
                  <c:v>-1.8900774187037099E-3</c:v>
                </c:pt>
                <c:pt idx="3439">
                  <c:v>-1.88982076417866E-3</c:v>
                </c:pt>
                <c:pt idx="3440">
                  <c:v>-1.88956091603465E-3</c:v>
                </c:pt>
                <c:pt idx="3441">
                  <c:v>-1.88929859474551E-3</c:v>
                </c:pt>
                <c:pt idx="3442">
                  <c:v>-1.88903435076942E-3</c:v>
                </c:pt>
                <c:pt idx="3443">
                  <c:v>-1.8887681938674801E-3</c:v>
                </c:pt>
                <c:pt idx="3444">
                  <c:v>-1.8885000765035201E-3</c:v>
                </c:pt>
                <c:pt idx="3445">
                  <c:v>-1.88823039950042E-3</c:v>
                </c:pt>
                <c:pt idx="3446">
                  <c:v>-1.88795995359707E-3</c:v>
                </c:pt>
                <c:pt idx="3447">
                  <c:v>-1.8876887739662899E-3</c:v>
                </c:pt>
                <c:pt idx="3448">
                  <c:v>-1.88741741993422E-3</c:v>
                </c:pt>
                <c:pt idx="3449">
                  <c:v>-1.8871463687896201E-3</c:v>
                </c:pt>
                <c:pt idx="3450">
                  <c:v>-1.8868753631326601E-3</c:v>
                </c:pt>
                <c:pt idx="3451">
                  <c:v>-1.88660484358093E-3</c:v>
                </c:pt>
                <c:pt idx="3452">
                  <c:v>-1.8863354400378901E-3</c:v>
                </c:pt>
                <c:pt idx="3453">
                  <c:v>-1.88606717566838E-3</c:v>
                </c:pt>
                <c:pt idx="3454">
                  <c:v>-1.8858004034804799E-3</c:v>
                </c:pt>
                <c:pt idx="3455">
                  <c:v>-1.8855353629144301E-3</c:v>
                </c:pt>
                <c:pt idx="3456">
                  <c:v>-1.8852714394128199E-3</c:v>
                </c:pt>
                <c:pt idx="3457">
                  <c:v>-1.88500860332169E-3</c:v>
                </c:pt>
                <c:pt idx="3458">
                  <c:v>-1.8847475399165999E-3</c:v>
                </c:pt>
                <c:pt idx="3459">
                  <c:v>-1.88448813345174E-3</c:v>
                </c:pt>
                <c:pt idx="3460">
                  <c:v>-1.8842297994781201E-3</c:v>
                </c:pt>
                <c:pt idx="3461">
                  <c:v>-1.8839728936790999E-3</c:v>
                </c:pt>
                <c:pt idx="3462">
                  <c:v>-1.8837183228344E-3</c:v>
                </c:pt>
                <c:pt idx="3463">
                  <c:v>-1.88346581997472E-3</c:v>
                </c:pt>
                <c:pt idx="3464">
                  <c:v>-1.8832143183921601E-3</c:v>
                </c:pt>
                <c:pt idx="3465">
                  <c:v>-1.8829637895494201E-3</c:v>
                </c:pt>
                <c:pt idx="3466">
                  <c:v>-1.8827148913654699E-3</c:v>
                </c:pt>
                <c:pt idx="3467">
                  <c:v>-1.88246819060274E-3</c:v>
                </c:pt>
                <c:pt idx="3468">
                  <c:v>-1.8822232677681201E-3</c:v>
                </c:pt>
                <c:pt idx="3469">
                  <c:v>-1.88197927866299E-3</c:v>
                </c:pt>
                <c:pt idx="3470">
                  <c:v>-1.88173623716692E-3</c:v>
                </c:pt>
                <c:pt idx="3471">
                  <c:v>-1.8814942399958999E-3</c:v>
                </c:pt>
                <c:pt idx="3472">
                  <c:v>-1.8812533532268599E-3</c:v>
                </c:pt>
                <c:pt idx="3473">
                  <c:v>-1.8810135627454999E-3</c:v>
                </c:pt>
                <c:pt idx="3474">
                  <c:v>-1.88077444788214E-3</c:v>
                </c:pt>
                <c:pt idx="3475">
                  <c:v>-1.88053587680157E-3</c:v>
                </c:pt>
                <c:pt idx="3476">
                  <c:v>-1.8802977440097099E-3</c:v>
                </c:pt>
                <c:pt idx="3477">
                  <c:v>-1.88005987816631E-3</c:v>
                </c:pt>
                <c:pt idx="3478">
                  <c:v>-1.87982222096916E-3</c:v>
                </c:pt>
                <c:pt idx="3479">
                  <c:v>-1.8795847883183001E-3</c:v>
                </c:pt>
                <c:pt idx="3480">
                  <c:v>-1.8793477858590701E-3</c:v>
                </c:pt>
                <c:pt idx="3481">
                  <c:v>-1.8791113240488001E-3</c:v>
                </c:pt>
                <c:pt idx="3482">
                  <c:v>-1.87887477686409E-3</c:v>
                </c:pt>
                <c:pt idx="3483">
                  <c:v>-1.8786377583594599E-3</c:v>
                </c:pt>
                <c:pt idx="3484">
                  <c:v>-1.8784005152435101E-3</c:v>
                </c:pt>
                <c:pt idx="3485">
                  <c:v>-1.87816327187633E-3</c:v>
                </c:pt>
                <c:pt idx="3486">
                  <c:v>-1.8779262669835399E-3</c:v>
                </c:pt>
                <c:pt idx="3487">
                  <c:v>-1.8776897716911601E-3</c:v>
                </c:pt>
                <c:pt idx="3488">
                  <c:v>-1.8774538820403299E-3</c:v>
                </c:pt>
                <c:pt idx="3489">
                  <c:v>-1.8772185883117801E-3</c:v>
                </c:pt>
                <c:pt idx="3490">
                  <c:v>-1.8769840732193301E-3</c:v>
                </c:pt>
                <c:pt idx="3491">
                  <c:v>-1.8767507045567601E-3</c:v>
                </c:pt>
                <c:pt idx="3492">
                  <c:v>-1.8765189615131601E-3</c:v>
                </c:pt>
                <c:pt idx="3493">
                  <c:v>-1.8762894422408201E-3</c:v>
                </c:pt>
                <c:pt idx="3494">
                  <c:v>-1.87606272675068E-3</c:v>
                </c:pt>
                <c:pt idx="3495">
                  <c:v>-1.8758392153770201E-3</c:v>
                </c:pt>
                <c:pt idx="3496">
                  <c:v>-1.87561947736337E-3</c:v>
                </c:pt>
                <c:pt idx="3497">
                  <c:v>-1.8754043266249101E-3</c:v>
                </c:pt>
                <c:pt idx="3498">
                  <c:v>-1.87519407321243E-3</c:v>
                </c:pt>
                <c:pt idx="3499">
                  <c:v>-1.8749892118209101E-3</c:v>
                </c:pt>
                <c:pt idx="3500">
                  <c:v>-1.87479065046274E-3</c:v>
                </c:pt>
                <c:pt idx="3501">
                  <c:v>-1.8745992249158999E-3</c:v>
                </c:pt>
                <c:pt idx="3502">
                  <c:v>-1.8744156405508499E-3</c:v>
                </c:pt>
                <c:pt idx="3503">
                  <c:v>-1.8742405397738401E-3</c:v>
                </c:pt>
                <c:pt idx="3504">
                  <c:v>-1.87407459724915E-3</c:v>
                </c:pt>
                <c:pt idx="3505">
                  <c:v>-1.87391854979327E-3</c:v>
                </c:pt>
                <c:pt idx="3506">
                  <c:v>-1.87377304825356E-3</c:v>
                </c:pt>
                <c:pt idx="3507">
                  <c:v>-1.8736383635631799E-3</c:v>
                </c:pt>
                <c:pt idx="3508">
                  <c:v>-1.8735148664130001E-3</c:v>
                </c:pt>
                <c:pt idx="3509">
                  <c:v>-1.8734034754324901E-3</c:v>
                </c:pt>
                <c:pt idx="3510">
                  <c:v>-1.87330457304405E-3</c:v>
                </c:pt>
                <c:pt idx="3511">
                  <c:v>-1.8732182429006101E-3</c:v>
                </c:pt>
                <c:pt idx="3512">
                  <c:v>-1.87314460654636E-3</c:v>
                </c:pt>
                <c:pt idx="3513">
                  <c:v>-1.8730837461924301E-3</c:v>
                </c:pt>
                <c:pt idx="3514">
                  <c:v>-1.8730355965129999E-3</c:v>
                </c:pt>
                <c:pt idx="3515">
                  <c:v>-1.8729999627465201E-3</c:v>
                </c:pt>
                <c:pt idx="3516">
                  <c:v>-1.87297657326513E-3</c:v>
                </c:pt>
                <c:pt idx="3517">
                  <c:v>-1.8729651168667399E-3</c:v>
                </c:pt>
                <c:pt idx="3518">
                  <c:v>-1.87296524821647E-3</c:v>
                </c:pt>
                <c:pt idx="3519">
                  <c:v>-1.87297652498126E-3</c:v>
                </c:pt>
                <c:pt idx="3520">
                  <c:v>-1.8729982911171799E-3</c:v>
                </c:pt>
                <c:pt idx="3521">
                  <c:v>-1.8730296267951601E-3</c:v>
                </c:pt>
                <c:pt idx="3522">
                  <c:v>-1.8730693956934799E-3</c:v>
                </c:pt>
                <c:pt idx="3523">
                  <c:v>-1.8731163350742899E-3</c:v>
                </c:pt>
                <c:pt idx="3524">
                  <c:v>-1.87316912363374E-3</c:v>
                </c:pt>
                <c:pt idx="3525">
                  <c:v>-1.8732260586660501E-3</c:v>
                </c:pt>
                <c:pt idx="3526">
                  <c:v>-1.8732852600164399E-3</c:v>
                </c:pt>
                <c:pt idx="3527">
                  <c:v>-1.8733453244728999E-3</c:v>
                </c:pt>
                <c:pt idx="3528">
                  <c:v>-1.8734042381829299E-3</c:v>
                </c:pt>
                <c:pt idx="3529">
                  <c:v>-1.8734595945364299E-3</c:v>
                </c:pt>
                <c:pt idx="3530">
                  <c:v>-1.87350881495587E-3</c:v>
                </c:pt>
                <c:pt idx="3531">
                  <c:v>-1.8735492355657201E-3</c:v>
                </c:pt>
                <c:pt idx="3532">
                  <c:v>-1.8735781246930999E-3</c:v>
                </c:pt>
                <c:pt idx="3533">
                  <c:v>-1.8735926326374601E-3</c:v>
                </c:pt>
                <c:pt idx="3534">
                  <c:v>-1.8735896665728999E-3</c:v>
                </c:pt>
                <c:pt idx="3535">
                  <c:v>-1.8735658494631101E-3</c:v>
                </c:pt>
                <c:pt idx="3536">
                  <c:v>-1.8735174354808501E-3</c:v>
                </c:pt>
                <c:pt idx="3537">
                  <c:v>-1.87344131560287E-3</c:v>
                </c:pt>
                <c:pt idx="3538">
                  <c:v>-1.87333468881619E-3</c:v>
                </c:pt>
                <c:pt idx="3539">
                  <c:v>-1.8731940886427801E-3</c:v>
                </c:pt>
                <c:pt idx="3540">
                  <c:v>-1.8730159772591499E-3</c:v>
                </c:pt>
                <c:pt idx="3541">
                  <c:v>-1.8727968238491999E-3</c:v>
                </c:pt>
                <c:pt idx="3542">
                  <c:v>-1.8725332316169099E-3</c:v>
                </c:pt>
                <c:pt idx="3543">
                  <c:v>-1.8722221447899201E-3</c:v>
                </c:pt>
                <c:pt idx="3544">
                  <c:v>-1.8718605391261701E-3</c:v>
                </c:pt>
                <c:pt idx="3545">
                  <c:v>-1.8714459888219399E-3</c:v>
                </c:pt>
                <c:pt idx="3546">
                  <c:v>-1.8709765202328101E-3</c:v>
                </c:pt>
                <c:pt idx="3547">
                  <c:v>-1.8704496694070701E-3</c:v>
                </c:pt>
                <c:pt idx="3548">
                  <c:v>-1.8698634206907299E-3</c:v>
                </c:pt>
                <c:pt idx="3549">
                  <c:v>-1.8692163551648499E-3</c:v>
                </c:pt>
                <c:pt idx="3550">
                  <c:v>-1.86850783683198E-3</c:v>
                </c:pt>
                <c:pt idx="3551">
                  <c:v>-1.8677375943057699E-3</c:v>
                </c:pt>
                <c:pt idx="3552">
                  <c:v>-1.86690576291909E-3</c:v>
                </c:pt>
                <c:pt idx="3553">
                  <c:v>-1.8660137108056801E-3</c:v>
                </c:pt>
                <c:pt idx="3554">
                  <c:v>-1.86506267242357E-3</c:v>
                </c:pt>
                <c:pt idx="3555">
                  <c:v>-1.86405472849413E-3</c:v>
                </c:pt>
                <c:pt idx="3556">
                  <c:v>-1.86299285038056E-3</c:v>
                </c:pt>
                <c:pt idx="3557">
                  <c:v>-1.8618806338762601E-3</c:v>
                </c:pt>
                <c:pt idx="3558">
                  <c:v>-1.8607216524542799E-3</c:v>
                </c:pt>
                <c:pt idx="3559">
                  <c:v>-1.8595209372324799E-3</c:v>
                </c:pt>
                <c:pt idx="3560">
                  <c:v>-1.8582841212568799E-3</c:v>
                </c:pt>
                <c:pt idx="3561">
                  <c:v>-1.85701714623539E-3</c:v>
                </c:pt>
                <c:pt idx="3562">
                  <c:v>-1.85572647333428E-3</c:v>
                </c:pt>
                <c:pt idx="3563">
                  <c:v>-1.8544186707197801E-3</c:v>
                </c:pt>
                <c:pt idx="3564">
                  <c:v>-1.85310067601448E-3</c:v>
                </c:pt>
                <c:pt idx="3565">
                  <c:v>-1.8517812187835801E-3</c:v>
                </c:pt>
                <c:pt idx="3566">
                  <c:v>-1.8504683007604301E-3</c:v>
                </c:pt>
                <c:pt idx="3567">
                  <c:v>-1.84916960038221E-3</c:v>
                </c:pt>
                <c:pt idx="3568">
                  <c:v>-1.8478924736634601E-3</c:v>
                </c:pt>
                <c:pt idx="3569">
                  <c:v>-1.84664387737806E-3</c:v>
                </c:pt>
                <c:pt idx="3570">
                  <c:v>-1.8454315204874099E-3</c:v>
                </c:pt>
                <c:pt idx="3571">
                  <c:v>-1.8442626212508101E-3</c:v>
                </c:pt>
                <c:pt idx="3572">
                  <c:v>-1.8431422967272199E-3</c:v>
                </c:pt>
                <c:pt idx="3573">
                  <c:v>-1.8420750941666899E-3</c:v>
                </c:pt>
                <c:pt idx="3574">
                  <c:v>-1.8410656433662999E-3</c:v>
                </c:pt>
                <c:pt idx="3575">
                  <c:v>-1.8401183021977299E-3</c:v>
                </c:pt>
                <c:pt idx="3576">
                  <c:v>-1.839234035831E-3</c:v>
                </c:pt>
                <c:pt idx="3577">
                  <c:v>-1.8384090013569901E-3</c:v>
                </c:pt>
                <c:pt idx="3578">
                  <c:v>-1.8376332356252001E-3</c:v>
                </c:pt>
                <c:pt idx="3579">
                  <c:v>-1.8369430812189701E-3</c:v>
                </c:pt>
                <c:pt idx="3580">
                  <c:v>-1.83631047574061E-3</c:v>
                </c:pt>
                <c:pt idx="3581">
                  <c:v>-1.83566612057121E-3</c:v>
                </c:pt>
                <c:pt idx="3582">
                  <c:v>-1.8350159334233501E-3</c:v>
                </c:pt>
                <c:pt idx="3583">
                  <c:v>-1.83436986578094E-3</c:v>
                </c:pt>
                <c:pt idx="3584">
                  <c:v>-1.8337323905044799E-3</c:v>
                </c:pt>
                <c:pt idx="3585">
                  <c:v>-1.8331061573738101E-3</c:v>
                </c:pt>
                <c:pt idx="3586">
                  <c:v>-1.8324929773996699E-3</c:v>
                </c:pt>
                <c:pt idx="3587">
                  <c:v>-1.83189415249529E-3</c:v>
                </c:pt>
                <c:pt idx="3588">
                  <c:v>-1.83131061285761E-3</c:v>
                </c:pt>
                <c:pt idx="3589">
                  <c:v>-1.83074304431915E-3</c:v>
                </c:pt>
                <c:pt idx="3590">
                  <c:v>-1.83019197185724E-3</c:v>
                </c:pt>
                <c:pt idx="3591">
                  <c:v>-1.82965776936356E-3</c:v>
                </c:pt>
                <c:pt idx="3592">
                  <c:v>-1.82914068514754E-3</c:v>
                </c:pt>
                <c:pt idx="3593">
                  <c:v>-1.82864087168623E-3</c:v>
                </c:pt>
                <c:pt idx="3594">
                  <c:v>-1.8281583939253701E-3</c:v>
                </c:pt>
                <c:pt idx="3595">
                  <c:v>-1.82769319277792E-3</c:v>
                </c:pt>
                <c:pt idx="3596">
                  <c:v>-1.8272451220733999E-3</c:v>
                </c:pt>
                <c:pt idx="3597">
                  <c:v>-1.82681404973847E-3</c:v>
                </c:pt>
                <c:pt idx="3598">
                  <c:v>-1.82639987949203E-3</c:v>
                </c:pt>
                <c:pt idx="3599">
                  <c:v>-1.8260024524304501E-3</c:v>
                </c:pt>
                <c:pt idx="3600">
                  <c:v>-1.8256214775717199E-3</c:v>
                </c:pt>
                <c:pt idx="3601">
                  <c:v>-1.82525652846149E-3</c:v>
                </c:pt>
                <c:pt idx="3602">
                  <c:v>-1.82490709146492E-3</c:v>
                </c:pt>
                <c:pt idx="3603">
                  <c:v>-1.8245726439982701E-3</c:v>
                </c:pt>
                <c:pt idx="3604">
                  <c:v>-1.8242526912642899E-3</c:v>
                </c:pt>
                <c:pt idx="3605">
                  <c:v>-1.8239466950525499E-3</c:v>
                </c:pt>
                <c:pt idx="3606">
                  <c:v>-1.82365399648481E-3</c:v>
                </c:pt>
                <c:pt idx="3607">
                  <c:v>-1.82337386612702E-3</c:v>
                </c:pt>
                <c:pt idx="3608">
                  <c:v>-1.82310562037339E-3</c:v>
                </c:pt>
                <c:pt idx="3609">
                  <c:v>-1.82284862937233E-3</c:v>
                </c:pt>
                <c:pt idx="3610">
                  <c:v>-1.8226022505929899E-3</c:v>
                </c:pt>
                <c:pt idx="3611">
                  <c:v>-1.82236580527539E-3</c:v>
                </c:pt>
                <c:pt idx="3612">
                  <c:v>-1.8221385837003999E-3</c:v>
                </c:pt>
                <c:pt idx="3613">
                  <c:v>-1.8219198346427999E-3</c:v>
                </c:pt>
                <c:pt idx="3614">
                  <c:v>-1.82170876465403E-3</c:v>
                </c:pt>
                <c:pt idx="3615">
                  <c:v>-1.82150457295495E-3</c:v>
                </c:pt>
                <c:pt idx="3616">
                  <c:v>-1.82130651211796E-3</c:v>
                </c:pt>
                <c:pt idx="3617">
                  <c:v>-1.82111391413363E-3</c:v>
                </c:pt>
                <c:pt idx="3618">
                  <c:v>-1.8209261455711201E-3</c:v>
                </c:pt>
                <c:pt idx="3619">
                  <c:v>-1.8207425288723699E-3</c:v>
                </c:pt>
                <c:pt idx="3620">
                  <c:v>-1.8205623131880601E-3</c:v>
                </c:pt>
                <c:pt idx="3621">
                  <c:v>-1.8203847117341399E-3</c:v>
                </c:pt>
                <c:pt idx="3622">
                  <c:v>-1.82020897032803E-3</c:v>
                </c:pt>
                <c:pt idx="3623">
                  <c:v>-1.82003441493228E-3</c:v>
                </c:pt>
                <c:pt idx="3624">
                  <c:v>-1.8198604483505099E-3</c:v>
                </c:pt>
                <c:pt idx="3625">
                  <c:v>-1.8196865350850299E-3</c:v>
                </c:pt>
                <c:pt idx="3626">
                  <c:v>-1.8195121849973099E-3</c:v>
                </c:pt>
                <c:pt idx="3627">
                  <c:v>-1.81933688873117E-3</c:v>
                </c:pt>
                <c:pt idx="3628">
                  <c:v>-1.81916007838383E-3</c:v>
                </c:pt>
                <c:pt idx="3629">
                  <c:v>-1.8189811945892201E-3</c:v>
                </c:pt>
                <c:pt idx="3630">
                  <c:v>-1.8187997712335801E-3</c:v>
                </c:pt>
                <c:pt idx="3631">
                  <c:v>-1.8186154340189501E-3</c:v>
                </c:pt>
                <c:pt idx="3632">
                  <c:v>-1.81842783539449E-3</c:v>
                </c:pt>
                <c:pt idx="3633">
                  <c:v>-1.8182366052122601E-3</c:v>
                </c:pt>
                <c:pt idx="3634">
                  <c:v>-1.81804137202569E-3</c:v>
                </c:pt>
                <c:pt idx="3635">
                  <c:v>-1.8178418140830899E-3</c:v>
                </c:pt>
                <c:pt idx="3636">
                  <c:v>-1.8176376819014899E-3</c:v>
                </c:pt>
                <c:pt idx="3637">
                  <c:v>-1.8174287932676799E-3</c:v>
                </c:pt>
                <c:pt idx="3638">
                  <c:v>-1.81721498454043E-3</c:v>
                </c:pt>
                <c:pt idx="3639">
                  <c:v>-1.8169960438074999E-3</c:v>
                </c:pt>
                <c:pt idx="3640">
                  <c:v>-1.8167717474973099E-3</c:v>
                </c:pt>
                <c:pt idx="3641">
                  <c:v>-1.8165419752412899E-3</c:v>
                </c:pt>
                <c:pt idx="3642">
                  <c:v>-1.8163067138517799E-3</c:v>
                </c:pt>
                <c:pt idx="3643">
                  <c:v>-1.81606593032361E-3</c:v>
                </c:pt>
                <c:pt idx="3644">
                  <c:v>-1.8158195268901699E-3</c:v>
                </c:pt>
                <c:pt idx="3645">
                  <c:v>-1.81556743890026E-3</c:v>
                </c:pt>
                <c:pt idx="3646">
                  <c:v>-1.8153096454057199E-3</c:v>
                </c:pt>
                <c:pt idx="3647">
                  <c:v>-1.8150460338026699E-3</c:v>
                </c:pt>
                <c:pt idx="3648">
                  <c:v>-1.81477645800302E-3</c:v>
                </c:pt>
                <c:pt idx="3649">
                  <c:v>-1.8145010844000801E-3</c:v>
                </c:pt>
                <c:pt idx="3650">
                  <c:v>-1.8142205506208699E-3</c:v>
                </c:pt>
                <c:pt idx="3651">
                  <c:v>-1.8139356878292801E-3</c:v>
                </c:pt>
                <c:pt idx="3652">
                  <c:v>-1.8136471865213E-3</c:v>
                </c:pt>
                <c:pt idx="3653">
                  <c:v>-1.81335550376954E-3</c:v>
                </c:pt>
                <c:pt idx="3654">
                  <c:v>-1.81306093579075E-3</c:v>
                </c:pt>
                <c:pt idx="3655">
                  <c:v>-1.8127637337804099E-3</c:v>
                </c:pt>
                <c:pt idx="3656">
                  <c:v>-1.8124641968617801E-3</c:v>
                </c:pt>
                <c:pt idx="3657">
                  <c:v>-1.81216270491922E-3</c:v>
                </c:pt>
                <c:pt idx="3658">
                  <c:v>-1.81185970524484E-3</c:v>
                </c:pt>
                <c:pt idx="3659">
                  <c:v>-1.81155568750895E-3</c:v>
                </c:pt>
                <c:pt idx="3660">
                  <c:v>-1.8112511668935999E-3</c:v>
                </c:pt>
                <c:pt idx="3661">
                  <c:v>-1.81094667265475E-3</c:v>
                </c:pt>
                <c:pt idx="3662">
                  <c:v>-1.8106427379116501E-3</c:v>
                </c:pt>
                <c:pt idx="3663">
                  <c:v>-1.81033989148568E-3</c:v>
                </c:pt>
                <c:pt idx="3664">
                  <c:v>-1.8100386493267999E-3</c:v>
                </c:pt>
                <c:pt idx="3665">
                  <c:v>-1.80973949966458E-3</c:v>
                </c:pt>
                <c:pt idx="3666">
                  <c:v>-1.8094428903553199E-3</c:v>
                </c:pt>
                <c:pt idx="3667">
                  <c:v>-1.80914923541369E-3</c:v>
                </c:pt>
                <c:pt idx="3668">
                  <c:v>-1.8088589449542899E-3</c:v>
                </c:pt>
                <c:pt idx="3669">
                  <c:v>-1.80857245846628E-3</c:v>
                </c:pt>
                <c:pt idx="3670">
                  <c:v>-1.80829025629367E-3</c:v>
                </c:pt>
                <c:pt idx="3671">
                  <c:v>-1.8080128397496499E-3</c:v>
                </c:pt>
                <c:pt idx="3672">
                  <c:v>-1.80774069594788E-3</c:v>
                </c:pt>
                <c:pt idx="3673">
                  <c:v>-1.8074742735401099E-3</c:v>
                </c:pt>
                <c:pt idx="3674">
                  <c:v>-1.80721397938362E-3</c:v>
                </c:pt>
                <c:pt idx="3675">
                  <c:v>-1.8069601773966E-3</c:v>
                </c:pt>
                <c:pt idx="3676">
                  <c:v>-1.8067131704170799E-3</c:v>
                </c:pt>
                <c:pt idx="3677">
                  <c:v>-1.8064731724713901E-3</c:v>
                </c:pt>
                <c:pt idx="3678">
                  <c:v>-1.80624029627294E-3</c:v>
                </c:pt>
                <c:pt idx="3679">
                  <c:v>-1.80601456535607E-3</c:v>
                </c:pt>
                <c:pt idx="3680">
                  <c:v>-1.80579594085127E-3</c:v>
                </c:pt>
                <c:pt idx="3681">
                  <c:v>-1.80558434945034E-3</c:v>
                </c:pt>
                <c:pt idx="3682">
                  <c:v>-1.80537970638334E-3</c:v>
                </c:pt>
                <c:pt idx="3683">
                  <c:v>-1.8051819294885401E-3</c:v>
                </c:pt>
                <c:pt idx="3684">
                  <c:v>-1.8049909443677099E-3</c:v>
                </c:pt>
                <c:pt idx="3685">
                  <c:v>-1.8048066873966001E-3</c:v>
                </c:pt>
                <c:pt idx="3686">
                  <c:v>-1.8046291185100901E-3</c:v>
                </c:pt>
                <c:pt idx="3687">
                  <c:v>-1.8044582463812701E-3</c:v>
                </c:pt>
                <c:pt idx="3688">
                  <c:v>-1.80429415236239E-3</c:v>
                </c:pt>
                <c:pt idx="3689">
                  <c:v>-1.8041369912429001E-3</c:v>
                </c:pt>
                <c:pt idx="3690">
                  <c:v>-1.8039869595562199E-3</c:v>
                </c:pt>
                <c:pt idx="3691">
                  <c:v>-1.80384424208382E-3</c:v>
                </c:pt>
                <c:pt idx="3692">
                  <c:v>-1.80370895786493E-3</c:v>
                </c:pt>
                <c:pt idx="3693">
                  <c:v>-1.8035811202474601E-3</c:v>
                </c:pt>
                <c:pt idx="3694">
                  <c:v>-1.8034606154892299E-3</c:v>
                </c:pt>
                <c:pt idx="3695">
                  <c:v>-1.80334719707073E-3</c:v>
                </c:pt>
                <c:pt idx="3696">
                  <c:v>-1.8032404868566401E-3</c:v>
                </c:pt>
                <c:pt idx="3697">
                  <c:v>-1.8031399688651199E-3</c:v>
                </c:pt>
                <c:pt idx="3698">
                  <c:v>-1.8030449720138899E-3</c:v>
                </c:pt>
                <c:pt idx="3699">
                  <c:v>-1.80295465794106E-3</c:v>
                </c:pt>
                <c:pt idx="3700">
                  <c:v>-1.8028680361118199E-3</c:v>
                </c:pt>
                <c:pt idx="3701">
                  <c:v>-1.80278400966974E-3</c:v>
                </c:pt>
                <c:pt idx="3702">
                  <c:v>-1.8027014353007001E-3</c:v>
                </c:pt>
                <c:pt idx="3703">
                  <c:v>-1.80261917753529E-3</c:v>
                </c:pt>
                <c:pt idx="3704">
                  <c:v>-1.8025361530121799E-3</c:v>
                </c:pt>
                <c:pt idx="3705">
                  <c:v>-1.80245137466228E-3</c:v>
                </c:pt>
                <c:pt idx="3706">
                  <c:v>-1.80236400797735E-3</c:v>
                </c:pt>
                <c:pt idx="3707">
                  <c:v>-1.8022734356781E-3</c:v>
                </c:pt>
                <c:pt idx="3708">
                  <c:v>-1.8021793091549201E-3</c:v>
                </c:pt>
                <c:pt idx="3709">
                  <c:v>-1.8020815693784299E-3</c:v>
                </c:pt>
                <c:pt idx="3710">
                  <c:v>-1.8019804500771599E-3</c:v>
                </c:pt>
                <c:pt idx="3711">
                  <c:v>-1.8018764883896499E-3</c:v>
                </c:pt>
                <c:pt idx="3712">
                  <c:v>-1.8017705421835E-3</c:v>
                </c:pt>
                <c:pt idx="3713">
                  <c:v>-1.8016637893544401E-3</c:v>
                </c:pt>
                <c:pt idx="3714">
                  <c:v>-1.8015577030480699E-3</c:v>
                </c:pt>
                <c:pt idx="3715">
                  <c:v>-1.8014540173832601E-3</c:v>
                </c:pt>
                <c:pt idx="3716">
                  <c:v>-1.80135467868325E-3</c:v>
                </c:pt>
                <c:pt idx="3717">
                  <c:v>-1.8012617591668099E-3</c:v>
                </c:pt>
                <c:pt idx="3718">
                  <c:v>-1.80117735174707E-3</c:v>
                </c:pt>
                <c:pt idx="3719">
                  <c:v>-1.80110351261158E-3</c:v>
                </c:pt>
                <c:pt idx="3720">
                  <c:v>-1.8010422877214999E-3</c:v>
                </c:pt>
                <c:pt idx="3721">
                  <c:v>-1.8009957759388101E-3</c:v>
                </c:pt>
                <c:pt idx="3722">
                  <c:v>-1.80096614849461E-3</c:v>
                </c:pt>
                <c:pt idx="3723">
                  <c:v>-1.8009555875304201E-3</c:v>
                </c:pt>
                <c:pt idx="3724">
                  <c:v>-1.8009661686018601E-3</c:v>
                </c:pt>
                <c:pt idx="3725">
                  <c:v>-1.80099973941529E-3</c:v>
                </c:pt>
                <c:pt idx="3726">
                  <c:v>-1.8010578354307001E-3</c:v>
                </c:pt>
                <c:pt idx="3727">
                  <c:v>-1.80114164175202E-3</c:v>
                </c:pt>
                <c:pt idx="3728">
                  <c:v>-1.80125198712979E-3</c:v>
                </c:pt>
                <c:pt idx="3729">
                  <c:v>-1.8013893505036101E-3</c:v>
                </c:pt>
                <c:pt idx="3730">
                  <c:v>-1.8015538691160901E-3</c:v>
                </c:pt>
                <c:pt idx="3731">
                  <c:v>-1.8017453460789101E-3</c:v>
                </c:pt>
                <c:pt idx="3732">
                  <c:v>-1.80196326003519E-3</c:v>
                </c:pt>
                <c:pt idx="3733">
                  <c:v>-1.8022067791618401E-3</c:v>
                </c:pt>
                <c:pt idx="3734">
                  <c:v>-1.80247477968698E-3</c:v>
                </c:pt>
                <c:pt idx="3735">
                  <c:v>-1.80276586569743E-3</c:v>
                </c:pt>
                <c:pt idx="3736">
                  <c:v>-1.8030783868450201E-3</c:v>
                </c:pt>
                <c:pt idx="3737">
                  <c:v>-1.8034104538567799E-3</c:v>
                </c:pt>
                <c:pt idx="3738">
                  <c:v>-1.8037599574352501E-3</c:v>
                </c:pt>
                <c:pt idx="3739">
                  <c:v>-1.80412459722406E-3</c:v>
                </c:pt>
                <c:pt idx="3740">
                  <c:v>-1.8045019228062501E-3</c:v>
                </c:pt>
                <c:pt idx="3741">
                  <c:v>-1.80488938040607E-3</c:v>
                </c:pt>
                <c:pt idx="3742">
                  <c:v>-1.80528435592297E-3</c:v>
                </c:pt>
                <c:pt idx="3743">
                  <c:v>-1.8056842091591001E-3</c:v>
                </c:pt>
                <c:pt idx="3744">
                  <c:v>-1.8060863021428101E-3</c:v>
                </c:pt>
                <c:pt idx="3745">
                  <c:v>-1.80648802675314E-3</c:v>
                </c:pt>
                <c:pt idx="3746">
                  <c:v>-1.8068868330751899E-3</c:v>
                </c:pt>
                <c:pt idx="3747">
                  <c:v>-1.8072802548148E-3</c:v>
                </c:pt>
                <c:pt idx="3748">
                  <c:v>-1.8076659287407199E-3</c:v>
                </c:pt>
                <c:pt idx="3749">
                  <c:v>-1.8080416089779701E-3</c:v>
                </c:pt>
                <c:pt idx="3750">
                  <c:v>-1.8084051805033301E-3</c:v>
                </c:pt>
                <c:pt idx="3751">
                  <c:v>-1.8087546754607499E-3</c:v>
                </c:pt>
                <c:pt idx="3752">
                  <c:v>-1.80908829311393E-3</c:v>
                </c:pt>
                <c:pt idx="3753">
                  <c:v>-1.8094044200629401E-3</c:v>
                </c:pt>
                <c:pt idx="3754">
                  <c:v>-1.8097016451202601E-3</c:v>
                </c:pt>
                <c:pt idx="3755">
                  <c:v>-1.80997876377889E-3</c:v>
                </c:pt>
                <c:pt idx="3756">
                  <c:v>-1.8102347723915699E-3</c:v>
                </c:pt>
                <c:pt idx="3757">
                  <c:v>-1.8104688579073901E-3</c:v>
                </c:pt>
                <c:pt idx="3758">
                  <c:v>-1.8106803915691699E-3</c:v>
                </c:pt>
                <c:pt idx="3759">
                  <c:v>-1.8108689306989101E-3</c:v>
                </c:pt>
                <c:pt idx="3760">
                  <c:v>-1.8110342258375899E-3</c:v>
                </c:pt>
                <c:pt idx="3761">
                  <c:v>-1.8111762255470199E-3</c:v>
                </c:pt>
                <c:pt idx="3762">
                  <c:v>-1.8112950723902599E-3</c:v>
                </c:pt>
                <c:pt idx="3763">
                  <c:v>-1.8113910883563299E-3</c:v>
                </c:pt>
                <c:pt idx="3764">
                  <c:v>-1.8114647540561301E-3</c:v>
                </c:pt>
                <c:pt idx="3765">
                  <c:v>-1.8115166891802901E-3</c:v>
                </c:pt>
                <c:pt idx="3766">
                  <c:v>-1.8115476409511901E-3</c:v>
                </c:pt>
                <c:pt idx="3767">
                  <c:v>-1.8115584813109199E-3</c:v>
                </c:pt>
                <c:pt idx="3768">
                  <c:v>-1.8115502071887201E-3</c:v>
                </c:pt>
                <c:pt idx="3769">
                  <c:v>-1.81152393585991E-3</c:v>
                </c:pt>
                <c:pt idx="3770">
                  <c:v>-1.8114808922396601E-3</c:v>
                </c:pt>
                <c:pt idx="3771">
                  <c:v>-1.81142239159591E-3</c:v>
                </c:pt>
                <c:pt idx="3772">
                  <c:v>-1.8113498243278001E-3</c:v>
                </c:pt>
                <c:pt idx="3773">
                  <c:v>-1.8112646458097301E-3</c:v>
                </c:pt>
                <c:pt idx="3774">
                  <c:v>-1.8111683689328599E-3</c:v>
                </c:pt>
                <c:pt idx="3775">
                  <c:v>-1.81106255503602E-3</c:v>
                </c:pt>
                <c:pt idx="3776">
                  <c:v>-1.81094880316935E-3</c:v>
                </c:pt>
                <c:pt idx="3777">
                  <c:v>-1.81082874167512E-3</c:v>
                </c:pt>
                <c:pt idx="3778">
                  <c:v>-1.81070402474753E-3</c:v>
                </c:pt>
                <c:pt idx="3779">
                  <c:v>-1.8105763305468999E-3</c:v>
                </c:pt>
                <c:pt idx="3780">
                  <c:v>-1.8104473555755299E-3</c:v>
                </c:pt>
                <c:pt idx="3781">
                  <c:v>-1.81031880425466E-3</c:v>
                </c:pt>
                <c:pt idx="3782">
                  <c:v>-1.8101923776766E-3</c:v>
                </c:pt>
                <c:pt idx="3783">
                  <c:v>-1.8100697650188799E-3</c:v>
                </c:pt>
                <c:pt idx="3784">
                  <c:v>-1.8099526391819299E-3</c:v>
                </c:pt>
                <c:pt idx="3785">
                  <c:v>-1.8098426573546799E-3</c:v>
                </c:pt>
                <c:pt idx="3786">
                  <c:v>-1.80974146454252E-3</c:v>
                </c:pt>
                <c:pt idx="3787">
                  <c:v>-1.8096506901482401E-3</c:v>
                </c:pt>
                <c:pt idx="3788">
                  <c:v>-1.8095719243545699E-3</c:v>
                </c:pt>
                <c:pt idx="3789">
                  <c:v>-1.8095066717671001E-3</c:v>
                </c:pt>
                <c:pt idx="3790">
                  <c:v>-1.8094562999493699E-3</c:v>
                </c:pt>
                <c:pt idx="3791">
                  <c:v>-1.80942201037737E-3</c:v>
                </c:pt>
                <c:pt idx="3792">
                  <c:v>-1.8094048487179101E-3</c:v>
                </c:pt>
                <c:pt idx="3793">
                  <c:v>-1.80940574759809E-3</c:v>
                </c:pt>
                <c:pt idx="3794">
                  <c:v>-1.8094255774719901E-3</c:v>
                </c:pt>
                <c:pt idx="3795">
                  <c:v>-1.80946518036317E-3</c:v>
                </c:pt>
                <c:pt idx="3796">
                  <c:v>-1.80952537521522E-3</c:v>
                </c:pt>
                <c:pt idx="3797">
                  <c:v>-1.8096069396701701E-3</c:v>
                </c:pt>
                <c:pt idx="3798">
                  <c:v>-1.80971058207148E-3</c:v>
                </c:pt>
                <c:pt idx="3799">
                  <c:v>-1.8098369162726901E-3</c:v>
                </c:pt>
                <c:pt idx="3800">
                  <c:v>-1.80998644570561E-3</c:v>
                </c:pt>
                <c:pt idx="3801">
                  <c:v>-1.8101595569029801E-3</c:v>
                </c:pt>
                <c:pt idx="3802">
                  <c:v>-1.81035652006607E-3</c:v>
                </c:pt>
                <c:pt idx="3803">
                  <c:v>-1.81057749417698E-3</c:v>
                </c:pt>
                <c:pt idx="3804">
                  <c:v>-1.8108225355044801E-3</c:v>
                </c:pt>
                <c:pt idx="3805">
                  <c:v>-1.8110916085063301E-3</c:v>
                </c:pt>
                <c:pt idx="3806">
                  <c:v>-1.81138459745338E-3</c:v>
                </c:pt>
                <c:pt idx="3807">
                  <c:v>-1.8117013158053001E-3</c:v>
                </c:pt>
                <c:pt idx="3808">
                  <c:v>-1.8120415108826399E-3</c:v>
                </c:pt>
                <c:pt idx="3809">
                  <c:v>-1.8124048634385499E-3</c:v>
                </c:pt>
                <c:pt idx="3810">
                  <c:v>-1.8127909848038399E-3</c:v>
                </c:pt>
                <c:pt idx="3811">
                  <c:v>-1.81319941531208E-3</c:v>
                </c:pt>
                <c:pt idx="3812">
                  <c:v>-1.81362962648959E-3</c:v>
                </c:pt>
                <c:pt idx="3813">
                  <c:v>-1.8140810265243001E-3</c:v>
                </c:pt>
                <c:pt idx="3814">
                  <c:v>-1.8145529669511E-3</c:v>
                </c:pt>
                <c:pt idx="3815">
                  <c:v>-1.81504474860408E-3</c:v>
                </c:pt>
                <c:pt idx="3816">
                  <c:v>-1.8155556264531001E-3</c:v>
                </c:pt>
                <c:pt idx="3817">
                  <c:v>-1.8160848135055101E-3</c:v>
                </c:pt>
                <c:pt idx="3818">
                  <c:v>-1.81663148373311E-3</c:v>
                </c:pt>
                <c:pt idx="3819">
                  <c:v>-1.8171947730887901E-3</c:v>
                </c:pt>
                <c:pt idx="3820">
                  <c:v>-1.81777377798534E-3</c:v>
                </c:pt>
                <c:pt idx="3821">
                  <c:v>-1.8183675516405199E-3</c:v>
                </c:pt>
                <c:pt idx="3822">
                  <c:v>-1.8189751004429799E-3</c:v>
                </c:pt>
                <c:pt idx="3823">
                  <c:v>-1.8195953830338601E-3</c:v>
                </c:pt>
                <c:pt idx="3824">
                  <c:v>-1.8202273140636601E-3</c:v>
                </c:pt>
                <c:pt idx="3825">
                  <c:v>-1.8208697721100199E-3</c:v>
                </c:pt>
                <c:pt idx="3826">
                  <c:v>-1.82152160915486E-3</c:v>
                </c:pt>
                <c:pt idx="3827">
                  <c:v>-1.82218165825961E-3</c:v>
                </c:pt>
                <c:pt idx="3828">
                  <c:v>-1.82284873794097E-3</c:v>
                </c:pt>
                <c:pt idx="3829">
                  <c:v>-1.82352165440194E-3</c:v>
                </c:pt>
                <c:pt idx="3830">
                  <c:v>-1.82419920488871E-3</c:v>
                </c:pt>
                <c:pt idx="3831">
                  <c:v>-1.8248801849530499E-3</c:v>
                </c:pt>
                <c:pt idx="3832">
                  <c:v>-1.8255634002247399E-3</c:v>
                </c:pt>
                <c:pt idx="3833">
                  <c:v>-1.82624768028014E-3</c:v>
                </c:pt>
                <c:pt idx="3834">
                  <c:v>-1.82693189081615E-3</c:v>
                </c:pt>
                <c:pt idx="3835">
                  <c:v>-1.82761494093006E-3</c:v>
                </c:pt>
                <c:pt idx="3836">
                  <c:v>-1.82829578511625E-3</c:v>
                </c:pt>
                <c:pt idx="3837">
                  <c:v>-1.82897342220769E-3</c:v>
                </c:pt>
                <c:pt idx="3838">
                  <c:v>-1.8296468946183901E-3</c:v>
                </c:pt>
                <c:pt idx="3839">
                  <c:v>-1.8303152895684301E-3</c:v>
                </c:pt>
                <c:pt idx="3840">
                  <c:v>-1.8309777414661299E-3</c:v>
                </c:pt>
                <c:pt idx="3841">
                  <c:v>-1.8316334328490999E-3</c:v>
                </c:pt>
                <c:pt idx="3842">
                  <c:v>-1.83228159206789E-3</c:v>
                </c:pt>
                <c:pt idx="3843">
                  <c:v>-1.8329214876704001E-3</c:v>
                </c:pt>
                <c:pt idx="3844">
                  <c:v>-1.8335524208792E-3</c:v>
                </c:pt>
                <c:pt idx="3845">
                  <c:v>-1.8341737171253499E-3</c:v>
                </c:pt>
                <c:pt idx="3846">
                  <c:v>-1.83478471698455E-3</c:v>
                </c:pt>
                <c:pt idx="3847">
                  <c:v>-1.8353847668718601E-3</c:v>
                </c:pt>
                <c:pt idx="3848">
                  <c:v>-1.83597321099946E-3</c:v>
                </c:pt>
                <c:pt idx="3849">
                  <c:v>-1.8365493862776601E-3</c:v>
                </c:pt>
                <c:pt idx="3850">
                  <c:v>-1.8371126208955701E-3</c:v>
                </c:pt>
                <c:pt idx="3851">
                  <c:v>-1.83766223559961E-3</c:v>
                </c:pt>
                <c:pt idx="3852">
                  <c:v>-1.83819754614895E-3</c:v>
                </c:pt>
                <c:pt idx="3853">
                  <c:v>-1.83871786579923E-3</c:v>
                </c:pt>
                <c:pt idx="3854">
                  <c:v>-1.8392225082200901E-3</c:v>
                </c:pt>
                <c:pt idx="3855">
                  <c:v>-1.8397107930355401E-3</c:v>
                </c:pt>
                <c:pt idx="3856">
                  <c:v>-1.8401820577175301E-3</c:v>
                </c:pt>
                <c:pt idx="3857">
                  <c:v>-1.8406356781166199E-3</c:v>
                </c:pt>
                <c:pt idx="3858">
                  <c:v>-1.84107109496678E-3</c:v>
                </c:pt>
                <c:pt idx="3859">
                  <c:v>-1.8414878372967601E-3</c:v>
                </c:pt>
                <c:pt idx="3860">
                  <c:v>-1.8418855317950799E-3</c:v>
                </c:pt>
                <c:pt idx="3861">
                  <c:v>-1.8422638925593099E-3</c:v>
                </c:pt>
                <c:pt idx="3862">
                  <c:v>-1.8426226963510601E-3</c:v>
                </c:pt>
                <c:pt idx="3863">
                  <c:v>-1.8429617569580099E-3</c:v>
                </c:pt>
                <c:pt idx="3864">
                  <c:v>-1.84328091324566E-3</c:v>
                </c:pt>
                <c:pt idx="3865">
                  <c:v>-1.8435800380961799E-3</c:v>
                </c:pt>
                <c:pt idx="3866">
                  <c:v>-1.84385906522767E-3</c:v>
                </c:pt>
                <c:pt idx="3867">
                  <c:v>-1.8441180234725701E-3</c:v>
                </c:pt>
                <c:pt idx="3868">
                  <c:v>-1.8443570671565E-3</c:v>
                </c:pt>
                <c:pt idx="3869">
                  <c:v>-1.8445764950964199E-3</c:v>
                </c:pt>
                <c:pt idx="3870">
                  <c:v>-1.8447767564850801E-3</c:v>
                </c:pt>
                <c:pt idx="3871">
                  <c:v>-1.84495844590946E-3</c:v>
                </c:pt>
                <c:pt idx="3872">
                  <c:v>-1.84512229140953E-3</c:v>
                </c:pt>
                <c:pt idx="3873">
                  <c:v>-1.8452691389927499E-3</c:v>
                </c:pt>
                <c:pt idx="3874">
                  <c:v>-1.8453999362192299E-3</c:v>
                </c:pt>
                <c:pt idx="3875">
                  <c:v>-1.8455157166243699E-3</c:v>
                </c:pt>
                <c:pt idx="3876">
                  <c:v>-1.84561758632241E-3</c:v>
                </c:pt>
                <c:pt idx="3877">
                  <c:v>-1.8457067131561801E-3</c:v>
                </c:pt>
                <c:pt idx="3878">
                  <c:v>-1.84578431762197E-3</c:v>
                </c:pt>
                <c:pt idx="3879">
                  <c:v>-1.84585166350876E-3</c:v>
                </c:pt>
                <c:pt idx="3880">
                  <c:v>-1.84591004605953E-3</c:v>
                </c:pt>
                <c:pt idx="3881">
                  <c:v>-1.84596077629615E-3</c:v>
                </c:pt>
                <c:pt idx="3882">
                  <c:v>-1.8460051619202699E-3</c:v>
                </c:pt>
                <c:pt idx="3883">
                  <c:v>-1.8460444864116E-3</c:v>
                </c:pt>
                <c:pt idx="3884">
                  <c:v>-1.84607998843523E-3</c:v>
                </c:pt>
                <c:pt idx="3885">
                  <c:v>-1.8461128430612599E-3</c:v>
                </c:pt>
                <c:pt idx="3886">
                  <c:v>-1.84614414570655E-3</c:v>
                </c:pt>
                <c:pt idx="3887">
                  <c:v>-1.8461748991162399E-3</c:v>
                </c:pt>
                <c:pt idx="3888">
                  <c:v>-1.84620600360505E-3</c:v>
                </c:pt>
                <c:pt idx="3889">
                  <c:v>-1.8462382503906399E-3</c:v>
                </c:pt>
                <c:pt idx="3890">
                  <c:v>-1.8462723175106E-3</c:v>
                </c:pt>
                <c:pt idx="3891">
                  <c:v>-1.8463087672405899E-3</c:v>
                </c:pt>
                <c:pt idx="3892">
                  <c:v>-1.84634804402406E-3</c:v>
                </c:pt>
                <c:pt idx="3893">
                  <c:v>-1.84639047243936E-3</c:v>
                </c:pt>
                <c:pt idx="3894">
                  <c:v>-1.84643625590482E-3</c:v>
                </c:pt>
                <c:pt idx="3895">
                  <c:v>-1.8464854775315401E-3</c:v>
                </c:pt>
                <c:pt idx="3896">
                  <c:v>-1.8465381046161499E-3</c:v>
                </c:pt>
                <c:pt idx="3897">
                  <c:v>-1.84659399714711E-3</c:v>
                </c:pt>
                <c:pt idx="3898">
                  <c:v>-1.84665291941728E-3</c:v>
                </c:pt>
                <c:pt idx="3899">
                  <c:v>-1.8467145528237501E-3</c:v>
                </c:pt>
                <c:pt idx="3900">
                  <c:v>-1.8467785082426E-3</c:v>
                </c:pt>
                <c:pt idx="3901">
                  <c:v>-1.8468443374015399E-3</c:v>
                </c:pt>
                <c:pt idx="3902">
                  <c:v>-1.84691154413661E-3</c:v>
                </c:pt>
                <c:pt idx="3903">
                  <c:v>-1.8469795969681001E-3</c:v>
                </c:pt>
                <c:pt idx="3904">
                  <c:v>-1.8470479440847599E-3</c:v>
                </c:pt>
                <c:pt idx="3905">
                  <c:v>-1.84711603043003E-3</c:v>
                </c:pt>
                <c:pt idx="3906">
                  <c:v>-1.8471833154335301E-3</c:v>
                </c:pt>
                <c:pt idx="3907">
                  <c:v>-1.84724928941653E-3</c:v>
                </c:pt>
                <c:pt idx="3908">
                  <c:v>-1.8473134875043201E-3</c:v>
                </c:pt>
                <c:pt idx="3909">
                  <c:v>-1.84737550101815E-3</c:v>
                </c:pt>
                <c:pt idx="3910">
                  <c:v>-1.84743498733972E-3</c:v>
                </c:pt>
                <c:pt idx="3911">
                  <c:v>-1.8474916791476901E-3</c:v>
                </c:pt>
                <c:pt idx="3912">
                  <c:v>-1.8475453933465E-3</c:v>
                </c:pt>
                <c:pt idx="3913">
                  <c:v>-1.84759603916517E-3</c:v>
                </c:pt>
                <c:pt idx="3914">
                  <c:v>-1.8476436247107601E-3</c:v>
                </c:pt>
                <c:pt idx="3915">
                  <c:v>-1.84768826125087E-3</c:v>
                </c:pt>
                <c:pt idx="3916">
                  <c:v>-1.84773016477943E-3</c:v>
                </c:pt>
                <c:pt idx="3917">
                  <c:v>-1.84776965446061E-3</c:v>
                </c:pt>
                <c:pt idx="3918">
                  <c:v>-1.8478071479254201E-3</c:v>
                </c:pt>
                <c:pt idx="3919">
                  <c:v>-1.8478431538039601E-3</c:v>
                </c:pt>
                <c:pt idx="3920">
                  <c:v>-1.84787826251289E-3</c:v>
                </c:pt>
                <c:pt idx="3921">
                  <c:v>-1.84791313639754E-3</c:v>
                </c:pt>
                <c:pt idx="3922">
                  <c:v>-1.84794850007146E-3</c:v>
                </c:pt>
                <c:pt idx="3923">
                  <c:v>-1.8479851309291799E-3</c:v>
                </c:pt>
                <c:pt idx="3924">
                  <c:v>-1.84802384918241E-3</c:v>
                </c:pt>
                <c:pt idx="3925">
                  <c:v>-1.8480655065701301E-3</c:v>
                </c:pt>
                <c:pt idx="3926">
                  <c:v>-1.84811097395861E-3</c:v>
                </c:pt>
                <c:pt idx="3927">
                  <c:v>-1.8481611297213401E-3</c:v>
                </c:pt>
                <c:pt idx="3928">
                  <c:v>-1.8482168522833001E-3</c:v>
                </c:pt>
                <c:pt idx="3929">
                  <c:v>-1.8482790196153701E-3</c:v>
                </c:pt>
                <c:pt idx="3930">
                  <c:v>-1.8483485156255801E-3</c:v>
                </c:pt>
                <c:pt idx="3931">
                  <c:v>-1.8484262391989001E-3</c:v>
                </c:pt>
                <c:pt idx="3932">
                  <c:v>-1.8485131090180901E-3</c:v>
                </c:pt>
                <c:pt idx="3933">
                  <c:v>-1.8486100579060199E-3</c:v>
                </c:pt>
                <c:pt idx="3934">
                  <c:v>-1.8487180146276999E-3</c:v>
                </c:pt>
                <c:pt idx="3935">
                  <c:v>-1.84883787633001E-3</c:v>
                </c:pt>
                <c:pt idx="3936">
                  <c:v>-1.8489704786171801E-3</c:v>
                </c:pt>
                <c:pt idx="3937">
                  <c:v>-1.84911657055159E-3</c:v>
                </c:pt>
                <c:pt idx="3938">
                  <c:v>-1.84927679930542E-3</c:v>
                </c:pt>
                <c:pt idx="3939">
                  <c:v>-1.84945170515471E-3</c:v>
                </c:pt>
                <c:pt idx="3940">
                  <c:v>-1.8496417243551199E-3</c:v>
                </c:pt>
                <c:pt idx="3941">
                  <c:v>-1.84984719587809E-3</c:v>
                </c:pt>
                <c:pt idx="3942">
                  <c:v>-1.85006836834088E-3</c:v>
                </c:pt>
                <c:pt idx="3943">
                  <c:v>-1.85030540460531E-3</c:v>
                </c:pt>
                <c:pt idx="3944">
                  <c:v>-1.8505583830438501E-3</c:v>
                </c:pt>
                <c:pt idx="3945">
                  <c:v>-1.85082729558245E-3</c:v>
                </c:pt>
                <c:pt idx="3946">
                  <c:v>-1.8511120436111299E-3</c:v>
                </c:pt>
                <c:pt idx="3947">
                  <c:v>-1.85141243334424E-3</c:v>
                </c:pt>
                <c:pt idx="3948">
                  <c:v>-1.8517281724936001E-3</c:v>
                </c:pt>
                <c:pt idx="3949">
                  <c:v>-1.8520588697017099E-3</c:v>
                </c:pt>
                <c:pt idx="3950">
                  <c:v>-1.85240403745904E-3</c:v>
                </c:pt>
                <c:pt idx="3951">
                  <c:v>-1.8527630981223201E-3</c:v>
                </c:pt>
                <c:pt idx="3952">
                  <c:v>-1.85313539194748E-3</c:v>
                </c:pt>
                <c:pt idx="3953">
                  <c:v>-1.8535201857011001E-3</c:v>
                </c:pt>
                <c:pt idx="3954">
                  <c:v>-1.85391668078146E-3</c:v>
                </c:pt>
                <c:pt idx="3955">
                  <c:v>-1.8543240202589901E-3</c:v>
                </c:pt>
                <c:pt idx="3956">
                  <c:v>-1.85474129488746E-3</c:v>
                </c:pt>
                <c:pt idx="3957">
                  <c:v>-1.85516754842368E-3</c:v>
                </c:pt>
                <c:pt idx="3958">
                  <c:v>-1.8556017828705101E-3</c:v>
                </c:pt>
                <c:pt idx="3959">
                  <c:v>-1.85604296422629E-3</c:v>
                </c:pt>
                <c:pt idx="3960">
                  <c:v>-1.8564900293237499E-3</c:v>
                </c:pt>
                <c:pt idx="3961">
                  <c:v>-1.8569418939823801E-3</c:v>
                </c:pt>
                <c:pt idx="3962">
                  <c:v>-1.8573974623249999E-3</c:v>
                </c:pt>
                <c:pt idx="3963">
                  <c:v>-1.8578556365300299E-3</c:v>
                </c:pt>
                <c:pt idx="3964">
                  <c:v>-1.8583153261024299E-3</c:v>
                </c:pt>
                <c:pt idx="3965">
                  <c:v>-1.85877545580896E-3</c:v>
                </c:pt>
                <c:pt idx="3966">
                  <c:v>-1.8592349720569E-3</c:v>
                </c:pt>
                <c:pt idx="3967">
                  <c:v>-1.85969284807586E-3</c:v>
                </c:pt>
                <c:pt idx="3968">
                  <c:v>-1.86014808873691E-3</c:v>
                </c:pt>
                <c:pt idx="3969">
                  <c:v>-1.8605997356431201E-3</c:v>
                </c:pt>
                <c:pt idx="3970">
                  <c:v>-1.86104687265825E-3</c:v>
                </c:pt>
                <c:pt idx="3971">
                  <c:v>-1.8614886313387099E-3</c:v>
                </c:pt>
                <c:pt idx="3972">
                  <c:v>-1.86192419553161E-3</c:v>
                </c:pt>
                <c:pt idx="3973">
                  <c:v>-1.86235280456498E-3</c:v>
                </c:pt>
                <c:pt idx="3974">
                  <c:v>-1.86277375515981E-3</c:v>
                </c:pt>
                <c:pt idx="3975">
                  <c:v>-1.8631864027136001E-3</c:v>
                </c:pt>
                <c:pt idx="3976">
                  <c:v>-1.8635901628840999E-3</c:v>
                </c:pt>
                <c:pt idx="3977">
                  <c:v>-1.86398451400773E-3</c:v>
                </c:pt>
                <c:pt idx="3978">
                  <c:v>-1.8643690003685601E-3</c:v>
                </c:pt>
                <c:pt idx="3979">
                  <c:v>-1.8647432357685001E-3</c:v>
                </c:pt>
                <c:pt idx="3980">
                  <c:v>-1.86510690684055E-3</c:v>
                </c:pt>
                <c:pt idx="3981">
                  <c:v>-1.8654597757595101E-3</c:v>
                </c:pt>
                <c:pt idx="3982">
                  <c:v>-1.8658016825035999E-3</c:v>
                </c:pt>
                <c:pt idx="3983">
                  <c:v>-1.86613254701573E-3</c:v>
                </c:pt>
                <c:pt idx="3984">
                  <c:v>-1.8664523717071399E-3</c:v>
                </c:pt>
                <c:pt idx="3985">
                  <c:v>-1.86676124448053E-3</c:v>
                </c:pt>
                <c:pt idx="3986">
                  <c:v>-1.86705934223937E-3</c:v>
                </c:pt>
                <c:pt idx="3987">
                  <c:v>-1.8673469344664699E-3</c:v>
                </c:pt>
                <c:pt idx="3988">
                  <c:v>-1.8676243862680499E-3</c:v>
                </c:pt>
                <c:pt idx="3989">
                  <c:v>-1.8678921600787501E-3</c:v>
                </c:pt>
                <c:pt idx="3990">
                  <c:v>-1.8681508154024899E-3</c:v>
                </c:pt>
                <c:pt idx="3991">
                  <c:v>-1.86840100623687E-3</c:v>
                </c:pt>
                <c:pt idx="3992">
                  <c:v>-1.86864347636454E-3</c:v>
                </c:pt>
                <c:pt idx="3993">
                  <c:v>-1.8688790529623599E-3</c:v>
                </c:pt>
                <c:pt idx="3994">
                  <c:v>-1.8691086390429899E-3</c:v>
                </c:pt>
                <c:pt idx="3995">
                  <c:v>-1.8693332047573E-3</c:v>
                </c:pt>
                <c:pt idx="3996">
                  <c:v>-1.8695537771042301E-3</c:v>
                </c:pt>
                <c:pt idx="3997">
                  <c:v>-1.8697714273214199E-3</c:v>
                </c:pt>
                <c:pt idx="3998">
                  <c:v>-1.86998725590068E-3</c:v>
                </c:pt>
                <c:pt idx="3999">
                  <c:v>-1.87020237645716E-3</c:v>
                </c:pt>
                <c:pt idx="4000">
                  <c:v>-1.87041790119225E-3</c:v>
                </c:pt>
                <c:pt idx="4001">
                  <c:v>-1.87063493112104E-3</c:v>
                </c:pt>
                <c:pt idx="4002">
                  <c:v>-1.87085455320831E-3</c:v>
                </c:pt>
                <c:pt idx="4003">
                  <c:v>-1.87107784401572E-3</c:v>
                </c:pt>
                <c:pt idx="4004">
                  <c:v>-1.8713058768186201E-3</c:v>
                </c:pt>
                <c:pt idx="4005">
                  <c:v>-1.87153972750696E-3</c:v>
                </c:pt>
                <c:pt idx="4006">
                  <c:v>-1.87178047503893E-3</c:v>
                </c:pt>
                <c:pt idx="4007">
                  <c:v>-1.8720291942736699E-3</c:v>
                </c:pt>
                <c:pt idx="4008">
                  <c:v>-1.87228694189946E-3</c:v>
                </c:pt>
                <c:pt idx="4009">
                  <c:v>-1.87255473836493E-3</c:v>
                </c:pt>
                <c:pt idx="4010">
                  <c:v>-1.8728335496983801E-3</c:v>
                </c:pt>
                <c:pt idx="4011">
                  <c:v>-1.87312427252638E-3</c:v>
                </c:pt>
                <c:pt idx="4012">
                  <c:v>-1.87342772427148E-3</c:v>
                </c:pt>
                <c:pt idx="4013">
                  <c:v>-1.8737446388328201E-3</c:v>
                </c:pt>
                <c:pt idx="4014">
                  <c:v>-1.87407566683387E-3</c:v>
                </c:pt>
                <c:pt idx="4015">
                  <c:v>-1.8744213787201501E-3</c:v>
                </c:pt>
                <c:pt idx="4016">
                  <c:v>-1.8747822688916899E-3</c:v>
                </c:pt>
                <c:pt idx="4017">
                  <c:v>-1.87515875928898E-3</c:v>
                </c:pt>
                <c:pt idx="4018">
                  <c:v>-1.87555120155498E-3</c:v>
                </c:pt>
                <c:pt idx="4019">
                  <c:v>-1.87595987761652E-3</c:v>
                </c:pt>
                <c:pt idx="4020">
                  <c:v>-1.87638499931206E-3</c:v>
                </c:pt>
                <c:pt idx="4021">
                  <c:v>-1.8768267080533699E-3</c:v>
                </c:pt>
                <c:pt idx="4022">
                  <c:v>-1.8772850755916499E-3</c:v>
                </c:pt>
                <c:pt idx="4023">
                  <c:v>-1.87776010653528E-3</c:v>
                </c:pt>
                <c:pt idx="4024">
                  <c:v>-1.8782517427807499E-3</c:v>
                </c:pt>
                <c:pt idx="4025">
                  <c:v>-1.8787598694267899E-3</c:v>
                </c:pt>
                <c:pt idx="4026">
                  <c:v>-1.8792843214714501E-3</c:v>
                </c:pt>
                <c:pt idx="4027">
                  <c:v>-1.87982489043124E-3</c:v>
                </c:pt>
                <c:pt idx="4028">
                  <c:v>-1.88038133020363E-3</c:v>
                </c:pt>
                <c:pt idx="4029">
                  <c:v>-1.8809533616922899E-3</c:v>
                </c:pt>
                <c:pt idx="4030">
                  <c:v>-1.8815406761176999E-3</c:v>
                </c:pt>
                <c:pt idx="4031">
                  <c:v>-1.8821429372060201E-3</c:v>
                </c:pt>
                <c:pt idx="4032">
                  <c:v>-1.8827597827518099E-3</c:v>
                </c:pt>
                <c:pt idx="4033">
                  <c:v>-1.88339082603327E-3</c:v>
                </c:pt>
                <c:pt idx="4034">
                  <c:v>-1.88403565744841E-3</c:v>
                </c:pt>
                <c:pt idx="4035">
                  <c:v>-1.8846938463451699E-3</c:v>
                </c:pt>
                <c:pt idx="4036">
                  <c:v>-1.88536494275284E-3</c:v>
                </c:pt>
                <c:pt idx="4037">
                  <c:v>-1.8860484785094399E-3</c:v>
                </c:pt>
                <c:pt idx="4038">
                  <c:v>-1.88674396745695E-3</c:v>
                </c:pt>
                <c:pt idx="4039">
                  <c:v>-1.88745090462778E-3</c:v>
                </c:pt>
                <c:pt idx="4040">
                  <c:v>-1.8881687647375599E-3</c:v>
                </c:pt>
                <c:pt idx="4041">
                  <c:v>-1.88889700038876E-3</c:v>
                </c:pt>
                <c:pt idx="4042">
                  <c:v>-1.88963504034426E-3</c:v>
                </c:pt>
                <c:pt idx="4043">
                  <c:v>-1.89038228788349E-3</c:v>
                </c:pt>
                <c:pt idx="4044">
                  <c:v>-1.89113811904401E-3</c:v>
                </c:pt>
                <c:pt idx="4045">
                  <c:v>-1.8919018804143099E-3</c:v>
                </c:pt>
                <c:pt idx="4046">
                  <c:v>-1.89267288637057E-3</c:v>
                </c:pt>
                <c:pt idx="4047">
                  <c:v>-1.8934504158950401E-3</c:v>
                </c:pt>
                <c:pt idx="4048">
                  <c:v>-1.8942337094263199E-3</c:v>
                </c:pt>
                <c:pt idx="4049">
                  <c:v>-1.8950219661919201E-3</c:v>
                </c:pt>
                <c:pt idx="4050">
                  <c:v>-1.89581434238453E-3</c:v>
                </c:pt>
                <c:pt idx="4051">
                  <c:v>-1.89660995024386E-3</c:v>
                </c:pt>
                <c:pt idx="4052">
                  <c:v>-1.89740785798061E-3</c:v>
                </c:pt>
                <c:pt idx="4053">
                  <c:v>-1.89820709038504E-3</c:v>
                </c:pt>
                <c:pt idx="4054">
                  <c:v>-1.8990066301337E-3</c:v>
                </c:pt>
                <c:pt idx="4055">
                  <c:v>-1.8998054199338701E-3</c:v>
                </c:pt>
                <c:pt idx="4056">
                  <c:v>-1.9006023658715201E-3</c:v>
                </c:pt>
                <c:pt idx="4057">
                  <c:v>-1.9013963423411501E-3</c:v>
                </c:pt>
                <c:pt idx="4058">
                  <c:v>-1.90218619892128E-3</c:v>
                </c:pt>
                <c:pt idx="4059">
                  <c:v>-1.90297076928404E-3</c:v>
                </c:pt>
                <c:pt idx="4060">
                  <c:v>-1.90374888197201E-3</c:v>
                </c:pt>
                <c:pt idx="4061">
                  <c:v>-1.9045193725124999E-3</c:v>
                </c:pt>
                <c:pt idx="4062">
                  <c:v>-1.90528109622523E-3</c:v>
                </c:pt>
                <c:pt idx="4063">
                  <c:v>-1.90603294105773E-3</c:v>
                </c:pt>
                <c:pt idx="4064">
                  <c:v>-1.90677384005374E-3</c:v>
                </c:pt>
                <c:pt idx="4065">
                  <c:v>-1.90750278324281E-3</c:v>
                </c:pt>
                <c:pt idx="4066">
                  <c:v>-1.9082188288489399E-3</c:v>
                </c:pt>
                <c:pt idx="4067">
                  <c:v>-1.9089211134070199E-3</c:v>
                </c:pt>
                <c:pt idx="4068">
                  <c:v>-1.90960885997669E-3</c:v>
                </c:pt>
                <c:pt idx="4069">
                  <c:v>-1.9102813832649599E-3</c:v>
                </c:pt>
                <c:pt idx="4070">
                  <c:v>-1.91093809073041E-3</c:v>
                </c:pt>
                <c:pt idx="4071">
                  <c:v>-1.9115784795934599E-3</c:v>
                </c:pt>
                <c:pt idx="4072">
                  <c:v>-1.91220213109015E-3</c:v>
                </c:pt>
                <c:pt idx="4073">
                  <c:v>-1.91280870444601E-3</c:v>
                </c:pt>
                <c:pt idx="4074">
                  <c:v>-1.9133979334658401E-3</c:v>
                </c:pt>
                <c:pt idx="4075">
                  <c:v>-1.9139696277924701E-3</c:v>
                </c:pt>
                <c:pt idx="4076">
                  <c:v>-1.9145236792411501E-3</c:v>
                </c:pt>
                <c:pt idx="4077">
                  <c:v>-1.9150600716424601E-3</c:v>
                </c:pt>
                <c:pt idx="4078">
                  <c:v>-1.91557889133686E-3</c:v>
                </c:pt>
                <c:pt idx="4079">
                  <c:v>-1.9160803351353001E-3</c:v>
                </c:pt>
                <c:pt idx="4080">
                  <c:v>-1.9165647134138401E-3</c:v>
                </c:pt>
                <c:pt idx="4081">
                  <c:v>-1.9170324474077E-3</c:v>
                </c:pt>
                <c:pt idx="4082">
                  <c:v>-1.9174840613374101E-3</c:v>
                </c:pt>
                <c:pt idx="4083">
                  <c:v>-1.9179201710338701E-3</c:v>
                </c:pt>
                <c:pt idx="4084">
                  <c:v>-1.9183414712086E-3</c:v>
                </c:pt>
                <c:pt idx="4085">
                  <c:v>-1.91874872325638E-3</c:v>
                </c:pt>
                <c:pt idx="4086">
                  <c:v>-1.9191427448743701E-3</c:v>
                </c:pt>
                <c:pt idx="4087">
                  <c:v>-1.91952440188502E-3</c:v>
                </c:pt>
                <c:pt idx="4088">
                  <c:v>-1.9198946019135599E-3</c:v>
                </c:pt>
                <c:pt idx="4089">
                  <c:v>-1.9202542889786901E-3</c:v>
                </c:pt>
                <c:pt idx="4090">
                  <c:v>-1.92060443793061E-3</c:v>
                </c:pt>
                <c:pt idx="4091">
                  <c:v>-1.92094604781157E-3</c:v>
                </c:pt>
                <c:pt idx="4092">
                  <c:v>-1.92128013372724E-3</c:v>
                </c:pt>
                <c:pt idx="4093">
                  <c:v>-1.92160771731559E-3</c:v>
                </c:pt>
                <c:pt idx="4094">
                  <c:v>-1.9219298164081799E-3</c:v>
                </c:pt>
                <c:pt idx="4095">
                  <c:v>-1.92224743466131E-3</c:v>
                </c:pt>
                <c:pt idx="4096">
                  <c:v>-1.9225615519651901E-3</c:v>
                </c:pt>
                <c:pt idx="4097">
                  <c:v>-1.9228731161608299E-3</c:v>
                </c:pt>
                <c:pt idx="4098">
                  <c:v>-1.9231830363134899E-3</c:v>
                </c:pt>
                <c:pt idx="4099">
                  <c:v>-1.92349217741215E-3</c:v>
                </c:pt>
                <c:pt idx="4100">
                  <c:v>-1.9238013561762701E-3</c:v>
                </c:pt>
                <c:pt idx="4101">
                  <c:v>-1.9241113375130701E-3</c:v>
                </c:pt>
                <c:pt idx="4102">
                  <c:v>-1.9244228312937301E-3</c:v>
                </c:pt>
                <c:pt idx="4103">
                  <c:v>-1.92473648927495E-3</c:v>
                </c:pt>
                <c:pt idx="4104">
                  <c:v>-1.9250529022966901E-3</c:v>
                </c:pt>
                <c:pt idx="4105">
                  <c:v>-1.92537259803949E-3</c:v>
                </c:pt>
                <c:pt idx="4106">
                  <c:v>-1.92569603973064E-3</c:v>
                </c:pt>
                <c:pt idx="4107">
                  <c:v>-1.9260236260347601E-3</c:v>
                </c:pt>
                <c:pt idx="4108">
                  <c:v>-1.9263556922027899E-3</c:v>
                </c:pt>
                <c:pt idx="4109">
                  <c:v>-1.9266925122987299E-3</c:v>
                </c:pt>
                <c:pt idx="4110">
                  <c:v>-1.9270343022726899E-3</c:v>
                </c:pt>
                <c:pt idx="4111">
                  <c:v>-1.9273812236436001E-3</c:v>
                </c:pt>
                <c:pt idx="4112">
                  <c:v>-1.9277333877382201E-3</c:v>
                </c:pt>
                <c:pt idx="4113">
                  <c:v>-1.9280908605085201E-3</c:v>
                </c:pt>
                <c:pt idx="4114">
                  <c:v>-1.9284536680203399E-3</c:v>
                </c:pt>
                <c:pt idx="4115">
                  <c:v>-1.9288218025592301E-3</c:v>
                </c:pt>
                <c:pt idx="4116">
                  <c:v>-1.92919522917973E-3</c:v>
                </c:pt>
                <c:pt idx="4117">
                  <c:v>-1.9295738923411499E-3</c:v>
                </c:pt>
                <c:pt idx="4118">
                  <c:v>-1.9299577222911201E-3</c:v>
                </c:pt>
                <c:pt idx="4119">
                  <c:v>-1.9303466408972E-3</c:v>
                </c:pt>
                <c:pt idx="4120">
                  <c:v>-1.9307405668142199E-3</c:v>
                </c:pt>
                <c:pt idx="4121">
                  <c:v>-1.9311394199456699E-3</c:v>
                </c:pt>
                <c:pt idx="4122">
                  <c:v>-1.93154312523862E-3</c:v>
                </c:pt>
                <c:pt idx="4123">
                  <c:v>-1.9319516157588999E-3</c:v>
                </c:pt>
                <c:pt idx="4124">
                  <c:v>-1.93236483495581E-3</c:v>
                </c:pt>
                <c:pt idx="4125">
                  <c:v>-1.9327827379267499E-3</c:v>
                </c:pt>
                <c:pt idx="4126">
                  <c:v>-1.9332052915649E-3</c:v>
                </c:pt>
                <c:pt idx="4127">
                  <c:v>-1.93363247354699E-3</c:v>
                </c:pt>
                <c:pt idx="4128">
                  <c:v>-1.9340642703515999E-3</c:v>
                </c:pt>
                <c:pt idx="4129">
                  <c:v>-1.93450067465119E-3</c:v>
                </c:pt>
                <c:pt idx="4130">
                  <c:v>-1.93494168260029E-3</c:v>
                </c:pt>
                <c:pt idx="4131">
                  <c:v>-1.9353872915118099E-3</c:v>
                </c:pt>
                <c:pt idx="4132">
                  <c:v>-1.9358374983430801E-3</c:v>
                </c:pt>
                <c:pt idx="4133">
                  <c:v>-1.93629229916453E-3</c:v>
                </c:pt>
                <c:pt idx="4134">
                  <c:v>-1.9367516896344401E-3</c:v>
                </c:pt>
                <c:pt idx="4135">
                  <c:v>-1.93721566635721E-3</c:v>
                </c:pt>
                <c:pt idx="4136">
                  <c:v>-1.9376842290712299E-3</c:v>
                </c:pt>
                <c:pt idx="4137">
                  <c:v>-1.93815738364641E-3</c:v>
                </c:pt>
                <c:pt idx="4138">
                  <c:v>-1.9386351459098801E-3</c:v>
                </c:pt>
                <c:pt idx="4139">
                  <c:v>-1.9391175460592E-3</c:v>
                </c:pt>
                <c:pt idx="4140">
                  <c:v>-1.9396046330418699E-3</c:v>
                </c:pt>
                <c:pt idx="4141">
                  <c:v>-1.9400964777717901E-3</c:v>
                </c:pt>
                <c:pt idx="4142">
                  <c:v>-1.9405931738770801E-3</c:v>
                </c:pt>
                <c:pt idx="4143">
                  <c:v>-1.9410948348946701E-3</c:v>
                </c:pt>
                <c:pt idx="4144">
                  <c:v>-1.9416015876605301E-3</c:v>
                </c:pt>
                <c:pt idx="4145">
                  <c:v>-1.94211356268654E-3</c:v>
                </c:pt>
                <c:pt idx="4146">
                  <c:v>-1.9426308833263399E-3</c:v>
                </c:pt>
                <c:pt idx="4147">
                  <c:v>-1.9431536559328E-3</c:v>
                </c:pt>
                <c:pt idx="4148">
                  <c:v>-1.94368196297565E-3</c:v>
                </c:pt>
                <c:pt idx="4149">
                  <c:v>-1.9442158601455E-3</c:v>
                </c:pt>
                <c:pt idx="4150">
                  <c:v>-1.9447553773285101E-3</c:v>
                </c:pt>
                <c:pt idx="4151">
                  <c:v>-1.94530052224832E-3</c:v>
                </c:pt>
                <c:pt idx="4152">
                  <c:v>-1.94585128502778E-3</c:v>
                </c:pt>
                <c:pt idx="4153">
                  <c:v>-1.94640764187757E-3</c:v>
                </c:pt>
                <c:pt idx="4154">
                  <c:v>-1.9469695566549699E-3</c:v>
                </c:pt>
                <c:pt idx="4155">
                  <c:v>-1.94753697976363E-3</c:v>
                </c:pt>
                <c:pt idx="4156">
                  <c:v>-1.94810984469314E-3</c:v>
                </c:pt>
                <c:pt idx="4157">
                  <c:v>-1.9486880630417E-3</c:v>
                </c:pt>
                <c:pt idx="4158">
                  <c:v>-1.94927151917272E-3</c:v>
                </c:pt>
                <c:pt idx="4159">
                  <c:v>-1.94986006553529E-3</c:v>
                </c:pt>
                <c:pt idx="4160">
                  <c:v>-1.9504535193697E-3</c:v>
                </c:pt>
                <c:pt idx="4161">
                  <c:v>-1.9510516609917701E-3</c:v>
                </c:pt>
                <c:pt idx="4162">
                  <c:v>-1.9516542334269799E-3</c:v>
                </c:pt>
                <c:pt idx="4163">
                  <c:v>-1.95226094281227E-3</c:v>
                </c:pt>
                <c:pt idx="4164">
                  <c:v>-1.95287145893548E-3</c:v>
                </c:pt>
                <c:pt idx="4165">
                  <c:v>-1.95348541536819E-3</c:v>
                </c:pt>
                <c:pt idx="4166">
                  <c:v>-1.9541024089592702E-3</c:v>
                </c:pt>
                <c:pt idx="4167">
                  <c:v>-1.9547219987272402E-3</c:v>
                </c:pt>
                <c:pt idx="4168">
                  <c:v>-1.9553437044857302E-3</c:v>
                </c:pt>
                <c:pt idx="4169">
                  <c:v>-1.9559670056238502E-3</c:v>
                </c:pt>
                <c:pt idx="4170">
                  <c:v>-1.9565913404861498E-3</c:v>
                </c:pt>
                <c:pt idx="4171">
                  <c:v>-1.95721610661284E-3</c:v>
                </c:pt>
                <c:pt idx="4172">
                  <c:v>-1.9578406619273898E-3</c:v>
                </c:pt>
                <c:pt idx="4173">
                  <c:v>-1.95846432671233E-3</c:v>
                </c:pt>
                <c:pt idx="4174">
                  <c:v>-1.9590863861213199E-3</c:v>
                </c:pt>
                <c:pt idx="4175">
                  <c:v>-1.95970609291713E-3</c:v>
                </c:pt>
                <c:pt idx="4176">
                  <c:v>-1.96032267025362E-3</c:v>
                </c:pt>
                <c:pt idx="4177">
                  <c:v>-1.9609353144295202E-3</c:v>
                </c:pt>
                <c:pt idx="4178">
                  <c:v>-1.96154319771612E-3</c:v>
                </c:pt>
                <c:pt idx="4179">
                  <c:v>-1.96214547138783E-3</c:v>
                </c:pt>
                <c:pt idx="4180">
                  <c:v>-1.9627412691010401E-3</c:v>
                </c:pt>
                <c:pt idx="4181">
                  <c:v>-1.9633297106501002E-3</c:v>
                </c:pt>
                <c:pt idx="4182">
                  <c:v>-1.9639099060886102E-3</c:v>
                </c:pt>
                <c:pt idx="4183">
                  <c:v>-1.9644809601376601E-3</c:v>
                </c:pt>
                <c:pt idx="4184">
                  <c:v>-1.9650419768760699E-3</c:v>
                </c:pt>
                <c:pt idx="4185">
                  <c:v>-1.9655920647384901E-3</c:v>
                </c:pt>
                <c:pt idx="4186">
                  <c:v>-1.9661303419381401E-3</c:v>
                </c:pt>
                <c:pt idx="4187">
                  <c:v>-1.9666559423886301E-3</c:v>
                </c:pt>
                <c:pt idx="4188">
                  <c:v>-1.9671680221704899E-3</c:v>
                </c:pt>
                <c:pt idx="4189">
                  <c:v>-1.96766576645213E-3</c:v>
                </c:pt>
                <c:pt idx="4190">
                  <c:v>-1.9681483967284E-3</c:v>
                </c:pt>
                <c:pt idx="4191">
                  <c:v>-1.96861517816399E-3</c:v>
                </c:pt>
                <c:pt idx="4192">
                  <c:v>-1.9690654268798798E-3</c:v>
                </c:pt>
                <c:pt idx="4193">
                  <c:v>-1.9694985170166501E-3</c:v>
                </c:pt>
                <c:pt idx="4194">
                  <c:v>-1.9699138874664799E-3</c:v>
                </c:pt>
                <c:pt idx="4195">
                  <c:v>-1.9703110481065298E-3</c:v>
                </c:pt>
                <c:pt idx="4196">
                  <c:v>-1.9706895853386901E-3</c:v>
                </c:pt>
                <c:pt idx="4197">
                  <c:v>-1.9710491666247699E-3</c:v>
                </c:pt>
                <c:pt idx="4198">
                  <c:v>-1.9713895436908901E-3</c:v>
                </c:pt>
                <c:pt idx="4199">
                  <c:v>-1.97171055405502E-3</c:v>
                </c:pt>
                <c:pt idx="4200">
                  <c:v>-1.9720121206746499E-3</c:v>
                </c:pt>
                <c:pt idx="4201">
                  <c:v>-1.9722942496546501E-3</c:v>
                </c:pt>
                <c:pt idx="4202">
                  <c:v>-1.9725570262011699E-3</c:v>
                </c:pt>
                <c:pt idx="4203">
                  <c:v>-1.9728006091450099E-3</c:v>
                </c:pt>
                <c:pt idx="4204">
                  <c:v>-1.9730252244891098E-3</c:v>
                </c:pt>
                <c:pt idx="4205">
                  <c:v>-1.97323115840493E-3</c:v>
                </c:pt>
                <c:pt idx="4206">
                  <c:v>-1.9734187500971899E-3</c:v>
                </c:pt>
                <c:pt idx="4207">
                  <c:v>-1.9735883848933399E-3</c:v>
                </c:pt>
                <c:pt idx="4208">
                  <c:v>-1.97374048798205E-3</c:v>
                </c:pt>
                <c:pt idx="4209">
                  <c:v>-1.9738755192602198E-3</c:v>
                </c:pt>
                <c:pt idx="4210">
                  <c:v>-1.9739939698070401E-3</c:v>
                </c:pt>
                <c:pt idx="4211">
                  <c:v>-1.97409636033174E-3</c:v>
                </c:pt>
                <c:pt idx="4212">
                  <c:v>-1.9741832416175099E-3</c:v>
                </c:pt>
                <c:pt idx="4213">
                  <c:v>-1.9742551964149302E-3</c:v>
                </c:pt>
                <c:pt idx="4214">
                  <c:v>-1.9743128417392401E-3</c:v>
                </c:pt>
                <c:pt idx="4215">
                  <c:v>-1.97435683018267E-3</c:v>
                </c:pt>
                <c:pt idx="4216">
                  <c:v>-1.97438784898315E-3</c:v>
                </c:pt>
                <c:pt idx="4217">
                  <c:v>-1.9744066160841101E-3</c:v>
                </c:pt>
                <c:pt idx="4218">
                  <c:v>-1.9744138732677701E-3</c:v>
                </c:pt>
                <c:pt idx="4219">
                  <c:v>-1.9744103772368201E-3</c:v>
                </c:pt>
                <c:pt idx="4220">
                  <c:v>-1.97439689011884E-3</c:v>
                </c:pt>
                <c:pt idx="4221">
                  <c:v>-1.9743741709554799E-3</c:v>
                </c:pt>
                <c:pt idx="4222">
                  <c:v>-1.9743429694406098E-3</c:v>
                </c:pt>
                <c:pt idx="4223">
                  <c:v>-1.9743040224868202E-3</c:v>
                </c:pt>
                <c:pt idx="4224">
                  <c:v>-1.9742580534913498E-3</c:v>
                </c:pt>
                <c:pt idx="4225">
                  <c:v>-1.9742057735286801E-3</c:v>
                </c:pt>
                <c:pt idx="4226">
                  <c:v>-1.9741478834032298E-3</c:v>
                </c:pt>
                <c:pt idx="4227">
                  <c:v>-1.9740850754684002E-3</c:v>
                </c:pt>
                <c:pt idx="4228">
                  <c:v>-1.9740180344419499E-3</c:v>
                </c:pt>
                <c:pt idx="4229">
                  <c:v>-1.9739474368651098E-3</c:v>
                </c:pt>
                <c:pt idx="4230">
                  <c:v>-1.97387394935162E-3</c:v>
                </c:pt>
                <c:pt idx="4231">
                  <c:v>-1.9737982260880798E-3</c:v>
                </c:pt>
                <c:pt idx="4232">
                  <c:v>-1.9737209062348298E-3</c:v>
                </c:pt>
                <c:pt idx="4233">
                  <c:v>-1.9736426117838699E-3</c:v>
                </c:pt>
                <c:pt idx="4234">
                  <c:v>-1.9735639462446501E-3</c:v>
                </c:pt>
                <c:pt idx="4235">
                  <c:v>-1.9734854942017E-3</c:v>
                </c:pt>
                <c:pt idx="4236">
                  <c:v>-1.97340782155147E-3</c:v>
                </c:pt>
                <c:pt idx="4237">
                  <c:v>-1.97333147602152E-3</c:v>
                </c:pt>
                <c:pt idx="4238">
                  <c:v>-1.9732569875723399E-3</c:v>
                </c:pt>
                <c:pt idx="4239">
                  <c:v>-1.9731848683390701E-3</c:v>
                </c:pt>
                <c:pt idx="4240">
                  <c:v>-1.9731156119729802E-3</c:v>
                </c:pt>
                <c:pt idx="4241">
                  <c:v>-1.9730496923993902E-3</c:v>
                </c:pt>
                <c:pt idx="4242">
                  <c:v>-1.9729875621869002E-3</c:v>
                </c:pt>
                <c:pt idx="4243">
                  <c:v>-1.9729296507545002E-3</c:v>
                </c:pt>
                <c:pt idx="4244">
                  <c:v>-1.9728763626471698E-3</c:v>
                </c:pt>
                <c:pt idx="4245">
                  <c:v>-1.9728280759786498E-3</c:v>
                </c:pt>
                <c:pt idx="4246">
                  <c:v>-1.9727851410508098E-3</c:v>
                </c:pt>
                <c:pt idx="4247">
                  <c:v>-1.9727478790262502E-3</c:v>
                </c:pt>
                <c:pt idx="4248">
                  <c:v>-1.9727165805212602E-3</c:v>
                </c:pt>
                <c:pt idx="4249">
                  <c:v>-1.97269150397248E-3</c:v>
                </c:pt>
                <c:pt idx="4250">
                  <c:v>-1.9726728737229399E-3</c:v>
                </c:pt>
                <c:pt idx="4251">
                  <c:v>-1.9726608778048499E-3</c:v>
                </c:pt>
                <c:pt idx="4252">
                  <c:v>-1.97265566547125E-3</c:v>
                </c:pt>
                <c:pt idx="4253">
                  <c:v>-1.972657344504E-3</c:v>
                </c:pt>
                <c:pt idx="4254">
                  <c:v>-1.97266597834938E-3</c:v>
                </c:pt>
                <c:pt idx="4255">
                  <c:v>-1.9726815830958199E-3</c:v>
                </c:pt>
                <c:pt idx="4256">
                  <c:v>-1.9727041243595101E-3</c:v>
                </c:pt>
                <c:pt idx="4257">
                  <c:v>-1.9727335141573E-3</c:v>
                </c:pt>
                <c:pt idx="4258">
                  <c:v>-1.9727696079322801E-3</c:v>
                </c:pt>
                <c:pt idx="4259">
                  <c:v>-1.97281220190931E-3</c:v>
                </c:pt>
                <c:pt idx="4260">
                  <c:v>-1.9728610310008401E-3</c:v>
                </c:pt>
                <c:pt idx="4261">
                  <c:v>-1.9729157674351601E-3</c:v>
                </c:pt>
                <c:pt idx="4262">
                  <c:v>-1.9729760202742198E-3</c:v>
                </c:pt>
                <c:pt idx="4263">
                  <c:v>-1.9730413359248002E-3</c:v>
                </c:pt>
                <c:pt idx="4264">
                  <c:v>-1.97311119975651E-3</c:v>
                </c:pt>
                <c:pt idx="4265">
                  <c:v>-1.9731850389006099E-3</c:v>
                </c:pt>
                <c:pt idx="4266">
                  <c:v>-1.9732622263228402E-3</c:v>
                </c:pt>
                <c:pt idx="4267">
                  <c:v>-1.9733420861960701E-3</c:v>
                </c:pt>
                <c:pt idx="4268">
                  <c:v>-1.9734239005565301E-3</c:v>
                </c:pt>
                <c:pt idx="4269">
                  <c:v>-1.9735069170870698E-3</c:v>
                </c:pt>
                <c:pt idx="4270">
                  <c:v>-1.9735903577763501E-3</c:v>
                </c:pt>
                <c:pt idx="4271">
                  <c:v>-1.9736734280625498E-3</c:v>
                </c:pt>
                <c:pt idx="4272">
                  <c:v>-1.9737553260423101E-3</c:v>
                </c:pt>
                <c:pt idx="4273">
                  <c:v>-1.9738352513026902E-3</c:v>
                </c:pt>
                <c:pt idx="4274">
                  <c:v>-1.9739124130348099E-3</c:v>
                </c:pt>
                <c:pt idx="4275">
                  <c:v>-1.9739860371637201E-3</c:v>
                </c:pt>
                <c:pt idx="4276">
                  <c:v>-1.9740553723653202E-3</c:v>
                </c:pt>
                <c:pt idx="4277">
                  <c:v>-1.9741196948964701E-3</c:v>
                </c:pt>
                <c:pt idx="4278">
                  <c:v>-1.9741783122629699E-3</c:v>
                </c:pt>
                <c:pt idx="4279">
                  <c:v>-1.9742305658009499E-3</c:v>
                </c:pt>
                <c:pt idx="4280">
                  <c:v>-1.9742758324009999E-3</c:v>
                </c:pt>
                <c:pt idx="4281">
                  <c:v>-1.97431352574268E-3</c:v>
                </c:pt>
                <c:pt idx="4282">
                  <c:v>-1.9743430976102202E-3</c:v>
                </c:pt>
                <c:pt idx="4283">
                  <c:v>-1.9743640399222401E-3</c:v>
                </c:pt>
                <c:pt idx="4284">
                  <c:v>-1.9743758880634002E-3</c:v>
                </c:pt>
                <c:pt idx="4285">
                  <c:v>-1.9743782257986399E-3</c:v>
                </c:pt>
                <c:pt idx="4286">
                  <c:v>-1.9743706916368398E-3</c:v>
                </c:pt>
                <c:pt idx="4287">
                  <c:v>-1.97435298599603E-3</c:v>
                </c:pt>
                <c:pt idx="4288">
                  <c:v>-1.9743248781837301E-3</c:v>
                </c:pt>
                <c:pt idx="4289">
                  <c:v>-1.9742862120619002E-3</c:v>
                </c:pt>
                <c:pt idx="4290">
                  <c:v>-1.97423690948509E-3</c:v>
                </c:pt>
                <c:pt idx="4291">
                  <c:v>-1.97417697101636E-3</c:v>
                </c:pt>
                <c:pt idx="4292">
                  <c:v>-1.9741064740167701E-3</c:v>
                </c:pt>
                <c:pt idx="4293">
                  <c:v>-1.9740255686879699E-3</c:v>
                </c:pt>
                <c:pt idx="4294">
                  <c:v>-1.9739344729917899E-3</c:v>
                </c:pt>
                <c:pt idx="4295">
                  <c:v>-1.9738334673924602E-3</c:v>
                </c:pt>
                <c:pt idx="4296">
                  <c:v>-1.97372289019378E-3</c:v>
                </c:pt>
                <c:pt idx="4297">
                  <c:v>-1.9736031338443301E-3</c:v>
                </c:pt>
                <c:pt idx="4298">
                  <c:v>-1.97347464219759E-3</c:v>
                </c:pt>
                <c:pt idx="4299">
                  <c:v>-1.97333790834683E-3</c:v>
                </c:pt>
                <c:pt idx="4300">
                  <c:v>-1.97319347249978E-3</c:v>
                </c:pt>
                <c:pt idx="4301">
                  <c:v>-1.9730419193349602E-3</c:v>
                </c:pt>
                <c:pt idx="4302">
                  <c:v>-1.9728838744739502E-3</c:v>
                </c:pt>
                <c:pt idx="4303">
                  <c:v>-1.9727199999297002E-3</c:v>
                </c:pt>
                <c:pt idx="4304">
                  <c:v>-1.9725509886820299E-3</c:v>
                </c:pt>
                <c:pt idx="4305">
                  <c:v>-1.9723775586974399E-3</c:v>
                </c:pt>
                <c:pt idx="4306">
                  <c:v>-1.9722004468194902E-3</c:v>
                </c:pt>
                <c:pt idx="4307">
                  <c:v>-1.9720204028921199E-3</c:v>
                </c:pt>
                <c:pt idx="4308">
                  <c:v>-1.9718381843785901E-3</c:v>
                </c:pt>
                <c:pt idx="4309">
                  <c:v>-1.97165455154826E-3</c:v>
                </c:pt>
                <c:pt idx="4310">
                  <c:v>-1.97147026318098E-3</c:v>
                </c:pt>
                <c:pt idx="4311">
                  <c:v>-1.9712860726223999E-3</c:v>
                </c:pt>
                <c:pt idx="4312">
                  <c:v>-1.9711027240371798E-3</c:v>
                </c:pt>
                <c:pt idx="4313">
                  <c:v>-1.9709209487341001E-3</c:v>
                </c:pt>
                <c:pt idx="4314">
                  <c:v>-1.9707414615608601E-3</c:v>
                </c:pt>
                <c:pt idx="4315">
                  <c:v>-1.9705649574351799E-3</c:v>
                </c:pt>
                <c:pt idx="4316">
                  <c:v>-1.9703921081709501E-3</c:v>
                </c:pt>
                <c:pt idx="4317">
                  <c:v>-1.9702235597463501E-3</c:v>
                </c:pt>
                <c:pt idx="4318">
                  <c:v>-1.9700599301536699E-3</c:v>
                </c:pt>
                <c:pt idx="4319">
                  <c:v>-1.96990180788202E-3</c:v>
                </c:pt>
                <c:pt idx="4320">
                  <c:v>-1.9697497510424299E-3</c:v>
                </c:pt>
                <c:pt idx="4321">
                  <c:v>-1.9696042870668202E-3</c:v>
                </c:pt>
                <c:pt idx="4322">
                  <c:v>-1.9694659129094699E-3</c:v>
                </c:pt>
                <c:pt idx="4323">
                  <c:v>-1.9693350956437299E-3</c:v>
                </c:pt>
                <c:pt idx="4324">
                  <c:v>-1.96921227336844E-3</c:v>
                </c:pt>
                <c:pt idx="4325">
                  <c:v>-1.9690978563040099E-3</c:v>
                </c:pt>
                <c:pt idx="4326">
                  <c:v>-1.9689922279714799E-3</c:v>
                </c:pt>
                <c:pt idx="4327">
                  <c:v>-1.9688957463076199E-3</c:v>
                </c:pt>
                <c:pt idx="4328">
                  <c:v>-1.9688087445943201E-3</c:v>
                </c:pt>
                <c:pt idx="4329">
                  <c:v>-1.9687315320699702E-3</c:v>
                </c:pt>
                <c:pt idx="4330">
                  <c:v>-1.9686643941506602E-3</c:v>
                </c:pt>
                <c:pt idx="4331">
                  <c:v>-1.9686075922058198E-3</c:v>
                </c:pt>
                <c:pt idx="4332">
                  <c:v>-1.9685613629027202E-3</c:v>
                </c:pt>
                <c:pt idx="4333">
                  <c:v>-1.9685259171444399E-3</c:v>
                </c:pt>
                <c:pt idx="4334">
                  <c:v>-1.9685014386817E-3</c:v>
                </c:pt>
                <c:pt idx="4335">
                  <c:v>-1.9684880824800402E-3</c:v>
                </c:pt>
                <c:pt idx="4336">
                  <c:v>-1.96848597298163E-3</c:v>
                </c:pt>
                <c:pt idx="4337">
                  <c:v>-1.9684952024149999E-3</c:v>
                </c:pt>
                <c:pt idx="4338">
                  <c:v>-1.9685158293706699E-3</c:v>
                </c:pt>
                <c:pt idx="4339">
                  <c:v>-1.9685478778630602E-3</c:v>
                </c:pt>
                <c:pt idx="4340">
                  <c:v>-1.9685913371218699E-3</c:v>
                </c:pt>
                <c:pt idx="4341">
                  <c:v>-1.9686461622894199E-3</c:v>
                </c:pt>
                <c:pt idx="4342">
                  <c:v>-1.9687122761420299E-3</c:v>
                </c:pt>
                <c:pt idx="4343">
                  <c:v>-1.9687895718174401E-3</c:v>
                </c:pt>
                <c:pt idx="4344">
                  <c:v>-1.9688779164396398E-3</c:v>
                </c:pt>
                <c:pt idx="4345">
                  <c:v>-1.9689771554094598E-3</c:v>
                </c:pt>
                <c:pt idx="4346">
                  <c:v>-1.9690871170890299E-3</c:v>
                </c:pt>
                <c:pt idx="4347">
                  <c:v>-1.9692076175510699E-3</c:v>
                </c:pt>
                <c:pt idx="4348">
                  <c:v>-1.96933846508081E-3</c:v>
                </c:pt>
                <c:pt idx="4349">
                  <c:v>-1.969479464096E-3</c:v>
                </c:pt>
                <c:pt idx="4350">
                  <c:v>-1.9696304181916801E-3</c:v>
                </c:pt>
                <c:pt idx="4351">
                  <c:v>-1.96979113203413E-3</c:v>
                </c:pt>
                <c:pt idx="4352">
                  <c:v>-1.9699614119493502E-3</c:v>
                </c:pt>
                <c:pt idx="4353">
                  <c:v>-1.9701410651887402E-3</c:v>
                </c:pt>
                <c:pt idx="4354">
                  <c:v>-1.9703298980998799E-3</c:v>
                </c:pt>
                <c:pt idx="4355">
                  <c:v>-1.9705277136392398E-3</c:v>
                </c:pt>
                <c:pt idx="4356">
                  <c:v>-1.9707343088619699E-3</c:v>
                </c:pt>
                <c:pt idx="4357">
                  <c:v>-1.9709494730455099E-3</c:v>
                </c:pt>
                <c:pt idx="4358">
                  <c:v>-1.9711729870049502E-3</c:v>
                </c:pt>
                <c:pt idx="4359">
                  <c:v>-1.97140462385525E-3</c:v>
                </c:pt>
                <c:pt idx="4360">
                  <c:v>-1.9716441511329601E-3</c:v>
                </c:pt>
                <c:pt idx="4361">
                  <c:v>-1.9718913338182499E-3</c:v>
                </c:pt>
                <c:pt idx="4362">
                  <c:v>-1.9721459375891502E-3</c:v>
                </c:pt>
                <c:pt idx="4363">
                  <c:v>-1.97240773156611E-3</c:v>
                </c:pt>
                <c:pt idx="4364">
                  <c:v>-1.9726764899716301E-3</c:v>
                </c:pt>
                <c:pt idx="4365">
                  <c:v>-1.9729519923898302E-3</c:v>
                </c:pt>
                <c:pt idx="4366">
                  <c:v>-1.9732340226751399E-3</c:v>
                </c:pt>
                <c:pt idx="4367">
                  <c:v>-1.9735223668341899E-3</c:v>
                </c:pt>
                <c:pt idx="4368">
                  <c:v>-1.97381681041059E-3</c:v>
                </c:pt>
                <c:pt idx="4369">
                  <c:v>-1.9741171359073202E-3</c:v>
                </c:pt>
                <c:pt idx="4370">
                  <c:v>-1.9744231206938702E-3</c:v>
                </c:pt>
                <c:pt idx="4371">
                  <c:v>-1.9747345356120201E-3</c:v>
                </c:pt>
                <c:pt idx="4372">
                  <c:v>-1.9750510721982498E-3</c:v>
                </c:pt>
                <c:pt idx="4373">
                  <c:v>-1.97537213605849E-3</c:v>
                </c:pt>
                <c:pt idx="4374">
                  <c:v>-1.97569758788157E-3</c:v>
                </c:pt>
                <c:pt idx="4375">
                  <c:v>-1.9760272546648699E-3</c:v>
                </c:pt>
                <c:pt idx="4376">
                  <c:v>-1.9763609103939199E-3</c:v>
                </c:pt>
                <c:pt idx="4377">
                  <c:v>-1.9766983041486401E-3</c:v>
                </c:pt>
                <c:pt idx="4378">
                  <c:v>-1.9770391673822598E-3</c:v>
                </c:pt>
                <c:pt idx="4379">
                  <c:v>-1.9773832159880101E-3</c:v>
                </c:pt>
                <c:pt idx="4380">
                  <c:v>-1.9777301503645E-3</c:v>
                </c:pt>
                <c:pt idx="4381">
                  <c:v>-1.97807965496346E-3</c:v>
                </c:pt>
                <c:pt idx="4382">
                  <c:v>-1.9784313978531399E-3</c:v>
                </c:pt>
                <c:pt idx="4383">
                  <c:v>-1.9787850304365299E-3</c:v>
                </c:pt>
                <c:pt idx="4384">
                  <c:v>-1.9791401873724699E-3</c:v>
                </c:pt>
                <c:pt idx="4385">
                  <c:v>-1.97949648662384E-3</c:v>
                </c:pt>
                <c:pt idx="4386">
                  <c:v>-1.9798535295135799E-3</c:v>
                </c:pt>
                <c:pt idx="4387">
                  <c:v>-1.9802109006833999E-3</c:v>
                </c:pt>
                <c:pt idx="4388">
                  <c:v>-1.9805681679786E-3</c:v>
                </c:pt>
                <c:pt idx="4389">
                  <c:v>-1.9809248823453801E-3</c:v>
                </c:pt>
                <c:pt idx="4390">
                  <c:v>-1.9812805778832801E-3</c:v>
                </c:pt>
                <c:pt idx="4391">
                  <c:v>-1.9816347721697898E-3</c:v>
                </c:pt>
                <c:pt idx="4392">
                  <c:v>-1.9819869669759102E-3</c:v>
                </c:pt>
                <c:pt idx="4393">
                  <c:v>-1.9823366494462801E-3</c:v>
                </c:pt>
                <c:pt idx="4394">
                  <c:v>-1.9826832938222801E-3</c:v>
                </c:pt>
                <c:pt idx="4395">
                  <c:v>-1.98302636374825E-3</c:v>
                </c:pt>
                <c:pt idx="4396">
                  <c:v>-1.9833653152072301E-3</c:v>
                </c:pt>
                <c:pt idx="4397">
                  <c:v>-1.98369960008625E-3</c:v>
                </c:pt>
                <c:pt idx="4398">
                  <c:v>-1.9840286703404798E-3</c:v>
                </c:pt>
                <c:pt idx="4399">
                  <c:v>-1.9843519826654998E-3</c:v>
                </c:pt>
                <c:pt idx="4400">
                  <c:v>-1.9846690035232499E-3</c:v>
                </c:pt>
                <c:pt idx="4401">
                  <c:v>-1.98497921437292E-3</c:v>
                </c:pt>
                <c:pt idx="4402">
                  <c:v>-1.9852821171908001E-3</c:v>
                </c:pt>
                <c:pt idx="4403">
                  <c:v>-1.98557723319836E-3</c:v>
                </c:pt>
                <c:pt idx="4404">
                  <c:v>-1.9858640929744601E-3</c:v>
                </c:pt>
                <c:pt idx="4405">
                  <c:v>-1.9861422590661802E-3</c:v>
                </c:pt>
                <c:pt idx="4406">
                  <c:v>-1.9864113678202499E-3</c:v>
                </c:pt>
                <c:pt idx="4407">
                  <c:v>-1.9866711180996301E-3</c:v>
                </c:pt>
                <c:pt idx="4408">
                  <c:v>-1.9869212583849601E-3</c:v>
                </c:pt>
                <c:pt idx="4409">
                  <c:v>-1.9871615844779802E-3</c:v>
                </c:pt>
                <c:pt idx="4410">
                  <c:v>-1.9873919065899002E-3</c:v>
                </c:pt>
                <c:pt idx="4411">
                  <c:v>-1.9876120457332298E-3</c:v>
                </c:pt>
                <c:pt idx="4412">
                  <c:v>-1.98782186356352E-3</c:v>
                </c:pt>
                <c:pt idx="4413">
                  <c:v>-1.9880212698453101E-3</c:v>
                </c:pt>
                <c:pt idx="4414">
                  <c:v>-1.9882102181256801E-3</c:v>
                </c:pt>
                <c:pt idx="4415">
                  <c:v>-1.9883887002803999E-3</c:v>
                </c:pt>
                <c:pt idx="4416">
                  <c:v>-1.9885567397640801E-3</c:v>
                </c:pt>
                <c:pt idx="4417">
                  <c:v>-1.9887143885654701E-3</c:v>
                </c:pt>
                <c:pt idx="4418">
                  <c:v>-1.98886172675693E-3</c:v>
                </c:pt>
                <c:pt idx="4419">
                  <c:v>-1.98899886342172E-3</c:v>
                </c:pt>
                <c:pt idx="4420">
                  <c:v>-1.9891259384068501E-3</c:v>
                </c:pt>
                <c:pt idx="4421">
                  <c:v>-1.98924312402799E-3</c:v>
                </c:pt>
                <c:pt idx="4422">
                  <c:v>-1.9893506272146001E-3</c:v>
                </c:pt>
                <c:pt idx="4423">
                  <c:v>-1.9894486917284302E-3</c:v>
                </c:pt>
                <c:pt idx="4424">
                  <c:v>-1.9895375996015702E-3</c:v>
                </c:pt>
                <c:pt idx="4425">
                  <c:v>-1.9896176713028102E-3</c:v>
                </c:pt>
                <c:pt idx="4426">
                  <c:v>-1.9896892642427902E-3</c:v>
                </c:pt>
                <c:pt idx="4427">
                  <c:v>-1.98975276960104E-3</c:v>
                </c:pt>
                <c:pt idx="4428">
                  <c:v>-1.98980860787239E-3</c:v>
                </c:pt>
                <c:pt idx="4429">
                  <c:v>-1.9898572237161101E-3</c:v>
                </c:pt>
                <c:pt idx="4430">
                  <c:v>-1.9898990807796601E-3</c:v>
                </c:pt>
                <c:pt idx="4431">
                  <c:v>-1.9899346570651198E-3</c:v>
                </c:pt>
                <c:pt idx="4432">
                  <c:v>-1.9899644413280699E-3</c:v>
                </c:pt>
                <c:pt idx="4433">
                  <c:v>-1.9899889307451102E-3</c:v>
                </c:pt>
                <c:pt idx="4434">
                  <c:v>-1.9900086298404898E-3</c:v>
                </c:pt>
                <c:pt idx="4435">
                  <c:v>-1.9900240504860602E-3</c:v>
                </c:pt>
                <c:pt idx="4436">
                  <c:v>-1.9900357126435299E-3</c:v>
                </c:pt>
                <c:pt idx="4437">
                  <c:v>-1.99004414534338E-3</c:v>
                </c:pt>
                <c:pt idx="4438">
                  <c:v>-1.9900498873922298E-3</c:v>
                </c:pt>
                <c:pt idx="4439">
                  <c:v>-1.9900534874097101E-3</c:v>
                </c:pt>
                <c:pt idx="4440">
                  <c:v>-1.9900555030549702E-3</c:v>
                </c:pt>
                <c:pt idx="4441">
                  <c:v>-1.9900564995364999E-3</c:v>
                </c:pt>
                <c:pt idx="4442">
                  <c:v>-1.99005704768534E-3</c:v>
                </c:pt>
                <c:pt idx="4443">
                  <c:v>-1.99005772188244E-3</c:v>
                </c:pt>
                <c:pt idx="4444">
                  <c:v>-1.9900590981126701E-3</c:v>
                </c:pt>
                <c:pt idx="4445">
                  <c:v>-1.9900617524047899E-3</c:v>
                </c:pt>
                <c:pt idx="4446">
                  <c:v>-1.9900662597963602E-3</c:v>
                </c:pt>
                <c:pt idx="4447">
                  <c:v>-1.9900731935612501E-3</c:v>
                </c:pt>
                <c:pt idx="4448">
                  <c:v>-1.99008312443509E-3</c:v>
                </c:pt>
                <c:pt idx="4449">
                  <c:v>-1.9900966199142599E-3</c:v>
                </c:pt>
                <c:pt idx="4450">
                  <c:v>-1.9901142437999501E-3</c:v>
                </c:pt>
                <c:pt idx="4451">
                  <c:v>-1.9901365558046401E-3</c:v>
                </c:pt>
                <c:pt idx="4452">
                  <c:v>-1.9901641108729501E-3</c:v>
                </c:pt>
                <c:pt idx="4453">
                  <c:v>-1.9901974582613698E-3</c:v>
                </c:pt>
                <c:pt idx="4454">
                  <c:v>-1.9902371406535901E-3</c:v>
                </c:pt>
                <c:pt idx="4455">
                  <c:v>-1.9902836931999898E-3</c:v>
                </c:pt>
                <c:pt idx="4456">
                  <c:v>-1.9903376413670198E-3</c:v>
                </c:pt>
                <c:pt idx="4457">
                  <c:v>-1.9903994998562201E-3</c:v>
                </c:pt>
                <c:pt idx="4458">
                  <c:v>-1.9904697637065701E-3</c:v>
                </c:pt>
                <c:pt idx="4459">
                  <c:v>-1.9905488690105302E-3</c:v>
                </c:pt>
                <c:pt idx="4460">
                  <c:v>-1.9906372617584998E-3</c:v>
                </c:pt>
                <c:pt idx="4461">
                  <c:v>-1.99073555108779E-3</c:v>
                </c:pt>
                <c:pt idx="4462">
                  <c:v>-1.9908442856026299E-3</c:v>
                </c:pt>
                <c:pt idx="4463">
                  <c:v>-1.9909637304889598E-3</c:v>
                </c:pt>
                <c:pt idx="4464">
                  <c:v>-1.99109400935927E-3</c:v>
                </c:pt>
                <c:pt idx="4465">
                  <c:v>-1.9912353190850401E-3</c:v>
                </c:pt>
                <c:pt idx="4466">
                  <c:v>-1.9913880388440701E-3</c:v>
                </c:pt>
                <c:pt idx="4467">
                  <c:v>-1.9915525131970202E-3</c:v>
                </c:pt>
                <c:pt idx="4468">
                  <c:v>-1.9917289323159101E-3</c:v>
                </c:pt>
                <c:pt idx="4469">
                  <c:v>-1.9919173943497401E-3</c:v>
                </c:pt>
                <c:pt idx="4470">
                  <c:v>-1.99211791871968E-3</c:v>
                </c:pt>
                <c:pt idx="4471">
                  <c:v>-1.99233045061544E-3</c:v>
                </c:pt>
                <c:pt idx="4472">
                  <c:v>-1.9925548017692301E-3</c:v>
                </c:pt>
                <c:pt idx="4473">
                  <c:v>-1.9927907466127199E-3</c:v>
                </c:pt>
                <c:pt idx="4474">
                  <c:v>-1.9930382776489398E-3</c:v>
                </c:pt>
                <c:pt idx="4475">
                  <c:v>-1.9932973276763602E-3</c:v>
                </c:pt>
                <c:pt idx="4476">
                  <c:v>-1.9935674772516999E-3</c:v>
                </c:pt>
                <c:pt idx="4477">
                  <c:v>-1.9938481201076802E-3</c:v>
                </c:pt>
                <c:pt idx="4478">
                  <c:v>-1.9941387299583801E-3</c:v>
                </c:pt>
                <c:pt idx="4479">
                  <c:v>-1.99443894761628E-3</c:v>
                </c:pt>
                <c:pt idx="4480">
                  <c:v>-1.9947482033398898E-3</c:v>
                </c:pt>
                <c:pt idx="4481">
                  <c:v>-1.9950657939600399E-3</c:v>
                </c:pt>
                <c:pt idx="4482">
                  <c:v>-1.9953912956222099E-3</c:v>
                </c:pt>
                <c:pt idx="4483">
                  <c:v>-1.99572419757247E-3</c:v>
                </c:pt>
                <c:pt idx="4484">
                  <c:v>-1.99606368499556E-3</c:v>
                </c:pt>
                <c:pt idx="4485">
                  <c:v>-1.9964087672986702E-3</c:v>
                </c:pt>
                <c:pt idx="4486">
                  <c:v>-1.9967584067951201E-3</c:v>
                </c:pt>
                <c:pt idx="4487">
                  <c:v>-1.99711200377873E-3</c:v>
                </c:pt>
                <c:pt idx="4488">
                  <c:v>-1.99746928483403E-3</c:v>
                </c:pt>
                <c:pt idx="4489">
                  <c:v>-1.9978295902250598E-3</c:v>
                </c:pt>
                <c:pt idx="4490">
                  <c:v>-1.99819186955427E-3</c:v>
                </c:pt>
                <c:pt idx="4491">
                  <c:v>-1.99855483975035E-3</c:v>
                </c:pt>
                <c:pt idx="4492">
                  <c:v>-1.99891758005307E-3</c:v>
                </c:pt>
                <c:pt idx="4493">
                  <c:v>-1.9992798393062899E-3</c:v>
                </c:pt>
                <c:pt idx="4494">
                  <c:v>-1.9996411867621599E-3</c:v>
                </c:pt>
                <c:pt idx="4495">
                  <c:v>-2.0000006247040099E-3</c:v>
                </c:pt>
                <c:pt idx="4496">
                  <c:v>-2.0003568900113298E-3</c:v>
                </c:pt>
                <c:pt idx="4497">
                  <c:v>-2.0007091649658802E-3</c:v>
                </c:pt>
                <c:pt idx="4498">
                  <c:v>-2.0010572126895202E-3</c:v>
                </c:pt>
                <c:pt idx="4499">
                  <c:v>-2.00140052762315E-3</c:v>
                </c:pt>
                <c:pt idx="4500">
                  <c:v>-2.0017382671093701E-3</c:v>
                </c:pt>
                <c:pt idx="4501">
                  <c:v>-2.0020699245629999E-3</c:v>
                </c:pt>
                <c:pt idx="4502">
                  <c:v>-2.0023948506121001E-3</c:v>
                </c:pt>
                <c:pt idx="4503">
                  <c:v>-2.0027123886064199E-3</c:v>
                </c:pt>
                <c:pt idx="4504">
                  <c:v>-2.0030227820776701E-3</c:v>
                </c:pt>
                <c:pt idx="4505">
                  <c:v>-2.0033257659897801E-3</c:v>
                </c:pt>
                <c:pt idx="4506">
                  <c:v>-2.0036204923158398E-3</c:v>
                </c:pt>
                <c:pt idx="4507">
                  <c:v>-2.0039069512209099E-3</c:v>
                </c:pt>
                <c:pt idx="4508">
                  <c:v>-2.0041850709313401E-3</c:v>
                </c:pt>
                <c:pt idx="4509">
                  <c:v>-2.0044543676050099E-3</c:v>
                </c:pt>
                <c:pt idx="4510">
                  <c:v>-2.0047148350739699E-3</c:v>
                </c:pt>
                <c:pt idx="4511">
                  <c:v>-2.0049663400724901E-3</c:v>
                </c:pt>
                <c:pt idx="4512">
                  <c:v>-2.0052084024029999E-3</c:v>
                </c:pt>
                <c:pt idx="4513">
                  <c:v>-2.00544082805613E-3</c:v>
                </c:pt>
                <c:pt idx="4514">
                  <c:v>-2.0056640527995502E-3</c:v>
                </c:pt>
                <c:pt idx="4515">
                  <c:v>-2.0058781709524202E-3</c:v>
                </c:pt>
                <c:pt idx="4516">
                  <c:v>-2.0060824903385299E-3</c:v>
                </c:pt>
                <c:pt idx="4517">
                  <c:v>-2.0062771759400298E-3</c:v>
                </c:pt>
                <c:pt idx="4518">
                  <c:v>-2.0064627438200599E-3</c:v>
                </c:pt>
                <c:pt idx="4519">
                  <c:v>-2.0066392922775101E-3</c:v>
                </c:pt>
                <c:pt idx="4520">
                  <c:v>-2.00680701086451E-3</c:v>
                </c:pt>
                <c:pt idx="4521">
                  <c:v>-2.0069663344066701E-3</c:v>
                </c:pt>
                <c:pt idx="4522">
                  <c:v>-2.00711778322437E-3</c:v>
                </c:pt>
                <c:pt idx="4523">
                  <c:v>-2.0072620042284098E-3</c:v>
                </c:pt>
                <c:pt idx="4524">
                  <c:v>-2.0073992354686398E-3</c:v>
                </c:pt>
                <c:pt idx="4525">
                  <c:v>-2.0075296548193399E-3</c:v>
                </c:pt>
                <c:pt idx="4526">
                  <c:v>-2.0076537480149398E-3</c:v>
                </c:pt>
                <c:pt idx="4527">
                  <c:v>-2.0077719700197102E-3</c:v>
                </c:pt>
                <c:pt idx="4528">
                  <c:v>-2.0078847843211399E-3</c:v>
                </c:pt>
                <c:pt idx="4529">
                  <c:v>-2.0079926047365101E-3</c:v>
                </c:pt>
                <c:pt idx="4530">
                  <c:v>-2.0080957868690102E-3</c:v>
                </c:pt>
                <c:pt idx="4531">
                  <c:v>-2.0081946935183799E-3</c:v>
                </c:pt>
                <c:pt idx="4532">
                  <c:v>-2.0082895623881299E-3</c:v>
                </c:pt>
                <c:pt idx="4533">
                  <c:v>-2.0083805947597902E-3</c:v>
                </c:pt>
                <c:pt idx="4534">
                  <c:v>-2.0084686028632899E-3</c:v>
                </c:pt>
                <c:pt idx="4535">
                  <c:v>-2.0085542216770201E-3</c:v>
                </c:pt>
                <c:pt idx="4536">
                  <c:v>-2.0086375239163601E-3</c:v>
                </c:pt>
                <c:pt idx="4537">
                  <c:v>-2.0087185216996601E-3</c:v>
                </c:pt>
                <c:pt idx="4538">
                  <c:v>-2.00879769094588E-3</c:v>
                </c:pt>
                <c:pt idx="4539">
                  <c:v>-2.0088759113088702E-3</c:v>
                </c:pt>
                <c:pt idx="4540">
                  <c:v>-2.0089532776025299E-3</c:v>
                </c:pt>
                <c:pt idx="4541">
                  <c:v>-2.0090304287198502E-3</c:v>
                </c:pt>
                <c:pt idx="4542">
                  <c:v>-2.0091079182300302E-3</c:v>
                </c:pt>
                <c:pt idx="4543">
                  <c:v>-2.0091855383800698E-3</c:v>
                </c:pt>
                <c:pt idx="4544">
                  <c:v>-2.0092638070139299E-3</c:v>
                </c:pt>
                <c:pt idx="4545">
                  <c:v>-2.0093434389874499E-3</c:v>
                </c:pt>
                <c:pt idx="4546">
                  <c:v>-2.00942452135348E-3</c:v>
                </c:pt>
                <c:pt idx="4547">
                  <c:v>-2.00950748452884E-3</c:v>
                </c:pt>
                <c:pt idx="4548">
                  <c:v>-2.0095926418588501E-3</c:v>
                </c:pt>
                <c:pt idx="4549">
                  <c:v>-2.0096794229190001E-3</c:v>
                </c:pt>
                <c:pt idx="4550">
                  <c:v>-2.0097678643221399E-3</c:v>
                </c:pt>
                <c:pt idx="4551">
                  <c:v>-2.0098587435772898E-3</c:v>
                </c:pt>
                <c:pt idx="4552">
                  <c:v>-2.00995201041045E-3</c:v>
                </c:pt>
                <c:pt idx="4553">
                  <c:v>-2.0100471314095899E-3</c:v>
                </c:pt>
                <c:pt idx="4554">
                  <c:v>-2.01014454614073E-3</c:v>
                </c:pt>
                <c:pt idx="4555">
                  <c:v>-2.01024526410584E-3</c:v>
                </c:pt>
                <c:pt idx="4556">
                  <c:v>-2.0103490820675002E-3</c:v>
                </c:pt>
                <c:pt idx="4557">
                  <c:v>-2.0104549703647001E-3</c:v>
                </c:pt>
                <c:pt idx="4558">
                  <c:v>-2.0105629705652502E-3</c:v>
                </c:pt>
                <c:pt idx="4559">
                  <c:v>-2.0106738303187302E-3</c:v>
                </c:pt>
                <c:pt idx="4560">
                  <c:v>-2.0107882009983901E-3</c:v>
                </c:pt>
                <c:pt idx="4561">
                  <c:v>-2.01090571285798E-3</c:v>
                </c:pt>
                <c:pt idx="4562">
                  <c:v>-2.01102555357763E-3</c:v>
                </c:pt>
                <c:pt idx="4563">
                  <c:v>-2.0111477925181401E-3</c:v>
                </c:pt>
                <c:pt idx="4564">
                  <c:v>-2.0112725799367598E-3</c:v>
                </c:pt>
                <c:pt idx="4565">
                  <c:v>-2.0114000304079799E-3</c:v>
                </c:pt>
                <c:pt idx="4566">
                  <c:v>-2.0115301714403598E-3</c:v>
                </c:pt>
                <c:pt idx="4567">
                  <c:v>-2.0116626060043699E-3</c:v>
                </c:pt>
                <c:pt idx="4568">
                  <c:v>-2.0117972304951499E-3</c:v>
                </c:pt>
                <c:pt idx="4569">
                  <c:v>-2.0119339634320499E-3</c:v>
                </c:pt>
                <c:pt idx="4570">
                  <c:v>-2.0120726498565598E-3</c:v>
                </c:pt>
                <c:pt idx="4571">
                  <c:v>-2.0122132454629201E-3</c:v>
                </c:pt>
                <c:pt idx="4572">
                  <c:v>-2.0123557762506501E-3</c:v>
                </c:pt>
                <c:pt idx="4573">
                  <c:v>-2.0125004584609601E-3</c:v>
                </c:pt>
                <c:pt idx="4574">
                  <c:v>-2.0126474065971702E-3</c:v>
                </c:pt>
                <c:pt idx="4575">
                  <c:v>-2.0127959733526901E-3</c:v>
                </c:pt>
                <c:pt idx="4576">
                  <c:v>-2.0129457560960399E-3</c:v>
                </c:pt>
                <c:pt idx="4577">
                  <c:v>-2.0130970003139599E-3</c:v>
                </c:pt>
                <c:pt idx="4578">
                  <c:v>-2.01324992376098E-3</c:v>
                </c:pt>
                <c:pt idx="4579">
                  <c:v>-2.0134047539363499E-3</c:v>
                </c:pt>
                <c:pt idx="4580">
                  <c:v>-2.0135617461809899E-3</c:v>
                </c:pt>
                <c:pt idx="4581">
                  <c:v>-2.0137209707042801E-3</c:v>
                </c:pt>
                <c:pt idx="4582">
                  <c:v>-2.0138823856957798E-3</c:v>
                </c:pt>
                <c:pt idx="4583">
                  <c:v>-2.0140461456343499E-3</c:v>
                </c:pt>
                <c:pt idx="4584">
                  <c:v>-2.01421259424311E-3</c:v>
                </c:pt>
                <c:pt idx="4585">
                  <c:v>-2.0143821887662E-3</c:v>
                </c:pt>
                <c:pt idx="4586">
                  <c:v>-2.0145555073959299E-3</c:v>
                </c:pt>
                <c:pt idx="4587">
                  <c:v>-2.0147331076172999E-3</c:v>
                </c:pt>
                <c:pt idx="4588">
                  <c:v>-2.0149153592610301E-3</c:v>
                </c:pt>
                <c:pt idx="4589">
                  <c:v>-2.0151028025180802E-3</c:v>
                </c:pt>
                <c:pt idx="4590">
                  <c:v>-2.0152962256885201E-3</c:v>
                </c:pt>
                <c:pt idx="4591">
                  <c:v>-2.01549589491147E-3</c:v>
                </c:pt>
                <c:pt idx="4592">
                  <c:v>-2.0157022642759998E-3</c:v>
                </c:pt>
                <c:pt idx="4593">
                  <c:v>-2.0159162128850399E-3</c:v>
                </c:pt>
                <c:pt idx="4594">
                  <c:v>-2.0161385476451799E-3</c:v>
                </c:pt>
                <c:pt idx="4595">
                  <c:v>-2.01636994586163E-3</c:v>
                </c:pt>
                <c:pt idx="4596">
                  <c:v>-2.0166110252626298E-3</c:v>
                </c:pt>
                <c:pt idx="4597">
                  <c:v>-2.0168624417352E-3</c:v>
                </c:pt>
                <c:pt idx="4598">
                  <c:v>-2.0171249197152201E-3</c:v>
                </c:pt>
                <c:pt idx="4599">
                  <c:v>-2.0173990994097899E-3</c:v>
                </c:pt>
                <c:pt idx="4600">
                  <c:v>-2.0176852334337302E-3</c:v>
                </c:pt>
                <c:pt idx="4601">
                  <c:v>-2.0179836785846898E-3</c:v>
                </c:pt>
                <c:pt idx="4602">
                  <c:v>-2.0182953551968999E-3</c:v>
                </c:pt>
                <c:pt idx="4603">
                  <c:v>-2.0186206303373002E-3</c:v>
                </c:pt>
                <c:pt idx="4604">
                  <c:v>-2.01895956232612E-3</c:v>
                </c:pt>
                <c:pt idx="4605">
                  <c:v>-2.0193122476513002E-3</c:v>
                </c:pt>
                <c:pt idx="4606">
                  <c:v>-2.01967874336406E-3</c:v>
                </c:pt>
                <c:pt idx="4607">
                  <c:v>-2.0200589585253502E-3</c:v>
                </c:pt>
                <c:pt idx="4608">
                  <c:v>-2.0204526745885398E-3</c:v>
                </c:pt>
                <c:pt idx="4609">
                  <c:v>-2.0208596000246301E-3</c:v>
                </c:pt>
                <c:pt idx="4610">
                  <c:v>-2.02127940859357E-3</c:v>
                </c:pt>
                <c:pt idx="4611">
                  <c:v>-2.02171174461677E-3</c:v>
                </c:pt>
                <c:pt idx="4612">
                  <c:v>-2.0221561583254298E-3</c:v>
                </c:pt>
                <c:pt idx="4613">
                  <c:v>-2.0226119863186701E-3</c:v>
                </c:pt>
                <c:pt idx="4614">
                  <c:v>-2.0230783004917298E-3</c:v>
                </c:pt>
                <c:pt idx="4615">
                  <c:v>-2.02355395617647E-3</c:v>
                </c:pt>
                <c:pt idx="4616">
                  <c:v>-2.0240376826140701E-3</c:v>
                </c:pt>
                <c:pt idx="4617">
                  <c:v>-2.0245281498244899E-3</c:v>
                </c:pt>
                <c:pt idx="4618">
                  <c:v>-2.02502363485933E-3</c:v>
                </c:pt>
                <c:pt idx="4619">
                  <c:v>-2.0255222317168801E-3</c:v>
                </c:pt>
                <c:pt idx="4620">
                  <c:v>-2.0260225268984799E-3</c:v>
                </c:pt>
                <c:pt idx="4621">
                  <c:v>-2.02652248569692E-3</c:v>
                </c:pt>
                <c:pt idx="4622">
                  <c:v>-2.0270196801100101E-3</c:v>
                </c:pt>
                <c:pt idx="4623">
                  <c:v>-2.0275115173950501E-3</c:v>
                </c:pt>
                <c:pt idx="4624">
                  <c:v>-2.02799532912625E-3</c:v>
                </c:pt>
                <c:pt idx="4625">
                  <c:v>-2.02846838742461E-3</c:v>
                </c:pt>
                <c:pt idx="4626">
                  <c:v>-2.0289278490844501E-3</c:v>
                </c:pt>
                <c:pt idx="4627">
                  <c:v>-2.0293706226976599E-3</c:v>
                </c:pt>
                <c:pt idx="4628">
                  <c:v>-2.0297933264356201E-3</c:v>
                </c:pt>
                <c:pt idx="4629">
                  <c:v>-2.0301922049052999E-3</c:v>
                </c:pt>
                <c:pt idx="4630">
                  <c:v>-2.03056416588641E-3</c:v>
                </c:pt>
                <c:pt idx="4631">
                  <c:v>-2.0309064453836101E-3</c:v>
                </c:pt>
                <c:pt idx="4632">
                  <c:v>-2.0312156077083501E-3</c:v>
                </c:pt>
                <c:pt idx="4633">
                  <c:v>-2.0314881507795699E-3</c:v>
                </c:pt>
                <c:pt idx="4634">
                  <c:v>-2.03172058034818E-3</c:v>
                </c:pt>
                <c:pt idx="4635">
                  <c:v>-2.0319095380829798E-3</c:v>
                </c:pt>
                <c:pt idx="4636">
                  <c:v>-2.0320520179515698E-3</c:v>
                </c:pt>
                <c:pt idx="4637">
                  <c:v>-2.0321450531939301E-3</c:v>
                </c:pt>
                <c:pt idx="4638">
                  <c:v>-2.0321862974450999E-3</c:v>
                </c:pt>
                <c:pt idx="4639">
                  <c:v>-2.0321738702338602E-3</c:v>
                </c:pt>
                <c:pt idx="4640">
                  <c:v>-2.0321053842017301E-3</c:v>
                </c:pt>
                <c:pt idx="4641">
                  <c:v>-2.0319789033655502E-3</c:v>
                </c:pt>
                <c:pt idx="4642">
                  <c:v>-2.0317930966876302E-3</c:v>
                </c:pt>
                <c:pt idx="4643">
                  <c:v>-2.0315474344794202E-3</c:v>
                </c:pt>
                <c:pt idx="4644">
                  <c:v>-2.0312417598399401E-3</c:v>
                </c:pt>
                <c:pt idx="4645">
                  <c:v>-2.0308763231387701E-3</c:v>
                </c:pt>
                <c:pt idx="4646">
                  <c:v>-2.0304526203660102E-3</c:v>
                </c:pt>
                <c:pt idx="4647">
                  <c:v>-2.02997199002248E-3</c:v>
                </c:pt>
                <c:pt idx="4648">
                  <c:v>-2.0294366207016801E-3</c:v>
                </c:pt>
                <c:pt idx="4649">
                  <c:v>-2.0288496039351598E-3</c:v>
                </c:pt>
                <c:pt idx="4650">
                  <c:v>-2.0282146625296999E-3</c:v>
                </c:pt>
                <c:pt idx="4651">
                  <c:v>-2.0275354779261102E-3</c:v>
                </c:pt>
                <c:pt idx="4652">
                  <c:v>-2.0268171983499699E-3</c:v>
                </c:pt>
                <c:pt idx="4653">
                  <c:v>-2.0260655661623402E-3</c:v>
                </c:pt>
                <c:pt idx="4654">
                  <c:v>-2.02528662831367E-3</c:v>
                </c:pt>
                <c:pt idx="4655">
                  <c:v>-2.0244869535728598E-3</c:v>
                </c:pt>
                <c:pt idx="4656">
                  <c:v>-2.0236731974478499E-3</c:v>
                </c:pt>
                <c:pt idx="4657">
                  <c:v>-2.0228523666850099E-3</c:v>
                </c:pt>
                <c:pt idx="4658">
                  <c:v>-2.0220332883321302E-3</c:v>
                </c:pt>
                <c:pt idx="4659">
                  <c:v>-2.0212240453748899E-3</c:v>
                </c:pt>
                <c:pt idx="4660">
                  <c:v>-2.0204323956869198E-3</c:v>
                </c:pt>
                <c:pt idx="4661">
                  <c:v>-2.0196657518419701E-3</c:v>
                </c:pt>
                <c:pt idx="4662">
                  <c:v>-2.0189311032629202E-3</c:v>
                </c:pt>
                <c:pt idx="4663">
                  <c:v>-2.0182362225534501E-3</c:v>
                </c:pt>
                <c:pt idx="4664">
                  <c:v>-2.0175884072241501E-3</c:v>
                </c:pt>
                <c:pt idx="4665">
                  <c:v>-2.0169928275855301E-3</c:v>
                </c:pt>
                <c:pt idx="4666">
                  <c:v>-2.0164540692359E-3</c:v>
                </c:pt>
                <c:pt idx="4667">
                  <c:v>-2.0159768077823901E-3</c:v>
                </c:pt>
                <c:pt idx="4668">
                  <c:v>-2.0155654939300899E-3</c:v>
                </c:pt>
                <c:pt idx="4669">
                  <c:v>-2.01522116109602E-3</c:v>
                </c:pt>
                <c:pt idx="4670">
                  <c:v>-2.0149400824917298E-3</c:v>
                </c:pt>
                <c:pt idx="4671">
                  <c:v>-2.01471250659809E-3</c:v>
                </c:pt>
                <c:pt idx="4672">
                  <c:v>-2.0145741797820901E-3</c:v>
                </c:pt>
                <c:pt idx="4673">
                  <c:v>-2.0144973404975499E-3</c:v>
                </c:pt>
                <c:pt idx="4674">
                  <c:v>-2.0144138402772098E-3</c:v>
                </c:pt>
                <c:pt idx="4675">
                  <c:v>-2.01432961776508E-3</c:v>
                </c:pt>
                <c:pt idx="4676">
                  <c:v>-2.0142545827224701E-3</c:v>
                </c:pt>
                <c:pt idx="4677">
                  <c:v>-2.0141932407747899E-3</c:v>
                </c:pt>
                <c:pt idx="4678">
                  <c:v>-2.01414830469279E-3</c:v>
                </c:pt>
                <c:pt idx="4679">
                  <c:v>-2.01412165990253E-3</c:v>
                </c:pt>
                <c:pt idx="4680">
                  <c:v>-2.0141146888831801E-3</c:v>
                </c:pt>
                <c:pt idx="4681">
                  <c:v>-2.0141284050547198E-3</c:v>
                </c:pt>
                <c:pt idx="4682">
                  <c:v>-2.01416358033103E-3</c:v>
                </c:pt>
                <c:pt idx="4683">
                  <c:v>-2.0142208278856699E-3</c:v>
                </c:pt>
                <c:pt idx="4684">
                  <c:v>-2.0143006111432399E-3</c:v>
                </c:pt>
                <c:pt idx="4685">
                  <c:v>-2.0144032685153199E-3</c:v>
                </c:pt>
                <c:pt idx="4686">
                  <c:v>-2.0145290430336202E-3</c:v>
                </c:pt>
                <c:pt idx="4687">
                  <c:v>-2.0146780898399499E-3</c:v>
                </c:pt>
                <c:pt idx="4688">
                  <c:v>-2.0148504384530901E-3</c:v>
                </c:pt>
                <c:pt idx="4689">
                  <c:v>-2.01504602998762E-3</c:v>
                </c:pt>
                <c:pt idx="4690">
                  <c:v>-2.0152648203352699E-3</c:v>
                </c:pt>
                <c:pt idx="4691">
                  <c:v>-2.0155068016419102E-3</c:v>
                </c:pt>
                <c:pt idx="4692">
                  <c:v>-2.0157719009479599E-3</c:v>
                </c:pt>
                <c:pt idx="4693">
                  <c:v>-2.0160599083564098E-3</c:v>
                </c:pt>
                <c:pt idx="4694">
                  <c:v>-2.0163704731015102E-3</c:v>
                </c:pt>
                <c:pt idx="4695">
                  <c:v>-2.0167031525060602E-3</c:v>
                </c:pt>
                <c:pt idx="4696">
                  <c:v>-2.0170574918868599E-3</c:v>
                </c:pt>
                <c:pt idx="4697">
                  <c:v>-2.0174330618081501E-3</c:v>
                </c:pt>
                <c:pt idx="4698">
                  <c:v>-2.0178293846965499E-3</c:v>
                </c:pt>
                <c:pt idx="4699">
                  <c:v>-2.0182458551070699E-3</c:v>
                </c:pt>
                <c:pt idx="4700">
                  <c:v>-2.0186817909040298E-3</c:v>
                </c:pt>
                <c:pt idx="4701">
                  <c:v>-2.0191365525475298E-3</c:v>
                </c:pt>
                <c:pt idx="4702">
                  <c:v>-2.0196095511102602E-3</c:v>
                </c:pt>
                <c:pt idx="4703">
                  <c:v>-2.0201001797950599E-3</c:v>
                </c:pt>
                <c:pt idx="4704">
                  <c:v>-2.0206077896834898E-3</c:v>
                </c:pt>
                <c:pt idx="4705">
                  <c:v>-2.0211316951036901E-3</c:v>
                </c:pt>
                <c:pt idx="4706">
                  <c:v>-2.0216711628764298E-3</c:v>
                </c:pt>
                <c:pt idx="4707">
                  <c:v>-2.0222254116901801E-3</c:v>
                </c:pt>
                <c:pt idx="4708">
                  <c:v>-2.0227936482372999E-3</c:v>
                </c:pt>
                <c:pt idx="4709">
                  <c:v>-2.0233751298797801E-3</c:v>
                </c:pt>
                <c:pt idx="4710">
                  <c:v>-2.0239691916701199E-3</c:v>
                </c:pt>
                <c:pt idx="4711">
                  <c:v>-2.0245752000654098E-3</c:v>
                </c:pt>
                <c:pt idx="4712">
                  <c:v>-2.0251924716159098E-3</c:v>
                </c:pt>
                <c:pt idx="4713">
                  <c:v>-2.02582024278527E-3</c:v>
                </c:pt>
                <c:pt idx="4714">
                  <c:v>-2.02645770868386E-3</c:v>
                </c:pt>
                <c:pt idx="4715">
                  <c:v>-2.02710409411316E-3</c:v>
                </c:pt>
                <c:pt idx="4716">
                  <c:v>-2.0277587030130099E-3</c:v>
                </c:pt>
                <c:pt idx="4717">
                  <c:v>-2.0284209151230602E-3</c:v>
                </c:pt>
                <c:pt idx="4718">
                  <c:v>-2.0290901703412202E-3</c:v>
                </c:pt>
                <c:pt idx="4719">
                  <c:v>-2.0297659518088099E-3</c:v>
                </c:pt>
                <c:pt idx="4720">
                  <c:v>-2.0304477188908998E-3</c:v>
                </c:pt>
                <c:pt idx="4721">
                  <c:v>-2.03113486635717E-3</c:v>
                </c:pt>
                <c:pt idx="4722">
                  <c:v>-2.0318267944595399E-3</c:v>
                </c:pt>
                <c:pt idx="4723">
                  <c:v>-2.0325229974132298E-3</c:v>
                </c:pt>
                <c:pt idx="4724">
                  <c:v>-2.0332230620876499E-3</c:v>
                </c:pt>
                <c:pt idx="4725">
                  <c:v>-2.03392660012764E-3</c:v>
                </c:pt>
                <c:pt idx="4726">
                  <c:v>-2.03463319633398E-3</c:v>
                </c:pt>
                <c:pt idx="4727">
                  <c:v>-2.03534243086611E-3</c:v>
                </c:pt>
                <c:pt idx="4728">
                  <c:v>-2.0360539327469898E-3</c:v>
                </c:pt>
                <c:pt idx="4729">
                  <c:v>-2.0367674036330299E-3</c:v>
                </c:pt>
                <c:pt idx="4730">
                  <c:v>-2.0374826126452802E-3</c:v>
                </c:pt>
                <c:pt idx="4731">
                  <c:v>-2.0381993451175202E-3</c:v>
                </c:pt>
                <c:pt idx="4732">
                  <c:v>-2.0389173321064E-3</c:v>
                </c:pt>
                <c:pt idx="4733">
                  <c:v>-2.03963628873123E-3</c:v>
                </c:pt>
                <c:pt idx="4734">
                  <c:v>-2.0403560351895901E-3</c:v>
                </c:pt>
                <c:pt idx="4735">
                  <c:v>-2.0410765009498998E-3</c:v>
                </c:pt>
                <c:pt idx="4736">
                  <c:v>-2.0417975905406499E-3</c:v>
                </c:pt>
                <c:pt idx="4737">
                  <c:v>-2.04251913571039E-3</c:v>
                </c:pt>
                <c:pt idx="4738">
                  <c:v>-2.04324099870612E-3</c:v>
                </c:pt>
                <c:pt idx="4739">
                  <c:v>-2.04396308326524E-3</c:v>
                </c:pt>
                <c:pt idx="4740">
                  <c:v>-2.0446851908592798E-3</c:v>
                </c:pt>
                <c:pt idx="4741">
                  <c:v>-2.0454070824892901E-3</c:v>
                </c:pt>
                <c:pt idx="4742">
                  <c:v>-2.04612884722164E-3</c:v>
                </c:pt>
                <c:pt idx="4743">
                  <c:v>-2.0468510721565001E-3</c:v>
                </c:pt>
                <c:pt idx="4744">
                  <c:v>-2.0475745469379402E-3</c:v>
                </c:pt>
                <c:pt idx="4745">
                  <c:v>-2.0482999067371402E-3</c:v>
                </c:pt>
                <c:pt idx="4746">
                  <c:v>-2.0490275322738302E-3</c:v>
                </c:pt>
                <c:pt idx="4747">
                  <c:v>-2.0497576268418399E-3</c:v>
                </c:pt>
                <c:pt idx="4748">
                  <c:v>-2.0504903406070299E-3</c:v>
                </c:pt>
                <c:pt idx="4749">
                  <c:v>-2.0512258707165998E-3</c:v>
                </c:pt>
                <c:pt idx="4750">
                  <c:v>-2.0519644966916898E-3</c:v>
                </c:pt>
                <c:pt idx="4751">
                  <c:v>-2.0527065660847698E-3</c:v>
                </c:pt>
                <c:pt idx="4752">
                  <c:v>-2.0534524678589099E-3</c:v>
                </c:pt>
                <c:pt idx="4753">
                  <c:v>-2.0542026149319098E-3</c:v>
                </c:pt>
                <c:pt idx="4754">
                  <c:v>-2.0549574329602901E-3</c:v>
                </c:pt>
                <c:pt idx="4755">
                  <c:v>-2.0557173505454801E-3</c:v>
                </c:pt>
                <c:pt idx="4756">
                  <c:v>-2.0564827914676198E-3</c:v>
                </c:pt>
                <c:pt idx="4757">
                  <c:v>-2.05725416596177E-3</c:v>
                </c:pt>
                <c:pt idx="4758">
                  <c:v>-2.0580318546660299E-3</c:v>
                </c:pt>
                <c:pt idx="4759">
                  <c:v>-2.0588161945215102E-3</c:v>
                </c:pt>
                <c:pt idx="4760">
                  <c:v>-2.0596074854088301E-3</c:v>
                </c:pt>
                <c:pt idx="4761">
                  <c:v>-2.06040602234614E-3</c:v>
                </c:pt>
                <c:pt idx="4762">
                  <c:v>-2.06121213158056E-3</c:v>
                </c:pt>
                <c:pt idx="4763">
                  <c:v>-2.06202618307714E-3</c:v>
                </c:pt>
                <c:pt idx="4764">
                  <c:v>-2.06284856888322E-3</c:v>
                </c:pt>
                <c:pt idx="4765">
                  <c:v>-2.06367966491411E-3</c:v>
                </c:pt>
                <c:pt idx="4766">
                  <c:v>-2.06451980511146E-3</c:v>
                </c:pt>
                <c:pt idx="4767">
                  <c:v>-2.0653692790983998E-3</c:v>
                </c:pt>
                <c:pt idx="4768">
                  <c:v>-2.0662283326328599E-3</c:v>
                </c:pt>
                <c:pt idx="4769">
                  <c:v>-2.0670971492277E-3</c:v>
                </c:pt>
                <c:pt idx="4770">
                  <c:v>-2.0679758207027801E-3</c:v>
                </c:pt>
                <c:pt idx="4771">
                  <c:v>-2.0688643338102599E-3</c:v>
                </c:pt>
                <c:pt idx="4772">
                  <c:v>-2.06976258335718E-3</c:v>
                </c:pt>
                <c:pt idx="4773">
                  <c:v>-2.0706704007303401E-3</c:v>
                </c:pt>
                <c:pt idx="4774">
                  <c:v>-2.0715875830005699E-3</c:v>
                </c:pt>
                <c:pt idx="4775">
                  <c:v>-2.0725139158119898E-3</c:v>
                </c:pt>
                <c:pt idx="4776">
                  <c:v>-2.0734491859712898E-3</c:v>
                </c:pt>
                <c:pt idx="4777">
                  <c:v>-2.07439318401336E-3</c:v>
                </c:pt>
                <c:pt idx="4778">
                  <c:v>-2.07534570478537E-3</c:v>
                </c:pt>
                <c:pt idx="4779">
                  <c:v>-2.0763065598297498E-3</c:v>
                </c:pt>
                <c:pt idx="4780">
                  <c:v>-2.07727560498241E-3</c:v>
                </c:pt>
                <c:pt idx="4781">
                  <c:v>-2.0782527680146402E-3</c:v>
                </c:pt>
                <c:pt idx="4782">
                  <c:v>-2.0792380515393099E-3</c:v>
                </c:pt>
                <c:pt idx="4783">
                  <c:v>-2.0802315003384999E-3</c:v>
                </c:pt>
                <c:pt idx="4784">
                  <c:v>-2.0812331448268502E-3</c:v>
                </c:pt>
                <c:pt idx="4785">
                  <c:v>-2.0822429444348201E-3</c:v>
                </c:pt>
                <c:pt idx="4786">
                  <c:v>-2.0832607471949699E-3</c:v>
                </c:pt>
                <c:pt idx="4787">
                  <c:v>-2.0842862703129698E-3</c:v>
                </c:pt>
                <c:pt idx="4788">
                  <c:v>-2.0853190981736801E-3</c:v>
                </c:pt>
                <c:pt idx="4789">
                  <c:v>-2.0863586871743699E-3</c:v>
                </c:pt>
                <c:pt idx="4790">
                  <c:v>-2.0874043606702898E-3</c:v>
                </c:pt>
                <c:pt idx="4791">
                  <c:v>-2.0884552894365901E-3</c:v>
                </c:pt>
                <c:pt idx="4792">
                  <c:v>-2.0895104760339902E-3</c:v>
                </c:pt>
                <c:pt idx="4793">
                  <c:v>-2.0905687687235702E-3</c:v>
                </c:pt>
                <c:pt idx="4794">
                  <c:v>-2.0916289092981098E-3</c:v>
                </c:pt>
                <c:pt idx="4795">
                  <c:v>-2.09268959579658E-3</c:v>
                </c:pt>
                <c:pt idx="4796">
                  <c:v>-2.0937495377561601E-3</c:v>
                </c:pt>
                <c:pt idx="4797">
                  <c:v>-2.0948074990165102E-3</c:v>
                </c:pt>
                <c:pt idx="4798">
                  <c:v>-2.0958623401116099E-3</c:v>
                </c:pt>
                <c:pt idx="4799">
                  <c:v>-2.0969130749646701E-3</c:v>
                </c:pt>
                <c:pt idx="4800">
                  <c:v>-2.0979589382733501E-3</c:v>
                </c:pt>
                <c:pt idx="4801">
                  <c:v>-2.0989994387008199E-3</c:v>
                </c:pt>
                <c:pt idx="4802">
                  <c:v>-2.1000343778186598E-3</c:v>
                </c:pt>
                <c:pt idx="4803">
                  <c:v>-2.1010638497886099E-3</c:v>
                </c:pt>
                <c:pt idx="4804">
                  <c:v>-2.1020882515888602E-3</c:v>
                </c:pt>
                <c:pt idx="4805">
                  <c:v>-2.1031083030608202E-3</c:v>
                </c:pt>
                <c:pt idx="4806">
                  <c:v>-2.1041250478732098E-3</c:v>
                </c:pt>
                <c:pt idx="4807">
                  <c:v>-2.1051398280474199E-3</c:v>
                </c:pt>
                <c:pt idx="4808">
                  <c:v>-2.1061542490154999E-3</c:v>
                </c:pt>
                <c:pt idx="4809">
                  <c:v>-2.1071701289275802E-3</c:v>
                </c:pt>
                <c:pt idx="4810">
                  <c:v>-2.1081894044893399E-3</c:v>
                </c:pt>
                <c:pt idx="4811">
                  <c:v>-2.1092140149068001E-3</c:v>
                </c:pt>
                <c:pt idx="4812">
                  <c:v>-2.1102458430916301E-3</c:v>
                </c:pt>
                <c:pt idx="4813">
                  <c:v>-2.11128675749751E-3</c:v>
                </c:pt>
                <c:pt idx="4814">
                  <c:v>-2.1123386986423198E-3</c:v>
                </c:pt>
                <c:pt idx="4815">
                  <c:v>-2.1134037140356902E-3</c:v>
                </c:pt>
                <c:pt idx="4816">
                  <c:v>-2.11448389586453E-3</c:v>
                </c:pt>
                <c:pt idx="4817">
                  <c:v>-2.1155812501145498E-3</c:v>
                </c:pt>
                <c:pt idx="4818">
                  <c:v>-2.1166975594906399E-3</c:v>
                </c:pt>
                <c:pt idx="4819">
                  <c:v>-2.1178342890949102E-3</c:v>
                </c:pt>
                <c:pt idx="4820">
                  <c:v>-2.11899254648521E-3</c:v>
                </c:pt>
                <c:pt idx="4821">
                  <c:v>-2.1201730790144499E-3</c:v>
                </c:pt>
                <c:pt idx="4822">
                  <c:v>-2.1213762847745099E-3</c:v>
                </c:pt>
                <c:pt idx="4823">
                  <c:v>-2.12260222381325E-3</c:v>
                </c:pt>
                <c:pt idx="4824">
                  <c:v>-2.1238506272523001E-3</c:v>
                </c:pt>
                <c:pt idx="4825">
                  <c:v>-2.1251209077286799E-3</c:v>
                </c:pt>
                <c:pt idx="4826">
                  <c:v>-2.1264121741475599E-3</c:v>
                </c:pt>
                <c:pt idx="4827">
                  <c:v>-2.1277232509827699E-3</c:v>
                </c:pt>
                <c:pt idx="4828">
                  <c:v>-2.1290526982041401E-3</c:v>
                </c:pt>
                <c:pt idx="4829">
                  <c:v>-2.13039882762368E-3</c:v>
                </c:pt>
                <c:pt idx="4830">
                  <c:v>-2.1317597156632999E-3</c:v>
                </c:pt>
                <c:pt idx="4831">
                  <c:v>-2.1331332195215001E-3</c:v>
                </c:pt>
                <c:pt idx="4832">
                  <c:v>-2.1345170052242701E-3</c:v>
                </c:pt>
                <c:pt idx="4833">
                  <c:v>-2.1359085902116098E-3</c:v>
                </c:pt>
                <c:pt idx="4834">
                  <c:v>-2.1373053929644699E-3</c:v>
                </c:pt>
                <c:pt idx="4835">
                  <c:v>-2.1387047782382498E-3</c:v>
                </c:pt>
                <c:pt idx="4836">
                  <c:v>-2.1401040916510699E-3</c:v>
                </c:pt>
                <c:pt idx="4837">
                  <c:v>-2.14150068715953E-3</c:v>
                </c:pt>
                <c:pt idx="4838">
                  <c:v>-2.1428919539469801E-3</c:v>
                </c:pt>
                <c:pt idx="4839">
                  <c:v>-2.1442753446095E-3</c:v>
                </c:pt>
                <c:pt idx="4840">
                  <c:v>-2.1456484003347601E-3</c:v>
                </c:pt>
                <c:pt idx="4841">
                  <c:v>-2.14700876938562E-3</c:v>
                </c:pt>
                <c:pt idx="4842">
                  <c:v>-2.1483542199272798E-3</c:v>
                </c:pt>
                <c:pt idx="4843">
                  <c:v>-2.1496826524503299E-3</c:v>
                </c:pt>
                <c:pt idx="4844">
                  <c:v>-2.15099211623037E-3</c:v>
                </c:pt>
                <c:pt idx="4845">
                  <c:v>-2.15228083077E-3</c:v>
                </c:pt>
                <c:pt idx="4846">
                  <c:v>-2.1535472081119799E-3</c:v>
                </c:pt>
                <c:pt idx="4847">
                  <c:v>-2.1547898690976001E-3</c:v>
                </c:pt>
                <c:pt idx="4848">
                  <c:v>-2.1560076473727801E-3</c:v>
                </c:pt>
                <c:pt idx="4849">
                  <c:v>-2.15719958123621E-3</c:v>
                </c:pt>
                <c:pt idx="4850">
                  <c:v>-2.1583649005385902E-3</c:v>
                </c:pt>
                <c:pt idx="4851">
                  <c:v>-2.15950301892367E-3</c:v>
                </c:pt>
                <c:pt idx="4852">
                  <c:v>-2.1606135365135502E-3</c:v>
                </c:pt>
                <c:pt idx="4853">
                  <c:v>-2.1616962496001598E-3</c:v>
                </c:pt>
                <c:pt idx="4854">
                  <c:v>-2.16275115783345E-3</c:v>
                </c:pt>
                <c:pt idx="4855">
                  <c:v>-2.1637784607832899E-3</c:v>
                </c:pt>
                <c:pt idx="4856">
                  <c:v>-2.1647785416831901E-3</c:v>
                </c:pt>
                <c:pt idx="4857">
                  <c:v>-2.1657519435983701E-3</c:v>
                </c:pt>
                <c:pt idx="4858">
                  <c:v>-2.1666993472795799E-3</c:v>
                </c:pt>
                <c:pt idx="4859">
                  <c:v>-2.1676215589864298E-3</c:v>
                </c:pt>
                <c:pt idx="4860">
                  <c:v>-2.1685195092291201E-3</c:v>
                </c:pt>
                <c:pt idx="4861">
                  <c:v>-2.1693942553699802E-3</c:v>
                </c:pt>
                <c:pt idx="4862">
                  <c:v>-2.1702469781771502E-3</c:v>
                </c:pt>
                <c:pt idx="4863">
                  <c:v>-2.1710789683377502E-3</c:v>
                </c:pt>
                <c:pt idx="4864">
                  <c:v>-2.1718916072753901E-3</c:v>
                </c:pt>
                <c:pt idx="4865">
                  <c:v>-2.1726863505220199E-3</c:v>
                </c:pt>
                <c:pt idx="4866">
                  <c:v>-2.1734647174431899E-3</c:v>
                </c:pt>
                <c:pt idx="4867">
                  <c:v>-2.17422828433408E-3</c:v>
                </c:pt>
                <c:pt idx="4868">
                  <c:v>-2.1749786755009899E-3</c:v>
                </c:pt>
                <c:pt idx="4869">
                  <c:v>-2.17571755217122E-3</c:v>
                </c:pt>
                <c:pt idx="4870">
                  <c:v>-2.1764466042336998E-3</c:v>
                </c:pt>
                <c:pt idx="4871">
                  <c:v>-2.17716754815602E-3</c:v>
                </c:pt>
                <c:pt idx="4872">
                  <c:v>-2.1778821268795298E-3</c:v>
                </c:pt>
                <c:pt idx="4873">
                  <c:v>-2.1785921050265101E-3</c:v>
                </c:pt>
                <c:pt idx="4874">
                  <c:v>-2.1792992580572002E-3</c:v>
                </c:pt>
                <c:pt idx="4875">
                  <c:v>-2.18000536026148E-3</c:v>
                </c:pt>
                <c:pt idx="4876">
                  <c:v>-2.1807121759692301E-3</c:v>
                </c:pt>
                <c:pt idx="4877">
                  <c:v>-2.1814214559277298E-3</c:v>
                </c:pt>
                <c:pt idx="4878">
                  <c:v>-2.1821349398013601E-3</c:v>
                </c:pt>
                <c:pt idx="4879">
                  <c:v>-2.1828543623105402E-3</c:v>
                </c:pt>
                <c:pt idx="4880">
                  <c:v>-2.1835814505317499E-3</c:v>
                </c:pt>
                <c:pt idx="4881">
                  <c:v>-2.1843178955147E-3</c:v>
                </c:pt>
                <c:pt idx="4882">
                  <c:v>-2.1850652949020901E-3</c:v>
                </c:pt>
                <c:pt idx="4883">
                  <c:v>-2.1858250887363899E-3</c:v>
                </c:pt>
                <c:pt idx="4884">
                  <c:v>-2.1865985234176002E-3</c:v>
                </c:pt>
                <c:pt idx="4885">
                  <c:v>-2.1873866654501801E-3</c:v>
                </c:pt>
                <c:pt idx="4886">
                  <c:v>-2.1881904565997099E-3</c:v>
                </c:pt>
                <c:pt idx="4887">
                  <c:v>-2.1890107795579901E-3</c:v>
                </c:pt>
                <c:pt idx="4888">
                  <c:v>-2.1898485020143601E-3</c:v>
                </c:pt>
                <c:pt idx="4889">
                  <c:v>-2.1907044846094202E-3</c:v>
                </c:pt>
                <c:pt idx="4890">
                  <c:v>-2.1915795588107198E-3</c:v>
                </c:pt>
                <c:pt idx="4891">
                  <c:v>-2.1924744921882101E-3</c:v>
                </c:pt>
                <c:pt idx="4892">
                  <c:v>-2.1933899571008999E-3</c:v>
                </c:pt>
                <c:pt idx="4893">
                  <c:v>-2.1943265109088E-3</c:v>
                </c:pt>
                <c:pt idx="4894">
                  <c:v>-2.1952845878831502E-3</c:v>
                </c:pt>
                <c:pt idx="4895">
                  <c:v>-2.1962644996495499E-3</c:v>
                </c:pt>
                <c:pt idx="4896">
                  <c:v>-2.1972664410371402E-3</c:v>
                </c:pt>
                <c:pt idx="4897">
                  <c:v>-2.1982904999526599E-3</c:v>
                </c:pt>
                <c:pt idx="4898">
                  <c:v>-2.1993366701731701E-3</c:v>
                </c:pt>
                <c:pt idx="4899">
                  <c:v>-2.2004048649772799E-3</c:v>
                </c:pt>
                <c:pt idx="4900">
                  <c:v>-2.2014949278641601E-3</c:v>
                </c:pt>
                <c:pt idx="4901">
                  <c:v>-2.2026066371650301E-3</c:v>
                </c:pt>
                <c:pt idx="4902">
                  <c:v>-2.2037397040515702E-3</c:v>
                </c:pt>
                <c:pt idx="4903">
                  <c:v>-2.2048937673706101E-3</c:v>
                </c:pt>
                <c:pt idx="4904">
                  <c:v>-2.20606839017116E-3</c:v>
                </c:pt>
                <c:pt idx="4905">
                  <c:v>-2.2072630611907002E-3</c:v>
                </c:pt>
                <c:pt idx="4906">
                  <c:v>-2.2084772007874599E-3</c:v>
                </c:pt>
                <c:pt idx="4907">
                  <c:v>-2.2097101686657499E-3</c:v>
                </c:pt>
                <c:pt idx="4908">
                  <c:v>-2.2109612708854599E-3</c:v>
                </c:pt>
                <c:pt idx="4909">
                  <c:v>-2.2122297655810101E-3</c:v>
                </c:pt>
                <c:pt idx="4910">
                  <c:v>-2.2135148676047699E-3</c:v>
                </c:pt>
                <c:pt idx="4911">
                  <c:v>-2.2148157520014201E-3</c:v>
                </c:pt>
                <c:pt idx="4912">
                  <c:v>-2.2161315551368199E-3</c:v>
                </c:pt>
                <c:pt idx="4913">
                  <c:v>-2.2174613726344502E-3</c:v>
                </c:pt>
                <c:pt idx="4914">
                  <c:v>-2.2188042546209502E-3</c:v>
                </c:pt>
                <c:pt idx="4915">
                  <c:v>-2.22015920094429E-3</c:v>
                </c:pt>
                <c:pt idx="4916">
                  <c:v>-2.2215251597574098E-3</c:v>
                </c:pt>
                <c:pt idx="4917">
                  <c:v>-2.2229010318632401E-3</c:v>
                </c:pt>
                <c:pt idx="4918">
                  <c:v>-2.2242856801145002E-3</c:v>
                </c:pt>
                <c:pt idx="4919">
                  <c:v>-2.22567794046254E-3</c:v>
                </c:pt>
                <c:pt idx="4920">
                  <c:v>-2.2270766303647098E-3</c:v>
                </c:pt>
                <c:pt idx="4921">
                  <c:v>-2.2284805526368101E-3</c:v>
                </c:pt>
                <c:pt idx="4922">
                  <c:v>-2.22988849631743E-3</c:v>
                </c:pt>
                <c:pt idx="4923">
                  <c:v>-2.2312992387936098E-3</c:v>
                </c:pt>
                <c:pt idx="4924">
                  <c:v>-2.2327115528632899E-3</c:v>
                </c:pt>
                <c:pt idx="4925">
                  <c:v>-2.23412421957116E-3</c:v>
                </c:pt>
                <c:pt idx="4926">
                  <c:v>-2.23553604382613E-3</c:v>
                </c:pt>
                <c:pt idx="4927">
                  <c:v>-2.23694586799355E-3</c:v>
                </c:pt>
                <c:pt idx="4928">
                  <c:v>-2.23835257945907E-3</c:v>
                </c:pt>
                <c:pt idx="4929">
                  <c:v>-2.2397551117143998E-3</c:v>
                </c:pt>
                <c:pt idx="4930">
                  <c:v>-2.24115244190523E-3</c:v>
                </c:pt>
                <c:pt idx="4931">
                  <c:v>-2.24254358916203E-3</c:v>
                </c:pt>
                <c:pt idx="4932">
                  <c:v>-2.2439276159130299E-3</c:v>
                </c:pt>
                <c:pt idx="4933">
                  <c:v>-2.2453036310965901E-3</c:v>
                </c:pt>
                <c:pt idx="4934">
                  <c:v>-2.2466707919457799E-3</c:v>
                </c:pt>
                <c:pt idx="4935">
                  <c:v>-2.24802830196341E-3</c:v>
                </c:pt>
                <c:pt idx="4936">
                  <c:v>-2.24937540501633E-3</c:v>
                </c:pt>
                <c:pt idx="4937">
                  <c:v>-2.2507113772601401E-3</c:v>
                </c:pt>
                <c:pt idx="4938">
                  <c:v>-2.2520355180845101E-3</c:v>
                </c:pt>
                <c:pt idx="4939">
                  <c:v>-2.2533471404063699E-3</c:v>
                </c:pt>
                <c:pt idx="4940">
                  <c:v>-2.2546455606734001E-3</c:v>
                </c:pt>
                <c:pt idx="4941">
                  <c:v>-2.2559300903574101E-3</c:v>
                </c:pt>
                <c:pt idx="4942">
                  <c:v>-2.2572000310008299E-3</c:v>
                </c:pt>
                <c:pt idx="4943">
                  <c:v>-2.2584546736568998E-3</c:v>
                </c:pt>
                <c:pt idx="4944">
                  <c:v>-2.2596933014308999E-3</c:v>
                </c:pt>
                <c:pt idx="4945">
                  <c:v>-2.26091519311132E-3</c:v>
                </c:pt>
                <c:pt idx="4946">
                  <c:v>-2.2621196264034299E-3</c:v>
                </c:pt>
                <c:pt idx="4947">
                  <c:v>-2.26330588123262E-3</c:v>
                </c:pt>
                <c:pt idx="4948">
                  <c:v>-2.2644732459216801E-3</c:v>
                </c:pt>
                <c:pt idx="4949">
                  <c:v>-2.2656210309934398E-3</c:v>
                </c:pt>
                <c:pt idx="4950">
                  <c:v>-2.2667485935636399E-3</c:v>
                </c:pt>
                <c:pt idx="4951">
                  <c:v>-2.2678553689467898E-3</c:v>
                </c:pt>
                <c:pt idx="4952">
                  <c:v>-2.2689408979696501E-3</c:v>
                </c:pt>
                <c:pt idx="4953">
                  <c:v>-2.2700048360455101E-3</c:v>
                </c:pt>
                <c:pt idx="4954">
                  <c:v>-2.2710469369921801E-3</c:v>
                </c:pt>
                <c:pt idx="4955">
                  <c:v>-2.27206701821614E-3</c:v>
                </c:pt>
                <c:pt idx="4956">
                  <c:v>-2.2730649247816098E-3</c:v>
                </c:pt>
                <c:pt idx="4957">
                  <c:v>-2.27404051110572E-3</c:v>
                </c:pt>
                <c:pt idx="4958">
                  <c:v>-2.2749936496040402E-3</c:v>
                </c:pt>
                <c:pt idx="4959">
                  <c:v>-2.2759242625024299E-3</c:v>
                </c:pt>
                <c:pt idx="4960">
                  <c:v>-2.2768323635762901E-3</c:v>
                </c:pt>
                <c:pt idx="4961">
                  <c:v>-2.2777180953475998E-3</c:v>
                </c:pt>
                <c:pt idx="4962">
                  <c:v>-2.2785817522878102E-3</c:v>
                </c:pt>
                <c:pt idx="4963">
                  <c:v>-2.2794237878873899E-3</c:v>
                </c:pt>
                <c:pt idx="4964">
                  <c:v>-2.2802448085491298E-3</c:v>
                </c:pt>
                <c:pt idx="4965">
                  <c:v>-2.2810455592909501E-3</c:v>
                </c:pt>
                <c:pt idx="4966">
                  <c:v>-2.2818269055948802E-3</c:v>
                </c:pt>
                <c:pt idx="4967">
                  <c:v>-2.2825898146544899E-3</c:v>
                </c:pt>
                <c:pt idx="4968">
                  <c:v>-2.28333533823394E-3</c:v>
                </c:pt>
                <c:pt idx="4969">
                  <c:v>-2.2840645987980998E-3</c:v>
                </c:pt>
                <c:pt idx="4970">
                  <c:v>-2.2847787793725898E-3</c:v>
                </c:pt>
                <c:pt idx="4971">
                  <c:v>-2.2854791160887302E-3</c:v>
                </c:pt>
                <c:pt idx="4972">
                  <c:v>-2.2861668907168402E-3</c:v>
                </c:pt>
                <c:pt idx="4973">
                  <c:v>-2.2868434202490298E-3</c:v>
                </c:pt>
                <c:pt idx="4974">
                  <c:v>-2.28751004167648E-3</c:v>
                </c:pt>
                <c:pt idx="4975">
                  <c:v>-2.2881680923508198E-3</c:v>
                </c:pt>
                <c:pt idx="4976">
                  <c:v>-2.2888188879287702E-3</c:v>
                </c:pt>
                <c:pt idx="4977">
                  <c:v>-2.28946370051774E-3</c:v>
                </c:pt>
                <c:pt idx="4978">
                  <c:v>-2.2901037389006099E-3</c:v>
                </c:pt>
                <c:pt idx="4979">
                  <c:v>-2.2907401319130802E-3</c:v>
                </c:pt>
                <c:pt idx="4980">
                  <c:v>-2.2913739153099799E-3</c:v>
                </c:pt>
                <c:pt idx="4981">
                  <c:v>-2.2920060222938999E-3</c:v>
                </c:pt>
                <c:pt idx="4982">
                  <c:v>-2.2926372774320202E-3</c:v>
                </c:pt>
                <c:pt idx="4983">
                  <c:v>-2.2932683932378899E-3</c:v>
                </c:pt>
                <c:pt idx="4984">
                  <c:v>-2.2938999680214901E-3</c:v>
                </c:pt>
                <c:pt idx="4985">
                  <c:v>-2.29453248372273E-3</c:v>
                </c:pt>
                <c:pt idx="4986">
                  <c:v>-2.29516630316108E-3</c:v>
                </c:pt>
                <c:pt idx="4987">
                  <c:v>-2.2958016676288499E-3</c:v>
                </c:pt>
                <c:pt idx="4988">
                  <c:v>-2.2964386967095798E-3</c:v>
                </c:pt>
                <c:pt idx="4989">
                  <c:v>-2.2970773922728199E-3</c:v>
                </c:pt>
                <c:pt idx="4990">
                  <c:v>-2.2977176471806601E-3</c:v>
                </c:pt>
                <c:pt idx="4991">
                  <c:v>-2.2983592575481701E-3</c:v>
                </c:pt>
                <c:pt idx="4992">
                  <c:v>-2.29900193612335E-3</c:v>
                </c:pt>
                <c:pt idx="4993">
                  <c:v>-2.2996453247291901E-3</c:v>
                </c:pt>
                <c:pt idx="4994">
                  <c:v>-2.3002890051011999E-3</c:v>
                </c:pt>
                <c:pt idx="4995">
                  <c:v>-2.3009325093340601E-3</c:v>
                </c:pt>
                <c:pt idx="4996">
                  <c:v>-2.3015753319087398E-3</c:v>
                </c:pt>
                <c:pt idx="4997">
                  <c:v>-2.3022169447900502E-3</c:v>
                </c:pt>
                <c:pt idx="4998">
                  <c:v>-2.3028568152986002E-3</c:v>
                </c:pt>
                <c:pt idx="4999">
                  <c:v>-2.30349442492304E-3</c:v>
                </c:pt>
                <c:pt idx="5000">
                  <c:v>-2.3041292865938002E-3</c:v>
                </c:pt>
                <c:pt idx="5001">
                  <c:v>-2.30476095894349E-3</c:v>
                </c:pt>
                <c:pt idx="5002">
                  <c:v>-2.3053890575924999E-3</c:v>
                </c:pt>
                <c:pt idx="5003">
                  <c:v>-2.3060132647888098E-3</c:v>
                </c:pt>
                <c:pt idx="5004">
                  <c:v>-2.3066333386345902E-3</c:v>
                </c:pt>
                <c:pt idx="5005">
                  <c:v>-2.3072491223343899E-3</c:v>
                </c:pt>
                <c:pt idx="5006">
                  <c:v>-2.3078605528239898E-3</c:v>
                </c:pt>
                <c:pt idx="5007">
                  <c:v>-2.3084676678506899E-3</c:v>
                </c:pt>
                <c:pt idx="5008">
                  <c:v>-2.3090706105899001E-3</c:v>
                </c:pt>
                <c:pt idx="5009">
                  <c:v>-2.30966963121547E-3</c:v>
                </c:pt>
                <c:pt idx="5010">
                  <c:v>-2.3102650849142802E-3</c:v>
                </c:pt>
                <c:pt idx="5011">
                  <c:v>-2.3108574262853702E-3</c:v>
                </c:pt>
                <c:pt idx="5012">
                  <c:v>-2.31144720060858E-3</c:v>
                </c:pt>
                <c:pt idx="5013">
                  <c:v>-2.3120350332564701E-3</c:v>
                </c:pt>
                <c:pt idx="5014">
                  <c:v>-2.3126216186535901E-3</c:v>
                </c:pt>
                <c:pt idx="5015">
                  <c:v>-2.3132077098236901E-3</c:v>
                </c:pt>
                <c:pt idx="5016">
                  <c:v>-2.3137941084674101E-3</c:v>
                </c:pt>
                <c:pt idx="5017">
                  <c:v>-2.3143816546641999E-3</c:v>
                </c:pt>
                <c:pt idx="5018">
                  <c:v>-2.3149712150580602E-3</c:v>
                </c:pt>
                <c:pt idx="5019">
                  <c:v>-2.3155636697476901E-3</c:v>
                </c:pt>
                <c:pt idx="5020">
                  <c:v>-2.3161599003267098E-3</c:v>
                </c:pt>
                <c:pt idx="5021">
                  <c:v>-2.3167607834562801E-3</c:v>
                </c:pt>
                <c:pt idx="5022">
                  <c:v>-2.3173671936144199E-3</c:v>
                </c:pt>
                <c:pt idx="5023">
                  <c:v>-2.31798001491844E-3</c:v>
                </c:pt>
                <c:pt idx="5024">
                  <c:v>-2.3186001564349402E-3</c:v>
                </c:pt>
                <c:pt idx="5025">
                  <c:v>-2.3192285619028702E-3</c:v>
                </c:pt>
                <c:pt idx="5026">
                  <c:v>-2.31986620560016E-3</c:v>
                </c:pt>
                <c:pt idx="5027">
                  <c:v>-2.3205140715620298E-3</c:v>
                </c:pt>
                <c:pt idx="5028">
                  <c:v>-2.3211731202868202E-3</c:v>
                </c:pt>
                <c:pt idx="5029">
                  <c:v>-2.3218442520782398E-3</c:v>
                </c:pt>
                <c:pt idx="5030">
                  <c:v>-2.3225282766048201E-3</c:v>
                </c:pt>
                <c:pt idx="5031">
                  <c:v>-2.3232258948620598E-3</c:v>
                </c:pt>
                <c:pt idx="5032">
                  <c:v>-2.3239376944467201E-3</c:v>
                </c:pt>
                <c:pt idx="5033">
                  <c:v>-2.3246641548796102E-3</c:v>
                </c:pt>
                <c:pt idx="5034">
                  <c:v>-2.32540565770099E-3</c:v>
                </c:pt>
                <c:pt idx="5035">
                  <c:v>-2.3261624965102701E-3</c:v>
                </c:pt>
                <c:pt idx="5036">
                  <c:v>-2.3269348836583601E-3</c:v>
                </c:pt>
                <c:pt idx="5037">
                  <c:v>-2.32772295227111E-3</c:v>
                </c:pt>
                <c:pt idx="5038">
                  <c:v>-2.3285267537598501E-3</c:v>
                </c:pt>
                <c:pt idx="5039">
                  <c:v>-2.3293462522326102E-3</c:v>
                </c:pt>
                <c:pt idx="5040">
                  <c:v>-2.33018131790032E-3</c:v>
                </c:pt>
                <c:pt idx="5041">
                  <c:v>-2.3310317219294701E-3</c:v>
                </c:pt>
                <c:pt idx="5042">
                  <c:v>-2.3318971346884998E-3</c:v>
                </c:pt>
                <c:pt idx="5043">
                  <c:v>-2.33277712835898E-3</c:v>
                </c:pt>
                <c:pt idx="5044">
                  <c:v>-2.3336711834452098E-3</c:v>
                </c:pt>
                <c:pt idx="5045">
                  <c:v>-2.3345786977480498E-3</c:v>
                </c:pt>
                <c:pt idx="5046">
                  <c:v>-2.3354989959252599E-3</c:v>
                </c:pt>
                <c:pt idx="5047">
                  <c:v>-2.33643133821764E-3</c:v>
                </c:pt>
                <c:pt idx="5048">
                  <c:v>-2.3373749275881202E-3</c:v>
                </c:pt>
                <c:pt idx="5049">
                  <c:v>-2.3383289153538398E-3</c:v>
                </c:pt>
                <c:pt idx="5050">
                  <c:v>-2.3392924058045499E-3</c:v>
                </c:pt>
                <c:pt idx="5051">
                  <c:v>-2.3402644606380901E-3</c:v>
                </c:pt>
                <c:pt idx="5052">
                  <c:v>-2.3412441040203602E-3</c:v>
                </c:pt>
                <c:pt idx="5053">
                  <c:v>-2.3422303290388199E-3</c:v>
                </c:pt>
                <c:pt idx="5054">
                  <c:v>-2.34322210586422E-3</c:v>
                </c:pt>
                <c:pt idx="5055">
                  <c:v>-2.3442183914161099E-3</c:v>
                </c:pt>
                <c:pt idx="5056">
                  <c:v>-2.3452181395972999E-3</c:v>
                </c:pt>
                <c:pt idx="5057">
                  <c:v>-2.34622031089905E-3</c:v>
                </c:pt>
                <c:pt idx="5058">
                  <c:v>-2.3472238803005402E-3</c:v>
                </c:pt>
                <c:pt idx="5059">
                  <c:v>-2.3482278431980999E-3</c:v>
                </c:pt>
                <c:pt idx="5060">
                  <c:v>-2.3492312198904902E-3</c:v>
                </c:pt>
                <c:pt idx="5061">
                  <c:v>-2.3502330597366498E-3</c:v>
                </c:pt>
                <c:pt idx="5062">
                  <c:v>-2.3512324458475E-3</c:v>
                </c:pt>
                <c:pt idx="5063">
                  <c:v>-2.3522285005194402E-3</c:v>
                </c:pt>
                <c:pt idx="5064">
                  <c:v>-2.3532203907040898E-3</c:v>
                </c:pt>
                <c:pt idx="5065">
                  <c:v>-2.35420733251447E-3</c:v>
                </c:pt>
                <c:pt idx="5066">
                  <c:v>-2.35518859400653E-3</c:v>
                </c:pt>
                <c:pt idx="5067">
                  <c:v>-2.35616349638038E-3</c:v>
                </c:pt>
                <c:pt idx="5068">
                  <c:v>-2.3571314144606899E-3</c:v>
                </c:pt>
                <c:pt idx="5069">
                  <c:v>-2.35809177766113E-3</c:v>
                </c:pt>
                <c:pt idx="5070">
                  <c:v>-2.35904407214479E-3</c:v>
                </c:pt>
                <c:pt idx="5071">
                  <c:v>-2.3599878441840599E-3</c:v>
                </c:pt>
                <c:pt idx="5072">
                  <c:v>-2.3609227040054001E-3</c:v>
                </c:pt>
                <c:pt idx="5073">
                  <c:v>-2.3618483293700501E-3</c:v>
                </c:pt>
                <c:pt idx="5074">
                  <c:v>-2.3627644684502298E-3</c:v>
                </c:pt>
                <c:pt idx="5075">
                  <c:v>-2.3636709421964099E-3</c:v>
                </c:pt>
                <c:pt idx="5076">
                  <c:v>-2.3645676466749698E-3</c:v>
                </c:pt>
                <c:pt idx="5077">
                  <c:v>-2.3654545559556599E-3</c:v>
                </c:pt>
                <c:pt idx="5078">
                  <c:v>-2.36633172580177E-3</c:v>
                </c:pt>
                <c:pt idx="5079">
                  <c:v>-2.3671992981182401E-3</c:v>
                </c:pt>
                <c:pt idx="5080">
                  <c:v>-2.3680575056351598E-3</c:v>
                </c:pt>
                <c:pt idx="5081">
                  <c:v>-2.3689066760397498E-3</c:v>
                </c:pt>
                <c:pt idx="5082">
                  <c:v>-2.3697472345289398E-3</c:v>
                </c:pt>
                <c:pt idx="5083">
                  <c:v>-2.3705797039671201E-3</c:v>
                </c:pt>
                <c:pt idx="5084">
                  <c:v>-2.3714047022087899E-3</c:v>
                </c:pt>
                <c:pt idx="5085">
                  <c:v>-2.3722229368282901E-3</c:v>
                </c:pt>
                <c:pt idx="5086">
                  <c:v>-2.37303519786549E-3</c:v>
                </c:pt>
                <c:pt idx="5087">
                  <c:v>-2.3738423492542199E-3</c:v>
                </c:pt>
                <c:pt idx="5088">
                  <c:v>-2.3746453189764502E-3</c:v>
                </c:pt>
                <c:pt idx="5089">
                  <c:v>-2.3754450873155501E-3</c:v>
                </c:pt>
                <c:pt idx="5090">
                  <c:v>-2.3762426722375202E-3</c:v>
                </c:pt>
                <c:pt idx="5091">
                  <c:v>-2.37703911179036E-3</c:v>
                </c:pt>
                <c:pt idx="5092">
                  <c:v>-2.3778354451438198E-3</c:v>
                </c:pt>
                <c:pt idx="5093">
                  <c:v>-2.3786326958860002E-3</c:v>
                </c:pt>
                <c:pt idx="5094">
                  <c:v>-2.3794318618058398E-3</c:v>
                </c:pt>
                <c:pt idx="5095">
                  <c:v>-2.3802339140067798E-3</c:v>
                </c:pt>
                <c:pt idx="5096">
                  <c:v>-2.3810398048313701E-3</c:v>
                </c:pt>
                <c:pt idx="5097">
                  <c:v>-2.3818504805105199E-3</c:v>
                </c:pt>
                <c:pt idx="5098">
                  <c:v>-2.3826668922505298E-3</c:v>
                </c:pt>
                <c:pt idx="5099">
                  <c:v>-2.38349000003004E-3</c:v>
                </c:pt>
                <c:pt idx="5100">
                  <c:v>-2.3843207661382098E-3</c:v>
                </c:pt>
                <c:pt idx="5101">
                  <c:v>-2.3851601393299498E-3</c:v>
                </c:pt>
                <c:pt idx="5102">
                  <c:v>-2.3860090334375198E-3</c:v>
                </c:pt>
                <c:pt idx="5103">
                  <c:v>-2.3868683055802901E-3</c:v>
                </c:pt>
                <c:pt idx="5104">
                  <c:v>-2.3877387383828301E-3</c:v>
                </c:pt>
                <c:pt idx="5105">
                  <c:v>-2.3886210288183701E-3</c:v>
                </c:pt>
                <c:pt idx="5106">
                  <c:v>-2.3895157840823698E-3</c:v>
                </c:pt>
                <c:pt idx="5107">
                  <c:v>-2.3904235232506902E-3</c:v>
                </c:pt>
                <c:pt idx="5108">
                  <c:v>-2.39134468242889E-3</c:v>
                </c:pt>
                <c:pt idx="5109">
                  <c:v>-2.3922796209427102E-3</c:v>
                </c:pt>
                <c:pt idx="5110">
                  <c:v>-2.3932286264521001E-3</c:v>
                </c:pt>
                <c:pt idx="5111">
                  <c:v>-2.3941919177926799E-3</c:v>
                </c:pt>
                <c:pt idx="5112">
                  <c:v>-2.39516964534775E-3</c:v>
                </c:pt>
                <c:pt idx="5113">
                  <c:v>-2.3961618898024899E-3</c:v>
                </c:pt>
                <c:pt idx="5114">
                  <c:v>-2.39716866066022E-3</c:v>
                </c:pt>
                <c:pt idx="5115">
                  <c:v>-2.3981898960079699E-3</c:v>
                </c:pt>
                <c:pt idx="5116">
                  <c:v>-2.3992254644778898E-3</c:v>
                </c:pt>
                <c:pt idx="5117">
                  <c:v>-2.40027516967313E-3</c:v>
                </c:pt>
                <c:pt idx="5118">
                  <c:v>-2.4013387565446601E-3</c:v>
                </c:pt>
                <c:pt idx="5119">
                  <c:v>-2.4024159188082502E-3</c:v>
                </c:pt>
                <c:pt idx="5120">
                  <c:v>-2.4035063062924598E-3</c:v>
                </c:pt>
                <c:pt idx="5121">
                  <c:v>-2.4046095313333699E-3</c:v>
                </c:pt>
                <c:pt idx="5122">
                  <c:v>-2.40572517362084E-3</c:v>
                </c:pt>
                <c:pt idx="5123">
                  <c:v>-2.4068527834245198E-3</c:v>
                </c:pt>
                <c:pt idx="5124">
                  <c:v>-2.4079918835088398E-3</c:v>
                </c:pt>
                <c:pt idx="5125">
                  <c:v>-2.40914197042293E-3</c:v>
                </c:pt>
                <c:pt idx="5126">
                  <c:v>-2.4103025158391102E-3</c:v>
                </c:pt>
                <c:pt idx="5127">
                  <c:v>-2.4114729684257402E-3</c:v>
                </c:pt>
                <c:pt idx="5128">
                  <c:v>-2.4126527562152401E-3</c:v>
                </c:pt>
                <c:pt idx="5129">
                  <c:v>-2.4138412890385799E-3</c:v>
                </c:pt>
                <c:pt idx="5130">
                  <c:v>-2.41503796032882E-3</c:v>
                </c:pt>
                <c:pt idx="5131">
                  <c:v>-2.4162421478192801E-3</c:v>
                </c:pt>
                <c:pt idx="5132">
                  <c:v>-2.41745321302601E-3</c:v>
                </c:pt>
                <c:pt idx="5133">
                  <c:v>-2.4186704999181502E-3</c:v>
                </c:pt>
                <c:pt idx="5134">
                  <c:v>-2.4198933333192101E-3</c:v>
                </c:pt>
                <c:pt idx="5135">
                  <c:v>-2.4211210174917299E-3</c:v>
                </c:pt>
                <c:pt idx="5136">
                  <c:v>-2.4223528348980999E-3</c:v>
                </c:pt>
                <c:pt idx="5137">
                  <c:v>-2.4235880448139498E-3</c:v>
                </c:pt>
                <c:pt idx="5138">
                  <c:v>-2.4248258812996199E-3</c:v>
                </c:pt>
                <c:pt idx="5139">
                  <c:v>-2.4260655503228201E-3</c:v>
                </c:pt>
                <c:pt idx="5140">
                  <c:v>-2.42730622618352E-3</c:v>
                </c:pt>
                <c:pt idx="5141">
                  <c:v>-2.4285470478027501E-3</c:v>
                </c:pt>
                <c:pt idx="5142">
                  <c:v>-2.4297871154633998E-3</c:v>
                </c:pt>
                <c:pt idx="5143">
                  <c:v>-2.4310254884559301E-3</c:v>
                </c:pt>
                <c:pt idx="5144">
                  <c:v>-2.4322611837003698E-3</c:v>
                </c:pt>
                <c:pt idx="5145">
                  <c:v>-2.4334931752319701E-3</c:v>
                </c:pt>
                <c:pt idx="5146">
                  <c:v>-2.4347203943365101E-3</c:v>
                </c:pt>
                <c:pt idx="5147">
                  <c:v>-2.43594173034101E-3</c:v>
                </c:pt>
                <c:pt idx="5148">
                  <c:v>-2.4371560322621801E-3</c:v>
                </c:pt>
                <c:pt idx="5149">
                  <c:v>-2.43836211180726E-3</c:v>
                </c:pt>
                <c:pt idx="5150">
                  <c:v>-2.43955874826121E-3</c:v>
                </c:pt>
                <c:pt idx="5151">
                  <c:v>-2.4407446957588801E-3</c:v>
                </c:pt>
                <c:pt idx="5152">
                  <c:v>-2.4419186930901798E-3</c:v>
                </c:pt>
                <c:pt idx="5153">
                  <c:v>-2.4430794758261601E-3</c:v>
                </c:pt>
                <c:pt idx="5154">
                  <c:v>-2.44422579008756E-3</c:v>
                </c:pt>
                <c:pt idx="5155">
                  <c:v>-2.4453564071076602E-3</c:v>
                </c:pt>
                <c:pt idx="5156">
                  <c:v>-2.4464701377358402E-3</c:v>
                </c:pt>
                <c:pt idx="5157">
                  <c:v>-2.4475658463794501E-3</c:v>
                </c:pt>
                <c:pt idx="5158">
                  <c:v>-2.4486424641493899E-3</c:v>
                </c:pt>
                <c:pt idx="5159">
                  <c:v>-2.44969900110338E-3</c:v>
                </c:pt>
                <c:pt idx="5160">
                  <c:v>-2.4507345570798501E-3</c:v>
                </c:pt>
                <c:pt idx="5161">
                  <c:v>-2.4517483300541599E-3</c:v>
                </c:pt>
                <c:pt idx="5162">
                  <c:v>-2.4527396204544502E-3</c:v>
                </c:pt>
                <c:pt idx="5163">
                  <c:v>-2.4537078302114199E-3</c:v>
                </c:pt>
                <c:pt idx="5164">
                  <c:v>-2.4546524564886801E-3</c:v>
                </c:pt>
                <c:pt idx="5165">
                  <c:v>-2.4555730819364198E-3</c:v>
                </c:pt>
                <c:pt idx="5166">
                  <c:v>-2.4564693648682599E-3</c:v>
                </c:pt>
                <c:pt idx="5167">
                  <c:v>-2.4573410333022798E-3</c:v>
                </c:pt>
                <c:pt idx="5168">
                  <c:v>-2.4581878856739302E-3</c:v>
                </c:pt>
                <c:pt idx="5169">
                  <c:v>-2.4590097987754302E-3</c:v>
                </c:pt>
                <c:pt idx="5170">
                  <c:v>-2.4598067408179601E-3</c:v>
                </c:pt>
                <c:pt idx="5171">
                  <c:v>-2.46057878574724E-3</c:v>
                </c:pt>
                <c:pt idx="5172">
                  <c:v>-2.4613261245182202E-3</c:v>
                </c:pt>
                <c:pt idx="5173">
                  <c:v>-2.4620490701676798E-3</c:v>
                </c:pt>
                <c:pt idx="5174">
                  <c:v>-2.4627480554256101E-3</c:v>
                </c:pt>
                <c:pt idx="5175">
                  <c:v>-2.4634236236969098E-3</c:v>
                </c:pt>
                <c:pt idx="5176">
                  <c:v>-2.4640764156453202E-3</c:v>
                </c:pt>
                <c:pt idx="5177">
                  <c:v>-2.4647071542352001E-3</c:v>
                </c:pt>
                <c:pt idx="5178">
                  <c:v>-2.4653166307452802E-3</c:v>
                </c:pt>
                <c:pt idx="5179">
                  <c:v>-2.4659056934398598E-3</c:v>
                </c:pt>
                <c:pt idx="5180">
                  <c:v>-2.4664752393897399E-3</c:v>
                </c:pt>
                <c:pt idx="5181">
                  <c:v>-2.4670262089255398E-3</c:v>
                </c:pt>
                <c:pt idx="5182">
                  <c:v>-2.46755958142429E-3</c:v>
                </c:pt>
                <c:pt idx="5183">
                  <c:v>-2.46807637094242E-3</c:v>
                </c:pt>
                <c:pt idx="5184">
                  <c:v>-2.4685776204126501E-3</c:v>
                </c:pt>
                <c:pt idx="5185">
                  <c:v>-2.46906439379623E-3</c:v>
                </c:pt>
                <c:pt idx="5186">
                  <c:v>-2.4695377662737302E-3</c:v>
                </c:pt>
                <c:pt idx="5187">
                  <c:v>-2.4699988132295299E-3</c:v>
                </c:pt>
                <c:pt idx="5188">
                  <c:v>-2.4704485990522801E-3</c:v>
                </c:pt>
                <c:pt idx="5189">
                  <c:v>-2.4708881667989402E-3</c:v>
                </c:pt>
                <c:pt idx="5190">
                  <c:v>-2.4713185294149799E-3</c:v>
                </c:pt>
                <c:pt idx="5191">
                  <c:v>-2.4717406628087801E-3</c:v>
                </c:pt>
                <c:pt idx="5192">
                  <c:v>-2.47215550058784E-3</c:v>
                </c:pt>
                <c:pt idx="5193">
                  <c:v>-2.47256393000183E-3</c:v>
                </c:pt>
                <c:pt idx="5194">
                  <c:v>-2.4729667884752201E-3</c:v>
                </c:pt>
                <c:pt idx="5195">
                  <c:v>-2.47336486027524E-3</c:v>
                </c:pt>
                <c:pt idx="5196">
                  <c:v>-2.4737588730957901E-3</c:v>
                </c:pt>
                <c:pt idx="5197">
                  <c:v>-2.4741494947383299E-3</c:v>
                </c:pt>
                <c:pt idx="5198">
                  <c:v>-2.4745373302892401E-3</c:v>
                </c:pt>
                <c:pt idx="5199">
                  <c:v>-2.4749229203209198E-3</c:v>
                </c:pt>
                <c:pt idx="5200">
                  <c:v>-2.4753067404473402E-3</c:v>
                </c:pt>
                <c:pt idx="5201">
                  <c:v>-2.4756892023304398E-3</c:v>
                </c:pt>
                <c:pt idx="5202">
                  <c:v>-2.47607065590755E-3</c:v>
                </c:pt>
                <c:pt idx="5203">
                  <c:v>-2.47645139253206E-3</c:v>
                </c:pt>
                <c:pt idx="5204">
                  <c:v>-2.4768316487348602E-3</c:v>
                </c:pt>
                <c:pt idx="5205">
                  <c:v>-2.4772116105529702E-3</c:v>
                </c:pt>
                <c:pt idx="5206">
                  <c:v>-2.4775914184960498E-3</c:v>
                </c:pt>
                <c:pt idx="5207">
                  <c:v>-2.4779711733043E-3</c:v>
                </c:pt>
                <c:pt idx="5208">
                  <c:v>-2.4783509424675301E-3</c:v>
                </c:pt>
                <c:pt idx="5209">
                  <c:v>-2.47873076729733E-3</c:v>
                </c:pt>
                <c:pt idx="5210">
                  <c:v>-2.4791106701096801E-3</c:v>
                </c:pt>
                <c:pt idx="5211">
                  <c:v>-2.4794906610827198E-3</c:v>
                </c:pt>
                <c:pt idx="5212">
                  <c:v>-2.4798707444162798E-3</c:v>
                </c:pt>
                <c:pt idx="5213">
                  <c:v>-2.4802509236584599E-3</c:v>
                </c:pt>
                <c:pt idx="5214">
                  <c:v>-2.4806312061689301E-3</c:v>
                </c:pt>
                <c:pt idx="5215">
                  <c:v>-2.4810116067832898E-3</c:v>
                </c:pt>
                <c:pt idx="5216">
                  <c:v>-2.4813921506279799E-3</c:v>
                </c:pt>
                <c:pt idx="5217">
                  <c:v>-2.4817728749729098E-3</c:v>
                </c:pt>
                <c:pt idx="5218">
                  <c:v>-2.4821538298882102E-3</c:v>
                </c:pt>
                <c:pt idx="5219">
                  <c:v>-2.4825350775520101E-3</c:v>
                </c:pt>
                <c:pt idx="5220">
                  <c:v>-2.4829166901690698E-3</c:v>
                </c:pt>
                <c:pt idx="5221">
                  <c:v>-2.4832987467551101E-3</c:v>
                </c:pt>
                <c:pt idx="5222">
                  <c:v>-2.4836813292530898E-3</c:v>
                </c:pt>
                <c:pt idx="5223">
                  <c:v>-2.4840645186692701E-3</c:v>
                </c:pt>
                <c:pt idx="5224">
                  <c:v>-2.4844483918852502E-3</c:v>
                </c:pt>
                <c:pt idx="5225">
                  <c:v>-2.4848330196895799E-3</c:v>
                </c:pt>
                <c:pt idx="5226">
                  <c:v>-2.4852184662533098E-3</c:v>
                </c:pt>
                <c:pt idx="5227">
                  <c:v>-2.48560479005976E-3</c:v>
                </c:pt>
                <c:pt idx="5228">
                  <c:v>-2.4859920461173099E-3</c:v>
                </c:pt>
                <c:pt idx="5229">
                  <c:v>-2.4863802893629401E-3</c:v>
                </c:pt>
                <c:pt idx="5230">
                  <c:v>-2.4867695792228899E-3</c:v>
                </c:pt>
                <c:pt idx="5231">
                  <c:v>-2.4871599853319702E-3</c:v>
                </c:pt>
                <c:pt idx="5232">
                  <c:v>-2.48755159408178E-3</c:v>
                </c:pt>
                <c:pt idx="5233">
                  <c:v>-2.4879445151489502E-3</c:v>
                </c:pt>
                <c:pt idx="5234">
                  <c:v>-2.4883388864951998E-3</c:v>
                </c:pt>
                <c:pt idx="5235">
                  <c:v>-2.4887348760902202E-3</c:v>
                </c:pt>
                <c:pt idx="5236">
                  <c:v>-2.4891326789199799E-3</c:v>
                </c:pt>
                <c:pt idx="5237">
                  <c:v>-2.48953250894343E-3</c:v>
                </c:pt>
                <c:pt idx="5238">
                  <c:v>-2.4899345870548102E-3</c:v>
                </c:pt>
                <c:pt idx="5239">
                  <c:v>-2.4903391274333198E-3</c:v>
                </c:pt>
                <c:pt idx="5240">
                  <c:v>-2.49074632519711E-3</c:v>
                </c:pt>
                <c:pt idx="5241">
                  <c:v>-2.49115634795067E-3</c:v>
                </c:pt>
                <c:pt idx="5242">
                  <c:v>-2.49156933257534E-3</c:v>
                </c:pt>
                <c:pt idx="5243">
                  <c:v>-2.4919853870939198E-3</c:v>
                </c:pt>
                <c:pt idx="5244">
                  <c:v>-2.49240459602308E-3</c:v>
                </c:pt>
                <c:pt idx="5245">
                  <c:v>-2.4928270269077698E-3</c:v>
                </c:pt>
                <c:pt idx="5246">
                  <c:v>-2.4932527356918998E-3</c:v>
                </c:pt>
                <c:pt idx="5247">
                  <c:v>-2.4936817692791402E-3</c:v>
                </c:pt>
                <c:pt idx="5248">
                  <c:v>-2.4941141646061698E-3</c:v>
                </c:pt>
                <c:pt idx="5249">
                  <c:v>-2.4945499446232099E-3</c:v>
                </c:pt>
                <c:pt idx="5250">
                  <c:v>-2.4949891122980098E-3</c:v>
                </c:pt>
                <c:pt idx="5251">
                  <c:v>-2.4954316441425199E-3</c:v>
                </c:pt>
                <c:pt idx="5252">
                  <c:v>-2.4958774846108398E-3</c:v>
                </c:pt>
                <c:pt idx="5253">
                  <c:v>-2.4963265422963199E-3</c:v>
                </c:pt>
                <c:pt idx="5254">
                  <c:v>-2.4967786881764098E-3</c:v>
                </c:pt>
                <c:pt idx="5255">
                  <c:v>-2.4972337555888599E-3</c:v>
                </c:pt>
                <c:pt idx="5256">
                  <c:v>-2.4976915411752398E-3</c:v>
                </c:pt>
                <c:pt idx="5257">
                  <c:v>-2.4981518059551001E-3</c:v>
                </c:pt>
                <c:pt idx="5258">
                  <c:v>-2.4986142758189299E-3</c:v>
                </c:pt>
                <c:pt idx="5259">
                  <c:v>-2.4990786411240402E-3</c:v>
                </c:pt>
                <c:pt idx="5260">
                  <c:v>-2.4995445554391702E-3</c:v>
                </c:pt>
                <c:pt idx="5261">
                  <c:v>-2.5000116338548001E-3</c:v>
                </c:pt>
                <c:pt idx="5262">
                  <c:v>-2.50047945139716E-3</c:v>
                </c:pt>
                <c:pt idx="5263">
                  <c:v>-2.5009475420994598E-3</c:v>
                </c:pt>
                <c:pt idx="5264">
                  <c:v>-2.50141539905409E-3</c:v>
                </c:pt>
                <c:pt idx="5265">
                  <c:v>-2.50188247553731E-3</c:v>
                </c:pt>
                <c:pt idx="5266">
                  <c:v>-2.50234818699327E-3</c:v>
                </c:pt>
                <c:pt idx="5267">
                  <c:v>-2.5028119135428201E-3</c:v>
                </c:pt>
                <c:pt idx="5268">
                  <c:v>-2.50327300262565E-3</c:v>
                </c:pt>
                <c:pt idx="5269">
                  <c:v>-2.5037307715484801E-3</c:v>
                </c:pt>
                <c:pt idx="5270">
                  <c:v>-2.5041845098642901E-3</c:v>
                </c:pt>
                <c:pt idx="5271">
                  <c:v>-2.5046334817266E-3</c:v>
                </c:pt>
                <c:pt idx="5272">
                  <c:v>-2.5050769284034099E-3</c:v>
                </c:pt>
                <c:pt idx="5273">
                  <c:v>-2.5055140711451799E-3</c:v>
                </c:pt>
                <c:pt idx="5274">
                  <c:v>-2.5059441144580801E-3</c:v>
                </c:pt>
                <c:pt idx="5275">
                  <c:v>-2.50636624977244E-3</c:v>
                </c:pt>
                <c:pt idx="5276">
                  <c:v>-2.5067796594216399E-3</c:v>
                </c:pt>
                <c:pt idx="5277">
                  <c:v>-2.5071835209332601E-3</c:v>
                </c:pt>
                <c:pt idx="5278">
                  <c:v>-2.50757701168558E-3</c:v>
                </c:pt>
                <c:pt idx="5279">
                  <c:v>-2.5079593140916998E-3</c:v>
                </c:pt>
                <c:pt idx="5280">
                  <c:v>-2.5083296214290498E-3</c:v>
                </c:pt>
                <c:pt idx="5281">
                  <c:v>-2.5086871443873501E-3</c:v>
                </c:pt>
                <c:pt idx="5282">
                  <c:v>-2.5090311182420998E-3</c:v>
                </c:pt>
                <c:pt idx="5283">
                  <c:v>-2.5093608104926001E-3</c:v>
                </c:pt>
                <c:pt idx="5284">
                  <c:v>-2.5096755287160898E-3</c:v>
                </c:pt>
                <c:pt idx="5285">
                  <c:v>-2.5099746284412399E-3</c:v>
                </c:pt>
                <c:pt idx="5286">
                  <c:v>-2.5102575208502398E-3</c:v>
                </c:pt>
                <c:pt idx="5287">
                  <c:v>-2.5105236801789602E-3</c:v>
                </c:pt>
                <c:pt idx="5288">
                  <c:v>-2.5107726506187898E-3</c:v>
                </c:pt>
                <c:pt idx="5289">
                  <c:v>-2.5110040524800202E-3</c:v>
                </c:pt>
                <c:pt idx="5290">
                  <c:v>-2.51121758723732E-3</c:v>
                </c:pt>
                <c:pt idx="5291">
                  <c:v>-2.5114130410518001E-3</c:v>
                </c:pt>
                <c:pt idx="5292">
                  <c:v>-2.5115902863480201E-3</c:v>
                </c:pt>
                <c:pt idx="5293">
                  <c:v>-2.5117492811956902E-3</c:v>
                </c:pt>
                <c:pt idx="5294">
                  <c:v>-2.51189006643227E-3</c:v>
                </c:pt>
                <c:pt idx="5295">
                  <c:v>-2.51201276075959E-3</c:v>
                </c:pt>
                <c:pt idx="5296">
                  <c:v>-2.51211755422723E-3</c:v>
                </c:pt>
                <c:pt idx="5297">
                  <c:v>-2.5122047006633499E-3</c:v>
                </c:pt>
                <c:pt idx="5298">
                  <c:v>-2.5122745095820498E-3</c:v>
                </c:pt>
                <c:pt idx="5299">
                  <c:v>-2.5123273380770498E-3</c:v>
                </c:pt>
                <c:pt idx="5300">
                  <c:v>-2.5123635831370401E-3</c:v>
                </c:pt>
                <c:pt idx="5301">
                  <c:v>-2.5123836748939402E-3</c:v>
                </c:pt>
                <c:pt idx="5302">
                  <c:v>-2.5123880713636402E-3</c:v>
                </c:pt>
                <c:pt idx="5303">
                  <c:v>-2.51237725530463E-3</c:v>
                </c:pt>
                <c:pt idx="5304">
                  <c:v>-2.5123517336094301E-3</c:v>
                </c:pt>
                <c:pt idx="5305">
                  <c:v>-2.51231203922808E-3</c:v>
                </c:pt>
                <c:pt idx="5306">
                  <c:v>-2.51225873491748E-3</c:v>
                </c:pt>
                <c:pt idx="5307">
                  <c:v>-2.51219241748039E-3</c:v>
                </c:pt>
                <c:pt idx="5308">
                  <c:v>-2.5121137207379501E-3</c:v>
                </c:pt>
                <c:pt idx="5309">
                  <c:v>-2.5120233156416699E-3</c:v>
                </c:pt>
                <c:pt idx="5310">
                  <c:v>-2.5119219065608401E-3</c:v>
                </c:pt>
                <c:pt idx="5311">
                  <c:v>-2.5118102238384202E-3</c:v>
                </c:pt>
                <c:pt idx="5312">
                  <c:v>-2.5116890137108199E-3</c:v>
                </c:pt>
                <c:pt idx="5313">
                  <c:v>-2.5115590274282298E-3</c:v>
                </c:pt>
                <c:pt idx="5314">
                  <c:v>-2.5114210115304201E-3</c:v>
                </c:pt>
                <c:pt idx="5315">
                  <c:v>-2.5112757008540101E-3</c:v>
                </c:pt>
                <c:pt idx="5316">
                  <c:v>-2.5111238149961102E-3</c:v>
                </c:pt>
                <c:pt idx="5317">
                  <c:v>-2.51096605807278E-3</c:v>
                </c:pt>
                <c:pt idx="5318">
                  <c:v>-2.5108031208122502E-3</c:v>
                </c:pt>
                <c:pt idx="5319">
                  <c:v>-2.5106356836536998E-3</c:v>
                </c:pt>
                <c:pt idx="5320">
                  <c:v>-2.5104644194943199E-3</c:v>
                </c:pt>
                <c:pt idx="5321">
                  <c:v>-2.51028999512636E-3</c:v>
                </c:pt>
                <c:pt idx="5322">
                  <c:v>-2.5101130709328499E-3</c:v>
                </c:pt>
                <c:pt idx="5323">
                  <c:v>-2.50993429902678E-3</c:v>
                </c:pt>
                <c:pt idx="5324">
                  <c:v>-2.50975432041928E-3</c:v>
                </c:pt>
                <c:pt idx="5325">
                  <c:v>-2.5095737620297398E-3</c:v>
                </c:pt>
                <c:pt idx="5326">
                  <c:v>-2.50939323424297E-3</c:v>
                </c:pt>
                <c:pt idx="5327">
                  <c:v>-2.5092133294823001E-3</c:v>
                </c:pt>
                <c:pt idx="5328">
                  <c:v>-2.5090346218672498E-3</c:v>
                </c:pt>
                <c:pt idx="5329">
                  <c:v>-2.5088576677229899E-3</c:v>
                </c:pt>
                <c:pt idx="5330">
                  <c:v>-2.5086830064608599E-3</c:v>
                </c:pt>
                <c:pt idx="5331">
                  <c:v>-2.5085111613406602E-3</c:v>
                </c:pt>
                <c:pt idx="5332">
                  <c:v>-2.5083426396996199E-3</c:v>
                </c:pt>
                <c:pt idx="5333">
                  <c:v>-2.5081779324795501E-3</c:v>
                </c:pt>
                <c:pt idx="5334">
                  <c:v>-2.50801751308013E-3</c:v>
                </c:pt>
                <c:pt idx="5335">
                  <c:v>-2.5078618357812399E-3</c:v>
                </c:pt>
                <c:pt idx="5336">
                  <c:v>-2.50771133401578E-3</c:v>
                </c:pt>
                <c:pt idx="5337">
                  <c:v>-2.5075664187704399E-3</c:v>
                </c:pt>
                <c:pt idx="5338">
                  <c:v>-2.5074274772331501E-3</c:v>
                </c:pt>
                <c:pt idx="5339">
                  <c:v>-2.5072948716843E-3</c:v>
                </c:pt>
                <c:pt idx="5340">
                  <c:v>-2.5071689384724002E-3</c:v>
                </c:pt>
                <c:pt idx="5341">
                  <c:v>-2.50704998689642E-3</c:v>
                </c:pt>
                <c:pt idx="5342">
                  <c:v>-2.50693829780809E-3</c:v>
                </c:pt>
                <c:pt idx="5343">
                  <c:v>-2.5068341218566301E-3</c:v>
                </c:pt>
                <c:pt idx="5344">
                  <c:v>-2.5067376773447001E-3</c:v>
                </c:pt>
                <c:pt idx="5345">
                  <c:v>-2.5066491477484E-3</c:v>
                </c:pt>
                <c:pt idx="5346">
                  <c:v>-2.5065686789297599E-3</c:v>
                </c:pt>
                <c:pt idx="5347">
                  <c:v>-2.5064963760894001E-3</c:v>
                </c:pt>
                <c:pt idx="5348">
                  <c:v>-2.5064323004675799E-3</c:v>
                </c:pt>
                <c:pt idx="5349">
                  <c:v>-2.5063764658571201E-3</c:v>
                </c:pt>
                <c:pt idx="5350">
                  <c:v>-2.50632883501627E-3</c:v>
                </c:pt>
                <c:pt idx="5351">
                  <c:v>-2.5062893161720999E-3</c:v>
                </c:pt>
                <c:pt idx="5352">
                  <c:v>-2.5062577598263598E-3</c:v>
                </c:pt>
                <c:pt idx="5353">
                  <c:v>-2.5062339561263002E-3</c:v>
                </c:pt>
                <c:pt idx="5354">
                  <c:v>-2.5062176330096801E-3</c:v>
                </c:pt>
                <c:pt idx="5355">
                  <c:v>-2.5062084553251198E-3</c:v>
                </c:pt>
                <c:pt idx="5356">
                  <c:v>-2.5062060250538201E-3</c:v>
                </c:pt>
                <c:pt idx="5357">
                  <c:v>-2.5062098827701999E-3</c:v>
                </c:pt>
                <c:pt idx="5358">
                  <c:v>-2.5062195104331299E-3</c:v>
                </c:pt>
                <c:pt idx="5359">
                  <c:v>-2.5062343356204702E-3</c:v>
                </c:pt>
                <c:pt idx="5360">
                  <c:v>-2.5062537372423101E-3</c:v>
                </c:pt>
                <c:pt idx="5361">
                  <c:v>-2.5062770527112298E-3</c:v>
                </c:pt>
                <c:pt idx="5362">
                  <c:v>-2.50630358638195E-3</c:v>
                </c:pt>
                <c:pt idx="5363">
                  <c:v>-2.5063326189525299E-3</c:v>
                </c:pt>
                <c:pt idx="5364">
                  <c:v>-2.5063634173538201E-3</c:v>
                </c:pt>
                <c:pt idx="5365">
                  <c:v>-2.5063952446171601E-3</c:v>
                </c:pt>
                <c:pt idx="5366">
                  <c:v>-2.50642736919123E-3</c:v>
                </c:pt>
                <c:pt idx="5367">
                  <c:v>-2.5064590733014898E-3</c:v>
                </c:pt>
                <c:pt idx="5368">
                  <c:v>-2.50648966004628E-3</c:v>
                </c:pt>
                <c:pt idx="5369">
                  <c:v>-2.5065184590887901E-3</c:v>
                </c:pt>
                <c:pt idx="5370">
                  <c:v>-2.5065448308790299E-3</c:v>
                </c:pt>
                <c:pt idx="5371">
                  <c:v>-2.50656816945626E-3</c:v>
                </c:pt>
                <c:pt idx="5372">
                  <c:v>-2.5065879039515401E-3</c:v>
                </c:pt>
                <c:pt idx="5373">
                  <c:v>-2.50660349909249E-3</c:v>
                </c:pt>
                <c:pt idx="5374">
                  <c:v>-2.5066144551888999E-3</c:v>
                </c:pt>
                <c:pt idx="5375">
                  <c:v>-2.5066203083200199E-3</c:v>
                </c:pt>
                <c:pt idx="5376">
                  <c:v>-2.5066206315220701E-3</c:v>
                </c:pt>
                <c:pt idx="5377">
                  <c:v>-2.5066150377110398E-3</c:v>
                </c:pt>
                <c:pt idx="5378">
                  <c:v>-2.5066031846979202E-3</c:v>
                </c:pt>
                <c:pt idx="5379">
                  <c:v>-2.50658478213434E-3</c:v>
                </c:pt>
                <c:pt idx="5380">
                  <c:v>-2.5065595995965098E-3</c:v>
                </c:pt>
                <c:pt idx="5381">
                  <c:v>-2.5065274745927398E-3</c:v>
                </c:pt>
                <c:pt idx="5382">
                  <c:v>-2.5064883191055201E-3</c:v>
                </c:pt>
                <c:pt idx="5383">
                  <c:v>-2.50644212354552E-3</c:v>
                </c:pt>
                <c:pt idx="5384">
                  <c:v>-2.5063889575089901E-3</c:v>
                </c:pt>
                <c:pt idx="5385">
                  <c:v>-2.5063289674516001E-3</c:v>
                </c:pt>
                <c:pt idx="5386">
                  <c:v>-2.5062623719869699E-3</c:v>
                </c:pt>
                <c:pt idx="5387">
                  <c:v>-2.5061894559360899E-3</c:v>
                </c:pt>
                <c:pt idx="5388">
                  <c:v>-2.5061105642827501E-3</c:v>
                </c:pt>
                <c:pt idx="5389">
                  <c:v>-2.506026096971E-3</c:v>
                </c:pt>
                <c:pt idx="5390">
                  <c:v>-2.5059365049954802E-3</c:v>
                </c:pt>
                <c:pt idx="5391">
                  <c:v>-2.5058422877573998E-3</c:v>
                </c:pt>
                <c:pt idx="5392">
                  <c:v>-2.5057439912109301E-3</c:v>
                </c:pt>
                <c:pt idx="5393">
                  <c:v>-2.5056422061314602E-3</c:v>
                </c:pt>
                <c:pt idx="5394">
                  <c:v>-2.50553756581254E-3</c:v>
                </c:pt>
                <c:pt idx="5395">
                  <c:v>-2.5054307427265299E-3</c:v>
                </c:pt>
                <c:pt idx="5396">
                  <c:v>-2.50532244396677E-3</c:v>
                </c:pt>
                <c:pt idx="5397">
                  <c:v>-2.5052134056389899E-3</c:v>
                </c:pt>
                <c:pt idx="5398">
                  <c:v>-2.5051043865784201E-3</c:v>
                </c:pt>
                <c:pt idx="5399">
                  <c:v>-2.50499616189989E-3</c:v>
                </c:pt>
                <c:pt idx="5400">
                  <c:v>-2.50488951681289E-3</c:v>
                </c:pt>
                <c:pt idx="5401">
                  <c:v>-2.50478524101342E-3</c:v>
                </c:pt>
                <c:pt idx="5402">
                  <c:v>-2.5046841237325599E-3</c:v>
                </c:pt>
                <c:pt idx="5403">
                  <c:v>-2.5045869493716599E-3</c:v>
                </c:pt>
                <c:pt idx="5404">
                  <c:v>-2.5044944935173601E-3</c:v>
                </c:pt>
                <c:pt idx="5405">
                  <c:v>-2.5044075191438101E-3</c:v>
                </c:pt>
                <c:pt idx="5406">
                  <c:v>-2.50432677284899E-3</c:v>
                </c:pt>
                <c:pt idx="5407">
                  <c:v>-2.5042529811180698E-3</c:v>
                </c:pt>
                <c:pt idx="5408">
                  <c:v>-2.5041868466970001E-3</c:v>
                </c:pt>
                <c:pt idx="5409">
                  <c:v>-2.5041290452686299E-3</c:v>
                </c:pt>
                <c:pt idx="5410">
                  <c:v>-2.5040802226108699E-3</c:v>
                </c:pt>
                <c:pt idx="5411">
                  <c:v>-2.5040409924055799E-3</c:v>
                </c:pt>
                <c:pt idx="5412">
                  <c:v>-2.5040119347612801E-3</c:v>
                </c:pt>
                <c:pt idx="5413">
                  <c:v>-2.5039935954594499E-3</c:v>
                </c:pt>
                <c:pt idx="5414">
                  <c:v>-2.5039864858443098E-3</c:v>
                </c:pt>
                <c:pt idx="5415">
                  <c:v>-2.5039910832701101E-3</c:v>
                </c:pt>
                <c:pt idx="5416">
                  <c:v>-2.5040078319824698E-3</c:v>
                </c:pt>
                <c:pt idx="5417">
                  <c:v>-2.5040371443330201E-3</c:v>
                </c:pt>
                <c:pt idx="5418">
                  <c:v>-2.5040794021890201E-3</c:v>
                </c:pt>
                <c:pt idx="5419">
                  <c:v>-2.5041349584111099E-3</c:v>
                </c:pt>
                <c:pt idx="5420">
                  <c:v>-2.50420413822581E-3</c:v>
                </c:pt>
                <c:pt idx="5421">
                  <c:v>-2.5042872403442402E-3</c:v>
                </c:pt>
                <c:pt idx="5422">
                  <c:v>-2.5043845376679298E-3</c:v>
                </c:pt>
                <c:pt idx="5423">
                  <c:v>-2.5044962774914601E-3</c:v>
                </c:pt>
                <c:pt idx="5424">
                  <c:v>-2.5046226811370801E-3</c:v>
                </c:pt>
                <c:pt idx="5425">
                  <c:v>-2.50476394303639E-3</c:v>
                </c:pt>
                <c:pt idx="5426">
                  <c:v>-2.5049202292935801E-3</c:v>
                </c:pt>
                <c:pt idx="5427">
                  <c:v>-2.5050916758275498E-3</c:v>
                </c:pt>
                <c:pt idx="5428">
                  <c:v>-2.5052783861977501E-3</c:v>
                </c:pt>
                <c:pt idx="5429">
                  <c:v>-2.5054804292860599E-3</c:v>
                </c:pt>
                <c:pt idx="5430">
                  <c:v>-2.5056978370289699E-3</c:v>
                </c:pt>
                <c:pt idx="5431">
                  <c:v>-2.5059306024706098E-3</c:v>
                </c:pt>
                <c:pt idx="5432">
                  <c:v>-2.5061786784138299E-3</c:v>
                </c:pt>
                <c:pt idx="5433">
                  <c:v>-2.5064419769732301E-3</c:v>
                </c:pt>
                <c:pt idx="5434">
                  <c:v>-2.5067203702520799E-3</c:v>
                </c:pt>
                <c:pt idx="5435">
                  <c:v>-2.5070136922914501E-3</c:v>
                </c:pt>
                <c:pt idx="5436">
                  <c:v>-2.5073217422730601E-3</c:v>
                </c:pt>
                <c:pt idx="5437">
                  <c:v>-2.50764428884085E-3</c:v>
                </c:pt>
                <c:pt idx="5438">
                  <c:v>-2.5079810752575201E-3</c:v>
                </c:pt>
                <c:pt idx="5439">
                  <c:v>-2.5083318250567399E-3</c:v>
                </c:pt>
                <c:pt idx="5440">
                  <c:v>-2.50869624778512E-3</c:v>
                </c:pt>
                <c:pt idx="5441">
                  <c:v>-2.5090740444420898E-3</c:v>
                </c:pt>
                <c:pt idx="5442">
                  <c:v>-2.5094649122038102E-3</c:v>
                </c:pt>
                <c:pt idx="5443">
                  <c:v>-2.5098685480608E-3</c:v>
                </c:pt>
                <c:pt idx="5444">
                  <c:v>-2.5102846510275199E-3</c:v>
                </c:pt>
                <c:pt idx="5445">
                  <c:v>-2.5107129227263298E-3</c:v>
                </c:pt>
                <c:pt idx="5446">
                  <c:v>-2.5111530663257499E-3</c:v>
                </c:pt>
                <c:pt idx="5447">
                  <c:v>-2.5116047841155301E-3</c:v>
                </c:pt>
                <c:pt idx="5448">
                  <c:v>-2.5120677742698299E-3</c:v>
                </c:pt>
                <c:pt idx="5449">
                  <c:v>-2.5125417275962299E-3</c:v>
                </c:pt>
                <c:pt idx="5450">
                  <c:v>-2.5130263251009598E-3</c:v>
                </c:pt>
                <c:pt idx="5451">
                  <c:v>-2.5135212370756299E-3</c:v>
                </c:pt>
                <c:pt idx="5452">
                  <c:v>-2.51402612403521E-3</c:v>
                </c:pt>
                <c:pt idx="5453">
                  <c:v>-2.5145406394046499E-3</c:v>
                </c:pt>
                <c:pt idx="5454">
                  <c:v>-2.5150644333859599E-3</c:v>
                </c:pt>
                <c:pt idx="5455">
                  <c:v>-2.5155971571675299E-3</c:v>
                </c:pt>
                <c:pt idx="5456">
                  <c:v>-2.5161384665464801E-3</c:v>
                </c:pt>
                <c:pt idx="5457">
                  <c:v>-2.5166880242347301E-3</c:v>
                </c:pt>
                <c:pt idx="5458">
                  <c:v>-2.5172455004480601E-3</c:v>
                </c:pt>
                <c:pt idx="5459">
                  <c:v>-2.5178105718284302E-3</c:v>
                </c:pt>
                <c:pt idx="5460">
                  <c:v>-2.51838291909918E-3</c:v>
                </c:pt>
                <c:pt idx="5461">
                  <c:v>-2.51896222410953E-3</c:v>
                </c:pt>
                <c:pt idx="5462">
                  <c:v>-2.5195481669382101E-3</c:v>
                </c:pt>
                <c:pt idx="5463">
                  <c:v>-2.5201404236122201E-3</c:v>
                </c:pt>
                <c:pt idx="5464">
                  <c:v>-2.52073866471171E-3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95FC-4B9E-852A-B1698EE7E2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17580688"/>
        <c:axId val="1522093840"/>
      </c:scatterChart>
      <c:valAx>
        <c:axId val="1517580688"/>
        <c:scaling>
          <c:orientation val="minMax"/>
          <c:max val="4.2"/>
          <c:min val="0"/>
        </c:scaling>
        <c:delete val="0"/>
        <c:axPos val="b"/>
        <c:majorGridlines>
          <c:spPr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i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1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z="1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мс</a:t>
                </a:r>
              </a:p>
            </c:rich>
          </c:tx>
          <c:layout>
            <c:manualLayout>
              <c:xMode val="edge"/>
              <c:yMode val="edge"/>
              <c:x val="0.93760319858074614"/>
              <c:y val="0.866222411401185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522093840"/>
        <c:crossesAt val="-0.2"/>
        <c:crossBetween val="midCat"/>
        <c:majorUnit val="1"/>
      </c:valAx>
      <c:valAx>
        <c:axId val="1522093840"/>
        <c:scaling>
          <c:orientation val="minMax"/>
          <c:max val="-1.0650000000000002E-3"/>
          <c:min val="-1.0950000000000003E-3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i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υ</a:t>
                </a:r>
                <a:r>
                  <a:rPr lang="en-US" sz="1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z="1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мм</a:t>
                </a:r>
              </a:p>
            </c:rich>
          </c:tx>
          <c:layout>
            <c:manualLayout>
              <c:xMode val="edge"/>
              <c:yMode val="edge"/>
              <c:x val="2.4375388877959713E-2"/>
              <c:y val="1.4465756443408855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517580688"/>
        <c:crosses val="autoZero"/>
        <c:crossBetween val="midCat"/>
        <c:dispUnits>
          <c:custUnit val="1.0000000000000002E-3"/>
        </c:dispUnits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bg1"/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791011142815266E-2"/>
          <c:y val="0.1456264628941209"/>
          <c:w val="0.8361910132692526"/>
          <c:h val="0.75754027261462209"/>
        </c:manualLayout>
      </c:layout>
      <c:scatterChart>
        <c:scatterStyle val="lineMarker"/>
        <c:varyColors val="0"/>
        <c:ser>
          <c:idx val="0"/>
          <c:order val="0"/>
          <c:tx>
            <c:v>Внутренние ребра</c:v>
          </c:tx>
          <c:spPr>
            <a:ln w="1270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'ребра 1 и 2 и без'!$B$2:$CW$2</c:f>
              <c:numCache>
                <c:formatCode>General</c:formatCode>
                <c:ptCount val="100"/>
                <c:pt idx="0">
                  <c:v>0</c:v>
                </c:pt>
                <c:pt idx="1">
                  <c:v>2.4242424242424201E-2</c:v>
                </c:pt>
                <c:pt idx="2">
                  <c:v>4.8484848484848499E-2</c:v>
                </c:pt>
                <c:pt idx="3">
                  <c:v>7.2727272727272696E-2</c:v>
                </c:pt>
                <c:pt idx="4">
                  <c:v>9.6969696969696997E-2</c:v>
                </c:pt>
                <c:pt idx="5">
                  <c:v>0.12121212121212099</c:v>
                </c:pt>
                <c:pt idx="6">
                  <c:v>0.145454545454545</c:v>
                </c:pt>
                <c:pt idx="7">
                  <c:v>0.16969696969697001</c:v>
                </c:pt>
                <c:pt idx="8">
                  <c:v>0.19393939393939399</c:v>
                </c:pt>
                <c:pt idx="9">
                  <c:v>0.218181818181818</c:v>
                </c:pt>
                <c:pt idx="10">
                  <c:v>0.24242424242424199</c:v>
                </c:pt>
                <c:pt idx="11">
                  <c:v>0.266666666666667</c:v>
                </c:pt>
                <c:pt idx="12">
                  <c:v>0.29090909090909101</c:v>
                </c:pt>
                <c:pt idx="13">
                  <c:v>0.31515151515151502</c:v>
                </c:pt>
                <c:pt idx="14">
                  <c:v>0.33939393939393903</c:v>
                </c:pt>
                <c:pt idx="15">
                  <c:v>0.36363636363636398</c:v>
                </c:pt>
                <c:pt idx="16">
                  <c:v>0.38787878787878799</c:v>
                </c:pt>
                <c:pt idx="17">
                  <c:v>0.412121212121212</c:v>
                </c:pt>
                <c:pt idx="18">
                  <c:v>0.43636363636363601</c:v>
                </c:pt>
                <c:pt idx="19">
                  <c:v>0.46060606060606102</c:v>
                </c:pt>
                <c:pt idx="20">
                  <c:v>0.48484848484848497</c:v>
                </c:pt>
                <c:pt idx="21">
                  <c:v>0.50909090909090904</c:v>
                </c:pt>
                <c:pt idx="22">
                  <c:v>0.53333333333333299</c:v>
                </c:pt>
                <c:pt idx="23">
                  <c:v>0.55757575757575795</c:v>
                </c:pt>
                <c:pt idx="24">
                  <c:v>0.58181818181818201</c:v>
                </c:pt>
                <c:pt idx="25">
                  <c:v>0.60606060606060597</c:v>
                </c:pt>
                <c:pt idx="26">
                  <c:v>0.63030303030303003</c:v>
                </c:pt>
                <c:pt idx="27">
                  <c:v>0.65454545454545499</c:v>
                </c:pt>
                <c:pt idx="28">
                  <c:v>0.67878787878787905</c:v>
                </c:pt>
                <c:pt idx="29">
                  <c:v>0.70303030303030301</c:v>
                </c:pt>
                <c:pt idx="30">
                  <c:v>0.72727272727272696</c:v>
                </c:pt>
                <c:pt idx="31">
                  <c:v>0.75151515151515103</c:v>
                </c:pt>
                <c:pt idx="32">
                  <c:v>0.77575757575757598</c:v>
                </c:pt>
                <c:pt idx="33">
                  <c:v>0.8</c:v>
                </c:pt>
                <c:pt idx="34">
                  <c:v>0.824242424242424</c:v>
                </c:pt>
                <c:pt idx="35">
                  <c:v>0.84848484848484895</c:v>
                </c:pt>
                <c:pt idx="36">
                  <c:v>0.87272727272727302</c:v>
                </c:pt>
                <c:pt idx="37">
                  <c:v>0.89696969696969697</c:v>
                </c:pt>
                <c:pt idx="38">
                  <c:v>0.92121212121212104</c:v>
                </c:pt>
                <c:pt idx="39">
                  <c:v>0.94545454545454499</c:v>
                </c:pt>
                <c:pt idx="40">
                  <c:v>0.96969696969696995</c:v>
                </c:pt>
                <c:pt idx="41">
                  <c:v>0.99393939393939401</c:v>
                </c:pt>
                <c:pt idx="42">
                  <c:v>1.0181818181818201</c:v>
                </c:pt>
                <c:pt idx="43">
                  <c:v>1.04242424242424</c:v>
                </c:pt>
                <c:pt idx="44">
                  <c:v>1.06666666666667</c:v>
                </c:pt>
                <c:pt idx="45">
                  <c:v>1.0909090909090899</c:v>
                </c:pt>
                <c:pt idx="46">
                  <c:v>1.1151515151515199</c:v>
                </c:pt>
                <c:pt idx="47">
                  <c:v>1.1393939393939401</c:v>
                </c:pt>
                <c:pt idx="48">
                  <c:v>1.16363636363636</c:v>
                </c:pt>
                <c:pt idx="49">
                  <c:v>1.18787878787879</c:v>
                </c:pt>
                <c:pt idx="50">
                  <c:v>1.2121212121212099</c:v>
                </c:pt>
                <c:pt idx="51">
                  <c:v>1.2363636363636401</c:v>
                </c:pt>
                <c:pt idx="52">
                  <c:v>1.2606060606060601</c:v>
                </c:pt>
                <c:pt idx="53">
                  <c:v>1.28484848484848</c:v>
                </c:pt>
                <c:pt idx="54">
                  <c:v>1.30909090909091</c:v>
                </c:pt>
                <c:pt idx="55">
                  <c:v>1.3333333333333299</c:v>
                </c:pt>
                <c:pt idx="56">
                  <c:v>1.3575757575757601</c:v>
                </c:pt>
                <c:pt idx="57">
                  <c:v>1.3818181818181801</c:v>
                </c:pt>
                <c:pt idx="58">
                  <c:v>1.40606060606061</c:v>
                </c:pt>
                <c:pt idx="59">
                  <c:v>1.43030303030303</c:v>
                </c:pt>
                <c:pt idx="60">
                  <c:v>1.4545454545454499</c:v>
                </c:pt>
                <c:pt idx="61">
                  <c:v>1.4787878787878801</c:v>
                </c:pt>
                <c:pt idx="62">
                  <c:v>1.5030303030303001</c:v>
                </c:pt>
                <c:pt idx="63">
                  <c:v>1.52727272727273</c:v>
                </c:pt>
                <c:pt idx="64">
                  <c:v>1.55151515151515</c:v>
                </c:pt>
                <c:pt idx="65">
                  <c:v>1.5757575757575799</c:v>
                </c:pt>
                <c:pt idx="66">
                  <c:v>1.6</c:v>
                </c:pt>
                <c:pt idx="67">
                  <c:v>1.62424242424242</c:v>
                </c:pt>
                <c:pt idx="68">
                  <c:v>1.64848484848485</c:v>
                </c:pt>
                <c:pt idx="69">
                  <c:v>1.67272727272727</c:v>
                </c:pt>
                <c:pt idx="70">
                  <c:v>1.6969696969696999</c:v>
                </c:pt>
                <c:pt idx="71">
                  <c:v>1.7212121212121201</c:v>
                </c:pt>
                <c:pt idx="72">
                  <c:v>1.74545454545455</c:v>
                </c:pt>
                <c:pt idx="73">
                  <c:v>1.76969696969697</c:v>
                </c:pt>
                <c:pt idx="74">
                  <c:v>1.7939393939393899</c:v>
                </c:pt>
                <c:pt idx="75">
                  <c:v>1.8181818181818199</c:v>
                </c:pt>
                <c:pt idx="76">
                  <c:v>1.8424242424242401</c:v>
                </c:pt>
                <c:pt idx="77">
                  <c:v>1.86666666666667</c:v>
                </c:pt>
                <c:pt idx="78">
                  <c:v>1.89090909090909</c:v>
                </c:pt>
                <c:pt idx="79">
                  <c:v>1.9151515151515199</c:v>
                </c:pt>
                <c:pt idx="80">
                  <c:v>1.9393939393939399</c:v>
                </c:pt>
                <c:pt idx="81">
                  <c:v>1.9636363636363601</c:v>
                </c:pt>
                <c:pt idx="82">
                  <c:v>1.98787878787879</c:v>
                </c:pt>
                <c:pt idx="83">
                  <c:v>2.01212121212121</c:v>
                </c:pt>
                <c:pt idx="84">
                  <c:v>2.0363636363636402</c:v>
                </c:pt>
                <c:pt idx="85">
                  <c:v>2.0606060606060601</c:v>
                </c:pt>
                <c:pt idx="86">
                  <c:v>2.0848484848484898</c:v>
                </c:pt>
                <c:pt idx="87">
                  <c:v>2.1090909090909098</c:v>
                </c:pt>
                <c:pt idx="88">
                  <c:v>2.1333333333333302</c:v>
                </c:pt>
                <c:pt idx="89">
                  <c:v>2.1575757575757599</c:v>
                </c:pt>
                <c:pt idx="90">
                  <c:v>2.1818181818181799</c:v>
                </c:pt>
                <c:pt idx="91">
                  <c:v>2.2060606060606101</c:v>
                </c:pt>
                <c:pt idx="92">
                  <c:v>2.23030303030303</c:v>
                </c:pt>
                <c:pt idx="93">
                  <c:v>2.25454545454545</c:v>
                </c:pt>
                <c:pt idx="94">
                  <c:v>2.2787878787878801</c:v>
                </c:pt>
                <c:pt idx="95">
                  <c:v>2.3030303030303001</c:v>
                </c:pt>
                <c:pt idx="96">
                  <c:v>2.3272727272727298</c:v>
                </c:pt>
                <c:pt idx="97">
                  <c:v>2.3515151515151498</c:v>
                </c:pt>
                <c:pt idx="98">
                  <c:v>2.37575757575758</c:v>
                </c:pt>
                <c:pt idx="99">
                  <c:v>2.4</c:v>
                </c:pt>
              </c:numCache>
            </c:numRef>
          </c:xVal>
          <c:yVal>
            <c:numRef>
              <c:f>'ребра 1 и 2 и без'!$B$8:$CW$8</c:f>
              <c:numCache>
                <c:formatCode>0.00E+00</c:formatCode>
                <c:ptCount val="100"/>
                <c:pt idx="0">
                  <c:v>2.7938652109835998E-5</c:v>
                </c:pt>
                <c:pt idx="1">
                  <c:v>2.7938652109835998E-5</c:v>
                </c:pt>
                <c:pt idx="2">
                  <c:v>2.7938652109835998E-5</c:v>
                </c:pt>
                <c:pt idx="3">
                  <c:v>2.7938652109835998E-5</c:v>
                </c:pt>
                <c:pt idx="4">
                  <c:v>2.7938652109835998E-5</c:v>
                </c:pt>
                <c:pt idx="5">
                  <c:v>2.7938652109835998E-5</c:v>
                </c:pt>
                <c:pt idx="6">
                  <c:v>1.1647670098428E-5</c:v>
                </c:pt>
                <c:pt idx="7">
                  <c:v>9.9469473029073894E-6</c:v>
                </c:pt>
                <c:pt idx="8">
                  <c:v>9.1508216431006897E-6</c:v>
                </c:pt>
                <c:pt idx="9">
                  <c:v>8.4036139094600302E-6</c:v>
                </c:pt>
                <c:pt idx="10">
                  <c:v>7.7248853805909701E-6</c:v>
                </c:pt>
                <c:pt idx="11">
                  <c:v>7.0689239133897699E-6</c:v>
                </c:pt>
                <c:pt idx="12">
                  <c:v>6.4449533397997096E-6</c:v>
                </c:pt>
                <c:pt idx="13">
                  <c:v>5.8774288243551501E-6</c:v>
                </c:pt>
                <c:pt idx="14">
                  <c:v>5.34250300273743E-6</c:v>
                </c:pt>
                <c:pt idx="15">
                  <c:v>5.2441875404308304E-6</c:v>
                </c:pt>
                <c:pt idx="16">
                  <c:v>5.1466859653408003E-6</c:v>
                </c:pt>
                <c:pt idx="17">
                  <c:v>5.0514798387225299E-6</c:v>
                </c:pt>
                <c:pt idx="18">
                  <c:v>4.9567381053067301E-6</c:v>
                </c:pt>
                <c:pt idx="19">
                  <c:v>4.86358319967089E-6</c:v>
                </c:pt>
                <c:pt idx="20">
                  <c:v>4.7714508065818503E-6</c:v>
                </c:pt>
                <c:pt idx="21">
                  <c:v>4.6899919554271203E-6</c:v>
                </c:pt>
                <c:pt idx="22">
                  <c:v>4.6012611304444303E-6</c:v>
                </c:pt>
                <c:pt idx="23">
                  <c:v>4.5136196100658696E-6</c:v>
                </c:pt>
                <c:pt idx="24">
                  <c:v>4.4274346589641296E-6</c:v>
                </c:pt>
                <c:pt idx="25">
                  <c:v>4.3422279860934601E-6</c:v>
                </c:pt>
                <c:pt idx="26">
                  <c:v>4.2580478399355404E-6</c:v>
                </c:pt>
                <c:pt idx="27">
                  <c:v>4.1740705429450504E-6</c:v>
                </c:pt>
                <c:pt idx="28">
                  <c:v>4.09089758800055E-6</c:v>
                </c:pt>
                <c:pt idx="29">
                  <c:v>4.0089179476937097E-6</c:v>
                </c:pt>
                <c:pt idx="30">
                  <c:v>3.9282634886473702E-6</c:v>
                </c:pt>
                <c:pt idx="31">
                  <c:v>3.8486746421282597E-6</c:v>
                </c:pt>
                <c:pt idx="32">
                  <c:v>3.7702311905299099E-6</c:v>
                </c:pt>
                <c:pt idx="33">
                  <c:v>3.69895220629087E-6</c:v>
                </c:pt>
                <c:pt idx="34">
                  <c:v>3.6234897269289901E-6</c:v>
                </c:pt>
                <c:pt idx="35">
                  <c:v>3.54910679478178E-6</c:v>
                </c:pt>
                <c:pt idx="36">
                  <c:v>3.4763888824451501E-6</c:v>
                </c:pt>
                <c:pt idx="37">
                  <c:v>3.4041303295226701E-6</c:v>
                </c:pt>
                <c:pt idx="38">
                  <c:v>3.3326858187404998E-6</c:v>
                </c:pt>
                <c:pt idx="39">
                  <c:v>3.2614666491315201E-6</c:v>
                </c:pt>
                <c:pt idx="40">
                  <c:v>3.1910639857830002E-6</c:v>
                </c:pt>
                <c:pt idx="41">
                  <c:v>3.12197743524137E-6</c:v>
                </c:pt>
                <c:pt idx="42">
                  <c:v>3.0538372251727601E-6</c:v>
                </c:pt>
                <c:pt idx="43">
                  <c:v>2.9868446239382301E-6</c:v>
                </c:pt>
                <c:pt idx="44">
                  <c:v>2.92531037417699E-6</c:v>
                </c:pt>
                <c:pt idx="45">
                  <c:v>2.8609444163523401E-6</c:v>
                </c:pt>
                <c:pt idx="46">
                  <c:v>2.7977421216925698E-6</c:v>
                </c:pt>
                <c:pt idx="47">
                  <c:v>2.7353081636491101E-6</c:v>
                </c:pt>
                <c:pt idx="48">
                  <c:v>2.6737919524076699E-6</c:v>
                </c:pt>
                <c:pt idx="49">
                  <c:v>2.6123248492074E-6</c:v>
                </c:pt>
                <c:pt idx="50">
                  <c:v>2.5518769602341901E-6</c:v>
                </c:pt>
                <c:pt idx="51">
                  <c:v>2.4924377749577699E-6</c:v>
                </c:pt>
                <c:pt idx="52">
                  <c:v>2.43403737842625E-6</c:v>
                </c:pt>
                <c:pt idx="53">
                  <c:v>2.3793873951556001E-6</c:v>
                </c:pt>
                <c:pt idx="54">
                  <c:v>2.3234037440454502E-6</c:v>
                </c:pt>
                <c:pt idx="55">
                  <c:v>2.2681650966053501E-6</c:v>
                </c:pt>
                <c:pt idx="56">
                  <c:v>2.2138928762791301E-6</c:v>
                </c:pt>
                <c:pt idx="57">
                  <c:v>2.1604102613406999E-6</c:v>
                </c:pt>
                <c:pt idx="58">
                  <c:v>2.1079386592010398E-6</c:v>
                </c:pt>
                <c:pt idx="59">
                  <c:v>2.0560605691035499E-6</c:v>
                </c:pt>
                <c:pt idx="60">
                  <c:v>2.0050804291778999E-6</c:v>
                </c:pt>
                <c:pt idx="61">
                  <c:v>1.9552209211573901E-6</c:v>
                </c:pt>
                <c:pt idx="62">
                  <c:v>1.9060304678989901E-6</c:v>
                </c:pt>
                <c:pt idx="63">
                  <c:v>1.85769360359227E-6</c:v>
                </c:pt>
                <c:pt idx="64">
                  <c:v>1.8101268010158399E-6</c:v>
                </c:pt>
                <c:pt idx="65">
                  <c:v>1.7633220637675899E-6</c:v>
                </c:pt>
                <c:pt idx="66">
                  <c:v>1.7162886741039599E-6</c:v>
                </c:pt>
                <c:pt idx="67">
                  <c:v>1.67079198413165E-6</c:v>
                </c:pt>
                <c:pt idx="68">
                  <c:v>1.6277940836632E-6</c:v>
                </c:pt>
                <c:pt idx="69">
                  <c:v>1.58410173735211E-6</c:v>
                </c:pt>
                <c:pt idx="70">
                  <c:v>1.54126484080118E-6</c:v>
                </c:pt>
                <c:pt idx="71">
                  <c:v>1.4989839820917001E-6</c:v>
                </c:pt>
                <c:pt idx="72">
                  <c:v>1.45750330047588E-6</c:v>
                </c:pt>
                <c:pt idx="73">
                  <c:v>1.41698515056976E-6</c:v>
                </c:pt>
                <c:pt idx="74">
                  <c:v>1.37709951752787E-6</c:v>
                </c:pt>
                <c:pt idx="75">
                  <c:v>1.3380021905819E-6</c:v>
                </c:pt>
                <c:pt idx="76">
                  <c:v>1.29967693595408E-6</c:v>
                </c:pt>
                <c:pt idx="77">
                  <c:v>1.2618946349767001E-6</c:v>
                </c:pt>
                <c:pt idx="78">
                  <c:v>1.2247633056642601E-6</c:v>
                </c:pt>
                <c:pt idx="79">
                  <c:v>1.1884132683768699E-6</c:v>
                </c:pt>
                <c:pt idx="80">
                  <c:v>1.1527755663356699E-6</c:v>
                </c:pt>
                <c:pt idx="81">
                  <c:v>1.11777032499664E-6</c:v>
                </c:pt>
                <c:pt idx="82">
                  <c:v>1.08350512501613E-6</c:v>
                </c:pt>
                <c:pt idx="83">
                  <c:v>1.0498338444077001E-6</c:v>
                </c:pt>
                <c:pt idx="84">
                  <c:v>1.0168526145025999E-6</c:v>
                </c:pt>
                <c:pt idx="85">
                  <c:v>9.845129524853569E-7</c:v>
                </c:pt>
                <c:pt idx="86">
                  <c:v>9.5285558111204301E-7</c:v>
                </c:pt>
                <c:pt idx="87">
                  <c:v>9.2181876601846405E-7</c:v>
                </c:pt>
                <c:pt idx="88">
                  <c:v>8.9149633209005399E-7</c:v>
                </c:pt>
                <c:pt idx="89">
                  <c:v>8.6169950722769797E-7</c:v>
                </c:pt>
                <c:pt idx="90">
                  <c:v>8.3252677105664797E-7</c:v>
                </c:pt>
                <c:pt idx="91">
                  <c:v>8.0382487630438305E-7</c:v>
                </c:pt>
                <c:pt idx="92">
                  <c:v>7.7583398442924197E-7</c:v>
                </c:pt>
                <c:pt idx="93">
                  <c:v>7.4844543824277497E-7</c:v>
                </c:pt>
                <c:pt idx="94">
                  <c:v>7.2162671137425496E-7</c:v>
                </c:pt>
                <c:pt idx="95">
                  <c:v>6.9541050996937399E-7</c:v>
                </c:pt>
                <c:pt idx="96">
                  <c:v>6.6973727705816695E-7</c:v>
                </c:pt>
                <c:pt idx="97">
                  <c:v>6.4434476952717901E-7</c:v>
                </c:pt>
                <c:pt idx="98">
                  <c:v>6.1958648422397495E-7</c:v>
                </c:pt>
                <c:pt idx="99">
                  <c:v>5.9569295775426499E-7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2F45-4D66-985E-C3EB1F86055B}"/>
            </c:ext>
          </c:extLst>
        </c:ser>
        <c:ser>
          <c:idx val="1"/>
          <c:order val="1"/>
          <c:tx>
            <c:v>Внешние ребра</c:v>
          </c:tx>
          <c:spPr>
            <a:ln w="1270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'ребра 1 и 2 и без'!$B$17:$CW$17</c:f>
              <c:numCache>
                <c:formatCode>General</c:formatCode>
                <c:ptCount val="100"/>
                <c:pt idx="0">
                  <c:v>0</c:v>
                </c:pt>
                <c:pt idx="1">
                  <c:v>2.4242424242424201E-2</c:v>
                </c:pt>
                <c:pt idx="2">
                  <c:v>4.8484848484848499E-2</c:v>
                </c:pt>
                <c:pt idx="3">
                  <c:v>7.2727272727272696E-2</c:v>
                </c:pt>
                <c:pt idx="4">
                  <c:v>9.6969696969696997E-2</c:v>
                </c:pt>
                <c:pt idx="5">
                  <c:v>0.12121212121212099</c:v>
                </c:pt>
                <c:pt idx="6">
                  <c:v>0.145454545454545</c:v>
                </c:pt>
                <c:pt idx="7">
                  <c:v>0.16969696969697001</c:v>
                </c:pt>
                <c:pt idx="8">
                  <c:v>0.19393939393939399</c:v>
                </c:pt>
                <c:pt idx="9">
                  <c:v>0.218181818181818</c:v>
                </c:pt>
                <c:pt idx="10">
                  <c:v>0.24242424242424199</c:v>
                </c:pt>
                <c:pt idx="11">
                  <c:v>0.266666666666667</c:v>
                </c:pt>
                <c:pt idx="12">
                  <c:v>0.29090909090909101</c:v>
                </c:pt>
                <c:pt idx="13">
                  <c:v>0.31515151515151502</c:v>
                </c:pt>
                <c:pt idx="14">
                  <c:v>0.33939393939393903</c:v>
                </c:pt>
                <c:pt idx="15">
                  <c:v>0.36363636363636398</c:v>
                </c:pt>
                <c:pt idx="16">
                  <c:v>0.38787878787878799</c:v>
                </c:pt>
                <c:pt idx="17">
                  <c:v>0.412121212121212</c:v>
                </c:pt>
                <c:pt idx="18">
                  <c:v>0.43636363636363601</c:v>
                </c:pt>
                <c:pt idx="19">
                  <c:v>0.46060606060606102</c:v>
                </c:pt>
                <c:pt idx="20">
                  <c:v>0.48484848484848497</c:v>
                </c:pt>
                <c:pt idx="21">
                  <c:v>0.50909090909090904</c:v>
                </c:pt>
                <c:pt idx="22">
                  <c:v>0.53333333333333299</c:v>
                </c:pt>
                <c:pt idx="23">
                  <c:v>0.55757575757575795</c:v>
                </c:pt>
                <c:pt idx="24">
                  <c:v>0.58181818181818201</c:v>
                </c:pt>
                <c:pt idx="25">
                  <c:v>0.60606060606060597</c:v>
                </c:pt>
                <c:pt idx="26">
                  <c:v>0.63030303030303003</c:v>
                </c:pt>
                <c:pt idx="27">
                  <c:v>0.65454545454545499</c:v>
                </c:pt>
                <c:pt idx="28">
                  <c:v>0.67878787878787905</c:v>
                </c:pt>
                <c:pt idx="29">
                  <c:v>0.70303030303030301</c:v>
                </c:pt>
                <c:pt idx="30">
                  <c:v>0.72727272727272696</c:v>
                </c:pt>
                <c:pt idx="31">
                  <c:v>0.75151515151515103</c:v>
                </c:pt>
                <c:pt idx="32">
                  <c:v>0.77575757575757598</c:v>
                </c:pt>
                <c:pt idx="33">
                  <c:v>0.8</c:v>
                </c:pt>
                <c:pt idx="34">
                  <c:v>0.824242424242424</c:v>
                </c:pt>
                <c:pt idx="35">
                  <c:v>0.84848484848484895</c:v>
                </c:pt>
                <c:pt idx="36">
                  <c:v>0.87272727272727302</c:v>
                </c:pt>
                <c:pt idx="37">
                  <c:v>0.89696969696969697</c:v>
                </c:pt>
                <c:pt idx="38">
                  <c:v>0.92121212121212104</c:v>
                </c:pt>
                <c:pt idx="39">
                  <c:v>0.94545454545454499</c:v>
                </c:pt>
                <c:pt idx="40">
                  <c:v>0.96969696969696995</c:v>
                </c:pt>
                <c:pt idx="41">
                  <c:v>0.99393939393939401</c:v>
                </c:pt>
                <c:pt idx="42">
                  <c:v>1.0181818181818201</c:v>
                </c:pt>
                <c:pt idx="43">
                  <c:v>1.04242424242424</c:v>
                </c:pt>
                <c:pt idx="44">
                  <c:v>1.06666666666667</c:v>
                </c:pt>
                <c:pt idx="45">
                  <c:v>1.0909090909090899</c:v>
                </c:pt>
                <c:pt idx="46">
                  <c:v>1.1151515151515199</c:v>
                </c:pt>
                <c:pt idx="47">
                  <c:v>1.1393939393939401</c:v>
                </c:pt>
                <c:pt idx="48">
                  <c:v>1.16363636363636</c:v>
                </c:pt>
                <c:pt idx="49">
                  <c:v>1.18787878787879</c:v>
                </c:pt>
                <c:pt idx="50">
                  <c:v>1.2121212121212099</c:v>
                </c:pt>
                <c:pt idx="51">
                  <c:v>1.2363636363636401</c:v>
                </c:pt>
                <c:pt idx="52">
                  <c:v>1.2606060606060601</c:v>
                </c:pt>
                <c:pt idx="53">
                  <c:v>1.28484848484848</c:v>
                </c:pt>
                <c:pt idx="54">
                  <c:v>1.30909090909091</c:v>
                </c:pt>
                <c:pt idx="55">
                  <c:v>1.3333333333333299</c:v>
                </c:pt>
                <c:pt idx="56">
                  <c:v>1.3575757575757601</c:v>
                </c:pt>
                <c:pt idx="57">
                  <c:v>1.3818181818181801</c:v>
                </c:pt>
                <c:pt idx="58">
                  <c:v>1.40606060606061</c:v>
                </c:pt>
                <c:pt idx="59">
                  <c:v>1.43030303030303</c:v>
                </c:pt>
                <c:pt idx="60">
                  <c:v>1.4545454545454499</c:v>
                </c:pt>
                <c:pt idx="61">
                  <c:v>1.4787878787878801</c:v>
                </c:pt>
                <c:pt idx="62">
                  <c:v>1.5030303030303001</c:v>
                </c:pt>
                <c:pt idx="63">
                  <c:v>1.52727272727273</c:v>
                </c:pt>
                <c:pt idx="64">
                  <c:v>1.55151515151515</c:v>
                </c:pt>
                <c:pt idx="65">
                  <c:v>1.5757575757575799</c:v>
                </c:pt>
                <c:pt idx="66">
                  <c:v>1.6</c:v>
                </c:pt>
                <c:pt idx="67">
                  <c:v>1.62424242424242</c:v>
                </c:pt>
                <c:pt idx="68">
                  <c:v>1.64848484848485</c:v>
                </c:pt>
                <c:pt idx="69">
                  <c:v>1.67272727272727</c:v>
                </c:pt>
                <c:pt idx="70">
                  <c:v>1.6969696969696999</c:v>
                </c:pt>
                <c:pt idx="71">
                  <c:v>1.7212121212121201</c:v>
                </c:pt>
                <c:pt idx="72">
                  <c:v>1.74545454545455</c:v>
                </c:pt>
                <c:pt idx="73">
                  <c:v>1.76969696969697</c:v>
                </c:pt>
                <c:pt idx="74">
                  <c:v>1.7939393939393899</c:v>
                </c:pt>
                <c:pt idx="75">
                  <c:v>1.8181818181818199</c:v>
                </c:pt>
                <c:pt idx="76">
                  <c:v>1.8424242424242401</c:v>
                </c:pt>
                <c:pt idx="77">
                  <c:v>1.86666666666667</c:v>
                </c:pt>
                <c:pt idx="78">
                  <c:v>1.89090909090909</c:v>
                </c:pt>
                <c:pt idx="79">
                  <c:v>1.9151515151515199</c:v>
                </c:pt>
                <c:pt idx="80">
                  <c:v>1.9393939393939399</c:v>
                </c:pt>
                <c:pt idx="81">
                  <c:v>1.9636363636363601</c:v>
                </c:pt>
                <c:pt idx="82">
                  <c:v>1.98787878787879</c:v>
                </c:pt>
                <c:pt idx="83">
                  <c:v>2.01212121212121</c:v>
                </c:pt>
                <c:pt idx="84">
                  <c:v>2.0363636363636402</c:v>
                </c:pt>
                <c:pt idx="85">
                  <c:v>2.0606060606060601</c:v>
                </c:pt>
                <c:pt idx="86">
                  <c:v>2.0848484848484898</c:v>
                </c:pt>
                <c:pt idx="87">
                  <c:v>2.1090909090909098</c:v>
                </c:pt>
                <c:pt idx="88">
                  <c:v>2.1333333333333302</c:v>
                </c:pt>
                <c:pt idx="89">
                  <c:v>2.1575757575757599</c:v>
                </c:pt>
                <c:pt idx="90">
                  <c:v>2.1818181818181799</c:v>
                </c:pt>
                <c:pt idx="91">
                  <c:v>2.2060606060606101</c:v>
                </c:pt>
                <c:pt idx="92">
                  <c:v>2.23030303030303</c:v>
                </c:pt>
                <c:pt idx="93">
                  <c:v>2.25454545454545</c:v>
                </c:pt>
                <c:pt idx="94">
                  <c:v>2.2787878787878801</c:v>
                </c:pt>
                <c:pt idx="95">
                  <c:v>2.3030303030303001</c:v>
                </c:pt>
                <c:pt idx="96">
                  <c:v>2.3272727272727298</c:v>
                </c:pt>
                <c:pt idx="97">
                  <c:v>2.3515151515151498</c:v>
                </c:pt>
                <c:pt idx="98">
                  <c:v>2.37575757575758</c:v>
                </c:pt>
                <c:pt idx="99">
                  <c:v>2.4</c:v>
                </c:pt>
              </c:numCache>
            </c:numRef>
          </c:xVal>
          <c:yVal>
            <c:numRef>
              <c:f>'ребра 1 и 2 и без'!$B$23:$CW$23</c:f>
              <c:numCache>
                <c:formatCode>0.00E+00</c:formatCode>
                <c:ptCount val="100"/>
                <c:pt idx="0">
                  <c:v>2.52824381666935E-5</c:v>
                </c:pt>
                <c:pt idx="1">
                  <c:v>2.52824381666935E-5</c:v>
                </c:pt>
                <c:pt idx="2">
                  <c:v>2.52824381666935E-5</c:v>
                </c:pt>
                <c:pt idx="3">
                  <c:v>2.52824381666935E-5</c:v>
                </c:pt>
                <c:pt idx="4">
                  <c:v>2.52824381666935E-5</c:v>
                </c:pt>
                <c:pt idx="5">
                  <c:v>2.52824381666935E-5</c:v>
                </c:pt>
                <c:pt idx="6">
                  <c:v>1.2449689964355E-5</c:v>
                </c:pt>
                <c:pt idx="7">
                  <c:v>1.06457356753342E-5</c:v>
                </c:pt>
                <c:pt idx="8">
                  <c:v>9.63546847347084E-6</c:v>
                </c:pt>
                <c:pt idx="9">
                  <c:v>8.69541024041211E-6</c:v>
                </c:pt>
                <c:pt idx="10">
                  <c:v>7.82771464468405E-6</c:v>
                </c:pt>
                <c:pt idx="11">
                  <c:v>7.0273574549915798E-6</c:v>
                </c:pt>
                <c:pt idx="12">
                  <c:v>6.2901209733700703E-6</c:v>
                </c:pt>
                <c:pt idx="13">
                  <c:v>5.61145194532934E-6</c:v>
                </c:pt>
                <c:pt idx="14">
                  <c:v>4.9948955902156704E-6</c:v>
                </c:pt>
                <c:pt idx="15">
                  <c:v>4.9021179156152296E-6</c:v>
                </c:pt>
                <c:pt idx="16">
                  <c:v>4.8104311885886402E-6</c:v>
                </c:pt>
                <c:pt idx="17">
                  <c:v>4.7202151896389704E-6</c:v>
                </c:pt>
                <c:pt idx="18">
                  <c:v>4.6312586786284902E-6</c:v>
                </c:pt>
                <c:pt idx="19">
                  <c:v>4.5435500473744798E-6</c:v>
                </c:pt>
                <c:pt idx="20">
                  <c:v>4.457041626642E-6</c:v>
                </c:pt>
                <c:pt idx="21">
                  <c:v>4.3717946131799302E-6</c:v>
                </c:pt>
                <c:pt idx="22">
                  <c:v>4.2877282281818401E-6</c:v>
                </c:pt>
                <c:pt idx="23">
                  <c:v>4.2048951502700499E-6</c:v>
                </c:pt>
                <c:pt idx="24">
                  <c:v>4.1233869187469301E-6</c:v>
                </c:pt>
                <c:pt idx="25">
                  <c:v>4.0429191757536498E-6</c:v>
                </c:pt>
                <c:pt idx="26">
                  <c:v>3.96361886493762E-6</c:v>
                </c:pt>
                <c:pt idx="27">
                  <c:v>3.8851936550022498E-6</c:v>
                </c:pt>
                <c:pt idx="28">
                  <c:v>3.8082082544545301E-6</c:v>
                </c:pt>
                <c:pt idx="29">
                  <c:v>3.7323563017616099E-6</c:v>
                </c:pt>
                <c:pt idx="30">
                  <c:v>3.6578906188304101E-6</c:v>
                </c:pt>
                <c:pt idx="31">
                  <c:v>3.5844106901693299E-6</c:v>
                </c:pt>
                <c:pt idx="32">
                  <c:v>3.5118098468618602E-6</c:v>
                </c:pt>
                <c:pt idx="33">
                  <c:v>3.4402984745891602E-6</c:v>
                </c:pt>
                <c:pt idx="34">
                  <c:v>3.3701127134278901E-6</c:v>
                </c:pt>
                <c:pt idx="35">
                  <c:v>3.30041717214791E-6</c:v>
                </c:pt>
                <c:pt idx="36">
                  <c:v>3.2321214252182601E-6</c:v>
                </c:pt>
                <c:pt idx="37">
                  <c:v>3.1633552490899001E-6</c:v>
                </c:pt>
                <c:pt idx="38">
                  <c:v>3.0972403617648999E-6</c:v>
                </c:pt>
                <c:pt idx="39">
                  <c:v>3.0321108389231502E-6</c:v>
                </c:pt>
                <c:pt idx="40">
                  <c:v>2.96782331540126E-6</c:v>
                </c:pt>
                <c:pt idx="41">
                  <c:v>2.90471290984783E-6</c:v>
                </c:pt>
                <c:pt idx="42">
                  <c:v>2.84275185790902E-6</c:v>
                </c:pt>
                <c:pt idx="43">
                  <c:v>2.78161510787418E-6</c:v>
                </c:pt>
                <c:pt idx="44">
                  <c:v>2.7214918761834998E-6</c:v>
                </c:pt>
                <c:pt idx="45">
                  <c:v>2.6623303211255198E-6</c:v>
                </c:pt>
                <c:pt idx="46">
                  <c:v>2.60411907213621E-6</c:v>
                </c:pt>
                <c:pt idx="47">
                  <c:v>2.5468493002927901E-6</c:v>
                </c:pt>
                <c:pt idx="48">
                  <c:v>2.4905095681195101E-6</c:v>
                </c:pt>
                <c:pt idx="49">
                  <c:v>2.4350595307913398E-6</c:v>
                </c:pt>
                <c:pt idx="50">
                  <c:v>2.3804434843785999E-6</c:v>
                </c:pt>
                <c:pt idx="51">
                  <c:v>2.32688178359746E-6</c:v>
                </c:pt>
                <c:pt idx="52">
                  <c:v>2.27408499338759E-6</c:v>
                </c:pt>
                <c:pt idx="53">
                  <c:v>2.2223364670358601E-6</c:v>
                </c:pt>
                <c:pt idx="54">
                  <c:v>2.1713813305738499E-6</c:v>
                </c:pt>
                <c:pt idx="55">
                  <c:v>2.1213269442032699E-6</c:v>
                </c:pt>
                <c:pt idx="56">
                  <c:v>2.07193408667104E-6</c:v>
                </c:pt>
                <c:pt idx="57">
                  <c:v>2.0216707310434001E-6</c:v>
                </c:pt>
                <c:pt idx="58">
                  <c:v>1.9740765101136498E-6</c:v>
                </c:pt>
                <c:pt idx="59">
                  <c:v>1.9277127297404602E-6</c:v>
                </c:pt>
                <c:pt idx="60">
                  <c:v>1.88185514003802E-6</c:v>
                </c:pt>
                <c:pt idx="61">
                  <c:v>1.8369205066025E-6</c:v>
                </c:pt>
                <c:pt idx="62">
                  <c:v>1.79265363324297E-6</c:v>
                </c:pt>
                <c:pt idx="63">
                  <c:v>1.7491665664828401E-6</c:v>
                </c:pt>
                <c:pt idx="64">
                  <c:v>1.70645743447013E-6</c:v>
                </c:pt>
                <c:pt idx="65">
                  <c:v>1.66447762289063E-6</c:v>
                </c:pt>
                <c:pt idx="66">
                  <c:v>1.62328980509723E-6</c:v>
                </c:pt>
                <c:pt idx="67">
                  <c:v>1.5828884965552601E-6</c:v>
                </c:pt>
                <c:pt idx="68">
                  <c:v>1.54318524266532E-6</c:v>
                </c:pt>
                <c:pt idx="69">
                  <c:v>1.5042110727810699E-6</c:v>
                </c:pt>
                <c:pt idx="70">
                  <c:v>1.4659738533409199E-6</c:v>
                </c:pt>
                <c:pt idx="71">
                  <c:v>1.4281724328276301E-6</c:v>
                </c:pt>
                <c:pt idx="72">
                  <c:v>1.39137516585224E-6</c:v>
                </c:pt>
                <c:pt idx="73">
                  <c:v>1.35396841003823E-6</c:v>
                </c:pt>
                <c:pt idx="74">
                  <c:v>1.31839314569437E-6</c:v>
                </c:pt>
                <c:pt idx="75">
                  <c:v>1.2836076942676099E-6</c:v>
                </c:pt>
                <c:pt idx="76">
                  <c:v>1.2494889193014499E-6</c:v>
                </c:pt>
                <c:pt idx="77">
                  <c:v>1.2159617338684901E-6</c:v>
                </c:pt>
                <c:pt idx="78">
                  <c:v>1.18306156121858E-6</c:v>
                </c:pt>
                <c:pt idx="79">
                  <c:v>1.1508965349590501E-6</c:v>
                </c:pt>
                <c:pt idx="80">
                  <c:v>1.1193640607390399E-6</c:v>
                </c:pt>
                <c:pt idx="81">
                  <c:v>1.08847926251904E-6</c:v>
                </c:pt>
                <c:pt idx="82">
                  <c:v>1.0572556459185401E-6</c:v>
                </c:pt>
                <c:pt idx="83">
                  <c:v>1.0277574133675599E-6</c:v>
                </c:pt>
                <c:pt idx="84">
                  <c:v>9.9934572143426601E-7</c:v>
                </c:pt>
                <c:pt idx="85">
                  <c:v>9.7087989939400894E-7</c:v>
                </c:pt>
                <c:pt idx="86">
                  <c:v>9.4296473887108699E-7</c:v>
                </c:pt>
                <c:pt idx="87">
                  <c:v>9.1297585822695303E-7</c:v>
                </c:pt>
                <c:pt idx="88">
                  <c:v>8.8823876220352796E-7</c:v>
                </c:pt>
                <c:pt idx="89">
                  <c:v>8.6198906774248103E-7</c:v>
                </c:pt>
                <c:pt idx="90">
                  <c:v>8.3635636185910501E-7</c:v>
                </c:pt>
                <c:pt idx="91">
                  <c:v>8.1129729913819397E-7</c:v>
                </c:pt>
                <c:pt idx="92">
                  <c:v>7.8669680437248599E-7</c:v>
                </c:pt>
                <c:pt idx="93">
                  <c:v>7.6249619187668901E-7</c:v>
                </c:pt>
                <c:pt idx="94">
                  <c:v>7.3900628403287204E-7</c:v>
                </c:pt>
                <c:pt idx="95">
                  <c:v>7.1601304314299599E-7</c:v>
                </c:pt>
                <c:pt idx="96">
                  <c:v>6.9356589655648304E-7</c:v>
                </c:pt>
                <c:pt idx="97">
                  <c:v>6.7164156912631397E-7</c:v>
                </c:pt>
                <c:pt idx="98">
                  <c:v>6.5015219425749097E-7</c:v>
                </c:pt>
                <c:pt idx="99">
                  <c:v>6.2871830942056302E-7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2F45-4D66-985E-C3EB1F86055B}"/>
            </c:ext>
          </c:extLst>
        </c:ser>
        <c:ser>
          <c:idx val="2"/>
          <c:order val="2"/>
          <c:tx>
            <c:v>Без ребер</c:v>
          </c:tx>
          <c:spPr>
            <a:ln w="1270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'ребра 1 и 2 и без'!$B$32:$CW$32</c:f>
              <c:numCache>
                <c:formatCode>General</c:formatCode>
                <c:ptCount val="100"/>
                <c:pt idx="0">
                  <c:v>0</c:v>
                </c:pt>
                <c:pt idx="1">
                  <c:v>2.4242424242424201E-2</c:v>
                </c:pt>
                <c:pt idx="2">
                  <c:v>4.8484848484848499E-2</c:v>
                </c:pt>
                <c:pt idx="3">
                  <c:v>7.2727272727272696E-2</c:v>
                </c:pt>
                <c:pt idx="4">
                  <c:v>9.6969696969696997E-2</c:v>
                </c:pt>
                <c:pt idx="5">
                  <c:v>0.12121212121212099</c:v>
                </c:pt>
                <c:pt idx="6">
                  <c:v>0.145454545454545</c:v>
                </c:pt>
                <c:pt idx="7">
                  <c:v>0.16969696969697001</c:v>
                </c:pt>
                <c:pt idx="8">
                  <c:v>0.19393939393939399</c:v>
                </c:pt>
                <c:pt idx="9">
                  <c:v>0.218181818181818</c:v>
                </c:pt>
                <c:pt idx="10">
                  <c:v>0.24242424242424199</c:v>
                </c:pt>
                <c:pt idx="11">
                  <c:v>0.266666666666667</c:v>
                </c:pt>
                <c:pt idx="12">
                  <c:v>0.29090909090909101</c:v>
                </c:pt>
                <c:pt idx="13">
                  <c:v>0.31515151515151502</c:v>
                </c:pt>
                <c:pt idx="14">
                  <c:v>0.33939393939393903</c:v>
                </c:pt>
                <c:pt idx="15">
                  <c:v>0.36363636363636398</c:v>
                </c:pt>
                <c:pt idx="16">
                  <c:v>0.38787878787878799</c:v>
                </c:pt>
                <c:pt idx="17">
                  <c:v>0.412121212121212</c:v>
                </c:pt>
                <c:pt idx="18">
                  <c:v>0.43636363636363601</c:v>
                </c:pt>
                <c:pt idx="19">
                  <c:v>0.46060606060606102</c:v>
                </c:pt>
                <c:pt idx="20">
                  <c:v>0.48484848484848497</c:v>
                </c:pt>
                <c:pt idx="21">
                  <c:v>0.50909090909090904</c:v>
                </c:pt>
                <c:pt idx="22">
                  <c:v>0.53333333333333299</c:v>
                </c:pt>
                <c:pt idx="23">
                  <c:v>0.55757575757575795</c:v>
                </c:pt>
                <c:pt idx="24">
                  <c:v>0.58181818181818201</c:v>
                </c:pt>
                <c:pt idx="25">
                  <c:v>0.60606060606060597</c:v>
                </c:pt>
                <c:pt idx="26">
                  <c:v>0.63030303030303003</c:v>
                </c:pt>
                <c:pt idx="27">
                  <c:v>0.65454545454545499</c:v>
                </c:pt>
                <c:pt idx="28">
                  <c:v>0.67878787878787905</c:v>
                </c:pt>
                <c:pt idx="29">
                  <c:v>0.70303030303030301</c:v>
                </c:pt>
                <c:pt idx="30">
                  <c:v>0.72727272727272696</c:v>
                </c:pt>
                <c:pt idx="31">
                  <c:v>0.75151515151515103</c:v>
                </c:pt>
                <c:pt idx="32">
                  <c:v>0.77575757575757598</c:v>
                </c:pt>
                <c:pt idx="33">
                  <c:v>0.8</c:v>
                </c:pt>
                <c:pt idx="34">
                  <c:v>0.824242424242424</c:v>
                </c:pt>
                <c:pt idx="35">
                  <c:v>0.84848484848484895</c:v>
                </c:pt>
                <c:pt idx="36">
                  <c:v>0.87272727272727302</c:v>
                </c:pt>
                <c:pt idx="37">
                  <c:v>0.89696969696969697</c:v>
                </c:pt>
                <c:pt idx="38">
                  <c:v>0.92121212121212104</c:v>
                </c:pt>
                <c:pt idx="39">
                  <c:v>0.94545454545454499</c:v>
                </c:pt>
                <c:pt idx="40">
                  <c:v>0.96969696969696995</c:v>
                </c:pt>
                <c:pt idx="41">
                  <c:v>0.99393939393939401</c:v>
                </c:pt>
                <c:pt idx="42">
                  <c:v>1.0181818181818201</c:v>
                </c:pt>
                <c:pt idx="43">
                  <c:v>1.04242424242424</c:v>
                </c:pt>
                <c:pt idx="44">
                  <c:v>1.06666666666667</c:v>
                </c:pt>
                <c:pt idx="45">
                  <c:v>1.0909090909090899</c:v>
                </c:pt>
                <c:pt idx="46">
                  <c:v>1.1151515151515199</c:v>
                </c:pt>
                <c:pt idx="47">
                  <c:v>1.1393939393939401</c:v>
                </c:pt>
                <c:pt idx="48">
                  <c:v>1.16363636363636</c:v>
                </c:pt>
                <c:pt idx="49">
                  <c:v>1.18787878787879</c:v>
                </c:pt>
                <c:pt idx="50">
                  <c:v>1.2121212121212099</c:v>
                </c:pt>
                <c:pt idx="51">
                  <c:v>1.2363636363636401</c:v>
                </c:pt>
                <c:pt idx="52">
                  <c:v>1.2606060606060601</c:v>
                </c:pt>
                <c:pt idx="53">
                  <c:v>1.28484848484848</c:v>
                </c:pt>
                <c:pt idx="54">
                  <c:v>1.30909090909091</c:v>
                </c:pt>
                <c:pt idx="55">
                  <c:v>1.3333333333333299</c:v>
                </c:pt>
                <c:pt idx="56">
                  <c:v>1.3575757575757601</c:v>
                </c:pt>
                <c:pt idx="57">
                  <c:v>1.3818181818181801</c:v>
                </c:pt>
                <c:pt idx="58">
                  <c:v>1.40606060606061</c:v>
                </c:pt>
                <c:pt idx="59">
                  <c:v>1.43030303030303</c:v>
                </c:pt>
                <c:pt idx="60">
                  <c:v>1.4545454545454499</c:v>
                </c:pt>
                <c:pt idx="61">
                  <c:v>1.4787878787878801</c:v>
                </c:pt>
                <c:pt idx="62">
                  <c:v>1.5030303030303001</c:v>
                </c:pt>
                <c:pt idx="63">
                  <c:v>1.52727272727273</c:v>
                </c:pt>
                <c:pt idx="64">
                  <c:v>1.55151515151515</c:v>
                </c:pt>
                <c:pt idx="65">
                  <c:v>1.5757575757575799</c:v>
                </c:pt>
                <c:pt idx="66">
                  <c:v>1.6</c:v>
                </c:pt>
                <c:pt idx="67">
                  <c:v>1.62424242424242</c:v>
                </c:pt>
                <c:pt idx="68">
                  <c:v>1.64848484848485</c:v>
                </c:pt>
                <c:pt idx="69">
                  <c:v>1.67272727272727</c:v>
                </c:pt>
                <c:pt idx="70">
                  <c:v>1.6969696969696999</c:v>
                </c:pt>
                <c:pt idx="71">
                  <c:v>1.7212121212121201</c:v>
                </c:pt>
                <c:pt idx="72">
                  <c:v>1.74545454545455</c:v>
                </c:pt>
                <c:pt idx="73">
                  <c:v>1.76969696969697</c:v>
                </c:pt>
                <c:pt idx="74">
                  <c:v>1.7939393939393899</c:v>
                </c:pt>
                <c:pt idx="75">
                  <c:v>1.8181818181818199</c:v>
                </c:pt>
                <c:pt idx="76">
                  <c:v>1.8424242424242401</c:v>
                </c:pt>
                <c:pt idx="77">
                  <c:v>1.86666666666667</c:v>
                </c:pt>
                <c:pt idx="78">
                  <c:v>1.89090909090909</c:v>
                </c:pt>
                <c:pt idx="79">
                  <c:v>1.9151515151515199</c:v>
                </c:pt>
                <c:pt idx="80">
                  <c:v>1.9393939393939399</c:v>
                </c:pt>
                <c:pt idx="81">
                  <c:v>1.9636363636363601</c:v>
                </c:pt>
                <c:pt idx="82">
                  <c:v>1.98787878787879</c:v>
                </c:pt>
                <c:pt idx="83">
                  <c:v>2.01212121212121</c:v>
                </c:pt>
                <c:pt idx="84">
                  <c:v>2.0363636363636402</c:v>
                </c:pt>
                <c:pt idx="85">
                  <c:v>2.0606060606060601</c:v>
                </c:pt>
                <c:pt idx="86">
                  <c:v>2.0848484848484898</c:v>
                </c:pt>
                <c:pt idx="87">
                  <c:v>2.1090909090909098</c:v>
                </c:pt>
                <c:pt idx="88">
                  <c:v>2.1333333333333302</c:v>
                </c:pt>
                <c:pt idx="89">
                  <c:v>2.1575757575757599</c:v>
                </c:pt>
                <c:pt idx="90">
                  <c:v>2.1818181818181799</c:v>
                </c:pt>
                <c:pt idx="91">
                  <c:v>2.2060606060606101</c:v>
                </c:pt>
                <c:pt idx="92">
                  <c:v>2.23030303030303</c:v>
                </c:pt>
                <c:pt idx="93">
                  <c:v>2.25454545454545</c:v>
                </c:pt>
                <c:pt idx="94">
                  <c:v>2.2787878787878801</c:v>
                </c:pt>
                <c:pt idx="95">
                  <c:v>2.3030303030303001</c:v>
                </c:pt>
                <c:pt idx="96">
                  <c:v>2.3272727272727298</c:v>
                </c:pt>
                <c:pt idx="97">
                  <c:v>2.3515151515151498</c:v>
                </c:pt>
                <c:pt idx="98">
                  <c:v>2.37575757575758</c:v>
                </c:pt>
                <c:pt idx="99">
                  <c:v>2.4</c:v>
                </c:pt>
              </c:numCache>
            </c:numRef>
          </c:xVal>
          <c:yVal>
            <c:numRef>
              <c:f>'ребра 1 и 2 и без'!$B$38:$CW$38</c:f>
              <c:numCache>
                <c:formatCode>0.00E+00</c:formatCode>
                <c:ptCount val="100"/>
                <c:pt idx="0">
                  <c:v>2.4554941130444598E-5</c:v>
                </c:pt>
                <c:pt idx="1">
                  <c:v>2.4554941130444598E-5</c:v>
                </c:pt>
                <c:pt idx="2">
                  <c:v>2.4554941130444598E-5</c:v>
                </c:pt>
                <c:pt idx="3">
                  <c:v>2.4554941130444598E-5</c:v>
                </c:pt>
                <c:pt idx="4">
                  <c:v>2.4554941130444598E-5</c:v>
                </c:pt>
                <c:pt idx="5">
                  <c:v>2.4554941130444598E-5</c:v>
                </c:pt>
                <c:pt idx="6">
                  <c:v>1.0865414953027101E-5</c:v>
                </c:pt>
                <c:pt idx="7">
                  <c:v>9.2931709283703895E-6</c:v>
                </c:pt>
                <c:pt idx="8">
                  <c:v>8.5182846583619798E-6</c:v>
                </c:pt>
                <c:pt idx="9">
                  <c:v>7.7929957871051505E-6</c:v>
                </c:pt>
                <c:pt idx="10">
                  <c:v>7.1144464439132896E-6</c:v>
                </c:pt>
                <c:pt idx="11">
                  <c:v>6.48079754803793E-6</c:v>
                </c:pt>
                <c:pt idx="12">
                  <c:v>5.8902573208635699E-6</c:v>
                </c:pt>
                <c:pt idx="13">
                  <c:v>5.3408717157834402E-6</c:v>
                </c:pt>
                <c:pt idx="14">
                  <c:v>4.8369578459833797E-6</c:v>
                </c:pt>
                <c:pt idx="15">
                  <c:v>4.7460023626431003E-6</c:v>
                </c:pt>
                <c:pt idx="16">
                  <c:v>4.6561876593891801E-6</c:v>
                </c:pt>
                <c:pt idx="17">
                  <c:v>4.5677100789981799E-6</c:v>
                </c:pt>
                <c:pt idx="18">
                  <c:v>4.4804878468379103E-6</c:v>
                </c:pt>
                <c:pt idx="19">
                  <c:v>4.3945096056773003E-6</c:v>
                </c:pt>
                <c:pt idx="20">
                  <c:v>4.3096867643672204E-6</c:v>
                </c:pt>
                <c:pt idx="21">
                  <c:v>4.2265309182228999E-6</c:v>
                </c:pt>
                <c:pt idx="22">
                  <c:v>4.1442075476226103E-6</c:v>
                </c:pt>
                <c:pt idx="23">
                  <c:v>4.06308051040411E-6</c:v>
                </c:pt>
                <c:pt idx="24">
                  <c:v>3.9831385156574696E-6</c:v>
                </c:pt>
                <c:pt idx="25">
                  <c:v>3.9043698583502201E-6</c:v>
                </c:pt>
                <c:pt idx="26">
                  <c:v>3.8267630635886996E-6</c:v>
                </c:pt>
                <c:pt idx="27">
                  <c:v>3.75030661576071E-6</c:v>
                </c:pt>
                <c:pt idx="28">
                  <c:v>3.67498910813052E-6</c:v>
                </c:pt>
                <c:pt idx="29">
                  <c:v>3.60079916573828E-6</c:v>
                </c:pt>
                <c:pt idx="30">
                  <c:v>3.52760901760449E-6</c:v>
                </c:pt>
                <c:pt idx="31">
                  <c:v>3.4553672335094802E-6</c:v>
                </c:pt>
                <c:pt idx="32">
                  <c:v>3.3845181925018101E-6</c:v>
                </c:pt>
                <c:pt idx="33">
                  <c:v>3.3147078212001502E-6</c:v>
                </c:pt>
                <c:pt idx="34">
                  <c:v>3.2459921994092E-6</c:v>
                </c:pt>
                <c:pt idx="35">
                  <c:v>3.1783370904037901E-6</c:v>
                </c:pt>
                <c:pt idx="36">
                  <c:v>3.1117319700050698E-6</c:v>
                </c:pt>
                <c:pt idx="37">
                  <c:v>3.0461655303975399E-6</c:v>
                </c:pt>
                <c:pt idx="38">
                  <c:v>2.9815177487903501E-6</c:v>
                </c:pt>
                <c:pt idx="39">
                  <c:v>2.9179968204989301E-6</c:v>
                </c:pt>
                <c:pt idx="40">
                  <c:v>2.8556633556956599E-6</c:v>
                </c:pt>
                <c:pt idx="41">
                  <c:v>2.79414180593032E-6</c:v>
                </c:pt>
                <c:pt idx="42">
                  <c:v>2.73365884870261E-6</c:v>
                </c:pt>
                <c:pt idx="43">
                  <c:v>2.67409602691076E-6</c:v>
                </c:pt>
                <c:pt idx="44">
                  <c:v>2.6154813594676101E-6</c:v>
                </c:pt>
                <c:pt idx="45">
                  <c:v>2.55783677864245E-6</c:v>
                </c:pt>
                <c:pt idx="46">
                  <c:v>2.50109958678605E-6</c:v>
                </c:pt>
                <c:pt idx="47">
                  <c:v>2.44533075384542E-6</c:v>
                </c:pt>
                <c:pt idx="48">
                  <c:v>2.3905252491272699E-6</c:v>
                </c:pt>
                <c:pt idx="49">
                  <c:v>2.3365907708439701E-6</c:v>
                </c:pt>
                <c:pt idx="50">
                  <c:v>2.28355869463723E-6</c:v>
                </c:pt>
                <c:pt idx="51">
                  <c:v>2.2314260107143698E-6</c:v>
                </c:pt>
                <c:pt idx="52">
                  <c:v>2.18016804284009E-6</c:v>
                </c:pt>
                <c:pt idx="53">
                  <c:v>2.1297171189649498E-6</c:v>
                </c:pt>
                <c:pt idx="54">
                  <c:v>2.0802584553017E-6</c:v>
                </c:pt>
                <c:pt idx="55">
                  <c:v>2.0314828037329202E-6</c:v>
                </c:pt>
                <c:pt idx="56">
                  <c:v>1.9836545466510899E-6</c:v>
                </c:pt>
                <c:pt idx="57">
                  <c:v>1.93665900703709E-6</c:v>
                </c:pt>
                <c:pt idx="58">
                  <c:v>1.8904864762141901E-6</c:v>
                </c:pt>
                <c:pt idx="59">
                  <c:v>1.84508747667441E-6</c:v>
                </c:pt>
                <c:pt idx="60">
                  <c:v>1.80053208025223E-6</c:v>
                </c:pt>
                <c:pt idx="61">
                  <c:v>1.7567709371871301E-6</c:v>
                </c:pt>
                <c:pt idx="62">
                  <c:v>1.7138594717879899E-6</c:v>
                </c:pt>
                <c:pt idx="63">
                  <c:v>1.6716052860749799E-6</c:v>
                </c:pt>
                <c:pt idx="64">
                  <c:v>1.6301702651027001E-6</c:v>
                </c:pt>
                <c:pt idx="65">
                  <c:v>1.5894846287979799E-6</c:v>
                </c:pt>
                <c:pt idx="66">
                  <c:v>1.54956030286816E-6</c:v>
                </c:pt>
                <c:pt idx="67">
                  <c:v>1.5103666887543401E-6</c:v>
                </c:pt>
                <c:pt idx="68">
                  <c:v>1.4719405712192199E-6</c:v>
                </c:pt>
                <c:pt idx="69">
                  <c:v>1.4341641701809999E-6</c:v>
                </c:pt>
                <c:pt idx="70">
                  <c:v>1.39713038271974E-6</c:v>
                </c:pt>
                <c:pt idx="71">
                  <c:v>1.36075565536195E-6</c:v>
                </c:pt>
                <c:pt idx="72">
                  <c:v>1.3251174434170501E-6</c:v>
                </c:pt>
                <c:pt idx="73">
                  <c:v>1.2901701075076201E-6</c:v>
                </c:pt>
                <c:pt idx="74">
                  <c:v>1.25589153942962E-6</c:v>
                </c:pt>
                <c:pt idx="75">
                  <c:v>1.22227016196256E-6</c:v>
                </c:pt>
                <c:pt idx="76">
                  <c:v>1.1892854898464599E-6</c:v>
                </c:pt>
                <c:pt idx="77">
                  <c:v>1.15698110324497E-6</c:v>
                </c:pt>
                <c:pt idx="78">
                  <c:v>1.1253346861039399E-6</c:v>
                </c:pt>
                <c:pt idx="79">
                  <c:v>1.09433458419117E-6</c:v>
                </c:pt>
                <c:pt idx="80">
                  <c:v>1.06398268018495E-6</c:v>
                </c:pt>
                <c:pt idx="81">
                  <c:v>1.03418275246604E-6</c:v>
                </c:pt>
                <c:pt idx="82">
                  <c:v>1.0049948649418601E-6</c:v>
                </c:pt>
                <c:pt idx="83">
                  <c:v>9.7640584779059092E-7</c:v>
                </c:pt>
                <c:pt idx="84">
                  <c:v>9.4840740207672896E-7</c:v>
                </c:pt>
                <c:pt idx="85">
                  <c:v>9.2087861899866602E-7</c:v>
                </c:pt>
                <c:pt idx="86">
                  <c:v>8.9403870163707701E-7</c:v>
                </c:pt>
                <c:pt idx="87">
                  <c:v>8.6776502718377498E-7</c:v>
                </c:pt>
                <c:pt idx="88">
                  <c:v>8.4204963239470495E-7</c:v>
                </c:pt>
                <c:pt idx="89">
                  <c:v>8.1688455730114304E-7</c:v>
                </c:pt>
                <c:pt idx="90">
                  <c:v>7.9225089353530299E-7</c:v>
                </c:pt>
                <c:pt idx="91">
                  <c:v>7.6819224034414803E-7</c:v>
                </c:pt>
                <c:pt idx="92">
                  <c:v>7.4462995325817697E-7</c:v>
                </c:pt>
                <c:pt idx="93">
                  <c:v>7.2141438253829596E-7</c:v>
                </c:pt>
                <c:pt idx="94">
                  <c:v>6.9859094950261004E-7</c:v>
                </c:pt>
                <c:pt idx="95">
                  <c:v>6.7651023119706196E-7</c:v>
                </c:pt>
                <c:pt idx="96">
                  <c:v>6.5494572922773205E-7</c:v>
                </c:pt>
                <c:pt idx="97">
                  <c:v>6.3386375555272405E-7</c:v>
                </c:pt>
                <c:pt idx="98">
                  <c:v>6.13247389602507E-7</c:v>
                </c:pt>
                <c:pt idx="99">
                  <c:v>5.9318765385177198E-7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2F45-4D66-985E-C3EB1F8605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22102000"/>
        <c:axId val="1522096560"/>
      </c:scatterChart>
      <c:valAx>
        <c:axId val="1522102000"/>
        <c:scaling>
          <c:orientation val="minMax"/>
          <c:max val="2.4"/>
          <c:min val="0"/>
        </c:scaling>
        <c:delete val="0"/>
        <c:axPos val="b"/>
        <c:majorGridlines>
          <c:spPr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0" i="1" kern="1200" baseline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1200" b="0" i="0" kern="1200" baseline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z="1200" b="0" i="0" kern="1200" baseline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</a:t>
                </a:r>
                <a:endParaRPr lang="ru-RU" sz="1200">
                  <a:effectLst/>
                </a:endParaRPr>
              </a:p>
            </c:rich>
          </c:tx>
          <c:layout>
            <c:manualLayout>
              <c:xMode val="edge"/>
              <c:yMode val="edge"/>
              <c:x val="0.94127440065315815"/>
              <c:y val="0.8551856843366277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522096560"/>
        <c:crossesAt val="-12"/>
        <c:crossBetween val="midCat"/>
        <c:majorUnit val="0.4"/>
      </c:valAx>
      <c:valAx>
        <c:axId val="1522096560"/>
        <c:scaling>
          <c:orientation val="minMax"/>
          <c:max val="3.0000000000000011E-5"/>
          <c:min val="0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0" i="1" kern="1200" baseline="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Jz</a:t>
                </a:r>
                <a:r>
                  <a:rPr lang="ru-RU" sz="1200" b="0" i="1" kern="1200" baseline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ru-RU" sz="1200" b="0" i="0" kern="1200" baseline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  <a:r>
                  <a:rPr lang="en-US" sz="1200" b="0" i="0" kern="1200" baseline="30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ru-RU" sz="1200" b="0" i="0" kern="1200" baseline="30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1200" b="0" i="0" kern="1200" baseline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c</a:t>
                </a:r>
                <a:r>
                  <a:rPr lang="ru-RU" sz="1200" b="0" i="0" kern="1200" baseline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</a:t>
                </a:r>
                <a:r>
                  <a:rPr lang="en-US" sz="1200" b="0" i="0" kern="1200" baseline="30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ru-RU" sz="12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7.5672928911279053E-2"/>
              <c:y val="6.0982720638854467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#,##0" sourceLinked="0"/>
        <c:majorTickMark val="out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522102000"/>
        <c:crosses val="autoZero"/>
        <c:crossBetween val="midCat"/>
        <c:majorUnit val="5.0000000000000021E-6"/>
        <c:dispUnits>
          <c:custUnit val="1.0000000000000004E-6"/>
        </c:dispUnits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bg1"/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791011142815266E-2"/>
          <c:y val="0.1225044695500019"/>
          <c:w val="0.8361910132692526"/>
          <c:h val="0.75823601759924941"/>
        </c:manualLayout>
      </c:layout>
      <c:scatterChart>
        <c:scatterStyle val="lineMarker"/>
        <c:varyColors val="0"/>
        <c:ser>
          <c:idx val="0"/>
          <c:order val="0"/>
          <c:tx>
            <c:v>внутренние ребра</c:v>
          </c:tx>
          <c:spPr>
            <a:ln w="1270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'ребра 1 и 2 и без'!$B$2:$CW$2</c:f>
              <c:numCache>
                <c:formatCode>General</c:formatCode>
                <c:ptCount val="100"/>
                <c:pt idx="0">
                  <c:v>0</c:v>
                </c:pt>
                <c:pt idx="1">
                  <c:v>2.4242424242424201E-2</c:v>
                </c:pt>
                <c:pt idx="2">
                  <c:v>4.8484848484848499E-2</c:v>
                </c:pt>
                <c:pt idx="3">
                  <c:v>7.2727272727272696E-2</c:v>
                </c:pt>
                <c:pt idx="4">
                  <c:v>9.6969696969696997E-2</c:v>
                </c:pt>
                <c:pt idx="5">
                  <c:v>0.12121212121212099</c:v>
                </c:pt>
                <c:pt idx="6">
                  <c:v>0.145454545454545</c:v>
                </c:pt>
                <c:pt idx="7">
                  <c:v>0.16969696969697001</c:v>
                </c:pt>
                <c:pt idx="8">
                  <c:v>0.19393939393939399</c:v>
                </c:pt>
                <c:pt idx="9">
                  <c:v>0.218181818181818</c:v>
                </c:pt>
                <c:pt idx="10">
                  <c:v>0.24242424242424199</c:v>
                </c:pt>
                <c:pt idx="11">
                  <c:v>0.266666666666667</c:v>
                </c:pt>
                <c:pt idx="12">
                  <c:v>0.29090909090909101</c:v>
                </c:pt>
                <c:pt idx="13">
                  <c:v>0.31515151515151502</c:v>
                </c:pt>
                <c:pt idx="14">
                  <c:v>0.33939393939393903</c:v>
                </c:pt>
                <c:pt idx="15">
                  <c:v>0.36363636363636398</c:v>
                </c:pt>
                <c:pt idx="16">
                  <c:v>0.38787878787878799</c:v>
                </c:pt>
                <c:pt idx="17">
                  <c:v>0.412121212121212</c:v>
                </c:pt>
                <c:pt idx="18">
                  <c:v>0.43636363636363601</c:v>
                </c:pt>
                <c:pt idx="19">
                  <c:v>0.46060606060606102</c:v>
                </c:pt>
                <c:pt idx="20">
                  <c:v>0.48484848484848497</c:v>
                </c:pt>
                <c:pt idx="21">
                  <c:v>0.50909090909090904</c:v>
                </c:pt>
                <c:pt idx="22">
                  <c:v>0.53333333333333299</c:v>
                </c:pt>
                <c:pt idx="23">
                  <c:v>0.55757575757575795</c:v>
                </c:pt>
                <c:pt idx="24">
                  <c:v>0.58181818181818201</c:v>
                </c:pt>
                <c:pt idx="25">
                  <c:v>0.60606060606060597</c:v>
                </c:pt>
                <c:pt idx="26">
                  <c:v>0.63030303030303003</c:v>
                </c:pt>
                <c:pt idx="27">
                  <c:v>0.65454545454545499</c:v>
                </c:pt>
                <c:pt idx="28">
                  <c:v>0.67878787878787905</c:v>
                </c:pt>
                <c:pt idx="29">
                  <c:v>0.70303030303030301</c:v>
                </c:pt>
                <c:pt idx="30">
                  <c:v>0.72727272727272696</c:v>
                </c:pt>
                <c:pt idx="31">
                  <c:v>0.75151515151515103</c:v>
                </c:pt>
                <c:pt idx="32">
                  <c:v>0.77575757575757598</c:v>
                </c:pt>
                <c:pt idx="33">
                  <c:v>0.8</c:v>
                </c:pt>
                <c:pt idx="34">
                  <c:v>0.824242424242424</c:v>
                </c:pt>
                <c:pt idx="35">
                  <c:v>0.84848484848484895</c:v>
                </c:pt>
                <c:pt idx="36">
                  <c:v>0.87272727272727302</c:v>
                </c:pt>
                <c:pt idx="37">
                  <c:v>0.89696969696969697</c:v>
                </c:pt>
                <c:pt idx="38">
                  <c:v>0.92121212121212104</c:v>
                </c:pt>
                <c:pt idx="39">
                  <c:v>0.94545454545454499</c:v>
                </c:pt>
                <c:pt idx="40">
                  <c:v>0.96969696969696995</c:v>
                </c:pt>
                <c:pt idx="41">
                  <c:v>0.99393939393939401</c:v>
                </c:pt>
                <c:pt idx="42">
                  <c:v>1.0181818181818201</c:v>
                </c:pt>
                <c:pt idx="43">
                  <c:v>1.04242424242424</c:v>
                </c:pt>
                <c:pt idx="44">
                  <c:v>1.06666666666667</c:v>
                </c:pt>
                <c:pt idx="45">
                  <c:v>1.0909090909090899</c:v>
                </c:pt>
                <c:pt idx="46">
                  <c:v>1.1151515151515199</c:v>
                </c:pt>
                <c:pt idx="47">
                  <c:v>1.1393939393939401</c:v>
                </c:pt>
                <c:pt idx="48">
                  <c:v>1.16363636363636</c:v>
                </c:pt>
                <c:pt idx="49">
                  <c:v>1.18787878787879</c:v>
                </c:pt>
                <c:pt idx="50">
                  <c:v>1.2121212121212099</c:v>
                </c:pt>
                <c:pt idx="51">
                  <c:v>1.2363636363636401</c:v>
                </c:pt>
                <c:pt idx="52">
                  <c:v>1.2606060606060601</c:v>
                </c:pt>
                <c:pt idx="53">
                  <c:v>1.28484848484848</c:v>
                </c:pt>
                <c:pt idx="54">
                  <c:v>1.30909090909091</c:v>
                </c:pt>
                <c:pt idx="55">
                  <c:v>1.3333333333333299</c:v>
                </c:pt>
                <c:pt idx="56">
                  <c:v>1.3575757575757601</c:v>
                </c:pt>
                <c:pt idx="57">
                  <c:v>1.3818181818181801</c:v>
                </c:pt>
                <c:pt idx="58">
                  <c:v>1.40606060606061</c:v>
                </c:pt>
                <c:pt idx="59">
                  <c:v>1.43030303030303</c:v>
                </c:pt>
                <c:pt idx="60">
                  <c:v>1.4545454545454499</c:v>
                </c:pt>
                <c:pt idx="61">
                  <c:v>1.4787878787878801</c:v>
                </c:pt>
                <c:pt idx="62">
                  <c:v>1.5030303030303001</c:v>
                </c:pt>
                <c:pt idx="63">
                  <c:v>1.52727272727273</c:v>
                </c:pt>
                <c:pt idx="64">
                  <c:v>1.55151515151515</c:v>
                </c:pt>
                <c:pt idx="65">
                  <c:v>1.5757575757575799</c:v>
                </c:pt>
                <c:pt idx="66">
                  <c:v>1.6</c:v>
                </c:pt>
                <c:pt idx="67">
                  <c:v>1.62424242424242</c:v>
                </c:pt>
                <c:pt idx="68">
                  <c:v>1.64848484848485</c:v>
                </c:pt>
                <c:pt idx="69">
                  <c:v>1.67272727272727</c:v>
                </c:pt>
                <c:pt idx="70">
                  <c:v>1.6969696969696999</c:v>
                </c:pt>
                <c:pt idx="71">
                  <c:v>1.7212121212121201</c:v>
                </c:pt>
                <c:pt idx="72">
                  <c:v>1.74545454545455</c:v>
                </c:pt>
                <c:pt idx="73">
                  <c:v>1.76969696969697</c:v>
                </c:pt>
                <c:pt idx="74">
                  <c:v>1.7939393939393899</c:v>
                </c:pt>
                <c:pt idx="75">
                  <c:v>1.8181818181818199</c:v>
                </c:pt>
                <c:pt idx="76">
                  <c:v>1.8424242424242401</c:v>
                </c:pt>
                <c:pt idx="77">
                  <c:v>1.86666666666667</c:v>
                </c:pt>
                <c:pt idx="78">
                  <c:v>1.89090909090909</c:v>
                </c:pt>
                <c:pt idx="79">
                  <c:v>1.9151515151515199</c:v>
                </c:pt>
                <c:pt idx="80">
                  <c:v>1.9393939393939399</c:v>
                </c:pt>
                <c:pt idx="81">
                  <c:v>1.9636363636363601</c:v>
                </c:pt>
                <c:pt idx="82">
                  <c:v>1.98787878787879</c:v>
                </c:pt>
                <c:pt idx="83">
                  <c:v>2.01212121212121</c:v>
                </c:pt>
                <c:pt idx="84">
                  <c:v>2.0363636363636402</c:v>
                </c:pt>
                <c:pt idx="85">
                  <c:v>2.0606060606060601</c:v>
                </c:pt>
                <c:pt idx="86">
                  <c:v>2.0848484848484898</c:v>
                </c:pt>
                <c:pt idx="87">
                  <c:v>2.1090909090909098</c:v>
                </c:pt>
                <c:pt idx="88">
                  <c:v>2.1333333333333302</c:v>
                </c:pt>
                <c:pt idx="89">
                  <c:v>2.1575757575757599</c:v>
                </c:pt>
                <c:pt idx="90">
                  <c:v>2.1818181818181799</c:v>
                </c:pt>
                <c:pt idx="91">
                  <c:v>2.2060606060606101</c:v>
                </c:pt>
                <c:pt idx="92">
                  <c:v>2.23030303030303</c:v>
                </c:pt>
                <c:pt idx="93">
                  <c:v>2.25454545454545</c:v>
                </c:pt>
                <c:pt idx="94">
                  <c:v>2.2787878787878801</c:v>
                </c:pt>
                <c:pt idx="95">
                  <c:v>2.3030303030303001</c:v>
                </c:pt>
                <c:pt idx="96">
                  <c:v>2.3272727272727298</c:v>
                </c:pt>
                <c:pt idx="97">
                  <c:v>2.3515151515151498</c:v>
                </c:pt>
                <c:pt idx="98">
                  <c:v>2.37575757575758</c:v>
                </c:pt>
                <c:pt idx="99">
                  <c:v>2.4</c:v>
                </c:pt>
              </c:numCache>
            </c:numRef>
          </c:xVal>
          <c:yVal>
            <c:numRef>
              <c:f>'ребра 1 и 2 и без'!$B$7:$CW$7</c:f>
              <c:numCache>
                <c:formatCode>0.00E+00</c:formatCode>
                <c:ptCount val="100"/>
                <c:pt idx="0">
                  <c:v>2.7939041831961301E-5</c:v>
                </c:pt>
                <c:pt idx="1">
                  <c:v>2.7939041831961301E-5</c:v>
                </c:pt>
                <c:pt idx="2">
                  <c:v>2.7939041831961301E-5</c:v>
                </c:pt>
                <c:pt idx="3">
                  <c:v>2.7939041831961301E-5</c:v>
                </c:pt>
                <c:pt idx="4">
                  <c:v>2.7939041831961301E-5</c:v>
                </c:pt>
                <c:pt idx="5">
                  <c:v>2.7939041831961301E-5</c:v>
                </c:pt>
                <c:pt idx="6">
                  <c:v>1.16474395303295E-5</c:v>
                </c:pt>
                <c:pt idx="7">
                  <c:v>9.9461283802111208E-6</c:v>
                </c:pt>
                <c:pt idx="8">
                  <c:v>9.1512888405352801E-6</c:v>
                </c:pt>
                <c:pt idx="9">
                  <c:v>8.4037551753326193E-6</c:v>
                </c:pt>
                <c:pt idx="10">
                  <c:v>7.7279809830163008E-6</c:v>
                </c:pt>
                <c:pt idx="11">
                  <c:v>7.0692501624144596E-6</c:v>
                </c:pt>
                <c:pt idx="12">
                  <c:v>6.4458855058823396E-6</c:v>
                </c:pt>
                <c:pt idx="13">
                  <c:v>5.8797279529963898E-6</c:v>
                </c:pt>
                <c:pt idx="14">
                  <c:v>5.3431992865374899E-6</c:v>
                </c:pt>
                <c:pt idx="15">
                  <c:v>5.2443964590029097E-6</c:v>
                </c:pt>
                <c:pt idx="16">
                  <c:v>5.1477224951776201E-6</c:v>
                </c:pt>
                <c:pt idx="17">
                  <c:v>5.05104049511956E-6</c:v>
                </c:pt>
                <c:pt idx="18">
                  <c:v>4.9568025510377202E-6</c:v>
                </c:pt>
                <c:pt idx="19">
                  <c:v>4.8633727220486102E-6</c:v>
                </c:pt>
                <c:pt idx="20">
                  <c:v>4.77150179461332E-6</c:v>
                </c:pt>
                <c:pt idx="21">
                  <c:v>4.6896061293678296E-6</c:v>
                </c:pt>
                <c:pt idx="22">
                  <c:v>4.6008769762445204E-6</c:v>
                </c:pt>
                <c:pt idx="23">
                  <c:v>4.5136821274104397E-6</c:v>
                </c:pt>
                <c:pt idx="24">
                  <c:v>4.4271972879263099E-6</c:v>
                </c:pt>
                <c:pt idx="25">
                  <c:v>4.34164255257963E-6</c:v>
                </c:pt>
                <c:pt idx="26">
                  <c:v>4.2577683233559297E-6</c:v>
                </c:pt>
                <c:pt idx="27">
                  <c:v>4.1739542128187299E-6</c:v>
                </c:pt>
                <c:pt idx="28">
                  <c:v>4.0908467134406996E-6</c:v>
                </c:pt>
                <c:pt idx="29">
                  <c:v>4.0088671359928003E-6</c:v>
                </c:pt>
                <c:pt idx="30">
                  <c:v>3.9283884948773698E-6</c:v>
                </c:pt>
                <c:pt idx="31">
                  <c:v>3.8487974349398704E-6</c:v>
                </c:pt>
                <c:pt idx="32">
                  <c:v>3.7702181692923399E-6</c:v>
                </c:pt>
                <c:pt idx="33">
                  <c:v>3.6989393207062999E-6</c:v>
                </c:pt>
                <c:pt idx="34">
                  <c:v>3.6234769760193801E-6</c:v>
                </c:pt>
                <c:pt idx="35">
                  <c:v>3.5490941775780898E-6</c:v>
                </c:pt>
                <c:pt idx="36">
                  <c:v>3.47560770442416E-6</c:v>
                </c:pt>
                <c:pt idx="37">
                  <c:v>3.4033638515992002E-6</c:v>
                </c:pt>
                <c:pt idx="38">
                  <c:v>3.3323886173249601E-6</c:v>
                </c:pt>
                <c:pt idx="39">
                  <c:v>3.2609618252290598E-6</c:v>
                </c:pt>
                <c:pt idx="40">
                  <c:v>3.1906802377153202E-6</c:v>
                </c:pt>
                <c:pt idx="41">
                  <c:v>3.1214625160895899E-6</c:v>
                </c:pt>
                <c:pt idx="42">
                  <c:v>3.0534756777543199E-6</c:v>
                </c:pt>
                <c:pt idx="43">
                  <c:v>2.98649402189235E-6</c:v>
                </c:pt>
                <c:pt idx="44">
                  <c:v>2.9251653105003501E-6</c:v>
                </c:pt>
                <c:pt idx="45">
                  <c:v>2.86080407455574E-6</c:v>
                </c:pt>
                <c:pt idx="46">
                  <c:v>2.7973341394432101E-6</c:v>
                </c:pt>
                <c:pt idx="47">
                  <c:v>2.73478742374827E-6</c:v>
                </c:pt>
                <c:pt idx="48">
                  <c:v>2.6731974136019299E-6</c:v>
                </c:pt>
                <c:pt idx="49">
                  <c:v>2.61174271483453E-6</c:v>
                </c:pt>
                <c:pt idx="50">
                  <c:v>2.5513069911701101E-6</c:v>
                </c:pt>
                <c:pt idx="51">
                  <c:v>2.4918797317611401E-6</c:v>
                </c:pt>
                <c:pt idx="52">
                  <c:v>2.4334081327494401E-6</c:v>
                </c:pt>
                <c:pt idx="53">
                  <c:v>2.3793845307845999E-6</c:v>
                </c:pt>
                <c:pt idx="54">
                  <c:v>2.3232681318873898E-6</c:v>
                </c:pt>
                <c:pt idx="55">
                  <c:v>2.2683642383322299E-6</c:v>
                </c:pt>
                <c:pt idx="56">
                  <c:v>2.2141480093701802E-6</c:v>
                </c:pt>
                <c:pt idx="57">
                  <c:v>2.1604199929355599E-6</c:v>
                </c:pt>
                <c:pt idx="58">
                  <c:v>2.1080277952345901E-6</c:v>
                </c:pt>
                <c:pt idx="59">
                  <c:v>2.0562355770621101E-6</c:v>
                </c:pt>
                <c:pt idx="60">
                  <c:v>2.0035229776571101E-6</c:v>
                </c:pt>
                <c:pt idx="61">
                  <c:v>1.95525853171795E-6</c:v>
                </c:pt>
                <c:pt idx="62">
                  <c:v>1.90610302260882E-6</c:v>
                </c:pt>
                <c:pt idx="63">
                  <c:v>1.85769360359227E-6</c:v>
                </c:pt>
                <c:pt idx="64">
                  <c:v>1.8100750835628E-6</c:v>
                </c:pt>
                <c:pt idx="65">
                  <c:v>1.7632179087191101E-6</c:v>
                </c:pt>
                <c:pt idx="66">
                  <c:v>1.71618702714563E-6</c:v>
                </c:pt>
                <c:pt idx="67">
                  <c:v>1.6704327059375701E-6</c:v>
                </c:pt>
                <c:pt idx="68">
                  <c:v>1.6275495171052E-6</c:v>
                </c:pt>
                <c:pt idx="69">
                  <c:v>1.58388955223321E-6</c:v>
                </c:pt>
                <c:pt idx="70">
                  <c:v>1.54109165909649E-6</c:v>
                </c:pt>
                <c:pt idx="71">
                  <c:v>1.49897697626243E-6</c:v>
                </c:pt>
                <c:pt idx="72">
                  <c:v>1.4572027547853899E-6</c:v>
                </c:pt>
                <c:pt idx="73">
                  <c:v>1.4170224794448101E-6</c:v>
                </c:pt>
                <c:pt idx="74">
                  <c:v>1.3771155690790601E-6</c:v>
                </c:pt>
                <c:pt idx="75">
                  <c:v>1.33792987213512E-6</c:v>
                </c:pt>
                <c:pt idx="76">
                  <c:v>1.2994708049593201E-6</c:v>
                </c:pt>
                <c:pt idx="77">
                  <c:v>1.2617012311971999E-6</c:v>
                </c:pt>
                <c:pt idx="78">
                  <c:v>1.2247100221134201E-6</c:v>
                </c:pt>
                <c:pt idx="79">
                  <c:v>1.18836431306844E-6</c:v>
                </c:pt>
                <c:pt idx="80">
                  <c:v>1.1527364358409499E-6</c:v>
                </c:pt>
                <c:pt idx="81">
                  <c:v>1.1178166574321201E-6</c:v>
                </c:pt>
                <c:pt idx="82">
                  <c:v>1.0835197134111999E-6</c:v>
                </c:pt>
                <c:pt idx="83">
                  <c:v>1.0499014470597001E-6</c:v>
                </c:pt>
                <c:pt idx="84">
                  <c:v>1.01694182289868E-6</c:v>
                </c:pt>
                <c:pt idx="85">
                  <c:v>9.8460631492625901E-7</c:v>
                </c:pt>
                <c:pt idx="86">
                  <c:v>9.5294589466431095E-7</c:v>
                </c:pt>
                <c:pt idx="87">
                  <c:v>9.2180434067644504E-7</c:v>
                </c:pt>
                <c:pt idx="88">
                  <c:v>8.9125521223680997E-7</c:v>
                </c:pt>
                <c:pt idx="89">
                  <c:v>8.6146452385847497E-7</c:v>
                </c:pt>
                <c:pt idx="90">
                  <c:v>8.3229779576502703E-7</c:v>
                </c:pt>
                <c:pt idx="91">
                  <c:v>8.03866950087374E-7</c:v>
                </c:pt>
                <c:pt idx="92">
                  <c:v>7.7587575450963504E-7</c:v>
                </c:pt>
                <c:pt idx="93">
                  <c:v>7.4848688995012299E-7</c:v>
                </c:pt>
                <c:pt idx="94">
                  <c:v>7.2164243630695404E-7</c:v>
                </c:pt>
                <c:pt idx="95">
                  <c:v>6.9540087324608502E-7</c:v>
                </c:pt>
                <c:pt idx="96">
                  <c:v>6.6972827777829601E-7</c:v>
                </c:pt>
                <c:pt idx="97">
                  <c:v>6.4441144338752004E-7</c:v>
                </c:pt>
                <c:pt idx="98">
                  <c:v>6.1961006830605096E-7</c:v>
                </c:pt>
                <c:pt idx="99">
                  <c:v>5.95675723111008E-7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6DFA-4096-8A4B-73990B1990AB}"/>
            </c:ext>
          </c:extLst>
        </c:ser>
        <c:ser>
          <c:idx val="1"/>
          <c:order val="1"/>
          <c:tx>
            <c:v>внешние ребра</c:v>
          </c:tx>
          <c:spPr>
            <a:ln w="12700" cap="rnd">
              <a:solidFill>
                <a:schemeClr val="tx1"/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'ребра 1 и 2 и без'!$B$17:$CW$17</c:f>
              <c:numCache>
                <c:formatCode>General</c:formatCode>
                <c:ptCount val="100"/>
                <c:pt idx="0">
                  <c:v>0</c:v>
                </c:pt>
                <c:pt idx="1">
                  <c:v>2.4242424242424201E-2</c:v>
                </c:pt>
                <c:pt idx="2">
                  <c:v>4.8484848484848499E-2</c:v>
                </c:pt>
                <c:pt idx="3">
                  <c:v>7.2727272727272696E-2</c:v>
                </c:pt>
                <c:pt idx="4">
                  <c:v>9.6969696969696997E-2</c:v>
                </c:pt>
                <c:pt idx="5">
                  <c:v>0.12121212121212099</c:v>
                </c:pt>
                <c:pt idx="6">
                  <c:v>0.145454545454545</c:v>
                </c:pt>
                <c:pt idx="7">
                  <c:v>0.16969696969697001</c:v>
                </c:pt>
                <c:pt idx="8">
                  <c:v>0.19393939393939399</c:v>
                </c:pt>
                <c:pt idx="9">
                  <c:v>0.218181818181818</c:v>
                </c:pt>
                <c:pt idx="10">
                  <c:v>0.24242424242424199</c:v>
                </c:pt>
                <c:pt idx="11">
                  <c:v>0.266666666666667</c:v>
                </c:pt>
                <c:pt idx="12">
                  <c:v>0.29090909090909101</c:v>
                </c:pt>
                <c:pt idx="13">
                  <c:v>0.31515151515151502</c:v>
                </c:pt>
                <c:pt idx="14">
                  <c:v>0.33939393939393903</c:v>
                </c:pt>
                <c:pt idx="15">
                  <c:v>0.36363636363636398</c:v>
                </c:pt>
                <c:pt idx="16">
                  <c:v>0.38787878787878799</c:v>
                </c:pt>
                <c:pt idx="17">
                  <c:v>0.412121212121212</c:v>
                </c:pt>
                <c:pt idx="18">
                  <c:v>0.43636363636363601</c:v>
                </c:pt>
                <c:pt idx="19">
                  <c:v>0.46060606060606102</c:v>
                </c:pt>
                <c:pt idx="20">
                  <c:v>0.48484848484848497</c:v>
                </c:pt>
                <c:pt idx="21">
                  <c:v>0.50909090909090904</c:v>
                </c:pt>
                <c:pt idx="22">
                  <c:v>0.53333333333333299</c:v>
                </c:pt>
                <c:pt idx="23">
                  <c:v>0.55757575757575795</c:v>
                </c:pt>
                <c:pt idx="24">
                  <c:v>0.58181818181818201</c:v>
                </c:pt>
                <c:pt idx="25">
                  <c:v>0.60606060606060597</c:v>
                </c:pt>
                <c:pt idx="26">
                  <c:v>0.63030303030303003</c:v>
                </c:pt>
                <c:pt idx="27">
                  <c:v>0.65454545454545499</c:v>
                </c:pt>
                <c:pt idx="28">
                  <c:v>0.67878787878787905</c:v>
                </c:pt>
                <c:pt idx="29">
                  <c:v>0.70303030303030301</c:v>
                </c:pt>
                <c:pt idx="30">
                  <c:v>0.72727272727272696</c:v>
                </c:pt>
                <c:pt idx="31">
                  <c:v>0.75151515151515103</c:v>
                </c:pt>
                <c:pt idx="32">
                  <c:v>0.77575757575757598</c:v>
                </c:pt>
                <c:pt idx="33">
                  <c:v>0.8</c:v>
                </c:pt>
                <c:pt idx="34">
                  <c:v>0.824242424242424</c:v>
                </c:pt>
                <c:pt idx="35">
                  <c:v>0.84848484848484895</c:v>
                </c:pt>
                <c:pt idx="36">
                  <c:v>0.87272727272727302</c:v>
                </c:pt>
                <c:pt idx="37">
                  <c:v>0.89696969696969697</c:v>
                </c:pt>
                <c:pt idx="38">
                  <c:v>0.92121212121212104</c:v>
                </c:pt>
                <c:pt idx="39">
                  <c:v>0.94545454545454499</c:v>
                </c:pt>
                <c:pt idx="40">
                  <c:v>0.96969696969696995</c:v>
                </c:pt>
                <c:pt idx="41">
                  <c:v>0.99393939393939401</c:v>
                </c:pt>
                <c:pt idx="42">
                  <c:v>1.0181818181818201</c:v>
                </c:pt>
                <c:pt idx="43">
                  <c:v>1.04242424242424</c:v>
                </c:pt>
                <c:pt idx="44">
                  <c:v>1.06666666666667</c:v>
                </c:pt>
                <c:pt idx="45">
                  <c:v>1.0909090909090899</c:v>
                </c:pt>
                <c:pt idx="46">
                  <c:v>1.1151515151515199</c:v>
                </c:pt>
                <c:pt idx="47">
                  <c:v>1.1393939393939401</c:v>
                </c:pt>
                <c:pt idx="48">
                  <c:v>1.16363636363636</c:v>
                </c:pt>
                <c:pt idx="49">
                  <c:v>1.18787878787879</c:v>
                </c:pt>
                <c:pt idx="50">
                  <c:v>1.2121212121212099</c:v>
                </c:pt>
                <c:pt idx="51">
                  <c:v>1.2363636363636401</c:v>
                </c:pt>
                <c:pt idx="52">
                  <c:v>1.2606060606060601</c:v>
                </c:pt>
                <c:pt idx="53">
                  <c:v>1.28484848484848</c:v>
                </c:pt>
                <c:pt idx="54">
                  <c:v>1.30909090909091</c:v>
                </c:pt>
                <c:pt idx="55">
                  <c:v>1.3333333333333299</c:v>
                </c:pt>
                <c:pt idx="56">
                  <c:v>1.3575757575757601</c:v>
                </c:pt>
                <c:pt idx="57">
                  <c:v>1.3818181818181801</c:v>
                </c:pt>
                <c:pt idx="58">
                  <c:v>1.40606060606061</c:v>
                </c:pt>
                <c:pt idx="59">
                  <c:v>1.43030303030303</c:v>
                </c:pt>
                <c:pt idx="60">
                  <c:v>1.4545454545454499</c:v>
                </c:pt>
                <c:pt idx="61">
                  <c:v>1.4787878787878801</c:v>
                </c:pt>
                <c:pt idx="62">
                  <c:v>1.5030303030303001</c:v>
                </c:pt>
                <c:pt idx="63">
                  <c:v>1.52727272727273</c:v>
                </c:pt>
                <c:pt idx="64">
                  <c:v>1.55151515151515</c:v>
                </c:pt>
                <c:pt idx="65">
                  <c:v>1.5757575757575799</c:v>
                </c:pt>
                <c:pt idx="66">
                  <c:v>1.6</c:v>
                </c:pt>
                <c:pt idx="67">
                  <c:v>1.62424242424242</c:v>
                </c:pt>
                <c:pt idx="68">
                  <c:v>1.64848484848485</c:v>
                </c:pt>
                <c:pt idx="69">
                  <c:v>1.67272727272727</c:v>
                </c:pt>
                <c:pt idx="70">
                  <c:v>1.6969696969696999</c:v>
                </c:pt>
                <c:pt idx="71">
                  <c:v>1.7212121212121201</c:v>
                </c:pt>
                <c:pt idx="72">
                  <c:v>1.74545454545455</c:v>
                </c:pt>
                <c:pt idx="73">
                  <c:v>1.76969696969697</c:v>
                </c:pt>
                <c:pt idx="74">
                  <c:v>1.7939393939393899</c:v>
                </c:pt>
                <c:pt idx="75">
                  <c:v>1.8181818181818199</c:v>
                </c:pt>
                <c:pt idx="76">
                  <c:v>1.8424242424242401</c:v>
                </c:pt>
                <c:pt idx="77">
                  <c:v>1.86666666666667</c:v>
                </c:pt>
                <c:pt idx="78">
                  <c:v>1.89090909090909</c:v>
                </c:pt>
                <c:pt idx="79">
                  <c:v>1.9151515151515199</c:v>
                </c:pt>
                <c:pt idx="80">
                  <c:v>1.9393939393939399</c:v>
                </c:pt>
                <c:pt idx="81">
                  <c:v>1.9636363636363601</c:v>
                </c:pt>
                <c:pt idx="82">
                  <c:v>1.98787878787879</c:v>
                </c:pt>
                <c:pt idx="83">
                  <c:v>2.01212121212121</c:v>
                </c:pt>
                <c:pt idx="84">
                  <c:v>2.0363636363636402</c:v>
                </c:pt>
                <c:pt idx="85">
                  <c:v>2.0606060606060601</c:v>
                </c:pt>
                <c:pt idx="86">
                  <c:v>2.0848484848484898</c:v>
                </c:pt>
                <c:pt idx="87">
                  <c:v>2.1090909090909098</c:v>
                </c:pt>
                <c:pt idx="88">
                  <c:v>2.1333333333333302</c:v>
                </c:pt>
                <c:pt idx="89">
                  <c:v>2.1575757575757599</c:v>
                </c:pt>
                <c:pt idx="90">
                  <c:v>2.1818181818181799</c:v>
                </c:pt>
                <c:pt idx="91">
                  <c:v>2.2060606060606101</c:v>
                </c:pt>
                <c:pt idx="92">
                  <c:v>2.23030303030303</c:v>
                </c:pt>
                <c:pt idx="93">
                  <c:v>2.25454545454545</c:v>
                </c:pt>
                <c:pt idx="94">
                  <c:v>2.2787878787878801</c:v>
                </c:pt>
                <c:pt idx="95">
                  <c:v>2.3030303030303001</c:v>
                </c:pt>
                <c:pt idx="96">
                  <c:v>2.3272727272727298</c:v>
                </c:pt>
                <c:pt idx="97">
                  <c:v>2.3515151515151498</c:v>
                </c:pt>
                <c:pt idx="98">
                  <c:v>2.37575757575758</c:v>
                </c:pt>
                <c:pt idx="99">
                  <c:v>2.4</c:v>
                </c:pt>
              </c:numCache>
            </c:numRef>
          </c:xVal>
          <c:yVal>
            <c:numRef>
              <c:f>'ребра 1 и 2 и без'!$B$22:$CW$22</c:f>
              <c:numCache>
                <c:formatCode>0.00E+00</c:formatCode>
                <c:ptCount val="100"/>
                <c:pt idx="0">
                  <c:v>2.5292710252547501E-5</c:v>
                </c:pt>
                <c:pt idx="1">
                  <c:v>2.5292710252547501E-5</c:v>
                </c:pt>
                <c:pt idx="2">
                  <c:v>2.5292710252547501E-5</c:v>
                </c:pt>
                <c:pt idx="3">
                  <c:v>2.5292710252547501E-5</c:v>
                </c:pt>
                <c:pt idx="4">
                  <c:v>2.5292710252547501E-5</c:v>
                </c:pt>
                <c:pt idx="5">
                  <c:v>2.5292710252547501E-5</c:v>
                </c:pt>
                <c:pt idx="6">
                  <c:v>1.24562570125462E-5</c:v>
                </c:pt>
                <c:pt idx="7">
                  <c:v>1.06500551018627E-5</c:v>
                </c:pt>
                <c:pt idx="8">
                  <c:v>9.6405558218137397E-6</c:v>
                </c:pt>
                <c:pt idx="9">
                  <c:v>8.6975828515985398E-6</c:v>
                </c:pt>
                <c:pt idx="10">
                  <c:v>7.8308757705405593E-6</c:v>
                </c:pt>
                <c:pt idx="11">
                  <c:v>7.0291023188124997E-6</c:v>
                </c:pt>
                <c:pt idx="12">
                  <c:v>6.2902488541550298E-6</c:v>
                </c:pt>
                <c:pt idx="13">
                  <c:v>5.6108405682380301E-6</c:v>
                </c:pt>
                <c:pt idx="14">
                  <c:v>4.9935259303475202E-6</c:v>
                </c:pt>
                <c:pt idx="15">
                  <c:v>4.90078808875165E-6</c:v>
                </c:pt>
                <c:pt idx="16">
                  <c:v>4.8097195957386397E-6</c:v>
                </c:pt>
                <c:pt idx="17">
                  <c:v>4.7195260328158298E-6</c:v>
                </c:pt>
                <c:pt idx="18">
                  <c:v>4.63059141380675E-6</c:v>
                </c:pt>
                <c:pt idx="19">
                  <c:v>4.5429045588514002E-6</c:v>
                </c:pt>
                <c:pt idx="20">
                  <c:v>4.4565917768768803E-6</c:v>
                </c:pt>
                <c:pt idx="21">
                  <c:v>4.3713635002584098E-6</c:v>
                </c:pt>
                <c:pt idx="22">
                  <c:v>4.2871817249256804E-6</c:v>
                </c:pt>
                <c:pt idx="23">
                  <c:v>4.2043682904380303E-6</c:v>
                </c:pt>
                <c:pt idx="24">
                  <c:v>4.1226105409032504E-6</c:v>
                </c:pt>
                <c:pt idx="25">
                  <c:v>4.04216859910309E-6</c:v>
                </c:pt>
                <c:pt idx="26">
                  <c:v>3.9628937674507398E-6</c:v>
                </c:pt>
                <c:pt idx="27">
                  <c:v>3.8851537995437599E-6</c:v>
                </c:pt>
                <c:pt idx="28">
                  <c:v>3.8081672390684501E-6</c:v>
                </c:pt>
                <c:pt idx="29">
                  <c:v>3.73231493423791E-6</c:v>
                </c:pt>
                <c:pt idx="30">
                  <c:v>3.6573975927068999E-6</c:v>
                </c:pt>
                <c:pt idx="31">
                  <c:v>3.58371279555458E-6</c:v>
                </c:pt>
                <c:pt idx="32">
                  <c:v>3.5110914064008102E-6</c:v>
                </c:pt>
                <c:pt idx="33">
                  <c:v>3.4397416432859599E-6</c:v>
                </c:pt>
                <c:pt idx="34">
                  <c:v>3.3692226883154601E-6</c:v>
                </c:pt>
                <c:pt idx="35">
                  <c:v>3.2997860688371798E-6</c:v>
                </c:pt>
                <c:pt idx="36">
                  <c:v>3.23164297384458E-6</c:v>
                </c:pt>
                <c:pt idx="37">
                  <c:v>3.1629073159752701E-6</c:v>
                </c:pt>
                <c:pt idx="38">
                  <c:v>3.0967950119096498E-6</c:v>
                </c:pt>
                <c:pt idx="39">
                  <c:v>3.0317472019661001E-6</c:v>
                </c:pt>
                <c:pt idx="40">
                  <c:v>2.9676354674998199E-6</c:v>
                </c:pt>
                <c:pt idx="41">
                  <c:v>2.9046179126093901E-6</c:v>
                </c:pt>
                <c:pt idx="42">
                  <c:v>2.8422741391407199E-6</c:v>
                </c:pt>
                <c:pt idx="43">
                  <c:v>2.7810237806084001E-6</c:v>
                </c:pt>
                <c:pt idx="44">
                  <c:v>2.7209182545600002E-6</c:v>
                </c:pt>
                <c:pt idx="45">
                  <c:v>2.6617738135649399E-6</c:v>
                </c:pt>
                <c:pt idx="46">
                  <c:v>2.6035796601697198E-6</c:v>
                </c:pt>
                <c:pt idx="47">
                  <c:v>2.5463263337271399E-6</c:v>
                </c:pt>
                <c:pt idx="48">
                  <c:v>2.4900027429530102E-6</c:v>
                </c:pt>
                <c:pt idx="49">
                  <c:v>2.4346455292991799E-6</c:v>
                </c:pt>
                <c:pt idx="50">
                  <c:v>2.3801327856915398E-6</c:v>
                </c:pt>
                <c:pt idx="51">
                  <c:v>2.3266107713575801E-6</c:v>
                </c:pt>
                <c:pt idx="52">
                  <c:v>2.2738273920747202E-6</c:v>
                </c:pt>
                <c:pt idx="53">
                  <c:v>2.2219492567305801E-6</c:v>
                </c:pt>
                <c:pt idx="54">
                  <c:v>2.17101164944265E-6</c:v>
                </c:pt>
                <c:pt idx="55">
                  <c:v>2.1208938306542099E-6</c:v>
                </c:pt>
                <c:pt idx="56">
                  <c:v>2.07181924795599E-6</c:v>
                </c:pt>
                <c:pt idx="57">
                  <c:v>2.0220191506658701E-6</c:v>
                </c:pt>
                <c:pt idx="58">
                  <c:v>1.9745076673901801E-6</c:v>
                </c:pt>
                <c:pt idx="59">
                  <c:v>1.9276344455634699E-6</c:v>
                </c:pt>
                <c:pt idx="60">
                  <c:v>1.88177887003123E-6</c:v>
                </c:pt>
                <c:pt idx="61">
                  <c:v>1.83671900743404E-6</c:v>
                </c:pt>
                <c:pt idx="62">
                  <c:v>1.7924581886576501E-6</c:v>
                </c:pt>
                <c:pt idx="63">
                  <c:v>1.7491665664828401E-6</c:v>
                </c:pt>
                <c:pt idx="64">
                  <c:v>1.70645743447013E-6</c:v>
                </c:pt>
                <c:pt idx="65">
                  <c:v>1.66442555907716E-6</c:v>
                </c:pt>
                <c:pt idx="66">
                  <c:v>1.6232385878641101E-6</c:v>
                </c:pt>
                <c:pt idx="67">
                  <c:v>1.58278806581058E-6</c:v>
                </c:pt>
                <c:pt idx="68">
                  <c:v>1.54308782558747E-6</c:v>
                </c:pt>
                <c:pt idx="69">
                  <c:v>1.5041166197416601E-6</c:v>
                </c:pt>
                <c:pt idx="70">
                  <c:v>1.46578596625321E-6</c:v>
                </c:pt>
                <c:pt idx="71">
                  <c:v>1.42808736610567E-6</c:v>
                </c:pt>
                <c:pt idx="72">
                  <c:v>1.3911333589363401E-6</c:v>
                </c:pt>
                <c:pt idx="73">
                  <c:v>1.35405539757093E-6</c:v>
                </c:pt>
                <c:pt idx="74">
                  <c:v>1.31863369553846E-6</c:v>
                </c:pt>
                <c:pt idx="75">
                  <c:v>1.2838301253078899E-6</c:v>
                </c:pt>
                <c:pt idx="76">
                  <c:v>1.2496940012053001E-6</c:v>
                </c:pt>
                <c:pt idx="77">
                  <c:v>1.2162121918942601E-6</c:v>
                </c:pt>
                <c:pt idx="78">
                  <c:v>1.1832312585019399E-6</c:v>
                </c:pt>
                <c:pt idx="79">
                  <c:v>1.1510608448848899E-6</c:v>
                </c:pt>
                <c:pt idx="80">
                  <c:v>1.11952325521076E-6</c:v>
                </c:pt>
                <c:pt idx="81">
                  <c:v>1.08867977190676E-6</c:v>
                </c:pt>
                <c:pt idx="82">
                  <c:v>1.05768525949351E-6</c:v>
                </c:pt>
                <c:pt idx="83">
                  <c:v>1.02809573173481E-6</c:v>
                </c:pt>
                <c:pt idx="84">
                  <c:v>9.9942479461334996E-7</c:v>
                </c:pt>
                <c:pt idx="85">
                  <c:v>9.7091656862689592E-7</c:v>
                </c:pt>
                <c:pt idx="86">
                  <c:v>9.4293562617338898E-7</c:v>
                </c:pt>
                <c:pt idx="87">
                  <c:v>9.1388962823859998E-7</c:v>
                </c:pt>
                <c:pt idx="88">
                  <c:v>8.8834696925749098E-7</c:v>
                </c:pt>
                <c:pt idx="89">
                  <c:v>8.6211774753068803E-7</c:v>
                </c:pt>
                <c:pt idx="90">
                  <c:v>8.3648601893978999E-7</c:v>
                </c:pt>
                <c:pt idx="91">
                  <c:v>8.1134203726089397E-7</c:v>
                </c:pt>
                <c:pt idx="92">
                  <c:v>7.8684660107847304E-7</c:v>
                </c:pt>
                <c:pt idx="93">
                  <c:v>7.6268690796947904E-7</c:v>
                </c:pt>
                <c:pt idx="94">
                  <c:v>7.3919091308968503E-7</c:v>
                </c:pt>
                <c:pt idx="95">
                  <c:v>7.1617838782291704E-7</c:v>
                </c:pt>
                <c:pt idx="96">
                  <c:v>6.9364782626093599E-7</c:v>
                </c:pt>
                <c:pt idx="97">
                  <c:v>6.7167591915102498E-7</c:v>
                </c:pt>
                <c:pt idx="98">
                  <c:v>6.5015439348315996E-7</c:v>
                </c:pt>
                <c:pt idx="99">
                  <c:v>6.2857113290861404E-7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6DFA-4096-8A4B-73990B1990AB}"/>
            </c:ext>
          </c:extLst>
        </c:ser>
        <c:ser>
          <c:idx val="2"/>
          <c:order val="2"/>
          <c:tx>
            <c:v>Без ребер</c:v>
          </c:tx>
          <c:spPr>
            <a:ln w="12700" cap="rnd">
              <a:solidFill>
                <a:schemeClr val="tx1"/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'ребра 1 и 2 и без'!$B$32:$CW$32</c:f>
              <c:numCache>
                <c:formatCode>General</c:formatCode>
                <c:ptCount val="100"/>
                <c:pt idx="0">
                  <c:v>0</c:v>
                </c:pt>
                <c:pt idx="1">
                  <c:v>2.4242424242424201E-2</c:v>
                </c:pt>
                <c:pt idx="2">
                  <c:v>4.8484848484848499E-2</c:v>
                </c:pt>
                <c:pt idx="3">
                  <c:v>7.2727272727272696E-2</c:v>
                </c:pt>
                <c:pt idx="4">
                  <c:v>9.6969696969696997E-2</c:v>
                </c:pt>
                <c:pt idx="5">
                  <c:v>0.12121212121212099</c:v>
                </c:pt>
                <c:pt idx="6">
                  <c:v>0.145454545454545</c:v>
                </c:pt>
                <c:pt idx="7">
                  <c:v>0.16969696969697001</c:v>
                </c:pt>
                <c:pt idx="8">
                  <c:v>0.19393939393939399</c:v>
                </c:pt>
                <c:pt idx="9">
                  <c:v>0.218181818181818</c:v>
                </c:pt>
                <c:pt idx="10">
                  <c:v>0.24242424242424199</c:v>
                </c:pt>
                <c:pt idx="11">
                  <c:v>0.266666666666667</c:v>
                </c:pt>
                <c:pt idx="12">
                  <c:v>0.29090909090909101</c:v>
                </c:pt>
                <c:pt idx="13">
                  <c:v>0.31515151515151502</c:v>
                </c:pt>
                <c:pt idx="14">
                  <c:v>0.33939393939393903</c:v>
                </c:pt>
                <c:pt idx="15">
                  <c:v>0.36363636363636398</c:v>
                </c:pt>
                <c:pt idx="16">
                  <c:v>0.38787878787878799</c:v>
                </c:pt>
                <c:pt idx="17">
                  <c:v>0.412121212121212</c:v>
                </c:pt>
                <c:pt idx="18">
                  <c:v>0.43636363636363601</c:v>
                </c:pt>
                <c:pt idx="19">
                  <c:v>0.46060606060606102</c:v>
                </c:pt>
                <c:pt idx="20">
                  <c:v>0.48484848484848497</c:v>
                </c:pt>
                <c:pt idx="21">
                  <c:v>0.50909090909090904</c:v>
                </c:pt>
                <c:pt idx="22">
                  <c:v>0.53333333333333299</c:v>
                </c:pt>
                <c:pt idx="23">
                  <c:v>0.55757575757575795</c:v>
                </c:pt>
                <c:pt idx="24">
                  <c:v>0.58181818181818201</c:v>
                </c:pt>
                <c:pt idx="25">
                  <c:v>0.60606060606060597</c:v>
                </c:pt>
                <c:pt idx="26">
                  <c:v>0.63030303030303003</c:v>
                </c:pt>
                <c:pt idx="27">
                  <c:v>0.65454545454545499</c:v>
                </c:pt>
                <c:pt idx="28">
                  <c:v>0.67878787878787905</c:v>
                </c:pt>
                <c:pt idx="29">
                  <c:v>0.70303030303030301</c:v>
                </c:pt>
                <c:pt idx="30">
                  <c:v>0.72727272727272696</c:v>
                </c:pt>
                <c:pt idx="31">
                  <c:v>0.75151515151515103</c:v>
                </c:pt>
                <c:pt idx="32">
                  <c:v>0.77575757575757598</c:v>
                </c:pt>
                <c:pt idx="33">
                  <c:v>0.8</c:v>
                </c:pt>
                <c:pt idx="34">
                  <c:v>0.824242424242424</c:v>
                </c:pt>
                <c:pt idx="35">
                  <c:v>0.84848484848484895</c:v>
                </c:pt>
                <c:pt idx="36">
                  <c:v>0.87272727272727302</c:v>
                </c:pt>
                <c:pt idx="37">
                  <c:v>0.89696969696969697</c:v>
                </c:pt>
                <c:pt idx="38">
                  <c:v>0.92121212121212104</c:v>
                </c:pt>
                <c:pt idx="39">
                  <c:v>0.94545454545454499</c:v>
                </c:pt>
                <c:pt idx="40">
                  <c:v>0.96969696969696995</c:v>
                </c:pt>
                <c:pt idx="41">
                  <c:v>0.99393939393939401</c:v>
                </c:pt>
                <c:pt idx="42">
                  <c:v>1.0181818181818201</c:v>
                </c:pt>
                <c:pt idx="43">
                  <c:v>1.04242424242424</c:v>
                </c:pt>
                <c:pt idx="44">
                  <c:v>1.06666666666667</c:v>
                </c:pt>
                <c:pt idx="45">
                  <c:v>1.0909090909090899</c:v>
                </c:pt>
                <c:pt idx="46">
                  <c:v>1.1151515151515199</c:v>
                </c:pt>
                <c:pt idx="47">
                  <c:v>1.1393939393939401</c:v>
                </c:pt>
                <c:pt idx="48">
                  <c:v>1.16363636363636</c:v>
                </c:pt>
                <c:pt idx="49">
                  <c:v>1.18787878787879</c:v>
                </c:pt>
                <c:pt idx="50">
                  <c:v>1.2121212121212099</c:v>
                </c:pt>
                <c:pt idx="51">
                  <c:v>1.2363636363636401</c:v>
                </c:pt>
                <c:pt idx="52">
                  <c:v>1.2606060606060601</c:v>
                </c:pt>
                <c:pt idx="53">
                  <c:v>1.28484848484848</c:v>
                </c:pt>
                <c:pt idx="54">
                  <c:v>1.30909090909091</c:v>
                </c:pt>
                <c:pt idx="55">
                  <c:v>1.3333333333333299</c:v>
                </c:pt>
                <c:pt idx="56">
                  <c:v>1.3575757575757601</c:v>
                </c:pt>
                <c:pt idx="57">
                  <c:v>1.3818181818181801</c:v>
                </c:pt>
                <c:pt idx="58">
                  <c:v>1.40606060606061</c:v>
                </c:pt>
                <c:pt idx="59">
                  <c:v>1.43030303030303</c:v>
                </c:pt>
                <c:pt idx="60">
                  <c:v>1.4545454545454499</c:v>
                </c:pt>
                <c:pt idx="61">
                  <c:v>1.4787878787878801</c:v>
                </c:pt>
                <c:pt idx="62">
                  <c:v>1.5030303030303001</c:v>
                </c:pt>
                <c:pt idx="63">
                  <c:v>1.52727272727273</c:v>
                </c:pt>
                <c:pt idx="64">
                  <c:v>1.55151515151515</c:v>
                </c:pt>
                <c:pt idx="65">
                  <c:v>1.5757575757575799</c:v>
                </c:pt>
                <c:pt idx="66">
                  <c:v>1.6</c:v>
                </c:pt>
                <c:pt idx="67">
                  <c:v>1.62424242424242</c:v>
                </c:pt>
                <c:pt idx="68">
                  <c:v>1.64848484848485</c:v>
                </c:pt>
                <c:pt idx="69">
                  <c:v>1.67272727272727</c:v>
                </c:pt>
                <c:pt idx="70">
                  <c:v>1.6969696969696999</c:v>
                </c:pt>
                <c:pt idx="71">
                  <c:v>1.7212121212121201</c:v>
                </c:pt>
                <c:pt idx="72">
                  <c:v>1.74545454545455</c:v>
                </c:pt>
                <c:pt idx="73">
                  <c:v>1.76969696969697</c:v>
                </c:pt>
                <c:pt idx="74">
                  <c:v>1.7939393939393899</c:v>
                </c:pt>
                <c:pt idx="75">
                  <c:v>1.8181818181818199</c:v>
                </c:pt>
                <c:pt idx="76">
                  <c:v>1.8424242424242401</c:v>
                </c:pt>
                <c:pt idx="77">
                  <c:v>1.86666666666667</c:v>
                </c:pt>
                <c:pt idx="78">
                  <c:v>1.89090909090909</c:v>
                </c:pt>
                <c:pt idx="79">
                  <c:v>1.9151515151515199</c:v>
                </c:pt>
                <c:pt idx="80">
                  <c:v>1.9393939393939399</c:v>
                </c:pt>
                <c:pt idx="81">
                  <c:v>1.9636363636363601</c:v>
                </c:pt>
                <c:pt idx="82">
                  <c:v>1.98787878787879</c:v>
                </c:pt>
                <c:pt idx="83">
                  <c:v>2.01212121212121</c:v>
                </c:pt>
                <c:pt idx="84">
                  <c:v>2.0363636363636402</c:v>
                </c:pt>
                <c:pt idx="85">
                  <c:v>2.0606060606060601</c:v>
                </c:pt>
                <c:pt idx="86">
                  <c:v>2.0848484848484898</c:v>
                </c:pt>
                <c:pt idx="87">
                  <c:v>2.1090909090909098</c:v>
                </c:pt>
                <c:pt idx="88">
                  <c:v>2.1333333333333302</c:v>
                </c:pt>
                <c:pt idx="89">
                  <c:v>2.1575757575757599</c:v>
                </c:pt>
                <c:pt idx="90">
                  <c:v>2.1818181818181799</c:v>
                </c:pt>
                <c:pt idx="91">
                  <c:v>2.2060606060606101</c:v>
                </c:pt>
                <c:pt idx="92">
                  <c:v>2.23030303030303</c:v>
                </c:pt>
                <c:pt idx="93">
                  <c:v>2.25454545454545</c:v>
                </c:pt>
                <c:pt idx="94">
                  <c:v>2.2787878787878801</c:v>
                </c:pt>
                <c:pt idx="95">
                  <c:v>2.3030303030303001</c:v>
                </c:pt>
                <c:pt idx="96">
                  <c:v>2.3272727272727298</c:v>
                </c:pt>
                <c:pt idx="97">
                  <c:v>2.3515151515151498</c:v>
                </c:pt>
                <c:pt idx="98">
                  <c:v>2.37575757575758</c:v>
                </c:pt>
                <c:pt idx="99">
                  <c:v>2.4</c:v>
                </c:pt>
              </c:numCache>
            </c:numRef>
          </c:xVal>
          <c:yVal>
            <c:numRef>
              <c:f>'ребра 1 и 2 и без'!$B$37:$CW$37</c:f>
              <c:numCache>
                <c:formatCode>0.00E+00</c:formatCode>
                <c:ptCount val="100"/>
                <c:pt idx="0">
                  <c:v>2.4553798879670299E-5</c:v>
                </c:pt>
                <c:pt idx="1">
                  <c:v>2.4553798879670299E-5</c:v>
                </c:pt>
                <c:pt idx="2">
                  <c:v>2.4553798879670299E-5</c:v>
                </c:pt>
                <c:pt idx="3">
                  <c:v>2.4553798879670299E-5</c:v>
                </c:pt>
                <c:pt idx="4">
                  <c:v>2.4553798879670299E-5</c:v>
                </c:pt>
                <c:pt idx="5">
                  <c:v>2.4553798879670299E-5</c:v>
                </c:pt>
                <c:pt idx="6">
                  <c:v>1.08656640757441E-5</c:v>
                </c:pt>
                <c:pt idx="7">
                  <c:v>9.2934984365915702E-6</c:v>
                </c:pt>
                <c:pt idx="8">
                  <c:v>8.5185962583071094E-6</c:v>
                </c:pt>
                <c:pt idx="9">
                  <c:v>7.7926329561268299E-6</c:v>
                </c:pt>
                <c:pt idx="10">
                  <c:v>7.1139518939366701E-6</c:v>
                </c:pt>
                <c:pt idx="11">
                  <c:v>6.4807800664363102E-6</c:v>
                </c:pt>
                <c:pt idx="12">
                  <c:v>5.89012200548269E-6</c:v>
                </c:pt>
                <c:pt idx="13">
                  <c:v>5.3407217709320204E-6</c:v>
                </c:pt>
                <c:pt idx="14">
                  <c:v>4.8367332799691496E-6</c:v>
                </c:pt>
                <c:pt idx="15">
                  <c:v>4.7456449801777296E-6</c:v>
                </c:pt>
                <c:pt idx="16">
                  <c:v>4.6559754249031097E-6</c:v>
                </c:pt>
                <c:pt idx="17">
                  <c:v>4.5675036870784601E-6</c:v>
                </c:pt>
                <c:pt idx="18">
                  <c:v>4.4802876611701597E-6</c:v>
                </c:pt>
                <c:pt idx="19">
                  <c:v>4.3943149321065796E-6</c:v>
                </c:pt>
                <c:pt idx="20">
                  <c:v>4.3097166868689696E-6</c:v>
                </c:pt>
                <c:pt idx="21">
                  <c:v>4.2257900662903498E-6</c:v>
                </c:pt>
                <c:pt idx="22">
                  <c:v>4.1434791328933397E-6</c:v>
                </c:pt>
                <c:pt idx="23">
                  <c:v>4.0623643786592801E-6</c:v>
                </c:pt>
                <c:pt idx="24">
                  <c:v>3.9824345449682799E-6</c:v>
                </c:pt>
                <c:pt idx="25">
                  <c:v>3.9036779175136203E-6</c:v>
                </c:pt>
                <c:pt idx="26">
                  <c:v>3.8260830064802999E-6</c:v>
                </c:pt>
                <c:pt idx="27">
                  <c:v>3.7496381995787698E-6</c:v>
                </c:pt>
                <c:pt idx="28">
                  <c:v>3.6743322975258299E-6</c:v>
                </c:pt>
                <c:pt idx="29">
                  <c:v>3.6001537795948302E-6</c:v>
                </c:pt>
                <c:pt idx="30">
                  <c:v>3.5270668826662198E-6</c:v>
                </c:pt>
                <c:pt idx="31">
                  <c:v>3.4554333503121198E-6</c:v>
                </c:pt>
                <c:pt idx="32">
                  <c:v>3.3845923839174101E-6</c:v>
                </c:pt>
                <c:pt idx="33">
                  <c:v>3.3148761911093798E-6</c:v>
                </c:pt>
                <c:pt idx="34">
                  <c:v>3.2461593305709599E-6</c:v>
                </c:pt>
                <c:pt idx="35">
                  <c:v>3.1785031606354299E-6</c:v>
                </c:pt>
                <c:pt idx="36">
                  <c:v>3.1118966642982602E-6</c:v>
                </c:pt>
                <c:pt idx="37">
                  <c:v>3.0463288658655702E-6</c:v>
                </c:pt>
                <c:pt idx="38">
                  <c:v>2.9817711578411099E-6</c:v>
                </c:pt>
                <c:pt idx="39">
                  <c:v>2.9182476044896398E-6</c:v>
                </c:pt>
                <c:pt idx="40">
                  <c:v>2.85560129176194E-6</c:v>
                </c:pt>
                <c:pt idx="41">
                  <c:v>2.7940819521991102E-6</c:v>
                </c:pt>
                <c:pt idx="42">
                  <c:v>2.73354018228021E-6</c:v>
                </c:pt>
                <c:pt idx="43">
                  <c:v>2.6739810306673601E-6</c:v>
                </c:pt>
                <c:pt idx="44">
                  <c:v>2.6154421675866099E-6</c:v>
                </c:pt>
                <c:pt idx="45">
                  <c:v>2.5577989670898601E-6</c:v>
                </c:pt>
                <c:pt idx="46">
                  <c:v>2.5010111803528199E-6</c:v>
                </c:pt>
                <c:pt idx="47">
                  <c:v>2.4452446207777799E-6</c:v>
                </c:pt>
                <c:pt idx="48">
                  <c:v>2.39038806656758E-6</c:v>
                </c:pt>
                <c:pt idx="49">
                  <c:v>2.3364566470176199E-6</c:v>
                </c:pt>
                <c:pt idx="50">
                  <c:v>2.2834275374757499E-6</c:v>
                </c:pt>
                <c:pt idx="51">
                  <c:v>2.2313104562208299E-6</c:v>
                </c:pt>
                <c:pt idx="52">
                  <c:v>2.1800550448502301E-6</c:v>
                </c:pt>
                <c:pt idx="53">
                  <c:v>2.1296342509992298E-6</c:v>
                </c:pt>
                <c:pt idx="54">
                  <c:v>2.0800746397492801E-6</c:v>
                </c:pt>
                <c:pt idx="55">
                  <c:v>2.0315379219052201E-6</c:v>
                </c:pt>
                <c:pt idx="56">
                  <c:v>1.9837098149730799E-6</c:v>
                </c:pt>
                <c:pt idx="57">
                  <c:v>1.9367145536979998E-6</c:v>
                </c:pt>
                <c:pt idx="58">
                  <c:v>1.8905420865886499E-6</c:v>
                </c:pt>
                <c:pt idx="59">
                  <c:v>1.8451563463960201E-6</c:v>
                </c:pt>
                <c:pt idx="60">
                  <c:v>1.80060053426196E-6</c:v>
                </c:pt>
                <c:pt idx="61">
                  <c:v>1.7568389322187399E-6</c:v>
                </c:pt>
                <c:pt idx="62">
                  <c:v>1.7138208392726399E-6</c:v>
                </c:pt>
                <c:pt idx="63">
                  <c:v>1.6716922627187201E-6</c:v>
                </c:pt>
                <c:pt idx="64">
                  <c:v>1.63025580021765E-6</c:v>
                </c:pt>
                <c:pt idx="65">
                  <c:v>1.5894999045770701E-6</c:v>
                </c:pt>
                <c:pt idx="66">
                  <c:v>1.5495820720593001E-6</c:v>
                </c:pt>
                <c:pt idx="67">
                  <c:v>1.5103883408977601E-6</c:v>
                </c:pt>
                <c:pt idx="68">
                  <c:v>1.4718852653656301E-6</c:v>
                </c:pt>
                <c:pt idx="69">
                  <c:v>1.4341937587438101E-6</c:v>
                </c:pt>
                <c:pt idx="70">
                  <c:v>1.39715976048265E-6</c:v>
                </c:pt>
                <c:pt idx="71">
                  <c:v>1.36080930885522E-6</c:v>
                </c:pt>
                <c:pt idx="72">
                  <c:v>1.32516958881176E-6</c:v>
                </c:pt>
                <c:pt idx="73">
                  <c:v>1.2902261336760401E-6</c:v>
                </c:pt>
                <c:pt idx="74">
                  <c:v>1.2559458799994301E-6</c:v>
                </c:pt>
                <c:pt idx="75">
                  <c:v>1.2223586337546099E-6</c:v>
                </c:pt>
                <c:pt idx="76">
                  <c:v>1.1893641659834901E-6</c:v>
                </c:pt>
                <c:pt idx="77">
                  <c:v>1.15705768825054E-6</c:v>
                </c:pt>
                <c:pt idx="78">
                  <c:v>1.1253870465602899E-6</c:v>
                </c:pt>
                <c:pt idx="79">
                  <c:v>1.0943368799227701E-6</c:v>
                </c:pt>
                <c:pt idx="80">
                  <c:v>1.0638844735240201E-6</c:v>
                </c:pt>
                <c:pt idx="81">
                  <c:v>1.03403565709819E-6</c:v>
                </c:pt>
                <c:pt idx="82">
                  <c:v>1.0048507647603999E-6</c:v>
                </c:pt>
                <c:pt idx="83">
                  <c:v>9.7626472905583105E-7</c:v>
                </c:pt>
                <c:pt idx="84">
                  <c:v>9.48269255136265E-7</c:v>
                </c:pt>
                <c:pt idx="85">
                  <c:v>9.2094553526700898E-7</c:v>
                </c:pt>
                <c:pt idx="86">
                  <c:v>8.9410425706060397E-7</c:v>
                </c:pt>
                <c:pt idx="87">
                  <c:v>8.6782920207557305E-7</c:v>
                </c:pt>
                <c:pt idx="88">
                  <c:v>8.4211245474757902E-7</c:v>
                </c:pt>
                <c:pt idx="89">
                  <c:v>8.1694600326267696E-7</c:v>
                </c:pt>
                <c:pt idx="90">
                  <c:v>7.9229228467999104E-7</c:v>
                </c:pt>
                <c:pt idx="91">
                  <c:v>7.6819298965994803E-7</c:v>
                </c:pt>
                <c:pt idx="92">
                  <c:v>7.4463064014470595E-7</c:v>
                </c:pt>
                <c:pt idx="93">
                  <c:v>7.2137117239947802E-7</c:v>
                </c:pt>
                <c:pt idx="94">
                  <c:v>6.9866341247938902E-7</c:v>
                </c:pt>
                <c:pt idx="95">
                  <c:v>6.7646631906386905E-7</c:v>
                </c:pt>
                <c:pt idx="96">
                  <c:v>6.5486189802694298E-7</c:v>
                </c:pt>
                <c:pt idx="97">
                  <c:v>6.3382048934205104E-7</c:v>
                </c:pt>
                <c:pt idx="98">
                  <c:v>6.1325621852731805E-7</c:v>
                </c:pt>
                <c:pt idx="99">
                  <c:v>5.9318561127361599E-7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6DFA-4096-8A4B-73990B1990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22095472"/>
        <c:axId val="1522098192"/>
      </c:scatterChart>
      <c:valAx>
        <c:axId val="1522095472"/>
        <c:scaling>
          <c:orientation val="minMax"/>
          <c:max val="2.4"/>
          <c:min val="0"/>
        </c:scaling>
        <c:delete val="0"/>
        <c:axPos val="b"/>
        <c:majorGridlines>
          <c:spPr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200" i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120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z="120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</a:t>
                </a:r>
              </a:p>
            </c:rich>
          </c:tx>
          <c:layout>
            <c:manualLayout>
              <c:xMode val="edge"/>
              <c:yMode val="edge"/>
              <c:x val="0.94129112263912063"/>
              <c:y val="0.845814209646385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ru-RU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522098192"/>
        <c:crossesAt val="-12"/>
        <c:crossBetween val="midCat"/>
        <c:majorUnit val="0.4"/>
      </c:valAx>
      <c:valAx>
        <c:axId val="1522098192"/>
        <c:scaling>
          <c:orientation val="minMax"/>
          <c:max val="3.0000000000000011E-5"/>
          <c:min val="0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0" i="1" baseline="0" dirty="0" err="1">
                    <a:solidFill>
                      <a:sysClr val="windowText" lastClr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Jy</a:t>
                </a:r>
                <a:r>
                  <a:rPr lang="ru-RU" sz="1200" b="0" i="1" baseline="0" dirty="0">
                    <a:solidFill>
                      <a:sysClr val="windowText" lastClr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ru-RU" sz="1200" b="0" i="0" baseline="0" dirty="0">
                    <a:solidFill>
                      <a:sysClr val="windowText" lastClr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  <a:r>
                  <a:rPr lang="en-US" sz="1200" b="0" i="0" baseline="30000" dirty="0">
                    <a:solidFill>
                      <a:sysClr val="windowText" lastClr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ru-RU" sz="1200" b="0" i="0" baseline="30000" dirty="0">
                    <a:solidFill>
                      <a:sysClr val="windowText" lastClr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1200" b="0" i="0" baseline="0" dirty="0">
                    <a:solidFill>
                      <a:sysClr val="windowText" lastClr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c</a:t>
                </a:r>
                <a:r>
                  <a:rPr lang="ru-RU" sz="1200" b="0" i="0" baseline="0" dirty="0">
                    <a:solidFill>
                      <a:sysClr val="windowText" lastClr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</a:t>
                </a:r>
                <a:r>
                  <a:rPr lang="en-US" sz="1200" b="0" i="0" baseline="30000" dirty="0">
                    <a:solidFill>
                      <a:sysClr val="windowText" lastClr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ru-RU" sz="1200" dirty="0">
                  <a:solidFill>
                    <a:sysClr val="windowText" lastClr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>
            <c:manualLayout>
              <c:xMode val="edge"/>
              <c:yMode val="edge"/>
              <c:x val="6.986076126504337E-2"/>
              <c:y val="3.6404722566432603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#,##0" sourceLinked="0"/>
        <c:majorTickMark val="out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522095472"/>
        <c:crosses val="autoZero"/>
        <c:crossBetween val="midCat"/>
        <c:majorUnit val="5.0000000000000021E-6"/>
        <c:dispUnits>
          <c:custUnit val="1.0000000000000004E-6"/>
        </c:dispUnits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bg1"/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053335650530943E-2"/>
          <c:y val="8.4425451092117756E-2"/>
          <c:w val="0.83716420603674546"/>
          <c:h val="0.81874145299145296"/>
        </c:manualLayout>
      </c:layout>
      <c:scatterChart>
        <c:scatterStyle val="lineMarker"/>
        <c:varyColors val="0"/>
        <c:ser>
          <c:idx val="0"/>
          <c:order val="0"/>
          <c:tx>
            <c:v>попереч</c:v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'без дульного тормоза'!$B$2:$HBF$2</c:f>
              <c:numCache>
                <c:formatCode>General</c:formatCode>
                <c:ptCount val="5465"/>
                <c:pt idx="0">
                  <c:v>0</c:v>
                </c:pt>
                <c:pt idx="1">
                  <c:v>1.3736981815118701E-2</c:v>
                </c:pt>
                <c:pt idx="2">
                  <c:v>2.7473963630237401E-2</c:v>
                </c:pt>
                <c:pt idx="3">
                  <c:v>4.1210945445356001E-2</c:v>
                </c:pt>
                <c:pt idx="4">
                  <c:v>5.4947927260474698E-2</c:v>
                </c:pt>
                <c:pt idx="5">
                  <c:v>6.8684909075593395E-2</c:v>
                </c:pt>
                <c:pt idx="6">
                  <c:v>8.2421890890712099E-2</c:v>
                </c:pt>
                <c:pt idx="7">
                  <c:v>9.6158872705830706E-2</c:v>
                </c:pt>
                <c:pt idx="8">
                  <c:v>0.10989585452094899</c:v>
                </c:pt>
                <c:pt idx="9">
                  <c:v>0.123632836336068</c:v>
                </c:pt>
                <c:pt idx="10">
                  <c:v>0.13736981815118701</c:v>
                </c:pt>
                <c:pt idx="11">
                  <c:v>0.15110679996630499</c:v>
                </c:pt>
                <c:pt idx="12">
                  <c:v>0.164843781781424</c:v>
                </c:pt>
                <c:pt idx="13">
                  <c:v>0.17858076359654301</c:v>
                </c:pt>
                <c:pt idx="14">
                  <c:v>0.192317745411661</c:v>
                </c:pt>
                <c:pt idx="15">
                  <c:v>0.20605472722678</c:v>
                </c:pt>
                <c:pt idx="16">
                  <c:v>0.21979170904189901</c:v>
                </c:pt>
                <c:pt idx="17">
                  <c:v>0.233528690857017</c:v>
                </c:pt>
                <c:pt idx="18">
                  <c:v>0.24726567267213601</c:v>
                </c:pt>
                <c:pt idx="19">
                  <c:v>0.26100265448725501</c:v>
                </c:pt>
                <c:pt idx="20">
                  <c:v>0.27473963630237402</c:v>
                </c:pt>
                <c:pt idx="21">
                  <c:v>0.28847661811749198</c:v>
                </c:pt>
                <c:pt idx="22">
                  <c:v>0.30221359993261099</c:v>
                </c:pt>
                <c:pt idx="23">
                  <c:v>0.31595058174773</c:v>
                </c:pt>
                <c:pt idx="24">
                  <c:v>0.32968756356284801</c:v>
                </c:pt>
                <c:pt idx="25">
                  <c:v>0.34342454537796702</c:v>
                </c:pt>
                <c:pt idx="26">
                  <c:v>0.35716152719308603</c:v>
                </c:pt>
                <c:pt idx="27">
                  <c:v>0.37089850900820398</c:v>
                </c:pt>
                <c:pt idx="28">
                  <c:v>0.38463549082332299</c:v>
                </c:pt>
                <c:pt idx="29">
                  <c:v>0.398372472638442</c:v>
                </c:pt>
                <c:pt idx="30">
                  <c:v>0.41210945445356001</c:v>
                </c:pt>
                <c:pt idx="31">
                  <c:v>0.42584643626867902</c:v>
                </c:pt>
                <c:pt idx="32">
                  <c:v>0.43958341808379803</c:v>
                </c:pt>
                <c:pt idx="33">
                  <c:v>0.45332039989891598</c:v>
                </c:pt>
                <c:pt idx="34">
                  <c:v>0.46705738171403499</c:v>
                </c:pt>
                <c:pt idx="35">
                  <c:v>0.480794363529154</c:v>
                </c:pt>
                <c:pt idx="36">
                  <c:v>0.49453134534427201</c:v>
                </c:pt>
                <c:pt idx="37">
                  <c:v>0.50826832715939096</c:v>
                </c:pt>
                <c:pt idx="38">
                  <c:v>0.52200530897451003</c:v>
                </c:pt>
                <c:pt idx="39">
                  <c:v>0.53574229078962798</c:v>
                </c:pt>
                <c:pt idx="40">
                  <c:v>0.54947927260474705</c:v>
                </c:pt>
                <c:pt idx="41">
                  <c:v>0.563216254419866</c:v>
                </c:pt>
                <c:pt idx="42">
                  <c:v>0.57695323623498396</c:v>
                </c:pt>
                <c:pt idx="43">
                  <c:v>0.59069021805010302</c:v>
                </c:pt>
                <c:pt idx="44">
                  <c:v>0.60442719986522198</c:v>
                </c:pt>
                <c:pt idx="45">
                  <c:v>0.61816418168034004</c:v>
                </c:pt>
                <c:pt idx="46">
                  <c:v>0.631901163495459</c:v>
                </c:pt>
                <c:pt idx="47">
                  <c:v>0.64563814531057795</c:v>
                </c:pt>
                <c:pt idx="48">
                  <c:v>0.65937512712569601</c:v>
                </c:pt>
                <c:pt idx="49">
                  <c:v>0.67311210894081497</c:v>
                </c:pt>
                <c:pt idx="50">
                  <c:v>0.68684909075593403</c:v>
                </c:pt>
                <c:pt idx="51">
                  <c:v>0.70058607257105199</c:v>
                </c:pt>
                <c:pt idx="52">
                  <c:v>0.71432305438617105</c:v>
                </c:pt>
                <c:pt idx="53">
                  <c:v>0.72806003620129001</c:v>
                </c:pt>
                <c:pt idx="54">
                  <c:v>0.74179701801640896</c:v>
                </c:pt>
                <c:pt idx="55">
                  <c:v>0.75553399983152703</c:v>
                </c:pt>
                <c:pt idx="56">
                  <c:v>0.76927098164664598</c:v>
                </c:pt>
                <c:pt idx="57">
                  <c:v>0.78300796346176504</c:v>
                </c:pt>
                <c:pt idx="58">
                  <c:v>0.796744945276883</c:v>
                </c:pt>
                <c:pt idx="59">
                  <c:v>0.81048192709200195</c:v>
                </c:pt>
                <c:pt idx="60">
                  <c:v>0.82421890890712102</c:v>
                </c:pt>
                <c:pt idx="61">
                  <c:v>0.83795589072223897</c:v>
                </c:pt>
                <c:pt idx="62">
                  <c:v>0.85169287253735804</c:v>
                </c:pt>
                <c:pt idx="63">
                  <c:v>0.86542985435247699</c:v>
                </c:pt>
                <c:pt idx="64">
                  <c:v>0.87916683616759495</c:v>
                </c:pt>
                <c:pt idx="65">
                  <c:v>0.89290381798271401</c:v>
                </c:pt>
                <c:pt idx="66">
                  <c:v>0.90664079979783296</c:v>
                </c:pt>
                <c:pt idx="67">
                  <c:v>0.92037778161295103</c:v>
                </c:pt>
                <c:pt idx="68">
                  <c:v>0.93411476342806998</c:v>
                </c:pt>
                <c:pt idx="69">
                  <c:v>0.94785174524318905</c:v>
                </c:pt>
                <c:pt idx="70">
                  <c:v>0.961588727058307</c:v>
                </c:pt>
                <c:pt idx="71">
                  <c:v>0.97532570887342596</c:v>
                </c:pt>
                <c:pt idx="72">
                  <c:v>0.98906269068854502</c:v>
                </c:pt>
                <c:pt idx="73">
                  <c:v>1.0027996725036601</c:v>
                </c:pt>
                <c:pt idx="74">
                  <c:v>1.0165366543187799</c:v>
                </c:pt>
                <c:pt idx="75">
                  <c:v>1.0302736361339</c:v>
                </c:pt>
                <c:pt idx="76">
                  <c:v>1.0440106179490201</c:v>
                </c:pt>
                <c:pt idx="77">
                  <c:v>1.0577475997641399</c:v>
                </c:pt>
                <c:pt idx="78">
                  <c:v>1.07148458157926</c:v>
                </c:pt>
                <c:pt idx="79">
                  <c:v>1.08522156339438</c:v>
                </c:pt>
                <c:pt idx="80">
                  <c:v>1.0989585452094901</c:v>
                </c:pt>
                <c:pt idx="81">
                  <c:v>1.1126955270246099</c:v>
                </c:pt>
                <c:pt idx="82">
                  <c:v>1.12643250883973</c:v>
                </c:pt>
                <c:pt idx="83">
                  <c:v>1.1401694906548501</c:v>
                </c:pt>
                <c:pt idx="84">
                  <c:v>1.1539064724699699</c:v>
                </c:pt>
                <c:pt idx="85">
                  <c:v>1.16764345428509</c:v>
                </c:pt>
                <c:pt idx="86">
                  <c:v>1.18138043610021</c:v>
                </c:pt>
                <c:pt idx="87">
                  <c:v>1.1951174179153199</c:v>
                </c:pt>
                <c:pt idx="88">
                  <c:v>1.20885439973044</c:v>
                </c:pt>
                <c:pt idx="89">
                  <c:v>1.22259138154556</c:v>
                </c:pt>
                <c:pt idx="90">
                  <c:v>1.2363283633606801</c:v>
                </c:pt>
                <c:pt idx="91">
                  <c:v>1.2500653451757999</c:v>
                </c:pt>
                <c:pt idx="92">
                  <c:v>1.26380232699092</c:v>
                </c:pt>
                <c:pt idx="93">
                  <c:v>1.2775393088060401</c:v>
                </c:pt>
                <c:pt idx="94">
                  <c:v>1.2912762906211599</c:v>
                </c:pt>
                <c:pt idx="95">
                  <c:v>1.30501327243627</c:v>
                </c:pt>
                <c:pt idx="96">
                  <c:v>1.31875025425139</c:v>
                </c:pt>
                <c:pt idx="97">
                  <c:v>1.3324872360665101</c:v>
                </c:pt>
                <c:pt idx="98">
                  <c:v>1.3462242178816299</c:v>
                </c:pt>
                <c:pt idx="99">
                  <c:v>1.35996119969675</c:v>
                </c:pt>
                <c:pt idx="100">
                  <c:v>1.3736981815118701</c:v>
                </c:pt>
                <c:pt idx="101">
                  <c:v>1.3874351633269899</c:v>
                </c:pt>
                <c:pt idx="102">
                  <c:v>1.4011721451421</c:v>
                </c:pt>
                <c:pt idx="103">
                  <c:v>1.41490912695722</c:v>
                </c:pt>
                <c:pt idx="104">
                  <c:v>1.4286461087723401</c:v>
                </c:pt>
                <c:pt idx="105">
                  <c:v>1.4423830905874599</c:v>
                </c:pt>
                <c:pt idx="106">
                  <c:v>1.45612007240258</c:v>
                </c:pt>
                <c:pt idx="107">
                  <c:v>1.4698570542177001</c:v>
                </c:pt>
                <c:pt idx="108">
                  <c:v>1.4835940360328199</c:v>
                </c:pt>
                <c:pt idx="109">
                  <c:v>1.49733101784794</c:v>
                </c:pt>
                <c:pt idx="110">
                  <c:v>1.5110679996630501</c:v>
                </c:pt>
                <c:pt idx="111">
                  <c:v>1.5248049814781699</c:v>
                </c:pt>
                <c:pt idx="112">
                  <c:v>1.53854196329329</c:v>
                </c:pt>
                <c:pt idx="113">
                  <c:v>1.55227894510841</c:v>
                </c:pt>
                <c:pt idx="114">
                  <c:v>1.5660159269235301</c:v>
                </c:pt>
                <c:pt idx="115">
                  <c:v>1.5797529087386499</c:v>
                </c:pt>
                <c:pt idx="116">
                  <c:v>1.59348989055377</c:v>
                </c:pt>
                <c:pt idx="117">
                  <c:v>1.6072268723688901</c:v>
                </c:pt>
                <c:pt idx="118">
                  <c:v>1.6209638541839999</c:v>
                </c:pt>
                <c:pt idx="119">
                  <c:v>1.63470083599912</c:v>
                </c:pt>
                <c:pt idx="120">
                  <c:v>1.64843781781424</c:v>
                </c:pt>
                <c:pt idx="121">
                  <c:v>1.6621747996293601</c:v>
                </c:pt>
                <c:pt idx="122">
                  <c:v>1.6759117814444799</c:v>
                </c:pt>
                <c:pt idx="123">
                  <c:v>1.6896487632596</c:v>
                </c:pt>
                <c:pt idx="124">
                  <c:v>1.7033857450747201</c:v>
                </c:pt>
                <c:pt idx="125">
                  <c:v>1.7171227268898299</c:v>
                </c:pt>
                <c:pt idx="126">
                  <c:v>1.73085970870495</c:v>
                </c:pt>
                <c:pt idx="127">
                  <c:v>1.74459669052007</c:v>
                </c:pt>
                <c:pt idx="128">
                  <c:v>1.7583336723351899</c:v>
                </c:pt>
                <c:pt idx="129">
                  <c:v>1.77207065415031</c:v>
                </c:pt>
                <c:pt idx="130">
                  <c:v>1.78580763596543</c:v>
                </c:pt>
                <c:pt idx="131">
                  <c:v>1.7995446177805501</c:v>
                </c:pt>
                <c:pt idx="132">
                  <c:v>1.8132815995956699</c:v>
                </c:pt>
                <c:pt idx="133">
                  <c:v>1.82701858141078</c:v>
                </c:pt>
                <c:pt idx="134">
                  <c:v>1.8407555632259001</c:v>
                </c:pt>
                <c:pt idx="135">
                  <c:v>1.8544925450410199</c:v>
                </c:pt>
                <c:pt idx="136">
                  <c:v>1.86822952685614</c:v>
                </c:pt>
                <c:pt idx="137">
                  <c:v>1.88196650867126</c:v>
                </c:pt>
                <c:pt idx="138">
                  <c:v>1.8957034904863801</c:v>
                </c:pt>
                <c:pt idx="139">
                  <c:v>1.9094404723014999</c:v>
                </c:pt>
                <c:pt idx="140">
                  <c:v>1.92317745411661</c:v>
                </c:pt>
                <c:pt idx="141">
                  <c:v>1.9369144359317301</c:v>
                </c:pt>
                <c:pt idx="142">
                  <c:v>1.9506514177468499</c:v>
                </c:pt>
                <c:pt idx="143">
                  <c:v>1.96438839956197</c:v>
                </c:pt>
                <c:pt idx="144">
                  <c:v>1.97812538137709</c:v>
                </c:pt>
                <c:pt idx="145">
                  <c:v>1.9918623631922101</c:v>
                </c:pt>
                <c:pt idx="146">
                  <c:v>2.0055993450073299</c:v>
                </c:pt>
                <c:pt idx="147">
                  <c:v>2.01933632682245</c:v>
                </c:pt>
                <c:pt idx="148">
                  <c:v>2.0330733086375599</c:v>
                </c:pt>
                <c:pt idx="149">
                  <c:v>2.0468102904526799</c:v>
                </c:pt>
                <c:pt idx="150">
                  <c:v>2.0605472722678</c:v>
                </c:pt>
                <c:pt idx="151">
                  <c:v>2.0742842540829201</c:v>
                </c:pt>
                <c:pt idx="152">
                  <c:v>2.0880212358980401</c:v>
                </c:pt>
                <c:pt idx="153">
                  <c:v>2.1017582177131602</c:v>
                </c:pt>
                <c:pt idx="154">
                  <c:v>2.1154951995282798</c:v>
                </c:pt>
                <c:pt idx="155">
                  <c:v>2.1292321813433901</c:v>
                </c:pt>
                <c:pt idx="156">
                  <c:v>2.1429691631585102</c:v>
                </c:pt>
                <c:pt idx="157">
                  <c:v>2.1567061449736298</c:v>
                </c:pt>
                <c:pt idx="158">
                  <c:v>2.1704431267887498</c:v>
                </c:pt>
                <c:pt idx="159">
                  <c:v>2.1841801086038699</c:v>
                </c:pt>
                <c:pt idx="160">
                  <c:v>2.19791709041899</c:v>
                </c:pt>
                <c:pt idx="161">
                  <c:v>2.21165407223411</c:v>
                </c:pt>
                <c:pt idx="162">
                  <c:v>2.2253910540492301</c:v>
                </c:pt>
                <c:pt idx="163">
                  <c:v>2.2391280358643399</c:v>
                </c:pt>
                <c:pt idx="164">
                  <c:v>2.25286501767946</c:v>
                </c:pt>
                <c:pt idx="165">
                  <c:v>2.2666019994945801</c:v>
                </c:pt>
                <c:pt idx="166">
                  <c:v>2.2803389813097001</c:v>
                </c:pt>
                <c:pt idx="167">
                  <c:v>2.2940759631248202</c:v>
                </c:pt>
                <c:pt idx="168">
                  <c:v>2.3078129449399398</c:v>
                </c:pt>
                <c:pt idx="169">
                  <c:v>2.3215499267550599</c:v>
                </c:pt>
                <c:pt idx="170">
                  <c:v>2.33528690857018</c:v>
                </c:pt>
                <c:pt idx="171">
                  <c:v>2.3490238903852898</c:v>
                </c:pt>
                <c:pt idx="172">
                  <c:v>2.3627608722004099</c:v>
                </c:pt>
                <c:pt idx="173">
                  <c:v>2.3764978540155299</c:v>
                </c:pt>
                <c:pt idx="174">
                  <c:v>2.39023483583065</c:v>
                </c:pt>
                <c:pt idx="175">
                  <c:v>2.4039718176457701</c:v>
                </c:pt>
                <c:pt idx="176">
                  <c:v>2.4177087994608901</c:v>
                </c:pt>
                <c:pt idx="177">
                  <c:v>2.4314457812760102</c:v>
                </c:pt>
                <c:pt idx="178">
                  <c:v>2.44518276309112</c:v>
                </c:pt>
                <c:pt idx="179">
                  <c:v>2.4589197449062401</c:v>
                </c:pt>
                <c:pt idx="180">
                  <c:v>2.4726567267213602</c:v>
                </c:pt>
                <c:pt idx="181">
                  <c:v>2.4863937085364798</c:v>
                </c:pt>
                <c:pt idx="182">
                  <c:v>2.5001306903515998</c:v>
                </c:pt>
                <c:pt idx="183">
                  <c:v>2.5138676721667199</c:v>
                </c:pt>
                <c:pt idx="184">
                  <c:v>2.52760465398184</c:v>
                </c:pt>
                <c:pt idx="185">
                  <c:v>2.54134163579696</c:v>
                </c:pt>
                <c:pt idx="186">
                  <c:v>2.5550786176120699</c:v>
                </c:pt>
                <c:pt idx="187">
                  <c:v>2.56881559942719</c:v>
                </c:pt>
                <c:pt idx="188">
                  <c:v>2.58255258124231</c:v>
                </c:pt>
                <c:pt idx="189">
                  <c:v>2.5962895630574301</c:v>
                </c:pt>
                <c:pt idx="190">
                  <c:v>2.6100265448725501</c:v>
                </c:pt>
                <c:pt idx="191">
                  <c:v>2.6237635266876702</c:v>
                </c:pt>
                <c:pt idx="192">
                  <c:v>2.6375005085027898</c:v>
                </c:pt>
                <c:pt idx="193">
                  <c:v>2.6512374903179001</c:v>
                </c:pt>
                <c:pt idx="194">
                  <c:v>2.6649744721330202</c:v>
                </c:pt>
                <c:pt idx="195">
                  <c:v>2.6787114539481398</c:v>
                </c:pt>
                <c:pt idx="196">
                  <c:v>2.6924484357632599</c:v>
                </c:pt>
                <c:pt idx="197">
                  <c:v>2.7061854175783799</c:v>
                </c:pt>
                <c:pt idx="198">
                  <c:v>2.7199223993935</c:v>
                </c:pt>
                <c:pt idx="199">
                  <c:v>2.7336593812086201</c:v>
                </c:pt>
                <c:pt idx="200">
                  <c:v>2.7473963630237401</c:v>
                </c:pt>
                <c:pt idx="201">
                  <c:v>2.76113334483885</c:v>
                </c:pt>
                <c:pt idx="202">
                  <c:v>2.77487032665397</c:v>
                </c:pt>
                <c:pt idx="203">
                  <c:v>2.7886073084690901</c:v>
                </c:pt>
                <c:pt idx="204">
                  <c:v>2.8023442902842102</c:v>
                </c:pt>
                <c:pt idx="205">
                  <c:v>2.8160812720993298</c:v>
                </c:pt>
                <c:pt idx="206">
                  <c:v>2.8298182539144499</c:v>
                </c:pt>
                <c:pt idx="207">
                  <c:v>2.8435552357295699</c:v>
                </c:pt>
                <c:pt idx="208">
                  <c:v>2.8572922175446802</c:v>
                </c:pt>
                <c:pt idx="209">
                  <c:v>2.8710291993597998</c:v>
                </c:pt>
                <c:pt idx="210">
                  <c:v>2.8847661811749199</c:v>
                </c:pt>
                <c:pt idx="211">
                  <c:v>2.89850316299004</c:v>
                </c:pt>
                <c:pt idx="212">
                  <c:v>2.91224014480516</c:v>
                </c:pt>
                <c:pt idx="213">
                  <c:v>2.9259771266202801</c:v>
                </c:pt>
                <c:pt idx="214">
                  <c:v>2.9397141084354002</c:v>
                </c:pt>
                <c:pt idx="215">
                  <c:v>2.9534510902505202</c:v>
                </c:pt>
                <c:pt idx="216">
                  <c:v>2.9671880720656301</c:v>
                </c:pt>
                <c:pt idx="217">
                  <c:v>2.9809250538807501</c:v>
                </c:pt>
                <c:pt idx="218">
                  <c:v>2.9946620356958702</c:v>
                </c:pt>
                <c:pt idx="219">
                  <c:v>3.0083990175109898</c:v>
                </c:pt>
                <c:pt idx="220">
                  <c:v>3.0221359993261099</c:v>
                </c:pt>
                <c:pt idx="221">
                  <c:v>3.0358729811412299</c:v>
                </c:pt>
                <c:pt idx="222">
                  <c:v>3.04960996295635</c:v>
                </c:pt>
                <c:pt idx="223">
                  <c:v>3.0633469447714599</c:v>
                </c:pt>
                <c:pt idx="224">
                  <c:v>3.0770839265865799</c:v>
                </c:pt>
                <c:pt idx="225">
                  <c:v>3.0908209084017</c:v>
                </c:pt>
                <c:pt idx="226">
                  <c:v>3.10455789021682</c:v>
                </c:pt>
                <c:pt idx="227">
                  <c:v>3.1182948720319401</c:v>
                </c:pt>
                <c:pt idx="228">
                  <c:v>3.1320318538470602</c:v>
                </c:pt>
                <c:pt idx="229">
                  <c:v>3.1457688356621798</c:v>
                </c:pt>
                <c:pt idx="230">
                  <c:v>3.1595058174772999</c:v>
                </c:pt>
                <c:pt idx="231">
                  <c:v>3.1732427992924102</c:v>
                </c:pt>
                <c:pt idx="232">
                  <c:v>3.1869797811075302</c:v>
                </c:pt>
                <c:pt idx="233">
                  <c:v>3.2007167629226498</c:v>
                </c:pt>
                <c:pt idx="234">
                  <c:v>3.2144537447377699</c:v>
                </c:pt>
                <c:pt idx="235">
                  <c:v>3.22819072655289</c:v>
                </c:pt>
                <c:pt idx="236">
                  <c:v>3.24192770836801</c:v>
                </c:pt>
                <c:pt idx="237">
                  <c:v>3.2556646901831301</c:v>
                </c:pt>
                <c:pt idx="238">
                  <c:v>3.2694016719982399</c:v>
                </c:pt>
                <c:pt idx="239">
                  <c:v>3.28313865381336</c:v>
                </c:pt>
                <c:pt idx="240">
                  <c:v>3.2968756356284801</c:v>
                </c:pt>
                <c:pt idx="241">
                  <c:v>3.3106126174436001</c:v>
                </c:pt>
                <c:pt idx="242">
                  <c:v>3.3243495992587202</c:v>
                </c:pt>
                <c:pt idx="243">
                  <c:v>3.3380865810738398</c:v>
                </c:pt>
                <c:pt idx="244">
                  <c:v>3.3518235628889599</c:v>
                </c:pt>
                <c:pt idx="245">
                  <c:v>3.3655605447040799</c:v>
                </c:pt>
                <c:pt idx="246">
                  <c:v>3.3792975265191898</c:v>
                </c:pt>
                <c:pt idx="247">
                  <c:v>3.3930345083343099</c:v>
                </c:pt>
                <c:pt idx="248">
                  <c:v>3.4067714901494299</c:v>
                </c:pt>
                <c:pt idx="249">
                  <c:v>3.42050847196455</c:v>
                </c:pt>
                <c:pt idx="250">
                  <c:v>3.4342454537796701</c:v>
                </c:pt>
                <c:pt idx="251">
                  <c:v>3.4479824355947901</c:v>
                </c:pt>
                <c:pt idx="252">
                  <c:v>3.4617194174099102</c:v>
                </c:pt>
                <c:pt idx="253">
                  <c:v>3.47545639922502</c:v>
                </c:pt>
                <c:pt idx="254">
                  <c:v>3.4891933810401401</c:v>
                </c:pt>
                <c:pt idx="255">
                  <c:v>3.5029303628552602</c:v>
                </c:pt>
                <c:pt idx="256">
                  <c:v>3.5166673446703798</c:v>
                </c:pt>
                <c:pt idx="257">
                  <c:v>3.5304043264854998</c:v>
                </c:pt>
                <c:pt idx="258">
                  <c:v>3.5441413083006199</c:v>
                </c:pt>
                <c:pt idx="259">
                  <c:v>3.55787829011574</c:v>
                </c:pt>
                <c:pt idx="260">
                  <c:v>3.57161527193086</c:v>
                </c:pt>
                <c:pt idx="261">
                  <c:v>3.5853522537459699</c:v>
                </c:pt>
                <c:pt idx="262">
                  <c:v>3.59908923556109</c:v>
                </c:pt>
                <c:pt idx="263">
                  <c:v>3.61282621737621</c:v>
                </c:pt>
                <c:pt idx="264">
                  <c:v>3.6265631991913301</c:v>
                </c:pt>
                <c:pt idx="265">
                  <c:v>3.6403001810064501</c:v>
                </c:pt>
                <c:pt idx="266">
                  <c:v>3.6540371628215702</c:v>
                </c:pt>
                <c:pt idx="267">
                  <c:v>3.6677741446366898</c:v>
                </c:pt>
                <c:pt idx="268">
                  <c:v>3.6815111264518099</c:v>
                </c:pt>
                <c:pt idx="269">
                  <c:v>3.6952481082669202</c:v>
                </c:pt>
                <c:pt idx="270">
                  <c:v>3.7089850900820398</c:v>
                </c:pt>
                <c:pt idx="271">
                  <c:v>3.7227220718971599</c:v>
                </c:pt>
                <c:pt idx="272">
                  <c:v>3.7364590537122799</c:v>
                </c:pt>
                <c:pt idx="273">
                  <c:v>3.7501960355274</c:v>
                </c:pt>
                <c:pt idx="274">
                  <c:v>3.7639330173425201</c:v>
                </c:pt>
                <c:pt idx="275">
                  <c:v>3.7776699991576401</c:v>
                </c:pt>
                <c:pt idx="276">
                  <c:v>3.79140698097275</c:v>
                </c:pt>
                <c:pt idx="277">
                  <c:v>3.80514396278787</c:v>
                </c:pt>
                <c:pt idx="278">
                  <c:v>3.8188809446029901</c:v>
                </c:pt>
                <c:pt idx="279">
                  <c:v>3.8326179264181102</c:v>
                </c:pt>
                <c:pt idx="280">
                  <c:v>3.8463549082332298</c:v>
                </c:pt>
                <c:pt idx="281">
                  <c:v>3.8600918900483498</c:v>
                </c:pt>
                <c:pt idx="282">
                  <c:v>3.8738288718634699</c:v>
                </c:pt>
                <c:pt idx="283">
                  <c:v>3.88756585367859</c:v>
                </c:pt>
                <c:pt idx="284">
                  <c:v>3.9013028354936998</c:v>
                </c:pt>
                <c:pt idx="285">
                  <c:v>3.9150398173088199</c:v>
                </c:pt>
                <c:pt idx="286">
                  <c:v>3.92877679912394</c:v>
                </c:pt>
                <c:pt idx="287">
                  <c:v>3.94251378093906</c:v>
                </c:pt>
                <c:pt idx="288">
                  <c:v>3.9562507627541801</c:v>
                </c:pt>
                <c:pt idx="289">
                  <c:v>3.9699877445693001</c:v>
                </c:pt>
                <c:pt idx="290">
                  <c:v>3.9837247263844202</c:v>
                </c:pt>
                <c:pt idx="291">
                  <c:v>3.9974617081995301</c:v>
                </c:pt>
                <c:pt idx="292">
                  <c:v>4.0111986900146501</c:v>
                </c:pt>
                <c:pt idx="293">
                  <c:v>4.0249356718297697</c:v>
                </c:pt>
                <c:pt idx="294">
                  <c:v>4.0386726536448903</c:v>
                </c:pt>
                <c:pt idx="295">
                  <c:v>4.0524096354600099</c:v>
                </c:pt>
                <c:pt idx="296">
                  <c:v>4.0661466172751304</c:v>
                </c:pt>
                <c:pt idx="297">
                  <c:v>4.07988359909025</c:v>
                </c:pt>
                <c:pt idx="298">
                  <c:v>4.0936205809053696</c:v>
                </c:pt>
                <c:pt idx="299">
                  <c:v>4.1073575627204804</c:v>
                </c:pt>
                <c:pt idx="300">
                  <c:v>4.1210945445356</c:v>
                </c:pt>
                <c:pt idx="301">
                  <c:v>4.1348315263507196</c:v>
                </c:pt>
                <c:pt idx="302">
                  <c:v>4.1485685081658401</c:v>
                </c:pt>
                <c:pt idx="303">
                  <c:v>4.1623054899809597</c:v>
                </c:pt>
                <c:pt idx="304">
                  <c:v>4.1760424717960802</c:v>
                </c:pt>
                <c:pt idx="305">
                  <c:v>4.1897794536111999</c:v>
                </c:pt>
                <c:pt idx="306">
                  <c:v>4.2035164354263204</c:v>
                </c:pt>
                <c:pt idx="307">
                  <c:v>4.2172534172414302</c:v>
                </c:pt>
                <c:pt idx="308">
                  <c:v>4.2309903990565498</c:v>
                </c:pt>
                <c:pt idx="309">
                  <c:v>4.2447273808716703</c:v>
                </c:pt>
                <c:pt idx="310">
                  <c:v>4.25846436268679</c:v>
                </c:pt>
                <c:pt idx="311">
                  <c:v>4.2722013445019096</c:v>
                </c:pt>
                <c:pt idx="312">
                  <c:v>4.2859383263170301</c:v>
                </c:pt>
                <c:pt idx="313">
                  <c:v>4.2996753081321497</c:v>
                </c:pt>
                <c:pt idx="314">
                  <c:v>4.3134122899472596</c:v>
                </c:pt>
                <c:pt idx="315">
                  <c:v>4.3271492717623801</c:v>
                </c:pt>
                <c:pt idx="316">
                  <c:v>4.3408862535774997</c:v>
                </c:pt>
                <c:pt idx="317">
                  <c:v>4.3546232353926202</c:v>
                </c:pt>
                <c:pt idx="318">
                  <c:v>4.3683602172077398</c:v>
                </c:pt>
                <c:pt idx="319">
                  <c:v>4.3820971990228603</c:v>
                </c:pt>
                <c:pt idx="320">
                  <c:v>4.3958341808379799</c:v>
                </c:pt>
                <c:pt idx="321">
                  <c:v>4.4095711626530996</c:v>
                </c:pt>
                <c:pt idx="322">
                  <c:v>4.4233081444682103</c:v>
                </c:pt>
                <c:pt idx="323">
                  <c:v>4.4370451262833299</c:v>
                </c:pt>
                <c:pt idx="324">
                  <c:v>4.4507821080984504</c:v>
                </c:pt>
                <c:pt idx="325">
                  <c:v>4.46451908991357</c:v>
                </c:pt>
                <c:pt idx="326">
                  <c:v>4.4782560717286897</c:v>
                </c:pt>
                <c:pt idx="327">
                  <c:v>4.4919930535438102</c:v>
                </c:pt>
                <c:pt idx="328">
                  <c:v>4.5057300353589298</c:v>
                </c:pt>
                <c:pt idx="329">
                  <c:v>4.5194670171740396</c:v>
                </c:pt>
                <c:pt idx="330">
                  <c:v>4.5332039989891602</c:v>
                </c:pt>
                <c:pt idx="331">
                  <c:v>4.5469409808042798</c:v>
                </c:pt>
                <c:pt idx="332">
                  <c:v>4.5606779626194003</c:v>
                </c:pt>
                <c:pt idx="333">
                  <c:v>4.5744149444345199</c:v>
                </c:pt>
                <c:pt idx="334">
                  <c:v>4.5881519262496404</c:v>
                </c:pt>
                <c:pt idx="335">
                  <c:v>4.60188890806476</c:v>
                </c:pt>
                <c:pt idx="336">
                  <c:v>4.6156258898798797</c:v>
                </c:pt>
                <c:pt idx="337">
                  <c:v>4.6293628716949904</c:v>
                </c:pt>
                <c:pt idx="338">
                  <c:v>4.64309985351011</c:v>
                </c:pt>
                <c:pt idx="339">
                  <c:v>4.6568368353252296</c:v>
                </c:pt>
                <c:pt idx="340">
                  <c:v>4.6705738171403501</c:v>
                </c:pt>
                <c:pt idx="341">
                  <c:v>4.6843107989554698</c:v>
                </c:pt>
                <c:pt idx="342">
                  <c:v>4.6980477807705903</c:v>
                </c:pt>
                <c:pt idx="343">
                  <c:v>4.7117847625857099</c:v>
                </c:pt>
                <c:pt idx="344">
                  <c:v>4.7255217444008197</c:v>
                </c:pt>
                <c:pt idx="345">
                  <c:v>4.7392587262159402</c:v>
                </c:pt>
                <c:pt idx="346">
                  <c:v>4.7529957080310599</c:v>
                </c:pt>
                <c:pt idx="347">
                  <c:v>4.7667326898461804</c:v>
                </c:pt>
                <c:pt idx="348">
                  <c:v>4.7804696716613</c:v>
                </c:pt>
                <c:pt idx="349">
                  <c:v>4.7942066534764196</c:v>
                </c:pt>
                <c:pt idx="350">
                  <c:v>4.8079436352915401</c:v>
                </c:pt>
                <c:pt idx="351">
                  <c:v>4.8216806171066597</c:v>
                </c:pt>
                <c:pt idx="352">
                  <c:v>4.8354175989217696</c:v>
                </c:pt>
                <c:pt idx="353">
                  <c:v>4.8491545807368901</c:v>
                </c:pt>
                <c:pt idx="354">
                  <c:v>4.8628915625520097</c:v>
                </c:pt>
                <c:pt idx="355">
                  <c:v>4.8766285443671302</c:v>
                </c:pt>
                <c:pt idx="356">
                  <c:v>4.8903655261822498</c:v>
                </c:pt>
                <c:pt idx="357">
                  <c:v>4.9041025079973704</c:v>
                </c:pt>
                <c:pt idx="358">
                  <c:v>4.91783948981249</c:v>
                </c:pt>
                <c:pt idx="359">
                  <c:v>4.9315764716276096</c:v>
                </c:pt>
                <c:pt idx="360">
                  <c:v>4.9453134534427203</c:v>
                </c:pt>
                <c:pt idx="361">
                  <c:v>4.95905043525784</c:v>
                </c:pt>
                <c:pt idx="362">
                  <c:v>4.9727874170729596</c:v>
                </c:pt>
                <c:pt idx="363">
                  <c:v>4.9865243988880801</c:v>
                </c:pt>
                <c:pt idx="364">
                  <c:v>5.0002613807031997</c:v>
                </c:pt>
                <c:pt idx="365">
                  <c:v>5.0139983625183202</c:v>
                </c:pt>
                <c:pt idx="366">
                  <c:v>5.0277353443334398</c:v>
                </c:pt>
                <c:pt idx="367">
                  <c:v>5.0414723261485497</c:v>
                </c:pt>
                <c:pt idx="368">
                  <c:v>5.0552093079636702</c:v>
                </c:pt>
                <c:pt idx="369">
                  <c:v>5.0689462897787898</c:v>
                </c:pt>
                <c:pt idx="370">
                  <c:v>5.0826832715939103</c:v>
                </c:pt>
                <c:pt idx="371">
                  <c:v>5.0964202534090299</c:v>
                </c:pt>
                <c:pt idx="372">
                  <c:v>5.1101572352241504</c:v>
                </c:pt>
                <c:pt idx="373">
                  <c:v>5.1238942170392701</c:v>
                </c:pt>
                <c:pt idx="374">
                  <c:v>5.1376311988543897</c:v>
                </c:pt>
                <c:pt idx="375">
                  <c:v>5.1513681806695004</c:v>
                </c:pt>
                <c:pt idx="376">
                  <c:v>5.16510516248462</c:v>
                </c:pt>
                <c:pt idx="377">
                  <c:v>5.1788421442997397</c:v>
                </c:pt>
                <c:pt idx="378">
                  <c:v>5.1925791261148602</c:v>
                </c:pt>
                <c:pt idx="379">
                  <c:v>5.2063161079299798</c:v>
                </c:pt>
                <c:pt idx="380">
                  <c:v>5.2200530897451003</c:v>
                </c:pt>
                <c:pt idx="381">
                  <c:v>5.2337900715602199</c:v>
                </c:pt>
                <c:pt idx="382">
                  <c:v>5.2475270533753298</c:v>
                </c:pt>
                <c:pt idx="383">
                  <c:v>5.2612640351904503</c:v>
                </c:pt>
                <c:pt idx="384">
                  <c:v>5.2750010170055699</c:v>
                </c:pt>
                <c:pt idx="385">
                  <c:v>5.2887379988206904</c:v>
                </c:pt>
                <c:pt idx="386">
                  <c:v>5.30247498063581</c:v>
                </c:pt>
                <c:pt idx="387">
                  <c:v>5.3162119624509296</c:v>
                </c:pt>
                <c:pt idx="388">
                  <c:v>5.3299489442660501</c:v>
                </c:pt>
                <c:pt idx="389">
                  <c:v>5.3436859260811698</c:v>
                </c:pt>
                <c:pt idx="390">
                  <c:v>5.3574229078962796</c:v>
                </c:pt>
                <c:pt idx="391">
                  <c:v>5.3711598897114001</c:v>
                </c:pt>
                <c:pt idx="392">
                  <c:v>5.3848968715265197</c:v>
                </c:pt>
                <c:pt idx="393">
                  <c:v>5.3986338533416403</c:v>
                </c:pt>
                <c:pt idx="394">
                  <c:v>5.4123708351567599</c:v>
                </c:pt>
                <c:pt idx="395">
                  <c:v>5.4261078169718804</c:v>
                </c:pt>
                <c:pt idx="396">
                  <c:v>5.439844798787</c:v>
                </c:pt>
                <c:pt idx="397">
                  <c:v>5.4535817806021099</c:v>
                </c:pt>
                <c:pt idx="398">
                  <c:v>5.4673187624172304</c:v>
                </c:pt>
                <c:pt idx="399">
                  <c:v>5.48105574423235</c:v>
                </c:pt>
                <c:pt idx="400">
                  <c:v>5.4947927260474696</c:v>
                </c:pt>
                <c:pt idx="401">
                  <c:v>5.5085297078625901</c:v>
                </c:pt>
                <c:pt idx="402">
                  <c:v>5.5222666896777097</c:v>
                </c:pt>
                <c:pt idx="403">
                  <c:v>5.5360036714928302</c:v>
                </c:pt>
                <c:pt idx="404">
                  <c:v>5.5497406533079499</c:v>
                </c:pt>
                <c:pt idx="405">
                  <c:v>5.5634776351230597</c:v>
                </c:pt>
                <c:pt idx="406">
                  <c:v>5.5772146169381802</c:v>
                </c:pt>
                <c:pt idx="407">
                  <c:v>5.5909515987532998</c:v>
                </c:pt>
                <c:pt idx="408">
                  <c:v>5.6046885805684203</c:v>
                </c:pt>
                <c:pt idx="409">
                  <c:v>5.61842556238354</c:v>
                </c:pt>
                <c:pt idx="410">
                  <c:v>5.6321625441986596</c:v>
                </c:pt>
                <c:pt idx="411">
                  <c:v>5.6458995260137801</c:v>
                </c:pt>
                <c:pt idx="412">
                  <c:v>5.6596365078288899</c:v>
                </c:pt>
                <c:pt idx="413">
                  <c:v>5.6733734896440096</c:v>
                </c:pt>
                <c:pt idx="414">
                  <c:v>5.6871104714591301</c:v>
                </c:pt>
                <c:pt idx="415">
                  <c:v>5.7008474532742497</c:v>
                </c:pt>
                <c:pt idx="416">
                  <c:v>5.7145844350893702</c:v>
                </c:pt>
                <c:pt idx="417">
                  <c:v>5.7283214169044898</c:v>
                </c:pt>
                <c:pt idx="418">
                  <c:v>5.7420583987196103</c:v>
                </c:pt>
                <c:pt idx="419">
                  <c:v>5.7557953805347299</c:v>
                </c:pt>
                <c:pt idx="420">
                  <c:v>5.7695323623498398</c:v>
                </c:pt>
                <c:pt idx="421">
                  <c:v>5.7832693441649603</c:v>
                </c:pt>
                <c:pt idx="422">
                  <c:v>5.7970063259800799</c:v>
                </c:pt>
                <c:pt idx="423">
                  <c:v>5.8107433077952004</c:v>
                </c:pt>
                <c:pt idx="424">
                  <c:v>5.82448028961032</c:v>
                </c:pt>
                <c:pt idx="425">
                  <c:v>5.8382172714254397</c:v>
                </c:pt>
                <c:pt idx="426">
                  <c:v>5.8519542532405602</c:v>
                </c:pt>
                <c:pt idx="427">
                  <c:v>5.86569123505567</c:v>
                </c:pt>
                <c:pt idx="428">
                  <c:v>5.8794282168707896</c:v>
                </c:pt>
                <c:pt idx="429">
                  <c:v>5.8931651986859102</c:v>
                </c:pt>
                <c:pt idx="430">
                  <c:v>5.9069021805010298</c:v>
                </c:pt>
                <c:pt idx="431">
                  <c:v>5.9206391623161503</c:v>
                </c:pt>
                <c:pt idx="432">
                  <c:v>5.9343761441312699</c:v>
                </c:pt>
                <c:pt idx="433">
                  <c:v>5.9481131259463904</c:v>
                </c:pt>
                <c:pt idx="434">
                  <c:v>5.96185010776151</c:v>
                </c:pt>
                <c:pt idx="435">
                  <c:v>5.9755870895766199</c:v>
                </c:pt>
                <c:pt idx="436">
                  <c:v>5.9893240713917404</c:v>
                </c:pt>
                <c:pt idx="437">
                  <c:v>6.00306105320686</c:v>
                </c:pt>
                <c:pt idx="438">
                  <c:v>6.0167980350219796</c:v>
                </c:pt>
                <c:pt idx="439">
                  <c:v>6.0305350168371001</c:v>
                </c:pt>
                <c:pt idx="440">
                  <c:v>6.0442719986522198</c:v>
                </c:pt>
                <c:pt idx="441">
                  <c:v>6.0580089804673403</c:v>
                </c:pt>
                <c:pt idx="442">
                  <c:v>6.0717459622824501</c:v>
                </c:pt>
                <c:pt idx="443">
                  <c:v>6.0854829440975697</c:v>
                </c:pt>
                <c:pt idx="444">
                  <c:v>6.0992199259126902</c:v>
                </c:pt>
                <c:pt idx="445">
                  <c:v>6.1129569077278099</c:v>
                </c:pt>
                <c:pt idx="446">
                  <c:v>6.1266938895429304</c:v>
                </c:pt>
                <c:pt idx="447">
                  <c:v>6.14043087135805</c:v>
                </c:pt>
                <c:pt idx="448">
                  <c:v>6.1541678531731696</c:v>
                </c:pt>
                <c:pt idx="449">
                  <c:v>6.1679048349882901</c:v>
                </c:pt>
                <c:pt idx="450">
                  <c:v>6.1816418168034</c:v>
                </c:pt>
                <c:pt idx="451">
                  <c:v>6.1953787986185196</c:v>
                </c:pt>
                <c:pt idx="452">
                  <c:v>6.2091157804336401</c:v>
                </c:pt>
                <c:pt idx="453">
                  <c:v>6.2228527622487597</c:v>
                </c:pt>
                <c:pt idx="454">
                  <c:v>6.2365897440638802</c:v>
                </c:pt>
                <c:pt idx="455">
                  <c:v>6.2503267258789998</c:v>
                </c:pt>
                <c:pt idx="456">
                  <c:v>6.2640637076941204</c:v>
                </c:pt>
                <c:pt idx="457">
                  <c:v>6.2778006895092302</c:v>
                </c:pt>
                <c:pt idx="458">
                  <c:v>6.2915376713243498</c:v>
                </c:pt>
                <c:pt idx="459">
                  <c:v>6.3052746531394703</c:v>
                </c:pt>
                <c:pt idx="460">
                  <c:v>6.31901163495459</c:v>
                </c:pt>
                <c:pt idx="461">
                  <c:v>6.3327486167697096</c:v>
                </c:pt>
                <c:pt idx="462">
                  <c:v>6.3464855985848301</c:v>
                </c:pt>
                <c:pt idx="463">
                  <c:v>6.3602225803999497</c:v>
                </c:pt>
                <c:pt idx="464">
                  <c:v>6.3739595622150702</c:v>
                </c:pt>
                <c:pt idx="465">
                  <c:v>6.3876965440301801</c:v>
                </c:pt>
                <c:pt idx="466">
                  <c:v>6.4014335258452997</c:v>
                </c:pt>
                <c:pt idx="467">
                  <c:v>6.4151705076604202</c:v>
                </c:pt>
                <c:pt idx="468">
                  <c:v>6.4289074894755398</c:v>
                </c:pt>
                <c:pt idx="469">
                  <c:v>6.4426444712906603</c:v>
                </c:pt>
                <c:pt idx="470">
                  <c:v>6.4563814531057799</c:v>
                </c:pt>
                <c:pt idx="471">
                  <c:v>6.4701184349209004</c:v>
                </c:pt>
                <c:pt idx="472">
                  <c:v>6.4838554167360103</c:v>
                </c:pt>
                <c:pt idx="473">
                  <c:v>6.4975923985511299</c:v>
                </c:pt>
                <c:pt idx="474">
                  <c:v>6.5113293803662504</c:v>
                </c:pt>
                <c:pt idx="475">
                  <c:v>6.52506636218137</c:v>
                </c:pt>
                <c:pt idx="476">
                  <c:v>6.5388033439964897</c:v>
                </c:pt>
                <c:pt idx="477">
                  <c:v>6.5525403258116102</c:v>
                </c:pt>
                <c:pt idx="478">
                  <c:v>6.5662773076267298</c:v>
                </c:pt>
                <c:pt idx="479">
                  <c:v>6.5800142894418503</c:v>
                </c:pt>
                <c:pt idx="480">
                  <c:v>6.5937512712569601</c:v>
                </c:pt>
                <c:pt idx="481">
                  <c:v>6.6074882530720798</c:v>
                </c:pt>
                <c:pt idx="482">
                  <c:v>6.6212252348872003</c:v>
                </c:pt>
                <c:pt idx="483">
                  <c:v>6.6349622167023199</c:v>
                </c:pt>
                <c:pt idx="484">
                  <c:v>6.6486991985174404</c:v>
                </c:pt>
                <c:pt idx="485">
                  <c:v>6.66243618033256</c:v>
                </c:pt>
                <c:pt idx="486">
                  <c:v>6.6761731621476796</c:v>
                </c:pt>
                <c:pt idx="487">
                  <c:v>6.6899101439628001</c:v>
                </c:pt>
                <c:pt idx="488">
                  <c:v>6.70364712577791</c:v>
                </c:pt>
                <c:pt idx="489">
                  <c:v>6.7173841075930296</c:v>
                </c:pt>
                <c:pt idx="490">
                  <c:v>6.7311210894081501</c:v>
                </c:pt>
                <c:pt idx="491">
                  <c:v>6.7448580712232697</c:v>
                </c:pt>
                <c:pt idx="492">
                  <c:v>6.7585950530383903</c:v>
                </c:pt>
                <c:pt idx="493">
                  <c:v>6.7723320348535099</c:v>
                </c:pt>
                <c:pt idx="494">
                  <c:v>6.7860690166686304</c:v>
                </c:pt>
                <c:pt idx="495">
                  <c:v>6.7998059984837402</c:v>
                </c:pt>
                <c:pt idx="496">
                  <c:v>6.8135429802988599</c:v>
                </c:pt>
                <c:pt idx="497">
                  <c:v>6.8272799621139804</c:v>
                </c:pt>
                <c:pt idx="498">
                  <c:v>6.8410169439291</c:v>
                </c:pt>
                <c:pt idx="499">
                  <c:v>6.8547539257442196</c:v>
                </c:pt>
                <c:pt idx="500">
                  <c:v>6.8684909075593401</c:v>
                </c:pt>
                <c:pt idx="501">
                  <c:v>6.8822278893744597</c:v>
                </c:pt>
                <c:pt idx="502">
                  <c:v>6.8959648711895802</c:v>
                </c:pt>
                <c:pt idx="503">
                  <c:v>6.9097018530046901</c:v>
                </c:pt>
                <c:pt idx="504">
                  <c:v>6.9234388348198097</c:v>
                </c:pt>
                <c:pt idx="505">
                  <c:v>6.9371758166349302</c:v>
                </c:pt>
                <c:pt idx="506">
                  <c:v>6.9509127984500498</c:v>
                </c:pt>
                <c:pt idx="507">
                  <c:v>6.9646497802651703</c:v>
                </c:pt>
                <c:pt idx="508">
                  <c:v>6.97838676208029</c:v>
                </c:pt>
                <c:pt idx="509">
                  <c:v>6.9921237438954096</c:v>
                </c:pt>
                <c:pt idx="510">
                  <c:v>7.0058607257105203</c:v>
                </c:pt>
                <c:pt idx="511">
                  <c:v>7.0195977075256399</c:v>
                </c:pt>
                <c:pt idx="512">
                  <c:v>7.0333346893407596</c:v>
                </c:pt>
                <c:pt idx="513">
                  <c:v>7.0470716711558801</c:v>
                </c:pt>
                <c:pt idx="514">
                  <c:v>7.0608086529709997</c:v>
                </c:pt>
                <c:pt idx="515">
                  <c:v>7.0745456347861202</c:v>
                </c:pt>
                <c:pt idx="516">
                  <c:v>7.0882826166012398</c:v>
                </c:pt>
                <c:pt idx="517">
                  <c:v>7.1020195984163603</c:v>
                </c:pt>
                <c:pt idx="518">
                  <c:v>7.1157565802314702</c:v>
                </c:pt>
                <c:pt idx="519">
                  <c:v>7.1294935620465898</c:v>
                </c:pt>
                <c:pt idx="520">
                  <c:v>7.1432305438617103</c:v>
                </c:pt>
                <c:pt idx="521">
                  <c:v>7.1569675256768299</c:v>
                </c:pt>
                <c:pt idx="522">
                  <c:v>7.1707045074919504</c:v>
                </c:pt>
                <c:pt idx="523">
                  <c:v>7.1844414893070701</c:v>
                </c:pt>
                <c:pt idx="524">
                  <c:v>7.1981784711221897</c:v>
                </c:pt>
                <c:pt idx="525">
                  <c:v>7.2119154529373004</c:v>
                </c:pt>
                <c:pt idx="526">
                  <c:v>7.22565243475242</c:v>
                </c:pt>
                <c:pt idx="527">
                  <c:v>7.2393894165675396</c:v>
                </c:pt>
                <c:pt idx="528">
                  <c:v>7.2531263983826602</c:v>
                </c:pt>
                <c:pt idx="529">
                  <c:v>7.2668633801977798</c:v>
                </c:pt>
                <c:pt idx="530">
                  <c:v>7.2806003620129003</c:v>
                </c:pt>
                <c:pt idx="531">
                  <c:v>7.2943373438280199</c:v>
                </c:pt>
                <c:pt idx="532">
                  <c:v>7.3080743256431404</c:v>
                </c:pt>
                <c:pt idx="533">
                  <c:v>7.3218113074582503</c:v>
                </c:pt>
                <c:pt idx="534">
                  <c:v>7.3355482892733699</c:v>
                </c:pt>
                <c:pt idx="535">
                  <c:v>7.3492852710884904</c:v>
                </c:pt>
                <c:pt idx="536">
                  <c:v>7.36302225290361</c:v>
                </c:pt>
                <c:pt idx="537">
                  <c:v>7.3767592347187296</c:v>
                </c:pt>
                <c:pt idx="538">
                  <c:v>7.3904962165338501</c:v>
                </c:pt>
                <c:pt idx="539">
                  <c:v>7.4042331983489698</c:v>
                </c:pt>
                <c:pt idx="540">
                  <c:v>7.4179701801640796</c:v>
                </c:pt>
                <c:pt idx="541">
                  <c:v>7.4317071619792001</c:v>
                </c:pt>
                <c:pt idx="542">
                  <c:v>7.4454441437943197</c:v>
                </c:pt>
                <c:pt idx="543">
                  <c:v>7.4591811256094402</c:v>
                </c:pt>
                <c:pt idx="544">
                  <c:v>7.4729181074245599</c:v>
                </c:pt>
                <c:pt idx="545">
                  <c:v>7.4866550892396804</c:v>
                </c:pt>
                <c:pt idx="546">
                  <c:v>7.5003920710548</c:v>
                </c:pt>
                <c:pt idx="547">
                  <c:v>7.5141290528699196</c:v>
                </c:pt>
                <c:pt idx="548">
                  <c:v>7.5278660346850303</c:v>
                </c:pt>
                <c:pt idx="549">
                  <c:v>7.54160301650015</c:v>
                </c:pt>
                <c:pt idx="550">
                  <c:v>7.5553399983152696</c:v>
                </c:pt>
                <c:pt idx="551">
                  <c:v>7.5690769801303901</c:v>
                </c:pt>
                <c:pt idx="552">
                  <c:v>7.5828139619455097</c:v>
                </c:pt>
                <c:pt idx="553">
                  <c:v>7.5965509437606302</c:v>
                </c:pt>
                <c:pt idx="554">
                  <c:v>7.6102879255757498</c:v>
                </c:pt>
                <c:pt idx="555">
                  <c:v>7.6240249073908704</c:v>
                </c:pt>
                <c:pt idx="556">
                  <c:v>7.6377618892059802</c:v>
                </c:pt>
                <c:pt idx="557">
                  <c:v>7.6514988710210998</c:v>
                </c:pt>
                <c:pt idx="558">
                  <c:v>7.6652358528362203</c:v>
                </c:pt>
                <c:pt idx="559">
                  <c:v>7.67897283465134</c:v>
                </c:pt>
                <c:pt idx="560">
                  <c:v>7.6927098164664596</c:v>
                </c:pt>
                <c:pt idx="561">
                  <c:v>7.7064467982815801</c:v>
                </c:pt>
                <c:pt idx="562">
                  <c:v>7.7201837800966997</c:v>
                </c:pt>
                <c:pt idx="563">
                  <c:v>7.7339207619118104</c:v>
                </c:pt>
                <c:pt idx="564">
                  <c:v>7.7476577437269301</c:v>
                </c:pt>
                <c:pt idx="565">
                  <c:v>7.7613947255420497</c:v>
                </c:pt>
                <c:pt idx="566">
                  <c:v>7.7751317073571702</c:v>
                </c:pt>
                <c:pt idx="567">
                  <c:v>7.7888686891722898</c:v>
                </c:pt>
                <c:pt idx="568">
                  <c:v>7.8026056709874103</c:v>
                </c:pt>
                <c:pt idx="569">
                  <c:v>7.8163426528025299</c:v>
                </c:pt>
                <c:pt idx="570">
                  <c:v>7.8300796346176504</c:v>
                </c:pt>
                <c:pt idx="571">
                  <c:v>7.8438166164327603</c:v>
                </c:pt>
                <c:pt idx="572">
                  <c:v>7.8575535982478799</c:v>
                </c:pt>
                <c:pt idx="573">
                  <c:v>7.8712905800630004</c:v>
                </c:pt>
                <c:pt idx="574">
                  <c:v>7.88502756187812</c:v>
                </c:pt>
                <c:pt idx="575">
                  <c:v>7.8987645436932397</c:v>
                </c:pt>
                <c:pt idx="576">
                  <c:v>7.9125015255083602</c:v>
                </c:pt>
                <c:pt idx="577">
                  <c:v>7.9262385073234798</c:v>
                </c:pt>
                <c:pt idx="578">
                  <c:v>7.9399754891385896</c:v>
                </c:pt>
                <c:pt idx="579">
                  <c:v>7.9537124709537101</c:v>
                </c:pt>
                <c:pt idx="580">
                  <c:v>7.9674494527688298</c:v>
                </c:pt>
                <c:pt idx="581">
                  <c:v>7.9811864345839503</c:v>
                </c:pt>
                <c:pt idx="582">
                  <c:v>7.9949234163990699</c:v>
                </c:pt>
                <c:pt idx="583">
                  <c:v>8.0086603982141895</c:v>
                </c:pt>
                <c:pt idx="584">
                  <c:v>8.0223973800293091</c:v>
                </c:pt>
                <c:pt idx="585">
                  <c:v>8.0361343618444305</c:v>
                </c:pt>
                <c:pt idx="586">
                  <c:v>8.0498713436595395</c:v>
                </c:pt>
                <c:pt idx="587">
                  <c:v>8.0636083254746609</c:v>
                </c:pt>
                <c:pt idx="588">
                  <c:v>8.0773453072897805</c:v>
                </c:pt>
                <c:pt idx="589">
                  <c:v>8.0910822891049001</c:v>
                </c:pt>
                <c:pt idx="590">
                  <c:v>8.1048192709200197</c:v>
                </c:pt>
                <c:pt idx="591">
                  <c:v>8.1185562527351394</c:v>
                </c:pt>
                <c:pt idx="592">
                  <c:v>8.1322932345502608</c:v>
                </c:pt>
                <c:pt idx="593">
                  <c:v>8.1460302163653804</c:v>
                </c:pt>
                <c:pt idx="594">
                  <c:v>8.1597671981804893</c:v>
                </c:pt>
                <c:pt idx="595">
                  <c:v>8.1735041799956107</c:v>
                </c:pt>
                <c:pt idx="596">
                  <c:v>8.1872411618107304</c:v>
                </c:pt>
                <c:pt idx="597">
                  <c:v>8.20097814362585</c:v>
                </c:pt>
                <c:pt idx="598">
                  <c:v>8.2147151254409696</c:v>
                </c:pt>
                <c:pt idx="599">
                  <c:v>8.2284521072560892</c:v>
                </c:pt>
                <c:pt idx="600">
                  <c:v>8.2421890890712106</c:v>
                </c:pt>
                <c:pt idx="601">
                  <c:v>8.2559260708863196</c:v>
                </c:pt>
                <c:pt idx="602">
                  <c:v>8.2696630527014392</c:v>
                </c:pt>
                <c:pt idx="603">
                  <c:v>8.2834000345165606</c:v>
                </c:pt>
                <c:pt idx="604">
                  <c:v>8.2971370163316802</c:v>
                </c:pt>
                <c:pt idx="605">
                  <c:v>8.3108739981467998</c:v>
                </c:pt>
                <c:pt idx="606">
                  <c:v>8.3246109799619195</c:v>
                </c:pt>
                <c:pt idx="607">
                  <c:v>8.3383479617770409</c:v>
                </c:pt>
                <c:pt idx="608">
                  <c:v>8.3520849435921605</c:v>
                </c:pt>
                <c:pt idx="609">
                  <c:v>8.3658219254072694</c:v>
                </c:pt>
                <c:pt idx="610">
                  <c:v>8.3795589072223908</c:v>
                </c:pt>
                <c:pt idx="611">
                  <c:v>8.3932958890375104</c:v>
                </c:pt>
                <c:pt idx="612">
                  <c:v>8.4070328708526301</c:v>
                </c:pt>
                <c:pt idx="613">
                  <c:v>8.4207698526677497</c:v>
                </c:pt>
                <c:pt idx="614">
                  <c:v>8.4345068344828693</c:v>
                </c:pt>
                <c:pt idx="615">
                  <c:v>8.4482438162979907</c:v>
                </c:pt>
                <c:pt idx="616">
                  <c:v>8.4619807981130997</c:v>
                </c:pt>
                <c:pt idx="617">
                  <c:v>8.4757177799282193</c:v>
                </c:pt>
                <c:pt idx="618">
                  <c:v>8.4894547617433407</c:v>
                </c:pt>
                <c:pt idx="619">
                  <c:v>8.5031917435584603</c:v>
                </c:pt>
                <c:pt idx="620">
                  <c:v>8.5169287253735799</c:v>
                </c:pt>
                <c:pt idx="621">
                  <c:v>8.5306657071886995</c:v>
                </c:pt>
                <c:pt idx="622">
                  <c:v>8.5444026890038192</c:v>
                </c:pt>
                <c:pt idx="623">
                  <c:v>8.5581396708189406</c:v>
                </c:pt>
                <c:pt idx="624">
                  <c:v>8.5718766526340495</c:v>
                </c:pt>
                <c:pt idx="625">
                  <c:v>8.5856136344491691</c:v>
                </c:pt>
                <c:pt idx="626">
                  <c:v>8.5993506162642905</c:v>
                </c:pt>
                <c:pt idx="627">
                  <c:v>8.6130875980794102</c:v>
                </c:pt>
                <c:pt idx="628">
                  <c:v>8.6268245798945298</c:v>
                </c:pt>
                <c:pt idx="629">
                  <c:v>8.6405615617096494</c:v>
                </c:pt>
                <c:pt idx="630">
                  <c:v>8.6542985435247708</c:v>
                </c:pt>
                <c:pt idx="631">
                  <c:v>8.6680355253398904</c:v>
                </c:pt>
                <c:pt idx="632">
                  <c:v>8.6817725071549994</c:v>
                </c:pt>
                <c:pt idx="633">
                  <c:v>8.6955094889701208</c:v>
                </c:pt>
                <c:pt idx="634">
                  <c:v>8.7092464707852404</c:v>
                </c:pt>
                <c:pt idx="635">
                  <c:v>8.72298345260036</c:v>
                </c:pt>
                <c:pt idx="636">
                  <c:v>8.7367204344154796</c:v>
                </c:pt>
                <c:pt idx="637">
                  <c:v>8.7504574162305993</c:v>
                </c:pt>
                <c:pt idx="638">
                  <c:v>8.7641943980457206</c:v>
                </c:pt>
                <c:pt idx="639">
                  <c:v>8.7779313798608296</c:v>
                </c:pt>
                <c:pt idx="640">
                  <c:v>8.7916683616759492</c:v>
                </c:pt>
                <c:pt idx="641">
                  <c:v>8.8054053434910706</c:v>
                </c:pt>
                <c:pt idx="642">
                  <c:v>8.8191423253061902</c:v>
                </c:pt>
                <c:pt idx="643">
                  <c:v>8.8328793071213099</c:v>
                </c:pt>
                <c:pt idx="644">
                  <c:v>8.8466162889364295</c:v>
                </c:pt>
                <c:pt idx="645">
                  <c:v>8.8603532707515509</c:v>
                </c:pt>
                <c:pt idx="646">
                  <c:v>8.8740902525666705</c:v>
                </c:pt>
                <c:pt idx="647">
                  <c:v>8.8878272343817795</c:v>
                </c:pt>
                <c:pt idx="648">
                  <c:v>8.9015642161969009</c:v>
                </c:pt>
                <c:pt idx="649">
                  <c:v>8.9153011980120205</c:v>
                </c:pt>
                <c:pt idx="650">
                  <c:v>8.9290381798271401</c:v>
                </c:pt>
                <c:pt idx="651">
                  <c:v>8.9427751616422597</c:v>
                </c:pt>
                <c:pt idx="652">
                  <c:v>8.9565121434573793</c:v>
                </c:pt>
                <c:pt idx="653">
                  <c:v>8.9702491252725007</c:v>
                </c:pt>
                <c:pt idx="654">
                  <c:v>8.9839861070876204</c:v>
                </c:pt>
                <c:pt idx="655">
                  <c:v>8.9977230889027293</c:v>
                </c:pt>
                <c:pt idx="656">
                  <c:v>9.0114600707178507</c:v>
                </c:pt>
                <c:pt idx="657">
                  <c:v>9.0251970525329703</c:v>
                </c:pt>
                <c:pt idx="658">
                  <c:v>9.03893403434809</c:v>
                </c:pt>
                <c:pt idx="659">
                  <c:v>9.0526710161632096</c:v>
                </c:pt>
                <c:pt idx="660">
                  <c:v>9.0664079979783292</c:v>
                </c:pt>
                <c:pt idx="661">
                  <c:v>9.0801449797934506</c:v>
                </c:pt>
                <c:pt idx="662">
                  <c:v>9.0938819616085595</c:v>
                </c:pt>
                <c:pt idx="663">
                  <c:v>9.1076189434236792</c:v>
                </c:pt>
                <c:pt idx="664">
                  <c:v>9.1213559252388006</c:v>
                </c:pt>
                <c:pt idx="665">
                  <c:v>9.1350929070539202</c:v>
                </c:pt>
                <c:pt idx="666">
                  <c:v>9.1488298888690398</c:v>
                </c:pt>
                <c:pt idx="667">
                  <c:v>9.1625668706841594</c:v>
                </c:pt>
                <c:pt idx="668">
                  <c:v>9.1763038524992808</c:v>
                </c:pt>
                <c:pt idx="669">
                  <c:v>9.1900408343144004</c:v>
                </c:pt>
                <c:pt idx="670">
                  <c:v>9.2037778161295094</c:v>
                </c:pt>
                <c:pt idx="671">
                  <c:v>9.2175147979446308</c:v>
                </c:pt>
                <c:pt idx="672">
                  <c:v>9.2312517797597504</c:v>
                </c:pt>
                <c:pt idx="673">
                  <c:v>9.24498876157487</c:v>
                </c:pt>
                <c:pt idx="674">
                  <c:v>9.2587257433899897</c:v>
                </c:pt>
                <c:pt idx="675">
                  <c:v>9.2724627252051093</c:v>
                </c:pt>
                <c:pt idx="676">
                  <c:v>9.2861997070202307</c:v>
                </c:pt>
                <c:pt idx="677">
                  <c:v>9.2999366888353396</c:v>
                </c:pt>
                <c:pt idx="678">
                  <c:v>9.3136736706504593</c:v>
                </c:pt>
                <c:pt idx="679">
                  <c:v>9.3274106524655807</c:v>
                </c:pt>
                <c:pt idx="680">
                  <c:v>9.3411476342807003</c:v>
                </c:pt>
                <c:pt idx="681">
                  <c:v>9.3548846160958199</c:v>
                </c:pt>
                <c:pt idx="682">
                  <c:v>9.3686215979109395</c:v>
                </c:pt>
                <c:pt idx="683">
                  <c:v>9.3823585797260591</c:v>
                </c:pt>
                <c:pt idx="684">
                  <c:v>9.3960955615411805</c:v>
                </c:pt>
                <c:pt idx="685">
                  <c:v>9.4098325433562895</c:v>
                </c:pt>
                <c:pt idx="686">
                  <c:v>9.4235695251714091</c:v>
                </c:pt>
                <c:pt idx="687">
                  <c:v>9.4373065069865305</c:v>
                </c:pt>
                <c:pt idx="688">
                  <c:v>9.4510434888016501</c:v>
                </c:pt>
                <c:pt idx="689">
                  <c:v>9.4647804706167697</c:v>
                </c:pt>
                <c:pt idx="690">
                  <c:v>9.4785174524318894</c:v>
                </c:pt>
                <c:pt idx="691">
                  <c:v>9.4922544342470108</c:v>
                </c:pt>
                <c:pt idx="692">
                  <c:v>9.5059914160621197</c:v>
                </c:pt>
                <c:pt idx="693">
                  <c:v>9.5197283978772393</c:v>
                </c:pt>
                <c:pt idx="694">
                  <c:v>9.5334653796923607</c:v>
                </c:pt>
                <c:pt idx="695">
                  <c:v>9.5472023615074804</c:v>
                </c:pt>
                <c:pt idx="696">
                  <c:v>9.5609393433226</c:v>
                </c:pt>
                <c:pt idx="697">
                  <c:v>9.5746763251377196</c:v>
                </c:pt>
                <c:pt idx="698">
                  <c:v>9.5884133069528392</c:v>
                </c:pt>
                <c:pt idx="699">
                  <c:v>9.6021502887679606</c:v>
                </c:pt>
                <c:pt idx="700">
                  <c:v>9.6158872705830696</c:v>
                </c:pt>
                <c:pt idx="701">
                  <c:v>9.6296242523981892</c:v>
                </c:pt>
                <c:pt idx="702">
                  <c:v>9.6433612342133106</c:v>
                </c:pt>
                <c:pt idx="703">
                  <c:v>9.6570982160284302</c:v>
                </c:pt>
                <c:pt idx="704">
                  <c:v>9.6708351978435498</c:v>
                </c:pt>
                <c:pt idx="705">
                  <c:v>9.6845721796586695</c:v>
                </c:pt>
                <c:pt idx="706">
                  <c:v>9.6983091614737909</c:v>
                </c:pt>
                <c:pt idx="707">
                  <c:v>9.7120461432888998</c:v>
                </c:pt>
                <c:pt idx="708">
                  <c:v>9.7257831251040194</c:v>
                </c:pt>
                <c:pt idx="709">
                  <c:v>9.7395201069191408</c:v>
                </c:pt>
                <c:pt idx="710">
                  <c:v>9.7532570887342604</c:v>
                </c:pt>
                <c:pt idx="711">
                  <c:v>9.7669940705493801</c:v>
                </c:pt>
                <c:pt idx="712">
                  <c:v>9.7807310523644997</c:v>
                </c:pt>
                <c:pt idx="713">
                  <c:v>9.7944680341796193</c:v>
                </c:pt>
                <c:pt idx="714">
                  <c:v>9.8082050159947407</c:v>
                </c:pt>
                <c:pt idx="715">
                  <c:v>9.8219419978098497</c:v>
                </c:pt>
                <c:pt idx="716">
                  <c:v>9.8356789796249693</c:v>
                </c:pt>
                <c:pt idx="717">
                  <c:v>9.8494159614400907</c:v>
                </c:pt>
                <c:pt idx="718">
                  <c:v>9.8631529432552103</c:v>
                </c:pt>
                <c:pt idx="719">
                  <c:v>9.8768899250703299</c:v>
                </c:pt>
                <c:pt idx="720">
                  <c:v>9.8906269068854495</c:v>
                </c:pt>
                <c:pt idx="721">
                  <c:v>9.9043638887005692</c:v>
                </c:pt>
                <c:pt idx="722">
                  <c:v>9.9181008705156799</c:v>
                </c:pt>
                <c:pt idx="723">
                  <c:v>9.9318378523307995</c:v>
                </c:pt>
                <c:pt idx="724">
                  <c:v>9.9455748341459191</c:v>
                </c:pt>
                <c:pt idx="725">
                  <c:v>9.9593118159610405</c:v>
                </c:pt>
                <c:pt idx="726">
                  <c:v>9.9730487977761602</c:v>
                </c:pt>
                <c:pt idx="727">
                  <c:v>9.9867857795912798</c:v>
                </c:pt>
                <c:pt idx="728">
                  <c:v>10.000522761406399</c:v>
                </c:pt>
                <c:pt idx="729">
                  <c:v>10.014259743221499</c:v>
                </c:pt>
                <c:pt idx="730">
                  <c:v>10.0279967250366</c:v>
                </c:pt>
                <c:pt idx="731">
                  <c:v>10.041733706851799</c:v>
                </c:pt>
                <c:pt idx="732">
                  <c:v>10.055470688666899</c:v>
                </c:pt>
                <c:pt idx="733">
                  <c:v>10.069207670481999</c:v>
                </c:pt>
                <c:pt idx="734">
                  <c:v>10.082944652297099</c:v>
                </c:pt>
                <c:pt idx="735">
                  <c:v>10.096681634112199</c:v>
                </c:pt>
                <c:pt idx="736">
                  <c:v>10.1104186159273</c:v>
                </c:pt>
                <c:pt idx="737">
                  <c:v>10.124155597742501</c:v>
                </c:pt>
                <c:pt idx="738">
                  <c:v>10.137892579557599</c:v>
                </c:pt>
                <c:pt idx="739">
                  <c:v>10.151629561372699</c:v>
                </c:pt>
                <c:pt idx="740">
                  <c:v>10.165366543187799</c:v>
                </c:pt>
                <c:pt idx="741">
                  <c:v>10.179103525002899</c:v>
                </c:pt>
                <c:pt idx="742">
                  <c:v>10.192840506818101</c:v>
                </c:pt>
                <c:pt idx="743">
                  <c:v>10.206577488633201</c:v>
                </c:pt>
                <c:pt idx="744">
                  <c:v>10.220314470448301</c:v>
                </c:pt>
                <c:pt idx="745">
                  <c:v>10.234051452263399</c:v>
                </c:pt>
                <c:pt idx="746">
                  <c:v>10.247788434078499</c:v>
                </c:pt>
                <c:pt idx="747">
                  <c:v>10.261525415893701</c:v>
                </c:pt>
                <c:pt idx="748">
                  <c:v>10.275262397708801</c:v>
                </c:pt>
                <c:pt idx="749">
                  <c:v>10.288999379523901</c:v>
                </c:pt>
                <c:pt idx="750">
                  <c:v>10.302736361339001</c:v>
                </c:pt>
                <c:pt idx="751">
                  <c:v>10.316473343154099</c:v>
                </c:pt>
                <c:pt idx="752">
                  <c:v>10.330210324969199</c:v>
                </c:pt>
                <c:pt idx="753">
                  <c:v>10.343947306784401</c:v>
                </c:pt>
                <c:pt idx="754">
                  <c:v>10.357684288599501</c:v>
                </c:pt>
                <c:pt idx="755">
                  <c:v>10.371421270414601</c:v>
                </c:pt>
                <c:pt idx="756">
                  <c:v>10.385158252229701</c:v>
                </c:pt>
                <c:pt idx="757">
                  <c:v>10.398895234044801</c:v>
                </c:pt>
                <c:pt idx="758">
                  <c:v>10.41263221586</c:v>
                </c:pt>
                <c:pt idx="759">
                  <c:v>10.426369197675101</c:v>
                </c:pt>
                <c:pt idx="760">
                  <c:v>10.440106179490201</c:v>
                </c:pt>
                <c:pt idx="761">
                  <c:v>10.453843161305301</c:v>
                </c:pt>
                <c:pt idx="762">
                  <c:v>10.467580143120401</c:v>
                </c:pt>
                <c:pt idx="763">
                  <c:v>10.4813171249356</c:v>
                </c:pt>
                <c:pt idx="764">
                  <c:v>10.4950541067507</c:v>
                </c:pt>
                <c:pt idx="765">
                  <c:v>10.5087910885658</c:v>
                </c:pt>
                <c:pt idx="766">
                  <c:v>10.522528070380901</c:v>
                </c:pt>
                <c:pt idx="767">
                  <c:v>10.536265052196001</c:v>
                </c:pt>
                <c:pt idx="768">
                  <c:v>10.550002034011101</c:v>
                </c:pt>
                <c:pt idx="769">
                  <c:v>10.5637390158263</c:v>
                </c:pt>
                <c:pt idx="770">
                  <c:v>10.5774759976414</c:v>
                </c:pt>
                <c:pt idx="771">
                  <c:v>10.5912129794565</c:v>
                </c:pt>
                <c:pt idx="772">
                  <c:v>10.604949961271601</c:v>
                </c:pt>
                <c:pt idx="773">
                  <c:v>10.618686943086701</c:v>
                </c:pt>
                <c:pt idx="774">
                  <c:v>10.6324239249019</c:v>
                </c:pt>
                <c:pt idx="775">
                  <c:v>10.646160906717</c:v>
                </c:pt>
                <c:pt idx="776">
                  <c:v>10.6598978885321</c:v>
                </c:pt>
                <c:pt idx="777">
                  <c:v>10.6736348703472</c:v>
                </c:pt>
                <c:pt idx="778">
                  <c:v>10.6873718521623</c:v>
                </c:pt>
                <c:pt idx="779">
                  <c:v>10.701108833977401</c:v>
                </c:pt>
                <c:pt idx="780">
                  <c:v>10.7148458157926</c:v>
                </c:pt>
                <c:pt idx="781">
                  <c:v>10.7285827976077</c:v>
                </c:pt>
                <c:pt idx="782">
                  <c:v>10.7423197794228</c:v>
                </c:pt>
                <c:pt idx="783">
                  <c:v>10.7560567612379</c:v>
                </c:pt>
                <c:pt idx="784">
                  <c:v>10.769793743053</c:v>
                </c:pt>
                <c:pt idx="785">
                  <c:v>10.7835307248682</c:v>
                </c:pt>
                <c:pt idx="786">
                  <c:v>10.7972677066833</c:v>
                </c:pt>
                <c:pt idx="787">
                  <c:v>10.8110046884984</c:v>
                </c:pt>
                <c:pt idx="788">
                  <c:v>10.8247416703135</c:v>
                </c:pt>
                <c:pt idx="789">
                  <c:v>10.8384786521286</c:v>
                </c:pt>
                <c:pt idx="790">
                  <c:v>10.8522156339438</c:v>
                </c:pt>
                <c:pt idx="791">
                  <c:v>10.8659526157589</c:v>
                </c:pt>
                <c:pt idx="792">
                  <c:v>10.879689597574</c:v>
                </c:pt>
                <c:pt idx="793">
                  <c:v>10.8934265793891</c:v>
                </c:pt>
                <c:pt idx="794">
                  <c:v>10.9071635612042</c:v>
                </c:pt>
                <c:pt idx="795">
                  <c:v>10.9209005430193</c:v>
                </c:pt>
                <c:pt idx="796">
                  <c:v>10.9346375248345</c:v>
                </c:pt>
                <c:pt idx="797">
                  <c:v>10.9483745066496</c:v>
                </c:pt>
                <c:pt idx="798">
                  <c:v>10.9621114884647</c:v>
                </c:pt>
                <c:pt idx="799">
                  <c:v>10.9758484702798</c:v>
                </c:pt>
                <c:pt idx="800">
                  <c:v>10.9895854520949</c:v>
                </c:pt>
                <c:pt idx="801">
                  <c:v>11.0033224339101</c:v>
                </c:pt>
                <c:pt idx="802">
                  <c:v>11.0170594157252</c:v>
                </c:pt>
                <c:pt idx="803">
                  <c:v>11.0307963975403</c:v>
                </c:pt>
                <c:pt idx="804">
                  <c:v>11.0445333793554</c:v>
                </c:pt>
                <c:pt idx="805">
                  <c:v>11.0582703611705</c:v>
                </c:pt>
                <c:pt idx="806">
                  <c:v>11.0720073429857</c:v>
                </c:pt>
                <c:pt idx="807">
                  <c:v>11.0857443248008</c:v>
                </c:pt>
                <c:pt idx="808">
                  <c:v>11.0994813066159</c:v>
                </c:pt>
                <c:pt idx="809">
                  <c:v>11.113218288431</c:v>
                </c:pt>
                <c:pt idx="810">
                  <c:v>11.1269552702461</c:v>
                </c:pt>
                <c:pt idx="811">
                  <c:v>11.1406922520612</c:v>
                </c:pt>
                <c:pt idx="812">
                  <c:v>11.1544292338764</c:v>
                </c:pt>
                <c:pt idx="813">
                  <c:v>11.1681662156915</c:v>
                </c:pt>
                <c:pt idx="814">
                  <c:v>11.1819031975066</c:v>
                </c:pt>
                <c:pt idx="815">
                  <c:v>11.1956401793217</c:v>
                </c:pt>
                <c:pt idx="816">
                  <c:v>11.2093771611368</c:v>
                </c:pt>
                <c:pt idx="817">
                  <c:v>11.223114142951999</c:v>
                </c:pt>
                <c:pt idx="818">
                  <c:v>11.236851124767099</c:v>
                </c:pt>
                <c:pt idx="819">
                  <c:v>11.2505881065822</c:v>
                </c:pt>
                <c:pt idx="820">
                  <c:v>11.2643250883973</c:v>
                </c:pt>
                <c:pt idx="821">
                  <c:v>11.2780620702124</c:v>
                </c:pt>
                <c:pt idx="822">
                  <c:v>11.291799052027599</c:v>
                </c:pt>
                <c:pt idx="823">
                  <c:v>11.305536033842699</c:v>
                </c:pt>
                <c:pt idx="824">
                  <c:v>11.319273015657799</c:v>
                </c:pt>
                <c:pt idx="825">
                  <c:v>11.333009997472899</c:v>
                </c:pt>
                <c:pt idx="826">
                  <c:v>11.346746979288</c:v>
                </c:pt>
                <c:pt idx="827">
                  <c:v>11.3604839611031</c:v>
                </c:pt>
                <c:pt idx="828">
                  <c:v>11.374220942918299</c:v>
                </c:pt>
                <c:pt idx="829">
                  <c:v>11.387957924733399</c:v>
                </c:pt>
                <c:pt idx="830">
                  <c:v>11.401694906548499</c:v>
                </c:pt>
                <c:pt idx="831">
                  <c:v>11.415431888363599</c:v>
                </c:pt>
                <c:pt idx="832">
                  <c:v>11.4291688701787</c:v>
                </c:pt>
                <c:pt idx="833">
                  <c:v>11.442905851993901</c:v>
                </c:pt>
                <c:pt idx="834">
                  <c:v>11.456642833808999</c:v>
                </c:pt>
                <c:pt idx="835">
                  <c:v>11.470379815624099</c:v>
                </c:pt>
                <c:pt idx="836">
                  <c:v>11.484116797439199</c:v>
                </c:pt>
                <c:pt idx="837">
                  <c:v>11.497853779254299</c:v>
                </c:pt>
                <c:pt idx="838">
                  <c:v>11.511590761069501</c:v>
                </c:pt>
                <c:pt idx="839">
                  <c:v>11.525327742884601</c:v>
                </c:pt>
                <c:pt idx="840">
                  <c:v>11.539064724699699</c:v>
                </c:pt>
                <c:pt idx="841">
                  <c:v>11.552801706514799</c:v>
                </c:pt>
                <c:pt idx="842">
                  <c:v>11.566538688329899</c:v>
                </c:pt>
                <c:pt idx="843">
                  <c:v>11.580275670144999</c:v>
                </c:pt>
                <c:pt idx="844">
                  <c:v>11.594012651960201</c:v>
                </c:pt>
                <c:pt idx="845">
                  <c:v>11.607749633775301</c:v>
                </c:pt>
                <c:pt idx="846">
                  <c:v>11.621486615590401</c:v>
                </c:pt>
                <c:pt idx="847">
                  <c:v>11.635223597405499</c:v>
                </c:pt>
                <c:pt idx="848">
                  <c:v>11.648960579220599</c:v>
                </c:pt>
                <c:pt idx="849">
                  <c:v>11.662697561035801</c:v>
                </c:pt>
                <c:pt idx="850">
                  <c:v>11.676434542850901</c:v>
                </c:pt>
                <c:pt idx="851">
                  <c:v>11.690171524666001</c:v>
                </c:pt>
                <c:pt idx="852">
                  <c:v>11.703908506481101</c:v>
                </c:pt>
                <c:pt idx="853">
                  <c:v>11.717645488296199</c:v>
                </c:pt>
                <c:pt idx="854">
                  <c:v>11.731382470111299</c:v>
                </c:pt>
                <c:pt idx="855">
                  <c:v>11.745119451926501</c:v>
                </c:pt>
                <c:pt idx="856">
                  <c:v>11.758856433741601</c:v>
                </c:pt>
                <c:pt idx="857">
                  <c:v>11.772593415556701</c:v>
                </c:pt>
                <c:pt idx="858">
                  <c:v>11.786330397371801</c:v>
                </c:pt>
                <c:pt idx="859">
                  <c:v>11.800067379186901</c:v>
                </c:pt>
                <c:pt idx="860">
                  <c:v>11.8138043610021</c:v>
                </c:pt>
                <c:pt idx="861">
                  <c:v>11.8275413428172</c:v>
                </c:pt>
                <c:pt idx="862">
                  <c:v>11.841278324632301</c:v>
                </c:pt>
                <c:pt idx="863">
                  <c:v>11.855015306447401</c:v>
                </c:pt>
                <c:pt idx="864">
                  <c:v>11.868752288262501</c:v>
                </c:pt>
                <c:pt idx="865">
                  <c:v>11.8824892700777</c:v>
                </c:pt>
                <c:pt idx="866">
                  <c:v>11.8962262518928</c:v>
                </c:pt>
                <c:pt idx="867">
                  <c:v>11.9099632337079</c:v>
                </c:pt>
                <c:pt idx="868">
                  <c:v>11.923700215523001</c:v>
                </c:pt>
                <c:pt idx="869">
                  <c:v>11.937437197338101</c:v>
                </c:pt>
                <c:pt idx="870">
                  <c:v>11.951174179153201</c:v>
                </c:pt>
                <c:pt idx="871">
                  <c:v>11.9649111609684</c:v>
                </c:pt>
                <c:pt idx="872">
                  <c:v>11.9786481427835</c:v>
                </c:pt>
                <c:pt idx="873">
                  <c:v>11.9923851245986</c:v>
                </c:pt>
                <c:pt idx="874">
                  <c:v>12.0061221064137</c:v>
                </c:pt>
                <c:pt idx="875">
                  <c:v>12.019859088228801</c:v>
                </c:pt>
                <c:pt idx="876">
                  <c:v>12.033596070044</c:v>
                </c:pt>
                <c:pt idx="877">
                  <c:v>12.0473330518591</c:v>
                </c:pt>
                <c:pt idx="878">
                  <c:v>12.0610700336742</c:v>
                </c:pt>
                <c:pt idx="879">
                  <c:v>12.0748070154893</c:v>
                </c:pt>
                <c:pt idx="880">
                  <c:v>12.0885439973044</c:v>
                </c:pt>
                <c:pt idx="881">
                  <c:v>12.1022809791196</c:v>
                </c:pt>
                <c:pt idx="882">
                  <c:v>12.1160179609347</c:v>
                </c:pt>
                <c:pt idx="883">
                  <c:v>12.1297549427498</c:v>
                </c:pt>
                <c:pt idx="884">
                  <c:v>12.1434919245649</c:v>
                </c:pt>
                <c:pt idx="885">
                  <c:v>12.15722890638</c:v>
                </c:pt>
                <c:pt idx="886">
                  <c:v>12.1709658881951</c:v>
                </c:pt>
                <c:pt idx="887">
                  <c:v>12.1847028700103</c:v>
                </c:pt>
                <c:pt idx="888">
                  <c:v>12.1984398518254</c:v>
                </c:pt>
                <c:pt idx="889">
                  <c:v>12.2121768336405</c:v>
                </c:pt>
                <c:pt idx="890">
                  <c:v>12.2259138154556</c:v>
                </c:pt>
                <c:pt idx="891">
                  <c:v>12.2396507972707</c:v>
                </c:pt>
                <c:pt idx="892">
                  <c:v>12.2533877790859</c:v>
                </c:pt>
                <c:pt idx="893">
                  <c:v>12.267124760901</c:v>
                </c:pt>
                <c:pt idx="894">
                  <c:v>12.2808617427161</c:v>
                </c:pt>
                <c:pt idx="895">
                  <c:v>12.2945987245312</c:v>
                </c:pt>
                <c:pt idx="896">
                  <c:v>12.3083357063463</c:v>
                </c:pt>
                <c:pt idx="897">
                  <c:v>12.3220726881615</c:v>
                </c:pt>
                <c:pt idx="898">
                  <c:v>12.3358096699766</c:v>
                </c:pt>
                <c:pt idx="899">
                  <c:v>12.3495466517917</c:v>
                </c:pt>
                <c:pt idx="900">
                  <c:v>12.3632836336068</c:v>
                </c:pt>
                <c:pt idx="901">
                  <c:v>12.3770206154219</c:v>
                </c:pt>
                <c:pt idx="902">
                  <c:v>12.390757597237</c:v>
                </c:pt>
                <c:pt idx="903">
                  <c:v>12.4044945790522</c:v>
                </c:pt>
                <c:pt idx="904">
                  <c:v>12.4182315608673</c:v>
                </c:pt>
                <c:pt idx="905">
                  <c:v>12.4319685426824</c:v>
                </c:pt>
                <c:pt idx="906">
                  <c:v>12.4457055244975</c:v>
                </c:pt>
                <c:pt idx="907">
                  <c:v>12.4594425063126</c:v>
                </c:pt>
                <c:pt idx="908">
                  <c:v>12.4731794881278</c:v>
                </c:pt>
                <c:pt idx="909">
                  <c:v>12.4869164699429</c:v>
                </c:pt>
                <c:pt idx="910">
                  <c:v>12.500653451758</c:v>
                </c:pt>
                <c:pt idx="911">
                  <c:v>12.5143904335731</c:v>
                </c:pt>
                <c:pt idx="912">
                  <c:v>12.5281274153882</c:v>
                </c:pt>
                <c:pt idx="913">
                  <c:v>12.541864397203399</c:v>
                </c:pt>
                <c:pt idx="914">
                  <c:v>12.555601379018499</c:v>
                </c:pt>
                <c:pt idx="915">
                  <c:v>12.5693383608336</c:v>
                </c:pt>
                <c:pt idx="916">
                  <c:v>12.5830753426487</c:v>
                </c:pt>
                <c:pt idx="917">
                  <c:v>12.5968123244638</c:v>
                </c:pt>
                <c:pt idx="918">
                  <c:v>12.6105493062789</c:v>
                </c:pt>
                <c:pt idx="919">
                  <c:v>12.624286288094099</c:v>
                </c:pt>
                <c:pt idx="920">
                  <c:v>12.638023269909199</c:v>
                </c:pt>
                <c:pt idx="921">
                  <c:v>12.6517602517243</c:v>
                </c:pt>
                <c:pt idx="922">
                  <c:v>12.6654972335394</c:v>
                </c:pt>
                <c:pt idx="923">
                  <c:v>12.6792342153545</c:v>
                </c:pt>
                <c:pt idx="924">
                  <c:v>12.692971197169699</c:v>
                </c:pt>
                <c:pt idx="925">
                  <c:v>12.706708178984799</c:v>
                </c:pt>
                <c:pt idx="926">
                  <c:v>12.720445160799899</c:v>
                </c:pt>
                <c:pt idx="927">
                  <c:v>12.734182142614999</c:v>
                </c:pt>
                <c:pt idx="928">
                  <c:v>12.7479191244301</c:v>
                </c:pt>
                <c:pt idx="929">
                  <c:v>12.7616561062452</c:v>
                </c:pt>
                <c:pt idx="930">
                  <c:v>12.775393088060399</c:v>
                </c:pt>
                <c:pt idx="931">
                  <c:v>12.789130069875499</c:v>
                </c:pt>
                <c:pt idx="932">
                  <c:v>12.802867051690599</c:v>
                </c:pt>
                <c:pt idx="933">
                  <c:v>12.816604033505699</c:v>
                </c:pt>
                <c:pt idx="934">
                  <c:v>12.8303410153208</c:v>
                </c:pt>
                <c:pt idx="935">
                  <c:v>12.844077997136001</c:v>
                </c:pt>
                <c:pt idx="936">
                  <c:v>12.857814978951099</c:v>
                </c:pt>
                <c:pt idx="937">
                  <c:v>12.871551960766199</c:v>
                </c:pt>
                <c:pt idx="938">
                  <c:v>12.885288942581299</c:v>
                </c:pt>
                <c:pt idx="939">
                  <c:v>12.899025924396399</c:v>
                </c:pt>
                <c:pt idx="940">
                  <c:v>12.912762906211601</c:v>
                </c:pt>
                <c:pt idx="941">
                  <c:v>12.926499888026701</c:v>
                </c:pt>
                <c:pt idx="942">
                  <c:v>12.940236869841801</c:v>
                </c:pt>
                <c:pt idx="943">
                  <c:v>12.953973851656899</c:v>
                </c:pt>
                <c:pt idx="944">
                  <c:v>12.967710833471999</c:v>
                </c:pt>
                <c:pt idx="945">
                  <c:v>12.981447815287099</c:v>
                </c:pt>
                <c:pt idx="946">
                  <c:v>12.995184797102301</c:v>
                </c:pt>
                <c:pt idx="947">
                  <c:v>13.008921778917401</c:v>
                </c:pt>
                <c:pt idx="948">
                  <c:v>13.022658760732501</c:v>
                </c:pt>
                <c:pt idx="949">
                  <c:v>13.036395742547599</c:v>
                </c:pt>
                <c:pt idx="950">
                  <c:v>13.050132724362699</c:v>
                </c:pt>
                <c:pt idx="951">
                  <c:v>13.063869706177901</c:v>
                </c:pt>
                <c:pt idx="952">
                  <c:v>13.077606687993001</c:v>
                </c:pt>
                <c:pt idx="953">
                  <c:v>13.091343669808101</c:v>
                </c:pt>
                <c:pt idx="954">
                  <c:v>13.105080651623201</c:v>
                </c:pt>
                <c:pt idx="955">
                  <c:v>13.118817633438301</c:v>
                </c:pt>
                <c:pt idx="956">
                  <c:v>13.1325546152535</c:v>
                </c:pt>
                <c:pt idx="957">
                  <c:v>13.146291597068601</c:v>
                </c:pt>
                <c:pt idx="958">
                  <c:v>13.160028578883701</c:v>
                </c:pt>
                <c:pt idx="959">
                  <c:v>13.173765560698801</c:v>
                </c:pt>
                <c:pt idx="960">
                  <c:v>13.187502542513901</c:v>
                </c:pt>
                <c:pt idx="961">
                  <c:v>13.201239524329001</c:v>
                </c:pt>
                <c:pt idx="962">
                  <c:v>13.2149765061442</c:v>
                </c:pt>
                <c:pt idx="963">
                  <c:v>13.2287134879593</c:v>
                </c:pt>
                <c:pt idx="964">
                  <c:v>13.242450469774401</c:v>
                </c:pt>
                <c:pt idx="965">
                  <c:v>13.256187451589501</c:v>
                </c:pt>
                <c:pt idx="966">
                  <c:v>13.269924433404601</c:v>
                </c:pt>
                <c:pt idx="967">
                  <c:v>13.2836614152198</c:v>
                </c:pt>
                <c:pt idx="968">
                  <c:v>13.2973983970349</c:v>
                </c:pt>
                <c:pt idx="969">
                  <c:v>13.31113537885</c:v>
                </c:pt>
                <c:pt idx="970">
                  <c:v>13.324872360665101</c:v>
                </c:pt>
                <c:pt idx="971">
                  <c:v>13.338609342480201</c:v>
                </c:pt>
                <c:pt idx="972">
                  <c:v>13.3523463242954</c:v>
                </c:pt>
                <c:pt idx="973">
                  <c:v>13.3660833061105</c:v>
                </c:pt>
                <c:pt idx="974">
                  <c:v>13.3798202879256</c:v>
                </c:pt>
                <c:pt idx="975">
                  <c:v>13.3935572697407</c:v>
                </c:pt>
                <c:pt idx="976">
                  <c:v>13.4072942515558</c:v>
                </c:pt>
                <c:pt idx="977">
                  <c:v>13.421031233370901</c:v>
                </c:pt>
                <c:pt idx="978">
                  <c:v>13.4347682151861</c:v>
                </c:pt>
                <c:pt idx="979">
                  <c:v>13.4485051970012</c:v>
                </c:pt>
                <c:pt idx="980">
                  <c:v>13.4622421788163</c:v>
                </c:pt>
                <c:pt idx="981">
                  <c:v>13.4759791606314</c:v>
                </c:pt>
                <c:pt idx="982">
                  <c:v>13.4897161424465</c:v>
                </c:pt>
                <c:pt idx="983">
                  <c:v>13.5034531242617</c:v>
                </c:pt>
                <c:pt idx="984">
                  <c:v>13.5171901060768</c:v>
                </c:pt>
                <c:pt idx="985">
                  <c:v>13.5309270878919</c:v>
                </c:pt>
                <c:pt idx="986">
                  <c:v>13.544664069707</c:v>
                </c:pt>
                <c:pt idx="987">
                  <c:v>13.5584010515221</c:v>
                </c:pt>
                <c:pt idx="988">
                  <c:v>13.5721380333373</c:v>
                </c:pt>
                <c:pt idx="989">
                  <c:v>13.5858750151524</c:v>
                </c:pt>
                <c:pt idx="990">
                  <c:v>13.5996119969675</c:v>
                </c:pt>
                <c:pt idx="991">
                  <c:v>13.6133489787826</c:v>
                </c:pt>
                <c:pt idx="992">
                  <c:v>13.6270859605977</c:v>
                </c:pt>
                <c:pt idx="993">
                  <c:v>13.6408229424128</c:v>
                </c:pt>
                <c:pt idx="994">
                  <c:v>13.654559924228</c:v>
                </c:pt>
                <c:pt idx="995">
                  <c:v>13.6682969060431</c:v>
                </c:pt>
                <c:pt idx="996">
                  <c:v>13.6820338878582</c:v>
                </c:pt>
                <c:pt idx="997">
                  <c:v>13.6957708696733</c:v>
                </c:pt>
                <c:pt idx="998">
                  <c:v>13.7095078514884</c:v>
                </c:pt>
                <c:pt idx="999">
                  <c:v>13.7232448333036</c:v>
                </c:pt>
                <c:pt idx="1000">
                  <c:v>13.7369818151187</c:v>
                </c:pt>
                <c:pt idx="1001">
                  <c:v>13.7507187969338</c:v>
                </c:pt>
                <c:pt idx="1002">
                  <c:v>13.7644557787489</c:v>
                </c:pt>
                <c:pt idx="1003">
                  <c:v>13.778192760564</c:v>
                </c:pt>
                <c:pt idx="1004">
                  <c:v>13.7919297423792</c:v>
                </c:pt>
                <c:pt idx="1005">
                  <c:v>13.8056667241943</c:v>
                </c:pt>
                <c:pt idx="1006">
                  <c:v>13.8194037060094</c:v>
                </c:pt>
                <c:pt idx="1007">
                  <c:v>13.8331406878245</c:v>
                </c:pt>
                <c:pt idx="1008">
                  <c:v>13.8468776696396</c:v>
                </c:pt>
                <c:pt idx="1009">
                  <c:v>13.8606146514547</c:v>
                </c:pt>
                <c:pt idx="1010">
                  <c:v>13.8743516332699</c:v>
                </c:pt>
                <c:pt idx="1011">
                  <c:v>13.888088615085</c:v>
                </c:pt>
                <c:pt idx="1012">
                  <c:v>13.9018255969001</c:v>
                </c:pt>
                <c:pt idx="1013">
                  <c:v>13.9155625787152</c:v>
                </c:pt>
                <c:pt idx="1014">
                  <c:v>13.9292995605303</c:v>
                </c:pt>
                <c:pt idx="1015">
                  <c:v>13.943036542345499</c:v>
                </c:pt>
                <c:pt idx="1016">
                  <c:v>13.956773524160599</c:v>
                </c:pt>
                <c:pt idx="1017">
                  <c:v>13.9705105059757</c:v>
                </c:pt>
                <c:pt idx="1018">
                  <c:v>13.9842474877908</c:v>
                </c:pt>
                <c:pt idx="1019">
                  <c:v>13.9979844696059</c:v>
                </c:pt>
                <c:pt idx="1020">
                  <c:v>14.011721451421</c:v>
                </c:pt>
                <c:pt idx="1021">
                  <c:v>14.025458433236199</c:v>
                </c:pt>
                <c:pt idx="1022">
                  <c:v>14.039195415051299</c:v>
                </c:pt>
                <c:pt idx="1023">
                  <c:v>14.0529323968664</c:v>
                </c:pt>
                <c:pt idx="1024">
                  <c:v>14.0666693786815</c:v>
                </c:pt>
                <c:pt idx="1025">
                  <c:v>14.0804063604966</c:v>
                </c:pt>
                <c:pt idx="1026">
                  <c:v>14.094143342311799</c:v>
                </c:pt>
                <c:pt idx="1027">
                  <c:v>14.107880324126899</c:v>
                </c:pt>
                <c:pt idx="1028">
                  <c:v>14.121617305941999</c:v>
                </c:pt>
                <c:pt idx="1029">
                  <c:v>14.135354287757099</c:v>
                </c:pt>
                <c:pt idx="1030">
                  <c:v>14.1490912695722</c:v>
                </c:pt>
                <c:pt idx="1031">
                  <c:v>14.162828251387401</c:v>
                </c:pt>
                <c:pt idx="1032">
                  <c:v>14.176565233202499</c:v>
                </c:pt>
                <c:pt idx="1033">
                  <c:v>14.190302215017599</c:v>
                </c:pt>
                <c:pt idx="1034">
                  <c:v>14.204039196832699</c:v>
                </c:pt>
                <c:pt idx="1035">
                  <c:v>14.217776178647799</c:v>
                </c:pt>
                <c:pt idx="1036">
                  <c:v>14.231513160462899</c:v>
                </c:pt>
                <c:pt idx="1037">
                  <c:v>14.245250142278101</c:v>
                </c:pt>
                <c:pt idx="1038">
                  <c:v>14.258987124093199</c:v>
                </c:pt>
                <c:pt idx="1039">
                  <c:v>14.272724105908299</c:v>
                </c:pt>
                <c:pt idx="1040">
                  <c:v>14.286461087723399</c:v>
                </c:pt>
                <c:pt idx="1041">
                  <c:v>14.300198069538499</c:v>
                </c:pt>
                <c:pt idx="1042">
                  <c:v>14.313935051353701</c:v>
                </c:pt>
                <c:pt idx="1043">
                  <c:v>14.327672033168801</c:v>
                </c:pt>
                <c:pt idx="1044">
                  <c:v>14.341409014983901</c:v>
                </c:pt>
                <c:pt idx="1045">
                  <c:v>14.355145996798999</c:v>
                </c:pt>
                <c:pt idx="1046">
                  <c:v>14.368882978614099</c:v>
                </c:pt>
                <c:pt idx="1047">
                  <c:v>14.382619960429301</c:v>
                </c:pt>
                <c:pt idx="1048">
                  <c:v>14.396356942244401</c:v>
                </c:pt>
                <c:pt idx="1049">
                  <c:v>14.410093924059501</c:v>
                </c:pt>
                <c:pt idx="1050">
                  <c:v>14.423830905874601</c:v>
                </c:pt>
                <c:pt idx="1051">
                  <c:v>14.437567887689699</c:v>
                </c:pt>
                <c:pt idx="1052">
                  <c:v>14.451304869504799</c:v>
                </c:pt>
                <c:pt idx="1053">
                  <c:v>14.465041851320001</c:v>
                </c:pt>
                <c:pt idx="1054">
                  <c:v>14.478778833135101</c:v>
                </c:pt>
                <c:pt idx="1055">
                  <c:v>14.492515814950201</c:v>
                </c:pt>
                <c:pt idx="1056">
                  <c:v>14.506252796765301</c:v>
                </c:pt>
                <c:pt idx="1057">
                  <c:v>14.519989778580401</c:v>
                </c:pt>
                <c:pt idx="1058">
                  <c:v>14.5337267603956</c:v>
                </c:pt>
                <c:pt idx="1059">
                  <c:v>14.5474637422107</c:v>
                </c:pt>
                <c:pt idx="1060">
                  <c:v>14.561200724025801</c:v>
                </c:pt>
                <c:pt idx="1061">
                  <c:v>14.574937705840901</c:v>
                </c:pt>
                <c:pt idx="1062">
                  <c:v>14.588674687656001</c:v>
                </c:pt>
                <c:pt idx="1063">
                  <c:v>14.6024116694712</c:v>
                </c:pt>
                <c:pt idx="1064">
                  <c:v>14.6161486512863</c:v>
                </c:pt>
                <c:pt idx="1065">
                  <c:v>14.6298856331014</c:v>
                </c:pt>
                <c:pt idx="1066">
                  <c:v>14.643622614916501</c:v>
                </c:pt>
                <c:pt idx="1067">
                  <c:v>14.657359596731601</c:v>
                </c:pt>
                <c:pt idx="1068">
                  <c:v>14.671096578546701</c:v>
                </c:pt>
                <c:pt idx="1069">
                  <c:v>14.6848335603619</c:v>
                </c:pt>
                <c:pt idx="1070">
                  <c:v>14.698570542177</c:v>
                </c:pt>
                <c:pt idx="1071">
                  <c:v>14.7123075239921</c:v>
                </c:pt>
                <c:pt idx="1072">
                  <c:v>14.7260445058072</c:v>
                </c:pt>
                <c:pt idx="1073">
                  <c:v>14.739781487622301</c:v>
                </c:pt>
                <c:pt idx="1074">
                  <c:v>14.7535184694375</c:v>
                </c:pt>
                <c:pt idx="1075">
                  <c:v>14.7672554512526</c:v>
                </c:pt>
                <c:pt idx="1076">
                  <c:v>14.7809924330677</c:v>
                </c:pt>
                <c:pt idx="1077">
                  <c:v>14.7947294148828</c:v>
                </c:pt>
                <c:pt idx="1078">
                  <c:v>14.8084663966979</c:v>
                </c:pt>
                <c:pt idx="1079">
                  <c:v>14.8222033785131</c:v>
                </c:pt>
                <c:pt idx="1080">
                  <c:v>14.8359403603282</c:v>
                </c:pt>
                <c:pt idx="1081">
                  <c:v>14.8496773421433</c:v>
                </c:pt>
                <c:pt idx="1082">
                  <c:v>14.8634143239584</c:v>
                </c:pt>
                <c:pt idx="1083">
                  <c:v>14.8771513057735</c:v>
                </c:pt>
                <c:pt idx="1084">
                  <c:v>14.8908882875886</c:v>
                </c:pt>
                <c:pt idx="1085">
                  <c:v>14.9046252694038</c:v>
                </c:pt>
                <c:pt idx="1086">
                  <c:v>14.9183622512189</c:v>
                </c:pt>
                <c:pt idx="1087">
                  <c:v>14.932099233034</c:v>
                </c:pt>
                <c:pt idx="1088">
                  <c:v>14.9458362148491</c:v>
                </c:pt>
                <c:pt idx="1089">
                  <c:v>14.9595731966642</c:v>
                </c:pt>
                <c:pt idx="1090">
                  <c:v>14.9733101784794</c:v>
                </c:pt>
                <c:pt idx="1091">
                  <c:v>14.9870471602945</c:v>
                </c:pt>
                <c:pt idx="1092">
                  <c:v>15.0007841421096</c:v>
                </c:pt>
                <c:pt idx="1093">
                  <c:v>15.0145211239247</c:v>
                </c:pt>
                <c:pt idx="1094">
                  <c:v>15.0282581057398</c:v>
                </c:pt>
                <c:pt idx="1095">
                  <c:v>15.0419950875549</c:v>
                </c:pt>
                <c:pt idx="1096">
                  <c:v>15.0557320693701</c:v>
                </c:pt>
                <c:pt idx="1097">
                  <c:v>15.0694690511852</c:v>
                </c:pt>
                <c:pt idx="1098">
                  <c:v>15.0832060330003</c:v>
                </c:pt>
                <c:pt idx="1099">
                  <c:v>15.0969430148154</c:v>
                </c:pt>
                <c:pt idx="1100">
                  <c:v>15.1106799966305</c:v>
                </c:pt>
                <c:pt idx="1101">
                  <c:v>15.1244169784457</c:v>
                </c:pt>
                <c:pt idx="1102">
                  <c:v>15.1381539602608</c:v>
                </c:pt>
                <c:pt idx="1103">
                  <c:v>15.1518909420759</c:v>
                </c:pt>
                <c:pt idx="1104">
                  <c:v>15.165627923891</c:v>
                </c:pt>
                <c:pt idx="1105">
                  <c:v>15.1793649057061</c:v>
                </c:pt>
                <c:pt idx="1106">
                  <c:v>15.1931018875213</c:v>
                </c:pt>
                <c:pt idx="1107">
                  <c:v>15.2068388693364</c:v>
                </c:pt>
                <c:pt idx="1108">
                  <c:v>15.2205758511515</c:v>
                </c:pt>
                <c:pt idx="1109">
                  <c:v>15.2343128329666</c:v>
                </c:pt>
                <c:pt idx="1110">
                  <c:v>15.2480498147817</c:v>
                </c:pt>
                <c:pt idx="1111">
                  <c:v>15.2617867965968</c:v>
                </c:pt>
                <c:pt idx="1112">
                  <c:v>15.275523778411999</c:v>
                </c:pt>
                <c:pt idx="1113">
                  <c:v>15.2892607602271</c:v>
                </c:pt>
                <c:pt idx="1114">
                  <c:v>15.3029977420422</c:v>
                </c:pt>
                <c:pt idx="1115">
                  <c:v>15.3167347238573</c:v>
                </c:pt>
                <c:pt idx="1116">
                  <c:v>15.3304717056724</c:v>
                </c:pt>
                <c:pt idx="1117">
                  <c:v>15.344208687487599</c:v>
                </c:pt>
                <c:pt idx="1118">
                  <c:v>15.357945669302699</c:v>
                </c:pt>
                <c:pt idx="1119">
                  <c:v>15.3716826511178</c:v>
                </c:pt>
                <c:pt idx="1120">
                  <c:v>15.3854196329329</c:v>
                </c:pt>
                <c:pt idx="1121">
                  <c:v>15.399156614748</c:v>
                </c:pt>
                <c:pt idx="1122">
                  <c:v>15.412893596563199</c:v>
                </c:pt>
                <c:pt idx="1123">
                  <c:v>15.426630578378299</c:v>
                </c:pt>
                <c:pt idx="1124">
                  <c:v>15.440367560193399</c:v>
                </c:pt>
                <c:pt idx="1125">
                  <c:v>15.454104542008499</c:v>
                </c:pt>
                <c:pt idx="1126">
                  <c:v>15.4678415238236</c:v>
                </c:pt>
                <c:pt idx="1127">
                  <c:v>15.4815785056387</c:v>
                </c:pt>
                <c:pt idx="1128">
                  <c:v>15.495315487453899</c:v>
                </c:pt>
                <c:pt idx="1129">
                  <c:v>15.509052469268999</c:v>
                </c:pt>
                <c:pt idx="1130">
                  <c:v>15.522789451084099</c:v>
                </c:pt>
                <c:pt idx="1131">
                  <c:v>15.536526432899199</c:v>
                </c:pt>
                <c:pt idx="1132">
                  <c:v>15.5502634147143</c:v>
                </c:pt>
                <c:pt idx="1133">
                  <c:v>15.564000396529501</c:v>
                </c:pt>
                <c:pt idx="1134">
                  <c:v>15.577737378344599</c:v>
                </c:pt>
                <c:pt idx="1135">
                  <c:v>15.591474360159699</c:v>
                </c:pt>
                <c:pt idx="1136">
                  <c:v>15.605211341974799</c:v>
                </c:pt>
                <c:pt idx="1137">
                  <c:v>15.618948323789899</c:v>
                </c:pt>
                <c:pt idx="1138">
                  <c:v>15.632685305605101</c:v>
                </c:pt>
                <c:pt idx="1139">
                  <c:v>15.646422287420201</c:v>
                </c:pt>
                <c:pt idx="1140">
                  <c:v>15.660159269235301</c:v>
                </c:pt>
                <c:pt idx="1141">
                  <c:v>15.673896251050399</c:v>
                </c:pt>
                <c:pt idx="1142">
                  <c:v>15.687633232865499</c:v>
                </c:pt>
                <c:pt idx="1143">
                  <c:v>15.701370214680599</c:v>
                </c:pt>
                <c:pt idx="1144">
                  <c:v>15.715107196495801</c:v>
                </c:pt>
                <c:pt idx="1145">
                  <c:v>15.728844178310901</c:v>
                </c:pt>
                <c:pt idx="1146">
                  <c:v>15.742581160126001</c:v>
                </c:pt>
                <c:pt idx="1147">
                  <c:v>15.756318141941099</c:v>
                </c:pt>
                <c:pt idx="1148">
                  <c:v>15.770055123756199</c:v>
                </c:pt>
                <c:pt idx="1149">
                  <c:v>15.783792105571401</c:v>
                </c:pt>
                <c:pt idx="1150">
                  <c:v>15.797529087386501</c:v>
                </c:pt>
                <c:pt idx="1151">
                  <c:v>15.811266069201601</c:v>
                </c:pt>
                <c:pt idx="1152">
                  <c:v>15.825003051016701</c:v>
                </c:pt>
                <c:pt idx="1153">
                  <c:v>15.838740032831801</c:v>
                </c:pt>
                <c:pt idx="1154">
                  <c:v>15.852477014647</c:v>
                </c:pt>
                <c:pt idx="1155">
                  <c:v>15.866213996462101</c:v>
                </c:pt>
                <c:pt idx="1156">
                  <c:v>15.879950978277201</c:v>
                </c:pt>
                <c:pt idx="1157">
                  <c:v>15.893687960092301</c:v>
                </c:pt>
                <c:pt idx="1158">
                  <c:v>15.907424941907401</c:v>
                </c:pt>
                <c:pt idx="1159">
                  <c:v>15.921161923722501</c:v>
                </c:pt>
                <c:pt idx="1160">
                  <c:v>15.9348989055377</c:v>
                </c:pt>
                <c:pt idx="1161">
                  <c:v>15.9486358873528</c:v>
                </c:pt>
                <c:pt idx="1162">
                  <c:v>15.962372869167901</c:v>
                </c:pt>
                <c:pt idx="1163">
                  <c:v>15.976109850983001</c:v>
                </c:pt>
                <c:pt idx="1164">
                  <c:v>15.989846832798101</c:v>
                </c:pt>
                <c:pt idx="1165">
                  <c:v>16.0035838146133</c:v>
                </c:pt>
                <c:pt idx="1166">
                  <c:v>16.0173207964284</c:v>
                </c:pt>
                <c:pt idx="1167">
                  <c:v>16.0310577782435</c:v>
                </c:pt>
                <c:pt idx="1168">
                  <c:v>16.044794760058601</c:v>
                </c:pt>
                <c:pt idx="1169">
                  <c:v>16.058531741873701</c:v>
                </c:pt>
                <c:pt idx="1170">
                  <c:v>16.0722687236889</c:v>
                </c:pt>
                <c:pt idx="1171">
                  <c:v>16.086005705504</c:v>
                </c:pt>
                <c:pt idx="1172">
                  <c:v>16.0997426873191</c:v>
                </c:pt>
                <c:pt idx="1173">
                  <c:v>16.1134796691342</c:v>
                </c:pt>
                <c:pt idx="1174">
                  <c:v>16.1272166509493</c:v>
                </c:pt>
                <c:pt idx="1175">
                  <c:v>16.140953632764401</c:v>
                </c:pt>
                <c:pt idx="1176">
                  <c:v>16.1546906145796</c:v>
                </c:pt>
                <c:pt idx="1177">
                  <c:v>16.1684275963947</c:v>
                </c:pt>
                <c:pt idx="1178">
                  <c:v>16.1821645782098</c:v>
                </c:pt>
                <c:pt idx="1179">
                  <c:v>16.1959015600249</c:v>
                </c:pt>
                <c:pt idx="1180">
                  <c:v>16.20963854184</c:v>
                </c:pt>
                <c:pt idx="1181">
                  <c:v>16.2233755236552</c:v>
                </c:pt>
                <c:pt idx="1182">
                  <c:v>16.2371125054703</c:v>
                </c:pt>
                <c:pt idx="1183">
                  <c:v>16.2508494872854</c:v>
                </c:pt>
                <c:pt idx="1184">
                  <c:v>16.2645864691005</c:v>
                </c:pt>
                <c:pt idx="1185">
                  <c:v>16.2783234509156</c:v>
                </c:pt>
                <c:pt idx="1186">
                  <c:v>16.2920604327308</c:v>
                </c:pt>
                <c:pt idx="1187">
                  <c:v>16.3057974145459</c:v>
                </c:pt>
                <c:pt idx="1188">
                  <c:v>16.319534396361</c:v>
                </c:pt>
                <c:pt idx="1189">
                  <c:v>16.3332713781761</c:v>
                </c:pt>
                <c:pt idx="1190">
                  <c:v>16.3470083599912</c:v>
                </c:pt>
                <c:pt idx="1191">
                  <c:v>16.3607453418063</c:v>
                </c:pt>
                <c:pt idx="1192">
                  <c:v>16.3744823236215</c:v>
                </c:pt>
                <c:pt idx="1193">
                  <c:v>16.3882193054366</c:v>
                </c:pt>
                <c:pt idx="1194">
                  <c:v>16.4019562872517</c:v>
                </c:pt>
                <c:pt idx="1195">
                  <c:v>16.4156932690668</c:v>
                </c:pt>
                <c:pt idx="1196">
                  <c:v>16.4294302508819</c:v>
                </c:pt>
                <c:pt idx="1197">
                  <c:v>16.4431672326971</c:v>
                </c:pt>
                <c:pt idx="1198">
                  <c:v>16.4569042145122</c:v>
                </c:pt>
                <c:pt idx="1199">
                  <c:v>16.4706411963273</c:v>
                </c:pt>
                <c:pt idx="1200">
                  <c:v>16.4843781781424</c:v>
                </c:pt>
                <c:pt idx="1201">
                  <c:v>16.4981151599575</c:v>
                </c:pt>
                <c:pt idx="1202">
                  <c:v>16.5118521417726</c:v>
                </c:pt>
                <c:pt idx="1203">
                  <c:v>16.5255891235878</c:v>
                </c:pt>
                <c:pt idx="1204">
                  <c:v>16.5393261054029</c:v>
                </c:pt>
                <c:pt idx="1205">
                  <c:v>16.553063087218</c:v>
                </c:pt>
                <c:pt idx="1206">
                  <c:v>16.5668000690331</c:v>
                </c:pt>
                <c:pt idx="1207">
                  <c:v>16.5805370508482</c:v>
                </c:pt>
                <c:pt idx="1208">
                  <c:v>16.5942740326634</c:v>
                </c:pt>
                <c:pt idx="1209">
                  <c:v>16.6080110144785</c:v>
                </c:pt>
                <c:pt idx="1210">
                  <c:v>16.6217479962936</c:v>
                </c:pt>
                <c:pt idx="1211">
                  <c:v>16.6354849781087</c:v>
                </c:pt>
                <c:pt idx="1212">
                  <c:v>16.6492219599238</c:v>
                </c:pt>
                <c:pt idx="1213">
                  <c:v>16.662958941738999</c:v>
                </c:pt>
                <c:pt idx="1214">
                  <c:v>16.676695923554099</c:v>
                </c:pt>
                <c:pt idx="1215">
                  <c:v>16.6904329053692</c:v>
                </c:pt>
                <c:pt idx="1216">
                  <c:v>16.7041698871843</c:v>
                </c:pt>
                <c:pt idx="1217">
                  <c:v>16.7179068689994</c:v>
                </c:pt>
                <c:pt idx="1218">
                  <c:v>16.7316438508145</c:v>
                </c:pt>
                <c:pt idx="1219">
                  <c:v>16.745380832629699</c:v>
                </c:pt>
                <c:pt idx="1220">
                  <c:v>16.759117814444799</c:v>
                </c:pt>
                <c:pt idx="1221">
                  <c:v>16.7728547962599</c:v>
                </c:pt>
                <c:pt idx="1222">
                  <c:v>16.786591778075</c:v>
                </c:pt>
                <c:pt idx="1223">
                  <c:v>16.8003287598901</c:v>
                </c:pt>
                <c:pt idx="1224">
                  <c:v>16.814065741705299</c:v>
                </c:pt>
                <c:pt idx="1225">
                  <c:v>16.827802723520399</c:v>
                </c:pt>
                <c:pt idx="1226">
                  <c:v>16.841539705335499</c:v>
                </c:pt>
                <c:pt idx="1227">
                  <c:v>16.855276687150599</c:v>
                </c:pt>
                <c:pt idx="1228">
                  <c:v>16.8690136689657</c:v>
                </c:pt>
                <c:pt idx="1229">
                  <c:v>16.882750650780899</c:v>
                </c:pt>
                <c:pt idx="1230">
                  <c:v>16.896487632595999</c:v>
                </c:pt>
                <c:pt idx="1231">
                  <c:v>16.910224614411099</c:v>
                </c:pt>
                <c:pt idx="1232">
                  <c:v>16.923961596226199</c:v>
                </c:pt>
                <c:pt idx="1233">
                  <c:v>16.937698578041299</c:v>
                </c:pt>
                <c:pt idx="1234">
                  <c:v>16.951435559856399</c:v>
                </c:pt>
                <c:pt idx="1235">
                  <c:v>16.965172541671599</c:v>
                </c:pt>
                <c:pt idx="1236">
                  <c:v>16.978909523486699</c:v>
                </c:pt>
                <c:pt idx="1237">
                  <c:v>16.992646505301799</c:v>
                </c:pt>
                <c:pt idx="1238">
                  <c:v>17.006383487116899</c:v>
                </c:pt>
                <c:pt idx="1239">
                  <c:v>17.020120468931999</c:v>
                </c:pt>
                <c:pt idx="1240">
                  <c:v>17.033857450747199</c:v>
                </c:pt>
                <c:pt idx="1241">
                  <c:v>17.047594432562299</c:v>
                </c:pt>
                <c:pt idx="1242">
                  <c:v>17.061331414377399</c:v>
                </c:pt>
                <c:pt idx="1243">
                  <c:v>17.075068396192499</c:v>
                </c:pt>
                <c:pt idx="1244">
                  <c:v>17.088805378007599</c:v>
                </c:pt>
                <c:pt idx="1245">
                  <c:v>17.102542359822799</c:v>
                </c:pt>
                <c:pt idx="1246">
                  <c:v>17.116279341637899</c:v>
                </c:pt>
                <c:pt idx="1247">
                  <c:v>17.130016323452999</c:v>
                </c:pt>
                <c:pt idx="1248">
                  <c:v>17.143753305268099</c:v>
                </c:pt>
                <c:pt idx="1249">
                  <c:v>17.157490287083199</c:v>
                </c:pt>
                <c:pt idx="1250">
                  <c:v>17.171227268898299</c:v>
                </c:pt>
                <c:pt idx="1251">
                  <c:v>17.184964250713499</c:v>
                </c:pt>
                <c:pt idx="1252">
                  <c:v>17.198701232528599</c:v>
                </c:pt>
                <c:pt idx="1253">
                  <c:v>17.212438214343699</c:v>
                </c:pt>
                <c:pt idx="1254">
                  <c:v>17.226175196158799</c:v>
                </c:pt>
                <c:pt idx="1255">
                  <c:v>17.239912177973899</c:v>
                </c:pt>
                <c:pt idx="1256">
                  <c:v>17.253649159789099</c:v>
                </c:pt>
                <c:pt idx="1257">
                  <c:v>17.267386141604199</c:v>
                </c:pt>
                <c:pt idx="1258">
                  <c:v>17.281123123419299</c:v>
                </c:pt>
                <c:pt idx="1259">
                  <c:v>17.294860105234399</c:v>
                </c:pt>
                <c:pt idx="1260">
                  <c:v>17.308597087049499</c:v>
                </c:pt>
                <c:pt idx="1261">
                  <c:v>17.322334068864699</c:v>
                </c:pt>
                <c:pt idx="1262">
                  <c:v>17.336071050679799</c:v>
                </c:pt>
                <c:pt idx="1263">
                  <c:v>17.349808032494899</c:v>
                </c:pt>
                <c:pt idx="1264">
                  <c:v>17.363545014309999</c:v>
                </c:pt>
                <c:pt idx="1265">
                  <c:v>17.377281996125099</c:v>
                </c:pt>
                <c:pt idx="1266">
                  <c:v>17.391018977940199</c:v>
                </c:pt>
                <c:pt idx="1267">
                  <c:v>17.404755959755398</c:v>
                </c:pt>
                <c:pt idx="1268">
                  <c:v>17.418492941570499</c:v>
                </c:pt>
                <c:pt idx="1269">
                  <c:v>17.432229923385599</c:v>
                </c:pt>
                <c:pt idx="1270">
                  <c:v>17.445966905200699</c:v>
                </c:pt>
                <c:pt idx="1271">
                  <c:v>17.459703887015799</c:v>
                </c:pt>
                <c:pt idx="1272">
                  <c:v>17.473440868830998</c:v>
                </c:pt>
                <c:pt idx="1273">
                  <c:v>17.487177850646098</c:v>
                </c:pt>
                <c:pt idx="1274">
                  <c:v>17.500914832461199</c:v>
                </c:pt>
                <c:pt idx="1275">
                  <c:v>17.514651814276299</c:v>
                </c:pt>
                <c:pt idx="1276">
                  <c:v>17.528388796091399</c:v>
                </c:pt>
                <c:pt idx="1277">
                  <c:v>17.542125777906499</c:v>
                </c:pt>
                <c:pt idx="1278">
                  <c:v>17.555862759721698</c:v>
                </c:pt>
                <c:pt idx="1279">
                  <c:v>17.569599741536798</c:v>
                </c:pt>
                <c:pt idx="1280">
                  <c:v>17.583336723351898</c:v>
                </c:pt>
                <c:pt idx="1281">
                  <c:v>17.597073705166999</c:v>
                </c:pt>
                <c:pt idx="1282">
                  <c:v>17.610810686982099</c:v>
                </c:pt>
                <c:pt idx="1283">
                  <c:v>17.624547668797302</c:v>
                </c:pt>
                <c:pt idx="1284">
                  <c:v>17.638284650612398</c:v>
                </c:pt>
                <c:pt idx="1285">
                  <c:v>17.652021632427498</c:v>
                </c:pt>
                <c:pt idx="1286">
                  <c:v>17.665758614242598</c:v>
                </c:pt>
                <c:pt idx="1287">
                  <c:v>17.679495596057698</c:v>
                </c:pt>
                <c:pt idx="1288">
                  <c:v>17.693232577872902</c:v>
                </c:pt>
                <c:pt idx="1289">
                  <c:v>17.706969559688002</c:v>
                </c:pt>
                <c:pt idx="1290">
                  <c:v>17.720706541503102</c:v>
                </c:pt>
                <c:pt idx="1291">
                  <c:v>17.734443523318198</c:v>
                </c:pt>
                <c:pt idx="1292">
                  <c:v>17.748180505133298</c:v>
                </c:pt>
                <c:pt idx="1293">
                  <c:v>17.761917486948398</c:v>
                </c:pt>
                <c:pt idx="1294">
                  <c:v>17.775654468763602</c:v>
                </c:pt>
                <c:pt idx="1295">
                  <c:v>17.789391450578702</c:v>
                </c:pt>
                <c:pt idx="1296">
                  <c:v>17.803128432393802</c:v>
                </c:pt>
                <c:pt idx="1297">
                  <c:v>17.816865414208898</c:v>
                </c:pt>
                <c:pt idx="1298">
                  <c:v>17.830602396023998</c:v>
                </c:pt>
                <c:pt idx="1299">
                  <c:v>17.844339377839201</c:v>
                </c:pt>
                <c:pt idx="1300">
                  <c:v>17.858076359654302</c:v>
                </c:pt>
                <c:pt idx="1301">
                  <c:v>17.871813341469402</c:v>
                </c:pt>
                <c:pt idx="1302">
                  <c:v>17.885550323284502</c:v>
                </c:pt>
                <c:pt idx="1303">
                  <c:v>17.899287305099602</c:v>
                </c:pt>
                <c:pt idx="1304">
                  <c:v>17.913024286914801</c:v>
                </c:pt>
                <c:pt idx="1305">
                  <c:v>17.926761268729901</c:v>
                </c:pt>
                <c:pt idx="1306">
                  <c:v>17.940498250545001</c:v>
                </c:pt>
                <c:pt idx="1307">
                  <c:v>17.954235232360102</c:v>
                </c:pt>
                <c:pt idx="1308">
                  <c:v>17.967972214175202</c:v>
                </c:pt>
                <c:pt idx="1309">
                  <c:v>17.981709195990302</c:v>
                </c:pt>
                <c:pt idx="1310">
                  <c:v>17.995446177805501</c:v>
                </c:pt>
                <c:pt idx="1311">
                  <c:v>18.009183159620601</c:v>
                </c:pt>
                <c:pt idx="1312">
                  <c:v>18.022920141435701</c:v>
                </c:pt>
                <c:pt idx="1313">
                  <c:v>18.036657123250802</c:v>
                </c:pt>
                <c:pt idx="1314">
                  <c:v>18.050394105065902</c:v>
                </c:pt>
                <c:pt idx="1315">
                  <c:v>18.064131086881101</c:v>
                </c:pt>
                <c:pt idx="1316">
                  <c:v>18.077868068696201</c:v>
                </c:pt>
                <c:pt idx="1317">
                  <c:v>18.091605050511301</c:v>
                </c:pt>
                <c:pt idx="1318">
                  <c:v>18.105342032326401</c:v>
                </c:pt>
                <c:pt idx="1319">
                  <c:v>18.119079014141501</c:v>
                </c:pt>
                <c:pt idx="1320">
                  <c:v>18.132815995956701</c:v>
                </c:pt>
                <c:pt idx="1321">
                  <c:v>18.146552977771801</c:v>
                </c:pt>
                <c:pt idx="1322">
                  <c:v>18.160289959586901</c:v>
                </c:pt>
                <c:pt idx="1323">
                  <c:v>18.174026941402001</c:v>
                </c:pt>
                <c:pt idx="1324">
                  <c:v>18.187763923217101</c:v>
                </c:pt>
                <c:pt idx="1325">
                  <c:v>18.201500905032201</c:v>
                </c:pt>
                <c:pt idx="1326">
                  <c:v>18.215237886847401</c:v>
                </c:pt>
                <c:pt idx="1327">
                  <c:v>18.228974868662501</c:v>
                </c:pt>
                <c:pt idx="1328">
                  <c:v>18.242711850477601</c:v>
                </c:pt>
                <c:pt idx="1329">
                  <c:v>18.256448832292701</c:v>
                </c:pt>
                <c:pt idx="1330">
                  <c:v>18.270185814107801</c:v>
                </c:pt>
                <c:pt idx="1331">
                  <c:v>18.283922795923001</c:v>
                </c:pt>
                <c:pt idx="1332">
                  <c:v>18.297659777738101</c:v>
                </c:pt>
                <c:pt idx="1333">
                  <c:v>18.311396759553201</c:v>
                </c:pt>
                <c:pt idx="1334">
                  <c:v>18.325133741368301</c:v>
                </c:pt>
                <c:pt idx="1335">
                  <c:v>18.338870723183401</c:v>
                </c:pt>
                <c:pt idx="1336">
                  <c:v>18.352607704998601</c:v>
                </c:pt>
                <c:pt idx="1337">
                  <c:v>18.366344686813701</c:v>
                </c:pt>
                <c:pt idx="1338">
                  <c:v>18.380081668628801</c:v>
                </c:pt>
                <c:pt idx="1339">
                  <c:v>18.393818650443901</c:v>
                </c:pt>
                <c:pt idx="1340">
                  <c:v>18.407555632259001</c:v>
                </c:pt>
                <c:pt idx="1341">
                  <c:v>18.421292614074101</c:v>
                </c:pt>
                <c:pt idx="1342">
                  <c:v>18.435029595889301</c:v>
                </c:pt>
                <c:pt idx="1343">
                  <c:v>18.448766577704401</c:v>
                </c:pt>
                <c:pt idx="1344">
                  <c:v>18.462503559519501</c:v>
                </c:pt>
                <c:pt idx="1345">
                  <c:v>18.476240541334601</c:v>
                </c:pt>
                <c:pt idx="1346">
                  <c:v>18.489977523149701</c:v>
                </c:pt>
                <c:pt idx="1347">
                  <c:v>18.503714504964901</c:v>
                </c:pt>
                <c:pt idx="1348">
                  <c:v>18.517451486780001</c:v>
                </c:pt>
                <c:pt idx="1349">
                  <c:v>18.531188468595101</c:v>
                </c:pt>
                <c:pt idx="1350">
                  <c:v>18.544925450410201</c:v>
                </c:pt>
                <c:pt idx="1351">
                  <c:v>18.558662432225301</c:v>
                </c:pt>
                <c:pt idx="1352">
                  <c:v>18.5723994140405</c:v>
                </c:pt>
                <c:pt idx="1353">
                  <c:v>18.586136395855601</c:v>
                </c:pt>
                <c:pt idx="1354">
                  <c:v>18.599873377670701</c:v>
                </c:pt>
                <c:pt idx="1355">
                  <c:v>18.613610359485801</c:v>
                </c:pt>
                <c:pt idx="1356">
                  <c:v>18.627347341300901</c:v>
                </c:pt>
                <c:pt idx="1357">
                  <c:v>18.641084323116001</c:v>
                </c:pt>
                <c:pt idx="1358">
                  <c:v>18.6548213049312</c:v>
                </c:pt>
                <c:pt idx="1359">
                  <c:v>18.6685582867463</c:v>
                </c:pt>
                <c:pt idx="1360">
                  <c:v>18.682295268561401</c:v>
                </c:pt>
                <c:pt idx="1361">
                  <c:v>18.696032250376501</c:v>
                </c:pt>
                <c:pt idx="1362">
                  <c:v>18.709769232191601</c:v>
                </c:pt>
                <c:pt idx="1363">
                  <c:v>18.7235062140068</c:v>
                </c:pt>
                <c:pt idx="1364">
                  <c:v>18.7372431958219</c:v>
                </c:pt>
                <c:pt idx="1365">
                  <c:v>18.750980177637</c:v>
                </c:pt>
                <c:pt idx="1366">
                  <c:v>18.764717159452101</c:v>
                </c:pt>
                <c:pt idx="1367">
                  <c:v>18.778454141267201</c:v>
                </c:pt>
                <c:pt idx="1368">
                  <c:v>18.7921911230824</c:v>
                </c:pt>
                <c:pt idx="1369">
                  <c:v>18.8059281048975</c:v>
                </c:pt>
                <c:pt idx="1370">
                  <c:v>18.8196650867126</c:v>
                </c:pt>
                <c:pt idx="1371">
                  <c:v>18.8334020685277</c:v>
                </c:pt>
                <c:pt idx="1372">
                  <c:v>18.8471390503428</c:v>
                </c:pt>
                <c:pt idx="1373">
                  <c:v>18.860876032157901</c:v>
                </c:pt>
                <c:pt idx="1374">
                  <c:v>18.8746130139731</c:v>
                </c:pt>
                <c:pt idx="1375">
                  <c:v>18.8883499957882</c:v>
                </c:pt>
                <c:pt idx="1376">
                  <c:v>18.9020869776033</c:v>
                </c:pt>
                <c:pt idx="1377">
                  <c:v>18.9158239594184</c:v>
                </c:pt>
                <c:pt idx="1378">
                  <c:v>18.9295609412335</c:v>
                </c:pt>
                <c:pt idx="1379">
                  <c:v>18.9432979230487</c:v>
                </c:pt>
                <c:pt idx="1380">
                  <c:v>18.9570349048638</c:v>
                </c:pt>
                <c:pt idx="1381">
                  <c:v>18.9707718866789</c:v>
                </c:pt>
                <c:pt idx="1382">
                  <c:v>18.984508868494</c:v>
                </c:pt>
                <c:pt idx="1383">
                  <c:v>18.9982458503091</c:v>
                </c:pt>
                <c:pt idx="1384">
                  <c:v>19.0119828321242</c:v>
                </c:pt>
                <c:pt idx="1385">
                  <c:v>19.0257198139394</c:v>
                </c:pt>
                <c:pt idx="1386">
                  <c:v>19.0394567957545</c:v>
                </c:pt>
                <c:pt idx="1387">
                  <c:v>19.0531937775696</c:v>
                </c:pt>
                <c:pt idx="1388">
                  <c:v>19.0669307593847</c:v>
                </c:pt>
                <c:pt idx="1389">
                  <c:v>19.0806677411998</c:v>
                </c:pt>
                <c:pt idx="1390">
                  <c:v>19.094404723015</c:v>
                </c:pt>
                <c:pt idx="1391">
                  <c:v>19.1081417048301</c:v>
                </c:pt>
                <c:pt idx="1392">
                  <c:v>19.1218786866452</c:v>
                </c:pt>
                <c:pt idx="1393">
                  <c:v>19.1356156684603</c:v>
                </c:pt>
                <c:pt idx="1394">
                  <c:v>19.1493526502754</c:v>
                </c:pt>
                <c:pt idx="1395">
                  <c:v>19.1630896320906</c:v>
                </c:pt>
                <c:pt idx="1396">
                  <c:v>19.1768266139057</c:v>
                </c:pt>
                <c:pt idx="1397">
                  <c:v>19.1905635957208</c:v>
                </c:pt>
                <c:pt idx="1398">
                  <c:v>19.2043005775359</c:v>
                </c:pt>
                <c:pt idx="1399">
                  <c:v>19.218037559351</c:v>
                </c:pt>
                <c:pt idx="1400">
                  <c:v>19.2317745411661</c:v>
                </c:pt>
                <c:pt idx="1401">
                  <c:v>19.2455115229813</c:v>
                </c:pt>
                <c:pt idx="1402">
                  <c:v>19.2592485047964</c:v>
                </c:pt>
                <c:pt idx="1403">
                  <c:v>19.2729854866115</c:v>
                </c:pt>
                <c:pt idx="1404">
                  <c:v>19.2867224684266</c:v>
                </c:pt>
                <c:pt idx="1405">
                  <c:v>19.3004594502417</c:v>
                </c:pt>
                <c:pt idx="1406">
                  <c:v>19.3141964320569</c:v>
                </c:pt>
                <c:pt idx="1407">
                  <c:v>19.327933413872</c:v>
                </c:pt>
                <c:pt idx="1408">
                  <c:v>19.3416703956871</c:v>
                </c:pt>
                <c:pt idx="1409">
                  <c:v>19.3554073775022</c:v>
                </c:pt>
                <c:pt idx="1410">
                  <c:v>19.3691443593173</c:v>
                </c:pt>
                <c:pt idx="1411">
                  <c:v>19.382881341132499</c:v>
                </c:pt>
                <c:pt idx="1412">
                  <c:v>19.396618322947599</c:v>
                </c:pt>
                <c:pt idx="1413">
                  <c:v>19.4103553047627</c:v>
                </c:pt>
                <c:pt idx="1414">
                  <c:v>19.4240922865778</c:v>
                </c:pt>
                <c:pt idx="1415">
                  <c:v>19.4378292683929</c:v>
                </c:pt>
                <c:pt idx="1416">
                  <c:v>19.451566250208</c:v>
                </c:pt>
                <c:pt idx="1417">
                  <c:v>19.465303232023199</c:v>
                </c:pt>
                <c:pt idx="1418">
                  <c:v>19.479040213838299</c:v>
                </c:pt>
                <c:pt idx="1419">
                  <c:v>19.4927771956534</c:v>
                </c:pt>
                <c:pt idx="1420">
                  <c:v>19.5065141774685</c:v>
                </c:pt>
                <c:pt idx="1421">
                  <c:v>19.5202511592836</c:v>
                </c:pt>
                <c:pt idx="1422">
                  <c:v>19.533988141098799</c:v>
                </c:pt>
                <c:pt idx="1423">
                  <c:v>19.547725122913899</c:v>
                </c:pt>
                <c:pt idx="1424">
                  <c:v>19.561462104728999</c:v>
                </c:pt>
                <c:pt idx="1425">
                  <c:v>19.575199086544099</c:v>
                </c:pt>
                <c:pt idx="1426">
                  <c:v>19.5889360683592</c:v>
                </c:pt>
                <c:pt idx="1427">
                  <c:v>19.6026730501743</c:v>
                </c:pt>
                <c:pt idx="1428">
                  <c:v>19.616410031989499</c:v>
                </c:pt>
                <c:pt idx="1429">
                  <c:v>19.630147013804599</c:v>
                </c:pt>
                <c:pt idx="1430">
                  <c:v>19.643883995619699</c:v>
                </c:pt>
                <c:pt idx="1431">
                  <c:v>19.657620977434799</c:v>
                </c:pt>
                <c:pt idx="1432">
                  <c:v>19.671357959249899</c:v>
                </c:pt>
                <c:pt idx="1433">
                  <c:v>19.685094941065099</c:v>
                </c:pt>
                <c:pt idx="1434">
                  <c:v>19.698831922880199</c:v>
                </c:pt>
                <c:pt idx="1435">
                  <c:v>19.712568904695299</c:v>
                </c:pt>
                <c:pt idx="1436">
                  <c:v>19.726305886510399</c:v>
                </c:pt>
                <c:pt idx="1437">
                  <c:v>19.740042868325499</c:v>
                </c:pt>
                <c:pt idx="1438">
                  <c:v>19.753779850140699</c:v>
                </c:pt>
                <c:pt idx="1439">
                  <c:v>19.767516831955799</c:v>
                </c:pt>
                <c:pt idx="1440">
                  <c:v>19.781253813770899</c:v>
                </c:pt>
                <c:pt idx="1441">
                  <c:v>19.794990795585999</c:v>
                </c:pt>
                <c:pt idx="1442">
                  <c:v>19.808727777401099</c:v>
                </c:pt>
                <c:pt idx="1443">
                  <c:v>19.822464759216199</c:v>
                </c:pt>
                <c:pt idx="1444">
                  <c:v>19.836201741031399</c:v>
                </c:pt>
                <c:pt idx="1445">
                  <c:v>19.849938722846499</c:v>
                </c:pt>
                <c:pt idx="1446">
                  <c:v>19.863675704661599</c:v>
                </c:pt>
                <c:pt idx="1447">
                  <c:v>19.877412686476699</c:v>
                </c:pt>
                <c:pt idx="1448">
                  <c:v>19.891149668291799</c:v>
                </c:pt>
                <c:pt idx="1449">
                  <c:v>19.904886650106999</c:v>
                </c:pt>
                <c:pt idx="1450">
                  <c:v>19.918623631922099</c:v>
                </c:pt>
                <c:pt idx="1451">
                  <c:v>19.932360613737199</c:v>
                </c:pt>
                <c:pt idx="1452">
                  <c:v>19.946097595552299</c:v>
                </c:pt>
                <c:pt idx="1453">
                  <c:v>19.959834577367399</c:v>
                </c:pt>
                <c:pt idx="1454">
                  <c:v>19.973571559182599</c:v>
                </c:pt>
                <c:pt idx="1455">
                  <c:v>19.987308540997699</c:v>
                </c:pt>
                <c:pt idx="1456">
                  <c:v>20.001045522812799</c:v>
                </c:pt>
                <c:pt idx="1457">
                  <c:v>20.014782504627899</c:v>
                </c:pt>
                <c:pt idx="1458">
                  <c:v>20.028519486442999</c:v>
                </c:pt>
                <c:pt idx="1459">
                  <c:v>20.042256468258099</c:v>
                </c:pt>
                <c:pt idx="1460">
                  <c:v>20.055993450073299</c:v>
                </c:pt>
                <c:pt idx="1461">
                  <c:v>20.069730431888399</c:v>
                </c:pt>
                <c:pt idx="1462">
                  <c:v>20.083467413703499</c:v>
                </c:pt>
                <c:pt idx="1463">
                  <c:v>20.097204395518599</c:v>
                </c:pt>
                <c:pt idx="1464">
                  <c:v>20.110941377333699</c:v>
                </c:pt>
                <c:pt idx="1465">
                  <c:v>20.124678359148898</c:v>
                </c:pt>
                <c:pt idx="1466">
                  <c:v>20.138415340963999</c:v>
                </c:pt>
                <c:pt idx="1467">
                  <c:v>20.152152322779099</c:v>
                </c:pt>
                <c:pt idx="1468">
                  <c:v>20.165889304594199</c:v>
                </c:pt>
                <c:pt idx="1469">
                  <c:v>20.179626286409299</c:v>
                </c:pt>
                <c:pt idx="1470">
                  <c:v>20.193363268224498</c:v>
                </c:pt>
                <c:pt idx="1471">
                  <c:v>20.207100250039598</c:v>
                </c:pt>
                <c:pt idx="1472">
                  <c:v>20.220837231854699</c:v>
                </c:pt>
                <c:pt idx="1473">
                  <c:v>20.234574213669799</c:v>
                </c:pt>
                <c:pt idx="1474">
                  <c:v>20.248311195484899</c:v>
                </c:pt>
                <c:pt idx="1475">
                  <c:v>20.262048177299999</c:v>
                </c:pt>
                <c:pt idx="1476">
                  <c:v>20.275785159115198</c:v>
                </c:pt>
                <c:pt idx="1477">
                  <c:v>20.289522140930298</c:v>
                </c:pt>
                <c:pt idx="1478">
                  <c:v>20.303259122745398</c:v>
                </c:pt>
                <c:pt idx="1479">
                  <c:v>20.316996104560499</c:v>
                </c:pt>
                <c:pt idx="1480">
                  <c:v>20.330733086375599</c:v>
                </c:pt>
                <c:pt idx="1481">
                  <c:v>20.344470068190802</c:v>
                </c:pt>
                <c:pt idx="1482">
                  <c:v>20.358207050005898</c:v>
                </c:pt>
                <c:pt idx="1483">
                  <c:v>20.371944031820998</c:v>
                </c:pt>
                <c:pt idx="1484">
                  <c:v>20.385681013636098</c:v>
                </c:pt>
                <c:pt idx="1485">
                  <c:v>20.399417995451198</c:v>
                </c:pt>
                <c:pt idx="1486">
                  <c:v>20.413154977266402</c:v>
                </c:pt>
                <c:pt idx="1487">
                  <c:v>20.426891959081502</c:v>
                </c:pt>
                <c:pt idx="1488">
                  <c:v>20.440628940896602</c:v>
                </c:pt>
                <c:pt idx="1489">
                  <c:v>20.454365922711698</c:v>
                </c:pt>
                <c:pt idx="1490">
                  <c:v>20.468102904526798</c:v>
                </c:pt>
                <c:pt idx="1491">
                  <c:v>20.481839886341898</c:v>
                </c:pt>
                <c:pt idx="1492">
                  <c:v>20.495576868157102</c:v>
                </c:pt>
                <c:pt idx="1493">
                  <c:v>20.509313849972202</c:v>
                </c:pt>
                <c:pt idx="1494">
                  <c:v>20.523050831787302</c:v>
                </c:pt>
                <c:pt idx="1495">
                  <c:v>20.536787813602398</c:v>
                </c:pt>
                <c:pt idx="1496">
                  <c:v>20.550524795417498</c:v>
                </c:pt>
                <c:pt idx="1497">
                  <c:v>20.564261777232701</c:v>
                </c:pt>
                <c:pt idx="1498">
                  <c:v>20.577998759047802</c:v>
                </c:pt>
                <c:pt idx="1499">
                  <c:v>20.591735740862902</c:v>
                </c:pt>
                <c:pt idx="1500">
                  <c:v>20.605472722678002</c:v>
                </c:pt>
                <c:pt idx="1501">
                  <c:v>20.619209704493102</c:v>
                </c:pt>
                <c:pt idx="1502">
                  <c:v>20.632946686308301</c:v>
                </c:pt>
                <c:pt idx="1503">
                  <c:v>20.646683668123401</c:v>
                </c:pt>
                <c:pt idx="1504">
                  <c:v>20.660420649938501</c:v>
                </c:pt>
                <c:pt idx="1505">
                  <c:v>20.674157631753602</c:v>
                </c:pt>
                <c:pt idx="1506">
                  <c:v>20.687894613568702</c:v>
                </c:pt>
                <c:pt idx="1507">
                  <c:v>20.701631595383802</c:v>
                </c:pt>
                <c:pt idx="1508">
                  <c:v>20.715368577199001</c:v>
                </c:pt>
                <c:pt idx="1509">
                  <c:v>20.729105559014101</c:v>
                </c:pt>
                <c:pt idx="1510">
                  <c:v>20.742842540829201</c:v>
                </c:pt>
                <c:pt idx="1511">
                  <c:v>20.756579522644302</c:v>
                </c:pt>
                <c:pt idx="1512">
                  <c:v>20.770316504459402</c:v>
                </c:pt>
                <c:pt idx="1513">
                  <c:v>20.784053486274601</c:v>
                </c:pt>
                <c:pt idx="1514">
                  <c:v>20.797790468089701</c:v>
                </c:pt>
                <c:pt idx="1515">
                  <c:v>20.811527449904801</c:v>
                </c:pt>
                <c:pt idx="1516">
                  <c:v>20.825264431719901</c:v>
                </c:pt>
                <c:pt idx="1517">
                  <c:v>20.839001413535001</c:v>
                </c:pt>
                <c:pt idx="1518">
                  <c:v>20.852738395350201</c:v>
                </c:pt>
                <c:pt idx="1519">
                  <c:v>20.866475377165301</c:v>
                </c:pt>
                <c:pt idx="1520">
                  <c:v>20.880212358980401</c:v>
                </c:pt>
                <c:pt idx="1521">
                  <c:v>20.893949340795501</c:v>
                </c:pt>
                <c:pt idx="1522">
                  <c:v>20.907686322610601</c:v>
                </c:pt>
                <c:pt idx="1523">
                  <c:v>20.921423304425701</c:v>
                </c:pt>
                <c:pt idx="1524">
                  <c:v>20.935160286240901</c:v>
                </c:pt>
                <c:pt idx="1525">
                  <c:v>20.948897268056001</c:v>
                </c:pt>
                <c:pt idx="1526">
                  <c:v>20.962634249871101</c:v>
                </c:pt>
                <c:pt idx="1527">
                  <c:v>20.976371231686201</c:v>
                </c:pt>
                <c:pt idx="1528">
                  <c:v>20.990108213501301</c:v>
                </c:pt>
                <c:pt idx="1529">
                  <c:v>21.003845195316501</c:v>
                </c:pt>
                <c:pt idx="1530">
                  <c:v>21.017582177131601</c:v>
                </c:pt>
                <c:pt idx="1531">
                  <c:v>21.031319158946701</c:v>
                </c:pt>
                <c:pt idx="1532">
                  <c:v>21.045056140761801</c:v>
                </c:pt>
                <c:pt idx="1533">
                  <c:v>21.058793122576901</c:v>
                </c:pt>
                <c:pt idx="1534">
                  <c:v>21.072530104392101</c:v>
                </c:pt>
                <c:pt idx="1535">
                  <c:v>21.086267086207201</c:v>
                </c:pt>
                <c:pt idx="1536">
                  <c:v>21.100004068022301</c:v>
                </c:pt>
                <c:pt idx="1537">
                  <c:v>21.113741049837401</c:v>
                </c:pt>
                <c:pt idx="1538">
                  <c:v>21.127478031652501</c:v>
                </c:pt>
                <c:pt idx="1539">
                  <c:v>21.141215013467601</c:v>
                </c:pt>
                <c:pt idx="1540">
                  <c:v>21.154951995282801</c:v>
                </c:pt>
                <c:pt idx="1541">
                  <c:v>21.168688977097901</c:v>
                </c:pt>
                <c:pt idx="1542">
                  <c:v>21.182425958913001</c:v>
                </c:pt>
                <c:pt idx="1543">
                  <c:v>21.196162940728101</c:v>
                </c:pt>
                <c:pt idx="1544">
                  <c:v>21.209899922543201</c:v>
                </c:pt>
                <c:pt idx="1545">
                  <c:v>21.223636904358401</c:v>
                </c:pt>
                <c:pt idx="1546">
                  <c:v>21.237373886173501</c:v>
                </c:pt>
                <c:pt idx="1547">
                  <c:v>21.251110867988601</c:v>
                </c:pt>
                <c:pt idx="1548">
                  <c:v>21.264847849803701</c:v>
                </c:pt>
                <c:pt idx="1549">
                  <c:v>21.278584831618801</c:v>
                </c:pt>
                <c:pt idx="1550">
                  <c:v>21.292321813433901</c:v>
                </c:pt>
                <c:pt idx="1551">
                  <c:v>21.306058795249101</c:v>
                </c:pt>
                <c:pt idx="1552">
                  <c:v>21.319795777064201</c:v>
                </c:pt>
                <c:pt idx="1553">
                  <c:v>21.333532758879301</c:v>
                </c:pt>
                <c:pt idx="1554">
                  <c:v>21.347269740694401</c:v>
                </c:pt>
                <c:pt idx="1555">
                  <c:v>21.361006722509501</c:v>
                </c:pt>
                <c:pt idx="1556">
                  <c:v>21.3747437043247</c:v>
                </c:pt>
                <c:pt idx="1557">
                  <c:v>21.3884806861398</c:v>
                </c:pt>
                <c:pt idx="1558">
                  <c:v>21.402217667954901</c:v>
                </c:pt>
                <c:pt idx="1559">
                  <c:v>21.415954649770001</c:v>
                </c:pt>
                <c:pt idx="1560">
                  <c:v>21.429691631585101</c:v>
                </c:pt>
                <c:pt idx="1561">
                  <c:v>21.4434286134003</c:v>
                </c:pt>
                <c:pt idx="1562">
                  <c:v>21.4571655952154</c:v>
                </c:pt>
                <c:pt idx="1563">
                  <c:v>21.4709025770305</c:v>
                </c:pt>
                <c:pt idx="1564">
                  <c:v>21.484639558845601</c:v>
                </c:pt>
                <c:pt idx="1565">
                  <c:v>21.498376540660701</c:v>
                </c:pt>
                <c:pt idx="1566">
                  <c:v>21.512113522475801</c:v>
                </c:pt>
                <c:pt idx="1567">
                  <c:v>21.525850504291</c:v>
                </c:pt>
                <c:pt idx="1568">
                  <c:v>21.5395874861061</c:v>
                </c:pt>
                <c:pt idx="1569">
                  <c:v>21.5533244679212</c:v>
                </c:pt>
                <c:pt idx="1570">
                  <c:v>21.5670614497363</c:v>
                </c:pt>
                <c:pt idx="1571">
                  <c:v>21.580798431551401</c:v>
                </c:pt>
                <c:pt idx="1572">
                  <c:v>21.5945354133666</c:v>
                </c:pt>
                <c:pt idx="1573">
                  <c:v>21.6082723951817</c:v>
                </c:pt>
                <c:pt idx="1574">
                  <c:v>21.6220093769968</c:v>
                </c:pt>
                <c:pt idx="1575">
                  <c:v>21.6357463588119</c:v>
                </c:pt>
                <c:pt idx="1576">
                  <c:v>21.649483340627</c:v>
                </c:pt>
                <c:pt idx="1577">
                  <c:v>21.6632203224422</c:v>
                </c:pt>
                <c:pt idx="1578">
                  <c:v>21.6769573042573</c:v>
                </c:pt>
                <c:pt idx="1579">
                  <c:v>21.6906942860724</c:v>
                </c:pt>
                <c:pt idx="1580">
                  <c:v>21.7044312678875</c:v>
                </c:pt>
                <c:pt idx="1581">
                  <c:v>21.7181682497026</c:v>
                </c:pt>
                <c:pt idx="1582">
                  <c:v>21.7319052315177</c:v>
                </c:pt>
                <c:pt idx="1583">
                  <c:v>21.7456422133329</c:v>
                </c:pt>
                <c:pt idx="1584">
                  <c:v>21.759379195148</c:v>
                </c:pt>
                <c:pt idx="1585">
                  <c:v>21.7731161769631</c:v>
                </c:pt>
                <c:pt idx="1586">
                  <c:v>21.7868531587782</c:v>
                </c:pt>
                <c:pt idx="1587">
                  <c:v>21.8005901405933</c:v>
                </c:pt>
                <c:pt idx="1588">
                  <c:v>21.8143271224085</c:v>
                </c:pt>
                <c:pt idx="1589">
                  <c:v>21.8280641042236</c:v>
                </c:pt>
                <c:pt idx="1590">
                  <c:v>21.8418010860387</c:v>
                </c:pt>
                <c:pt idx="1591">
                  <c:v>21.8555380678538</c:v>
                </c:pt>
                <c:pt idx="1592">
                  <c:v>21.8692750496689</c:v>
                </c:pt>
                <c:pt idx="1593">
                  <c:v>21.883012031484</c:v>
                </c:pt>
                <c:pt idx="1594">
                  <c:v>21.8967490132992</c:v>
                </c:pt>
                <c:pt idx="1595">
                  <c:v>21.9104859951143</c:v>
                </c:pt>
                <c:pt idx="1596">
                  <c:v>21.9242229769294</c:v>
                </c:pt>
                <c:pt idx="1597">
                  <c:v>21.9379599587445</c:v>
                </c:pt>
                <c:pt idx="1598">
                  <c:v>21.9516969405596</c:v>
                </c:pt>
                <c:pt idx="1599">
                  <c:v>21.9654339223748</c:v>
                </c:pt>
                <c:pt idx="1600">
                  <c:v>21.9791709041899</c:v>
                </c:pt>
                <c:pt idx="1601">
                  <c:v>21.992907886005</c:v>
                </c:pt>
                <c:pt idx="1602">
                  <c:v>22.0066448678201</c:v>
                </c:pt>
                <c:pt idx="1603">
                  <c:v>22.0203818496352</c:v>
                </c:pt>
                <c:pt idx="1604">
                  <c:v>22.0341188314504</c:v>
                </c:pt>
                <c:pt idx="1605">
                  <c:v>22.0478558132655</c:v>
                </c:pt>
                <c:pt idx="1606">
                  <c:v>22.0615927950806</c:v>
                </c:pt>
                <c:pt idx="1607">
                  <c:v>22.0753297768957</c:v>
                </c:pt>
                <c:pt idx="1608">
                  <c:v>22.0890667587108</c:v>
                </c:pt>
                <c:pt idx="1609">
                  <c:v>22.1028037405259</c:v>
                </c:pt>
                <c:pt idx="1610">
                  <c:v>22.116540722341099</c:v>
                </c:pt>
                <c:pt idx="1611">
                  <c:v>22.1302777041562</c:v>
                </c:pt>
                <c:pt idx="1612">
                  <c:v>22.1440146859713</c:v>
                </c:pt>
                <c:pt idx="1613">
                  <c:v>22.1577516677864</c:v>
                </c:pt>
                <c:pt idx="1614">
                  <c:v>22.1714886496015</c:v>
                </c:pt>
                <c:pt idx="1615">
                  <c:v>22.185225631416699</c:v>
                </c:pt>
                <c:pt idx="1616">
                  <c:v>22.198962613231799</c:v>
                </c:pt>
                <c:pt idx="1617">
                  <c:v>22.2126995950469</c:v>
                </c:pt>
                <c:pt idx="1618">
                  <c:v>22.226436576862</c:v>
                </c:pt>
                <c:pt idx="1619">
                  <c:v>22.2401735586771</c:v>
                </c:pt>
                <c:pt idx="1620">
                  <c:v>22.253910540492299</c:v>
                </c:pt>
                <c:pt idx="1621">
                  <c:v>22.267647522307399</c:v>
                </c:pt>
                <c:pt idx="1622">
                  <c:v>22.281384504122499</c:v>
                </c:pt>
                <c:pt idx="1623">
                  <c:v>22.295121485937599</c:v>
                </c:pt>
                <c:pt idx="1624">
                  <c:v>22.3088584677527</c:v>
                </c:pt>
                <c:pt idx="1625">
                  <c:v>22.3225954495678</c:v>
                </c:pt>
                <c:pt idx="1626">
                  <c:v>22.336332431382999</c:v>
                </c:pt>
                <c:pt idx="1627">
                  <c:v>22.350069413198099</c:v>
                </c:pt>
                <c:pt idx="1628">
                  <c:v>22.363806395013199</c:v>
                </c:pt>
                <c:pt idx="1629">
                  <c:v>22.377543376828299</c:v>
                </c:pt>
                <c:pt idx="1630">
                  <c:v>22.391280358643399</c:v>
                </c:pt>
                <c:pt idx="1631">
                  <c:v>22.405017340458599</c:v>
                </c:pt>
                <c:pt idx="1632">
                  <c:v>22.418754322273699</c:v>
                </c:pt>
                <c:pt idx="1633">
                  <c:v>22.432491304088799</c:v>
                </c:pt>
                <c:pt idx="1634">
                  <c:v>22.446228285903899</c:v>
                </c:pt>
                <c:pt idx="1635">
                  <c:v>22.459965267718999</c:v>
                </c:pt>
                <c:pt idx="1636">
                  <c:v>22.473702249534199</c:v>
                </c:pt>
                <c:pt idx="1637">
                  <c:v>22.487439231349299</c:v>
                </c:pt>
                <c:pt idx="1638">
                  <c:v>22.501176213164399</c:v>
                </c:pt>
                <c:pt idx="1639">
                  <c:v>22.514913194979499</c:v>
                </c:pt>
                <c:pt idx="1640">
                  <c:v>22.528650176794599</c:v>
                </c:pt>
                <c:pt idx="1641">
                  <c:v>22.542387158609699</c:v>
                </c:pt>
                <c:pt idx="1642">
                  <c:v>22.556124140424899</c:v>
                </c:pt>
                <c:pt idx="1643">
                  <c:v>22.569861122239999</c:v>
                </c:pt>
                <c:pt idx="1644">
                  <c:v>22.583598104055099</c:v>
                </c:pt>
                <c:pt idx="1645">
                  <c:v>22.597335085870199</c:v>
                </c:pt>
                <c:pt idx="1646">
                  <c:v>22.611072067685299</c:v>
                </c:pt>
                <c:pt idx="1647">
                  <c:v>22.624809049500499</c:v>
                </c:pt>
                <c:pt idx="1648">
                  <c:v>22.638546031315599</c:v>
                </c:pt>
                <c:pt idx="1649">
                  <c:v>22.652283013130699</c:v>
                </c:pt>
                <c:pt idx="1650">
                  <c:v>22.666019994945799</c:v>
                </c:pt>
                <c:pt idx="1651">
                  <c:v>22.679756976760899</c:v>
                </c:pt>
                <c:pt idx="1652">
                  <c:v>22.693493958576099</c:v>
                </c:pt>
                <c:pt idx="1653">
                  <c:v>22.707230940391199</c:v>
                </c:pt>
                <c:pt idx="1654">
                  <c:v>22.720967922206299</c:v>
                </c:pt>
                <c:pt idx="1655">
                  <c:v>22.734704904021399</c:v>
                </c:pt>
                <c:pt idx="1656">
                  <c:v>22.748441885836499</c:v>
                </c:pt>
                <c:pt idx="1657">
                  <c:v>22.762178867651599</c:v>
                </c:pt>
                <c:pt idx="1658">
                  <c:v>22.775915849466799</c:v>
                </c:pt>
                <c:pt idx="1659">
                  <c:v>22.789652831281899</c:v>
                </c:pt>
                <c:pt idx="1660">
                  <c:v>22.803389813096999</c:v>
                </c:pt>
                <c:pt idx="1661">
                  <c:v>22.817126794912099</c:v>
                </c:pt>
                <c:pt idx="1662">
                  <c:v>22.830863776727199</c:v>
                </c:pt>
                <c:pt idx="1663">
                  <c:v>22.844600758542398</c:v>
                </c:pt>
                <c:pt idx="1664">
                  <c:v>22.858337740357499</c:v>
                </c:pt>
                <c:pt idx="1665">
                  <c:v>22.872074722172599</c:v>
                </c:pt>
                <c:pt idx="1666">
                  <c:v>22.885811703987699</c:v>
                </c:pt>
                <c:pt idx="1667">
                  <c:v>22.899548685802799</c:v>
                </c:pt>
                <c:pt idx="1668">
                  <c:v>22.913285667617998</c:v>
                </c:pt>
                <c:pt idx="1669">
                  <c:v>22.927022649433098</c:v>
                </c:pt>
                <c:pt idx="1670">
                  <c:v>22.940759631248199</c:v>
                </c:pt>
                <c:pt idx="1671">
                  <c:v>22.954496613063299</c:v>
                </c:pt>
                <c:pt idx="1672">
                  <c:v>22.968233594878399</c:v>
                </c:pt>
                <c:pt idx="1673">
                  <c:v>22.981970576693499</c:v>
                </c:pt>
                <c:pt idx="1674">
                  <c:v>22.995707558508698</c:v>
                </c:pt>
                <c:pt idx="1675">
                  <c:v>23.009444540323798</c:v>
                </c:pt>
                <c:pt idx="1676">
                  <c:v>23.023181522138898</c:v>
                </c:pt>
                <c:pt idx="1677">
                  <c:v>23.036918503953999</c:v>
                </c:pt>
                <c:pt idx="1678">
                  <c:v>23.050655485769099</c:v>
                </c:pt>
                <c:pt idx="1679">
                  <c:v>23.064392467584302</c:v>
                </c:pt>
                <c:pt idx="1680">
                  <c:v>23.078129449399398</c:v>
                </c:pt>
                <c:pt idx="1681">
                  <c:v>23.091866431214498</c:v>
                </c:pt>
                <c:pt idx="1682">
                  <c:v>23.105603413029598</c:v>
                </c:pt>
                <c:pt idx="1683">
                  <c:v>23.119340394844698</c:v>
                </c:pt>
                <c:pt idx="1684">
                  <c:v>23.133077376659902</c:v>
                </c:pt>
                <c:pt idx="1685">
                  <c:v>23.146814358475002</c:v>
                </c:pt>
                <c:pt idx="1686">
                  <c:v>23.160551340290102</c:v>
                </c:pt>
                <c:pt idx="1687">
                  <c:v>23.174288322105198</c:v>
                </c:pt>
                <c:pt idx="1688">
                  <c:v>23.188025303920298</c:v>
                </c:pt>
                <c:pt idx="1689">
                  <c:v>23.201762285735398</c:v>
                </c:pt>
                <c:pt idx="1690">
                  <c:v>23.215499267550602</c:v>
                </c:pt>
                <c:pt idx="1691">
                  <c:v>23.229236249365702</c:v>
                </c:pt>
                <c:pt idx="1692">
                  <c:v>23.242973231180802</c:v>
                </c:pt>
                <c:pt idx="1693">
                  <c:v>23.256710212995898</c:v>
                </c:pt>
                <c:pt idx="1694">
                  <c:v>23.270447194810998</c:v>
                </c:pt>
                <c:pt idx="1695">
                  <c:v>23.284184176626201</c:v>
                </c:pt>
                <c:pt idx="1696">
                  <c:v>23.297921158441302</c:v>
                </c:pt>
                <c:pt idx="1697">
                  <c:v>23.311658140256402</c:v>
                </c:pt>
                <c:pt idx="1698">
                  <c:v>23.325395122071502</c:v>
                </c:pt>
                <c:pt idx="1699">
                  <c:v>23.339132103886602</c:v>
                </c:pt>
                <c:pt idx="1700">
                  <c:v>23.352869085701698</c:v>
                </c:pt>
                <c:pt idx="1701">
                  <c:v>23.366606067516901</c:v>
                </c:pt>
                <c:pt idx="1702">
                  <c:v>23.380343049332001</c:v>
                </c:pt>
                <c:pt idx="1703">
                  <c:v>23.394080031147102</c:v>
                </c:pt>
                <c:pt idx="1704">
                  <c:v>23.407817012962202</c:v>
                </c:pt>
                <c:pt idx="1705">
                  <c:v>23.421553994777302</c:v>
                </c:pt>
                <c:pt idx="1706">
                  <c:v>23.435290976592501</c:v>
                </c:pt>
                <c:pt idx="1707">
                  <c:v>23.449027958407601</c:v>
                </c:pt>
                <c:pt idx="1708">
                  <c:v>23.462764940222701</c:v>
                </c:pt>
                <c:pt idx="1709">
                  <c:v>23.476501922037802</c:v>
                </c:pt>
                <c:pt idx="1710">
                  <c:v>23.490238903852902</c:v>
                </c:pt>
                <c:pt idx="1711">
                  <c:v>23.503975885668101</c:v>
                </c:pt>
                <c:pt idx="1712">
                  <c:v>23.517712867483201</c:v>
                </c:pt>
                <c:pt idx="1713">
                  <c:v>23.531449849298301</c:v>
                </c:pt>
                <c:pt idx="1714">
                  <c:v>23.545186831113401</c:v>
                </c:pt>
                <c:pt idx="1715">
                  <c:v>23.558923812928501</c:v>
                </c:pt>
                <c:pt idx="1716">
                  <c:v>23.572660794743602</c:v>
                </c:pt>
                <c:pt idx="1717">
                  <c:v>23.586397776558801</c:v>
                </c:pt>
                <c:pt idx="1718">
                  <c:v>23.600134758373901</c:v>
                </c:pt>
                <c:pt idx="1719">
                  <c:v>23.613871740189001</c:v>
                </c:pt>
                <c:pt idx="1720">
                  <c:v>23.627608722004101</c:v>
                </c:pt>
                <c:pt idx="1721">
                  <c:v>23.641345703819201</c:v>
                </c:pt>
                <c:pt idx="1722">
                  <c:v>23.655082685634401</c:v>
                </c:pt>
                <c:pt idx="1723">
                  <c:v>23.668819667449501</c:v>
                </c:pt>
                <c:pt idx="1724">
                  <c:v>23.682556649264601</c:v>
                </c:pt>
                <c:pt idx="1725">
                  <c:v>23.696293631079701</c:v>
                </c:pt>
                <c:pt idx="1726">
                  <c:v>23.710030612894801</c:v>
                </c:pt>
                <c:pt idx="1727">
                  <c:v>23.723767594710001</c:v>
                </c:pt>
                <c:pt idx="1728">
                  <c:v>23.737504576525101</c:v>
                </c:pt>
                <c:pt idx="1729">
                  <c:v>23.751241558340201</c:v>
                </c:pt>
                <c:pt idx="1730">
                  <c:v>23.764978540155301</c:v>
                </c:pt>
                <c:pt idx="1731">
                  <c:v>23.778715521970401</c:v>
                </c:pt>
                <c:pt idx="1732">
                  <c:v>23.792452503785501</c:v>
                </c:pt>
                <c:pt idx="1733">
                  <c:v>23.806189485600701</c:v>
                </c:pt>
                <c:pt idx="1734">
                  <c:v>23.819926467415801</c:v>
                </c:pt>
                <c:pt idx="1735">
                  <c:v>23.833663449230901</c:v>
                </c:pt>
                <c:pt idx="1736">
                  <c:v>23.847400431046001</c:v>
                </c:pt>
                <c:pt idx="1737">
                  <c:v>23.861137412861101</c:v>
                </c:pt>
                <c:pt idx="1738">
                  <c:v>23.874874394676301</c:v>
                </c:pt>
                <c:pt idx="1739">
                  <c:v>23.888611376491401</c:v>
                </c:pt>
                <c:pt idx="1740">
                  <c:v>23.902348358306501</c:v>
                </c:pt>
                <c:pt idx="1741">
                  <c:v>23.916085340121601</c:v>
                </c:pt>
                <c:pt idx="1742">
                  <c:v>23.929822321936701</c:v>
                </c:pt>
                <c:pt idx="1743">
                  <c:v>23.943559303751901</c:v>
                </c:pt>
                <c:pt idx="1744">
                  <c:v>23.957296285567001</c:v>
                </c:pt>
                <c:pt idx="1745">
                  <c:v>23.971033267382101</c:v>
                </c:pt>
                <c:pt idx="1746">
                  <c:v>23.984770249197201</c:v>
                </c:pt>
                <c:pt idx="1747">
                  <c:v>23.998507231012301</c:v>
                </c:pt>
                <c:pt idx="1748">
                  <c:v>24.012244212827401</c:v>
                </c:pt>
                <c:pt idx="1749">
                  <c:v>24.025981194642601</c:v>
                </c:pt>
                <c:pt idx="1750">
                  <c:v>24.039718176457701</c:v>
                </c:pt>
                <c:pt idx="1751">
                  <c:v>24.053455158272801</c:v>
                </c:pt>
                <c:pt idx="1752">
                  <c:v>24.067192140087901</c:v>
                </c:pt>
                <c:pt idx="1753">
                  <c:v>24.080929121903001</c:v>
                </c:pt>
                <c:pt idx="1754">
                  <c:v>24.0946661037182</c:v>
                </c:pt>
                <c:pt idx="1755">
                  <c:v>24.1084030855333</c:v>
                </c:pt>
                <c:pt idx="1756">
                  <c:v>24.122140067348401</c:v>
                </c:pt>
                <c:pt idx="1757">
                  <c:v>24.135877049163501</c:v>
                </c:pt>
                <c:pt idx="1758">
                  <c:v>24.149614030978601</c:v>
                </c:pt>
                <c:pt idx="1759">
                  <c:v>24.1633510127938</c:v>
                </c:pt>
                <c:pt idx="1760">
                  <c:v>24.1770879946089</c:v>
                </c:pt>
                <c:pt idx="1761">
                  <c:v>24.190824976424</c:v>
                </c:pt>
                <c:pt idx="1762">
                  <c:v>24.204561958239101</c:v>
                </c:pt>
                <c:pt idx="1763">
                  <c:v>24.218298940054201</c:v>
                </c:pt>
                <c:pt idx="1764">
                  <c:v>24.232035921869301</c:v>
                </c:pt>
                <c:pt idx="1765">
                  <c:v>24.2457729036845</c:v>
                </c:pt>
                <c:pt idx="1766">
                  <c:v>24.2595098854996</c:v>
                </c:pt>
                <c:pt idx="1767">
                  <c:v>24.2732468673147</c:v>
                </c:pt>
                <c:pt idx="1768">
                  <c:v>24.2869838491298</c:v>
                </c:pt>
                <c:pt idx="1769">
                  <c:v>24.300720830944901</c:v>
                </c:pt>
                <c:pt idx="1770">
                  <c:v>24.3144578127601</c:v>
                </c:pt>
                <c:pt idx="1771">
                  <c:v>24.3281947945752</c:v>
                </c:pt>
                <c:pt idx="1772">
                  <c:v>24.3419317763903</c:v>
                </c:pt>
                <c:pt idx="1773">
                  <c:v>24.3556687582054</c:v>
                </c:pt>
                <c:pt idx="1774">
                  <c:v>24.3694057400205</c:v>
                </c:pt>
                <c:pt idx="1775">
                  <c:v>24.3831427218357</c:v>
                </c:pt>
                <c:pt idx="1776">
                  <c:v>24.3968797036508</c:v>
                </c:pt>
                <c:pt idx="1777">
                  <c:v>24.4106166854659</c:v>
                </c:pt>
                <c:pt idx="1778">
                  <c:v>24.424353667281</c:v>
                </c:pt>
                <c:pt idx="1779">
                  <c:v>24.4380906490961</c:v>
                </c:pt>
                <c:pt idx="1780">
                  <c:v>24.4518276309112</c:v>
                </c:pt>
                <c:pt idx="1781">
                  <c:v>24.4655646127264</c:v>
                </c:pt>
                <c:pt idx="1782">
                  <c:v>24.4793015945415</c:v>
                </c:pt>
                <c:pt idx="1783">
                  <c:v>24.4930385763566</c:v>
                </c:pt>
                <c:pt idx="1784">
                  <c:v>24.5067755581717</c:v>
                </c:pt>
                <c:pt idx="1785">
                  <c:v>24.5205125399868</c:v>
                </c:pt>
                <c:pt idx="1786">
                  <c:v>24.534249521802</c:v>
                </c:pt>
                <c:pt idx="1787">
                  <c:v>24.5479865036171</c:v>
                </c:pt>
                <c:pt idx="1788">
                  <c:v>24.5617234854322</c:v>
                </c:pt>
                <c:pt idx="1789">
                  <c:v>24.5754604672473</c:v>
                </c:pt>
                <c:pt idx="1790">
                  <c:v>24.5891974490624</c:v>
                </c:pt>
                <c:pt idx="1791">
                  <c:v>24.6029344308775</c:v>
                </c:pt>
                <c:pt idx="1792">
                  <c:v>24.6166714126927</c:v>
                </c:pt>
                <c:pt idx="1793">
                  <c:v>24.6304083945078</c:v>
                </c:pt>
                <c:pt idx="1794">
                  <c:v>24.6441453763229</c:v>
                </c:pt>
                <c:pt idx="1795">
                  <c:v>24.657882358138</c:v>
                </c:pt>
                <c:pt idx="1796">
                  <c:v>24.6716193399531</c:v>
                </c:pt>
                <c:pt idx="1797">
                  <c:v>24.6853563217683</c:v>
                </c:pt>
                <c:pt idx="1798">
                  <c:v>24.6990933035834</c:v>
                </c:pt>
                <c:pt idx="1799">
                  <c:v>24.7128302853985</c:v>
                </c:pt>
                <c:pt idx="1800">
                  <c:v>24.7265672672136</c:v>
                </c:pt>
                <c:pt idx="1801">
                  <c:v>24.7403042490287</c:v>
                </c:pt>
                <c:pt idx="1802">
                  <c:v>24.7540412308439</c:v>
                </c:pt>
                <c:pt idx="1803">
                  <c:v>24.767778212659</c:v>
                </c:pt>
                <c:pt idx="1804">
                  <c:v>24.7815151944741</c:v>
                </c:pt>
                <c:pt idx="1805">
                  <c:v>24.7952521762892</c:v>
                </c:pt>
                <c:pt idx="1806">
                  <c:v>24.8089891581043</c:v>
                </c:pt>
                <c:pt idx="1807">
                  <c:v>24.8227261399194</c:v>
                </c:pt>
                <c:pt idx="1808">
                  <c:v>24.836463121734599</c:v>
                </c:pt>
                <c:pt idx="1809">
                  <c:v>24.8502001035497</c:v>
                </c:pt>
                <c:pt idx="1810">
                  <c:v>24.8639370853648</c:v>
                </c:pt>
                <c:pt idx="1811">
                  <c:v>24.8776740671799</c:v>
                </c:pt>
                <c:pt idx="1812">
                  <c:v>24.891411048995</c:v>
                </c:pt>
                <c:pt idx="1813">
                  <c:v>24.905148030810199</c:v>
                </c:pt>
                <c:pt idx="1814">
                  <c:v>24.918885012625299</c:v>
                </c:pt>
                <c:pt idx="1815">
                  <c:v>24.9326219944404</c:v>
                </c:pt>
                <c:pt idx="1816">
                  <c:v>24.9463589762555</c:v>
                </c:pt>
                <c:pt idx="1817">
                  <c:v>24.9600959580706</c:v>
                </c:pt>
                <c:pt idx="1818">
                  <c:v>24.973832939885799</c:v>
                </c:pt>
                <c:pt idx="1819">
                  <c:v>24.987569921700899</c:v>
                </c:pt>
                <c:pt idx="1820">
                  <c:v>25.001306903515999</c:v>
                </c:pt>
                <c:pt idx="1821">
                  <c:v>25.015043885331099</c:v>
                </c:pt>
                <c:pt idx="1822">
                  <c:v>25.0287808671462</c:v>
                </c:pt>
                <c:pt idx="1823">
                  <c:v>25.0425178489613</c:v>
                </c:pt>
                <c:pt idx="1824">
                  <c:v>25.056254830776499</c:v>
                </c:pt>
                <c:pt idx="1825">
                  <c:v>25.069991812591599</c:v>
                </c:pt>
                <c:pt idx="1826">
                  <c:v>25.083728794406699</c:v>
                </c:pt>
                <c:pt idx="1827">
                  <c:v>25.097465776221799</c:v>
                </c:pt>
                <c:pt idx="1828">
                  <c:v>25.111202758036899</c:v>
                </c:pt>
                <c:pt idx="1829">
                  <c:v>25.124939739852099</c:v>
                </c:pt>
                <c:pt idx="1830">
                  <c:v>25.138676721667199</c:v>
                </c:pt>
                <c:pt idx="1831">
                  <c:v>25.152413703482299</c:v>
                </c:pt>
                <c:pt idx="1832">
                  <c:v>25.166150685297399</c:v>
                </c:pt>
                <c:pt idx="1833">
                  <c:v>25.179887667112499</c:v>
                </c:pt>
                <c:pt idx="1834">
                  <c:v>25.193624648927699</c:v>
                </c:pt>
                <c:pt idx="1835">
                  <c:v>25.207361630742799</c:v>
                </c:pt>
                <c:pt idx="1836">
                  <c:v>25.221098612557899</c:v>
                </c:pt>
                <c:pt idx="1837">
                  <c:v>25.234835594372999</c:v>
                </c:pt>
                <c:pt idx="1838">
                  <c:v>25.248572576188099</c:v>
                </c:pt>
                <c:pt idx="1839">
                  <c:v>25.262309558003199</c:v>
                </c:pt>
                <c:pt idx="1840">
                  <c:v>25.276046539818399</c:v>
                </c:pt>
                <c:pt idx="1841">
                  <c:v>25.289783521633499</c:v>
                </c:pt>
                <c:pt idx="1842">
                  <c:v>25.303520503448599</c:v>
                </c:pt>
                <c:pt idx="1843">
                  <c:v>25.317257485263699</c:v>
                </c:pt>
                <c:pt idx="1844">
                  <c:v>25.330994467078799</c:v>
                </c:pt>
                <c:pt idx="1845">
                  <c:v>25.344731448893999</c:v>
                </c:pt>
                <c:pt idx="1846">
                  <c:v>25.358468430709099</c:v>
                </c:pt>
                <c:pt idx="1847">
                  <c:v>25.372205412524199</c:v>
                </c:pt>
                <c:pt idx="1848">
                  <c:v>25.385942394339299</c:v>
                </c:pt>
                <c:pt idx="1849">
                  <c:v>25.399679376154399</c:v>
                </c:pt>
                <c:pt idx="1850">
                  <c:v>25.413416357969599</c:v>
                </c:pt>
                <c:pt idx="1851">
                  <c:v>25.427153339784699</c:v>
                </c:pt>
                <c:pt idx="1852">
                  <c:v>25.440890321599799</c:v>
                </c:pt>
                <c:pt idx="1853">
                  <c:v>25.454627303414899</c:v>
                </c:pt>
                <c:pt idx="1854">
                  <c:v>25.468364285229999</c:v>
                </c:pt>
                <c:pt idx="1855">
                  <c:v>25.482101267045099</c:v>
                </c:pt>
                <c:pt idx="1856">
                  <c:v>25.495838248860299</c:v>
                </c:pt>
                <c:pt idx="1857">
                  <c:v>25.509575230675399</c:v>
                </c:pt>
                <c:pt idx="1858">
                  <c:v>25.523312212490499</c:v>
                </c:pt>
                <c:pt idx="1859">
                  <c:v>25.537049194305599</c:v>
                </c:pt>
                <c:pt idx="1860">
                  <c:v>25.550786176120699</c:v>
                </c:pt>
                <c:pt idx="1861">
                  <c:v>25.564523157935898</c:v>
                </c:pt>
                <c:pt idx="1862">
                  <c:v>25.578260139750999</c:v>
                </c:pt>
                <c:pt idx="1863">
                  <c:v>25.591997121566099</c:v>
                </c:pt>
                <c:pt idx="1864">
                  <c:v>25.605734103381199</c:v>
                </c:pt>
                <c:pt idx="1865">
                  <c:v>25.619471085196299</c:v>
                </c:pt>
                <c:pt idx="1866">
                  <c:v>25.633208067011399</c:v>
                </c:pt>
                <c:pt idx="1867">
                  <c:v>25.646945048826598</c:v>
                </c:pt>
                <c:pt idx="1868">
                  <c:v>25.660682030641699</c:v>
                </c:pt>
                <c:pt idx="1869">
                  <c:v>25.674419012456799</c:v>
                </c:pt>
                <c:pt idx="1870">
                  <c:v>25.688155994271899</c:v>
                </c:pt>
                <c:pt idx="1871">
                  <c:v>25.701892976086999</c:v>
                </c:pt>
                <c:pt idx="1872">
                  <c:v>25.715629957902198</c:v>
                </c:pt>
                <c:pt idx="1873">
                  <c:v>25.729366939717298</c:v>
                </c:pt>
                <c:pt idx="1874">
                  <c:v>25.743103921532398</c:v>
                </c:pt>
                <c:pt idx="1875">
                  <c:v>25.756840903347499</c:v>
                </c:pt>
                <c:pt idx="1876">
                  <c:v>25.770577885162599</c:v>
                </c:pt>
                <c:pt idx="1877">
                  <c:v>25.784314866977802</c:v>
                </c:pt>
                <c:pt idx="1878">
                  <c:v>25.798051848792898</c:v>
                </c:pt>
                <c:pt idx="1879">
                  <c:v>25.811788830607998</c:v>
                </c:pt>
                <c:pt idx="1880">
                  <c:v>25.825525812423098</c:v>
                </c:pt>
                <c:pt idx="1881">
                  <c:v>25.839262794238198</c:v>
                </c:pt>
                <c:pt idx="1882">
                  <c:v>25.852999776053299</c:v>
                </c:pt>
                <c:pt idx="1883">
                  <c:v>25.866736757868502</c:v>
                </c:pt>
                <c:pt idx="1884">
                  <c:v>25.880473739683602</c:v>
                </c:pt>
                <c:pt idx="1885">
                  <c:v>25.894210721498698</c:v>
                </c:pt>
                <c:pt idx="1886">
                  <c:v>25.907947703313798</c:v>
                </c:pt>
                <c:pt idx="1887">
                  <c:v>25.921684685128898</c:v>
                </c:pt>
                <c:pt idx="1888">
                  <c:v>25.935421666944102</c:v>
                </c:pt>
                <c:pt idx="1889">
                  <c:v>25.949158648759202</c:v>
                </c:pt>
                <c:pt idx="1890">
                  <c:v>25.962895630574302</c:v>
                </c:pt>
                <c:pt idx="1891">
                  <c:v>25.976632612389398</c:v>
                </c:pt>
                <c:pt idx="1892">
                  <c:v>25.990369594204498</c:v>
                </c:pt>
                <c:pt idx="1893">
                  <c:v>26.004106576019701</c:v>
                </c:pt>
                <c:pt idx="1894">
                  <c:v>26.017843557834802</c:v>
                </c:pt>
                <c:pt idx="1895">
                  <c:v>26.031580539649902</c:v>
                </c:pt>
                <c:pt idx="1896">
                  <c:v>26.045317521465002</c:v>
                </c:pt>
                <c:pt idx="1897">
                  <c:v>26.059054503280102</c:v>
                </c:pt>
                <c:pt idx="1898">
                  <c:v>26.072791485095198</c:v>
                </c:pt>
                <c:pt idx="1899">
                  <c:v>26.086528466910401</c:v>
                </c:pt>
                <c:pt idx="1900">
                  <c:v>26.100265448725501</c:v>
                </c:pt>
                <c:pt idx="1901">
                  <c:v>26.114002430540602</c:v>
                </c:pt>
                <c:pt idx="1902">
                  <c:v>26.127739412355702</c:v>
                </c:pt>
                <c:pt idx="1903">
                  <c:v>26.141476394170802</c:v>
                </c:pt>
                <c:pt idx="1904">
                  <c:v>26.155213375986001</c:v>
                </c:pt>
                <c:pt idx="1905">
                  <c:v>26.168950357801101</c:v>
                </c:pt>
                <c:pt idx="1906">
                  <c:v>26.182687339616201</c:v>
                </c:pt>
                <c:pt idx="1907">
                  <c:v>26.196424321431302</c:v>
                </c:pt>
                <c:pt idx="1908">
                  <c:v>26.210161303246402</c:v>
                </c:pt>
                <c:pt idx="1909">
                  <c:v>26.223898285061601</c:v>
                </c:pt>
                <c:pt idx="1910">
                  <c:v>26.237635266876701</c:v>
                </c:pt>
                <c:pt idx="1911">
                  <c:v>26.251372248691801</c:v>
                </c:pt>
                <c:pt idx="1912">
                  <c:v>26.265109230506901</c:v>
                </c:pt>
                <c:pt idx="1913">
                  <c:v>26.278846212322001</c:v>
                </c:pt>
                <c:pt idx="1914">
                  <c:v>26.292583194137102</c:v>
                </c:pt>
                <c:pt idx="1915">
                  <c:v>26.306320175952301</c:v>
                </c:pt>
                <c:pt idx="1916">
                  <c:v>26.320057157767401</c:v>
                </c:pt>
                <c:pt idx="1917">
                  <c:v>26.333794139582501</c:v>
                </c:pt>
                <c:pt idx="1918">
                  <c:v>26.347531121397601</c:v>
                </c:pt>
                <c:pt idx="1919">
                  <c:v>26.361268103212701</c:v>
                </c:pt>
                <c:pt idx="1920">
                  <c:v>26.375005085027901</c:v>
                </c:pt>
                <c:pt idx="1921">
                  <c:v>26.388742066843001</c:v>
                </c:pt>
                <c:pt idx="1922">
                  <c:v>26.402479048658101</c:v>
                </c:pt>
                <c:pt idx="1923">
                  <c:v>26.416216030473201</c:v>
                </c:pt>
                <c:pt idx="1924">
                  <c:v>26.429953012288301</c:v>
                </c:pt>
                <c:pt idx="1925">
                  <c:v>26.443689994103501</c:v>
                </c:pt>
                <c:pt idx="1926">
                  <c:v>26.457426975918601</c:v>
                </c:pt>
                <c:pt idx="1927">
                  <c:v>26.471163957733701</c:v>
                </c:pt>
                <c:pt idx="1928">
                  <c:v>26.484900939548801</c:v>
                </c:pt>
                <c:pt idx="1929">
                  <c:v>26.498637921363901</c:v>
                </c:pt>
                <c:pt idx="1930">
                  <c:v>26.512374903179001</c:v>
                </c:pt>
                <c:pt idx="1931">
                  <c:v>26.526111884994201</c:v>
                </c:pt>
                <c:pt idx="1932">
                  <c:v>26.539848866809301</c:v>
                </c:pt>
                <c:pt idx="1933">
                  <c:v>26.553585848624401</c:v>
                </c:pt>
                <c:pt idx="1934">
                  <c:v>26.567322830439501</c:v>
                </c:pt>
                <c:pt idx="1935">
                  <c:v>26.581059812254601</c:v>
                </c:pt>
                <c:pt idx="1936">
                  <c:v>26.594796794069801</c:v>
                </c:pt>
                <c:pt idx="1937">
                  <c:v>26.608533775884901</c:v>
                </c:pt>
                <c:pt idx="1938">
                  <c:v>26.622270757700001</c:v>
                </c:pt>
                <c:pt idx="1939">
                  <c:v>26.636007739515101</c:v>
                </c:pt>
                <c:pt idx="1940">
                  <c:v>26.649744721330201</c:v>
                </c:pt>
                <c:pt idx="1941">
                  <c:v>26.663481703145401</c:v>
                </c:pt>
                <c:pt idx="1942">
                  <c:v>26.677218684960501</c:v>
                </c:pt>
                <c:pt idx="1943">
                  <c:v>26.690955666775601</c:v>
                </c:pt>
                <c:pt idx="1944">
                  <c:v>26.704692648590701</c:v>
                </c:pt>
                <c:pt idx="1945">
                  <c:v>26.718429630405801</c:v>
                </c:pt>
                <c:pt idx="1946">
                  <c:v>26.732166612220901</c:v>
                </c:pt>
                <c:pt idx="1947">
                  <c:v>26.745903594036101</c:v>
                </c:pt>
                <c:pt idx="1948">
                  <c:v>26.759640575851201</c:v>
                </c:pt>
                <c:pt idx="1949">
                  <c:v>26.773377557666301</c:v>
                </c:pt>
                <c:pt idx="1950">
                  <c:v>26.787114539481401</c:v>
                </c:pt>
                <c:pt idx="1951">
                  <c:v>26.800851521296501</c:v>
                </c:pt>
                <c:pt idx="1952">
                  <c:v>26.8145885031117</c:v>
                </c:pt>
                <c:pt idx="1953">
                  <c:v>26.8283254849268</c:v>
                </c:pt>
                <c:pt idx="1954">
                  <c:v>26.842062466741901</c:v>
                </c:pt>
                <c:pt idx="1955">
                  <c:v>26.855799448557001</c:v>
                </c:pt>
                <c:pt idx="1956">
                  <c:v>26.869536430372101</c:v>
                </c:pt>
                <c:pt idx="1957">
                  <c:v>26.8832734121873</c:v>
                </c:pt>
                <c:pt idx="1958">
                  <c:v>26.8970103940024</c:v>
                </c:pt>
                <c:pt idx="1959">
                  <c:v>26.9107473758175</c:v>
                </c:pt>
                <c:pt idx="1960">
                  <c:v>26.924484357632601</c:v>
                </c:pt>
                <c:pt idx="1961">
                  <c:v>26.938221339447701</c:v>
                </c:pt>
                <c:pt idx="1962">
                  <c:v>26.951958321262801</c:v>
                </c:pt>
                <c:pt idx="1963">
                  <c:v>26.965695303078</c:v>
                </c:pt>
                <c:pt idx="1964">
                  <c:v>26.9794322848931</c:v>
                </c:pt>
                <c:pt idx="1965">
                  <c:v>26.9931692667082</c:v>
                </c:pt>
                <c:pt idx="1966">
                  <c:v>27.0069062485233</c:v>
                </c:pt>
                <c:pt idx="1967">
                  <c:v>27.020643230338401</c:v>
                </c:pt>
                <c:pt idx="1968">
                  <c:v>27.0343802121536</c:v>
                </c:pt>
                <c:pt idx="1969">
                  <c:v>27.0481171939687</c:v>
                </c:pt>
                <c:pt idx="1970">
                  <c:v>27.0618541757838</c:v>
                </c:pt>
                <c:pt idx="1971">
                  <c:v>27.0755911575989</c:v>
                </c:pt>
                <c:pt idx="1972">
                  <c:v>27.089328139414</c:v>
                </c:pt>
                <c:pt idx="1973">
                  <c:v>27.1030651212291</c:v>
                </c:pt>
                <c:pt idx="1974">
                  <c:v>27.1168021030443</c:v>
                </c:pt>
                <c:pt idx="1975">
                  <c:v>27.1305390848594</c:v>
                </c:pt>
                <c:pt idx="1976">
                  <c:v>27.1442760666745</c:v>
                </c:pt>
                <c:pt idx="1977">
                  <c:v>27.1580130484896</c:v>
                </c:pt>
                <c:pt idx="1978">
                  <c:v>27.1717500303047</c:v>
                </c:pt>
                <c:pt idx="1979">
                  <c:v>27.1854870121199</c:v>
                </c:pt>
                <c:pt idx="1980">
                  <c:v>27.199223993935</c:v>
                </c:pt>
                <c:pt idx="1981">
                  <c:v>27.2129609757501</c:v>
                </c:pt>
                <c:pt idx="1982">
                  <c:v>27.2266979575652</c:v>
                </c:pt>
                <c:pt idx="1983">
                  <c:v>27.2404349393803</c:v>
                </c:pt>
                <c:pt idx="1984">
                  <c:v>27.2541719211955</c:v>
                </c:pt>
                <c:pt idx="1985">
                  <c:v>27.2679089030106</c:v>
                </c:pt>
                <c:pt idx="1986">
                  <c:v>27.2816458848257</c:v>
                </c:pt>
                <c:pt idx="1987">
                  <c:v>27.2953828666408</c:v>
                </c:pt>
                <c:pt idx="1988">
                  <c:v>27.3091198484559</c:v>
                </c:pt>
                <c:pt idx="1989">
                  <c:v>27.322856830271</c:v>
                </c:pt>
                <c:pt idx="1990">
                  <c:v>27.3365938120862</c:v>
                </c:pt>
                <c:pt idx="1991">
                  <c:v>27.3503307939013</c:v>
                </c:pt>
                <c:pt idx="1992">
                  <c:v>27.3640677757164</c:v>
                </c:pt>
                <c:pt idx="1993">
                  <c:v>27.3778047575315</c:v>
                </c:pt>
                <c:pt idx="1994">
                  <c:v>27.3915417393466</c:v>
                </c:pt>
                <c:pt idx="1995">
                  <c:v>27.4052787211618</c:v>
                </c:pt>
                <c:pt idx="1996">
                  <c:v>27.4190157029769</c:v>
                </c:pt>
                <c:pt idx="1997">
                  <c:v>27.432752684792</c:v>
                </c:pt>
                <c:pt idx="1998">
                  <c:v>27.4464896666071</c:v>
                </c:pt>
                <c:pt idx="1999">
                  <c:v>27.4602266484222</c:v>
                </c:pt>
                <c:pt idx="2000">
                  <c:v>27.4739636302374</c:v>
                </c:pt>
                <c:pt idx="2001">
                  <c:v>27.4877006120525</c:v>
                </c:pt>
                <c:pt idx="2002">
                  <c:v>27.5014375938676</c:v>
                </c:pt>
                <c:pt idx="2003">
                  <c:v>27.5151745756827</c:v>
                </c:pt>
                <c:pt idx="2004">
                  <c:v>27.5289115574978</c:v>
                </c:pt>
                <c:pt idx="2005">
                  <c:v>27.5426485393129</c:v>
                </c:pt>
                <c:pt idx="2006">
                  <c:v>27.556385521128099</c:v>
                </c:pt>
                <c:pt idx="2007">
                  <c:v>27.5701225029432</c:v>
                </c:pt>
                <c:pt idx="2008">
                  <c:v>27.5838594847583</c:v>
                </c:pt>
                <c:pt idx="2009">
                  <c:v>27.5975964665734</c:v>
                </c:pt>
                <c:pt idx="2010">
                  <c:v>27.6113334483885</c:v>
                </c:pt>
                <c:pt idx="2011">
                  <c:v>27.625070430203699</c:v>
                </c:pt>
                <c:pt idx="2012">
                  <c:v>27.638807412018799</c:v>
                </c:pt>
                <c:pt idx="2013">
                  <c:v>27.6525443938339</c:v>
                </c:pt>
                <c:pt idx="2014">
                  <c:v>27.666281375649</c:v>
                </c:pt>
                <c:pt idx="2015">
                  <c:v>27.6800183574641</c:v>
                </c:pt>
                <c:pt idx="2016">
                  <c:v>27.6937553392792</c:v>
                </c:pt>
                <c:pt idx="2017">
                  <c:v>27.707492321094399</c:v>
                </c:pt>
                <c:pt idx="2018">
                  <c:v>27.721229302909499</c:v>
                </c:pt>
                <c:pt idx="2019">
                  <c:v>27.734966284724599</c:v>
                </c:pt>
                <c:pt idx="2020">
                  <c:v>27.7487032665397</c:v>
                </c:pt>
                <c:pt idx="2021">
                  <c:v>27.7624402483548</c:v>
                </c:pt>
                <c:pt idx="2022">
                  <c:v>27.776177230169999</c:v>
                </c:pt>
                <c:pt idx="2023">
                  <c:v>27.789914211985099</c:v>
                </c:pt>
                <c:pt idx="2024">
                  <c:v>27.803651193800199</c:v>
                </c:pt>
                <c:pt idx="2025">
                  <c:v>27.817388175615299</c:v>
                </c:pt>
                <c:pt idx="2026">
                  <c:v>27.831125157430399</c:v>
                </c:pt>
                <c:pt idx="2027">
                  <c:v>27.844862139245599</c:v>
                </c:pt>
                <c:pt idx="2028">
                  <c:v>27.858599121060699</c:v>
                </c:pt>
                <c:pt idx="2029">
                  <c:v>27.872336102875799</c:v>
                </c:pt>
                <c:pt idx="2030">
                  <c:v>27.886073084690899</c:v>
                </c:pt>
                <c:pt idx="2031">
                  <c:v>27.899810066505999</c:v>
                </c:pt>
                <c:pt idx="2032">
                  <c:v>27.913547048321099</c:v>
                </c:pt>
                <c:pt idx="2033">
                  <c:v>27.927284030136299</c:v>
                </c:pt>
                <c:pt idx="2034">
                  <c:v>27.941021011951399</c:v>
                </c:pt>
                <c:pt idx="2035">
                  <c:v>27.954757993766499</c:v>
                </c:pt>
                <c:pt idx="2036">
                  <c:v>27.968494975581599</c:v>
                </c:pt>
                <c:pt idx="2037">
                  <c:v>27.982231957396699</c:v>
                </c:pt>
                <c:pt idx="2038">
                  <c:v>27.995968939211899</c:v>
                </c:pt>
                <c:pt idx="2039">
                  <c:v>28.009705921026999</c:v>
                </c:pt>
                <c:pt idx="2040">
                  <c:v>28.023442902842099</c:v>
                </c:pt>
                <c:pt idx="2041">
                  <c:v>28.037179884657199</c:v>
                </c:pt>
                <c:pt idx="2042">
                  <c:v>28.050916866472299</c:v>
                </c:pt>
                <c:pt idx="2043">
                  <c:v>28.064653848287499</c:v>
                </c:pt>
                <c:pt idx="2044">
                  <c:v>28.078390830102599</c:v>
                </c:pt>
                <c:pt idx="2045">
                  <c:v>28.092127811917699</c:v>
                </c:pt>
                <c:pt idx="2046">
                  <c:v>28.105864793732799</c:v>
                </c:pt>
                <c:pt idx="2047">
                  <c:v>28.119601775547899</c:v>
                </c:pt>
                <c:pt idx="2048">
                  <c:v>28.133338757362999</c:v>
                </c:pt>
                <c:pt idx="2049">
                  <c:v>28.147075739178199</c:v>
                </c:pt>
                <c:pt idx="2050">
                  <c:v>28.160812720993299</c:v>
                </c:pt>
                <c:pt idx="2051">
                  <c:v>28.174549702808399</c:v>
                </c:pt>
                <c:pt idx="2052">
                  <c:v>28.188286684623499</c:v>
                </c:pt>
                <c:pt idx="2053">
                  <c:v>28.202023666438599</c:v>
                </c:pt>
                <c:pt idx="2054">
                  <c:v>28.215760648253799</c:v>
                </c:pt>
                <c:pt idx="2055">
                  <c:v>28.229497630068899</c:v>
                </c:pt>
                <c:pt idx="2056">
                  <c:v>28.243234611883999</c:v>
                </c:pt>
                <c:pt idx="2057">
                  <c:v>28.256971593699099</c:v>
                </c:pt>
                <c:pt idx="2058">
                  <c:v>28.270708575514199</c:v>
                </c:pt>
                <c:pt idx="2059">
                  <c:v>28.284445557329398</c:v>
                </c:pt>
                <c:pt idx="2060">
                  <c:v>28.298182539144499</c:v>
                </c:pt>
                <c:pt idx="2061">
                  <c:v>28.311919520959599</c:v>
                </c:pt>
                <c:pt idx="2062">
                  <c:v>28.325656502774699</c:v>
                </c:pt>
                <c:pt idx="2063">
                  <c:v>28.339393484589799</c:v>
                </c:pt>
                <c:pt idx="2064">
                  <c:v>28.353130466404899</c:v>
                </c:pt>
                <c:pt idx="2065">
                  <c:v>28.366867448220098</c:v>
                </c:pt>
                <c:pt idx="2066">
                  <c:v>28.380604430035199</c:v>
                </c:pt>
                <c:pt idx="2067">
                  <c:v>28.394341411850299</c:v>
                </c:pt>
                <c:pt idx="2068">
                  <c:v>28.408078393665399</c:v>
                </c:pt>
                <c:pt idx="2069">
                  <c:v>28.421815375480499</c:v>
                </c:pt>
                <c:pt idx="2070">
                  <c:v>28.435552357295698</c:v>
                </c:pt>
                <c:pt idx="2071">
                  <c:v>28.449289339110798</c:v>
                </c:pt>
                <c:pt idx="2072">
                  <c:v>28.463026320925898</c:v>
                </c:pt>
                <c:pt idx="2073">
                  <c:v>28.476763302740999</c:v>
                </c:pt>
                <c:pt idx="2074">
                  <c:v>28.490500284556099</c:v>
                </c:pt>
                <c:pt idx="2075">
                  <c:v>28.504237266371302</c:v>
                </c:pt>
                <c:pt idx="2076">
                  <c:v>28.517974248186398</c:v>
                </c:pt>
                <c:pt idx="2077">
                  <c:v>28.531711230001498</c:v>
                </c:pt>
                <c:pt idx="2078">
                  <c:v>28.545448211816598</c:v>
                </c:pt>
                <c:pt idx="2079">
                  <c:v>28.559185193631698</c:v>
                </c:pt>
                <c:pt idx="2080">
                  <c:v>28.572922175446799</c:v>
                </c:pt>
                <c:pt idx="2081">
                  <c:v>28.586659157262002</c:v>
                </c:pt>
                <c:pt idx="2082">
                  <c:v>28.600396139077102</c:v>
                </c:pt>
                <c:pt idx="2083">
                  <c:v>28.614133120892198</c:v>
                </c:pt>
                <c:pt idx="2084">
                  <c:v>28.627870102707298</c:v>
                </c:pt>
                <c:pt idx="2085">
                  <c:v>28.641607084522398</c:v>
                </c:pt>
                <c:pt idx="2086">
                  <c:v>28.655344066337602</c:v>
                </c:pt>
                <c:pt idx="2087">
                  <c:v>28.669081048152702</c:v>
                </c:pt>
                <c:pt idx="2088">
                  <c:v>28.682818029967802</c:v>
                </c:pt>
                <c:pt idx="2089">
                  <c:v>28.696555011782898</c:v>
                </c:pt>
                <c:pt idx="2090">
                  <c:v>28.710291993597998</c:v>
                </c:pt>
                <c:pt idx="2091">
                  <c:v>28.724028975413201</c:v>
                </c:pt>
                <c:pt idx="2092">
                  <c:v>28.737765957228302</c:v>
                </c:pt>
                <c:pt idx="2093">
                  <c:v>28.751502939043402</c:v>
                </c:pt>
                <c:pt idx="2094">
                  <c:v>28.765239920858502</c:v>
                </c:pt>
                <c:pt idx="2095">
                  <c:v>28.778976902673602</c:v>
                </c:pt>
                <c:pt idx="2096">
                  <c:v>28.792713884488698</c:v>
                </c:pt>
                <c:pt idx="2097">
                  <c:v>28.806450866303901</c:v>
                </c:pt>
                <c:pt idx="2098">
                  <c:v>28.820187848119001</c:v>
                </c:pt>
                <c:pt idx="2099">
                  <c:v>28.833924829934102</c:v>
                </c:pt>
                <c:pt idx="2100">
                  <c:v>28.847661811749202</c:v>
                </c:pt>
                <c:pt idx="2101">
                  <c:v>28.861398793564302</c:v>
                </c:pt>
                <c:pt idx="2102">
                  <c:v>28.875135775379501</c:v>
                </c:pt>
                <c:pt idx="2103">
                  <c:v>28.888872757194601</c:v>
                </c:pt>
                <c:pt idx="2104">
                  <c:v>28.902609739009701</c:v>
                </c:pt>
                <c:pt idx="2105">
                  <c:v>28.916346720824802</c:v>
                </c:pt>
                <c:pt idx="2106">
                  <c:v>28.930083702639902</c:v>
                </c:pt>
                <c:pt idx="2107">
                  <c:v>28.943820684455101</c:v>
                </c:pt>
                <c:pt idx="2108">
                  <c:v>28.957557666270201</c:v>
                </c:pt>
                <c:pt idx="2109">
                  <c:v>28.971294648085301</c:v>
                </c:pt>
                <c:pt idx="2110">
                  <c:v>28.985031629900401</c:v>
                </c:pt>
                <c:pt idx="2111">
                  <c:v>28.998768611715501</c:v>
                </c:pt>
                <c:pt idx="2112">
                  <c:v>29.012505593530602</c:v>
                </c:pt>
                <c:pt idx="2113">
                  <c:v>29.026242575345801</c:v>
                </c:pt>
                <c:pt idx="2114">
                  <c:v>29.039979557160901</c:v>
                </c:pt>
                <c:pt idx="2115">
                  <c:v>29.053716538976001</c:v>
                </c:pt>
                <c:pt idx="2116">
                  <c:v>29.067453520791101</c:v>
                </c:pt>
                <c:pt idx="2117">
                  <c:v>29.081190502606201</c:v>
                </c:pt>
                <c:pt idx="2118">
                  <c:v>29.094927484421401</c:v>
                </c:pt>
                <c:pt idx="2119">
                  <c:v>29.108664466236501</c:v>
                </c:pt>
                <c:pt idx="2120">
                  <c:v>29.122401448051601</c:v>
                </c:pt>
                <c:pt idx="2121">
                  <c:v>29.136138429866701</c:v>
                </c:pt>
                <c:pt idx="2122">
                  <c:v>29.149875411681801</c:v>
                </c:pt>
                <c:pt idx="2123">
                  <c:v>29.163612393497001</c:v>
                </c:pt>
                <c:pt idx="2124">
                  <c:v>29.177349375312101</c:v>
                </c:pt>
                <c:pt idx="2125">
                  <c:v>29.191086357127201</c:v>
                </c:pt>
                <c:pt idx="2126">
                  <c:v>29.204823338942301</c:v>
                </c:pt>
                <c:pt idx="2127">
                  <c:v>29.218560320757401</c:v>
                </c:pt>
                <c:pt idx="2128">
                  <c:v>29.232297302572501</c:v>
                </c:pt>
                <c:pt idx="2129">
                  <c:v>29.246034284387701</c:v>
                </c:pt>
                <c:pt idx="2130">
                  <c:v>29.259771266202801</c:v>
                </c:pt>
                <c:pt idx="2131">
                  <c:v>29.273508248017901</c:v>
                </c:pt>
                <c:pt idx="2132">
                  <c:v>29.287245229833001</c:v>
                </c:pt>
                <c:pt idx="2133">
                  <c:v>29.300982211648101</c:v>
                </c:pt>
                <c:pt idx="2134">
                  <c:v>29.314719193463301</c:v>
                </c:pt>
                <c:pt idx="2135">
                  <c:v>29.328456175278401</c:v>
                </c:pt>
                <c:pt idx="2136">
                  <c:v>29.342193157093501</c:v>
                </c:pt>
                <c:pt idx="2137">
                  <c:v>29.355930138908601</c:v>
                </c:pt>
                <c:pt idx="2138">
                  <c:v>29.369667120723701</c:v>
                </c:pt>
                <c:pt idx="2139">
                  <c:v>29.383404102538801</c:v>
                </c:pt>
                <c:pt idx="2140">
                  <c:v>29.397141084354001</c:v>
                </c:pt>
                <c:pt idx="2141">
                  <c:v>29.410878066169101</c:v>
                </c:pt>
                <c:pt idx="2142">
                  <c:v>29.424615047984201</c:v>
                </c:pt>
                <c:pt idx="2143">
                  <c:v>29.438352029799301</c:v>
                </c:pt>
                <c:pt idx="2144">
                  <c:v>29.452089011614401</c:v>
                </c:pt>
                <c:pt idx="2145">
                  <c:v>29.465825993429601</c:v>
                </c:pt>
                <c:pt idx="2146">
                  <c:v>29.479562975244701</c:v>
                </c:pt>
                <c:pt idx="2147">
                  <c:v>29.493299957059801</c:v>
                </c:pt>
                <c:pt idx="2148">
                  <c:v>29.507036938874901</c:v>
                </c:pt>
                <c:pt idx="2149">
                  <c:v>29.520773920690001</c:v>
                </c:pt>
                <c:pt idx="2150">
                  <c:v>29.5345109025052</c:v>
                </c:pt>
                <c:pt idx="2151">
                  <c:v>29.5482478843203</c:v>
                </c:pt>
                <c:pt idx="2152">
                  <c:v>29.561984866135401</c:v>
                </c:pt>
                <c:pt idx="2153">
                  <c:v>29.575721847950501</c:v>
                </c:pt>
                <c:pt idx="2154">
                  <c:v>29.589458829765601</c:v>
                </c:pt>
                <c:pt idx="2155">
                  <c:v>29.603195811580701</c:v>
                </c:pt>
                <c:pt idx="2156">
                  <c:v>29.6169327933959</c:v>
                </c:pt>
                <c:pt idx="2157">
                  <c:v>29.630669775211</c:v>
                </c:pt>
                <c:pt idx="2158">
                  <c:v>29.644406757026101</c:v>
                </c:pt>
                <c:pt idx="2159">
                  <c:v>29.658143738841201</c:v>
                </c:pt>
                <c:pt idx="2160">
                  <c:v>29.671880720656301</c:v>
                </c:pt>
                <c:pt idx="2161">
                  <c:v>29.6856177024715</c:v>
                </c:pt>
                <c:pt idx="2162">
                  <c:v>29.6993546842866</c:v>
                </c:pt>
                <c:pt idx="2163">
                  <c:v>29.7130916661017</c:v>
                </c:pt>
                <c:pt idx="2164">
                  <c:v>29.7268286479168</c:v>
                </c:pt>
                <c:pt idx="2165">
                  <c:v>29.740565629731901</c:v>
                </c:pt>
                <c:pt idx="2166">
                  <c:v>29.7543026115471</c:v>
                </c:pt>
                <c:pt idx="2167">
                  <c:v>29.7680395933622</c:v>
                </c:pt>
                <c:pt idx="2168">
                  <c:v>29.7817765751773</c:v>
                </c:pt>
                <c:pt idx="2169">
                  <c:v>29.7955135569924</c:v>
                </c:pt>
                <c:pt idx="2170">
                  <c:v>29.8092505388075</c:v>
                </c:pt>
                <c:pt idx="2171">
                  <c:v>29.8229875206226</c:v>
                </c:pt>
                <c:pt idx="2172">
                  <c:v>29.8367245024378</c:v>
                </c:pt>
                <c:pt idx="2173">
                  <c:v>29.8504614842529</c:v>
                </c:pt>
                <c:pt idx="2174">
                  <c:v>29.864198466068</c:v>
                </c:pt>
                <c:pt idx="2175">
                  <c:v>29.8779354478831</c:v>
                </c:pt>
                <c:pt idx="2176">
                  <c:v>29.8916724296982</c:v>
                </c:pt>
                <c:pt idx="2177">
                  <c:v>29.9054094115134</c:v>
                </c:pt>
                <c:pt idx="2178">
                  <c:v>29.9191463933285</c:v>
                </c:pt>
                <c:pt idx="2179">
                  <c:v>29.9328833751436</c:v>
                </c:pt>
                <c:pt idx="2180">
                  <c:v>29.9466203569587</c:v>
                </c:pt>
                <c:pt idx="2181">
                  <c:v>29.9603573387738</c:v>
                </c:pt>
                <c:pt idx="2182">
                  <c:v>29.974094320589</c:v>
                </c:pt>
                <c:pt idx="2183">
                  <c:v>29.9878313024041</c:v>
                </c:pt>
                <c:pt idx="2184">
                  <c:v>30.0015682842192</c:v>
                </c:pt>
                <c:pt idx="2185">
                  <c:v>30.0153052660343</c:v>
                </c:pt>
                <c:pt idx="2186">
                  <c:v>30.0290422478494</c:v>
                </c:pt>
                <c:pt idx="2187">
                  <c:v>30.0427792296645</c:v>
                </c:pt>
                <c:pt idx="2188">
                  <c:v>30.0565162114797</c:v>
                </c:pt>
                <c:pt idx="2189">
                  <c:v>30.0702531932948</c:v>
                </c:pt>
                <c:pt idx="2190">
                  <c:v>30.0839901751099</c:v>
                </c:pt>
                <c:pt idx="2191">
                  <c:v>30.097727156925</c:v>
                </c:pt>
                <c:pt idx="2192">
                  <c:v>30.1114641387401</c:v>
                </c:pt>
                <c:pt idx="2193">
                  <c:v>30.1252011205553</c:v>
                </c:pt>
                <c:pt idx="2194">
                  <c:v>30.1389381023704</c:v>
                </c:pt>
                <c:pt idx="2195">
                  <c:v>30.1526750841855</c:v>
                </c:pt>
                <c:pt idx="2196">
                  <c:v>30.1664120660006</c:v>
                </c:pt>
                <c:pt idx="2197">
                  <c:v>30.1801490478157</c:v>
                </c:pt>
                <c:pt idx="2198">
                  <c:v>30.1938860296308</c:v>
                </c:pt>
                <c:pt idx="2199">
                  <c:v>30.207623011446</c:v>
                </c:pt>
                <c:pt idx="2200">
                  <c:v>30.2213599932611</c:v>
                </c:pt>
                <c:pt idx="2201">
                  <c:v>30.2350969750762</c:v>
                </c:pt>
                <c:pt idx="2202">
                  <c:v>30.2488339568913</c:v>
                </c:pt>
                <c:pt idx="2203">
                  <c:v>30.2625709387064</c:v>
                </c:pt>
                <c:pt idx="2204">
                  <c:v>30.276307920521599</c:v>
                </c:pt>
                <c:pt idx="2205">
                  <c:v>30.2900449023367</c:v>
                </c:pt>
                <c:pt idx="2206">
                  <c:v>30.3037818841518</c:v>
                </c:pt>
                <c:pt idx="2207">
                  <c:v>30.3175188659669</c:v>
                </c:pt>
                <c:pt idx="2208">
                  <c:v>30.331255847782</c:v>
                </c:pt>
                <c:pt idx="2209">
                  <c:v>30.344992829597199</c:v>
                </c:pt>
                <c:pt idx="2210">
                  <c:v>30.358729811412299</c:v>
                </c:pt>
                <c:pt idx="2211">
                  <c:v>30.3724667932274</c:v>
                </c:pt>
                <c:pt idx="2212">
                  <c:v>30.3862037750425</c:v>
                </c:pt>
                <c:pt idx="2213">
                  <c:v>30.3999407568576</c:v>
                </c:pt>
                <c:pt idx="2214">
                  <c:v>30.4136777386727</c:v>
                </c:pt>
                <c:pt idx="2215">
                  <c:v>30.427414720487899</c:v>
                </c:pt>
                <c:pt idx="2216">
                  <c:v>30.441151702302999</c:v>
                </c:pt>
                <c:pt idx="2217">
                  <c:v>30.454888684118099</c:v>
                </c:pt>
                <c:pt idx="2218">
                  <c:v>30.4686256659332</c:v>
                </c:pt>
                <c:pt idx="2219">
                  <c:v>30.4823626477483</c:v>
                </c:pt>
                <c:pt idx="2220">
                  <c:v>30.496099629563499</c:v>
                </c:pt>
                <c:pt idx="2221">
                  <c:v>30.509836611378599</c:v>
                </c:pt>
                <c:pt idx="2222">
                  <c:v>30.523573593193699</c:v>
                </c:pt>
                <c:pt idx="2223">
                  <c:v>30.537310575008799</c:v>
                </c:pt>
                <c:pt idx="2224">
                  <c:v>30.551047556823899</c:v>
                </c:pt>
                <c:pt idx="2225">
                  <c:v>30.564784538639099</c:v>
                </c:pt>
                <c:pt idx="2226">
                  <c:v>30.578521520454199</c:v>
                </c:pt>
                <c:pt idx="2227">
                  <c:v>30.592258502269299</c:v>
                </c:pt>
                <c:pt idx="2228">
                  <c:v>30.605995484084399</c:v>
                </c:pt>
                <c:pt idx="2229">
                  <c:v>30.619732465899499</c:v>
                </c:pt>
                <c:pt idx="2230">
                  <c:v>30.633469447714599</c:v>
                </c:pt>
                <c:pt idx="2231">
                  <c:v>30.647206429529799</c:v>
                </c:pt>
                <c:pt idx="2232">
                  <c:v>30.660943411344899</c:v>
                </c:pt>
                <c:pt idx="2233">
                  <c:v>30.674680393159999</c:v>
                </c:pt>
                <c:pt idx="2234">
                  <c:v>30.688417374975099</c:v>
                </c:pt>
                <c:pt idx="2235">
                  <c:v>30.702154356790199</c:v>
                </c:pt>
                <c:pt idx="2236">
                  <c:v>30.715891338605399</c:v>
                </c:pt>
                <c:pt idx="2237">
                  <c:v>30.729628320420499</c:v>
                </c:pt>
                <c:pt idx="2238">
                  <c:v>30.743365302235599</c:v>
                </c:pt>
                <c:pt idx="2239">
                  <c:v>30.757102284050699</c:v>
                </c:pt>
                <c:pt idx="2240">
                  <c:v>30.770839265865799</c:v>
                </c:pt>
                <c:pt idx="2241">
                  <c:v>30.784576247680999</c:v>
                </c:pt>
                <c:pt idx="2242">
                  <c:v>30.798313229496099</c:v>
                </c:pt>
                <c:pt idx="2243">
                  <c:v>30.812050211311199</c:v>
                </c:pt>
                <c:pt idx="2244">
                  <c:v>30.825787193126299</c:v>
                </c:pt>
                <c:pt idx="2245">
                  <c:v>30.839524174941399</c:v>
                </c:pt>
                <c:pt idx="2246">
                  <c:v>30.853261156756499</c:v>
                </c:pt>
                <c:pt idx="2247">
                  <c:v>30.866998138571699</c:v>
                </c:pt>
                <c:pt idx="2248">
                  <c:v>30.880735120386799</c:v>
                </c:pt>
                <c:pt idx="2249">
                  <c:v>30.894472102201899</c:v>
                </c:pt>
                <c:pt idx="2250">
                  <c:v>30.908209084016999</c:v>
                </c:pt>
                <c:pt idx="2251">
                  <c:v>30.921946065832099</c:v>
                </c:pt>
                <c:pt idx="2252">
                  <c:v>30.935683047647299</c:v>
                </c:pt>
                <c:pt idx="2253">
                  <c:v>30.949420029462399</c:v>
                </c:pt>
                <c:pt idx="2254">
                  <c:v>30.963157011277499</c:v>
                </c:pt>
                <c:pt idx="2255">
                  <c:v>30.976893993092599</c:v>
                </c:pt>
                <c:pt idx="2256">
                  <c:v>30.990630974907699</c:v>
                </c:pt>
                <c:pt idx="2257">
                  <c:v>31.004367956722898</c:v>
                </c:pt>
                <c:pt idx="2258">
                  <c:v>31.018104938537999</c:v>
                </c:pt>
                <c:pt idx="2259">
                  <c:v>31.031841920353099</c:v>
                </c:pt>
                <c:pt idx="2260">
                  <c:v>31.045578902168199</c:v>
                </c:pt>
                <c:pt idx="2261">
                  <c:v>31.059315883983299</c:v>
                </c:pt>
                <c:pt idx="2262">
                  <c:v>31.073052865798399</c:v>
                </c:pt>
                <c:pt idx="2263">
                  <c:v>31.086789847613598</c:v>
                </c:pt>
                <c:pt idx="2264">
                  <c:v>31.100526829428699</c:v>
                </c:pt>
                <c:pt idx="2265">
                  <c:v>31.114263811243799</c:v>
                </c:pt>
                <c:pt idx="2266">
                  <c:v>31.128000793058899</c:v>
                </c:pt>
                <c:pt idx="2267">
                  <c:v>31.141737774873999</c:v>
                </c:pt>
                <c:pt idx="2268">
                  <c:v>31.155474756689198</c:v>
                </c:pt>
                <c:pt idx="2269">
                  <c:v>31.169211738504298</c:v>
                </c:pt>
                <c:pt idx="2270">
                  <c:v>31.182948720319398</c:v>
                </c:pt>
                <c:pt idx="2271">
                  <c:v>31.196685702134499</c:v>
                </c:pt>
                <c:pt idx="2272">
                  <c:v>31.210422683949599</c:v>
                </c:pt>
                <c:pt idx="2273">
                  <c:v>31.224159665764802</c:v>
                </c:pt>
                <c:pt idx="2274">
                  <c:v>31.237896647579898</c:v>
                </c:pt>
                <c:pt idx="2275">
                  <c:v>31.251633629394998</c:v>
                </c:pt>
                <c:pt idx="2276">
                  <c:v>31.265370611210098</c:v>
                </c:pt>
                <c:pt idx="2277">
                  <c:v>31.279107593025198</c:v>
                </c:pt>
                <c:pt idx="2278">
                  <c:v>31.292844574840299</c:v>
                </c:pt>
                <c:pt idx="2279">
                  <c:v>31.306581556655502</c:v>
                </c:pt>
                <c:pt idx="2280">
                  <c:v>31.320318538470602</c:v>
                </c:pt>
                <c:pt idx="2281">
                  <c:v>31.334055520285698</c:v>
                </c:pt>
                <c:pt idx="2282">
                  <c:v>31.347792502100798</c:v>
                </c:pt>
                <c:pt idx="2283">
                  <c:v>31.361529483915898</c:v>
                </c:pt>
                <c:pt idx="2284">
                  <c:v>31.375266465731102</c:v>
                </c:pt>
                <c:pt idx="2285">
                  <c:v>31.389003447546202</c:v>
                </c:pt>
                <c:pt idx="2286">
                  <c:v>31.402740429361302</c:v>
                </c:pt>
                <c:pt idx="2287">
                  <c:v>31.416477411176398</c:v>
                </c:pt>
                <c:pt idx="2288">
                  <c:v>31.430214392991498</c:v>
                </c:pt>
                <c:pt idx="2289">
                  <c:v>31.443951374806598</c:v>
                </c:pt>
                <c:pt idx="2290">
                  <c:v>31.457688356621802</c:v>
                </c:pt>
                <c:pt idx="2291">
                  <c:v>31.471425338436902</c:v>
                </c:pt>
                <c:pt idx="2292">
                  <c:v>31.485162320252002</c:v>
                </c:pt>
                <c:pt idx="2293">
                  <c:v>31.498899302067102</c:v>
                </c:pt>
                <c:pt idx="2294">
                  <c:v>31.512636283882198</c:v>
                </c:pt>
                <c:pt idx="2295">
                  <c:v>31.526373265697401</c:v>
                </c:pt>
                <c:pt idx="2296">
                  <c:v>31.540110247512501</c:v>
                </c:pt>
                <c:pt idx="2297">
                  <c:v>31.553847229327602</c:v>
                </c:pt>
                <c:pt idx="2298">
                  <c:v>31.567584211142702</c:v>
                </c:pt>
                <c:pt idx="2299">
                  <c:v>31.581321192957802</c:v>
                </c:pt>
                <c:pt idx="2300">
                  <c:v>31.595058174773001</c:v>
                </c:pt>
                <c:pt idx="2301">
                  <c:v>31.608795156588101</c:v>
                </c:pt>
                <c:pt idx="2302">
                  <c:v>31.622532138403201</c:v>
                </c:pt>
                <c:pt idx="2303">
                  <c:v>31.636269120218302</c:v>
                </c:pt>
                <c:pt idx="2304">
                  <c:v>31.650006102033402</c:v>
                </c:pt>
                <c:pt idx="2305">
                  <c:v>31.663743083848502</c:v>
                </c:pt>
                <c:pt idx="2306">
                  <c:v>31.677480065663701</c:v>
                </c:pt>
                <c:pt idx="2307">
                  <c:v>31.691217047478801</c:v>
                </c:pt>
                <c:pt idx="2308">
                  <c:v>31.704954029293901</c:v>
                </c:pt>
                <c:pt idx="2309">
                  <c:v>31.718691011109001</c:v>
                </c:pt>
                <c:pt idx="2310">
                  <c:v>31.732427992924102</c:v>
                </c:pt>
                <c:pt idx="2311">
                  <c:v>31.746164974739301</c:v>
                </c:pt>
                <c:pt idx="2312">
                  <c:v>31.759901956554401</c:v>
                </c:pt>
                <c:pt idx="2313">
                  <c:v>31.773638938369501</c:v>
                </c:pt>
                <c:pt idx="2314">
                  <c:v>31.787375920184601</c:v>
                </c:pt>
                <c:pt idx="2315">
                  <c:v>31.801112901999701</c:v>
                </c:pt>
                <c:pt idx="2316">
                  <c:v>31.814849883814901</c:v>
                </c:pt>
                <c:pt idx="2317">
                  <c:v>31.828586865630001</c:v>
                </c:pt>
                <c:pt idx="2318">
                  <c:v>31.842323847445101</c:v>
                </c:pt>
                <c:pt idx="2319">
                  <c:v>31.856060829260201</c:v>
                </c:pt>
                <c:pt idx="2320">
                  <c:v>31.869797811075301</c:v>
                </c:pt>
                <c:pt idx="2321">
                  <c:v>31.883534792890401</c:v>
                </c:pt>
                <c:pt idx="2322">
                  <c:v>31.897271774705601</c:v>
                </c:pt>
                <c:pt idx="2323">
                  <c:v>31.911008756520701</c:v>
                </c:pt>
                <c:pt idx="2324">
                  <c:v>31.924745738335801</c:v>
                </c:pt>
                <c:pt idx="2325">
                  <c:v>31.938482720150901</c:v>
                </c:pt>
                <c:pt idx="2326">
                  <c:v>31.952219701966001</c:v>
                </c:pt>
                <c:pt idx="2327">
                  <c:v>31.965956683781201</c:v>
                </c:pt>
                <c:pt idx="2328">
                  <c:v>31.979693665596301</c:v>
                </c:pt>
                <c:pt idx="2329">
                  <c:v>31.993430647411401</c:v>
                </c:pt>
                <c:pt idx="2330">
                  <c:v>32.007167629226501</c:v>
                </c:pt>
                <c:pt idx="2331">
                  <c:v>32.020904611041601</c:v>
                </c:pt>
                <c:pt idx="2332">
                  <c:v>32.034641592856801</c:v>
                </c:pt>
                <c:pt idx="2333">
                  <c:v>32.048378574671901</c:v>
                </c:pt>
                <c:pt idx="2334">
                  <c:v>32.062115556487001</c:v>
                </c:pt>
                <c:pt idx="2335">
                  <c:v>32.075852538302101</c:v>
                </c:pt>
                <c:pt idx="2336">
                  <c:v>32.089589520117201</c:v>
                </c:pt>
                <c:pt idx="2337">
                  <c:v>32.103326501932301</c:v>
                </c:pt>
                <c:pt idx="2338">
                  <c:v>32.117063483747501</c:v>
                </c:pt>
                <c:pt idx="2339">
                  <c:v>32.130800465562601</c:v>
                </c:pt>
                <c:pt idx="2340">
                  <c:v>32.144537447377701</c:v>
                </c:pt>
                <c:pt idx="2341">
                  <c:v>32.158274429192801</c:v>
                </c:pt>
                <c:pt idx="2342">
                  <c:v>32.172011411007901</c:v>
                </c:pt>
                <c:pt idx="2343">
                  <c:v>32.185748392823101</c:v>
                </c:pt>
                <c:pt idx="2344">
                  <c:v>32.199485374638201</c:v>
                </c:pt>
                <c:pt idx="2345">
                  <c:v>32.213222356453301</c:v>
                </c:pt>
                <c:pt idx="2346">
                  <c:v>32.226959338268401</c:v>
                </c:pt>
                <c:pt idx="2347">
                  <c:v>32.240696320083501</c:v>
                </c:pt>
                <c:pt idx="2348">
                  <c:v>32.2544333018987</c:v>
                </c:pt>
                <c:pt idx="2349">
                  <c:v>32.2681702837138</c:v>
                </c:pt>
                <c:pt idx="2350">
                  <c:v>32.281907265528901</c:v>
                </c:pt>
                <c:pt idx="2351">
                  <c:v>32.295644247344001</c:v>
                </c:pt>
                <c:pt idx="2352">
                  <c:v>32.309381229159101</c:v>
                </c:pt>
                <c:pt idx="2353">
                  <c:v>32.323118210974201</c:v>
                </c:pt>
                <c:pt idx="2354">
                  <c:v>32.3368551927894</c:v>
                </c:pt>
                <c:pt idx="2355">
                  <c:v>32.3505921746045</c:v>
                </c:pt>
                <c:pt idx="2356">
                  <c:v>32.364329156419601</c:v>
                </c:pt>
                <c:pt idx="2357">
                  <c:v>32.378066138234701</c:v>
                </c:pt>
                <c:pt idx="2358">
                  <c:v>32.391803120049801</c:v>
                </c:pt>
                <c:pt idx="2359">
                  <c:v>32.405540101865</c:v>
                </c:pt>
                <c:pt idx="2360">
                  <c:v>32.4192770836801</c:v>
                </c:pt>
                <c:pt idx="2361">
                  <c:v>32.4330140654952</c:v>
                </c:pt>
                <c:pt idx="2362">
                  <c:v>32.4467510473103</c:v>
                </c:pt>
                <c:pt idx="2363">
                  <c:v>32.460488029125401</c:v>
                </c:pt>
                <c:pt idx="2364">
                  <c:v>32.4742250109406</c:v>
                </c:pt>
                <c:pt idx="2365">
                  <c:v>32.4879619927557</c:v>
                </c:pt>
                <c:pt idx="2366">
                  <c:v>32.5016989745708</c:v>
                </c:pt>
                <c:pt idx="2367">
                  <c:v>32.5154359563859</c:v>
                </c:pt>
                <c:pt idx="2368">
                  <c:v>32.529172938201</c:v>
                </c:pt>
                <c:pt idx="2369">
                  <c:v>32.542909920016101</c:v>
                </c:pt>
                <c:pt idx="2370">
                  <c:v>32.5566469018313</c:v>
                </c:pt>
                <c:pt idx="2371">
                  <c:v>32.5703838836464</c:v>
                </c:pt>
                <c:pt idx="2372">
                  <c:v>32.5841208654615</c:v>
                </c:pt>
                <c:pt idx="2373">
                  <c:v>32.5978578472766</c:v>
                </c:pt>
                <c:pt idx="2374">
                  <c:v>32.6115948290917</c:v>
                </c:pt>
                <c:pt idx="2375">
                  <c:v>32.6253318109069</c:v>
                </c:pt>
                <c:pt idx="2376">
                  <c:v>32.639068792722</c:v>
                </c:pt>
                <c:pt idx="2377">
                  <c:v>32.6528057745371</c:v>
                </c:pt>
                <c:pt idx="2378">
                  <c:v>32.6665427563522</c:v>
                </c:pt>
                <c:pt idx="2379">
                  <c:v>32.6802797381673</c:v>
                </c:pt>
                <c:pt idx="2380">
                  <c:v>32.6940167199825</c:v>
                </c:pt>
                <c:pt idx="2381">
                  <c:v>32.7077537017976</c:v>
                </c:pt>
                <c:pt idx="2382">
                  <c:v>32.7214906836127</c:v>
                </c:pt>
                <c:pt idx="2383">
                  <c:v>32.7352276654278</c:v>
                </c:pt>
                <c:pt idx="2384">
                  <c:v>32.7489646472429</c:v>
                </c:pt>
                <c:pt idx="2385">
                  <c:v>32.762701629058</c:v>
                </c:pt>
                <c:pt idx="2386">
                  <c:v>32.7764386108732</c:v>
                </c:pt>
                <c:pt idx="2387">
                  <c:v>32.7901755926883</c:v>
                </c:pt>
                <c:pt idx="2388">
                  <c:v>32.8039125745034</c:v>
                </c:pt>
                <c:pt idx="2389">
                  <c:v>32.8176495563185</c:v>
                </c:pt>
                <c:pt idx="2390">
                  <c:v>32.8313865381336</c:v>
                </c:pt>
                <c:pt idx="2391">
                  <c:v>32.8451235199488</c:v>
                </c:pt>
                <c:pt idx="2392">
                  <c:v>32.8588605017639</c:v>
                </c:pt>
                <c:pt idx="2393">
                  <c:v>32.872597483579</c:v>
                </c:pt>
                <c:pt idx="2394">
                  <c:v>32.8863344653941</c:v>
                </c:pt>
                <c:pt idx="2395">
                  <c:v>32.9000714472092</c:v>
                </c:pt>
                <c:pt idx="2396">
                  <c:v>32.9138084290243</c:v>
                </c:pt>
                <c:pt idx="2397">
                  <c:v>32.9275454108395</c:v>
                </c:pt>
                <c:pt idx="2398">
                  <c:v>32.9412823926546</c:v>
                </c:pt>
                <c:pt idx="2399">
                  <c:v>32.9550193744697</c:v>
                </c:pt>
                <c:pt idx="2400">
                  <c:v>32.9687563562848</c:v>
                </c:pt>
                <c:pt idx="2401">
                  <c:v>32.9824933380999</c:v>
                </c:pt>
                <c:pt idx="2402">
                  <c:v>32.996230319915099</c:v>
                </c:pt>
                <c:pt idx="2403">
                  <c:v>33.0099673017302</c:v>
                </c:pt>
                <c:pt idx="2404">
                  <c:v>33.0237042835453</c:v>
                </c:pt>
                <c:pt idx="2405">
                  <c:v>33.0374412653604</c:v>
                </c:pt>
                <c:pt idx="2406">
                  <c:v>33.0511782471755</c:v>
                </c:pt>
                <c:pt idx="2407">
                  <c:v>33.064915228990699</c:v>
                </c:pt>
                <c:pt idx="2408">
                  <c:v>33.078652210805799</c:v>
                </c:pt>
                <c:pt idx="2409">
                  <c:v>33.0923891926209</c:v>
                </c:pt>
                <c:pt idx="2410">
                  <c:v>33.106126174436</c:v>
                </c:pt>
                <c:pt idx="2411">
                  <c:v>33.1198631562511</c:v>
                </c:pt>
                <c:pt idx="2412">
                  <c:v>33.1336001380662</c:v>
                </c:pt>
                <c:pt idx="2413">
                  <c:v>33.147337119881399</c:v>
                </c:pt>
                <c:pt idx="2414">
                  <c:v>33.161074101696499</c:v>
                </c:pt>
                <c:pt idx="2415">
                  <c:v>33.174811083511599</c:v>
                </c:pt>
                <c:pt idx="2416">
                  <c:v>33.1885480653267</c:v>
                </c:pt>
                <c:pt idx="2417">
                  <c:v>33.2022850471418</c:v>
                </c:pt>
                <c:pt idx="2418">
                  <c:v>33.216022028956999</c:v>
                </c:pt>
                <c:pt idx="2419">
                  <c:v>33.229759010772099</c:v>
                </c:pt>
                <c:pt idx="2420">
                  <c:v>33.243495992587199</c:v>
                </c:pt>
                <c:pt idx="2421">
                  <c:v>33.257232974402299</c:v>
                </c:pt>
                <c:pt idx="2422">
                  <c:v>33.270969956217399</c:v>
                </c:pt>
                <c:pt idx="2423">
                  <c:v>33.2847069380325</c:v>
                </c:pt>
                <c:pt idx="2424">
                  <c:v>33.298443919847699</c:v>
                </c:pt>
                <c:pt idx="2425">
                  <c:v>33.312180901662799</c:v>
                </c:pt>
                <c:pt idx="2426">
                  <c:v>33.325917883477899</c:v>
                </c:pt>
                <c:pt idx="2427">
                  <c:v>33.339654865292999</c:v>
                </c:pt>
                <c:pt idx="2428">
                  <c:v>33.353391847108099</c:v>
                </c:pt>
                <c:pt idx="2429">
                  <c:v>33.367128828923299</c:v>
                </c:pt>
                <c:pt idx="2430">
                  <c:v>33.380865810738399</c:v>
                </c:pt>
                <c:pt idx="2431">
                  <c:v>33.394602792553499</c:v>
                </c:pt>
                <c:pt idx="2432">
                  <c:v>33.408339774368599</c:v>
                </c:pt>
                <c:pt idx="2433">
                  <c:v>33.422076756183699</c:v>
                </c:pt>
                <c:pt idx="2434">
                  <c:v>33.435813737998899</c:v>
                </c:pt>
                <c:pt idx="2435">
                  <c:v>33.449550719813999</c:v>
                </c:pt>
                <c:pt idx="2436">
                  <c:v>33.463287701629099</c:v>
                </c:pt>
                <c:pt idx="2437">
                  <c:v>33.477024683444199</c:v>
                </c:pt>
                <c:pt idx="2438">
                  <c:v>33.490761665259299</c:v>
                </c:pt>
                <c:pt idx="2439">
                  <c:v>33.504498647074399</c:v>
                </c:pt>
                <c:pt idx="2440">
                  <c:v>33.518235628889599</c:v>
                </c:pt>
                <c:pt idx="2441">
                  <c:v>33.531972610704699</c:v>
                </c:pt>
                <c:pt idx="2442">
                  <c:v>33.545709592519799</c:v>
                </c:pt>
                <c:pt idx="2443">
                  <c:v>33.559446574334899</c:v>
                </c:pt>
                <c:pt idx="2444">
                  <c:v>33.573183556149999</c:v>
                </c:pt>
                <c:pt idx="2445">
                  <c:v>33.586920537965199</c:v>
                </c:pt>
                <c:pt idx="2446">
                  <c:v>33.600657519780299</c:v>
                </c:pt>
                <c:pt idx="2447">
                  <c:v>33.614394501595399</c:v>
                </c:pt>
                <c:pt idx="2448">
                  <c:v>33.628131483410499</c:v>
                </c:pt>
                <c:pt idx="2449">
                  <c:v>33.641868465225599</c:v>
                </c:pt>
                <c:pt idx="2450">
                  <c:v>33.655605447040799</c:v>
                </c:pt>
                <c:pt idx="2451">
                  <c:v>33.669342428855899</c:v>
                </c:pt>
                <c:pt idx="2452">
                  <c:v>33.683079410670999</c:v>
                </c:pt>
                <c:pt idx="2453">
                  <c:v>33.696816392486099</c:v>
                </c:pt>
                <c:pt idx="2454">
                  <c:v>33.710553374301199</c:v>
                </c:pt>
                <c:pt idx="2455">
                  <c:v>33.724290356116299</c:v>
                </c:pt>
                <c:pt idx="2456">
                  <c:v>33.738027337931499</c:v>
                </c:pt>
                <c:pt idx="2457">
                  <c:v>33.751764319746599</c:v>
                </c:pt>
                <c:pt idx="2458">
                  <c:v>33.765501301561699</c:v>
                </c:pt>
                <c:pt idx="2459">
                  <c:v>33.779238283376799</c:v>
                </c:pt>
                <c:pt idx="2460">
                  <c:v>33.792975265191899</c:v>
                </c:pt>
                <c:pt idx="2461">
                  <c:v>33.806712247007098</c:v>
                </c:pt>
                <c:pt idx="2462">
                  <c:v>33.820449228822199</c:v>
                </c:pt>
                <c:pt idx="2463">
                  <c:v>33.834186210637299</c:v>
                </c:pt>
                <c:pt idx="2464">
                  <c:v>33.847923192452399</c:v>
                </c:pt>
                <c:pt idx="2465">
                  <c:v>33.861660174267499</c:v>
                </c:pt>
                <c:pt idx="2466">
                  <c:v>33.875397156082698</c:v>
                </c:pt>
                <c:pt idx="2467">
                  <c:v>33.889134137897798</c:v>
                </c:pt>
                <c:pt idx="2468">
                  <c:v>33.902871119712898</c:v>
                </c:pt>
                <c:pt idx="2469">
                  <c:v>33.916608101527999</c:v>
                </c:pt>
                <c:pt idx="2470">
                  <c:v>33.930345083343099</c:v>
                </c:pt>
                <c:pt idx="2471">
                  <c:v>33.944082065158199</c:v>
                </c:pt>
                <c:pt idx="2472">
                  <c:v>33.957819046973398</c:v>
                </c:pt>
                <c:pt idx="2473">
                  <c:v>33.971556028788498</c:v>
                </c:pt>
                <c:pt idx="2474">
                  <c:v>33.985293010603598</c:v>
                </c:pt>
                <c:pt idx="2475">
                  <c:v>33.999029992418698</c:v>
                </c:pt>
                <c:pt idx="2476">
                  <c:v>34.012766974233799</c:v>
                </c:pt>
                <c:pt idx="2477">
                  <c:v>34.026503956048998</c:v>
                </c:pt>
                <c:pt idx="2478">
                  <c:v>34.040240937864098</c:v>
                </c:pt>
                <c:pt idx="2479">
                  <c:v>34.053977919679198</c:v>
                </c:pt>
                <c:pt idx="2480">
                  <c:v>34.067714901494298</c:v>
                </c:pt>
                <c:pt idx="2481">
                  <c:v>34.081451883309398</c:v>
                </c:pt>
                <c:pt idx="2482">
                  <c:v>34.095188865124598</c:v>
                </c:pt>
                <c:pt idx="2483">
                  <c:v>34.108925846939698</c:v>
                </c:pt>
                <c:pt idx="2484">
                  <c:v>34.122662828754798</c:v>
                </c:pt>
                <c:pt idx="2485">
                  <c:v>34.136399810569898</c:v>
                </c:pt>
                <c:pt idx="2486">
                  <c:v>34.150136792384998</c:v>
                </c:pt>
                <c:pt idx="2487">
                  <c:v>34.163873774200098</c:v>
                </c:pt>
                <c:pt idx="2488">
                  <c:v>34.177610756015298</c:v>
                </c:pt>
                <c:pt idx="2489">
                  <c:v>34.191347737830398</c:v>
                </c:pt>
                <c:pt idx="2490">
                  <c:v>34.205084719645498</c:v>
                </c:pt>
                <c:pt idx="2491">
                  <c:v>34.218821701460598</c:v>
                </c:pt>
                <c:pt idx="2492">
                  <c:v>34.232558683275698</c:v>
                </c:pt>
                <c:pt idx="2493">
                  <c:v>34.246295665090898</c:v>
                </c:pt>
                <c:pt idx="2494">
                  <c:v>34.260032646905998</c:v>
                </c:pt>
                <c:pt idx="2495">
                  <c:v>34.273769628721098</c:v>
                </c:pt>
                <c:pt idx="2496">
                  <c:v>34.287506610536198</c:v>
                </c:pt>
                <c:pt idx="2497">
                  <c:v>34.301243592351298</c:v>
                </c:pt>
                <c:pt idx="2498">
                  <c:v>34.314980574166498</c:v>
                </c:pt>
                <c:pt idx="2499">
                  <c:v>34.328717555981598</c:v>
                </c:pt>
                <c:pt idx="2500">
                  <c:v>34.342454537796698</c:v>
                </c:pt>
                <c:pt idx="2501">
                  <c:v>34.356191519611798</c:v>
                </c:pt>
                <c:pt idx="2502">
                  <c:v>34.369928501426898</c:v>
                </c:pt>
                <c:pt idx="2503">
                  <c:v>34.383665483241998</c:v>
                </c:pt>
                <c:pt idx="2504">
                  <c:v>34.397402465057198</c:v>
                </c:pt>
                <c:pt idx="2505">
                  <c:v>34.411139446872298</c:v>
                </c:pt>
                <c:pt idx="2506">
                  <c:v>34.424876428687398</c:v>
                </c:pt>
                <c:pt idx="2507">
                  <c:v>34.438613410502498</c:v>
                </c:pt>
                <c:pt idx="2508">
                  <c:v>34.452350392317598</c:v>
                </c:pt>
                <c:pt idx="2509">
                  <c:v>34.466087374132798</c:v>
                </c:pt>
                <c:pt idx="2510">
                  <c:v>34.479824355947898</c:v>
                </c:pt>
                <c:pt idx="2511">
                  <c:v>34.493561337762998</c:v>
                </c:pt>
                <c:pt idx="2512">
                  <c:v>34.507298319578098</c:v>
                </c:pt>
                <c:pt idx="2513">
                  <c:v>34.521035301393198</c:v>
                </c:pt>
                <c:pt idx="2514">
                  <c:v>34.534772283208397</c:v>
                </c:pt>
                <c:pt idx="2515">
                  <c:v>34.548509265023498</c:v>
                </c:pt>
                <c:pt idx="2516">
                  <c:v>34.562246246838598</c:v>
                </c:pt>
                <c:pt idx="2517">
                  <c:v>34.575983228653698</c:v>
                </c:pt>
                <c:pt idx="2518">
                  <c:v>34.589720210468798</c:v>
                </c:pt>
                <c:pt idx="2519">
                  <c:v>34.603457192283898</c:v>
                </c:pt>
                <c:pt idx="2520">
                  <c:v>34.617194174099097</c:v>
                </c:pt>
                <c:pt idx="2521">
                  <c:v>34.630931155914197</c:v>
                </c:pt>
                <c:pt idx="2522">
                  <c:v>34.644668137729298</c:v>
                </c:pt>
                <c:pt idx="2523">
                  <c:v>34.658405119544398</c:v>
                </c:pt>
                <c:pt idx="2524">
                  <c:v>34.672142101359498</c:v>
                </c:pt>
                <c:pt idx="2525">
                  <c:v>34.685879083174697</c:v>
                </c:pt>
                <c:pt idx="2526">
                  <c:v>34.699616064989797</c:v>
                </c:pt>
                <c:pt idx="2527">
                  <c:v>34.713353046804897</c:v>
                </c:pt>
                <c:pt idx="2528">
                  <c:v>34.727090028619997</c:v>
                </c:pt>
                <c:pt idx="2529">
                  <c:v>34.740827010435098</c:v>
                </c:pt>
                <c:pt idx="2530">
                  <c:v>34.754563992250198</c:v>
                </c:pt>
                <c:pt idx="2531">
                  <c:v>34.768300974065397</c:v>
                </c:pt>
                <c:pt idx="2532">
                  <c:v>34.782037955880497</c:v>
                </c:pt>
                <c:pt idx="2533">
                  <c:v>34.795774937695597</c:v>
                </c:pt>
                <c:pt idx="2534">
                  <c:v>34.809511919510697</c:v>
                </c:pt>
                <c:pt idx="2535">
                  <c:v>34.823248901325798</c:v>
                </c:pt>
                <c:pt idx="2536">
                  <c:v>34.836985883140997</c:v>
                </c:pt>
                <c:pt idx="2537">
                  <c:v>34.850722864956097</c:v>
                </c:pt>
                <c:pt idx="2538">
                  <c:v>34.864459846771197</c:v>
                </c:pt>
                <c:pt idx="2539">
                  <c:v>34.878196828586297</c:v>
                </c:pt>
                <c:pt idx="2540">
                  <c:v>34.891933810401397</c:v>
                </c:pt>
                <c:pt idx="2541">
                  <c:v>34.905670792216597</c:v>
                </c:pt>
                <c:pt idx="2542">
                  <c:v>34.919407774031697</c:v>
                </c:pt>
                <c:pt idx="2543">
                  <c:v>34.933144755846797</c:v>
                </c:pt>
                <c:pt idx="2544">
                  <c:v>34.946881737661897</c:v>
                </c:pt>
                <c:pt idx="2545">
                  <c:v>34.960618719476997</c:v>
                </c:pt>
                <c:pt idx="2546">
                  <c:v>34.974355701292097</c:v>
                </c:pt>
                <c:pt idx="2547">
                  <c:v>34.988092683107297</c:v>
                </c:pt>
                <c:pt idx="2548">
                  <c:v>35.001829664922397</c:v>
                </c:pt>
                <c:pt idx="2549">
                  <c:v>35.015566646737497</c:v>
                </c:pt>
                <c:pt idx="2550">
                  <c:v>35.029303628552597</c:v>
                </c:pt>
                <c:pt idx="2551">
                  <c:v>35.043040610367697</c:v>
                </c:pt>
                <c:pt idx="2552">
                  <c:v>35.056777592182897</c:v>
                </c:pt>
                <c:pt idx="2553">
                  <c:v>35.070514573997997</c:v>
                </c:pt>
                <c:pt idx="2554">
                  <c:v>35.084251555813097</c:v>
                </c:pt>
                <c:pt idx="2555">
                  <c:v>35.097988537628197</c:v>
                </c:pt>
                <c:pt idx="2556">
                  <c:v>35.111725519443297</c:v>
                </c:pt>
                <c:pt idx="2557">
                  <c:v>35.125462501258497</c:v>
                </c:pt>
                <c:pt idx="2558">
                  <c:v>35.139199483073597</c:v>
                </c:pt>
                <c:pt idx="2559">
                  <c:v>35.152936464888697</c:v>
                </c:pt>
                <c:pt idx="2560">
                  <c:v>35.166673446703797</c:v>
                </c:pt>
                <c:pt idx="2561">
                  <c:v>35.180410428518897</c:v>
                </c:pt>
                <c:pt idx="2562">
                  <c:v>35.194147410333997</c:v>
                </c:pt>
                <c:pt idx="2563">
                  <c:v>35.207884392149197</c:v>
                </c:pt>
                <c:pt idx="2564">
                  <c:v>35.221621373964297</c:v>
                </c:pt>
                <c:pt idx="2565">
                  <c:v>35.235358355779397</c:v>
                </c:pt>
                <c:pt idx="2566">
                  <c:v>35.249095337594497</c:v>
                </c:pt>
                <c:pt idx="2567">
                  <c:v>35.262832319409597</c:v>
                </c:pt>
                <c:pt idx="2568">
                  <c:v>35.276569301224797</c:v>
                </c:pt>
                <c:pt idx="2569">
                  <c:v>35.290306283039897</c:v>
                </c:pt>
                <c:pt idx="2570">
                  <c:v>35.304043264854997</c:v>
                </c:pt>
                <c:pt idx="2571">
                  <c:v>35.317780246670097</c:v>
                </c:pt>
                <c:pt idx="2572">
                  <c:v>35.331517228485197</c:v>
                </c:pt>
                <c:pt idx="2573">
                  <c:v>35.345254210300403</c:v>
                </c:pt>
                <c:pt idx="2574">
                  <c:v>35.358991192115496</c:v>
                </c:pt>
                <c:pt idx="2575">
                  <c:v>35.372728173930597</c:v>
                </c:pt>
                <c:pt idx="2576">
                  <c:v>35.386465155745697</c:v>
                </c:pt>
                <c:pt idx="2577">
                  <c:v>35.400202137560797</c:v>
                </c:pt>
                <c:pt idx="2578">
                  <c:v>35.413939119375897</c:v>
                </c:pt>
                <c:pt idx="2579">
                  <c:v>35.427676101191103</c:v>
                </c:pt>
                <c:pt idx="2580">
                  <c:v>35.441413083006204</c:v>
                </c:pt>
                <c:pt idx="2581">
                  <c:v>35.455150064821296</c:v>
                </c:pt>
                <c:pt idx="2582">
                  <c:v>35.468887046636397</c:v>
                </c:pt>
                <c:pt idx="2583">
                  <c:v>35.482624028451497</c:v>
                </c:pt>
                <c:pt idx="2584">
                  <c:v>35.496361010266703</c:v>
                </c:pt>
                <c:pt idx="2585">
                  <c:v>35.510097992081803</c:v>
                </c:pt>
                <c:pt idx="2586">
                  <c:v>35.523834973896903</c:v>
                </c:pt>
                <c:pt idx="2587">
                  <c:v>35.537571955711996</c:v>
                </c:pt>
                <c:pt idx="2588">
                  <c:v>35.551308937527097</c:v>
                </c:pt>
                <c:pt idx="2589">
                  <c:v>35.565045919342303</c:v>
                </c:pt>
                <c:pt idx="2590">
                  <c:v>35.578782901157403</c:v>
                </c:pt>
                <c:pt idx="2591">
                  <c:v>35.592519882972503</c:v>
                </c:pt>
                <c:pt idx="2592">
                  <c:v>35.606256864787603</c:v>
                </c:pt>
                <c:pt idx="2593">
                  <c:v>35.619993846602704</c:v>
                </c:pt>
                <c:pt idx="2594">
                  <c:v>35.633730828417796</c:v>
                </c:pt>
                <c:pt idx="2595">
                  <c:v>35.647467810233003</c:v>
                </c:pt>
                <c:pt idx="2596">
                  <c:v>35.661204792048103</c:v>
                </c:pt>
                <c:pt idx="2597">
                  <c:v>35.674941773863203</c:v>
                </c:pt>
                <c:pt idx="2598">
                  <c:v>35.688678755678303</c:v>
                </c:pt>
                <c:pt idx="2599">
                  <c:v>35.702415737493403</c:v>
                </c:pt>
                <c:pt idx="2600">
                  <c:v>35.716152719308603</c:v>
                </c:pt>
                <c:pt idx="2601">
                  <c:v>35.729889701123703</c:v>
                </c:pt>
                <c:pt idx="2602">
                  <c:v>35.743626682938803</c:v>
                </c:pt>
                <c:pt idx="2603">
                  <c:v>35.757363664753903</c:v>
                </c:pt>
                <c:pt idx="2604">
                  <c:v>35.771100646569003</c:v>
                </c:pt>
                <c:pt idx="2605">
                  <c:v>35.784837628384203</c:v>
                </c:pt>
                <c:pt idx="2606">
                  <c:v>35.798574610199303</c:v>
                </c:pt>
                <c:pt idx="2607">
                  <c:v>35.812311592014403</c:v>
                </c:pt>
                <c:pt idx="2608">
                  <c:v>35.826048573829503</c:v>
                </c:pt>
                <c:pt idx="2609">
                  <c:v>35.839785555644603</c:v>
                </c:pt>
                <c:pt idx="2610">
                  <c:v>35.853522537459703</c:v>
                </c:pt>
                <c:pt idx="2611">
                  <c:v>35.867259519274903</c:v>
                </c:pt>
                <c:pt idx="2612">
                  <c:v>35.880996501090003</c:v>
                </c:pt>
                <c:pt idx="2613">
                  <c:v>35.894733482905103</c:v>
                </c:pt>
                <c:pt idx="2614">
                  <c:v>35.908470464720203</c:v>
                </c:pt>
                <c:pt idx="2615">
                  <c:v>35.922207446535303</c:v>
                </c:pt>
                <c:pt idx="2616">
                  <c:v>35.935944428350503</c:v>
                </c:pt>
                <c:pt idx="2617">
                  <c:v>35.949681410165603</c:v>
                </c:pt>
                <c:pt idx="2618">
                  <c:v>35.963418391980703</c:v>
                </c:pt>
                <c:pt idx="2619">
                  <c:v>35.977155373795803</c:v>
                </c:pt>
                <c:pt idx="2620">
                  <c:v>35.990892355610903</c:v>
                </c:pt>
                <c:pt idx="2621">
                  <c:v>36.004629337426103</c:v>
                </c:pt>
                <c:pt idx="2622">
                  <c:v>36.018366319241203</c:v>
                </c:pt>
                <c:pt idx="2623">
                  <c:v>36.032103301056303</c:v>
                </c:pt>
                <c:pt idx="2624">
                  <c:v>36.045840282871403</c:v>
                </c:pt>
                <c:pt idx="2625">
                  <c:v>36.059577264686503</c:v>
                </c:pt>
                <c:pt idx="2626">
                  <c:v>36.073314246501603</c:v>
                </c:pt>
                <c:pt idx="2627">
                  <c:v>36.087051228316803</c:v>
                </c:pt>
                <c:pt idx="2628">
                  <c:v>36.100788210131903</c:v>
                </c:pt>
                <c:pt idx="2629">
                  <c:v>36.114525191947003</c:v>
                </c:pt>
                <c:pt idx="2630">
                  <c:v>36.128262173762103</c:v>
                </c:pt>
                <c:pt idx="2631">
                  <c:v>36.141999155577203</c:v>
                </c:pt>
                <c:pt idx="2632">
                  <c:v>36.155736137392402</c:v>
                </c:pt>
                <c:pt idx="2633">
                  <c:v>36.169473119207503</c:v>
                </c:pt>
                <c:pt idx="2634">
                  <c:v>36.183210101022603</c:v>
                </c:pt>
                <c:pt idx="2635">
                  <c:v>36.196947082837703</c:v>
                </c:pt>
                <c:pt idx="2636">
                  <c:v>36.210684064652803</c:v>
                </c:pt>
                <c:pt idx="2637">
                  <c:v>36.224421046468002</c:v>
                </c:pt>
                <c:pt idx="2638">
                  <c:v>36.238158028283102</c:v>
                </c:pt>
                <c:pt idx="2639">
                  <c:v>36.251895010098202</c:v>
                </c:pt>
                <c:pt idx="2640">
                  <c:v>36.265631991913303</c:v>
                </c:pt>
                <c:pt idx="2641">
                  <c:v>36.279368973728403</c:v>
                </c:pt>
                <c:pt idx="2642">
                  <c:v>36.293105955543503</c:v>
                </c:pt>
                <c:pt idx="2643">
                  <c:v>36.306842937358702</c:v>
                </c:pt>
                <c:pt idx="2644">
                  <c:v>36.320579919173802</c:v>
                </c:pt>
                <c:pt idx="2645">
                  <c:v>36.334316900988902</c:v>
                </c:pt>
                <c:pt idx="2646">
                  <c:v>36.348053882804003</c:v>
                </c:pt>
                <c:pt idx="2647">
                  <c:v>36.361790864619103</c:v>
                </c:pt>
                <c:pt idx="2648">
                  <c:v>36.375527846434302</c:v>
                </c:pt>
                <c:pt idx="2649">
                  <c:v>36.389264828249402</c:v>
                </c:pt>
                <c:pt idx="2650">
                  <c:v>36.403001810064502</c:v>
                </c:pt>
                <c:pt idx="2651">
                  <c:v>36.416738791879602</c:v>
                </c:pt>
                <c:pt idx="2652">
                  <c:v>36.430475773694702</c:v>
                </c:pt>
                <c:pt idx="2653">
                  <c:v>36.444212755509803</c:v>
                </c:pt>
                <c:pt idx="2654">
                  <c:v>36.457949737325002</c:v>
                </c:pt>
                <c:pt idx="2655">
                  <c:v>36.471686719140102</c:v>
                </c:pt>
                <c:pt idx="2656">
                  <c:v>36.485423700955202</c:v>
                </c:pt>
                <c:pt idx="2657">
                  <c:v>36.499160682770302</c:v>
                </c:pt>
                <c:pt idx="2658">
                  <c:v>36.512897664585402</c:v>
                </c:pt>
                <c:pt idx="2659">
                  <c:v>36.526634646400602</c:v>
                </c:pt>
                <c:pt idx="2660">
                  <c:v>36.540371628215702</c:v>
                </c:pt>
                <c:pt idx="2661">
                  <c:v>36.554108610030802</c:v>
                </c:pt>
                <c:pt idx="2662">
                  <c:v>36.567845591845902</c:v>
                </c:pt>
                <c:pt idx="2663">
                  <c:v>36.581582573661002</c:v>
                </c:pt>
                <c:pt idx="2664">
                  <c:v>36.595319555476202</c:v>
                </c:pt>
                <c:pt idx="2665">
                  <c:v>36.609056537291302</c:v>
                </c:pt>
                <c:pt idx="2666">
                  <c:v>36.622793519106402</c:v>
                </c:pt>
                <c:pt idx="2667">
                  <c:v>36.636530500921502</c:v>
                </c:pt>
                <c:pt idx="2668">
                  <c:v>36.650267482736602</c:v>
                </c:pt>
                <c:pt idx="2669">
                  <c:v>36.664004464551702</c:v>
                </c:pt>
                <c:pt idx="2670">
                  <c:v>36.677741446366902</c:v>
                </c:pt>
                <c:pt idx="2671">
                  <c:v>36.691478428182002</c:v>
                </c:pt>
                <c:pt idx="2672">
                  <c:v>36.705215409997102</c:v>
                </c:pt>
                <c:pt idx="2673">
                  <c:v>36.718952391812202</c:v>
                </c:pt>
                <c:pt idx="2674">
                  <c:v>36.732689373627302</c:v>
                </c:pt>
                <c:pt idx="2675">
                  <c:v>36.746426355442502</c:v>
                </c:pt>
                <c:pt idx="2676">
                  <c:v>36.760163337257602</c:v>
                </c:pt>
                <c:pt idx="2677">
                  <c:v>36.773900319072702</c:v>
                </c:pt>
                <c:pt idx="2678">
                  <c:v>36.787637300887802</c:v>
                </c:pt>
                <c:pt idx="2679">
                  <c:v>36.801374282702902</c:v>
                </c:pt>
                <c:pt idx="2680">
                  <c:v>36.815111264518102</c:v>
                </c:pt>
                <c:pt idx="2681">
                  <c:v>36.828848246333202</c:v>
                </c:pt>
                <c:pt idx="2682">
                  <c:v>36.842585228148302</c:v>
                </c:pt>
                <c:pt idx="2683">
                  <c:v>36.856322209963402</c:v>
                </c:pt>
                <c:pt idx="2684">
                  <c:v>36.870059191778502</c:v>
                </c:pt>
                <c:pt idx="2685">
                  <c:v>36.883796173593602</c:v>
                </c:pt>
                <c:pt idx="2686">
                  <c:v>36.897533155408802</c:v>
                </c:pt>
                <c:pt idx="2687">
                  <c:v>36.911270137223902</c:v>
                </c:pt>
                <c:pt idx="2688">
                  <c:v>36.925007119039002</c:v>
                </c:pt>
                <c:pt idx="2689">
                  <c:v>36.938744100854102</c:v>
                </c:pt>
                <c:pt idx="2690">
                  <c:v>36.952481082669202</c:v>
                </c:pt>
                <c:pt idx="2691">
                  <c:v>36.966218064484401</c:v>
                </c:pt>
                <c:pt idx="2692">
                  <c:v>36.979955046299501</c:v>
                </c:pt>
                <c:pt idx="2693">
                  <c:v>36.993692028114602</c:v>
                </c:pt>
                <c:pt idx="2694">
                  <c:v>37.007429009929702</c:v>
                </c:pt>
                <c:pt idx="2695">
                  <c:v>37.021165991744802</c:v>
                </c:pt>
                <c:pt idx="2696">
                  <c:v>37.034902973560001</c:v>
                </c:pt>
                <c:pt idx="2697">
                  <c:v>37.048639955375101</c:v>
                </c:pt>
                <c:pt idx="2698">
                  <c:v>37.062376937190201</c:v>
                </c:pt>
                <c:pt idx="2699">
                  <c:v>37.076113919005302</c:v>
                </c:pt>
                <c:pt idx="2700">
                  <c:v>37.089850900820402</c:v>
                </c:pt>
                <c:pt idx="2701">
                  <c:v>37.103587882635502</c:v>
                </c:pt>
                <c:pt idx="2702">
                  <c:v>37.117324864450701</c:v>
                </c:pt>
                <c:pt idx="2703">
                  <c:v>37.131061846265801</c:v>
                </c:pt>
                <c:pt idx="2704">
                  <c:v>37.144798828080901</c:v>
                </c:pt>
                <c:pt idx="2705">
                  <c:v>37.158535809896001</c:v>
                </c:pt>
                <c:pt idx="2706">
                  <c:v>37.172272791711102</c:v>
                </c:pt>
                <c:pt idx="2707">
                  <c:v>37.186009773526301</c:v>
                </c:pt>
                <c:pt idx="2708">
                  <c:v>37.199746755341401</c:v>
                </c:pt>
                <c:pt idx="2709">
                  <c:v>37.213483737156501</c:v>
                </c:pt>
                <c:pt idx="2710">
                  <c:v>37.227220718971601</c:v>
                </c:pt>
                <c:pt idx="2711">
                  <c:v>37.240957700786701</c:v>
                </c:pt>
                <c:pt idx="2712">
                  <c:v>37.254694682601901</c:v>
                </c:pt>
                <c:pt idx="2713">
                  <c:v>37.268431664417001</c:v>
                </c:pt>
                <c:pt idx="2714">
                  <c:v>37.282168646232101</c:v>
                </c:pt>
                <c:pt idx="2715">
                  <c:v>37.295905628047201</c:v>
                </c:pt>
                <c:pt idx="2716">
                  <c:v>37.309642609862301</c:v>
                </c:pt>
                <c:pt idx="2717">
                  <c:v>37.323379591677401</c:v>
                </c:pt>
                <c:pt idx="2718">
                  <c:v>37.337116573492601</c:v>
                </c:pt>
                <c:pt idx="2719">
                  <c:v>37.350853555307701</c:v>
                </c:pt>
                <c:pt idx="2720">
                  <c:v>37.364590537122801</c:v>
                </c:pt>
                <c:pt idx="2721">
                  <c:v>37.378327518937901</c:v>
                </c:pt>
                <c:pt idx="2722">
                  <c:v>37.392064500753001</c:v>
                </c:pt>
                <c:pt idx="2723">
                  <c:v>37.405801482568201</c:v>
                </c:pt>
                <c:pt idx="2724">
                  <c:v>37.419538464383301</c:v>
                </c:pt>
                <c:pt idx="2725">
                  <c:v>37.433275446198401</c:v>
                </c:pt>
                <c:pt idx="2726">
                  <c:v>37.447012428013501</c:v>
                </c:pt>
                <c:pt idx="2727">
                  <c:v>37.460749409828601</c:v>
                </c:pt>
                <c:pt idx="2728">
                  <c:v>37.474486391643801</c:v>
                </c:pt>
                <c:pt idx="2729">
                  <c:v>37.488223373458901</c:v>
                </c:pt>
                <c:pt idx="2730">
                  <c:v>37.501960355274001</c:v>
                </c:pt>
                <c:pt idx="2731">
                  <c:v>37.515697337089101</c:v>
                </c:pt>
                <c:pt idx="2732">
                  <c:v>37.529434318904201</c:v>
                </c:pt>
                <c:pt idx="2733">
                  <c:v>37.543171300719301</c:v>
                </c:pt>
                <c:pt idx="2734">
                  <c:v>37.556908282534501</c:v>
                </c:pt>
                <c:pt idx="2735">
                  <c:v>37.570645264349601</c:v>
                </c:pt>
                <c:pt idx="2736">
                  <c:v>37.584382246164701</c:v>
                </c:pt>
                <c:pt idx="2737">
                  <c:v>37.598119227979801</c:v>
                </c:pt>
                <c:pt idx="2738">
                  <c:v>37.611856209794901</c:v>
                </c:pt>
                <c:pt idx="2739">
                  <c:v>37.625593191610101</c:v>
                </c:pt>
                <c:pt idx="2740">
                  <c:v>37.639330173425201</c:v>
                </c:pt>
                <c:pt idx="2741">
                  <c:v>37.653067155240301</c:v>
                </c:pt>
                <c:pt idx="2742">
                  <c:v>37.666804137055401</c:v>
                </c:pt>
                <c:pt idx="2743">
                  <c:v>37.680541118870501</c:v>
                </c:pt>
                <c:pt idx="2744">
                  <c:v>37.6942781006857</c:v>
                </c:pt>
                <c:pt idx="2745">
                  <c:v>37.7080150825008</c:v>
                </c:pt>
                <c:pt idx="2746">
                  <c:v>37.721752064315901</c:v>
                </c:pt>
                <c:pt idx="2747">
                  <c:v>37.735489046131001</c:v>
                </c:pt>
                <c:pt idx="2748">
                  <c:v>37.749226027946101</c:v>
                </c:pt>
                <c:pt idx="2749">
                  <c:v>37.762963009761201</c:v>
                </c:pt>
                <c:pt idx="2750">
                  <c:v>37.7766999915764</c:v>
                </c:pt>
                <c:pt idx="2751">
                  <c:v>37.7904369733915</c:v>
                </c:pt>
                <c:pt idx="2752">
                  <c:v>37.804173955206601</c:v>
                </c:pt>
                <c:pt idx="2753">
                  <c:v>37.817910937021701</c:v>
                </c:pt>
                <c:pt idx="2754">
                  <c:v>37.831647918836801</c:v>
                </c:pt>
                <c:pt idx="2755">
                  <c:v>37.845384900652</c:v>
                </c:pt>
                <c:pt idx="2756">
                  <c:v>37.8591218824671</c:v>
                </c:pt>
                <c:pt idx="2757">
                  <c:v>37.8728588642822</c:v>
                </c:pt>
                <c:pt idx="2758">
                  <c:v>37.8865958460973</c:v>
                </c:pt>
                <c:pt idx="2759">
                  <c:v>37.900332827912401</c:v>
                </c:pt>
                <c:pt idx="2760">
                  <c:v>37.914069809727501</c:v>
                </c:pt>
                <c:pt idx="2761">
                  <c:v>37.9278067915427</c:v>
                </c:pt>
                <c:pt idx="2762">
                  <c:v>37.9415437733578</c:v>
                </c:pt>
                <c:pt idx="2763">
                  <c:v>37.9552807551729</c:v>
                </c:pt>
                <c:pt idx="2764">
                  <c:v>37.969017736988</c:v>
                </c:pt>
                <c:pt idx="2765">
                  <c:v>37.982754718803101</c:v>
                </c:pt>
                <c:pt idx="2766">
                  <c:v>37.9964917006183</c:v>
                </c:pt>
                <c:pt idx="2767">
                  <c:v>38.0102286824334</c:v>
                </c:pt>
                <c:pt idx="2768">
                  <c:v>38.0239656642485</c:v>
                </c:pt>
                <c:pt idx="2769">
                  <c:v>38.0377026460636</c:v>
                </c:pt>
                <c:pt idx="2770">
                  <c:v>38.0514396278787</c:v>
                </c:pt>
                <c:pt idx="2771">
                  <c:v>38.0651766096939</c:v>
                </c:pt>
                <c:pt idx="2772">
                  <c:v>38.078913591509</c:v>
                </c:pt>
                <c:pt idx="2773">
                  <c:v>38.0926505733241</c:v>
                </c:pt>
                <c:pt idx="2774">
                  <c:v>38.1063875551392</c:v>
                </c:pt>
                <c:pt idx="2775">
                  <c:v>38.1201245369543</c:v>
                </c:pt>
                <c:pt idx="2776">
                  <c:v>38.1338615187694</c:v>
                </c:pt>
                <c:pt idx="2777">
                  <c:v>38.1475985005846</c:v>
                </c:pt>
                <c:pt idx="2778">
                  <c:v>38.1613354823997</c:v>
                </c:pt>
                <c:pt idx="2779">
                  <c:v>38.1750724642148</c:v>
                </c:pt>
                <c:pt idx="2780">
                  <c:v>38.1888094460299</c:v>
                </c:pt>
                <c:pt idx="2781">
                  <c:v>38.202546427845</c:v>
                </c:pt>
                <c:pt idx="2782">
                  <c:v>38.2162834096602</c:v>
                </c:pt>
                <c:pt idx="2783">
                  <c:v>38.2300203914753</c:v>
                </c:pt>
                <c:pt idx="2784">
                  <c:v>38.2437573732904</c:v>
                </c:pt>
                <c:pt idx="2785">
                  <c:v>38.2574943551055</c:v>
                </c:pt>
                <c:pt idx="2786">
                  <c:v>38.2712313369206</c:v>
                </c:pt>
                <c:pt idx="2787">
                  <c:v>38.2849683187357</c:v>
                </c:pt>
                <c:pt idx="2788">
                  <c:v>38.2987053005509</c:v>
                </c:pt>
                <c:pt idx="2789">
                  <c:v>38.312442282366</c:v>
                </c:pt>
                <c:pt idx="2790">
                  <c:v>38.3261792641811</c:v>
                </c:pt>
                <c:pt idx="2791">
                  <c:v>38.3399162459962</c:v>
                </c:pt>
                <c:pt idx="2792">
                  <c:v>38.3536532278113</c:v>
                </c:pt>
                <c:pt idx="2793">
                  <c:v>38.3673902096265</c:v>
                </c:pt>
                <c:pt idx="2794">
                  <c:v>38.3811271914416</c:v>
                </c:pt>
                <c:pt idx="2795">
                  <c:v>38.3948641732567</c:v>
                </c:pt>
                <c:pt idx="2796">
                  <c:v>38.4086011550718</c:v>
                </c:pt>
                <c:pt idx="2797">
                  <c:v>38.4223381368869</c:v>
                </c:pt>
                <c:pt idx="2798">
                  <c:v>38.436075118702099</c:v>
                </c:pt>
                <c:pt idx="2799">
                  <c:v>38.4498121005172</c:v>
                </c:pt>
                <c:pt idx="2800">
                  <c:v>38.4635490823323</c:v>
                </c:pt>
                <c:pt idx="2801">
                  <c:v>38.4772860641474</c:v>
                </c:pt>
                <c:pt idx="2802">
                  <c:v>38.4910230459625</c:v>
                </c:pt>
                <c:pt idx="2803">
                  <c:v>38.5047600277776</c:v>
                </c:pt>
                <c:pt idx="2804">
                  <c:v>38.518497009592799</c:v>
                </c:pt>
                <c:pt idx="2805">
                  <c:v>38.5322339914079</c:v>
                </c:pt>
                <c:pt idx="2806">
                  <c:v>38.545970973223</c:v>
                </c:pt>
                <c:pt idx="2807">
                  <c:v>38.5597079550381</c:v>
                </c:pt>
                <c:pt idx="2808">
                  <c:v>38.5734449368532</c:v>
                </c:pt>
                <c:pt idx="2809">
                  <c:v>38.587181918668399</c:v>
                </c:pt>
                <c:pt idx="2810">
                  <c:v>38.600918900483499</c:v>
                </c:pt>
                <c:pt idx="2811">
                  <c:v>38.614655882298599</c:v>
                </c:pt>
                <c:pt idx="2812">
                  <c:v>38.6283928641137</c:v>
                </c:pt>
                <c:pt idx="2813">
                  <c:v>38.6421298459288</c:v>
                </c:pt>
                <c:pt idx="2814">
                  <c:v>38.655866827743999</c:v>
                </c:pt>
                <c:pt idx="2815">
                  <c:v>38.669603809559099</c:v>
                </c:pt>
                <c:pt idx="2816">
                  <c:v>38.683340791374199</c:v>
                </c:pt>
                <c:pt idx="2817">
                  <c:v>38.697077773189299</c:v>
                </c:pt>
                <c:pt idx="2818">
                  <c:v>38.7108147550044</c:v>
                </c:pt>
                <c:pt idx="2819">
                  <c:v>38.7245517368195</c:v>
                </c:pt>
                <c:pt idx="2820">
                  <c:v>38.738288718634699</c:v>
                </c:pt>
                <c:pt idx="2821">
                  <c:v>38.752025700449799</c:v>
                </c:pt>
                <c:pt idx="2822">
                  <c:v>38.765762682264899</c:v>
                </c:pt>
                <c:pt idx="2823">
                  <c:v>38.779499664079999</c:v>
                </c:pt>
                <c:pt idx="2824">
                  <c:v>38.793236645895099</c:v>
                </c:pt>
                <c:pt idx="2825">
                  <c:v>38.806973627710299</c:v>
                </c:pt>
                <c:pt idx="2826">
                  <c:v>38.820710609525399</c:v>
                </c:pt>
                <c:pt idx="2827">
                  <c:v>38.834447591340499</c:v>
                </c:pt>
                <c:pt idx="2828">
                  <c:v>38.848184573155599</c:v>
                </c:pt>
                <c:pt idx="2829">
                  <c:v>38.861921554970699</c:v>
                </c:pt>
                <c:pt idx="2830">
                  <c:v>38.875658536785899</c:v>
                </c:pt>
                <c:pt idx="2831">
                  <c:v>38.889395518600999</c:v>
                </c:pt>
                <c:pt idx="2832">
                  <c:v>38.903132500416099</c:v>
                </c:pt>
                <c:pt idx="2833">
                  <c:v>38.916869482231199</c:v>
                </c:pt>
                <c:pt idx="2834">
                  <c:v>38.930606464046299</c:v>
                </c:pt>
                <c:pt idx="2835">
                  <c:v>38.944343445861399</c:v>
                </c:pt>
                <c:pt idx="2836">
                  <c:v>38.958080427676599</c:v>
                </c:pt>
                <c:pt idx="2837">
                  <c:v>38.971817409491699</c:v>
                </c:pt>
                <c:pt idx="2838">
                  <c:v>38.985554391306799</c:v>
                </c:pt>
                <c:pt idx="2839">
                  <c:v>38.999291373121899</c:v>
                </c:pt>
                <c:pt idx="2840">
                  <c:v>39.013028354936999</c:v>
                </c:pt>
                <c:pt idx="2841">
                  <c:v>39.026765336752199</c:v>
                </c:pt>
                <c:pt idx="2842">
                  <c:v>39.040502318567299</c:v>
                </c:pt>
                <c:pt idx="2843">
                  <c:v>39.054239300382399</c:v>
                </c:pt>
                <c:pt idx="2844">
                  <c:v>39.067976282197499</c:v>
                </c:pt>
                <c:pt idx="2845">
                  <c:v>39.081713264012599</c:v>
                </c:pt>
                <c:pt idx="2846">
                  <c:v>39.095450245827799</c:v>
                </c:pt>
                <c:pt idx="2847">
                  <c:v>39.109187227642899</c:v>
                </c:pt>
                <c:pt idx="2848">
                  <c:v>39.122924209457999</c:v>
                </c:pt>
                <c:pt idx="2849">
                  <c:v>39.136661191273099</c:v>
                </c:pt>
                <c:pt idx="2850">
                  <c:v>39.150398173088199</c:v>
                </c:pt>
                <c:pt idx="2851">
                  <c:v>39.164135154903299</c:v>
                </c:pt>
                <c:pt idx="2852">
                  <c:v>39.177872136718499</c:v>
                </c:pt>
                <c:pt idx="2853">
                  <c:v>39.191609118533599</c:v>
                </c:pt>
                <c:pt idx="2854">
                  <c:v>39.205346100348699</c:v>
                </c:pt>
                <c:pt idx="2855">
                  <c:v>39.219083082163799</c:v>
                </c:pt>
                <c:pt idx="2856">
                  <c:v>39.232820063978899</c:v>
                </c:pt>
                <c:pt idx="2857">
                  <c:v>39.246557045794098</c:v>
                </c:pt>
                <c:pt idx="2858">
                  <c:v>39.260294027609199</c:v>
                </c:pt>
                <c:pt idx="2859">
                  <c:v>39.274031009424299</c:v>
                </c:pt>
                <c:pt idx="2860">
                  <c:v>39.287767991239399</c:v>
                </c:pt>
                <c:pt idx="2861">
                  <c:v>39.301504973054499</c:v>
                </c:pt>
                <c:pt idx="2862">
                  <c:v>39.315241954869599</c:v>
                </c:pt>
                <c:pt idx="2863">
                  <c:v>39.328978936684798</c:v>
                </c:pt>
                <c:pt idx="2864">
                  <c:v>39.342715918499898</c:v>
                </c:pt>
                <c:pt idx="2865">
                  <c:v>39.356452900314999</c:v>
                </c:pt>
                <c:pt idx="2866">
                  <c:v>39.370189882130099</c:v>
                </c:pt>
                <c:pt idx="2867">
                  <c:v>39.383926863945199</c:v>
                </c:pt>
                <c:pt idx="2868">
                  <c:v>39.397663845760398</c:v>
                </c:pt>
                <c:pt idx="2869">
                  <c:v>39.411400827575498</c:v>
                </c:pt>
                <c:pt idx="2870">
                  <c:v>39.425137809390598</c:v>
                </c:pt>
                <c:pt idx="2871">
                  <c:v>39.438874791205699</c:v>
                </c:pt>
                <c:pt idx="2872">
                  <c:v>39.452611773020799</c:v>
                </c:pt>
                <c:pt idx="2873">
                  <c:v>39.466348754835998</c:v>
                </c:pt>
                <c:pt idx="2874">
                  <c:v>39.480085736651098</c:v>
                </c:pt>
                <c:pt idx="2875">
                  <c:v>39.493822718466198</c:v>
                </c:pt>
                <c:pt idx="2876">
                  <c:v>39.507559700281298</c:v>
                </c:pt>
                <c:pt idx="2877">
                  <c:v>39.521296682096398</c:v>
                </c:pt>
                <c:pt idx="2878">
                  <c:v>39.535033663911499</c:v>
                </c:pt>
                <c:pt idx="2879">
                  <c:v>39.548770645726698</c:v>
                </c:pt>
                <c:pt idx="2880">
                  <c:v>39.562507627541798</c:v>
                </c:pt>
                <c:pt idx="2881">
                  <c:v>39.576244609356898</c:v>
                </c:pt>
                <c:pt idx="2882">
                  <c:v>39.589981591171998</c:v>
                </c:pt>
                <c:pt idx="2883">
                  <c:v>39.603718572987098</c:v>
                </c:pt>
                <c:pt idx="2884">
                  <c:v>39.617455554802298</c:v>
                </c:pt>
                <c:pt idx="2885">
                  <c:v>39.631192536617398</c:v>
                </c:pt>
                <c:pt idx="2886">
                  <c:v>39.644929518432498</c:v>
                </c:pt>
                <c:pt idx="2887">
                  <c:v>39.658666500247598</c:v>
                </c:pt>
                <c:pt idx="2888">
                  <c:v>39.672403482062698</c:v>
                </c:pt>
                <c:pt idx="2889">
                  <c:v>39.686140463877898</c:v>
                </c:pt>
                <c:pt idx="2890">
                  <c:v>39.699877445692998</c:v>
                </c:pt>
                <c:pt idx="2891">
                  <c:v>39.713614427508098</c:v>
                </c:pt>
                <c:pt idx="2892">
                  <c:v>39.727351409323198</c:v>
                </c:pt>
                <c:pt idx="2893">
                  <c:v>39.741088391138298</c:v>
                </c:pt>
                <c:pt idx="2894">
                  <c:v>39.754825372953398</c:v>
                </c:pt>
                <c:pt idx="2895">
                  <c:v>39.768562354768598</c:v>
                </c:pt>
                <c:pt idx="2896">
                  <c:v>39.782299336583698</c:v>
                </c:pt>
                <c:pt idx="2897">
                  <c:v>39.796036318398798</c:v>
                </c:pt>
                <c:pt idx="2898">
                  <c:v>39.809773300213898</c:v>
                </c:pt>
                <c:pt idx="2899">
                  <c:v>39.823510282028998</c:v>
                </c:pt>
                <c:pt idx="2900">
                  <c:v>39.837247263844198</c:v>
                </c:pt>
                <c:pt idx="2901">
                  <c:v>39.850984245659298</c:v>
                </c:pt>
                <c:pt idx="2902">
                  <c:v>39.864721227474398</c:v>
                </c:pt>
                <c:pt idx="2903">
                  <c:v>39.878458209289498</c:v>
                </c:pt>
                <c:pt idx="2904">
                  <c:v>39.892195191104598</c:v>
                </c:pt>
                <c:pt idx="2905">
                  <c:v>39.905932172919798</c:v>
                </c:pt>
                <c:pt idx="2906">
                  <c:v>39.919669154734898</c:v>
                </c:pt>
                <c:pt idx="2907">
                  <c:v>39.933406136549998</c:v>
                </c:pt>
                <c:pt idx="2908">
                  <c:v>39.947143118365098</c:v>
                </c:pt>
                <c:pt idx="2909">
                  <c:v>39.960880100180198</c:v>
                </c:pt>
                <c:pt idx="2910">
                  <c:v>39.974617081995298</c:v>
                </c:pt>
                <c:pt idx="2911">
                  <c:v>39.988354063810498</c:v>
                </c:pt>
                <c:pt idx="2912">
                  <c:v>40.002091045625598</c:v>
                </c:pt>
                <c:pt idx="2913">
                  <c:v>40.015828027440698</c:v>
                </c:pt>
                <c:pt idx="2914">
                  <c:v>40.029565009255798</c:v>
                </c:pt>
                <c:pt idx="2915">
                  <c:v>40.043301991070898</c:v>
                </c:pt>
                <c:pt idx="2916">
                  <c:v>40.057038972886097</c:v>
                </c:pt>
                <c:pt idx="2917">
                  <c:v>40.070775954701197</c:v>
                </c:pt>
                <c:pt idx="2918">
                  <c:v>40.084512936516298</c:v>
                </c:pt>
                <c:pt idx="2919">
                  <c:v>40.098249918331398</c:v>
                </c:pt>
                <c:pt idx="2920">
                  <c:v>40.111986900146498</c:v>
                </c:pt>
                <c:pt idx="2921">
                  <c:v>40.125723881961697</c:v>
                </c:pt>
                <c:pt idx="2922">
                  <c:v>40.139460863776797</c:v>
                </c:pt>
                <c:pt idx="2923">
                  <c:v>40.153197845591897</c:v>
                </c:pt>
                <c:pt idx="2924">
                  <c:v>40.166934827406997</c:v>
                </c:pt>
                <c:pt idx="2925">
                  <c:v>40.180671809222098</c:v>
                </c:pt>
                <c:pt idx="2926">
                  <c:v>40.194408791037198</c:v>
                </c:pt>
                <c:pt idx="2927">
                  <c:v>40.208145772852397</c:v>
                </c:pt>
                <c:pt idx="2928">
                  <c:v>40.221882754667497</c:v>
                </c:pt>
                <c:pt idx="2929">
                  <c:v>40.235619736482597</c:v>
                </c:pt>
                <c:pt idx="2930">
                  <c:v>40.249356718297697</c:v>
                </c:pt>
                <c:pt idx="2931">
                  <c:v>40.263093700112798</c:v>
                </c:pt>
                <c:pt idx="2932">
                  <c:v>40.276830681927997</c:v>
                </c:pt>
                <c:pt idx="2933">
                  <c:v>40.290567663743097</c:v>
                </c:pt>
                <c:pt idx="2934">
                  <c:v>40.304304645558197</c:v>
                </c:pt>
                <c:pt idx="2935">
                  <c:v>40.318041627373297</c:v>
                </c:pt>
                <c:pt idx="2936">
                  <c:v>40.331778609188397</c:v>
                </c:pt>
                <c:pt idx="2937">
                  <c:v>40.345515591003597</c:v>
                </c:pt>
                <c:pt idx="2938">
                  <c:v>40.359252572818697</c:v>
                </c:pt>
                <c:pt idx="2939">
                  <c:v>40.372989554633797</c:v>
                </c:pt>
                <c:pt idx="2940">
                  <c:v>40.386726536448897</c:v>
                </c:pt>
                <c:pt idx="2941">
                  <c:v>40.400463518263997</c:v>
                </c:pt>
                <c:pt idx="2942">
                  <c:v>40.414200500079097</c:v>
                </c:pt>
                <c:pt idx="2943">
                  <c:v>40.427937481894297</c:v>
                </c:pt>
                <c:pt idx="2944">
                  <c:v>40.441674463709397</c:v>
                </c:pt>
                <c:pt idx="2945">
                  <c:v>40.455411445524497</c:v>
                </c:pt>
                <c:pt idx="2946">
                  <c:v>40.469148427339597</c:v>
                </c:pt>
                <c:pt idx="2947">
                  <c:v>40.482885409154697</c:v>
                </c:pt>
                <c:pt idx="2948">
                  <c:v>40.496622390969897</c:v>
                </c:pt>
                <c:pt idx="2949">
                  <c:v>40.510359372784997</c:v>
                </c:pt>
                <c:pt idx="2950">
                  <c:v>40.524096354600097</c:v>
                </c:pt>
                <c:pt idx="2951">
                  <c:v>40.537833336415197</c:v>
                </c:pt>
                <c:pt idx="2952">
                  <c:v>40.551570318230297</c:v>
                </c:pt>
                <c:pt idx="2953">
                  <c:v>40.565307300045497</c:v>
                </c:pt>
                <c:pt idx="2954">
                  <c:v>40.579044281860597</c:v>
                </c:pt>
                <c:pt idx="2955">
                  <c:v>40.592781263675697</c:v>
                </c:pt>
                <c:pt idx="2956">
                  <c:v>40.606518245490797</c:v>
                </c:pt>
                <c:pt idx="2957">
                  <c:v>40.620255227305897</c:v>
                </c:pt>
                <c:pt idx="2958">
                  <c:v>40.633992209120997</c:v>
                </c:pt>
                <c:pt idx="2959">
                  <c:v>40.647729190936197</c:v>
                </c:pt>
                <c:pt idx="2960">
                  <c:v>40.661466172751297</c:v>
                </c:pt>
                <c:pt idx="2961">
                  <c:v>40.675203154566397</c:v>
                </c:pt>
                <c:pt idx="2962">
                  <c:v>40.688940136381497</c:v>
                </c:pt>
                <c:pt idx="2963">
                  <c:v>40.702677118196597</c:v>
                </c:pt>
                <c:pt idx="2964">
                  <c:v>40.716414100011797</c:v>
                </c:pt>
                <c:pt idx="2965">
                  <c:v>40.730151081826897</c:v>
                </c:pt>
                <c:pt idx="2966">
                  <c:v>40.743888063641997</c:v>
                </c:pt>
                <c:pt idx="2967">
                  <c:v>40.757625045457097</c:v>
                </c:pt>
                <c:pt idx="2968">
                  <c:v>40.771362027272197</c:v>
                </c:pt>
                <c:pt idx="2969">
                  <c:v>40.785099009087297</c:v>
                </c:pt>
                <c:pt idx="2970">
                  <c:v>40.798835990902496</c:v>
                </c:pt>
                <c:pt idx="2971">
                  <c:v>40.812572972717597</c:v>
                </c:pt>
                <c:pt idx="2972">
                  <c:v>40.826309954532697</c:v>
                </c:pt>
                <c:pt idx="2973">
                  <c:v>40.840046936347797</c:v>
                </c:pt>
                <c:pt idx="2974">
                  <c:v>40.853783918162897</c:v>
                </c:pt>
                <c:pt idx="2975">
                  <c:v>40.867520899978103</c:v>
                </c:pt>
                <c:pt idx="2976">
                  <c:v>40.881257881793204</c:v>
                </c:pt>
                <c:pt idx="2977">
                  <c:v>40.894994863608296</c:v>
                </c:pt>
                <c:pt idx="2978">
                  <c:v>40.908731845423397</c:v>
                </c:pt>
                <c:pt idx="2979">
                  <c:v>40.922468827238497</c:v>
                </c:pt>
                <c:pt idx="2980">
                  <c:v>40.936205809053703</c:v>
                </c:pt>
                <c:pt idx="2981">
                  <c:v>40.949942790868803</c:v>
                </c:pt>
                <c:pt idx="2982">
                  <c:v>40.963679772683903</c:v>
                </c:pt>
                <c:pt idx="2983">
                  <c:v>40.977416754498996</c:v>
                </c:pt>
                <c:pt idx="2984">
                  <c:v>40.991153736314097</c:v>
                </c:pt>
                <c:pt idx="2985">
                  <c:v>41.004890718129197</c:v>
                </c:pt>
                <c:pt idx="2986">
                  <c:v>41.018627699944403</c:v>
                </c:pt>
                <c:pt idx="2987">
                  <c:v>41.032364681759503</c:v>
                </c:pt>
                <c:pt idx="2988">
                  <c:v>41.046101663574603</c:v>
                </c:pt>
                <c:pt idx="2989">
                  <c:v>41.059838645389704</c:v>
                </c:pt>
                <c:pt idx="2990">
                  <c:v>41.073575627204796</c:v>
                </c:pt>
                <c:pt idx="2991">
                  <c:v>41.087312609020003</c:v>
                </c:pt>
                <c:pt idx="2992">
                  <c:v>41.101049590835103</c:v>
                </c:pt>
                <c:pt idx="2993">
                  <c:v>41.114786572650203</c:v>
                </c:pt>
                <c:pt idx="2994">
                  <c:v>41.128523554465303</c:v>
                </c:pt>
                <c:pt idx="2995">
                  <c:v>41.142260536280403</c:v>
                </c:pt>
                <c:pt idx="2996">
                  <c:v>41.155997518095603</c:v>
                </c:pt>
                <c:pt idx="2997">
                  <c:v>41.169734499910703</c:v>
                </c:pt>
                <c:pt idx="2998">
                  <c:v>41.183471481725803</c:v>
                </c:pt>
                <c:pt idx="2999">
                  <c:v>41.197208463540903</c:v>
                </c:pt>
                <c:pt idx="3000">
                  <c:v>41.210945445356003</c:v>
                </c:pt>
                <c:pt idx="3001">
                  <c:v>41.224682427171103</c:v>
                </c:pt>
                <c:pt idx="3002">
                  <c:v>41.238419408986303</c:v>
                </c:pt>
                <c:pt idx="3003">
                  <c:v>41.252156390801403</c:v>
                </c:pt>
                <c:pt idx="3004">
                  <c:v>41.265893372616503</c:v>
                </c:pt>
                <c:pt idx="3005">
                  <c:v>41.279630354431603</c:v>
                </c:pt>
                <c:pt idx="3006">
                  <c:v>41.293367336246703</c:v>
                </c:pt>
                <c:pt idx="3007">
                  <c:v>41.307104318061903</c:v>
                </c:pt>
                <c:pt idx="3008">
                  <c:v>41.320841299877003</c:v>
                </c:pt>
                <c:pt idx="3009">
                  <c:v>41.334578281692103</c:v>
                </c:pt>
                <c:pt idx="3010">
                  <c:v>41.348315263507203</c:v>
                </c:pt>
                <c:pt idx="3011">
                  <c:v>41.362052245322303</c:v>
                </c:pt>
                <c:pt idx="3012">
                  <c:v>41.375789227137503</c:v>
                </c:pt>
                <c:pt idx="3013">
                  <c:v>41.389526208952603</c:v>
                </c:pt>
                <c:pt idx="3014">
                  <c:v>41.403263190767703</c:v>
                </c:pt>
                <c:pt idx="3015">
                  <c:v>41.417000172582803</c:v>
                </c:pt>
                <c:pt idx="3016">
                  <c:v>41.430737154397903</c:v>
                </c:pt>
                <c:pt idx="3017">
                  <c:v>41.444474136213003</c:v>
                </c:pt>
                <c:pt idx="3018">
                  <c:v>41.458211118028203</c:v>
                </c:pt>
                <c:pt idx="3019">
                  <c:v>41.471948099843303</c:v>
                </c:pt>
                <c:pt idx="3020">
                  <c:v>41.485685081658403</c:v>
                </c:pt>
                <c:pt idx="3021">
                  <c:v>41.499422063473503</c:v>
                </c:pt>
                <c:pt idx="3022">
                  <c:v>41.513159045288603</c:v>
                </c:pt>
                <c:pt idx="3023">
                  <c:v>41.526896027103803</c:v>
                </c:pt>
                <c:pt idx="3024">
                  <c:v>41.540633008918903</c:v>
                </c:pt>
                <c:pt idx="3025">
                  <c:v>41.554369990734003</c:v>
                </c:pt>
                <c:pt idx="3026">
                  <c:v>41.568106972549103</c:v>
                </c:pt>
                <c:pt idx="3027">
                  <c:v>41.581843954364203</c:v>
                </c:pt>
                <c:pt idx="3028">
                  <c:v>41.595580936179402</c:v>
                </c:pt>
                <c:pt idx="3029">
                  <c:v>41.609317917994503</c:v>
                </c:pt>
                <c:pt idx="3030">
                  <c:v>41.623054899809603</c:v>
                </c:pt>
                <c:pt idx="3031">
                  <c:v>41.636791881624703</c:v>
                </c:pt>
                <c:pt idx="3032">
                  <c:v>41.650528863439803</c:v>
                </c:pt>
                <c:pt idx="3033">
                  <c:v>41.664265845254903</c:v>
                </c:pt>
                <c:pt idx="3034">
                  <c:v>41.678002827070102</c:v>
                </c:pt>
                <c:pt idx="3035">
                  <c:v>41.691739808885202</c:v>
                </c:pt>
                <c:pt idx="3036">
                  <c:v>41.705476790700303</c:v>
                </c:pt>
                <c:pt idx="3037">
                  <c:v>41.719213772515403</c:v>
                </c:pt>
                <c:pt idx="3038">
                  <c:v>41.732950754330503</c:v>
                </c:pt>
                <c:pt idx="3039">
                  <c:v>41.746687736145702</c:v>
                </c:pt>
                <c:pt idx="3040">
                  <c:v>41.760424717960802</c:v>
                </c:pt>
                <c:pt idx="3041">
                  <c:v>41.774161699775902</c:v>
                </c:pt>
                <c:pt idx="3042">
                  <c:v>41.787898681591003</c:v>
                </c:pt>
                <c:pt idx="3043">
                  <c:v>41.801635663406103</c:v>
                </c:pt>
                <c:pt idx="3044">
                  <c:v>41.815372645221302</c:v>
                </c:pt>
                <c:pt idx="3045">
                  <c:v>41.829109627036402</c:v>
                </c:pt>
                <c:pt idx="3046">
                  <c:v>41.842846608851502</c:v>
                </c:pt>
                <c:pt idx="3047">
                  <c:v>41.856583590666602</c:v>
                </c:pt>
                <c:pt idx="3048">
                  <c:v>41.870320572481702</c:v>
                </c:pt>
                <c:pt idx="3049">
                  <c:v>41.884057554296803</c:v>
                </c:pt>
                <c:pt idx="3050">
                  <c:v>41.897794536112002</c:v>
                </c:pt>
                <c:pt idx="3051">
                  <c:v>41.911531517927102</c:v>
                </c:pt>
                <c:pt idx="3052">
                  <c:v>41.925268499742202</c:v>
                </c:pt>
                <c:pt idx="3053">
                  <c:v>41.939005481557302</c:v>
                </c:pt>
                <c:pt idx="3054">
                  <c:v>41.952742463372402</c:v>
                </c:pt>
                <c:pt idx="3055">
                  <c:v>41.966479445187602</c:v>
                </c:pt>
                <c:pt idx="3056">
                  <c:v>41.980216427002702</c:v>
                </c:pt>
                <c:pt idx="3057">
                  <c:v>41.993953408817802</c:v>
                </c:pt>
                <c:pt idx="3058">
                  <c:v>42.007690390632902</c:v>
                </c:pt>
                <c:pt idx="3059">
                  <c:v>42.021427372448002</c:v>
                </c:pt>
                <c:pt idx="3060">
                  <c:v>42.035164354263202</c:v>
                </c:pt>
                <c:pt idx="3061">
                  <c:v>42.048901336078302</c:v>
                </c:pt>
                <c:pt idx="3062">
                  <c:v>42.062638317893402</c:v>
                </c:pt>
                <c:pt idx="3063">
                  <c:v>42.076375299708502</c:v>
                </c:pt>
                <c:pt idx="3064">
                  <c:v>42.090112281523602</c:v>
                </c:pt>
                <c:pt idx="3065">
                  <c:v>42.103849263338702</c:v>
                </c:pt>
                <c:pt idx="3066">
                  <c:v>42.117586245153902</c:v>
                </c:pt>
                <c:pt idx="3067">
                  <c:v>42.131323226969002</c:v>
                </c:pt>
                <c:pt idx="3068">
                  <c:v>42.145060208784102</c:v>
                </c:pt>
                <c:pt idx="3069">
                  <c:v>42.158797190599202</c:v>
                </c:pt>
                <c:pt idx="3070">
                  <c:v>42.172534172414302</c:v>
                </c:pt>
                <c:pt idx="3071">
                  <c:v>42.186271154229502</c:v>
                </c:pt>
                <c:pt idx="3072">
                  <c:v>42.200008136044602</c:v>
                </c:pt>
                <c:pt idx="3073">
                  <c:v>42.213745117859702</c:v>
                </c:pt>
                <c:pt idx="3074">
                  <c:v>42.227482099674802</c:v>
                </c:pt>
                <c:pt idx="3075">
                  <c:v>42.241219081489902</c:v>
                </c:pt>
                <c:pt idx="3076">
                  <c:v>42.254956063305002</c:v>
                </c:pt>
                <c:pt idx="3077">
                  <c:v>42.268693045120202</c:v>
                </c:pt>
                <c:pt idx="3078">
                  <c:v>42.282430026935302</c:v>
                </c:pt>
                <c:pt idx="3079">
                  <c:v>42.296167008750402</c:v>
                </c:pt>
                <c:pt idx="3080">
                  <c:v>42.309903990565502</c:v>
                </c:pt>
                <c:pt idx="3081">
                  <c:v>42.323640972380602</c:v>
                </c:pt>
                <c:pt idx="3082">
                  <c:v>42.337377954195802</c:v>
                </c:pt>
                <c:pt idx="3083">
                  <c:v>42.351114936010902</c:v>
                </c:pt>
                <c:pt idx="3084">
                  <c:v>42.364851917826002</c:v>
                </c:pt>
                <c:pt idx="3085">
                  <c:v>42.378588899641102</c:v>
                </c:pt>
                <c:pt idx="3086">
                  <c:v>42.392325881456202</c:v>
                </c:pt>
                <c:pt idx="3087">
                  <c:v>42.406062863271401</c:v>
                </c:pt>
                <c:pt idx="3088">
                  <c:v>42.419799845086501</c:v>
                </c:pt>
                <c:pt idx="3089">
                  <c:v>42.433536826901602</c:v>
                </c:pt>
                <c:pt idx="3090">
                  <c:v>42.447273808716702</c:v>
                </c:pt>
                <c:pt idx="3091">
                  <c:v>42.461010790531802</c:v>
                </c:pt>
                <c:pt idx="3092">
                  <c:v>42.474747772346902</c:v>
                </c:pt>
                <c:pt idx="3093">
                  <c:v>42.488484754162101</c:v>
                </c:pt>
                <c:pt idx="3094">
                  <c:v>42.502221735977201</c:v>
                </c:pt>
                <c:pt idx="3095">
                  <c:v>42.515958717792302</c:v>
                </c:pt>
                <c:pt idx="3096">
                  <c:v>42.529695699607402</c:v>
                </c:pt>
                <c:pt idx="3097">
                  <c:v>42.543432681422502</c:v>
                </c:pt>
                <c:pt idx="3098">
                  <c:v>42.557169663237701</c:v>
                </c:pt>
                <c:pt idx="3099">
                  <c:v>42.570906645052801</c:v>
                </c:pt>
                <c:pt idx="3100">
                  <c:v>42.584643626867901</c:v>
                </c:pt>
                <c:pt idx="3101">
                  <c:v>42.598380608683001</c:v>
                </c:pt>
                <c:pt idx="3102">
                  <c:v>42.612117590498102</c:v>
                </c:pt>
                <c:pt idx="3103">
                  <c:v>42.625854572313301</c:v>
                </c:pt>
                <c:pt idx="3104">
                  <c:v>42.639591554128401</c:v>
                </c:pt>
                <c:pt idx="3105">
                  <c:v>42.653328535943501</c:v>
                </c:pt>
                <c:pt idx="3106">
                  <c:v>42.667065517758601</c:v>
                </c:pt>
                <c:pt idx="3107">
                  <c:v>42.680802499573701</c:v>
                </c:pt>
                <c:pt idx="3108">
                  <c:v>42.694539481388802</c:v>
                </c:pt>
                <c:pt idx="3109">
                  <c:v>42.708276463204001</c:v>
                </c:pt>
                <c:pt idx="3110">
                  <c:v>42.722013445019101</c:v>
                </c:pt>
                <c:pt idx="3111">
                  <c:v>42.735750426834201</c:v>
                </c:pt>
                <c:pt idx="3112">
                  <c:v>42.749487408649301</c:v>
                </c:pt>
                <c:pt idx="3113">
                  <c:v>42.763224390464401</c:v>
                </c:pt>
                <c:pt idx="3114">
                  <c:v>42.776961372279601</c:v>
                </c:pt>
                <c:pt idx="3115">
                  <c:v>42.790698354094701</c:v>
                </c:pt>
                <c:pt idx="3116">
                  <c:v>42.804435335909801</c:v>
                </c:pt>
                <c:pt idx="3117">
                  <c:v>42.818172317724901</c:v>
                </c:pt>
                <c:pt idx="3118">
                  <c:v>42.831909299540001</c:v>
                </c:pt>
                <c:pt idx="3119">
                  <c:v>42.845646281355201</c:v>
                </c:pt>
                <c:pt idx="3120">
                  <c:v>42.859383263170301</c:v>
                </c:pt>
                <c:pt idx="3121">
                  <c:v>42.873120244985401</c:v>
                </c:pt>
                <c:pt idx="3122">
                  <c:v>42.886857226800501</c:v>
                </c:pt>
                <c:pt idx="3123">
                  <c:v>42.900594208615601</c:v>
                </c:pt>
                <c:pt idx="3124">
                  <c:v>42.914331190430701</c:v>
                </c:pt>
                <c:pt idx="3125">
                  <c:v>42.928068172245901</c:v>
                </c:pt>
                <c:pt idx="3126">
                  <c:v>42.941805154061001</c:v>
                </c:pt>
                <c:pt idx="3127">
                  <c:v>42.955542135876101</c:v>
                </c:pt>
                <c:pt idx="3128">
                  <c:v>42.969279117691201</c:v>
                </c:pt>
                <c:pt idx="3129">
                  <c:v>42.983016099506301</c:v>
                </c:pt>
                <c:pt idx="3130">
                  <c:v>42.996753081321501</c:v>
                </c:pt>
                <c:pt idx="3131">
                  <c:v>43.010490063136601</c:v>
                </c:pt>
                <c:pt idx="3132">
                  <c:v>43.024227044951701</c:v>
                </c:pt>
                <c:pt idx="3133">
                  <c:v>43.037964026766801</c:v>
                </c:pt>
                <c:pt idx="3134">
                  <c:v>43.051701008581901</c:v>
                </c:pt>
                <c:pt idx="3135">
                  <c:v>43.065437990397101</c:v>
                </c:pt>
                <c:pt idx="3136">
                  <c:v>43.079174972212201</c:v>
                </c:pt>
                <c:pt idx="3137">
                  <c:v>43.092911954027301</c:v>
                </c:pt>
                <c:pt idx="3138">
                  <c:v>43.106648935842401</c:v>
                </c:pt>
                <c:pt idx="3139">
                  <c:v>43.120385917657501</c:v>
                </c:pt>
                <c:pt idx="3140">
                  <c:v>43.134122899472601</c:v>
                </c:pt>
                <c:pt idx="3141">
                  <c:v>43.1478598812878</c:v>
                </c:pt>
                <c:pt idx="3142">
                  <c:v>43.161596863102901</c:v>
                </c:pt>
                <c:pt idx="3143">
                  <c:v>43.175333844918001</c:v>
                </c:pt>
                <c:pt idx="3144">
                  <c:v>43.189070826733101</c:v>
                </c:pt>
                <c:pt idx="3145">
                  <c:v>43.202807808548201</c:v>
                </c:pt>
                <c:pt idx="3146">
                  <c:v>43.2165447903634</c:v>
                </c:pt>
                <c:pt idx="3147">
                  <c:v>43.2302817721785</c:v>
                </c:pt>
                <c:pt idx="3148">
                  <c:v>43.244018753993601</c:v>
                </c:pt>
                <c:pt idx="3149">
                  <c:v>43.257755735808701</c:v>
                </c:pt>
                <c:pt idx="3150">
                  <c:v>43.271492717623801</c:v>
                </c:pt>
                <c:pt idx="3151">
                  <c:v>43.285229699439</c:v>
                </c:pt>
                <c:pt idx="3152">
                  <c:v>43.2989666812541</c:v>
                </c:pt>
                <c:pt idx="3153">
                  <c:v>43.3127036630692</c:v>
                </c:pt>
                <c:pt idx="3154">
                  <c:v>43.3264406448843</c:v>
                </c:pt>
                <c:pt idx="3155">
                  <c:v>43.340177626699401</c:v>
                </c:pt>
                <c:pt idx="3156">
                  <c:v>43.353914608514501</c:v>
                </c:pt>
                <c:pt idx="3157">
                  <c:v>43.3676515903297</c:v>
                </c:pt>
                <c:pt idx="3158">
                  <c:v>43.3813885721448</c:v>
                </c:pt>
                <c:pt idx="3159">
                  <c:v>43.3951255539599</c:v>
                </c:pt>
                <c:pt idx="3160">
                  <c:v>43.408862535775</c:v>
                </c:pt>
                <c:pt idx="3161">
                  <c:v>43.422599517590101</c:v>
                </c:pt>
                <c:pt idx="3162">
                  <c:v>43.4363364994053</c:v>
                </c:pt>
                <c:pt idx="3163">
                  <c:v>43.4500734812204</c:v>
                </c:pt>
                <c:pt idx="3164">
                  <c:v>43.4638104630355</c:v>
                </c:pt>
                <c:pt idx="3165">
                  <c:v>43.4775474448506</c:v>
                </c:pt>
                <c:pt idx="3166">
                  <c:v>43.4912844266657</c:v>
                </c:pt>
                <c:pt idx="3167">
                  <c:v>43.5050214084809</c:v>
                </c:pt>
                <c:pt idx="3168">
                  <c:v>43.518758390296</c:v>
                </c:pt>
                <c:pt idx="3169">
                  <c:v>43.5324953721111</c:v>
                </c:pt>
                <c:pt idx="3170">
                  <c:v>43.5462323539262</c:v>
                </c:pt>
                <c:pt idx="3171">
                  <c:v>43.5599693357413</c:v>
                </c:pt>
                <c:pt idx="3172">
                  <c:v>43.5737063175564</c:v>
                </c:pt>
                <c:pt idx="3173">
                  <c:v>43.5874432993716</c:v>
                </c:pt>
                <c:pt idx="3174">
                  <c:v>43.6011802811867</c:v>
                </c:pt>
                <c:pt idx="3175">
                  <c:v>43.6149172630018</c:v>
                </c:pt>
                <c:pt idx="3176">
                  <c:v>43.6286542448169</c:v>
                </c:pt>
                <c:pt idx="3177">
                  <c:v>43.642391226632</c:v>
                </c:pt>
                <c:pt idx="3178">
                  <c:v>43.6561282084472</c:v>
                </c:pt>
                <c:pt idx="3179">
                  <c:v>43.6698651902623</c:v>
                </c:pt>
                <c:pt idx="3180">
                  <c:v>43.6836021720774</c:v>
                </c:pt>
                <c:pt idx="3181">
                  <c:v>43.6973391538925</c:v>
                </c:pt>
                <c:pt idx="3182">
                  <c:v>43.7110761357076</c:v>
                </c:pt>
                <c:pt idx="3183">
                  <c:v>43.7248131175227</c:v>
                </c:pt>
                <c:pt idx="3184">
                  <c:v>43.7385500993379</c:v>
                </c:pt>
                <c:pt idx="3185">
                  <c:v>43.752287081153</c:v>
                </c:pt>
                <c:pt idx="3186">
                  <c:v>43.7660240629681</c:v>
                </c:pt>
                <c:pt idx="3187">
                  <c:v>43.7797610447832</c:v>
                </c:pt>
                <c:pt idx="3188">
                  <c:v>43.7934980265983</c:v>
                </c:pt>
                <c:pt idx="3189">
                  <c:v>43.8072350084135</c:v>
                </c:pt>
                <c:pt idx="3190">
                  <c:v>43.8209719902286</c:v>
                </c:pt>
                <c:pt idx="3191">
                  <c:v>43.8347089720437</c:v>
                </c:pt>
                <c:pt idx="3192">
                  <c:v>43.8484459538588</c:v>
                </c:pt>
                <c:pt idx="3193">
                  <c:v>43.8621829356739</c:v>
                </c:pt>
                <c:pt idx="3194">
                  <c:v>43.875919917489</c:v>
                </c:pt>
                <c:pt idx="3195">
                  <c:v>43.8896568993042</c:v>
                </c:pt>
                <c:pt idx="3196">
                  <c:v>43.9033938811193</c:v>
                </c:pt>
                <c:pt idx="3197">
                  <c:v>43.9171308629344</c:v>
                </c:pt>
                <c:pt idx="3198">
                  <c:v>43.9308678447495</c:v>
                </c:pt>
                <c:pt idx="3199">
                  <c:v>43.9446048265646</c:v>
                </c:pt>
                <c:pt idx="3200">
                  <c:v>43.958341808379799</c:v>
                </c:pt>
                <c:pt idx="3201">
                  <c:v>43.9720787901949</c:v>
                </c:pt>
                <c:pt idx="3202">
                  <c:v>43.98581577201</c:v>
                </c:pt>
                <c:pt idx="3203">
                  <c:v>43.9995527538251</c:v>
                </c:pt>
                <c:pt idx="3204">
                  <c:v>44.0132897356402</c:v>
                </c:pt>
                <c:pt idx="3205">
                  <c:v>44.027026717455399</c:v>
                </c:pt>
                <c:pt idx="3206">
                  <c:v>44.040763699270499</c:v>
                </c:pt>
                <c:pt idx="3207">
                  <c:v>44.054500681085599</c:v>
                </c:pt>
                <c:pt idx="3208">
                  <c:v>44.0682376629007</c:v>
                </c:pt>
                <c:pt idx="3209">
                  <c:v>44.0819746447158</c:v>
                </c:pt>
                <c:pt idx="3210">
                  <c:v>44.0957116265309</c:v>
                </c:pt>
                <c:pt idx="3211">
                  <c:v>44.109448608346099</c:v>
                </c:pt>
                <c:pt idx="3212">
                  <c:v>44.123185590161199</c:v>
                </c:pt>
                <c:pt idx="3213">
                  <c:v>44.136922571976299</c:v>
                </c:pt>
                <c:pt idx="3214">
                  <c:v>44.1506595537914</c:v>
                </c:pt>
                <c:pt idx="3215">
                  <c:v>44.1643965356065</c:v>
                </c:pt>
                <c:pt idx="3216">
                  <c:v>44.178133517421699</c:v>
                </c:pt>
                <c:pt idx="3217">
                  <c:v>44.191870499236799</c:v>
                </c:pt>
                <c:pt idx="3218">
                  <c:v>44.205607481051899</c:v>
                </c:pt>
                <c:pt idx="3219">
                  <c:v>44.219344462866999</c:v>
                </c:pt>
                <c:pt idx="3220">
                  <c:v>44.233081444682099</c:v>
                </c:pt>
                <c:pt idx="3221">
                  <c:v>44.246818426497299</c:v>
                </c:pt>
                <c:pt idx="3222">
                  <c:v>44.260555408312399</c:v>
                </c:pt>
                <c:pt idx="3223">
                  <c:v>44.274292390127499</c:v>
                </c:pt>
                <c:pt idx="3224">
                  <c:v>44.288029371942599</c:v>
                </c:pt>
                <c:pt idx="3225">
                  <c:v>44.301766353757699</c:v>
                </c:pt>
                <c:pt idx="3226">
                  <c:v>44.315503335572799</c:v>
                </c:pt>
                <c:pt idx="3227">
                  <c:v>44.329240317387999</c:v>
                </c:pt>
                <c:pt idx="3228">
                  <c:v>44.342977299203099</c:v>
                </c:pt>
                <c:pt idx="3229">
                  <c:v>44.356714281018199</c:v>
                </c:pt>
                <c:pt idx="3230">
                  <c:v>44.370451262833299</c:v>
                </c:pt>
                <c:pt idx="3231">
                  <c:v>44.384188244648399</c:v>
                </c:pt>
                <c:pt idx="3232">
                  <c:v>44.397925226463599</c:v>
                </c:pt>
                <c:pt idx="3233">
                  <c:v>44.411662208278699</c:v>
                </c:pt>
                <c:pt idx="3234">
                  <c:v>44.425399190093799</c:v>
                </c:pt>
                <c:pt idx="3235">
                  <c:v>44.439136171908899</c:v>
                </c:pt>
                <c:pt idx="3236">
                  <c:v>44.452873153723999</c:v>
                </c:pt>
                <c:pt idx="3237">
                  <c:v>44.466610135539199</c:v>
                </c:pt>
                <c:pt idx="3238">
                  <c:v>44.480347117354299</c:v>
                </c:pt>
                <c:pt idx="3239">
                  <c:v>44.494084099169399</c:v>
                </c:pt>
                <c:pt idx="3240">
                  <c:v>44.507821080984499</c:v>
                </c:pt>
                <c:pt idx="3241">
                  <c:v>44.521558062799599</c:v>
                </c:pt>
                <c:pt idx="3242">
                  <c:v>44.535295044614699</c:v>
                </c:pt>
                <c:pt idx="3243">
                  <c:v>44.549032026429899</c:v>
                </c:pt>
                <c:pt idx="3244">
                  <c:v>44.562769008244999</c:v>
                </c:pt>
                <c:pt idx="3245">
                  <c:v>44.576505990060099</c:v>
                </c:pt>
                <c:pt idx="3246">
                  <c:v>44.590242971875199</c:v>
                </c:pt>
                <c:pt idx="3247">
                  <c:v>44.603979953690299</c:v>
                </c:pt>
                <c:pt idx="3248">
                  <c:v>44.617716935505499</c:v>
                </c:pt>
                <c:pt idx="3249">
                  <c:v>44.631453917320599</c:v>
                </c:pt>
                <c:pt idx="3250">
                  <c:v>44.645190899135699</c:v>
                </c:pt>
                <c:pt idx="3251">
                  <c:v>44.658927880950799</c:v>
                </c:pt>
                <c:pt idx="3252">
                  <c:v>44.672664862765899</c:v>
                </c:pt>
                <c:pt idx="3253">
                  <c:v>44.686401844581098</c:v>
                </c:pt>
                <c:pt idx="3254">
                  <c:v>44.700138826396199</c:v>
                </c:pt>
                <c:pt idx="3255">
                  <c:v>44.713875808211299</c:v>
                </c:pt>
                <c:pt idx="3256">
                  <c:v>44.727612790026399</c:v>
                </c:pt>
                <c:pt idx="3257">
                  <c:v>44.741349771841499</c:v>
                </c:pt>
                <c:pt idx="3258">
                  <c:v>44.755086753656599</c:v>
                </c:pt>
                <c:pt idx="3259">
                  <c:v>44.768823735471798</c:v>
                </c:pt>
                <c:pt idx="3260">
                  <c:v>44.782560717286898</c:v>
                </c:pt>
                <c:pt idx="3261">
                  <c:v>44.796297699101999</c:v>
                </c:pt>
                <c:pt idx="3262">
                  <c:v>44.810034680917099</c:v>
                </c:pt>
                <c:pt idx="3263">
                  <c:v>44.823771662732199</c:v>
                </c:pt>
                <c:pt idx="3264">
                  <c:v>44.837508644547398</c:v>
                </c:pt>
                <c:pt idx="3265">
                  <c:v>44.851245626362498</c:v>
                </c:pt>
                <c:pt idx="3266">
                  <c:v>44.864982608177598</c:v>
                </c:pt>
                <c:pt idx="3267">
                  <c:v>44.878719589992699</c:v>
                </c:pt>
                <c:pt idx="3268">
                  <c:v>44.892456571807799</c:v>
                </c:pt>
                <c:pt idx="3269">
                  <c:v>44.906193553622998</c:v>
                </c:pt>
                <c:pt idx="3270">
                  <c:v>44.919930535438098</c:v>
                </c:pt>
                <c:pt idx="3271">
                  <c:v>44.933667517253198</c:v>
                </c:pt>
                <c:pt idx="3272">
                  <c:v>44.947404499068298</c:v>
                </c:pt>
                <c:pt idx="3273">
                  <c:v>44.961141480883398</c:v>
                </c:pt>
                <c:pt idx="3274">
                  <c:v>44.974878462698499</c:v>
                </c:pt>
                <c:pt idx="3275">
                  <c:v>44.988615444513698</c:v>
                </c:pt>
                <c:pt idx="3276">
                  <c:v>45.002352426328798</c:v>
                </c:pt>
                <c:pt idx="3277">
                  <c:v>45.016089408143898</c:v>
                </c:pt>
                <c:pt idx="3278">
                  <c:v>45.029826389958998</c:v>
                </c:pt>
                <c:pt idx="3279">
                  <c:v>45.043563371774098</c:v>
                </c:pt>
                <c:pt idx="3280">
                  <c:v>45.057300353589298</c:v>
                </c:pt>
                <c:pt idx="3281">
                  <c:v>45.071037335404398</c:v>
                </c:pt>
                <c:pt idx="3282">
                  <c:v>45.084774317219498</c:v>
                </c:pt>
                <c:pt idx="3283">
                  <c:v>45.098511299034598</c:v>
                </c:pt>
                <c:pt idx="3284">
                  <c:v>45.112248280849698</c:v>
                </c:pt>
                <c:pt idx="3285">
                  <c:v>45.125985262664798</c:v>
                </c:pt>
                <c:pt idx="3286">
                  <c:v>45.139722244479998</c:v>
                </c:pt>
                <c:pt idx="3287">
                  <c:v>45.153459226295098</c:v>
                </c:pt>
                <c:pt idx="3288">
                  <c:v>45.167196208110198</c:v>
                </c:pt>
                <c:pt idx="3289">
                  <c:v>45.180933189925298</c:v>
                </c:pt>
                <c:pt idx="3290">
                  <c:v>45.194670171740398</c:v>
                </c:pt>
                <c:pt idx="3291">
                  <c:v>45.208407153555598</c:v>
                </c:pt>
                <c:pt idx="3292">
                  <c:v>45.222144135370698</c:v>
                </c:pt>
                <c:pt idx="3293">
                  <c:v>45.235881117185798</c:v>
                </c:pt>
                <c:pt idx="3294">
                  <c:v>45.249618099000898</c:v>
                </c:pt>
                <c:pt idx="3295">
                  <c:v>45.263355080815998</c:v>
                </c:pt>
                <c:pt idx="3296">
                  <c:v>45.277092062631198</c:v>
                </c:pt>
                <c:pt idx="3297">
                  <c:v>45.290829044446298</c:v>
                </c:pt>
                <c:pt idx="3298">
                  <c:v>45.304566026261398</c:v>
                </c:pt>
                <c:pt idx="3299">
                  <c:v>45.318303008076498</c:v>
                </c:pt>
                <c:pt idx="3300">
                  <c:v>45.332039989891598</c:v>
                </c:pt>
                <c:pt idx="3301">
                  <c:v>45.345776971706698</c:v>
                </c:pt>
                <c:pt idx="3302">
                  <c:v>45.359513953521898</c:v>
                </c:pt>
                <c:pt idx="3303">
                  <c:v>45.373250935336998</c:v>
                </c:pt>
                <c:pt idx="3304">
                  <c:v>45.386987917152098</c:v>
                </c:pt>
                <c:pt idx="3305">
                  <c:v>45.400724898967198</c:v>
                </c:pt>
                <c:pt idx="3306">
                  <c:v>45.414461880782298</c:v>
                </c:pt>
                <c:pt idx="3307">
                  <c:v>45.428198862597498</c:v>
                </c:pt>
                <c:pt idx="3308">
                  <c:v>45.441935844412598</c:v>
                </c:pt>
                <c:pt idx="3309">
                  <c:v>45.455672826227698</c:v>
                </c:pt>
                <c:pt idx="3310">
                  <c:v>45.469409808042798</c:v>
                </c:pt>
                <c:pt idx="3311">
                  <c:v>45.483146789857898</c:v>
                </c:pt>
                <c:pt idx="3312">
                  <c:v>45.496883771673097</c:v>
                </c:pt>
                <c:pt idx="3313">
                  <c:v>45.510620753488197</c:v>
                </c:pt>
                <c:pt idx="3314">
                  <c:v>45.524357735303298</c:v>
                </c:pt>
                <c:pt idx="3315">
                  <c:v>45.538094717118398</c:v>
                </c:pt>
                <c:pt idx="3316">
                  <c:v>45.551831698933498</c:v>
                </c:pt>
                <c:pt idx="3317">
                  <c:v>45.565568680748598</c:v>
                </c:pt>
                <c:pt idx="3318">
                  <c:v>45.579305662563797</c:v>
                </c:pt>
                <c:pt idx="3319">
                  <c:v>45.593042644378897</c:v>
                </c:pt>
                <c:pt idx="3320">
                  <c:v>45.606779626193998</c:v>
                </c:pt>
                <c:pt idx="3321">
                  <c:v>45.620516608009098</c:v>
                </c:pt>
                <c:pt idx="3322">
                  <c:v>45.634253589824198</c:v>
                </c:pt>
                <c:pt idx="3323">
                  <c:v>45.647990571639397</c:v>
                </c:pt>
                <c:pt idx="3324">
                  <c:v>45.661727553454497</c:v>
                </c:pt>
                <c:pt idx="3325">
                  <c:v>45.675464535269597</c:v>
                </c:pt>
                <c:pt idx="3326">
                  <c:v>45.689201517084697</c:v>
                </c:pt>
                <c:pt idx="3327">
                  <c:v>45.702938498899798</c:v>
                </c:pt>
                <c:pt idx="3328">
                  <c:v>45.716675480714997</c:v>
                </c:pt>
                <c:pt idx="3329">
                  <c:v>45.730412462530097</c:v>
                </c:pt>
                <c:pt idx="3330">
                  <c:v>45.744149444345197</c:v>
                </c:pt>
                <c:pt idx="3331">
                  <c:v>45.757886426160297</c:v>
                </c:pt>
                <c:pt idx="3332">
                  <c:v>45.771623407975397</c:v>
                </c:pt>
                <c:pt idx="3333">
                  <c:v>45.785360389790497</c:v>
                </c:pt>
                <c:pt idx="3334">
                  <c:v>45.799097371605697</c:v>
                </c:pt>
                <c:pt idx="3335">
                  <c:v>45.812834353420797</c:v>
                </c:pt>
                <c:pt idx="3336">
                  <c:v>45.826571335235897</c:v>
                </c:pt>
                <c:pt idx="3337">
                  <c:v>45.840308317050997</c:v>
                </c:pt>
                <c:pt idx="3338">
                  <c:v>45.854045298866097</c:v>
                </c:pt>
                <c:pt idx="3339">
                  <c:v>45.867782280681297</c:v>
                </c:pt>
                <c:pt idx="3340">
                  <c:v>45.881519262496397</c:v>
                </c:pt>
                <c:pt idx="3341">
                  <c:v>45.895256244311497</c:v>
                </c:pt>
                <c:pt idx="3342">
                  <c:v>45.908993226126597</c:v>
                </c:pt>
                <c:pt idx="3343">
                  <c:v>45.922730207941697</c:v>
                </c:pt>
                <c:pt idx="3344">
                  <c:v>45.936467189756897</c:v>
                </c:pt>
                <c:pt idx="3345">
                  <c:v>45.950204171571997</c:v>
                </c:pt>
                <c:pt idx="3346">
                  <c:v>45.963941153387097</c:v>
                </c:pt>
                <c:pt idx="3347">
                  <c:v>45.977678135202197</c:v>
                </c:pt>
                <c:pt idx="3348">
                  <c:v>45.991415117017297</c:v>
                </c:pt>
                <c:pt idx="3349">
                  <c:v>46.005152098832397</c:v>
                </c:pt>
                <c:pt idx="3350">
                  <c:v>46.018889080647597</c:v>
                </c:pt>
                <c:pt idx="3351">
                  <c:v>46.032626062462697</c:v>
                </c:pt>
                <c:pt idx="3352">
                  <c:v>46.046363044277797</c:v>
                </c:pt>
                <c:pt idx="3353">
                  <c:v>46.060100026092897</c:v>
                </c:pt>
                <c:pt idx="3354">
                  <c:v>46.073837007907997</c:v>
                </c:pt>
                <c:pt idx="3355">
                  <c:v>46.087573989723197</c:v>
                </c:pt>
                <c:pt idx="3356">
                  <c:v>46.101310971538297</c:v>
                </c:pt>
                <c:pt idx="3357">
                  <c:v>46.115047953353397</c:v>
                </c:pt>
                <c:pt idx="3358">
                  <c:v>46.128784935168497</c:v>
                </c:pt>
                <c:pt idx="3359">
                  <c:v>46.142521916983597</c:v>
                </c:pt>
                <c:pt idx="3360">
                  <c:v>46.156258898798797</c:v>
                </c:pt>
                <c:pt idx="3361">
                  <c:v>46.169995880613897</c:v>
                </c:pt>
                <c:pt idx="3362">
                  <c:v>46.183732862428997</c:v>
                </c:pt>
                <c:pt idx="3363">
                  <c:v>46.197469844244097</c:v>
                </c:pt>
                <c:pt idx="3364">
                  <c:v>46.211206826059197</c:v>
                </c:pt>
                <c:pt idx="3365">
                  <c:v>46.224943807874297</c:v>
                </c:pt>
                <c:pt idx="3366">
                  <c:v>46.238680789689496</c:v>
                </c:pt>
                <c:pt idx="3367">
                  <c:v>46.252417771504597</c:v>
                </c:pt>
                <c:pt idx="3368">
                  <c:v>46.266154753319697</c:v>
                </c:pt>
                <c:pt idx="3369">
                  <c:v>46.279891735134797</c:v>
                </c:pt>
                <c:pt idx="3370">
                  <c:v>46.293628716949897</c:v>
                </c:pt>
                <c:pt idx="3371">
                  <c:v>46.307365698765103</c:v>
                </c:pt>
                <c:pt idx="3372">
                  <c:v>46.321102680580204</c:v>
                </c:pt>
                <c:pt idx="3373">
                  <c:v>46.334839662395297</c:v>
                </c:pt>
                <c:pt idx="3374">
                  <c:v>46.348576644210397</c:v>
                </c:pt>
                <c:pt idx="3375">
                  <c:v>46.362313626025497</c:v>
                </c:pt>
                <c:pt idx="3376">
                  <c:v>46.376050607840703</c:v>
                </c:pt>
                <c:pt idx="3377">
                  <c:v>46.389787589655803</c:v>
                </c:pt>
                <c:pt idx="3378">
                  <c:v>46.403524571470903</c:v>
                </c:pt>
                <c:pt idx="3379">
                  <c:v>46.417261553285996</c:v>
                </c:pt>
                <c:pt idx="3380">
                  <c:v>46.430998535101097</c:v>
                </c:pt>
                <c:pt idx="3381">
                  <c:v>46.444735516916197</c:v>
                </c:pt>
                <c:pt idx="3382">
                  <c:v>46.458472498731403</c:v>
                </c:pt>
                <c:pt idx="3383">
                  <c:v>46.472209480546503</c:v>
                </c:pt>
                <c:pt idx="3384">
                  <c:v>46.485946462361603</c:v>
                </c:pt>
                <c:pt idx="3385">
                  <c:v>46.499683444176704</c:v>
                </c:pt>
                <c:pt idx="3386">
                  <c:v>46.513420425991796</c:v>
                </c:pt>
                <c:pt idx="3387">
                  <c:v>46.527157407807003</c:v>
                </c:pt>
                <c:pt idx="3388">
                  <c:v>46.540894389622103</c:v>
                </c:pt>
                <c:pt idx="3389">
                  <c:v>46.554631371437203</c:v>
                </c:pt>
                <c:pt idx="3390">
                  <c:v>46.568368353252303</c:v>
                </c:pt>
                <c:pt idx="3391">
                  <c:v>46.582105335067403</c:v>
                </c:pt>
                <c:pt idx="3392">
                  <c:v>46.595842316882603</c:v>
                </c:pt>
                <c:pt idx="3393">
                  <c:v>46.609579298697703</c:v>
                </c:pt>
                <c:pt idx="3394">
                  <c:v>46.623316280512803</c:v>
                </c:pt>
                <c:pt idx="3395">
                  <c:v>46.637053262327903</c:v>
                </c:pt>
                <c:pt idx="3396">
                  <c:v>46.650790244143003</c:v>
                </c:pt>
                <c:pt idx="3397">
                  <c:v>46.664527225958103</c:v>
                </c:pt>
                <c:pt idx="3398">
                  <c:v>46.678264207773303</c:v>
                </c:pt>
                <c:pt idx="3399">
                  <c:v>46.692001189588403</c:v>
                </c:pt>
                <c:pt idx="3400">
                  <c:v>46.705738171403503</c:v>
                </c:pt>
                <c:pt idx="3401">
                  <c:v>46.719475153218603</c:v>
                </c:pt>
                <c:pt idx="3402">
                  <c:v>46.733212135033703</c:v>
                </c:pt>
                <c:pt idx="3403">
                  <c:v>46.746949116848903</c:v>
                </c:pt>
                <c:pt idx="3404">
                  <c:v>46.760686098664003</c:v>
                </c:pt>
                <c:pt idx="3405">
                  <c:v>46.774423080479103</c:v>
                </c:pt>
                <c:pt idx="3406">
                  <c:v>46.788160062294203</c:v>
                </c:pt>
                <c:pt idx="3407">
                  <c:v>46.801897044109303</c:v>
                </c:pt>
                <c:pt idx="3408">
                  <c:v>46.815634025924403</c:v>
                </c:pt>
                <c:pt idx="3409">
                  <c:v>46.829371007739603</c:v>
                </c:pt>
                <c:pt idx="3410">
                  <c:v>46.843107989554703</c:v>
                </c:pt>
                <c:pt idx="3411">
                  <c:v>46.856844971369803</c:v>
                </c:pt>
                <c:pt idx="3412">
                  <c:v>46.870581953184903</c:v>
                </c:pt>
                <c:pt idx="3413">
                  <c:v>46.884318935000003</c:v>
                </c:pt>
                <c:pt idx="3414">
                  <c:v>46.898055916815203</c:v>
                </c:pt>
                <c:pt idx="3415">
                  <c:v>46.911792898630303</c:v>
                </c:pt>
                <c:pt idx="3416">
                  <c:v>46.925529880445403</c:v>
                </c:pt>
                <c:pt idx="3417">
                  <c:v>46.939266862260503</c:v>
                </c:pt>
                <c:pt idx="3418">
                  <c:v>46.953003844075603</c:v>
                </c:pt>
                <c:pt idx="3419">
                  <c:v>46.966740825890803</c:v>
                </c:pt>
                <c:pt idx="3420">
                  <c:v>46.980477807705903</c:v>
                </c:pt>
                <c:pt idx="3421">
                  <c:v>46.994214789521003</c:v>
                </c:pt>
                <c:pt idx="3422">
                  <c:v>47.007951771336103</c:v>
                </c:pt>
                <c:pt idx="3423">
                  <c:v>47.021688753151203</c:v>
                </c:pt>
                <c:pt idx="3424">
                  <c:v>47.035425734966303</c:v>
                </c:pt>
                <c:pt idx="3425">
                  <c:v>47.049162716781503</c:v>
                </c:pt>
                <c:pt idx="3426">
                  <c:v>47.062899698596603</c:v>
                </c:pt>
                <c:pt idx="3427">
                  <c:v>47.076636680411703</c:v>
                </c:pt>
                <c:pt idx="3428">
                  <c:v>47.090373662226803</c:v>
                </c:pt>
                <c:pt idx="3429">
                  <c:v>47.104110644041903</c:v>
                </c:pt>
                <c:pt idx="3430">
                  <c:v>47.117847625857102</c:v>
                </c:pt>
                <c:pt idx="3431">
                  <c:v>47.131584607672202</c:v>
                </c:pt>
                <c:pt idx="3432">
                  <c:v>47.145321589487303</c:v>
                </c:pt>
                <c:pt idx="3433">
                  <c:v>47.159058571302403</c:v>
                </c:pt>
                <c:pt idx="3434">
                  <c:v>47.172795553117503</c:v>
                </c:pt>
                <c:pt idx="3435">
                  <c:v>47.186532534932702</c:v>
                </c:pt>
                <c:pt idx="3436">
                  <c:v>47.200269516747802</c:v>
                </c:pt>
                <c:pt idx="3437">
                  <c:v>47.214006498562902</c:v>
                </c:pt>
                <c:pt idx="3438">
                  <c:v>47.227743480378003</c:v>
                </c:pt>
                <c:pt idx="3439">
                  <c:v>47.241480462193103</c:v>
                </c:pt>
                <c:pt idx="3440">
                  <c:v>47.255217444008203</c:v>
                </c:pt>
                <c:pt idx="3441">
                  <c:v>47.268954425823402</c:v>
                </c:pt>
                <c:pt idx="3442">
                  <c:v>47.282691407638502</c:v>
                </c:pt>
                <c:pt idx="3443">
                  <c:v>47.296428389453602</c:v>
                </c:pt>
                <c:pt idx="3444">
                  <c:v>47.310165371268702</c:v>
                </c:pt>
                <c:pt idx="3445">
                  <c:v>47.323902353083803</c:v>
                </c:pt>
                <c:pt idx="3446">
                  <c:v>47.337639334899002</c:v>
                </c:pt>
                <c:pt idx="3447">
                  <c:v>47.351376316714102</c:v>
                </c:pt>
                <c:pt idx="3448">
                  <c:v>47.365113298529202</c:v>
                </c:pt>
                <c:pt idx="3449">
                  <c:v>47.378850280344302</c:v>
                </c:pt>
                <c:pt idx="3450">
                  <c:v>47.392587262159402</c:v>
                </c:pt>
                <c:pt idx="3451">
                  <c:v>47.406324243974602</c:v>
                </c:pt>
                <c:pt idx="3452">
                  <c:v>47.420061225789702</c:v>
                </c:pt>
                <c:pt idx="3453">
                  <c:v>47.433798207604802</c:v>
                </c:pt>
                <c:pt idx="3454">
                  <c:v>47.447535189419902</c:v>
                </c:pt>
                <c:pt idx="3455">
                  <c:v>47.461272171235002</c:v>
                </c:pt>
                <c:pt idx="3456">
                  <c:v>47.475009153050102</c:v>
                </c:pt>
                <c:pt idx="3457">
                  <c:v>47.488746134865302</c:v>
                </c:pt>
                <c:pt idx="3458">
                  <c:v>47.502483116680402</c:v>
                </c:pt>
                <c:pt idx="3459">
                  <c:v>47.516220098495502</c:v>
                </c:pt>
                <c:pt idx="3460">
                  <c:v>47.529957080310602</c:v>
                </c:pt>
                <c:pt idx="3461">
                  <c:v>47.543694062125702</c:v>
                </c:pt>
                <c:pt idx="3462">
                  <c:v>47.557431043940902</c:v>
                </c:pt>
                <c:pt idx="3463">
                  <c:v>47.571168025756002</c:v>
                </c:pt>
                <c:pt idx="3464">
                  <c:v>47.584905007571102</c:v>
                </c:pt>
                <c:pt idx="3465">
                  <c:v>47.598641989386202</c:v>
                </c:pt>
                <c:pt idx="3466">
                  <c:v>47.612378971201302</c:v>
                </c:pt>
                <c:pt idx="3467">
                  <c:v>47.626115953016502</c:v>
                </c:pt>
                <c:pt idx="3468">
                  <c:v>47.639852934831602</c:v>
                </c:pt>
                <c:pt idx="3469">
                  <c:v>47.653589916646702</c:v>
                </c:pt>
                <c:pt idx="3470">
                  <c:v>47.667326898461802</c:v>
                </c:pt>
                <c:pt idx="3471">
                  <c:v>47.681063880276902</c:v>
                </c:pt>
                <c:pt idx="3472">
                  <c:v>47.694800862092002</c:v>
                </c:pt>
                <c:pt idx="3473">
                  <c:v>47.708537843907202</c:v>
                </c:pt>
                <c:pt idx="3474">
                  <c:v>47.722274825722302</c:v>
                </c:pt>
                <c:pt idx="3475">
                  <c:v>47.736011807537402</c:v>
                </c:pt>
                <c:pt idx="3476">
                  <c:v>47.749748789352502</c:v>
                </c:pt>
                <c:pt idx="3477">
                  <c:v>47.763485771167602</c:v>
                </c:pt>
                <c:pt idx="3478">
                  <c:v>47.777222752982802</c:v>
                </c:pt>
                <c:pt idx="3479">
                  <c:v>47.790959734797902</c:v>
                </c:pt>
                <c:pt idx="3480">
                  <c:v>47.804696716613002</c:v>
                </c:pt>
                <c:pt idx="3481">
                  <c:v>47.818433698428102</c:v>
                </c:pt>
                <c:pt idx="3482">
                  <c:v>47.832170680243202</c:v>
                </c:pt>
                <c:pt idx="3483">
                  <c:v>47.845907662058401</c:v>
                </c:pt>
                <c:pt idx="3484">
                  <c:v>47.859644643873501</c:v>
                </c:pt>
                <c:pt idx="3485">
                  <c:v>47.873381625688602</c:v>
                </c:pt>
                <c:pt idx="3486">
                  <c:v>47.887118607503702</c:v>
                </c:pt>
                <c:pt idx="3487">
                  <c:v>47.900855589318802</c:v>
                </c:pt>
                <c:pt idx="3488">
                  <c:v>47.914592571133902</c:v>
                </c:pt>
                <c:pt idx="3489">
                  <c:v>47.928329552949101</c:v>
                </c:pt>
                <c:pt idx="3490">
                  <c:v>47.942066534764201</c:v>
                </c:pt>
                <c:pt idx="3491">
                  <c:v>47.955803516579302</c:v>
                </c:pt>
                <c:pt idx="3492">
                  <c:v>47.969540498394402</c:v>
                </c:pt>
                <c:pt idx="3493">
                  <c:v>47.983277480209502</c:v>
                </c:pt>
                <c:pt idx="3494">
                  <c:v>47.997014462024701</c:v>
                </c:pt>
                <c:pt idx="3495">
                  <c:v>48.010751443839801</c:v>
                </c:pt>
                <c:pt idx="3496">
                  <c:v>48.024488425654901</c:v>
                </c:pt>
                <c:pt idx="3497">
                  <c:v>48.038225407470001</c:v>
                </c:pt>
                <c:pt idx="3498">
                  <c:v>48.051962389285102</c:v>
                </c:pt>
                <c:pt idx="3499">
                  <c:v>48.065699371100301</c:v>
                </c:pt>
                <c:pt idx="3500">
                  <c:v>48.079436352915401</c:v>
                </c:pt>
                <c:pt idx="3501">
                  <c:v>48.093173334730501</c:v>
                </c:pt>
                <c:pt idx="3502">
                  <c:v>48.106910316545601</c:v>
                </c:pt>
                <c:pt idx="3503">
                  <c:v>48.120647298360701</c:v>
                </c:pt>
                <c:pt idx="3504">
                  <c:v>48.134384280175802</c:v>
                </c:pt>
                <c:pt idx="3505">
                  <c:v>48.148121261991001</c:v>
                </c:pt>
                <c:pt idx="3506">
                  <c:v>48.161858243806101</c:v>
                </c:pt>
                <c:pt idx="3507">
                  <c:v>48.175595225621201</c:v>
                </c:pt>
                <c:pt idx="3508">
                  <c:v>48.189332207436301</c:v>
                </c:pt>
                <c:pt idx="3509">
                  <c:v>48.203069189251401</c:v>
                </c:pt>
                <c:pt idx="3510">
                  <c:v>48.216806171066601</c:v>
                </c:pt>
                <c:pt idx="3511">
                  <c:v>48.230543152881701</c:v>
                </c:pt>
                <c:pt idx="3512">
                  <c:v>48.244280134696801</c:v>
                </c:pt>
                <c:pt idx="3513">
                  <c:v>48.258017116511901</c:v>
                </c:pt>
                <c:pt idx="3514">
                  <c:v>48.271754098327001</c:v>
                </c:pt>
                <c:pt idx="3515">
                  <c:v>48.285491080142101</c:v>
                </c:pt>
                <c:pt idx="3516">
                  <c:v>48.299228061957301</c:v>
                </c:pt>
                <c:pt idx="3517">
                  <c:v>48.312965043772401</c:v>
                </c:pt>
                <c:pt idx="3518">
                  <c:v>48.326702025587501</c:v>
                </c:pt>
                <c:pt idx="3519">
                  <c:v>48.340439007402601</c:v>
                </c:pt>
                <c:pt idx="3520">
                  <c:v>48.354175989217701</c:v>
                </c:pt>
                <c:pt idx="3521">
                  <c:v>48.367912971032901</c:v>
                </c:pt>
                <c:pt idx="3522">
                  <c:v>48.381649952848001</c:v>
                </c:pt>
                <c:pt idx="3523">
                  <c:v>48.395386934663101</c:v>
                </c:pt>
                <c:pt idx="3524">
                  <c:v>48.409123916478201</c:v>
                </c:pt>
                <c:pt idx="3525">
                  <c:v>48.422860898293301</c:v>
                </c:pt>
                <c:pt idx="3526">
                  <c:v>48.436597880108501</c:v>
                </c:pt>
                <c:pt idx="3527">
                  <c:v>48.450334861923601</c:v>
                </c:pt>
                <c:pt idx="3528">
                  <c:v>48.464071843738701</c:v>
                </c:pt>
                <c:pt idx="3529">
                  <c:v>48.477808825553801</c:v>
                </c:pt>
                <c:pt idx="3530">
                  <c:v>48.491545807368901</c:v>
                </c:pt>
                <c:pt idx="3531">
                  <c:v>48.505282789184001</c:v>
                </c:pt>
                <c:pt idx="3532">
                  <c:v>48.519019770999201</c:v>
                </c:pt>
                <c:pt idx="3533">
                  <c:v>48.532756752814301</c:v>
                </c:pt>
                <c:pt idx="3534">
                  <c:v>48.546493734629401</c:v>
                </c:pt>
                <c:pt idx="3535">
                  <c:v>48.560230716444501</c:v>
                </c:pt>
                <c:pt idx="3536">
                  <c:v>48.573967698259601</c:v>
                </c:pt>
                <c:pt idx="3537">
                  <c:v>48.5877046800748</c:v>
                </c:pt>
                <c:pt idx="3538">
                  <c:v>48.601441661889901</c:v>
                </c:pt>
                <c:pt idx="3539">
                  <c:v>48.615178643705001</c:v>
                </c:pt>
                <c:pt idx="3540">
                  <c:v>48.628915625520101</c:v>
                </c:pt>
                <c:pt idx="3541">
                  <c:v>48.642652607335201</c:v>
                </c:pt>
                <c:pt idx="3542">
                  <c:v>48.6563895891504</c:v>
                </c:pt>
                <c:pt idx="3543">
                  <c:v>48.6701265709655</c:v>
                </c:pt>
                <c:pt idx="3544">
                  <c:v>48.683863552780601</c:v>
                </c:pt>
                <c:pt idx="3545">
                  <c:v>48.697600534595701</c:v>
                </c:pt>
                <c:pt idx="3546">
                  <c:v>48.711337516410801</c:v>
                </c:pt>
                <c:pt idx="3547">
                  <c:v>48.725074498225901</c:v>
                </c:pt>
                <c:pt idx="3548">
                  <c:v>48.7388114800411</c:v>
                </c:pt>
                <c:pt idx="3549">
                  <c:v>48.7525484618562</c:v>
                </c:pt>
                <c:pt idx="3550">
                  <c:v>48.7662854436713</c:v>
                </c:pt>
                <c:pt idx="3551">
                  <c:v>48.780022425486401</c:v>
                </c:pt>
                <c:pt idx="3552">
                  <c:v>48.793759407301501</c:v>
                </c:pt>
                <c:pt idx="3553">
                  <c:v>48.8074963891167</c:v>
                </c:pt>
                <c:pt idx="3554">
                  <c:v>48.8212333709318</c:v>
                </c:pt>
                <c:pt idx="3555">
                  <c:v>48.8349703527469</c:v>
                </c:pt>
                <c:pt idx="3556">
                  <c:v>48.848707334562</c:v>
                </c:pt>
                <c:pt idx="3557">
                  <c:v>48.862444316377101</c:v>
                </c:pt>
                <c:pt idx="3558">
                  <c:v>48.8761812981923</c:v>
                </c:pt>
                <c:pt idx="3559">
                  <c:v>48.8899182800074</c:v>
                </c:pt>
                <c:pt idx="3560">
                  <c:v>48.9036552618225</c:v>
                </c:pt>
                <c:pt idx="3561">
                  <c:v>48.9173922436376</c:v>
                </c:pt>
                <c:pt idx="3562">
                  <c:v>48.9311292254527</c:v>
                </c:pt>
                <c:pt idx="3563">
                  <c:v>48.9448662072678</c:v>
                </c:pt>
                <c:pt idx="3564">
                  <c:v>48.958603189083</c:v>
                </c:pt>
                <c:pt idx="3565">
                  <c:v>48.9723401708981</c:v>
                </c:pt>
                <c:pt idx="3566">
                  <c:v>48.9860771527132</c:v>
                </c:pt>
                <c:pt idx="3567">
                  <c:v>48.9998141345283</c:v>
                </c:pt>
                <c:pt idx="3568">
                  <c:v>49.0135511163434</c:v>
                </c:pt>
                <c:pt idx="3569">
                  <c:v>49.0272880981586</c:v>
                </c:pt>
                <c:pt idx="3570">
                  <c:v>49.0410250799737</c:v>
                </c:pt>
                <c:pt idx="3571">
                  <c:v>49.0547620617888</c:v>
                </c:pt>
                <c:pt idx="3572">
                  <c:v>49.0684990436039</c:v>
                </c:pt>
                <c:pt idx="3573">
                  <c:v>49.082236025419</c:v>
                </c:pt>
                <c:pt idx="3574">
                  <c:v>49.0959730072342</c:v>
                </c:pt>
                <c:pt idx="3575">
                  <c:v>49.1097099890493</c:v>
                </c:pt>
                <c:pt idx="3576">
                  <c:v>49.1234469708644</c:v>
                </c:pt>
                <c:pt idx="3577">
                  <c:v>49.1371839526795</c:v>
                </c:pt>
                <c:pt idx="3578">
                  <c:v>49.1509209344946</c:v>
                </c:pt>
                <c:pt idx="3579">
                  <c:v>49.1646579163097</c:v>
                </c:pt>
                <c:pt idx="3580">
                  <c:v>49.1783948981249</c:v>
                </c:pt>
                <c:pt idx="3581">
                  <c:v>49.19213187994</c:v>
                </c:pt>
                <c:pt idx="3582">
                  <c:v>49.2058688617551</c:v>
                </c:pt>
                <c:pt idx="3583">
                  <c:v>49.2196058435702</c:v>
                </c:pt>
                <c:pt idx="3584">
                  <c:v>49.2333428253853</c:v>
                </c:pt>
                <c:pt idx="3585">
                  <c:v>49.2470798072005</c:v>
                </c:pt>
                <c:pt idx="3586">
                  <c:v>49.2608167890156</c:v>
                </c:pt>
                <c:pt idx="3587">
                  <c:v>49.2745537708307</c:v>
                </c:pt>
                <c:pt idx="3588">
                  <c:v>49.2882907526458</c:v>
                </c:pt>
                <c:pt idx="3589">
                  <c:v>49.3020277344609</c:v>
                </c:pt>
                <c:pt idx="3590">
                  <c:v>49.315764716276</c:v>
                </c:pt>
                <c:pt idx="3591">
                  <c:v>49.3295016980912</c:v>
                </c:pt>
                <c:pt idx="3592">
                  <c:v>49.3432386799063</c:v>
                </c:pt>
                <c:pt idx="3593">
                  <c:v>49.3569756617214</c:v>
                </c:pt>
                <c:pt idx="3594">
                  <c:v>49.3707126435365</c:v>
                </c:pt>
                <c:pt idx="3595">
                  <c:v>49.3844496253516</c:v>
                </c:pt>
                <c:pt idx="3596">
                  <c:v>49.398186607166799</c:v>
                </c:pt>
                <c:pt idx="3597">
                  <c:v>49.4119235889819</c:v>
                </c:pt>
                <c:pt idx="3598">
                  <c:v>49.425660570797</c:v>
                </c:pt>
                <c:pt idx="3599">
                  <c:v>49.4393975526121</c:v>
                </c:pt>
                <c:pt idx="3600">
                  <c:v>49.4531345344272</c:v>
                </c:pt>
                <c:pt idx="3601">
                  <c:v>49.4668715162423</c:v>
                </c:pt>
                <c:pt idx="3602">
                  <c:v>49.480608498057499</c:v>
                </c:pt>
                <c:pt idx="3603">
                  <c:v>49.494345479872599</c:v>
                </c:pt>
                <c:pt idx="3604">
                  <c:v>49.5080824616877</c:v>
                </c:pt>
                <c:pt idx="3605">
                  <c:v>49.5218194435028</c:v>
                </c:pt>
                <c:pt idx="3606">
                  <c:v>49.5355564253179</c:v>
                </c:pt>
                <c:pt idx="3607">
                  <c:v>49.549293407133099</c:v>
                </c:pt>
                <c:pt idx="3608">
                  <c:v>49.563030388948199</c:v>
                </c:pt>
                <c:pt idx="3609">
                  <c:v>49.576767370763299</c:v>
                </c:pt>
                <c:pt idx="3610">
                  <c:v>49.5905043525784</c:v>
                </c:pt>
                <c:pt idx="3611">
                  <c:v>49.6042413343935</c:v>
                </c:pt>
                <c:pt idx="3612">
                  <c:v>49.617978316208699</c:v>
                </c:pt>
                <c:pt idx="3613">
                  <c:v>49.631715298023799</c:v>
                </c:pt>
                <c:pt idx="3614">
                  <c:v>49.645452279838899</c:v>
                </c:pt>
                <c:pt idx="3615">
                  <c:v>49.659189261653999</c:v>
                </c:pt>
                <c:pt idx="3616">
                  <c:v>49.672926243469099</c:v>
                </c:pt>
                <c:pt idx="3617">
                  <c:v>49.6866632252842</c:v>
                </c:pt>
                <c:pt idx="3618">
                  <c:v>49.700400207099399</c:v>
                </c:pt>
                <c:pt idx="3619">
                  <c:v>49.714137188914499</c:v>
                </c:pt>
                <c:pt idx="3620">
                  <c:v>49.727874170729599</c:v>
                </c:pt>
                <c:pt idx="3621">
                  <c:v>49.741611152544699</c:v>
                </c:pt>
                <c:pt idx="3622">
                  <c:v>49.755348134359799</c:v>
                </c:pt>
                <c:pt idx="3623">
                  <c:v>49.769085116174999</c:v>
                </c:pt>
                <c:pt idx="3624">
                  <c:v>49.782822097990099</c:v>
                </c:pt>
                <c:pt idx="3625">
                  <c:v>49.796559079805199</c:v>
                </c:pt>
                <c:pt idx="3626">
                  <c:v>49.810296061620299</c:v>
                </c:pt>
                <c:pt idx="3627">
                  <c:v>49.824033043435399</c:v>
                </c:pt>
                <c:pt idx="3628">
                  <c:v>49.837770025250599</c:v>
                </c:pt>
                <c:pt idx="3629">
                  <c:v>49.851507007065699</c:v>
                </c:pt>
                <c:pt idx="3630">
                  <c:v>49.865243988880799</c:v>
                </c:pt>
                <c:pt idx="3631">
                  <c:v>49.878980970695899</c:v>
                </c:pt>
                <c:pt idx="3632">
                  <c:v>49.892717952510999</c:v>
                </c:pt>
                <c:pt idx="3633">
                  <c:v>49.906454934326099</c:v>
                </c:pt>
                <c:pt idx="3634">
                  <c:v>49.920191916141299</c:v>
                </c:pt>
                <c:pt idx="3635">
                  <c:v>49.933928897956399</c:v>
                </c:pt>
                <c:pt idx="3636">
                  <c:v>49.947665879771499</c:v>
                </c:pt>
                <c:pt idx="3637">
                  <c:v>49.961402861586599</c:v>
                </c:pt>
                <c:pt idx="3638">
                  <c:v>49.975139843401699</c:v>
                </c:pt>
                <c:pt idx="3639">
                  <c:v>49.988876825216899</c:v>
                </c:pt>
                <c:pt idx="3640">
                  <c:v>50.002613807031999</c:v>
                </c:pt>
                <c:pt idx="3641">
                  <c:v>50.016350788847099</c:v>
                </c:pt>
                <c:pt idx="3642">
                  <c:v>50.030087770662199</c:v>
                </c:pt>
                <c:pt idx="3643">
                  <c:v>50.043824752477299</c:v>
                </c:pt>
                <c:pt idx="3644">
                  <c:v>50.057561734292499</c:v>
                </c:pt>
                <c:pt idx="3645">
                  <c:v>50.071298716107599</c:v>
                </c:pt>
                <c:pt idx="3646">
                  <c:v>50.085035697922699</c:v>
                </c:pt>
                <c:pt idx="3647">
                  <c:v>50.098772679737799</c:v>
                </c:pt>
                <c:pt idx="3648">
                  <c:v>50.112509661552899</c:v>
                </c:pt>
                <c:pt idx="3649">
                  <c:v>50.126246643367999</c:v>
                </c:pt>
                <c:pt idx="3650">
                  <c:v>50.139983625183199</c:v>
                </c:pt>
                <c:pt idx="3651">
                  <c:v>50.153720606998299</c:v>
                </c:pt>
                <c:pt idx="3652">
                  <c:v>50.167457588813399</c:v>
                </c:pt>
                <c:pt idx="3653">
                  <c:v>50.181194570628499</c:v>
                </c:pt>
                <c:pt idx="3654">
                  <c:v>50.194931552443599</c:v>
                </c:pt>
                <c:pt idx="3655">
                  <c:v>50.208668534258798</c:v>
                </c:pt>
                <c:pt idx="3656">
                  <c:v>50.222405516073898</c:v>
                </c:pt>
                <c:pt idx="3657">
                  <c:v>50.236142497888999</c:v>
                </c:pt>
                <c:pt idx="3658">
                  <c:v>50.249879479704099</c:v>
                </c:pt>
                <c:pt idx="3659">
                  <c:v>50.263616461519199</c:v>
                </c:pt>
                <c:pt idx="3660">
                  <c:v>50.277353443334398</c:v>
                </c:pt>
                <c:pt idx="3661">
                  <c:v>50.291090425149498</c:v>
                </c:pt>
                <c:pt idx="3662">
                  <c:v>50.304827406964598</c:v>
                </c:pt>
                <c:pt idx="3663">
                  <c:v>50.318564388779699</c:v>
                </c:pt>
                <c:pt idx="3664">
                  <c:v>50.332301370594799</c:v>
                </c:pt>
                <c:pt idx="3665">
                  <c:v>50.346038352409899</c:v>
                </c:pt>
                <c:pt idx="3666">
                  <c:v>50.359775334225098</c:v>
                </c:pt>
                <c:pt idx="3667">
                  <c:v>50.373512316040198</c:v>
                </c:pt>
                <c:pt idx="3668">
                  <c:v>50.387249297855298</c:v>
                </c:pt>
                <c:pt idx="3669">
                  <c:v>50.400986279670398</c:v>
                </c:pt>
                <c:pt idx="3670">
                  <c:v>50.414723261485499</c:v>
                </c:pt>
                <c:pt idx="3671">
                  <c:v>50.428460243300698</c:v>
                </c:pt>
                <c:pt idx="3672">
                  <c:v>50.442197225115798</c:v>
                </c:pt>
                <c:pt idx="3673">
                  <c:v>50.455934206930898</c:v>
                </c:pt>
                <c:pt idx="3674">
                  <c:v>50.469671188745998</c:v>
                </c:pt>
                <c:pt idx="3675">
                  <c:v>50.483408170561098</c:v>
                </c:pt>
                <c:pt idx="3676">
                  <c:v>50.497145152376298</c:v>
                </c:pt>
                <c:pt idx="3677">
                  <c:v>50.510882134191398</c:v>
                </c:pt>
                <c:pt idx="3678">
                  <c:v>50.524619116006498</c:v>
                </c:pt>
                <c:pt idx="3679">
                  <c:v>50.538356097821598</c:v>
                </c:pt>
                <c:pt idx="3680">
                  <c:v>50.552093079636698</c:v>
                </c:pt>
                <c:pt idx="3681">
                  <c:v>50.565830061451798</c:v>
                </c:pt>
                <c:pt idx="3682">
                  <c:v>50.579567043266998</c:v>
                </c:pt>
                <c:pt idx="3683">
                  <c:v>50.593304025082098</c:v>
                </c:pt>
                <c:pt idx="3684">
                  <c:v>50.607041006897198</c:v>
                </c:pt>
                <c:pt idx="3685">
                  <c:v>50.620777988712298</c:v>
                </c:pt>
                <c:pt idx="3686">
                  <c:v>50.634514970527398</c:v>
                </c:pt>
                <c:pt idx="3687">
                  <c:v>50.648251952342598</c:v>
                </c:pt>
                <c:pt idx="3688">
                  <c:v>50.661988934157698</c:v>
                </c:pt>
                <c:pt idx="3689">
                  <c:v>50.675725915972798</c:v>
                </c:pt>
                <c:pt idx="3690">
                  <c:v>50.689462897787898</c:v>
                </c:pt>
                <c:pt idx="3691">
                  <c:v>50.703199879602998</c:v>
                </c:pt>
                <c:pt idx="3692">
                  <c:v>50.716936861418198</c:v>
                </c:pt>
                <c:pt idx="3693">
                  <c:v>50.730673843233298</c:v>
                </c:pt>
                <c:pt idx="3694">
                  <c:v>50.744410825048398</c:v>
                </c:pt>
                <c:pt idx="3695">
                  <c:v>50.758147806863498</c:v>
                </c:pt>
                <c:pt idx="3696">
                  <c:v>50.771884788678598</c:v>
                </c:pt>
                <c:pt idx="3697">
                  <c:v>50.785621770493698</c:v>
                </c:pt>
                <c:pt idx="3698">
                  <c:v>50.799358752308898</c:v>
                </c:pt>
                <c:pt idx="3699">
                  <c:v>50.813095734123998</c:v>
                </c:pt>
                <c:pt idx="3700">
                  <c:v>50.826832715939098</c:v>
                </c:pt>
                <c:pt idx="3701">
                  <c:v>50.840569697754198</c:v>
                </c:pt>
                <c:pt idx="3702">
                  <c:v>50.854306679569298</c:v>
                </c:pt>
                <c:pt idx="3703">
                  <c:v>50.868043661384498</c:v>
                </c:pt>
                <c:pt idx="3704">
                  <c:v>50.881780643199598</c:v>
                </c:pt>
                <c:pt idx="3705">
                  <c:v>50.895517625014698</c:v>
                </c:pt>
                <c:pt idx="3706">
                  <c:v>50.909254606829798</c:v>
                </c:pt>
                <c:pt idx="3707">
                  <c:v>50.922991588644898</c:v>
                </c:pt>
                <c:pt idx="3708">
                  <c:v>50.936728570460097</c:v>
                </c:pt>
                <c:pt idx="3709">
                  <c:v>50.950465552275197</c:v>
                </c:pt>
                <c:pt idx="3710">
                  <c:v>50.964202534090298</c:v>
                </c:pt>
                <c:pt idx="3711">
                  <c:v>50.977939515905398</c:v>
                </c:pt>
                <c:pt idx="3712">
                  <c:v>50.991676497720498</c:v>
                </c:pt>
                <c:pt idx="3713">
                  <c:v>51.005413479535598</c:v>
                </c:pt>
                <c:pt idx="3714">
                  <c:v>51.019150461350797</c:v>
                </c:pt>
                <c:pt idx="3715">
                  <c:v>51.032887443165897</c:v>
                </c:pt>
                <c:pt idx="3716">
                  <c:v>51.046624424980998</c:v>
                </c:pt>
                <c:pt idx="3717">
                  <c:v>51.060361406796098</c:v>
                </c:pt>
                <c:pt idx="3718">
                  <c:v>51.074098388611198</c:v>
                </c:pt>
                <c:pt idx="3719">
                  <c:v>51.087835370426397</c:v>
                </c:pt>
                <c:pt idx="3720">
                  <c:v>51.101572352241497</c:v>
                </c:pt>
                <c:pt idx="3721">
                  <c:v>51.115309334056597</c:v>
                </c:pt>
                <c:pt idx="3722">
                  <c:v>51.129046315871697</c:v>
                </c:pt>
                <c:pt idx="3723">
                  <c:v>51.142783297686798</c:v>
                </c:pt>
                <c:pt idx="3724">
                  <c:v>51.156520279501898</c:v>
                </c:pt>
                <c:pt idx="3725">
                  <c:v>51.170257261317097</c:v>
                </c:pt>
                <c:pt idx="3726">
                  <c:v>51.183994243132197</c:v>
                </c:pt>
                <c:pt idx="3727">
                  <c:v>51.197731224947297</c:v>
                </c:pt>
                <c:pt idx="3728">
                  <c:v>51.211468206762397</c:v>
                </c:pt>
                <c:pt idx="3729">
                  <c:v>51.225205188577497</c:v>
                </c:pt>
                <c:pt idx="3730">
                  <c:v>51.238942170392697</c:v>
                </c:pt>
                <c:pt idx="3731">
                  <c:v>51.252679152207797</c:v>
                </c:pt>
                <c:pt idx="3732">
                  <c:v>51.266416134022897</c:v>
                </c:pt>
                <c:pt idx="3733">
                  <c:v>51.280153115837997</c:v>
                </c:pt>
                <c:pt idx="3734">
                  <c:v>51.293890097653097</c:v>
                </c:pt>
                <c:pt idx="3735">
                  <c:v>51.307627079468297</c:v>
                </c:pt>
                <c:pt idx="3736">
                  <c:v>51.321364061283397</c:v>
                </c:pt>
                <c:pt idx="3737">
                  <c:v>51.335101043098497</c:v>
                </c:pt>
                <c:pt idx="3738">
                  <c:v>51.348838024913597</c:v>
                </c:pt>
                <c:pt idx="3739">
                  <c:v>51.362575006728697</c:v>
                </c:pt>
                <c:pt idx="3740">
                  <c:v>51.376311988543797</c:v>
                </c:pt>
                <c:pt idx="3741">
                  <c:v>51.390048970358997</c:v>
                </c:pt>
                <c:pt idx="3742">
                  <c:v>51.403785952174097</c:v>
                </c:pt>
                <c:pt idx="3743">
                  <c:v>51.417522933989197</c:v>
                </c:pt>
                <c:pt idx="3744">
                  <c:v>51.431259915804297</c:v>
                </c:pt>
                <c:pt idx="3745">
                  <c:v>51.444996897619397</c:v>
                </c:pt>
                <c:pt idx="3746">
                  <c:v>51.458733879434597</c:v>
                </c:pt>
                <c:pt idx="3747">
                  <c:v>51.472470861249697</c:v>
                </c:pt>
                <c:pt idx="3748">
                  <c:v>51.486207843064797</c:v>
                </c:pt>
                <c:pt idx="3749">
                  <c:v>51.499944824879897</c:v>
                </c:pt>
                <c:pt idx="3750">
                  <c:v>51.513681806694997</c:v>
                </c:pt>
                <c:pt idx="3751">
                  <c:v>51.527418788510197</c:v>
                </c:pt>
                <c:pt idx="3752">
                  <c:v>51.541155770325297</c:v>
                </c:pt>
                <c:pt idx="3753">
                  <c:v>51.554892752140397</c:v>
                </c:pt>
                <c:pt idx="3754">
                  <c:v>51.568629733955497</c:v>
                </c:pt>
                <c:pt idx="3755">
                  <c:v>51.582366715770597</c:v>
                </c:pt>
                <c:pt idx="3756">
                  <c:v>51.596103697585697</c:v>
                </c:pt>
                <c:pt idx="3757">
                  <c:v>51.609840679400897</c:v>
                </c:pt>
                <c:pt idx="3758">
                  <c:v>51.623577661215997</c:v>
                </c:pt>
                <c:pt idx="3759">
                  <c:v>51.637314643031097</c:v>
                </c:pt>
                <c:pt idx="3760">
                  <c:v>51.651051624846197</c:v>
                </c:pt>
                <c:pt idx="3761">
                  <c:v>51.664788606661297</c:v>
                </c:pt>
                <c:pt idx="3762">
                  <c:v>51.678525588476496</c:v>
                </c:pt>
                <c:pt idx="3763">
                  <c:v>51.692262570291597</c:v>
                </c:pt>
                <c:pt idx="3764">
                  <c:v>51.705999552106697</c:v>
                </c:pt>
                <c:pt idx="3765">
                  <c:v>51.719736533921797</c:v>
                </c:pt>
                <c:pt idx="3766">
                  <c:v>51.733473515736897</c:v>
                </c:pt>
                <c:pt idx="3767">
                  <c:v>51.747210497552103</c:v>
                </c:pt>
                <c:pt idx="3768">
                  <c:v>51.760947479367204</c:v>
                </c:pt>
                <c:pt idx="3769">
                  <c:v>51.774684461182297</c:v>
                </c:pt>
                <c:pt idx="3770">
                  <c:v>51.788421442997397</c:v>
                </c:pt>
                <c:pt idx="3771">
                  <c:v>51.802158424812497</c:v>
                </c:pt>
                <c:pt idx="3772">
                  <c:v>51.815895406627597</c:v>
                </c:pt>
                <c:pt idx="3773">
                  <c:v>51.829632388442803</c:v>
                </c:pt>
                <c:pt idx="3774">
                  <c:v>51.843369370257903</c:v>
                </c:pt>
                <c:pt idx="3775">
                  <c:v>51.857106352072996</c:v>
                </c:pt>
                <c:pt idx="3776">
                  <c:v>51.870843333888097</c:v>
                </c:pt>
                <c:pt idx="3777">
                  <c:v>51.884580315703197</c:v>
                </c:pt>
                <c:pt idx="3778">
                  <c:v>51.898317297518403</c:v>
                </c:pt>
                <c:pt idx="3779">
                  <c:v>51.912054279333503</c:v>
                </c:pt>
                <c:pt idx="3780">
                  <c:v>51.925791261148603</c:v>
                </c:pt>
                <c:pt idx="3781">
                  <c:v>51.939528242963704</c:v>
                </c:pt>
                <c:pt idx="3782">
                  <c:v>51.953265224778796</c:v>
                </c:pt>
                <c:pt idx="3783">
                  <c:v>51.967002206594003</c:v>
                </c:pt>
                <c:pt idx="3784">
                  <c:v>51.980739188409103</c:v>
                </c:pt>
                <c:pt idx="3785">
                  <c:v>51.994476170224203</c:v>
                </c:pt>
                <c:pt idx="3786">
                  <c:v>52.008213152039303</c:v>
                </c:pt>
                <c:pt idx="3787">
                  <c:v>52.021950133854403</c:v>
                </c:pt>
                <c:pt idx="3788">
                  <c:v>52.035687115669496</c:v>
                </c:pt>
                <c:pt idx="3789">
                  <c:v>52.049424097484703</c:v>
                </c:pt>
                <c:pt idx="3790">
                  <c:v>52.063161079299803</c:v>
                </c:pt>
                <c:pt idx="3791">
                  <c:v>52.076898061114903</c:v>
                </c:pt>
                <c:pt idx="3792">
                  <c:v>52.090635042930003</c:v>
                </c:pt>
                <c:pt idx="3793">
                  <c:v>52.104372024745103</c:v>
                </c:pt>
                <c:pt idx="3794">
                  <c:v>52.118109006560303</c:v>
                </c:pt>
                <c:pt idx="3795">
                  <c:v>52.131845988375403</c:v>
                </c:pt>
                <c:pt idx="3796">
                  <c:v>52.145582970190503</c:v>
                </c:pt>
                <c:pt idx="3797">
                  <c:v>52.159319952005603</c:v>
                </c:pt>
                <c:pt idx="3798">
                  <c:v>52.173056933820703</c:v>
                </c:pt>
                <c:pt idx="3799">
                  <c:v>52.186793915635903</c:v>
                </c:pt>
                <c:pt idx="3800">
                  <c:v>52.200530897451003</c:v>
                </c:pt>
                <c:pt idx="3801">
                  <c:v>52.214267879266103</c:v>
                </c:pt>
                <c:pt idx="3802">
                  <c:v>52.228004861081203</c:v>
                </c:pt>
                <c:pt idx="3803">
                  <c:v>52.241741842896303</c:v>
                </c:pt>
                <c:pt idx="3804">
                  <c:v>52.255478824711403</c:v>
                </c:pt>
                <c:pt idx="3805">
                  <c:v>52.269215806526603</c:v>
                </c:pt>
                <c:pt idx="3806">
                  <c:v>52.282952788341703</c:v>
                </c:pt>
                <c:pt idx="3807">
                  <c:v>52.296689770156803</c:v>
                </c:pt>
                <c:pt idx="3808">
                  <c:v>52.310426751971903</c:v>
                </c:pt>
                <c:pt idx="3809">
                  <c:v>52.324163733787003</c:v>
                </c:pt>
                <c:pt idx="3810">
                  <c:v>52.337900715602203</c:v>
                </c:pt>
                <c:pt idx="3811">
                  <c:v>52.351637697417303</c:v>
                </c:pt>
                <c:pt idx="3812">
                  <c:v>52.365374679232403</c:v>
                </c:pt>
                <c:pt idx="3813">
                  <c:v>52.379111661047503</c:v>
                </c:pt>
                <c:pt idx="3814">
                  <c:v>52.392848642862603</c:v>
                </c:pt>
                <c:pt idx="3815">
                  <c:v>52.406585624677803</c:v>
                </c:pt>
                <c:pt idx="3816">
                  <c:v>52.420322606492903</c:v>
                </c:pt>
                <c:pt idx="3817">
                  <c:v>52.434059588308003</c:v>
                </c:pt>
                <c:pt idx="3818">
                  <c:v>52.447796570123103</c:v>
                </c:pt>
                <c:pt idx="3819">
                  <c:v>52.461533551938203</c:v>
                </c:pt>
                <c:pt idx="3820">
                  <c:v>52.475270533753303</c:v>
                </c:pt>
                <c:pt idx="3821">
                  <c:v>52.489007515568503</c:v>
                </c:pt>
                <c:pt idx="3822">
                  <c:v>52.502744497383603</c:v>
                </c:pt>
                <c:pt idx="3823">
                  <c:v>52.516481479198703</c:v>
                </c:pt>
                <c:pt idx="3824">
                  <c:v>52.530218461013803</c:v>
                </c:pt>
                <c:pt idx="3825">
                  <c:v>52.543955442828903</c:v>
                </c:pt>
                <c:pt idx="3826">
                  <c:v>52.557692424644102</c:v>
                </c:pt>
                <c:pt idx="3827">
                  <c:v>52.571429406459202</c:v>
                </c:pt>
                <c:pt idx="3828">
                  <c:v>52.585166388274303</c:v>
                </c:pt>
                <c:pt idx="3829">
                  <c:v>52.598903370089403</c:v>
                </c:pt>
                <c:pt idx="3830">
                  <c:v>52.612640351904503</c:v>
                </c:pt>
                <c:pt idx="3831">
                  <c:v>52.626377333719603</c:v>
                </c:pt>
                <c:pt idx="3832">
                  <c:v>52.640114315534802</c:v>
                </c:pt>
                <c:pt idx="3833">
                  <c:v>52.653851297349902</c:v>
                </c:pt>
                <c:pt idx="3834">
                  <c:v>52.667588279165003</c:v>
                </c:pt>
                <c:pt idx="3835">
                  <c:v>52.681325260980103</c:v>
                </c:pt>
                <c:pt idx="3836">
                  <c:v>52.695062242795203</c:v>
                </c:pt>
                <c:pt idx="3837">
                  <c:v>52.708799224610402</c:v>
                </c:pt>
                <c:pt idx="3838">
                  <c:v>52.722536206425502</c:v>
                </c:pt>
                <c:pt idx="3839">
                  <c:v>52.736273188240602</c:v>
                </c:pt>
                <c:pt idx="3840">
                  <c:v>52.750010170055702</c:v>
                </c:pt>
                <c:pt idx="3841">
                  <c:v>52.763747151870803</c:v>
                </c:pt>
                <c:pt idx="3842">
                  <c:v>52.777484133686002</c:v>
                </c:pt>
                <c:pt idx="3843">
                  <c:v>52.791221115501102</c:v>
                </c:pt>
                <c:pt idx="3844">
                  <c:v>52.804958097316202</c:v>
                </c:pt>
                <c:pt idx="3845">
                  <c:v>52.818695079131302</c:v>
                </c:pt>
                <c:pt idx="3846">
                  <c:v>52.832432060946402</c:v>
                </c:pt>
                <c:pt idx="3847">
                  <c:v>52.846169042761503</c:v>
                </c:pt>
                <c:pt idx="3848">
                  <c:v>52.859906024576702</c:v>
                </c:pt>
                <c:pt idx="3849">
                  <c:v>52.873643006391802</c:v>
                </c:pt>
                <c:pt idx="3850">
                  <c:v>52.887379988206902</c:v>
                </c:pt>
                <c:pt idx="3851">
                  <c:v>52.901116970022002</c:v>
                </c:pt>
                <c:pt idx="3852">
                  <c:v>52.914853951837102</c:v>
                </c:pt>
                <c:pt idx="3853">
                  <c:v>52.928590933652302</c:v>
                </c:pt>
                <c:pt idx="3854">
                  <c:v>52.942327915467402</c:v>
                </c:pt>
                <c:pt idx="3855">
                  <c:v>52.956064897282502</c:v>
                </c:pt>
                <c:pt idx="3856">
                  <c:v>52.969801879097602</c:v>
                </c:pt>
                <c:pt idx="3857">
                  <c:v>52.983538860912702</c:v>
                </c:pt>
                <c:pt idx="3858">
                  <c:v>52.997275842727902</c:v>
                </c:pt>
                <c:pt idx="3859">
                  <c:v>53.011012824543002</c:v>
                </c:pt>
                <c:pt idx="3860">
                  <c:v>53.024749806358102</c:v>
                </c:pt>
                <c:pt idx="3861">
                  <c:v>53.038486788173202</c:v>
                </c:pt>
                <c:pt idx="3862">
                  <c:v>53.052223769988302</c:v>
                </c:pt>
                <c:pt idx="3863">
                  <c:v>53.065960751803402</c:v>
                </c:pt>
                <c:pt idx="3864">
                  <c:v>53.079697733618602</c:v>
                </c:pt>
                <c:pt idx="3865">
                  <c:v>53.093434715433702</c:v>
                </c:pt>
                <c:pt idx="3866">
                  <c:v>53.107171697248802</c:v>
                </c:pt>
                <c:pt idx="3867">
                  <c:v>53.120908679063902</c:v>
                </c:pt>
                <c:pt idx="3868">
                  <c:v>53.134645660879002</c:v>
                </c:pt>
                <c:pt idx="3869">
                  <c:v>53.148382642694202</c:v>
                </c:pt>
                <c:pt idx="3870">
                  <c:v>53.162119624509302</c:v>
                </c:pt>
                <c:pt idx="3871">
                  <c:v>53.175856606324402</c:v>
                </c:pt>
                <c:pt idx="3872">
                  <c:v>53.189593588139502</c:v>
                </c:pt>
                <c:pt idx="3873">
                  <c:v>53.203330569954602</c:v>
                </c:pt>
                <c:pt idx="3874">
                  <c:v>53.217067551769802</c:v>
                </c:pt>
                <c:pt idx="3875">
                  <c:v>53.230804533584902</c:v>
                </c:pt>
                <c:pt idx="3876">
                  <c:v>53.244541515400002</c:v>
                </c:pt>
                <c:pt idx="3877">
                  <c:v>53.258278497215102</c:v>
                </c:pt>
                <c:pt idx="3878">
                  <c:v>53.272015479030202</c:v>
                </c:pt>
                <c:pt idx="3879">
                  <c:v>53.285752460845302</c:v>
                </c:pt>
                <c:pt idx="3880">
                  <c:v>53.299489442660501</c:v>
                </c:pt>
                <c:pt idx="3881">
                  <c:v>53.313226424475602</c:v>
                </c:pt>
                <c:pt idx="3882">
                  <c:v>53.326963406290702</c:v>
                </c:pt>
                <c:pt idx="3883">
                  <c:v>53.340700388105802</c:v>
                </c:pt>
                <c:pt idx="3884">
                  <c:v>53.354437369920902</c:v>
                </c:pt>
                <c:pt idx="3885">
                  <c:v>53.368174351736101</c:v>
                </c:pt>
                <c:pt idx="3886">
                  <c:v>53.381911333551201</c:v>
                </c:pt>
                <c:pt idx="3887">
                  <c:v>53.395648315366302</c:v>
                </c:pt>
                <c:pt idx="3888">
                  <c:v>53.409385297181402</c:v>
                </c:pt>
                <c:pt idx="3889">
                  <c:v>53.423122278996502</c:v>
                </c:pt>
                <c:pt idx="3890">
                  <c:v>53.436859260811701</c:v>
                </c:pt>
                <c:pt idx="3891">
                  <c:v>53.450596242626801</c:v>
                </c:pt>
                <c:pt idx="3892">
                  <c:v>53.464333224441901</c:v>
                </c:pt>
                <c:pt idx="3893">
                  <c:v>53.478070206257001</c:v>
                </c:pt>
                <c:pt idx="3894">
                  <c:v>53.491807188072102</c:v>
                </c:pt>
                <c:pt idx="3895">
                  <c:v>53.505544169887202</c:v>
                </c:pt>
                <c:pt idx="3896">
                  <c:v>53.519281151702401</c:v>
                </c:pt>
                <c:pt idx="3897">
                  <c:v>53.533018133517501</c:v>
                </c:pt>
                <c:pt idx="3898">
                  <c:v>53.546755115332601</c:v>
                </c:pt>
                <c:pt idx="3899">
                  <c:v>53.560492097147701</c:v>
                </c:pt>
                <c:pt idx="3900">
                  <c:v>53.574229078962802</c:v>
                </c:pt>
                <c:pt idx="3901">
                  <c:v>53.587966060778001</c:v>
                </c:pt>
                <c:pt idx="3902">
                  <c:v>53.601703042593101</c:v>
                </c:pt>
                <c:pt idx="3903">
                  <c:v>53.615440024408201</c:v>
                </c:pt>
                <c:pt idx="3904">
                  <c:v>53.629177006223301</c:v>
                </c:pt>
                <c:pt idx="3905">
                  <c:v>53.642913988038401</c:v>
                </c:pt>
                <c:pt idx="3906">
                  <c:v>53.656650969853601</c:v>
                </c:pt>
                <c:pt idx="3907">
                  <c:v>53.670387951668701</c:v>
                </c:pt>
                <c:pt idx="3908">
                  <c:v>53.684124933483801</c:v>
                </c:pt>
                <c:pt idx="3909">
                  <c:v>53.697861915298901</c:v>
                </c:pt>
                <c:pt idx="3910">
                  <c:v>53.711598897114001</c:v>
                </c:pt>
                <c:pt idx="3911">
                  <c:v>53.725335878929101</c:v>
                </c:pt>
                <c:pt idx="3912">
                  <c:v>53.739072860744301</c:v>
                </c:pt>
                <c:pt idx="3913">
                  <c:v>53.752809842559401</c:v>
                </c:pt>
                <c:pt idx="3914">
                  <c:v>53.766546824374501</c:v>
                </c:pt>
                <c:pt idx="3915">
                  <c:v>53.780283806189601</c:v>
                </c:pt>
                <c:pt idx="3916">
                  <c:v>53.794020788004701</c:v>
                </c:pt>
                <c:pt idx="3917">
                  <c:v>53.807757769819901</c:v>
                </c:pt>
                <c:pt idx="3918">
                  <c:v>53.821494751635001</c:v>
                </c:pt>
                <c:pt idx="3919">
                  <c:v>53.835231733450101</c:v>
                </c:pt>
                <c:pt idx="3920">
                  <c:v>53.848968715265201</c:v>
                </c:pt>
                <c:pt idx="3921">
                  <c:v>53.862705697080301</c:v>
                </c:pt>
                <c:pt idx="3922">
                  <c:v>53.876442678895501</c:v>
                </c:pt>
                <c:pt idx="3923">
                  <c:v>53.890179660710601</c:v>
                </c:pt>
                <c:pt idx="3924">
                  <c:v>53.903916642525701</c:v>
                </c:pt>
                <c:pt idx="3925">
                  <c:v>53.917653624340801</c:v>
                </c:pt>
                <c:pt idx="3926">
                  <c:v>53.931390606155901</c:v>
                </c:pt>
                <c:pt idx="3927">
                  <c:v>53.945127587971001</c:v>
                </c:pt>
                <c:pt idx="3928">
                  <c:v>53.958864569786201</c:v>
                </c:pt>
                <c:pt idx="3929">
                  <c:v>53.972601551601301</c:v>
                </c:pt>
                <c:pt idx="3930">
                  <c:v>53.986338533416401</c:v>
                </c:pt>
                <c:pt idx="3931">
                  <c:v>54.000075515231501</c:v>
                </c:pt>
                <c:pt idx="3932">
                  <c:v>54.013812497046601</c:v>
                </c:pt>
                <c:pt idx="3933">
                  <c:v>54.0275494788618</c:v>
                </c:pt>
                <c:pt idx="3934">
                  <c:v>54.041286460676901</c:v>
                </c:pt>
                <c:pt idx="3935">
                  <c:v>54.055023442492001</c:v>
                </c:pt>
                <c:pt idx="3936">
                  <c:v>54.068760424307101</c:v>
                </c:pt>
                <c:pt idx="3937">
                  <c:v>54.082497406122201</c:v>
                </c:pt>
                <c:pt idx="3938">
                  <c:v>54.096234387937301</c:v>
                </c:pt>
                <c:pt idx="3939">
                  <c:v>54.1099713697525</c:v>
                </c:pt>
                <c:pt idx="3940">
                  <c:v>54.123708351567601</c:v>
                </c:pt>
                <c:pt idx="3941">
                  <c:v>54.137445333382701</c:v>
                </c:pt>
                <c:pt idx="3942">
                  <c:v>54.151182315197801</c:v>
                </c:pt>
                <c:pt idx="3943">
                  <c:v>54.164919297012901</c:v>
                </c:pt>
                <c:pt idx="3944">
                  <c:v>54.1786562788281</c:v>
                </c:pt>
                <c:pt idx="3945">
                  <c:v>54.1923932606432</c:v>
                </c:pt>
                <c:pt idx="3946">
                  <c:v>54.2061302424583</c:v>
                </c:pt>
                <c:pt idx="3947">
                  <c:v>54.219867224273401</c:v>
                </c:pt>
                <c:pt idx="3948">
                  <c:v>54.233604206088501</c:v>
                </c:pt>
                <c:pt idx="3949">
                  <c:v>54.2473411879037</c:v>
                </c:pt>
                <c:pt idx="3950">
                  <c:v>54.2610781697188</c:v>
                </c:pt>
                <c:pt idx="3951">
                  <c:v>54.2748151515339</c:v>
                </c:pt>
                <c:pt idx="3952">
                  <c:v>54.288552133349</c:v>
                </c:pt>
                <c:pt idx="3953">
                  <c:v>54.302289115164101</c:v>
                </c:pt>
                <c:pt idx="3954">
                  <c:v>54.316026096979201</c:v>
                </c:pt>
                <c:pt idx="3955">
                  <c:v>54.3297630787944</c:v>
                </c:pt>
                <c:pt idx="3956">
                  <c:v>54.3435000606095</c:v>
                </c:pt>
                <c:pt idx="3957">
                  <c:v>54.3572370424246</c:v>
                </c:pt>
                <c:pt idx="3958">
                  <c:v>54.3709740242397</c:v>
                </c:pt>
                <c:pt idx="3959">
                  <c:v>54.3847110060548</c:v>
                </c:pt>
                <c:pt idx="3960">
                  <c:v>54.39844798787</c:v>
                </c:pt>
                <c:pt idx="3961">
                  <c:v>54.4121849696851</c:v>
                </c:pt>
                <c:pt idx="3962">
                  <c:v>54.4259219515002</c:v>
                </c:pt>
                <c:pt idx="3963">
                  <c:v>54.4396589333153</c:v>
                </c:pt>
                <c:pt idx="3964">
                  <c:v>54.4533959151304</c:v>
                </c:pt>
                <c:pt idx="3965">
                  <c:v>54.4671328969456</c:v>
                </c:pt>
                <c:pt idx="3966">
                  <c:v>54.4808698787607</c:v>
                </c:pt>
                <c:pt idx="3967">
                  <c:v>54.4946068605758</c:v>
                </c:pt>
                <c:pt idx="3968">
                  <c:v>54.5083438423909</c:v>
                </c:pt>
                <c:pt idx="3969">
                  <c:v>54.522080824206</c:v>
                </c:pt>
                <c:pt idx="3970">
                  <c:v>54.5358178060211</c:v>
                </c:pt>
                <c:pt idx="3971">
                  <c:v>54.5495547878363</c:v>
                </c:pt>
                <c:pt idx="3972">
                  <c:v>54.5632917696514</c:v>
                </c:pt>
                <c:pt idx="3973">
                  <c:v>54.5770287514665</c:v>
                </c:pt>
                <c:pt idx="3974">
                  <c:v>54.5907657332816</c:v>
                </c:pt>
                <c:pt idx="3975">
                  <c:v>54.6045027150967</c:v>
                </c:pt>
                <c:pt idx="3976">
                  <c:v>54.6182396969119</c:v>
                </c:pt>
                <c:pt idx="3977">
                  <c:v>54.631976678727</c:v>
                </c:pt>
                <c:pt idx="3978">
                  <c:v>54.6457136605421</c:v>
                </c:pt>
                <c:pt idx="3979">
                  <c:v>54.6594506423572</c:v>
                </c:pt>
                <c:pt idx="3980">
                  <c:v>54.6731876241723</c:v>
                </c:pt>
                <c:pt idx="3981">
                  <c:v>54.6869246059874</c:v>
                </c:pt>
                <c:pt idx="3982">
                  <c:v>54.7006615878026</c:v>
                </c:pt>
                <c:pt idx="3983">
                  <c:v>54.7143985696177</c:v>
                </c:pt>
                <c:pt idx="3984">
                  <c:v>54.7281355514328</c:v>
                </c:pt>
                <c:pt idx="3985">
                  <c:v>54.7418725332479</c:v>
                </c:pt>
                <c:pt idx="3986">
                  <c:v>54.755609515063</c:v>
                </c:pt>
                <c:pt idx="3987">
                  <c:v>54.7693464968782</c:v>
                </c:pt>
                <c:pt idx="3988">
                  <c:v>54.7830834786933</c:v>
                </c:pt>
                <c:pt idx="3989">
                  <c:v>54.7968204605084</c:v>
                </c:pt>
                <c:pt idx="3990">
                  <c:v>54.8105574423235</c:v>
                </c:pt>
                <c:pt idx="3991">
                  <c:v>54.8242944241386</c:v>
                </c:pt>
                <c:pt idx="3992">
                  <c:v>54.838031405953799</c:v>
                </c:pt>
                <c:pt idx="3993">
                  <c:v>54.8517683877689</c:v>
                </c:pt>
                <c:pt idx="3994">
                  <c:v>54.865505369584</c:v>
                </c:pt>
                <c:pt idx="3995">
                  <c:v>54.8792423513991</c:v>
                </c:pt>
                <c:pt idx="3996">
                  <c:v>54.8929793332142</c:v>
                </c:pt>
                <c:pt idx="3997">
                  <c:v>54.9067163150293</c:v>
                </c:pt>
                <c:pt idx="3998">
                  <c:v>54.920453296844499</c:v>
                </c:pt>
                <c:pt idx="3999">
                  <c:v>54.934190278659599</c:v>
                </c:pt>
                <c:pt idx="4000">
                  <c:v>54.9479272604747</c:v>
                </c:pt>
                <c:pt idx="4001">
                  <c:v>54.9616642422898</c:v>
                </c:pt>
                <c:pt idx="4002">
                  <c:v>54.9754012241049</c:v>
                </c:pt>
                <c:pt idx="4003">
                  <c:v>54.989138205920099</c:v>
                </c:pt>
                <c:pt idx="4004">
                  <c:v>55.002875187735199</c:v>
                </c:pt>
                <c:pt idx="4005">
                  <c:v>55.016612169550299</c:v>
                </c:pt>
                <c:pt idx="4006">
                  <c:v>55.0303491513654</c:v>
                </c:pt>
                <c:pt idx="4007">
                  <c:v>55.0440861331805</c:v>
                </c:pt>
                <c:pt idx="4008">
                  <c:v>55.057823114995699</c:v>
                </c:pt>
                <c:pt idx="4009">
                  <c:v>55.071560096810799</c:v>
                </c:pt>
                <c:pt idx="4010">
                  <c:v>55.085297078625899</c:v>
                </c:pt>
                <c:pt idx="4011">
                  <c:v>55.099034060440999</c:v>
                </c:pt>
                <c:pt idx="4012">
                  <c:v>55.112771042256099</c:v>
                </c:pt>
                <c:pt idx="4013">
                  <c:v>55.1265080240712</c:v>
                </c:pt>
                <c:pt idx="4014">
                  <c:v>55.140245005886399</c:v>
                </c:pt>
                <c:pt idx="4015">
                  <c:v>55.153981987701499</c:v>
                </c:pt>
                <c:pt idx="4016">
                  <c:v>55.167718969516599</c:v>
                </c:pt>
                <c:pt idx="4017">
                  <c:v>55.181455951331699</c:v>
                </c:pt>
                <c:pt idx="4018">
                  <c:v>55.195192933146799</c:v>
                </c:pt>
                <c:pt idx="4019">
                  <c:v>55.208929914961999</c:v>
                </c:pt>
                <c:pt idx="4020">
                  <c:v>55.222666896777099</c:v>
                </c:pt>
                <c:pt idx="4021">
                  <c:v>55.236403878592199</c:v>
                </c:pt>
                <c:pt idx="4022">
                  <c:v>55.250140860407299</c:v>
                </c:pt>
                <c:pt idx="4023">
                  <c:v>55.263877842222399</c:v>
                </c:pt>
                <c:pt idx="4024">
                  <c:v>55.277614824037599</c:v>
                </c:pt>
                <c:pt idx="4025">
                  <c:v>55.291351805852699</c:v>
                </c:pt>
                <c:pt idx="4026">
                  <c:v>55.305088787667799</c:v>
                </c:pt>
                <c:pt idx="4027">
                  <c:v>55.318825769482899</c:v>
                </c:pt>
                <c:pt idx="4028">
                  <c:v>55.332562751297999</c:v>
                </c:pt>
                <c:pt idx="4029">
                  <c:v>55.346299733113099</c:v>
                </c:pt>
                <c:pt idx="4030">
                  <c:v>55.360036714928299</c:v>
                </c:pt>
                <c:pt idx="4031">
                  <c:v>55.373773696743399</c:v>
                </c:pt>
                <c:pt idx="4032">
                  <c:v>55.387510678558499</c:v>
                </c:pt>
                <c:pt idx="4033">
                  <c:v>55.401247660373599</c:v>
                </c:pt>
                <c:pt idx="4034">
                  <c:v>55.414984642188699</c:v>
                </c:pt>
                <c:pt idx="4035">
                  <c:v>55.428721624003899</c:v>
                </c:pt>
                <c:pt idx="4036">
                  <c:v>55.442458605818999</c:v>
                </c:pt>
                <c:pt idx="4037">
                  <c:v>55.456195587634099</c:v>
                </c:pt>
                <c:pt idx="4038">
                  <c:v>55.469932569449199</c:v>
                </c:pt>
                <c:pt idx="4039">
                  <c:v>55.483669551264299</c:v>
                </c:pt>
                <c:pt idx="4040">
                  <c:v>55.497406533079399</c:v>
                </c:pt>
                <c:pt idx="4041">
                  <c:v>55.511143514894599</c:v>
                </c:pt>
                <c:pt idx="4042">
                  <c:v>55.524880496709699</c:v>
                </c:pt>
                <c:pt idx="4043">
                  <c:v>55.538617478524799</c:v>
                </c:pt>
                <c:pt idx="4044">
                  <c:v>55.552354460339899</c:v>
                </c:pt>
                <c:pt idx="4045">
                  <c:v>55.566091442154999</c:v>
                </c:pt>
                <c:pt idx="4046">
                  <c:v>55.579828423970199</c:v>
                </c:pt>
                <c:pt idx="4047">
                  <c:v>55.593565405785299</c:v>
                </c:pt>
                <c:pt idx="4048">
                  <c:v>55.607302387600399</c:v>
                </c:pt>
                <c:pt idx="4049">
                  <c:v>55.621039369415499</c:v>
                </c:pt>
                <c:pt idx="4050">
                  <c:v>55.634776351230599</c:v>
                </c:pt>
                <c:pt idx="4051">
                  <c:v>55.648513333045798</c:v>
                </c:pt>
                <c:pt idx="4052">
                  <c:v>55.662250314860898</c:v>
                </c:pt>
                <c:pt idx="4053">
                  <c:v>55.675987296675999</c:v>
                </c:pt>
                <c:pt idx="4054">
                  <c:v>55.689724278491099</c:v>
                </c:pt>
                <c:pt idx="4055">
                  <c:v>55.703461260306199</c:v>
                </c:pt>
                <c:pt idx="4056">
                  <c:v>55.717198242121299</c:v>
                </c:pt>
                <c:pt idx="4057">
                  <c:v>55.730935223936498</c:v>
                </c:pt>
                <c:pt idx="4058">
                  <c:v>55.744672205751598</c:v>
                </c:pt>
                <c:pt idx="4059">
                  <c:v>55.758409187566699</c:v>
                </c:pt>
                <c:pt idx="4060">
                  <c:v>55.772146169381799</c:v>
                </c:pt>
                <c:pt idx="4061">
                  <c:v>55.785883151196899</c:v>
                </c:pt>
                <c:pt idx="4062">
                  <c:v>55.799620133012098</c:v>
                </c:pt>
                <c:pt idx="4063">
                  <c:v>55.813357114827198</c:v>
                </c:pt>
                <c:pt idx="4064">
                  <c:v>55.827094096642298</c:v>
                </c:pt>
                <c:pt idx="4065">
                  <c:v>55.840831078457398</c:v>
                </c:pt>
                <c:pt idx="4066">
                  <c:v>55.854568060272499</c:v>
                </c:pt>
                <c:pt idx="4067">
                  <c:v>55.868305042087698</c:v>
                </c:pt>
                <c:pt idx="4068">
                  <c:v>55.882042023902798</c:v>
                </c:pt>
                <c:pt idx="4069">
                  <c:v>55.895779005717898</c:v>
                </c:pt>
                <c:pt idx="4070">
                  <c:v>55.909515987532998</c:v>
                </c:pt>
                <c:pt idx="4071">
                  <c:v>55.923252969348098</c:v>
                </c:pt>
                <c:pt idx="4072">
                  <c:v>55.936989951163198</c:v>
                </c:pt>
                <c:pt idx="4073">
                  <c:v>55.950726932978398</c:v>
                </c:pt>
                <c:pt idx="4074">
                  <c:v>55.964463914793498</c:v>
                </c:pt>
                <c:pt idx="4075">
                  <c:v>55.978200896608598</c:v>
                </c:pt>
                <c:pt idx="4076">
                  <c:v>55.991937878423698</c:v>
                </c:pt>
                <c:pt idx="4077">
                  <c:v>56.005674860238798</c:v>
                </c:pt>
                <c:pt idx="4078">
                  <c:v>56.019411842053998</c:v>
                </c:pt>
                <c:pt idx="4079">
                  <c:v>56.033148823869098</c:v>
                </c:pt>
                <c:pt idx="4080">
                  <c:v>56.046885805684198</c:v>
                </c:pt>
                <c:pt idx="4081">
                  <c:v>56.060622787499298</c:v>
                </c:pt>
                <c:pt idx="4082">
                  <c:v>56.074359769314398</c:v>
                </c:pt>
                <c:pt idx="4083">
                  <c:v>56.088096751129598</c:v>
                </c:pt>
                <c:pt idx="4084">
                  <c:v>56.101833732944698</c:v>
                </c:pt>
                <c:pt idx="4085">
                  <c:v>56.115570714759798</c:v>
                </c:pt>
                <c:pt idx="4086">
                  <c:v>56.129307696574898</c:v>
                </c:pt>
                <c:pt idx="4087">
                  <c:v>56.143044678389998</c:v>
                </c:pt>
                <c:pt idx="4088">
                  <c:v>56.156781660205098</c:v>
                </c:pt>
                <c:pt idx="4089">
                  <c:v>56.170518642020298</c:v>
                </c:pt>
                <c:pt idx="4090">
                  <c:v>56.184255623835398</c:v>
                </c:pt>
                <c:pt idx="4091">
                  <c:v>56.197992605650498</c:v>
                </c:pt>
                <c:pt idx="4092">
                  <c:v>56.211729587465598</c:v>
                </c:pt>
                <c:pt idx="4093">
                  <c:v>56.225466569280698</c:v>
                </c:pt>
                <c:pt idx="4094">
                  <c:v>56.239203551095898</c:v>
                </c:pt>
                <c:pt idx="4095">
                  <c:v>56.252940532910998</c:v>
                </c:pt>
                <c:pt idx="4096">
                  <c:v>56.266677514726098</c:v>
                </c:pt>
                <c:pt idx="4097">
                  <c:v>56.280414496541198</c:v>
                </c:pt>
                <c:pt idx="4098">
                  <c:v>56.294151478356298</c:v>
                </c:pt>
                <c:pt idx="4099">
                  <c:v>56.307888460171498</c:v>
                </c:pt>
                <c:pt idx="4100">
                  <c:v>56.321625441986598</c:v>
                </c:pt>
                <c:pt idx="4101">
                  <c:v>56.335362423801698</c:v>
                </c:pt>
                <c:pt idx="4102">
                  <c:v>56.349099405616798</c:v>
                </c:pt>
                <c:pt idx="4103">
                  <c:v>56.362836387431898</c:v>
                </c:pt>
                <c:pt idx="4104">
                  <c:v>56.376573369246998</c:v>
                </c:pt>
                <c:pt idx="4105">
                  <c:v>56.390310351062197</c:v>
                </c:pt>
                <c:pt idx="4106">
                  <c:v>56.404047332877298</c:v>
                </c:pt>
                <c:pt idx="4107">
                  <c:v>56.417784314692398</c:v>
                </c:pt>
                <c:pt idx="4108">
                  <c:v>56.431521296507498</c:v>
                </c:pt>
                <c:pt idx="4109">
                  <c:v>56.445258278322598</c:v>
                </c:pt>
                <c:pt idx="4110">
                  <c:v>56.458995260137797</c:v>
                </c:pt>
                <c:pt idx="4111">
                  <c:v>56.472732241952897</c:v>
                </c:pt>
                <c:pt idx="4112">
                  <c:v>56.486469223767998</c:v>
                </c:pt>
                <c:pt idx="4113">
                  <c:v>56.500206205583098</c:v>
                </c:pt>
                <c:pt idx="4114">
                  <c:v>56.513943187398198</c:v>
                </c:pt>
                <c:pt idx="4115">
                  <c:v>56.527680169213397</c:v>
                </c:pt>
                <c:pt idx="4116">
                  <c:v>56.541417151028497</c:v>
                </c:pt>
                <c:pt idx="4117">
                  <c:v>56.555154132843597</c:v>
                </c:pt>
                <c:pt idx="4118">
                  <c:v>56.568891114658697</c:v>
                </c:pt>
                <c:pt idx="4119">
                  <c:v>56.582628096473798</c:v>
                </c:pt>
                <c:pt idx="4120">
                  <c:v>56.596365078288898</c:v>
                </c:pt>
                <c:pt idx="4121">
                  <c:v>56.610102060104097</c:v>
                </c:pt>
                <c:pt idx="4122">
                  <c:v>56.623839041919197</c:v>
                </c:pt>
                <c:pt idx="4123">
                  <c:v>56.637576023734297</c:v>
                </c:pt>
                <c:pt idx="4124">
                  <c:v>56.651313005549397</c:v>
                </c:pt>
                <c:pt idx="4125">
                  <c:v>56.665049987364497</c:v>
                </c:pt>
                <c:pt idx="4126">
                  <c:v>56.678786969179697</c:v>
                </c:pt>
                <c:pt idx="4127">
                  <c:v>56.692523950994797</c:v>
                </c:pt>
                <c:pt idx="4128">
                  <c:v>56.706260932809897</c:v>
                </c:pt>
                <c:pt idx="4129">
                  <c:v>56.719997914624997</c:v>
                </c:pt>
                <c:pt idx="4130">
                  <c:v>56.733734896440097</c:v>
                </c:pt>
                <c:pt idx="4131">
                  <c:v>56.747471878255297</c:v>
                </c:pt>
                <c:pt idx="4132">
                  <c:v>56.761208860070397</c:v>
                </c:pt>
                <c:pt idx="4133">
                  <c:v>56.774945841885497</c:v>
                </c:pt>
                <c:pt idx="4134">
                  <c:v>56.788682823700597</c:v>
                </c:pt>
                <c:pt idx="4135">
                  <c:v>56.802419805515697</c:v>
                </c:pt>
                <c:pt idx="4136">
                  <c:v>56.816156787330797</c:v>
                </c:pt>
                <c:pt idx="4137">
                  <c:v>56.829893769145997</c:v>
                </c:pt>
                <c:pt idx="4138">
                  <c:v>56.843630750961097</c:v>
                </c:pt>
                <c:pt idx="4139">
                  <c:v>56.857367732776197</c:v>
                </c:pt>
                <c:pt idx="4140">
                  <c:v>56.871104714591297</c:v>
                </c:pt>
                <c:pt idx="4141">
                  <c:v>56.884841696406397</c:v>
                </c:pt>
                <c:pt idx="4142">
                  <c:v>56.898578678221597</c:v>
                </c:pt>
                <c:pt idx="4143">
                  <c:v>56.912315660036697</c:v>
                </c:pt>
                <c:pt idx="4144">
                  <c:v>56.926052641851797</c:v>
                </c:pt>
                <c:pt idx="4145">
                  <c:v>56.939789623666897</c:v>
                </c:pt>
                <c:pt idx="4146">
                  <c:v>56.953526605481997</c:v>
                </c:pt>
                <c:pt idx="4147">
                  <c:v>56.967263587297097</c:v>
                </c:pt>
                <c:pt idx="4148">
                  <c:v>56.981000569112297</c:v>
                </c:pt>
                <c:pt idx="4149">
                  <c:v>56.994737550927397</c:v>
                </c:pt>
                <c:pt idx="4150">
                  <c:v>57.008474532742497</c:v>
                </c:pt>
                <c:pt idx="4151">
                  <c:v>57.022211514557597</c:v>
                </c:pt>
                <c:pt idx="4152">
                  <c:v>57.035948496372697</c:v>
                </c:pt>
                <c:pt idx="4153">
                  <c:v>57.049685478187897</c:v>
                </c:pt>
                <c:pt idx="4154">
                  <c:v>57.063422460002997</c:v>
                </c:pt>
                <c:pt idx="4155">
                  <c:v>57.077159441818097</c:v>
                </c:pt>
                <c:pt idx="4156">
                  <c:v>57.090896423633197</c:v>
                </c:pt>
                <c:pt idx="4157">
                  <c:v>57.104633405448297</c:v>
                </c:pt>
                <c:pt idx="4158">
                  <c:v>57.118370387263496</c:v>
                </c:pt>
                <c:pt idx="4159">
                  <c:v>57.132107369078597</c:v>
                </c:pt>
                <c:pt idx="4160">
                  <c:v>57.145844350893697</c:v>
                </c:pt>
                <c:pt idx="4161">
                  <c:v>57.159581332708797</c:v>
                </c:pt>
                <c:pt idx="4162">
                  <c:v>57.173318314523897</c:v>
                </c:pt>
                <c:pt idx="4163">
                  <c:v>57.187055296338997</c:v>
                </c:pt>
                <c:pt idx="4164">
                  <c:v>57.200792278154204</c:v>
                </c:pt>
                <c:pt idx="4165">
                  <c:v>57.214529259969297</c:v>
                </c:pt>
                <c:pt idx="4166">
                  <c:v>57.228266241784397</c:v>
                </c:pt>
                <c:pt idx="4167">
                  <c:v>57.242003223599497</c:v>
                </c:pt>
                <c:pt idx="4168">
                  <c:v>57.255740205414597</c:v>
                </c:pt>
                <c:pt idx="4169">
                  <c:v>57.269477187229803</c:v>
                </c:pt>
                <c:pt idx="4170">
                  <c:v>57.283214169044903</c:v>
                </c:pt>
                <c:pt idx="4171">
                  <c:v>57.296951150859996</c:v>
                </c:pt>
                <c:pt idx="4172">
                  <c:v>57.310688132675097</c:v>
                </c:pt>
                <c:pt idx="4173">
                  <c:v>57.324425114490197</c:v>
                </c:pt>
                <c:pt idx="4174">
                  <c:v>57.338162096305403</c:v>
                </c:pt>
                <c:pt idx="4175">
                  <c:v>57.351899078120503</c:v>
                </c:pt>
                <c:pt idx="4176">
                  <c:v>57.365636059935603</c:v>
                </c:pt>
                <c:pt idx="4177">
                  <c:v>57.379373041750704</c:v>
                </c:pt>
                <c:pt idx="4178">
                  <c:v>57.393110023565796</c:v>
                </c:pt>
                <c:pt idx="4179">
                  <c:v>57.406847005380897</c:v>
                </c:pt>
                <c:pt idx="4180">
                  <c:v>57.420583987196103</c:v>
                </c:pt>
                <c:pt idx="4181">
                  <c:v>57.434320969011203</c:v>
                </c:pt>
                <c:pt idx="4182">
                  <c:v>57.448057950826303</c:v>
                </c:pt>
                <c:pt idx="4183">
                  <c:v>57.461794932641403</c:v>
                </c:pt>
                <c:pt idx="4184">
                  <c:v>57.475531914456496</c:v>
                </c:pt>
                <c:pt idx="4185">
                  <c:v>57.489268896271703</c:v>
                </c:pt>
                <c:pt idx="4186">
                  <c:v>57.503005878086803</c:v>
                </c:pt>
                <c:pt idx="4187">
                  <c:v>57.516742859901903</c:v>
                </c:pt>
                <c:pt idx="4188">
                  <c:v>57.530479841717003</c:v>
                </c:pt>
                <c:pt idx="4189">
                  <c:v>57.544216823532103</c:v>
                </c:pt>
                <c:pt idx="4190">
                  <c:v>57.557953805347303</c:v>
                </c:pt>
                <c:pt idx="4191">
                  <c:v>57.571690787162403</c:v>
                </c:pt>
                <c:pt idx="4192">
                  <c:v>57.585427768977503</c:v>
                </c:pt>
                <c:pt idx="4193">
                  <c:v>57.599164750792603</c:v>
                </c:pt>
                <c:pt idx="4194">
                  <c:v>57.612901732607703</c:v>
                </c:pt>
                <c:pt idx="4195">
                  <c:v>57.626638714422803</c:v>
                </c:pt>
                <c:pt idx="4196">
                  <c:v>57.640375696238003</c:v>
                </c:pt>
                <c:pt idx="4197">
                  <c:v>57.654112678053103</c:v>
                </c:pt>
                <c:pt idx="4198">
                  <c:v>57.667849659868203</c:v>
                </c:pt>
                <c:pt idx="4199">
                  <c:v>57.681586641683303</c:v>
                </c:pt>
                <c:pt idx="4200">
                  <c:v>57.695323623498403</c:v>
                </c:pt>
                <c:pt idx="4201">
                  <c:v>57.709060605313603</c:v>
                </c:pt>
                <c:pt idx="4202">
                  <c:v>57.722797587128703</c:v>
                </c:pt>
                <c:pt idx="4203">
                  <c:v>57.736534568943803</c:v>
                </c:pt>
                <c:pt idx="4204">
                  <c:v>57.750271550758903</c:v>
                </c:pt>
                <c:pt idx="4205">
                  <c:v>57.764008532574003</c:v>
                </c:pt>
                <c:pt idx="4206">
                  <c:v>57.777745514389203</c:v>
                </c:pt>
                <c:pt idx="4207">
                  <c:v>57.791482496204303</c:v>
                </c:pt>
                <c:pt idx="4208">
                  <c:v>57.805219478019403</c:v>
                </c:pt>
                <c:pt idx="4209">
                  <c:v>57.818956459834503</c:v>
                </c:pt>
                <c:pt idx="4210">
                  <c:v>57.832693441649603</c:v>
                </c:pt>
                <c:pt idx="4211">
                  <c:v>57.846430423464703</c:v>
                </c:pt>
                <c:pt idx="4212">
                  <c:v>57.860167405279903</c:v>
                </c:pt>
                <c:pt idx="4213">
                  <c:v>57.873904387095003</c:v>
                </c:pt>
                <c:pt idx="4214">
                  <c:v>57.887641368910103</c:v>
                </c:pt>
                <c:pt idx="4215">
                  <c:v>57.901378350725203</c:v>
                </c:pt>
                <c:pt idx="4216">
                  <c:v>57.915115332540303</c:v>
                </c:pt>
                <c:pt idx="4217">
                  <c:v>57.928852314355503</c:v>
                </c:pt>
                <c:pt idx="4218">
                  <c:v>57.942589296170603</c:v>
                </c:pt>
                <c:pt idx="4219">
                  <c:v>57.956326277985703</c:v>
                </c:pt>
                <c:pt idx="4220">
                  <c:v>57.970063259800803</c:v>
                </c:pt>
                <c:pt idx="4221">
                  <c:v>57.983800241615903</c:v>
                </c:pt>
                <c:pt idx="4222">
                  <c:v>57.997537223431102</c:v>
                </c:pt>
                <c:pt idx="4223">
                  <c:v>58.011274205246202</c:v>
                </c:pt>
                <c:pt idx="4224">
                  <c:v>58.025011187061303</c:v>
                </c:pt>
                <c:pt idx="4225">
                  <c:v>58.038748168876403</c:v>
                </c:pt>
                <c:pt idx="4226">
                  <c:v>58.052485150691503</c:v>
                </c:pt>
                <c:pt idx="4227">
                  <c:v>58.066222132506603</c:v>
                </c:pt>
                <c:pt idx="4228">
                  <c:v>58.079959114321802</c:v>
                </c:pt>
                <c:pt idx="4229">
                  <c:v>58.093696096136902</c:v>
                </c:pt>
                <c:pt idx="4230">
                  <c:v>58.107433077952003</c:v>
                </c:pt>
                <c:pt idx="4231">
                  <c:v>58.121170059767103</c:v>
                </c:pt>
                <c:pt idx="4232">
                  <c:v>58.134907041582203</c:v>
                </c:pt>
                <c:pt idx="4233">
                  <c:v>58.148644023397402</c:v>
                </c:pt>
                <c:pt idx="4234">
                  <c:v>58.162381005212502</c:v>
                </c:pt>
                <c:pt idx="4235">
                  <c:v>58.176117987027602</c:v>
                </c:pt>
                <c:pt idx="4236">
                  <c:v>58.189854968842702</c:v>
                </c:pt>
                <c:pt idx="4237">
                  <c:v>58.203591950657803</c:v>
                </c:pt>
                <c:pt idx="4238">
                  <c:v>58.217328932473002</c:v>
                </c:pt>
                <c:pt idx="4239">
                  <c:v>58.231065914288102</c:v>
                </c:pt>
                <c:pt idx="4240">
                  <c:v>58.244802896103202</c:v>
                </c:pt>
                <c:pt idx="4241">
                  <c:v>58.258539877918302</c:v>
                </c:pt>
                <c:pt idx="4242">
                  <c:v>58.272276859733402</c:v>
                </c:pt>
                <c:pt idx="4243">
                  <c:v>58.286013841548503</c:v>
                </c:pt>
                <c:pt idx="4244">
                  <c:v>58.299750823363702</c:v>
                </c:pt>
                <c:pt idx="4245">
                  <c:v>58.313487805178802</c:v>
                </c:pt>
                <c:pt idx="4246">
                  <c:v>58.327224786993902</c:v>
                </c:pt>
                <c:pt idx="4247">
                  <c:v>58.340961768809002</c:v>
                </c:pt>
                <c:pt idx="4248">
                  <c:v>58.354698750624102</c:v>
                </c:pt>
                <c:pt idx="4249">
                  <c:v>58.368435732439302</c:v>
                </c:pt>
                <c:pt idx="4250">
                  <c:v>58.382172714254402</c:v>
                </c:pt>
                <c:pt idx="4251">
                  <c:v>58.395909696069502</c:v>
                </c:pt>
                <c:pt idx="4252">
                  <c:v>58.409646677884602</c:v>
                </c:pt>
                <c:pt idx="4253">
                  <c:v>58.423383659699702</c:v>
                </c:pt>
                <c:pt idx="4254">
                  <c:v>58.437120641514902</c:v>
                </c:pt>
                <c:pt idx="4255">
                  <c:v>58.450857623330002</c:v>
                </c:pt>
                <c:pt idx="4256">
                  <c:v>58.464594605145102</c:v>
                </c:pt>
                <c:pt idx="4257">
                  <c:v>58.478331586960202</c:v>
                </c:pt>
                <c:pt idx="4258">
                  <c:v>58.492068568775302</c:v>
                </c:pt>
                <c:pt idx="4259">
                  <c:v>58.505805550590402</c:v>
                </c:pt>
                <c:pt idx="4260">
                  <c:v>58.519542532405602</c:v>
                </c:pt>
                <c:pt idx="4261">
                  <c:v>58.533279514220702</c:v>
                </c:pt>
                <c:pt idx="4262">
                  <c:v>58.547016496035802</c:v>
                </c:pt>
                <c:pt idx="4263">
                  <c:v>58.560753477850902</c:v>
                </c:pt>
                <c:pt idx="4264">
                  <c:v>58.574490459666002</c:v>
                </c:pt>
                <c:pt idx="4265">
                  <c:v>58.588227441481202</c:v>
                </c:pt>
                <c:pt idx="4266">
                  <c:v>58.601964423296302</c:v>
                </c:pt>
                <c:pt idx="4267">
                  <c:v>58.615701405111402</c:v>
                </c:pt>
                <c:pt idx="4268">
                  <c:v>58.629438386926502</c:v>
                </c:pt>
                <c:pt idx="4269">
                  <c:v>58.643175368741602</c:v>
                </c:pt>
                <c:pt idx="4270">
                  <c:v>58.656912350556702</c:v>
                </c:pt>
                <c:pt idx="4271">
                  <c:v>58.670649332371902</c:v>
                </c:pt>
                <c:pt idx="4272">
                  <c:v>58.684386314187002</c:v>
                </c:pt>
                <c:pt idx="4273">
                  <c:v>58.698123296002102</c:v>
                </c:pt>
                <c:pt idx="4274">
                  <c:v>58.711860277817202</c:v>
                </c:pt>
                <c:pt idx="4275">
                  <c:v>58.725597259632302</c:v>
                </c:pt>
                <c:pt idx="4276">
                  <c:v>58.739334241447501</c:v>
                </c:pt>
                <c:pt idx="4277">
                  <c:v>58.753071223262602</c:v>
                </c:pt>
                <c:pt idx="4278">
                  <c:v>58.766808205077702</c:v>
                </c:pt>
                <c:pt idx="4279">
                  <c:v>58.780545186892802</c:v>
                </c:pt>
                <c:pt idx="4280">
                  <c:v>58.794282168707902</c:v>
                </c:pt>
                <c:pt idx="4281">
                  <c:v>58.808019150523101</c:v>
                </c:pt>
                <c:pt idx="4282">
                  <c:v>58.821756132338201</c:v>
                </c:pt>
                <c:pt idx="4283">
                  <c:v>58.835493114153302</c:v>
                </c:pt>
                <c:pt idx="4284">
                  <c:v>58.849230095968402</c:v>
                </c:pt>
                <c:pt idx="4285">
                  <c:v>58.862967077783502</c:v>
                </c:pt>
                <c:pt idx="4286">
                  <c:v>58.876704059598602</c:v>
                </c:pt>
                <c:pt idx="4287">
                  <c:v>58.890441041413801</c:v>
                </c:pt>
                <c:pt idx="4288">
                  <c:v>58.904178023228901</c:v>
                </c:pt>
                <c:pt idx="4289">
                  <c:v>58.917915005044001</c:v>
                </c:pt>
                <c:pt idx="4290">
                  <c:v>58.931651986859102</c:v>
                </c:pt>
                <c:pt idx="4291">
                  <c:v>58.945388968674202</c:v>
                </c:pt>
                <c:pt idx="4292">
                  <c:v>58.959125950489401</c:v>
                </c:pt>
                <c:pt idx="4293">
                  <c:v>58.972862932304501</c:v>
                </c:pt>
                <c:pt idx="4294">
                  <c:v>58.986599914119601</c:v>
                </c:pt>
                <c:pt idx="4295">
                  <c:v>59.000336895934701</c:v>
                </c:pt>
                <c:pt idx="4296">
                  <c:v>59.014073877749802</c:v>
                </c:pt>
                <c:pt idx="4297">
                  <c:v>59.027810859565001</c:v>
                </c:pt>
                <c:pt idx="4298">
                  <c:v>59.041547841380101</c:v>
                </c:pt>
                <c:pt idx="4299">
                  <c:v>59.055284823195201</c:v>
                </c:pt>
                <c:pt idx="4300">
                  <c:v>59.069021805010301</c:v>
                </c:pt>
                <c:pt idx="4301">
                  <c:v>59.082758786825401</c:v>
                </c:pt>
                <c:pt idx="4302">
                  <c:v>59.096495768640501</c:v>
                </c:pt>
                <c:pt idx="4303">
                  <c:v>59.110232750455701</c:v>
                </c:pt>
                <c:pt idx="4304">
                  <c:v>59.123969732270801</c:v>
                </c:pt>
                <c:pt idx="4305">
                  <c:v>59.137706714085901</c:v>
                </c:pt>
                <c:pt idx="4306">
                  <c:v>59.151443695901001</c:v>
                </c:pt>
                <c:pt idx="4307">
                  <c:v>59.165180677716101</c:v>
                </c:pt>
                <c:pt idx="4308">
                  <c:v>59.178917659531301</c:v>
                </c:pt>
                <c:pt idx="4309">
                  <c:v>59.192654641346401</c:v>
                </c:pt>
                <c:pt idx="4310">
                  <c:v>59.206391623161501</c:v>
                </c:pt>
                <c:pt idx="4311">
                  <c:v>59.220128604976601</c:v>
                </c:pt>
                <c:pt idx="4312">
                  <c:v>59.233865586791701</c:v>
                </c:pt>
                <c:pt idx="4313">
                  <c:v>59.247602568606901</c:v>
                </c:pt>
                <c:pt idx="4314">
                  <c:v>59.261339550422001</c:v>
                </c:pt>
                <c:pt idx="4315">
                  <c:v>59.275076532237101</c:v>
                </c:pt>
                <c:pt idx="4316">
                  <c:v>59.288813514052201</c:v>
                </c:pt>
                <c:pt idx="4317">
                  <c:v>59.302550495867301</c:v>
                </c:pt>
                <c:pt idx="4318">
                  <c:v>59.316287477682401</c:v>
                </c:pt>
                <c:pt idx="4319">
                  <c:v>59.330024459497601</c:v>
                </c:pt>
                <c:pt idx="4320">
                  <c:v>59.343761441312701</c:v>
                </c:pt>
                <c:pt idx="4321">
                  <c:v>59.357498423127801</c:v>
                </c:pt>
                <c:pt idx="4322">
                  <c:v>59.371235404942901</c:v>
                </c:pt>
                <c:pt idx="4323">
                  <c:v>59.384972386758001</c:v>
                </c:pt>
                <c:pt idx="4324">
                  <c:v>59.398709368573201</c:v>
                </c:pt>
                <c:pt idx="4325">
                  <c:v>59.412446350388301</c:v>
                </c:pt>
                <c:pt idx="4326">
                  <c:v>59.426183332203401</c:v>
                </c:pt>
                <c:pt idx="4327">
                  <c:v>59.439920314018501</c:v>
                </c:pt>
                <c:pt idx="4328">
                  <c:v>59.453657295833601</c:v>
                </c:pt>
                <c:pt idx="4329">
                  <c:v>59.4673942776488</c:v>
                </c:pt>
                <c:pt idx="4330">
                  <c:v>59.481131259463901</c:v>
                </c:pt>
                <c:pt idx="4331">
                  <c:v>59.494868241279001</c:v>
                </c:pt>
                <c:pt idx="4332">
                  <c:v>59.508605223094101</c:v>
                </c:pt>
                <c:pt idx="4333">
                  <c:v>59.522342204909201</c:v>
                </c:pt>
                <c:pt idx="4334">
                  <c:v>59.536079186724301</c:v>
                </c:pt>
                <c:pt idx="4335">
                  <c:v>59.5498161685395</c:v>
                </c:pt>
                <c:pt idx="4336">
                  <c:v>59.563553150354601</c:v>
                </c:pt>
                <c:pt idx="4337">
                  <c:v>59.577290132169701</c:v>
                </c:pt>
                <c:pt idx="4338">
                  <c:v>59.591027113984801</c:v>
                </c:pt>
                <c:pt idx="4339">
                  <c:v>59.604764095799901</c:v>
                </c:pt>
                <c:pt idx="4340">
                  <c:v>59.6185010776151</c:v>
                </c:pt>
                <c:pt idx="4341">
                  <c:v>59.6322380594302</c:v>
                </c:pt>
                <c:pt idx="4342">
                  <c:v>59.6459750412453</c:v>
                </c:pt>
                <c:pt idx="4343">
                  <c:v>59.659712023060401</c:v>
                </c:pt>
                <c:pt idx="4344">
                  <c:v>59.673449004875501</c:v>
                </c:pt>
                <c:pt idx="4345">
                  <c:v>59.6871859866907</c:v>
                </c:pt>
                <c:pt idx="4346">
                  <c:v>59.7009229685058</c:v>
                </c:pt>
                <c:pt idx="4347">
                  <c:v>59.7146599503209</c:v>
                </c:pt>
                <c:pt idx="4348">
                  <c:v>59.728396932136</c:v>
                </c:pt>
                <c:pt idx="4349">
                  <c:v>59.742133913951101</c:v>
                </c:pt>
                <c:pt idx="4350">
                  <c:v>59.755870895766201</c:v>
                </c:pt>
                <c:pt idx="4351">
                  <c:v>59.7696078775814</c:v>
                </c:pt>
                <c:pt idx="4352">
                  <c:v>59.7833448593965</c:v>
                </c:pt>
                <c:pt idx="4353">
                  <c:v>59.7970818412116</c:v>
                </c:pt>
                <c:pt idx="4354">
                  <c:v>59.8108188230267</c:v>
                </c:pt>
                <c:pt idx="4355">
                  <c:v>59.8245558048418</c:v>
                </c:pt>
                <c:pt idx="4356">
                  <c:v>59.838292786657</c:v>
                </c:pt>
                <c:pt idx="4357">
                  <c:v>59.8520297684721</c:v>
                </c:pt>
                <c:pt idx="4358">
                  <c:v>59.8657667502872</c:v>
                </c:pt>
                <c:pt idx="4359">
                  <c:v>59.8795037321023</c:v>
                </c:pt>
                <c:pt idx="4360">
                  <c:v>59.8932407139174</c:v>
                </c:pt>
                <c:pt idx="4361">
                  <c:v>59.9069776957326</c:v>
                </c:pt>
                <c:pt idx="4362">
                  <c:v>59.9207146775477</c:v>
                </c:pt>
                <c:pt idx="4363">
                  <c:v>59.9344516593628</c:v>
                </c:pt>
                <c:pt idx="4364">
                  <c:v>59.9481886411779</c:v>
                </c:pt>
                <c:pt idx="4365">
                  <c:v>59.961925622993</c:v>
                </c:pt>
                <c:pt idx="4366">
                  <c:v>59.9756626048081</c:v>
                </c:pt>
                <c:pt idx="4367">
                  <c:v>59.9893995866233</c:v>
                </c:pt>
                <c:pt idx="4368">
                  <c:v>60.0031365684384</c:v>
                </c:pt>
                <c:pt idx="4369">
                  <c:v>60.0168735502535</c:v>
                </c:pt>
                <c:pt idx="4370">
                  <c:v>60.0306105320686</c:v>
                </c:pt>
                <c:pt idx="4371">
                  <c:v>60.0443475138837</c:v>
                </c:pt>
                <c:pt idx="4372">
                  <c:v>60.0580844956988</c:v>
                </c:pt>
                <c:pt idx="4373">
                  <c:v>60.071821477514</c:v>
                </c:pt>
                <c:pt idx="4374">
                  <c:v>60.0855584593291</c:v>
                </c:pt>
                <c:pt idx="4375">
                  <c:v>60.0992954411442</c:v>
                </c:pt>
                <c:pt idx="4376">
                  <c:v>60.1130324229593</c:v>
                </c:pt>
                <c:pt idx="4377">
                  <c:v>60.1267694047744</c:v>
                </c:pt>
                <c:pt idx="4378">
                  <c:v>60.1405063865896</c:v>
                </c:pt>
                <c:pt idx="4379">
                  <c:v>60.1542433684047</c:v>
                </c:pt>
                <c:pt idx="4380">
                  <c:v>60.1679803502198</c:v>
                </c:pt>
                <c:pt idx="4381">
                  <c:v>60.1817173320349</c:v>
                </c:pt>
                <c:pt idx="4382">
                  <c:v>60.19545431385</c:v>
                </c:pt>
                <c:pt idx="4383">
                  <c:v>60.2091912956652</c:v>
                </c:pt>
                <c:pt idx="4384">
                  <c:v>60.2229282774803</c:v>
                </c:pt>
                <c:pt idx="4385">
                  <c:v>60.2366652592954</c:v>
                </c:pt>
                <c:pt idx="4386">
                  <c:v>60.2504022411105</c:v>
                </c:pt>
                <c:pt idx="4387">
                  <c:v>60.2641392229256</c:v>
                </c:pt>
                <c:pt idx="4388">
                  <c:v>60.2778762047407</c:v>
                </c:pt>
                <c:pt idx="4389">
                  <c:v>60.2916131865559</c:v>
                </c:pt>
                <c:pt idx="4390">
                  <c:v>60.305350168371</c:v>
                </c:pt>
                <c:pt idx="4391">
                  <c:v>60.3190871501861</c:v>
                </c:pt>
                <c:pt idx="4392">
                  <c:v>60.3328241320012</c:v>
                </c:pt>
                <c:pt idx="4393">
                  <c:v>60.3465611138163</c:v>
                </c:pt>
                <c:pt idx="4394">
                  <c:v>60.360298095631499</c:v>
                </c:pt>
                <c:pt idx="4395">
                  <c:v>60.374035077446599</c:v>
                </c:pt>
                <c:pt idx="4396">
                  <c:v>60.3877720592617</c:v>
                </c:pt>
                <c:pt idx="4397">
                  <c:v>60.4015090410768</c:v>
                </c:pt>
                <c:pt idx="4398">
                  <c:v>60.4152460228919</c:v>
                </c:pt>
                <c:pt idx="4399">
                  <c:v>60.428983004707099</c:v>
                </c:pt>
                <c:pt idx="4400">
                  <c:v>60.442719986522199</c:v>
                </c:pt>
                <c:pt idx="4401">
                  <c:v>60.456456968337299</c:v>
                </c:pt>
                <c:pt idx="4402">
                  <c:v>60.4701939501524</c:v>
                </c:pt>
                <c:pt idx="4403">
                  <c:v>60.4839309319675</c:v>
                </c:pt>
                <c:pt idx="4404">
                  <c:v>60.4976679137826</c:v>
                </c:pt>
                <c:pt idx="4405">
                  <c:v>60.511404895597799</c:v>
                </c:pt>
                <c:pt idx="4406">
                  <c:v>60.525141877412899</c:v>
                </c:pt>
                <c:pt idx="4407">
                  <c:v>60.538878859227999</c:v>
                </c:pt>
                <c:pt idx="4408">
                  <c:v>60.552615841043099</c:v>
                </c:pt>
                <c:pt idx="4409">
                  <c:v>60.5663528228582</c:v>
                </c:pt>
                <c:pt idx="4410">
                  <c:v>60.580089804673399</c:v>
                </c:pt>
                <c:pt idx="4411">
                  <c:v>60.593826786488499</c:v>
                </c:pt>
                <c:pt idx="4412">
                  <c:v>60.607563768303599</c:v>
                </c:pt>
                <c:pt idx="4413">
                  <c:v>60.621300750118699</c:v>
                </c:pt>
                <c:pt idx="4414">
                  <c:v>60.635037731933799</c:v>
                </c:pt>
                <c:pt idx="4415">
                  <c:v>60.648774713748999</c:v>
                </c:pt>
                <c:pt idx="4416">
                  <c:v>60.662511695564099</c:v>
                </c:pt>
                <c:pt idx="4417">
                  <c:v>60.676248677379199</c:v>
                </c:pt>
                <c:pt idx="4418">
                  <c:v>60.689985659194299</c:v>
                </c:pt>
                <c:pt idx="4419">
                  <c:v>60.703722641009399</c:v>
                </c:pt>
                <c:pt idx="4420">
                  <c:v>60.717459622824499</c:v>
                </c:pt>
                <c:pt idx="4421">
                  <c:v>60.731196604639699</c:v>
                </c:pt>
                <c:pt idx="4422">
                  <c:v>60.744933586454799</c:v>
                </c:pt>
                <c:pt idx="4423">
                  <c:v>60.758670568269899</c:v>
                </c:pt>
                <c:pt idx="4424">
                  <c:v>60.772407550084999</c:v>
                </c:pt>
                <c:pt idx="4425">
                  <c:v>60.786144531900099</c:v>
                </c:pt>
                <c:pt idx="4426">
                  <c:v>60.799881513715299</c:v>
                </c:pt>
                <c:pt idx="4427">
                  <c:v>60.813618495530399</c:v>
                </c:pt>
                <c:pt idx="4428">
                  <c:v>60.827355477345499</c:v>
                </c:pt>
                <c:pt idx="4429">
                  <c:v>60.841092459160599</c:v>
                </c:pt>
                <c:pt idx="4430">
                  <c:v>60.854829440975699</c:v>
                </c:pt>
                <c:pt idx="4431">
                  <c:v>60.868566422790899</c:v>
                </c:pt>
                <c:pt idx="4432">
                  <c:v>60.882303404605999</c:v>
                </c:pt>
                <c:pt idx="4433">
                  <c:v>60.896040386421099</c:v>
                </c:pt>
                <c:pt idx="4434">
                  <c:v>60.909777368236199</c:v>
                </c:pt>
                <c:pt idx="4435">
                  <c:v>60.923514350051299</c:v>
                </c:pt>
                <c:pt idx="4436">
                  <c:v>60.937251331866399</c:v>
                </c:pt>
                <c:pt idx="4437">
                  <c:v>60.950988313681599</c:v>
                </c:pt>
                <c:pt idx="4438">
                  <c:v>60.964725295496699</c:v>
                </c:pt>
                <c:pt idx="4439">
                  <c:v>60.978462277311799</c:v>
                </c:pt>
                <c:pt idx="4440">
                  <c:v>60.992199259126899</c:v>
                </c:pt>
                <c:pt idx="4441">
                  <c:v>61.005936240941999</c:v>
                </c:pt>
                <c:pt idx="4442">
                  <c:v>61.019673222757199</c:v>
                </c:pt>
                <c:pt idx="4443">
                  <c:v>61.033410204572299</c:v>
                </c:pt>
                <c:pt idx="4444">
                  <c:v>61.047147186387399</c:v>
                </c:pt>
                <c:pt idx="4445">
                  <c:v>61.060884168202499</c:v>
                </c:pt>
                <c:pt idx="4446">
                  <c:v>61.074621150017599</c:v>
                </c:pt>
                <c:pt idx="4447">
                  <c:v>61.088358131832798</c:v>
                </c:pt>
                <c:pt idx="4448">
                  <c:v>61.102095113647898</c:v>
                </c:pt>
                <c:pt idx="4449">
                  <c:v>61.115832095462999</c:v>
                </c:pt>
                <c:pt idx="4450">
                  <c:v>61.129569077278099</c:v>
                </c:pt>
                <c:pt idx="4451">
                  <c:v>61.143306059093199</c:v>
                </c:pt>
                <c:pt idx="4452">
                  <c:v>61.157043040908299</c:v>
                </c:pt>
                <c:pt idx="4453">
                  <c:v>61.170780022723498</c:v>
                </c:pt>
                <c:pt idx="4454">
                  <c:v>61.184517004538598</c:v>
                </c:pt>
                <c:pt idx="4455">
                  <c:v>61.198253986353699</c:v>
                </c:pt>
                <c:pt idx="4456">
                  <c:v>61.211990968168799</c:v>
                </c:pt>
                <c:pt idx="4457">
                  <c:v>61.225727949983899</c:v>
                </c:pt>
                <c:pt idx="4458">
                  <c:v>61.239464931799098</c:v>
                </c:pt>
                <c:pt idx="4459">
                  <c:v>61.253201913614198</c:v>
                </c:pt>
                <c:pt idx="4460">
                  <c:v>61.266938895429298</c:v>
                </c:pt>
                <c:pt idx="4461">
                  <c:v>61.280675877244398</c:v>
                </c:pt>
                <c:pt idx="4462">
                  <c:v>61.294412859059499</c:v>
                </c:pt>
                <c:pt idx="4463">
                  <c:v>61.308149840874698</c:v>
                </c:pt>
                <c:pt idx="4464">
                  <c:v>61.321886822689798</c:v>
                </c:pt>
                <c:pt idx="4465">
                  <c:v>61.335623804504898</c:v>
                </c:pt>
                <c:pt idx="4466">
                  <c:v>61.349360786319998</c:v>
                </c:pt>
                <c:pt idx="4467">
                  <c:v>61.363097768135098</c:v>
                </c:pt>
                <c:pt idx="4468">
                  <c:v>61.376834749950198</c:v>
                </c:pt>
                <c:pt idx="4469">
                  <c:v>61.390571731765398</c:v>
                </c:pt>
                <c:pt idx="4470">
                  <c:v>61.404308713580498</c:v>
                </c:pt>
                <c:pt idx="4471">
                  <c:v>61.418045695395598</c:v>
                </c:pt>
                <c:pt idx="4472">
                  <c:v>61.431782677210698</c:v>
                </c:pt>
                <c:pt idx="4473">
                  <c:v>61.445519659025798</c:v>
                </c:pt>
                <c:pt idx="4474">
                  <c:v>61.459256640840998</c:v>
                </c:pt>
                <c:pt idx="4475">
                  <c:v>61.472993622656098</c:v>
                </c:pt>
                <c:pt idx="4476">
                  <c:v>61.486730604471198</c:v>
                </c:pt>
                <c:pt idx="4477">
                  <c:v>61.500467586286298</c:v>
                </c:pt>
                <c:pt idx="4478">
                  <c:v>61.514204568101398</c:v>
                </c:pt>
                <c:pt idx="4479">
                  <c:v>61.527941549916498</c:v>
                </c:pt>
                <c:pt idx="4480">
                  <c:v>61.541678531731698</c:v>
                </c:pt>
                <c:pt idx="4481">
                  <c:v>61.555415513546798</c:v>
                </c:pt>
                <c:pt idx="4482">
                  <c:v>61.569152495361898</c:v>
                </c:pt>
                <c:pt idx="4483">
                  <c:v>61.582889477176998</c:v>
                </c:pt>
                <c:pt idx="4484">
                  <c:v>61.596626458992098</c:v>
                </c:pt>
                <c:pt idx="4485">
                  <c:v>61.610363440807298</c:v>
                </c:pt>
                <c:pt idx="4486">
                  <c:v>61.624100422622398</c:v>
                </c:pt>
                <c:pt idx="4487">
                  <c:v>61.637837404437498</c:v>
                </c:pt>
                <c:pt idx="4488">
                  <c:v>61.651574386252598</c:v>
                </c:pt>
                <c:pt idx="4489">
                  <c:v>61.665311368067698</c:v>
                </c:pt>
                <c:pt idx="4490">
                  <c:v>61.679048349882898</c:v>
                </c:pt>
                <c:pt idx="4491">
                  <c:v>61.692785331697998</c:v>
                </c:pt>
                <c:pt idx="4492">
                  <c:v>61.706522313513098</c:v>
                </c:pt>
                <c:pt idx="4493">
                  <c:v>61.720259295328198</c:v>
                </c:pt>
                <c:pt idx="4494">
                  <c:v>61.733996277143298</c:v>
                </c:pt>
                <c:pt idx="4495">
                  <c:v>61.747733258958398</c:v>
                </c:pt>
                <c:pt idx="4496">
                  <c:v>61.761470240773598</c:v>
                </c:pt>
                <c:pt idx="4497">
                  <c:v>61.775207222588698</c:v>
                </c:pt>
                <c:pt idx="4498">
                  <c:v>61.788944204403798</c:v>
                </c:pt>
                <c:pt idx="4499">
                  <c:v>61.802681186218898</c:v>
                </c:pt>
                <c:pt idx="4500">
                  <c:v>61.816418168033998</c:v>
                </c:pt>
                <c:pt idx="4501">
                  <c:v>61.830155149849197</c:v>
                </c:pt>
                <c:pt idx="4502">
                  <c:v>61.843892131664298</c:v>
                </c:pt>
                <c:pt idx="4503">
                  <c:v>61.857629113479398</c:v>
                </c:pt>
                <c:pt idx="4504">
                  <c:v>61.871366095294498</c:v>
                </c:pt>
                <c:pt idx="4505">
                  <c:v>61.885103077109598</c:v>
                </c:pt>
                <c:pt idx="4506">
                  <c:v>61.898840058924797</c:v>
                </c:pt>
                <c:pt idx="4507">
                  <c:v>61.912577040739897</c:v>
                </c:pt>
                <c:pt idx="4508">
                  <c:v>61.926314022554998</c:v>
                </c:pt>
                <c:pt idx="4509">
                  <c:v>61.940051004370098</c:v>
                </c:pt>
                <c:pt idx="4510">
                  <c:v>61.953787986185198</c:v>
                </c:pt>
                <c:pt idx="4511">
                  <c:v>61.967524968000298</c:v>
                </c:pt>
                <c:pt idx="4512">
                  <c:v>61.981261949815497</c:v>
                </c:pt>
                <c:pt idx="4513">
                  <c:v>61.994998931630597</c:v>
                </c:pt>
                <c:pt idx="4514">
                  <c:v>62.008735913445697</c:v>
                </c:pt>
                <c:pt idx="4515">
                  <c:v>62.022472895260798</c:v>
                </c:pt>
                <c:pt idx="4516">
                  <c:v>62.036209877075898</c:v>
                </c:pt>
                <c:pt idx="4517">
                  <c:v>62.049946858891097</c:v>
                </c:pt>
                <c:pt idx="4518">
                  <c:v>62.063683840706197</c:v>
                </c:pt>
                <c:pt idx="4519">
                  <c:v>62.077420822521297</c:v>
                </c:pt>
                <c:pt idx="4520">
                  <c:v>62.091157804336397</c:v>
                </c:pt>
                <c:pt idx="4521">
                  <c:v>62.104894786151497</c:v>
                </c:pt>
                <c:pt idx="4522">
                  <c:v>62.118631767966697</c:v>
                </c:pt>
                <c:pt idx="4523">
                  <c:v>62.132368749781797</c:v>
                </c:pt>
                <c:pt idx="4524">
                  <c:v>62.146105731596897</c:v>
                </c:pt>
                <c:pt idx="4525">
                  <c:v>62.159842713411997</c:v>
                </c:pt>
                <c:pt idx="4526">
                  <c:v>62.173579695227097</c:v>
                </c:pt>
                <c:pt idx="4527">
                  <c:v>62.187316677042197</c:v>
                </c:pt>
                <c:pt idx="4528">
                  <c:v>62.201053658857397</c:v>
                </c:pt>
                <c:pt idx="4529">
                  <c:v>62.214790640672497</c:v>
                </c:pt>
                <c:pt idx="4530">
                  <c:v>62.228527622487597</c:v>
                </c:pt>
                <c:pt idx="4531">
                  <c:v>62.242264604302697</c:v>
                </c:pt>
                <c:pt idx="4532">
                  <c:v>62.256001586117797</c:v>
                </c:pt>
                <c:pt idx="4533">
                  <c:v>62.269738567932997</c:v>
                </c:pt>
                <c:pt idx="4534">
                  <c:v>62.283475549748097</c:v>
                </c:pt>
                <c:pt idx="4535">
                  <c:v>62.297212531563197</c:v>
                </c:pt>
                <c:pt idx="4536">
                  <c:v>62.310949513378297</c:v>
                </c:pt>
                <c:pt idx="4537">
                  <c:v>62.324686495193397</c:v>
                </c:pt>
                <c:pt idx="4538">
                  <c:v>62.338423477008597</c:v>
                </c:pt>
                <c:pt idx="4539">
                  <c:v>62.352160458823697</c:v>
                </c:pt>
                <c:pt idx="4540">
                  <c:v>62.365897440638797</c:v>
                </c:pt>
                <c:pt idx="4541">
                  <c:v>62.379634422453897</c:v>
                </c:pt>
                <c:pt idx="4542">
                  <c:v>62.393371404268997</c:v>
                </c:pt>
                <c:pt idx="4543">
                  <c:v>62.407108386084097</c:v>
                </c:pt>
                <c:pt idx="4544">
                  <c:v>62.420845367899297</c:v>
                </c:pt>
                <c:pt idx="4545">
                  <c:v>62.434582349714397</c:v>
                </c:pt>
                <c:pt idx="4546">
                  <c:v>62.448319331529497</c:v>
                </c:pt>
                <c:pt idx="4547">
                  <c:v>62.462056313344597</c:v>
                </c:pt>
                <c:pt idx="4548">
                  <c:v>62.475793295159697</c:v>
                </c:pt>
                <c:pt idx="4549">
                  <c:v>62.489530276974897</c:v>
                </c:pt>
                <c:pt idx="4550">
                  <c:v>62.503267258789997</c:v>
                </c:pt>
                <c:pt idx="4551">
                  <c:v>62.517004240605097</c:v>
                </c:pt>
                <c:pt idx="4552">
                  <c:v>62.530741222420197</c:v>
                </c:pt>
                <c:pt idx="4553">
                  <c:v>62.544478204235297</c:v>
                </c:pt>
                <c:pt idx="4554">
                  <c:v>62.558215186050496</c:v>
                </c:pt>
                <c:pt idx="4555">
                  <c:v>62.571952167865597</c:v>
                </c:pt>
                <c:pt idx="4556">
                  <c:v>62.585689149680697</c:v>
                </c:pt>
                <c:pt idx="4557">
                  <c:v>62.599426131495797</c:v>
                </c:pt>
                <c:pt idx="4558">
                  <c:v>62.613163113310897</c:v>
                </c:pt>
                <c:pt idx="4559">
                  <c:v>62.626900095125997</c:v>
                </c:pt>
                <c:pt idx="4560">
                  <c:v>62.640637076941204</c:v>
                </c:pt>
                <c:pt idx="4561">
                  <c:v>62.654374058756297</c:v>
                </c:pt>
                <c:pt idx="4562">
                  <c:v>62.668111040571397</c:v>
                </c:pt>
                <c:pt idx="4563">
                  <c:v>62.681848022386497</c:v>
                </c:pt>
                <c:pt idx="4564">
                  <c:v>62.695585004201597</c:v>
                </c:pt>
                <c:pt idx="4565">
                  <c:v>62.709321986016803</c:v>
                </c:pt>
                <c:pt idx="4566">
                  <c:v>62.723058967831903</c:v>
                </c:pt>
                <c:pt idx="4567">
                  <c:v>62.736795949646996</c:v>
                </c:pt>
                <c:pt idx="4568">
                  <c:v>62.750532931462097</c:v>
                </c:pt>
                <c:pt idx="4569">
                  <c:v>62.764269913277197</c:v>
                </c:pt>
                <c:pt idx="4570">
                  <c:v>62.778006895092403</c:v>
                </c:pt>
                <c:pt idx="4571">
                  <c:v>62.791743876907503</c:v>
                </c:pt>
                <c:pt idx="4572">
                  <c:v>62.805480858722603</c:v>
                </c:pt>
                <c:pt idx="4573">
                  <c:v>62.819217840537704</c:v>
                </c:pt>
                <c:pt idx="4574">
                  <c:v>62.832954822352796</c:v>
                </c:pt>
                <c:pt idx="4575">
                  <c:v>62.846691804167897</c:v>
                </c:pt>
                <c:pt idx="4576">
                  <c:v>62.860428785983103</c:v>
                </c:pt>
                <c:pt idx="4577">
                  <c:v>62.874165767798203</c:v>
                </c:pt>
                <c:pt idx="4578">
                  <c:v>62.887902749613303</c:v>
                </c:pt>
                <c:pt idx="4579">
                  <c:v>62.901639731428403</c:v>
                </c:pt>
                <c:pt idx="4580">
                  <c:v>62.915376713243496</c:v>
                </c:pt>
                <c:pt idx="4581">
                  <c:v>62.929113695058703</c:v>
                </c:pt>
                <c:pt idx="4582">
                  <c:v>62.942850676873803</c:v>
                </c:pt>
                <c:pt idx="4583">
                  <c:v>62.956587658688903</c:v>
                </c:pt>
                <c:pt idx="4584">
                  <c:v>62.970324640504003</c:v>
                </c:pt>
                <c:pt idx="4585">
                  <c:v>62.984061622319103</c:v>
                </c:pt>
                <c:pt idx="4586">
                  <c:v>62.997798604134204</c:v>
                </c:pt>
                <c:pt idx="4587">
                  <c:v>63.011535585949403</c:v>
                </c:pt>
                <c:pt idx="4588">
                  <c:v>63.025272567764503</c:v>
                </c:pt>
                <c:pt idx="4589">
                  <c:v>63.039009549579603</c:v>
                </c:pt>
                <c:pt idx="4590">
                  <c:v>63.052746531394703</c:v>
                </c:pt>
                <c:pt idx="4591">
                  <c:v>63.066483513209803</c:v>
                </c:pt>
                <c:pt idx="4592">
                  <c:v>63.080220495025003</c:v>
                </c:pt>
                <c:pt idx="4593">
                  <c:v>63.093957476840103</c:v>
                </c:pt>
                <c:pt idx="4594">
                  <c:v>63.107694458655203</c:v>
                </c:pt>
                <c:pt idx="4595">
                  <c:v>63.121431440470303</c:v>
                </c:pt>
                <c:pt idx="4596">
                  <c:v>63.135168422285403</c:v>
                </c:pt>
                <c:pt idx="4597">
                  <c:v>63.148905404100603</c:v>
                </c:pt>
                <c:pt idx="4598">
                  <c:v>63.162642385915703</c:v>
                </c:pt>
                <c:pt idx="4599">
                  <c:v>63.176379367730803</c:v>
                </c:pt>
                <c:pt idx="4600">
                  <c:v>63.190116349545903</c:v>
                </c:pt>
                <c:pt idx="4601">
                  <c:v>63.203853331361003</c:v>
                </c:pt>
                <c:pt idx="4602">
                  <c:v>63.217590313176103</c:v>
                </c:pt>
                <c:pt idx="4603">
                  <c:v>63.231327294991303</c:v>
                </c:pt>
                <c:pt idx="4604">
                  <c:v>63.245064276806403</c:v>
                </c:pt>
                <c:pt idx="4605">
                  <c:v>63.258801258621503</c:v>
                </c:pt>
                <c:pt idx="4606">
                  <c:v>63.272538240436603</c:v>
                </c:pt>
                <c:pt idx="4607">
                  <c:v>63.286275222251703</c:v>
                </c:pt>
                <c:pt idx="4608">
                  <c:v>63.300012204066903</c:v>
                </c:pt>
                <c:pt idx="4609">
                  <c:v>63.313749185882003</c:v>
                </c:pt>
                <c:pt idx="4610">
                  <c:v>63.327486167697103</c:v>
                </c:pt>
                <c:pt idx="4611">
                  <c:v>63.341223149512203</c:v>
                </c:pt>
                <c:pt idx="4612">
                  <c:v>63.354960131327303</c:v>
                </c:pt>
                <c:pt idx="4613">
                  <c:v>63.368697113142503</c:v>
                </c:pt>
                <c:pt idx="4614">
                  <c:v>63.382434094957603</c:v>
                </c:pt>
                <c:pt idx="4615">
                  <c:v>63.396171076772703</c:v>
                </c:pt>
                <c:pt idx="4616">
                  <c:v>63.409908058587803</c:v>
                </c:pt>
                <c:pt idx="4617">
                  <c:v>63.423645040402903</c:v>
                </c:pt>
                <c:pt idx="4618">
                  <c:v>63.437382022218003</c:v>
                </c:pt>
                <c:pt idx="4619">
                  <c:v>63.451119004033202</c:v>
                </c:pt>
                <c:pt idx="4620">
                  <c:v>63.464855985848303</c:v>
                </c:pt>
                <c:pt idx="4621">
                  <c:v>63.478592967663403</c:v>
                </c:pt>
                <c:pt idx="4622">
                  <c:v>63.492329949478503</c:v>
                </c:pt>
                <c:pt idx="4623">
                  <c:v>63.506066931293603</c:v>
                </c:pt>
                <c:pt idx="4624">
                  <c:v>63.519803913108802</c:v>
                </c:pt>
                <c:pt idx="4625">
                  <c:v>63.533540894923902</c:v>
                </c:pt>
                <c:pt idx="4626">
                  <c:v>63.547277876739003</c:v>
                </c:pt>
                <c:pt idx="4627">
                  <c:v>63.561014858554103</c:v>
                </c:pt>
                <c:pt idx="4628">
                  <c:v>63.574751840369203</c:v>
                </c:pt>
                <c:pt idx="4629">
                  <c:v>63.588488822184402</c:v>
                </c:pt>
                <c:pt idx="4630">
                  <c:v>63.602225803999502</c:v>
                </c:pt>
                <c:pt idx="4631">
                  <c:v>63.615962785814602</c:v>
                </c:pt>
                <c:pt idx="4632">
                  <c:v>63.629699767629702</c:v>
                </c:pt>
                <c:pt idx="4633">
                  <c:v>63.643436749444803</c:v>
                </c:pt>
                <c:pt idx="4634">
                  <c:v>63.657173731259903</c:v>
                </c:pt>
                <c:pt idx="4635">
                  <c:v>63.670910713075102</c:v>
                </c:pt>
                <c:pt idx="4636">
                  <c:v>63.684647694890202</c:v>
                </c:pt>
                <c:pt idx="4637">
                  <c:v>63.698384676705302</c:v>
                </c:pt>
                <c:pt idx="4638">
                  <c:v>63.712121658520402</c:v>
                </c:pt>
                <c:pt idx="4639">
                  <c:v>63.725858640335503</c:v>
                </c:pt>
                <c:pt idx="4640">
                  <c:v>63.739595622150702</c:v>
                </c:pt>
                <c:pt idx="4641">
                  <c:v>63.753332603965802</c:v>
                </c:pt>
                <c:pt idx="4642">
                  <c:v>63.767069585780902</c:v>
                </c:pt>
                <c:pt idx="4643">
                  <c:v>63.780806567596002</c:v>
                </c:pt>
                <c:pt idx="4644">
                  <c:v>63.794543549411102</c:v>
                </c:pt>
                <c:pt idx="4645">
                  <c:v>63.808280531226302</c:v>
                </c:pt>
                <c:pt idx="4646">
                  <c:v>63.822017513041402</c:v>
                </c:pt>
                <c:pt idx="4647">
                  <c:v>63.835754494856502</c:v>
                </c:pt>
                <c:pt idx="4648">
                  <c:v>63.849491476671602</c:v>
                </c:pt>
                <c:pt idx="4649">
                  <c:v>63.863228458486702</c:v>
                </c:pt>
                <c:pt idx="4650">
                  <c:v>63.876965440301802</c:v>
                </c:pt>
                <c:pt idx="4651">
                  <c:v>63.890702422117002</c:v>
                </c:pt>
                <c:pt idx="4652">
                  <c:v>63.904439403932102</c:v>
                </c:pt>
                <c:pt idx="4653">
                  <c:v>63.918176385747202</c:v>
                </c:pt>
                <c:pt idx="4654">
                  <c:v>63.931913367562302</c:v>
                </c:pt>
                <c:pt idx="4655">
                  <c:v>63.945650349377402</c:v>
                </c:pt>
                <c:pt idx="4656">
                  <c:v>63.959387331192602</c:v>
                </c:pt>
                <c:pt idx="4657">
                  <c:v>63.973124313007702</c:v>
                </c:pt>
                <c:pt idx="4658">
                  <c:v>63.986861294822802</c:v>
                </c:pt>
                <c:pt idx="4659">
                  <c:v>64.000598276637902</c:v>
                </c:pt>
                <c:pt idx="4660">
                  <c:v>64.014335258453002</c:v>
                </c:pt>
                <c:pt idx="4661">
                  <c:v>64.028072240268102</c:v>
                </c:pt>
                <c:pt idx="4662">
                  <c:v>64.041809222083302</c:v>
                </c:pt>
                <c:pt idx="4663">
                  <c:v>64.055546203898402</c:v>
                </c:pt>
                <c:pt idx="4664">
                  <c:v>64.069283185713502</c:v>
                </c:pt>
                <c:pt idx="4665">
                  <c:v>64.083020167528602</c:v>
                </c:pt>
                <c:pt idx="4666">
                  <c:v>64.096757149343702</c:v>
                </c:pt>
                <c:pt idx="4667">
                  <c:v>64.110494131158902</c:v>
                </c:pt>
                <c:pt idx="4668">
                  <c:v>64.124231112974002</c:v>
                </c:pt>
                <c:pt idx="4669">
                  <c:v>64.137968094789102</c:v>
                </c:pt>
                <c:pt idx="4670">
                  <c:v>64.151705076604202</c:v>
                </c:pt>
                <c:pt idx="4671">
                  <c:v>64.165442058419302</c:v>
                </c:pt>
                <c:pt idx="4672">
                  <c:v>64.179179040234501</c:v>
                </c:pt>
                <c:pt idx="4673">
                  <c:v>64.192916022049602</c:v>
                </c:pt>
                <c:pt idx="4674">
                  <c:v>64.206653003864702</c:v>
                </c:pt>
                <c:pt idx="4675">
                  <c:v>64.220389985679802</c:v>
                </c:pt>
                <c:pt idx="4676">
                  <c:v>64.234126967494902</c:v>
                </c:pt>
                <c:pt idx="4677">
                  <c:v>64.247863949310002</c:v>
                </c:pt>
                <c:pt idx="4678">
                  <c:v>64.261600931125201</c:v>
                </c:pt>
                <c:pt idx="4679">
                  <c:v>64.275337912940302</c:v>
                </c:pt>
                <c:pt idx="4680">
                  <c:v>64.289074894755402</c:v>
                </c:pt>
                <c:pt idx="4681">
                  <c:v>64.302811876570502</c:v>
                </c:pt>
                <c:pt idx="4682">
                  <c:v>64.316548858385602</c:v>
                </c:pt>
                <c:pt idx="4683">
                  <c:v>64.330285840200801</c:v>
                </c:pt>
                <c:pt idx="4684">
                  <c:v>64.344022822015901</c:v>
                </c:pt>
                <c:pt idx="4685">
                  <c:v>64.357759803831001</c:v>
                </c:pt>
                <c:pt idx="4686">
                  <c:v>64.371496785646102</c:v>
                </c:pt>
                <c:pt idx="4687">
                  <c:v>64.385233767461202</c:v>
                </c:pt>
                <c:pt idx="4688">
                  <c:v>64.398970749276401</c:v>
                </c:pt>
                <c:pt idx="4689">
                  <c:v>64.412707731091501</c:v>
                </c:pt>
                <c:pt idx="4690">
                  <c:v>64.426444712906601</c:v>
                </c:pt>
                <c:pt idx="4691">
                  <c:v>64.440181694721701</c:v>
                </c:pt>
                <c:pt idx="4692">
                  <c:v>64.453918676536802</c:v>
                </c:pt>
                <c:pt idx="4693">
                  <c:v>64.467655658351902</c:v>
                </c:pt>
                <c:pt idx="4694">
                  <c:v>64.481392640167101</c:v>
                </c:pt>
                <c:pt idx="4695">
                  <c:v>64.495129621982201</c:v>
                </c:pt>
                <c:pt idx="4696">
                  <c:v>64.508866603797301</c:v>
                </c:pt>
                <c:pt idx="4697">
                  <c:v>64.522603585612401</c:v>
                </c:pt>
                <c:pt idx="4698">
                  <c:v>64.536340567427501</c:v>
                </c:pt>
                <c:pt idx="4699">
                  <c:v>64.550077549242701</c:v>
                </c:pt>
                <c:pt idx="4700">
                  <c:v>64.563814531057801</c:v>
                </c:pt>
                <c:pt idx="4701">
                  <c:v>64.577551512872901</c:v>
                </c:pt>
                <c:pt idx="4702">
                  <c:v>64.591288494688001</c:v>
                </c:pt>
                <c:pt idx="4703">
                  <c:v>64.605025476503101</c:v>
                </c:pt>
                <c:pt idx="4704">
                  <c:v>64.618762458318301</c:v>
                </c:pt>
                <c:pt idx="4705">
                  <c:v>64.632499440133401</c:v>
                </c:pt>
                <c:pt idx="4706">
                  <c:v>64.646236421948501</c:v>
                </c:pt>
                <c:pt idx="4707">
                  <c:v>64.659973403763601</c:v>
                </c:pt>
                <c:pt idx="4708">
                  <c:v>64.673710385578701</c:v>
                </c:pt>
                <c:pt idx="4709">
                  <c:v>64.687447367393801</c:v>
                </c:pt>
                <c:pt idx="4710">
                  <c:v>64.701184349209001</c:v>
                </c:pt>
                <c:pt idx="4711">
                  <c:v>64.714921331024101</c:v>
                </c:pt>
                <c:pt idx="4712">
                  <c:v>64.728658312839201</c:v>
                </c:pt>
                <c:pt idx="4713">
                  <c:v>64.742395294654301</c:v>
                </c:pt>
                <c:pt idx="4714">
                  <c:v>64.756132276469401</c:v>
                </c:pt>
                <c:pt idx="4715">
                  <c:v>64.769869258284601</c:v>
                </c:pt>
                <c:pt idx="4716">
                  <c:v>64.783606240099701</c:v>
                </c:pt>
                <c:pt idx="4717">
                  <c:v>64.797343221914801</c:v>
                </c:pt>
                <c:pt idx="4718">
                  <c:v>64.811080203729901</c:v>
                </c:pt>
                <c:pt idx="4719">
                  <c:v>64.824817185545001</c:v>
                </c:pt>
                <c:pt idx="4720">
                  <c:v>64.838554167360201</c:v>
                </c:pt>
                <c:pt idx="4721">
                  <c:v>64.852291149175301</c:v>
                </c:pt>
                <c:pt idx="4722">
                  <c:v>64.866028130990401</c:v>
                </c:pt>
                <c:pt idx="4723">
                  <c:v>64.879765112805501</c:v>
                </c:pt>
                <c:pt idx="4724">
                  <c:v>64.893502094620601</c:v>
                </c:pt>
                <c:pt idx="4725">
                  <c:v>64.907239076435701</c:v>
                </c:pt>
                <c:pt idx="4726">
                  <c:v>64.920976058250901</c:v>
                </c:pt>
                <c:pt idx="4727">
                  <c:v>64.934713040066001</c:v>
                </c:pt>
                <c:pt idx="4728">
                  <c:v>64.948450021881101</c:v>
                </c:pt>
                <c:pt idx="4729">
                  <c:v>64.962187003696201</c:v>
                </c:pt>
                <c:pt idx="4730">
                  <c:v>64.975923985511301</c:v>
                </c:pt>
                <c:pt idx="4731">
                  <c:v>64.9896609673265</c:v>
                </c:pt>
                <c:pt idx="4732">
                  <c:v>65.003397949141601</c:v>
                </c:pt>
                <c:pt idx="4733">
                  <c:v>65.017134930956701</c:v>
                </c:pt>
                <c:pt idx="4734">
                  <c:v>65.030871912771801</c:v>
                </c:pt>
                <c:pt idx="4735">
                  <c:v>65.044608894586901</c:v>
                </c:pt>
                <c:pt idx="4736">
                  <c:v>65.0583458764021</c:v>
                </c:pt>
                <c:pt idx="4737">
                  <c:v>65.0720828582172</c:v>
                </c:pt>
                <c:pt idx="4738">
                  <c:v>65.0858198400323</c:v>
                </c:pt>
                <c:pt idx="4739">
                  <c:v>65.099556821847401</c:v>
                </c:pt>
                <c:pt idx="4740">
                  <c:v>65.113293803662501</c:v>
                </c:pt>
                <c:pt idx="4741">
                  <c:v>65.127030785477601</c:v>
                </c:pt>
                <c:pt idx="4742">
                  <c:v>65.1407677672928</c:v>
                </c:pt>
                <c:pt idx="4743">
                  <c:v>65.1545047491079</c:v>
                </c:pt>
                <c:pt idx="4744">
                  <c:v>65.168241730923</c:v>
                </c:pt>
                <c:pt idx="4745">
                  <c:v>65.181978712738101</c:v>
                </c:pt>
                <c:pt idx="4746">
                  <c:v>65.195715694553201</c:v>
                </c:pt>
                <c:pt idx="4747">
                  <c:v>65.2094526763684</c:v>
                </c:pt>
                <c:pt idx="4748">
                  <c:v>65.2231896581835</c:v>
                </c:pt>
                <c:pt idx="4749">
                  <c:v>65.2369266399986</c:v>
                </c:pt>
                <c:pt idx="4750">
                  <c:v>65.2506636218137</c:v>
                </c:pt>
                <c:pt idx="4751">
                  <c:v>65.2644006036288</c:v>
                </c:pt>
                <c:pt idx="4752">
                  <c:v>65.278137585443901</c:v>
                </c:pt>
                <c:pt idx="4753">
                  <c:v>65.2918745672591</c:v>
                </c:pt>
                <c:pt idx="4754">
                  <c:v>65.3056115490742</c:v>
                </c:pt>
                <c:pt idx="4755">
                  <c:v>65.3193485308893</c:v>
                </c:pt>
                <c:pt idx="4756">
                  <c:v>65.3330855127044</c:v>
                </c:pt>
                <c:pt idx="4757">
                  <c:v>65.3468224945195</c:v>
                </c:pt>
                <c:pt idx="4758">
                  <c:v>65.3605594763347</c:v>
                </c:pt>
                <c:pt idx="4759">
                  <c:v>65.3742964581498</c:v>
                </c:pt>
                <c:pt idx="4760">
                  <c:v>65.3880334399649</c:v>
                </c:pt>
                <c:pt idx="4761">
                  <c:v>65.40177042178</c:v>
                </c:pt>
                <c:pt idx="4762">
                  <c:v>65.4155074035951</c:v>
                </c:pt>
                <c:pt idx="4763">
                  <c:v>65.4292443854103</c:v>
                </c:pt>
                <c:pt idx="4764">
                  <c:v>65.4429813672254</c:v>
                </c:pt>
                <c:pt idx="4765">
                  <c:v>65.4567183490405</c:v>
                </c:pt>
                <c:pt idx="4766">
                  <c:v>65.4704553308556</c:v>
                </c:pt>
                <c:pt idx="4767">
                  <c:v>65.4841923126707</c:v>
                </c:pt>
                <c:pt idx="4768">
                  <c:v>65.4979292944858</c:v>
                </c:pt>
                <c:pt idx="4769">
                  <c:v>65.511666276301</c:v>
                </c:pt>
                <c:pt idx="4770">
                  <c:v>65.5254032581161</c:v>
                </c:pt>
                <c:pt idx="4771">
                  <c:v>65.5391402399312</c:v>
                </c:pt>
                <c:pt idx="4772">
                  <c:v>65.5528772217463</c:v>
                </c:pt>
                <c:pt idx="4773">
                  <c:v>65.5666142035614</c:v>
                </c:pt>
                <c:pt idx="4774">
                  <c:v>65.5803511853766</c:v>
                </c:pt>
                <c:pt idx="4775">
                  <c:v>65.5940881671917</c:v>
                </c:pt>
                <c:pt idx="4776">
                  <c:v>65.6078251490068</c:v>
                </c:pt>
                <c:pt idx="4777">
                  <c:v>65.6215621308219</c:v>
                </c:pt>
                <c:pt idx="4778">
                  <c:v>65.635299112637</c:v>
                </c:pt>
                <c:pt idx="4779">
                  <c:v>65.6490360944522</c:v>
                </c:pt>
                <c:pt idx="4780">
                  <c:v>65.6627730762673</c:v>
                </c:pt>
                <c:pt idx="4781">
                  <c:v>65.6765100580824</c:v>
                </c:pt>
                <c:pt idx="4782">
                  <c:v>65.6902470398975</c:v>
                </c:pt>
                <c:pt idx="4783">
                  <c:v>65.7039840217126</c:v>
                </c:pt>
                <c:pt idx="4784">
                  <c:v>65.7177210035277</c:v>
                </c:pt>
                <c:pt idx="4785">
                  <c:v>65.7314579853429</c:v>
                </c:pt>
                <c:pt idx="4786">
                  <c:v>65.745194967158</c:v>
                </c:pt>
                <c:pt idx="4787">
                  <c:v>65.7589319489731</c:v>
                </c:pt>
                <c:pt idx="4788">
                  <c:v>65.7726689307882</c:v>
                </c:pt>
                <c:pt idx="4789">
                  <c:v>65.7864059126033</c:v>
                </c:pt>
                <c:pt idx="4790">
                  <c:v>65.800142894418499</c:v>
                </c:pt>
                <c:pt idx="4791">
                  <c:v>65.813879876233599</c:v>
                </c:pt>
                <c:pt idx="4792">
                  <c:v>65.8276168580487</c:v>
                </c:pt>
                <c:pt idx="4793">
                  <c:v>65.8413538398638</c:v>
                </c:pt>
                <c:pt idx="4794">
                  <c:v>65.8550908216789</c:v>
                </c:pt>
                <c:pt idx="4795">
                  <c:v>65.868827803494099</c:v>
                </c:pt>
                <c:pt idx="4796">
                  <c:v>65.882564785309199</c:v>
                </c:pt>
                <c:pt idx="4797">
                  <c:v>65.896301767124299</c:v>
                </c:pt>
                <c:pt idx="4798">
                  <c:v>65.9100387489394</c:v>
                </c:pt>
                <c:pt idx="4799">
                  <c:v>65.9237757307545</c:v>
                </c:pt>
                <c:pt idx="4800">
                  <c:v>65.9375127125696</c:v>
                </c:pt>
                <c:pt idx="4801">
                  <c:v>65.951249694384799</c:v>
                </c:pt>
                <c:pt idx="4802">
                  <c:v>65.964986676199899</c:v>
                </c:pt>
                <c:pt idx="4803">
                  <c:v>65.978723658014999</c:v>
                </c:pt>
                <c:pt idx="4804">
                  <c:v>65.992460639830099</c:v>
                </c:pt>
                <c:pt idx="4805">
                  <c:v>66.0061976216452</c:v>
                </c:pt>
                <c:pt idx="4806">
                  <c:v>66.019934603460399</c:v>
                </c:pt>
                <c:pt idx="4807">
                  <c:v>66.033671585275499</c:v>
                </c:pt>
                <c:pt idx="4808">
                  <c:v>66.047408567090599</c:v>
                </c:pt>
                <c:pt idx="4809">
                  <c:v>66.061145548905699</c:v>
                </c:pt>
                <c:pt idx="4810">
                  <c:v>66.074882530720799</c:v>
                </c:pt>
                <c:pt idx="4811">
                  <c:v>66.088619512535999</c:v>
                </c:pt>
                <c:pt idx="4812">
                  <c:v>66.102356494351099</c:v>
                </c:pt>
                <c:pt idx="4813">
                  <c:v>66.116093476166199</c:v>
                </c:pt>
                <c:pt idx="4814">
                  <c:v>66.129830457981299</c:v>
                </c:pt>
                <c:pt idx="4815">
                  <c:v>66.143567439796399</c:v>
                </c:pt>
                <c:pt idx="4816">
                  <c:v>66.157304421611499</c:v>
                </c:pt>
                <c:pt idx="4817">
                  <c:v>66.171041403426699</c:v>
                </c:pt>
                <c:pt idx="4818">
                  <c:v>66.184778385241799</c:v>
                </c:pt>
                <c:pt idx="4819">
                  <c:v>66.198515367056899</c:v>
                </c:pt>
                <c:pt idx="4820">
                  <c:v>66.212252348871999</c:v>
                </c:pt>
                <c:pt idx="4821">
                  <c:v>66.225989330687099</c:v>
                </c:pt>
                <c:pt idx="4822">
                  <c:v>66.239726312502299</c:v>
                </c:pt>
                <c:pt idx="4823">
                  <c:v>66.253463294317399</c:v>
                </c:pt>
                <c:pt idx="4824">
                  <c:v>66.267200276132499</c:v>
                </c:pt>
                <c:pt idx="4825">
                  <c:v>66.280937257947599</c:v>
                </c:pt>
                <c:pt idx="4826">
                  <c:v>66.294674239762699</c:v>
                </c:pt>
                <c:pt idx="4827">
                  <c:v>66.308411221577899</c:v>
                </c:pt>
                <c:pt idx="4828">
                  <c:v>66.322148203392999</c:v>
                </c:pt>
                <c:pt idx="4829">
                  <c:v>66.335885185208099</c:v>
                </c:pt>
                <c:pt idx="4830">
                  <c:v>66.349622167023199</c:v>
                </c:pt>
                <c:pt idx="4831">
                  <c:v>66.363359148838299</c:v>
                </c:pt>
                <c:pt idx="4832">
                  <c:v>66.377096130653399</c:v>
                </c:pt>
                <c:pt idx="4833">
                  <c:v>66.390833112468599</c:v>
                </c:pt>
                <c:pt idx="4834">
                  <c:v>66.404570094283699</c:v>
                </c:pt>
                <c:pt idx="4835">
                  <c:v>66.418307076098799</c:v>
                </c:pt>
                <c:pt idx="4836">
                  <c:v>66.432044057913899</c:v>
                </c:pt>
                <c:pt idx="4837">
                  <c:v>66.445781039728999</c:v>
                </c:pt>
                <c:pt idx="4838">
                  <c:v>66.459518021544199</c:v>
                </c:pt>
                <c:pt idx="4839">
                  <c:v>66.473255003359299</c:v>
                </c:pt>
                <c:pt idx="4840">
                  <c:v>66.486991985174399</c:v>
                </c:pt>
                <c:pt idx="4841">
                  <c:v>66.500728966989499</c:v>
                </c:pt>
                <c:pt idx="4842">
                  <c:v>66.514465948804599</c:v>
                </c:pt>
                <c:pt idx="4843">
                  <c:v>66.528202930619798</c:v>
                </c:pt>
                <c:pt idx="4844">
                  <c:v>66.541939912434898</c:v>
                </c:pt>
                <c:pt idx="4845">
                  <c:v>66.555676894249999</c:v>
                </c:pt>
                <c:pt idx="4846">
                  <c:v>66.569413876065099</c:v>
                </c:pt>
                <c:pt idx="4847">
                  <c:v>66.583150857880199</c:v>
                </c:pt>
                <c:pt idx="4848">
                  <c:v>66.596887839695299</c:v>
                </c:pt>
                <c:pt idx="4849">
                  <c:v>66.610624821510498</c:v>
                </c:pt>
                <c:pt idx="4850">
                  <c:v>66.624361803325598</c:v>
                </c:pt>
                <c:pt idx="4851">
                  <c:v>66.638098785140699</c:v>
                </c:pt>
                <c:pt idx="4852">
                  <c:v>66.651835766955799</c:v>
                </c:pt>
                <c:pt idx="4853">
                  <c:v>66.665572748770899</c:v>
                </c:pt>
                <c:pt idx="4854">
                  <c:v>66.679309730586098</c:v>
                </c:pt>
                <c:pt idx="4855">
                  <c:v>66.693046712401198</c:v>
                </c:pt>
                <c:pt idx="4856">
                  <c:v>66.706783694216298</c:v>
                </c:pt>
                <c:pt idx="4857">
                  <c:v>66.720520676031398</c:v>
                </c:pt>
                <c:pt idx="4858">
                  <c:v>66.734257657846499</c:v>
                </c:pt>
                <c:pt idx="4859">
                  <c:v>66.747994639661599</c:v>
                </c:pt>
                <c:pt idx="4860">
                  <c:v>66.761731621476798</c:v>
                </c:pt>
                <c:pt idx="4861">
                  <c:v>66.775468603291898</c:v>
                </c:pt>
                <c:pt idx="4862">
                  <c:v>66.789205585106998</c:v>
                </c:pt>
                <c:pt idx="4863">
                  <c:v>66.802942566922098</c:v>
                </c:pt>
                <c:pt idx="4864">
                  <c:v>66.816679548737199</c:v>
                </c:pt>
                <c:pt idx="4865">
                  <c:v>66.830416530552398</c:v>
                </c:pt>
                <c:pt idx="4866">
                  <c:v>66.844153512367498</c:v>
                </c:pt>
                <c:pt idx="4867">
                  <c:v>66.857890494182598</c:v>
                </c:pt>
                <c:pt idx="4868">
                  <c:v>66.871627475997698</c:v>
                </c:pt>
                <c:pt idx="4869">
                  <c:v>66.885364457812798</c:v>
                </c:pt>
                <c:pt idx="4870">
                  <c:v>66.899101439627998</c:v>
                </c:pt>
                <c:pt idx="4871">
                  <c:v>66.912838421443098</c:v>
                </c:pt>
                <c:pt idx="4872">
                  <c:v>66.926575403258198</c:v>
                </c:pt>
                <c:pt idx="4873">
                  <c:v>66.940312385073298</c:v>
                </c:pt>
                <c:pt idx="4874">
                  <c:v>66.954049366888398</c:v>
                </c:pt>
                <c:pt idx="4875">
                  <c:v>66.967786348703498</c:v>
                </c:pt>
                <c:pt idx="4876">
                  <c:v>66.981523330518698</c:v>
                </c:pt>
                <c:pt idx="4877">
                  <c:v>66.995260312333798</c:v>
                </c:pt>
                <c:pt idx="4878">
                  <c:v>67.008997294148898</c:v>
                </c:pt>
                <c:pt idx="4879">
                  <c:v>67.022734275963998</c:v>
                </c:pt>
                <c:pt idx="4880">
                  <c:v>67.036471257779098</c:v>
                </c:pt>
                <c:pt idx="4881">
                  <c:v>67.050208239594298</c:v>
                </c:pt>
                <c:pt idx="4882">
                  <c:v>67.063945221409398</c:v>
                </c:pt>
                <c:pt idx="4883">
                  <c:v>67.077682203224498</c:v>
                </c:pt>
                <c:pt idx="4884">
                  <c:v>67.091419185039598</c:v>
                </c:pt>
                <c:pt idx="4885">
                  <c:v>67.105156166854698</c:v>
                </c:pt>
                <c:pt idx="4886">
                  <c:v>67.118893148669898</c:v>
                </c:pt>
                <c:pt idx="4887">
                  <c:v>67.132630130484998</c:v>
                </c:pt>
                <c:pt idx="4888">
                  <c:v>67.146367112300098</c:v>
                </c:pt>
                <c:pt idx="4889">
                  <c:v>67.160104094115198</c:v>
                </c:pt>
                <c:pt idx="4890">
                  <c:v>67.173841075930298</c:v>
                </c:pt>
                <c:pt idx="4891">
                  <c:v>67.187578057745398</c:v>
                </c:pt>
                <c:pt idx="4892">
                  <c:v>67.201315039560598</c:v>
                </c:pt>
                <c:pt idx="4893">
                  <c:v>67.215052021375698</c:v>
                </c:pt>
                <c:pt idx="4894">
                  <c:v>67.228789003190798</c:v>
                </c:pt>
                <c:pt idx="4895">
                  <c:v>67.242525985005898</c:v>
                </c:pt>
                <c:pt idx="4896">
                  <c:v>67.256262966820998</c:v>
                </c:pt>
                <c:pt idx="4897">
                  <c:v>67.269999948636197</c:v>
                </c:pt>
                <c:pt idx="4898">
                  <c:v>67.283736930451298</c:v>
                </c:pt>
                <c:pt idx="4899">
                  <c:v>67.297473912266398</c:v>
                </c:pt>
                <c:pt idx="4900">
                  <c:v>67.311210894081498</c:v>
                </c:pt>
                <c:pt idx="4901">
                  <c:v>67.324947875896598</c:v>
                </c:pt>
                <c:pt idx="4902">
                  <c:v>67.338684857711797</c:v>
                </c:pt>
                <c:pt idx="4903">
                  <c:v>67.352421839526897</c:v>
                </c:pt>
                <c:pt idx="4904">
                  <c:v>67.366158821341998</c:v>
                </c:pt>
                <c:pt idx="4905">
                  <c:v>67.379895803157098</c:v>
                </c:pt>
                <c:pt idx="4906">
                  <c:v>67.393632784972198</c:v>
                </c:pt>
                <c:pt idx="4907">
                  <c:v>67.407369766787298</c:v>
                </c:pt>
                <c:pt idx="4908">
                  <c:v>67.421106748602497</c:v>
                </c:pt>
                <c:pt idx="4909">
                  <c:v>67.434843730417597</c:v>
                </c:pt>
                <c:pt idx="4910">
                  <c:v>67.448580712232697</c:v>
                </c:pt>
                <c:pt idx="4911">
                  <c:v>67.462317694047798</c:v>
                </c:pt>
                <c:pt idx="4912">
                  <c:v>67.476054675862898</c:v>
                </c:pt>
                <c:pt idx="4913">
                  <c:v>67.489791657678097</c:v>
                </c:pt>
                <c:pt idx="4914">
                  <c:v>67.503528639493197</c:v>
                </c:pt>
                <c:pt idx="4915">
                  <c:v>67.517265621308297</c:v>
                </c:pt>
                <c:pt idx="4916">
                  <c:v>67.531002603123397</c:v>
                </c:pt>
                <c:pt idx="4917">
                  <c:v>67.544739584938498</c:v>
                </c:pt>
                <c:pt idx="4918">
                  <c:v>67.558476566753697</c:v>
                </c:pt>
                <c:pt idx="4919">
                  <c:v>67.572213548568797</c:v>
                </c:pt>
                <c:pt idx="4920">
                  <c:v>67.585950530383897</c:v>
                </c:pt>
                <c:pt idx="4921">
                  <c:v>67.599687512198997</c:v>
                </c:pt>
                <c:pt idx="4922">
                  <c:v>67.613424494014097</c:v>
                </c:pt>
                <c:pt idx="4923">
                  <c:v>67.627161475829197</c:v>
                </c:pt>
                <c:pt idx="4924">
                  <c:v>67.640898457644397</c:v>
                </c:pt>
                <c:pt idx="4925">
                  <c:v>67.654635439459497</c:v>
                </c:pt>
                <c:pt idx="4926">
                  <c:v>67.668372421274597</c:v>
                </c:pt>
                <c:pt idx="4927">
                  <c:v>67.682109403089697</c:v>
                </c:pt>
                <c:pt idx="4928">
                  <c:v>67.695846384904797</c:v>
                </c:pt>
                <c:pt idx="4929">
                  <c:v>67.709583366719997</c:v>
                </c:pt>
                <c:pt idx="4930">
                  <c:v>67.723320348535097</c:v>
                </c:pt>
                <c:pt idx="4931">
                  <c:v>67.737057330350197</c:v>
                </c:pt>
                <c:pt idx="4932">
                  <c:v>67.750794312165297</c:v>
                </c:pt>
                <c:pt idx="4933">
                  <c:v>67.764531293980397</c:v>
                </c:pt>
                <c:pt idx="4934">
                  <c:v>67.778268275795597</c:v>
                </c:pt>
                <c:pt idx="4935">
                  <c:v>67.792005257610697</c:v>
                </c:pt>
                <c:pt idx="4936">
                  <c:v>67.805742239425797</c:v>
                </c:pt>
                <c:pt idx="4937">
                  <c:v>67.819479221240897</c:v>
                </c:pt>
                <c:pt idx="4938">
                  <c:v>67.833216203055997</c:v>
                </c:pt>
                <c:pt idx="4939">
                  <c:v>67.846953184871097</c:v>
                </c:pt>
                <c:pt idx="4940">
                  <c:v>67.860690166686297</c:v>
                </c:pt>
                <c:pt idx="4941">
                  <c:v>67.874427148501397</c:v>
                </c:pt>
                <c:pt idx="4942">
                  <c:v>67.888164130316497</c:v>
                </c:pt>
                <c:pt idx="4943">
                  <c:v>67.901901112131597</c:v>
                </c:pt>
                <c:pt idx="4944">
                  <c:v>67.915638093946697</c:v>
                </c:pt>
                <c:pt idx="4945">
                  <c:v>67.929375075761897</c:v>
                </c:pt>
                <c:pt idx="4946">
                  <c:v>67.943112057576997</c:v>
                </c:pt>
                <c:pt idx="4947">
                  <c:v>67.956849039392097</c:v>
                </c:pt>
                <c:pt idx="4948">
                  <c:v>67.970586021207197</c:v>
                </c:pt>
                <c:pt idx="4949">
                  <c:v>67.984323003022297</c:v>
                </c:pt>
                <c:pt idx="4950">
                  <c:v>67.998059984837496</c:v>
                </c:pt>
                <c:pt idx="4951">
                  <c:v>68.011796966652597</c:v>
                </c:pt>
                <c:pt idx="4952">
                  <c:v>68.025533948467697</c:v>
                </c:pt>
                <c:pt idx="4953">
                  <c:v>68.039270930282797</c:v>
                </c:pt>
                <c:pt idx="4954">
                  <c:v>68.053007912097897</c:v>
                </c:pt>
                <c:pt idx="4955">
                  <c:v>68.066744893912997</c:v>
                </c:pt>
                <c:pt idx="4956">
                  <c:v>68.080481875728196</c:v>
                </c:pt>
                <c:pt idx="4957">
                  <c:v>68.094218857543297</c:v>
                </c:pt>
                <c:pt idx="4958">
                  <c:v>68.107955839358397</c:v>
                </c:pt>
                <c:pt idx="4959">
                  <c:v>68.121692821173497</c:v>
                </c:pt>
                <c:pt idx="4960">
                  <c:v>68.135429802988597</c:v>
                </c:pt>
                <c:pt idx="4961">
                  <c:v>68.149166784803796</c:v>
                </c:pt>
                <c:pt idx="4962">
                  <c:v>68.162903766618896</c:v>
                </c:pt>
                <c:pt idx="4963">
                  <c:v>68.176640748433996</c:v>
                </c:pt>
                <c:pt idx="4964">
                  <c:v>68.190377730249097</c:v>
                </c:pt>
                <c:pt idx="4965">
                  <c:v>68.204114712064197</c:v>
                </c:pt>
                <c:pt idx="4966">
                  <c:v>68.217851693879297</c:v>
                </c:pt>
                <c:pt idx="4967">
                  <c:v>68.231588675694496</c:v>
                </c:pt>
                <c:pt idx="4968">
                  <c:v>68.245325657509596</c:v>
                </c:pt>
                <c:pt idx="4969">
                  <c:v>68.259062639324696</c:v>
                </c:pt>
                <c:pt idx="4970">
                  <c:v>68.272799621139796</c:v>
                </c:pt>
                <c:pt idx="4971">
                  <c:v>68.286536602954897</c:v>
                </c:pt>
                <c:pt idx="4972">
                  <c:v>68.300273584770096</c:v>
                </c:pt>
                <c:pt idx="4973">
                  <c:v>68.314010566585196</c:v>
                </c:pt>
                <c:pt idx="4974">
                  <c:v>68.327747548400296</c:v>
                </c:pt>
                <c:pt idx="4975">
                  <c:v>68.341484530215396</c:v>
                </c:pt>
                <c:pt idx="4976">
                  <c:v>68.355221512030496</c:v>
                </c:pt>
                <c:pt idx="4977">
                  <c:v>68.368958493845696</c:v>
                </c:pt>
                <c:pt idx="4978">
                  <c:v>68.382695475660796</c:v>
                </c:pt>
                <c:pt idx="4979">
                  <c:v>68.396432457475896</c:v>
                </c:pt>
                <c:pt idx="4980">
                  <c:v>68.410169439290996</c:v>
                </c:pt>
                <c:pt idx="4981">
                  <c:v>68.423906421106096</c:v>
                </c:pt>
                <c:pt idx="4982">
                  <c:v>68.437643402921196</c:v>
                </c:pt>
                <c:pt idx="4983">
                  <c:v>68.451380384736396</c:v>
                </c:pt>
                <c:pt idx="4984">
                  <c:v>68.465117366551496</c:v>
                </c:pt>
                <c:pt idx="4985">
                  <c:v>68.478854348366596</c:v>
                </c:pt>
                <c:pt idx="4986">
                  <c:v>68.492591330181696</c:v>
                </c:pt>
                <c:pt idx="4987">
                  <c:v>68.506328311996796</c:v>
                </c:pt>
                <c:pt idx="4988">
                  <c:v>68.520065293811996</c:v>
                </c:pt>
                <c:pt idx="4989">
                  <c:v>68.533802275627096</c:v>
                </c:pt>
                <c:pt idx="4990">
                  <c:v>68.547539257442196</c:v>
                </c:pt>
                <c:pt idx="4991">
                  <c:v>68.561276239257296</c:v>
                </c:pt>
                <c:pt idx="4992">
                  <c:v>68.575013221072396</c:v>
                </c:pt>
                <c:pt idx="4993">
                  <c:v>68.588750202887596</c:v>
                </c:pt>
                <c:pt idx="4994">
                  <c:v>68.602487184702696</c:v>
                </c:pt>
                <c:pt idx="4995">
                  <c:v>68.616224166517796</c:v>
                </c:pt>
                <c:pt idx="4996">
                  <c:v>68.629961148332896</c:v>
                </c:pt>
                <c:pt idx="4997">
                  <c:v>68.643698130147996</c:v>
                </c:pt>
                <c:pt idx="4998">
                  <c:v>68.657435111963096</c:v>
                </c:pt>
                <c:pt idx="4999">
                  <c:v>68.671172093778296</c:v>
                </c:pt>
                <c:pt idx="5000">
                  <c:v>68.684909075593396</c:v>
                </c:pt>
                <c:pt idx="5001">
                  <c:v>68.698646057408496</c:v>
                </c:pt>
                <c:pt idx="5002">
                  <c:v>68.712383039223596</c:v>
                </c:pt>
                <c:pt idx="5003">
                  <c:v>68.726120021038696</c:v>
                </c:pt>
                <c:pt idx="5004">
                  <c:v>68.739857002853896</c:v>
                </c:pt>
                <c:pt idx="5005">
                  <c:v>68.753593984668996</c:v>
                </c:pt>
                <c:pt idx="5006">
                  <c:v>68.767330966484096</c:v>
                </c:pt>
                <c:pt idx="5007">
                  <c:v>68.781067948299196</c:v>
                </c:pt>
                <c:pt idx="5008">
                  <c:v>68.794804930114296</c:v>
                </c:pt>
                <c:pt idx="5009">
                  <c:v>68.808541911929495</c:v>
                </c:pt>
                <c:pt idx="5010">
                  <c:v>68.822278893744596</c:v>
                </c:pt>
                <c:pt idx="5011">
                  <c:v>68.836015875559696</c:v>
                </c:pt>
                <c:pt idx="5012">
                  <c:v>68.849752857374796</c:v>
                </c:pt>
                <c:pt idx="5013">
                  <c:v>68.863489839189896</c:v>
                </c:pt>
                <c:pt idx="5014">
                  <c:v>68.877226821004996</c:v>
                </c:pt>
                <c:pt idx="5015">
                  <c:v>68.890963802820195</c:v>
                </c:pt>
                <c:pt idx="5016">
                  <c:v>68.904700784635295</c:v>
                </c:pt>
                <c:pt idx="5017">
                  <c:v>68.918437766450396</c:v>
                </c:pt>
                <c:pt idx="5018">
                  <c:v>68.932174748265496</c:v>
                </c:pt>
                <c:pt idx="5019">
                  <c:v>68.945911730080596</c:v>
                </c:pt>
                <c:pt idx="5020">
                  <c:v>68.959648711895795</c:v>
                </c:pt>
                <c:pt idx="5021">
                  <c:v>68.973385693710895</c:v>
                </c:pt>
                <c:pt idx="5022">
                  <c:v>68.987122675525995</c:v>
                </c:pt>
                <c:pt idx="5023">
                  <c:v>69.000859657341095</c:v>
                </c:pt>
                <c:pt idx="5024">
                  <c:v>69.014596639156196</c:v>
                </c:pt>
                <c:pt idx="5025">
                  <c:v>69.028333620971395</c:v>
                </c:pt>
                <c:pt idx="5026">
                  <c:v>69.042070602786495</c:v>
                </c:pt>
                <c:pt idx="5027">
                  <c:v>69.055807584601595</c:v>
                </c:pt>
                <c:pt idx="5028">
                  <c:v>69.069544566416695</c:v>
                </c:pt>
                <c:pt idx="5029">
                  <c:v>69.083281548231795</c:v>
                </c:pt>
                <c:pt idx="5030">
                  <c:v>69.097018530046896</c:v>
                </c:pt>
                <c:pt idx="5031">
                  <c:v>69.110755511862095</c:v>
                </c:pt>
                <c:pt idx="5032">
                  <c:v>69.124492493677195</c:v>
                </c:pt>
                <c:pt idx="5033">
                  <c:v>69.138229475492295</c:v>
                </c:pt>
                <c:pt idx="5034">
                  <c:v>69.151966457307395</c:v>
                </c:pt>
                <c:pt idx="5035">
                  <c:v>69.165703439122495</c:v>
                </c:pt>
                <c:pt idx="5036">
                  <c:v>69.179440420937695</c:v>
                </c:pt>
                <c:pt idx="5037">
                  <c:v>69.193177402752795</c:v>
                </c:pt>
                <c:pt idx="5038">
                  <c:v>69.206914384567895</c:v>
                </c:pt>
                <c:pt idx="5039">
                  <c:v>69.220651366382995</c:v>
                </c:pt>
                <c:pt idx="5040">
                  <c:v>69.234388348198095</c:v>
                </c:pt>
                <c:pt idx="5041">
                  <c:v>69.248125330013295</c:v>
                </c:pt>
                <c:pt idx="5042">
                  <c:v>69.261862311828395</c:v>
                </c:pt>
                <c:pt idx="5043">
                  <c:v>69.275599293643495</c:v>
                </c:pt>
                <c:pt idx="5044">
                  <c:v>69.289336275458595</c:v>
                </c:pt>
                <c:pt idx="5045">
                  <c:v>69.303073257273695</c:v>
                </c:pt>
                <c:pt idx="5046">
                  <c:v>69.316810239088795</c:v>
                </c:pt>
                <c:pt idx="5047">
                  <c:v>69.330547220903995</c:v>
                </c:pt>
                <c:pt idx="5048">
                  <c:v>69.344284202719095</c:v>
                </c:pt>
                <c:pt idx="5049">
                  <c:v>69.358021184534195</c:v>
                </c:pt>
                <c:pt idx="5050">
                  <c:v>69.371758166349295</c:v>
                </c:pt>
                <c:pt idx="5051">
                  <c:v>69.385495148164395</c:v>
                </c:pt>
                <c:pt idx="5052">
                  <c:v>69.399232129979595</c:v>
                </c:pt>
                <c:pt idx="5053">
                  <c:v>69.412969111794695</c:v>
                </c:pt>
                <c:pt idx="5054">
                  <c:v>69.426706093609795</c:v>
                </c:pt>
                <c:pt idx="5055">
                  <c:v>69.440443075424895</c:v>
                </c:pt>
                <c:pt idx="5056">
                  <c:v>69.454180057239995</c:v>
                </c:pt>
                <c:pt idx="5057">
                  <c:v>69.467917039055195</c:v>
                </c:pt>
                <c:pt idx="5058">
                  <c:v>69.481654020870295</c:v>
                </c:pt>
                <c:pt idx="5059">
                  <c:v>69.495391002685395</c:v>
                </c:pt>
                <c:pt idx="5060">
                  <c:v>69.509127984500495</c:v>
                </c:pt>
                <c:pt idx="5061">
                  <c:v>69.522864966315595</c:v>
                </c:pt>
                <c:pt idx="5062">
                  <c:v>69.536601948130695</c:v>
                </c:pt>
                <c:pt idx="5063">
                  <c:v>69.550338929945895</c:v>
                </c:pt>
                <c:pt idx="5064">
                  <c:v>69.564075911760995</c:v>
                </c:pt>
                <c:pt idx="5065">
                  <c:v>69.577812893576095</c:v>
                </c:pt>
                <c:pt idx="5066">
                  <c:v>69.591549875391195</c:v>
                </c:pt>
                <c:pt idx="5067">
                  <c:v>69.605286857206295</c:v>
                </c:pt>
                <c:pt idx="5068">
                  <c:v>69.619023839021494</c:v>
                </c:pt>
                <c:pt idx="5069">
                  <c:v>69.632760820836594</c:v>
                </c:pt>
                <c:pt idx="5070">
                  <c:v>69.646497802651695</c:v>
                </c:pt>
                <c:pt idx="5071">
                  <c:v>69.660234784466795</c:v>
                </c:pt>
                <c:pt idx="5072">
                  <c:v>69.673971766281895</c:v>
                </c:pt>
                <c:pt idx="5073">
                  <c:v>69.687708748096995</c:v>
                </c:pt>
                <c:pt idx="5074">
                  <c:v>69.701445729912194</c:v>
                </c:pt>
                <c:pt idx="5075">
                  <c:v>69.715182711727294</c:v>
                </c:pt>
                <c:pt idx="5076">
                  <c:v>69.728919693542394</c:v>
                </c:pt>
                <c:pt idx="5077">
                  <c:v>69.742656675357495</c:v>
                </c:pt>
                <c:pt idx="5078">
                  <c:v>69.756393657172595</c:v>
                </c:pt>
                <c:pt idx="5079">
                  <c:v>69.770130638987794</c:v>
                </c:pt>
                <c:pt idx="5080">
                  <c:v>69.783867620802894</c:v>
                </c:pt>
                <c:pt idx="5081">
                  <c:v>69.797604602617994</c:v>
                </c:pt>
                <c:pt idx="5082">
                  <c:v>69.811341584433094</c:v>
                </c:pt>
                <c:pt idx="5083">
                  <c:v>69.825078566248195</c:v>
                </c:pt>
                <c:pt idx="5084">
                  <c:v>69.838815548063394</c:v>
                </c:pt>
                <c:pt idx="5085">
                  <c:v>69.852552529878494</c:v>
                </c:pt>
                <c:pt idx="5086">
                  <c:v>69.866289511693594</c:v>
                </c:pt>
                <c:pt idx="5087">
                  <c:v>69.880026493508694</c:v>
                </c:pt>
                <c:pt idx="5088">
                  <c:v>69.893763475323794</c:v>
                </c:pt>
                <c:pt idx="5089">
                  <c:v>69.907500457138894</c:v>
                </c:pt>
                <c:pt idx="5090">
                  <c:v>69.921237438954094</c:v>
                </c:pt>
                <c:pt idx="5091">
                  <c:v>69.934974420769194</c:v>
                </c:pt>
                <c:pt idx="5092">
                  <c:v>69.948711402584294</c:v>
                </c:pt>
                <c:pt idx="5093">
                  <c:v>69.962448384399394</c:v>
                </c:pt>
                <c:pt idx="5094">
                  <c:v>69.976185366214494</c:v>
                </c:pt>
                <c:pt idx="5095">
                  <c:v>69.989922348029694</c:v>
                </c:pt>
                <c:pt idx="5096">
                  <c:v>70.003659329844794</c:v>
                </c:pt>
                <c:pt idx="5097">
                  <c:v>70.017396311659894</c:v>
                </c:pt>
                <c:pt idx="5098">
                  <c:v>70.031133293474994</c:v>
                </c:pt>
                <c:pt idx="5099">
                  <c:v>70.044870275290094</c:v>
                </c:pt>
                <c:pt idx="5100">
                  <c:v>70.058607257105294</c:v>
                </c:pt>
                <c:pt idx="5101">
                  <c:v>70.072344238920394</c:v>
                </c:pt>
                <c:pt idx="5102">
                  <c:v>70.086081220735494</c:v>
                </c:pt>
                <c:pt idx="5103">
                  <c:v>70.099818202550594</c:v>
                </c:pt>
                <c:pt idx="5104">
                  <c:v>70.113555184365694</c:v>
                </c:pt>
                <c:pt idx="5105">
                  <c:v>70.127292166180794</c:v>
                </c:pt>
                <c:pt idx="5106">
                  <c:v>70.141029147995994</c:v>
                </c:pt>
                <c:pt idx="5107">
                  <c:v>70.154766129811094</c:v>
                </c:pt>
                <c:pt idx="5108">
                  <c:v>70.168503111626194</c:v>
                </c:pt>
                <c:pt idx="5109">
                  <c:v>70.182240093441294</c:v>
                </c:pt>
                <c:pt idx="5110">
                  <c:v>70.195977075256394</c:v>
                </c:pt>
                <c:pt idx="5111">
                  <c:v>70.209714057071594</c:v>
                </c:pt>
                <c:pt idx="5112">
                  <c:v>70.223451038886694</c:v>
                </c:pt>
                <c:pt idx="5113">
                  <c:v>70.237188020701794</c:v>
                </c:pt>
                <c:pt idx="5114">
                  <c:v>70.250925002516894</c:v>
                </c:pt>
                <c:pt idx="5115">
                  <c:v>70.264661984331994</c:v>
                </c:pt>
                <c:pt idx="5116">
                  <c:v>70.278398966147194</c:v>
                </c:pt>
                <c:pt idx="5117">
                  <c:v>70.292135947962294</c:v>
                </c:pt>
                <c:pt idx="5118">
                  <c:v>70.305872929777394</c:v>
                </c:pt>
                <c:pt idx="5119">
                  <c:v>70.319609911592494</c:v>
                </c:pt>
                <c:pt idx="5120">
                  <c:v>70.333346893407594</c:v>
                </c:pt>
                <c:pt idx="5121">
                  <c:v>70.347083875222694</c:v>
                </c:pt>
                <c:pt idx="5122">
                  <c:v>70.360820857037893</c:v>
                </c:pt>
                <c:pt idx="5123">
                  <c:v>70.374557838852994</c:v>
                </c:pt>
                <c:pt idx="5124">
                  <c:v>70.388294820668094</c:v>
                </c:pt>
                <c:pt idx="5125">
                  <c:v>70.402031802483194</c:v>
                </c:pt>
                <c:pt idx="5126">
                  <c:v>70.415768784298294</c:v>
                </c:pt>
                <c:pt idx="5127">
                  <c:v>70.429505766113493</c:v>
                </c:pt>
                <c:pt idx="5128">
                  <c:v>70.443242747928593</c:v>
                </c:pt>
                <c:pt idx="5129">
                  <c:v>70.456979729743693</c:v>
                </c:pt>
                <c:pt idx="5130">
                  <c:v>70.470716711558794</c:v>
                </c:pt>
                <c:pt idx="5131">
                  <c:v>70.484453693373894</c:v>
                </c:pt>
                <c:pt idx="5132">
                  <c:v>70.498190675189093</c:v>
                </c:pt>
                <c:pt idx="5133">
                  <c:v>70.511927657004193</c:v>
                </c:pt>
                <c:pt idx="5134">
                  <c:v>70.525664638819293</c:v>
                </c:pt>
                <c:pt idx="5135">
                  <c:v>70.539401620634393</c:v>
                </c:pt>
                <c:pt idx="5136">
                  <c:v>70.553138602449494</c:v>
                </c:pt>
                <c:pt idx="5137">
                  <c:v>70.566875584264594</c:v>
                </c:pt>
                <c:pt idx="5138">
                  <c:v>70.580612566079793</c:v>
                </c:pt>
                <c:pt idx="5139">
                  <c:v>70.594349547894893</c:v>
                </c:pt>
                <c:pt idx="5140">
                  <c:v>70.608086529709993</c:v>
                </c:pt>
                <c:pt idx="5141">
                  <c:v>70.621823511525093</c:v>
                </c:pt>
                <c:pt idx="5142">
                  <c:v>70.635560493340193</c:v>
                </c:pt>
                <c:pt idx="5143">
                  <c:v>70.649297475155393</c:v>
                </c:pt>
                <c:pt idx="5144">
                  <c:v>70.663034456970493</c:v>
                </c:pt>
                <c:pt idx="5145">
                  <c:v>70.676771438785593</c:v>
                </c:pt>
                <c:pt idx="5146">
                  <c:v>70.690508420600693</c:v>
                </c:pt>
                <c:pt idx="5147">
                  <c:v>70.704245402415793</c:v>
                </c:pt>
                <c:pt idx="5148">
                  <c:v>70.717982384230993</c:v>
                </c:pt>
                <c:pt idx="5149">
                  <c:v>70.731719366046093</c:v>
                </c:pt>
                <c:pt idx="5150">
                  <c:v>70.745456347861193</c:v>
                </c:pt>
                <c:pt idx="5151">
                  <c:v>70.759193329676293</c:v>
                </c:pt>
                <c:pt idx="5152">
                  <c:v>70.772930311491393</c:v>
                </c:pt>
                <c:pt idx="5153">
                  <c:v>70.786667293306493</c:v>
                </c:pt>
                <c:pt idx="5154">
                  <c:v>70.800404275121707</c:v>
                </c:pt>
                <c:pt idx="5155">
                  <c:v>70.814141256936793</c:v>
                </c:pt>
                <c:pt idx="5156">
                  <c:v>70.827878238751893</c:v>
                </c:pt>
                <c:pt idx="5157">
                  <c:v>70.841615220566993</c:v>
                </c:pt>
                <c:pt idx="5158">
                  <c:v>70.855352202382093</c:v>
                </c:pt>
                <c:pt idx="5159">
                  <c:v>70.869089184197307</c:v>
                </c:pt>
                <c:pt idx="5160">
                  <c:v>70.882826166012407</c:v>
                </c:pt>
                <c:pt idx="5161">
                  <c:v>70.896563147827493</c:v>
                </c:pt>
                <c:pt idx="5162">
                  <c:v>70.910300129642593</c:v>
                </c:pt>
                <c:pt idx="5163">
                  <c:v>70.924037111457693</c:v>
                </c:pt>
                <c:pt idx="5164">
                  <c:v>70.937774093272793</c:v>
                </c:pt>
                <c:pt idx="5165">
                  <c:v>70.951511075088007</c:v>
                </c:pt>
                <c:pt idx="5166">
                  <c:v>70.965248056903107</c:v>
                </c:pt>
                <c:pt idx="5167">
                  <c:v>70.978985038718207</c:v>
                </c:pt>
                <c:pt idx="5168">
                  <c:v>70.992722020533293</c:v>
                </c:pt>
                <c:pt idx="5169">
                  <c:v>71.006459002348393</c:v>
                </c:pt>
                <c:pt idx="5170">
                  <c:v>71.020195984163493</c:v>
                </c:pt>
                <c:pt idx="5171">
                  <c:v>71.033932965978707</c:v>
                </c:pt>
                <c:pt idx="5172">
                  <c:v>71.047669947793807</c:v>
                </c:pt>
                <c:pt idx="5173">
                  <c:v>71.061406929608907</c:v>
                </c:pt>
                <c:pt idx="5174">
                  <c:v>71.075143911423993</c:v>
                </c:pt>
                <c:pt idx="5175">
                  <c:v>71.088880893239093</c:v>
                </c:pt>
                <c:pt idx="5176">
                  <c:v>71.102617875054307</c:v>
                </c:pt>
                <c:pt idx="5177">
                  <c:v>71.116354856869407</c:v>
                </c:pt>
                <c:pt idx="5178">
                  <c:v>71.130091838684507</c:v>
                </c:pt>
                <c:pt idx="5179">
                  <c:v>71.143828820499607</c:v>
                </c:pt>
                <c:pt idx="5180">
                  <c:v>71.157565802314707</c:v>
                </c:pt>
                <c:pt idx="5181">
                  <c:v>71.171302784129907</c:v>
                </c:pt>
                <c:pt idx="5182">
                  <c:v>71.185039765945007</c:v>
                </c:pt>
                <c:pt idx="5183">
                  <c:v>71.198776747760107</c:v>
                </c:pt>
                <c:pt idx="5184">
                  <c:v>71.212513729575207</c:v>
                </c:pt>
                <c:pt idx="5185">
                  <c:v>71.226250711390307</c:v>
                </c:pt>
                <c:pt idx="5186">
                  <c:v>71.239987693205407</c:v>
                </c:pt>
                <c:pt idx="5187">
                  <c:v>71.253724675020607</c:v>
                </c:pt>
                <c:pt idx="5188">
                  <c:v>71.267461656835707</c:v>
                </c:pt>
                <c:pt idx="5189">
                  <c:v>71.281198638650807</c:v>
                </c:pt>
                <c:pt idx="5190">
                  <c:v>71.294935620465907</c:v>
                </c:pt>
                <c:pt idx="5191">
                  <c:v>71.308672602281007</c:v>
                </c:pt>
                <c:pt idx="5192">
                  <c:v>71.322409584096206</c:v>
                </c:pt>
                <c:pt idx="5193">
                  <c:v>71.336146565911307</c:v>
                </c:pt>
                <c:pt idx="5194">
                  <c:v>71.349883547726407</c:v>
                </c:pt>
                <c:pt idx="5195">
                  <c:v>71.363620529541507</c:v>
                </c:pt>
                <c:pt idx="5196">
                  <c:v>71.377357511356607</c:v>
                </c:pt>
                <c:pt idx="5197">
                  <c:v>71.391094493171806</c:v>
                </c:pt>
                <c:pt idx="5198">
                  <c:v>71.404831474986906</c:v>
                </c:pt>
                <c:pt idx="5199">
                  <c:v>71.418568456802006</c:v>
                </c:pt>
                <c:pt idx="5200">
                  <c:v>71.432305438617107</c:v>
                </c:pt>
                <c:pt idx="5201">
                  <c:v>71.446042420432207</c:v>
                </c:pt>
                <c:pt idx="5202">
                  <c:v>71.459779402247307</c:v>
                </c:pt>
                <c:pt idx="5203">
                  <c:v>71.473516384062506</c:v>
                </c:pt>
                <c:pt idx="5204">
                  <c:v>71.487253365877606</c:v>
                </c:pt>
                <c:pt idx="5205">
                  <c:v>71.500990347692706</c:v>
                </c:pt>
                <c:pt idx="5206">
                  <c:v>71.514727329507807</c:v>
                </c:pt>
                <c:pt idx="5207">
                  <c:v>71.528464311322907</c:v>
                </c:pt>
                <c:pt idx="5208">
                  <c:v>71.542201293138106</c:v>
                </c:pt>
                <c:pt idx="5209">
                  <c:v>71.555938274953206</c:v>
                </c:pt>
                <c:pt idx="5210">
                  <c:v>71.569675256768306</c:v>
                </c:pt>
                <c:pt idx="5211">
                  <c:v>71.583412238583406</c:v>
                </c:pt>
                <c:pt idx="5212">
                  <c:v>71.597149220398506</c:v>
                </c:pt>
                <c:pt idx="5213">
                  <c:v>71.610886202213706</c:v>
                </c:pt>
                <c:pt idx="5214">
                  <c:v>71.624623184028806</c:v>
                </c:pt>
                <c:pt idx="5215">
                  <c:v>71.638360165843906</c:v>
                </c:pt>
                <c:pt idx="5216">
                  <c:v>71.652097147659006</c:v>
                </c:pt>
                <c:pt idx="5217">
                  <c:v>71.665834129474106</c:v>
                </c:pt>
                <c:pt idx="5218">
                  <c:v>71.679571111289206</c:v>
                </c:pt>
                <c:pt idx="5219">
                  <c:v>71.693308093104406</c:v>
                </c:pt>
                <c:pt idx="5220">
                  <c:v>71.707045074919506</c:v>
                </c:pt>
                <c:pt idx="5221">
                  <c:v>71.720782056734606</c:v>
                </c:pt>
                <c:pt idx="5222">
                  <c:v>71.734519038549706</c:v>
                </c:pt>
                <c:pt idx="5223">
                  <c:v>71.748256020364806</c:v>
                </c:pt>
                <c:pt idx="5224">
                  <c:v>71.761993002180006</c:v>
                </c:pt>
                <c:pt idx="5225">
                  <c:v>71.775729983995106</c:v>
                </c:pt>
                <c:pt idx="5226">
                  <c:v>71.789466965810206</c:v>
                </c:pt>
                <c:pt idx="5227">
                  <c:v>71.803203947625306</c:v>
                </c:pt>
                <c:pt idx="5228">
                  <c:v>71.816940929440406</c:v>
                </c:pt>
                <c:pt idx="5229">
                  <c:v>71.830677911255606</c:v>
                </c:pt>
                <c:pt idx="5230">
                  <c:v>71.844414893070706</c:v>
                </c:pt>
                <c:pt idx="5231">
                  <c:v>71.858151874885806</c:v>
                </c:pt>
                <c:pt idx="5232">
                  <c:v>71.871888856700906</c:v>
                </c:pt>
                <c:pt idx="5233">
                  <c:v>71.885625838516006</c:v>
                </c:pt>
                <c:pt idx="5234">
                  <c:v>71.899362820331106</c:v>
                </c:pt>
                <c:pt idx="5235">
                  <c:v>71.913099802146306</c:v>
                </c:pt>
                <c:pt idx="5236">
                  <c:v>71.926836783961406</c:v>
                </c:pt>
                <c:pt idx="5237">
                  <c:v>71.940573765776506</c:v>
                </c:pt>
                <c:pt idx="5238">
                  <c:v>71.954310747591606</c:v>
                </c:pt>
                <c:pt idx="5239">
                  <c:v>71.968047729406706</c:v>
                </c:pt>
                <c:pt idx="5240">
                  <c:v>71.981784711221906</c:v>
                </c:pt>
                <c:pt idx="5241">
                  <c:v>71.995521693037006</c:v>
                </c:pt>
                <c:pt idx="5242">
                  <c:v>72.009258674852106</c:v>
                </c:pt>
                <c:pt idx="5243">
                  <c:v>72.022995656667206</c:v>
                </c:pt>
                <c:pt idx="5244">
                  <c:v>72.036732638482306</c:v>
                </c:pt>
                <c:pt idx="5245">
                  <c:v>72.050469620297505</c:v>
                </c:pt>
                <c:pt idx="5246">
                  <c:v>72.064206602112606</c:v>
                </c:pt>
                <c:pt idx="5247">
                  <c:v>72.077943583927706</c:v>
                </c:pt>
                <c:pt idx="5248">
                  <c:v>72.091680565742806</c:v>
                </c:pt>
                <c:pt idx="5249">
                  <c:v>72.105417547557906</c:v>
                </c:pt>
                <c:pt idx="5250">
                  <c:v>72.119154529373006</c:v>
                </c:pt>
                <c:pt idx="5251">
                  <c:v>72.132891511188205</c:v>
                </c:pt>
                <c:pt idx="5252">
                  <c:v>72.146628493003305</c:v>
                </c:pt>
                <c:pt idx="5253">
                  <c:v>72.160365474818406</c:v>
                </c:pt>
                <c:pt idx="5254">
                  <c:v>72.174102456633506</c:v>
                </c:pt>
                <c:pt idx="5255">
                  <c:v>72.187839438448606</c:v>
                </c:pt>
                <c:pt idx="5256">
                  <c:v>72.201576420263805</c:v>
                </c:pt>
                <c:pt idx="5257">
                  <c:v>72.215313402078905</c:v>
                </c:pt>
                <c:pt idx="5258">
                  <c:v>72.229050383894005</c:v>
                </c:pt>
                <c:pt idx="5259">
                  <c:v>72.242787365709106</c:v>
                </c:pt>
                <c:pt idx="5260">
                  <c:v>72.256524347524206</c:v>
                </c:pt>
                <c:pt idx="5261">
                  <c:v>72.270261329339405</c:v>
                </c:pt>
                <c:pt idx="5262">
                  <c:v>72.283998311154505</c:v>
                </c:pt>
                <c:pt idx="5263">
                  <c:v>72.297735292969605</c:v>
                </c:pt>
                <c:pt idx="5264">
                  <c:v>72.311472274784705</c:v>
                </c:pt>
                <c:pt idx="5265">
                  <c:v>72.325209256599805</c:v>
                </c:pt>
                <c:pt idx="5266">
                  <c:v>72.338946238414906</c:v>
                </c:pt>
                <c:pt idx="5267">
                  <c:v>72.352683220230105</c:v>
                </c:pt>
                <c:pt idx="5268">
                  <c:v>72.366420202045205</c:v>
                </c:pt>
                <c:pt idx="5269">
                  <c:v>72.380157183860305</c:v>
                </c:pt>
                <c:pt idx="5270">
                  <c:v>72.393894165675405</c:v>
                </c:pt>
                <c:pt idx="5271">
                  <c:v>72.407631147490505</c:v>
                </c:pt>
                <c:pt idx="5272">
                  <c:v>72.421368129305705</c:v>
                </c:pt>
                <c:pt idx="5273">
                  <c:v>72.435105111120805</c:v>
                </c:pt>
                <c:pt idx="5274">
                  <c:v>72.448842092935905</c:v>
                </c:pt>
                <c:pt idx="5275">
                  <c:v>72.462579074751005</c:v>
                </c:pt>
                <c:pt idx="5276">
                  <c:v>72.476316056566105</c:v>
                </c:pt>
                <c:pt idx="5277">
                  <c:v>72.490053038381205</c:v>
                </c:pt>
                <c:pt idx="5278">
                  <c:v>72.503790020196405</c:v>
                </c:pt>
                <c:pt idx="5279">
                  <c:v>72.517527002011505</c:v>
                </c:pt>
                <c:pt idx="5280">
                  <c:v>72.531263983826605</c:v>
                </c:pt>
                <c:pt idx="5281">
                  <c:v>72.545000965641705</c:v>
                </c:pt>
                <c:pt idx="5282">
                  <c:v>72.558737947456805</c:v>
                </c:pt>
                <c:pt idx="5283">
                  <c:v>72.572474929272005</c:v>
                </c:pt>
                <c:pt idx="5284">
                  <c:v>72.586211911087105</c:v>
                </c:pt>
                <c:pt idx="5285">
                  <c:v>72.599948892902205</c:v>
                </c:pt>
                <c:pt idx="5286">
                  <c:v>72.613685874717305</c:v>
                </c:pt>
                <c:pt idx="5287">
                  <c:v>72.627422856532405</c:v>
                </c:pt>
                <c:pt idx="5288">
                  <c:v>72.641159838347605</c:v>
                </c:pt>
                <c:pt idx="5289">
                  <c:v>72.654896820162705</c:v>
                </c:pt>
                <c:pt idx="5290">
                  <c:v>72.668633801977805</c:v>
                </c:pt>
                <c:pt idx="5291">
                  <c:v>72.682370783792905</c:v>
                </c:pt>
                <c:pt idx="5292">
                  <c:v>72.696107765608005</c:v>
                </c:pt>
                <c:pt idx="5293">
                  <c:v>72.709844747423105</c:v>
                </c:pt>
                <c:pt idx="5294">
                  <c:v>72.723581729238305</c:v>
                </c:pt>
                <c:pt idx="5295">
                  <c:v>72.737318711053405</c:v>
                </c:pt>
                <c:pt idx="5296">
                  <c:v>72.751055692868505</c:v>
                </c:pt>
                <c:pt idx="5297">
                  <c:v>72.764792674683605</c:v>
                </c:pt>
                <c:pt idx="5298">
                  <c:v>72.778529656498705</c:v>
                </c:pt>
                <c:pt idx="5299">
                  <c:v>72.792266638313905</c:v>
                </c:pt>
                <c:pt idx="5300">
                  <c:v>72.806003620129005</c:v>
                </c:pt>
                <c:pt idx="5301">
                  <c:v>72.819740601944105</c:v>
                </c:pt>
                <c:pt idx="5302">
                  <c:v>72.833477583759205</c:v>
                </c:pt>
                <c:pt idx="5303">
                  <c:v>72.847214565574305</c:v>
                </c:pt>
                <c:pt idx="5304">
                  <c:v>72.860951547389504</c:v>
                </c:pt>
                <c:pt idx="5305">
                  <c:v>72.874688529204604</c:v>
                </c:pt>
                <c:pt idx="5306">
                  <c:v>72.888425511019705</c:v>
                </c:pt>
                <c:pt idx="5307">
                  <c:v>72.902162492834805</c:v>
                </c:pt>
                <c:pt idx="5308">
                  <c:v>72.915899474649905</c:v>
                </c:pt>
                <c:pt idx="5309">
                  <c:v>72.929636456465005</c:v>
                </c:pt>
                <c:pt idx="5310">
                  <c:v>72.943373438280204</c:v>
                </c:pt>
                <c:pt idx="5311">
                  <c:v>72.957110420095304</c:v>
                </c:pt>
                <c:pt idx="5312">
                  <c:v>72.970847401910405</c:v>
                </c:pt>
                <c:pt idx="5313">
                  <c:v>72.984584383725505</c:v>
                </c:pt>
                <c:pt idx="5314">
                  <c:v>72.998321365540605</c:v>
                </c:pt>
                <c:pt idx="5315">
                  <c:v>73.012058347355804</c:v>
                </c:pt>
                <c:pt idx="5316">
                  <c:v>73.025795329170904</c:v>
                </c:pt>
                <c:pt idx="5317">
                  <c:v>73.039532310986004</c:v>
                </c:pt>
                <c:pt idx="5318">
                  <c:v>73.053269292801104</c:v>
                </c:pt>
                <c:pt idx="5319">
                  <c:v>73.067006274616205</c:v>
                </c:pt>
                <c:pt idx="5320">
                  <c:v>73.080743256431404</c:v>
                </c:pt>
                <c:pt idx="5321">
                  <c:v>73.094480238246504</c:v>
                </c:pt>
                <c:pt idx="5322">
                  <c:v>73.108217220061604</c:v>
                </c:pt>
                <c:pt idx="5323">
                  <c:v>73.121954201876704</c:v>
                </c:pt>
                <c:pt idx="5324">
                  <c:v>73.135691183691804</c:v>
                </c:pt>
                <c:pt idx="5325">
                  <c:v>73.149428165506905</c:v>
                </c:pt>
                <c:pt idx="5326">
                  <c:v>73.163165147322104</c:v>
                </c:pt>
                <c:pt idx="5327">
                  <c:v>73.176902129137204</c:v>
                </c:pt>
                <c:pt idx="5328">
                  <c:v>73.190639110952304</c:v>
                </c:pt>
                <c:pt idx="5329">
                  <c:v>73.204376092767404</c:v>
                </c:pt>
                <c:pt idx="5330">
                  <c:v>73.218113074582504</c:v>
                </c:pt>
                <c:pt idx="5331">
                  <c:v>73.231850056397704</c:v>
                </c:pt>
                <c:pt idx="5332">
                  <c:v>73.245587038212804</c:v>
                </c:pt>
                <c:pt idx="5333">
                  <c:v>73.259324020027904</c:v>
                </c:pt>
                <c:pt idx="5334">
                  <c:v>73.273061001843004</c:v>
                </c:pt>
                <c:pt idx="5335">
                  <c:v>73.286797983658104</c:v>
                </c:pt>
                <c:pt idx="5336">
                  <c:v>73.300534965473304</c:v>
                </c:pt>
                <c:pt idx="5337">
                  <c:v>73.314271947288404</c:v>
                </c:pt>
                <c:pt idx="5338">
                  <c:v>73.328008929103504</c:v>
                </c:pt>
                <c:pt idx="5339">
                  <c:v>73.341745910918604</c:v>
                </c:pt>
                <c:pt idx="5340">
                  <c:v>73.355482892733704</c:v>
                </c:pt>
                <c:pt idx="5341">
                  <c:v>73.369219874548804</c:v>
                </c:pt>
                <c:pt idx="5342">
                  <c:v>73.382956856364004</c:v>
                </c:pt>
                <c:pt idx="5343">
                  <c:v>73.396693838179104</c:v>
                </c:pt>
                <c:pt idx="5344">
                  <c:v>73.410430819994204</c:v>
                </c:pt>
                <c:pt idx="5345">
                  <c:v>73.424167801809304</c:v>
                </c:pt>
                <c:pt idx="5346">
                  <c:v>73.437904783624404</c:v>
                </c:pt>
                <c:pt idx="5347">
                  <c:v>73.451641765439604</c:v>
                </c:pt>
                <c:pt idx="5348">
                  <c:v>73.465378747254704</c:v>
                </c:pt>
                <c:pt idx="5349">
                  <c:v>73.479115729069804</c:v>
                </c:pt>
                <c:pt idx="5350">
                  <c:v>73.492852710884904</c:v>
                </c:pt>
                <c:pt idx="5351">
                  <c:v>73.506589692700004</c:v>
                </c:pt>
                <c:pt idx="5352">
                  <c:v>73.520326674515204</c:v>
                </c:pt>
                <c:pt idx="5353">
                  <c:v>73.534063656330304</c:v>
                </c:pt>
                <c:pt idx="5354">
                  <c:v>73.547800638145404</c:v>
                </c:pt>
                <c:pt idx="5355">
                  <c:v>73.561537619960504</c:v>
                </c:pt>
                <c:pt idx="5356">
                  <c:v>73.575274601775604</c:v>
                </c:pt>
                <c:pt idx="5357">
                  <c:v>73.589011583590704</c:v>
                </c:pt>
                <c:pt idx="5358">
                  <c:v>73.602748565405903</c:v>
                </c:pt>
                <c:pt idx="5359">
                  <c:v>73.616485547221004</c:v>
                </c:pt>
                <c:pt idx="5360">
                  <c:v>73.630222529036104</c:v>
                </c:pt>
                <c:pt idx="5361">
                  <c:v>73.643959510851204</c:v>
                </c:pt>
                <c:pt idx="5362">
                  <c:v>73.657696492666304</c:v>
                </c:pt>
                <c:pt idx="5363">
                  <c:v>73.671433474481503</c:v>
                </c:pt>
                <c:pt idx="5364">
                  <c:v>73.685170456296603</c:v>
                </c:pt>
                <c:pt idx="5365">
                  <c:v>73.698907438111704</c:v>
                </c:pt>
                <c:pt idx="5366">
                  <c:v>73.712644419926804</c:v>
                </c:pt>
                <c:pt idx="5367">
                  <c:v>73.726381401741904</c:v>
                </c:pt>
                <c:pt idx="5368">
                  <c:v>73.740118383557103</c:v>
                </c:pt>
                <c:pt idx="5369">
                  <c:v>73.753855365372203</c:v>
                </c:pt>
                <c:pt idx="5370">
                  <c:v>73.767592347187303</c:v>
                </c:pt>
                <c:pt idx="5371">
                  <c:v>73.781329329002403</c:v>
                </c:pt>
                <c:pt idx="5372">
                  <c:v>73.795066310817504</c:v>
                </c:pt>
                <c:pt idx="5373">
                  <c:v>73.808803292632604</c:v>
                </c:pt>
                <c:pt idx="5374">
                  <c:v>73.822540274447803</c:v>
                </c:pt>
                <c:pt idx="5375">
                  <c:v>73.836277256262903</c:v>
                </c:pt>
                <c:pt idx="5376">
                  <c:v>73.850014238078003</c:v>
                </c:pt>
                <c:pt idx="5377">
                  <c:v>73.863751219893103</c:v>
                </c:pt>
                <c:pt idx="5378">
                  <c:v>73.877488201708204</c:v>
                </c:pt>
                <c:pt idx="5379">
                  <c:v>73.891225183523403</c:v>
                </c:pt>
                <c:pt idx="5380">
                  <c:v>73.904962165338503</c:v>
                </c:pt>
                <c:pt idx="5381">
                  <c:v>73.918699147153603</c:v>
                </c:pt>
                <c:pt idx="5382">
                  <c:v>73.932436128968703</c:v>
                </c:pt>
                <c:pt idx="5383">
                  <c:v>73.946173110783803</c:v>
                </c:pt>
                <c:pt idx="5384">
                  <c:v>73.959910092598903</c:v>
                </c:pt>
                <c:pt idx="5385">
                  <c:v>73.973647074414103</c:v>
                </c:pt>
                <c:pt idx="5386">
                  <c:v>73.987384056229203</c:v>
                </c:pt>
                <c:pt idx="5387">
                  <c:v>74.001121038044303</c:v>
                </c:pt>
                <c:pt idx="5388">
                  <c:v>74.014858019859403</c:v>
                </c:pt>
                <c:pt idx="5389">
                  <c:v>74.028595001674503</c:v>
                </c:pt>
                <c:pt idx="5390">
                  <c:v>74.042331983489703</c:v>
                </c:pt>
                <c:pt idx="5391">
                  <c:v>74.056068965304803</c:v>
                </c:pt>
                <c:pt idx="5392">
                  <c:v>74.069805947119903</c:v>
                </c:pt>
                <c:pt idx="5393">
                  <c:v>74.083542928935003</c:v>
                </c:pt>
                <c:pt idx="5394">
                  <c:v>74.097279910750103</c:v>
                </c:pt>
                <c:pt idx="5395">
                  <c:v>74.111016892565303</c:v>
                </c:pt>
                <c:pt idx="5396">
                  <c:v>74.124753874380403</c:v>
                </c:pt>
                <c:pt idx="5397">
                  <c:v>74.138490856195503</c:v>
                </c:pt>
                <c:pt idx="5398">
                  <c:v>74.152227838010603</c:v>
                </c:pt>
                <c:pt idx="5399">
                  <c:v>74.165964819825703</c:v>
                </c:pt>
                <c:pt idx="5400">
                  <c:v>74.179701801640803</c:v>
                </c:pt>
                <c:pt idx="5401">
                  <c:v>74.193438783456003</c:v>
                </c:pt>
                <c:pt idx="5402">
                  <c:v>74.207175765271103</c:v>
                </c:pt>
                <c:pt idx="5403">
                  <c:v>74.220912747086203</c:v>
                </c:pt>
                <c:pt idx="5404">
                  <c:v>74.234649728901303</c:v>
                </c:pt>
                <c:pt idx="5405">
                  <c:v>74.248386710716403</c:v>
                </c:pt>
                <c:pt idx="5406">
                  <c:v>74.262123692531603</c:v>
                </c:pt>
                <c:pt idx="5407">
                  <c:v>74.275860674346703</c:v>
                </c:pt>
                <c:pt idx="5408">
                  <c:v>74.289597656161803</c:v>
                </c:pt>
                <c:pt idx="5409">
                  <c:v>74.303334637976903</c:v>
                </c:pt>
                <c:pt idx="5410">
                  <c:v>74.317071619792003</c:v>
                </c:pt>
                <c:pt idx="5411">
                  <c:v>74.330808601607202</c:v>
                </c:pt>
                <c:pt idx="5412">
                  <c:v>74.344545583422303</c:v>
                </c:pt>
                <c:pt idx="5413">
                  <c:v>74.358282565237403</c:v>
                </c:pt>
                <c:pt idx="5414">
                  <c:v>74.372019547052503</c:v>
                </c:pt>
                <c:pt idx="5415">
                  <c:v>74.385756528867603</c:v>
                </c:pt>
                <c:pt idx="5416">
                  <c:v>74.399493510682703</c:v>
                </c:pt>
                <c:pt idx="5417">
                  <c:v>74.413230492497902</c:v>
                </c:pt>
                <c:pt idx="5418">
                  <c:v>74.426967474313003</c:v>
                </c:pt>
                <c:pt idx="5419">
                  <c:v>74.440704456128103</c:v>
                </c:pt>
                <c:pt idx="5420">
                  <c:v>74.454441437943203</c:v>
                </c:pt>
                <c:pt idx="5421">
                  <c:v>74.468178419758303</c:v>
                </c:pt>
                <c:pt idx="5422">
                  <c:v>74.481915401573502</c:v>
                </c:pt>
                <c:pt idx="5423">
                  <c:v>74.495652383388602</c:v>
                </c:pt>
                <c:pt idx="5424">
                  <c:v>74.509389365203702</c:v>
                </c:pt>
                <c:pt idx="5425">
                  <c:v>74.523126347018803</c:v>
                </c:pt>
                <c:pt idx="5426">
                  <c:v>74.536863328833903</c:v>
                </c:pt>
                <c:pt idx="5427">
                  <c:v>74.550600310649102</c:v>
                </c:pt>
                <c:pt idx="5428">
                  <c:v>74.564337292464202</c:v>
                </c:pt>
                <c:pt idx="5429">
                  <c:v>74.578074274279302</c:v>
                </c:pt>
                <c:pt idx="5430">
                  <c:v>74.591811256094402</c:v>
                </c:pt>
                <c:pt idx="5431">
                  <c:v>74.605548237909503</c:v>
                </c:pt>
                <c:pt idx="5432">
                  <c:v>74.619285219724603</c:v>
                </c:pt>
                <c:pt idx="5433">
                  <c:v>74.633022201539802</c:v>
                </c:pt>
                <c:pt idx="5434">
                  <c:v>74.646759183354902</c:v>
                </c:pt>
                <c:pt idx="5435">
                  <c:v>74.660496165170002</c:v>
                </c:pt>
                <c:pt idx="5436">
                  <c:v>74.674233146985102</c:v>
                </c:pt>
                <c:pt idx="5437">
                  <c:v>74.687970128800202</c:v>
                </c:pt>
                <c:pt idx="5438">
                  <c:v>74.701707110615402</c:v>
                </c:pt>
                <c:pt idx="5439">
                  <c:v>74.715444092430502</c:v>
                </c:pt>
                <c:pt idx="5440">
                  <c:v>74.729181074245602</c:v>
                </c:pt>
                <c:pt idx="5441">
                  <c:v>74.742918056060702</c:v>
                </c:pt>
                <c:pt idx="5442">
                  <c:v>74.756655037875802</c:v>
                </c:pt>
                <c:pt idx="5443">
                  <c:v>74.770392019691002</c:v>
                </c:pt>
                <c:pt idx="5444">
                  <c:v>74.784129001506102</c:v>
                </c:pt>
                <c:pt idx="5445">
                  <c:v>74.797865983321202</c:v>
                </c:pt>
                <c:pt idx="5446">
                  <c:v>74.811602965136302</c:v>
                </c:pt>
                <c:pt idx="5447">
                  <c:v>74.825339946951402</c:v>
                </c:pt>
                <c:pt idx="5448">
                  <c:v>74.839076928766502</c:v>
                </c:pt>
                <c:pt idx="5449">
                  <c:v>74.852813910581702</c:v>
                </c:pt>
                <c:pt idx="5450">
                  <c:v>74.866550892396802</c:v>
                </c:pt>
                <c:pt idx="5451">
                  <c:v>74.880287874211902</c:v>
                </c:pt>
                <c:pt idx="5452">
                  <c:v>74.894024856027002</c:v>
                </c:pt>
                <c:pt idx="5453">
                  <c:v>74.907761837842102</c:v>
                </c:pt>
                <c:pt idx="5454">
                  <c:v>74.921498819657302</c:v>
                </c:pt>
                <c:pt idx="5455">
                  <c:v>74.935235801472402</c:v>
                </c:pt>
                <c:pt idx="5456">
                  <c:v>74.948972783287502</c:v>
                </c:pt>
                <c:pt idx="5457">
                  <c:v>74.962709765102602</c:v>
                </c:pt>
                <c:pt idx="5458">
                  <c:v>74.976446746917702</c:v>
                </c:pt>
                <c:pt idx="5459">
                  <c:v>74.990183728732902</c:v>
                </c:pt>
                <c:pt idx="5460">
                  <c:v>75.003920710548002</c:v>
                </c:pt>
                <c:pt idx="5461">
                  <c:v>75.017657692363102</c:v>
                </c:pt>
                <c:pt idx="5462">
                  <c:v>75.031394674178202</c:v>
                </c:pt>
                <c:pt idx="5463">
                  <c:v>75.045131655993302</c:v>
                </c:pt>
                <c:pt idx="5464">
                  <c:v>75.058868637808402</c:v>
                </c:pt>
              </c:numCache>
            </c:numRef>
          </c:xVal>
          <c:yVal>
            <c:numRef>
              <c:f>'без дульного тормоза'!$B$3:$HBF$3</c:f>
              <c:numCache>
                <c:formatCode>General</c:formatCode>
                <c:ptCount val="5465"/>
                <c:pt idx="0">
                  <c:v>-1.08090995596945E-3</c:v>
                </c:pt>
                <c:pt idx="1">
                  <c:v>-1.0809099392647601E-3</c:v>
                </c:pt>
                <c:pt idx="2">
                  <c:v>-1.0809099223556601E-3</c:v>
                </c:pt>
                <c:pt idx="3">
                  <c:v>-1.08090990566795E-3</c:v>
                </c:pt>
                <c:pt idx="4">
                  <c:v>-1.0809098891512499E-3</c:v>
                </c:pt>
                <c:pt idx="5">
                  <c:v>-1.08090987278029E-3</c:v>
                </c:pt>
                <c:pt idx="6">
                  <c:v>-1.0809098565370699E-3</c:v>
                </c:pt>
                <c:pt idx="7">
                  <c:v>-1.0809098404041199E-3</c:v>
                </c:pt>
                <c:pt idx="8">
                  <c:v>-1.0809098243645501E-3</c:v>
                </c:pt>
                <c:pt idx="9">
                  <c:v>-1.08090980840834E-3</c:v>
                </c:pt>
                <c:pt idx="10">
                  <c:v>-1.0809097925313399E-3</c:v>
                </c:pt>
                <c:pt idx="11">
                  <c:v>-1.08090977672577E-3</c:v>
                </c:pt>
                <c:pt idx="12">
                  <c:v>-1.08090976097679E-3</c:v>
                </c:pt>
                <c:pt idx="13">
                  <c:v>-1.0809097452701799E-3</c:v>
                </c:pt>
                <c:pt idx="14">
                  <c:v>-1.0809097296016199E-3</c:v>
                </c:pt>
                <c:pt idx="15">
                  <c:v>-1.0809097139781901E-3</c:v>
                </c:pt>
                <c:pt idx="16">
                  <c:v>-1.08090969841011E-3</c:v>
                </c:pt>
                <c:pt idx="17">
                  <c:v>-1.0809096828921199E-3</c:v>
                </c:pt>
                <c:pt idx="18">
                  <c:v>-1.08090966739066E-3</c:v>
                </c:pt>
                <c:pt idx="19">
                  <c:v>-1.0809096519037E-3</c:v>
                </c:pt>
                <c:pt idx="20">
                  <c:v>-1.0809096366362499E-3</c:v>
                </c:pt>
                <c:pt idx="21">
                  <c:v>-1.0809096220501099E-3</c:v>
                </c:pt>
                <c:pt idx="22">
                  <c:v>-1.0809096082212001E-3</c:v>
                </c:pt>
                <c:pt idx="23">
                  <c:v>-1.0809095934422399E-3</c:v>
                </c:pt>
                <c:pt idx="24">
                  <c:v>-1.0809095737339899E-3</c:v>
                </c:pt>
                <c:pt idx="25">
                  <c:v>-1.08090954609844E-3</c:v>
                </c:pt>
                <c:pt idx="26">
                  <c:v>-1.08090951584394E-3</c:v>
                </c:pt>
                <c:pt idx="27">
                  <c:v>-1.0809095020500601E-3</c:v>
                </c:pt>
                <c:pt idx="28">
                  <c:v>-1.08090953110394E-3</c:v>
                </c:pt>
                <c:pt idx="29">
                  <c:v>-1.0809096136798E-3</c:v>
                </c:pt>
                <c:pt idx="30">
                  <c:v>-1.08090971598994E-3</c:v>
                </c:pt>
                <c:pt idx="31">
                  <c:v>-1.080909748698E-3</c:v>
                </c:pt>
                <c:pt idx="32">
                  <c:v>-1.0809095907876099E-3</c:v>
                </c:pt>
                <c:pt idx="33">
                  <c:v>-1.0809091573066099E-3</c:v>
                </c:pt>
                <c:pt idx="34">
                  <c:v>-1.0809084931977101E-3</c:v>
                </c:pt>
                <c:pt idx="35">
                  <c:v>-1.0809078136002001E-3</c:v>
                </c:pt>
                <c:pt idx="36">
                  <c:v>-1.08090745581192E-3</c:v>
                </c:pt>
                <c:pt idx="37">
                  <c:v>-1.0809077701438401E-3</c:v>
                </c:pt>
                <c:pt idx="38">
                  <c:v>-1.0809089642897401E-3</c:v>
                </c:pt>
                <c:pt idx="39">
                  <c:v>-1.0809109622908499E-3</c:v>
                </c:pt>
                <c:pt idx="40">
                  <c:v>-1.0809133624148999E-3</c:v>
                </c:pt>
                <c:pt idx="41">
                  <c:v>-1.0809155052622899E-3</c:v>
                </c:pt>
                <c:pt idx="42">
                  <c:v>-1.0809166267616199E-3</c:v>
                </c:pt>
                <c:pt idx="43">
                  <c:v>-1.08091605977406E-3</c:v>
                </c:pt>
                <c:pt idx="44">
                  <c:v>-1.0809134252706E-3</c:v>
                </c:pt>
                <c:pt idx="45">
                  <c:v>-1.0809087604220699E-3</c:v>
                </c:pt>
                <c:pt idx="46">
                  <c:v>-1.0809025525844701E-3</c:v>
                </c:pt>
                <c:pt idx="47">
                  <c:v>-1.0808956739105299E-3</c:v>
                </c:pt>
                <c:pt idx="48">
                  <c:v>-1.0808892365273201E-3</c:v>
                </c:pt>
                <c:pt idx="49">
                  <c:v>-1.0808844034347E-3</c:v>
                </c:pt>
                <c:pt idx="50">
                  <c:v>-1.08088219534054E-3</c:v>
                </c:pt>
                <c:pt idx="51">
                  <c:v>-1.0808833290818201E-3</c:v>
                </c:pt>
                <c:pt idx="52">
                  <c:v>-1.0808881117027899E-3</c:v>
                </c:pt>
                <c:pt idx="53">
                  <c:v>-1.0808964007548701E-3</c:v>
                </c:pt>
                <c:pt idx="54">
                  <c:v>-1.0809076287715499E-3</c:v>
                </c:pt>
                <c:pt idx="55">
                  <c:v>-1.0809208802400501E-3</c:v>
                </c:pt>
                <c:pt idx="56">
                  <c:v>-1.08093500386627E-3</c:v>
                </c:pt>
                <c:pt idx="57">
                  <c:v>-1.08094874121883E-3</c:v>
                </c:pt>
                <c:pt idx="58">
                  <c:v>-1.08096085419829E-3</c:v>
                </c:pt>
                <c:pt idx="59">
                  <c:v>-1.0809702372583799E-3</c:v>
                </c:pt>
                <c:pt idx="60">
                  <c:v>-1.08097600486349E-3</c:v>
                </c:pt>
                <c:pt idx="61">
                  <c:v>-1.0809775493246601E-3</c:v>
                </c:pt>
                <c:pt idx="62">
                  <c:v>-1.0809745682891401E-3</c:v>
                </c:pt>
                <c:pt idx="63">
                  <c:v>-1.0809670644443699E-3</c:v>
                </c:pt>
                <c:pt idx="64">
                  <c:v>-1.0809553221814701E-3</c:v>
                </c:pt>
                <c:pt idx="65">
                  <c:v>-1.08093986705431E-3</c:v>
                </c:pt>
                <c:pt idx="66">
                  <c:v>-1.0809214141133401E-3</c:v>
                </c:pt>
                <c:pt idx="67">
                  <c:v>-1.0809008108125201E-3</c:v>
                </c:pt>
                <c:pt idx="68">
                  <c:v>-1.08087897939936E-3</c:v>
                </c:pt>
                <c:pt idx="69">
                  <c:v>-1.0808568626996899E-3</c:v>
                </c:pt>
                <c:pt idx="70">
                  <c:v>-1.0808353761363799E-3</c:v>
                </c:pt>
                <c:pt idx="71">
                  <c:v>-1.08081536777333E-3</c:v>
                </c:pt>
                <c:pt idx="72">
                  <c:v>-1.0807975872573401E-3</c:v>
                </c:pt>
                <c:pt idx="73">
                  <c:v>-1.0807826638403099E-3</c:v>
                </c:pt>
                <c:pt idx="74">
                  <c:v>-1.0807710930861899E-3</c:v>
                </c:pt>
                <c:pt idx="75">
                  <c:v>-1.0807632313062101E-3</c:v>
                </c:pt>
                <c:pt idx="76">
                  <c:v>-1.0807592965304299E-3</c:v>
                </c:pt>
                <c:pt idx="77">
                  <c:v>-1.0807593748743999E-3</c:v>
                </c:pt>
                <c:pt idx="78">
                  <c:v>-1.08076343108591E-3</c:v>
                </c:pt>
                <c:pt idx="79">
                  <c:v>-1.0807713219989901E-3</c:v>
                </c:pt>
                <c:pt idx="80">
                  <c:v>-1.0807828117790201E-3</c:v>
                </c:pt>
                <c:pt idx="81">
                  <c:v>-1.08079758808641E-3</c:v>
                </c:pt>
                <c:pt idx="82">
                  <c:v>-1.0808152784671399E-3</c:v>
                </c:pt>
                <c:pt idx="83">
                  <c:v>-1.0808354663745601E-3</c:v>
                </c:pt>
                <c:pt idx="84">
                  <c:v>-1.08085770587762E-3</c:v>
                </c:pt>
                <c:pt idx="85">
                  <c:v>-1.08088153604944E-3</c:v>
                </c:pt>
                <c:pt idx="86">
                  <c:v>-1.0809064894108E-3</c:v>
                </c:pt>
                <c:pt idx="87">
                  <c:v>-1.0809320814252001E-3</c:v>
                </c:pt>
                <c:pt idx="88">
                  <c:v>-1.08095786185986E-3</c:v>
                </c:pt>
                <c:pt idx="89">
                  <c:v>-1.08098351372518E-3</c:v>
                </c:pt>
                <c:pt idx="90">
                  <c:v>-1.0810087305275001E-3</c:v>
                </c:pt>
                <c:pt idx="91">
                  <c:v>-1.0810330907118301E-3</c:v>
                </c:pt>
                <c:pt idx="92">
                  <c:v>-1.0810561458408901E-3</c:v>
                </c:pt>
                <c:pt idx="93">
                  <c:v>-1.08107755269241E-3</c:v>
                </c:pt>
                <c:pt idx="94">
                  <c:v>-1.08109713921229E-3</c:v>
                </c:pt>
                <c:pt idx="95">
                  <c:v>-1.08111477852214E-3</c:v>
                </c:pt>
                <c:pt idx="96">
                  <c:v>-1.0811303209803001E-3</c:v>
                </c:pt>
                <c:pt idx="97">
                  <c:v>-1.0811436340656499E-3</c:v>
                </c:pt>
                <c:pt idx="98">
                  <c:v>-1.08115461164768E-3</c:v>
                </c:pt>
                <c:pt idx="99">
                  <c:v>-1.08116317399783E-3</c:v>
                </c:pt>
                <c:pt idx="100">
                  <c:v>-1.08116923097462E-3</c:v>
                </c:pt>
                <c:pt idx="101">
                  <c:v>-1.0811727385111099E-3</c:v>
                </c:pt>
                <c:pt idx="102">
                  <c:v>-1.08117384758173E-3</c:v>
                </c:pt>
                <c:pt idx="103">
                  <c:v>-1.0811727389391399E-3</c:v>
                </c:pt>
                <c:pt idx="104">
                  <c:v>-1.08116944503007E-3</c:v>
                </c:pt>
                <c:pt idx="105">
                  <c:v>-1.0811639410721601E-3</c:v>
                </c:pt>
                <c:pt idx="106">
                  <c:v>-1.08115629684344E-3</c:v>
                </c:pt>
                <c:pt idx="107">
                  <c:v>-1.0811467184276601E-3</c:v>
                </c:pt>
                <c:pt idx="108">
                  <c:v>-1.0811353204800099E-3</c:v>
                </c:pt>
                <c:pt idx="109">
                  <c:v>-1.0811221685582001E-3</c:v>
                </c:pt>
                <c:pt idx="110">
                  <c:v>-1.08110751807372E-3</c:v>
                </c:pt>
                <c:pt idx="111">
                  <c:v>-1.08109159584229E-3</c:v>
                </c:pt>
                <c:pt idx="112">
                  <c:v>-1.0810744628855799E-3</c:v>
                </c:pt>
                <c:pt idx="113">
                  <c:v>-1.08105608615822E-3</c:v>
                </c:pt>
                <c:pt idx="114">
                  <c:v>-1.08103641682282E-3</c:v>
                </c:pt>
                <c:pt idx="115">
                  <c:v>-1.08101566962058E-3</c:v>
                </c:pt>
                <c:pt idx="116">
                  <c:v>-1.0809942566299699E-3</c:v>
                </c:pt>
                <c:pt idx="117">
                  <c:v>-1.0809723735429101E-3</c:v>
                </c:pt>
                <c:pt idx="118">
                  <c:v>-1.08094999421173E-3</c:v>
                </c:pt>
                <c:pt idx="119">
                  <c:v>-1.08092696395025E-3</c:v>
                </c:pt>
                <c:pt idx="120">
                  <c:v>-1.0809033377174699E-3</c:v>
                </c:pt>
                <c:pt idx="121">
                  <c:v>-1.0808795481469799E-3</c:v>
                </c:pt>
                <c:pt idx="122">
                  <c:v>-1.08085591197741E-3</c:v>
                </c:pt>
                <c:pt idx="123">
                  <c:v>-1.08083240244858E-3</c:v>
                </c:pt>
                <c:pt idx="124">
                  <c:v>-1.0808088245527201E-3</c:v>
                </c:pt>
                <c:pt idx="125">
                  <c:v>-1.0807852213151801E-3</c:v>
                </c:pt>
                <c:pt idx="126">
                  <c:v>-1.08076194268033E-3</c:v>
                </c:pt>
                <c:pt idx="127">
                  <c:v>-1.0807391540283999E-3</c:v>
                </c:pt>
                <c:pt idx="128">
                  <c:v>-1.0807167969300001E-3</c:v>
                </c:pt>
                <c:pt idx="129">
                  <c:v>-1.0806949796348499E-3</c:v>
                </c:pt>
                <c:pt idx="130">
                  <c:v>-1.0806737080566199E-3</c:v>
                </c:pt>
                <c:pt idx="131">
                  <c:v>-1.0806529526494E-3</c:v>
                </c:pt>
                <c:pt idx="132">
                  <c:v>-1.08063316171852E-3</c:v>
                </c:pt>
                <c:pt idx="133">
                  <c:v>-1.0806144694799299E-3</c:v>
                </c:pt>
                <c:pt idx="134">
                  <c:v>-1.08059664287324E-3</c:v>
                </c:pt>
                <c:pt idx="135">
                  <c:v>-1.0805798866706201E-3</c:v>
                </c:pt>
                <c:pt idx="136">
                  <c:v>-1.0805643417190001E-3</c:v>
                </c:pt>
                <c:pt idx="137">
                  <c:v>-1.0805498692577999E-3</c:v>
                </c:pt>
                <c:pt idx="138">
                  <c:v>-1.08053655022685E-3</c:v>
                </c:pt>
                <c:pt idx="139">
                  <c:v>-1.0805243567307699E-3</c:v>
                </c:pt>
                <c:pt idx="140">
                  <c:v>-1.0805130207759599E-3</c:v>
                </c:pt>
                <c:pt idx="141">
                  <c:v>-1.08050239142762E-3</c:v>
                </c:pt>
                <c:pt idx="142">
                  <c:v>-1.0804926406876201E-3</c:v>
                </c:pt>
                <c:pt idx="143">
                  <c:v>-1.0804837214760301E-3</c:v>
                </c:pt>
                <c:pt idx="144">
                  <c:v>-1.0804751217079599E-3</c:v>
                </c:pt>
                <c:pt idx="145">
                  <c:v>-1.0804668053758901E-3</c:v>
                </c:pt>
                <c:pt idx="146">
                  <c:v>-1.08045894498468E-3</c:v>
                </c:pt>
                <c:pt idx="147">
                  <c:v>-1.08045147889027E-3</c:v>
                </c:pt>
                <c:pt idx="148">
                  <c:v>-1.08044439465634E-3</c:v>
                </c:pt>
                <c:pt idx="149">
                  <c:v>-1.0804378272989299E-3</c:v>
                </c:pt>
                <c:pt idx="150">
                  <c:v>-1.08043196141768E-3</c:v>
                </c:pt>
                <c:pt idx="151">
                  <c:v>-1.0804270403823001E-3</c:v>
                </c:pt>
                <c:pt idx="152">
                  <c:v>-1.0804230640912699E-3</c:v>
                </c:pt>
                <c:pt idx="153">
                  <c:v>-1.0804199829192299E-3</c:v>
                </c:pt>
                <c:pt idx="154">
                  <c:v>-1.0804179046131101E-3</c:v>
                </c:pt>
                <c:pt idx="155">
                  <c:v>-1.0804169024514899E-3</c:v>
                </c:pt>
                <c:pt idx="156">
                  <c:v>-1.0804170329027701E-3</c:v>
                </c:pt>
                <c:pt idx="157">
                  <c:v>-1.0804183063683999E-3</c:v>
                </c:pt>
                <c:pt idx="158">
                  <c:v>-1.08042068392007E-3</c:v>
                </c:pt>
                <c:pt idx="159">
                  <c:v>-1.0804241116051799E-3</c:v>
                </c:pt>
                <c:pt idx="160">
                  <c:v>-1.08042844570974E-3</c:v>
                </c:pt>
                <c:pt idx="161">
                  <c:v>-1.0804335049416701E-3</c:v>
                </c:pt>
                <c:pt idx="162">
                  <c:v>-1.08043944014266E-3</c:v>
                </c:pt>
                <c:pt idx="163">
                  <c:v>-1.08044629635144E-3</c:v>
                </c:pt>
                <c:pt idx="164">
                  <c:v>-1.0804537978843301E-3</c:v>
                </c:pt>
                <c:pt idx="165">
                  <c:v>-1.0804616441077899E-3</c:v>
                </c:pt>
                <c:pt idx="166">
                  <c:v>-1.0804698197260699E-3</c:v>
                </c:pt>
                <c:pt idx="167">
                  <c:v>-1.08047855813422E-3</c:v>
                </c:pt>
                <c:pt idx="168">
                  <c:v>-1.08048766416778E-3</c:v>
                </c:pt>
                <c:pt idx="169">
                  <c:v>-1.08049726657047E-3</c:v>
                </c:pt>
                <c:pt idx="170">
                  <c:v>-1.0805074694066399E-3</c:v>
                </c:pt>
                <c:pt idx="171">
                  <c:v>-1.08051795750347E-3</c:v>
                </c:pt>
                <c:pt idx="172">
                  <c:v>-1.0805288332207501E-3</c:v>
                </c:pt>
                <c:pt idx="173">
                  <c:v>-1.08054032660577E-3</c:v>
                </c:pt>
                <c:pt idx="174">
                  <c:v>-1.0805523164104101E-3</c:v>
                </c:pt>
                <c:pt idx="175">
                  <c:v>-1.0805648756967701E-3</c:v>
                </c:pt>
                <c:pt idx="176">
                  <c:v>-1.0805780204996699E-3</c:v>
                </c:pt>
                <c:pt idx="177">
                  <c:v>-1.08059126620167E-3</c:v>
                </c:pt>
                <c:pt idx="178">
                  <c:v>-1.08060447115638E-3</c:v>
                </c:pt>
                <c:pt idx="179">
                  <c:v>-1.0806179240282E-3</c:v>
                </c:pt>
                <c:pt idx="180">
                  <c:v>-1.0806314430364501E-3</c:v>
                </c:pt>
                <c:pt idx="181">
                  <c:v>-1.0806445683646799E-3</c:v>
                </c:pt>
                <c:pt idx="182">
                  <c:v>-1.08065741521826E-3</c:v>
                </c:pt>
                <c:pt idx="183">
                  <c:v>-1.08067044970874E-3</c:v>
                </c:pt>
                <c:pt idx="184">
                  <c:v>-1.0806834531640701E-3</c:v>
                </c:pt>
                <c:pt idx="185">
                  <c:v>-1.0806957454002699E-3</c:v>
                </c:pt>
                <c:pt idx="186">
                  <c:v>-1.0807072929386501E-3</c:v>
                </c:pt>
                <c:pt idx="187">
                  <c:v>-1.0807185020639701E-3</c:v>
                </c:pt>
                <c:pt idx="188">
                  <c:v>-1.0807297358600299E-3</c:v>
                </c:pt>
                <c:pt idx="189">
                  <c:v>-1.0807407841694401E-3</c:v>
                </c:pt>
                <c:pt idx="190">
                  <c:v>-1.0807512113462201E-3</c:v>
                </c:pt>
                <c:pt idx="191">
                  <c:v>-1.0807611220069299E-3</c:v>
                </c:pt>
                <c:pt idx="192">
                  <c:v>-1.08077069649865E-3</c:v>
                </c:pt>
                <c:pt idx="193">
                  <c:v>-1.08078011125225E-3</c:v>
                </c:pt>
                <c:pt idx="194">
                  <c:v>-1.0807895146214999E-3</c:v>
                </c:pt>
                <c:pt idx="195">
                  <c:v>-1.08079883931924E-3</c:v>
                </c:pt>
                <c:pt idx="196">
                  <c:v>-1.08080820636409E-3</c:v>
                </c:pt>
                <c:pt idx="197">
                  <c:v>-1.0808177638901E-3</c:v>
                </c:pt>
                <c:pt idx="198">
                  <c:v>-1.0808276185310199E-3</c:v>
                </c:pt>
                <c:pt idx="199">
                  <c:v>-1.0808379267625899E-3</c:v>
                </c:pt>
                <c:pt idx="200">
                  <c:v>-1.0808488628677401E-3</c:v>
                </c:pt>
                <c:pt idx="201">
                  <c:v>-1.0808606769641101E-3</c:v>
                </c:pt>
                <c:pt idx="202">
                  <c:v>-1.0808735187233E-3</c:v>
                </c:pt>
                <c:pt idx="203">
                  <c:v>-1.08088705537385E-3</c:v>
                </c:pt>
                <c:pt idx="204">
                  <c:v>-1.08090105214198E-3</c:v>
                </c:pt>
                <c:pt idx="205">
                  <c:v>-1.08091561049631E-3</c:v>
                </c:pt>
                <c:pt idx="206">
                  <c:v>-1.0809307712859499E-3</c:v>
                </c:pt>
                <c:pt idx="207">
                  <c:v>-1.08094652438869E-3</c:v>
                </c:pt>
                <c:pt idx="208">
                  <c:v>-1.0809628236256299E-3</c:v>
                </c:pt>
                <c:pt idx="209">
                  <c:v>-1.0809794695812299E-3</c:v>
                </c:pt>
                <c:pt idx="210">
                  <c:v>-1.08099615699096E-3</c:v>
                </c:pt>
                <c:pt idx="211">
                  <c:v>-1.08101266659638E-3</c:v>
                </c:pt>
                <c:pt idx="212">
                  <c:v>-1.0810288753083999E-3</c:v>
                </c:pt>
                <c:pt idx="213">
                  <c:v>-1.08104471848638E-3</c:v>
                </c:pt>
                <c:pt idx="214">
                  <c:v>-1.08106019657593E-3</c:v>
                </c:pt>
                <c:pt idx="215">
                  <c:v>-1.08107529309577E-3</c:v>
                </c:pt>
                <c:pt idx="216">
                  <c:v>-1.0810898751661201E-3</c:v>
                </c:pt>
                <c:pt idx="217">
                  <c:v>-1.0811039001031701E-3</c:v>
                </c:pt>
                <c:pt idx="218">
                  <c:v>-1.0811174647802799E-3</c:v>
                </c:pt>
                <c:pt idx="219">
                  <c:v>-1.08113036728851E-3</c:v>
                </c:pt>
                <c:pt idx="220">
                  <c:v>-1.0811425260396101E-3</c:v>
                </c:pt>
                <c:pt idx="221">
                  <c:v>-1.08115413443431E-3</c:v>
                </c:pt>
                <c:pt idx="222">
                  <c:v>-1.0811653792381899E-3</c:v>
                </c:pt>
                <c:pt idx="223">
                  <c:v>-1.08117640571922E-3</c:v>
                </c:pt>
                <c:pt idx="224">
                  <c:v>-1.0811873656170099E-3</c:v>
                </c:pt>
                <c:pt idx="225">
                  <c:v>-1.0811984765791501E-3</c:v>
                </c:pt>
                <c:pt idx="226">
                  <c:v>-1.0812100343573299E-3</c:v>
                </c:pt>
                <c:pt idx="227">
                  <c:v>-1.0812223191246501E-3</c:v>
                </c:pt>
                <c:pt idx="228">
                  <c:v>-1.0812354190549501E-3</c:v>
                </c:pt>
                <c:pt idx="229">
                  <c:v>-1.0812495163074201E-3</c:v>
                </c:pt>
                <c:pt idx="230">
                  <c:v>-1.0812651535022099E-3</c:v>
                </c:pt>
                <c:pt idx="231">
                  <c:v>-1.08128258621926E-3</c:v>
                </c:pt>
                <c:pt idx="232">
                  <c:v>-1.0813019169282E-3</c:v>
                </c:pt>
                <c:pt idx="233">
                  <c:v>-1.0813233018073401E-3</c:v>
                </c:pt>
                <c:pt idx="234">
                  <c:v>-1.08134690651507E-3</c:v>
                </c:pt>
                <c:pt idx="235">
                  <c:v>-1.0813728352967399E-3</c:v>
                </c:pt>
                <c:pt idx="236">
                  <c:v>-1.08140114439624E-3</c:v>
                </c:pt>
                <c:pt idx="237">
                  <c:v>-1.0814318791393001E-3</c:v>
                </c:pt>
                <c:pt idx="238">
                  <c:v>-1.08146509607952E-3</c:v>
                </c:pt>
                <c:pt idx="239">
                  <c:v>-1.0815008668885399E-3</c:v>
                </c:pt>
                <c:pt idx="240">
                  <c:v>-1.08153925026441E-3</c:v>
                </c:pt>
                <c:pt idx="241">
                  <c:v>-1.0815802389156301E-3</c:v>
                </c:pt>
                <c:pt idx="242">
                  <c:v>-1.08162374240969E-3</c:v>
                </c:pt>
                <c:pt idx="243">
                  <c:v>-1.0816696149834699E-3</c:v>
                </c:pt>
                <c:pt idx="244">
                  <c:v>-1.08171769508577E-3</c:v>
                </c:pt>
                <c:pt idx="245">
                  <c:v>-1.08176782435169E-3</c:v>
                </c:pt>
                <c:pt idx="246">
                  <c:v>-1.0818196443076499E-3</c:v>
                </c:pt>
                <c:pt idx="247">
                  <c:v>-1.08187271627083E-3</c:v>
                </c:pt>
                <c:pt idx="248">
                  <c:v>-1.08192691988945E-3</c:v>
                </c:pt>
                <c:pt idx="249">
                  <c:v>-1.08198184346089E-3</c:v>
                </c:pt>
                <c:pt idx="250">
                  <c:v>-1.0820369255336E-3</c:v>
                </c:pt>
                <c:pt idx="251">
                  <c:v>-1.08209161105847E-3</c:v>
                </c:pt>
                <c:pt idx="252">
                  <c:v>-1.08214541906645E-3</c:v>
                </c:pt>
                <c:pt idx="253">
                  <c:v>-1.0821979396312201E-3</c:v>
                </c:pt>
                <c:pt idx="254">
                  <c:v>-1.0822487713291499E-3</c:v>
                </c:pt>
                <c:pt idx="255">
                  <c:v>-1.0822974104571399E-3</c:v>
                </c:pt>
                <c:pt idx="256">
                  <c:v>-1.08234320583913E-3</c:v>
                </c:pt>
                <c:pt idx="257">
                  <c:v>-1.08238531518244E-3</c:v>
                </c:pt>
                <c:pt idx="258">
                  <c:v>-1.0824232985078401E-3</c:v>
                </c:pt>
                <c:pt idx="259">
                  <c:v>-1.08245695256356E-3</c:v>
                </c:pt>
                <c:pt idx="260">
                  <c:v>-1.0824857530841699E-3</c:v>
                </c:pt>
                <c:pt idx="261">
                  <c:v>-1.0825091587779001E-3</c:v>
                </c:pt>
                <c:pt idx="262">
                  <c:v>-1.08252660367544E-3</c:v>
                </c:pt>
                <c:pt idx="263">
                  <c:v>-1.08253751971121E-3</c:v>
                </c:pt>
                <c:pt idx="264">
                  <c:v>-1.0825414527426401E-3</c:v>
                </c:pt>
                <c:pt idx="265">
                  <c:v>-1.0825379222347701E-3</c:v>
                </c:pt>
                <c:pt idx="266">
                  <c:v>-1.0825267601821001E-3</c:v>
                </c:pt>
                <c:pt idx="267">
                  <c:v>-1.08250800252433E-3</c:v>
                </c:pt>
                <c:pt idx="268">
                  <c:v>-1.0824812728440201E-3</c:v>
                </c:pt>
                <c:pt idx="269">
                  <c:v>-1.08244624200643E-3</c:v>
                </c:pt>
                <c:pt idx="270">
                  <c:v>-1.0824027293748601E-3</c:v>
                </c:pt>
                <c:pt idx="271">
                  <c:v>-1.0823508611107801E-3</c:v>
                </c:pt>
                <c:pt idx="272">
                  <c:v>-1.0822908397510201E-3</c:v>
                </c:pt>
                <c:pt idx="273">
                  <c:v>-1.08222290912567E-3</c:v>
                </c:pt>
                <c:pt idx="274">
                  <c:v>-1.08214773735195E-3</c:v>
                </c:pt>
                <c:pt idx="275">
                  <c:v>-1.08206556367054E-3</c:v>
                </c:pt>
                <c:pt idx="276">
                  <c:v>-1.0819767748241199E-3</c:v>
                </c:pt>
                <c:pt idx="277">
                  <c:v>-1.08188205648199E-3</c:v>
                </c:pt>
                <c:pt idx="278">
                  <c:v>-1.08178228467794E-3</c:v>
                </c:pt>
                <c:pt idx="279">
                  <c:v>-1.0816780503410501E-3</c:v>
                </c:pt>
                <c:pt idx="280">
                  <c:v>-1.08157040469919E-3</c:v>
                </c:pt>
                <c:pt idx="281">
                  <c:v>-1.0814604082088101E-3</c:v>
                </c:pt>
                <c:pt idx="282">
                  <c:v>-1.08134912110434E-3</c:v>
                </c:pt>
                <c:pt idx="283">
                  <c:v>-1.0812377593735099E-3</c:v>
                </c:pt>
                <c:pt idx="284">
                  <c:v>-1.08112730173798E-3</c:v>
                </c:pt>
                <c:pt idx="285">
                  <c:v>-1.08101856701477E-3</c:v>
                </c:pt>
                <c:pt idx="286">
                  <c:v>-1.0809132077512699E-3</c:v>
                </c:pt>
                <c:pt idx="287">
                  <c:v>-1.0808125153925199E-3</c:v>
                </c:pt>
                <c:pt idx="288">
                  <c:v>-1.0807176996823699E-3</c:v>
                </c:pt>
                <c:pt idx="289">
                  <c:v>-1.0806295497044201E-3</c:v>
                </c:pt>
                <c:pt idx="290">
                  <c:v>-1.0805483911030501E-3</c:v>
                </c:pt>
                <c:pt idx="291">
                  <c:v>-1.0804752064458899E-3</c:v>
                </c:pt>
                <c:pt idx="292">
                  <c:v>-1.0804111720471199E-3</c:v>
                </c:pt>
                <c:pt idx="293">
                  <c:v>-1.0803566480668699E-3</c:v>
                </c:pt>
                <c:pt idx="294">
                  <c:v>-1.0803116210032701E-3</c:v>
                </c:pt>
                <c:pt idx="295">
                  <c:v>-1.08027620783862E-3</c:v>
                </c:pt>
                <c:pt idx="296">
                  <c:v>-1.0802512065523899E-3</c:v>
                </c:pt>
                <c:pt idx="297">
                  <c:v>-1.0802362700007E-3</c:v>
                </c:pt>
                <c:pt idx="298">
                  <c:v>-1.0802306566195399E-3</c:v>
                </c:pt>
                <c:pt idx="299">
                  <c:v>-1.08023372587893E-3</c:v>
                </c:pt>
                <c:pt idx="300">
                  <c:v>-1.08024407004292E-3</c:v>
                </c:pt>
                <c:pt idx="301">
                  <c:v>-1.08025757301667E-3</c:v>
                </c:pt>
                <c:pt idx="302">
                  <c:v>-1.0802727164024499E-3</c:v>
                </c:pt>
                <c:pt idx="303">
                  <c:v>-1.0802895280479E-3</c:v>
                </c:pt>
                <c:pt idx="304">
                  <c:v>-1.08030820512312E-3</c:v>
                </c:pt>
                <c:pt idx="305">
                  <c:v>-1.08032871894212E-3</c:v>
                </c:pt>
                <c:pt idx="306">
                  <c:v>-1.0803510239420001E-3</c:v>
                </c:pt>
                <c:pt idx="307">
                  <c:v>-1.08037507750852E-3</c:v>
                </c:pt>
                <c:pt idx="308">
                  <c:v>-1.08040083495899E-3</c:v>
                </c:pt>
                <c:pt idx="309">
                  <c:v>-1.0804282058324401E-3</c:v>
                </c:pt>
                <c:pt idx="310">
                  <c:v>-1.08045708673354E-3</c:v>
                </c:pt>
                <c:pt idx="311">
                  <c:v>-1.0804873782697499E-3</c:v>
                </c:pt>
                <c:pt idx="312">
                  <c:v>-1.08051897680957E-3</c:v>
                </c:pt>
                <c:pt idx="313">
                  <c:v>-1.0805517742047E-3</c:v>
                </c:pt>
                <c:pt idx="314">
                  <c:v>-1.08058567469763E-3</c:v>
                </c:pt>
                <c:pt idx="315">
                  <c:v>-1.0806205920738899E-3</c:v>
                </c:pt>
                <c:pt idx="316">
                  <c:v>-1.0806564220714101E-3</c:v>
                </c:pt>
                <c:pt idx="317">
                  <c:v>-1.0806930581874199E-3</c:v>
                </c:pt>
                <c:pt idx="318">
                  <c:v>-1.08073045634296E-3</c:v>
                </c:pt>
                <c:pt idx="319">
                  <c:v>-1.0807686451691199E-3</c:v>
                </c:pt>
                <c:pt idx="320">
                  <c:v>-1.08080766057018E-3</c:v>
                </c:pt>
                <c:pt idx="321">
                  <c:v>-1.08084749602155E-3</c:v>
                </c:pt>
                <c:pt idx="322">
                  <c:v>-1.08088809963417E-3</c:v>
                </c:pt>
                <c:pt idx="323">
                  <c:v>-1.0809294020922601E-3</c:v>
                </c:pt>
                <c:pt idx="324">
                  <c:v>-1.0809713648196201E-3</c:v>
                </c:pt>
                <c:pt idx="325">
                  <c:v>-1.0810139982801699E-3</c:v>
                </c:pt>
                <c:pt idx="326">
                  <c:v>-1.0810573118804E-3</c:v>
                </c:pt>
                <c:pt idx="327">
                  <c:v>-1.0811012592054699E-3</c:v>
                </c:pt>
                <c:pt idx="328">
                  <c:v>-1.08114576951271E-3</c:v>
                </c:pt>
                <c:pt idx="329">
                  <c:v>-1.0811908214603499E-3</c:v>
                </c:pt>
                <c:pt idx="330">
                  <c:v>-1.0812364461231399E-3</c:v>
                </c:pt>
                <c:pt idx="331">
                  <c:v>-1.08128267918328E-3</c:v>
                </c:pt>
                <c:pt idx="332">
                  <c:v>-1.08132954307933E-3</c:v>
                </c:pt>
                <c:pt idx="333">
                  <c:v>-1.08137704770756E-3</c:v>
                </c:pt>
                <c:pt idx="334">
                  <c:v>-1.08142518135484E-3</c:v>
                </c:pt>
                <c:pt idx="335">
                  <c:v>-1.08147390696326E-3</c:v>
                </c:pt>
                <c:pt idx="336">
                  <c:v>-1.0815231837841E-3</c:v>
                </c:pt>
                <c:pt idx="337">
                  <c:v>-1.08157300593631E-3</c:v>
                </c:pt>
                <c:pt idx="338">
                  <c:v>-1.08162341910846E-3</c:v>
                </c:pt>
                <c:pt idx="339">
                  <c:v>-1.0816744897662E-3</c:v>
                </c:pt>
                <c:pt idx="340">
                  <c:v>-1.0817262529322E-3</c:v>
                </c:pt>
                <c:pt idx="341">
                  <c:v>-1.08177869165665E-3</c:v>
                </c:pt>
                <c:pt idx="342">
                  <c:v>-1.0818317604391399E-3</c:v>
                </c:pt>
                <c:pt idx="343">
                  <c:v>-1.0818854278774701E-3</c:v>
                </c:pt>
                <c:pt idx="344">
                  <c:v>-1.08193970591531E-3</c:v>
                </c:pt>
                <c:pt idx="345">
                  <c:v>-1.0819946455369999E-3</c:v>
                </c:pt>
                <c:pt idx="346">
                  <c:v>-1.0820503255971E-3</c:v>
                </c:pt>
                <c:pt idx="347">
                  <c:v>-1.0821068404576299E-3</c:v>
                </c:pt>
                <c:pt idx="348">
                  <c:v>-1.0821642566619699E-3</c:v>
                </c:pt>
                <c:pt idx="349">
                  <c:v>-1.0822225852884101E-3</c:v>
                </c:pt>
                <c:pt idx="350">
                  <c:v>-1.0822818243457E-3</c:v>
                </c:pt>
                <c:pt idx="351">
                  <c:v>-1.0823420127080499E-3</c:v>
                </c:pt>
                <c:pt idx="352">
                  <c:v>-1.0824032283691699E-3</c:v>
                </c:pt>
                <c:pt idx="353">
                  <c:v>-1.08246554499841E-3</c:v>
                </c:pt>
                <c:pt idx="354">
                  <c:v>-1.08252899968803E-3</c:v>
                </c:pt>
                <c:pt idx="355">
                  <c:v>-1.0825936060012899E-3</c:v>
                </c:pt>
                <c:pt idx="356">
                  <c:v>-1.0826593858336399E-3</c:v>
                </c:pt>
                <c:pt idx="357">
                  <c:v>-1.08272638191255E-3</c:v>
                </c:pt>
                <c:pt idx="358">
                  <c:v>-1.0827946530408299E-3</c:v>
                </c:pt>
                <c:pt idx="359">
                  <c:v>-1.08286424140755E-3</c:v>
                </c:pt>
                <c:pt idx="360">
                  <c:v>-1.08293512882111E-3</c:v>
                </c:pt>
                <c:pt idx="361">
                  <c:v>-1.0830072598008399E-3</c:v>
                </c:pt>
                <c:pt idx="362">
                  <c:v>-1.08308061607004E-3</c:v>
                </c:pt>
                <c:pt idx="363">
                  <c:v>-1.08315521852967E-3</c:v>
                </c:pt>
                <c:pt idx="364">
                  <c:v>-1.0832310439984E-3</c:v>
                </c:pt>
                <c:pt idx="365">
                  <c:v>-1.0833079956817E-3</c:v>
                </c:pt>
                <c:pt idx="366">
                  <c:v>-1.0833859678436599E-3</c:v>
                </c:pt>
                <c:pt idx="367">
                  <c:v>-1.0834648528966701E-3</c:v>
                </c:pt>
                <c:pt idx="368">
                  <c:v>-1.0835444528390699E-3</c:v>
                </c:pt>
                <c:pt idx="369">
                  <c:v>-1.08362451802317E-3</c:v>
                </c:pt>
                <c:pt idx="370">
                  <c:v>-1.0837049763276899E-3</c:v>
                </c:pt>
                <c:pt idx="371">
                  <c:v>-1.0837860387859599E-3</c:v>
                </c:pt>
                <c:pt idx="372">
                  <c:v>-1.08386801672169E-3</c:v>
                </c:pt>
                <c:pt idx="373">
                  <c:v>-1.08395110194427E-3</c:v>
                </c:pt>
                <c:pt idx="374">
                  <c:v>-1.08403530917079E-3</c:v>
                </c:pt>
                <c:pt idx="375">
                  <c:v>-1.0841205275076201E-3</c:v>
                </c:pt>
                <c:pt idx="376">
                  <c:v>-1.08420659846684E-3</c:v>
                </c:pt>
                <c:pt idx="377">
                  <c:v>-1.0842933787162899E-3</c:v>
                </c:pt>
                <c:pt idx="378">
                  <c:v>-1.0843807653530301E-3</c:v>
                </c:pt>
                <c:pt idx="379">
                  <c:v>-1.0844686914326599E-3</c:v>
                </c:pt>
                <c:pt idx="380">
                  <c:v>-1.0845571138701699E-3</c:v>
                </c:pt>
                <c:pt idx="381">
                  <c:v>-1.0846460062253599E-3</c:v>
                </c:pt>
                <c:pt idx="382">
                  <c:v>-1.0847353549107801E-3</c:v>
                </c:pt>
                <c:pt idx="383">
                  <c:v>-1.08482515570288E-3</c:v>
                </c:pt>
                <c:pt idx="384">
                  <c:v>-1.0849154116045201E-3</c:v>
                </c:pt>
                <c:pt idx="385">
                  <c:v>-1.0850061297260601E-3</c:v>
                </c:pt>
                <c:pt idx="386">
                  <c:v>-1.0850973127841401E-3</c:v>
                </c:pt>
                <c:pt idx="387">
                  <c:v>-1.08518894981039E-3</c:v>
                </c:pt>
                <c:pt idx="388">
                  <c:v>-1.0852810179213901E-3</c:v>
                </c:pt>
                <c:pt idx="389">
                  <c:v>-1.08537349852957E-3</c:v>
                </c:pt>
                <c:pt idx="390">
                  <c:v>-1.08546639606091E-3</c:v>
                </c:pt>
                <c:pt idx="391">
                  <c:v>-1.08555974316511E-3</c:v>
                </c:pt>
                <c:pt idx="392">
                  <c:v>-1.08565358734523E-3</c:v>
                </c:pt>
                <c:pt idx="393">
                  <c:v>-1.0857479700704901E-3</c:v>
                </c:pt>
                <c:pt idx="394">
                  <c:v>-1.0858429161711401E-3</c:v>
                </c:pt>
                <c:pt idx="395">
                  <c:v>-1.08593843911526E-3</c:v>
                </c:pt>
                <c:pt idx="396">
                  <c:v>-1.08603454857463E-3</c:v>
                </c:pt>
                <c:pt idx="397">
                  <c:v>-1.08613124571821E-3</c:v>
                </c:pt>
                <c:pt idx="398">
                  <c:v>-1.0862285104421799E-3</c:v>
                </c:pt>
                <c:pt idx="399">
                  <c:v>-1.0863262961450699E-3</c:v>
                </c:pt>
                <c:pt idx="400">
                  <c:v>-1.0864245379044899E-3</c:v>
                </c:pt>
                <c:pt idx="401">
                  <c:v>-1.08652316646075E-3</c:v>
                </c:pt>
                <c:pt idx="402">
                  <c:v>-1.0866221192184699E-3</c:v>
                </c:pt>
                <c:pt idx="403">
                  <c:v>-1.08672134453141E-3</c:v>
                </c:pt>
                <c:pt idx="404">
                  <c:v>-1.08682079805514E-3</c:v>
                </c:pt>
                <c:pt idx="405">
                  <c:v>-1.0869204323731101E-3</c:v>
                </c:pt>
                <c:pt idx="406">
                  <c:v>-1.0870201865090701E-3</c:v>
                </c:pt>
                <c:pt idx="407">
                  <c:v>-1.0871199850261801E-3</c:v>
                </c:pt>
                <c:pt idx="408">
                  <c:v>-1.08721975029838E-3</c:v>
                </c:pt>
                <c:pt idx="409">
                  <c:v>-1.0873194193413199E-3</c:v>
                </c:pt>
                <c:pt idx="410">
                  <c:v>-1.0874189506915001E-3</c:v>
                </c:pt>
                <c:pt idx="411">
                  <c:v>-1.0875183143480901E-3</c:v>
                </c:pt>
                <c:pt idx="412">
                  <c:v>-1.08761747133998E-3</c:v>
                </c:pt>
                <c:pt idx="413">
                  <c:v>-1.0877163558532001E-3</c:v>
                </c:pt>
                <c:pt idx="414">
                  <c:v>-1.08781486837715E-3</c:v>
                </c:pt>
                <c:pt idx="415">
                  <c:v>-1.0879128809073301E-3</c:v>
                </c:pt>
                <c:pt idx="416">
                  <c:v>-1.0880102507295399E-3</c:v>
                </c:pt>
                <c:pt idx="417">
                  <c:v>-1.08810683486738E-3</c:v>
                </c:pt>
                <c:pt idx="418">
                  <c:v>-1.0882024942053801E-3</c:v>
                </c:pt>
                <c:pt idx="419">
                  <c:v>-1.0882970835231699E-3</c:v>
                </c:pt>
                <c:pt idx="420">
                  <c:v>-1.08839043823287E-3</c:v>
                </c:pt>
                <c:pt idx="421">
                  <c:v>-1.0884823729980799E-3</c:v>
                </c:pt>
                <c:pt idx="422">
                  <c:v>-1.0885726954073299E-3</c:v>
                </c:pt>
                <c:pt idx="423">
                  <c:v>-1.08866122398078E-3</c:v>
                </c:pt>
                <c:pt idx="424">
                  <c:v>-1.08874779858781E-3</c:v>
                </c:pt>
                <c:pt idx="425">
                  <c:v>-1.08883228152302E-3</c:v>
                </c:pt>
                <c:pt idx="426">
                  <c:v>-1.08891455778392E-3</c:v>
                </c:pt>
                <c:pt idx="427">
                  <c:v>-1.0889945441320201E-3</c:v>
                </c:pt>
                <c:pt idx="428">
                  <c:v>-1.0890722059416101E-3</c:v>
                </c:pt>
                <c:pt idx="429">
                  <c:v>-1.0891475680497201E-3</c:v>
                </c:pt>
                <c:pt idx="430">
                  <c:v>-1.0892207090394399E-3</c:v>
                </c:pt>
                <c:pt idx="431">
                  <c:v>-1.0892917485709999E-3</c:v>
                </c:pt>
                <c:pt idx="432">
                  <c:v>-1.0893608459924601E-3</c:v>
                </c:pt>
                <c:pt idx="433">
                  <c:v>-1.08942820971211E-3</c:v>
                </c:pt>
                <c:pt idx="434">
                  <c:v>-1.0894941003037101E-3</c:v>
                </c:pt>
                <c:pt idx="435">
                  <c:v>-1.0895588227380301E-3</c:v>
                </c:pt>
                <c:pt idx="436">
                  <c:v>-1.0896227176583799E-3</c:v>
                </c:pt>
                <c:pt idx="437">
                  <c:v>-1.0896861472950499E-3</c:v>
                </c:pt>
                <c:pt idx="438">
                  <c:v>-1.0897494590279501E-3</c:v>
                </c:pt>
                <c:pt idx="439">
                  <c:v>-1.0898129384348801E-3</c:v>
                </c:pt>
                <c:pt idx="440">
                  <c:v>-1.0898767978917501E-3</c:v>
                </c:pt>
                <c:pt idx="441">
                  <c:v>-1.08994122514959E-3</c:v>
                </c:pt>
                <c:pt idx="442">
                  <c:v>-1.09000645788362E-3</c:v>
                </c:pt>
                <c:pt idx="443">
                  <c:v>-1.0900728266157399E-3</c:v>
                </c:pt>
                <c:pt idx="444">
                  <c:v>-1.09014073915862E-3</c:v>
                </c:pt>
                <c:pt idx="445">
                  <c:v>-1.0902106232820201E-3</c:v>
                </c:pt>
                <c:pt idx="446">
                  <c:v>-1.09028286389301E-3</c:v>
                </c:pt>
                <c:pt idx="447">
                  <c:v>-1.0903577627100699E-3</c:v>
                </c:pt>
                <c:pt idx="448">
                  <c:v>-1.09043552712216E-3</c:v>
                </c:pt>
                <c:pt idx="449">
                  <c:v>-1.09051627826052E-3</c:v>
                </c:pt>
                <c:pt idx="450">
                  <c:v>-1.09060006477465E-3</c:v>
                </c:pt>
                <c:pt idx="451">
                  <c:v>-1.09068687438626E-3</c:v>
                </c:pt>
                <c:pt idx="452">
                  <c:v>-1.09077664167267E-3</c:v>
                </c:pt>
                <c:pt idx="453">
                  <c:v>-1.09086925363017E-3</c:v>
                </c:pt>
                <c:pt idx="454">
                  <c:v>-1.09096455479838E-3</c:v>
                </c:pt>
                <c:pt idx="455">
                  <c:v>-1.0910623522878899E-3</c:v>
                </c:pt>
                <c:pt idx="456">
                  <c:v>-1.0911624191235799E-3</c:v>
                </c:pt>
                <c:pt idx="457">
                  <c:v>-1.0912644939344201E-3</c:v>
                </c:pt>
                <c:pt idx="458">
                  <c:v>-1.09136827750825E-3</c:v>
                </c:pt>
                <c:pt idx="459">
                  <c:v>-1.0914734303342801E-3</c:v>
                </c:pt>
                <c:pt idx="460">
                  <c:v>-1.0915795761964101E-3</c:v>
                </c:pt>
                <c:pt idx="461">
                  <c:v>-1.0916863133030299E-3</c:v>
                </c:pt>
                <c:pt idx="462">
                  <c:v>-1.0917932289683E-3</c:v>
                </c:pt>
                <c:pt idx="463">
                  <c:v>-1.09189991160113E-3</c:v>
                </c:pt>
                <c:pt idx="464">
                  <c:v>-1.09200595700837E-3</c:v>
                </c:pt>
                <c:pt idx="465">
                  <c:v>-1.09211097126404E-3</c:v>
                </c:pt>
                <c:pt idx="466">
                  <c:v>-1.0922145740434701E-3</c:v>
                </c:pt>
                <c:pt idx="467">
                  <c:v>-1.0923164033197401E-3</c:v>
                </c:pt>
                <c:pt idx="468">
                  <c:v>-1.0924161190299299E-3</c:v>
                </c:pt>
                <c:pt idx="469">
                  <c:v>-1.09251340361403E-3</c:v>
                </c:pt>
                <c:pt idx="470">
                  <c:v>-1.0926079602860601E-3</c:v>
                </c:pt>
                <c:pt idx="471">
                  <c:v>-1.0926995120733099E-3</c:v>
                </c:pt>
                <c:pt idx="472">
                  <c:v>-1.0927878043105301E-3</c:v>
                </c:pt>
                <c:pt idx="473">
                  <c:v>-1.0928726110645201E-3</c:v>
                </c:pt>
                <c:pt idx="474">
                  <c:v>-1.09295374327925E-3</c:v>
                </c:pt>
                <c:pt idx="475">
                  <c:v>-1.0930310546593601E-3</c:v>
                </c:pt>
                <c:pt idx="476">
                  <c:v>-1.0931044418572399E-3</c:v>
                </c:pt>
                <c:pt idx="477">
                  <c:v>-1.0931738387888999E-3</c:v>
                </c:pt>
                <c:pt idx="478">
                  <c:v>-1.09323920895201E-3</c:v>
                </c:pt>
                <c:pt idx="479">
                  <c:v>-1.0933005411246099E-3</c:v>
                </c:pt>
                <c:pt idx="480">
                  <c:v>-1.0933578511879299E-3</c:v>
                </c:pt>
                <c:pt idx="481">
                  <c:v>-1.09341118807975E-3</c:v>
                </c:pt>
                <c:pt idx="482">
                  <c:v>-1.09346063884184E-3</c:v>
                </c:pt>
                <c:pt idx="483">
                  <c:v>-1.0935063283704399E-3</c:v>
                </c:pt>
                <c:pt idx="484">
                  <c:v>-1.0935484128272699E-3</c:v>
                </c:pt>
                <c:pt idx="485">
                  <c:v>-1.0935870694541801E-3</c:v>
                </c:pt>
                <c:pt idx="486">
                  <c:v>-1.09362248778496E-3</c:v>
                </c:pt>
                <c:pt idx="487">
                  <c:v>-1.09365486653256E-3</c:v>
                </c:pt>
                <c:pt idx="488">
                  <c:v>-1.0936844166427599E-3</c:v>
                </c:pt>
                <c:pt idx="489">
                  <c:v>-1.09371136657002E-3</c:v>
                </c:pt>
                <c:pt idx="490">
                  <c:v>-1.0937359644597701E-3</c:v>
                </c:pt>
                <c:pt idx="491">
                  <c:v>-1.0937584749357099E-3</c:v>
                </c:pt>
                <c:pt idx="492">
                  <c:v>-1.09377917278633E-3</c:v>
                </c:pt>
                <c:pt idx="493">
                  <c:v>-1.09379833779305E-3</c:v>
                </c:pt>
                <c:pt idx="494">
                  <c:v>-1.09381625275131E-3</c:v>
                </c:pt>
                <c:pt idx="495">
                  <c:v>-1.09383320305109E-3</c:v>
                </c:pt>
                <c:pt idx="496">
                  <c:v>-1.09384947510888E-3</c:v>
                </c:pt>
                <c:pt idx="497">
                  <c:v>-1.0938653536008501E-3</c:v>
                </c:pt>
                <c:pt idx="498">
                  <c:v>-1.0938811202781801E-3</c:v>
                </c:pt>
                <c:pt idx="499">
                  <c:v>-1.0938970560244699E-3</c:v>
                </c:pt>
                <c:pt idx="500">
                  <c:v>-1.0939134438659099E-3</c:v>
                </c:pt>
                <c:pt idx="501">
                  <c:v>-1.0939305692294701E-3</c:v>
                </c:pt>
                <c:pt idx="502">
                  <c:v>-1.09394871681172E-3</c:v>
                </c:pt>
                <c:pt idx="503">
                  <c:v>-1.0939681666804501E-3</c:v>
                </c:pt>
                <c:pt idx="504">
                  <c:v>-1.09398919206673E-3</c:v>
                </c:pt>
                <c:pt idx="505">
                  <c:v>-1.09401205984113E-3</c:v>
                </c:pt>
                <c:pt idx="506">
                  <c:v>-1.0940370342854299E-3</c:v>
                </c:pt>
                <c:pt idx="507">
                  <c:v>-1.0940643827835599E-3</c:v>
                </c:pt>
                <c:pt idx="508">
                  <c:v>-1.09409437671474E-3</c:v>
                </c:pt>
                <c:pt idx="509">
                  <c:v>-1.09412727830184E-3</c:v>
                </c:pt>
                <c:pt idx="510">
                  <c:v>-1.09416331171122E-3</c:v>
                </c:pt>
                <c:pt idx="511">
                  <c:v>-1.09420263053941E-3</c:v>
                </c:pt>
                <c:pt idx="512">
                  <c:v>-1.0942453009042501E-3</c:v>
                </c:pt>
                <c:pt idx="513">
                  <c:v>-1.0942913118603501E-3</c:v>
                </c:pt>
                <c:pt idx="514">
                  <c:v>-1.0943406085082801E-3</c:v>
                </c:pt>
                <c:pt idx="515">
                  <c:v>-1.09439313072508E-3</c:v>
                </c:pt>
                <c:pt idx="516">
                  <c:v>-1.0944488399147699E-3</c:v>
                </c:pt>
                <c:pt idx="517">
                  <c:v>-1.09450772564477E-3</c:v>
                </c:pt>
                <c:pt idx="518">
                  <c:v>-1.0945697953890299E-3</c:v>
                </c:pt>
                <c:pt idx="519">
                  <c:v>-1.09463505680356E-3</c:v>
                </c:pt>
                <c:pt idx="520">
                  <c:v>-1.09470350142137E-3</c:v>
                </c:pt>
                <c:pt idx="521">
                  <c:v>-1.0947750943489801E-3</c:v>
                </c:pt>
                <c:pt idx="522">
                  <c:v>-1.0948497703463999E-3</c:v>
                </c:pt>
                <c:pt idx="523">
                  <c:v>-1.0949274346178999E-3</c:v>
                </c:pt>
                <c:pt idx="524">
                  <c:v>-1.0950079666043201E-3</c:v>
                </c:pt>
                <c:pt idx="525">
                  <c:v>-1.09509122578651E-3</c:v>
                </c:pt>
                <c:pt idx="526">
                  <c:v>-1.0951770587769301E-3</c:v>
                </c:pt>
                <c:pt idx="527">
                  <c:v>-1.0952653064376901E-3</c:v>
                </c:pt>
                <c:pt idx="528">
                  <c:v>-1.09535580909502E-3</c:v>
                </c:pt>
                <c:pt idx="529">
                  <c:v>-1.09544840819682E-3</c:v>
                </c:pt>
                <c:pt idx="530">
                  <c:v>-1.0955429443490999E-3</c:v>
                </c:pt>
                <c:pt idx="531">
                  <c:v>-1.0956392536424001E-3</c:v>
                </c:pt>
                <c:pt idx="532">
                  <c:v>-1.09573716499701E-3</c:v>
                </c:pt>
                <c:pt idx="533">
                  <c:v>-1.0958365002354099E-3</c:v>
                </c:pt>
                <c:pt idx="534">
                  <c:v>-1.0959370766567601E-3</c:v>
                </c:pt>
                <c:pt idx="535">
                  <c:v>-1.09603871067018E-3</c:v>
                </c:pt>
                <c:pt idx="536">
                  <c:v>-1.09614122126114E-3</c:v>
                </c:pt>
                <c:pt idx="537">
                  <c:v>-1.0962444329839401E-3</c:v>
                </c:pt>
                <c:pt idx="538">
                  <c:v>-1.0963481786218201E-3</c:v>
                </c:pt>
                <c:pt idx="539">
                  <c:v>-1.09645230129155E-3</c:v>
                </c:pt>
                <c:pt idx="540">
                  <c:v>-1.0965566552317201E-3</c:v>
                </c:pt>
                <c:pt idx="541">
                  <c:v>-1.09666110459794E-3</c:v>
                </c:pt>
                <c:pt idx="542">
                  <c:v>-1.0967655204649001E-3</c:v>
                </c:pt>
                <c:pt idx="543">
                  <c:v>-1.09686977736317E-3</c:v>
                </c:pt>
                <c:pt idx="544">
                  <c:v>-1.0969737512184199E-3</c:v>
                </c:pt>
                <c:pt idx="545">
                  <c:v>-1.0970773199544699E-3</c:v>
                </c:pt>
                <c:pt idx="546">
                  <c:v>-1.09718036646156E-3</c:v>
                </c:pt>
                <c:pt idx="547">
                  <c:v>-1.0972827820876401E-3</c:v>
                </c:pt>
                <c:pt idx="548">
                  <c:v>-1.0973844684247099E-3</c:v>
                </c:pt>
                <c:pt idx="549">
                  <c:v>-1.0974853363237801E-3</c:v>
                </c:pt>
                <c:pt idx="550">
                  <c:v>-1.0975853030046299E-3</c:v>
                </c:pt>
                <c:pt idx="551">
                  <c:v>-1.0976842894532999E-3</c:v>
                </c:pt>
                <c:pt idx="552">
                  <c:v>-1.0977822201059201E-3</c:v>
                </c:pt>
                <c:pt idx="553">
                  <c:v>-1.0978790252709301E-3</c:v>
                </c:pt>
                <c:pt idx="554">
                  <c:v>-1.0979746448809701E-3</c:v>
                </c:pt>
                <c:pt idx="555">
                  <c:v>-1.0980690311836201E-3</c:v>
                </c:pt>
                <c:pt idx="556">
                  <c:v>-1.0981621485256501E-3</c:v>
                </c:pt>
                <c:pt idx="557">
                  <c:v>-1.0982539701537E-3</c:v>
                </c:pt>
                <c:pt idx="558">
                  <c:v>-1.09834447377395E-3</c:v>
                </c:pt>
                <c:pt idx="559">
                  <c:v>-1.09843363819821E-3</c:v>
                </c:pt>
                <c:pt idx="560">
                  <c:v>-1.0985214423434901E-3</c:v>
                </c:pt>
                <c:pt idx="561">
                  <c:v>-1.09860786603496E-3</c:v>
                </c:pt>
                <c:pt idx="562">
                  <c:v>-1.09869289095174E-3</c:v>
                </c:pt>
                <c:pt idx="563">
                  <c:v>-1.0987765004058299E-3</c:v>
                </c:pt>
                <c:pt idx="564">
                  <c:v>-1.09885867784784E-3</c:v>
                </c:pt>
                <c:pt idx="565">
                  <c:v>-1.09893940477111E-3</c:v>
                </c:pt>
                <c:pt idx="566">
                  <c:v>-1.09901865848477E-3</c:v>
                </c:pt>
                <c:pt idx="567">
                  <c:v>-1.09909640972917E-3</c:v>
                </c:pt>
                <c:pt idx="568">
                  <c:v>-1.0991726202394499E-3</c:v>
                </c:pt>
                <c:pt idx="569">
                  <c:v>-1.0992472410105E-3</c:v>
                </c:pt>
                <c:pt idx="570">
                  <c:v>-1.099320212213E-3</c:v>
                </c:pt>
                <c:pt idx="571">
                  <c:v>-1.0993914649842799E-3</c:v>
                </c:pt>
                <c:pt idx="572">
                  <c:v>-1.0994609243162401E-3</c:v>
                </c:pt>
                <c:pt idx="573">
                  <c:v>-1.0995285118583201E-3</c:v>
                </c:pt>
                <c:pt idx="574">
                  <c:v>-1.09959414784222E-3</c:v>
                </c:pt>
                <c:pt idx="575">
                  <c:v>-1.0996577522846399E-3</c:v>
                </c:pt>
                <c:pt idx="576">
                  <c:v>-1.09971924689978E-3</c:v>
                </c:pt>
                <c:pt idx="577">
                  <c:v>-1.09977856006809E-3</c:v>
                </c:pt>
                <c:pt idx="578">
                  <c:v>-1.0998356363901901E-3</c:v>
                </c:pt>
                <c:pt idx="579">
                  <c:v>-1.0998904491314901E-3</c:v>
                </c:pt>
                <c:pt idx="580">
                  <c:v>-1.0999430099437699E-3</c:v>
                </c:pt>
                <c:pt idx="581">
                  <c:v>-1.0999933690708E-3</c:v>
                </c:pt>
                <c:pt idx="582">
                  <c:v>-1.1000416028722701E-3</c:v>
                </c:pt>
                <c:pt idx="583">
                  <c:v>-1.10008779223604E-3</c:v>
                </c:pt>
                <c:pt idx="584">
                  <c:v>-1.10013200085204E-3</c:v>
                </c:pt>
                <c:pt idx="585">
                  <c:v>-1.10017426272274E-3</c:v>
                </c:pt>
                <c:pt idx="586">
                  <c:v>-1.1002145835712299E-3</c:v>
                </c:pt>
                <c:pt idx="587">
                  <c:v>-1.1002529541944599E-3</c:v>
                </c:pt>
                <c:pt idx="588">
                  <c:v>-1.10028936919629E-3</c:v>
                </c:pt>
                <c:pt idx="589">
                  <c:v>-1.1003238438726201E-3</c:v>
                </c:pt>
                <c:pt idx="590">
                  <c:v>-1.1003564245814299E-3</c:v>
                </c:pt>
                <c:pt idx="591">
                  <c:v>-1.1003871915062199E-3</c:v>
                </c:pt>
                <c:pt idx="592">
                  <c:v>-1.10041625535957E-3</c:v>
                </c:pt>
                <c:pt idx="593">
                  <c:v>-1.1004437505714099E-3</c:v>
                </c:pt>
                <c:pt idx="594">
                  <c:v>-1.1004698272887999E-3</c:v>
                </c:pt>
                <c:pt idx="595">
                  <c:v>-1.1004946438864401E-3</c:v>
                </c:pt>
                <c:pt idx="596">
                  <c:v>-1.1005183611593301E-3</c:v>
                </c:pt>
                <c:pt idx="597">
                  <c:v>-1.10054113893202E-3</c:v>
                </c:pt>
                <c:pt idx="598">
                  <c:v>-1.1005631352225701E-3</c:v>
                </c:pt>
                <c:pt idx="599">
                  <c:v>-1.1005845072747801E-3</c:v>
                </c:pt>
                <c:pt idx="600">
                  <c:v>-1.10060541304623E-3</c:v>
                </c:pt>
                <c:pt idx="601">
                  <c:v>-1.1006260115889301E-3</c:v>
                </c:pt>
                <c:pt idx="602">
                  <c:v>-1.1006464613693399E-3</c:v>
                </c:pt>
                <c:pt idx="603">
                  <c:v>-1.1006669165995299E-3</c:v>
                </c:pt>
                <c:pt idx="604">
                  <c:v>-1.1006875224720499E-3</c:v>
                </c:pt>
                <c:pt idx="605">
                  <c:v>-1.1007084104085801E-3</c:v>
                </c:pt>
                <c:pt idx="606">
                  <c:v>-1.1007296941338901E-3</c:v>
                </c:pt>
                <c:pt idx="607">
                  <c:v>-1.10075146696089E-3</c:v>
                </c:pt>
                <c:pt idx="608">
                  <c:v>-1.10077380041275E-3</c:v>
                </c:pt>
                <c:pt idx="609">
                  <c:v>-1.1007967441934901E-3</c:v>
                </c:pt>
                <c:pt idx="610">
                  <c:v>-1.1008203273576401E-3</c:v>
                </c:pt>
                <c:pt idx="611">
                  <c:v>-1.10084456022398E-3</c:v>
                </c:pt>
                <c:pt idx="612">
                  <c:v>-1.10086943627589E-3</c:v>
                </c:pt>
                <c:pt idx="613">
                  <c:v>-1.1008949332744801E-3</c:v>
                </c:pt>
                <c:pt idx="614">
                  <c:v>-1.1009210132399601E-3</c:v>
                </c:pt>
                <c:pt idx="615">
                  <c:v>-1.1009476216804401E-3</c:v>
                </c:pt>
                <c:pt idx="616">
                  <c:v>-1.1009746870375499E-3</c:v>
                </c:pt>
                <c:pt idx="617">
                  <c:v>-1.1010021213529401E-3</c:v>
                </c:pt>
                <c:pt idx="618">
                  <c:v>-1.1010298225579999E-3</c:v>
                </c:pt>
                <c:pt idx="619">
                  <c:v>-1.1010576779085001E-3</c:v>
                </c:pt>
                <c:pt idx="620">
                  <c:v>-1.10108556750532E-3</c:v>
                </c:pt>
                <c:pt idx="621">
                  <c:v>-1.1011133669476399E-3</c:v>
                </c:pt>
                <c:pt idx="622">
                  <c:v>-1.1011409488835299E-3</c:v>
                </c:pt>
                <c:pt idx="623">
                  <c:v>-1.1011681840736899E-3</c:v>
                </c:pt>
                <c:pt idx="624">
                  <c:v>-1.10119494300253E-3</c:v>
                </c:pt>
                <c:pt idx="625">
                  <c:v>-1.10122109877379E-3</c:v>
                </c:pt>
                <c:pt idx="626">
                  <c:v>-1.10124653120666E-3</c:v>
                </c:pt>
                <c:pt idx="627">
                  <c:v>-1.1012711312431899E-3</c:v>
                </c:pt>
                <c:pt idx="628">
                  <c:v>-1.10129480452749E-3</c:v>
                </c:pt>
                <c:pt idx="629">
                  <c:v>-1.1013174734771001E-3</c:v>
                </c:pt>
                <c:pt idx="630">
                  <c:v>-1.1013390779878601E-3</c:v>
                </c:pt>
                <c:pt idx="631">
                  <c:v>-1.1013595755142299E-3</c:v>
                </c:pt>
                <c:pt idx="632">
                  <c:v>-1.10137894128615E-3</c:v>
                </c:pt>
                <c:pt idx="633">
                  <c:v>-1.1013971689767801E-3</c:v>
                </c:pt>
                <c:pt idx="634">
                  <c:v>-1.1014142716431401E-3</c:v>
                </c:pt>
                <c:pt idx="635">
                  <c:v>-1.1014302825360001E-3</c:v>
                </c:pt>
                <c:pt idx="636">
                  <c:v>-1.10144525539562E-3</c:v>
                </c:pt>
                <c:pt idx="637">
                  <c:v>-1.1014592639230401E-3</c:v>
                </c:pt>
                <c:pt idx="638">
                  <c:v>-1.1014724001812801E-3</c:v>
                </c:pt>
                <c:pt idx="639">
                  <c:v>-1.1014847718442201E-3</c:v>
                </c:pt>
                <c:pt idx="640">
                  <c:v>-1.1014964985363799E-3</c:v>
                </c:pt>
                <c:pt idx="641">
                  <c:v>-1.1015077078467201E-3</c:v>
                </c:pt>
                <c:pt idx="642">
                  <c:v>-1.10151853170852E-3</c:v>
                </c:pt>
                <c:pt idx="643">
                  <c:v>-1.1015291035855199E-3</c:v>
                </c:pt>
                <c:pt idx="644">
                  <c:v>-1.1015395563904E-3</c:v>
                </c:pt>
                <c:pt idx="645">
                  <c:v>-1.1015500205706001E-3</c:v>
                </c:pt>
                <c:pt idx="646">
                  <c:v>-1.1015606217227201E-3</c:v>
                </c:pt>
                <c:pt idx="647">
                  <c:v>-1.1015714777263901E-3</c:v>
                </c:pt>
                <c:pt idx="648">
                  <c:v>-1.1015826965582E-3</c:v>
                </c:pt>
                <c:pt idx="649">
                  <c:v>-1.10159437687524E-3</c:v>
                </c:pt>
                <c:pt idx="650">
                  <c:v>-1.1016066131445501E-3</c:v>
                </c:pt>
                <c:pt idx="651">
                  <c:v>-1.1016195051739401E-3</c:v>
                </c:pt>
                <c:pt idx="652">
                  <c:v>-1.10163316921046E-3</c:v>
                </c:pt>
                <c:pt idx="653">
                  <c:v>-1.1016477459917301E-3</c:v>
                </c:pt>
                <c:pt idx="654">
                  <c:v>-1.10166340161296E-3</c:v>
                </c:pt>
                <c:pt idx="655">
                  <c:v>-1.10168031980047E-3</c:v>
                </c:pt>
                <c:pt idx="656">
                  <c:v>-1.10169868773396E-3</c:v>
                </c:pt>
                <c:pt idx="657">
                  <c:v>-1.10171868004498E-3</c:v>
                </c:pt>
                <c:pt idx="658">
                  <c:v>-1.1017404458884101E-3</c:v>
                </c:pt>
                <c:pt idx="659">
                  <c:v>-1.1017641022157E-3</c:v>
                </c:pt>
                <c:pt idx="660">
                  <c:v>-1.10178973373783E-3</c:v>
                </c:pt>
                <c:pt idx="661">
                  <c:v>-1.1018173978693401E-3</c:v>
                </c:pt>
                <c:pt idx="662">
                  <c:v>-1.1018471319325499E-3</c:v>
                </c:pt>
                <c:pt idx="663">
                  <c:v>-1.10187896005228E-3</c:v>
                </c:pt>
                <c:pt idx="664">
                  <c:v>-1.1019128980045601E-3</c:v>
                </c:pt>
                <c:pt idx="665">
                  <c:v>-1.10194895526998E-3</c:v>
                </c:pt>
                <c:pt idx="666">
                  <c:v>-1.1019871343868201E-3</c:v>
                </c:pt>
                <c:pt idx="667">
                  <c:v>-1.1020274283269199E-3</c:v>
                </c:pt>
                <c:pt idx="668">
                  <c:v>-1.1020698170187001E-3</c:v>
                </c:pt>
                <c:pt idx="669">
                  <c:v>-1.1021142642637901E-3</c:v>
                </c:pt>
                <c:pt idx="670">
                  <c:v>-1.10216071606418E-3</c:v>
                </c:pt>
                <c:pt idx="671">
                  <c:v>-1.10220910082608E-3</c:v>
                </c:pt>
                <c:pt idx="672">
                  <c:v>-1.1022593312323299E-3</c:v>
                </c:pt>
                <c:pt idx="673">
                  <c:v>-1.1023113070575601E-3</c:v>
                </c:pt>
                <c:pt idx="674">
                  <c:v>-1.10236491803809E-3</c:v>
                </c:pt>
                <c:pt idx="675">
                  <c:v>-1.10242004609773E-3</c:v>
                </c:pt>
                <c:pt idx="676">
                  <c:v>-1.10247656660626E-3</c:v>
                </c:pt>
                <c:pt idx="677">
                  <c:v>-1.10253434871026E-3</c:v>
                </c:pt>
                <c:pt idx="678">
                  <c:v>-1.1025932550252501E-3</c:v>
                </c:pt>
                <c:pt idx="679">
                  <c:v>-1.1026531411133099E-3</c:v>
                </c:pt>
                <c:pt idx="680">
                  <c:v>-1.10271385521871E-3</c:v>
                </c:pt>
                <c:pt idx="681">
                  <c:v>-1.10277523868953E-3</c:v>
                </c:pt>
                <c:pt idx="682">
                  <c:v>-1.1028371273352901E-3</c:v>
                </c:pt>
                <c:pt idx="683">
                  <c:v>-1.10289935366027E-3</c:v>
                </c:pt>
                <c:pt idx="684">
                  <c:v>-1.1029617495685101E-3</c:v>
                </c:pt>
                <c:pt idx="685">
                  <c:v>-1.10302414893445E-3</c:v>
                </c:pt>
                <c:pt idx="686">
                  <c:v>-1.1030863895100499E-3</c:v>
                </c:pt>
                <c:pt idx="687">
                  <c:v>-1.10314831398539E-3</c:v>
                </c:pt>
                <c:pt idx="688">
                  <c:v>-1.10320977045051E-3</c:v>
                </c:pt>
                <c:pt idx="689">
                  <c:v>-1.10327061276821E-3</c:v>
                </c:pt>
                <c:pt idx="690">
                  <c:v>-1.1033307013039999E-3</c:v>
                </c:pt>
                <c:pt idx="691">
                  <c:v>-1.1033899041165199E-3</c:v>
                </c:pt>
                <c:pt idx="692">
                  <c:v>-1.1034480983188901E-3</c:v>
                </c:pt>
                <c:pt idx="693">
                  <c:v>-1.1035051711379301E-3</c:v>
                </c:pt>
                <c:pt idx="694">
                  <c:v>-1.10356102034631E-3</c:v>
                </c:pt>
                <c:pt idx="695">
                  <c:v>-1.10361555412357E-3</c:v>
                </c:pt>
                <c:pt idx="696">
                  <c:v>-1.1036686907650601E-3</c:v>
                </c:pt>
                <c:pt idx="697">
                  <c:v>-1.10372035876303E-3</c:v>
                </c:pt>
                <c:pt idx="698">
                  <c:v>-1.1037704975648201E-3</c:v>
                </c:pt>
                <c:pt idx="699">
                  <c:v>-1.1038190589207201E-3</c:v>
                </c:pt>
                <c:pt idx="700">
                  <c:v>-1.1038660084241999E-3</c:v>
                </c:pt>
                <c:pt idx="701">
                  <c:v>-1.1039113267987601E-3</c:v>
                </c:pt>
                <c:pt idx="702">
                  <c:v>-1.1039550106909401E-3</c:v>
                </c:pt>
                <c:pt idx="703">
                  <c:v>-1.10399707301924E-3</c:v>
                </c:pt>
                <c:pt idx="704">
                  <c:v>-1.1040375431314901E-3</c:v>
                </c:pt>
                <c:pt idx="705">
                  <c:v>-1.1040764670601699E-3</c:v>
                </c:pt>
                <c:pt idx="706">
                  <c:v>-1.1041139080668399E-3</c:v>
                </c:pt>
                <c:pt idx="707">
                  <c:v>-1.1041499474968299E-3</c:v>
                </c:pt>
                <c:pt idx="708">
                  <c:v>-1.1041846857735699E-3</c:v>
                </c:pt>
                <c:pt idx="709">
                  <c:v>-1.1042182431915399E-3</c:v>
                </c:pt>
                <c:pt idx="710">
                  <c:v>-1.10425076008298E-3</c:v>
                </c:pt>
                <c:pt idx="711">
                  <c:v>-1.10428239599802E-3</c:v>
                </c:pt>
                <c:pt idx="712">
                  <c:v>-1.10431332775765E-3</c:v>
                </c:pt>
                <c:pt idx="713">
                  <c:v>-1.10434374653349E-3</c:v>
                </c:pt>
                <c:pt idx="714">
                  <c:v>-1.10437385432043E-3</c:v>
                </c:pt>
                <c:pt idx="715">
                  <c:v>-1.10440386015161E-3</c:v>
                </c:pt>
                <c:pt idx="716">
                  <c:v>-1.1044339761262601E-3</c:v>
                </c:pt>
                <c:pt idx="717">
                  <c:v>-1.1044644129463801E-3</c:v>
                </c:pt>
                <c:pt idx="718">
                  <c:v>-1.10449537451037E-3</c:v>
                </c:pt>
                <c:pt idx="719">
                  <c:v>-1.1045270514762999E-3</c:v>
                </c:pt>
                <c:pt idx="720">
                  <c:v>-1.10455961456311E-3</c:v>
                </c:pt>
                <c:pt idx="721">
                  <c:v>-1.10459320926781E-3</c:v>
                </c:pt>
                <c:pt idx="722">
                  <c:v>-1.1046279539878199E-3</c:v>
                </c:pt>
                <c:pt idx="723">
                  <c:v>-1.1046639428191601E-3</c:v>
                </c:pt>
                <c:pt idx="724">
                  <c:v>-1.1047012526999901E-3</c:v>
                </c:pt>
                <c:pt idx="725">
                  <c:v>-1.10473995281333E-3</c:v>
                </c:pt>
                <c:pt idx="726">
                  <c:v>-1.10478011314757E-3</c:v>
                </c:pt>
                <c:pt idx="727">
                  <c:v>-1.10482180937086E-3</c:v>
                </c:pt>
                <c:pt idx="728">
                  <c:v>-1.10486512257213E-3</c:v>
                </c:pt>
                <c:pt idx="729">
                  <c:v>-1.1049101342740801E-3</c:v>
                </c:pt>
                <c:pt idx="730">
                  <c:v>-1.1049569186171401E-3</c:v>
                </c:pt>
                <c:pt idx="731">
                  <c:v>-1.1050055342230001E-3</c:v>
                </c:pt>
                <c:pt idx="732">
                  <c:v>-1.1050560179253E-3</c:v>
                </c:pt>
                <c:pt idx="733">
                  <c:v>-1.1051083816332301E-3</c:v>
                </c:pt>
                <c:pt idx="734">
                  <c:v>-1.1051626125252599E-3</c:v>
                </c:pt>
                <c:pt idx="735">
                  <c:v>-1.10521867590748E-3</c:v>
                </c:pt>
                <c:pt idx="736">
                  <c:v>-1.10527651957818E-3</c:v>
                </c:pt>
                <c:pt idx="737">
                  <c:v>-1.10533607843226E-3</c:v>
                </c:pt>
                <c:pt idx="738">
                  <c:v>-1.1053972782519401E-3</c:v>
                </c:pt>
                <c:pt idx="739">
                  <c:v>-1.10546003806769E-3</c:v>
                </c:pt>
                <c:pt idx="740">
                  <c:v>-1.1055242710118101E-3</c:v>
                </c:pt>
                <c:pt idx="741">
                  <c:v>-1.10558988407378E-3</c:v>
                </c:pt>
                <c:pt idx="742">
                  <c:v>-1.1056567774577399E-3</c:v>
                </c:pt>
                <c:pt idx="743">
                  <c:v>-1.1057248442620099E-3</c:v>
                </c:pt>
                <c:pt idx="744">
                  <c:v>-1.1057939709733899E-3</c:v>
                </c:pt>
                <c:pt idx="745">
                  <c:v>-1.1058640389156999E-3</c:v>
                </c:pt>
                <c:pt idx="746">
                  <c:v>-1.1059349264533501E-3</c:v>
                </c:pt>
                <c:pt idx="747">
                  <c:v>-1.10600651153167E-3</c:v>
                </c:pt>
                <c:pt idx="748">
                  <c:v>-1.1060786740708099E-3</c:v>
                </c:pt>
                <c:pt idx="749">
                  <c:v>-1.1061512978013601E-3</c:v>
                </c:pt>
                <c:pt idx="750">
                  <c:v>-1.10622427129533E-3</c:v>
                </c:pt>
                <c:pt idx="751">
                  <c:v>-1.1062974881661399E-3</c:v>
                </c:pt>
                <c:pt idx="752">
                  <c:v>-1.1063708466312501E-3</c:v>
                </c:pt>
                <c:pt idx="753">
                  <c:v>-1.1064442487909399E-3</c:v>
                </c:pt>
                <c:pt idx="754">
                  <c:v>-1.1065176000103201E-3</c:v>
                </c:pt>
                <c:pt idx="755">
                  <c:v>-1.1065908086745899E-3</c:v>
                </c:pt>
                <c:pt idx="756">
                  <c:v>-1.1066637863602501E-3</c:v>
                </c:pt>
                <c:pt idx="757">
                  <c:v>-1.1067364482326399E-3</c:v>
                </c:pt>
                <c:pt idx="758">
                  <c:v>-1.1068087133599999E-3</c:v>
                </c:pt>
                <c:pt idx="759">
                  <c:v>-1.10688050468547E-3</c:v>
                </c:pt>
                <c:pt idx="760">
                  <c:v>-1.1069517485838799E-3</c:v>
                </c:pt>
                <c:pt idx="761">
                  <c:v>-1.1070223741332201E-3</c:v>
                </c:pt>
                <c:pt idx="762">
                  <c:v>-1.10709231232789E-3</c:v>
                </c:pt>
                <c:pt idx="763">
                  <c:v>-1.10716149540001E-3</c:v>
                </c:pt>
                <c:pt idx="764">
                  <c:v>-1.1072298562438401E-3</c:v>
                </c:pt>
                <c:pt idx="765">
                  <c:v>-1.10729732777911E-3</c:v>
                </c:pt>
                <c:pt idx="766">
                  <c:v>-1.10736384204964E-3</c:v>
                </c:pt>
                <c:pt idx="767">
                  <c:v>-1.10742932896534E-3</c:v>
                </c:pt>
                <c:pt idx="768">
                  <c:v>-1.10749371478783E-3</c:v>
                </c:pt>
                <c:pt idx="769">
                  <c:v>-1.10755692061228E-3</c:v>
                </c:pt>
                <c:pt idx="770">
                  <c:v>-1.10761886112235E-3</c:v>
                </c:pt>
                <c:pt idx="771">
                  <c:v>-1.10767944378686E-3</c:v>
                </c:pt>
                <c:pt idx="772">
                  <c:v>-1.10773856850135E-3</c:v>
                </c:pt>
                <c:pt idx="773">
                  <c:v>-1.1077961275515599E-3</c:v>
                </c:pt>
                <c:pt idx="774">
                  <c:v>-1.1078520057498399E-3</c:v>
                </c:pt>
                <c:pt idx="775">
                  <c:v>-1.1079060806684399E-3</c:v>
                </c:pt>
                <c:pt idx="776">
                  <c:v>-1.10795822301908E-3</c:v>
                </c:pt>
                <c:pt idx="777">
                  <c:v>-1.1080082973472199E-3</c:v>
                </c:pt>
                <c:pt idx="778">
                  <c:v>-1.10805616326913E-3</c:v>
                </c:pt>
                <c:pt idx="779">
                  <c:v>-1.10810167745015E-3</c:v>
                </c:pt>
                <c:pt idx="780">
                  <c:v>-1.10814469640036E-3</c:v>
                </c:pt>
                <c:pt idx="781">
                  <c:v>-1.1081850799801499E-3</c:v>
                </c:pt>
                <c:pt idx="782">
                  <c:v>-1.1082226953320301E-3</c:v>
                </c:pt>
                <c:pt idx="783">
                  <c:v>-1.1082574208607799E-3</c:v>
                </c:pt>
                <c:pt idx="784">
                  <c:v>-1.1082891499207301E-3</c:v>
                </c:pt>
                <c:pt idx="785">
                  <c:v>-1.1083177940170901E-3</c:v>
                </c:pt>
                <c:pt idx="786">
                  <c:v>-1.10834328548678E-3</c:v>
                </c:pt>
                <c:pt idx="787">
                  <c:v>-1.10836557966804E-3</c:v>
                </c:pt>
                <c:pt idx="788">
                  <c:v>-1.1083846564213099E-3</c:v>
                </c:pt>
                <c:pt idx="789">
                  <c:v>-1.1084005205930401E-3</c:v>
                </c:pt>
                <c:pt idx="790">
                  <c:v>-1.10841320082355E-3</c:v>
                </c:pt>
                <c:pt idx="791">
                  <c:v>-1.10842274622969E-3</c:v>
                </c:pt>
                <c:pt idx="792">
                  <c:v>-1.10842922103849E-3</c:v>
                </c:pt>
                <c:pt idx="793">
                  <c:v>-1.10843269805397E-3</c:v>
                </c:pt>
                <c:pt idx="794">
                  <c:v>-1.10843325252938E-3</c:v>
                </c:pt>
                <c:pt idx="795">
                  <c:v>-1.10843095819518E-3</c:v>
                </c:pt>
                <c:pt idx="796">
                  <c:v>-1.1084258866744399E-3</c:v>
                </c:pt>
                <c:pt idx="797">
                  <c:v>-1.1084181104599499E-3</c:v>
                </c:pt>
                <c:pt idx="798">
                  <c:v>-1.1084077084584699E-3</c:v>
                </c:pt>
                <c:pt idx="799">
                  <c:v>-1.1083947723024199E-3</c:v>
                </c:pt>
                <c:pt idx="800">
                  <c:v>-1.10837941148507E-3</c:v>
                </c:pt>
                <c:pt idx="801">
                  <c:v>-1.1083617558814E-3</c:v>
                </c:pt>
                <c:pt idx="802">
                  <c:v>-1.10834195511356E-3</c:v>
                </c:pt>
                <c:pt idx="803">
                  <c:v>-1.10832017514496E-3</c:v>
                </c:pt>
                <c:pt idx="804">
                  <c:v>-1.1082965931454201E-3</c:v>
                </c:pt>
                <c:pt idx="805">
                  <c:v>-1.10827139192027E-3</c:v>
                </c:pt>
                <c:pt idx="806">
                  <c:v>-1.10824475505552E-3</c:v>
                </c:pt>
                <c:pt idx="807">
                  <c:v>-1.1082168635204799E-3</c:v>
                </c:pt>
                <c:pt idx="808">
                  <c:v>-1.1081878939437401E-3</c:v>
                </c:pt>
                <c:pt idx="809">
                  <c:v>-1.1081580182933099E-3</c:v>
                </c:pt>
                <c:pt idx="810">
                  <c:v>-1.1081274043631801E-3</c:v>
                </c:pt>
                <c:pt idx="811">
                  <c:v>-1.1080962163627799E-3</c:v>
                </c:pt>
                <c:pt idx="812">
                  <c:v>-1.1080646150227499E-3</c:v>
                </c:pt>
                <c:pt idx="813">
                  <c:v>-1.10803275690686E-3</c:v>
                </c:pt>
                <c:pt idx="814">
                  <c:v>-1.1080007929477099E-3</c:v>
                </c:pt>
                <c:pt idx="815">
                  <c:v>-1.1079688664947999E-3</c:v>
                </c:pt>
                <c:pt idx="816">
                  <c:v>-1.10793711130189E-3</c:v>
                </c:pt>
                <c:pt idx="817">
                  <c:v>-1.1079056498684099E-3</c:v>
                </c:pt>
                <c:pt idx="818">
                  <c:v>-1.1078745924172899E-3</c:v>
                </c:pt>
                <c:pt idx="819">
                  <c:v>-1.1078440365957099E-3</c:v>
                </c:pt>
                <c:pt idx="820">
                  <c:v>-1.10781406779151E-3</c:v>
                </c:pt>
                <c:pt idx="821">
                  <c:v>-1.1077847598153199E-3</c:v>
                </c:pt>
                <c:pt idx="822">
                  <c:v>-1.1077561756472601E-3</c:v>
                </c:pt>
                <c:pt idx="823">
                  <c:v>-1.1077283679935899E-3</c:v>
                </c:pt>
                <c:pt idx="824">
                  <c:v>-1.10770137952996E-3</c:v>
                </c:pt>
                <c:pt idx="825">
                  <c:v>-1.10767524287239E-3</c:v>
                </c:pt>
                <c:pt idx="826">
                  <c:v>-1.10764998045201E-3</c:v>
                </c:pt>
                <c:pt idx="827">
                  <c:v>-1.1076256045207599E-3</c:v>
                </c:pt>
                <c:pt idx="828">
                  <c:v>-1.10760211746508E-3</c:v>
                </c:pt>
                <c:pt idx="829">
                  <c:v>-1.10757951248629E-3</c:v>
                </c:pt>
                <c:pt idx="830">
                  <c:v>-1.10755777458363E-3</c:v>
                </c:pt>
                <c:pt idx="831">
                  <c:v>-1.1075368817120999E-3</c:v>
                </c:pt>
                <c:pt idx="832">
                  <c:v>-1.1075168060040001E-3</c:v>
                </c:pt>
                <c:pt idx="833">
                  <c:v>-1.1074975150173699E-3</c:v>
                </c:pt>
                <c:pt idx="834">
                  <c:v>-1.1074789730448401E-3</c:v>
                </c:pt>
                <c:pt idx="835">
                  <c:v>-1.10746114253295E-3</c:v>
                </c:pt>
                <c:pt idx="836">
                  <c:v>-1.10744398560997E-3</c:v>
                </c:pt>
                <c:pt idx="837">
                  <c:v>-1.1074274656342499E-3</c:v>
                </c:pt>
                <c:pt idx="838">
                  <c:v>-1.1074115486093101E-3</c:v>
                </c:pt>
                <c:pt idx="839">
                  <c:v>-1.1073962043093701E-3</c:v>
                </c:pt>
                <c:pt idx="840">
                  <c:v>-1.1073814070225001E-3</c:v>
                </c:pt>
                <c:pt idx="841">
                  <c:v>-1.1073671359111399E-3</c:v>
                </c:pt>
                <c:pt idx="842">
                  <c:v>-1.1073533750608701E-3</c:v>
                </c:pt>
                <c:pt idx="843">
                  <c:v>-1.1073401133046201E-3</c:v>
                </c:pt>
                <c:pt idx="844">
                  <c:v>-1.1073273438705199E-3</c:v>
                </c:pt>
                <c:pt idx="845">
                  <c:v>-1.1073150638373E-3</c:v>
                </c:pt>
                <c:pt idx="846">
                  <c:v>-1.1073032733305999E-3</c:v>
                </c:pt>
                <c:pt idx="847">
                  <c:v>-1.1072919743921701E-3</c:v>
                </c:pt>
                <c:pt idx="848">
                  <c:v>-1.1072811695092199E-3</c:v>
                </c:pt>
                <c:pt idx="849">
                  <c:v>-1.10727085989145E-3</c:v>
                </c:pt>
                <c:pt idx="850">
                  <c:v>-1.10726104369205E-3</c:v>
                </c:pt>
                <c:pt idx="851">
                  <c:v>-1.10725171444183E-3</c:v>
                </c:pt>
                <c:pt idx="852">
                  <c:v>-1.1072428599701301E-3</c:v>
                </c:pt>
                <c:pt idx="853">
                  <c:v>-1.10723446201063E-3</c:v>
                </c:pt>
                <c:pt idx="854">
                  <c:v>-1.1072264965666699E-3</c:v>
                </c:pt>
                <c:pt idx="855">
                  <c:v>-1.1072189349899801E-3</c:v>
                </c:pt>
                <c:pt idx="856">
                  <c:v>-1.10721174566699E-3</c:v>
                </c:pt>
                <c:pt idx="857">
                  <c:v>-1.10720489622221E-3</c:v>
                </c:pt>
                <c:pt idx="858">
                  <c:v>-1.10719835619943E-3</c:v>
                </c:pt>
                <c:pt idx="859">
                  <c:v>-1.10719210018522E-3</c:v>
                </c:pt>
                <c:pt idx="860">
                  <c:v>-1.1071861112207E-3</c:v>
                </c:pt>
                <c:pt idx="861">
                  <c:v>-1.1071803841070701E-3</c:v>
                </c:pt>
                <c:pt idx="862">
                  <c:v>-1.1071749279494599E-3</c:v>
                </c:pt>
                <c:pt idx="863">
                  <c:v>-1.1071697671667399E-3</c:v>
                </c:pt>
                <c:pt idx="864">
                  <c:v>-1.1071649403666299E-3</c:v>
                </c:pt>
                <c:pt idx="865">
                  <c:v>-1.10716049696158E-3</c:v>
                </c:pt>
                <c:pt idx="866">
                  <c:v>-1.10715649204602E-3</c:v>
                </c:pt>
                <c:pt idx="867">
                  <c:v>-1.107152980622E-3</c:v>
                </c:pt>
                <c:pt idx="868">
                  <c:v>-1.1071500125079E-3</c:v>
                </c:pt>
                <c:pt idx="869">
                  <c:v>-1.1071476290825299E-3</c:v>
                </c:pt>
                <c:pt idx="870">
                  <c:v>-1.1071458624638401E-3</c:v>
                </c:pt>
                <c:pt idx="871">
                  <c:v>-1.1071447370074299E-3</c:v>
                </c:pt>
                <c:pt idx="872">
                  <c:v>-1.1071442723834899E-3</c:v>
                </c:pt>
                <c:pt idx="873">
                  <c:v>-1.1071444871459399E-3</c:v>
                </c:pt>
                <c:pt idx="874">
                  <c:v>-1.10714540171599E-3</c:v>
                </c:pt>
                <c:pt idx="875">
                  <c:v>-1.1071470400087101E-3</c:v>
                </c:pt>
                <c:pt idx="876">
                  <c:v>-1.10714942940134E-3</c:v>
                </c:pt>
                <c:pt idx="877">
                  <c:v>-1.1071525992184001E-3</c:v>
                </c:pt>
                <c:pt idx="878">
                  <c:v>-1.1071565782612099E-3</c:v>
                </c:pt>
                <c:pt idx="879">
                  <c:v>-1.1071613920654901E-3</c:v>
                </c:pt>
                <c:pt idx="880">
                  <c:v>-1.10716706051841E-3</c:v>
                </c:pt>
                <c:pt idx="881">
                  <c:v>-1.1071735962544199E-3</c:v>
                </c:pt>
                <c:pt idx="882">
                  <c:v>-1.1071810039570899E-3</c:v>
                </c:pt>
                <c:pt idx="883">
                  <c:v>-1.10718928041859E-3</c:v>
                </c:pt>
                <c:pt idx="884">
                  <c:v>-1.1071984150250701E-3</c:v>
                </c:pt>
                <c:pt idx="885">
                  <c:v>-1.1072083902840799E-3</c:v>
                </c:pt>
                <c:pt idx="886">
                  <c:v>-1.1072191820843901E-3</c:v>
                </c:pt>
                <c:pt idx="887">
                  <c:v>-1.1072307595364501E-3</c:v>
                </c:pt>
                <c:pt idx="888">
                  <c:v>-1.1072430844222101E-3</c:v>
                </c:pt>
                <c:pt idx="889">
                  <c:v>-1.10725611042967E-3</c:v>
                </c:pt>
                <c:pt idx="890">
                  <c:v>-1.1072697824220999E-3</c:v>
                </c:pt>
                <c:pt idx="891">
                  <c:v>-1.10728403597985E-3</c:v>
                </c:pt>
                <c:pt idx="892">
                  <c:v>-1.1072987973685001E-3</c:v>
                </c:pt>
                <c:pt idx="893">
                  <c:v>-1.1073139839618601E-3</c:v>
                </c:pt>
                <c:pt idx="894">
                  <c:v>-1.1073295050269801E-3</c:v>
                </c:pt>
                <c:pt idx="895">
                  <c:v>-1.10734526269872E-3</c:v>
                </c:pt>
                <c:pt idx="896">
                  <c:v>-1.1073611529604599E-3</c:v>
                </c:pt>
                <c:pt idx="897">
                  <c:v>-1.10737706650035E-3</c:v>
                </c:pt>
                <c:pt idx="898">
                  <c:v>-1.1073928894023001E-3</c:v>
                </c:pt>
                <c:pt idx="899">
                  <c:v>-1.1074085037165199E-3</c:v>
                </c:pt>
                <c:pt idx="900">
                  <c:v>-1.1074237880013601E-3</c:v>
                </c:pt>
                <c:pt idx="901">
                  <c:v>-1.10743861792468E-3</c:v>
                </c:pt>
                <c:pt idx="902">
                  <c:v>-1.1074528669747701E-3</c:v>
                </c:pt>
                <c:pt idx="903">
                  <c:v>-1.1074664072876399E-3</c:v>
                </c:pt>
                <c:pt idx="904">
                  <c:v>-1.1074791105779699E-3</c:v>
                </c:pt>
                <c:pt idx="905">
                  <c:v>-1.1074908491729E-3</c:v>
                </c:pt>
                <c:pt idx="906">
                  <c:v>-1.10750149717564E-3</c:v>
                </c:pt>
                <c:pt idx="907">
                  <c:v>-1.1075109318059799E-3</c:v>
                </c:pt>
                <c:pt idx="908">
                  <c:v>-1.10751903495379E-3</c:v>
                </c:pt>
                <c:pt idx="909">
                  <c:v>-1.10752569494177E-3</c:v>
                </c:pt>
                <c:pt idx="910">
                  <c:v>-1.1075308084414199E-3</c:v>
                </c:pt>
                <c:pt idx="911">
                  <c:v>-1.1075342824466701E-3</c:v>
                </c:pt>
                <c:pt idx="912">
                  <c:v>-1.1075360362009701E-3</c:v>
                </c:pt>
                <c:pt idx="913">
                  <c:v>-1.10753600299429E-3</c:v>
                </c:pt>
                <c:pt idx="914">
                  <c:v>-1.10753413177998E-3</c:v>
                </c:pt>
                <c:pt idx="915">
                  <c:v>-1.1075303885846801E-3</c:v>
                </c:pt>
                <c:pt idx="916">
                  <c:v>-1.10752475768148E-3</c:v>
                </c:pt>
                <c:pt idx="917">
                  <c:v>-1.1075172424654101E-3</c:v>
                </c:pt>
                <c:pt idx="918">
                  <c:v>-1.1075078659263801E-3</c:v>
                </c:pt>
                <c:pt idx="919">
                  <c:v>-1.1074966705834799E-3</c:v>
                </c:pt>
                <c:pt idx="920">
                  <c:v>-1.1074837177475201E-3</c:v>
                </c:pt>
                <c:pt idx="921">
                  <c:v>-1.10746908603027E-3</c:v>
                </c:pt>
                <c:pt idx="922">
                  <c:v>-1.1074528691093E-3</c:v>
                </c:pt>
                <c:pt idx="923">
                  <c:v>-1.10743517286399E-3</c:v>
                </c:pt>
                <c:pt idx="924">
                  <c:v>-1.10741611208401E-3</c:v>
                </c:pt>
                <c:pt idx="925">
                  <c:v>-1.1073958069934501E-3</c:v>
                </c:pt>
                <c:pt idx="926">
                  <c:v>-1.10737437982559E-3</c:v>
                </c:pt>
                <c:pt idx="927">
                  <c:v>-1.10735195164898E-3</c:v>
                </c:pt>
                <c:pt idx="928">
                  <c:v>-1.1073286396196299E-3</c:v>
                </c:pt>
                <c:pt idx="929">
                  <c:v>-1.1073045548413601E-3</c:v>
                </c:pt>
                <c:pt idx="930">
                  <c:v>-1.1072798010471701E-3</c:v>
                </c:pt>
                <c:pt idx="931">
                  <c:v>-1.1072544743222601E-3</c:v>
                </c:pt>
                <c:pt idx="932">
                  <c:v>-1.10722866401153E-3</c:v>
                </c:pt>
                <c:pt idx="933">
                  <c:v>-1.1072024547586999E-3</c:v>
                </c:pt>
                <c:pt idx="934">
                  <c:v>-1.1071759293368099E-3</c:v>
                </c:pt>
                <c:pt idx="935">
                  <c:v>-1.1071491716458999E-3</c:v>
                </c:pt>
                <c:pt idx="936">
                  <c:v>-1.1071222690974499E-3</c:v>
                </c:pt>
                <c:pt idx="937">
                  <c:v>-1.10709531367303E-3</c:v>
                </c:pt>
                <c:pt idx="938">
                  <c:v>-1.10706840124972E-3</c:v>
                </c:pt>
                <c:pt idx="939">
                  <c:v>-1.1070416292450599E-3</c:v>
                </c:pt>
                <c:pt idx="940">
                  <c:v>-1.10701509309896E-3</c:v>
                </c:pt>
                <c:pt idx="941">
                  <c:v>-1.1069888824226601E-3</c:v>
                </c:pt>
                <c:pt idx="942">
                  <c:v>-1.10696307770863E-3</c:v>
                </c:pt>
                <c:pt idx="943">
                  <c:v>-1.10693774830231E-3</c:v>
                </c:pt>
                <c:pt idx="944">
                  <c:v>-1.10691295196479E-3</c:v>
                </c:pt>
                <c:pt idx="945">
                  <c:v>-1.1068887359319899E-3</c:v>
                </c:pt>
                <c:pt idx="946">
                  <c:v>-1.1068651390273201E-3</c:v>
                </c:pt>
                <c:pt idx="947">
                  <c:v>-1.10684219419867E-3</c:v>
                </c:pt>
                <c:pt idx="948">
                  <c:v>-1.1068199308552199E-3</c:v>
                </c:pt>
                <c:pt idx="949">
                  <c:v>-1.10679837654604E-3</c:v>
                </c:pt>
                <c:pt idx="950">
                  <c:v>-1.106777557781E-3</c:v>
                </c:pt>
                <c:pt idx="951">
                  <c:v>-1.1067575000628801E-3</c:v>
                </c:pt>
                <c:pt idx="952">
                  <c:v>-1.1067382274012299E-3</c:v>
                </c:pt>
                <c:pt idx="953">
                  <c:v>-1.1067197616695E-3</c:v>
                </c:pt>
                <c:pt idx="954">
                  <c:v>-1.10670212213791E-3</c:v>
                </c:pt>
                <c:pt idx="955">
                  <c:v>-1.1066853253935199E-3</c:v>
                </c:pt>
                <c:pt idx="956">
                  <c:v>-1.1066693856942201E-3</c:v>
                </c:pt>
                <c:pt idx="957">
                  <c:v>-1.10665431565134E-3</c:v>
                </c:pt>
                <c:pt idx="958">
                  <c:v>-1.1066401270384901E-3</c:v>
                </c:pt>
                <c:pt idx="959">
                  <c:v>-1.10662683150265E-3</c:v>
                </c:pt>
                <c:pt idx="960">
                  <c:v>-1.1066144410025801E-3</c:v>
                </c:pt>
                <c:pt idx="961">
                  <c:v>-1.1066029678962501E-3</c:v>
                </c:pt>
                <c:pt idx="962">
                  <c:v>-1.10659242470608E-3</c:v>
                </c:pt>
                <c:pt idx="963">
                  <c:v>-1.10658282367542E-3</c:v>
                </c:pt>
                <c:pt idx="964">
                  <c:v>-1.10657417626591E-3</c:v>
                </c:pt>
                <c:pt idx="965">
                  <c:v>-1.1065664927292799E-3</c:v>
                </c:pt>
                <c:pt idx="966">
                  <c:v>-1.1065597818280899E-3</c:v>
                </c:pt>
                <c:pt idx="967">
                  <c:v>-1.1065540507049401E-3</c:v>
                </c:pt>
                <c:pt idx="968">
                  <c:v>-1.1065493048362999E-3</c:v>
                </c:pt>
                <c:pt idx="969">
                  <c:v>-1.1065455479770301E-3</c:v>
                </c:pt>
                <c:pt idx="970">
                  <c:v>-1.1065427820067799E-3</c:v>
                </c:pt>
                <c:pt idx="971">
                  <c:v>-1.10654100662303E-3</c:v>
                </c:pt>
                <c:pt idx="972">
                  <c:v>-1.1065402188634699E-3</c:v>
                </c:pt>
                <c:pt idx="973">
                  <c:v>-1.10654041246957E-3</c:v>
                </c:pt>
                <c:pt idx="974">
                  <c:v>-1.1065415771142301E-3</c:v>
                </c:pt>
                <c:pt idx="975">
                  <c:v>-1.10654369751626E-3</c:v>
                </c:pt>
                <c:pt idx="976">
                  <c:v>-1.10654675246414E-3</c:v>
                </c:pt>
                <c:pt idx="977">
                  <c:v>-1.1065507137816601E-3</c:v>
                </c:pt>
                <c:pt idx="978">
                  <c:v>-1.1065555452887E-3</c:v>
                </c:pt>
                <c:pt idx="979">
                  <c:v>-1.10656120183309E-3</c:v>
                </c:pt>
                <c:pt idx="980">
                  <c:v>-1.1065676284838699E-3</c:v>
                </c:pt>
                <c:pt idx="981">
                  <c:v>-1.1065747599721799E-3</c:v>
                </c:pt>
                <c:pt idx="982">
                  <c:v>-1.1065825204469399E-3</c:v>
                </c:pt>
                <c:pt idx="983">
                  <c:v>-1.10659082358638E-3</c:v>
                </c:pt>
                <c:pt idx="984">
                  <c:v>-1.1065995730845601E-3</c:v>
                </c:pt>
                <c:pt idx="985">
                  <c:v>-1.1066086635226401E-3</c:v>
                </c:pt>
                <c:pt idx="986">
                  <c:v>-1.1066179816354401E-3</c:v>
                </c:pt>
                <c:pt idx="987">
                  <c:v>-1.10662740798634E-3</c:v>
                </c:pt>
                <c:pt idx="988">
                  <c:v>-1.1066368190541299E-3</c:v>
                </c:pt>
                <c:pt idx="989">
                  <c:v>-1.10664608970539E-3</c:v>
                </c:pt>
                <c:pt idx="990">
                  <c:v>-1.1066550959746299E-3</c:v>
                </c:pt>
                <c:pt idx="991">
                  <c:v>-1.1066637180128E-3</c:v>
                </c:pt>
                <c:pt idx="992">
                  <c:v>-1.1066718430120699E-3</c:v>
                </c:pt>
                <c:pt idx="993">
                  <c:v>-1.10667936788825E-3</c:v>
                </c:pt>
                <c:pt idx="994">
                  <c:v>-1.10668620151456E-3</c:v>
                </c:pt>
                <c:pt idx="995">
                  <c:v>-1.1066922663478501E-3</c:v>
                </c:pt>
                <c:pt idx="996">
                  <c:v>-1.10669749935373E-3</c:v>
                </c:pt>
                <c:pt idx="997">
                  <c:v>-1.1067018522032501E-3</c:v>
                </c:pt>
                <c:pt idx="998">
                  <c:v>-1.10670529076429E-3</c:v>
                </c:pt>
                <c:pt idx="999">
                  <c:v>-1.1067077939505799E-3</c:v>
                </c:pt>
                <c:pt idx="1000">
                  <c:v>-1.1067093520342099E-3</c:v>
                </c:pt>
                <c:pt idx="1001">
                  <c:v>-1.10670996459242E-3</c:v>
                </c:pt>
                <c:pt idx="1002">
                  <c:v>-1.10670963834813E-3</c:v>
                </c:pt>
                <c:pt idx="1003">
                  <c:v>-1.106708385251E-3</c:v>
                </c:pt>
                <c:pt idx="1004">
                  <c:v>-1.10670622118723E-3</c:v>
                </c:pt>
                <c:pt idx="1005">
                  <c:v>-1.10670316565193E-3</c:v>
                </c:pt>
                <c:pt idx="1006">
                  <c:v>-1.10669924254903E-3</c:v>
                </c:pt>
                <c:pt idx="1007">
                  <c:v>-1.1066944820244001E-3</c:v>
                </c:pt>
                <c:pt idx="1008">
                  <c:v>-1.1066889229577001E-3</c:v>
                </c:pt>
                <c:pt idx="1009">
                  <c:v>-1.10668261553108E-3</c:v>
                </c:pt>
                <c:pt idx="1010">
                  <c:v>-1.1066756232321799E-3</c:v>
                </c:pt>
                <c:pt idx="1011">
                  <c:v>-1.1066680237665401E-3</c:v>
                </c:pt>
                <c:pt idx="1012">
                  <c:v>-1.1066599086164599E-3</c:v>
                </c:pt>
                <c:pt idx="1013">
                  <c:v>-1.1066513813125501E-3</c:v>
                </c:pt>
                <c:pt idx="1014">
                  <c:v>-1.1066425547790399E-3</c:v>
                </c:pt>
                <c:pt idx="1015">
                  <c:v>-1.10663354829498E-3</c:v>
                </c:pt>
                <c:pt idx="1016">
                  <c:v>-1.10662448463712E-3</c:v>
                </c:pt>
                <c:pt idx="1017">
                  <c:v>-1.1066154878462101E-3</c:v>
                </c:pt>
                <c:pt idx="1018">
                  <c:v>-1.1066066818371E-3</c:v>
                </c:pt>
                <c:pt idx="1019">
                  <c:v>-1.1065981898267499E-3</c:v>
                </c:pt>
                <c:pt idx="1020">
                  <c:v>-1.1065901343511001E-3</c:v>
                </c:pt>
                <c:pt idx="1021">
                  <c:v>-1.1065826375322601E-3</c:v>
                </c:pt>
                <c:pt idx="1022">
                  <c:v>-1.10657582125622E-3</c:v>
                </c:pt>
                <c:pt idx="1023">
                  <c:v>-1.1065698070143401E-3</c:v>
                </c:pt>
                <c:pt idx="1024">
                  <c:v>-1.10656471530751E-3</c:v>
                </c:pt>
                <c:pt idx="1025">
                  <c:v>-1.10656066466363E-3</c:v>
                </c:pt>
                <c:pt idx="1026">
                  <c:v>-1.1065577704314801E-3</c:v>
                </c:pt>
                <c:pt idx="1027">
                  <c:v>-1.1065561435622E-3</c:v>
                </c:pt>
                <c:pt idx="1028">
                  <c:v>-1.1065558895691099E-3</c:v>
                </c:pt>
                <c:pt idx="1029">
                  <c:v>-1.10655710778477E-3</c:v>
                </c:pt>
                <c:pt idx="1030">
                  <c:v>-1.10655989093949E-3</c:v>
                </c:pt>
                <c:pt idx="1031">
                  <c:v>-1.1065643249992701E-3</c:v>
                </c:pt>
                <c:pt idx="1032">
                  <c:v>-1.1065704891497E-3</c:v>
                </c:pt>
                <c:pt idx="1033">
                  <c:v>-1.1065784558055101E-3</c:v>
                </c:pt>
                <c:pt idx="1034">
                  <c:v>-1.1065882905585899E-3</c:v>
                </c:pt>
                <c:pt idx="1035">
                  <c:v>-1.10660005203709E-3</c:v>
                </c:pt>
                <c:pt idx="1036">
                  <c:v>-1.1066137917078E-3</c:v>
                </c:pt>
                <c:pt idx="1037">
                  <c:v>-1.1066295536969299E-3</c:v>
                </c:pt>
                <c:pt idx="1038">
                  <c:v>-1.1066473747167E-3</c:v>
                </c:pt>
                <c:pt idx="1039">
                  <c:v>-1.10666728416822E-3</c:v>
                </c:pt>
                <c:pt idx="1040">
                  <c:v>-1.10668930445471E-3</c:v>
                </c:pt>
                <c:pt idx="1041">
                  <c:v>-1.1067134514984201E-3</c:v>
                </c:pt>
                <c:pt idx="1042">
                  <c:v>-1.10673973542302E-3</c:v>
                </c:pt>
                <c:pt idx="1043">
                  <c:v>-1.10676816134511E-3</c:v>
                </c:pt>
                <c:pt idx="1044">
                  <c:v>-1.1067987302139501E-3</c:v>
                </c:pt>
                <c:pt idx="1045">
                  <c:v>-1.1068314396395201E-3</c:v>
                </c:pt>
                <c:pt idx="1046">
                  <c:v>-1.10686628465075E-3</c:v>
                </c:pt>
                <c:pt idx="1047">
                  <c:v>-1.1069032583263601E-3</c:v>
                </c:pt>
                <c:pt idx="1048">
                  <c:v>-1.10694235224155E-3</c:v>
                </c:pt>
                <c:pt idx="1049">
                  <c:v>-1.10698355668121E-3</c:v>
                </c:pt>
                <c:pt idx="1050">
                  <c:v>-1.10702686058537E-3</c:v>
                </c:pt>
                <c:pt idx="1051">
                  <c:v>-1.1070722512154E-3</c:v>
                </c:pt>
                <c:pt idx="1052">
                  <c:v>-1.1071197135542801E-3</c:v>
                </c:pt>
                <c:pt idx="1053">
                  <c:v>-1.10716922947527E-3</c:v>
                </c:pt>
                <c:pt idx="1054">
                  <c:v>-1.10722077672797E-3</c:v>
                </c:pt>
                <c:pt idx="1055">
                  <c:v>-1.1072743277983799E-3</c:v>
                </c:pt>
                <c:pt idx="1056">
                  <c:v>-1.1073298487061501E-3</c:v>
                </c:pt>
                <c:pt idx="1057">
                  <c:v>-1.1073872978118501E-3</c:v>
                </c:pt>
                <c:pt idx="1058">
                  <c:v>-1.10744662472234E-3</c:v>
                </c:pt>
                <c:pt idx="1059">
                  <c:v>-1.1075077694015199E-3</c:v>
                </c:pt>
                <c:pt idx="1060">
                  <c:v>-1.1075706616065599E-3</c:v>
                </c:pt>
                <c:pt idx="1061">
                  <c:v>-1.1076352207675399E-3</c:v>
                </c:pt>
                <c:pt idx="1062">
                  <c:v>-1.10770135640472E-3</c:v>
                </c:pt>
                <c:pt idx="1063">
                  <c:v>-1.10776896912864E-3</c:v>
                </c:pt>
                <c:pt idx="1064">
                  <c:v>-1.1078379522045201E-3</c:v>
                </c:pt>
                <c:pt idx="1065">
                  <c:v>-1.1079081935954499E-3</c:v>
                </c:pt>
                <c:pt idx="1066">
                  <c:v>-1.10797957834275E-3</c:v>
                </c:pt>
                <c:pt idx="1067">
                  <c:v>-1.10805199110742E-3</c:v>
                </c:pt>
                <c:pt idx="1068">
                  <c:v>-1.1081253186803999E-3</c:v>
                </c:pt>
                <c:pt idx="1069">
                  <c:v>-1.1081994522707901E-3</c:v>
                </c:pt>
                <c:pt idx="1070">
                  <c:v>-1.1082742893874101E-3</c:v>
                </c:pt>
                <c:pt idx="1071">
                  <c:v>-1.1083497351443801E-3</c:v>
                </c:pt>
                <c:pt idx="1072">
                  <c:v>-1.10842570285186E-3</c:v>
                </c:pt>
                <c:pt idx="1073">
                  <c:v>-1.1085021138131799E-3</c:v>
                </c:pt>
                <c:pt idx="1074">
                  <c:v>-1.1085788963493301E-3</c:v>
                </c:pt>
                <c:pt idx="1075">
                  <c:v>-1.1086559842037201E-3</c:v>
                </c:pt>
                <c:pt idx="1076">
                  <c:v>-1.1087333146177999E-3</c:v>
                </c:pt>
                <c:pt idx="1077">
                  <c:v>-1.1088108264676101E-3</c:v>
                </c:pt>
                <c:pt idx="1078">
                  <c:v>-1.10888845887176E-3</c:v>
                </c:pt>
                <c:pt idx="1079">
                  <c:v>-1.1089661505978301E-3</c:v>
                </c:pt>
                <c:pt idx="1080">
                  <c:v>-1.10904384041802E-3</c:v>
                </c:pt>
                <c:pt idx="1081">
                  <c:v>-1.1091214683367899E-3</c:v>
                </c:pt>
                <c:pt idx="1082">
                  <c:v>-1.1091989773984101E-3</c:v>
                </c:pt>
                <c:pt idx="1083">
                  <c:v>-1.1092763156417499E-3</c:v>
                </c:pt>
                <c:pt idx="1084">
                  <c:v>-1.1093534377431501E-3</c:v>
                </c:pt>
                <c:pt idx="1085">
                  <c:v>-1.1094303059807199E-3</c:v>
                </c:pt>
                <c:pt idx="1086">
                  <c:v>-1.10950689033341E-3</c:v>
                </c:pt>
                <c:pt idx="1087">
                  <c:v>-1.10958316774078E-3</c:v>
                </c:pt>
                <c:pt idx="1088">
                  <c:v>-1.1096591207361299E-3</c:v>
                </c:pt>
                <c:pt idx="1089">
                  <c:v>-1.10973473577816E-3</c:v>
                </c:pt>
                <c:pt idx="1090">
                  <c:v>-1.1098100016239401E-3</c:v>
                </c:pt>
                <c:pt idx="1091">
                  <c:v>-1.10988490801501E-3</c:v>
                </c:pt>
                <c:pt idx="1092">
                  <c:v>-1.10995944481958E-3</c:v>
                </c:pt>
                <c:pt idx="1093">
                  <c:v>-1.11003354143766E-3</c:v>
                </c:pt>
                <c:pt idx="1094">
                  <c:v>-1.11010690469345E-3</c:v>
                </c:pt>
                <c:pt idx="1095">
                  <c:v>-1.1101796233443299E-3</c:v>
                </c:pt>
                <c:pt idx="1096">
                  <c:v>-1.1102517537901399E-3</c:v>
                </c:pt>
                <c:pt idx="1097">
                  <c:v>-1.1103233164485001E-3</c:v>
                </c:pt>
                <c:pt idx="1098">
                  <c:v>-1.11039431824423E-3</c:v>
                </c:pt>
                <c:pt idx="1099">
                  <c:v>-1.1104647587551501E-3</c:v>
                </c:pt>
                <c:pt idx="1100">
                  <c:v>-1.1105346322691501E-3</c:v>
                </c:pt>
                <c:pt idx="1101">
                  <c:v>-1.11060392822689E-3</c:v>
                </c:pt>
                <c:pt idx="1102">
                  <c:v>-1.1106726312310701E-3</c:v>
                </c:pt>
                <c:pt idx="1103">
                  <c:v>-1.1107407210107401E-3</c:v>
                </c:pt>
                <c:pt idx="1104">
                  <c:v>-1.11080817244095E-3</c:v>
                </c:pt>
                <c:pt idx="1105">
                  <c:v>-1.1108749556534301E-3</c:v>
                </c:pt>
                <c:pt idx="1106">
                  <c:v>-1.1109410362048001E-3</c:v>
                </c:pt>
                <c:pt idx="1107">
                  <c:v>-1.11100637520946E-3</c:v>
                </c:pt>
                <c:pt idx="1108">
                  <c:v>-1.1110709293640599E-3</c:v>
                </c:pt>
                <c:pt idx="1109">
                  <c:v>-1.1111346508643101E-3</c:v>
                </c:pt>
                <c:pt idx="1110">
                  <c:v>-1.1111974872802101E-3</c:v>
                </c:pt>
                <c:pt idx="1111">
                  <c:v>-1.1112593814777199E-3</c:v>
                </c:pt>
                <c:pt idx="1112">
                  <c:v>-1.1113202716670401E-3</c:v>
                </c:pt>
                <c:pt idx="1113">
                  <c:v>-1.11138009163633E-3</c:v>
                </c:pt>
                <c:pt idx="1114">
                  <c:v>-1.11143877120954E-3</c:v>
                </c:pt>
                <c:pt idx="1115">
                  <c:v>-1.11149623694973E-3</c:v>
                </c:pt>
                <c:pt idx="1116">
                  <c:v>-1.1115524131189399E-3</c:v>
                </c:pt>
                <c:pt idx="1117">
                  <c:v>-1.11160722289615E-3</c:v>
                </c:pt>
                <c:pt idx="1118">
                  <c:v>-1.1116605898415499E-3</c:v>
                </c:pt>
                <c:pt idx="1119">
                  <c:v>-1.1117124395626499E-3</c:v>
                </c:pt>
                <c:pt idx="1120">
                  <c:v>-1.1117627015149499E-3</c:v>
                </c:pt>
                <c:pt idx="1121">
                  <c:v>-1.1118113108215201E-3</c:v>
                </c:pt>
                <c:pt idx="1122">
                  <c:v>-1.11185821002545E-3</c:v>
                </c:pt>
                <c:pt idx="1123">
                  <c:v>-1.1119033508212E-3</c:v>
                </c:pt>
                <c:pt idx="1124">
                  <c:v>-1.1119466918231599E-3</c:v>
                </c:pt>
                <c:pt idx="1125">
                  <c:v>-1.11198819155643E-3</c:v>
                </c:pt>
                <c:pt idx="1126">
                  <c:v>-1.11202781973679E-3</c:v>
                </c:pt>
                <c:pt idx="1127">
                  <c:v>-1.11206557897074E-3</c:v>
                </c:pt>
                <c:pt idx="1128">
                  <c:v>-1.11210149670472E-3</c:v>
                </c:pt>
                <c:pt idx="1129">
                  <c:v>-1.1121356165310599E-3</c:v>
                </c:pt>
                <c:pt idx="1130">
                  <c:v>-1.1121679959021399E-3</c:v>
                </c:pt>
                <c:pt idx="1131">
                  <c:v>-1.1121986867862401E-3</c:v>
                </c:pt>
                <c:pt idx="1132">
                  <c:v>-1.11222773187969E-3</c:v>
                </c:pt>
                <c:pt idx="1133">
                  <c:v>-1.1122551798974901E-3</c:v>
                </c:pt>
                <c:pt idx="1134">
                  <c:v>-1.11228108894831E-3</c:v>
                </c:pt>
                <c:pt idx="1135">
                  <c:v>-1.1123055231828699E-3</c:v>
                </c:pt>
                <c:pt idx="1136">
                  <c:v>-1.11232854919435E-3</c:v>
                </c:pt>
                <c:pt idx="1137">
                  <c:v>-1.11235023212603E-3</c:v>
                </c:pt>
                <c:pt idx="1138">
                  <c:v>-1.1123706338809899E-3</c:v>
                </c:pt>
                <c:pt idx="1139">
                  <c:v>-1.11238981288459E-3</c:v>
                </c:pt>
                <c:pt idx="1140">
                  <c:v>-1.1124078248784901E-3</c:v>
                </c:pt>
                <c:pt idx="1141">
                  <c:v>-1.11242472444181E-3</c:v>
                </c:pt>
                <c:pt idx="1142">
                  <c:v>-1.11244056668989E-3</c:v>
                </c:pt>
                <c:pt idx="1143">
                  <c:v>-1.11245540929485E-3</c:v>
                </c:pt>
                <c:pt idx="1144">
                  <c:v>-1.1124693145153101E-3</c:v>
                </c:pt>
                <c:pt idx="1145">
                  <c:v>-1.1124823506563899E-3</c:v>
                </c:pt>
                <c:pt idx="1146">
                  <c:v>-1.1124945926451299E-3</c:v>
                </c:pt>
                <c:pt idx="1147">
                  <c:v>-1.1125061215156299E-3</c:v>
                </c:pt>
                <c:pt idx="1148">
                  <c:v>-1.1125170228485999E-3</c:v>
                </c:pt>
                <c:pt idx="1149">
                  <c:v>-1.11252738444577E-3</c:v>
                </c:pt>
                <c:pt idx="1150">
                  <c:v>-1.11253729364449E-3</c:v>
                </c:pt>
                <c:pt idx="1151">
                  <c:v>-1.1125468346986601E-3</c:v>
                </c:pt>
                <c:pt idx="1152">
                  <c:v>-1.11255608657122E-3</c:v>
                </c:pt>
                <c:pt idx="1153">
                  <c:v>-1.1125651214131599E-3</c:v>
                </c:pt>
                <c:pt idx="1154">
                  <c:v>-1.1125740038739401E-3</c:v>
                </c:pt>
                <c:pt idx="1155">
                  <c:v>-1.1125827912333E-3</c:v>
                </c:pt>
                <c:pt idx="1156">
                  <c:v>-1.11259153425743E-3</c:v>
                </c:pt>
                <c:pt idx="1157">
                  <c:v>-1.1126002785740599E-3</c:v>
                </c:pt>
                <c:pt idx="1158">
                  <c:v>-1.1126090662438E-3</c:v>
                </c:pt>
                <c:pt idx="1159">
                  <c:v>-1.1126179371953801E-3</c:v>
                </c:pt>
                <c:pt idx="1160">
                  <c:v>-1.1126269302853199E-3</c:v>
                </c:pt>
                <c:pt idx="1161">
                  <c:v>-1.1126360838981399E-3</c:v>
                </c:pt>
                <c:pt idx="1162">
                  <c:v>-1.11264543615918E-3</c:v>
                </c:pt>
                <c:pt idx="1163">
                  <c:v>-1.1126550249241399E-3</c:v>
                </c:pt>
                <c:pt idx="1164">
                  <c:v>-1.11266488771319E-3</c:v>
                </c:pt>
                <c:pt idx="1165">
                  <c:v>-1.1126750617223801E-3</c:v>
                </c:pt>
                <c:pt idx="1166">
                  <c:v>-1.11268558405E-3</c:v>
                </c:pt>
                <c:pt idx="1167">
                  <c:v>-1.1126964921990899E-3</c:v>
                </c:pt>
                <c:pt idx="1168">
                  <c:v>-1.1127078246889099E-3</c:v>
                </c:pt>
                <c:pt idx="1169">
                  <c:v>-1.1127196215828901E-3</c:v>
                </c:pt>
                <c:pt idx="1170">
                  <c:v>-1.11273192491419E-3</c:v>
                </c:pt>
                <c:pt idx="1171">
                  <c:v>-1.1127447789616701E-3</c:v>
                </c:pt>
                <c:pt idx="1172">
                  <c:v>-1.11275823025846E-3</c:v>
                </c:pt>
                <c:pt idx="1173">
                  <c:v>-1.11277232731429E-3</c:v>
                </c:pt>
                <c:pt idx="1174">
                  <c:v>-1.11278712017473E-3</c:v>
                </c:pt>
                <c:pt idx="1175">
                  <c:v>-1.1128026599809999E-3</c:v>
                </c:pt>
                <c:pt idx="1176">
                  <c:v>-1.1128189986206901E-3</c:v>
                </c:pt>
                <c:pt idx="1177">
                  <c:v>-1.1128361880080101E-3</c:v>
                </c:pt>
                <c:pt idx="1178">
                  <c:v>-1.11285428033701E-3</c:v>
                </c:pt>
                <c:pt idx="1179">
                  <c:v>-1.1128733237409901E-3</c:v>
                </c:pt>
                <c:pt idx="1180">
                  <c:v>-1.1128933401202299E-3</c:v>
                </c:pt>
                <c:pt idx="1181">
                  <c:v>-1.1129143679690901E-3</c:v>
                </c:pt>
                <c:pt idx="1182">
                  <c:v>-1.11293655539023E-3</c:v>
                </c:pt>
                <c:pt idx="1183">
                  <c:v>-1.1129600272665699E-3</c:v>
                </c:pt>
                <c:pt idx="1184">
                  <c:v>-1.11298475113445E-3</c:v>
                </c:pt>
                <c:pt idx="1185">
                  <c:v>-1.1130106231602901E-3</c:v>
                </c:pt>
                <c:pt idx="1186">
                  <c:v>-1.1130375999500899E-3</c:v>
                </c:pt>
                <c:pt idx="1187">
                  <c:v>-1.1130657638969499E-3</c:v>
                </c:pt>
                <c:pt idx="1188">
                  <c:v>-1.1130951931985599E-3</c:v>
                </c:pt>
                <c:pt idx="1189">
                  <c:v>-1.11312589214987E-3</c:v>
                </c:pt>
                <c:pt idx="1190">
                  <c:v>-1.1131578324482E-3</c:v>
                </c:pt>
                <c:pt idx="1191">
                  <c:v>-1.11319096409905E-3</c:v>
                </c:pt>
                <c:pt idx="1192">
                  <c:v>-1.11322521808405E-3</c:v>
                </c:pt>
                <c:pt idx="1193">
                  <c:v>-1.1132604717375501E-3</c:v>
                </c:pt>
                <c:pt idx="1194">
                  <c:v>-1.11329660889429E-3</c:v>
                </c:pt>
                <c:pt idx="1195">
                  <c:v>-1.1133336747108299E-3</c:v>
                </c:pt>
                <c:pt idx="1196">
                  <c:v>-1.1133717105089799E-3</c:v>
                </c:pt>
                <c:pt idx="1197">
                  <c:v>-1.1134105774104599E-3</c:v>
                </c:pt>
                <c:pt idx="1198">
                  <c:v>-1.1134500564342501E-3</c:v>
                </c:pt>
                <c:pt idx="1199">
                  <c:v>-1.11349001078657E-3</c:v>
                </c:pt>
                <c:pt idx="1200">
                  <c:v>-1.1135304342541001E-3</c:v>
                </c:pt>
                <c:pt idx="1201">
                  <c:v>-1.11357122053725E-3</c:v>
                </c:pt>
                <c:pt idx="1202">
                  <c:v>-1.11361220712859E-3</c:v>
                </c:pt>
                <c:pt idx="1203">
                  <c:v>-1.11365342160334E-3</c:v>
                </c:pt>
                <c:pt idx="1204">
                  <c:v>-1.11369486092382E-3</c:v>
                </c:pt>
                <c:pt idx="1205">
                  <c:v>-1.1137363546600599E-3</c:v>
                </c:pt>
                <c:pt idx="1206">
                  <c:v>-1.1137776413040301E-3</c:v>
                </c:pt>
                <c:pt idx="1207">
                  <c:v>-1.1138184497247699E-3</c:v>
                </c:pt>
                <c:pt idx="1208">
                  <c:v>-1.1138587864346001E-3</c:v>
                </c:pt>
                <c:pt idx="1209">
                  <c:v>-1.1138988676742401E-3</c:v>
                </c:pt>
                <c:pt idx="1210">
                  <c:v>-1.1139386943443E-3</c:v>
                </c:pt>
                <c:pt idx="1211">
                  <c:v>-1.1139780463414401E-3</c:v>
                </c:pt>
                <c:pt idx="1212">
                  <c:v>-1.1140165782141699E-3</c:v>
                </c:pt>
                <c:pt idx="1213">
                  <c:v>-1.11405416746884E-3</c:v>
                </c:pt>
                <c:pt idx="1214">
                  <c:v>-1.11409108864517E-3</c:v>
                </c:pt>
                <c:pt idx="1215">
                  <c:v>-1.1141275067264699E-3</c:v>
                </c:pt>
                <c:pt idx="1216">
                  <c:v>-1.11416324455252E-3</c:v>
                </c:pt>
                <c:pt idx="1217">
                  <c:v>-1.1141979649310399E-3</c:v>
                </c:pt>
                <c:pt idx="1218">
                  <c:v>-1.11423159115406E-3</c:v>
                </c:pt>
                <c:pt idx="1219">
                  <c:v>-1.1142643799878101E-3</c:v>
                </c:pt>
                <c:pt idx="1220">
                  <c:v>-1.11429641608587E-3</c:v>
                </c:pt>
                <c:pt idx="1221">
                  <c:v>-1.1143275714142499E-3</c:v>
                </c:pt>
                <c:pt idx="1222">
                  <c:v>-1.1143579063841299E-3</c:v>
                </c:pt>
                <c:pt idx="1223">
                  <c:v>-1.11438739017596E-3</c:v>
                </c:pt>
                <c:pt idx="1224">
                  <c:v>-1.11441596850646E-3</c:v>
                </c:pt>
                <c:pt idx="1225">
                  <c:v>-1.11444409107883E-3</c:v>
                </c:pt>
                <c:pt idx="1226">
                  <c:v>-1.1144718908409001E-3</c:v>
                </c:pt>
                <c:pt idx="1227">
                  <c:v>-1.11449912854684E-3</c:v>
                </c:pt>
                <c:pt idx="1228">
                  <c:v>-1.11452602363697E-3</c:v>
                </c:pt>
                <c:pt idx="1229">
                  <c:v>-1.1145527352556799E-3</c:v>
                </c:pt>
                <c:pt idx="1230">
                  <c:v>-1.1145791417408899E-3</c:v>
                </c:pt>
                <c:pt idx="1231">
                  <c:v>-1.1146053579830801E-3</c:v>
                </c:pt>
                <c:pt idx="1232">
                  <c:v>-1.1146313956938499E-3</c:v>
                </c:pt>
                <c:pt idx="1233">
                  <c:v>-1.1146570289154399E-3</c:v>
                </c:pt>
                <c:pt idx="1234">
                  <c:v>-1.11468216339983E-3</c:v>
                </c:pt>
                <c:pt idx="1235">
                  <c:v>-1.1147070475194399E-3</c:v>
                </c:pt>
                <c:pt idx="1236">
                  <c:v>-1.1147317093954199E-3</c:v>
                </c:pt>
                <c:pt idx="1237">
                  <c:v>-1.11475570000558E-3</c:v>
                </c:pt>
                <c:pt idx="1238">
                  <c:v>-1.1147790624042801E-3</c:v>
                </c:pt>
                <c:pt idx="1239">
                  <c:v>-1.1148020507835499E-3</c:v>
                </c:pt>
                <c:pt idx="1240">
                  <c:v>-1.1148246709875801E-3</c:v>
                </c:pt>
                <c:pt idx="1241">
                  <c:v>-1.1148469719057699E-3</c:v>
                </c:pt>
                <c:pt idx="1242">
                  <c:v>-1.11486914521417E-3</c:v>
                </c:pt>
                <c:pt idx="1243">
                  <c:v>-1.11489142491437E-3</c:v>
                </c:pt>
                <c:pt idx="1244">
                  <c:v>-1.1149140989945999E-3</c:v>
                </c:pt>
                <c:pt idx="1245">
                  <c:v>-1.11493719905501E-3</c:v>
                </c:pt>
                <c:pt idx="1246">
                  <c:v>-1.1149607038747999E-3</c:v>
                </c:pt>
                <c:pt idx="1247">
                  <c:v>-1.1149847565696501E-3</c:v>
                </c:pt>
                <c:pt idx="1248">
                  <c:v>-1.1150094696176201E-3</c:v>
                </c:pt>
                <c:pt idx="1249">
                  <c:v>-1.11503494642901E-3</c:v>
                </c:pt>
                <c:pt idx="1250">
                  <c:v>-1.1150612530992901E-3</c:v>
                </c:pt>
                <c:pt idx="1251">
                  <c:v>-1.1150884162121301E-3</c:v>
                </c:pt>
                <c:pt idx="1252">
                  <c:v>-1.1151164585901201E-3</c:v>
                </c:pt>
                <c:pt idx="1253">
                  <c:v>-1.11514532083645E-3</c:v>
                </c:pt>
                <c:pt idx="1254">
                  <c:v>-1.1151749127135801E-3</c:v>
                </c:pt>
                <c:pt idx="1255">
                  <c:v>-1.1152054916031601E-3</c:v>
                </c:pt>
                <c:pt idx="1256">
                  <c:v>-1.1152372053183999E-3</c:v>
                </c:pt>
                <c:pt idx="1257">
                  <c:v>-1.1152698655194299E-3</c:v>
                </c:pt>
                <c:pt idx="1258">
                  <c:v>-1.11530324827104E-3</c:v>
                </c:pt>
                <c:pt idx="1259">
                  <c:v>-1.11533741001249E-3</c:v>
                </c:pt>
                <c:pt idx="1260">
                  <c:v>-1.11537264710239E-3</c:v>
                </c:pt>
                <c:pt idx="1261">
                  <c:v>-1.11540879447258E-3</c:v>
                </c:pt>
                <c:pt idx="1262">
                  <c:v>-1.11544600313298E-3</c:v>
                </c:pt>
                <c:pt idx="1263">
                  <c:v>-1.11548438045641E-3</c:v>
                </c:pt>
                <c:pt idx="1264">
                  <c:v>-1.11552358554845E-3</c:v>
                </c:pt>
                <c:pt idx="1265">
                  <c:v>-1.1155636978250299E-3</c:v>
                </c:pt>
                <c:pt idx="1266">
                  <c:v>-1.1156049199406101E-3</c:v>
                </c:pt>
                <c:pt idx="1267">
                  <c:v>-1.1156470866687199E-3</c:v>
                </c:pt>
                <c:pt idx="1268">
                  <c:v>-1.1156902328872001E-3</c:v>
                </c:pt>
                <c:pt idx="1269">
                  <c:v>-1.11573433683627E-3</c:v>
                </c:pt>
                <c:pt idx="1270">
                  <c:v>-1.11577886612487E-3</c:v>
                </c:pt>
                <c:pt idx="1271">
                  <c:v>-1.1158236541049199E-3</c:v>
                </c:pt>
                <c:pt idx="1272">
                  <c:v>-1.11586899165646E-3</c:v>
                </c:pt>
                <c:pt idx="1273">
                  <c:v>-1.11591469657429E-3</c:v>
                </c:pt>
                <c:pt idx="1274">
                  <c:v>-1.11596031139195E-3</c:v>
                </c:pt>
                <c:pt idx="1275">
                  <c:v>-1.11600598114947E-3</c:v>
                </c:pt>
                <c:pt idx="1276">
                  <c:v>-1.1160522175821001E-3</c:v>
                </c:pt>
                <c:pt idx="1277">
                  <c:v>-1.11609882514734E-3</c:v>
                </c:pt>
                <c:pt idx="1278">
                  <c:v>-1.1161451275870399E-3</c:v>
                </c:pt>
                <c:pt idx="1279">
                  <c:v>-1.1161911082973701E-3</c:v>
                </c:pt>
                <c:pt idx="1280">
                  <c:v>-1.1162371915974501E-3</c:v>
                </c:pt>
                <c:pt idx="1281">
                  <c:v>-1.1162837407386399E-3</c:v>
                </c:pt>
                <c:pt idx="1282">
                  <c:v>-1.11633050560736E-3</c:v>
                </c:pt>
                <c:pt idx="1283">
                  <c:v>-1.11637697863337E-3</c:v>
                </c:pt>
                <c:pt idx="1284">
                  <c:v>-1.1164231856550899E-3</c:v>
                </c:pt>
                <c:pt idx="1285">
                  <c:v>-1.1164692051459999E-3</c:v>
                </c:pt>
                <c:pt idx="1286">
                  <c:v>-1.11651508798147E-3</c:v>
                </c:pt>
                <c:pt idx="1287">
                  <c:v>-1.1165608344749799E-3</c:v>
                </c:pt>
                <c:pt idx="1288">
                  <c:v>-1.1166062035132399E-3</c:v>
                </c:pt>
                <c:pt idx="1289">
                  <c:v>-1.1166511372502799E-3</c:v>
                </c:pt>
                <c:pt idx="1290">
                  <c:v>-1.11669560071694E-3</c:v>
                </c:pt>
                <c:pt idx="1291">
                  <c:v>-1.11673951843468E-3</c:v>
                </c:pt>
                <c:pt idx="1292">
                  <c:v>-1.1167828768149199E-3</c:v>
                </c:pt>
                <c:pt idx="1293">
                  <c:v>-1.1168256978437E-3</c:v>
                </c:pt>
                <c:pt idx="1294">
                  <c:v>-1.1168681056824201E-3</c:v>
                </c:pt>
                <c:pt idx="1295">
                  <c:v>-1.11691014867109E-3</c:v>
                </c:pt>
                <c:pt idx="1296">
                  <c:v>-1.1169514063905301E-3</c:v>
                </c:pt>
                <c:pt idx="1297">
                  <c:v>-1.1169915940420199E-3</c:v>
                </c:pt>
                <c:pt idx="1298">
                  <c:v>-1.11703080950101E-3</c:v>
                </c:pt>
                <c:pt idx="1299">
                  <c:v>-1.1170691207691901E-3</c:v>
                </c:pt>
                <c:pt idx="1300">
                  <c:v>-1.11710657451197E-3</c:v>
                </c:pt>
                <c:pt idx="1301">
                  <c:v>-1.1171432077600101E-3</c:v>
                </c:pt>
                <c:pt idx="1302">
                  <c:v>-1.1171789222073399E-3</c:v>
                </c:pt>
                <c:pt idx="1303">
                  <c:v>-1.11721352952422E-3</c:v>
                </c:pt>
                <c:pt idx="1304">
                  <c:v>-1.1172469456517101E-3</c:v>
                </c:pt>
                <c:pt idx="1305">
                  <c:v>-1.1172791959753699E-3</c:v>
                </c:pt>
                <c:pt idx="1306">
                  <c:v>-1.1173103710249901E-3</c:v>
                </c:pt>
                <c:pt idx="1307">
                  <c:v>-1.1173406280439E-3</c:v>
                </c:pt>
                <c:pt idx="1308">
                  <c:v>-1.1173701004598201E-3</c:v>
                </c:pt>
                <c:pt idx="1309">
                  <c:v>-1.1173987898882201E-3</c:v>
                </c:pt>
                <c:pt idx="1310">
                  <c:v>-1.11742677645125E-3</c:v>
                </c:pt>
                <c:pt idx="1311">
                  <c:v>-1.11745426617463E-3</c:v>
                </c:pt>
                <c:pt idx="1312">
                  <c:v>-1.1174811330235299E-3</c:v>
                </c:pt>
                <c:pt idx="1313">
                  <c:v>-1.1175073518738001E-3</c:v>
                </c:pt>
                <c:pt idx="1314">
                  <c:v>-1.1175331569249301E-3</c:v>
                </c:pt>
                <c:pt idx="1315">
                  <c:v>-1.1175587489893699E-3</c:v>
                </c:pt>
                <c:pt idx="1316">
                  <c:v>-1.1175842602171599E-3</c:v>
                </c:pt>
                <c:pt idx="1317">
                  <c:v>-1.1176098045333901E-3</c:v>
                </c:pt>
                <c:pt idx="1318">
                  <c:v>-1.1176355409403299E-3</c:v>
                </c:pt>
                <c:pt idx="1319">
                  <c:v>-1.1176616890009E-3</c:v>
                </c:pt>
                <c:pt idx="1320">
                  <c:v>-1.1176884346185099E-3</c:v>
                </c:pt>
                <c:pt idx="1321">
                  <c:v>-1.11771575000045E-3</c:v>
                </c:pt>
                <c:pt idx="1322">
                  <c:v>-1.1177436940437099E-3</c:v>
                </c:pt>
                <c:pt idx="1323">
                  <c:v>-1.1177726926422599E-3</c:v>
                </c:pt>
                <c:pt idx="1324">
                  <c:v>-1.1178028707587899E-3</c:v>
                </c:pt>
                <c:pt idx="1325">
                  <c:v>-1.1178341963558999E-3</c:v>
                </c:pt>
                <c:pt idx="1326">
                  <c:v>-1.117866698721E-3</c:v>
                </c:pt>
                <c:pt idx="1327">
                  <c:v>-1.1179004266059899E-3</c:v>
                </c:pt>
                <c:pt idx="1328">
                  <c:v>-1.11793537938509E-3</c:v>
                </c:pt>
                <c:pt idx="1329">
                  <c:v>-1.1179715246031499E-3</c:v>
                </c:pt>
                <c:pt idx="1330">
                  <c:v>-1.1180088392518501E-3</c:v>
                </c:pt>
                <c:pt idx="1331">
                  <c:v>-1.1180473354050701E-3</c:v>
                </c:pt>
                <c:pt idx="1332">
                  <c:v>-1.1180870664871899E-3</c:v>
                </c:pt>
                <c:pt idx="1333">
                  <c:v>-1.1181280996820199E-3</c:v>
                </c:pt>
                <c:pt idx="1334">
                  <c:v>-1.1181704618739099E-3</c:v>
                </c:pt>
                <c:pt idx="1335">
                  <c:v>-1.11821412211953E-3</c:v>
                </c:pt>
                <c:pt idx="1336">
                  <c:v>-1.1182590198268801E-3</c:v>
                </c:pt>
                <c:pt idx="1337">
                  <c:v>-1.1183051040387899E-3</c:v>
                </c:pt>
                <c:pt idx="1338">
                  <c:v>-1.1183523503365299E-3</c:v>
                </c:pt>
                <c:pt idx="1339">
                  <c:v>-1.11840054646581E-3</c:v>
                </c:pt>
                <c:pt idx="1340">
                  <c:v>-1.11844941252422E-3</c:v>
                </c:pt>
                <c:pt idx="1341">
                  <c:v>-1.1184990093157301E-3</c:v>
                </c:pt>
                <c:pt idx="1342">
                  <c:v>-1.1185491021734699E-3</c:v>
                </c:pt>
                <c:pt idx="1343">
                  <c:v>-1.11859930499903E-3</c:v>
                </c:pt>
                <c:pt idx="1344">
                  <c:v>-1.11864923855677E-3</c:v>
                </c:pt>
                <c:pt idx="1345">
                  <c:v>-1.1186985972613101E-3</c:v>
                </c:pt>
                <c:pt idx="1346">
                  <c:v>-1.1187471432865801E-3</c:v>
                </c:pt>
                <c:pt idx="1347">
                  <c:v>-1.1187946387107299E-3</c:v>
                </c:pt>
                <c:pt idx="1348">
                  <c:v>-1.1188407281080899E-3</c:v>
                </c:pt>
                <c:pt idx="1349">
                  <c:v>-1.1188848902930299E-3</c:v>
                </c:pt>
                <c:pt idx="1350">
                  <c:v>-1.11892639222919E-3</c:v>
                </c:pt>
                <c:pt idx="1351">
                  <c:v>-1.1189649024107701E-3</c:v>
                </c:pt>
                <c:pt idx="1352">
                  <c:v>-1.11900031925552E-3</c:v>
                </c:pt>
                <c:pt idx="1353">
                  <c:v>-1.1190321943670199E-3</c:v>
                </c:pt>
                <c:pt idx="1354">
                  <c:v>-1.11906004652965E-3</c:v>
                </c:pt>
                <c:pt idx="1355">
                  <c:v>-1.1190833527821801E-3</c:v>
                </c:pt>
                <c:pt idx="1356">
                  <c:v>-1.1191015720429401E-3</c:v>
                </c:pt>
                <c:pt idx="1357">
                  <c:v>-1.11911426571181E-3</c:v>
                </c:pt>
                <c:pt idx="1358">
                  <c:v>-1.11912095191733E-3</c:v>
                </c:pt>
                <c:pt idx="1359">
                  <c:v>-1.11912145467967E-3</c:v>
                </c:pt>
                <c:pt idx="1360">
                  <c:v>-1.1191157910822799E-3</c:v>
                </c:pt>
                <c:pt idx="1361">
                  <c:v>-1.1191035349286799E-3</c:v>
                </c:pt>
                <c:pt idx="1362">
                  <c:v>-1.11908429303224E-3</c:v>
                </c:pt>
                <c:pt idx="1363">
                  <c:v>-1.1190578103525599E-3</c:v>
                </c:pt>
                <c:pt idx="1364">
                  <c:v>-1.1190241355052001E-3</c:v>
                </c:pt>
                <c:pt idx="1365">
                  <c:v>-1.11898338461495E-3</c:v>
                </c:pt>
                <c:pt idx="1366">
                  <c:v>-1.1189357063975101E-3</c:v>
                </c:pt>
                <c:pt idx="1367">
                  <c:v>-1.1188816808332901E-3</c:v>
                </c:pt>
                <c:pt idx="1368">
                  <c:v>-1.118821441164E-3</c:v>
                </c:pt>
                <c:pt idx="1369">
                  <c:v>-1.1187552734573899E-3</c:v>
                </c:pt>
                <c:pt idx="1370">
                  <c:v>-1.1186837743543899E-3</c:v>
                </c:pt>
                <c:pt idx="1371">
                  <c:v>-1.1186077402018501E-3</c:v>
                </c:pt>
                <c:pt idx="1372">
                  <c:v>-1.11852767691773E-3</c:v>
                </c:pt>
                <c:pt idx="1373">
                  <c:v>-1.1184445731756401E-3</c:v>
                </c:pt>
                <c:pt idx="1374">
                  <c:v>-1.11835943443768E-3</c:v>
                </c:pt>
                <c:pt idx="1375">
                  <c:v>-1.1182732737454299E-3</c:v>
                </c:pt>
                <c:pt idx="1376">
                  <c:v>-1.1181872743681899E-3</c:v>
                </c:pt>
                <c:pt idx="1377">
                  <c:v>-1.1181023839265799E-3</c:v>
                </c:pt>
                <c:pt idx="1378">
                  <c:v>-1.11801939635356E-3</c:v>
                </c:pt>
                <c:pt idx="1379">
                  <c:v>-1.1179399811170601E-3</c:v>
                </c:pt>
                <c:pt idx="1380">
                  <c:v>-1.1178654438486E-3</c:v>
                </c:pt>
                <c:pt idx="1381">
                  <c:v>-1.1177970193431499E-3</c:v>
                </c:pt>
                <c:pt idx="1382">
                  <c:v>-1.1177355211934999E-3</c:v>
                </c:pt>
                <c:pt idx="1383">
                  <c:v>-1.1176812972298301E-3</c:v>
                </c:pt>
                <c:pt idx="1384">
                  <c:v>-1.1176353886482001E-3</c:v>
                </c:pt>
                <c:pt idx="1385">
                  <c:v>-1.11759904628734E-3</c:v>
                </c:pt>
                <c:pt idx="1386">
                  <c:v>-1.11757268384301E-3</c:v>
                </c:pt>
                <c:pt idx="1387">
                  <c:v>-1.1175563401511E-3</c:v>
                </c:pt>
                <c:pt idx="1388">
                  <c:v>-1.11755019949793E-3</c:v>
                </c:pt>
                <c:pt idx="1389">
                  <c:v>-1.1175551591826301E-3</c:v>
                </c:pt>
                <c:pt idx="1390">
                  <c:v>-1.1175709332288399E-3</c:v>
                </c:pt>
                <c:pt idx="1391">
                  <c:v>-1.11759682878478E-3</c:v>
                </c:pt>
                <c:pt idx="1392">
                  <c:v>-1.1176322523446401E-3</c:v>
                </c:pt>
                <c:pt idx="1393">
                  <c:v>-1.11767581677777E-3</c:v>
                </c:pt>
                <c:pt idx="1394">
                  <c:v>-1.11772334547925E-3</c:v>
                </c:pt>
                <c:pt idx="1395">
                  <c:v>-1.11777336050218E-3</c:v>
                </c:pt>
                <c:pt idx="1396">
                  <c:v>-1.11782598140415E-3</c:v>
                </c:pt>
                <c:pt idx="1397">
                  <c:v>-1.1178814944647899E-3</c:v>
                </c:pt>
                <c:pt idx="1398">
                  <c:v>-1.11793994678383E-3</c:v>
                </c:pt>
                <c:pt idx="1399">
                  <c:v>-1.1180013626517799E-3</c:v>
                </c:pt>
                <c:pt idx="1400">
                  <c:v>-1.1180657594808299E-3</c:v>
                </c:pt>
                <c:pt idx="1401">
                  <c:v>-1.1181331414355301E-3</c:v>
                </c:pt>
                <c:pt idx="1402">
                  <c:v>-1.1182034543335E-3</c:v>
                </c:pt>
                <c:pt idx="1403">
                  <c:v>-1.11827661909224E-3</c:v>
                </c:pt>
                <c:pt idx="1404">
                  <c:v>-1.11835254850424E-3</c:v>
                </c:pt>
                <c:pt idx="1405">
                  <c:v>-1.1184311384513201E-3</c:v>
                </c:pt>
                <c:pt idx="1406">
                  <c:v>-1.1185122676160501E-3</c:v>
                </c:pt>
                <c:pt idx="1407">
                  <c:v>-1.1185958151476601E-3</c:v>
                </c:pt>
                <c:pt idx="1408">
                  <c:v>-1.11868165822928E-3</c:v>
                </c:pt>
                <c:pt idx="1409">
                  <c:v>-1.1187696443512301E-3</c:v>
                </c:pt>
                <c:pt idx="1410">
                  <c:v>-1.11885960864821E-3</c:v>
                </c:pt>
                <c:pt idx="1411">
                  <c:v>-1.11895144167097E-3</c:v>
                </c:pt>
                <c:pt idx="1412">
                  <c:v>-1.11904510038865E-3</c:v>
                </c:pt>
                <c:pt idx="1413">
                  <c:v>-1.11914054044336E-3</c:v>
                </c:pt>
                <c:pt idx="1414">
                  <c:v>-1.11923766481125E-3</c:v>
                </c:pt>
                <c:pt idx="1415">
                  <c:v>-1.1193363211709801E-3</c:v>
                </c:pt>
                <c:pt idx="1416">
                  <c:v>-1.1194363316764399E-3</c:v>
                </c:pt>
                <c:pt idx="1417">
                  <c:v>-1.1195375441824401E-3</c:v>
                </c:pt>
                <c:pt idx="1418">
                  <c:v>-1.11963985253328E-3</c:v>
                </c:pt>
                <c:pt idx="1419">
                  <c:v>-1.11974314548739E-3</c:v>
                </c:pt>
                <c:pt idx="1420">
                  <c:v>-1.1198472506171E-3</c:v>
                </c:pt>
                <c:pt idx="1421">
                  <c:v>-1.1199519681284601E-3</c:v>
                </c:pt>
                <c:pt idx="1422">
                  <c:v>-1.12005714890369E-3</c:v>
                </c:pt>
                <c:pt idx="1423">
                  <c:v>-1.1201626989911699E-3</c:v>
                </c:pt>
                <c:pt idx="1424">
                  <c:v>-1.12026853119727E-3</c:v>
                </c:pt>
                <c:pt idx="1425">
                  <c:v>-1.12037454793494E-3</c:v>
                </c:pt>
                <c:pt idx="1426">
                  <c:v>-1.1204806433256301E-3</c:v>
                </c:pt>
                <c:pt idx="1427">
                  <c:v>-1.1205866949812E-3</c:v>
                </c:pt>
                <c:pt idx="1428">
                  <c:v>-1.1206925611055699E-3</c:v>
                </c:pt>
                <c:pt idx="1429">
                  <c:v>-1.1207981036941901E-3</c:v>
                </c:pt>
                <c:pt idx="1430">
                  <c:v>-1.12090322894466E-3</c:v>
                </c:pt>
                <c:pt idx="1431">
                  <c:v>-1.12100790433668E-3</c:v>
                </c:pt>
                <c:pt idx="1432">
                  <c:v>-1.12111212550198E-3</c:v>
                </c:pt>
                <c:pt idx="1433">
                  <c:v>-1.1212158602260901E-3</c:v>
                </c:pt>
                <c:pt idx="1434">
                  <c:v>-1.1213190254452401E-3</c:v>
                </c:pt>
                <c:pt idx="1435">
                  <c:v>-1.12142151037016E-3</c:v>
                </c:pt>
                <c:pt idx="1436">
                  <c:v>-1.12152322005215E-3</c:v>
                </c:pt>
                <c:pt idx="1437">
                  <c:v>-1.1216241052368901E-3</c:v>
                </c:pt>
                <c:pt idx="1438">
                  <c:v>-1.1217241573144401E-3</c:v>
                </c:pt>
                <c:pt idx="1439">
                  <c:v>-1.12182339638962E-3</c:v>
                </c:pt>
                <c:pt idx="1440">
                  <c:v>-1.1219218583639E-3</c:v>
                </c:pt>
                <c:pt idx="1441">
                  <c:v>-1.1220195496457099E-3</c:v>
                </c:pt>
                <c:pt idx="1442">
                  <c:v>-1.1221164185222E-3</c:v>
                </c:pt>
                <c:pt idx="1443">
                  <c:v>-1.1222124002974599E-3</c:v>
                </c:pt>
                <c:pt idx="1444">
                  <c:v>-1.12230747457855E-3</c:v>
                </c:pt>
                <c:pt idx="1445">
                  <c:v>-1.1224016639773001E-3</c:v>
                </c:pt>
                <c:pt idx="1446">
                  <c:v>-1.12249498884609E-3</c:v>
                </c:pt>
                <c:pt idx="1447">
                  <c:v>-1.12258743368105E-3</c:v>
                </c:pt>
                <c:pt idx="1448">
                  <c:v>-1.1226789613012699E-3</c:v>
                </c:pt>
                <c:pt idx="1449">
                  <c:v>-1.12276954708292E-3</c:v>
                </c:pt>
                <c:pt idx="1450">
                  <c:v>-1.1228591930326399E-3</c:v>
                </c:pt>
                <c:pt idx="1451">
                  <c:v>-1.12294792376741E-3</c:v>
                </c:pt>
                <c:pt idx="1452">
                  <c:v>-1.12303575295348E-3</c:v>
                </c:pt>
                <c:pt idx="1453">
                  <c:v>-1.1231226379856401E-3</c:v>
                </c:pt>
                <c:pt idx="1454">
                  <c:v>-1.12320850518631E-3</c:v>
                </c:pt>
                <c:pt idx="1455">
                  <c:v>-1.12329332918235E-3</c:v>
                </c:pt>
                <c:pt idx="1456">
                  <c:v>-1.12337713572417E-3</c:v>
                </c:pt>
                <c:pt idx="1457">
                  <c:v>-1.1234599145126499E-3</c:v>
                </c:pt>
                <c:pt idx="1458">
                  <c:v>-1.1235415884808899E-3</c:v>
                </c:pt>
                <c:pt idx="1459">
                  <c:v>-1.1236220821623901E-3</c:v>
                </c:pt>
                <c:pt idx="1460">
                  <c:v>-1.1237013291846901E-3</c:v>
                </c:pt>
                <c:pt idx="1461">
                  <c:v>-1.1237791788472301E-3</c:v>
                </c:pt>
                <c:pt idx="1462">
                  <c:v>-1.1238554368102E-3</c:v>
                </c:pt>
                <c:pt idx="1463">
                  <c:v>-1.1239301062270399E-3</c:v>
                </c:pt>
                <c:pt idx="1464">
                  <c:v>-1.12400349845607E-3</c:v>
                </c:pt>
                <c:pt idx="1465">
                  <c:v>-1.1240760396664499E-3</c:v>
                </c:pt>
                <c:pt idx="1466">
                  <c:v>-1.1241480381567401E-3</c:v>
                </c:pt>
                <c:pt idx="1467">
                  <c:v>-1.1242196219585199E-3</c:v>
                </c:pt>
                <c:pt idx="1468">
                  <c:v>-1.12429079113037E-3</c:v>
                </c:pt>
                <c:pt idx="1469">
                  <c:v>-1.12436149816153E-3</c:v>
                </c:pt>
                <c:pt idx="1470">
                  <c:v>-1.1244317121075001E-3</c:v>
                </c:pt>
                <c:pt idx="1471">
                  <c:v>-1.12450144284818E-3</c:v>
                </c:pt>
                <c:pt idx="1472">
                  <c:v>-1.12457073390416E-3</c:v>
                </c:pt>
                <c:pt idx="1473">
                  <c:v>-1.1246396474066599E-3</c:v>
                </c:pt>
                <c:pt idx="1474">
                  <c:v>-1.1247082545245101E-3</c:v>
                </c:pt>
                <c:pt idx="1475">
                  <c:v>-1.1247766298634601E-3</c:v>
                </c:pt>
                <c:pt idx="1476">
                  <c:v>-1.1248448465522099E-3</c:v>
                </c:pt>
                <c:pt idx="1477">
                  <c:v>-1.1249129730894201E-3</c:v>
                </c:pt>
                <c:pt idx="1478">
                  <c:v>-1.12498106953574E-3</c:v>
                </c:pt>
                <c:pt idx="1479">
                  <c:v>-1.12504917854061E-3</c:v>
                </c:pt>
                <c:pt idx="1480">
                  <c:v>-1.12511731611833E-3</c:v>
                </c:pt>
                <c:pt idx="1481">
                  <c:v>-1.1251854745803001E-3</c:v>
                </c:pt>
                <c:pt idx="1482">
                  <c:v>-1.12525364100563E-3</c:v>
                </c:pt>
                <c:pt idx="1483">
                  <c:v>-1.1253218185094699E-3</c:v>
                </c:pt>
                <c:pt idx="1484">
                  <c:v>-1.1253900333150499E-3</c:v>
                </c:pt>
                <c:pt idx="1485">
                  <c:v>-1.1254583221882799E-3</c:v>
                </c:pt>
                <c:pt idx="1486">
                  <c:v>-1.12552671182317E-3</c:v>
                </c:pt>
                <c:pt idx="1487">
                  <c:v>-1.12559520890839E-3</c:v>
                </c:pt>
                <c:pt idx="1488">
                  <c:v>-1.1256638068043499E-3</c:v>
                </c:pt>
                <c:pt idx="1489">
                  <c:v>-1.1257324945581899E-3</c:v>
                </c:pt>
                <c:pt idx="1490">
                  <c:v>-1.1258012529105699E-3</c:v>
                </c:pt>
                <c:pt idx="1491">
                  <c:v>-1.1258700416334399E-3</c:v>
                </c:pt>
                <c:pt idx="1492">
                  <c:v>-1.1259387945329201E-3</c:v>
                </c:pt>
                <c:pt idx="1493">
                  <c:v>-1.12600742828029E-3</c:v>
                </c:pt>
                <c:pt idx="1494">
                  <c:v>-1.12607585717127E-3</c:v>
                </c:pt>
                <c:pt idx="1495">
                  <c:v>-1.1261440046810699E-3</c:v>
                </c:pt>
                <c:pt idx="1496">
                  <c:v>-1.1262118079812301E-3</c:v>
                </c:pt>
                <c:pt idx="1497">
                  <c:v>-1.1262792142199801E-3</c:v>
                </c:pt>
                <c:pt idx="1498">
                  <c:v>-1.1263461698856399E-3</c:v>
                </c:pt>
                <c:pt idx="1499">
                  <c:v>-1.1264126101960699E-3</c:v>
                </c:pt>
                <c:pt idx="1500">
                  <c:v>-1.12647845863978E-3</c:v>
                </c:pt>
                <c:pt idx="1501">
                  <c:v>-1.1265436403409201E-3</c:v>
                </c:pt>
                <c:pt idx="1502">
                  <c:v>-1.1266081001128699E-3</c:v>
                </c:pt>
                <c:pt idx="1503">
                  <c:v>-1.12667180988469E-3</c:v>
                </c:pt>
                <c:pt idx="1504">
                  <c:v>-1.1267347581040499E-3</c:v>
                </c:pt>
                <c:pt idx="1505">
                  <c:v>-1.1267969279675301E-3</c:v>
                </c:pt>
                <c:pt idx="1506">
                  <c:v>-1.1268582780608199E-3</c:v>
                </c:pt>
                <c:pt idx="1507">
                  <c:v>-1.12691873433624E-3</c:v>
                </c:pt>
                <c:pt idx="1508">
                  <c:v>-1.1269781946010001E-3</c:v>
                </c:pt>
                <c:pt idx="1509">
                  <c:v>-1.1270365419648E-3</c:v>
                </c:pt>
                <c:pt idx="1510">
                  <c:v>-1.1270936590361701E-3</c:v>
                </c:pt>
                <c:pt idx="1511">
                  <c:v>-1.1271494314328201E-3</c:v>
                </c:pt>
                <c:pt idx="1512">
                  <c:v>-1.1272037367198501E-3</c:v>
                </c:pt>
                <c:pt idx="1513">
                  <c:v>-1.12725643010137E-3</c:v>
                </c:pt>
                <c:pt idx="1514">
                  <c:v>-1.1273073427379E-3</c:v>
                </c:pt>
                <c:pt idx="1515">
                  <c:v>-1.1273562959536901E-3</c:v>
                </c:pt>
                <c:pt idx="1516">
                  <c:v>-1.1274031200309599E-3</c:v>
                </c:pt>
                <c:pt idx="1517">
                  <c:v>-1.12744766502915E-3</c:v>
                </c:pt>
                <c:pt idx="1518">
                  <c:v>-1.12748980174003E-3</c:v>
                </c:pt>
                <c:pt idx="1519">
                  <c:v>-1.1275294217134701E-3</c:v>
                </c:pt>
                <c:pt idx="1520">
                  <c:v>-1.1275664464165901E-3</c:v>
                </c:pt>
                <c:pt idx="1521">
                  <c:v>-1.12760084453019E-3</c:v>
                </c:pt>
                <c:pt idx="1522">
                  <c:v>-1.1276326429891801E-3</c:v>
                </c:pt>
                <c:pt idx="1523">
                  <c:v>-1.12766192072733E-3</c:v>
                </c:pt>
                <c:pt idx="1524">
                  <c:v>-1.12768879519553E-3</c:v>
                </c:pt>
                <c:pt idx="1525">
                  <c:v>-1.1277134207379801E-3</c:v>
                </c:pt>
                <c:pt idx="1526">
                  <c:v>-1.12773599830319E-3</c:v>
                </c:pt>
                <c:pt idx="1527">
                  <c:v>-1.12775677869991E-3</c:v>
                </c:pt>
                <c:pt idx="1528">
                  <c:v>-1.1277760545884701E-3</c:v>
                </c:pt>
                <c:pt idx="1529">
                  <c:v>-1.1277941515734401E-3</c:v>
                </c:pt>
                <c:pt idx="1530">
                  <c:v>-1.1278114138024999E-3</c:v>
                </c:pt>
                <c:pt idx="1531">
                  <c:v>-1.12782816634478E-3</c:v>
                </c:pt>
                <c:pt idx="1532">
                  <c:v>-1.1278446667539999E-3</c:v>
                </c:pt>
                <c:pt idx="1533">
                  <c:v>-1.12786109396819E-3</c:v>
                </c:pt>
                <c:pt idx="1534">
                  <c:v>-1.1278776000690201E-3</c:v>
                </c:pt>
                <c:pt idx="1535">
                  <c:v>-1.1278943893758199E-3</c:v>
                </c:pt>
                <c:pt idx="1536">
                  <c:v>-1.1279117646788299E-3</c:v>
                </c:pt>
                <c:pt idx="1537">
                  <c:v>-1.1279301124971701E-3</c:v>
                </c:pt>
                <c:pt idx="1538">
                  <c:v>-1.1279498447399399E-3</c:v>
                </c:pt>
                <c:pt idx="1539">
                  <c:v>-1.1279713346399999E-3</c:v>
                </c:pt>
                <c:pt idx="1540">
                  <c:v>-1.1279948761388099E-3</c:v>
                </c:pt>
                <c:pt idx="1541">
                  <c:v>-1.12802067361678E-3</c:v>
                </c:pt>
                <c:pt idx="1542">
                  <c:v>-1.12804885143473E-3</c:v>
                </c:pt>
                <c:pt idx="1543">
                  <c:v>-1.1280794690856999E-3</c:v>
                </c:pt>
                <c:pt idx="1544">
                  <c:v>-1.1281125336412999E-3</c:v>
                </c:pt>
                <c:pt idx="1545">
                  <c:v>-1.12814800788619E-3</c:v>
                </c:pt>
                <c:pt idx="1546">
                  <c:v>-1.1281858157905799E-3</c:v>
                </c:pt>
                <c:pt idx="1547">
                  <c:v>-1.12822584720622E-3</c:v>
                </c:pt>
                <c:pt idx="1548">
                  <c:v>-1.12826796216245E-3</c:v>
                </c:pt>
                <c:pt idx="1549">
                  <c:v>-1.12831199314411E-3</c:v>
                </c:pt>
                <c:pt idx="1550">
                  <c:v>-1.12835774337892E-3</c:v>
                </c:pt>
                <c:pt idx="1551">
                  <c:v>-1.1284049817939399E-3</c:v>
                </c:pt>
                <c:pt idx="1552">
                  <c:v>-1.12845343906092E-3</c:v>
                </c:pt>
                <c:pt idx="1553">
                  <c:v>-1.1285028100932401E-3</c:v>
                </c:pt>
                <c:pt idx="1554">
                  <c:v>-1.1285527645729699E-3</c:v>
                </c:pt>
                <c:pt idx="1555">
                  <c:v>-1.1286029613358499E-3</c:v>
                </c:pt>
                <c:pt idx="1556">
                  <c:v>-1.1286530600631999E-3</c:v>
                </c:pt>
                <c:pt idx="1557">
                  <c:v>-1.1287027271129899E-3</c:v>
                </c:pt>
                <c:pt idx="1558">
                  <c:v>-1.12875163780068E-3</c:v>
                </c:pt>
                <c:pt idx="1559">
                  <c:v>-1.12879947917937E-3</c:v>
                </c:pt>
                <c:pt idx="1560">
                  <c:v>-1.12884595426064E-3</c:v>
                </c:pt>
                <c:pt idx="1561">
                  <c:v>-1.1288907851935101E-3</c:v>
                </c:pt>
                <c:pt idx="1562">
                  <c:v>-1.12893371320824E-3</c:v>
                </c:pt>
                <c:pt idx="1563">
                  <c:v>-1.1289744961868601E-3</c:v>
                </c:pt>
                <c:pt idx="1564">
                  <c:v>-1.1290129069772301E-3</c:v>
                </c:pt>
                <c:pt idx="1565">
                  <c:v>-1.12904873521564E-3</c:v>
                </c:pt>
                <c:pt idx="1566">
                  <c:v>-1.1290817931504701E-3</c:v>
                </c:pt>
                <c:pt idx="1567">
                  <c:v>-1.12911192320356E-3</c:v>
                </c:pt>
                <c:pt idx="1568">
                  <c:v>-1.12913900319908E-3</c:v>
                </c:pt>
                <c:pt idx="1569">
                  <c:v>-1.1291629457812499E-3</c:v>
                </c:pt>
                <c:pt idx="1570">
                  <c:v>-1.12918369193086E-3</c:v>
                </c:pt>
                <c:pt idx="1571">
                  <c:v>-1.12920120267527E-3</c:v>
                </c:pt>
                <c:pt idx="1572">
                  <c:v>-1.1292154546170901E-3</c:v>
                </c:pt>
                <c:pt idx="1573">
                  <c:v>-1.12922644213454E-3</c:v>
                </c:pt>
                <c:pt idx="1574">
                  <c:v>-1.12923418415495E-3</c:v>
                </c:pt>
                <c:pt idx="1575">
                  <c:v>-1.1292387302166201E-3</c:v>
                </c:pt>
                <c:pt idx="1576">
                  <c:v>-1.1292401611839599E-3</c:v>
                </c:pt>
                <c:pt idx="1577">
                  <c:v>-1.12923858344761E-3</c:v>
                </c:pt>
                <c:pt idx="1578">
                  <c:v>-1.1292341193769101E-3</c:v>
                </c:pt>
                <c:pt idx="1579">
                  <c:v>-1.12922689914565E-3</c:v>
                </c:pt>
                <c:pt idx="1580">
                  <c:v>-1.12921705833811E-3</c:v>
                </c:pt>
                <c:pt idx="1581">
                  <c:v>-1.1292047418477501E-3</c:v>
                </c:pt>
                <c:pt idx="1582">
                  <c:v>-1.12919011000887E-3</c:v>
                </c:pt>
                <c:pt idx="1583">
                  <c:v>-1.1291733414999299E-3</c:v>
                </c:pt>
                <c:pt idx="1584">
                  <c:v>-1.1291546306865601E-3</c:v>
                </c:pt>
                <c:pt idx="1585">
                  <c:v>-1.12913418183059E-3</c:v>
                </c:pt>
                <c:pt idx="1586">
                  <c:v>-1.12911220458921E-3</c:v>
                </c:pt>
                <c:pt idx="1587">
                  <c:v>-1.1290889129302499E-3</c:v>
                </c:pt>
                <c:pt idx="1588">
                  <c:v>-1.1290645257375101E-3</c:v>
                </c:pt>
                <c:pt idx="1589">
                  <c:v>-1.12903926624393E-3</c:v>
                </c:pt>
                <c:pt idx="1590">
                  <c:v>-1.1290133601800101E-3</c:v>
                </c:pt>
                <c:pt idx="1591">
                  <c:v>-1.12898703546766E-3</c:v>
                </c:pt>
                <c:pt idx="1592">
                  <c:v>-1.12896052514405E-3</c:v>
                </c:pt>
                <c:pt idx="1593">
                  <c:v>-1.12893407111964E-3</c:v>
                </c:pt>
                <c:pt idx="1594">
                  <c:v>-1.1289079249151999E-3</c:v>
                </c:pt>
                <c:pt idx="1595">
                  <c:v>-1.1288823447096401E-3</c:v>
                </c:pt>
                <c:pt idx="1596">
                  <c:v>-1.12885759141558E-3</c:v>
                </c:pt>
                <c:pt idx="1597">
                  <c:v>-1.12883392633453E-3</c:v>
                </c:pt>
                <c:pt idx="1598">
                  <c:v>-1.1288116114278599E-3</c:v>
                </c:pt>
                <c:pt idx="1599">
                  <c:v>-1.1287909128417099E-3</c:v>
                </c:pt>
                <c:pt idx="1600">
                  <c:v>-1.1287721062606E-3</c:v>
                </c:pt>
                <c:pt idx="1601">
                  <c:v>-1.12875547712715E-3</c:v>
                </c:pt>
                <c:pt idx="1602">
                  <c:v>-1.1287413061481801E-3</c:v>
                </c:pt>
                <c:pt idx="1603">
                  <c:v>-1.1287298383426401E-3</c:v>
                </c:pt>
                <c:pt idx="1604">
                  <c:v>-1.1287212482556E-3</c:v>
                </c:pt>
                <c:pt idx="1605">
                  <c:v>-1.1287156213267799E-3</c:v>
                </c:pt>
                <c:pt idx="1606">
                  <c:v>-1.1287129636373199E-3</c:v>
                </c:pt>
                <c:pt idx="1607">
                  <c:v>-1.12871323529996E-3</c:v>
                </c:pt>
                <c:pt idx="1608">
                  <c:v>-1.1287163898398001E-3</c:v>
                </c:pt>
                <c:pt idx="1609">
                  <c:v>-1.12872240134976E-3</c:v>
                </c:pt>
                <c:pt idx="1610">
                  <c:v>-1.12873127101282E-3</c:v>
                </c:pt>
                <c:pt idx="1611">
                  <c:v>-1.1287430163477699E-3</c:v>
                </c:pt>
                <c:pt idx="1612">
                  <c:v>-1.12875765295188E-3</c:v>
                </c:pt>
                <c:pt idx="1613">
                  <c:v>-1.12877517792793E-3</c:v>
                </c:pt>
                <c:pt idx="1614">
                  <c:v>-1.1287955596947701E-3</c:v>
                </c:pt>
                <c:pt idx="1615">
                  <c:v>-1.12881873451081E-3</c:v>
                </c:pt>
                <c:pt idx="1616">
                  <c:v>-1.1288446079083E-3</c:v>
                </c:pt>
                <c:pt idx="1617">
                  <c:v>-1.1288730592042501E-3</c:v>
                </c:pt>
                <c:pt idx="1618">
                  <c:v>-1.1289039480028901E-3</c:v>
                </c:pt>
                <c:pt idx="1619">
                  <c:v>-1.1289371218836E-3</c:v>
                </c:pt>
                <c:pt idx="1620">
                  <c:v>-1.12897242391565E-3</c:v>
                </c:pt>
                <c:pt idx="1621">
                  <c:v>-1.1290096979665301E-3</c:v>
                </c:pt>
                <c:pt idx="1622">
                  <c:v>-1.12904879008847E-3</c:v>
                </c:pt>
                <c:pt idx="1623">
                  <c:v>-1.1290895459530499E-3</c:v>
                </c:pt>
                <c:pt idx="1624">
                  <c:v>-1.1291318063811999E-3</c:v>
                </c:pt>
                <c:pt idx="1625">
                  <c:v>-1.12917540387856E-3</c:v>
                </c:pt>
                <c:pt idx="1626">
                  <c:v>-1.1292201620232199E-3</c:v>
                </c:pt>
                <c:pt idx="1627">
                  <c:v>-1.1292658975291E-3</c:v>
                </c:pt>
                <c:pt idx="1628">
                  <c:v>-1.1293124235228101E-3</c:v>
                </c:pt>
                <c:pt idx="1629">
                  <c:v>-1.12935955277729E-3</c:v>
                </c:pt>
                <c:pt idx="1630">
                  <c:v>-1.1294071005898E-3</c:v>
                </c:pt>
                <c:pt idx="1631">
                  <c:v>-1.1294548874549301E-3</c:v>
                </c:pt>
                <c:pt idx="1632">
                  <c:v>-1.12950274130745E-3</c:v>
                </c:pt>
                <c:pt idx="1633">
                  <c:v>-1.1295504985481201E-3</c:v>
                </c:pt>
                <c:pt idx="1634">
                  <c:v>-1.12959800314072E-3</c:v>
                </c:pt>
                <c:pt idx="1635">
                  <c:v>-1.1296451039589899E-3</c:v>
                </c:pt>
                <c:pt idx="1636">
                  <c:v>-1.1296916517124301E-3</c:v>
                </c:pt>
                <c:pt idx="1637">
                  <c:v>-1.12973749732757E-3</c:v>
                </c:pt>
                <c:pt idx="1638">
                  <c:v>-1.1297824930330601E-3</c:v>
                </c:pt>
                <c:pt idx="1639">
                  <c:v>-1.1298264957943201E-3</c:v>
                </c:pt>
                <c:pt idx="1640">
                  <c:v>-1.1298693711660401E-3</c:v>
                </c:pt>
                <c:pt idx="1641">
                  <c:v>-1.1299109952591501E-3</c:v>
                </c:pt>
                <c:pt idx="1642">
                  <c:v>-1.12995125374566E-3</c:v>
                </c:pt>
                <c:pt idx="1643">
                  <c:v>-1.12999003884481E-3</c:v>
                </c:pt>
                <c:pt idx="1644">
                  <c:v>-1.1300272466146599E-3</c:v>
                </c:pt>
                <c:pt idx="1645">
                  <c:v>-1.1300627766695399E-3</c:v>
                </c:pt>
                <c:pt idx="1646">
                  <c:v>-1.1300965348292999E-3</c:v>
                </c:pt>
                <c:pt idx="1647">
                  <c:v>-1.1301284372595599E-3</c:v>
                </c:pt>
                <c:pt idx="1648">
                  <c:v>-1.1301584136193699E-3</c:v>
                </c:pt>
                <c:pt idx="1649">
                  <c:v>-1.1301864072743701E-3</c:v>
                </c:pt>
                <c:pt idx="1650">
                  <c:v>-1.1302123724430001E-3</c:v>
                </c:pt>
                <c:pt idx="1651">
                  <c:v>-1.1302362700174201E-3</c:v>
                </c:pt>
                <c:pt idx="1652">
                  <c:v>-1.1302580644083199E-3</c:v>
                </c:pt>
                <c:pt idx="1653">
                  <c:v>-1.1302777226812101E-3</c:v>
                </c:pt>
                <c:pt idx="1654">
                  <c:v>-1.13029521539694E-3</c:v>
                </c:pt>
                <c:pt idx="1655">
                  <c:v>-1.13031051744787E-3</c:v>
                </c:pt>
                <c:pt idx="1656">
                  <c:v>-1.1303236075699699E-3</c:v>
                </c:pt>
                <c:pt idx="1657">
                  <c:v>-1.1303344664721901E-3</c:v>
                </c:pt>
                <c:pt idx="1658">
                  <c:v>-1.13034307433593E-3</c:v>
                </c:pt>
                <c:pt idx="1659">
                  <c:v>-1.13034940822584E-3</c:v>
                </c:pt>
                <c:pt idx="1660">
                  <c:v>-1.1303534394282099E-3</c:v>
                </c:pt>
                <c:pt idx="1661">
                  <c:v>-1.1303551308507701E-3</c:v>
                </c:pt>
                <c:pt idx="1662">
                  <c:v>-1.13035443526957E-3</c:v>
                </c:pt>
                <c:pt idx="1663">
                  <c:v>-1.13035129539793E-3</c:v>
                </c:pt>
                <c:pt idx="1664">
                  <c:v>-1.1303456459960299E-3</c:v>
                </c:pt>
                <c:pt idx="1665">
                  <c:v>-1.1303374172023299E-3</c:v>
                </c:pt>
                <c:pt idx="1666">
                  <c:v>-1.1303265378521401E-3</c:v>
                </c:pt>
                <c:pt idx="1667">
                  <c:v>-1.1303129379487901E-3</c:v>
                </c:pt>
                <c:pt idx="1668">
                  <c:v>-1.1302965504319199E-3</c:v>
                </c:pt>
                <c:pt idx="1669">
                  <c:v>-1.1302773136980999E-3</c:v>
                </c:pt>
                <c:pt idx="1670">
                  <c:v>-1.1302551772653601E-3</c:v>
                </c:pt>
                <c:pt idx="1671">
                  <c:v>-1.13023011212361E-3</c:v>
                </c:pt>
                <c:pt idx="1672">
                  <c:v>-1.1302021239883401E-3</c:v>
                </c:pt>
                <c:pt idx="1673">
                  <c:v>-1.13017126364176E-3</c:v>
                </c:pt>
                <c:pt idx="1674">
                  <c:v>-1.13013762734056E-3</c:v>
                </c:pt>
                <c:pt idx="1675">
                  <c:v>-1.1301013440096199E-3</c:v>
                </c:pt>
                <c:pt idx="1676">
                  <c:v>-1.1300625528769799E-3</c:v>
                </c:pt>
                <c:pt idx="1677">
                  <c:v>-1.13002138076541E-3</c:v>
                </c:pt>
                <c:pt idx="1678">
                  <c:v>-1.12997792867248E-3</c:v>
                </c:pt>
                <c:pt idx="1679">
                  <c:v>-1.12993227243398E-3</c:v>
                </c:pt>
                <c:pt idx="1680">
                  <c:v>-1.12988447548865E-3</c:v>
                </c:pt>
                <c:pt idx="1681">
                  <c:v>-1.1298346070439599E-3</c:v>
                </c:pt>
                <c:pt idx="1682">
                  <c:v>-1.1297827582849799E-3</c:v>
                </c:pt>
                <c:pt idx="1683">
                  <c:v>-1.1297290519102601E-3</c:v>
                </c:pt>
                <c:pt idx="1684">
                  <c:v>-1.1296736439481701E-3</c:v>
                </c:pt>
                <c:pt idx="1685">
                  <c:v>-1.1296167195037599E-3</c:v>
                </c:pt>
                <c:pt idx="1686">
                  <c:v>-1.12955848509221E-3</c:v>
                </c:pt>
                <c:pt idx="1687">
                  <c:v>-1.1294991599718001E-3</c:v>
                </c:pt>
                <c:pt idx="1688">
                  <c:v>-1.1294389682277299E-3</c:v>
                </c:pt>
                <c:pt idx="1689">
                  <c:v>-1.12937813279618E-3</c:v>
                </c:pt>
                <c:pt idx="1690">
                  <c:v>-1.1293168721505399E-3</c:v>
                </c:pt>
                <c:pt idx="1691">
                  <c:v>-1.12925539973956E-3</c:v>
                </c:pt>
                <c:pt idx="1692">
                  <c:v>-1.12919392540968E-3</c:v>
                </c:pt>
                <c:pt idx="1693">
                  <c:v>-1.1291326572954699E-3</c:v>
                </c:pt>
                <c:pt idx="1694">
                  <c:v>-1.12907180251738E-3</c:v>
                </c:pt>
                <c:pt idx="1695">
                  <c:v>-1.1290115656693901E-3</c:v>
                </c:pt>
                <c:pt idx="1696">
                  <c:v>-1.12895214515155E-3</c:v>
                </c:pt>
                <c:pt idx="1697">
                  <c:v>-1.12889372826479E-3</c:v>
                </c:pt>
                <c:pt idx="1698">
                  <c:v>-1.1288364862222201E-3</c:v>
                </c:pt>
                <c:pt idx="1699">
                  <c:v>-1.1287805699343101E-3</c:v>
                </c:pt>
                <c:pt idx="1700">
                  <c:v>-1.1287261069913199E-3</c:v>
                </c:pt>
                <c:pt idx="1701">
                  <c:v>-1.1286731999981001E-3</c:v>
                </c:pt>
                <c:pt idx="1702">
                  <c:v>-1.12862192629855E-3</c:v>
                </c:pt>
                <c:pt idx="1703">
                  <c:v>-1.12857233896223E-3</c:v>
                </c:pt>
                <c:pt idx="1704">
                  <c:v>-1.12852446859439E-3</c:v>
                </c:pt>
                <c:pt idx="1705">
                  <c:v>-1.1284783252220501E-3</c:v>
                </c:pt>
                <c:pt idx="1706">
                  <c:v>-1.12843389948681E-3</c:v>
                </c:pt>
                <c:pt idx="1707">
                  <c:v>-1.1283911628033299E-3</c:v>
                </c:pt>
                <c:pt idx="1708">
                  <c:v>-1.1283500668654101E-3</c:v>
                </c:pt>
                <c:pt idx="1709">
                  <c:v>-1.1283105434650401E-3</c:v>
                </c:pt>
                <c:pt idx="1710">
                  <c:v>-1.1282725056106699E-3</c:v>
                </c:pt>
                <c:pt idx="1711">
                  <c:v>-1.1282358503058099E-3</c:v>
                </c:pt>
                <c:pt idx="1712">
                  <c:v>-1.1282004624517999E-3</c:v>
                </c:pt>
                <c:pt idx="1713">
                  <c:v>-1.12816621875386E-3</c:v>
                </c:pt>
                <c:pt idx="1714">
                  <c:v>-1.1281329906336901E-3</c:v>
                </c:pt>
                <c:pt idx="1715">
                  <c:v>-1.12810064590346E-3</c:v>
                </c:pt>
                <c:pt idx="1716">
                  <c:v>-1.1280690498425899E-3</c:v>
                </c:pt>
                <c:pt idx="1717">
                  <c:v>-1.12803806676212E-3</c:v>
                </c:pt>
                <c:pt idx="1718">
                  <c:v>-1.1280075628491001E-3</c:v>
                </c:pt>
                <c:pt idx="1719">
                  <c:v>-1.1279774102489E-3</c:v>
                </c:pt>
                <c:pt idx="1720">
                  <c:v>-1.12794749151524E-3</c:v>
                </c:pt>
                <c:pt idx="1721">
                  <c:v>-1.1279177032906399E-3</c:v>
                </c:pt>
                <c:pt idx="1722">
                  <c:v>-1.1278879585270899E-3</c:v>
                </c:pt>
                <c:pt idx="1723">
                  <c:v>-1.1278581873729199E-3</c:v>
                </c:pt>
                <c:pt idx="1724">
                  <c:v>-1.12782833744632E-3</c:v>
                </c:pt>
                <c:pt idx="1725">
                  <c:v>-1.1277983742250201E-3</c:v>
                </c:pt>
                <c:pt idx="1726">
                  <c:v>-1.1277682818260199E-3</c:v>
                </c:pt>
                <c:pt idx="1727">
                  <c:v>-1.1277380639549499E-3</c:v>
                </c:pt>
                <c:pt idx="1728">
                  <c:v>-1.1277077445909899E-3</c:v>
                </c:pt>
                <c:pt idx="1729">
                  <c:v>-1.12767736801066E-3</c:v>
                </c:pt>
                <c:pt idx="1730">
                  <c:v>-1.1276469978470901E-3</c:v>
                </c:pt>
                <c:pt idx="1731">
                  <c:v>-1.1276167149609801E-3</c:v>
                </c:pt>
                <c:pt idx="1732">
                  <c:v>-1.1275866140751599E-3</c:v>
                </c:pt>
                <c:pt idx="1733">
                  <c:v>-1.12755679945879E-3</c:v>
                </c:pt>
                <c:pt idx="1734">
                  <c:v>-1.12752738029143E-3</c:v>
                </c:pt>
                <c:pt idx="1735">
                  <c:v>-1.12749846644407E-3</c:v>
                </c:pt>
                <c:pt idx="1736">
                  <c:v>-1.1274701651531199E-3</c:v>
                </c:pt>
                <c:pt idx="1737">
                  <c:v>-1.12744257853569E-3</c:v>
                </c:pt>
                <c:pt idx="1738">
                  <c:v>-1.1274158013915799E-3</c:v>
                </c:pt>
                <c:pt idx="1739">
                  <c:v>-1.1273899186603801E-3</c:v>
                </c:pt>
                <c:pt idx="1740">
                  <c:v>-1.12736500254138E-3</c:v>
                </c:pt>
                <c:pt idx="1741">
                  <c:v>-1.1273411104739701E-3</c:v>
                </c:pt>
                <c:pt idx="1742">
                  <c:v>-1.12731828611807E-3</c:v>
                </c:pt>
                <c:pt idx="1743">
                  <c:v>-1.12729656514904E-3</c:v>
                </c:pt>
                <c:pt idx="1744">
                  <c:v>-1.1272759857155301E-3</c:v>
                </c:pt>
                <c:pt idx="1745">
                  <c:v>-1.12725660065603E-3</c:v>
                </c:pt>
                <c:pt idx="1746">
                  <c:v>-1.1272384867395801E-3</c:v>
                </c:pt>
                <c:pt idx="1747">
                  <c:v>-1.1272217466679799E-3</c:v>
                </c:pt>
                <c:pt idx="1748">
                  <c:v>-1.1272065023449E-3</c:v>
                </c:pt>
                <c:pt idx="1749">
                  <c:v>-1.12719288153273E-3</c:v>
                </c:pt>
                <c:pt idx="1750">
                  <c:v>-1.1271810025520199E-3</c:v>
                </c:pt>
                <c:pt idx="1751">
                  <c:v>-1.1271709619638001E-3</c:v>
                </c:pt>
                <c:pt idx="1752">
                  <c:v>-1.1271628283848201E-3</c:v>
                </c:pt>
                <c:pt idx="1753">
                  <c:v>-1.1271566429110699E-3</c:v>
                </c:pt>
                <c:pt idx="1754">
                  <c:v>-1.1271524244014599E-3</c:v>
                </c:pt>
                <c:pt idx="1755">
                  <c:v>-1.1271501768565001E-3</c:v>
                </c:pt>
                <c:pt idx="1756">
                  <c:v>-1.1271498962961801E-3</c:v>
                </c:pt>
                <c:pt idx="1757">
                  <c:v>-1.12715157540095E-3</c:v>
                </c:pt>
                <c:pt idx="1758">
                  <c:v>-1.1271552051957099E-3</c:v>
                </c:pt>
                <c:pt idx="1759">
                  <c:v>-1.1271607739228901E-3</c:v>
                </c:pt>
                <c:pt idx="1760">
                  <c:v>-1.12716826389286E-3</c:v>
                </c:pt>
                <c:pt idx="1761">
                  <c:v>-1.12717764750601E-3</c:v>
                </c:pt>
                <c:pt idx="1762">
                  <c:v>-1.1271888837553999E-3</c:v>
                </c:pt>
                <c:pt idx="1763">
                  <c:v>-1.1272019162693399E-3</c:v>
                </c:pt>
                <c:pt idx="1764">
                  <c:v>-1.12721667337189E-3</c:v>
                </c:pt>
                <c:pt idx="1765">
                  <c:v>-1.12723306993172E-3</c:v>
                </c:pt>
                <c:pt idx="1766">
                  <c:v>-1.12725101022644E-3</c:v>
                </c:pt>
                <c:pt idx="1767">
                  <c:v>-1.12727039087541E-3</c:v>
                </c:pt>
                <c:pt idx="1768">
                  <c:v>-1.12729110308725E-3</c:v>
                </c:pt>
                <c:pt idx="1769">
                  <c:v>-1.1273130338571001E-3</c:v>
                </c:pt>
                <c:pt idx="1770">
                  <c:v>-1.1273360661291599E-3</c:v>
                </c:pt>
                <c:pt idx="1771">
                  <c:v>-1.1273600782046699E-3</c:v>
                </c:pt>
                <c:pt idx="1772">
                  <c:v>-1.12738494282153E-3</c:v>
                </c:pt>
                <c:pt idx="1773">
                  <c:v>-1.12741052639004E-3</c:v>
                </c:pt>
                <c:pt idx="1774">
                  <c:v>-1.1274366888303501E-3</c:v>
                </c:pt>
                <c:pt idx="1775">
                  <c:v>-1.1274632842825599E-3</c:v>
                </c:pt>
                <c:pt idx="1776">
                  <c:v>-1.1274901626518101E-3</c:v>
                </c:pt>
                <c:pt idx="1777">
                  <c:v>-1.1275171716072199E-3</c:v>
                </c:pt>
                <c:pt idx="1778">
                  <c:v>-1.12754415845273E-3</c:v>
                </c:pt>
                <c:pt idx="1779">
                  <c:v>-1.12757097136849E-3</c:v>
                </c:pt>
                <c:pt idx="1780">
                  <c:v>-1.1275974598712001E-3</c:v>
                </c:pt>
                <c:pt idx="1781">
                  <c:v>-1.1276234747734E-3</c:v>
                </c:pt>
                <c:pt idx="1782">
                  <c:v>-1.1276488681769099E-3</c:v>
                </c:pt>
                <c:pt idx="1783">
                  <c:v>-1.12767349395508E-3</c:v>
                </c:pt>
                <c:pt idx="1784">
                  <c:v>-1.1276972088150299E-3</c:v>
                </c:pt>
                <c:pt idx="1785">
                  <c:v>-1.12771987361847E-3</c:v>
                </c:pt>
                <c:pt idx="1786">
                  <c:v>-1.1277413544484799E-3</c:v>
                </c:pt>
                <c:pt idx="1787">
                  <c:v>-1.1277615230621599E-3</c:v>
                </c:pt>
                <c:pt idx="1788">
                  <c:v>-1.1277802567680199E-3</c:v>
                </c:pt>
                <c:pt idx="1789">
                  <c:v>-1.1277974381508999E-3</c:v>
                </c:pt>
                <c:pt idx="1790">
                  <c:v>-1.1278129551912199E-3</c:v>
                </c:pt>
                <c:pt idx="1791">
                  <c:v>-1.12782670211533E-3</c:v>
                </c:pt>
                <c:pt idx="1792">
                  <c:v>-1.12783858092238E-3</c:v>
                </c:pt>
                <c:pt idx="1793">
                  <c:v>-1.1278485032192899E-3</c:v>
                </c:pt>
                <c:pt idx="1794">
                  <c:v>-1.12785639194076E-3</c:v>
                </c:pt>
                <c:pt idx="1795">
                  <c:v>-1.1278621827289399E-3</c:v>
                </c:pt>
                <c:pt idx="1796">
                  <c:v>-1.1278658250271801E-3</c:v>
                </c:pt>
                <c:pt idx="1797">
                  <c:v>-1.12786728313178E-3</c:v>
                </c:pt>
                <c:pt idx="1798">
                  <c:v>-1.12786653746566E-3</c:v>
                </c:pt>
                <c:pt idx="1799">
                  <c:v>-1.12786358622517E-3</c:v>
                </c:pt>
                <c:pt idx="1800">
                  <c:v>-1.1278584473710699E-3</c:v>
                </c:pt>
                <c:pt idx="1801">
                  <c:v>-1.1278511607367701E-3</c:v>
                </c:pt>
                <c:pt idx="1802">
                  <c:v>-1.1278417898590799E-3</c:v>
                </c:pt>
                <c:pt idx="1803">
                  <c:v>-1.1278304230574901E-3</c:v>
                </c:pt>
                <c:pt idx="1804">
                  <c:v>-1.12781717336399E-3</c:v>
                </c:pt>
                <c:pt idx="1805">
                  <c:v>-1.1278021771392399E-3</c:v>
                </c:pt>
                <c:pt idx="1806">
                  <c:v>-1.12778559151973E-3</c:v>
                </c:pt>
                <c:pt idx="1807">
                  <c:v>-1.12776759106358E-3</c:v>
                </c:pt>
                <c:pt idx="1808">
                  <c:v>-1.1277483639516399E-3</c:v>
                </c:pt>
                <c:pt idx="1809">
                  <c:v>-1.1277281078199599E-3</c:v>
                </c:pt>
                <c:pt idx="1810">
                  <c:v>-1.1277070249213E-3</c:v>
                </c:pt>
                <c:pt idx="1811">
                  <c:v>-1.12768531616929E-3</c:v>
                </c:pt>
                <c:pt idx="1812">
                  <c:v>-1.1276631739984199E-3</c:v>
                </c:pt>
                <c:pt idx="1813">
                  <c:v>-1.12764077485719E-3</c:v>
                </c:pt>
                <c:pt idx="1814">
                  <c:v>-1.1276182730900401E-3</c:v>
                </c:pt>
                <c:pt idx="1815">
                  <c:v>-1.12759579828878E-3</c:v>
                </c:pt>
                <c:pt idx="1816">
                  <c:v>-1.1275734574609101E-3</c:v>
                </c:pt>
                <c:pt idx="1817">
                  <c:v>-1.1275513417226199E-3</c:v>
                </c:pt>
                <c:pt idx="1818">
                  <c:v>-1.12752953542031E-3</c:v>
                </c:pt>
                <c:pt idx="1819">
                  <c:v>-1.12750812453459E-3</c:v>
                </c:pt>
                <c:pt idx="1820">
                  <c:v>-1.12748720146909E-3</c:v>
                </c:pt>
                <c:pt idx="1821">
                  <c:v>-1.12746686474034E-3</c:v>
                </c:pt>
                <c:pt idx="1822">
                  <c:v>-1.1274472139644099E-3</c:v>
                </c:pt>
                <c:pt idx="1823">
                  <c:v>-1.1274283420520601E-3</c:v>
                </c:pt>
                <c:pt idx="1824">
                  <c:v>-1.12741032713816E-3</c:v>
                </c:pt>
                <c:pt idx="1825">
                  <c:v>-1.12739322643827E-3</c:v>
                </c:pt>
                <c:pt idx="1826">
                  <c:v>-1.1273770732833301E-3</c:v>
                </c:pt>
                <c:pt idx="1827">
                  <c:v>-1.1273618774953499E-3</c:v>
                </c:pt>
                <c:pt idx="1828">
                  <c:v>-1.12734762839227E-3</c:v>
                </c:pt>
                <c:pt idx="1829">
                  <c:v>-1.1273342992186601E-3</c:v>
                </c:pt>
                <c:pt idx="1830">
                  <c:v>-1.12732185170168E-3</c:v>
                </c:pt>
                <c:pt idx="1831">
                  <c:v>-1.12731023966361E-3</c:v>
                </c:pt>
                <c:pt idx="1832">
                  <c:v>-1.12729941108391E-3</c:v>
                </c:pt>
                <c:pt idx="1833">
                  <c:v>-1.12728930856621E-3</c:v>
                </c:pt>
                <c:pt idx="1834">
                  <c:v>-1.1272798686701099E-3</c:v>
                </c:pt>
                <c:pt idx="1835">
                  <c:v>-1.1272710208674801E-3</c:v>
                </c:pt>
                <c:pt idx="1836">
                  <c:v>-1.12726268689681E-3</c:v>
                </c:pt>
                <c:pt idx="1837">
                  <c:v>-1.1272547810483799E-3</c:v>
                </c:pt>
                <c:pt idx="1838">
                  <c:v>-1.1272472115381399E-3</c:v>
                </c:pt>
                <c:pt idx="1839">
                  <c:v>-1.1272398827692101E-3</c:v>
                </c:pt>
                <c:pt idx="1840">
                  <c:v>-1.1272326980443499E-3</c:v>
                </c:pt>
                <c:pt idx="1841">
                  <c:v>-1.12722556221831E-3</c:v>
                </c:pt>
                <c:pt idx="1842">
                  <c:v>-1.12721838384568E-3</c:v>
                </c:pt>
                <c:pt idx="1843">
                  <c:v>-1.1272110765465999E-3</c:v>
                </c:pt>
                <c:pt idx="1844">
                  <c:v>-1.1272035595350899E-3</c:v>
                </c:pt>
                <c:pt idx="1845">
                  <c:v>-1.12719575748027E-3</c:v>
                </c:pt>
                <c:pt idx="1846">
                  <c:v>-1.12718760003482E-3</c:v>
                </c:pt>
                <c:pt idx="1847">
                  <c:v>-1.1271790214031901E-3</c:v>
                </c:pt>
                <c:pt idx="1848">
                  <c:v>-1.1271699602086701E-3</c:v>
                </c:pt>
                <c:pt idx="1849">
                  <c:v>-1.12716035969545E-3</c:v>
                </c:pt>
                <c:pt idx="1850">
                  <c:v>-1.12715016807494E-3</c:v>
                </c:pt>
                <c:pt idx="1851">
                  <c:v>-1.1271393387137401E-3</c:v>
                </c:pt>
                <c:pt idx="1852">
                  <c:v>-1.12712782992071E-3</c:v>
                </c:pt>
                <c:pt idx="1853">
                  <c:v>-1.12711560428353E-3</c:v>
                </c:pt>
                <c:pt idx="1854">
                  <c:v>-1.1271026277113901E-3</c:v>
                </c:pt>
                <c:pt idx="1855">
                  <c:v>-1.1270888684344899E-3</c:v>
                </c:pt>
                <c:pt idx="1856">
                  <c:v>-1.1270742961386501E-3</c:v>
                </c:pt>
                <c:pt idx="1857">
                  <c:v>-1.1270588812289999E-3</c:v>
                </c:pt>
                <c:pt idx="1858">
                  <c:v>-1.1270425940428899E-3</c:v>
                </c:pt>
                <c:pt idx="1859">
                  <c:v>-1.1270254037841899E-3</c:v>
                </c:pt>
                <c:pt idx="1860">
                  <c:v>-1.12700727706023E-3</c:v>
                </c:pt>
                <c:pt idx="1861">
                  <c:v>-1.1269881760993599E-3</c:v>
                </c:pt>
                <c:pt idx="1862">
                  <c:v>-1.1269680568888199E-3</c:v>
                </c:pt>
                <c:pt idx="1863">
                  <c:v>-1.1269468675086599E-3</c:v>
                </c:pt>
                <c:pt idx="1864">
                  <c:v>-1.1269245468423601E-3</c:v>
                </c:pt>
                <c:pt idx="1865">
                  <c:v>-1.12690102369116E-3</c:v>
                </c:pt>
                <c:pt idx="1866">
                  <c:v>-1.12687621620286E-3</c:v>
                </c:pt>
                <c:pt idx="1867">
                  <c:v>-1.1268500315075401E-3</c:v>
                </c:pt>
                <c:pt idx="1868">
                  <c:v>-1.12682236552687E-3</c:v>
                </c:pt>
                <c:pt idx="1869">
                  <c:v>-1.1267931030469699E-3</c:v>
                </c:pt>
                <c:pt idx="1870">
                  <c:v>-1.1267621182555101E-3</c:v>
                </c:pt>
                <c:pt idx="1871">
                  <c:v>-1.1267292759917899E-3</c:v>
                </c:pt>
                <c:pt idx="1872">
                  <c:v>-1.12669443391594E-3</c:v>
                </c:pt>
                <c:pt idx="1873">
                  <c:v>-1.12665744566723E-3</c:v>
                </c:pt>
                <c:pt idx="1874">
                  <c:v>-1.1266181648865699E-3</c:v>
                </c:pt>
                <c:pt idx="1875">
                  <c:v>-1.1265764497939499E-3</c:v>
                </c:pt>
                <c:pt idx="1876">
                  <c:v>-1.12653216791176E-3</c:v>
                </c:pt>
                <c:pt idx="1877">
                  <c:v>-1.1264852005615101E-3</c:v>
                </c:pt>
                <c:pt idx="1878">
                  <c:v>-1.1264354469078901E-3</c:v>
                </c:pt>
                <c:pt idx="1879">
                  <c:v>-1.1263828274856299E-3</c:v>
                </c:pt>
                <c:pt idx="1880">
                  <c:v>-1.12632728718655E-3</c:v>
                </c:pt>
                <c:pt idx="1881">
                  <c:v>-1.1262687975357899E-3</c:v>
                </c:pt>
                <c:pt idx="1882">
                  <c:v>-1.1262073578127299E-3</c:v>
                </c:pt>
                <c:pt idx="1883">
                  <c:v>-1.12614299438312E-3</c:v>
                </c:pt>
                <c:pt idx="1884">
                  <c:v>-1.12607575774338E-3</c:v>
                </c:pt>
                <c:pt idx="1885">
                  <c:v>-1.1260057173369299E-3</c:v>
                </c:pt>
                <c:pt idx="1886">
                  <c:v>-1.12593295502358E-3</c:v>
                </c:pt>
                <c:pt idx="1887">
                  <c:v>-1.1258575587904699E-3</c:v>
                </c:pt>
                <c:pt idx="1888">
                  <c:v>-1.1257796184828499E-3</c:v>
                </c:pt>
                <c:pt idx="1889">
                  <c:v>-1.1256992248209899E-3</c:v>
                </c:pt>
                <c:pt idx="1890">
                  <c:v>-1.1256164719121501E-3</c:v>
                </c:pt>
                <c:pt idx="1891">
                  <c:v>-1.12553146229447E-3</c:v>
                </c:pt>
                <c:pt idx="1892">
                  <c:v>-1.12544431274242E-3</c:v>
                </c:pt>
                <c:pt idx="1893">
                  <c:v>-1.1253551589164401E-3</c:v>
                </c:pt>
                <c:pt idx="1894">
                  <c:v>-1.1252641574448401E-3</c:v>
                </c:pt>
                <c:pt idx="1895">
                  <c:v>-1.1251714849195801E-3</c:v>
                </c:pt>
                <c:pt idx="1896">
                  <c:v>-1.12507733420817E-3</c:v>
                </c:pt>
                <c:pt idx="1897">
                  <c:v>-1.1249819091332101E-3</c:v>
                </c:pt>
                <c:pt idx="1898">
                  <c:v>-1.1248854188105901E-3</c:v>
                </c:pt>
                <c:pt idx="1899">
                  <c:v>-1.1247880727841999E-3</c:v>
                </c:pt>
                <c:pt idx="1900">
                  <c:v>-1.1246900776722499E-3</c:v>
                </c:pt>
                <c:pt idx="1901">
                  <c:v>-1.12459163550734E-3</c:v>
                </c:pt>
                <c:pt idx="1902">
                  <c:v>-1.1244929434633499E-3</c:v>
                </c:pt>
                <c:pt idx="1903">
                  <c:v>-1.1243941943366699E-3</c:v>
                </c:pt>
                <c:pt idx="1904">
                  <c:v>-1.1242955770513199E-3</c:v>
                </c:pt>
                <c:pt idx="1905">
                  <c:v>-1.1241972765875E-3</c:v>
                </c:pt>
                <c:pt idx="1906">
                  <c:v>-1.1240994730242399E-3</c:v>
                </c:pt>
                <c:pt idx="1907">
                  <c:v>-1.1240023397290899E-3</c:v>
                </c:pt>
                <c:pt idx="1908">
                  <c:v>-1.1239060410092401E-3</c:v>
                </c:pt>
                <c:pt idx="1909">
                  <c:v>-1.12381072968343E-3</c:v>
                </c:pt>
                <c:pt idx="1910">
                  <c:v>-1.1237165450232499E-3</c:v>
                </c:pt>
                <c:pt idx="1911">
                  <c:v>-1.12362361137651E-3</c:v>
                </c:pt>
                <c:pt idx="1912">
                  <c:v>-1.1235320375842801E-3</c:v>
                </c:pt>
                <c:pt idx="1913">
                  <c:v>-1.1234419171010401E-3</c:v>
                </c:pt>
                <c:pt idx="1914">
                  <c:v>-1.12335332857817E-3</c:v>
                </c:pt>
                <c:pt idx="1915">
                  <c:v>-1.12326633661138E-3</c:v>
                </c:pt>
                <c:pt idx="1916">
                  <c:v>-1.12318099239341E-3</c:v>
                </c:pt>
                <c:pt idx="1917">
                  <c:v>-1.1230973341382899E-3</c:v>
                </c:pt>
                <c:pt idx="1918">
                  <c:v>-1.12301538730316E-3</c:v>
                </c:pt>
                <c:pt idx="1919">
                  <c:v>-1.1229351647652199E-3</c:v>
                </c:pt>
                <c:pt idx="1920">
                  <c:v>-1.1228566671601401E-3</c:v>
                </c:pt>
                <c:pt idx="1921">
                  <c:v>-1.1227798835382701E-3</c:v>
                </c:pt>
                <c:pt idx="1922">
                  <c:v>-1.1227047923795599E-3</c:v>
                </c:pt>
                <c:pt idx="1923">
                  <c:v>-1.12263136289067E-3</c:v>
                </c:pt>
                <c:pt idx="1924">
                  <c:v>-1.1225595564506E-3</c:v>
                </c:pt>
                <c:pt idx="1925">
                  <c:v>-1.12248932809659E-3</c:v>
                </c:pt>
                <c:pt idx="1926">
                  <c:v>-1.1224206280226899E-3</c:v>
                </c:pt>
                <c:pt idx="1927">
                  <c:v>-1.1223534031382799E-3</c:v>
                </c:pt>
                <c:pt idx="1928">
                  <c:v>-1.1222875987502701E-3</c:v>
                </c:pt>
                <c:pt idx="1929">
                  <c:v>-1.1222231603773901E-3</c:v>
                </c:pt>
                <c:pt idx="1930">
                  <c:v>-1.1221600356098301E-3</c:v>
                </c:pt>
                <c:pt idx="1931">
                  <c:v>-1.1220981758524799E-3</c:v>
                </c:pt>
                <c:pt idx="1932">
                  <c:v>-1.1220375377768599E-3</c:v>
                </c:pt>
                <c:pt idx="1933">
                  <c:v>-1.12197808436135E-3</c:v>
                </c:pt>
                <c:pt idx="1934">
                  <c:v>-1.121919785487E-3</c:v>
                </c:pt>
                <c:pt idx="1935">
                  <c:v>-1.12186261812617E-3</c:v>
                </c:pt>
                <c:pt idx="1936">
                  <c:v>-1.1218065661823999E-3</c:v>
                </c:pt>
                <c:pt idx="1937">
                  <c:v>-1.1217516200086599E-3</c:v>
                </c:pt>
                <c:pt idx="1938">
                  <c:v>-1.12169777557845E-3</c:v>
                </c:pt>
                <c:pt idx="1939">
                  <c:v>-1.1216450332472499E-3</c:v>
                </c:pt>
                <c:pt idx="1940">
                  <c:v>-1.12159339605241E-3</c:v>
                </c:pt>
                <c:pt idx="1941">
                  <c:v>-1.12154286756629E-3</c:v>
                </c:pt>
                <c:pt idx="1942">
                  <c:v>-1.12149344942523E-3</c:v>
                </c:pt>
                <c:pt idx="1943">
                  <c:v>-1.1214451387694599E-3</c:v>
                </c:pt>
                <c:pt idx="1944">
                  <c:v>-1.12139792590376E-3</c:v>
                </c:pt>
                <c:pt idx="1945">
                  <c:v>-1.12135179248988E-3</c:v>
                </c:pt>
                <c:pt idx="1946">
                  <c:v>-1.1213067105029001E-3</c:v>
                </c:pt>
                <c:pt idx="1947">
                  <c:v>-1.12126264205438E-3</c:v>
                </c:pt>
                <c:pt idx="1948">
                  <c:v>-1.1212195400598999E-3</c:v>
                </c:pt>
                <c:pt idx="1949">
                  <c:v>-1.12117734966292E-3</c:v>
                </c:pt>
                <c:pt idx="1950">
                  <c:v>-1.12113601033715E-3</c:v>
                </c:pt>
                <c:pt idx="1951">
                  <c:v>-1.1210954586360301E-3</c:v>
                </c:pt>
                <c:pt idx="1952">
                  <c:v>-1.12105563155458E-3</c:v>
                </c:pt>
                <c:pt idx="1953">
                  <c:v>-1.1210164703423901E-3</c:v>
                </c:pt>
                <c:pt idx="1954">
                  <c:v>-1.12097792435692E-3</c:v>
                </c:pt>
                <c:pt idx="1955">
                  <c:v>-1.12093995427464E-3</c:v>
                </c:pt>
                <c:pt idx="1956">
                  <c:v>-1.1209025338527101E-3</c:v>
                </c:pt>
                <c:pt idx="1957">
                  <c:v>-1.12086564959951E-3</c:v>
                </c:pt>
                <c:pt idx="1958">
                  <c:v>-1.1208292981878601E-3</c:v>
                </c:pt>
                <c:pt idx="1959">
                  <c:v>-1.12079348209349E-3</c:v>
                </c:pt>
                <c:pt idx="1960">
                  <c:v>-1.12075820451455E-3</c:v>
                </c:pt>
                <c:pt idx="1961">
                  <c:v>-1.1207234648858201E-3</c:v>
                </c:pt>
                <c:pt idx="1962">
                  <c:v>-1.12068925612787E-3</c:v>
                </c:pt>
                <c:pt idx="1963">
                  <c:v>-1.12065556422766E-3</c:v>
                </c:pt>
                <c:pt idx="1964">
                  <c:v>-1.12062237004054E-3</c:v>
                </c:pt>
                <c:pt idx="1965">
                  <c:v>-1.12058965258308E-3</c:v>
                </c:pt>
                <c:pt idx="1966">
                  <c:v>-1.12055739274716E-3</c:v>
                </c:pt>
                <c:pt idx="1967">
                  <c:v>-1.12052557637777E-3</c:v>
                </c:pt>
                <c:pt idx="1968">
                  <c:v>-1.12049419596603E-3</c:v>
                </c:pt>
                <c:pt idx="1969">
                  <c:v>-1.12046325067987E-3</c:v>
                </c:pt>
                <c:pt idx="1970">
                  <c:v>-1.1204327449287901E-3</c:v>
                </c:pt>
                <c:pt idx="1971">
                  <c:v>-1.1204026860061301E-3</c:v>
                </c:pt>
                <c:pt idx="1972">
                  <c:v>-1.1203730815001901E-3</c:v>
                </c:pt>
                <c:pt idx="1973">
                  <c:v>-1.12034393710368E-3</c:v>
                </c:pt>
                <c:pt idx="1974">
                  <c:v>-1.12031525522737E-3</c:v>
                </c:pt>
                <c:pt idx="1975">
                  <c:v>-1.1202870345229301E-3</c:v>
                </c:pt>
                <c:pt idx="1976">
                  <c:v>-1.1202592701378201E-3</c:v>
                </c:pt>
                <c:pt idx="1977">
                  <c:v>-1.12023195433942E-3</c:v>
                </c:pt>
                <c:pt idx="1978">
                  <c:v>-1.1202050770958199E-3</c:v>
                </c:pt>
                <c:pt idx="1979">
                  <c:v>-1.1201786262824899E-3</c:v>
                </c:pt>
                <c:pt idx="1980">
                  <c:v>-1.12015258735014E-3</c:v>
                </c:pt>
                <c:pt idx="1981">
                  <c:v>-1.1201269424806299E-3</c:v>
                </c:pt>
                <c:pt idx="1982">
                  <c:v>-1.1201016694144801E-3</c:v>
                </c:pt>
                <c:pt idx="1983">
                  <c:v>-1.1200767402150999E-3</c:v>
                </c:pt>
                <c:pt idx="1984">
                  <c:v>-1.1200521202292099E-3</c:v>
                </c:pt>
                <c:pt idx="1985">
                  <c:v>-1.1200277674213101E-3</c:v>
                </c:pt>
                <c:pt idx="1986">
                  <c:v>-1.12000363213534E-3</c:v>
                </c:pt>
                <c:pt idx="1987">
                  <c:v>-1.1199796572140899E-3</c:v>
                </c:pt>
                <c:pt idx="1988">
                  <c:v>-1.11995577832487E-3</c:v>
                </c:pt>
                <c:pt idx="1989">
                  <c:v>-1.11993192432483E-3</c:v>
                </c:pt>
                <c:pt idx="1990">
                  <c:v>-1.11990801754822E-3</c:v>
                </c:pt>
                <c:pt idx="1991">
                  <c:v>-1.1198839739821E-3</c:v>
                </c:pt>
                <c:pt idx="1992">
                  <c:v>-1.1198597033775699E-3</c:v>
                </c:pt>
                <c:pt idx="1993">
                  <c:v>-1.1198351093859801E-3</c:v>
                </c:pt>
                <c:pt idx="1994">
                  <c:v>-1.1198100898027199E-3</c:v>
                </c:pt>
                <c:pt idx="1995">
                  <c:v>-1.11978453696156E-3</c:v>
                </c:pt>
                <c:pt idx="1996">
                  <c:v>-1.1197583382808599E-3</c:v>
                </c:pt>
                <c:pt idx="1997">
                  <c:v>-1.1197313769477301E-3</c:v>
                </c:pt>
                <c:pt idx="1998">
                  <c:v>-1.1197035327438099E-3</c:v>
                </c:pt>
                <c:pt idx="1999">
                  <c:v>-1.1196746830520899E-3</c:v>
                </c:pt>
                <c:pt idx="2000">
                  <c:v>-1.11964470410915E-3</c:v>
                </c:pt>
                <c:pt idx="2001">
                  <c:v>-1.1196134725611701E-3</c:v>
                </c:pt>
                <c:pt idx="2002">
                  <c:v>-1.1195808673422701E-3</c:v>
                </c:pt>
                <c:pt idx="2003">
                  <c:v>-1.1195467718370801E-3</c:v>
                </c:pt>
                <c:pt idx="2004">
                  <c:v>-1.11951107624339E-3</c:v>
                </c:pt>
                <c:pt idx="2005">
                  <c:v>-1.11947368003151E-3</c:v>
                </c:pt>
                <c:pt idx="2006">
                  <c:v>-1.11943449440556E-3</c:v>
                </c:pt>
                <c:pt idx="2007">
                  <c:v>-1.1193934446942699E-3</c:v>
                </c:pt>
                <c:pt idx="2008">
                  <c:v>-1.11935047261232E-3</c:v>
                </c:pt>
                <c:pt idx="2009">
                  <c:v>-1.11930553832277E-3</c:v>
                </c:pt>
                <c:pt idx="2010">
                  <c:v>-1.1192586221969701E-3</c:v>
                </c:pt>
                <c:pt idx="2011">
                  <c:v>-1.11920972612513E-3</c:v>
                </c:pt>
                <c:pt idx="2012">
                  <c:v>-1.11915887420334E-3</c:v>
                </c:pt>
                <c:pt idx="2013">
                  <c:v>-1.1191061126322899E-3</c:v>
                </c:pt>
                <c:pt idx="2014">
                  <c:v>-1.1190515087231799E-3</c:v>
                </c:pt>
                <c:pt idx="2015">
                  <c:v>-1.11899514900584E-3</c:v>
                </c:pt>
                <c:pt idx="2016">
                  <c:v>-1.11893713654896E-3</c:v>
                </c:pt>
                <c:pt idx="2017">
                  <c:v>-1.1188775876960701E-3</c:v>
                </c:pt>
                <c:pt idx="2018">
                  <c:v>-1.1188166284690599E-3</c:v>
                </c:pt>
                <c:pt idx="2019">
                  <c:v>-1.1187543908890299E-3</c:v>
                </c:pt>
                <c:pt idx="2020">
                  <c:v>-1.1186910094339801E-3</c:v>
                </c:pt>
                <c:pt idx="2021">
                  <c:v>-1.11862661783188E-3</c:v>
                </c:pt>
                <c:pt idx="2022">
                  <c:v>-1.11856134639879E-3</c:v>
                </c:pt>
                <c:pt idx="2023">
                  <c:v>-1.11849532016593E-3</c:v>
                </c:pt>
                <c:pt idx="2024">
                  <c:v>-1.1184286580489E-3</c:v>
                </c:pt>
                <c:pt idx="2025">
                  <c:v>-1.1183614732343901E-3</c:v>
                </c:pt>
                <c:pt idx="2026">
                  <c:v>-1.1182938747600099E-3</c:v>
                </c:pt>
                <c:pt idx="2027">
                  <c:v>-1.11822596996913E-3</c:v>
                </c:pt>
                <c:pt idx="2028">
                  <c:v>-1.1181578672301001E-3</c:v>
                </c:pt>
                <c:pt idx="2029">
                  <c:v>-1.1180896781431699E-3</c:v>
                </c:pt>
                <c:pt idx="2030">
                  <c:v>-1.11802151851648E-3</c:v>
                </c:pt>
                <c:pt idx="2031">
                  <c:v>-1.1179535076899E-3</c:v>
                </c:pt>
                <c:pt idx="2032">
                  <c:v>-1.1178857662402001E-3</c:v>
                </c:pt>
                <c:pt idx="2033">
                  <c:v>-1.1178184125612001E-3</c:v>
                </c:pt>
                <c:pt idx="2034">
                  <c:v>-1.1177515591247601E-3</c:v>
                </c:pt>
                <c:pt idx="2035">
                  <c:v>-1.11768530929284E-3</c:v>
                </c:pt>
                <c:pt idx="2036">
                  <c:v>-1.11761975536047E-3</c:v>
                </c:pt>
                <c:pt idx="2037">
                  <c:v>-1.11755497814229E-3</c:v>
                </c:pt>
                <c:pt idx="2038">
                  <c:v>-1.1174910479980901E-3</c:v>
                </c:pt>
                <c:pt idx="2039">
                  <c:v>-1.11742802685165E-3</c:v>
                </c:pt>
                <c:pt idx="2040">
                  <c:v>-1.11736597057975E-3</c:v>
                </c:pt>
                <c:pt idx="2041">
                  <c:v>-1.11730493116094E-3</c:v>
                </c:pt>
                <c:pt idx="2042">
                  <c:v>-1.11724495814656E-3</c:v>
                </c:pt>
                <c:pt idx="2043">
                  <c:v>-1.1171860992802199E-3</c:v>
                </c:pt>
                <c:pt idx="2044">
                  <c:v>-1.1171284003615E-3</c:v>
                </c:pt>
                <c:pt idx="2045">
                  <c:v>-1.1170719046485699E-3</c:v>
                </c:pt>
                <c:pt idx="2046">
                  <c:v>-1.1170166521802601E-3</c:v>
                </c:pt>
                <c:pt idx="2047">
                  <c:v>-1.1169626793598199E-3</c:v>
                </c:pt>
                <c:pt idx="2048">
                  <c:v>-1.1169100190129701E-3</c:v>
                </c:pt>
                <c:pt idx="2049">
                  <c:v>-1.1168587009581399E-3</c:v>
                </c:pt>
                <c:pt idx="2050">
                  <c:v>-1.11680875296704E-3</c:v>
                </c:pt>
                <c:pt idx="2051">
                  <c:v>-1.11676020189137E-3</c:v>
                </c:pt>
                <c:pt idx="2052">
                  <c:v>-1.1167130747071999E-3</c:v>
                </c:pt>
                <c:pt idx="2053">
                  <c:v>-1.11666739927861E-3</c:v>
                </c:pt>
                <c:pt idx="2054">
                  <c:v>-1.1166232047411201E-3</c:v>
                </c:pt>
                <c:pt idx="2055">
                  <c:v>-1.11658052151743E-3</c:v>
                </c:pt>
                <c:pt idx="2056">
                  <c:v>-1.1165393810668499E-3</c:v>
                </c:pt>
                <c:pt idx="2057">
                  <c:v>-1.11649981551265E-3</c:v>
                </c:pt>
                <c:pt idx="2058">
                  <c:v>-1.1164618572790501E-3</c:v>
                </c:pt>
                <c:pt idx="2059">
                  <c:v>-1.11642553881562E-3</c:v>
                </c:pt>
                <c:pt idx="2060">
                  <c:v>-1.11639089241442E-3</c:v>
                </c:pt>
                <c:pt idx="2061">
                  <c:v>-1.1163579500640701E-3</c:v>
                </c:pt>
                <c:pt idx="2062">
                  <c:v>-1.1163267432544499E-3</c:v>
                </c:pt>
                <c:pt idx="2063">
                  <c:v>-1.1162973026510601E-3</c:v>
                </c:pt>
                <c:pt idx="2064">
                  <c:v>-1.11626965758773E-3</c:v>
                </c:pt>
                <c:pt idx="2065">
                  <c:v>-1.11624383536136E-3</c:v>
                </c:pt>
                <c:pt idx="2066">
                  <c:v>-1.1162198603371901E-3</c:v>
                </c:pt>
                <c:pt idx="2067">
                  <c:v>-1.11619775288053E-3</c:v>
                </c:pt>
                <c:pt idx="2068">
                  <c:v>-1.1161775281278701E-3</c:v>
                </c:pt>
                <c:pt idx="2069">
                  <c:v>-1.11615919461028E-3</c:v>
                </c:pt>
                <c:pt idx="2070">
                  <c:v>-1.11614275275437E-3</c:v>
                </c:pt>
                <c:pt idx="2071">
                  <c:v>-1.11612819331205E-3</c:v>
                </c:pt>
                <c:pt idx="2072">
                  <c:v>-1.11611549580016E-3</c:v>
                </c:pt>
                <c:pt idx="2073">
                  <c:v>-1.1161046270538699E-3</c:v>
                </c:pt>
                <c:pt idx="2074">
                  <c:v>-1.1160955400029899E-3</c:v>
                </c:pt>
                <c:pt idx="2075">
                  <c:v>-1.1160881727676499E-3</c:v>
                </c:pt>
                <c:pt idx="2076">
                  <c:v>-1.1160824481487499E-3</c:v>
                </c:pt>
                <c:pt idx="2077">
                  <c:v>-1.1160782735679499E-3</c:v>
                </c:pt>
                <c:pt idx="2078">
                  <c:v>-1.11607554150052E-3</c:v>
                </c:pt>
                <c:pt idx="2079">
                  <c:v>-1.1160741304395501E-3</c:v>
                </c:pt>
                <c:pt idx="2080">
                  <c:v>-1.1160739064240599E-3</c:v>
                </c:pt>
                <c:pt idx="2081">
                  <c:v>-1.1160747251454501E-3</c:v>
                </c:pt>
                <c:pt idx="2082">
                  <c:v>-1.1160764346057001E-3</c:v>
                </c:pt>
                <c:pt idx="2083">
                  <c:v>-1.1160788782404701E-3</c:v>
                </c:pt>
                <c:pt idx="2084">
                  <c:v>-1.11608189835065E-3</c:v>
                </c:pt>
                <c:pt idx="2085">
                  <c:v>-1.11608533962625E-3</c:v>
                </c:pt>
                <c:pt idx="2086">
                  <c:v>-1.1160890525167401E-3</c:v>
                </c:pt>
                <c:pt idx="2087">
                  <c:v>-1.11609289621156E-3</c:v>
                </c:pt>
                <c:pt idx="2088">
                  <c:v>-1.1160967410404801E-3</c:v>
                </c:pt>
                <c:pt idx="2089">
                  <c:v>-1.1161004701708201E-3</c:v>
                </c:pt>
                <c:pt idx="2090">
                  <c:v>-1.1161039805444701E-3</c:v>
                </c:pt>
                <c:pt idx="2091">
                  <c:v>-1.1161071830517E-3</c:v>
                </c:pt>
                <c:pt idx="2092">
                  <c:v>-1.1161100019812899E-3</c:v>
                </c:pt>
                <c:pt idx="2093">
                  <c:v>-1.11611237383394E-3</c:v>
                </c:pt>
                <c:pt idx="2094">
                  <c:v>-1.11611424565743E-3</c:v>
                </c:pt>
                <c:pt idx="2095">
                  <c:v>-1.1161155731572001E-3</c:v>
                </c:pt>
                <c:pt idx="2096">
                  <c:v>-1.1161163189331901E-3</c:v>
                </c:pt>
                <c:pt idx="2097">
                  <c:v>-1.1161164512417401E-3</c:v>
                </c:pt>
                <c:pt idx="2098">
                  <c:v>-1.11611594363664E-3</c:v>
                </c:pt>
                <c:pt idx="2099">
                  <c:v>-1.11611477567807E-3</c:v>
                </c:pt>
                <c:pt idx="2100">
                  <c:v>-1.1161129346415799E-3</c:v>
                </c:pt>
                <c:pt idx="2101">
                  <c:v>-1.1161104178776899E-3</c:v>
                </c:pt>
                <c:pt idx="2102">
                  <c:v>-1.1161072352615399E-3</c:v>
                </c:pt>
                <c:pt idx="2103">
                  <c:v>-1.11610341110555E-3</c:v>
                </c:pt>
                <c:pt idx="2104">
                  <c:v>-1.1160989850186401E-3</c:v>
                </c:pt>
                <c:pt idx="2105">
                  <c:v>-1.11609401145189E-3</c:v>
                </c:pt>
                <c:pt idx="2106">
                  <c:v>-1.1160885579931199E-3</c:v>
                </c:pt>
                <c:pt idx="2107">
                  <c:v>-1.1160827027635501E-3</c:v>
                </c:pt>
                <c:pt idx="2108">
                  <c:v>-1.1160765314467799E-3</c:v>
                </c:pt>
                <c:pt idx="2109">
                  <c:v>-1.116070134501E-3</c:v>
                </c:pt>
                <c:pt idx="2110">
                  <c:v>-1.1160636049792499E-3</c:v>
                </c:pt>
                <c:pt idx="2111">
                  <c:v>-1.1160570371615899E-3</c:v>
                </c:pt>
                <c:pt idx="2112">
                  <c:v>-1.1160505259574299E-3</c:v>
                </c:pt>
                <c:pt idx="2113">
                  <c:v>-1.11604416683736E-3</c:v>
                </c:pt>
                <c:pt idx="2114">
                  <c:v>-1.1160380559496401E-3</c:v>
                </c:pt>
                <c:pt idx="2115">
                  <c:v>-1.11603229008265E-3</c:v>
                </c:pt>
                <c:pt idx="2116">
                  <c:v>-1.1160269662354499E-3</c:v>
                </c:pt>
                <c:pt idx="2117">
                  <c:v>-1.1160221807119E-3</c:v>
                </c:pt>
                <c:pt idx="2118">
                  <c:v>-1.1160180278107501E-3</c:v>
                </c:pt>
                <c:pt idx="2119">
                  <c:v>-1.11601459829942E-3</c:v>
                </c:pt>
                <c:pt idx="2120">
                  <c:v>-1.1160119779068101E-3</c:v>
                </c:pt>
                <c:pt idx="2121">
                  <c:v>-1.11601024604751E-3</c:v>
                </c:pt>
                <c:pt idx="2122">
                  <c:v>-1.1160094749109301E-3</c:v>
                </c:pt>
                <c:pt idx="2123">
                  <c:v>-1.11600972894795E-3</c:v>
                </c:pt>
                <c:pt idx="2124">
                  <c:v>-1.1160110646948099E-3</c:v>
                </c:pt>
                <c:pt idx="2125">
                  <c:v>-1.1160135308158699E-3</c:v>
                </c:pt>
                <c:pt idx="2126">
                  <c:v>-1.11601716823581E-3</c:v>
                </c:pt>
                <c:pt idx="2127">
                  <c:v>-1.11602201026379E-3</c:v>
                </c:pt>
                <c:pt idx="2128">
                  <c:v>-1.1160280826699499E-3</c:v>
                </c:pt>
                <c:pt idx="2129">
                  <c:v>-1.11603540373615E-3</c:v>
                </c:pt>
                <c:pt idx="2130">
                  <c:v>-1.1160439843483599E-3</c:v>
                </c:pt>
                <c:pt idx="2131">
                  <c:v>-1.1160538282119401E-3</c:v>
                </c:pt>
                <c:pt idx="2132">
                  <c:v>-1.11606493225747E-3</c:v>
                </c:pt>
                <c:pt idx="2133">
                  <c:v>-1.11607728727049E-3</c:v>
                </c:pt>
                <c:pt idx="2134">
                  <c:v>-1.11609087874022E-3</c:v>
                </c:pt>
                <c:pt idx="2135">
                  <c:v>-1.1161056878908301E-3</c:v>
                </c:pt>
                <c:pt idx="2136">
                  <c:v>-1.11612169284088E-3</c:v>
                </c:pt>
                <c:pt idx="2137">
                  <c:v>-1.1161388698303399E-3</c:v>
                </c:pt>
                <c:pt idx="2138">
                  <c:v>-1.1161571944515399E-3</c:v>
                </c:pt>
                <c:pt idx="2139">
                  <c:v>-1.1161766428176799E-3</c:v>
                </c:pt>
                <c:pt idx="2140">
                  <c:v>-1.11619719259688E-3</c:v>
                </c:pt>
                <c:pt idx="2141">
                  <c:v>-1.1162188238353001E-3</c:v>
                </c:pt>
                <c:pt idx="2142">
                  <c:v>-1.1162415194956601E-3</c:v>
                </c:pt>
                <c:pt idx="2143">
                  <c:v>-1.1162652656496201E-3</c:v>
                </c:pt>
                <c:pt idx="2144">
                  <c:v>-1.1162900512862999E-3</c:v>
                </c:pt>
                <c:pt idx="2145">
                  <c:v>-1.1163158677278801E-3</c:v>
                </c:pt>
                <c:pt idx="2146">
                  <c:v>-1.1163427076697899E-3</c:v>
                </c:pt>
                <c:pt idx="2147">
                  <c:v>-1.11637056388694E-3</c:v>
                </c:pt>
                <c:pt idx="2148">
                  <c:v>-1.11639942766512E-3</c:v>
                </c:pt>
                <c:pt idx="2149">
                  <c:v>-1.1164292870325201E-3</c:v>
                </c:pt>
                <c:pt idx="2150">
                  <c:v>-1.11646012488629E-3</c:v>
                </c:pt>
                <c:pt idx="2151">
                  <c:v>-1.11649191713114E-3</c:v>
                </c:pt>
                <c:pt idx="2152">
                  <c:v>-1.1165246309722101E-3</c:v>
                </c:pt>
                <c:pt idx="2153">
                  <c:v>-1.1165582235185499E-3</c:v>
                </c:pt>
                <c:pt idx="2154">
                  <c:v>-1.1165926408526301E-3</c:v>
                </c:pt>
                <c:pt idx="2155">
                  <c:v>-1.1166278176935999E-3</c:v>
                </c:pt>
                <c:pt idx="2156">
                  <c:v>-1.1166636777289901E-3</c:v>
                </c:pt>
                <c:pt idx="2157">
                  <c:v>-1.1167001346192201E-3</c:v>
                </c:pt>
                <c:pt idx="2158">
                  <c:v>-1.11673709360582E-3</c:v>
                </c:pt>
                <c:pt idx="2159">
                  <c:v>-1.11677445359138E-3</c:v>
                </c:pt>
                <c:pt idx="2160">
                  <c:v>-1.11681210951763E-3</c:v>
                </c:pt>
                <c:pt idx="2161">
                  <c:v>-1.11684995484644E-3</c:v>
                </c:pt>
                <c:pt idx="2162">
                  <c:v>-1.116887883943E-3</c:v>
                </c:pt>
                <c:pt idx="2163">
                  <c:v>-1.1169257941618599E-3</c:v>
                </c:pt>
                <c:pt idx="2164">
                  <c:v>-1.1169635874462699E-3</c:v>
                </c:pt>
                <c:pt idx="2165">
                  <c:v>-1.1170011712777199E-3</c:v>
                </c:pt>
                <c:pt idx="2166">
                  <c:v>-1.1170384588713501E-3</c:v>
                </c:pt>
                <c:pt idx="2167">
                  <c:v>-1.11707536861173E-3</c:v>
                </c:pt>
                <c:pt idx="2168">
                  <c:v>-1.1171118228598799E-3</c:v>
                </c:pt>
                <c:pt idx="2169">
                  <c:v>-1.11714774640441E-3</c:v>
                </c:pt>
                <c:pt idx="2170">
                  <c:v>-1.11718306493669E-3</c:v>
                </c:pt>
                <c:pt idx="2171">
                  <c:v>-1.1172177039564699E-3</c:v>
                </c:pt>
                <c:pt idx="2172">
                  <c:v>-1.1172515884375501E-3</c:v>
                </c:pt>
                <c:pt idx="2173">
                  <c:v>-1.1172846434109899E-3</c:v>
                </c:pt>
                <c:pt idx="2174">
                  <c:v>-1.1173167953973499E-3</c:v>
                </c:pt>
                <c:pt idx="2175">
                  <c:v>-1.1173479744060501E-3</c:v>
                </c:pt>
                <c:pt idx="2176">
                  <c:v>-1.1173781160793001E-3</c:v>
                </c:pt>
                <c:pt idx="2177">
                  <c:v>-1.1174071635313399E-3</c:v>
                </c:pt>
                <c:pt idx="2178">
                  <c:v>-1.1174350685245499E-3</c:v>
                </c:pt>
                <c:pt idx="2179">
                  <c:v>-1.11746179180335E-3</c:v>
                </c:pt>
                <c:pt idx="2180">
                  <c:v>-1.1174873026169501E-3</c:v>
                </c:pt>
                <c:pt idx="2181">
                  <c:v>-1.1175115776443101E-3</c:v>
                </c:pt>
                <c:pt idx="2182">
                  <c:v>-1.1175345996429699E-3</c:v>
                </c:pt>
                <c:pt idx="2183">
                  <c:v>-1.1175563561548901E-3</c:v>
                </c:pt>
                <c:pt idx="2184">
                  <c:v>-1.1175768385264201E-3</c:v>
                </c:pt>
                <c:pt idx="2185">
                  <c:v>-1.1175960413649E-3</c:v>
                </c:pt>
                <c:pt idx="2186">
                  <c:v>-1.11761390185727E-3</c:v>
                </c:pt>
                <c:pt idx="2187">
                  <c:v>-1.1176301368480399E-3</c:v>
                </c:pt>
                <c:pt idx="2188">
                  <c:v>-1.1176448511675699E-3</c:v>
                </c:pt>
                <c:pt idx="2189">
                  <c:v>-1.1176581209368899E-3</c:v>
                </c:pt>
                <c:pt idx="2190">
                  <c:v>-1.11766998977868E-3</c:v>
                </c:pt>
                <c:pt idx="2191">
                  <c:v>-1.1176804912854E-3</c:v>
                </c:pt>
                <c:pt idx="2192">
                  <c:v>-1.1176896549467399E-3</c:v>
                </c:pt>
                <c:pt idx="2193">
                  <c:v>-1.11769750788778E-3</c:v>
                </c:pt>
                <c:pt idx="2194">
                  <c:v>-1.11770407492472E-3</c:v>
                </c:pt>
                <c:pt idx="2195">
                  <c:v>-1.11770937814109E-3</c:v>
                </c:pt>
                <c:pt idx="2196">
                  <c:v>-1.1177134363893799E-3</c:v>
                </c:pt>
                <c:pt idx="2197">
                  <c:v>-1.1177162648326601E-3</c:v>
                </c:pt>
                <c:pt idx="2198">
                  <c:v>-1.11771787457122E-3</c:v>
                </c:pt>
                <c:pt idx="2199">
                  <c:v>-1.11771827232721E-3</c:v>
                </c:pt>
                <c:pt idx="2200">
                  <c:v>-1.1177174600983501E-3</c:v>
                </c:pt>
                <c:pt idx="2201">
                  <c:v>-1.1177154347099801E-3</c:v>
                </c:pt>
                <c:pt idx="2202">
                  <c:v>-1.1177121872684901E-3</c:v>
                </c:pt>
                <c:pt idx="2203">
                  <c:v>-1.1177077025839499E-3</c:v>
                </c:pt>
                <c:pt idx="2204">
                  <c:v>-1.1177019586548599E-3</c:v>
                </c:pt>
                <c:pt idx="2205">
                  <c:v>-1.11769492630121E-3</c:v>
                </c:pt>
                <c:pt idx="2206">
                  <c:v>-1.1176865690142601E-3</c:v>
                </c:pt>
                <c:pt idx="2207">
                  <c:v>-1.1176768430741801E-3</c:v>
                </c:pt>
                <c:pt idx="2208">
                  <c:v>-1.11766569797259E-3</c:v>
                </c:pt>
                <c:pt idx="2209">
                  <c:v>-1.1176530771685299E-3</c:v>
                </c:pt>
                <c:pt idx="2210">
                  <c:v>-1.1176389191970199E-3</c:v>
                </c:pt>
                <c:pt idx="2211">
                  <c:v>-1.11762315913483E-3</c:v>
                </c:pt>
                <c:pt idx="2212">
                  <c:v>-1.11760573039121E-3</c:v>
                </c:pt>
                <c:pt idx="2213">
                  <c:v>-1.11758656676268E-3</c:v>
                </c:pt>
                <c:pt idx="2214">
                  <c:v>-1.11756560463461E-3</c:v>
                </c:pt>
                <c:pt idx="2215">
                  <c:v>-1.11754278523358E-3</c:v>
                </c:pt>
                <c:pt idx="2216">
                  <c:v>-1.11751805696125E-3</c:v>
                </c:pt>
                <c:pt idx="2217">
                  <c:v>-1.11749137379575E-3</c:v>
                </c:pt>
                <c:pt idx="2218">
                  <c:v>-1.1174626889044899E-3</c:v>
                </c:pt>
                <c:pt idx="2219">
                  <c:v>-1.1174319667645099E-3</c:v>
                </c:pt>
                <c:pt idx="2220">
                  <c:v>-1.11739920578773E-3</c:v>
                </c:pt>
                <c:pt idx="2221">
                  <c:v>-1.11736443080484E-3</c:v>
                </c:pt>
                <c:pt idx="2222">
                  <c:v>-1.11732768482623E-3</c:v>
                </c:pt>
                <c:pt idx="2223">
                  <c:v>-1.1172890271738201E-3</c:v>
                </c:pt>
                <c:pt idx="2224">
                  <c:v>-1.1172485142542201E-3</c:v>
                </c:pt>
                <c:pt idx="2225">
                  <c:v>-1.1172061959421201E-3</c:v>
                </c:pt>
                <c:pt idx="2226">
                  <c:v>-1.11716213111041E-3</c:v>
                </c:pt>
                <c:pt idx="2227">
                  <c:v>-1.11711639099272E-3</c:v>
                </c:pt>
                <c:pt idx="2228">
                  <c:v>-1.1170690556481799E-3</c:v>
                </c:pt>
                <c:pt idx="2229">
                  <c:v>-1.1170202100798199E-3</c:v>
                </c:pt>
                <c:pt idx="2230">
                  <c:v>-1.1169699399792401E-3</c:v>
                </c:pt>
                <c:pt idx="2231">
                  <c:v>-1.1169183295455501E-3</c:v>
                </c:pt>
                <c:pt idx="2232">
                  <c:v>-1.1168654608445299E-3</c:v>
                </c:pt>
                <c:pt idx="2233">
                  <c:v>-1.11681141419996E-3</c:v>
                </c:pt>
                <c:pt idx="2234">
                  <c:v>-1.11675626933093E-3</c:v>
                </c:pt>
                <c:pt idx="2235">
                  <c:v>-1.11670010669981E-3</c:v>
                </c:pt>
                <c:pt idx="2236">
                  <c:v>-1.11664300923421E-3</c:v>
                </c:pt>
                <c:pt idx="2237">
                  <c:v>-1.1165850641187199E-3</c:v>
                </c:pt>
                <c:pt idx="2238">
                  <c:v>-1.1165263640787199E-3</c:v>
                </c:pt>
                <c:pt idx="2239">
                  <c:v>-1.1164670078371501E-3</c:v>
                </c:pt>
                <c:pt idx="2240">
                  <c:v>-1.1164070995282401E-3</c:v>
                </c:pt>
                <c:pt idx="2241">
                  <c:v>-1.11634674710032E-3</c:v>
                </c:pt>
                <c:pt idx="2242">
                  <c:v>-1.1162860599731701E-3</c:v>
                </c:pt>
                <c:pt idx="2243">
                  <c:v>-1.1162251463406399E-3</c:v>
                </c:pt>
                <c:pt idx="2244">
                  <c:v>-1.1161641105304899E-3</c:v>
                </c:pt>
                <c:pt idx="2245">
                  <c:v>-1.11610305075503E-3</c:v>
                </c:pt>
                <c:pt idx="2246">
                  <c:v>-1.11604205752002E-3</c:v>
                </c:pt>
                <c:pt idx="2247">
                  <c:v>-1.11598121283351E-3</c:v>
                </c:pt>
                <c:pt idx="2248">
                  <c:v>-1.1159205902067401E-3</c:v>
                </c:pt>
                <c:pt idx="2249">
                  <c:v>-1.1158602553579099E-3</c:v>
                </c:pt>
                <c:pt idx="2250">
                  <c:v>-1.1158002674244499E-3</c:v>
                </c:pt>
                <c:pt idx="2251">
                  <c:v>-1.1157406803769599E-3</c:v>
                </c:pt>
                <c:pt idx="2252">
                  <c:v>-1.11568154431895E-3</c:v>
                </c:pt>
                <c:pt idx="2253">
                  <c:v>-1.1156229064502501E-3</c:v>
                </c:pt>
                <c:pt idx="2254">
                  <c:v>-1.1155648116251101E-3</c:v>
                </c:pt>
                <c:pt idx="2255">
                  <c:v>-1.1155073025889699E-3</c:v>
                </c:pt>
                <c:pt idx="2256">
                  <c:v>-1.11545042006429E-3</c:v>
                </c:pt>
                <c:pt idx="2257">
                  <c:v>-1.1153942028532E-3</c:v>
                </c:pt>
                <c:pt idx="2258">
                  <c:v>-1.11533868808407E-3</c:v>
                </c:pt>
                <c:pt idx="2259">
                  <c:v>-1.1152839117294199E-3</c:v>
                </c:pt>
                <c:pt idx="2260">
                  <c:v>-1.1152299094413401E-3</c:v>
                </c:pt>
                <c:pt idx="2261">
                  <c:v>-1.1151767175199001E-3</c:v>
                </c:pt>
                <c:pt idx="2262">
                  <c:v>-1.11512437380443E-3</c:v>
                </c:pt>
                <c:pt idx="2263">
                  <c:v>-1.1150729184536E-3</c:v>
                </c:pt>
                <c:pt idx="2264">
                  <c:v>-1.1150223945546401E-3</c:v>
                </c:pt>
                <c:pt idx="2265">
                  <c:v>-1.1149728484338901E-3</c:v>
                </c:pt>
                <c:pt idx="2266">
                  <c:v>-1.11492432964382E-3</c:v>
                </c:pt>
                <c:pt idx="2267">
                  <c:v>-1.1148768907469199E-3</c:v>
                </c:pt>
                <c:pt idx="2268">
                  <c:v>-1.11483058705985E-3</c:v>
                </c:pt>
                <c:pt idx="2269">
                  <c:v>-1.1147854764498801E-3</c:v>
                </c:pt>
                <c:pt idx="2270">
                  <c:v>-1.11474161871812E-3</c:v>
                </c:pt>
                <c:pt idx="2271">
                  <c:v>-1.1146990759156601E-3</c:v>
                </c:pt>
                <c:pt idx="2272">
                  <c:v>-1.1146579080117899E-3</c:v>
                </c:pt>
                <c:pt idx="2273">
                  <c:v>-1.1146181506033899E-3</c:v>
                </c:pt>
                <c:pt idx="2274">
                  <c:v>-1.1145798578309201E-3</c:v>
                </c:pt>
                <c:pt idx="2275">
                  <c:v>-1.1145431956392101E-3</c:v>
                </c:pt>
                <c:pt idx="2276">
                  <c:v>-1.11450830816781E-3</c:v>
                </c:pt>
                <c:pt idx="2277">
                  <c:v>-1.1144751828149201E-3</c:v>
                </c:pt>
                <c:pt idx="2278">
                  <c:v>-1.1144437362419701E-3</c:v>
                </c:pt>
                <c:pt idx="2279">
                  <c:v>-1.11441394625243E-3</c:v>
                </c:pt>
                <c:pt idx="2280">
                  <c:v>-1.1143859168780701E-3</c:v>
                </c:pt>
                <c:pt idx="2281">
                  <c:v>-1.1143597472862399E-3</c:v>
                </c:pt>
                <c:pt idx="2282">
                  <c:v>-1.11433546115071E-3</c:v>
                </c:pt>
                <c:pt idx="2283">
                  <c:v>-1.1143130474333301E-3</c:v>
                </c:pt>
                <c:pt idx="2284">
                  <c:v>-1.1142924706364101E-3</c:v>
                </c:pt>
                <c:pt idx="2285">
                  <c:v>-1.11427367285245E-3</c:v>
                </c:pt>
                <c:pt idx="2286">
                  <c:v>-1.11425653842356E-3</c:v>
                </c:pt>
                <c:pt idx="2287">
                  <c:v>-1.11424095375756E-3</c:v>
                </c:pt>
                <c:pt idx="2288">
                  <c:v>-1.11422696230665E-3</c:v>
                </c:pt>
                <c:pt idx="2289">
                  <c:v>-1.1142145985095901E-3</c:v>
                </c:pt>
                <c:pt idx="2290">
                  <c:v>-1.11420371065626E-3</c:v>
                </c:pt>
                <c:pt idx="2291">
                  <c:v>-1.11419406136931E-3</c:v>
                </c:pt>
                <c:pt idx="2292">
                  <c:v>-1.11418549059676E-3</c:v>
                </c:pt>
                <c:pt idx="2293">
                  <c:v>-1.1141779644880799E-3</c:v>
                </c:pt>
                <c:pt idx="2294">
                  <c:v>-1.11417134423519E-3</c:v>
                </c:pt>
                <c:pt idx="2295">
                  <c:v>-1.1141654305387399E-3</c:v>
                </c:pt>
                <c:pt idx="2296">
                  <c:v>-1.11416021136349E-3</c:v>
                </c:pt>
                <c:pt idx="2297">
                  <c:v>-1.1141556409223999E-3</c:v>
                </c:pt>
                <c:pt idx="2298">
                  <c:v>-1.1141515029764199E-3</c:v>
                </c:pt>
                <c:pt idx="2299">
                  <c:v>-1.1141474880259599E-3</c:v>
                </c:pt>
                <c:pt idx="2300">
                  <c:v>-1.1141432755516201E-3</c:v>
                </c:pt>
                <c:pt idx="2301">
                  <c:v>-1.11413882297053E-3</c:v>
                </c:pt>
                <c:pt idx="2302">
                  <c:v>-1.11413429790041E-3</c:v>
                </c:pt>
                <c:pt idx="2303">
                  <c:v>-1.11412965163434E-3</c:v>
                </c:pt>
                <c:pt idx="2304">
                  <c:v>-1.1141246137699699E-3</c:v>
                </c:pt>
                <c:pt idx="2305">
                  <c:v>-1.1141187884554601E-3</c:v>
                </c:pt>
                <c:pt idx="2306">
                  <c:v>-1.11411200446595E-3</c:v>
                </c:pt>
                <c:pt idx="2307">
                  <c:v>-1.1141044903052999E-3</c:v>
                </c:pt>
                <c:pt idx="2308">
                  <c:v>-1.1140963653473799E-3</c:v>
                </c:pt>
                <c:pt idx="2309">
                  <c:v>-1.1140874061877301E-3</c:v>
                </c:pt>
                <c:pt idx="2310">
                  <c:v>-1.11407722959788E-3</c:v>
                </c:pt>
                <c:pt idx="2311">
                  <c:v>-1.11406571518131E-3</c:v>
                </c:pt>
                <c:pt idx="2312">
                  <c:v>-1.11405307890772E-3</c:v>
                </c:pt>
                <c:pt idx="2313">
                  <c:v>-1.11403936505831E-3</c:v>
                </c:pt>
                <c:pt idx="2314">
                  <c:v>-1.11402440555043E-3</c:v>
                </c:pt>
                <c:pt idx="2315">
                  <c:v>-1.1140082232423E-3</c:v>
                </c:pt>
                <c:pt idx="2316">
                  <c:v>-1.11399075081894E-3</c:v>
                </c:pt>
                <c:pt idx="2317">
                  <c:v>-1.11397189929793E-3</c:v>
                </c:pt>
                <c:pt idx="2318">
                  <c:v>-1.11395208860026E-3</c:v>
                </c:pt>
                <c:pt idx="2319">
                  <c:v>-1.1139314221042199E-3</c:v>
                </c:pt>
                <c:pt idx="2320">
                  <c:v>-1.11390963115627E-3</c:v>
                </c:pt>
                <c:pt idx="2321">
                  <c:v>-1.11388691079086E-3</c:v>
                </c:pt>
                <c:pt idx="2322">
                  <c:v>-1.11386339749472E-3</c:v>
                </c:pt>
                <c:pt idx="2323">
                  <c:v>-1.1138389475703701E-3</c:v>
                </c:pt>
                <c:pt idx="2324">
                  <c:v>-1.11381365746959E-3</c:v>
                </c:pt>
                <c:pt idx="2325">
                  <c:v>-1.11378752151876E-3</c:v>
                </c:pt>
                <c:pt idx="2326">
                  <c:v>-1.11376029641658E-3</c:v>
                </c:pt>
                <c:pt idx="2327">
                  <c:v>-1.1137318727298701E-3</c:v>
                </c:pt>
                <c:pt idx="2328">
                  <c:v>-1.11370248668923E-3</c:v>
                </c:pt>
                <c:pt idx="2329">
                  <c:v>-1.1136721533178101E-3</c:v>
                </c:pt>
                <c:pt idx="2330">
                  <c:v>-1.11364040773687E-3</c:v>
                </c:pt>
                <c:pt idx="2331">
                  <c:v>-1.11360728020047E-3</c:v>
                </c:pt>
                <c:pt idx="2332">
                  <c:v>-1.1135730129716501E-3</c:v>
                </c:pt>
                <c:pt idx="2333">
                  <c:v>-1.1135375980032599E-3</c:v>
                </c:pt>
                <c:pt idx="2334">
                  <c:v>-1.1135010702095799E-3</c:v>
                </c:pt>
                <c:pt idx="2335">
                  <c:v>-1.11346360770119E-3</c:v>
                </c:pt>
                <c:pt idx="2336">
                  <c:v>-1.1134254309196499E-3</c:v>
                </c:pt>
                <c:pt idx="2337">
                  <c:v>-1.11338681459714E-3</c:v>
                </c:pt>
                <c:pt idx="2338">
                  <c:v>-1.1133477755202301E-3</c:v>
                </c:pt>
                <c:pt idx="2339">
                  <c:v>-1.1133082776200499E-3</c:v>
                </c:pt>
                <c:pt idx="2340">
                  <c:v>-1.11326845067881E-3</c:v>
                </c:pt>
                <c:pt idx="2341">
                  <c:v>-1.1132283943965399E-3</c:v>
                </c:pt>
                <c:pt idx="2342">
                  <c:v>-1.11318820042362E-3</c:v>
                </c:pt>
                <c:pt idx="2343">
                  <c:v>-1.11314792419275E-3</c:v>
                </c:pt>
                <c:pt idx="2344">
                  <c:v>-1.1131075830755101E-3</c:v>
                </c:pt>
                <c:pt idx="2345">
                  <c:v>-1.1130671927438299E-3</c:v>
                </c:pt>
                <c:pt idx="2346">
                  <c:v>-1.11302668861632E-3</c:v>
                </c:pt>
                <c:pt idx="2347">
                  <c:v>-1.1129859780971401E-3</c:v>
                </c:pt>
                <c:pt idx="2348">
                  <c:v>-1.11294532164751E-3</c:v>
                </c:pt>
                <c:pt idx="2349">
                  <c:v>-1.1129048733271099E-3</c:v>
                </c:pt>
                <c:pt idx="2350">
                  <c:v>-1.1128644533607E-3</c:v>
                </c:pt>
                <c:pt idx="2351">
                  <c:v>-1.1128238507416501E-3</c:v>
                </c:pt>
                <c:pt idx="2352">
                  <c:v>-1.11278314119522E-3</c:v>
                </c:pt>
                <c:pt idx="2353">
                  <c:v>-1.11274264661191E-3</c:v>
                </c:pt>
                <c:pt idx="2354">
                  <c:v>-1.1127022305038601E-3</c:v>
                </c:pt>
                <c:pt idx="2355">
                  <c:v>-1.11266207933744E-3</c:v>
                </c:pt>
                <c:pt idx="2356">
                  <c:v>-1.1126223406833699E-3</c:v>
                </c:pt>
                <c:pt idx="2357">
                  <c:v>-1.11258271668447E-3</c:v>
                </c:pt>
                <c:pt idx="2358">
                  <c:v>-1.11254333614329E-3</c:v>
                </c:pt>
                <c:pt idx="2359">
                  <c:v>-1.11250445537652E-3</c:v>
                </c:pt>
                <c:pt idx="2360">
                  <c:v>-1.11246596462932E-3</c:v>
                </c:pt>
                <c:pt idx="2361">
                  <c:v>-1.1124279576338401E-3</c:v>
                </c:pt>
                <c:pt idx="2362">
                  <c:v>-1.1123904729317699E-3</c:v>
                </c:pt>
                <c:pt idx="2363">
                  <c:v>-1.1123530376363901E-3</c:v>
                </c:pt>
                <c:pt idx="2364">
                  <c:v>-1.1123155460177499E-3</c:v>
                </c:pt>
                <c:pt idx="2365">
                  <c:v>-1.11227835062018E-3</c:v>
                </c:pt>
                <c:pt idx="2366">
                  <c:v>-1.1122413283279401E-3</c:v>
                </c:pt>
                <c:pt idx="2367">
                  <c:v>-1.11220407832346E-3</c:v>
                </c:pt>
                <c:pt idx="2368">
                  <c:v>-1.11216680145808E-3</c:v>
                </c:pt>
                <c:pt idx="2369">
                  <c:v>-1.1121300634238801E-3</c:v>
                </c:pt>
                <c:pt idx="2370">
                  <c:v>-1.1120937185247601E-3</c:v>
                </c:pt>
                <c:pt idx="2371">
                  <c:v>-1.1120571366620899E-3</c:v>
                </c:pt>
                <c:pt idx="2372">
                  <c:v>-1.11202034530068E-3</c:v>
                </c:pt>
                <c:pt idx="2373">
                  <c:v>-1.11198381023012E-3</c:v>
                </c:pt>
                <c:pt idx="2374">
                  <c:v>-1.1119479330327E-3</c:v>
                </c:pt>
                <c:pt idx="2375">
                  <c:v>-1.11191249847024E-3</c:v>
                </c:pt>
                <c:pt idx="2376">
                  <c:v>-1.1118770307955599E-3</c:v>
                </c:pt>
                <c:pt idx="2377">
                  <c:v>-1.1118415850471101E-3</c:v>
                </c:pt>
                <c:pt idx="2378">
                  <c:v>-1.1118062660796599E-3</c:v>
                </c:pt>
                <c:pt idx="2379">
                  <c:v>-1.11177114833707E-3</c:v>
                </c:pt>
                <c:pt idx="2380">
                  <c:v>-1.1117362529966699E-3</c:v>
                </c:pt>
                <c:pt idx="2381">
                  <c:v>-1.1117013572243301E-3</c:v>
                </c:pt>
                <c:pt idx="2382">
                  <c:v>-1.11166641871338E-3</c:v>
                </c:pt>
                <c:pt idx="2383">
                  <c:v>-1.1116314154489199E-3</c:v>
                </c:pt>
                <c:pt idx="2384">
                  <c:v>-1.11159628242229E-3</c:v>
                </c:pt>
                <c:pt idx="2385">
                  <c:v>-1.1115610139873599E-3</c:v>
                </c:pt>
                <c:pt idx="2386">
                  <c:v>-1.1115256375938401E-3</c:v>
                </c:pt>
                <c:pt idx="2387">
                  <c:v>-1.1114902803421899E-3</c:v>
                </c:pt>
                <c:pt idx="2388">
                  <c:v>-1.1114549915332401E-3</c:v>
                </c:pt>
                <c:pt idx="2389">
                  <c:v>-1.1114193507184801E-3</c:v>
                </c:pt>
                <c:pt idx="2390">
                  <c:v>-1.11138307125638E-3</c:v>
                </c:pt>
                <c:pt idx="2391">
                  <c:v>-1.1113462472274499E-3</c:v>
                </c:pt>
                <c:pt idx="2392">
                  <c:v>-1.1113089420817901E-3</c:v>
                </c:pt>
                <c:pt idx="2393">
                  <c:v>-1.11127119749989E-3</c:v>
                </c:pt>
                <c:pt idx="2394">
                  <c:v>-1.1112330455212E-3</c:v>
                </c:pt>
                <c:pt idx="2395">
                  <c:v>-1.1111943835722901E-3</c:v>
                </c:pt>
                <c:pt idx="2396">
                  <c:v>-1.1111550199560101E-3</c:v>
                </c:pt>
                <c:pt idx="2397">
                  <c:v>-1.1111148678692501E-3</c:v>
                </c:pt>
                <c:pt idx="2398">
                  <c:v>-1.1110739507722801E-3</c:v>
                </c:pt>
                <c:pt idx="2399">
                  <c:v>-1.1110323583270699E-3</c:v>
                </c:pt>
                <c:pt idx="2400">
                  <c:v>-1.1109902480349401E-3</c:v>
                </c:pt>
                <c:pt idx="2401">
                  <c:v>-1.11094775509094E-3</c:v>
                </c:pt>
                <c:pt idx="2402">
                  <c:v>-1.1109048847171999E-3</c:v>
                </c:pt>
                <c:pt idx="2403">
                  <c:v>-1.11086172162539E-3</c:v>
                </c:pt>
                <c:pt idx="2404">
                  <c:v>-1.1108184771990101E-3</c:v>
                </c:pt>
                <c:pt idx="2405">
                  <c:v>-1.11077503300799E-3</c:v>
                </c:pt>
                <c:pt idx="2406">
                  <c:v>-1.11073137187971E-3</c:v>
                </c:pt>
                <c:pt idx="2407">
                  <c:v>-1.1106877354363201E-3</c:v>
                </c:pt>
                <c:pt idx="2408">
                  <c:v>-1.1106443320988799E-3</c:v>
                </c:pt>
                <c:pt idx="2409">
                  <c:v>-1.11060130151619E-3</c:v>
                </c:pt>
                <c:pt idx="2410">
                  <c:v>-1.11055876448905E-3</c:v>
                </c:pt>
                <c:pt idx="2411">
                  <c:v>-1.1105168856490699E-3</c:v>
                </c:pt>
                <c:pt idx="2412">
                  <c:v>-1.1104758884294601E-3</c:v>
                </c:pt>
                <c:pt idx="2413">
                  <c:v>-1.11043596088156E-3</c:v>
                </c:pt>
                <c:pt idx="2414">
                  <c:v>-1.11039707605182E-3</c:v>
                </c:pt>
                <c:pt idx="2415">
                  <c:v>-1.1103592906970901E-3</c:v>
                </c:pt>
                <c:pt idx="2416">
                  <c:v>-1.1103230241521201E-3</c:v>
                </c:pt>
                <c:pt idx="2417">
                  <c:v>-1.11028839302098E-3</c:v>
                </c:pt>
                <c:pt idx="2418">
                  <c:v>-1.11025535419389E-3</c:v>
                </c:pt>
                <c:pt idx="2419">
                  <c:v>-1.1102239221014801E-3</c:v>
                </c:pt>
                <c:pt idx="2420">
                  <c:v>-1.11019412691557E-3</c:v>
                </c:pt>
                <c:pt idx="2421">
                  <c:v>-1.1101659458899601E-3</c:v>
                </c:pt>
                <c:pt idx="2422">
                  <c:v>-1.11013932094765E-3</c:v>
                </c:pt>
                <c:pt idx="2423">
                  <c:v>-1.11011420008763E-3</c:v>
                </c:pt>
                <c:pt idx="2424">
                  <c:v>-1.1100905633159199E-3</c:v>
                </c:pt>
                <c:pt idx="2425">
                  <c:v>-1.11006842939418E-3</c:v>
                </c:pt>
                <c:pt idx="2426">
                  <c:v>-1.11004782897724E-3</c:v>
                </c:pt>
                <c:pt idx="2427">
                  <c:v>-1.1100287514573799E-3</c:v>
                </c:pt>
                <c:pt idx="2428">
                  <c:v>-1.1100111282064001E-3</c:v>
                </c:pt>
                <c:pt idx="2429">
                  <c:v>-1.1099948613223401E-3</c:v>
                </c:pt>
                <c:pt idx="2430">
                  <c:v>-1.1099798633905601E-3</c:v>
                </c:pt>
                <c:pt idx="2431">
                  <c:v>-1.10996607492079E-3</c:v>
                </c:pt>
                <c:pt idx="2432">
                  <c:v>-1.1099532514137801E-3</c:v>
                </c:pt>
                <c:pt idx="2433">
                  <c:v>-1.10994108339235E-3</c:v>
                </c:pt>
                <c:pt idx="2434">
                  <c:v>-1.1099296032856701E-3</c:v>
                </c:pt>
                <c:pt idx="2435">
                  <c:v>-1.10991855212683E-3</c:v>
                </c:pt>
                <c:pt idx="2436">
                  <c:v>-1.1099075229137399E-3</c:v>
                </c:pt>
                <c:pt idx="2437">
                  <c:v>-1.1098961182340701E-3</c:v>
                </c:pt>
                <c:pt idx="2438">
                  <c:v>-1.1098840167100899E-3</c:v>
                </c:pt>
                <c:pt idx="2439">
                  <c:v>-1.10987096695268E-3</c:v>
                </c:pt>
                <c:pt idx="2440">
                  <c:v>-1.10985671982609E-3</c:v>
                </c:pt>
                <c:pt idx="2441">
                  <c:v>-1.1098409113351601E-3</c:v>
                </c:pt>
                <c:pt idx="2442">
                  <c:v>-1.10982301425431E-3</c:v>
                </c:pt>
                <c:pt idx="2443">
                  <c:v>-1.10980229189995E-3</c:v>
                </c:pt>
                <c:pt idx="2444">
                  <c:v>-1.10977840865819E-3</c:v>
                </c:pt>
                <c:pt idx="2445">
                  <c:v>-1.10975125884554E-3</c:v>
                </c:pt>
                <c:pt idx="2446">
                  <c:v>-1.1097203921663799E-3</c:v>
                </c:pt>
                <c:pt idx="2447">
                  <c:v>-1.1096853263340299E-3</c:v>
                </c:pt>
                <c:pt idx="2448">
                  <c:v>-1.10964553821E-3</c:v>
                </c:pt>
                <c:pt idx="2449">
                  <c:v>-1.1096004871807099E-3</c:v>
                </c:pt>
                <c:pt idx="2450">
                  <c:v>-1.1095497349875401E-3</c:v>
                </c:pt>
                <c:pt idx="2451">
                  <c:v>-1.10949280048962E-3</c:v>
                </c:pt>
                <c:pt idx="2452">
                  <c:v>-1.1094295074395601E-3</c:v>
                </c:pt>
                <c:pt idx="2453">
                  <c:v>-1.1093598721256901E-3</c:v>
                </c:pt>
                <c:pt idx="2454">
                  <c:v>-1.1092834694967301E-3</c:v>
                </c:pt>
                <c:pt idx="2455">
                  <c:v>-1.1091999071983999E-3</c:v>
                </c:pt>
                <c:pt idx="2456">
                  <c:v>-1.10910893007191E-3</c:v>
                </c:pt>
                <c:pt idx="2457">
                  <c:v>-1.10901058459729E-3</c:v>
                </c:pt>
                <c:pt idx="2458">
                  <c:v>-1.1089049835178201E-3</c:v>
                </c:pt>
                <c:pt idx="2459">
                  <c:v>-1.1087922711336001E-3</c:v>
                </c:pt>
                <c:pt idx="2460">
                  <c:v>-1.1086730200716799E-3</c:v>
                </c:pt>
                <c:pt idx="2461">
                  <c:v>-1.1085473565249299E-3</c:v>
                </c:pt>
                <c:pt idx="2462">
                  <c:v>-1.1084155568384299E-3</c:v>
                </c:pt>
                <c:pt idx="2463">
                  <c:v>-1.10827820454592E-3</c:v>
                </c:pt>
                <c:pt idx="2464">
                  <c:v>-1.10813608008425E-3</c:v>
                </c:pt>
                <c:pt idx="2465">
                  <c:v>-1.1079896730584E-3</c:v>
                </c:pt>
                <c:pt idx="2466">
                  <c:v>-1.10783995201485E-3</c:v>
                </c:pt>
                <c:pt idx="2467">
                  <c:v>-1.1076879005783801E-3</c:v>
                </c:pt>
                <c:pt idx="2468">
                  <c:v>-1.10753450856214E-3</c:v>
                </c:pt>
                <c:pt idx="2469">
                  <c:v>-1.10738093425322E-3</c:v>
                </c:pt>
                <c:pt idx="2470">
                  <c:v>-1.1072281008972101E-3</c:v>
                </c:pt>
                <c:pt idx="2471">
                  <c:v>-1.1070767785014001E-3</c:v>
                </c:pt>
                <c:pt idx="2472">
                  <c:v>-1.1069286084467501E-3</c:v>
                </c:pt>
                <c:pt idx="2473">
                  <c:v>-1.10678487065649E-3</c:v>
                </c:pt>
                <c:pt idx="2474">
                  <c:v>-1.10664677524813E-3</c:v>
                </c:pt>
                <c:pt idx="2475">
                  <c:v>-1.10651511416044E-3</c:v>
                </c:pt>
                <c:pt idx="2476">
                  <c:v>-1.1063902171198001E-3</c:v>
                </c:pt>
                <c:pt idx="2477">
                  <c:v>-1.10627310539109E-3</c:v>
                </c:pt>
                <c:pt idx="2478">
                  <c:v>-1.10616501114593E-3</c:v>
                </c:pt>
                <c:pt idx="2479">
                  <c:v>-1.1060663362311299E-3</c:v>
                </c:pt>
                <c:pt idx="2480">
                  <c:v>-1.1059771117032601E-3</c:v>
                </c:pt>
                <c:pt idx="2481">
                  <c:v>-1.1058975157719299E-3</c:v>
                </c:pt>
                <c:pt idx="2482">
                  <c:v>-1.1058284387313699E-3</c:v>
                </c:pt>
                <c:pt idx="2483">
                  <c:v>-1.10576959723283E-3</c:v>
                </c:pt>
                <c:pt idx="2484">
                  <c:v>-1.10572030679455E-3</c:v>
                </c:pt>
                <c:pt idx="2485">
                  <c:v>-1.1056799862259701E-3</c:v>
                </c:pt>
                <c:pt idx="2486">
                  <c:v>-1.1056472684091E-3</c:v>
                </c:pt>
                <c:pt idx="2487">
                  <c:v>-1.10561801312356E-3</c:v>
                </c:pt>
                <c:pt idx="2488">
                  <c:v>-1.10559076521258E-3</c:v>
                </c:pt>
                <c:pt idx="2489">
                  <c:v>-1.10556566026756E-3</c:v>
                </c:pt>
                <c:pt idx="2490">
                  <c:v>-1.10554300179696E-3</c:v>
                </c:pt>
                <c:pt idx="2491">
                  <c:v>-1.1055228562442199E-3</c:v>
                </c:pt>
                <c:pt idx="2492">
                  <c:v>-1.10550526728896E-3</c:v>
                </c:pt>
                <c:pt idx="2493">
                  <c:v>-1.1054902715808099E-3</c:v>
                </c:pt>
                <c:pt idx="2494">
                  <c:v>-1.10547789177768E-3</c:v>
                </c:pt>
                <c:pt idx="2495">
                  <c:v>-1.10546809093014E-3</c:v>
                </c:pt>
                <c:pt idx="2496">
                  <c:v>-1.1054608051385901E-3</c:v>
                </c:pt>
                <c:pt idx="2497">
                  <c:v>-1.10545595979328E-3</c:v>
                </c:pt>
                <c:pt idx="2498">
                  <c:v>-1.10545346046167E-3</c:v>
                </c:pt>
                <c:pt idx="2499">
                  <c:v>-1.1054531923441E-3</c:v>
                </c:pt>
                <c:pt idx="2500">
                  <c:v>-1.1054550377184399E-3</c:v>
                </c:pt>
                <c:pt idx="2501">
                  <c:v>-1.10545887351125E-3</c:v>
                </c:pt>
                <c:pt idx="2502">
                  <c:v>-1.1054645437968301E-3</c:v>
                </c:pt>
                <c:pt idx="2503">
                  <c:v>-1.10547187711184E-3</c:v>
                </c:pt>
                <c:pt idx="2504">
                  <c:v>-1.10548075393465E-3</c:v>
                </c:pt>
                <c:pt idx="2505">
                  <c:v>-1.10549111788195E-3</c:v>
                </c:pt>
                <c:pt idx="2506">
                  <c:v>-1.1055029087844799E-3</c:v>
                </c:pt>
                <c:pt idx="2507">
                  <c:v>-1.10551601208571E-3</c:v>
                </c:pt>
                <c:pt idx="2508">
                  <c:v>-1.10553025660868E-3</c:v>
                </c:pt>
                <c:pt idx="2509">
                  <c:v>-1.10554544445245E-3</c:v>
                </c:pt>
                <c:pt idx="2510">
                  <c:v>-1.10556140211015E-3</c:v>
                </c:pt>
                <c:pt idx="2511">
                  <c:v>-1.10557800085935E-3</c:v>
                </c:pt>
                <c:pt idx="2512">
                  <c:v>-1.10559510636413E-3</c:v>
                </c:pt>
                <c:pt idx="2513">
                  <c:v>-1.10561252329788E-3</c:v>
                </c:pt>
                <c:pt idx="2514">
                  <c:v>-1.10563002912737E-3</c:v>
                </c:pt>
                <c:pt idx="2515">
                  <c:v>-1.10564745170997E-3</c:v>
                </c:pt>
                <c:pt idx="2516">
                  <c:v>-1.10566467392359E-3</c:v>
                </c:pt>
                <c:pt idx="2517">
                  <c:v>-1.10568158583368E-3</c:v>
                </c:pt>
                <c:pt idx="2518">
                  <c:v>-1.1056980678524201E-3</c:v>
                </c:pt>
                <c:pt idx="2519">
                  <c:v>-1.10571399299471E-3</c:v>
                </c:pt>
                <c:pt idx="2520">
                  <c:v>-1.1057292188995599E-3</c:v>
                </c:pt>
                <c:pt idx="2521">
                  <c:v>-1.10574358512407E-3</c:v>
                </c:pt>
                <c:pt idx="2522">
                  <c:v>-1.10575693631859E-3</c:v>
                </c:pt>
                <c:pt idx="2523">
                  <c:v>-1.1057691624659E-3</c:v>
                </c:pt>
                <c:pt idx="2524">
                  <c:v>-1.1057802160073999E-3</c:v>
                </c:pt>
                <c:pt idx="2525">
                  <c:v>-1.1057900792411401E-3</c:v>
                </c:pt>
                <c:pt idx="2526">
                  <c:v>-1.10579870907857E-3</c:v>
                </c:pt>
                <c:pt idx="2527">
                  <c:v>-1.1058060144545001E-3</c:v>
                </c:pt>
                <c:pt idx="2528">
                  <c:v>-1.10581187935629E-3</c:v>
                </c:pt>
                <c:pt idx="2529">
                  <c:v>-1.1058162060167099E-3</c:v>
                </c:pt>
                <c:pt idx="2530">
                  <c:v>-1.1058189444603701E-3</c:v>
                </c:pt>
                <c:pt idx="2531">
                  <c:v>-1.10582008745938E-3</c:v>
                </c:pt>
                <c:pt idx="2532">
                  <c:v>-1.1058196586341399E-3</c:v>
                </c:pt>
                <c:pt idx="2533">
                  <c:v>-1.10581769952202E-3</c:v>
                </c:pt>
                <c:pt idx="2534">
                  <c:v>-1.10581422459014E-3</c:v>
                </c:pt>
                <c:pt idx="2535">
                  <c:v>-1.10580919268322E-3</c:v>
                </c:pt>
                <c:pt idx="2536">
                  <c:v>-1.1058025513577001E-3</c:v>
                </c:pt>
                <c:pt idx="2537">
                  <c:v>-1.1057942931954801E-3</c:v>
                </c:pt>
                <c:pt idx="2538">
                  <c:v>-1.1057844542069399E-3</c:v>
                </c:pt>
                <c:pt idx="2539">
                  <c:v>-1.10577306881695E-3</c:v>
                </c:pt>
                <c:pt idx="2540">
                  <c:v>-1.1057601364320201E-3</c:v>
                </c:pt>
                <c:pt idx="2541">
                  <c:v>-1.1057456352134799E-3</c:v>
                </c:pt>
                <c:pt idx="2542">
                  <c:v>-1.1057295556396E-3</c:v>
                </c:pt>
                <c:pt idx="2543">
                  <c:v>-1.10571191417204E-3</c:v>
                </c:pt>
                <c:pt idx="2544">
                  <c:v>-1.10569274910462E-3</c:v>
                </c:pt>
                <c:pt idx="2545">
                  <c:v>-1.1056720873407499E-3</c:v>
                </c:pt>
                <c:pt idx="2546">
                  <c:v>-1.10564989965362E-3</c:v>
                </c:pt>
                <c:pt idx="2547">
                  <c:v>-1.1056261255322701E-3</c:v>
                </c:pt>
                <c:pt idx="2548">
                  <c:v>-1.1056007514503299E-3</c:v>
                </c:pt>
                <c:pt idx="2549">
                  <c:v>-1.1055738136932199E-3</c:v>
                </c:pt>
                <c:pt idx="2550">
                  <c:v>-1.10554531258151E-3</c:v>
                </c:pt>
                <c:pt idx="2551">
                  <c:v>-1.1055151824301401E-3</c:v>
                </c:pt>
                <c:pt idx="2552">
                  <c:v>-1.1054833591710299E-3</c:v>
                </c:pt>
                <c:pt idx="2553">
                  <c:v>-1.10544978806058E-3</c:v>
                </c:pt>
                <c:pt idx="2554">
                  <c:v>-1.10541433211076E-3</c:v>
                </c:pt>
                <c:pt idx="2555">
                  <c:v>-1.1053768125545999E-3</c:v>
                </c:pt>
                <c:pt idx="2556">
                  <c:v>-1.1053372464452399E-3</c:v>
                </c:pt>
                <c:pt idx="2557">
                  <c:v>-1.1052959558711601E-3</c:v>
                </c:pt>
                <c:pt idx="2558">
                  <c:v>-1.1052533781882501E-3</c:v>
                </c:pt>
                <c:pt idx="2559">
                  <c:v>-1.10520983783026E-3</c:v>
                </c:pt>
                <c:pt idx="2560">
                  <c:v>-1.10516548562982E-3</c:v>
                </c:pt>
                <c:pt idx="2561">
                  <c:v>-1.1051203507175401E-3</c:v>
                </c:pt>
                <c:pt idx="2562">
                  <c:v>-1.10507441974859E-3</c:v>
                </c:pt>
                <c:pt idx="2563">
                  <c:v>-1.1050276999980001E-3</c:v>
                </c:pt>
                <c:pt idx="2564">
                  <c:v>-1.10498024329013E-3</c:v>
                </c:pt>
                <c:pt idx="2565">
                  <c:v>-1.10493213901136E-3</c:v>
                </c:pt>
                <c:pt idx="2566">
                  <c:v>-1.1048834992888499E-3</c:v>
                </c:pt>
                <c:pt idx="2567">
                  <c:v>-1.1048344493580799E-3</c:v>
                </c:pt>
                <c:pt idx="2568">
                  <c:v>-1.10478512167022E-3</c:v>
                </c:pt>
                <c:pt idx="2569">
                  <c:v>-1.1047356505625499E-3</c:v>
                </c:pt>
                <c:pt idx="2570">
                  <c:v>-1.1046861686128499E-3</c:v>
                </c:pt>
                <c:pt idx="2571">
                  <c:v>-1.10463680236337E-3</c:v>
                </c:pt>
                <c:pt idx="2572">
                  <c:v>-1.10458766301177E-3</c:v>
                </c:pt>
                <c:pt idx="2573">
                  <c:v>-1.1045388368624001E-3</c:v>
                </c:pt>
                <c:pt idx="2574">
                  <c:v>-1.10449038765575E-3</c:v>
                </c:pt>
                <c:pt idx="2575">
                  <c:v>-1.10444237407298E-3</c:v>
                </c:pt>
                <c:pt idx="2576">
                  <c:v>-1.1043948699689301E-3</c:v>
                </c:pt>
                <c:pt idx="2577">
                  <c:v>-1.10434797076412E-3</c:v>
                </c:pt>
                <c:pt idx="2578">
                  <c:v>-1.10430178073265E-3</c:v>
                </c:pt>
                <c:pt idx="2579">
                  <c:v>-1.10425639252755E-3</c:v>
                </c:pt>
                <c:pt idx="2580">
                  <c:v>-1.1042118771976599E-3</c:v>
                </c:pt>
                <c:pt idx="2581">
                  <c:v>-1.10416829042576E-3</c:v>
                </c:pt>
                <c:pt idx="2582">
                  <c:v>-1.10412568104139E-3</c:v>
                </c:pt>
                <c:pt idx="2583">
                  <c:v>-1.1040840868671001E-3</c:v>
                </c:pt>
                <c:pt idx="2584">
                  <c:v>-1.10404352216366E-3</c:v>
                </c:pt>
                <c:pt idx="2585">
                  <c:v>-1.1040039726008301E-3</c:v>
                </c:pt>
                <c:pt idx="2586">
                  <c:v>-1.1039654037375999E-3</c:v>
                </c:pt>
                <c:pt idx="2587">
                  <c:v>-1.1039277752944801E-3</c:v>
                </c:pt>
                <c:pt idx="2588">
                  <c:v>-1.10389105231777E-3</c:v>
                </c:pt>
                <c:pt idx="2589">
                  <c:v>-1.1038552095088399E-3</c:v>
                </c:pt>
                <c:pt idx="2590">
                  <c:v>-1.1038202275584299E-3</c:v>
                </c:pt>
                <c:pt idx="2591">
                  <c:v>-1.10378608277028E-3</c:v>
                </c:pt>
                <c:pt idx="2592">
                  <c:v>-1.10375273672043E-3</c:v>
                </c:pt>
                <c:pt idx="2593">
                  <c:v>-1.1037201357832699E-3</c:v>
                </c:pt>
                <c:pt idx="2594">
                  <c:v>-1.1036882240802999E-3</c:v>
                </c:pt>
                <c:pt idx="2595">
                  <c:v>-1.10365696098008E-3</c:v>
                </c:pt>
                <c:pt idx="2596">
                  <c:v>-1.1036263283030899E-3</c:v>
                </c:pt>
                <c:pt idx="2597">
                  <c:v>-1.10359632008714E-3</c:v>
                </c:pt>
                <c:pt idx="2598">
                  <c:v>-1.1035669215844299E-3</c:v>
                </c:pt>
                <c:pt idx="2599">
                  <c:v>-1.10353809066493E-3</c:v>
                </c:pt>
                <c:pt idx="2600">
                  <c:v>-1.10350975026587E-3</c:v>
                </c:pt>
                <c:pt idx="2601">
                  <c:v>-1.1034817930044901E-3</c:v>
                </c:pt>
                <c:pt idx="2602">
                  <c:v>-1.10345409450029E-3</c:v>
                </c:pt>
                <c:pt idx="2603">
                  <c:v>-1.10342652745175E-3</c:v>
                </c:pt>
                <c:pt idx="2604">
                  <c:v>-1.10339896539795E-3</c:v>
                </c:pt>
                <c:pt idx="2605">
                  <c:v>-1.1033712724055E-3</c:v>
                </c:pt>
                <c:pt idx="2606">
                  <c:v>-1.1033432896409301E-3</c:v>
                </c:pt>
                <c:pt idx="2607">
                  <c:v>-1.1033148341746499E-3</c:v>
                </c:pt>
                <c:pt idx="2608">
                  <c:v>-1.1032857131477801E-3</c:v>
                </c:pt>
                <c:pt idx="2609">
                  <c:v>-1.10325574234525E-3</c:v>
                </c:pt>
                <c:pt idx="2610">
                  <c:v>-1.1032247570223E-3</c:v>
                </c:pt>
                <c:pt idx="2611">
                  <c:v>-1.10319261316557E-3</c:v>
                </c:pt>
                <c:pt idx="2612">
                  <c:v>-1.1031591878231501E-3</c:v>
                </c:pt>
                <c:pt idx="2613">
                  <c:v>-1.1031243882051701E-3</c:v>
                </c:pt>
                <c:pt idx="2614">
                  <c:v>-1.1030881685592799E-3</c:v>
                </c:pt>
                <c:pt idx="2615">
                  <c:v>-1.10305054089215E-3</c:v>
                </c:pt>
                <c:pt idx="2616">
                  <c:v>-1.1030115688760601E-3</c:v>
                </c:pt>
                <c:pt idx="2617">
                  <c:v>-1.1029713546953401E-3</c:v>
                </c:pt>
                <c:pt idx="2618">
                  <c:v>-1.1029300372893201E-3</c:v>
                </c:pt>
                <c:pt idx="2619">
                  <c:v>-1.1028878014720099E-3</c:v>
                </c:pt>
                <c:pt idx="2620">
                  <c:v>-1.1028448807169E-3</c:v>
                </c:pt>
                <c:pt idx="2621">
                  <c:v>-1.10280154896604E-3</c:v>
                </c:pt>
                <c:pt idx="2622">
                  <c:v>-1.1027581115133499E-3</c:v>
                </c:pt>
                <c:pt idx="2623">
                  <c:v>-1.1027148905443499E-3</c:v>
                </c:pt>
                <c:pt idx="2624">
                  <c:v>-1.1026721882135E-3</c:v>
                </c:pt>
                <c:pt idx="2625">
                  <c:v>-1.10263023928168E-3</c:v>
                </c:pt>
                <c:pt idx="2626">
                  <c:v>-1.10258919990253E-3</c:v>
                </c:pt>
                <c:pt idx="2627">
                  <c:v>-1.1025491972456399E-3</c:v>
                </c:pt>
                <c:pt idx="2628">
                  <c:v>-1.1025104055958799E-3</c:v>
                </c:pt>
                <c:pt idx="2629">
                  <c:v>-1.10247309073624E-3</c:v>
                </c:pt>
                <c:pt idx="2630">
                  <c:v>-1.1024375954804099E-3</c:v>
                </c:pt>
                <c:pt idx="2631">
                  <c:v>-1.1024042831978E-3</c:v>
                </c:pt>
                <c:pt idx="2632">
                  <c:v>-1.1023734759363401E-3</c:v>
                </c:pt>
                <c:pt idx="2633">
                  <c:v>-1.1023454153228399E-3</c:v>
                </c:pt>
                <c:pt idx="2634">
                  <c:v>-1.10232025289756E-3</c:v>
                </c:pt>
                <c:pt idx="2635">
                  <c:v>-1.10229805971384E-3</c:v>
                </c:pt>
                <c:pt idx="2636">
                  <c:v>-1.1022788414825099E-3</c:v>
                </c:pt>
                <c:pt idx="2637">
                  <c:v>-1.1022625512034001E-3</c:v>
                </c:pt>
                <c:pt idx="2638">
                  <c:v>-1.1022490976830401E-3</c:v>
                </c:pt>
                <c:pt idx="2639">
                  <c:v>-1.10223835147693E-3</c:v>
                </c:pt>
                <c:pt idx="2640">
                  <c:v>-1.1022301500388601E-3</c:v>
                </c:pt>
                <c:pt idx="2641">
                  <c:v>-1.1022243024292101E-3</c:v>
                </c:pt>
                <c:pt idx="2642">
                  <c:v>-1.10222059202452E-3</c:v>
                </c:pt>
                <c:pt idx="2643">
                  <c:v>-1.10221877532791E-3</c:v>
                </c:pt>
                <c:pt idx="2644">
                  <c:v>-1.1022185775163701E-3</c:v>
                </c:pt>
                <c:pt idx="2645">
                  <c:v>-1.1022196889917599E-3</c:v>
                </c:pt>
                <c:pt idx="2646">
                  <c:v>-1.10222176811405E-3</c:v>
                </c:pt>
                <c:pt idx="2647">
                  <c:v>-1.1022244516389901E-3</c:v>
                </c:pt>
                <c:pt idx="2648">
                  <c:v>-1.10222736882661E-3</c:v>
                </c:pt>
                <c:pt idx="2649">
                  <c:v>-1.10223015289348E-3</c:v>
                </c:pt>
                <c:pt idx="2650">
                  <c:v>-1.1022324467606401E-3</c:v>
                </c:pt>
                <c:pt idx="2651">
                  <c:v>-1.1022339053485799E-3</c:v>
                </c:pt>
                <c:pt idx="2652">
                  <c:v>-1.1022341983422401E-3</c:v>
                </c:pt>
                <c:pt idx="2653">
                  <c:v>-1.10223301432961E-3</c:v>
                </c:pt>
                <c:pt idx="2654">
                  <c:v>-1.1022300638996499E-3</c:v>
                </c:pt>
                <c:pt idx="2655">
                  <c:v>-1.1022250795721599E-3</c:v>
                </c:pt>
                <c:pt idx="2656">
                  <c:v>-1.1022178133984299E-3</c:v>
                </c:pt>
                <c:pt idx="2657">
                  <c:v>-1.1022080352593301E-3</c:v>
                </c:pt>
                <c:pt idx="2658">
                  <c:v>-1.1021955345450001E-3</c:v>
                </c:pt>
                <c:pt idx="2659">
                  <c:v>-1.1021801256942199E-3</c:v>
                </c:pt>
                <c:pt idx="2660">
                  <c:v>-1.1021616553978601E-3</c:v>
                </c:pt>
                <c:pt idx="2661">
                  <c:v>-1.10214000751579E-3</c:v>
                </c:pt>
                <c:pt idx="2662">
                  <c:v>-1.10211510232831E-3</c:v>
                </c:pt>
                <c:pt idx="2663">
                  <c:v>-1.10208689002732E-3</c:v>
                </c:pt>
                <c:pt idx="2664">
                  <c:v>-1.1020553424115999E-3</c:v>
                </c:pt>
                <c:pt idx="2665">
                  <c:v>-1.1020204482386901E-3</c:v>
                </c:pt>
                <c:pt idx="2666">
                  <c:v>-1.10198221500575E-3</c:v>
                </c:pt>
                <c:pt idx="2667">
                  <c:v>-1.10194067513835E-3</c:v>
                </c:pt>
                <c:pt idx="2668">
                  <c:v>-1.1018958914833E-3</c:v>
                </c:pt>
                <c:pt idx="2669">
                  <c:v>-1.1018479576315101E-3</c:v>
                </c:pt>
                <c:pt idx="2670">
                  <c:v>-1.1017969919538599E-3</c:v>
                </c:pt>
                <c:pt idx="2671">
                  <c:v>-1.1017431280417899E-3</c:v>
                </c:pt>
                <c:pt idx="2672">
                  <c:v>-1.1016865065205E-3</c:v>
                </c:pt>
                <c:pt idx="2673">
                  <c:v>-1.10162727250956E-3</c:v>
                </c:pt>
                <c:pt idx="2674">
                  <c:v>-1.1015655792327599E-3</c:v>
                </c:pt>
                <c:pt idx="2675">
                  <c:v>-1.10150159385034E-3</c:v>
                </c:pt>
                <c:pt idx="2676">
                  <c:v>-1.1014355002271199E-3</c:v>
                </c:pt>
                <c:pt idx="2677">
                  <c:v>-1.10136749637781E-3</c:v>
                </c:pt>
                <c:pt idx="2678">
                  <c:v>-1.10129778893278E-3</c:v>
                </c:pt>
                <c:pt idx="2679">
                  <c:v>-1.10122658889857E-3</c:v>
                </c:pt>
                <c:pt idx="2680">
                  <c:v>-1.1011541107624201E-3</c:v>
                </c:pt>
                <c:pt idx="2681">
                  <c:v>-1.10108057326613E-3</c:v>
                </c:pt>
                <c:pt idx="2682">
                  <c:v>-1.1010061990792E-3</c:v>
                </c:pt>
                <c:pt idx="2683">
                  <c:v>-1.1009312132626199E-3</c:v>
                </c:pt>
                <c:pt idx="2684">
                  <c:v>-1.10085584325614E-3</c:v>
                </c:pt>
                <c:pt idx="2685">
                  <c:v>-1.10078032200746E-3</c:v>
                </c:pt>
                <c:pt idx="2686">
                  <c:v>-1.10070489191041E-3</c:v>
                </c:pt>
                <c:pt idx="2687">
                  <c:v>-1.1006298058133001E-3</c:v>
                </c:pt>
                <c:pt idx="2688">
                  <c:v>-1.10055532444609E-3</c:v>
                </c:pt>
                <c:pt idx="2689">
                  <c:v>-1.10048171289017E-3</c:v>
                </c:pt>
                <c:pt idx="2690">
                  <c:v>-1.1004092385500199E-3</c:v>
                </c:pt>
                <c:pt idx="2691">
                  <c:v>-1.10033817161508E-3</c:v>
                </c:pt>
                <c:pt idx="2692">
                  <c:v>-1.10026878861436E-3</c:v>
                </c:pt>
                <c:pt idx="2693">
                  <c:v>-1.10020137767262E-3</c:v>
                </c:pt>
                <c:pt idx="2694">
                  <c:v>-1.10013623872759E-3</c:v>
                </c:pt>
                <c:pt idx="2695">
                  <c:v>-1.1000736694454199E-3</c:v>
                </c:pt>
                <c:pt idx="2696">
                  <c:v>-1.10001393515279E-3</c:v>
                </c:pt>
                <c:pt idx="2697">
                  <c:v>-1.0999572349955401E-3</c:v>
                </c:pt>
                <c:pt idx="2698">
                  <c:v>-1.0999036836399499E-3</c:v>
                </c:pt>
                <c:pt idx="2699">
                  <c:v>-1.09985332032005E-3</c:v>
                </c:pt>
                <c:pt idx="2700">
                  <c:v>-1.0998061406513201E-3</c:v>
                </c:pt>
                <c:pt idx="2701">
                  <c:v>-1.09976213416734E-3</c:v>
                </c:pt>
                <c:pt idx="2702">
                  <c:v>-1.0997213100089199E-3</c:v>
                </c:pt>
                <c:pt idx="2703">
                  <c:v>-1.0996837026721799E-3</c:v>
                </c:pt>
                <c:pt idx="2704">
                  <c:v>-1.09964936108008E-3</c:v>
                </c:pt>
                <c:pt idx="2705">
                  <c:v>-1.09961833043132E-3</c:v>
                </c:pt>
                <c:pt idx="2706">
                  <c:v>-1.0995906357164501E-3</c:v>
                </c:pt>
                <c:pt idx="2707">
                  <c:v>-1.09956627146191E-3</c:v>
                </c:pt>
                <c:pt idx="2708">
                  <c:v>-1.09954519804415E-3</c:v>
                </c:pt>
                <c:pt idx="2709">
                  <c:v>-1.09952734284829E-3</c:v>
                </c:pt>
                <c:pt idx="2710">
                  <c:v>-1.09951260449834E-3</c:v>
                </c:pt>
                <c:pt idx="2711">
                  <c:v>-1.0995008590956199E-3</c:v>
                </c:pt>
                <c:pt idx="2712">
                  <c:v>-1.09949196766585E-3</c:v>
                </c:pt>
                <c:pt idx="2713">
                  <c:v>-1.0994857834876401E-3</c:v>
                </c:pt>
                <c:pt idx="2714">
                  <c:v>-1.0994821573310999E-3</c:v>
                </c:pt>
                <c:pt idx="2715">
                  <c:v>-1.09948093894843E-3</c:v>
                </c:pt>
                <c:pt idx="2716">
                  <c:v>-1.09948197478385E-3</c:v>
                </c:pt>
                <c:pt idx="2717">
                  <c:v>-1.0994851038709701E-3</c:v>
                </c:pt>
                <c:pt idx="2718">
                  <c:v>-1.0994901547116799E-3</c:v>
                </c:pt>
                <c:pt idx="2719">
                  <c:v>-1.09949694490538E-3</c:v>
                </c:pt>
                <c:pt idx="2720">
                  <c:v>-1.09950528334885E-3</c:v>
                </c:pt>
                <c:pt idx="2721">
                  <c:v>-1.099514973595E-3</c:v>
                </c:pt>
                <c:pt idx="2722">
                  <c:v>-1.0995258171641699E-3</c:v>
                </c:pt>
                <c:pt idx="2723">
                  <c:v>-1.0995376165139001E-3</c:v>
                </c:pt>
                <c:pt idx="2724">
                  <c:v>-1.09955017781795E-3</c:v>
                </c:pt>
                <c:pt idx="2725">
                  <c:v>-1.09956331333761E-3</c:v>
                </c:pt>
                <c:pt idx="2726">
                  <c:v>-1.0995768426246E-3</c:v>
                </c:pt>
                <c:pt idx="2727">
                  <c:v>-1.0995905918667001E-3</c:v>
                </c:pt>
                <c:pt idx="2728">
                  <c:v>-1.09960439154889E-3</c:v>
                </c:pt>
                <c:pt idx="2729">
                  <c:v>-1.09961807371506E-3</c:v>
                </c:pt>
                <c:pt idx="2730">
                  <c:v>-1.0996314706443E-3</c:v>
                </c:pt>
                <c:pt idx="2731">
                  <c:v>-1.0996444161497901E-3</c:v>
                </c:pt>
                <c:pt idx="2732">
                  <c:v>-1.0996567491583799E-3</c:v>
                </c:pt>
                <c:pt idx="2733">
                  <c:v>-1.09966831770371E-3</c:v>
                </c:pt>
                <c:pt idx="2734">
                  <c:v>-1.0996789811022101E-3</c:v>
                </c:pt>
                <c:pt idx="2735">
                  <c:v>-1.0996886092617601E-3</c:v>
                </c:pt>
                <c:pt idx="2736">
                  <c:v>-1.0996970800193401E-3</c:v>
                </c:pt>
                <c:pt idx="2737">
                  <c:v>-1.0997042767372199E-3</c:v>
                </c:pt>
                <c:pt idx="2738">
                  <c:v>-1.09971008819209E-3</c:v>
                </c:pt>
                <c:pt idx="2739">
                  <c:v>-1.0997144112375201E-3</c:v>
                </c:pt>
                <c:pt idx="2740">
                  <c:v>-1.0997171548451699E-3</c:v>
                </c:pt>
                <c:pt idx="2741">
                  <c:v>-1.09971824312754E-3</c:v>
                </c:pt>
                <c:pt idx="2742">
                  <c:v>-1.0997176154694101E-3</c:v>
                </c:pt>
                <c:pt idx="2743">
                  <c:v>-1.09971522364326E-3</c:v>
                </c:pt>
                <c:pt idx="2744">
                  <c:v>-1.09971102759459E-3</c:v>
                </c:pt>
                <c:pt idx="2745">
                  <c:v>-1.0997049921703001E-3</c:v>
                </c:pt>
                <c:pt idx="2746">
                  <c:v>-1.09969708602269E-3</c:v>
                </c:pt>
                <c:pt idx="2747">
                  <c:v>-1.0996872821312301E-3</c:v>
                </c:pt>
                <c:pt idx="2748">
                  <c:v>-1.09967555830327E-3</c:v>
                </c:pt>
                <c:pt idx="2749">
                  <c:v>-1.09966189638813E-3</c:v>
                </c:pt>
                <c:pt idx="2750">
                  <c:v>-1.09964628015475E-3</c:v>
                </c:pt>
                <c:pt idx="2751">
                  <c:v>-1.0996286925651E-3</c:v>
                </c:pt>
                <c:pt idx="2752">
                  <c:v>-1.0996091129715801E-3</c:v>
                </c:pt>
                <c:pt idx="2753">
                  <c:v>-1.0995875142621699E-3</c:v>
                </c:pt>
                <c:pt idx="2754">
                  <c:v>-1.09956386009328E-3</c:v>
                </c:pt>
                <c:pt idx="2755">
                  <c:v>-1.09953810298055E-3</c:v>
                </c:pt>
                <c:pt idx="2756">
                  <c:v>-1.09951018419863E-3</c:v>
                </c:pt>
                <c:pt idx="2757">
                  <c:v>-1.0994800357085901E-3</c:v>
                </c:pt>
                <c:pt idx="2758">
                  <c:v>-1.09944758332869E-3</c:v>
                </c:pt>
                <c:pt idx="2759">
                  <c:v>-1.09941274996036E-3</c:v>
                </c:pt>
                <c:pt idx="2760">
                  <c:v>-1.0993754580688E-3</c:v>
                </c:pt>
                <c:pt idx="2761">
                  <c:v>-1.09933563156057E-3</c:v>
                </c:pt>
                <c:pt idx="2762">
                  <c:v>-1.0992931984654499E-3</c:v>
                </c:pt>
                <c:pt idx="2763">
                  <c:v>-1.0992480967295501E-3</c:v>
                </c:pt>
                <c:pt idx="2764">
                  <c:v>-1.0992002846030599E-3</c:v>
                </c:pt>
                <c:pt idx="2765">
                  <c:v>-1.0991497538906201E-3</c:v>
                </c:pt>
                <c:pt idx="2766">
                  <c:v>-1.0990965404325201E-3</c:v>
                </c:pt>
                <c:pt idx="2767">
                  <c:v>-1.09904072501774E-3</c:v>
                </c:pt>
                <c:pt idx="2768">
                  <c:v>-1.0989824215409799E-3</c:v>
                </c:pt>
                <c:pt idx="2769">
                  <c:v>-1.0989217559139899E-3</c:v>
                </c:pt>
                <c:pt idx="2770">
                  <c:v>-1.0988588446113801E-3</c:v>
                </c:pt>
                <c:pt idx="2771">
                  <c:v>-1.0987937821347099E-3</c:v>
                </c:pt>
                <c:pt idx="2772">
                  <c:v>-1.0987266420114301E-3</c:v>
                </c:pt>
                <c:pt idx="2773">
                  <c:v>-1.09865748940205E-3</c:v>
                </c:pt>
                <c:pt idx="2774">
                  <c:v>-1.0985863988374599E-3</c:v>
                </c:pt>
                <c:pt idx="2775">
                  <c:v>-1.0985134699718401E-3</c:v>
                </c:pt>
                <c:pt idx="2776">
                  <c:v>-1.0984388367901699E-3</c:v>
                </c:pt>
                <c:pt idx="2777">
                  <c:v>-1.0983626692575E-3</c:v>
                </c:pt>
                <c:pt idx="2778">
                  <c:v>-1.0982851690072299E-3</c:v>
                </c:pt>
                <c:pt idx="2779">
                  <c:v>-1.09820656164758E-3</c:v>
                </c:pt>
                <c:pt idx="2780">
                  <c:v>-1.09812708803699E-3</c:v>
                </c:pt>
                <c:pt idx="2781">
                  <c:v>-1.09804699624168E-3</c:v>
                </c:pt>
                <c:pt idx="2782">
                  <c:v>-1.0979665353434199E-3</c:v>
                </c:pt>
                <c:pt idx="2783">
                  <c:v>-1.0978859518076399E-3</c:v>
                </c:pt>
                <c:pt idx="2784">
                  <c:v>-1.0978054885067601E-3</c:v>
                </c:pt>
                <c:pt idx="2785">
                  <c:v>-1.0977253856616701E-3</c:v>
                </c:pt>
                <c:pt idx="2786">
                  <c:v>-1.09764588224249E-3</c:v>
                </c:pt>
                <c:pt idx="2787">
                  <c:v>-1.09756721623081E-3</c:v>
                </c:pt>
                <c:pt idx="2788">
                  <c:v>-1.0974896227654699E-3</c:v>
                </c:pt>
                <c:pt idx="2789">
                  <c:v>-1.09741333022823E-3</c:v>
                </c:pt>
                <c:pt idx="2790">
                  <c:v>-1.09733855515411E-3</c:v>
                </c:pt>
                <c:pt idx="2791">
                  <c:v>-1.09726549707795E-3</c:v>
                </c:pt>
                <c:pt idx="2792">
                  <c:v>-1.09719433414115E-3</c:v>
                </c:pt>
                <c:pt idx="2793">
                  <c:v>-1.09712521986541E-3</c:v>
                </c:pt>
                <c:pt idx="2794">
                  <c:v>-1.09705828124444E-3</c:v>
                </c:pt>
                <c:pt idx="2795">
                  <c:v>-1.0969936181930999E-3</c:v>
                </c:pt>
                <c:pt idx="2796">
                  <c:v>-1.09693130423491E-3</c:v>
                </c:pt>
                <c:pt idx="2797">
                  <c:v>-1.0968713880081301E-3</c:v>
                </c:pt>
                <c:pt idx="2798">
                  <c:v>-1.0968138948711701E-3</c:v>
                </c:pt>
                <c:pt idx="2799">
                  <c:v>-1.09675882786664E-3</c:v>
                </c:pt>
                <c:pt idx="2800">
                  <c:v>-1.0967061677172E-3</c:v>
                </c:pt>
                <c:pt idx="2801">
                  <c:v>-1.0966558722254099E-3</c:v>
                </c:pt>
                <c:pt idx="2802">
                  <c:v>-1.0966078760153001E-3</c:v>
                </c:pt>
                <c:pt idx="2803">
                  <c:v>-1.09656209157412E-3</c:v>
                </c:pt>
                <c:pt idx="2804">
                  <c:v>-1.0965184119506601E-3</c:v>
                </c:pt>
                <c:pt idx="2805">
                  <c:v>-1.0964767145981099E-3</c:v>
                </c:pt>
                <c:pt idx="2806">
                  <c:v>-1.0964368652833299E-3</c:v>
                </c:pt>
                <c:pt idx="2807">
                  <c:v>-1.0963987210995899E-3</c:v>
                </c:pt>
                <c:pt idx="2808">
                  <c:v>-1.0963621323422899E-3</c:v>
                </c:pt>
                <c:pt idx="2809">
                  <c:v>-1.09632694386028E-3</c:v>
                </c:pt>
                <c:pt idx="2810">
                  <c:v>-1.09629299691996E-3</c:v>
                </c:pt>
                <c:pt idx="2811">
                  <c:v>-1.0962601323377501E-3</c:v>
                </c:pt>
                <c:pt idx="2812">
                  <c:v>-1.09622819482806E-3</c:v>
                </c:pt>
                <c:pt idx="2813">
                  <c:v>-1.0961970377164399E-3</c:v>
                </c:pt>
                <c:pt idx="2814">
                  <c:v>-1.0961665269077E-3</c:v>
                </c:pt>
                <c:pt idx="2815">
                  <c:v>-1.09613654343262E-3</c:v>
                </c:pt>
                <c:pt idx="2816">
                  <c:v>-1.0961069846851499E-3</c:v>
                </c:pt>
                <c:pt idx="2817">
                  <c:v>-1.0960777650384299E-3</c:v>
                </c:pt>
                <c:pt idx="2818">
                  <c:v>-1.0960488165386399E-3</c:v>
                </c:pt>
                <c:pt idx="2819">
                  <c:v>-1.09602008993595E-3</c:v>
                </c:pt>
                <c:pt idx="2820">
                  <c:v>-1.0959915558365499E-3</c:v>
                </c:pt>
                <c:pt idx="2821">
                  <c:v>-1.09596320555167E-3</c:v>
                </c:pt>
                <c:pt idx="2822">
                  <c:v>-1.09593505125599E-3</c:v>
                </c:pt>
                <c:pt idx="2823">
                  <c:v>-1.09590712515738E-3</c:v>
                </c:pt>
                <c:pt idx="2824">
                  <c:v>-1.0958794774571E-3</c:v>
                </c:pt>
                <c:pt idx="2825">
                  <c:v>-1.0958521730507699E-3</c:v>
                </c:pt>
                <c:pt idx="2826">
                  <c:v>-1.09582528724667E-3</c:v>
                </c:pt>
                <c:pt idx="2827">
                  <c:v>-1.09579890111302E-3</c:v>
                </c:pt>
                <c:pt idx="2828">
                  <c:v>-1.0957730971720399E-3</c:v>
                </c:pt>
                <c:pt idx="2829">
                  <c:v>-1.0957479559082E-3</c:v>
                </c:pt>
                <c:pt idx="2830">
                  <c:v>-1.09572355304861E-3</c:v>
                </c:pt>
                <c:pt idx="2831">
                  <c:v>-1.0956999570884501E-3</c:v>
                </c:pt>
                <c:pt idx="2832">
                  <c:v>-1.09567722646156E-3</c:v>
                </c:pt>
                <c:pt idx="2833">
                  <c:v>-1.09565540637763E-3</c:v>
                </c:pt>
                <c:pt idx="2834">
                  <c:v>-1.0956345265028401E-3</c:v>
                </c:pt>
                <c:pt idx="2835">
                  <c:v>-1.09561460157555E-3</c:v>
                </c:pt>
                <c:pt idx="2836">
                  <c:v>-1.09559563673577E-3</c:v>
                </c:pt>
                <c:pt idx="2837">
                  <c:v>-1.09557763743993E-3</c:v>
                </c:pt>
                <c:pt idx="2838">
                  <c:v>-1.0955606211595901E-3</c:v>
                </c:pt>
                <c:pt idx="2839">
                  <c:v>-1.0955446262815201E-3</c:v>
                </c:pt>
                <c:pt idx="2840">
                  <c:v>-1.0955297140747601E-3</c:v>
                </c:pt>
                <c:pt idx="2841">
                  <c:v>-1.0955159622702401E-3</c:v>
                </c:pt>
                <c:pt idx="2842">
                  <c:v>-1.0955034523003899E-3</c:v>
                </c:pt>
                <c:pt idx="2843">
                  <c:v>-1.0954922547066299E-3</c:v>
                </c:pt>
                <c:pt idx="2844">
                  <c:v>-1.0954824175011899E-3</c:v>
                </c:pt>
                <c:pt idx="2845">
                  <c:v>-1.09547396053433E-3</c:v>
                </c:pt>
                <c:pt idx="2846">
                  <c:v>-1.0954668763210899E-3</c:v>
                </c:pt>
                <c:pt idx="2847">
                  <c:v>-1.0954611356200101E-3</c:v>
                </c:pt>
                <c:pt idx="2848">
                  <c:v>-1.0954566950635901E-3</c:v>
                </c:pt>
                <c:pt idx="2849">
                  <c:v>-1.09545350430262E-3</c:v>
                </c:pt>
                <c:pt idx="2850">
                  <c:v>-1.0954515109609199E-3</c:v>
                </c:pt>
                <c:pt idx="2851">
                  <c:v>-1.0954506626863301E-3</c:v>
                </c:pt>
                <c:pt idx="2852">
                  <c:v>-1.0954509064315301E-3</c:v>
                </c:pt>
                <c:pt idx="2853">
                  <c:v>-1.0954521857265199E-3</c:v>
                </c:pt>
                <c:pt idx="2854">
                  <c:v>-1.0954544371036001E-3</c:v>
                </c:pt>
                <c:pt idx="2855">
                  <c:v>-1.0954575869498199E-3</c:v>
                </c:pt>
                <c:pt idx="2856">
                  <c:v>-1.09546154982006E-3</c:v>
                </c:pt>
                <c:pt idx="2857">
                  <c:v>-1.09546622868048E-3</c:v>
                </c:pt>
                <c:pt idx="2858">
                  <c:v>-1.0954715168634999E-3</c:v>
                </c:pt>
                <c:pt idx="2859">
                  <c:v>-1.0954773009875401E-3</c:v>
                </c:pt>
                <c:pt idx="2860">
                  <c:v>-1.09548346392419E-3</c:v>
                </c:pt>
                <c:pt idx="2861">
                  <c:v>-1.09548988708204E-3</c:v>
                </c:pt>
                <c:pt idx="2862">
                  <c:v>-1.0954964516526899E-3</c:v>
                </c:pt>
                <c:pt idx="2863">
                  <c:v>-1.0955030388320301E-3</c:v>
                </c:pt>
                <c:pt idx="2864">
                  <c:v>-1.09550952928659E-3</c:v>
                </c:pt>
                <c:pt idx="2865">
                  <c:v>-1.09551580227591E-3</c:v>
                </c:pt>
                <c:pt idx="2866">
                  <c:v>-1.0955217348991E-3</c:v>
                </c:pt>
                <c:pt idx="2867">
                  <c:v>-1.0955272018966099E-3</c:v>
                </c:pt>
                <c:pt idx="2868">
                  <c:v>-1.0955320762684501E-3</c:v>
                </c:pt>
                <c:pt idx="2869">
                  <c:v>-1.0955362306702501E-3</c:v>
                </c:pt>
                <c:pt idx="2870">
                  <c:v>-1.0955395392143799E-3</c:v>
                </c:pt>
                <c:pt idx="2871">
                  <c:v>-1.09554187910754E-3</c:v>
                </c:pt>
                <c:pt idx="2872">
                  <c:v>-1.09554313163542E-3</c:v>
                </c:pt>
                <c:pt idx="2873">
                  <c:v>-1.0955431823470301E-3</c:v>
                </c:pt>
                <c:pt idx="2874">
                  <c:v>-1.09554192071255E-3</c:v>
                </c:pt>
                <c:pt idx="2875">
                  <c:v>-1.0955392397802E-3</c:v>
                </c:pt>
                <c:pt idx="2876">
                  <c:v>-1.09553503628126E-3</c:v>
                </c:pt>
                <c:pt idx="2877">
                  <c:v>-1.0955292112810799E-3</c:v>
                </c:pt>
                <c:pt idx="2878">
                  <c:v>-1.09552167107506E-3</c:v>
                </c:pt>
                <c:pt idx="2879">
                  <c:v>-1.09551232784189E-3</c:v>
                </c:pt>
                <c:pt idx="2880">
                  <c:v>-1.0955010997155E-3</c:v>
                </c:pt>
                <c:pt idx="2881">
                  <c:v>-1.0954879103228399E-3</c:v>
                </c:pt>
                <c:pt idx="2882">
                  <c:v>-1.0954726882076301E-3</c:v>
                </c:pt>
                <c:pt idx="2883">
                  <c:v>-1.0954553666771799E-3</c:v>
                </c:pt>
                <c:pt idx="2884">
                  <c:v>-1.09543588440442E-3</c:v>
                </c:pt>
                <c:pt idx="2885">
                  <c:v>-1.09541418673504E-3</c:v>
                </c:pt>
                <c:pt idx="2886">
                  <c:v>-1.0953902273434699E-3</c:v>
                </c:pt>
                <c:pt idx="2887">
                  <c:v>-1.09536396982776E-3</c:v>
                </c:pt>
                <c:pt idx="2888">
                  <c:v>-1.0953353890237501E-3</c:v>
                </c:pt>
                <c:pt idx="2889">
                  <c:v>-1.09530447209094E-3</c:v>
                </c:pt>
                <c:pt idx="2890">
                  <c:v>-1.0952712196046501E-3</c:v>
                </c:pt>
                <c:pt idx="2891">
                  <c:v>-1.0952356469086E-3</c:v>
                </c:pt>
                <c:pt idx="2892">
                  <c:v>-1.09519778587188E-3</c:v>
                </c:pt>
                <c:pt idx="2893">
                  <c:v>-1.0951576870176999E-3</c:v>
                </c:pt>
                <c:pt idx="2894">
                  <c:v>-1.09511542179886E-3</c:v>
                </c:pt>
                <c:pt idx="2895">
                  <c:v>-1.09507108462907E-3</c:v>
                </c:pt>
                <c:pt idx="2896">
                  <c:v>-1.0950247942027201E-3</c:v>
                </c:pt>
                <c:pt idx="2897">
                  <c:v>-1.09497669370656E-3</c:v>
                </c:pt>
                <c:pt idx="2898">
                  <c:v>-1.094926949754E-3</c:v>
                </c:pt>
                <c:pt idx="2899">
                  <c:v>-1.0948757501703899E-3</c:v>
                </c:pt>
                <c:pt idx="2900">
                  <c:v>-1.09482330097436E-3</c:v>
                </c:pt>
                <c:pt idx="2901">
                  <c:v>-1.0947698228882701E-3</c:v>
                </c:pt>
                <c:pt idx="2902">
                  <c:v>-1.09471554744027E-3</c:v>
                </c:pt>
                <c:pt idx="2903">
                  <c:v>-1.0946607123559599E-3</c:v>
                </c:pt>
                <c:pt idx="2904">
                  <c:v>-1.09460555579966E-3</c:v>
                </c:pt>
                <c:pt idx="2905">
                  <c:v>-1.0945503093968299E-3</c:v>
                </c:pt>
                <c:pt idx="2906">
                  <c:v>-1.0944951908272501E-3</c:v>
                </c:pt>
                <c:pt idx="2907">
                  <c:v>-1.0944403976885699E-3</c:v>
                </c:pt>
                <c:pt idx="2908">
                  <c:v>-1.09438610464614E-3</c:v>
                </c:pt>
                <c:pt idx="2909">
                  <c:v>-1.09433246517657E-3</c:v>
                </c:pt>
                <c:pt idx="2910">
                  <c:v>-1.0942796176300301E-3</c:v>
                </c:pt>
                <c:pt idx="2911">
                  <c:v>-1.09422769359581E-3</c:v>
                </c:pt>
                <c:pt idx="2912">
                  <c:v>-1.09417682554513E-3</c:v>
                </c:pt>
                <c:pt idx="2913">
                  <c:v>-1.0941271509696999E-3</c:v>
                </c:pt>
                <c:pt idx="2914">
                  <c:v>-1.09407881160145E-3</c:v>
                </c:pt>
                <c:pt idx="2915">
                  <c:v>-1.0940319481158201E-3</c:v>
                </c:pt>
                <c:pt idx="2916">
                  <c:v>-1.0939866921813E-3</c:v>
                </c:pt>
                <c:pt idx="2917">
                  <c:v>-1.0939431583070799E-3</c:v>
                </c:pt>
                <c:pt idx="2918">
                  <c:v>-1.0939014376142801E-3</c:v>
                </c:pt>
                <c:pt idx="2919">
                  <c:v>-1.0938615947406801E-3</c:v>
                </c:pt>
                <c:pt idx="2920">
                  <c:v>-1.0938236680336599E-3</c:v>
                </c:pt>
                <c:pt idx="2921">
                  <c:v>-1.09378767233813E-3</c:v>
                </c:pt>
                <c:pt idx="2922">
                  <c:v>-1.09375360320948E-3</c:v>
                </c:pt>
                <c:pt idx="2923">
                  <c:v>-1.09372144128769E-3</c:v>
                </c:pt>
                <c:pt idx="2924">
                  <c:v>-1.0936911557937799E-3</c:v>
                </c:pt>
                <c:pt idx="2925">
                  <c:v>-1.09366270655735E-3</c:v>
                </c:pt>
                <c:pt idx="2926">
                  <c:v>-1.09363604452828E-3</c:v>
                </c:pt>
                <c:pt idx="2927">
                  <c:v>-1.09361111121368E-3</c:v>
                </c:pt>
                <c:pt idx="2928">
                  <c:v>-1.09358783777082E-3</c:v>
                </c:pt>
                <c:pt idx="2929">
                  <c:v>-1.0935661445005899E-3</c:v>
                </c:pt>
                <c:pt idx="2930">
                  <c:v>-1.09354594125455E-3</c:v>
                </c:pt>
                <c:pt idx="2931">
                  <c:v>-1.0935271289075599E-3</c:v>
                </c:pt>
                <c:pt idx="2932">
                  <c:v>-1.0935096017034101E-3</c:v>
                </c:pt>
                <c:pt idx="2933">
                  <c:v>-1.09349325005415E-3</c:v>
                </c:pt>
                <c:pt idx="2934">
                  <c:v>-1.0934779633017999E-3</c:v>
                </c:pt>
                <c:pt idx="2935">
                  <c:v>-1.0934636320153301E-3</c:v>
                </c:pt>
                <c:pt idx="2936">
                  <c:v>-1.0934501495548699E-3</c:v>
                </c:pt>
                <c:pt idx="2937">
                  <c:v>-1.0934374128492501E-3</c:v>
                </c:pt>
                <c:pt idx="2938">
                  <c:v>-1.0934253225491301E-3</c:v>
                </c:pt>
                <c:pt idx="2939">
                  <c:v>-1.0934137828753599E-3</c:v>
                </c:pt>
                <c:pt idx="2940">
                  <c:v>-1.0934027015187301E-3</c:v>
                </c:pt>
                <c:pt idx="2941">
                  <c:v>-1.0933919898368099E-3</c:v>
                </c:pt>
                <c:pt idx="2942">
                  <c:v>-1.0933815633772501E-3</c:v>
                </c:pt>
                <c:pt idx="2943">
                  <c:v>-1.09337134253724E-3</c:v>
                </c:pt>
                <c:pt idx="2944">
                  <c:v>-1.09336125305904E-3</c:v>
                </c:pt>
                <c:pt idx="2945">
                  <c:v>-1.09335122611868E-3</c:v>
                </c:pt>
                <c:pt idx="2946">
                  <c:v>-1.0933411979504499E-3</c:v>
                </c:pt>
                <c:pt idx="2947">
                  <c:v>-1.0933311091499099E-3</c:v>
                </c:pt>
                <c:pt idx="2948">
                  <c:v>-1.09332090388992E-3</c:v>
                </c:pt>
                <c:pt idx="2949">
                  <c:v>-1.0933105292166301E-3</c:v>
                </c:pt>
                <c:pt idx="2950">
                  <c:v>-1.09329993441684E-3</c:v>
                </c:pt>
                <c:pt idx="2951">
                  <c:v>-1.0932890702826199E-3</c:v>
                </c:pt>
                <c:pt idx="2952">
                  <c:v>-1.09327788805495E-3</c:v>
                </c:pt>
                <c:pt idx="2953">
                  <c:v>-1.0932663379349E-3</c:v>
                </c:pt>
                <c:pt idx="2954">
                  <c:v>-1.0932543672416599E-3</c:v>
                </c:pt>
                <c:pt idx="2955">
                  <c:v>-1.09324191845398E-3</c:v>
                </c:pt>
                <c:pt idx="2956">
                  <c:v>-1.09322892740695E-3</c:v>
                </c:pt>
                <c:pt idx="2957">
                  <c:v>-1.0932153218246299E-3</c:v>
                </c:pt>
                <c:pt idx="2958">
                  <c:v>-1.0932010202203901E-3</c:v>
                </c:pt>
                <c:pt idx="2959">
                  <c:v>-1.09318593108555E-3</c:v>
                </c:pt>
                <c:pt idx="2960">
                  <c:v>-1.0931699522684401E-3</c:v>
                </c:pt>
                <c:pt idx="2961">
                  <c:v>-1.09315297051893E-3</c:v>
                </c:pt>
                <c:pt idx="2962">
                  <c:v>-1.0931348612928599E-3</c:v>
                </c:pt>
                <c:pt idx="2963">
                  <c:v>-1.09311548901881E-3</c:v>
                </c:pt>
                <c:pt idx="2964">
                  <c:v>-1.0930947080772099E-3</c:v>
                </c:pt>
                <c:pt idx="2965">
                  <c:v>-1.09307236470055E-3</c:v>
                </c:pt>
                <c:pt idx="2966">
                  <c:v>-1.09304829987277E-3</c:v>
                </c:pt>
                <c:pt idx="2967">
                  <c:v>-1.0930223531160101E-3</c:v>
                </c:pt>
                <c:pt idx="2968">
                  <c:v>-1.09299436687308E-3</c:v>
                </c:pt>
                <c:pt idx="2969">
                  <c:v>-1.09296419109642E-3</c:v>
                </c:pt>
                <c:pt idx="2970">
                  <c:v>-1.09293168768646E-3</c:v>
                </c:pt>
                <c:pt idx="2971">
                  <c:v>-1.09289673456211E-3</c:v>
                </c:pt>
                <c:pt idx="2972">
                  <c:v>-1.09285922929875E-3</c:v>
                </c:pt>
                <c:pt idx="2973">
                  <c:v>-1.0928190923076299E-3</c:v>
                </c:pt>
                <c:pt idx="2974">
                  <c:v>-1.0927762693829E-3</c:v>
                </c:pt>
                <c:pt idx="2975">
                  <c:v>-1.0927307331751999E-3</c:v>
                </c:pt>
                <c:pt idx="2976">
                  <c:v>-1.0926824829646301E-3</c:v>
                </c:pt>
                <c:pt idx="2977">
                  <c:v>-1.0926315422338201E-3</c:v>
                </c:pt>
                <c:pt idx="2978">
                  <c:v>-1.09257795408217E-3</c:v>
                </c:pt>
                <c:pt idx="2979">
                  <c:v>-1.09252177531786E-3</c:v>
                </c:pt>
                <c:pt idx="2980">
                  <c:v>-1.0924630707510601E-3</c:v>
                </c:pt>
                <c:pt idx="2981">
                  <c:v>-1.0924019093986399E-3</c:v>
                </c:pt>
                <c:pt idx="2982">
                  <c:v>-1.0923383638178901E-3</c:v>
                </c:pt>
                <c:pt idx="2983">
                  <c:v>-1.09227251276533E-3</c:v>
                </c:pt>
                <c:pt idx="2984">
                  <c:v>-1.0922044462441001E-3</c:v>
                </c:pt>
                <c:pt idx="2985">
                  <c:v>-1.09213427122251E-3</c:v>
                </c:pt>
                <c:pt idx="2986">
                  <c:v>-1.0920621161663801E-3</c:v>
                </c:pt>
                <c:pt idx="2987">
                  <c:v>-1.09198813301953E-3</c:v>
                </c:pt>
                <c:pt idx="2988">
                  <c:v>-1.0919124961355901E-3</c:v>
                </c:pt>
                <c:pt idx="2989">
                  <c:v>-1.0918353985590701E-3</c:v>
                </c:pt>
                <c:pt idx="2990">
                  <c:v>-1.09175704668486E-3</c:v>
                </c:pt>
                <c:pt idx="2991">
                  <c:v>-1.09167765455824E-3</c:v>
                </c:pt>
                <c:pt idx="2992">
                  <c:v>-1.0915974389289101E-3</c:v>
                </c:pt>
                <c:pt idx="2993">
                  <c:v>-1.0915166157604401E-3</c:v>
                </c:pt>
                <c:pt idx="2994">
                  <c:v>-1.0914353983769499E-3</c:v>
                </c:pt>
                <c:pt idx="2995">
                  <c:v>-1.0913539969525099E-3</c:v>
                </c:pt>
                <c:pt idx="2996">
                  <c:v>-1.09127261873005E-3</c:v>
                </c:pt>
                <c:pt idx="2997">
                  <c:v>-1.0911914682606601E-3</c:v>
                </c:pt>
                <c:pt idx="2998">
                  <c:v>-1.0911107470791099E-3</c:v>
                </c:pt>
                <c:pt idx="2999">
                  <c:v>-1.09103065251353E-3</c:v>
                </c:pt>
                <c:pt idx="3000">
                  <c:v>-1.0909513756597899E-3</c:v>
                </c:pt>
                <c:pt idx="3001">
                  <c:v>-1.09087309882458E-3</c:v>
                </c:pt>
                <c:pt idx="3002">
                  <c:v>-1.0907959928832E-3</c:v>
                </c:pt>
                <c:pt idx="3003">
                  <c:v>-1.0907202149881899E-3</c:v>
                </c:pt>
                <c:pt idx="3004">
                  <c:v>-1.0906459069349201E-3</c:v>
                </c:pt>
                <c:pt idx="3005">
                  <c:v>-1.09057319429613E-3</c:v>
                </c:pt>
                <c:pt idx="3006">
                  <c:v>-1.0905021862417899E-3</c:v>
                </c:pt>
                <c:pt idx="3007">
                  <c:v>-1.0904329758172099E-3</c:v>
                </c:pt>
                <c:pt idx="3008">
                  <c:v>-1.09036564039444E-3</c:v>
                </c:pt>
                <c:pt idx="3009">
                  <c:v>-1.09030024205166E-3</c:v>
                </c:pt>
                <c:pt idx="3010">
                  <c:v>-1.0902368277570401E-3</c:v>
                </c:pt>
                <c:pt idx="3011">
                  <c:v>-1.0901754293888601E-3</c:v>
                </c:pt>
                <c:pt idx="3012">
                  <c:v>-1.0901160637509101E-3</c:v>
                </c:pt>
                <c:pt idx="3013">
                  <c:v>-1.0900587327893499E-3</c:v>
                </c:pt>
                <c:pt idx="3014">
                  <c:v>-1.0900034241685199E-3</c:v>
                </c:pt>
                <c:pt idx="3015">
                  <c:v>-1.08995011224873E-3</c:v>
                </c:pt>
                <c:pt idx="3016">
                  <c:v>-1.0898987593939799E-3</c:v>
                </c:pt>
                <c:pt idx="3017">
                  <c:v>-1.0898493174794301E-3</c:v>
                </c:pt>
                <c:pt idx="3018">
                  <c:v>-1.08980172949135E-3</c:v>
                </c:pt>
                <c:pt idx="3019">
                  <c:v>-1.0897559311879401E-3</c:v>
                </c:pt>
                <c:pt idx="3020">
                  <c:v>-1.0897118528608301E-3</c:v>
                </c:pt>
                <c:pt idx="3021">
                  <c:v>-1.0896694212523699E-3</c:v>
                </c:pt>
                <c:pt idx="3022">
                  <c:v>-1.0896285616283201E-3</c:v>
                </c:pt>
                <c:pt idx="3023">
                  <c:v>-1.08958919991403E-3</c:v>
                </c:pt>
                <c:pt idx="3024">
                  <c:v>-1.08955126472825E-3</c:v>
                </c:pt>
                <c:pt idx="3025">
                  <c:v>-1.0895146891363599E-3</c:v>
                </c:pt>
                <c:pt idx="3026">
                  <c:v>-1.0894794119983701E-3</c:v>
                </c:pt>
                <c:pt idx="3027">
                  <c:v>-1.08944537887217E-3</c:v>
                </c:pt>
                <c:pt idx="3028">
                  <c:v>-1.08941254250123E-3</c:v>
                </c:pt>
                <c:pt idx="3029">
                  <c:v>-1.0893808629358699E-3</c:v>
                </c:pt>
                <c:pt idx="3030">
                  <c:v>-1.0893503073081501E-3</c:v>
                </c:pt>
                <c:pt idx="3031">
                  <c:v>-1.0893208492285999E-3</c:v>
                </c:pt>
                <c:pt idx="3032">
                  <c:v>-1.08929246773755E-3</c:v>
                </c:pt>
                <c:pt idx="3033">
                  <c:v>-1.0892651457547801E-3</c:v>
                </c:pt>
                <c:pt idx="3034">
                  <c:v>-1.0892388680373501E-3</c:v>
                </c:pt>
                <c:pt idx="3035">
                  <c:v>-1.08921361876144E-3</c:v>
                </c:pt>
                <c:pt idx="3036">
                  <c:v>-1.0891893789567099E-3</c:v>
                </c:pt>
                <c:pt idx="3037">
                  <c:v>-1.08916612409594E-3</c:v>
                </c:pt>
                <c:pt idx="3038">
                  <c:v>-1.0891438221471701E-3</c:v>
                </c:pt>
                <c:pt idx="3039">
                  <c:v>-1.0891224323216001E-3</c:v>
                </c:pt>
                <c:pt idx="3040">
                  <c:v>-1.0891019046262501E-3</c:v>
                </c:pt>
                <c:pt idx="3041">
                  <c:v>-1.08908218021122E-3</c:v>
                </c:pt>
                <c:pt idx="3042">
                  <c:v>-1.0890631924384299E-3</c:v>
                </c:pt>
                <c:pt idx="3043">
                  <c:v>-1.08904486861035E-3</c:v>
                </c:pt>
                <c:pt idx="3044">
                  <c:v>-1.0890271323427401E-3</c:v>
                </c:pt>
                <c:pt idx="3045">
                  <c:v>-1.0890099065619799E-3</c:v>
                </c:pt>
                <c:pt idx="3046">
                  <c:v>-1.0889931169830299E-3</c:v>
                </c:pt>
                <c:pt idx="3047">
                  <c:v>-1.08897669567886E-3</c:v>
                </c:pt>
                <c:pt idx="3048">
                  <c:v>-1.08896058408342E-3</c:v>
                </c:pt>
                <c:pt idx="3049">
                  <c:v>-1.0889447346455899E-3</c:v>
                </c:pt>
                <c:pt idx="3050">
                  <c:v>-1.08892911050854E-3</c:v>
                </c:pt>
                <c:pt idx="3051">
                  <c:v>-1.08891368304992E-3</c:v>
                </c:pt>
                <c:pt idx="3052">
                  <c:v>-1.08889842774879E-3</c:v>
                </c:pt>
                <c:pt idx="3053">
                  <c:v>-1.0888833194030499E-3</c:v>
                </c:pt>
                <c:pt idx="3054">
                  <c:v>-1.0888683279719001E-3</c:v>
                </c:pt>
                <c:pt idx="3055">
                  <c:v>-1.08885341614803E-3</c:v>
                </c:pt>
                <c:pt idx="3056">
                  <c:v>-1.0888385392338099E-3</c:v>
                </c:pt>
                <c:pt idx="3057">
                  <c:v>-1.0888236472036399E-3</c:v>
                </c:pt>
                <c:pt idx="3058">
                  <c:v>-1.08880868823044E-3</c:v>
                </c:pt>
                <c:pt idx="3059">
                  <c:v>-1.0887936126219701E-3</c:v>
                </c:pt>
                <c:pt idx="3060">
                  <c:v>-1.08877837612659E-3</c:v>
                </c:pt>
                <c:pt idx="3061">
                  <c:v>-1.0887629418714301E-3</c:v>
                </c:pt>
                <c:pt idx="3062">
                  <c:v>-1.08874728065862E-3</c:v>
                </c:pt>
                <c:pt idx="3063">
                  <c:v>-1.0887313698110699E-3</c:v>
                </c:pt>
                <c:pt idx="3064">
                  <c:v>-1.08871519110113E-3</c:v>
                </c:pt>
                <c:pt idx="3065">
                  <c:v>-1.0886987284403099E-3</c:v>
                </c:pt>
                <c:pt idx="3066">
                  <c:v>-1.08868196594917E-3</c:v>
                </c:pt>
                <c:pt idx="3067">
                  <c:v>-1.08866488680702E-3</c:v>
                </c:pt>
                <c:pt idx="3068">
                  <c:v>-1.0886474729856399E-3</c:v>
                </c:pt>
                <c:pt idx="3069">
                  <c:v>-1.08862970569374E-3</c:v>
                </c:pt>
                <c:pt idx="3070">
                  <c:v>-1.08861156617522E-3</c:v>
                </c:pt>
                <c:pt idx="3071">
                  <c:v>-1.08859303645556E-3</c:v>
                </c:pt>
                <c:pt idx="3072">
                  <c:v>-1.0885740997071799E-3</c:v>
                </c:pt>
                <c:pt idx="3073">
                  <c:v>-1.08855474006877E-3</c:v>
                </c:pt>
                <c:pt idx="3074">
                  <c:v>-1.0885349419390499E-3</c:v>
                </c:pt>
                <c:pt idx="3075">
                  <c:v>-1.0885146889195499E-3</c:v>
                </c:pt>
                <c:pt idx="3076">
                  <c:v>-1.088493962661E-3</c:v>
                </c:pt>
                <c:pt idx="3077">
                  <c:v>-1.0884727418629301E-3</c:v>
                </c:pt>
                <c:pt idx="3078">
                  <c:v>-1.08845100159671E-3</c:v>
                </c:pt>
                <c:pt idx="3079">
                  <c:v>-1.08842871300161E-3</c:v>
                </c:pt>
                <c:pt idx="3080">
                  <c:v>-1.08840584328326E-3</c:v>
                </c:pt>
                <c:pt idx="3081">
                  <c:v>-1.08838235586627E-3</c:v>
                </c:pt>
                <c:pt idx="3082">
                  <c:v>-1.08835821053801E-3</c:v>
                </c:pt>
                <c:pt idx="3083">
                  <c:v>-1.0883333634701901E-3</c:v>
                </c:pt>
                <c:pt idx="3084">
                  <c:v>-1.0883077670900099E-3</c:v>
                </c:pt>
                <c:pt idx="3085">
                  <c:v>-1.0882813698518999E-3</c:v>
                </c:pt>
                <c:pt idx="3086">
                  <c:v>-1.0882541160045301E-3</c:v>
                </c:pt>
                <c:pt idx="3087">
                  <c:v>-1.0882259454424901E-3</c:v>
                </c:pt>
                <c:pt idx="3088">
                  <c:v>-1.08819679369343E-3</c:v>
                </c:pt>
                <c:pt idx="3089">
                  <c:v>-1.0881665920517199E-3</c:v>
                </c:pt>
                <c:pt idx="3090">
                  <c:v>-1.0881352678538199E-3</c:v>
                </c:pt>
                <c:pt idx="3091">
                  <c:v>-1.0881027449080401E-3</c:v>
                </c:pt>
                <c:pt idx="3092">
                  <c:v>-1.0880689441248701E-3</c:v>
                </c:pt>
                <c:pt idx="3093">
                  <c:v>-1.08803378441824E-3</c:v>
                </c:pt>
                <c:pt idx="3094">
                  <c:v>-1.0879971839406399E-3</c:v>
                </c:pt>
                <c:pt idx="3095">
                  <c:v>-1.0879590616748799E-3</c:v>
                </c:pt>
                <c:pt idx="3096">
                  <c:v>-1.0879193393498899E-3</c:v>
                </c:pt>
                <c:pt idx="3097">
                  <c:v>-1.08787794360099E-3</c:v>
                </c:pt>
                <c:pt idx="3098">
                  <c:v>-1.08783480827588E-3</c:v>
                </c:pt>
                <c:pt idx="3099">
                  <c:v>-1.08778987679529E-3</c:v>
                </c:pt>
                <c:pt idx="3100">
                  <c:v>-1.0877431044976501E-3</c:v>
                </c:pt>
                <c:pt idx="3101">
                  <c:v>-1.08769446090939E-3</c:v>
                </c:pt>
                <c:pt idx="3102">
                  <c:v>-1.08764393187063E-3</c:v>
                </c:pt>
                <c:pt idx="3103">
                  <c:v>-1.0875915214113799E-3</c:v>
                </c:pt>
                <c:pt idx="3104">
                  <c:v>-1.08753725322911E-3</c:v>
                </c:pt>
                <c:pt idx="3105">
                  <c:v>-1.0874811715894299E-3</c:v>
                </c:pt>
                <c:pt idx="3106">
                  <c:v>-1.08742334148069E-3</c:v>
                </c:pt>
                <c:pt idx="3107">
                  <c:v>-1.08736384790944E-3</c:v>
                </c:pt>
                <c:pt idx="3108">
                  <c:v>-1.0873027943202199E-3</c:v>
                </c:pt>
                <c:pt idx="3109">
                  <c:v>-1.0872403002355601E-3</c:v>
                </c:pt>
                <c:pt idx="3110">
                  <c:v>-1.0871764983029599E-3</c:v>
                </c:pt>
                <c:pt idx="3111">
                  <c:v>-1.08711153098377E-3</c:v>
                </c:pt>
                <c:pt idx="3112">
                  <c:v>-1.08704554711759E-3</c:v>
                </c:pt>
                <c:pt idx="3113">
                  <c:v>-1.08697869856845E-3</c:v>
                </c:pt>
                <c:pt idx="3114">
                  <c:v>-1.0869111371408599E-3</c:v>
                </c:pt>
                <c:pt idx="3115">
                  <c:v>-1.08684301196716E-3</c:v>
                </c:pt>
                <c:pt idx="3116">
                  <c:v>-1.0867744676039701E-3</c:v>
                </c:pt>
                <c:pt idx="3117">
                  <c:v>-1.0867056430874399E-3</c:v>
                </c:pt>
                <c:pt idx="3118">
                  <c:v>-1.0866366721235599E-3</c:v>
                </c:pt>
                <c:pt idx="3119">
                  <c:v>-1.08656768439738E-3</c:v>
                </c:pt>
                <c:pt idx="3120">
                  <c:v>-1.0864988077001301E-3</c:v>
                </c:pt>
                <c:pt idx="3121">
                  <c:v>-1.0864301702883899E-3</c:v>
                </c:pt>
                <c:pt idx="3122">
                  <c:v>-1.08636190272821E-3</c:v>
                </c:pt>
                <c:pt idx="3123">
                  <c:v>-1.0862941385342999E-3</c:v>
                </c:pt>
                <c:pt idx="3124">
                  <c:v>-1.0862270132032501E-3</c:v>
                </c:pt>
                <c:pt idx="3125">
                  <c:v>-1.0861606616827399E-3</c:v>
                </c:pt>
                <c:pt idx="3126">
                  <c:v>-1.0860952147660099E-3</c:v>
                </c:pt>
                <c:pt idx="3127">
                  <c:v>-1.08603079520334E-3</c:v>
                </c:pt>
                <c:pt idx="3128">
                  <c:v>-1.0859675143828199E-3</c:v>
                </c:pt>
                <c:pt idx="3129">
                  <c:v>-1.0859054702440001E-3</c:v>
                </c:pt>
                <c:pt idx="3130">
                  <c:v>-1.0858447467283199E-3</c:v>
                </c:pt>
                <c:pt idx="3131">
                  <c:v>-1.0857854146611101E-3</c:v>
                </c:pt>
                <c:pt idx="3132">
                  <c:v>-1.0857275336265801E-3</c:v>
                </c:pt>
                <c:pt idx="3133">
                  <c:v>-1.08567115422363E-3</c:v>
                </c:pt>
                <c:pt idx="3134">
                  <c:v>-1.08561632010364E-3</c:v>
                </c:pt>
                <c:pt idx="3135">
                  <c:v>-1.0855630693608501E-3</c:v>
                </c:pt>
                <c:pt idx="3136">
                  <c:v>-1.08551143510598E-3</c:v>
                </c:pt>
                <c:pt idx="3137">
                  <c:v>-1.08546144531635E-3</c:v>
                </c:pt>
                <c:pt idx="3138">
                  <c:v>-1.0854131222531099E-3</c:v>
                </c:pt>
                <c:pt idx="3139">
                  <c:v>-1.0853664818192799E-3</c:v>
                </c:pt>
                <c:pt idx="3140">
                  <c:v>-1.08532153319717E-3</c:v>
                </c:pt>
                <c:pt idx="3141">
                  <c:v>-1.08527827897561E-3</c:v>
                </c:pt>
                <c:pt idx="3142">
                  <c:v>-1.08523671580774E-3</c:v>
                </c:pt>
                <c:pt idx="3143">
                  <c:v>-1.0851968354833601E-3</c:v>
                </c:pt>
                <c:pt idx="3144">
                  <c:v>-1.0851586261988199E-3</c:v>
                </c:pt>
                <c:pt idx="3145">
                  <c:v>-1.0851220737827601E-3</c:v>
                </c:pt>
                <c:pt idx="3146">
                  <c:v>-1.0850871626835101E-3</c:v>
                </c:pt>
                <c:pt idx="3147">
                  <c:v>-1.0850538766198001E-3</c:v>
                </c:pt>
                <c:pt idx="3148">
                  <c:v>-1.0850221989037599E-3</c:v>
                </c:pt>
                <c:pt idx="3149">
                  <c:v>-1.0849921125317299E-3</c:v>
                </c:pt>
                <c:pt idx="3150">
                  <c:v>-1.0849636001783001E-3</c:v>
                </c:pt>
                <c:pt idx="3151">
                  <c:v>-1.0849366442163999E-3</c:v>
                </c:pt>
                <c:pt idx="3152">
                  <c:v>-1.0849112268321399E-3</c:v>
                </c:pt>
                <c:pt idx="3153">
                  <c:v>-1.08488733023177E-3</c:v>
                </c:pt>
                <c:pt idx="3154">
                  <c:v>-1.0848649368777399E-3</c:v>
                </c:pt>
                <c:pt idx="3155">
                  <c:v>-1.0848440296610199E-3</c:v>
                </c:pt>
                <c:pt idx="3156">
                  <c:v>-1.08482459192166E-3</c:v>
                </c:pt>
                <c:pt idx="3157">
                  <c:v>-1.08480660725979E-3</c:v>
                </c:pt>
                <c:pt idx="3158">
                  <c:v>-1.0847900591144E-3</c:v>
                </c:pt>
                <c:pt idx="3159">
                  <c:v>-1.0847749301122101E-3</c:v>
                </c:pt>
                <c:pt idx="3160">
                  <c:v>-1.0847612011983E-3</c:v>
                </c:pt>
                <c:pt idx="3161">
                  <c:v>-1.0847488505585201E-3</c:v>
                </c:pt>
                <c:pt idx="3162">
                  <c:v>-1.08473785234476E-3</c:v>
                </c:pt>
                <c:pt idx="3163">
                  <c:v>-1.08472817522797E-3</c:v>
                </c:pt>
                <c:pt idx="3164">
                  <c:v>-1.08471978082979E-3</c:v>
                </c:pt>
                <c:pt idx="3165">
                  <c:v>-1.08471262211507E-3</c:v>
                </c:pt>
                <c:pt idx="3166">
                  <c:v>-1.0847066418501099E-3</c:v>
                </c:pt>
                <c:pt idx="3167">
                  <c:v>-1.08470177123735E-3</c:v>
                </c:pt>
                <c:pt idx="3168">
                  <c:v>-1.0846979288270499E-3</c:v>
                </c:pt>
                <c:pt idx="3169">
                  <c:v>-1.0846950197854401E-3</c:v>
                </c:pt>
                <c:pt idx="3170">
                  <c:v>-1.08469293558107E-3</c:v>
                </c:pt>
                <c:pt idx="3171">
                  <c:v>-1.0846915541395099E-3</c:v>
                </c:pt>
                <c:pt idx="3172">
                  <c:v>-1.08469074051386E-3</c:v>
                </c:pt>
                <c:pt idx="3173">
                  <c:v>-1.08469034811322E-3</c:v>
                </c:pt>
                <c:pt idx="3174">
                  <c:v>-1.0846902205134601E-3</c:v>
                </c:pt>
                <c:pt idx="3175">
                  <c:v>-1.08469019383477E-3</c:v>
                </c:pt>
                <c:pt idx="3176">
                  <c:v>-1.08469009961104E-3</c:v>
                </c:pt>
                <c:pt idx="3177">
                  <c:v>-1.08468976800622E-3</c:v>
                </c:pt>
                <c:pt idx="3178">
                  <c:v>-1.0846890311734601E-3</c:v>
                </c:pt>
                <c:pt idx="3179">
                  <c:v>-1.08468772652085E-3</c:v>
                </c:pt>
                <c:pt idx="3180">
                  <c:v>-1.0846856996545801E-3</c:v>
                </c:pt>
                <c:pt idx="3181">
                  <c:v>-1.0846828068133401E-3</c:v>
                </c:pt>
                <c:pt idx="3182">
                  <c:v>-1.08467891667044E-3</c:v>
                </c:pt>
                <c:pt idx="3183">
                  <c:v>-1.08467391144258E-3</c:v>
                </c:pt>
                <c:pt idx="3184">
                  <c:v>-1.0846676872949799E-3</c:v>
                </c:pt>
                <c:pt idx="3185">
                  <c:v>-1.08466015407201E-3</c:v>
                </c:pt>
                <c:pt idx="3186">
                  <c:v>-1.0846512344277299E-3</c:v>
                </c:pt>
                <c:pt idx="3187">
                  <c:v>-1.08464086250018E-3</c:v>
                </c:pt>
                <c:pt idx="3188">
                  <c:v>-1.0846289823669699E-3</c:v>
                </c:pt>
                <c:pt idx="3189">
                  <c:v>-1.0846155466146001E-3</c:v>
                </c:pt>
                <c:pt idx="3190">
                  <c:v>-1.0846005154036701E-3</c:v>
                </c:pt>
                <c:pt idx="3191">
                  <c:v>-1.08458385636835E-3</c:v>
                </c:pt>
                <c:pt idx="3192">
                  <c:v>-1.0845655455297501E-3</c:v>
                </c:pt>
                <c:pt idx="3193">
                  <c:v>-1.0845455691516799E-3</c:v>
                </c:pt>
                <c:pt idx="3194">
                  <c:v>-1.0845239261946E-3</c:v>
                </c:pt>
                <c:pt idx="3195">
                  <c:v>-1.0845006308172001E-3</c:v>
                </c:pt>
                <c:pt idx="3196">
                  <c:v>-1.0844757143123401E-3</c:v>
                </c:pt>
                <c:pt idx="3197">
                  <c:v>-1.08444922597378E-3</c:v>
                </c:pt>
                <c:pt idx="3198">
                  <c:v>-1.0844212326426E-3</c:v>
                </c:pt>
                <c:pt idx="3199">
                  <c:v>-1.08439181699935E-3</c:v>
                </c:pt>
                <c:pt idx="3200">
                  <c:v>-1.0843610749529499E-3</c:v>
                </c:pt>
                <c:pt idx="3201">
                  <c:v>-1.0843291126503101E-3</c:v>
                </c:pt>
                <c:pt idx="3202">
                  <c:v>-1.08429604364909E-3</c:v>
                </c:pt>
                <c:pt idx="3203">
                  <c:v>-1.0842619866725601E-3</c:v>
                </c:pt>
                <c:pt idx="3204">
                  <c:v>-1.08422706414558E-3</c:v>
                </c:pt>
                <c:pt idx="3205">
                  <c:v>-1.08419140147027E-3</c:v>
                </c:pt>
                <c:pt idx="3206">
                  <c:v>-1.08415512680333E-3</c:v>
                </c:pt>
                <c:pt idx="3207">
                  <c:v>-1.0841183709946801E-3</c:v>
                </c:pt>
                <c:pt idx="3208">
                  <c:v>-1.0840812673539901E-3</c:v>
                </c:pt>
                <c:pt idx="3209">
                  <c:v>-1.0840439510102001E-3</c:v>
                </c:pt>
                <c:pt idx="3210">
                  <c:v>-1.0840065577809299E-3</c:v>
                </c:pt>
                <c:pt idx="3211">
                  <c:v>-1.08396922262328E-3</c:v>
                </c:pt>
                <c:pt idx="3212">
                  <c:v>-1.0839320778508799E-3</c:v>
                </c:pt>
                <c:pt idx="3213">
                  <c:v>-1.08389525135126E-3</c:v>
                </c:pt>
                <c:pt idx="3214">
                  <c:v>-1.0838588650142001E-3</c:v>
                </c:pt>
                <c:pt idx="3215">
                  <c:v>-1.0838230335069999E-3</c:v>
                </c:pt>
                <c:pt idx="3216">
                  <c:v>-1.0837878634342201E-3</c:v>
                </c:pt>
                <c:pt idx="3217">
                  <c:v>-1.08375345282901E-3</c:v>
                </c:pt>
                <c:pt idx="3218">
                  <c:v>-1.0837198908672399E-3</c:v>
                </c:pt>
                <c:pt idx="3219">
                  <c:v>-1.0836872576853E-3</c:v>
                </c:pt>
                <c:pt idx="3220">
                  <c:v>-1.08365562421336E-3</c:v>
                </c:pt>
                <c:pt idx="3221">
                  <c:v>-1.0836250519926599E-3</c:v>
                </c:pt>
                <c:pt idx="3222">
                  <c:v>-1.08359559300461E-3</c:v>
                </c:pt>
                <c:pt idx="3223">
                  <c:v>-1.0835672895831E-3</c:v>
                </c:pt>
                <c:pt idx="3224">
                  <c:v>-1.0835401744938801E-3</c:v>
                </c:pt>
                <c:pt idx="3225">
                  <c:v>-1.0835142712501201E-3</c:v>
                </c:pt>
                <c:pt idx="3226">
                  <c:v>-1.0834895946988099E-3</c:v>
                </c:pt>
                <c:pt idx="3227">
                  <c:v>-1.08346615187267E-3</c:v>
                </c:pt>
                <c:pt idx="3228">
                  <c:v>-1.08344394307097E-3</c:v>
                </c:pt>
                <c:pt idx="3229">
                  <c:v>-1.08342296311327E-3</c:v>
                </c:pt>
                <c:pt idx="3230">
                  <c:v>-1.0834032027026001E-3</c:v>
                </c:pt>
                <c:pt idx="3231">
                  <c:v>-1.08338464983115E-3</c:v>
                </c:pt>
                <c:pt idx="3232">
                  <c:v>-1.08336729115767E-3</c:v>
                </c:pt>
                <c:pt idx="3233">
                  <c:v>-1.08335111327962E-3</c:v>
                </c:pt>
                <c:pt idx="3234">
                  <c:v>-1.0833361038187601E-3</c:v>
                </c:pt>
                <c:pt idx="3235">
                  <c:v>-1.08332225224075E-3</c:v>
                </c:pt>
                <c:pt idx="3236">
                  <c:v>-1.08330955034194E-3</c:v>
                </c:pt>
                <c:pt idx="3237">
                  <c:v>-1.0832979923587299E-3</c:v>
                </c:pt>
                <c:pt idx="3238">
                  <c:v>-1.08328757468232E-3</c:v>
                </c:pt>
                <c:pt idx="3239">
                  <c:v>-1.0832782951891401E-3</c:v>
                </c:pt>
                <c:pt idx="3240">
                  <c:v>-1.0832701522189099E-3</c:v>
                </c:pt>
                <c:pt idx="3241">
                  <c:v>-1.08326314325072E-3</c:v>
                </c:pt>
                <c:pt idx="3242">
                  <c:v>-1.0832572633433901E-3</c:v>
                </c:pt>
                <c:pt idx="3243">
                  <c:v>-1.08325250342674E-3</c:v>
                </c:pt>
                <c:pt idx="3244">
                  <c:v>-1.08324884855334E-3</c:v>
                </c:pt>
                <c:pt idx="3245">
                  <c:v>-1.0832462762457599E-3</c:v>
                </c:pt>
                <c:pt idx="3246">
                  <c:v>-1.0832447550912501E-3</c:v>
                </c:pt>
                <c:pt idx="3247">
                  <c:v>-1.083244243736E-3</c:v>
                </c:pt>
                <c:pt idx="3248">
                  <c:v>-1.0832446904067701E-3</c:v>
                </c:pt>
                <c:pt idx="3249">
                  <c:v>-1.0832460330383201E-3</c:v>
                </c:pt>
                <c:pt idx="3250">
                  <c:v>-1.0832482000187201E-3</c:v>
                </c:pt>
                <c:pt idx="3251">
                  <c:v>-1.08325111149447E-3</c:v>
                </c:pt>
                <c:pt idx="3252">
                  <c:v>-1.0832546811182799E-3</c:v>
                </c:pt>
                <c:pt idx="3253">
                  <c:v>-1.08325881808167E-3</c:v>
                </c:pt>
                <c:pt idx="3254">
                  <c:v>-1.0832634292548199E-3</c:v>
                </c:pt>
                <c:pt idx="3255">
                  <c:v>-1.0832684212487801E-3</c:v>
                </c:pt>
                <c:pt idx="3256">
                  <c:v>-1.0832737022170001E-3</c:v>
                </c:pt>
                <c:pt idx="3257">
                  <c:v>-1.08327918321976E-3</c:v>
                </c:pt>
                <c:pt idx="3258">
                  <c:v>-1.0832847789999499E-3</c:v>
                </c:pt>
                <c:pt idx="3259">
                  <c:v>-1.0832904080722401E-3</c:v>
                </c:pt>
                <c:pt idx="3260">
                  <c:v>-1.0832959921226999E-3</c:v>
                </c:pt>
                <c:pt idx="3261">
                  <c:v>-1.08330145484477E-3</c:v>
                </c:pt>
                <c:pt idx="3262">
                  <c:v>-1.0833067204737399E-3</c:v>
                </c:pt>
                <c:pt idx="3263">
                  <c:v>-1.0833117123833201E-3</c:v>
                </c:pt>
                <c:pt idx="3264">
                  <c:v>-1.08331635213328E-3</c:v>
                </c:pt>
                <c:pt idx="3265">
                  <c:v>-1.08332055928083E-3</c:v>
                </c:pt>
                <c:pt idx="3266">
                  <c:v>-1.0833242521017901E-3</c:v>
                </c:pt>
                <c:pt idx="3267">
                  <c:v>-1.08332734914912E-3</c:v>
                </c:pt>
                <c:pt idx="3268">
                  <c:v>-1.0833297713707701E-3</c:v>
                </c:pt>
                <c:pt idx="3269">
                  <c:v>-1.0833314443731E-3</c:v>
                </c:pt>
                <c:pt idx="3270">
                  <c:v>-1.0833323003923501E-3</c:v>
                </c:pt>
                <c:pt idx="3271">
                  <c:v>-1.0833322796269501E-3</c:v>
                </c:pt>
                <c:pt idx="3272">
                  <c:v>-1.08333133075692E-3</c:v>
                </c:pt>
                <c:pt idx="3273">
                  <c:v>-1.0833294106821301E-3</c:v>
                </c:pt>
                <c:pt idx="3274">
                  <c:v>-1.0833264836878601E-3</c:v>
                </c:pt>
                <c:pt idx="3275">
                  <c:v>-1.08332252035082E-3</c:v>
                </c:pt>
                <c:pt idx="3276">
                  <c:v>-1.08331749650842E-3</c:v>
                </c:pt>
                <c:pt idx="3277">
                  <c:v>-1.08331139254018E-3</c:v>
                </c:pt>
                <c:pt idx="3278">
                  <c:v>-1.0833041930780501E-3</c:v>
                </c:pt>
                <c:pt idx="3279">
                  <c:v>-1.0832958273047401E-3</c:v>
                </c:pt>
                <c:pt idx="3280">
                  <c:v>-1.0832860083867699E-3</c:v>
                </c:pt>
                <c:pt idx="3281">
                  <c:v>-1.0832748344641601E-3</c:v>
                </c:pt>
                <c:pt idx="3282">
                  <c:v>-1.0832623771364501E-3</c:v>
                </c:pt>
                <c:pt idx="3283">
                  <c:v>-1.0832486780876999E-3</c:v>
                </c:pt>
                <c:pt idx="3284">
                  <c:v>-1.0832337714545401E-3</c:v>
                </c:pt>
                <c:pt idx="3285">
                  <c:v>-1.0832176898512001E-3</c:v>
                </c:pt>
                <c:pt idx="3286">
                  <c:v>-1.0832004662249201E-3</c:v>
                </c:pt>
                <c:pt idx="3287">
                  <c:v>-1.0831821340072699E-3</c:v>
                </c:pt>
                <c:pt idx="3288">
                  <c:v>-1.08316272674681E-3</c:v>
                </c:pt>
                <c:pt idx="3289">
                  <c:v>-1.0831422776194899E-3</c:v>
                </c:pt>
                <c:pt idx="3290">
                  <c:v>-1.0831208189266001E-3</c:v>
                </c:pt>
                <c:pt idx="3291">
                  <c:v>-1.08309838162536E-3</c:v>
                </c:pt>
                <c:pt idx="3292">
                  <c:v>-1.08307499486762E-3</c:v>
                </c:pt>
                <c:pt idx="3293">
                  <c:v>-1.08305068546199E-3</c:v>
                </c:pt>
                <c:pt idx="3294">
                  <c:v>-1.08302547719292E-3</c:v>
                </c:pt>
                <c:pt idx="3295">
                  <c:v>-1.0829993900051901E-3</c:v>
                </c:pt>
                <c:pt idx="3296">
                  <c:v>-1.0829724391265901E-3</c:v>
                </c:pt>
                <c:pt idx="3297">
                  <c:v>-1.0829446342266499E-3</c:v>
                </c:pt>
                <c:pt idx="3298">
                  <c:v>-1.08291597870275E-3</c:v>
                </c:pt>
                <c:pt idx="3299">
                  <c:v>-1.0828864691682001E-3</c:v>
                </c:pt>
                <c:pt idx="3300">
                  <c:v>-1.0828560951994901E-3</c:v>
                </c:pt>
                <c:pt idx="3301">
                  <c:v>-1.08282483938617E-3</c:v>
                </c:pt>
                <c:pt idx="3302">
                  <c:v>-1.08279267771866E-3</c:v>
                </c:pt>
                <c:pt idx="3303">
                  <c:v>-1.08275958034008E-3</c:v>
                </c:pt>
                <c:pt idx="3304">
                  <c:v>-1.08272551267344E-3</c:v>
                </c:pt>
                <c:pt idx="3305">
                  <c:v>-1.0826904368987E-3</c:v>
                </c:pt>
                <c:pt idx="3306">
                  <c:v>-1.08265431372575E-3</c:v>
                </c:pt>
                <c:pt idx="3307">
                  <c:v>-1.08261710435337E-3</c:v>
                </c:pt>
                <c:pt idx="3308">
                  <c:v>-1.08257877252389E-3</c:v>
                </c:pt>
                <c:pt idx="3309">
                  <c:v>-1.08253928670459E-3</c:v>
                </c:pt>
                <c:pt idx="3310">
                  <c:v>-1.0824986185341799E-3</c:v>
                </c:pt>
                <c:pt idx="3311">
                  <c:v>-1.0824567367117401E-3</c:v>
                </c:pt>
                <c:pt idx="3312">
                  <c:v>-1.0824136187708E-3</c:v>
                </c:pt>
                <c:pt idx="3313">
                  <c:v>-1.0823692730303001E-3</c:v>
                </c:pt>
                <c:pt idx="3314">
                  <c:v>-1.08232373153765E-3</c:v>
                </c:pt>
                <c:pt idx="3315">
                  <c:v>-1.08227704232381E-3</c:v>
                </c:pt>
                <c:pt idx="3316">
                  <c:v>-1.0822292678517901E-3</c:v>
                </c:pt>
                <c:pt idx="3317">
                  <c:v>-1.0821804667744E-3</c:v>
                </c:pt>
                <c:pt idx="3318">
                  <c:v>-1.08213069068996E-3</c:v>
                </c:pt>
                <c:pt idx="3319">
                  <c:v>-1.08207999933689E-3</c:v>
                </c:pt>
                <c:pt idx="3320">
                  <c:v>-1.0820284640609701E-3</c:v>
                </c:pt>
                <c:pt idx="3321">
                  <c:v>-1.0819761645861699E-3</c:v>
                </c:pt>
                <c:pt idx="3322">
                  <c:v>-1.0819231854334601E-3</c:v>
                </c:pt>
                <c:pt idx="3323">
                  <c:v>-1.08186961196389E-3</c:v>
                </c:pt>
                <c:pt idx="3324">
                  <c:v>-1.08181552836612E-3</c:v>
                </c:pt>
                <c:pt idx="3325">
                  <c:v>-1.0817610170765601E-3</c:v>
                </c:pt>
                <c:pt idx="3326">
                  <c:v>-1.08170615915789E-3</c:v>
                </c:pt>
                <c:pt idx="3327">
                  <c:v>-1.0816510353655799E-3</c:v>
                </c:pt>
                <c:pt idx="3328">
                  <c:v>-1.0815957273880899E-3</c:v>
                </c:pt>
                <c:pt idx="3329">
                  <c:v>-1.0815403194150901E-3</c:v>
                </c:pt>
                <c:pt idx="3330">
                  <c:v>-1.0814848997398601E-3</c:v>
                </c:pt>
                <c:pt idx="3331">
                  <c:v>-1.08142956183954E-3</c:v>
                </c:pt>
                <c:pt idx="3332">
                  <c:v>-1.08137440463053E-3</c:v>
                </c:pt>
                <c:pt idx="3333">
                  <c:v>-1.08131953170019E-3</c:v>
                </c:pt>
                <c:pt idx="3334">
                  <c:v>-1.0812650495551799E-3</c:v>
                </c:pt>
                <c:pt idx="3335">
                  <c:v>-1.0812110651504899E-3</c:v>
                </c:pt>
                <c:pt idx="3336">
                  <c:v>-1.0811576830816801E-3</c:v>
                </c:pt>
                <c:pt idx="3337">
                  <c:v>-1.0811050028412101E-3</c:v>
                </c:pt>
                <c:pt idx="3338">
                  <c:v>-1.08105311646287E-3</c:v>
                </c:pt>
                <c:pt idx="3339">
                  <c:v>-1.0810021068123599E-3</c:v>
                </c:pt>
                <c:pt idx="3340">
                  <c:v>-1.08095204666152E-3</c:v>
                </c:pt>
                <c:pt idx="3341">
                  <c:v>-1.0809029985398501E-3</c:v>
                </c:pt>
                <c:pt idx="3342">
                  <c:v>-1.0808550152796601E-3</c:v>
                </c:pt>
                <c:pt idx="3343">
                  <c:v>-1.0808081410688499E-3</c:v>
                </c:pt>
                <c:pt idx="3344">
                  <c:v>-1.08076241271564E-3</c:v>
                </c:pt>
                <c:pt idx="3345">
                  <c:v>-1.08071786081898E-3</c:v>
                </c:pt>
                <c:pt idx="3346">
                  <c:v>-1.0806745106298999E-3</c:v>
                </c:pt>
                <c:pt idx="3347">
                  <c:v>-1.0806323825372801E-3</c:v>
                </c:pt>
                <c:pt idx="3348">
                  <c:v>-1.0805914922612E-3</c:v>
                </c:pt>
                <c:pt idx="3349">
                  <c:v>-1.0805518509219201E-3</c:v>
                </c:pt>
                <c:pt idx="3350">
                  <c:v>-1.0805134651505901E-3</c:v>
                </c:pt>
                <c:pt idx="3351">
                  <c:v>-1.0804763373682301E-3</c:v>
                </c:pt>
                <c:pt idx="3352">
                  <c:v>-1.08044046635877E-3</c:v>
                </c:pt>
                <c:pt idx="3353">
                  <c:v>-1.0804058481834E-3</c:v>
                </c:pt>
                <c:pt idx="3354">
                  <c:v>-1.08037247725982E-3</c:v>
                </c:pt>
                <c:pt idx="3355">
                  <c:v>-1.08034034740428E-3</c:v>
                </c:pt>
                <c:pt idx="3356">
                  <c:v>-1.08030945280306E-3</c:v>
                </c:pt>
                <c:pt idx="3357">
                  <c:v>-1.0802797888540101E-3</c:v>
                </c:pt>
                <c:pt idx="3358">
                  <c:v>-1.08025135275221E-3</c:v>
                </c:pt>
                <c:pt idx="3359">
                  <c:v>-1.0802241437923401E-3</c:v>
                </c:pt>
                <c:pt idx="3360">
                  <c:v>-1.0801981634996299E-3</c:v>
                </c:pt>
                <c:pt idx="3361">
                  <c:v>-1.0801734157407301E-3</c:v>
                </c:pt>
                <c:pt idx="3362">
                  <c:v>-1.0801499068953499E-3</c:v>
                </c:pt>
                <c:pt idx="3363">
                  <c:v>-1.0801276456320699E-3</c:v>
                </c:pt>
                <c:pt idx="3364">
                  <c:v>-1.0801066435789299E-3</c:v>
                </c:pt>
                <c:pt idx="3365">
                  <c:v>-1.0800869114985501E-3</c:v>
                </c:pt>
                <c:pt idx="3366">
                  <c:v>-1.0800684381254799E-3</c:v>
                </c:pt>
                <c:pt idx="3367">
                  <c:v>-1.08005123195722E-3</c:v>
                </c:pt>
                <c:pt idx="3368">
                  <c:v>-1.0800354116483799E-3</c:v>
                </c:pt>
                <c:pt idx="3369">
                  <c:v>-1.0800210772240199E-3</c:v>
                </c:pt>
                <c:pt idx="3370">
                  <c:v>-1.08000817978021E-3</c:v>
                </c:pt>
                <c:pt idx="3371">
                  <c:v>-1.0799966047184699E-3</c:v>
                </c:pt>
                <c:pt idx="3372">
                  <c:v>-1.0799862994317799E-3</c:v>
                </c:pt>
                <c:pt idx="3373">
                  <c:v>-1.0799773361478201E-3</c:v>
                </c:pt>
                <c:pt idx="3374">
                  <c:v>-1.0799697850859299E-3</c:v>
                </c:pt>
                <c:pt idx="3375">
                  <c:v>-1.0799636461411299E-3</c:v>
                </c:pt>
                <c:pt idx="3376">
                  <c:v>-1.07995888839359E-3</c:v>
                </c:pt>
                <c:pt idx="3377">
                  <c:v>-1.07995546001085E-3</c:v>
                </c:pt>
                <c:pt idx="3378">
                  <c:v>-1.0799532899504599E-3</c:v>
                </c:pt>
                <c:pt idx="3379">
                  <c:v>-1.0799522535560901E-3</c:v>
                </c:pt>
                <c:pt idx="3380">
                  <c:v>-1.07995223030201E-3</c:v>
                </c:pt>
                <c:pt idx="3381">
                  <c:v>-1.07995325352102E-3</c:v>
                </c:pt>
                <c:pt idx="3382">
                  <c:v>-1.0799553495074001E-3</c:v>
                </c:pt>
                <c:pt idx="3383">
                  <c:v>-1.0799583656362099E-3</c:v>
                </c:pt>
                <c:pt idx="3384">
                  <c:v>-1.0799620672616501E-3</c:v>
                </c:pt>
                <c:pt idx="3385">
                  <c:v>-1.07996629535635E-3</c:v>
                </c:pt>
                <c:pt idx="3386">
                  <c:v>-1.0799710133893999E-3</c:v>
                </c:pt>
                <c:pt idx="3387">
                  <c:v>-1.0799760832600801E-3</c:v>
                </c:pt>
                <c:pt idx="3388">
                  <c:v>-1.0799813082132601E-3</c:v>
                </c:pt>
                <c:pt idx="3389">
                  <c:v>-1.07998667271996E-3</c:v>
                </c:pt>
                <c:pt idx="3390">
                  <c:v>-1.07999212863539E-3</c:v>
                </c:pt>
                <c:pt idx="3391">
                  <c:v>-1.0799974624978201E-3</c:v>
                </c:pt>
                <c:pt idx="3392">
                  <c:v>-1.08000237034087E-3</c:v>
                </c:pt>
                <c:pt idx="3393">
                  <c:v>-1.08000653785408E-3</c:v>
                </c:pt>
                <c:pt idx="3394">
                  <c:v>-1.0800099201854899E-3</c:v>
                </c:pt>
                <c:pt idx="3395">
                  <c:v>-1.08001267658195E-3</c:v>
                </c:pt>
                <c:pt idx="3396">
                  <c:v>-1.08001475780397E-3</c:v>
                </c:pt>
                <c:pt idx="3397">
                  <c:v>-1.08001590096098E-3</c:v>
                </c:pt>
                <c:pt idx="3398">
                  <c:v>-1.0800157231713201E-3</c:v>
                </c:pt>
                <c:pt idx="3399">
                  <c:v>-1.0800140604775199E-3</c:v>
                </c:pt>
                <c:pt idx="3400">
                  <c:v>-1.0800111371236599E-3</c:v>
                </c:pt>
                <c:pt idx="3401">
                  <c:v>-1.0800070732124201E-3</c:v>
                </c:pt>
                <c:pt idx="3402">
                  <c:v>-1.08000165860719E-3</c:v>
                </c:pt>
                <c:pt idx="3403">
                  <c:v>-1.0799945305718401E-3</c:v>
                </c:pt>
                <c:pt idx="3404">
                  <c:v>-1.07998558316779E-3</c:v>
                </c:pt>
                <c:pt idx="3405">
                  <c:v>-1.0799750381389401E-3</c:v>
                </c:pt>
                <c:pt idx="3406">
                  <c:v>-1.0799629532295899E-3</c:v>
                </c:pt>
                <c:pt idx="3407">
                  <c:v>-1.0799491830469901E-3</c:v>
                </c:pt>
                <c:pt idx="3408">
                  <c:v>-1.0799337696948399E-3</c:v>
                </c:pt>
                <c:pt idx="3409">
                  <c:v>-1.07991667121345E-3</c:v>
                </c:pt>
                <c:pt idx="3410">
                  <c:v>-1.07989782718781E-3</c:v>
                </c:pt>
                <c:pt idx="3411">
                  <c:v>-1.0798776714453901E-3</c:v>
                </c:pt>
                <c:pt idx="3412">
                  <c:v>-1.0798563344088801E-3</c:v>
                </c:pt>
                <c:pt idx="3413">
                  <c:v>-1.0798335885660599E-3</c:v>
                </c:pt>
                <c:pt idx="3414">
                  <c:v>-1.07980965611156E-3</c:v>
                </c:pt>
                <c:pt idx="3415">
                  <c:v>-1.0797847047129901E-3</c:v>
                </c:pt>
                <c:pt idx="3416">
                  <c:v>-1.07975863192974E-3</c:v>
                </c:pt>
                <c:pt idx="3417">
                  <c:v>-1.0797315676208401E-3</c:v>
                </c:pt>
                <c:pt idx="3418">
                  <c:v>-1.07970354425302E-3</c:v>
                </c:pt>
                <c:pt idx="3419">
                  <c:v>-1.0796743653560699E-3</c:v>
                </c:pt>
                <c:pt idx="3420">
                  <c:v>-1.07964396415229E-3</c:v>
                </c:pt>
                <c:pt idx="3421">
                  <c:v>-1.07961260867273E-3</c:v>
                </c:pt>
                <c:pt idx="3422">
                  <c:v>-1.0795803543629499E-3</c:v>
                </c:pt>
                <c:pt idx="3423">
                  <c:v>-1.0795467941660799E-3</c:v>
                </c:pt>
                <c:pt idx="3424">
                  <c:v>-1.0795120001214601E-3</c:v>
                </c:pt>
                <c:pt idx="3425">
                  <c:v>-1.0794762508171401E-3</c:v>
                </c:pt>
                <c:pt idx="3426">
                  <c:v>-1.07943958385889E-3</c:v>
                </c:pt>
                <c:pt idx="3427">
                  <c:v>-1.07940207795928E-3</c:v>
                </c:pt>
                <c:pt idx="3428">
                  <c:v>-1.0793639500419499E-3</c:v>
                </c:pt>
                <c:pt idx="3429">
                  <c:v>-1.0793254568932399E-3</c:v>
                </c:pt>
                <c:pt idx="3430">
                  <c:v>-1.0792869052570399E-3</c:v>
                </c:pt>
                <c:pt idx="3431">
                  <c:v>-1.0792483504835401E-3</c:v>
                </c:pt>
                <c:pt idx="3432">
                  <c:v>-1.0792097938754699E-3</c:v>
                </c:pt>
                <c:pt idx="3433">
                  <c:v>-1.07917139338074E-3</c:v>
                </c:pt>
                <c:pt idx="3434">
                  <c:v>-1.0791332745999399E-3</c:v>
                </c:pt>
                <c:pt idx="3435">
                  <c:v>-1.0790955516128699E-3</c:v>
                </c:pt>
                <c:pt idx="3436">
                  <c:v>-1.07905830013049E-3</c:v>
                </c:pt>
                <c:pt idx="3437">
                  <c:v>-1.0790215558314101E-3</c:v>
                </c:pt>
                <c:pt idx="3438">
                  <c:v>-1.07898534919404E-3</c:v>
                </c:pt>
                <c:pt idx="3439">
                  <c:v>-1.0789496298513599E-3</c:v>
                </c:pt>
                <c:pt idx="3440">
                  <c:v>-1.0789143169697799E-3</c:v>
                </c:pt>
                <c:pt idx="3441">
                  <c:v>-1.07887966651179E-3</c:v>
                </c:pt>
                <c:pt idx="3442">
                  <c:v>-1.0788458294297299E-3</c:v>
                </c:pt>
                <c:pt idx="3443">
                  <c:v>-1.07881263281935E-3</c:v>
                </c:pt>
                <c:pt idx="3444">
                  <c:v>-1.07877987203765E-3</c:v>
                </c:pt>
                <c:pt idx="3445">
                  <c:v>-1.0787476176900501E-3</c:v>
                </c:pt>
                <c:pt idx="3446">
                  <c:v>-1.07871617642226E-3</c:v>
                </c:pt>
                <c:pt idx="3447">
                  <c:v>-1.0786854123137101E-3</c:v>
                </c:pt>
                <c:pt idx="3448">
                  <c:v>-1.07865549896334E-3</c:v>
                </c:pt>
                <c:pt idx="3449">
                  <c:v>-1.07862657245318E-3</c:v>
                </c:pt>
                <c:pt idx="3450">
                  <c:v>-1.0785983393467001E-3</c:v>
                </c:pt>
                <c:pt idx="3451">
                  <c:v>-1.07857091558587E-3</c:v>
                </c:pt>
                <c:pt idx="3452">
                  <c:v>-1.0785445400364E-3</c:v>
                </c:pt>
                <c:pt idx="3453">
                  <c:v>-1.0785190988891701E-3</c:v>
                </c:pt>
                <c:pt idx="3454">
                  <c:v>-1.0784946735429399E-3</c:v>
                </c:pt>
                <c:pt idx="3455">
                  <c:v>-1.0784712933062501E-3</c:v>
                </c:pt>
                <c:pt idx="3456">
                  <c:v>-1.07844849613607E-3</c:v>
                </c:pt>
                <c:pt idx="3457">
                  <c:v>-1.0784261737220001E-3</c:v>
                </c:pt>
                <c:pt idx="3458">
                  <c:v>-1.07840466037815E-3</c:v>
                </c:pt>
                <c:pt idx="3459">
                  <c:v>-1.07838383379563E-3</c:v>
                </c:pt>
                <c:pt idx="3460">
                  <c:v>-1.0783633045330699E-3</c:v>
                </c:pt>
                <c:pt idx="3461">
                  <c:v>-1.0783432632586901E-3</c:v>
                </c:pt>
                <c:pt idx="3462">
                  <c:v>-1.0783242528588999E-3</c:v>
                </c:pt>
                <c:pt idx="3463">
                  <c:v>-1.07830613083586E-3</c:v>
                </c:pt>
                <c:pt idx="3464">
                  <c:v>-1.0782882872650099E-3</c:v>
                </c:pt>
                <c:pt idx="3465">
                  <c:v>-1.07827074525368E-3</c:v>
                </c:pt>
                <c:pt idx="3466">
                  <c:v>-1.0782539497009101E-3</c:v>
                </c:pt>
                <c:pt idx="3467">
                  <c:v>-1.0782382813498E-3</c:v>
                </c:pt>
                <c:pt idx="3468">
                  <c:v>-1.0782235247202101E-3</c:v>
                </c:pt>
                <c:pt idx="3469">
                  <c:v>-1.07820921213004E-3</c:v>
                </c:pt>
                <c:pt idx="3470">
                  <c:v>-1.0781953857626099E-3</c:v>
                </c:pt>
                <c:pt idx="3471">
                  <c:v>-1.0781821341837501E-3</c:v>
                </c:pt>
                <c:pt idx="3472">
                  <c:v>-1.07816951412761E-3</c:v>
                </c:pt>
                <c:pt idx="3473">
                  <c:v>-1.0781575293038099E-3</c:v>
                </c:pt>
                <c:pt idx="3474">
                  <c:v>-1.0781459475757999E-3</c:v>
                </c:pt>
                <c:pt idx="3475">
                  <c:v>-1.0781347093335599E-3</c:v>
                </c:pt>
                <c:pt idx="3476">
                  <c:v>-1.07812377325048E-3</c:v>
                </c:pt>
                <c:pt idx="3477">
                  <c:v>-1.0781130549543201E-3</c:v>
                </c:pt>
                <c:pt idx="3478">
                  <c:v>-1.0781025254687699E-3</c:v>
                </c:pt>
                <c:pt idx="3479">
                  <c:v>-1.0780921862964001E-3</c:v>
                </c:pt>
                <c:pt idx="3480">
                  <c:v>-1.07808213355384E-3</c:v>
                </c:pt>
                <c:pt idx="3481">
                  <c:v>-1.0780723871509201E-3</c:v>
                </c:pt>
                <c:pt idx="3482">
                  <c:v>-1.0780625134084801E-3</c:v>
                </c:pt>
                <c:pt idx="3483">
                  <c:v>-1.0780522067100199E-3</c:v>
                </c:pt>
                <c:pt idx="3484">
                  <c:v>-1.07804152820294E-3</c:v>
                </c:pt>
                <c:pt idx="3485">
                  <c:v>-1.07803050934088E-3</c:v>
                </c:pt>
                <c:pt idx="3486">
                  <c:v>-1.0780191600196099E-3</c:v>
                </c:pt>
                <c:pt idx="3487">
                  <c:v>-1.0780074811379799E-3</c:v>
                </c:pt>
                <c:pt idx="3488">
                  <c:v>-1.07799534467975E-3</c:v>
                </c:pt>
                <c:pt idx="3489">
                  <c:v>-1.07798253753204E-3</c:v>
                </c:pt>
                <c:pt idx="3490">
                  <c:v>-1.0779689490567801E-3</c:v>
                </c:pt>
                <c:pt idx="3491">
                  <c:v>-1.07795457699306E-3</c:v>
                </c:pt>
                <c:pt idx="3492">
                  <c:v>-1.0779394852902301E-3</c:v>
                </c:pt>
                <c:pt idx="3493">
                  <c:v>-1.0779238060298301E-3</c:v>
                </c:pt>
                <c:pt idx="3494">
                  <c:v>-1.0779076528924501E-3</c:v>
                </c:pt>
                <c:pt idx="3495">
                  <c:v>-1.0778910173792301E-3</c:v>
                </c:pt>
                <c:pt idx="3496">
                  <c:v>-1.0778739706114901E-3</c:v>
                </c:pt>
                <c:pt idx="3497">
                  <c:v>-1.0778567087460201E-3</c:v>
                </c:pt>
                <c:pt idx="3498">
                  <c:v>-1.0778391126594999E-3</c:v>
                </c:pt>
                <c:pt idx="3499">
                  <c:v>-1.0778211634266299E-3</c:v>
                </c:pt>
                <c:pt idx="3500">
                  <c:v>-1.0778030949766899E-3</c:v>
                </c:pt>
                <c:pt idx="3501">
                  <c:v>-1.0777851124527101E-3</c:v>
                </c:pt>
                <c:pt idx="3502">
                  <c:v>-1.0777673572877899E-3</c:v>
                </c:pt>
                <c:pt idx="3503">
                  <c:v>-1.07774995559109E-3</c:v>
                </c:pt>
                <c:pt idx="3504">
                  <c:v>-1.07773307853648E-3</c:v>
                </c:pt>
                <c:pt idx="3505">
                  <c:v>-1.0777169561297999E-3</c:v>
                </c:pt>
                <c:pt idx="3506">
                  <c:v>-1.0777017858310701E-3</c:v>
                </c:pt>
                <c:pt idx="3507">
                  <c:v>-1.0776875590716301E-3</c:v>
                </c:pt>
                <c:pt idx="3508">
                  <c:v>-1.0776743491001401E-3</c:v>
                </c:pt>
                <c:pt idx="3509">
                  <c:v>-1.0776625796664601E-3</c:v>
                </c:pt>
                <c:pt idx="3510">
                  <c:v>-1.07765238283932E-3</c:v>
                </c:pt>
                <c:pt idx="3511">
                  <c:v>-1.0776437359282501E-3</c:v>
                </c:pt>
                <c:pt idx="3512">
                  <c:v>-1.0776366713176201E-3</c:v>
                </c:pt>
                <c:pt idx="3513">
                  <c:v>-1.07763123608362E-3</c:v>
                </c:pt>
                <c:pt idx="3514">
                  <c:v>-1.0776274249307599E-3</c:v>
                </c:pt>
                <c:pt idx="3515">
                  <c:v>-1.07762519707937E-3</c:v>
                </c:pt>
                <c:pt idx="3516">
                  <c:v>-1.07762451650969E-3</c:v>
                </c:pt>
                <c:pt idx="3517">
                  <c:v>-1.0776253768843399E-3</c:v>
                </c:pt>
                <c:pt idx="3518">
                  <c:v>-1.07762780776703E-3</c:v>
                </c:pt>
                <c:pt idx="3519">
                  <c:v>-1.07763184844771E-3</c:v>
                </c:pt>
                <c:pt idx="3520">
                  <c:v>-1.07763749642656E-3</c:v>
                </c:pt>
                <c:pt idx="3521">
                  <c:v>-1.0776446911094999E-3</c:v>
                </c:pt>
                <c:pt idx="3522">
                  <c:v>-1.0776533416448099E-3</c:v>
                </c:pt>
                <c:pt idx="3523">
                  <c:v>-1.0776633654954E-3</c:v>
                </c:pt>
                <c:pt idx="3524">
                  <c:v>-1.07767470534429E-3</c:v>
                </c:pt>
                <c:pt idx="3525">
                  <c:v>-1.07768712383777E-3</c:v>
                </c:pt>
                <c:pt idx="3526">
                  <c:v>-1.0777003194601901E-3</c:v>
                </c:pt>
                <c:pt idx="3527">
                  <c:v>-1.0777143194382001E-3</c:v>
                </c:pt>
                <c:pt idx="3528">
                  <c:v>-1.07772886985386E-3</c:v>
                </c:pt>
                <c:pt idx="3529">
                  <c:v>-1.0777435733868299E-3</c:v>
                </c:pt>
                <c:pt idx="3530">
                  <c:v>-1.07775804178722E-3</c:v>
                </c:pt>
                <c:pt idx="3531">
                  <c:v>-1.0777719602866899E-3</c:v>
                </c:pt>
                <c:pt idx="3532">
                  <c:v>-1.07778508158869E-3</c:v>
                </c:pt>
                <c:pt idx="3533">
                  <c:v>-1.07779716096062E-3</c:v>
                </c:pt>
                <c:pt idx="3534">
                  <c:v>-1.0778078438390801E-3</c:v>
                </c:pt>
                <c:pt idx="3535">
                  <c:v>-1.07781661927111E-3</c:v>
                </c:pt>
                <c:pt idx="3536">
                  <c:v>-1.07782277538249E-3</c:v>
                </c:pt>
                <c:pt idx="3537">
                  <c:v>-1.0778259877017801E-3</c:v>
                </c:pt>
                <c:pt idx="3538">
                  <c:v>-1.0778261543786E-3</c:v>
                </c:pt>
                <c:pt idx="3539">
                  <c:v>-1.0778228421648201E-3</c:v>
                </c:pt>
                <c:pt idx="3540">
                  <c:v>-1.0778155878029699E-3</c:v>
                </c:pt>
                <c:pt idx="3541">
                  <c:v>-1.07780389030476E-3</c:v>
                </c:pt>
                <c:pt idx="3542">
                  <c:v>-1.07778723296975E-3</c:v>
                </c:pt>
                <c:pt idx="3543">
                  <c:v>-1.07776519833156E-3</c:v>
                </c:pt>
                <c:pt idx="3544">
                  <c:v>-1.07773732863934E-3</c:v>
                </c:pt>
                <c:pt idx="3545">
                  <c:v>-1.0777034612371901E-3</c:v>
                </c:pt>
                <c:pt idx="3546">
                  <c:v>-1.0776636204242399E-3</c:v>
                </c:pt>
                <c:pt idx="3547">
                  <c:v>-1.07761740583666E-3</c:v>
                </c:pt>
                <c:pt idx="3548">
                  <c:v>-1.07756444838226E-3</c:v>
                </c:pt>
                <c:pt idx="3549">
                  <c:v>-1.07750451171578E-3</c:v>
                </c:pt>
                <c:pt idx="3550">
                  <c:v>-1.07743765089779E-3</c:v>
                </c:pt>
                <c:pt idx="3551">
                  <c:v>-1.0773639853657801E-3</c:v>
                </c:pt>
                <c:pt idx="3552">
                  <c:v>-1.07728366539176E-3</c:v>
                </c:pt>
                <c:pt idx="3553">
                  <c:v>-1.07719725404497E-3</c:v>
                </c:pt>
                <c:pt idx="3554">
                  <c:v>-1.0771048833190301E-3</c:v>
                </c:pt>
                <c:pt idx="3555">
                  <c:v>-1.0770068281087399E-3</c:v>
                </c:pt>
                <c:pt idx="3556">
                  <c:v>-1.0769036587641599E-3</c:v>
                </c:pt>
                <c:pt idx="3557">
                  <c:v>-1.0767961348267299E-3</c:v>
                </c:pt>
                <c:pt idx="3558">
                  <c:v>-1.0766847338028499E-3</c:v>
                </c:pt>
                <c:pt idx="3559">
                  <c:v>-1.0765703920365599E-3</c:v>
                </c:pt>
                <c:pt idx="3560">
                  <c:v>-1.0764540589101601E-3</c:v>
                </c:pt>
                <c:pt idx="3561">
                  <c:v>-1.07633668872336E-3</c:v>
                </c:pt>
                <c:pt idx="3562">
                  <c:v>-1.07621939621449E-3</c:v>
                </c:pt>
                <c:pt idx="3563">
                  <c:v>-1.0761030670466899E-3</c:v>
                </c:pt>
                <c:pt idx="3564">
                  <c:v>-1.0759884354461799E-3</c:v>
                </c:pt>
                <c:pt idx="3565">
                  <c:v>-1.07587707219477E-3</c:v>
                </c:pt>
                <c:pt idx="3566">
                  <c:v>-1.0757701995273701E-3</c:v>
                </c:pt>
                <c:pt idx="3567">
                  <c:v>-1.07566896860196E-3</c:v>
                </c:pt>
                <c:pt idx="3568">
                  <c:v>-1.07557412326848E-3</c:v>
                </c:pt>
                <c:pt idx="3569">
                  <c:v>-1.07548595803431E-3</c:v>
                </c:pt>
                <c:pt idx="3570">
                  <c:v>-1.0754054316298601E-3</c:v>
                </c:pt>
                <c:pt idx="3571">
                  <c:v>-1.07533370766469E-3</c:v>
                </c:pt>
                <c:pt idx="3572">
                  <c:v>-1.0752711511616501E-3</c:v>
                </c:pt>
                <c:pt idx="3573">
                  <c:v>-1.07521776724259E-3</c:v>
                </c:pt>
                <c:pt idx="3574">
                  <c:v>-1.0751737020599499E-3</c:v>
                </c:pt>
                <c:pt idx="3575">
                  <c:v>-1.07513978996611E-3</c:v>
                </c:pt>
                <c:pt idx="3576">
                  <c:v>-1.0751157384537801E-3</c:v>
                </c:pt>
                <c:pt idx="3577">
                  <c:v>-1.0751008734938799E-3</c:v>
                </c:pt>
                <c:pt idx="3578">
                  <c:v>-1.0750946319778201E-3</c:v>
                </c:pt>
                <c:pt idx="3579">
                  <c:v>-1.07509569591243E-3</c:v>
                </c:pt>
                <c:pt idx="3580">
                  <c:v>-1.0751000580086301E-3</c:v>
                </c:pt>
                <c:pt idx="3581">
                  <c:v>-1.0751062969905001E-3</c:v>
                </c:pt>
                <c:pt idx="3582">
                  <c:v>-1.0751145321847399E-3</c:v>
                </c:pt>
                <c:pt idx="3583">
                  <c:v>-1.0751250526936701E-3</c:v>
                </c:pt>
                <c:pt idx="3584">
                  <c:v>-1.0751379214413799E-3</c:v>
                </c:pt>
                <c:pt idx="3585">
                  <c:v>-1.07515318055914E-3</c:v>
                </c:pt>
                <c:pt idx="3586">
                  <c:v>-1.0751708694733801E-3</c:v>
                </c:pt>
                <c:pt idx="3587">
                  <c:v>-1.0751910179375001E-3</c:v>
                </c:pt>
                <c:pt idx="3588">
                  <c:v>-1.0752136005630899E-3</c:v>
                </c:pt>
                <c:pt idx="3589">
                  <c:v>-1.0752385678797099E-3</c:v>
                </c:pt>
                <c:pt idx="3590">
                  <c:v>-1.0752658619075E-3</c:v>
                </c:pt>
                <c:pt idx="3591">
                  <c:v>-1.0752954070090701E-3</c:v>
                </c:pt>
                <c:pt idx="3592">
                  <c:v>-1.0753271091128501E-3</c:v>
                </c:pt>
                <c:pt idx="3593">
                  <c:v>-1.0753608725365101E-3</c:v>
                </c:pt>
                <c:pt idx="3594">
                  <c:v>-1.0753965975354501E-3</c:v>
                </c:pt>
                <c:pt idx="3595">
                  <c:v>-1.0754341533944401E-3</c:v>
                </c:pt>
                <c:pt idx="3596">
                  <c:v>-1.0754733947027E-3</c:v>
                </c:pt>
                <c:pt idx="3597">
                  <c:v>-1.07551422619331E-3</c:v>
                </c:pt>
                <c:pt idx="3598">
                  <c:v>-1.0755566133915601E-3</c:v>
                </c:pt>
                <c:pt idx="3599">
                  <c:v>-1.07560051787043E-3</c:v>
                </c:pt>
                <c:pt idx="3600">
                  <c:v>-1.07564584830692E-3</c:v>
                </c:pt>
                <c:pt idx="3601">
                  <c:v>-1.0756924583548899E-3</c:v>
                </c:pt>
                <c:pt idx="3602">
                  <c:v>-1.0757401755080601E-3</c:v>
                </c:pt>
                <c:pt idx="3603">
                  <c:v>-1.0757888502989201E-3</c:v>
                </c:pt>
                <c:pt idx="3604">
                  <c:v>-1.07583837584579E-3</c:v>
                </c:pt>
                <c:pt idx="3605">
                  <c:v>-1.0758886392439799E-3</c:v>
                </c:pt>
                <c:pt idx="3606">
                  <c:v>-1.07593946829387E-3</c:v>
                </c:pt>
                <c:pt idx="3607">
                  <c:v>-1.07599066431206E-3</c:v>
                </c:pt>
                <c:pt idx="3608">
                  <c:v>-1.0760420772078199E-3</c:v>
                </c:pt>
                <c:pt idx="3609">
                  <c:v>-1.0760936101216301E-3</c:v>
                </c:pt>
                <c:pt idx="3610">
                  <c:v>-1.0761451733972E-3</c:v>
                </c:pt>
                <c:pt idx="3611">
                  <c:v>-1.0761966684620799E-3</c:v>
                </c:pt>
                <c:pt idx="3612">
                  <c:v>-1.07624799015856E-3</c:v>
                </c:pt>
                <c:pt idx="3613">
                  <c:v>-1.07629901913353E-3</c:v>
                </c:pt>
                <c:pt idx="3614">
                  <c:v>-1.07634961926487E-3</c:v>
                </c:pt>
                <c:pt idx="3615">
                  <c:v>-1.0763996600888701E-3</c:v>
                </c:pt>
                <c:pt idx="3616">
                  <c:v>-1.07644905570228E-3</c:v>
                </c:pt>
                <c:pt idx="3617">
                  <c:v>-1.07649778135905E-3</c:v>
                </c:pt>
                <c:pt idx="3618">
                  <c:v>-1.0765458421272201E-3</c:v>
                </c:pt>
                <c:pt idx="3619">
                  <c:v>-1.07659321974319E-3</c:v>
                </c:pt>
                <c:pt idx="3620">
                  <c:v>-1.07663985094137E-3</c:v>
                </c:pt>
                <c:pt idx="3621">
                  <c:v>-1.0766856497160899E-3</c:v>
                </c:pt>
                <c:pt idx="3622">
                  <c:v>-1.0767305489460201E-3</c:v>
                </c:pt>
                <c:pt idx="3623">
                  <c:v>-1.07677452882433E-3</c:v>
                </c:pt>
                <c:pt idx="3624">
                  <c:v>-1.0768176119682E-3</c:v>
                </c:pt>
                <c:pt idx="3625">
                  <c:v>-1.076859851915E-3</c:v>
                </c:pt>
                <c:pt idx="3626">
                  <c:v>-1.0769013206108099E-3</c:v>
                </c:pt>
                <c:pt idx="3627">
                  <c:v>-1.07694206500547E-3</c:v>
                </c:pt>
                <c:pt idx="3628">
                  <c:v>-1.0769820794047701E-3</c:v>
                </c:pt>
                <c:pt idx="3629">
                  <c:v>-1.07702134796737E-3</c:v>
                </c:pt>
                <c:pt idx="3630">
                  <c:v>-1.0770598987277101E-3</c:v>
                </c:pt>
                <c:pt idx="3631">
                  <c:v>-1.0770978018056401E-3</c:v>
                </c:pt>
                <c:pt idx="3632">
                  <c:v>-1.07713512580293E-3</c:v>
                </c:pt>
                <c:pt idx="3633">
                  <c:v>-1.0771719054019099E-3</c:v>
                </c:pt>
                <c:pt idx="3634">
                  <c:v>-1.0772081543904001E-3</c:v>
                </c:pt>
                <c:pt idx="3635">
                  <c:v>-1.07724389764212E-3</c:v>
                </c:pt>
                <c:pt idx="3636">
                  <c:v>-1.07727918386442E-3</c:v>
                </c:pt>
                <c:pt idx="3637">
                  <c:v>-1.0773140811980401E-3</c:v>
                </c:pt>
                <c:pt idx="3638">
                  <c:v>-1.0773486449303399E-3</c:v>
                </c:pt>
                <c:pt idx="3639">
                  <c:v>-1.0773828741874299E-3</c:v>
                </c:pt>
                <c:pt idx="3640">
                  <c:v>-1.07741673559385E-3</c:v>
                </c:pt>
                <c:pt idx="3641">
                  <c:v>-1.07745023835524E-3</c:v>
                </c:pt>
                <c:pt idx="3642">
                  <c:v>-1.0774834367210499E-3</c:v>
                </c:pt>
                <c:pt idx="3643">
                  <c:v>-1.0775163471487799E-3</c:v>
                </c:pt>
                <c:pt idx="3644">
                  <c:v>-1.07754891920146E-3</c:v>
                </c:pt>
                <c:pt idx="3645">
                  <c:v>-1.0775811005933199E-3</c:v>
                </c:pt>
                <c:pt idx="3646">
                  <c:v>-1.0776128445899799E-3</c:v>
                </c:pt>
                <c:pt idx="3647">
                  <c:v>-1.0776440217862E-3</c:v>
                </c:pt>
                <c:pt idx="3648">
                  <c:v>-1.0776744590782501E-3</c:v>
                </c:pt>
                <c:pt idx="3649">
                  <c:v>-1.07770416864343E-3</c:v>
                </c:pt>
                <c:pt idx="3650">
                  <c:v>-1.0777334532898399E-3</c:v>
                </c:pt>
                <c:pt idx="3651">
                  <c:v>-1.07776272365352E-3</c:v>
                </c:pt>
                <c:pt idx="3652">
                  <c:v>-1.0777922784416299E-3</c:v>
                </c:pt>
                <c:pt idx="3653">
                  <c:v>-1.0778222463642599E-3</c:v>
                </c:pt>
                <c:pt idx="3654">
                  <c:v>-1.0778526365523801E-3</c:v>
                </c:pt>
                <c:pt idx="3655">
                  <c:v>-1.07788341508285E-3</c:v>
                </c:pt>
                <c:pt idx="3656">
                  <c:v>-1.07791456599093E-3</c:v>
                </c:pt>
                <c:pt idx="3657">
                  <c:v>-1.07794611475336E-3</c:v>
                </c:pt>
                <c:pt idx="3658">
                  <c:v>-1.07797812204408E-3</c:v>
                </c:pt>
                <c:pt idx="3659">
                  <c:v>-1.07801066985856E-3</c:v>
                </c:pt>
                <c:pt idx="3660">
                  <c:v>-1.0780438525192001E-3</c:v>
                </c:pt>
                <c:pt idx="3661">
                  <c:v>-1.07807777116537E-3</c:v>
                </c:pt>
                <c:pt idx="3662">
                  <c:v>-1.0781125287101E-3</c:v>
                </c:pt>
                <c:pt idx="3663">
                  <c:v>-1.0781482264225501E-3</c:v>
                </c:pt>
                <c:pt idx="3664">
                  <c:v>-1.0781849599406201E-3</c:v>
                </c:pt>
                <c:pt idx="3665">
                  <c:v>-1.0782228104252601E-3</c:v>
                </c:pt>
                <c:pt idx="3666">
                  <c:v>-1.0782618354279599E-3</c:v>
                </c:pt>
                <c:pt idx="3667">
                  <c:v>-1.07830207115964E-3</c:v>
                </c:pt>
                <c:pt idx="3668">
                  <c:v>-1.07834354936805E-3</c:v>
                </c:pt>
                <c:pt idx="3669">
                  <c:v>-1.0783863168181099E-3</c:v>
                </c:pt>
                <c:pt idx="3670">
                  <c:v>-1.0784304413740901E-3</c:v>
                </c:pt>
                <c:pt idx="3671">
                  <c:v>-1.0784759996101999E-3</c:v>
                </c:pt>
                <c:pt idx="3672">
                  <c:v>-1.07852305692393E-3</c:v>
                </c:pt>
                <c:pt idx="3673">
                  <c:v>-1.07857165779905E-3</c:v>
                </c:pt>
                <c:pt idx="3674">
                  <c:v>-1.0786218317442599E-3</c:v>
                </c:pt>
                <c:pt idx="3675">
                  <c:v>-1.07867360139629E-3</c:v>
                </c:pt>
                <c:pt idx="3676">
                  <c:v>-1.0787269783255099E-3</c:v>
                </c:pt>
                <c:pt idx="3677">
                  <c:v>-1.07878195069979E-3</c:v>
                </c:pt>
                <c:pt idx="3678">
                  <c:v>-1.0788384782679701E-3</c:v>
                </c:pt>
                <c:pt idx="3679">
                  <c:v>-1.0788965004784601E-3</c:v>
                </c:pt>
                <c:pt idx="3680">
                  <c:v>-1.0789559502476301E-3</c:v>
                </c:pt>
                <c:pt idx="3681">
                  <c:v>-1.07901676473744E-3</c:v>
                </c:pt>
                <c:pt idx="3682">
                  <c:v>-1.0790788895193499E-3</c:v>
                </c:pt>
                <c:pt idx="3683">
                  <c:v>-1.0791422749867601E-3</c:v>
                </c:pt>
                <c:pt idx="3684">
                  <c:v>-1.07920686624915E-3</c:v>
                </c:pt>
                <c:pt idx="3685">
                  <c:v>-1.0792725930582E-3</c:v>
                </c:pt>
                <c:pt idx="3686">
                  <c:v>-1.07933936933253E-3</c:v>
                </c:pt>
                <c:pt idx="3687">
                  <c:v>-1.07940710576069E-3</c:v>
                </c:pt>
                <c:pt idx="3688">
                  <c:v>-1.0794757268769899E-3</c:v>
                </c:pt>
                <c:pt idx="3689">
                  <c:v>-1.0795451781754901E-3</c:v>
                </c:pt>
                <c:pt idx="3690">
                  <c:v>-1.0796154162989E-3</c:v>
                </c:pt>
                <c:pt idx="3691">
                  <c:v>-1.0796863887724099E-3</c:v>
                </c:pt>
                <c:pt idx="3692">
                  <c:v>-1.0797580160892199E-3</c:v>
                </c:pt>
                <c:pt idx="3693">
                  <c:v>-1.07983018455624E-3</c:v>
                </c:pt>
                <c:pt idx="3694">
                  <c:v>-1.0799027509961799E-3</c:v>
                </c:pt>
                <c:pt idx="3695">
                  <c:v>-1.0799755559555901E-3</c:v>
                </c:pt>
                <c:pt idx="3696">
                  <c:v>-1.0800484376746399E-3</c:v>
                </c:pt>
                <c:pt idx="3697">
                  <c:v>-1.0801212360193001E-3</c:v>
                </c:pt>
                <c:pt idx="3698">
                  <c:v>-1.0801937826855801E-3</c:v>
                </c:pt>
                <c:pt idx="3699">
                  <c:v>-1.08026588834241E-3</c:v>
                </c:pt>
                <c:pt idx="3700">
                  <c:v>-1.0803373416800599E-3</c:v>
                </c:pt>
                <c:pt idx="3701">
                  <c:v>-1.0804079234311599E-3</c:v>
                </c:pt>
                <c:pt idx="3702">
                  <c:v>-1.0804774246821801E-3</c:v>
                </c:pt>
                <c:pt idx="3703">
                  <c:v>-1.08054565761568E-3</c:v>
                </c:pt>
                <c:pt idx="3704">
                  <c:v>-1.08061245690196E-3</c:v>
                </c:pt>
                <c:pt idx="3705">
                  <c:v>-1.0806776801629799E-3</c:v>
                </c:pt>
                <c:pt idx="3706">
                  <c:v>-1.08074121697862E-3</c:v>
                </c:pt>
                <c:pt idx="3707">
                  <c:v>-1.08080300546053E-3</c:v>
                </c:pt>
                <c:pt idx="3708">
                  <c:v>-1.0808630427784299E-3</c:v>
                </c:pt>
                <c:pt idx="3709">
                  <c:v>-1.08092137921183E-3</c:v>
                </c:pt>
                <c:pt idx="3710">
                  <c:v>-1.0809781052664501E-3</c:v>
                </c:pt>
                <c:pt idx="3711">
                  <c:v>-1.08103334991675E-3</c:v>
                </c:pt>
                <c:pt idx="3712">
                  <c:v>-1.08108728947133E-3</c:v>
                </c:pt>
                <c:pt idx="3713">
                  <c:v>-1.08114015020976E-3</c:v>
                </c:pt>
                <c:pt idx="3714">
                  <c:v>-1.08119220024285E-3</c:v>
                </c:pt>
                <c:pt idx="3715">
                  <c:v>-1.0812437404401399E-3</c:v>
                </c:pt>
                <c:pt idx="3716">
                  <c:v>-1.08129509009576E-3</c:v>
                </c:pt>
                <c:pt idx="3717">
                  <c:v>-1.0813465505438401E-3</c:v>
                </c:pt>
                <c:pt idx="3718">
                  <c:v>-1.0813983584934399E-3</c:v>
                </c:pt>
                <c:pt idx="3719">
                  <c:v>-1.0814506747694899E-3</c:v>
                </c:pt>
                <c:pt idx="3720">
                  <c:v>-1.08150363271121E-3</c:v>
                </c:pt>
                <c:pt idx="3721">
                  <c:v>-1.0815574125739699E-3</c:v>
                </c:pt>
                <c:pt idx="3722">
                  <c:v>-1.0816122848704801E-3</c:v>
                </c:pt>
                <c:pt idx="3723">
                  <c:v>-1.08166859601466E-3</c:v>
                </c:pt>
                <c:pt idx="3724">
                  <c:v>-1.08172671275684E-3</c:v>
                </c:pt>
                <c:pt idx="3725">
                  <c:v>-1.0817869612929701E-3</c:v>
                </c:pt>
                <c:pt idx="3726">
                  <c:v>-1.08184958869346E-3</c:v>
                </c:pt>
                <c:pt idx="3727">
                  <c:v>-1.08191475321488E-3</c:v>
                </c:pt>
                <c:pt idx="3728">
                  <c:v>-1.0819825335576299E-3</c:v>
                </c:pt>
                <c:pt idx="3729">
                  <c:v>-1.0820529436307001E-3</c:v>
                </c:pt>
                <c:pt idx="3730">
                  <c:v>-1.0821259449158101E-3</c:v>
                </c:pt>
                <c:pt idx="3731">
                  <c:v>-1.08220145483965E-3</c:v>
                </c:pt>
                <c:pt idx="3732">
                  <c:v>-1.08227935263971E-3</c:v>
                </c:pt>
                <c:pt idx="3733">
                  <c:v>-1.08235948445876E-3</c:v>
                </c:pt>
                <c:pt idx="3734">
                  <c:v>-1.0824416680139299E-3</c:v>
                </c:pt>
                <c:pt idx="3735">
                  <c:v>-1.0825256953174299E-3</c:v>
                </c:pt>
                <c:pt idx="3736">
                  <c:v>-1.0826113315858901E-3</c:v>
                </c:pt>
                <c:pt idx="3737">
                  <c:v>-1.0826983109599301E-3</c:v>
                </c:pt>
                <c:pt idx="3738">
                  <c:v>-1.0827863332188901E-3</c:v>
                </c:pt>
                <c:pt idx="3739">
                  <c:v>-1.0828750665727799E-3</c:v>
                </c:pt>
                <c:pt idx="3740">
                  <c:v>-1.08296415802375E-3</c:v>
                </c:pt>
                <c:pt idx="3741">
                  <c:v>-1.08305324732993E-3</c:v>
                </c:pt>
                <c:pt idx="3742">
                  <c:v>-1.08314197835014E-3</c:v>
                </c:pt>
                <c:pt idx="3743">
                  <c:v>-1.0832300047727401E-3</c:v>
                </c:pt>
                <c:pt idx="3744">
                  <c:v>-1.0833169924419699E-3</c:v>
                </c:pt>
                <c:pt idx="3745">
                  <c:v>-1.08340262213681E-3</c:v>
                </c:pt>
                <c:pt idx="3746">
                  <c:v>-1.08348659368484E-3</c:v>
                </c:pt>
                <c:pt idx="3747">
                  <c:v>-1.0835686290295999E-3</c:v>
                </c:pt>
                <c:pt idx="3748">
                  <c:v>-1.0836484721552899E-3</c:v>
                </c:pt>
                <c:pt idx="3749">
                  <c:v>-1.0837258866976101E-3</c:v>
                </c:pt>
                <c:pt idx="3750">
                  <c:v>-1.0838006542267099E-3</c:v>
                </c:pt>
                <c:pt idx="3751">
                  <c:v>-1.08387257585235E-3</c:v>
                </c:pt>
                <c:pt idx="3752">
                  <c:v>-1.0839414776280601E-3</c:v>
                </c:pt>
                <c:pt idx="3753">
                  <c:v>-1.08400721759512E-3</c:v>
                </c:pt>
                <c:pt idx="3754">
                  <c:v>-1.08406969057386E-3</c:v>
                </c:pt>
                <c:pt idx="3755">
                  <c:v>-1.0841288273686299E-3</c:v>
                </c:pt>
                <c:pt idx="3756">
                  <c:v>-1.0841845882860999E-3</c:v>
                </c:pt>
                <c:pt idx="3757">
                  <c:v>-1.08423695486864E-3</c:v>
                </c:pt>
                <c:pt idx="3758">
                  <c:v>-1.08428592521484E-3</c:v>
                </c:pt>
                <c:pt idx="3759">
                  <c:v>-1.0843315156221301E-3</c:v>
                </c:pt>
                <c:pt idx="3760">
                  <c:v>-1.0843737665639399E-3</c:v>
                </c:pt>
                <c:pt idx="3761">
                  <c:v>-1.0844127479721301E-3</c:v>
                </c:pt>
                <c:pt idx="3762">
                  <c:v>-1.0844485594148901E-3</c:v>
                </c:pt>
                <c:pt idx="3763">
                  <c:v>-1.0844813240666799E-3</c:v>
                </c:pt>
                <c:pt idx="3764">
                  <c:v>-1.0845111791237801E-3</c:v>
                </c:pt>
                <c:pt idx="3765">
                  <c:v>-1.08453826756687E-3</c:v>
                </c:pt>
                <c:pt idx="3766">
                  <c:v>-1.0845627354935999E-3</c:v>
                </c:pt>
                <c:pt idx="3767">
                  <c:v>-1.0845847355247099E-3</c:v>
                </c:pt>
                <c:pt idx="3768">
                  <c:v>-1.08460443241787E-3</c:v>
                </c:pt>
                <c:pt idx="3769">
                  <c:v>-1.0846220056775499E-3</c:v>
                </c:pt>
                <c:pt idx="3770">
                  <c:v>-1.08463764693438E-3</c:v>
                </c:pt>
                <c:pt idx="3771">
                  <c:v>-1.084651554408E-3</c:v>
                </c:pt>
                <c:pt idx="3772">
                  <c:v>-1.0846639286764099E-3</c:v>
                </c:pt>
                <c:pt idx="3773">
                  <c:v>-1.0846749717798899E-3</c:v>
                </c:pt>
                <c:pt idx="3774">
                  <c:v>-1.08468488801112E-3</c:v>
                </c:pt>
                <c:pt idx="3775">
                  <c:v>-1.0846938836599799E-3</c:v>
                </c:pt>
                <c:pt idx="3776">
                  <c:v>-1.0847021656072201E-3</c:v>
                </c:pt>
                <c:pt idx="3777">
                  <c:v>-1.0847099414672799E-3</c:v>
                </c:pt>
                <c:pt idx="3778">
                  <c:v>-1.0847174228769199E-3</c:v>
                </c:pt>
                <c:pt idx="3779">
                  <c:v>-1.0847248296204199E-3</c:v>
                </c:pt>
                <c:pt idx="3780">
                  <c:v>-1.08473239088955E-3</c:v>
                </c:pt>
                <c:pt idx="3781">
                  <c:v>-1.0847403430280401E-3</c:v>
                </c:pt>
                <c:pt idx="3782">
                  <c:v>-1.08474892634962E-3</c:v>
                </c:pt>
                <c:pt idx="3783">
                  <c:v>-1.0847583834556901E-3</c:v>
                </c:pt>
                <c:pt idx="3784">
                  <c:v>-1.0847689600250101E-3</c:v>
                </c:pt>
                <c:pt idx="3785">
                  <c:v>-1.08478090866587E-3</c:v>
                </c:pt>
                <c:pt idx="3786">
                  <c:v>-1.0847944944489599E-3</c:v>
                </c:pt>
                <c:pt idx="3787">
                  <c:v>-1.0848099954413599E-3</c:v>
                </c:pt>
                <c:pt idx="3788">
                  <c:v>-1.0848276890576701E-3</c:v>
                </c:pt>
                <c:pt idx="3789">
                  <c:v>-1.0848478225466899E-3</c:v>
                </c:pt>
                <c:pt idx="3790">
                  <c:v>-1.08487057968971E-3</c:v>
                </c:pt>
                <c:pt idx="3791">
                  <c:v>-1.0848960628372299E-3</c:v>
                </c:pt>
                <c:pt idx="3792">
                  <c:v>-1.08492430198479E-3</c:v>
                </c:pt>
                <c:pt idx="3793">
                  <c:v>-1.0849552863659399E-3</c:v>
                </c:pt>
                <c:pt idx="3794">
                  <c:v>-1.0849890016875799E-3</c:v>
                </c:pt>
                <c:pt idx="3795">
                  <c:v>-1.0850254555977699E-3</c:v>
                </c:pt>
                <c:pt idx="3796">
                  <c:v>-1.0850646833554601E-3</c:v>
                </c:pt>
                <c:pt idx="3797">
                  <c:v>-1.08510673692463E-3</c:v>
                </c:pt>
                <c:pt idx="3798">
                  <c:v>-1.0851516668566501E-3</c:v>
                </c:pt>
                <c:pt idx="3799">
                  <c:v>-1.08519950577653E-3</c:v>
                </c:pt>
                <c:pt idx="3800">
                  <c:v>-1.0852502580068E-3</c:v>
                </c:pt>
                <c:pt idx="3801">
                  <c:v>-1.08530389568271E-3</c:v>
                </c:pt>
                <c:pt idx="3802">
                  <c:v>-1.0853603596616399E-3</c:v>
                </c:pt>
                <c:pt idx="3803">
                  <c:v>-1.0854195634753499E-3</c:v>
                </c:pt>
                <c:pt idx="3804">
                  <c:v>-1.0854813992753501E-3</c:v>
                </c:pt>
                <c:pt idx="3805">
                  <c:v>-1.08554574498149E-3</c:v>
                </c:pt>
                <c:pt idx="3806">
                  <c:v>-1.0856124713204201E-3</c:v>
                </c:pt>
                <c:pt idx="3807">
                  <c:v>-1.0856814468033001E-3</c:v>
                </c:pt>
                <c:pt idx="3808">
                  <c:v>-1.08575253900211E-3</c:v>
                </c:pt>
                <c:pt idx="3809">
                  <c:v>-1.08582561209586E-3</c:v>
                </c:pt>
                <c:pt idx="3810">
                  <c:v>-1.0859005226411401E-3</c:v>
                </c:pt>
                <c:pt idx="3811">
                  <c:v>-1.08597711634157E-3</c:v>
                </c:pt>
                <c:pt idx="3812">
                  <c:v>-1.08605522757171E-3</c:v>
                </c:pt>
                <c:pt idx="3813">
                  <c:v>-1.08613468147808E-3</c:v>
                </c:pt>
                <c:pt idx="3814">
                  <c:v>-1.0862152972561201E-3</c:v>
                </c:pt>
                <c:pt idx="3815">
                  <c:v>-1.0862968914062199E-3</c:v>
                </c:pt>
                <c:pt idx="3816">
                  <c:v>-1.08637928067496E-3</c:v>
                </c:pt>
                <c:pt idx="3817">
                  <c:v>-1.08646228482938E-3</c:v>
                </c:pt>
                <c:pt idx="3818">
                  <c:v>-1.08654572904506E-3</c:v>
                </c:pt>
                <c:pt idx="3819">
                  <c:v>-1.08662944514846E-3</c:v>
                </c:pt>
                <c:pt idx="3820">
                  <c:v>-1.0867132710256099E-3</c:v>
                </c:pt>
                <c:pt idx="3821">
                  <c:v>-1.0867970483654701E-3</c:v>
                </c:pt>
                <c:pt idx="3822">
                  <c:v>-1.086880620012E-3</c:v>
                </c:pt>
                <c:pt idx="3823">
                  <c:v>-1.0869638287255999E-3</c:v>
                </c:pt>
                <c:pt idx="3824">
                  <c:v>-1.0870465185541999E-3</c:v>
                </c:pt>
                <c:pt idx="3825">
                  <c:v>-1.08712853847492E-3</c:v>
                </c:pt>
                <c:pt idx="3826">
                  <c:v>-1.08720974645228E-3</c:v>
                </c:pt>
                <c:pt idx="3827">
                  <c:v>-1.08729001169607E-3</c:v>
                </c:pt>
                <c:pt idx="3828">
                  <c:v>-1.08736921407391E-3</c:v>
                </c:pt>
                <c:pt idx="3829">
                  <c:v>-1.08744724156554E-3</c:v>
                </c:pt>
                <c:pt idx="3830">
                  <c:v>-1.0875239879701E-3</c:v>
                </c:pt>
                <c:pt idx="3831">
                  <c:v>-1.0875993528840901E-3</c:v>
                </c:pt>
                <c:pt idx="3832">
                  <c:v>-1.08767324442479E-3</c:v>
                </c:pt>
                <c:pt idx="3833">
                  <c:v>-1.0877455833113499E-3</c:v>
                </c:pt>
                <c:pt idx="3834">
                  <c:v>-1.0878163059193E-3</c:v>
                </c:pt>
                <c:pt idx="3835">
                  <c:v>-1.08788536444474E-3</c:v>
                </c:pt>
                <c:pt idx="3836">
                  <c:v>-1.08795272405086E-3</c:v>
                </c:pt>
                <c:pt idx="3837">
                  <c:v>-1.0880183586683501E-3</c:v>
                </c:pt>
                <c:pt idx="3838">
                  <c:v>-1.0880822477061099E-3</c:v>
                </c:pt>
                <c:pt idx="3839">
                  <c:v>-1.08814437489547E-3</c:v>
                </c:pt>
                <c:pt idx="3840">
                  <c:v>-1.0882047287137501E-3</c:v>
                </c:pt>
                <c:pt idx="3841">
                  <c:v>-1.0882633027587899E-3</c:v>
                </c:pt>
                <c:pt idx="3842">
                  <c:v>-1.08832009481812E-3</c:v>
                </c:pt>
                <c:pt idx="3843">
                  <c:v>-1.088375104584E-3</c:v>
                </c:pt>
                <c:pt idx="3844">
                  <c:v>-1.0884283307445301E-3</c:v>
                </c:pt>
                <c:pt idx="3845">
                  <c:v>-1.0884797679782401E-3</c:v>
                </c:pt>
                <c:pt idx="3846">
                  <c:v>-1.08852940388007E-3</c:v>
                </c:pt>
                <c:pt idx="3847">
                  <c:v>-1.0885772159630199E-3</c:v>
                </c:pt>
                <c:pt idx="3848">
                  <c:v>-1.0886231695064999E-3</c:v>
                </c:pt>
                <c:pt idx="3849">
                  <c:v>-1.0886672172032001E-3</c:v>
                </c:pt>
                <c:pt idx="3850">
                  <c:v>-1.0887093008275499E-3</c:v>
                </c:pt>
                <c:pt idx="3851">
                  <c:v>-1.08874935415142E-3</c:v>
                </c:pt>
                <c:pt idx="3852">
                  <c:v>-1.0887873059319401E-3</c:v>
                </c:pt>
                <c:pt idx="3853">
                  <c:v>-1.0888230821797201E-3</c:v>
                </c:pt>
                <c:pt idx="3854">
                  <c:v>-1.08885660785477E-3</c:v>
                </c:pt>
                <c:pt idx="3855">
                  <c:v>-1.08888780939399E-3</c:v>
                </c:pt>
                <c:pt idx="3856">
                  <c:v>-1.0889166203705599E-3</c:v>
                </c:pt>
                <c:pt idx="3857">
                  <c:v>-1.0889429917653401E-3</c:v>
                </c:pt>
                <c:pt idx="3858">
                  <c:v>-1.0889669051314E-3</c:v>
                </c:pt>
                <c:pt idx="3859">
                  <c:v>-1.0889883830497099E-3</c:v>
                </c:pt>
                <c:pt idx="3860">
                  <c:v>-1.08900749010822E-3</c:v>
                </c:pt>
                <c:pt idx="3861">
                  <c:v>-1.08902432122595E-3</c:v>
                </c:pt>
                <c:pt idx="3862">
                  <c:v>-1.08903898080791E-3</c:v>
                </c:pt>
                <c:pt idx="3863">
                  <c:v>-1.0890515615651799E-3</c:v>
                </c:pt>
                <c:pt idx="3864">
                  <c:v>-1.08906213224007E-3</c:v>
                </c:pt>
                <c:pt idx="3865">
                  <c:v>-1.08907073883381E-3</c:v>
                </c:pt>
                <c:pt idx="3866">
                  <c:v>-1.08907741741939E-3</c:v>
                </c:pt>
                <c:pt idx="3867">
                  <c:v>-1.08908221208598E-3</c:v>
                </c:pt>
                <c:pt idx="3868">
                  <c:v>-1.0890851909222999E-3</c:v>
                </c:pt>
                <c:pt idx="3869">
                  <c:v>-1.08908645548556E-3</c:v>
                </c:pt>
                <c:pt idx="3870">
                  <c:v>-1.08908614273544E-3</c:v>
                </c:pt>
                <c:pt idx="3871">
                  <c:v>-1.08908442101532E-3</c:v>
                </c:pt>
                <c:pt idx="3872">
                  <c:v>-1.08908148264334E-3</c:v>
                </c:pt>
                <c:pt idx="3873">
                  <c:v>-1.08907753545248E-3</c:v>
                </c:pt>
                <c:pt idx="3874">
                  <c:v>-1.08907279498488E-3</c:v>
                </c:pt>
                <c:pt idx="3875">
                  <c:v>-1.08906747850472E-3</c:v>
                </c:pt>
                <c:pt idx="3876">
                  <c:v>-1.0890618015381699E-3</c:v>
                </c:pt>
                <c:pt idx="3877">
                  <c:v>-1.0890559770367399E-3</c:v>
                </c:pt>
                <c:pt idx="3878">
                  <c:v>-1.0890502164307399E-3</c:v>
                </c:pt>
                <c:pt idx="3879">
                  <c:v>-1.08904473111916E-3</c:v>
                </c:pt>
                <c:pt idx="3880">
                  <c:v>-1.0890397328026701E-3</c:v>
                </c:pt>
                <c:pt idx="3881">
                  <c:v>-1.0890354316844999E-3</c:v>
                </c:pt>
                <c:pt idx="3882">
                  <c:v>-1.08903203259552E-3</c:v>
                </c:pt>
                <c:pt idx="3883">
                  <c:v>-1.08902972992794E-3</c:v>
                </c:pt>
                <c:pt idx="3884">
                  <c:v>-1.0890287024889901E-3</c:v>
                </c:pt>
                <c:pt idx="3885">
                  <c:v>-1.0890291090988799E-3</c:v>
                </c:pt>
                <c:pt idx="3886">
                  <c:v>-1.08903108534175E-3</c:v>
                </c:pt>
                <c:pt idx="3887">
                  <c:v>-1.08903474162196E-3</c:v>
                </c:pt>
                <c:pt idx="3888">
                  <c:v>-1.0890401625663301E-3</c:v>
                </c:pt>
                <c:pt idx="3889">
                  <c:v>-1.0890474076544899E-3</c:v>
                </c:pt>
                <c:pt idx="3890">
                  <c:v>-1.0890565126577801E-3</c:v>
                </c:pt>
                <c:pt idx="3891">
                  <c:v>-1.0890674911683E-3</c:v>
                </c:pt>
                <c:pt idx="3892">
                  <c:v>-1.08908033547727E-3</c:v>
                </c:pt>
                <c:pt idx="3893">
                  <c:v>-1.0890950164758201E-3</c:v>
                </c:pt>
                <c:pt idx="3894">
                  <c:v>-1.08911148295185E-3</c:v>
                </c:pt>
                <c:pt idx="3895">
                  <c:v>-1.08912966122319E-3</c:v>
                </c:pt>
                <c:pt idx="3896">
                  <c:v>-1.0891494560692401E-3</c:v>
                </c:pt>
                <c:pt idx="3897">
                  <c:v>-1.0891707533222199E-3</c:v>
                </c:pt>
                <c:pt idx="3898">
                  <c:v>-1.08919342361014E-3</c:v>
                </c:pt>
                <c:pt idx="3899">
                  <c:v>-1.0892173261765801E-3</c:v>
                </c:pt>
                <c:pt idx="3900">
                  <c:v>-1.0892423118174801E-3</c:v>
                </c:pt>
                <c:pt idx="3901">
                  <c:v>-1.0892682246969E-3</c:v>
                </c:pt>
                <c:pt idx="3902">
                  <c:v>-1.08929490365859E-3</c:v>
                </c:pt>
                <c:pt idx="3903">
                  <c:v>-1.08932218407465E-3</c:v>
                </c:pt>
                <c:pt idx="3904">
                  <c:v>-1.0893499009908699E-3</c:v>
                </c:pt>
                <c:pt idx="3905">
                  <c:v>-1.08937789351797E-3</c:v>
                </c:pt>
                <c:pt idx="3906">
                  <c:v>-1.0894060096185E-3</c:v>
                </c:pt>
                <c:pt idx="3907">
                  <c:v>-1.0894341101767E-3</c:v>
                </c:pt>
                <c:pt idx="3908">
                  <c:v>-1.08946207167182E-3</c:v>
                </c:pt>
                <c:pt idx="3909">
                  <c:v>-1.0894897875639001E-3</c:v>
                </c:pt>
                <c:pt idx="3910">
                  <c:v>-1.0895171690772699E-3</c:v>
                </c:pt>
                <c:pt idx="3911">
                  <c:v>-1.0895441460774299E-3</c:v>
                </c:pt>
                <c:pt idx="3912">
                  <c:v>-1.08957066829606E-3</c:v>
                </c:pt>
                <c:pt idx="3913">
                  <c:v>-1.0895967066820601E-3</c:v>
                </c:pt>
                <c:pt idx="3914">
                  <c:v>-1.0896222544480099E-3</c:v>
                </c:pt>
                <c:pt idx="3915">
                  <c:v>-1.08964732741733E-3</c:v>
                </c:pt>
                <c:pt idx="3916">
                  <c:v>-1.08967196336754E-3</c:v>
                </c:pt>
                <c:pt idx="3917">
                  <c:v>-1.0896962201422701E-3</c:v>
                </c:pt>
                <c:pt idx="3918">
                  <c:v>-1.0897201724770699E-3</c:v>
                </c:pt>
                <c:pt idx="3919">
                  <c:v>-1.0897439078105199E-3</c:v>
                </c:pt>
                <c:pt idx="3920">
                  <c:v>-1.08976752169034E-3</c:v>
                </c:pt>
                <c:pt idx="3921">
                  <c:v>-1.0897911134897E-3</c:v>
                </c:pt>
                <c:pt idx="3922">
                  <c:v>-1.08981478290043E-3</c:v>
                </c:pt>
                <c:pt idx="3923">
                  <c:v>-1.0898386271600299E-3</c:v>
                </c:pt>
                <c:pt idx="3924">
                  <c:v>-1.08986273848514E-3</c:v>
                </c:pt>
                <c:pt idx="3925">
                  <c:v>-1.08988720111164E-3</c:v>
                </c:pt>
                <c:pt idx="3926">
                  <c:v>-1.08991208796578E-3</c:v>
                </c:pt>
                <c:pt idx="3927">
                  <c:v>-1.0899374581476401E-3</c:v>
                </c:pt>
                <c:pt idx="3928">
                  <c:v>-1.0899633573262901E-3</c:v>
                </c:pt>
                <c:pt idx="3929">
                  <c:v>-1.0899898228316799E-3</c:v>
                </c:pt>
                <c:pt idx="3930">
                  <c:v>-1.09001689331968E-3</c:v>
                </c:pt>
                <c:pt idx="3931">
                  <c:v>-1.09004462021145E-3</c:v>
                </c:pt>
                <c:pt idx="3932">
                  <c:v>-1.0900730763253701E-3</c:v>
                </c:pt>
                <c:pt idx="3933">
                  <c:v>-1.09010235757094E-3</c:v>
                </c:pt>
                <c:pt idx="3934">
                  <c:v>-1.0901325762571301E-3</c:v>
                </c:pt>
                <c:pt idx="3935">
                  <c:v>-1.0901638480731899E-3</c:v>
                </c:pt>
                <c:pt idx="3936">
                  <c:v>-1.0901962772604701E-3</c:v>
                </c:pt>
                <c:pt idx="3937">
                  <c:v>-1.0902299447699501E-3</c:v>
                </c:pt>
                <c:pt idx="3938">
                  <c:v>-1.0902649024605499E-3</c:v>
                </c:pt>
                <c:pt idx="3939">
                  <c:v>-1.0903011737921299E-3</c:v>
                </c:pt>
                <c:pt idx="3940">
                  <c:v>-1.0903387593031099E-3</c:v>
                </c:pt>
                <c:pt idx="3941">
                  <c:v>-1.0903776441700201E-3</c:v>
                </c:pt>
                <c:pt idx="3942">
                  <c:v>-1.0904178053075799E-3</c:v>
                </c:pt>
                <c:pt idx="3943">
                  <c:v>-1.09045921630413E-3</c:v>
                </c:pt>
                <c:pt idx="3944">
                  <c:v>-1.09050184947652E-3</c:v>
                </c:pt>
                <c:pt idx="3945">
                  <c:v>-1.09054567517704E-3</c:v>
                </c:pt>
                <c:pt idx="3946">
                  <c:v>-1.09059065911219E-3</c:v>
                </c:pt>
                <c:pt idx="3947">
                  <c:v>-1.0906367588319199E-3</c:v>
                </c:pt>
                <c:pt idx="3948">
                  <c:v>-1.0906839206612201E-3</c:v>
                </c:pt>
                <c:pt idx="3949">
                  <c:v>-1.0907320781034101E-3</c:v>
                </c:pt>
                <c:pt idx="3950">
                  <c:v>-1.09078115218045E-3</c:v>
                </c:pt>
                <c:pt idx="3951">
                  <c:v>-1.0908310534879001E-3</c:v>
                </c:pt>
                <c:pt idx="3952">
                  <c:v>-1.09088168521426E-3</c:v>
                </c:pt>
                <c:pt idx="3953">
                  <c:v>-1.0909329462050099E-3</c:v>
                </c:pt>
                <c:pt idx="3954">
                  <c:v>-1.0909847333393601E-3</c:v>
                </c:pt>
                <c:pt idx="3955">
                  <c:v>-1.09103694286344E-3</c:v>
                </c:pt>
                <c:pt idx="3956">
                  <c:v>-1.0910894706929999E-3</c:v>
                </c:pt>
                <c:pt idx="3957">
                  <c:v>-1.09114221195424E-3</c:v>
                </c:pt>
                <c:pt idx="3958">
                  <c:v>-1.0911950601728399E-3</c:v>
                </c:pt>
                <c:pt idx="3959">
                  <c:v>-1.09124790657868E-3</c:v>
                </c:pt>
                <c:pt idx="3960">
                  <c:v>-1.0913006399552001E-3</c:v>
                </c:pt>
                <c:pt idx="3961">
                  <c:v>-1.0913531472942701E-3</c:v>
                </c:pt>
                <c:pt idx="3962">
                  <c:v>-1.09140531521564E-3</c:v>
                </c:pt>
                <c:pt idx="3963">
                  <c:v>-1.0914570317774801E-3</c:v>
                </c:pt>
                <c:pt idx="3964">
                  <c:v>-1.09150818810842E-3</c:v>
                </c:pt>
                <c:pt idx="3965">
                  <c:v>-1.0915586793705499E-3</c:v>
                </c:pt>
                <c:pt idx="3966">
                  <c:v>-1.09160840490481E-3</c:v>
                </c:pt>
                <c:pt idx="3967">
                  <c:v>-1.0916572678312301E-3</c:v>
                </c:pt>
                <c:pt idx="3968">
                  <c:v>-1.09170517462802E-3</c:v>
                </c:pt>
                <c:pt idx="3969">
                  <c:v>-1.0917520351374701E-3</c:v>
                </c:pt>
                <c:pt idx="3970">
                  <c:v>-1.0917977630969099E-3</c:v>
                </c:pt>
                <c:pt idx="3971">
                  <c:v>-1.0918422768946901E-3</c:v>
                </c:pt>
                <c:pt idx="3972">
                  <c:v>-1.09188550006652E-3</c:v>
                </c:pt>
                <c:pt idx="3973">
                  <c:v>-1.0919273611963399E-3</c:v>
                </c:pt>
                <c:pt idx="3974">
                  <c:v>-1.0919677932725901E-3</c:v>
                </c:pt>
                <c:pt idx="3975">
                  <c:v>-1.0920067329233899E-3</c:v>
                </c:pt>
                <c:pt idx="3976">
                  <c:v>-1.09204412007176E-3</c:v>
                </c:pt>
                <c:pt idx="3977">
                  <c:v>-1.09207989834786E-3</c:v>
                </c:pt>
                <c:pt idx="3978">
                  <c:v>-1.09211401621347E-3</c:v>
                </c:pt>
                <c:pt idx="3979">
                  <c:v>-1.0921464284483001E-3</c:v>
                </c:pt>
                <c:pt idx="3980">
                  <c:v>-1.09217709759387E-3</c:v>
                </c:pt>
                <c:pt idx="3981">
                  <c:v>-1.09220599514115E-3</c:v>
                </c:pt>
                <c:pt idx="3982">
                  <c:v>-1.0922331025188801E-3</c:v>
                </c:pt>
                <c:pt idx="3983">
                  <c:v>-1.09225841212098E-3</c:v>
                </c:pt>
                <c:pt idx="3984">
                  <c:v>-1.0922819286311E-3</c:v>
                </c:pt>
                <c:pt idx="3985">
                  <c:v>-1.0923036707904299E-3</c:v>
                </c:pt>
                <c:pt idx="3986">
                  <c:v>-1.0923236735781001E-3</c:v>
                </c:pt>
                <c:pt idx="3987">
                  <c:v>-1.0923419905801699E-3</c:v>
                </c:pt>
                <c:pt idx="3988">
                  <c:v>-1.0923586961558299E-3</c:v>
                </c:pt>
                <c:pt idx="3989">
                  <c:v>-1.0923738869319599E-3</c:v>
                </c:pt>
                <c:pt idx="3990">
                  <c:v>-1.0923876822272001E-3</c:v>
                </c:pt>
                <c:pt idx="3991">
                  <c:v>-1.0924002232319901E-3</c:v>
                </c:pt>
                <c:pt idx="3992">
                  <c:v>-1.09241167106799E-3</c:v>
                </c:pt>
                <c:pt idx="3993">
                  <c:v>-1.0924222040661E-3</c:v>
                </c:pt>
                <c:pt idx="3994">
                  <c:v>-1.0924320145898601E-3</c:v>
                </c:pt>
                <c:pt idx="3995">
                  <c:v>-1.0924413054595201E-3</c:v>
                </c:pt>
                <c:pt idx="3996">
                  <c:v>-1.0924502856669901E-3</c:v>
                </c:pt>
                <c:pt idx="3997">
                  <c:v>-1.0924591649338099E-3</c:v>
                </c:pt>
                <c:pt idx="3998">
                  <c:v>-1.0924681470358001E-3</c:v>
                </c:pt>
                <c:pt idx="3999">
                  <c:v>-1.0924774226771E-3</c:v>
                </c:pt>
                <c:pt idx="4000">
                  <c:v>-1.0924871636088E-3</c:v>
                </c:pt>
                <c:pt idx="4001">
                  <c:v>-1.0924975200059201E-3</c:v>
                </c:pt>
                <c:pt idx="4002">
                  <c:v>-1.0925086224093899E-3</c:v>
                </c:pt>
                <c:pt idx="4003">
                  <c:v>-1.09252058795639E-3</c:v>
                </c:pt>
                <c:pt idx="4004">
                  <c:v>-1.09253352888069E-3</c:v>
                </c:pt>
                <c:pt idx="4005">
                  <c:v>-1.09254756025137E-3</c:v>
                </c:pt>
                <c:pt idx="4006">
                  <c:v>-1.09256280416281E-3</c:v>
                </c:pt>
                <c:pt idx="4007">
                  <c:v>-1.09257938895899E-3</c:v>
                </c:pt>
                <c:pt idx="4008">
                  <c:v>-1.09259744389475E-3</c:v>
                </c:pt>
                <c:pt idx="4009">
                  <c:v>-1.09261709110295E-3</c:v>
                </c:pt>
                <c:pt idx="4010">
                  <c:v>-1.09263843732779E-3</c:v>
                </c:pt>
                <c:pt idx="4011">
                  <c:v>-1.09266156755967E-3</c:v>
                </c:pt>
                <c:pt idx="4012">
                  <c:v>-1.0926865417899799E-3</c:v>
                </c:pt>
                <c:pt idx="4013">
                  <c:v>-1.09271339504608E-3</c:v>
                </c:pt>
                <c:pt idx="4014">
                  <c:v>-1.0927421400170399E-3</c:v>
                </c:pt>
                <c:pt idx="4015">
                  <c:v>-1.0927727711009601E-3</c:v>
                </c:pt>
                <c:pt idx="4016">
                  <c:v>-1.09280526860984E-3</c:v>
                </c:pt>
                <c:pt idx="4017">
                  <c:v>-1.09283960209325E-3</c:v>
                </c:pt>
                <c:pt idx="4018">
                  <c:v>-1.0928757321896599E-3</c:v>
                </c:pt>
                <c:pt idx="4019">
                  <c:v>-1.0929136109606699E-3</c:v>
                </c:pt>
                <c:pt idx="4020">
                  <c:v>-1.09295318115249E-3</c:v>
                </c:pt>
                <c:pt idx="4021">
                  <c:v>-1.0929943751204201E-3</c:v>
                </c:pt>
                <c:pt idx="4022">
                  <c:v>-1.09303711416543E-3</c:v>
                </c:pt>
                <c:pt idx="4023">
                  <c:v>-1.09308130880025E-3</c:v>
                </c:pt>
                <c:pt idx="4024">
                  <c:v>-1.0931268600997801E-3</c:v>
                </c:pt>
                <c:pt idx="4025">
                  <c:v>-1.09317366194384E-3</c:v>
                </c:pt>
                <c:pt idx="4026">
                  <c:v>-1.09322160373313E-3</c:v>
                </c:pt>
                <c:pt idx="4027">
                  <c:v>-1.0932705730862899E-3</c:v>
                </c:pt>
                <c:pt idx="4028">
                  <c:v>-1.0933204580894499E-3</c:v>
                </c:pt>
                <c:pt idx="4029">
                  <c:v>-1.0933711488314299E-3</c:v>
                </c:pt>
                <c:pt idx="4030">
                  <c:v>-1.0934225381702899E-3</c:v>
                </c:pt>
                <c:pt idx="4031">
                  <c:v>-1.09347452189549E-3</c:v>
                </c:pt>
                <c:pt idx="4032">
                  <c:v>-1.09352699860748E-3</c:v>
                </c:pt>
                <c:pt idx="4033">
                  <c:v>-1.0935798696724501E-3</c:v>
                </c:pt>
                <c:pt idx="4034">
                  <c:v>-1.09363303949868E-3</c:v>
                </c:pt>
                <c:pt idx="4035">
                  <c:v>-1.0936864161634899E-3</c:v>
                </c:pt>
                <c:pt idx="4036">
                  <c:v>-1.0937399121976499E-3</c:v>
                </c:pt>
                <c:pt idx="4037">
                  <c:v>-1.0937934452227801E-3</c:v>
                </c:pt>
                <c:pt idx="4038">
                  <c:v>-1.0938469381942899E-3</c:v>
                </c:pt>
                <c:pt idx="4039">
                  <c:v>-1.0939003191886201E-3</c:v>
                </c:pt>
                <c:pt idx="4040">
                  <c:v>-1.0939535208732501E-3</c:v>
                </c:pt>
                <c:pt idx="4041">
                  <c:v>-1.0940064798902101E-3</c:v>
                </c:pt>
                <c:pt idx="4042">
                  <c:v>-1.0940591363158201E-3</c:v>
                </c:pt>
                <c:pt idx="4043">
                  <c:v>-1.0941114331824201E-3</c:v>
                </c:pt>
                <c:pt idx="4044">
                  <c:v>-1.09416331588142E-3</c:v>
                </c:pt>
                <c:pt idx="4045">
                  <c:v>-1.0942147312225899E-3</c:v>
                </c:pt>
                <c:pt idx="4046">
                  <c:v>-1.0942656260322901E-3</c:v>
                </c:pt>
                <c:pt idx="4047">
                  <c:v>-1.09431594536579E-3</c:v>
                </c:pt>
                <c:pt idx="4048">
                  <c:v>-1.09436563056821E-3</c:v>
                </c:pt>
                <c:pt idx="4049">
                  <c:v>-1.0944146174552501E-3</c:v>
                </c:pt>
                <c:pt idx="4050">
                  <c:v>-1.0944628347932799E-3</c:v>
                </c:pt>
                <c:pt idx="4051">
                  <c:v>-1.0945102031110401E-3</c:v>
                </c:pt>
                <c:pt idx="4052">
                  <c:v>-1.0945566337637201E-3</c:v>
                </c:pt>
                <c:pt idx="4053">
                  <c:v>-1.0946020281526699E-3</c:v>
                </c:pt>
                <c:pt idx="4054">
                  <c:v>-1.09464627707883E-3</c:v>
                </c:pt>
                <c:pt idx="4055">
                  <c:v>-1.09468926032853E-3</c:v>
                </c:pt>
                <c:pt idx="4056">
                  <c:v>-1.09473084670023E-3</c:v>
                </c:pt>
                <c:pt idx="4057">
                  <c:v>-1.0947708947297E-3</c:v>
                </c:pt>
                <c:pt idx="4058">
                  <c:v>-1.0948092543302201E-3</c:v>
                </c:pt>
                <c:pt idx="4059">
                  <c:v>-1.0948457694327199E-3</c:v>
                </c:pt>
                <c:pt idx="4060">
                  <c:v>-1.0948802815209701E-3</c:v>
                </c:pt>
                <c:pt idx="4061">
                  <c:v>-1.0949126337751001E-3</c:v>
                </c:pt>
                <c:pt idx="4062">
                  <c:v>-1.0949426754387199E-3</c:v>
                </c:pt>
                <c:pt idx="4063">
                  <c:v>-1.0949702660564501E-3</c:v>
                </c:pt>
                <c:pt idx="4064">
                  <c:v>-1.09499527936935E-3</c:v>
                </c:pt>
                <c:pt idx="4065">
                  <c:v>-1.09501760680863E-3</c:v>
                </c:pt>
                <c:pt idx="4066">
                  <c:v>-1.0950371605655501E-3</c:v>
                </c:pt>
                <c:pt idx="4067">
                  <c:v>-1.09505387606635E-3</c:v>
                </c:pt>
                <c:pt idx="4068">
                  <c:v>-1.09506771340976E-3</c:v>
                </c:pt>
                <c:pt idx="4069">
                  <c:v>-1.0950786571354799E-3</c:v>
                </c:pt>
                <c:pt idx="4070">
                  <c:v>-1.0950867138199501E-3</c:v>
                </c:pt>
                <c:pt idx="4071">
                  <c:v>-1.0950919075379201E-3</c:v>
                </c:pt>
                <c:pt idx="4072">
                  <c:v>-1.0950942740304301E-3</c:v>
                </c:pt>
                <c:pt idx="4073">
                  <c:v>-1.09509385511131E-3</c:v>
                </c:pt>
                <c:pt idx="4074">
                  <c:v>-1.09509069503301E-3</c:v>
                </c:pt>
                <c:pt idx="4075">
                  <c:v>-1.09508484003601E-3</c:v>
                </c:pt>
                <c:pt idx="4076">
                  <c:v>-1.0950763412756E-3</c:v>
                </c:pt>
                <c:pt idx="4077">
                  <c:v>-1.09506526017727E-3</c:v>
                </c:pt>
                <c:pt idx="4078">
                  <c:v>-1.0950516744829099E-3</c:v>
                </c:pt>
                <c:pt idx="4079">
                  <c:v>-1.0950356831082701E-3</c:v>
                </c:pt>
                <c:pt idx="4080">
                  <c:v>-1.09501740842722E-3</c:v>
                </c:pt>
                <c:pt idx="4081">
                  <c:v>-1.0949969954749401E-3</c:v>
                </c:pt>
                <c:pt idx="4082">
                  <c:v>-1.09497460846546E-3</c:v>
                </c:pt>
                <c:pt idx="4083">
                  <c:v>-1.09495042565768E-3</c:v>
                </c:pt>
                <c:pt idx="4084">
                  <c:v>-1.0949246338398701E-3</c:v>
                </c:pt>
                <c:pt idx="4085">
                  <c:v>-1.0948974235545101E-3</c:v>
                </c:pt>
                <c:pt idx="4086">
                  <c:v>-1.0948689857703999E-3</c:v>
                </c:pt>
                <c:pt idx="4087">
                  <c:v>-1.09483951018584E-3</c:v>
                </c:pt>
                <c:pt idx="4088">
                  <c:v>-1.0948091848656299E-3</c:v>
                </c:pt>
                <c:pt idx="4089">
                  <c:v>-1.0947781965929E-3</c:v>
                </c:pt>
                <c:pt idx="4090">
                  <c:v>-1.0947467312197401E-3</c:v>
                </c:pt>
                <c:pt idx="4091">
                  <c:v>-1.09471497342672E-3</c:v>
                </c:pt>
                <c:pt idx="4092">
                  <c:v>-1.0946831055856799E-3</c:v>
                </c:pt>
                <c:pt idx="4093">
                  <c:v>-1.0946513057564699E-3</c:v>
                </c:pt>
                <c:pt idx="4094">
                  <c:v>-1.0946197451250799E-3</c:v>
                </c:pt>
                <c:pt idx="4095">
                  <c:v>-1.0945885853337199E-3</c:v>
                </c:pt>
                <c:pt idx="4096">
                  <c:v>-1.0945579761444701E-3</c:v>
                </c:pt>
                <c:pt idx="4097">
                  <c:v>-1.0945280537462199E-3</c:v>
                </c:pt>
                <c:pt idx="4098">
                  <c:v>-1.09449893981887E-3</c:v>
                </c:pt>
                <c:pt idx="4099">
                  <c:v>-1.09447074127129E-3</c:v>
                </c:pt>
                <c:pt idx="4100">
                  <c:v>-1.09444355042445E-3</c:v>
                </c:pt>
                <c:pt idx="4101">
                  <c:v>-1.0944174453532201E-3</c:v>
                </c:pt>
                <c:pt idx="4102">
                  <c:v>-1.0943924901409699E-3</c:v>
                </c:pt>
                <c:pt idx="4103">
                  <c:v>-1.09436873492478E-3</c:v>
                </c:pt>
                <c:pt idx="4104">
                  <c:v>-1.0943462157662299E-3</c:v>
                </c:pt>
                <c:pt idx="4105">
                  <c:v>-1.09432495451256E-3</c:v>
                </c:pt>
                <c:pt idx="4106">
                  <c:v>-1.0943049588605701E-3</c:v>
                </c:pt>
                <c:pt idx="4107">
                  <c:v>-1.0942862227864599E-3</c:v>
                </c:pt>
                <c:pt idx="4108">
                  <c:v>-1.09426872738974E-3</c:v>
                </c:pt>
                <c:pt idx="4109">
                  <c:v>-1.09425244208205E-3</c:v>
                </c:pt>
                <c:pt idx="4110">
                  <c:v>-1.0942373259935901E-3</c:v>
                </c:pt>
                <c:pt idx="4111">
                  <c:v>-1.0942233294923599E-3</c:v>
                </c:pt>
                <c:pt idx="4112">
                  <c:v>-1.09421039578773E-3</c:v>
                </c:pt>
                <c:pt idx="4113">
                  <c:v>-1.0941984626619901E-3</c:v>
                </c:pt>
                <c:pt idx="4114">
                  <c:v>-1.09418746438699E-3</c:v>
                </c:pt>
                <c:pt idx="4115">
                  <c:v>-1.0941773338274301E-3</c:v>
                </c:pt>
                <c:pt idx="4116">
                  <c:v>-1.09416800463776E-3</c:v>
                </c:pt>
                <c:pt idx="4117">
                  <c:v>-1.0941594133844401E-3</c:v>
                </c:pt>
                <c:pt idx="4118">
                  <c:v>-1.0941515014110199E-3</c:v>
                </c:pt>
                <c:pt idx="4119">
                  <c:v>-1.0941442163175899E-3</c:v>
                </c:pt>
                <c:pt idx="4120">
                  <c:v>-1.09413751301051E-3</c:v>
                </c:pt>
                <c:pt idx="4121">
                  <c:v>-1.0941313543474101E-3</c:v>
                </c:pt>
                <c:pt idx="4122">
                  <c:v>-1.0941257114225199E-3</c:v>
                </c:pt>
                <c:pt idx="4123">
                  <c:v>-1.0941205635065601E-3</c:v>
                </c:pt>
                <c:pt idx="4124">
                  <c:v>-1.09411589760388E-3</c:v>
                </c:pt>
                <c:pt idx="4125">
                  <c:v>-1.0941117075530099E-3</c:v>
                </c:pt>
                <c:pt idx="4126">
                  <c:v>-1.09410799260839E-3</c:v>
                </c:pt>
                <c:pt idx="4127">
                  <c:v>-1.0941047555077701E-3</c:v>
                </c:pt>
                <c:pt idx="4128">
                  <c:v>-1.09410200013795E-3</c:v>
                </c:pt>
                <c:pt idx="4129">
                  <c:v>-1.09409972902497E-3</c:v>
                </c:pt>
                <c:pt idx="4130">
                  <c:v>-1.0940979409508999E-3</c:v>
                </c:pt>
                <c:pt idx="4131">
                  <c:v>-1.0940966290043999E-3</c:v>
                </c:pt>
                <c:pt idx="4132">
                  <c:v>-1.0940957792983199E-3</c:v>
                </c:pt>
                <c:pt idx="4133">
                  <c:v>-1.0940953704631599E-3</c:v>
                </c:pt>
                <c:pt idx="4134">
                  <c:v>-1.09409537390553E-3</c:v>
                </c:pt>
                <c:pt idx="4135">
                  <c:v>-1.09409575475863E-3</c:v>
                </c:pt>
                <c:pt idx="4136">
                  <c:v>-1.0940964734646201E-3</c:v>
                </c:pt>
                <c:pt idx="4137">
                  <c:v>-1.0940974879750901E-3</c:v>
                </c:pt>
                <c:pt idx="4138">
                  <c:v>-1.09409875655347E-3</c:v>
                </c:pt>
                <c:pt idx="4139">
                  <c:v>-1.09410024103853E-3</c:v>
                </c:pt>
                <c:pt idx="4140">
                  <c:v>-1.09410191018121E-3</c:v>
                </c:pt>
                <c:pt idx="4141">
                  <c:v>-1.0941037423972499E-3</c:v>
                </c:pt>
                <c:pt idx="4142">
                  <c:v>-1.09410572715269E-3</c:v>
                </c:pt>
                <c:pt idx="4143">
                  <c:v>-1.0941078643587E-3</c:v>
                </c:pt>
                <c:pt idx="4144">
                  <c:v>-1.09411016161713E-3</c:v>
                </c:pt>
                <c:pt idx="4145">
                  <c:v>-1.0941126297930499E-3</c:v>
                </c:pt>
                <c:pt idx="4146">
                  <c:v>-1.0941152779516401E-3</c:v>
                </c:pt>
                <c:pt idx="4147">
                  <c:v>-1.09411810894809E-3</c:v>
                </c:pt>
                <c:pt idx="4148">
                  <c:v>-1.0941211167859401E-3</c:v>
                </c:pt>
                <c:pt idx="4149">
                  <c:v>-1.0941242863231301E-3</c:v>
                </c:pt>
                <c:pt idx="4150">
                  <c:v>-1.0941275952085E-3</c:v>
                </c:pt>
                <c:pt idx="4151">
                  <c:v>-1.0941310173203701E-3</c:v>
                </c:pt>
                <c:pt idx="4152">
                  <c:v>-1.09413452664639E-3</c:v>
                </c:pt>
                <c:pt idx="4153">
                  <c:v>-1.0941381005565201E-3</c:v>
                </c:pt>
                <c:pt idx="4154">
                  <c:v>-1.09414172172719E-3</c:v>
                </c:pt>
                <c:pt idx="4155">
                  <c:v>-1.09414537844026E-3</c:v>
                </c:pt>
                <c:pt idx="4156">
                  <c:v>-1.09414906344795E-3</c:v>
                </c:pt>
                <c:pt idx="4157">
                  <c:v>-1.0941527719387899E-3</c:v>
                </c:pt>
                <c:pt idx="4158">
                  <c:v>-1.09415649928502E-3</c:v>
                </c:pt>
                <c:pt idx="4159">
                  <c:v>-1.0941602391910899E-3</c:v>
                </c:pt>
                <c:pt idx="4160">
                  <c:v>-1.0941639826426599E-3</c:v>
                </c:pt>
                <c:pt idx="4161">
                  <c:v>-1.0941677177582301E-3</c:v>
                </c:pt>
                <c:pt idx="4162">
                  <c:v>-1.0941714303666201E-3</c:v>
                </c:pt>
                <c:pt idx="4163">
                  <c:v>-1.0941751049494E-3</c:v>
                </c:pt>
                <c:pt idx="4164">
                  <c:v>-1.09417872553842E-3</c:v>
                </c:pt>
                <c:pt idx="4165">
                  <c:v>-1.09418227623608E-3</c:v>
                </c:pt>
                <c:pt idx="4166">
                  <c:v>-1.09418574119047E-3</c:v>
                </c:pt>
                <c:pt idx="4167">
                  <c:v>-1.0941891040442901E-3</c:v>
                </c:pt>
                <c:pt idx="4168">
                  <c:v>-1.0941923470304E-3</c:v>
                </c:pt>
                <c:pt idx="4169">
                  <c:v>-1.0941954499672901E-3</c:v>
                </c:pt>
                <c:pt idx="4170">
                  <c:v>-1.0941983894019599E-3</c:v>
                </c:pt>
                <c:pt idx="4171">
                  <c:v>-1.09420113806797E-3</c:v>
                </c:pt>
                <c:pt idx="4172">
                  <c:v>-1.0942036647049E-3</c:v>
                </c:pt>
                <c:pt idx="4173">
                  <c:v>-1.0942059341652499E-3</c:v>
                </c:pt>
                <c:pt idx="4174">
                  <c:v>-1.0942079076559899E-3</c:v>
                </c:pt>
                <c:pt idx="4175">
                  <c:v>-1.09420954294893E-3</c:v>
                </c:pt>
                <c:pt idx="4176">
                  <c:v>-1.0942107944439E-3</c:v>
                </c:pt>
                <c:pt idx="4177">
                  <c:v>-1.0942116130541401E-3</c:v>
                </c:pt>
                <c:pt idx="4178">
                  <c:v>-1.09421194596458E-3</c:v>
                </c:pt>
                <c:pt idx="4179">
                  <c:v>-1.0942117363578201E-3</c:v>
                </c:pt>
                <c:pt idx="4180">
                  <c:v>-1.09421092319756E-3</c:v>
                </c:pt>
                <c:pt idx="4181">
                  <c:v>-1.09420944112187E-3</c:v>
                </c:pt>
                <c:pt idx="4182">
                  <c:v>-1.09420722045935E-3</c:v>
                </c:pt>
                <c:pt idx="4183">
                  <c:v>-1.0942041873664801E-3</c:v>
                </c:pt>
                <c:pt idx="4184">
                  <c:v>-1.0942002641022E-3</c:v>
                </c:pt>
                <c:pt idx="4185">
                  <c:v>-1.0941953694907601E-3</c:v>
                </c:pt>
                <c:pt idx="4186">
                  <c:v>-1.09418941964796E-3</c:v>
                </c:pt>
                <c:pt idx="4187">
                  <c:v>-1.0941823290397199E-3</c:v>
                </c:pt>
                <c:pt idx="4188">
                  <c:v>-1.0941740119014001E-3</c:v>
                </c:pt>
                <c:pt idx="4189">
                  <c:v>-1.09416438399073E-3</c:v>
                </c:pt>
                <c:pt idx="4190">
                  <c:v>-1.09415336460017E-3</c:v>
                </c:pt>
                <c:pt idx="4191">
                  <c:v>-1.09414087873519E-3</c:v>
                </c:pt>
                <c:pt idx="4192">
                  <c:v>-1.09412685937174E-3</c:v>
                </c:pt>
                <c:pt idx="4193">
                  <c:v>-1.09411124972682E-3</c:v>
                </c:pt>
                <c:pt idx="4194">
                  <c:v>-1.09409400548684E-3</c:v>
                </c:pt>
                <c:pt idx="4195">
                  <c:v>-1.09407509692682E-3</c:v>
                </c:pt>
                <c:pt idx="4196">
                  <c:v>-1.0940545108164099E-3</c:v>
                </c:pt>
                <c:pt idx="4197">
                  <c:v>-1.09403225196477E-3</c:v>
                </c:pt>
                <c:pt idx="4198">
                  <c:v>-1.0940083442250101E-3</c:v>
                </c:pt>
                <c:pt idx="4199">
                  <c:v>-1.09398283078701E-3</c:v>
                </c:pt>
                <c:pt idx="4200">
                  <c:v>-1.09395577364329E-3</c:v>
                </c:pt>
                <c:pt idx="4201">
                  <c:v>-1.0939272522083E-3</c:v>
                </c:pt>
                <c:pt idx="4202">
                  <c:v>-1.0938973611828401E-3</c:v>
                </c:pt>
                <c:pt idx="4203">
                  <c:v>-1.0938662078462599E-3</c:v>
                </c:pt>
                <c:pt idx="4204">
                  <c:v>-1.0938339090068199E-3</c:v>
                </c:pt>
                <c:pt idx="4205">
                  <c:v>-1.09380058783828E-3</c:v>
                </c:pt>
                <c:pt idx="4206">
                  <c:v>-1.0937663708038301E-3</c:v>
                </c:pt>
                <c:pt idx="4207">
                  <c:v>-1.09373138484928E-3</c:v>
                </c:pt>
                <c:pt idx="4208">
                  <c:v>-1.0936957550611399E-3</c:v>
                </c:pt>
                <c:pt idx="4209">
                  <c:v>-1.0936596030227299E-3</c:v>
                </c:pt>
                <c:pt idx="4210">
                  <c:v>-1.09362304611338E-3</c:v>
                </c:pt>
                <c:pt idx="4211">
                  <c:v>-1.0935861979225799E-3</c:v>
                </c:pt>
                <c:pt idx="4212">
                  <c:v>-1.09354916975955E-3</c:v>
                </c:pt>
                <c:pt idx="4213">
                  <c:v>-1.0935120729515301E-3</c:v>
                </c:pt>
                <c:pt idx="4214">
                  <c:v>-1.09347502134107E-3</c:v>
                </c:pt>
                <c:pt idx="4215">
                  <c:v>-1.0934381332300899E-3</c:v>
                </c:pt>
                <c:pt idx="4216">
                  <c:v>-1.0934015320771E-3</c:v>
                </c:pt>
                <c:pt idx="4217">
                  <c:v>-1.0933653455457201E-3</c:v>
                </c:pt>
                <c:pt idx="4218">
                  <c:v>-1.0933297029477899E-3</c:v>
                </c:pt>
                <c:pt idx="4219">
                  <c:v>-1.09329473157504E-3</c:v>
                </c:pt>
                <c:pt idx="4220">
                  <c:v>-1.09326055271768E-3</c:v>
                </c:pt>
                <c:pt idx="4221">
                  <c:v>-1.0932272782296301E-3</c:v>
                </c:pt>
                <c:pt idx="4222">
                  <c:v>-1.0931950083115001E-3</c:v>
                </c:pt>
                <c:pt idx="4223">
                  <c:v>-1.0931638308203601E-3</c:v>
                </c:pt>
                <c:pt idx="4224">
                  <c:v>-1.09313382200455E-3</c:v>
                </c:pt>
                <c:pt idx="4225">
                  <c:v>-1.0931050482268401E-3</c:v>
                </c:pt>
                <c:pt idx="4226">
                  <c:v>-1.0930775680642801E-3</c:v>
                </c:pt>
                <c:pt idx="4227">
                  <c:v>-1.0930514341859199E-3</c:v>
                </c:pt>
                <c:pt idx="4228">
                  <c:v>-1.0930266945802999E-3</c:v>
                </c:pt>
                <c:pt idx="4229">
                  <c:v>-1.0930033929632799E-3</c:v>
                </c:pt>
                <c:pt idx="4230">
                  <c:v>-1.09298156846285E-3</c:v>
                </c:pt>
                <c:pt idx="4231">
                  <c:v>-1.09296125487362E-3</c:v>
                </c:pt>
                <c:pt idx="4232">
                  <c:v>-1.09294247985829E-3</c:v>
                </c:pt>
                <c:pt idx="4233">
                  <c:v>-1.09292526443722E-3</c:v>
                </c:pt>
                <c:pt idx="4234">
                  <c:v>-1.0929096229791099E-3</c:v>
                </c:pt>
                <c:pt idx="4235">
                  <c:v>-1.0928955637357E-3</c:v>
                </c:pt>
                <c:pt idx="4236">
                  <c:v>-1.0928830898057501E-3</c:v>
                </c:pt>
                <c:pt idx="4237">
                  <c:v>-1.09287220031251E-3</c:v>
                </c:pt>
                <c:pt idx="4238">
                  <c:v>-1.0928628915538099E-3</c:v>
                </c:pt>
                <c:pt idx="4239">
                  <c:v>-1.09285515793256E-3</c:v>
                </c:pt>
                <c:pt idx="4240">
                  <c:v>-1.09284899256989E-3</c:v>
                </c:pt>
                <c:pt idx="4241">
                  <c:v>-1.09284438761207E-3</c:v>
                </c:pt>
                <c:pt idx="4242">
                  <c:v>-1.0928413343277701E-3</c:v>
                </c:pt>
                <c:pt idx="4243">
                  <c:v>-1.0928398231319701E-3</c:v>
                </c:pt>
                <c:pt idx="4244">
                  <c:v>-1.09283984365946E-3</c:v>
                </c:pt>
                <c:pt idx="4245">
                  <c:v>-1.0928413849557799E-3</c:v>
                </c:pt>
                <c:pt idx="4246">
                  <c:v>-1.0928444357814599E-3</c:v>
                </c:pt>
                <c:pt idx="4247">
                  <c:v>-1.0928489849634201E-3</c:v>
                </c:pt>
                <c:pt idx="4248">
                  <c:v>-1.0928550216976699E-3</c:v>
                </c:pt>
                <c:pt idx="4249">
                  <c:v>-1.0928625357114099E-3</c:v>
                </c:pt>
                <c:pt idx="4250">
                  <c:v>-1.09287151722221E-3</c:v>
                </c:pt>
                <c:pt idx="4251">
                  <c:v>-1.0928819566670799E-3</c:v>
                </c:pt>
                <c:pt idx="4252">
                  <c:v>-1.0928938441991699E-3</c:v>
                </c:pt>
                <c:pt idx="4253">
                  <c:v>-1.09290716895862E-3</c:v>
                </c:pt>
                <c:pt idx="4254">
                  <c:v>-1.0929219181226701E-3</c:v>
                </c:pt>
                <c:pt idx="4255">
                  <c:v>-1.09293807574167E-3</c:v>
                </c:pt>
                <c:pt idx="4256">
                  <c:v>-1.0929556213816699E-3</c:v>
                </c:pt>
                <c:pt idx="4257">
                  <c:v>-1.09297452862061E-3</c:v>
                </c:pt>
                <c:pt idx="4258">
                  <c:v>-1.0929947634775101E-3</c:v>
                </c:pt>
                <c:pt idx="4259">
                  <c:v>-1.09301628287711E-3</c:v>
                </c:pt>
                <c:pt idx="4260">
                  <c:v>-1.0930390332597299E-3</c:v>
                </c:pt>
                <c:pt idx="4261">
                  <c:v>-1.09306294943573E-3</c:v>
                </c:pt>
                <c:pt idx="4262">
                  <c:v>-1.09308795376506E-3</c:v>
                </c:pt>
                <c:pt idx="4263">
                  <c:v>-1.09311395572379E-3</c:v>
                </c:pt>
                <c:pt idx="4264">
                  <c:v>-1.09314085191037E-3</c:v>
                </c:pt>
                <c:pt idx="4265">
                  <c:v>-1.0931685265416599E-3</c:v>
                </c:pt>
                <c:pt idx="4266">
                  <c:v>-1.09319685248413E-3</c:v>
                </c:pt>
                <c:pt idx="4267">
                  <c:v>-1.09322569284905E-3</c:v>
                </c:pt>
                <c:pt idx="4268">
                  <c:v>-1.09325490314076E-3</c:v>
                </c:pt>
                <c:pt idx="4269">
                  <c:v>-1.0932843338880499E-3</c:v>
                </c:pt>
                <c:pt idx="4270">
                  <c:v>-1.0933138336194899E-3</c:v>
                </c:pt>
                <c:pt idx="4271">
                  <c:v>-1.0933432519837801E-3</c:v>
                </c:pt>
                <c:pt idx="4272">
                  <c:v>-1.0933724427848401E-3</c:v>
                </c:pt>
                <c:pt idx="4273">
                  <c:v>-1.0934012667084001E-3</c:v>
                </c:pt>
                <c:pt idx="4274">
                  <c:v>-1.09342959355894E-3</c:v>
                </c:pt>
                <c:pt idx="4275">
                  <c:v>-1.0934573038887301E-3</c:v>
                </c:pt>
                <c:pt idx="4276">
                  <c:v>-1.09348428996292E-3</c:v>
                </c:pt>
                <c:pt idx="4277">
                  <c:v>-1.09351045605346E-3</c:v>
                </c:pt>
                <c:pt idx="4278">
                  <c:v>-1.0935357180941101E-3</c:v>
                </c:pt>
                <c:pt idx="4279">
                  <c:v>-1.0935600027733099E-3</c:v>
                </c:pt>
                <c:pt idx="4280">
                  <c:v>-1.0935832462089499E-3</c:v>
                </c:pt>
                <c:pt idx="4281">
                  <c:v>-1.09360539244233E-3</c:v>
                </c:pt>
                <c:pt idx="4282">
                  <c:v>-1.09362639208258E-3</c:v>
                </c:pt>
                <c:pt idx="4283">
                  <c:v>-1.0936462014811299E-3</c:v>
                </c:pt>
                <c:pt idx="4284">
                  <c:v>-1.0936647827713001E-3</c:v>
                </c:pt>
                <c:pt idx="4285">
                  <c:v>-1.09368210494828E-3</c:v>
                </c:pt>
                <c:pt idx="4286">
                  <c:v>-1.0936981459135299E-3</c:v>
                </c:pt>
                <c:pt idx="4287">
                  <c:v>-1.0937128951335499E-3</c:v>
                </c:pt>
                <c:pt idx="4288">
                  <c:v>-1.09372635635754E-3</c:v>
                </c:pt>
                <c:pt idx="4289">
                  <c:v>-1.09373854977524E-3</c:v>
                </c:pt>
                <c:pt idx="4290">
                  <c:v>-1.09374951310675E-3</c:v>
                </c:pt>
                <c:pt idx="4291">
                  <c:v>-1.0937593013689299E-3</c:v>
                </c:pt>
                <c:pt idx="4292">
                  <c:v>-1.0937679853809099E-3</c:v>
                </c:pt>
                <c:pt idx="4293">
                  <c:v>-1.0937756493572799E-3</c:v>
                </c:pt>
                <c:pt idx="4294">
                  <c:v>-1.0937823881102999E-3</c:v>
                </c:pt>
                <c:pt idx="4295">
                  <c:v>-1.0937883044025501E-3</c:v>
                </c:pt>
                <c:pt idx="4296">
                  <c:v>-1.09379350686708E-3</c:v>
                </c:pt>
                <c:pt idx="4297">
                  <c:v>-1.0937981086937599E-3</c:v>
                </c:pt>
                <c:pt idx="4298">
                  <c:v>-1.0938022270389001E-3</c:v>
                </c:pt>
                <c:pt idx="4299">
                  <c:v>-1.09380598291964E-3</c:v>
                </c:pt>
                <c:pt idx="4300">
                  <c:v>-1.0938095012518201E-3</c:v>
                </c:pt>
                <c:pt idx="4301">
                  <c:v>-1.0938129106971E-3</c:v>
                </c:pt>
                <c:pt idx="4302">
                  <c:v>-1.0938163430837501E-3</c:v>
                </c:pt>
                <c:pt idx="4303">
                  <c:v>-1.09381993231704E-3</c:v>
                </c:pt>
                <c:pt idx="4304">
                  <c:v>-1.09382381285043E-3</c:v>
                </c:pt>
                <c:pt idx="4305">
                  <c:v>-1.09382811790226E-3</c:v>
                </c:pt>
                <c:pt idx="4306">
                  <c:v>-1.0938329776510999E-3</c:v>
                </c:pt>
                <c:pt idx="4307">
                  <c:v>-1.0938385176210599E-3</c:v>
                </c:pt>
                <c:pt idx="4308">
                  <c:v>-1.0938448573932799E-3</c:v>
                </c:pt>
                <c:pt idx="4309">
                  <c:v>-1.0938521096812901E-3</c:v>
                </c:pt>
                <c:pt idx="4310">
                  <c:v>-1.09386037971912E-3</c:v>
                </c:pt>
                <c:pt idx="4311">
                  <c:v>-1.09386976485466E-3</c:v>
                </c:pt>
                <c:pt idx="4312">
                  <c:v>-1.09388035423141E-3</c:v>
                </c:pt>
                <c:pt idx="4313">
                  <c:v>-1.0938922284729801E-3</c:v>
                </c:pt>
                <c:pt idx="4314">
                  <c:v>-1.0939054593421299E-3</c:v>
                </c:pt>
                <c:pt idx="4315">
                  <c:v>-1.0939201094065901E-3</c:v>
                </c:pt>
                <c:pt idx="4316">
                  <c:v>-1.0939362317862E-3</c:v>
                </c:pt>
                <c:pt idx="4317">
                  <c:v>-1.0939538700707101E-3</c:v>
                </c:pt>
                <c:pt idx="4318">
                  <c:v>-1.0939730584811199E-3</c:v>
                </c:pt>
                <c:pt idx="4319">
                  <c:v>-1.09399382231367E-3</c:v>
                </c:pt>
                <c:pt idx="4320">
                  <c:v>-1.0940161786653199E-3</c:v>
                </c:pt>
                <c:pt idx="4321">
                  <c:v>-1.0940401374077799E-3</c:v>
                </c:pt>
                <c:pt idx="4322">
                  <c:v>-1.0940657023572799E-3</c:v>
                </c:pt>
                <c:pt idx="4323">
                  <c:v>-1.0940928725791501E-3</c:v>
                </c:pt>
                <c:pt idx="4324">
                  <c:v>-1.09412164376177E-3</c:v>
                </c:pt>
                <c:pt idx="4325">
                  <c:v>-1.0941520095903701E-3</c:v>
                </c:pt>
                <c:pt idx="4326">
                  <c:v>-1.0941839630439201E-3</c:v>
                </c:pt>
                <c:pt idx="4327">
                  <c:v>-1.0942174975328599E-3</c:v>
                </c:pt>
                <c:pt idx="4328">
                  <c:v>-1.0942526077966799E-3</c:v>
                </c:pt>
                <c:pt idx="4329">
                  <c:v>-1.0942892904918899E-3</c:v>
                </c:pt>
                <c:pt idx="4330">
                  <c:v>-1.09432754442272E-3</c:v>
                </c:pt>
                <c:pt idx="4331">
                  <c:v>-1.0943673703937801E-3</c:v>
                </c:pt>
                <c:pt idx="4332">
                  <c:v>-1.0944087706902001E-3</c:v>
                </c:pt>
                <c:pt idx="4333">
                  <c:v>-1.0944517482127101E-3</c:v>
                </c:pt>
                <c:pt idx="4334">
                  <c:v>-1.0944963053128301E-3</c:v>
                </c:pt>
                <c:pt idx="4335">
                  <c:v>-1.09454244238942E-3</c:v>
                </c:pt>
                <c:pt idx="4336">
                  <c:v>-1.09459015632769E-3</c:v>
                </c:pt>
                <c:pt idx="4337">
                  <c:v>-1.09463943888561E-3</c:v>
                </c:pt>
                <c:pt idx="4338">
                  <c:v>-1.0946902751577099E-3</c:v>
                </c:pt>
                <c:pt idx="4339">
                  <c:v>-1.0947426422644199E-3</c:v>
                </c:pt>
                <c:pt idx="4340">
                  <c:v>-1.0947965084150001E-3</c:v>
                </c:pt>
                <c:pt idx="4341">
                  <c:v>-1.09485183246914E-3</c:v>
                </c:pt>
                <c:pt idx="4342">
                  <c:v>-1.0949085640735499E-3</c:v>
                </c:pt>
                <c:pt idx="4343">
                  <c:v>-1.0949666443840101E-3</c:v>
                </c:pt>
                <c:pt idx="4344">
                  <c:v>-1.0950260073144199E-3</c:v>
                </c:pt>
                <c:pt idx="4345">
                  <c:v>-1.0950865811958099E-3</c:v>
                </c:pt>
                <c:pt idx="4346">
                  <c:v>-1.0951482906888901E-3</c:v>
                </c:pt>
                <c:pt idx="4347">
                  <c:v>-1.0952110587744699E-3</c:v>
                </c:pt>
                <c:pt idx="4348">
                  <c:v>-1.0952748086398901E-3</c:v>
                </c:pt>
                <c:pt idx="4349">
                  <c:v>-1.09533946528176E-3</c:v>
                </c:pt>
                <c:pt idx="4350">
                  <c:v>-1.09540495665333E-3</c:v>
                </c:pt>
                <c:pt idx="4351">
                  <c:v>-1.09547121420887E-3</c:v>
                </c:pt>
                <c:pt idx="4352">
                  <c:v>-1.09553817275272E-3</c:v>
                </c:pt>
                <c:pt idx="4353">
                  <c:v>-1.09560576959493E-3</c:v>
                </c:pt>
                <c:pt idx="4354">
                  <c:v>-1.0956739431449401E-3</c:v>
                </c:pt>
                <c:pt idx="4355">
                  <c:v>-1.09574263121079E-3</c:v>
                </c:pt>
                <c:pt idx="4356">
                  <c:v>-1.0958117693728299E-3</c:v>
                </c:pt>
                <c:pt idx="4357">
                  <c:v>-1.0958812898252399E-3</c:v>
                </c:pt>
                <c:pt idx="4358">
                  <c:v>-1.0959511210026399E-3</c:v>
                </c:pt>
                <c:pt idx="4359">
                  <c:v>-1.09602118814047E-3</c:v>
                </c:pt>
                <c:pt idx="4360">
                  <c:v>-1.09609141469891E-3</c:v>
                </c:pt>
                <c:pt idx="4361">
                  <c:v>-1.0961617243728601E-3</c:v>
                </c:pt>
                <c:pt idx="4362">
                  <c:v>-1.0962320432740199E-3</c:v>
                </c:pt>
                <c:pt idx="4363">
                  <c:v>-1.0963023018465299E-3</c:v>
                </c:pt>
                <c:pt idx="4364">
                  <c:v>-1.0963724361672E-3</c:v>
                </c:pt>
                <c:pt idx="4365">
                  <c:v>-1.0964423884557001E-3</c:v>
                </c:pt>
                <c:pt idx="4366">
                  <c:v>-1.09651210682459E-3</c:v>
                </c:pt>
                <c:pt idx="4367">
                  <c:v>-1.0965815444778299E-3</c:v>
                </c:pt>
                <c:pt idx="4368">
                  <c:v>-1.0966506586694901E-3</c:v>
                </c:pt>
                <c:pt idx="4369">
                  <c:v>-1.0967194097465101E-3</c:v>
                </c:pt>
                <c:pt idx="4370">
                  <c:v>-1.0967877605233399E-3</c:v>
                </c:pt>
                <c:pt idx="4371">
                  <c:v>-1.09685567610552E-3</c:v>
                </c:pt>
                <c:pt idx="4372">
                  <c:v>-1.0969230642224399E-3</c:v>
                </c:pt>
                <c:pt idx="4373">
                  <c:v>-1.0969896145176499E-3</c:v>
                </c:pt>
                <c:pt idx="4374">
                  <c:v>-1.0970554007147101E-3</c:v>
                </c:pt>
                <c:pt idx="4375">
                  <c:v>-1.09712046863181E-3</c:v>
                </c:pt>
                <c:pt idx="4376">
                  <c:v>-1.0971848329647501E-3</c:v>
                </c:pt>
                <c:pt idx="4377">
                  <c:v>-1.0972484998897701E-3</c:v>
                </c:pt>
                <c:pt idx="4378">
                  <c:v>-1.0973114732991201E-3</c:v>
                </c:pt>
                <c:pt idx="4379">
                  <c:v>-1.09737375686242E-3</c:v>
                </c:pt>
                <c:pt idx="4380">
                  <c:v>-1.0974353543796399E-3</c:v>
                </c:pt>
                <c:pt idx="4381">
                  <c:v>-1.0974962696096201E-3</c:v>
                </c:pt>
                <c:pt idx="4382">
                  <c:v>-1.0975565059666999E-3</c:v>
                </c:pt>
                <c:pt idx="4383">
                  <c:v>-1.0976160661923899E-3</c:v>
                </c:pt>
                <c:pt idx="4384">
                  <c:v>-1.09767495204302E-3</c:v>
                </c:pt>
                <c:pt idx="4385">
                  <c:v>-1.09773316396501E-3</c:v>
                </c:pt>
                <c:pt idx="4386">
                  <c:v>-1.09779070066967E-3</c:v>
                </c:pt>
                <c:pt idx="4387">
                  <c:v>-1.09784755853852E-3</c:v>
                </c:pt>
                <c:pt idx="4388">
                  <c:v>-1.0979037308653399E-3</c:v>
                </c:pt>
                <c:pt idx="4389">
                  <c:v>-1.0979592070071401E-3</c:v>
                </c:pt>
                <c:pt idx="4390">
                  <c:v>-1.0980139715414999E-3</c:v>
                </c:pt>
                <c:pt idx="4391">
                  <c:v>-1.09806800352327E-3</c:v>
                </c:pt>
                <c:pt idx="4392">
                  <c:v>-1.0981212759165299E-3</c:v>
                </c:pt>
                <c:pt idx="4393">
                  <c:v>-1.09817375526195E-3</c:v>
                </c:pt>
                <c:pt idx="4394">
                  <c:v>-1.0982254016266701E-3</c:v>
                </c:pt>
                <c:pt idx="4395">
                  <c:v>-1.0982761688760701E-3</c:v>
                </c:pt>
                <c:pt idx="4396">
                  <c:v>-1.09832600529809E-3</c:v>
                </c:pt>
                <c:pt idx="4397">
                  <c:v>-1.0983748545968701E-3</c:v>
                </c:pt>
                <c:pt idx="4398">
                  <c:v>-1.0984226572352299E-3</c:v>
                </c:pt>
                <c:pt idx="4399">
                  <c:v>-1.0984693520775101E-3</c:v>
                </c:pt>
                <c:pt idx="4400">
                  <c:v>-1.0985148782276901E-3</c:v>
                </c:pt>
                <c:pt idx="4401">
                  <c:v>-1.0985591769776899E-3</c:v>
                </c:pt>
                <c:pt idx="4402">
                  <c:v>-1.0986021939014599E-3</c:v>
                </c:pt>
                <c:pt idx="4403">
                  <c:v>-1.09864387719359E-3</c:v>
                </c:pt>
                <c:pt idx="4404">
                  <c:v>-1.09868417142226E-3</c:v>
                </c:pt>
                <c:pt idx="4405">
                  <c:v>-1.09872302939899E-3</c:v>
                </c:pt>
                <c:pt idx="4406">
                  <c:v>-1.0987604343786299E-3</c:v>
                </c:pt>
                <c:pt idx="4407">
                  <c:v>-1.0987963929525099E-3</c:v>
                </c:pt>
                <c:pt idx="4408">
                  <c:v>-1.0988309272829599E-3</c:v>
                </c:pt>
                <c:pt idx="4409">
                  <c:v>-1.0988640736216001E-3</c:v>
                </c:pt>
                <c:pt idx="4410">
                  <c:v>-1.09889586394905E-3</c:v>
                </c:pt>
                <c:pt idx="4411">
                  <c:v>-1.0989263228385201E-3</c:v>
                </c:pt>
                <c:pt idx="4412">
                  <c:v>-1.0989554830203199E-3</c:v>
                </c:pt>
                <c:pt idx="4413">
                  <c:v>-1.09898338909181E-3</c:v>
                </c:pt>
                <c:pt idx="4414">
                  <c:v>-1.0990100944709301E-3</c:v>
                </c:pt>
                <c:pt idx="4415">
                  <c:v>-1.09903565799758E-3</c:v>
                </c:pt>
                <c:pt idx="4416">
                  <c:v>-1.09906014014954E-3</c:v>
                </c:pt>
                <c:pt idx="4417">
                  <c:v>-1.0990836012319E-3</c:v>
                </c:pt>
                <c:pt idx="4418">
                  <c:v>-1.09910610101606E-3</c:v>
                </c:pt>
                <c:pt idx="4419">
                  <c:v>-1.0991276993372501E-3</c:v>
                </c:pt>
                <c:pt idx="4420">
                  <c:v>-1.0991484573710699E-3</c:v>
                </c:pt>
                <c:pt idx="4421">
                  <c:v>-1.0991684390639299E-3</c:v>
                </c:pt>
                <c:pt idx="4422">
                  <c:v>-1.0991877128745399E-3</c:v>
                </c:pt>
                <c:pt idx="4423">
                  <c:v>-1.0992063535279499E-3</c:v>
                </c:pt>
                <c:pt idx="4424">
                  <c:v>-1.09922444321836E-3</c:v>
                </c:pt>
                <c:pt idx="4425">
                  <c:v>-1.0992420719526999E-3</c:v>
                </c:pt>
                <c:pt idx="4426">
                  <c:v>-1.09925933683125E-3</c:v>
                </c:pt>
                <c:pt idx="4427">
                  <c:v>-1.0992763403035999E-3</c:v>
                </c:pt>
                <c:pt idx="4428">
                  <c:v>-1.0992931876678601E-3</c:v>
                </c:pt>
                <c:pt idx="4429">
                  <c:v>-1.09930998420027E-3</c:v>
                </c:pt>
                <c:pt idx="4430">
                  <c:v>-1.0993268323241899E-3</c:v>
                </c:pt>
                <c:pt idx="4431">
                  <c:v>-1.0993438291486001E-3</c:v>
                </c:pt>
                <c:pt idx="4432">
                  <c:v>-1.09936106464137E-3</c:v>
                </c:pt>
                <c:pt idx="4433">
                  <c:v>-1.0993786205789301E-3</c:v>
                </c:pt>
                <c:pt idx="4434">
                  <c:v>-1.09939657026792E-3</c:v>
                </c:pt>
                <c:pt idx="4435">
                  <c:v>-1.0994149789551901E-3</c:v>
                </c:pt>
                <c:pt idx="4436">
                  <c:v>-1.0994339047387901E-3</c:v>
                </c:pt>
                <c:pt idx="4437">
                  <c:v>-1.0994533996814E-3</c:v>
                </c:pt>
                <c:pt idx="4438">
                  <c:v>-1.09947351081835E-3</c:v>
                </c:pt>
                <c:pt idx="4439">
                  <c:v>-1.0994942808443501E-3</c:v>
                </c:pt>
                <c:pt idx="4440">
                  <c:v>-1.0995157484142901E-3</c:v>
                </c:pt>
                <c:pt idx="4441">
                  <c:v>-1.0995379481449599E-3</c:v>
                </c:pt>
                <c:pt idx="4442">
                  <c:v>-1.09956091049039E-3</c:v>
                </c:pt>
                <c:pt idx="4443">
                  <c:v>-1.099584661662E-3</c:v>
                </c:pt>
                <c:pt idx="4444">
                  <c:v>-1.0996092237250501E-3</c:v>
                </c:pt>
                <c:pt idx="4445">
                  <c:v>-1.0996346150021E-3</c:v>
                </c:pt>
                <c:pt idx="4446">
                  <c:v>-1.0996608508349801E-3</c:v>
                </c:pt>
                <c:pt idx="4447">
                  <c:v>-1.0996879445294299E-3</c:v>
                </c:pt>
                <c:pt idx="4448">
                  <c:v>-1.09971590827953E-3</c:v>
                </c:pt>
                <c:pt idx="4449">
                  <c:v>-1.0997447540416301E-3</c:v>
                </c:pt>
                <c:pt idx="4450">
                  <c:v>-1.09977449429932E-3</c:v>
                </c:pt>
                <c:pt idx="4451">
                  <c:v>-1.09980514259346E-3</c:v>
                </c:pt>
                <c:pt idx="4452">
                  <c:v>-1.09983671379046E-3</c:v>
                </c:pt>
                <c:pt idx="4453">
                  <c:v>-1.0998692242032101E-3</c:v>
                </c:pt>
                <c:pt idx="4454">
                  <c:v>-1.0999026917187401E-3</c:v>
                </c:pt>
                <c:pt idx="4455">
                  <c:v>-1.09993713601394E-3</c:v>
                </c:pt>
                <c:pt idx="4456">
                  <c:v>-1.09997257839495E-3</c:v>
                </c:pt>
                <c:pt idx="4457">
                  <c:v>-1.1000090425738801E-3</c:v>
                </c:pt>
                <c:pt idx="4458">
                  <c:v>-1.1000465508833001E-3</c:v>
                </c:pt>
                <c:pt idx="4459">
                  <c:v>-1.1000851028489401E-3</c:v>
                </c:pt>
                <c:pt idx="4460">
                  <c:v>-1.10012471785438E-3</c:v>
                </c:pt>
                <c:pt idx="4461">
                  <c:v>-1.1001655272789999E-3</c:v>
                </c:pt>
                <c:pt idx="4462">
                  <c:v>-1.1002076435730501E-3</c:v>
                </c:pt>
                <c:pt idx="4463">
                  <c:v>-1.10025102785619E-3</c:v>
                </c:pt>
                <c:pt idx="4464">
                  <c:v>-1.1002955747548399E-3</c:v>
                </c:pt>
                <c:pt idx="4465">
                  <c:v>-1.10034124241785E-3</c:v>
                </c:pt>
                <c:pt idx="4466">
                  <c:v>-1.1003881166733601E-3</c:v>
                </c:pt>
                <c:pt idx="4467">
                  <c:v>-1.10043628212142E-3</c:v>
                </c:pt>
                <c:pt idx="4468">
                  <c:v>-1.10048575267576E-3</c:v>
                </c:pt>
                <c:pt idx="4469">
                  <c:v>-1.10053651171684E-3</c:v>
                </c:pt>
                <c:pt idx="4470">
                  <c:v>-1.1005885221167799E-3</c:v>
                </c:pt>
                <c:pt idx="4471">
                  <c:v>-1.1006417280046E-3</c:v>
                </c:pt>
                <c:pt idx="4472">
                  <c:v>-1.10069601970079E-3</c:v>
                </c:pt>
                <c:pt idx="4473">
                  <c:v>-1.10075129235623E-3</c:v>
                </c:pt>
                <c:pt idx="4474">
                  <c:v>-1.1008075982118801E-3</c:v>
                </c:pt>
                <c:pt idx="4475">
                  <c:v>-1.1008649826989101E-3</c:v>
                </c:pt>
                <c:pt idx="4476">
                  <c:v>-1.1009233094505799E-3</c:v>
                </c:pt>
                <c:pt idx="4477">
                  <c:v>-1.10098235875997E-3</c:v>
                </c:pt>
                <c:pt idx="4478">
                  <c:v>-1.1010419877540601E-3</c:v>
                </c:pt>
                <c:pt idx="4479">
                  <c:v>-1.10110217801771E-3</c:v>
                </c:pt>
                <c:pt idx="4480">
                  <c:v>-1.1011628074137701E-3</c:v>
                </c:pt>
                <c:pt idx="4481">
                  <c:v>-1.1012236935513001E-3</c:v>
                </c:pt>
                <c:pt idx="4482">
                  <c:v>-1.1012848376444099E-3</c:v>
                </c:pt>
                <c:pt idx="4483">
                  <c:v>-1.1013462065811201E-3</c:v>
                </c:pt>
                <c:pt idx="4484">
                  <c:v>-1.10140759786301E-3</c:v>
                </c:pt>
                <c:pt idx="4485">
                  <c:v>-1.1014687155308099E-3</c:v>
                </c:pt>
                <c:pt idx="4486">
                  <c:v>-1.10152925135932E-3</c:v>
                </c:pt>
                <c:pt idx="4487">
                  <c:v>-1.1015891696191499E-3</c:v>
                </c:pt>
                <c:pt idx="4488">
                  <c:v>-1.10164864043704E-3</c:v>
                </c:pt>
                <c:pt idx="4489">
                  <c:v>-1.1017076196356301E-3</c:v>
                </c:pt>
                <c:pt idx="4490">
                  <c:v>-1.10176584348764E-3</c:v>
                </c:pt>
                <c:pt idx="4491">
                  <c:v>-1.10182292387264E-3</c:v>
                </c:pt>
                <c:pt idx="4492">
                  <c:v>-1.1018786934828501E-3</c:v>
                </c:pt>
                <c:pt idx="4493">
                  <c:v>-1.1019333785029599E-3</c:v>
                </c:pt>
                <c:pt idx="4494">
                  <c:v>-1.10198709736193E-3</c:v>
                </c:pt>
                <c:pt idx="4495">
                  <c:v>-1.10203963063199E-3</c:v>
                </c:pt>
                <c:pt idx="4496">
                  <c:v>-1.1020906017883E-3</c:v>
                </c:pt>
                <c:pt idx="4497">
                  <c:v>-1.1021398941834699E-3</c:v>
                </c:pt>
                <c:pt idx="4498">
                  <c:v>-1.1021877236386799E-3</c:v>
                </c:pt>
                <c:pt idx="4499">
                  <c:v>-1.10223413788283E-3</c:v>
                </c:pt>
                <c:pt idx="4500">
                  <c:v>-1.1022789767797701E-3</c:v>
                </c:pt>
                <c:pt idx="4501">
                  <c:v>-1.10232227021785E-3</c:v>
                </c:pt>
                <c:pt idx="4502">
                  <c:v>-1.1023639614138501E-3</c:v>
                </c:pt>
                <c:pt idx="4503">
                  <c:v>-1.1024039743660001E-3</c:v>
                </c:pt>
                <c:pt idx="4504">
                  <c:v>-1.10244273673055E-3</c:v>
                </c:pt>
                <c:pt idx="4505">
                  <c:v>-1.1024803667691999E-3</c:v>
                </c:pt>
                <c:pt idx="4506">
                  <c:v>-1.1025166184458199E-3</c:v>
                </c:pt>
                <c:pt idx="4507">
                  <c:v>-1.1025517049482699E-3</c:v>
                </c:pt>
                <c:pt idx="4508">
                  <c:v>-1.10258578445737E-3</c:v>
                </c:pt>
                <c:pt idx="4509">
                  <c:v>-1.1026187412604401E-3</c:v>
                </c:pt>
                <c:pt idx="4510">
                  <c:v>-1.1026506982921699E-3</c:v>
                </c:pt>
                <c:pt idx="4511">
                  <c:v>-1.10268168038542E-3</c:v>
                </c:pt>
                <c:pt idx="4512">
                  <c:v>-1.10271148049774E-3</c:v>
                </c:pt>
                <c:pt idx="4513">
                  <c:v>-1.1027400255537499E-3</c:v>
                </c:pt>
                <c:pt idx="4514">
                  <c:v>-1.1027675852393201E-3</c:v>
                </c:pt>
                <c:pt idx="4515">
                  <c:v>-1.1027942135035901E-3</c:v>
                </c:pt>
                <c:pt idx="4516">
                  <c:v>-1.1028194935343699E-3</c:v>
                </c:pt>
                <c:pt idx="4517">
                  <c:v>-1.1028434980119E-3</c:v>
                </c:pt>
                <c:pt idx="4518">
                  <c:v>-1.10286651036094E-3</c:v>
                </c:pt>
                <c:pt idx="4519">
                  <c:v>-1.10288856861105E-3</c:v>
                </c:pt>
                <c:pt idx="4520">
                  <c:v>-1.10290975350907E-3</c:v>
                </c:pt>
                <c:pt idx="4521">
                  <c:v>-1.10293028708743E-3</c:v>
                </c:pt>
                <c:pt idx="4522">
                  <c:v>-1.102950432571E-3</c:v>
                </c:pt>
                <c:pt idx="4523">
                  <c:v>-1.1029705052111899E-3</c:v>
                </c:pt>
                <c:pt idx="4524">
                  <c:v>-1.1029905644766599E-3</c:v>
                </c:pt>
                <c:pt idx="4525">
                  <c:v>-1.1030106154597101E-3</c:v>
                </c:pt>
                <c:pt idx="4526">
                  <c:v>-1.1030308238101001E-3</c:v>
                </c:pt>
                <c:pt idx="4527">
                  <c:v>-1.10305132255353E-3</c:v>
                </c:pt>
                <c:pt idx="4528">
                  <c:v>-1.10307223336696E-3</c:v>
                </c:pt>
                <c:pt idx="4529">
                  <c:v>-1.1030936387933601E-3</c:v>
                </c:pt>
                <c:pt idx="4530">
                  <c:v>-1.1031155803188401E-3</c:v>
                </c:pt>
                <c:pt idx="4531">
                  <c:v>-1.10313809397932E-3</c:v>
                </c:pt>
                <c:pt idx="4532">
                  <c:v>-1.1031611330402E-3</c:v>
                </c:pt>
                <c:pt idx="4533">
                  <c:v>-1.1031846193955599E-3</c:v>
                </c:pt>
                <c:pt idx="4534">
                  <c:v>-1.10320881871242E-3</c:v>
                </c:pt>
                <c:pt idx="4535">
                  <c:v>-1.1032338887267199E-3</c:v>
                </c:pt>
                <c:pt idx="4536">
                  <c:v>-1.1032596556835501E-3</c:v>
                </c:pt>
                <c:pt idx="4537">
                  <c:v>-1.1032859125722E-3</c:v>
                </c:pt>
                <c:pt idx="4538">
                  <c:v>-1.10331273253938E-3</c:v>
                </c:pt>
                <c:pt idx="4539">
                  <c:v>-1.1033404292411001E-3</c:v>
                </c:pt>
                <c:pt idx="4540">
                  <c:v>-1.1033688636409901E-3</c:v>
                </c:pt>
                <c:pt idx="4541">
                  <c:v>-1.10339821311734E-3</c:v>
                </c:pt>
                <c:pt idx="4542">
                  <c:v>-1.1034286163345501E-3</c:v>
                </c:pt>
                <c:pt idx="4543">
                  <c:v>-1.1034597731421499E-3</c:v>
                </c:pt>
                <c:pt idx="4544">
                  <c:v>-1.1034918028213401E-3</c:v>
                </c:pt>
                <c:pt idx="4545">
                  <c:v>-1.1035249506530401E-3</c:v>
                </c:pt>
                <c:pt idx="4546">
                  <c:v>-1.10355910211349E-3</c:v>
                </c:pt>
                <c:pt idx="4547">
                  <c:v>-1.1035943434801201E-3</c:v>
                </c:pt>
                <c:pt idx="4548">
                  <c:v>-1.1036307082005199E-3</c:v>
                </c:pt>
                <c:pt idx="4549">
                  <c:v>-1.10366772785888E-3</c:v>
                </c:pt>
                <c:pt idx="4550">
                  <c:v>-1.1037052968014801E-3</c:v>
                </c:pt>
                <c:pt idx="4551">
                  <c:v>-1.1037437624289001E-3</c:v>
                </c:pt>
                <c:pt idx="4552">
                  <c:v>-1.10378300565927E-3</c:v>
                </c:pt>
                <c:pt idx="4553">
                  <c:v>-1.10382263525467E-3</c:v>
                </c:pt>
                <c:pt idx="4554">
                  <c:v>-1.1038628537912601E-3</c:v>
                </c:pt>
                <c:pt idx="4555">
                  <c:v>-1.1039042243724099E-3</c:v>
                </c:pt>
                <c:pt idx="4556">
                  <c:v>-1.1039466099358099E-3</c:v>
                </c:pt>
                <c:pt idx="4557">
                  <c:v>-1.10398939626453E-3</c:v>
                </c:pt>
                <c:pt idx="4558">
                  <c:v>-1.10403261698151E-3</c:v>
                </c:pt>
                <c:pt idx="4559">
                  <c:v>-1.10407673722126E-3</c:v>
                </c:pt>
                <c:pt idx="4560">
                  <c:v>-1.1041221574968299E-3</c:v>
                </c:pt>
                <c:pt idx="4561">
                  <c:v>-1.1041686689584999E-3</c:v>
                </c:pt>
                <c:pt idx="4562">
                  <c:v>-1.10421580453151E-3</c:v>
                </c:pt>
                <c:pt idx="4563">
                  <c:v>-1.10426361861543E-3</c:v>
                </c:pt>
                <c:pt idx="4564">
                  <c:v>-1.1043122126819899E-3</c:v>
                </c:pt>
                <c:pt idx="4565">
                  <c:v>-1.10436165563839E-3</c:v>
                </c:pt>
                <c:pt idx="4566">
                  <c:v>-1.1044119614757699E-3</c:v>
                </c:pt>
                <c:pt idx="4567">
                  <c:v>-1.1044629013244401E-3</c:v>
                </c:pt>
                <c:pt idx="4568">
                  <c:v>-1.10451442179099E-3</c:v>
                </c:pt>
                <c:pt idx="4569">
                  <c:v>-1.10456648683286E-3</c:v>
                </c:pt>
                <c:pt idx="4570">
                  <c:v>-1.10461901508172E-3</c:v>
                </c:pt>
                <c:pt idx="4571">
                  <c:v>-1.1046719807238699E-3</c:v>
                </c:pt>
                <c:pt idx="4572">
                  <c:v>-1.1047253877079499E-3</c:v>
                </c:pt>
                <c:pt idx="4573">
                  <c:v>-1.1047793354814399E-3</c:v>
                </c:pt>
                <c:pt idx="4574">
                  <c:v>-1.1048338440135101E-3</c:v>
                </c:pt>
                <c:pt idx="4575">
                  <c:v>-1.1048884669586001E-3</c:v>
                </c:pt>
                <c:pt idx="4576">
                  <c:v>-1.10494288765582E-3</c:v>
                </c:pt>
                <c:pt idx="4577">
                  <c:v>-1.1049971633841299E-3</c:v>
                </c:pt>
                <c:pt idx="4578">
                  <c:v>-1.1050513192119001E-3</c:v>
                </c:pt>
                <c:pt idx="4579">
                  <c:v>-1.10510535679349E-3</c:v>
                </c:pt>
                <c:pt idx="4580">
                  <c:v>-1.10515926686417E-3</c:v>
                </c:pt>
                <c:pt idx="4581">
                  <c:v>-1.1052129061664201E-3</c:v>
                </c:pt>
                <c:pt idx="4582">
                  <c:v>-1.1052660426785601E-3</c:v>
                </c:pt>
                <c:pt idx="4583">
                  <c:v>-1.10531854792328E-3</c:v>
                </c:pt>
                <c:pt idx="4584">
                  <c:v>-1.1053704028641999E-3</c:v>
                </c:pt>
                <c:pt idx="4585">
                  <c:v>-1.1054216547877701E-3</c:v>
                </c:pt>
                <c:pt idx="4586">
                  <c:v>-1.10547241938046E-3</c:v>
                </c:pt>
                <c:pt idx="4587">
                  <c:v>-1.1055227919899099E-3</c:v>
                </c:pt>
                <c:pt idx="4588">
                  <c:v>-1.1055727413829301E-3</c:v>
                </c:pt>
                <c:pt idx="4589">
                  <c:v>-1.10562231728604E-3</c:v>
                </c:pt>
                <c:pt idx="4590">
                  <c:v>-1.1056716973305699E-3</c:v>
                </c:pt>
                <c:pt idx="4591">
                  <c:v>-1.10572073527049E-3</c:v>
                </c:pt>
                <c:pt idx="4592">
                  <c:v>-1.1057693880542601E-3</c:v>
                </c:pt>
                <c:pt idx="4593">
                  <c:v>-1.10581787233749E-3</c:v>
                </c:pt>
                <c:pt idx="4594">
                  <c:v>-1.10586637544416E-3</c:v>
                </c:pt>
                <c:pt idx="4595">
                  <c:v>-1.10591502007547E-3</c:v>
                </c:pt>
                <c:pt idx="4596">
                  <c:v>-1.1059639138600199E-3</c:v>
                </c:pt>
                <c:pt idx="4597">
                  <c:v>-1.10601321142818E-3</c:v>
                </c:pt>
                <c:pt idx="4598">
                  <c:v>-1.1060631289929099E-3</c:v>
                </c:pt>
                <c:pt idx="4599">
                  <c:v>-1.1061138506471399E-3</c:v>
                </c:pt>
                <c:pt idx="4600">
                  <c:v>-1.1061653499385899E-3</c:v>
                </c:pt>
                <c:pt idx="4601">
                  <c:v>-1.10621768584174E-3</c:v>
                </c:pt>
                <c:pt idx="4602">
                  <c:v>-1.1062712790112499E-3</c:v>
                </c:pt>
                <c:pt idx="4603">
                  <c:v>-1.1063262512703001E-3</c:v>
                </c:pt>
                <c:pt idx="4604">
                  <c:v>-1.1063825669196E-3</c:v>
                </c:pt>
                <c:pt idx="4605">
                  <c:v>-1.10644024807337E-3</c:v>
                </c:pt>
                <c:pt idx="4606">
                  <c:v>-1.1064993328779799E-3</c:v>
                </c:pt>
                <c:pt idx="4607">
                  <c:v>-1.1065598068993199E-3</c:v>
                </c:pt>
                <c:pt idx="4608">
                  <c:v>-1.1066216202692001E-3</c:v>
                </c:pt>
                <c:pt idx="4609">
                  <c:v>-1.10668472857053E-3</c:v>
                </c:pt>
                <c:pt idx="4610">
                  <c:v>-1.1067491183038201E-3</c:v>
                </c:pt>
                <c:pt idx="4611">
                  <c:v>-1.10681481330035E-3</c:v>
                </c:pt>
                <c:pt idx="4612">
                  <c:v>-1.10688184779232E-3</c:v>
                </c:pt>
                <c:pt idx="4613">
                  <c:v>-1.10695021340476E-3</c:v>
                </c:pt>
                <c:pt idx="4614">
                  <c:v>-1.10701984237909E-3</c:v>
                </c:pt>
                <c:pt idx="4615">
                  <c:v>-1.1070906361386899E-3</c:v>
                </c:pt>
                <c:pt idx="4616">
                  <c:v>-1.10716250490587E-3</c:v>
                </c:pt>
                <c:pt idx="4617">
                  <c:v>-1.10723538510782E-3</c:v>
                </c:pt>
                <c:pt idx="4618">
                  <c:v>-1.1073090278547299E-3</c:v>
                </c:pt>
                <c:pt idx="4619">
                  <c:v>-1.1073831185243301E-3</c:v>
                </c:pt>
                <c:pt idx="4620">
                  <c:v>-1.1074576816019299E-3</c:v>
                </c:pt>
                <c:pt idx="4621">
                  <c:v>-1.1075324514773601E-3</c:v>
                </c:pt>
                <c:pt idx="4622">
                  <c:v>-1.1076070151574101E-3</c:v>
                </c:pt>
                <c:pt idx="4623">
                  <c:v>-1.1076809693392801E-3</c:v>
                </c:pt>
                <c:pt idx="4624">
                  <c:v>-1.10775398682343E-3</c:v>
                </c:pt>
                <c:pt idx="4625">
                  <c:v>-1.1078258107692801E-3</c:v>
                </c:pt>
                <c:pt idx="4626">
                  <c:v>-1.10789618767176E-3</c:v>
                </c:pt>
                <c:pt idx="4627">
                  <c:v>-1.10796475119373E-3</c:v>
                </c:pt>
                <c:pt idx="4628">
                  <c:v>-1.10803097421869E-3</c:v>
                </c:pt>
                <c:pt idx="4629">
                  <c:v>-1.10809412308101E-3</c:v>
                </c:pt>
                <c:pt idx="4630">
                  <c:v>-1.10815386517011E-3</c:v>
                </c:pt>
                <c:pt idx="4631">
                  <c:v>-1.10821009886124E-3</c:v>
                </c:pt>
                <c:pt idx="4632">
                  <c:v>-1.1082623819742999E-3</c:v>
                </c:pt>
                <c:pt idx="4633">
                  <c:v>-1.1083102429303199E-3</c:v>
                </c:pt>
                <c:pt idx="4634">
                  <c:v>-1.10835317209841E-3</c:v>
                </c:pt>
                <c:pt idx="4635">
                  <c:v>-1.10839064499466E-3</c:v>
                </c:pt>
                <c:pt idx="4636">
                  <c:v>-1.10842224137125E-3</c:v>
                </c:pt>
                <c:pt idx="4637">
                  <c:v>-1.1084475006513401E-3</c:v>
                </c:pt>
                <c:pt idx="4638">
                  <c:v>-1.1084662680445501E-3</c:v>
                </c:pt>
                <c:pt idx="4639">
                  <c:v>-1.10847858260664E-3</c:v>
                </c:pt>
                <c:pt idx="4640">
                  <c:v>-1.10848404601279E-3</c:v>
                </c:pt>
                <c:pt idx="4641">
                  <c:v>-1.1084822940429101E-3</c:v>
                </c:pt>
                <c:pt idx="4642">
                  <c:v>-1.1084731004080801E-3</c:v>
                </c:pt>
                <c:pt idx="4643">
                  <c:v>-1.1084565401717199E-3</c:v>
                </c:pt>
                <c:pt idx="4644">
                  <c:v>-1.1084327551091999E-3</c:v>
                </c:pt>
                <c:pt idx="4645">
                  <c:v>-1.1084019188853701E-3</c:v>
                </c:pt>
                <c:pt idx="4646">
                  <c:v>-1.10836463173482E-3</c:v>
                </c:pt>
                <c:pt idx="4647">
                  <c:v>-1.1083210490488301E-3</c:v>
                </c:pt>
                <c:pt idx="4648">
                  <c:v>-1.1082714749348201E-3</c:v>
                </c:pt>
                <c:pt idx="4649">
                  <c:v>-1.10821651843987E-3</c:v>
                </c:pt>
                <c:pt idx="4650">
                  <c:v>-1.1081569834689099E-3</c:v>
                </c:pt>
                <c:pt idx="4651">
                  <c:v>-1.1080933826561801E-3</c:v>
                </c:pt>
                <c:pt idx="4652">
                  <c:v>-1.1080267036167901E-3</c:v>
                </c:pt>
                <c:pt idx="4653">
                  <c:v>-1.10795794694728E-3</c:v>
                </c:pt>
                <c:pt idx="4654">
                  <c:v>-1.1078881172400801E-3</c:v>
                </c:pt>
                <c:pt idx="4655">
                  <c:v>-1.1078183844517699E-3</c:v>
                </c:pt>
                <c:pt idx="4656">
                  <c:v>-1.1077496817238899E-3</c:v>
                </c:pt>
                <c:pt idx="4657">
                  <c:v>-1.10768278663234E-3</c:v>
                </c:pt>
                <c:pt idx="4658">
                  <c:v>-1.1076193419489501E-3</c:v>
                </c:pt>
                <c:pt idx="4659">
                  <c:v>-1.1075606278247801E-3</c:v>
                </c:pt>
                <c:pt idx="4660">
                  <c:v>-1.10750785194464E-3</c:v>
                </c:pt>
                <c:pt idx="4661">
                  <c:v>-1.1074618024221E-3</c:v>
                </c:pt>
                <c:pt idx="4662">
                  <c:v>-1.1074228040636601E-3</c:v>
                </c:pt>
                <c:pt idx="4663">
                  <c:v>-1.1073918684107601E-3</c:v>
                </c:pt>
                <c:pt idx="4664">
                  <c:v>-1.1073702154721101E-3</c:v>
                </c:pt>
                <c:pt idx="4665">
                  <c:v>-1.1073582363355799E-3</c:v>
                </c:pt>
                <c:pt idx="4666">
                  <c:v>-1.10735595102218E-3</c:v>
                </c:pt>
                <c:pt idx="4667">
                  <c:v>-1.10736352524248E-3</c:v>
                </c:pt>
                <c:pt idx="4668">
                  <c:v>-1.10738183422798E-3</c:v>
                </c:pt>
                <c:pt idx="4669">
                  <c:v>-1.1074105835503999E-3</c:v>
                </c:pt>
                <c:pt idx="4670">
                  <c:v>-1.1074490795106599E-3</c:v>
                </c:pt>
                <c:pt idx="4671">
                  <c:v>-1.1074967328314599E-3</c:v>
                </c:pt>
                <c:pt idx="4672">
                  <c:v>-1.10755217146993E-3</c:v>
                </c:pt>
                <c:pt idx="4673">
                  <c:v>-1.1076112574650899E-3</c:v>
                </c:pt>
                <c:pt idx="4674">
                  <c:v>-1.1076725315966099E-3</c:v>
                </c:pt>
                <c:pt idx="4675">
                  <c:v>-1.1077361235807099E-3</c:v>
                </c:pt>
                <c:pt idx="4676">
                  <c:v>-1.1078023333531801E-3</c:v>
                </c:pt>
                <c:pt idx="4677">
                  <c:v>-1.1078712269094999E-3</c:v>
                </c:pt>
                <c:pt idx="4678">
                  <c:v>-1.1079428500425799E-3</c:v>
                </c:pt>
                <c:pt idx="4679">
                  <c:v>-1.10801724425223E-3</c:v>
                </c:pt>
                <c:pt idx="4680">
                  <c:v>-1.1080944397283399E-3</c:v>
                </c:pt>
                <c:pt idx="4681">
                  <c:v>-1.10817440962009E-3</c:v>
                </c:pt>
                <c:pt idx="4682">
                  <c:v>-1.10825710242576E-3</c:v>
                </c:pt>
                <c:pt idx="4683">
                  <c:v>-1.1083424579619099E-3</c:v>
                </c:pt>
                <c:pt idx="4684">
                  <c:v>-1.10843039797134E-3</c:v>
                </c:pt>
                <c:pt idx="4685">
                  <c:v>-1.1085208252485301E-3</c:v>
                </c:pt>
                <c:pt idx="4686">
                  <c:v>-1.1086136407071599E-3</c:v>
                </c:pt>
                <c:pt idx="4687">
                  <c:v>-1.10870874058573E-3</c:v>
                </c:pt>
                <c:pt idx="4688">
                  <c:v>-1.1088059886023599E-3</c:v>
                </c:pt>
                <c:pt idx="4689">
                  <c:v>-1.1089052328652101E-3</c:v>
                </c:pt>
                <c:pt idx="4690">
                  <c:v>-1.1090063729128001E-3</c:v>
                </c:pt>
                <c:pt idx="4691">
                  <c:v>-1.1091093705774501E-3</c:v>
                </c:pt>
                <c:pt idx="4692">
                  <c:v>-1.10921418284008E-3</c:v>
                </c:pt>
                <c:pt idx="4693">
                  <c:v>-1.1093207110189E-3</c:v>
                </c:pt>
                <c:pt idx="4694">
                  <c:v>-1.1094287983248201E-3</c:v>
                </c:pt>
                <c:pt idx="4695">
                  <c:v>-1.10953825956905E-3</c:v>
                </c:pt>
                <c:pt idx="4696">
                  <c:v>-1.10964893212877E-3</c:v>
                </c:pt>
                <c:pt idx="4697">
                  <c:v>-1.1097606962574801E-3</c:v>
                </c:pt>
                <c:pt idx="4698">
                  <c:v>-1.10987342468746E-3</c:v>
                </c:pt>
                <c:pt idx="4699">
                  <c:v>-1.10998692728345E-3</c:v>
                </c:pt>
                <c:pt idx="4700">
                  <c:v>-1.1101009848617401E-3</c:v>
                </c:pt>
                <c:pt idx="4701">
                  <c:v>-1.1102154268600401E-3</c:v>
                </c:pt>
                <c:pt idx="4702">
                  <c:v>-1.11033013608658E-3</c:v>
                </c:pt>
                <c:pt idx="4703">
                  <c:v>-1.1104450010244E-3</c:v>
                </c:pt>
                <c:pt idx="4704">
                  <c:v>-1.11055989914563E-3</c:v>
                </c:pt>
                <c:pt idx="4705">
                  <c:v>-1.1106746993447001E-3</c:v>
                </c:pt>
                <c:pt idx="4706">
                  <c:v>-1.11078925415056E-3</c:v>
                </c:pt>
                <c:pt idx="4707">
                  <c:v>-1.1109033972292899E-3</c:v>
                </c:pt>
                <c:pt idx="4708">
                  <c:v>-1.1110169667997399E-3</c:v>
                </c:pt>
                <c:pt idx="4709">
                  <c:v>-1.1111298461440699E-3</c:v>
                </c:pt>
                <c:pt idx="4710">
                  <c:v>-1.1112419810001899E-3</c:v>
                </c:pt>
                <c:pt idx="4711">
                  <c:v>-1.11135334717746E-3</c:v>
                </c:pt>
                <c:pt idx="4712">
                  <c:v>-1.1114638954918201E-3</c:v>
                </c:pt>
                <c:pt idx="4713">
                  <c:v>-1.11157352938184E-3</c:v>
                </c:pt>
                <c:pt idx="4714">
                  <c:v>-1.1116821282039599E-3</c:v>
                </c:pt>
                <c:pt idx="4715">
                  <c:v>-1.1117895907243099E-3</c:v>
                </c:pt>
                <c:pt idx="4716">
                  <c:v>-1.1118958649398399E-3</c:v>
                </c:pt>
                <c:pt idx="4717">
                  <c:v>-1.1120009432259699E-3</c:v>
                </c:pt>
                <c:pt idx="4718">
                  <c:v>-1.1121048505808001E-3</c:v>
                </c:pt>
                <c:pt idx="4719">
                  <c:v>-1.1122076317968601E-3</c:v>
                </c:pt>
                <c:pt idx="4720">
                  <c:v>-1.1123093064558799E-3</c:v>
                </c:pt>
                <c:pt idx="4721">
                  <c:v>-1.1124098403462301E-3</c:v>
                </c:pt>
                <c:pt idx="4722">
                  <c:v>-1.1125091899123699E-3</c:v>
                </c:pt>
                <c:pt idx="4723">
                  <c:v>-1.1126073586792699E-3</c:v>
                </c:pt>
                <c:pt idx="4724">
                  <c:v>-1.1127043955527799E-3</c:v>
                </c:pt>
                <c:pt idx="4725">
                  <c:v>-1.11280034950585E-3</c:v>
                </c:pt>
                <c:pt idx="4726">
                  <c:v>-1.112895235809E-3</c:v>
                </c:pt>
                <c:pt idx="4727">
                  <c:v>-1.11298904957376E-3</c:v>
                </c:pt>
                <c:pt idx="4728">
                  <c:v>-1.11308179912825E-3</c:v>
                </c:pt>
                <c:pt idx="4729">
                  <c:v>-1.11317351939685E-3</c:v>
                </c:pt>
                <c:pt idx="4730">
                  <c:v>-1.1132642673600901E-3</c:v>
                </c:pt>
                <c:pt idx="4731">
                  <c:v>-1.1133540882876699E-3</c:v>
                </c:pt>
                <c:pt idx="4732">
                  <c:v>-1.1134429703708001E-3</c:v>
                </c:pt>
                <c:pt idx="4733">
                  <c:v>-1.11353086924078E-3</c:v>
                </c:pt>
                <c:pt idx="4734">
                  <c:v>-1.11361778618594E-3</c:v>
                </c:pt>
                <c:pt idx="4735">
                  <c:v>-1.11370377060428E-3</c:v>
                </c:pt>
                <c:pt idx="4736">
                  <c:v>-1.1137888334227901E-3</c:v>
                </c:pt>
                <c:pt idx="4737">
                  <c:v>-1.1138729165366501E-3</c:v>
                </c:pt>
                <c:pt idx="4738">
                  <c:v>-1.11395596047589E-3</c:v>
                </c:pt>
                <c:pt idx="4739">
                  <c:v>-1.1140379119027499E-3</c:v>
                </c:pt>
                <c:pt idx="4740">
                  <c:v>-1.1141186313110799E-3</c:v>
                </c:pt>
                <c:pt idx="4741">
                  <c:v>-1.1141979335971999E-3</c:v>
                </c:pt>
                <c:pt idx="4742">
                  <c:v>-1.1142758271226699E-3</c:v>
                </c:pt>
                <c:pt idx="4743">
                  <c:v>-1.1143526237439999E-3</c:v>
                </c:pt>
                <c:pt idx="4744">
                  <c:v>-1.11442874793412E-3</c:v>
                </c:pt>
                <c:pt idx="4745">
                  <c:v>-1.11450450714659E-3</c:v>
                </c:pt>
                <c:pt idx="4746">
                  <c:v>-1.1145800308093601E-3</c:v>
                </c:pt>
                <c:pt idx="4747">
                  <c:v>-1.1146553227845599E-3</c:v>
                </c:pt>
                <c:pt idx="4748">
                  <c:v>-1.11473034151374E-3</c:v>
                </c:pt>
                <c:pt idx="4749">
                  <c:v>-1.1148050639983699E-3</c:v>
                </c:pt>
                <c:pt idx="4750">
                  <c:v>-1.11487951031282E-3</c:v>
                </c:pt>
                <c:pt idx="4751">
                  <c:v>-1.1149537369493799E-3</c:v>
                </c:pt>
                <c:pt idx="4752">
                  <c:v>-1.1150278222796001E-3</c:v>
                </c:pt>
                <c:pt idx="4753">
                  <c:v>-1.1151018572674899E-3</c:v>
                </c:pt>
                <c:pt idx="4754">
                  <c:v>-1.1151759399644699E-3</c:v>
                </c:pt>
                <c:pt idx="4755">
                  <c:v>-1.11525017055645E-3</c:v>
                </c:pt>
                <c:pt idx="4756">
                  <c:v>-1.11532464806069E-3</c:v>
                </c:pt>
                <c:pt idx="4757">
                  <c:v>-1.1153994663113799E-3</c:v>
                </c:pt>
                <c:pt idx="4758">
                  <c:v>-1.1154747047829601E-3</c:v>
                </c:pt>
                <c:pt idx="4759">
                  <c:v>-1.1155504191061899E-3</c:v>
                </c:pt>
                <c:pt idx="4760">
                  <c:v>-1.11562664354331E-3</c:v>
                </c:pt>
                <c:pt idx="4761">
                  <c:v>-1.1157034087741699E-3</c:v>
                </c:pt>
                <c:pt idx="4762">
                  <c:v>-1.11578076241582E-3</c:v>
                </c:pt>
                <c:pt idx="4763">
                  <c:v>-1.11585877550321E-3</c:v>
                </c:pt>
                <c:pt idx="4764">
                  <c:v>-1.1159375295806101E-3</c:v>
                </c:pt>
                <c:pt idx="4765">
                  <c:v>-1.11601709586924E-3</c:v>
                </c:pt>
                <c:pt idx="4766">
                  <c:v>-1.1160975250110599E-3</c:v>
                </c:pt>
                <c:pt idx="4767">
                  <c:v>-1.1161788532286299E-3</c:v>
                </c:pt>
                <c:pt idx="4768">
                  <c:v>-1.1162611107913699E-3</c:v>
                </c:pt>
                <c:pt idx="4769">
                  <c:v>-1.11634431763555E-3</c:v>
                </c:pt>
                <c:pt idx="4770">
                  <c:v>-1.11642847043784E-3</c:v>
                </c:pt>
                <c:pt idx="4771">
                  <c:v>-1.1165135372845801E-3</c:v>
                </c:pt>
                <c:pt idx="4772">
                  <c:v>-1.11659946602126E-3</c:v>
                </c:pt>
                <c:pt idx="4773">
                  <c:v>-1.11668619847171E-3</c:v>
                </c:pt>
                <c:pt idx="4774">
                  <c:v>-1.1167736815042601E-3</c:v>
                </c:pt>
                <c:pt idx="4775">
                  <c:v>-1.11686187116232E-3</c:v>
                </c:pt>
                <c:pt idx="4776">
                  <c:v>-1.1169507286811599E-3</c:v>
                </c:pt>
                <c:pt idx="4777">
                  <c:v>-1.1170402097000901E-3</c:v>
                </c:pt>
                <c:pt idx="4778">
                  <c:v>-1.1171302535342401E-3</c:v>
                </c:pt>
                <c:pt idx="4779">
                  <c:v>-1.1172207825166001E-3</c:v>
                </c:pt>
                <c:pt idx="4780">
                  <c:v>-1.1173117150486301E-3</c:v>
                </c:pt>
                <c:pt idx="4781">
                  <c:v>-1.11740298334887E-3</c:v>
                </c:pt>
                <c:pt idx="4782">
                  <c:v>-1.1174945407856499E-3</c:v>
                </c:pt>
                <c:pt idx="4783">
                  <c:v>-1.11758635149656E-3</c:v>
                </c:pt>
                <c:pt idx="4784">
                  <c:v>-1.11767836906537E-3</c:v>
                </c:pt>
                <c:pt idx="4785">
                  <c:v>-1.1177705176702E-3</c:v>
                </c:pt>
                <c:pt idx="4786">
                  <c:v>-1.1178626845158701E-3</c:v>
                </c:pt>
                <c:pt idx="4787">
                  <c:v>-1.11795472470267E-3</c:v>
                </c:pt>
                <c:pt idx="4788">
                  <c:v>-1.1180464750161401E-3</c:v>
                </c:pt>
                <c:pt idx="4789">
                  <c:v>-1.1181377685178799E-3</c:v>
                </c:pt>
                <c:pt idx="4790">
                  <c:v>-1.11822843862425E-3</c:v>
                </c:pt>
                <c:pt idx="4791">
                  <c:v>-1.11831830881264E-3</c:v>
                </c:pt>
                <c:pt idx="4792">
                  <c:v>-1.11840717913155E-3</c:v>
                </c:pt>
                <c:pt idx="4793">
                  <c:v>-1.1184948251927399E-3</c:v>
                </c:pt>
                <c:pt idx="4794">
                  <c:v>-1.11858101286486E-3</c:v>
                </c:pt>
                <c:pt idx="4795">
                  <c:v>-1.1186655174835801E-3</c:v>
                </c:pt>
                <c:pt idx="4796">
                  <c:v>-1.1187481351447601E-3</c:v>
                </c:pt>
                <c:pt idx="4797">
                  <c:v>-1.1188286842007699E-3</c:v>
                </c:pt>
                <c:pt idx="4798">
                  <c:v>-1.11890700578569E-3</c:v>
                </c:pt>
                <c:pt idx="4799">
                  <c:v>-1.11898297331351E-3</c:v>
                </c:pt>
                <c:pt idx="4800">
                  <c:v>-1.11905650995384E-3</c:v>
                </c:pt>
                <c:pt idx="4801">
                  <c:v>-1.1191275998275101E-3</c:v>
                </c:pt>
                <c:pt idx="4802">
                  <c:v>-1.1191962819801699E-3</c:v>
                </c:pt>
                <c:pt idx="4803">
                  <c:v>-1.11926263709602E-3</c:v>
                </c:pt>
                <c:pt idx="4804">
                  <c:v>-1.1193267858533799E-3</c:v>
                </c:pt>
                <c:pt idx="4805">
                  <c:v>-1.1193888984069201E-3</c:v>
                </c:pt>
                <c:pt idx="4806">
                  <c:v>-1.11944919736807E-3</c:v>
                </c:pt>
                <c:pt idx="4807">
                  <c:v>-1.1195079495181499E-3</c:v>
                </c:pt>
                <c:pt idx="4808">
                  <c:v>-1.11956545653963E-3</c:v>
                </c:pt>
                <c:pt idx="4809">
                  <c:v>-1.1196220402208E-3</c:v>
                </c:pt>
                <c:pt idx="4810">
                  <c:v>-1.11967800456143E-3</c:v>
                </c:pt>
                <c:pt idx="4811">
                  <c:v>-1.11973358709616E-3</c:v>
                </c:pt>
                <c:pt idx="4812">
                  <c:v>-1.11978894724666E-3</c:v>
                </c:pt>
                <c:pt idx="4813">
                  <c:v>-1.11984421709245E-3</c:v>
                </c:pt>
                <c:pt idx="4814">
                  <c:v>-1.11989957936173E-3</c:v>
                </c:pt>
                <c:pt idx="4815">
                  <c:v>-1.11995531291409E-3</c:v>
                </c:pt>
                <c:pt idx="4816">
                  <c:v>-1.12001177779237E-3</c:v>
                </c:pt>
                <c:pt idx="4817">
                  <c:v>-1.1200693570738299E-3</c:v>
                </c:pt>
                <c:pt idx="4818">
                  <c:v>-1.12012839311191E-3</c:v>
                </c:pt>
                <c:pt idx="4819">
                  <c:v>-1.1201891471532199E-3</c:v>
                </c:pt>
                <c:pt idx="4820">
                  <c:v>-1.1202517891999899E-3</c:v>
                </c:pt>
                <c:pt idx="4821">
                  <c:v>-1.12031640767115E-3</c:v>
                </c:pt>
                <c:pt idx="4822">
                  <c:v>-1.1203830247545801E-3</c:v>
                </c:pt>
                <c:pt idx="4823">
                  <c:v>-1.12045160917041E-3</c:v>
                </c:pt>
                <c:pt idx="4824">
                  <c:v>-1.1205220847201899E-3</c:v>
                </c:pt>
                <c:pt idx="4825">
                  <c:v>-1.12059433623161E-3</c:v>
                </c:pt>
                <c:pt idx="4826">
                  <c:v>-1.12066821474808E-3</c:v>
                </c:pt>
                <c:pt idx="4827">
                  <c:v>-1.1207435423199201E-3</c:v>
                </c:pt>
                <c:pt idx="4828">
                  <c:v>-1.1208201147741199E-3</c:v>
                </c:pt>
                <c:pt idx="4829">
                  <c:v>-1.12089770048814E-3</c:v>
                </c:pt>
                <c:pt idx="4830">
                  <c:v>-1.1209760358125E-3</c:v>
                </c:pt>
                <c:pt idx="4831">
                  <c:v>-1.1210548215308E-3</c:v>
                </c:pt>
                <c:pt idx="4832">
                  <c:v>-1.12113372569183E-3</c:v>
                </c:pt>
                <c:pt idx="4833">
                  <c:v>-1.1212123943883201E-3</c:v>
                </c:pt>
                <c:pt idx="4834">
                  <c:v>-1.1212904663355199E-3</c:v>
                </c:pt>
                <c:pt idx="4835">
                  <c:v>-1.1213675847331799E-3</c:v>
                </c:pt>
                <c:pt idx="4836">
                  <c:v>-1.1214434032611801E-3</c:v>
                </c:pt>
                <c:pt idx="4837">
                  <c:v>-1.1215175885111799E-3</c:v>
                </c:pt>
                <c:pt idx="4838">
                  <c:v>-1.1215898228887199E-3</c:v>
                </c:pt>
                <c:pt idx="4839">
                  <c:v>-1.12165980892407E-3</c:v>
                </c:pt>
                <c:pt idx="4840">
                  <c:v>-1.1217272725200401E-3</c:v>
                </c:pt>
                <c:pt idx="4841">
                  <c:v>-1.1217919629511199E-3</c:v>
                </c:pt>
                <c:pt idx="4842">
                  <c:v>-1.1218536504704901E-3</c:v>
                </c:pt>
                <c:pt idx="4843">
                  <c:v>-1.12191212462604E-3</c:v>
                </c:pt>
                <c:pt idx="4844">
                  <c:v>-1.1219671960360201E-3</c:v>
                </c:pt>
                <c:pt idx="4845">
                  <c:v>-1.1220187021099E-3</c:v>
                </c:pt>
                <c:pt idx="4846">
                  <c:v>-1.12206651445372E-3</c:v>
                </c:pt>
                <c:pt idx="4847">
                  <c:v>-1.12211054389924E-3</c:v>
                </c:pt>
                <c:pt idx="4848">
                  <c:v>-1.12215073968468E-3</c:v>
                </c:pt>
                <c:pt idx="4849">
                  <c:v>-1.1221870826925199E-3</c:v>
                </c:pt>
                <c:pt idx="4850">
                  <c:v>-1.1222195768198801E-3</c:v>
                </c:pt>
                <c:pt idx="4851">
                  <c:v>-1.1222482440866001E-3</c:v>
                </c:pt>
                <c:pt idx="4852">
                  <c:v>-1.1222731263276901E-3</c:v>
                </c:pt>
                <c:pt idx="4853">
                  <c:v>-1.1222942913903099E-3</c:v>
                </c:pt>
                <c:pt idx="4854">
                  <c:v>-1.1223118385850299E-3</c:v>
                </c:pt>
                <c:pt idx="4855">
                  <c:v>-1.1223258987913601E-3</c:v>
                </c:pt>
                <c:pt idx="4856">
                  <c:v>-1.1223366280702599E-3</c:v>
                </c:pt>
                <c:pt idx="4857">
                  <c:v>-1.12234419755477E-3</c:v>
                </c:pt>
                <c:pt idx="4858">
                  <c:v>-1.1223487847310299E-3</c:v>
                </c:pt>
                <c:pt idx="4859">
                  <c:v>-1.12235057051041E-3</c:v>
                </c:pt>
                <c:pt idx="4860">
                  <c:v>-1.1223497426138E-3</c:v>
                </c:pt>
                <c:pt idx="4861">
                  <c:v>-1.12234650123863E-3</c:v>
                </c:pt>
                <c:pt idx="4862">
                  <c:v>-1.1223410615826201E-3</c:v>
                </c:pt>
                <c:pt idx="4863">
                  <c:v>-1.12233365091199E-3</c:v>
                </c:pt>
                <c:pt idx="4864">
                  <c:v>-1.12232450259318E-3</c:v>
                </c:pt>
                <c:pt idx="4865">
                  <c:v>-1.1223138514921799E-3</c:v>
                </c:pt>
                <c:pt idx="4866">
                  <c:v>-1.1223019328575E-3</c:v>
                </c:pt>
                <c:pt idx="4867">
                  <c:v>-1.1222889829706E-3</c:v>
                </c:pt>
                <c:pt idx="4868">
                  <c:v>-1.1222752387178301E-3</c:v>
                </c:pt>
                <c:pt idx="4869">
                  <c:v>-1.12226093597187E-3</c:v>
                </c:pt>
                <c:pt idx="4870">
                  <c:v>-1.1222463095938E-3</c:v>
                </c:pt>
                <c:pt idx="4871">
                  <c:v>-1.1222315967244999E-3</c:v>
                </c:pt>
                <c:pt idx="4872">
                  <c:v>-1.12221704097392E-3</c:v>
                </c:pt>
                <c:pt idx="4873">
                  <c:v>-1.1222028936664599E-3</c:v>
                </c:pt>
                <c:pt idx="4874">
                  <c:v>-1.1221894114663801E-3</c:v>
                </c:pt>
                <c:pt idx="4875">
                  <c:v>-1.1221768530702001E-3</c:v>
                </c:pt>
                <c:pt idx="4876">
                  <c:v>-1.12216547748464E-3</c:v>
                </c:pt>
                <c:pt idx="4877">
                  <c:v>-1.1221555448987001E-3</c:v>
                </c:pt>
                <c:pt idx="4878">
                  <c:v>-1.12214732076124E-3</c:v>
                </c:pt>
                <c:pt idx="4879">
                  <c:v>-1.1221410816253199E-3</c:v>
                </c:pt>
                <c:pt idx="4880">
                  <c:v>-1.12213711582194E-3</c:v>
                </c:pt>
                <c:pt idx="4881">
                  <c:v>-1.1221357094307999E-3</c:v>
                </c:pt>
                <c:pt idx="4882">
                  <c:v>-1.1221371158055299E-3</c:v>
                </c:pt>
                <c:pt idx="4883">
                  <c:v>-1.12214152118808E-3</c:v>
                </c:pt>
                <c:pt idx="4884">
                  <c:v>-1.1221490262591401E-3</c:v>
                </c:pt>
                <c:pt idx="4885">
                  <c:v>-1.1221596557569899E-3</c:v>
                </c:pt>
                <c:pt idx="4886">
                  <c:v>-1.12217339145659E-3</c:v>
                </c:pt>
                <c:pt idx="4887">
                  <c:v>-1.1221902109815299E-3</c:v>
                </c:pt>
                <c:pt idx="4888">
                  <c:v>-1.12221011437524E-3</c:v>
                </c:pt>
                <c:pt idx="4889">
                  <c:v>-1.12223313010457E-3</c:v>
                </c:pt>
                <c:pt idx="4890">
                  <c:v>-1.12225930385516E-3</c:v>
                </c:pt>
                <c:pt idx="4891">
                  <c:v>-1.1222886798473201E-3</c:v>
                </c:pt>
                <c:pt idx="4892">
                  <c:v>-1.12232128381724E-3</c:v>
                </c:pt>
                <c:pt idx="4893">
                  <c:v>-1.1223571123505701E-3</c:v>
                </c:pt>
                <c:pt idx="4894">
                  <c:v>-1.1223961289135501E-3</c:v>
                </c:pt>
                <c:pt idx="4895">
                  <c:v>-1.1224382648071199E-3</c:v>
                </c:pt>
                <c:pt idx="4896">
                  <c:v>-1.1224834232303801E-3</c:v>
                </c:pt>
                <c:pt idx="4897">
                  <c:v>-1.1225314853789E-3</c:v>
                </c:pt>
                <c:pt idx="4898">
                  <c:v>-1.12258231777686E-3</c:v>
                </c:pt>
                <c:pt idx="4899">
                  <c:v>-1.1226357794912501E-3</c:v>
                </c:pt>
                <c:pt idx="4900">
                  <c:v>-1.1226917272075801E-3</c:v>
                </c:pt>
                <c:pt idx="4901">
                  <c:v>-1.1227500164622099E-3</c:v>
                </c:pt>
                <c:pt idx="4902">
                  <c:v>-1.12281049899815E-3</c:v>
                </c:pt>
                <c:pt idx="4903">
                  <c:v>-1.1228730182721101E-3</c:v>
                </c:pt>
                <c:pt idx="4904">
                  <c:v>-1.12293740599545E-3</c:v>
                </c:pt>
                <c:pt idx="4905">
                  <c:v>-1.1230034815372101E-3</c:v>
                </c:pt>
                <c:pt idx="4906">
                  <c:v>-1.1230710540101601E-3</c:v>
                </c:pt>
                <c:pt idx="4907">
                  <c:v>-1.12313992558644E-3</c:v>
                </c:pt>
                <c:pt idx="4908">
                  <c:v>-1.12320989479766E-3</c:v>
                </c:pt>
                <c:pt idx="4909">
                  <c:v>-1.1232807595114901E-3</c:v>
                </c:pt>
                <c:pt idx="4910">
                  <c:v>-1.1233523197376799E-3</c:v>
                </c:pt>
                <c:pt idx="4911">
                  <c:v>-1.12342438004281E-3</c:v>
                </c:pt>
                <c:pt idx="4912">
                  <c:v>-1.1234967507950701E-3</c:v>
                </c:pt>
                <c:pt idx="4913">
                  <c:v>-1.1235692475349099E-3</c:v>
                </c:pt>
                <c:pt idx="4914">
                  <c:v>-1.1236416886499601E-3</c:v>
                </c:pt>
                <c:pt idx="4915">
                  <c:v>-1.1237138926759799E-3</c:v>
                </c:pt>
                <c:pt idx="4916">
                  <c:v>-1.12378567708619E-3</c:v>
                </c:pt>
                <c:pt idx="4917">
                  <c:v>-1.1238568598073101E-3</c:v>
                </c:pt>
                <c:pt idx="4918">
                  <c:v>-1.12392726310528E-3</c:v>
                </c:pt>
                <c:pt idx="4919">
                  <c:v>-1.1239967179140201E-3</c:v>
                </c:pt>
                <c:pt idx="4920">
                  <c:v>-1.1240650663076001E-3</c:v>
                </c:pt>
                <c:pt idx="4921">
                  <c:v>-1.1241321610325401E-3</c:v>
                </c:pt>
                <c:pt idx="4922">
                  <c:v>-1.12419786302165E-3</c:v>
                </c:pt>
                <c:pt idx="4923">
                  <c:v>-1.1242620391831101E-3</c:v>
                </c:pt>
                <c:pt idx="4924">
                  <c:v>-1.1243245625573201E-3</c:v>
                </c:pt>
                <c:pt idx="4925">
                  <c:v>-1.12438531533224E-3</c:v>
                </c:pt>
                <c:pt idx="4926">
                  <c:v>-1.1244441932745999E-3</c:v>
                </c:pt>
                <c:pt idx="4927">
                  <c:v>-1.12450110910079E-3</c:v>
                </c:pt>
                <c:pt idx="4928">
                  <c:v>-1.12455599285012E-3</c:v>
                </c:pt>
                <c:pt idx="4929">
                  <c:v>-1.1246087891250199E-3</c:v>
                </c:pt>
                <c:pt idx="4930">
                  <c:v>-1.1246594529280001E-3</c:v>
                </c:pt>
                <c:pt idx="4931">
                  <c:v>-1.1247079464318901E-3</c:v>
                </c:pt>
                <c:pt idx="4932">
                  <c:v>-1.1247542379474299E-3</c:v>
                </c:pt>
                <c:pt idx="4933">
                  <c:v>-1.1247983025098501E-3</c:v>
                </c:pt>
                <c:pt idx="4934">
                  <c:v>-1.12484012239122E-3</c:v>
                </c:pt>
                <c:pt idx="4935">
                  <c:v>-1.1248796862332901E-3</c:v>
                </c:pt>
                <c:pt idx="4936">
                  <c:v>-1.1249169867494301E-3</c:v>
                </c:pt>
                <c:pt idx="4937">
                  <c:v>-1.1249520177532E-3</c:v>
                </c:pt>
                <c:pt idx="4938">
                  <c:v>-1.1249847710615101E-3</c:v>
                </c:pt>
                <c:pt idx="4939">
                  <c:v>-1.1250152333001299E-3</c:v>
                </c:pt>
                <c:pt idx="4940">
                  <c:v>-1.12504338275829E-3</c:v>
                </c:pt>
                <c:pt idx="4941">
                  <c:v>-1.12506918708948E-3</c:v>
                </c:pt>
                <c:pt idx="4942">
                  <c:v>-1.12509260284428E-3</c:v>
                </c:pt>
                <c:pt idx="4943">
                  <c:v>-1.1251135770692E-3</c:v>
                </c:pt>
                <c:pt idx="4944">
                  <c:v>-1.12513205017486E-3</c:v>
                </c:pt>
                <c:pt idx="4945">
                  <c:v>-1.12514795886001E-3</c:v>
                </c:pt>
                <c:pt idx="4946">
                  <c:v>-1.12516123827609E-3</c:v>
                </c:pt>
                <c:pt idx="4947">
                  <c:v>-1.1251718235886199E-3</c:v>
                </c:pt>
                <c:pt idx="4948">
                  <c:v>-1.12517965239346E-3</c:v>
                </c:pt>
                <c:pt idx="4949">
                  <c:v>-1.125184670374E-3</c:v>
                </c:pt>
                <c:pt idx="4950">
                  <c:v>-1.1251868417359401E-3</c:v>
                </c:pt>
                <c:pt idx="4951">
                  <c:v>-1.1251861626425501E-3</c:v>
                </c:pt>
                <c:pt idx="4952">
                  <c:v>-1.12518267185261E-3</c:v>
                </c:pt>
                <c:pt idx="4953">
                  <c:v>-1.12517645155809E-3</c:v>
                </c:pt>
                <c:pt idx="4954">
                  <c:v>-1.12516761513564E-3</c:v>
                </c:pt>
                <c:pt idx="4955">
                  <c:v>-1.1251562854281999E-3</c:v>
                </c:pt>
                <c:pt idx="4956">
                  <c:v>-1.1251425727079401E-3</c:v>
                </c:pt>
                <c:pt idx="4957">
                  <c:v>-1.12512656188768E-3</c:v>
                </c:pt>
                <c:pt idx="4958">
                  <c:v>-1.1251083137363001E-3</c:v>
                </c:pt>
                <c:pt idx="4959">
                  <c:v>-1.12508787810726E-3</c:v>
                </c:pt>
                <c:pt idx="4960">
                  <c:v>-1.12506531249591E-3</c:v>
                </c:pt>
                <c:pt idx="4961">
                  <c:v>-1.1250406985856001E-3</c:v>
                </c:pt>
                <c:pt idx="4962">
                  <c:v>-1.12501415207681E-3</c:v>
                </c:pt>
                <c:pt idx="4963">
                  <c:v>-1.1249858247500599E-3</c:v>
                </c:pt>
                <c:pt idx="4964">
                  <c:v>-1.12495590040283E-3</c:v>
                </c:pt>
                <c:pt idx="4965">
                  <c:v>-1.1249245873072699E-3</c:v>
                </c:pt>
                <c:pt idx="4966">
                  <c:v>-1.1248921095976801E-3</c:v>
                </c:pt>
                <c:pt idx="4967">
                  <c:v>-1.12485869933926E-3</c:v>
                </c:pt>
                <c:pt idx="4968">
                  <c:v>-1.12482459047246E-3</c:v>
                </c:pt>
                <c:pt idx="4969">
                  <c:v>-1.12479001536095E-3</c:v>
                </c:pt>
                <c:pt idx="4970">
                  <c:v>-1.12475520404104E-3</c:v>
                </c:pt>
                <c:pt idx="4971">
                  <c:v>-1.1247203854151801E-3</c:v>
                </c:pt>
                <c:pt idx="4972">
                  <c:v>-1.1246857888856201E-3</c:v>
                </c:pt>
                <c:pt idx="4973">
                  <c:v>-1.1246516447788E-3</c:v>
                </c:pt>
                <c:pt idx="4974">
                  <c:v>-1.12461818255046E-3</c:v>
                </c:pt>
                <c:pt idx="4975">
                  <c:v>-1.1245856268273799E-3</c:v>
                </c:pt>
                <c:pt idx="4976">
                  <c:v>-1.12455419219929E-3</c:v>
                </c:pt>
                <c:pt idx="4977">
                  <c:v>-1.1245240779103301E-3</c:v>
                </c:pt>
                <c:pt idx="4978">
                  <c:v>-1.1244954633024501E-3</c:v>
                </c:pt>
                <c:pt idx="4979">
                  <c:v>-1.1244685044318099E-3</c:v>
                </c:pt>
                <c:pt idx="4980">
                  <c:v>-1.12444333201289E-3</c:v>
                </c:pt>
                <c:pt idx="4981">
                  <c:v>-1.12442005072929E-3</c:v>
                </c:pt>
                <c:pt idx="4982">
                  <c:v>-1.12439873978677E-3</c:v>
                </c:pt>
                <c:pt idx="4983">
                  <c:v>-1.1243794542763E-3</c:v>
                </c:pt>
                <c:pt idx="4984">
                  <c:v>-1.12436222660893E-3</c:v>
                </c:pt>
                <c:pt idx="4985">
                  <c:v>-1.1243470672638899E-3</c:v>
                </c:pt>
                <c:pt idx="4986">
                  <c:v>-1.1243339645196199E-3</c:v>
                </c:pt>
                <c:pt idx="4987">
                  <c:v>-1.12432288355912E-3</c:v>
                </c:pt>
                <c:pt idx="4988">
                  <c:v>-1.1243137659230401E-3</c:v>
                </c:pt>
                <c:pt idx="4989">
                  <c:v>-1.1243065303048201E-3</c:v>
                </c:pt>
                <c:pt idx="4990">
                  <c:v>-1.1243010750599501E-3</c:v>
                </c:pt>
                <c:pt idx="4991">
                  <c:v>-1.1242972819049701E-3</c:v>
                </c:pt>
                <c:pt idx="4992">
                  <c:v>-1.1242950196986201E-3</c:v>
                </c:pt>
                <c:pt idx="4993">
                  <c:v>-1.1242941473168101E-3</c:v>
                </c:pt>
                <c:pt idx="4994">
                  <c:v>-1.1242945153799599E-3</c:v>
                </c:pt>
                <c:pt idx="4995">
                  <c:v>-1.1242959674719201E-3</c:v>
                </c:pt>
                <c:pt idx="4996">
                  <c:v>-1.1242983419282699E-3</c:v>
                </c:pt>
                <c:pt idx="4997">
                  <c:v>-1.1243014749793799E-3</c:v>
                </c:pt>
                <c:pt idx="4998">
                  <c:v>-1.1243052051985801E-3</c:v>
                </c:pt>
                <c:pt idx="4999">
                  <c:v>-1.1243093783805799E-3</c:v>
                </c:pt>
                <c:pt idx="5000">
                  <c:v>-1.1243138517055399E-3</c:v>
                </c:pt>
                <c:pt idx="5001">
                  <c:v>-1.1243184964900199E-3</c:v>
                </c:pt>
                <c:pt idx="5002">
                  <c:v>-1.1243231996385899E-3</c:v>
                </c:pt>
                <c:pt idx="5003">
                  <c:v>-1.12432786450259E-3</c:v>
                </c:pt>
                <c:pt idx="5004">
                  <c:v>-1.12433241186211E-3</c:v>
                </c:pt>
                <c:pt idx="5005">
                  <c:v>-1.12433678129179E-3</c:v>
                </c:pt>
                <c:pt idx="5006">
                  <c:v>-1.12434093267907E-3</c:v>
                </c:pt>
                <c:pt idx="5007">
                  <c:v>-1.12434484744851E-3</c:v>
                </c:pt>
                <c:pt idx="5008">
                  <c:v>-1.12434852908408E-3</c:v>
                </c:pt>
                <c:pt idx="5009">
                  <c:v>-1.1243520026331701E-3</c:v>
                </c:pt>
                <c:pt idx="5010">
                  <c:v>-1.1243553129563399E-3</c:v>
                </c:pt>
                <c:pt idx="5011">
                  <c:v>-1.12435852166295E-3</c:v>
                </c:pt>
                <c:pt idx="5012">
                  <c:v>-1.1243617030077E-3</c:v>
                </c:pt>
                <c:pt idx="5013">
                  <c:v>-1.12436493937087E-3</c:v>
                </c:pt>
                <c:pt idx="5014">
                  <c:v>-1.1243683170529999E-3</c:v>
                </c:pt>
                <c:pt idx="5015">
                  <c:v>-1.12437192285962E-3</c:v>
                </c:pt>
                <c:pt idx="5016">
                  <c:v>-1.12437584142781E-3</c:v>
                </c:pt>
                <c:pt idx="5017">
                  <c:v>-1.1243801527485301E-3</c:v>
                </c:pt>
                <c:pt idx="5018">
                  <c:v>-1.1243849292645199E-3</c:v>
                </c:pt>
                <c:pt idx="5019">
                  <c:v>-1.12439023256693E-3</c:v>
                </c:pt>
                <c:pt idx="5020">
                  <c:v>-1.1243961109056E-3</c:v>
                </c:pt>
                <c:pt idx="5021">
                  <c:v>-1.1244025996730001E-3</c:v>
                </c:pt>
                <c:pt idx="5022">
                  <c:v>-1.12440972669901E-3</c:v>
                </c:pt>
                <c:pt idx="5023">
                  <c:v>-1.12441752222967E-3</c:v>
                </c:pt>
                <c:pt idx="5024">
                  <c:v>-1.12442603070763E-3</c:v>
                </c:pt>
                <c:pt idx="5025">
                  <c:v>-1.1244353196382E-3</c:v>
                </c:pt>
                <c:pt idx="5026">
                  <c:v>-1.1244454812900399E-3</c:v>
                </c:pt>
                <c:pt idx="5027">
                  <c:v>-1.1244566257419401E-3</c:v>
                </c:pt>
                <c:pt idx="5028">
                  <c:v>-1.1244688673983001E-3</c:v>
                </c:pt>
                <c:pt idx="5029">
                  <c:v>-1.12448230962917E-3</c:v>
                </c:pt>
                <c:pt idx="5030">
                  <c:v>-1.1244970324736201E-3</c:v>
                </c:pt>
                <c:pt idx="5031">
                  <c:v>-1.12451308655411E-3</c:v>
                </c:pt>
                <c:pt idx="5032">
                  <c:v>-1.124530493671E-3</c:v>
                </c:pt>
                <c:pt idx="5033">
                  <c:v>-1.1245492523201399E-3</c:v>
                </c:pt>
                <c:pt idx="5034">
                  <c:v>-1.1245693453558101E-3</c:v>
                </c:pt>
                <c:pt idx="5035">
                  <c:v>-1.1245907471893401E-3</c:v>
                </c:pt>
                <c:pt idx="5036">
                  <c:v>-1.12461342877374E-3</c:v>
                </c:pt>
                <c:pt idx="5037">
                  <c:v>-1.12463735964207E-3</c:v>
                </c:pt>
                <c:pt idx="5038">
                  <c:v>-1.12466250713628E-3</c:v>
                </c:pt>
                <c:pt idx="5039">
                  <c:v>-1.1246888336073799E-3</c:v>
                </c:pt>
                <c:pt idx="5040">
                  <c:v>-1.12471629277799E-3</c:v>
                </c:pt>
                <c:pt idx="5041">
                  <c:v>-1.12474482657451E-3</c:v>
                </c:pt>
                <c:pt idx="5042">
                  <c:v>-1.1247743634882901E-3</c:v>
                </c:pt>
                <c:pt idx="5043">
                  <c:v>-1.1248048189451E-3</c:v>
                </c:pt>
                <c:pt idx="5044">
                  <c:v>-1.1248360974544099E-3</c:v>
                </c:pt>
                <c:pt idx="5045">
                  <c:v>-1.1248680957653401E-3</c:v>
                </c:pt>
                <c:pt idx="5046">
                  <c:v>-1.12490070608165E-3</c:v>
                </c:pt>
                <c:pt idx="5047">
                  <c:v>-1.1249338185805799E-3</c:v>
                </c:pt>
                <c:pt idx="5048">
                  <c:v>-1.1249673228679901E-3</c:v>
                </c:pt>
                <c:pt idx="5049">
                  <c:v>-1.12500110838175E-3</c:v>
                </c:pt>
                <c:pt idx="5050">
                  <c:v>-1.12503506401937E-3</c:v>
                </c:pt>
                <c:pt idx="5051">
                  <c:v>-1.12506907741045E-3</c:v>
                </c:pt>
                <c:pt idx="5052">
                  <c:v>-1.12510303431184E-3</c:v>
                </c:pt>
                <c:pt idx="5053">
                  <c:v>-1.12513681856337E-3</c:v>
                </c:pt>
                <c:pt idx="5054">
                  <c:v>-1.12517031286756E-3</c:v>
                </c:pt>
                <c:pt idx="5055">
                  <c:v>-1.12520340034711E-3</c:v>
                </c:pt>
                <c:pt idx="5056">
                  <c:v>-1.1252359664920501E-3</c:v>
                </c:pt>
                <c:pt idx="5057">
                  <c:v>-1.1252679009084499E-3</c:v>
                </c:pt>
                <c:pt idx="5058">
                  <c:v>-1.12529909836334E-3</c:v>
                </c:pt>
                <c:pt idx="5059">
                  <c:v>-1.1253294589732301E-3</c:v>
                </c:pt>
                <c:pt idx="5060">
                  <c:v>-1.1253588878168E-3</c:v>
                </c:pt>
                <c:pt idx="5061">
                  <c:v>-1.1253872945109599E-3</c:v>
                </c:pt>
                <c:pt idx="5062">
                  <c:v>-1.1254145932111301E-3</c:v>
                </c:pt>
                <c:pt idx="5063">
                  <c:v>-1.1254407031345401E-3</c:v>
                </c:pt>
                <c:pt idx="5064">
                  <c:v>-1.12546554929656E-3</c:v>
                </c:pt>
                <c:pt idx="5065">
                  <c:v>-1.1254890629597699E-3</c:v>
                </c:pt>
                <c:pt idx="5066">
                  <c:v>-1.1255111814489501E-3</c:v>
                </c:pt>
                <c:pt idx="5067">
                  <c:v>-1.1255318473851E-3</c:v>
                </c:pt>
                <c:pt idx="5068">
                  <c:v>-1.12555100777419E-3</c:v>
                </c:pt>
                <c:pt idx="5069">
                  <c:v>-1.1255686135096101E-3</c:v>
                </c:pt>
                <c:pt idx="5070">
                  <c:v>-1.1255846196362199E-3</c:v>
                </c:pt>
                <c:pt idx="5071">
                  <c:v>-1.1255989863328899E-3</c:v>
                </c:pt>
                <c:pt idx="5072">
                  <c:v>-1.12561168025535E-3</c:v>
                </c:pt>
                <c:pt idx="5073">
                  <c:v>-1.12562267582736E-3</c:v>
                </c:pt>
                <c:pt idx="5074">
                  <c:v>-1.12563195626326E-3</c:v>
                </c:pt>
                <c:pt idx="5075">
                  <c:v>-1.1256395143846899E-3</c:v>
                </c:pt>
                <c:pt idx="5076">
                  <c:v>-1.1256453534801399E-3</c:v>
                </c:pt>
                <c:pt idx="5077">
                  <c:v>-1.1256494884761201E-3</c:v>
                </c:pt>
                <c:pt idx="5078">
                  <c:v>-1.12565194757348E-3</c:v>
                </c:pt>
                <c:pt idx="5079">
                  <c:v>-1.12565277432053E-3</c:v>
                </c:pt>
                <c:pt idx="5080">
                  <c:v>-1.1256520298955301E-3</c:v>
                </c:pt>
                <c:pt idx="5081">
                  <c:v>-1.1256497952002399E-3</c:v>
                </c:pt>
                <c:pt idx="5082">
                  <c:v>-1.12564617228568E-3</c:v>
                </c:pt>
                <c:pt idx="5083">
                  <c:v>-1.12564128470336E-3</c:v>
                </c:pt>
                <c:pt idx="5084">
                  <c:v>-1.1256352766049001E-3</c:v>
                </c:pt>
                <c:pt idx="5085">
                  <c:v>-1.1256283107194201E-3</c:v>
                </c:pt>
                <c:pt idx="5086">
                  <c:v>-1.12562056555665E-3</c:v>
                </c:pt>
                <c:pt idx="5087">
                  <c:v>-1.1256122321714099E-3</c:v>
                </c:pt>
                <c:pt idx="5088">
                  <c:v>-1.12560351054521E-3</c:v>
                </c:pt>
                <c:pt idx="5089">
                  <c:v>-1.12559460526456E-3</c:v>
                </c:pt>
                <c:pt idx="5090">
                  <c:v>-1.12558572003347E-3</c:v>
                </c:pt>
                <c:pt idx="5091">
                  <c:v>-1.12557705093944E-3</c:v>
                </c:pt>
                <c:pt idx="5092">
                  <c:v>-1.12556877927394E-3</c:v>
                </c:pt>
                <c:pt idx="5093">
                  <c:v>-1.12556106564708E-3</c:v>
                </c:pt>
                <c:pt idx="5094">
                  <c:v>-1.12555404746243E-3</c:v>
                </c:pt>
                <c:pt idx="5095">
                  <c:v>-1.12554784109159E-3</c:v>
                </c:pt>
                <c:pt idx="5096">
                  <c:v>-1.1255425484601499E-3</c:v>
                </c:pt>
                <c:pt idx="5097">
                  <c:v>-1.1255382659658001E-3</c:v>
                </c:pt>
                <c:pt idx="5098">
                  <c:v>-1.12553509260837E-3</c:v>
                </c:pt>
                <c:pt idx="5099">
                  <c:v>-1.1255331344629999E-3</c:v>
                </c:pt>
                <c:pt idx="5100">
                  <c:v>-1.1255325040354701E-3</c:v>
                </c:pt>
                <c:pt idx="5101">
                  <c:v>-1.12553331491048E-3</c:v>
                </c:pt>
                <c:pt idx="5102">
                  <c:v>-1.12553567361036E-3</c:v>
                </c:pt>
                <c:pt idx="5103">
                  <c:v>-1.1255396711909501E-3</c:v>
                </c:pt>
                <c:pt idx="5104">
                  <c:v>-1.1255453767670799E-3</c:v>
                </c:pt>
                <c:pt idx="5105">
                  <c:v>-1.12555283422012E-3</c:v>
                </c:pt>
                <c:pt idx="5106">
                  <c:v>-1.12556206225409E-3</c:v>
                </c:pt>
                <c:pt idx="5107">
                  <c:v>-1.1255730570947399E-3</c:v>
                </c:pt>
                <c:pt idx="5108">
                  <c:v>-1.1255857966346601E-3</c:v>
                </c:pt>
                <c:pt idx="5109">
                  <c:v>-1.12560024472929E-3</c:v>
                </c:pt>
                <c:pt idx="5110">
                  <c:v>-1.1256163545792001E-3</c:v>
                </c:pt>
                <c:pt idx="5111">
                  <c:v>-1.1256340705930901E-3</c:v>
                </c:pt>
                <c:pt idx="5112">
                  <c:v>-1.1256533286860999E-3</c:v>
                </c:pt>
                <c:pt idx="5113">
                  <c:v>-1.1256740554706E-3</c:v>
                </c:pt>
                <c:pt idx="5114">
                  <c:v>-1.1256961670961399E-3</c:v>
                </c:pt>
                <c:pt idx="5115">
                  <c:v>-1.1257195685098801E-3</c:v>
                </c:pt>
                <c:pt idx="5116">
                  <c:v>-1.1257441536707601E-3</c:v>
                </c:pt>
                <c:pt idx="5117">
                  <c:v>-1.1257698068781301E-3</c:v>
                </c:pt>
                <c:pt idx="5118">
                  <c:v>-1.12579640501942E-3</c:v>
                </c:pt>
                <c:pt idx="5119">
                  <c:v>-1.12582382030771E-3</c:v>
                </c:pt>
                <c:pt idx="5120">
                  <c:v>-1.1258519230051801E-3</c:v>
                </c:pt>
                <c:pt idx="5121">
                  <c:v>-1.12588058369467E-3</c:v>
                </c:pt>
                <c:pt idx="5122">
                  <c:v>-1.1259096748273199E-3</c:v>
                </c:pt>
                <c:pt idx="5123">
                  <c:v>-1.12593907149323E-3</c:v>
                </c:pt>
                <c:pt idx="5124">
                  <c:v>-1.1259686515862899E-3</c:v>
                </c:pt>
                <c:pt idx="5125">
                  <c:v>-1.12599829569509E-3</c:v>
                </c:pt>
                <c:pt idx="5126">
                  <c:v>-1.1260278870882301E-3</c:v>
                </c:pt>
                <c:pt idx="5127">
                  <c:v>-1.1260573120473801E-3</c:v>
                </c:pt>
                <c:pt idx="5128">
                  <c:v>-1.1260864605761099E-3</c:v>
                </c:pt>
                <c:pt idx="5129">
                  <c:v>-1.1261152272851E-3</c:v>
                </c:pt>
                <c:pt idx="5130">
                  <c:v>-1.12614351214006E-3</c:v>
                </c:pt>
                <c:pt idx="5131">
                  <c:v>-1.12617122081722E-3</c:v>
                </c:pt>
                <c:pt idx="5132">
                  <c:v>-1.1261982646036399E-3</c:v>
                </c:pt>
                <c:pt idx="5133">
                  <c:v>-1.12622455998408E-3</c:v>
                </c:pt>
                <c:pt idx="5134">
                  <c:v>-1.1262500281519301E-3</c:v>
                </c:pt>
                <c:pt idx="5135">
                  <c:v>-1.1262745946098601E-3</c:v>
                </c:pt>
                <c:pt idx="5136">
                  <c:v>-1.1262981888436299E-3</c:v>
                </c:pt>
                <c:pt idx="5137">
                  <c:v>-1.12632074387991E-3</c:v>
                </c:pt>
                <c:pt idx="5138">
                  <c:v>-1.12634219549343E-3</c:v>
                </c:pt>
                <c:pt idx="5139">
                  <c:v>-1.1263624809386399E-3</c:v>
                </c:pt>
                <c:pt idx="5140">
                  <c:v>-1.12638153727944E-3</c:v>
                </c:pt>
                <c:pt idx="5141">
                  <c:v>-1.12639929955392E-3</c:v>
                </c:pt>
                <c:pt idx="5142">
                  <c:v>-1.1264156990493401E-3</c:v>
                </c:pt>
                <c:pt idx="5143">
                  <c:v>-1.1264306618689801E-3</c:v>
                </c:pt>
                <c:pt idx="5144">
                  <c:v>-1.1264441078205299E-3</c:v>
                </c:pt>
                <c:pt idx="5145">
                  <c:v>-1.1264559495420599E-3</c:v>
                </c:pt>
                <c:pt idx="5146">
                  <c:v>-1.12646609176402E-3</c:v>
                </c:pt>
                <c:pt idx="5147">
                  <c:v>-1.1264744306829801E-3</c:v>
                </c:pt>
                <c:pt idx="5148">
                  <c:v>-1.1264808535474801E-3</c:v>
                </c:pt>
                <c:pt idx="5149">
                  <c:v>-1.12648523866958E-3</c:v>
                </c:pt>
                <c:pt idx="5150">
                  <c:v>-1.1264874561260499E-3</c:v>
                </c:pt>
                <c:pt idx="5151">
                  <c:v>-1.1264873693717899E-3</c:v>
                </c:pt>
                <c:pt idx="5152">
                  <c:v>-1.12648483785332E-3</c:v>
                </c:pt>
                <c:pt idx="5153">
                  <c:v>-1.1264797205155601E-3</c:v>
                </c:pt>
                <c:pt idx="5154">
                  <c:v>-1.1264718799095801E-3</c:v>
                </c:pt>
                <c:pt idx="5155">
                  <c:v>-1.12646118650869E-3</c:v>
                </c:pt>
                <c:pt idx="5156">
                  <c:v>-1.1264475228736799E-3</c:v>
                </c:pt>
                <c:pt idx="5157">
                  <c:v>-1.12643078745225E-3</c:v>
                </c:pt>
                <c:pt idx="5158">
                  <c:v>-1.1264108979556001E-3</c:v>
                </c:pt>
                <c:pt idx="5159">
                  <c:v>-1.12638779429345E-3</c:v>
                </c:pt>
                <c:pt idx="5160">
                  <c:v>-1.12636144089559E-3</c:v>
                </c:pt>
                <c:pt idx="5161">
                  <c:v>-1.12633182797025E-3</c:v>
                </c:pt>
                <c:pt idx="5162">
                  <c:v>-1.12629897105586E-3</c:v>
                </c:pt>
                <c:pt idx="5163">
                  <c:v>-1.1262629083541101E-3</c:v>
                </c:pt>
                <c:pt idx="5164">
                  <c:v>-1.12622369588901E-3</c:v>
                </c:pt>
                <c:pt idx="5165">
                  <c:v>-1.12618140135857E-3</c:v>
                </c:pt>
                <c:pt idx="5166">
                  <c:v>-1.12613609825367E-3</c:v>
                </c:pt>
                <c:pt idx="5167">
                  <c:v>-1.1260878620105001E-3</c:v>
                </c:pt>
                <c:pt idx="5168">
                  <c:v>-1.1260367694511299E-3</c:v>
                </c:pt>
                <c:pt idx="5169">
                  <c:v>-1.12598290170993E-3</c:v>
                </c:pt>
                <c:pt idx="5170">
                  <c:v>-1.1259263496708699E-3</c:v>
                </c:pt>
                <c:pt idx="5171">
                  <c:v>-1.1258672201341E-3</c:v>
                </c:pt>
                <c:pt idx="5172">
                  <c:v>-1.12580564078475E-3</c:v>
                </c:pt>
                <c:pt idx="5173">
                  <c:v>-1.12574176254481E-3</c:v>
                </c:pt>
                <c:pt idx="5174">
                  <c:v>-1.12567575878736E-3</c:v>
                </c:pt>
                <c:pt idx="5175">
                  <c:v>-1.1256078218162999E-3</c:v>
                </c:pt>
                <c:pt idx="5176">
                  <c:v>-1.12553815766709E-3</c:v>
                </c:pt>
                <c:pt idx="5177">
                  <c:v>-1.1254669805246999E-3</c:v>
                </c:pt>
                <c:pt idx="5178">
                  <c:v>-1.12539450790288E-3</c:v>
                </c:pt>
                <c:pt idx="5179">
                  <c:v>-1.1253209573038199E-3</c:v>
                </c:pt>
                <c:pt idx="5180">
                  <c:v>-1.12524654454361E-3</c:v>
                </c:pt>
                <c:pt idx="5181">
                  <c:v>-1.1251714834367599E-3</c:v>
                </c:pt>
                <c:pt idx="5182">
                  <c:v>-1.12509598620604E-3</c:v>
                </c:pt>
                <c:pt idx="5183">
                  <c:v>-1.1250202638848599E-3</c:v>
                </c:pt>
                <c:pt idx="5184">
                  <c:v>-1.12494452610825E-3</c:v>
                </c:pt>
                <c:pt idx="5185">
                  <c:v>-1.12486897998024E-3</c:v>
                </c:pt>
                <c:pt idx="5186">
                  <c:v>-1.1247938280483699E-3</c:v>
                </c:pt>
                <c:pt idx="5187">
                  <c:v>-1.12471926569834E-3</c:v>
                </c:pt>
                <c:pt idx="5188">
                  <c:v>-1.1246454784285501E-3</c:v>
                </c:pt>
                <c:pt idx="5189">
                  <c:v>-1.12457263945361E-3</c:v>
                </c:pt>
                <c:pt idx="5190">
                  <c:v>-1.12450090795203E-3</c:v>
                </c:pt>
                <c:pt idx="5191">
                  <c:v>-1.1244304280731399E-3</c:v>
                </c:pt>
                <c:pt idx="5192">
                  <c:v>-1.1243613286173401E-3</c:v>
                </c:pt>
                <c:pt idx="5193">
                  <c:v>-1.1242937231564301E-3</c:v>
                </c:pt>
                <c:pt idx="5194">
                  <c:v>-1.1242277103025E-3</c:v>
                </c:pt>
                <c:pt idx="5195">
                  <c:v>-1.1241633738762399E-3</c:v>
                </c:pt>
                <c:pt idx="5196">
                  <c:v>-1.1241007828518999E-3</c:v>
                </c:pt>
                <c:pt idx="5197">
                  <c:v>-1.1240399911172101E-3</c:v>
                </c:pt>
                <c:pt idx="5198">
                  <c:v>-1.1239810372179299E-3</c:v>
                </c:pt>
                <c:pt idx="5199">
                  <c:v>-1.12392394430527E-3</c:v>
                </c:pt>
                <c:pt idx="5200">
                  <c:v>-1.12386872045442E-3</c:v>
                </c:pt>
                <c:pt idx="5201">
                  <c:v>-1.1238153594036399E-3</c:v>
                </c:pt>
                <c:pt idx="5202">
                  <c:v>-1.1237638416454201E-3</c:v>
                </c:pt>
                <c:pt idx="5203">
                  <c:v>-1.12371413574182E-3</c:v>
                </c:pt>
                <c:pt idx="5204">
                  <c:v>-1.1236661997588201E-3</c:v>
                </c:pt>
                <c:pt idx="5205">
                  <c:v>-1.1236199827942899E-3</c:v>
                </c:pt>
                <c:pt idx="5206">
                  <c:v>-1.12357542664622E-3</c:v>
                </c:pt>
                <c:pt idx="5207">
                  <c:v>-1.123532467683E-3</c:v>
                </c:pt>
                <c:pt idx="5208">
                  <c:v>-1.1234910389197701E-3</c:v>
                </c:pt>
                <c:pt idx="5209">
                  <c:v>-1.12345107220884E-3</c:v>
                </c:pt>
                <c:pt idx="5210">
                  <c:v>-1.1234125003746901E-3</c:v>
                </c:pt>
                <c:pt idx="5211">
                  <c:v>-1.1233752591098499E-3</c:v>
                </c:pt>
                <c:pt idx="5212">
                  <c:v>-1.1233392885013501E-3</c:v>
                </c:pt>
                <c:pt idx="5213">
                  <c:v>-1.12330453414416E-3</c:v>
                </c:pt>
                <c:pt idx="5214">
                  <c:v>-1.1232709478670199E-3</c:v>
                </c:pt>
                <c:pt idx="5215">
                  <c:v>-1.123238488116E-3</c:v>
                </c:pt>
                <c:pt idx="5216">
                  <c:v>-1.12320712000973E-3</c:v>
                </c:pt>
                <c:pt idx="5217">
                  <c:v>-1.1231768150260499E-3</c:v>
                </c:pt>
                <c:pt idx="5218">
                  <c:v>-1.1231475502436401E-3</c:v>
                </c:pt>
                <c:pt idx="5219">
                  <c:v>-1.1231193070722701E-3</c:v>
                </c:pt>
                <c:pt idx="5220">
                  <c:v>-1.12309206947354E-3</c:v>
                </c:pt>
                <c:pt idx="5221">
                  <c:v>-1.1230658217835001E-3</c:v>
                </c:pt>
                <c:pt idx="5222">
                  <c:v>-1.12304054636354E-3</c:v>
                </c:pt>
                <c:pt idx="5223">
                  <c:v>-1.1230162213833499E-3</c:v>
                </c:pt>
                <c:pt idx="5224">
                  <c:v>-1.1229928190445099E-3</c:v>
                </c:pt>
                <c:pt idx="5225">
                  <c:v>-1.1229703044780201E-3</c:v>
                </c:pt>
                <c:pt idx="5226">
                  <c:v>-1.12294863542253E-3</c:v>
                </c:pt>
                <c:pt idx="5227">
                  <c:v>-1.12292776266895E-3</c:v>
                </c:pt>
                <c:pt idx="5228">
                  <c:v>-1.12290763119369E-3</c:v>
                </c:pt>
                <c:pt idx="5229">
                  <c:v>-1.12288818191672E-3</c:v>
                </c:pt>
                <c:pt idx="5230">
                  <c:v>-1.1228693540682199E-3</c:v>
                </c:pt>
                <c:pt idx="5231">
                  <c:v>-1.12285108814621E-3</c:v>
                </c:pt>
                <c:pt idx="5232">
                  <c:v>-1.12283332932026E-3</c:v>
                </c:pt>
                <c:pt idx="5233">
                  <c:v>-1.12281603088581E-3</c:v>
                </c:pt>
                <c:pt idx="5234">
                  <c:v>-1.1227991570993299E-3</c:v>
                </c:pt>
                <c:pt idx="5235">
                  <c:v>-1.1227826845974201E-3</c:v>
                </c:pt>
                <c:pt idx="5236">
                  <c:v>-1.1227666017654199E-3</c:v>
                </c:pt>
                <c:pt idx="5237">
                  <c:v>-1.12275090589563E-3</c:v>
                </c:pt>
                <c:pt idx="5238">
                  <c:v>-1.1227355986226999E-3</c:v>
                </c:pt>
                <c:pt idx="5239">
                  <c:v>-1.1227206806959599E-3</c:v>
                </c:pt>
                <c:pt idx="5240">
                  <c:v>-1.12270614740468E-3</c:v>
                </c:pt>
                <c:pt idx="5241">
                  <c:v>-1.1226919857965101E-3</c:v>
                </c:pt>
                <c:pt idx="5242">
                  <c:v>-1.1226781742831699E-3</c:v>
                </c:pt>
                <c:pt idx="5243">
                  <c:v>-1.12266468451758E-3</c:v>
                </c:pt>
                <c:pt idx="5244">
                  <c:v>-1.12265148480383E-3</c:v>
                </c:pt>
                <c:pt idx="5245">
                  <c:v>-1.12263854396191E-3</c:v>
                </c:pt>
                <c:pt idx="5246">
                  <c:v>-1.12262583458156E-3</c:v>
                </c:pt>
                <c:pt idx="5247">
                  <c:v>-1.1226133349106499E-3</c:v>
                </c:pt>
                <c:pt idx="5248">
                  <c:v>-1.12260102909697E-3</c:v>
                </c:pt>
                <c:pt idx="5249">
                  <c:v>-1.12258890597849E-3</c:v>
                </c:pt>
                <c:pt idx="5250">
                  <c:v>-1.1225769569670201E-3</c:v>
                </c:pt>
                <c:pt idx="5251">
                  <c:v>-1.12256517371858E-3</c:v>
                </c:pt>
                <c:pt idx="5252">
                  <c:v>-1.1225535462221999E-3</c:v>
                </c:pt>
                <c:pt idx="5253">
                  <c:v>-1.12254206171403E-3</c:v>
                </c:pt>
                <c:pt idx="5254">
                  <c:v>-1.12253070452177E-3</c:v>
                </c:pt>
                <c:pt idx="5255">
                  <c:v>-1.1225194566596699E-3</c:v>
                </c:pt>
                <c:pt idx="5256">
                  <c:v>-1.12250829880729E-3</c:v>
                </c:pt>
                <c:pt idx="5257">
                  <c:v>-1.12249721125378E-3</c:v>
                </c:pt>
                <c:pt idx="5258">
                  <c:v>-1.12248617446934E-3</c:v>
                </c:pt>
                <c:pt idx="5259">
                  <c:v>-1.1224751691317301E-3</c:v>
                </c:pt>
                <c:pt idx="5260">
                  <c:v>-1.1224641756265299E-3</c:v>
                </c:pt>
                <c:pt idx="5261">
                  <c:v>-1.12245317319536E-3</c:v>
                </c:pt>
                <c:pt idx="5262">
                  <c:v>-1.1224421389888399E-3</c:v>
                </c:pt>
                <c:pt idx="5263">
                  <c:v>-1.1224310472742001E-3</c:v>
                </c:pt>
                <c:pt idx="5264">
                  <c:v>-1.12241986896619E-3</c:v>
                </c:pt>
                <c:pt idx="5265">
                  <c:v>-1.12240857152619E-3</c:v>
                </c:pt>
                <c:pt idx="5266">
                  <c:v>-1.12239711915156E-3</c:v>
                </c:pt>
                <c:pt idx="5267">
                  <c:v>-1.1223854730978201E-3</c:v>
                </c:pt>
                <c:pt idx="5268">
                  <c:v>-1.12237359196273E-3</c:v>
                </c:pt>
                <c:pt idx="5269">
                  <c:v>-1.1223614318119301E-3</c:v>
                </c:pt>
                <c:pt idx="5270">
                  <c:v>-1.12234894611378E-3</c:v>
                </c:pt>
                <c:pt idx="5271">
                  <c:v>-1.12233608553334E-3</c:v>
                </c:pt>
                <c:pt idx="5272">
                  <c:v>-1.1223227976802899E-3</c:v>
                </c:pt>
                <c:pt idx="5273">
                  <c:v>-1.12230902690067E-3</c:v>
                </c:pt>
                <c:pt idx="5274">
                  <c:v>-1.1222947141640799E-3</c:v>
                </c:pt>
                <c:pt idx="5275">
                  <c:v>-1.1222797970578801E-3</c:v>
                </c:pt>
                <c:pt idx="5276">
                  <c:v>-1.1222642098851899E-3</c:v>
                </c:pt>
                <c:pt idx="5277">
                  <c:v>-1.1222478838826401E-3</c:v>
                </c:pt>
                <c:pt idx="5278">
                  <c:v>-1.1222307476094599E-3</c:v>
                </c:pt>
                <c:pt idx="5279">
                  <c:v>-1.1222127275850599E-3</c:v>
                </c:pt>
                <c:pt idx="5280">
                  <c:v>-1.1221937492463801E-3</c:v>
                </c:pt>
                <c:pt idx="5281">
                  <c:v>-1.1221737382557601E-3</c:v>
                </c:pt>
                <c:pt idx="5282">
                  <c:v>-1.1221526221336299E-3</c:v>
                </c:pt>
                <c:pt idx="5283">
                  <c:v>-1.1221303321431301E-3</c:v>
                </c:pt>
                <c:pt idx="5284">
                  <c:v>-1.12210680533403E-3</c:v>
                </c:pt>
                <c:pt idx="5285">
                  <c:v>-1.12208198666086E-3</c:v>
                </c:pt>
                <c:pt idx="5286">
                  <c:v>-1.1220558311110401E-3</c:v>
                </c:pt>
                <c:pt idx="5287">
                  <c:v>-1.1220283057904201E-3</c:v>
                </c:pt>
                <c:pt idx="5288">
                  <c:v>-1.1219993919011401E-3</c:v>
                </c:pt>
                <c:pt idx="5289">
                  <c:v>-1.1219690865101101E-3</c:v>
                </c:pt>
                <c:pt idx="5290">
                  <c:v>-1.1219374039596901E-3</c:v>
                </c:pt>
                <c:pt idx="5291">
                  <c:v>-1.1219043767422699E-3</c:v>
                </c:pt>
                <c:pt idx="5292">
                  <c:v>-1.1218700556669401E-3</c:v>
                </c:pt>
                <c:pt idx="5293">
                  <c:v>-1.12183450920343E-3</c:v>
                </c:pt>
                <c:pt idx="5294">
                  <c:v>-1.12179782198567E-3</c:v>
                </c:pt>
                <c:pt idx="5295">
                  <c:v>-1.12176009257032E-3</c:v>
                </c:pt>
                <c:pt idx="5296">
                  <c:v>-1.1217214306376399E-3</c:v>
                </c:pt>
                <c:pt idx="5297">
                  <c:v>-1.12168195386989E-3</c:v>
                </c:pt>
                <c:pt idx="5298">
                  <c:v>-1.12164178473968E-3</c:v>
                </c:pt>
                <c:pt idx="5299">
                  <c:v>-1.1216010474123901E-3</c:v>
                </c:pt>
                <c:pt idx="5300">
                  <c:v>-1.1215598649467499E-3</c:v>
                </c:pt>
                <c:pt idx="5301">
                  <c:v>-1.1215183569914899E-3</c:v>
                </c:pt>
                <c:pt idx="5302">
                  <c:v>-1.1214766382130099E-3</c:v>
                </c:pt>
                <c:pt idx="5303">
                  <c:v>-1.1214348177016899E-3</c:v>
                </c:pt>
                <c:pt idx="5304">
                  <c:v>-1.1213929995290701E-3</c:v>
                </c:pt>
                <c:pt idx="5305">
                  <c:v>-1.12135128443255E-3</c:v>
                </c:pt>
                <c:pt idx="5306">
                  <c:v>-1.1213097723117499E-3</c:v>
                </c:pt>
                <c:pt idx="5307">
                  <c:v>-1.1212685649307E-3</c:v>
                </c:pt>
                <c:pt idx="5308">
                  <c:v>-1.12122776805518E-3</c:v>
                </c:pt>
                <c:pt idx="5309">
                  <c:v>-1.12118749231363E-3</c:v>
                </c:pt>
                <c:pt idx="5310">
                  <c:v>-1.12114785236834E-3</c:v>
                </c:pt>
                <c:pt idx="5311">
                  <c:v>-1.12110896443748E-3</c:v>
                </c:pt>
                <c:pt idx="5312">
                  <c:v>-1.12107094267003E-3</c:v>
                </c:pt>
                <c:pt idx="5313">
                  <c:v>-1.1210338951865601E-3</c:v>
                </c:pt>
                <c:pt idx="5314">
                  <c:v>-1.1209979206622299E-3</c:v>
                </c:pt>
                <c:pt idx="5315">
                  <c:v>-1.12096310613692E-3</c:v>
                </c:pt>
                <c:pt idx="5316">
                  <c:v>-1.12092952636861E-3</c:v>
                </c:pt>
                <c:pt idx="5317">
                  <c:v>-1.12089724462775E-3</c:v>
                </c:pt>
                <c:pt idx="5318">
                  <c:v>-1.1208663144870899E-3</c:v>
                </c:pt>
                <c:pt idx="5319">
                  <c:v>-1.1208367819845399E-3</c:v>
                </c:pt>
                <c:pt idx="5320">
                  <c:v>-1.12080868754797E-3</c:v>
                </c:pt>
                <c:pt idx="5321">
                  <c:v>-1.1207820672453699E-3</c:v>
                </c:pt>
                <c:pt idx="5322">
                  <c:v>-1.1207569531881199E-3</c:v>
                </c:pt>
                <c:pt idx="5323">
                  <c:v>-1.12073337318573E-3</c:v>
                </c:pt>
                <c:pt idx="5324">
                  <c:v>-1.1207113499519599E-3</c:v>
                </c:pt>
                <c:pt idx="5325">
                  <c:v>-1.1206909002479299E-3</c:v>
                </c:pt>
                <c:pt idx="5326">
                  <c:v>-1.1206720343127101E-3</c:v>
                </c:pt>
                <c:pt idx="5327">
                  <c:v>-1.12065475580035E-3</c:v>
                </c:pt>
                <c:pt idx="5328">
                  <c:v>-1.12063906226888E-3</c:v>
                </c:pt>
                <c:pt idx="5329">
                  <c:v>-1.1206249461064601E-3</c:v>
                </c:pt>
                <c:pt idx="5330">
                  <c:v>-1.1206123956764801E-3</c:v>
                </c:pt>
                <c:pt idx="5331">
                  <c:v>-1.12060139643749E-3</c:v>
                </c:pt>
                <c:pt idx="5332">
                  <c:v>-1.12059193184382E-3</c:v>
                </c:pt>
                <c:pt idx="5333">
                  <c:v>-1.12058398392875E-3</c:v>
                </c:pt>
                <c:pt idx="5334">
                  <c:v>-1.12057753358361E-3</c:v>
                </c:pt>
                <c:pt idx="5335">
                  <c:v>-1.1205725606332E-3</c:v>
                </c:pt>
                <c:pt idx="5336">
                  <c:v>-1.1205690438482901E-3</c:v>
                </c:pt>
                <c:pt idx="5337">
                  <c:v>-1.12056696102225E-3</c:v>
                </c:pt>
                <c:pt idx="5338">
                  <c:v>-1.12056628918196E-3</c:v>
                </c:pt>
                <c:pt idx="5339">
                  <c:v>-1.12056700492951E-3</c:v>
                </c:pt>
                <c:pt idx="5340">
                  <c:v>-1.1205690848478599E-3</c:v>
                </c:pt>
                <c:pt idx="5341">
                  <c:v>-1.1205725058721801E-3</c:v>
                </c:pt>
                <c:pt idx="5342">
                  <c:v>-1.1205772455336199E-3</c:v>
                </c:pt>
                <c:pt idx="5343">
                  <c:v>-1.12058328201073E-3</c:v>
                </c:pt>
                <c:pt idx="5344">
                  <c:v>-1.12059059396075E-3</c:v>
                </c:pt>
                <c:pt idx="5345">
                  <c:v>-1.1205991601267E-3</c:v>
                </c:pt>
                <c:pt idx="5346">
                  <c:v>-1.1206089587250999E-3</c:v>
                </c:pt>
                <c:pt idx="5347">
                  <c:v>-1.12061996661724E-3</c:v>
                </c:pt>
                <c:pt idx="5348">
                  <c:v>-1.1206321582675901E-3</c:v>
                </c:pt>
                <c:pt idx="5349">
                  <c:v>-1.12064550450683E-3</c:v>
                </c:pt>
                <c:pt idx="5350">
                  <c:v>-1.1206599711442199E-3</c:v>
                </c:pt>
                <c:pt idx="5351">
                  <c:v>-1.1206755175065699E-3</c:v>
                </c:pt>
                <c:pt idx="5352">
                  <c:v>-1.1206920950053E-3</c:v>
                </c:pt>
                <c:pt idx="5353">
                  <c:v>-1.1207096458403501E-3</c:v>
                </c:pt>
                <c:pt idx="5354">
                  <c:v>-1.1207281019397801E-3</c:v>
                </c:pt>
                <c:pt idx="5355">
                  <c:v>-1.1207473842143E-3</c:v>
                </c:pt>
                <c:pt idx="5356">
                  <c:v>-1.12076740218838E-3</c:v>
                </c:pt>
                <c:pt idx="5357">
                  <c:v>-1.1207880540594201E-3</c:v>
                </c:pt>
                <c:pt idx="5358">
                  <c:v>-1.1208092272349201E-3</c:v>
                </c:pt>
                <c:pt idx="5359">
                  <c:v>-1.1208307993932499E-3</c:v>
                </c:pt>
                <c:pt idx="5360">
                  <c:v>-1.1208526400964399E-3</c:v>
                </c:pt>
                <c:pt idx="5361">
                  <c:v>-1.1208746129443201E-3</c:v>
                </c:pt>
                <c:pt idx="5362">
                  <c:v>-1.12089657819808E-3</c:v>
                </c:pt>
                <c:pt idx="5363">
                  <c:v>-1.12091839573216E-3</c:v>
                </c:pt>
                <c:pt idx="5364">
                  <c:v>-1.1209399281114599E-3</c:v>
                </c:pt>
                <c:pt idx="5365">
                  <c:v>-1.12096104356007E-3</c:v>
                </c:pt>
                <c:pt idx="5366">
                  <c:v>-1.1209816185947399E-3</c:v>
                </c:pt>
                <c:pt idx="5367">
                  <c:v>-1.1210015401405401E-3</c:v>
                </c:pt>
                <c:pt idx="5368">
                  <c:v>-1.1210207070102801E-3</c:v>
                </c:pt>
                <c:pt idx="5369">
                  <c:v>-1.1210390306933601E-3</c:v>
                </c:pt>
                <c:pt idx="5370">
                  <c:v>-1.1210564354503399E-3</c:v>
                </c:pt>
                <c:pt idx="5371">
                  <c:v>-1.12107285774993E-3</c:v>
                </c:pt>
                <c:pt idx="5372">
                  <c:v>-1.12108824513042E-3</c:v>
                </c:pt>
                <c:pt idx="5373">
                  <c:v>-1.1211025546370101E-3</c:v>
                </c:pt>
                <c:pt idx="5374">
                  <c:v>-1.12111575108189E-3</c:v>
                </c:pt>
                <c:pt idx="5375">
                  <c:v>-1.12112780547004E-3</c:v>
                </c:pt>
                <c:pt idx="5376">
                  <c:v>-1.1211386939830299E-3</c:v>
                </c:pt>
                <c:pt idx="5377">
                  <c:v>-1.12114839786698E-3</c:v>
                </c:pt>
                <c:pt idx="5378">
                  <c:v>-1.12115690440672E-3</c:v>
                </c:pt>
                <c:pt idx="5379">
                  <c:v>-1.12116420890938E-3</c:v>
                </c:pt>
                <c:pt idx="5380">
                  <c:v>-1.1211703173399301E-3</c:v>
                </c:pt>
                <c:pt idx="5381">
                  <c:v>-1.12117524903885E-3</c:v>
                </c:pt>
                <c:pt idx="5382">
                  <c:v>-1.12117903888738E-3</c:v>
                </c:pt>
                <c:pt idx="5383">
                  <c:v>-1.1211817383982099E-3</c:v>
                </c:pt>
                <c:pt idx="5384">
                  <c:v>-1.12118341546829E-3</c:v>
                </c:pt>
                <c:pt idx="5385">
                  <c:v>-1.1211841528561801E-3</c:v>
                </c:pt>
                <c:pt idx="5386">
                  <c:v>-1.1211840457390099E-3</c:v>
                </c:pt>
                <c:pt idx="5387">
                  <c:v>-1.1211831988818799E-3</c:v>
                </c:pt>
                <c:pt idx="5388">
                  <c:v>-1.12118172397231E-3</c:v>
                </c:pt>
                <c:pt idx="5389">
                  <c:v>-1.1211797375455001E-3</c:v>
                </c:pt>
                <c:pt idx="5390">
                  <c:v>-1.1211773597023999E-3</c:v>
                </c:pt>
                <c:pt idx="5391">
                  <c:v>-1.1211747135750601E-3</c:v>
                </c:pt>
                <c:pt idx="5392">
                  <c:v>-1.1211719252926099E-3</c:v>
                </c:pt>
                <c:pt idx="5393">
                  <c:v>-1.1211691240968101E-3</c:v>
                </c:pt>
                <c:pt idx="5394">
                  <c:v>-1.12116644226196E-3</c:v>
                </c:pt>
                <c:pt idx="5395">
                  <c:v>-1.12116401457623E-3</c:v>
                </c:pt>
                <c:pt idx="5396">
                  <c:v>-1.12116197729595E-3</c:v>
                </c:pt>
                <c:pt idx="5397">
                  <c:v>-1.1211604666434599E-3</c:v>
                </c:pt>
                <c:pt idx="5398">
                  <c:v>-1.12115961703618E-3</c:v>
                </c:pt>
                <c:pt idx="5399">
                  <c:v>-1.12115955928434E-3</c:v>
                </c:pt>
                <c:pt idx="5400">
                  <c:v>-1.1211604189724101E-3</c:v>
                </c:pt>
                <c:pt idx="5401">
                  <c:v>-1.1211623151624599E-3</c:v>
                </c:pt>
                <c:pt idx="5402">
                  <c:v>-1.1211653594578499E-3</c:v>
                </c:pt>
                <c:pt idx="5403">
                  <c:v>-1.1211696553737999E-3</c:v>
                </c:pt>
                <c:pt idx="5404">
                  <c:v>-1.1211752979048699E-3</c:v>
                </c:pt>
                <c:pt idx="5405">
                  <c:v>-1.12118237316957E-3</c:v>
                </c:pt>
                <c:pt idx="5406">
                  <c:v>-1.1211909580449201E-3</c:v>
                </c:pt>
                <c:pt idx="5407">
                  <c:v>-1.12120111976298E-3</c:v>
                </c:pt>
                <c:pt idx="5408">
                  <c:v>-1.1212129155029999E-3</c:v>
                </c:pt>
                <c:pt idx="5409">
                  <c:v>-1.1212263920574799E-3</c:v>
                </c:pt>
                <c:pt idx="5410">
                  <c:v>-1.1212415856647799E-3</c:v>
                </c:pt>
                <c:pt idx="5411">
                  <c:v>-1.12125852208524E-3</c:v>
                </c:pt>
                <c:pt idx="5412">
                  <c:v>-1.1212772169626401E-3</c:v>
                </c:pt>
                <c:pt idx="5413">
                  <c:v>-1.12129767647242E-3</c:v>
                </c:pt>
                <c:pt idx="5414">
                  <c:v>-1.1213198982253901E-3</c:v>
                </c:pt>
                <c:pt idx="5415">
                  <c:v>-1.12134387237613E-3</c:v>
                </c:pt>
                <c:pt idx="5416">
                  <c:v>-1.12136958287622E-3</c:v>
                </c:pt>
                <c:pt idx="5417">
                  <c:v>-1.1213970088092399E-3</c:v>
                </c:pt>
                <c:pt idx="5418">
                  <c:v>-1.1214261257390099E-3</c:v>
                </c:pt>
                <c:pt idx="5419">
                  <c:v>-1.12145690699509E-3</c:v>
                </c:pt>
                <c:pt idx="5420">
                  <c:v>-1.12148932481398E-3</c:v>
                </c:pt>
                <c:pt idx="5421">
                  <c:v>-1.1215233512544001E-3</c:v>
                </c:pt>
                <c:pt idx="5422">
                  <c:v>-1.1215589588172399E-3</c:v>
                </c:pt>
                <c:pt idx="5423">
                  <c:v>-1.1215961207214501E-3</c:v>
                </c:pt>
                <c:pt idx="5424">
                  <c:v>-1.1216348108146999E-3</c:v>
                </c:pt>
                <c:pt idx="5425">
                  <c:v>-1.1216750031243601E-3</c:v>
                </c:pt>
                <c:pt idx="5426">
                  <c:v>-1.12171667107597E-3</c:v>
                </c:pt>
                <c:pt idx="5427">
                  <c:v>-1.1217597864240599E-3</c:v>
                </c:pt>
                <c:pt idx="5428">
                  <c:v>-1.1218043179567999E-3</c:v>
                </c:pt>
                <c:pt idx="5429">
                  <c:v>-1.1218502300554701E-3</c:v>
                </c:pt>
                <c:pt idx="5430">
                  <c:v>-1.12189748121409E-3</c:v>
                </c:pt>
                <c:pt idx="5431">
                  <c:v>-1.1219460226503E-3</c:v>
                </c:pt>
                <c:pt idx="5432">
                  <c:v>-1.12199579715679E-3</c:v>
                </c:pt>
                <c:pt idx="5433">
                  <c:v>-1.12204673834267E-3</c:v>
                </c:pt>
                <c:pt idx="5434">
                  <c:v>-1.1220987703902301E-3</c:v>
                </c:pt>
                <c:pt idx="5435">
                  <c:v>-1.12215180840241E-3</c:v>
                </c:pt>
                <c:pt idx="5436">
                  <c:v>-1.1222057593488299E-3</c:v>
                </c:pt>
                <c:pt idx="5437">
                  <c:v>-1.1222605235474299E-3</c:v>
                </c:pt>
                <c:pt idx="5438">
                  <c:v>-1.1223159965577201E-3</c:v>
                </c:pt>
                <c:pt idx="5439">
                  <c:v>-1.12237207132256E-3</c:v>
                </c:pt>
                <c:pt idx="5440">
                  <c:v>-1.1224286403744899E-3</c:v>
                </c:pt>
                <c:pt idx="5441">
                  <c:v>-1.12248559791747E-3</c:v>
                </c:pt>
                <c:pt idx="5442">
                  <c:v>-1.1225428415966099E-3</c:v>
                </c:pt>
                <c:pt idx="5443">
                  <c:v>-1.1226002737771E-3</c:v>
                </c:pt>
                <c:pt idx="5444">
                  <c:v>-1.12265780217938E-3</c:v>
                </c:pt>
                <c:pt idx="5445">
                  <c:v>-1.122715339774E-3</c:v>
                </c:pt>
                <c:pt idx="5446">
                  <c:v>-1.1227728039378401E-3</c:v>
                </c:pt>
                <c:pt idx="5447">
                  <c:v>-1.12283011500779E-3</c:v>
                </c:pt>
                <c:pt idx="5448">
                  <c:v>-1.1228871945084999E-3</c:v>
                </c:pt>
                <c:pt idx="5449">
                  <c:v>-1.1229439634370801E-3</c:v>
                </c:pt>
                <c:pt idx="5450">
                  <c:v>-1.1230003410128799E-3</c:v>
                </c:pt>
                <c:pt idx="5451">
                  <c:v>-1.1230562442224299E-3</c:v>
                </c:pt>
                <c:pt idx="5452">
                  <c:v>-1.1231115883166001E-3</c:v>
                </c:pt>
                <c:pt idx="5453">
                  <c:v>-1.1231662881908101E-3</c:v>
                </c:pt>
                <c:pt idx="5454">
                  <c:v>-1.1232202603643801E-3</c:v>
                </c:pt>
                <c:pt idx="5455">
                  <c:v>-1.12327342513468E-3</c:v>
                </c:pt>
                <c:pt idx="5456">
                  <c:v>-1.12332570845528E-3</c:v>
                </c:pt>
                <c:pt idx="5457">
                  <c:v>-1.12337704317958E-3</c:v>
                </c:pt>
                <c:pt idx="5458">
                  <c:v>-1.1234273694910701E-3</c:v>
                </c:pt>
                <c:pt idx="5459">
                  <c:v>-1.1234766345525301E-3</c:v>
                </c:pt>
                <c:pt idx="5460">
                  <c:v>-1.1235247915902401E-3</c:v>
                </c:pt>
                <c:pt idx="5461">
                  <c:v>-1.1235717987370501E-3</c:v>
                </c:pt>
                <c:pt idx="5462">
                  <c:v>-1.1236176179697599E-3</c:v>
                </c:pt>
                <c:pt idx="5463">
                  <c:v>-1.12366221439865E-3</c:v>
                </c:pt>
                <c:pt idx="5464">
                  <c:v>-1.12370555603105E-3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0998-4C92-B84B-B50D9048F624}"/>
            </c:ext>
          </c:extLst>
        </c:ser>
        <c:ser>
          <c:idx val="1"/>
          <c:order val="1"/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'без дульного тормоза'!$B$5:$HBF$5</c:f>
              <c:numCache>
                <c:formatCode>General</c:formatCode>
                <c:ptCount val="5465"/>
                <c:pt idx="0">
                  <c:v>0</c:v>
                </c:pt>
                <c:pt idx="1">
                  <c:v>1.3736981815118701E-2</c:v>
                </c:pt>
                <c:pt idx="2">
                  <c:v>2.7473963630237401E-2</c:v>
                </c:pt>
                <c:pt idx="3">
                  <c:v>4.1210945445356001E-2</c:v>
                </c:pt>
                <c:pt idx="4">
                  <c:v>5.4947927260474698E-2</c:v>
                </c:pt>
                <c:pt idx="5">
                  <c:v>6.8684909075593395E-2</c:v>
                </c:pt>
                <c:pt idx="6">
                  <c:v>8.2421890890712099E-2</c:v>
                </c:pt>
                <c:pt idx="7">
                  <c:v>9.6158872705830706E-2</c:v>
                </c:pt>
                <c:pt idx="8">
                  <c:v>0.10989585452094899</c:v>
                </c:pt>
                <c:pt idx="9">
                  <c:v>0.123632836336068</c:v>
                </c:pt>
                <c:pt idx="10">
                  <c:v>0.13736981815118701</c:v>
                </c:pt>
                <c:pt idx="11">
                  <c:v>0.15110679996630499</c:v>
                </c:pt>
                <c:pt idx="12">
                  <c:v>0.164843781781424</c:v>
                </c:pt>
                <c:pt idx="13">
                  <c:v>0.17858076359654301</c:v>
                </c:pt>
                <c:pt idx="14">
                  <c:v>0.192317745411661</c:v>
                </c:pt>
                <c:pt idx="15">
                  <c:v>0.20605472722678</c:v>
                </c:pt>
                <c:pt idx="16">
                  <c:v>0.21979170904189901</c:v>
                </c:pt>
                <c:pt idx="17">
                  <c:v>0.233528690857017</c:v>
                </c:pt>
                <c:pt idx="18">
                  <c:v>0.24726567267213601</c:v>
                </c:pt>
                <c:pt idx="19">
                  <c:v>0.26100265448725501</c:v>
                </c:pt>
                <c:pt idx="20">
                  <c:v>0.27473963630237402</c:v>
                </c:pt>
                <c:pt idx="21">
                  <c:v>0.28847661811749198</c:v>
                </c:pt>
                <c:pt idx="22">
                  <c:v>0.30221359993261099</c:v>
                </c:pt>
                <c:pt idx="23">
                  <c:v>0.31595058174773</c:v>
                </c:pt>
                <c:pt idx="24">
                  <c:v>0.32968756356284801</c:v>
                </c:pt>
                <c:pt idx="25">
                  <c:v>0.34342454537796702</c:v>
                </c:pt>
                <c:pt idx="26">
                  <c:v>0.35716152719308603</c:v>
                </c:pt>
                <c:pt idx="27">
                  <c:v>0.37089850900820398</c:v>
                </c:pt>
                <c:pt idx="28">
                  <c:v>0.38463549082332299</c:v>
                </c:pt>
                <c:pt idx="29">
                  <c:v>0.398372472638442</c:v>
                </c:pt>
                <c:pt idx="30">
                  <c:v>0.41210945445356001</c:v>
                </c:pt>
                <c:pt idx="31">
                  <c:v>0.42584643626867902</c:v>
                </c:pt>
                <c:pt idx="32">
                  <c:v>0.43958341808379803</c:v>
                </c:pt>
                <c:pt idx="33">
                  <c:v>0.45332039989891598</c:v>
                </c:pt>
                <c:pt idx="34">
                  <c:v>0.46705738171403499</c:v>
                </c:pt>
                <c:pt idx="35">
                  <c:v>0.480794363529154</c:v>
                </c:pt>
                <c:pt idx="36">
                  <c:v>0.49453134534427201</c:v>
                </c:pt>
                <c:pt idx="37">
                  <c:v>0.50826832715939096</c:v>
                </c:pt>
                <c:pt idx="38">
                  <c:v>0.52200530897451003</c:v>
                </c:pt>
                <c:pt idx="39">
                  <c:v>0.53574229078962798</c:v>
                </c:pt>
                <c:pt idx="40">
                  <c:v>0.54947927260474705</c:v>
                </c:pt>
                <c:pt idx="41">
                  <c:v>0.563216254419866</c:v>
                </c:pt>
                <c:pt idx="42">
                  <c:v>0.57695323623498396</c:v>
                </c:pt>
                <c:pt idx="43">
                  <c:v>0.59069021805010302</c:v>
                </c:pt>
                <c:pt idx="44">
                  <c:v>0.60442719986522198</c:v>
                </c:pt>
                <c:pt idx="45">
                  <c:v>0.61816418168034004</c:v>
                </c:pt>
                <c:pt idx="46">
                  <c:v>0.631901163495459</c:v>
                </c:pt>
                <c:pt idx="47">
                  <c:v>0.64563814531057795</c:v>
                </c:pt>
                <c:pt idx="48">
                  <c:v>0.65937512712569601</c:v>
                </c:pt>
                <c:pt idx="49">
                  <c:v>0.67311210894081497</c:v>
                </c:pt>
                <c:pt idx="50">
                  <c:v>0.68684909075593403</c:v>
                </c:pt>
                <c:pt idx="51">
                  <c:v>0.70058607257105199</c:v>
                </c:pt>
                <c:pt idx="52">
                  <c:v>0.71432305438617105</c:v>
                </c:pt>
                <c:pt idx="53">
                  <c:v>0.72806003620129001</c:v>
                </c:pt>
                <c:pt idx="54">
                  <c:v>0.74179701801640896</c:v>
                </c:pt>
                <c:pt idx="55">
                  <c:v>0.75553399983152703</c:v>
                </c:pt>
                <c:pt idx="56">
                  <c:v>0.76927098164664598</c:v>
                </c:pt>
                <c:pt idx="57">
                  <c:v>0.78300796346176504</c:v>
                </c:pt>
                <c:pt idx="58">
                  <c:v>0.796744945276883</c:v>
                </c:pt>
                <c:pt idx="59">
                  <c:v>0.81048192709200195</c:v>
                </c:pt>
                <c:pt idx="60">
                  <c:v>0.82421890890712102</c:v>
                </c:pt>
                <c:pt idx="61">
                  <c:v>0.83795589072223897</c:v>
                </c:pt>
                <c:pt idx="62">
                  <c:v>0.85169287253735804</c:v>
                </c:pt>
                <c:pt idx="63">
                  <c:v>0.86542985435247699</c:v>
                </c:pt>
                <c:pt idx="64">
                  <c:v>0.87916683616759495</c:v>
                </c:pt>
                <c:pt idx="65">
                  <c:v>0.89290381798271401</c:v>
                </c:pt>
                <c:pt idx="66">
                  <c:v>0.90664079979783296</c:v>
                </c:pt>
                <c:pt idx="67">
                  <c:v>0.92037778161295103</c:v>
                </c:pt>
                <c:pt idx="68">
                  <c:v>0.93411476342806998</c:v>
                </c:pt>
                <c:pt idx="69">
                  <c:v>0.94785174524318905</c:v>
                </c:pt>
                <c:pt idx="70">
                  <c:v>0.961588727058307</c:v>
                </c:pt>
                <c:pt idx="71">
                  <c:v>0.97532570887342596</c:v>
                </c:pt>
                <c:pt idx="72">
                  <c:v>0.98906269068854502</c:v>
                </c:pt>
                <c:pt idx="73">
                  <c:v>1.0027996725036601</c:v>
                </c:pt>
                <c:pt idx="74">
                  <c:v>1.0165366543187799</c:v>
                </c:pt>
                <c:pt idx="75">
                  <c:v>1.0302736361339</c:v>
                </c:pt>
                <c:pt idx="76">
                  <c:v>1.0440106179490201</c:v>
                </c:pt>
                <c:pt idx="77">
                  <c:v>1.0577475997641399</c:v>
                </c:pt>
                <c:pt idx="78">
                  <c:v>1.07148458157926</c:v>
                </c:pt>
                <c:pt idx="79">
                  <c:v>1.08522156339438</c:v>
                </c:pt>
                <c:pt idx="80">
                  <c:v>1.0989585452094901</c:v>
                </c:pt>
                <c:pt idx="81">
                  <c:v>1.1126955270246099</c:v>
                </c:pt>
                <c:pt idx="82">
                  <c:v>1.12643250883973</c:v>
                </c:pt>
                <c:pt idx="83">
                  <c:v>1.1401694906548501</c:v>
                </c:pt>
                <c:pt idx="84">
                  <c:v>1.1539064724699699</c:v>
                </c:pt>
                <c:pt idx="85">
                  <c:v>1.16764345428509</c:v>
                </c:pt>
                <c:pt idx="86">
                  <c:v>1.18138043610021</c:v>
                </c:pt>
                <c:pt idx="87">
                  <c:v>1.1951174179153199</c:v>
                </c:pt>
                <c:pt idx="88">
                  <c:v>1.20885439973044</c:v>
                </c:pt>
                <c:pt idx="89">
                  <c:v>1.22259138154556</c:v>
                </c:pt>
                <c:pt idx="90">
                  <c:v>1.2363283633606801</c:v>
                </c:pt>
                <c:pt idx="91">
                  <c:v>1.2500653451757999</c:v>
                </c:pt>
                <c:pt idx="92">
                  <c:v>1.26380232699092</c:v>
                </c:pt>
                <c:pt idx="93">
                  <c:v>1.2775393088060401</c:v>
                </c:pt>
                <c:pt idx="94">
                  <c:v>1.2912762906211599</c:v>
                </c:pt>
                <c:pt idx="95">
                  <c:v>1.30501327243627</c:v>
                </c:pt>
                <c:pt idx="96">
                  <c:v>1.31875025425139</c:v>
                </c:pt>
                <c:pt idx="97">
                  <c:v>1.3324872360665101</c:v>
                </c:pt>
                <c:pt idx="98">
                  <c:v>1.3462242178816299</c:v>
                </c:pt>
                <c:pt idx="99">
                  <c:v>1.35996119969675</c:v>
                </c:pt>
                <c:pt idx="100">
                  <c:v>1.3736981815118701</c:v>
                </c:pt>
                <c:pt idx="101">
                  <c:v>1.3874351633269899</c:v>
                </c:pt>
                <c:pt idx="102">
                  <c:v>1.4011721451421</c:v>
                </c:pt>
                <c:pt idx="103">
                  <c:v>1.41490912695722</c:v>
                </c:pt>
                <c:pt idx="104">
                  <c:v>1.4286461087723401</c:v>
                </c:pt>
                <c:pt idx="105">
                  <c:v>1.4423830905874599</c:v>
                </c:pt>
                <c:pt idx="106">
                  <c:v>1.45612007240258</c:v>
                </c:pt>
                <c:pt idx="107">
                  <c:v>1.4698570542177001</c:v>
                </c:pt>
                <c:pt idx="108">
                  <c:v>1.4835940360328199</c:v>
                </c:pt>
                <c:pt idx="109">
                  <c:v>1.49733101784794</c:v>
                </c:pt>
                <c:pt idx="110">
                  <c:v>1.5110679996630501</c:v>
                </c:pt>
                <c:pt idx="111">
                  <c:v>1.5248049814781699</c:v>
                </c:pt>
                <c:pt idx="112">
                  <c:v>1.53854196329329</c:v>
                </c:pt>
                <c:pt idx="113">
                  <c:v>1.55227894510841</c:v>
                </c:pt>
                <c:pt idx="114">
                  <c:v>1.5660159269235301</c:v>
                </c:pt>
                <c:pt idx="115">
                  <c:v>1.5797529087386499</c:v>
                </c:pt>
                <c:pt idx="116">
                  <c:v>1.59348989055377</c:v>
                </c:pt>
                <c:pt idx="117">
                  <c:v>1.6072268723688901</c:v>
                </c:pt>
                <c:pt idx="118">
                  <c:v>1.6209638541839999</c:v>
                </c:pt>
                <c:pt idx="119">
                  <c:v>1.63470083599912</c:v>
                </c:pt>
                <c:pt idx="120">
                  <c:v>1.64843781781424</c:v>
                </c:pt>
                <c:pt idx="121">
                  <c:v>1.6621747996293601</c:v>
                </c:pt>
                <c:pt idx="122">
                  <c:v>1.6759117814444799</c:v>
                </c:pt>
                <c:pt idx="123">
                  <c:v>1.6896487632596</c:v>
                </c:pt>
                <c:pt idx="124">
                  <c:v>1.7033857450747201</c:v>
                </c:pt>
                <c:pt idx="125">
                  <c:v>1.7171227268898299</c:v>
                </c:pt>
                <c:pt idx="126">
                  <c:v>1.73085970870495</c:v>
                </c:pt>
                <c:pt idx="127">
                  <c:v>1.74459669052007</c:v>
                </c:pt>
                <c:pt idx="128">
                  <c:v>1.7583336723351899</c:v>
                </c:pt>
                <c:pt idx="129">
                  <c:v>1.77207065415031</c:v>
                </c:pt>
                <c:pt idx="130">
                  <c:v>1.78580763596543</c:v>
                </c:pt>
                <c:pt idx="131">
                  <c:v>1.7995446177805501</c:v>
                </c:pt>
                <c:pt idx="132">
                  <c:v>1.8132815995956699</c:v>
                </c:pt>
                <c:pt idx="133">
                  <c:v>1.82701858141078</c:v>
                </c:pt>
                <c:pt idx="134">
                  <c:v>1.8407555632259001</c:v>
                </c:pt>
                <c:pt idx="135">
                  <c:v>1.8544925450410199</c:v>
                </c:pt>
                <c:pt idx="136">
                  <c:v>1.86822952685614</c:v>
                </c:pt>
                <c:pt idx="137">
                  <c:v>1.88196650867126</c:v>
                </c:pt>
                <c:pt idx="138">
                  <c:v>1.8957034904863801</c:v>
                </c:pt>
                <c:pt idx="139">
                  <c:v>1.9094404723014999</c:v>
                </c:pt>
                <c:pt idx="140">
                  <c:v>1.92317745411661</c:v>
                </c:pt>
                <c:pt idx="141">
                  <c:v>1.9369144359317301</c:v>
                </c:pt>
                <c:pt idx="142">
                  <c:v>1.9506514177468499</c:v>
                </c:pt>
                <c:pt idx="143">
                  <c:v>1.96438839956197</c:v>
                </c:pt>
                <c:pt idx="144">
                  <c:v>1.97812538137709</c:v>
                </c:pt>
                <c:pt idx="145">
                  <c:v>1.9918623631922101</c:v>
                </c:pt>
                <c:pt idx="146">
                  <c:v>2.0055993450073299</c:v>
                </c:pt>
                <c:pt idx="147">
                  <c:v>2.01933632682245</c:v>
                </c:pt>
                <c:pt idx="148">
                  <c:v>2.0330733086375599</c:v>
                </c:pt>
                <c:pt idx="149">
                  <c:v>2.0468102904526799</c:v>
                </c:pt>
                <c:pt idx="150">
                  <c:v>2.0605472722678</c:v>
                </c:pt>
                <c:pt idx="151">
                  <c:v>2.0742842540829201</c:v>
                </c:pt>
                <c:pt idx="152">
                  <c:v>2.0880212358980401</c:v>
                </c:pt>
                <c:pt idx="153">
                  <c:v>2.1017582177131602</c:v>
                </c:pt>
                <c:pt idx="154">
                  <c:v>2.1154951995282798</c:v>
                </c:pt>
                <c:pt idx="155">
                  <c:v>2.1292321813433901</c:v>
                </c:pt>
                <c:pt idx="156">
                  <c:v>2.1429691631585102</c:v>
                </c:pt>
                <c:pt idx="157">
                  <c:v>2.1567061449736298</c:v>
                </c:pt>
                <c:pt idx="158">
                  <c:v>2.1704431267887498</c:v>
                </c:pt>
                <c:pt idx="159">
                  <c:v>2.1841801086038699</c:v>
                </c:pt>
                <c:pt idx="160">
                  <c:v>2.19791709041899</c:v>
                </c:pt>
                <c:pt idx="161">
                  <c:v>2.21165407223411</c:v>
                </c:pt>
                <c:pt idx="162">
                  <c:v>2.2253910540492301</c:v>
                </c:pt>
                <c:pt idx="163">
                  <c:v>2.2391280358643399</c:v>
                </c:pt>
                <c:pt idx="164">
                  <c:v>2.25286501767946</c:v>
                </c:pt>
                <c:pt idx="165">
                  <c:v>2.2666019994945801</c:v>
                </c:pt>
                <c:pt idx="166">
                  <c:v>2.2803389813097001</c:v>
                </c:pt>
                <c:pt idx="167">
                  <c:v>2.2940759631248202</c:v>
                </c:pt>
                <c:pt idx="168">
                  <c:v>2.3078129449399398</c:v>
                </c:pt>
                <c:pt idx="169">
                  <c:v>2.3215499267550599</c:v>
                </c:pt>
                <c:pt idx="170">
                  <c:v>2.33528690857018</c:v>
                </c:pt>
                <c:pt idx="171">
                  <c:v>2.3490238903852898</c:v>
                </c:pt>
                <c:pt idx="172">
                  <c:v>2.3627608722004099</c:v>
                </c:pt>
                <c:pt idx="173">
                  <c:v>2.3764978540155299</c:v>
                </c:pt>
                <c:pt idx="174">
                  <c:v>2.39023483583065</c:v>
                </c:pt>
                <c:pt idx="175">
                  <c:v>2.4039718176457701</c:v>
                </c:pt>
                <c:pt idx="176">
                  <c:v>2.4177087994608901</c:v>
                </c:pt>
                <c:pt idx="177">
                  <c:v>2.4314457812760102</c:v>
                </c:pt>
                <c:pt idx="178">
                  <c:v>2.44518276309112</c:v>
                </c:pt>
                <c:pt idx="179">
                  <c:v>2.4589197449062401</c:v>
                </c:pt>
                <c:pt idx="180">
                  <c:v>2.4726567267213602</c:v>
                </c:pt>
                <c:pt idx="181">
                  <c:v>2.4863937085364798</c:v>
                </c:pt>
                <c:pt idx="182">
                  <c:v>2.5001306903515998</c:v>
                </c:pt>
                <c:pt idx="183">
                  <c:v>2.5138676721667199</c:v>
                </c:pt>
                <c:pt idx="184">
                  <c:v>2.52760465398184</c:v>
                </c:pt>
                <c:pt idx="185">
                  <c:v>2.54134163579696</c:v>
                </c:pt>
                <c:pt idx="186">
                  <c:v>2.5550786176120699</c:v>
                </c:pt>
                <c:pt idx="187">
                  <c:v>2.56881559942719</c:v>
                </c:pt>
                <c:pt idx="188">
                  <c:v>2.58255258124231</c:v>
                </c:pt>
                <c:pt idx="189">
                  <c:v>2.5962895630574301</c:v>
                </c:pt>
                <c:pt idx="190">
                  <c:v>2.6100265448725501</c:v>
                </c:pt>
                <c:pt idx="191">
                  <c:v>2.6237635266876702</c:v>
                </c:pt>
                <c:pt idx="192">
                  <c:v>2.6375005085027898</c:v>
                </c:pt>
                <c:pt idx="193">
                  <c:v>2.6512374903179001</c:v>
                </c:pt>
                <c:pt idx="194">
                  <c:v>2.6649744721330202</c:v>
                </c:pt>
                <c:pt idx="195">
                  <c:v>2.6787114539481398</c:v>
                </c:pt>
                <c:pt idx="196">
                  <c:v>2.6924484357632599</c:v>
                </c:pt>
                <c:pt idx="197">
                  <c:v>2.7061854175783799</c:v>
                </c:pt>
                <c:pt idx="198">
                  <c:v>2.7199223993935</c:v>
                </c:pt>
                <c:pt idx="199">
                  <c:v>2.7336593812086201</c:v>
                </c:pt>
                <c:pt idx="200">
                  <c:v>2.7473963630237401</c:v>
                </c:pt>
                <c:pt idx="201">
                  <c:v>2.76113334483885</c:v>
                </c:pt>
                <c:pt idx="202">
                  <c:v>2.77487032665397</c:v>
                </c:pt>
                <c:pt idx="203">
                  <c:v>2.7886073084690901</c:v>
                </c:pt>
                <c:pt idx="204">
                  <c:v>2.8023442902842102</c:v>
                </c:pt>
                <c:pt idx="205">
                  <c:v>2.8160812720993298</c:v>
                </c:pt>
                <c:pt idx="206">
                  <c:v>2.8298182539144499</c:v>
                </c:pt>
                <c:pt idx="207">
                  <c:v>2.8435552357295699</c:v>
                </c:pt>
                <c:pt idx="208">
                  <c:v>2.8572922175446802</c:v>
                </c:pt>
                <c:pt idx="209">
                  <c:v>2.8710291993597998</c:v>
                </c:pt>
                <c:pt idx="210">
                  <c:v>2.8847661811749199</c:v>
                </c:pt>
                <c:pt idx="211">
                  <c:v>2.89850316299004</c:v>
                </c:pt>
                <c:pt idx="212">
                  <c:v>2.91224014480516</c:v>
                </c:pt>
                <c:pt idx="213">
                  <c:v>2.9259771266202801</c:v>
                </c:pt>
                <c:pt idx="214">
                  <c:v>2.9397141084354002</c:v>
                </c:pt>
                <c:pt idx="215">
                  <c:v>2.9534510902505202</c:v>
                </c:pt>
                <c:pt idx="216">
                  <c:v>2.9671880720656301</c:v>
                </c:pt>
                <c:pt idx="217">
                  <c:v>2.9809250538807501</c:v>
                </c:pt>
                <c:pt idx="218">
                  <c:v>2.9946620356958702</c:v>
                </c:pt>
                <c:pt idx="219">
                  <c:v>3.0083990175109898</c:v>
                </c:pt>
                <c:pt idx="220">
                  <c:v>3.0221359993261099</c:v>
                </c:pt>
                <c:pt idx="221">
                  <c:v>3.0358729811412299</c:v>
                </c:pt>
                <c:pt idx="222">
                  <c:v>3.04960996295635</c:v>
                </c:pt>
                <c:pt idx="223">
                  <c:v>3.0633469447714599</c:v>
                </c:pt>
                <c:pt idx="224">
                  <c:v>3.0770839265865799</c:v>
                </c:pt>
                <c:pt idx="225">
                  <c:v>3.0908209084017</c:v>
                </c:pt>
                <c:pt idx="226">
                  <c:v>3.10455789021682</c:v>
                </c:pt>
                <c:pt idx="227">
                  <c:v>3.1182948720319401</c:v>
                </c:pt>
                <c:pt idx="228">
                  <c:v>3.1320318538470602</c:v>
                </c:pt>
                <c:pt idx="229">
                  <c:v>3.1457688356621798</c:v>
                </c:pt>
                <c:pt idx="230">
                  <c:v>3.1595058174772999</c:v>
                </c:pt>
                <c:pt idx="231">
                  <c:v>3.1732427992924102</c:v>
                </c:pt>
                <c:pt idx="232">
                  <c:v>3.1869797811075302</c:v>
                </c:pt>
                <c:pt idx="233">
                  <c:v>3.2007167629226498</c:v>
                </c:pt>
                <c:pt idx="234">
                  <c:v>3.2144537447377699</c:v>
                </c:pt>
                <c:pt idx="235">
                  <c:v>3.22819072655289</c:v>
                </c:pt>
                <c:pt idx="236">
                  <c:v>3.24192770836801</c:v>
                </c:pt>
                <c:pt idx="237">
                  <c:v>3.2556646901831301</c:v>
                </c:pt>
                <c:pt idx="238">
                  <c:v>3.2694016719982399</c:v>
                </c:pt>
                <c:pt idx="239">
                  <c:v>3.28313865381336</c:v>
                </c:pt>
                <c:pt idx="240">
                  <c:v>3.2968756356284801</c:v>
                </c:pt>
                <c:pt idx="241">
                  <c:v>3.3106126174436001</c:v>
                </c:pt>
                <c:pt idx="242">
                  <c:v>3.3243495992587202</c:v>
                </c:pt>
                <c:pt idx="243">
                  <c:v>3.3380865810738398</c:v>
                </c:pt>
                <c:pt idx="244">
                  <c:v>3.3518235628889599</c:v>
                </c:pt>
                <c:pt idx="245">
                  <c:v>3.3655605447040799</c:v>
                </c:pt>
                <c:pt idx="246">
                  <c:v>3.3792975265191898</c:v>
                </c:pt>
                <c:pt idx="247">
                  <c:v>3.3930345083343099</c:v>
                </c:pt>
                <c:pt idx="248">
                  <c:v>3.4067714901494299</c:v>
                </c:pt>
                <c:pt idx="249">
                  <c:v>3.42050847196455</c:v>
                </c:pt>
                <c:pt idx="250">
                  <c:v>3.4342454537796701</c:v>
                </c:pt>
                <c:pt idx="251">
                  <c:v>3.4479824355947901</c:v>
                </c:pt>
                <c:pt idx="252">
                  <c:v>3.4617194174099102</c:v>
                </c:pt>
                <c:pt idx="253">
                  <c:v>3.47545639922502</c:v>
                </c:pt>
                <c:pt idx="254">
                  <c:v>3.4891933810401401</c:v>
                </c:pt>
                <c:pt idx="255">
                  <c:v>3.5029303628552602</c:v>
                </c:pt>
                <c:pt idx="256">
                  <c:v>3.5166673446703798</c:v>
                </c:pt>
                <c:pt idx="257">
                  <c:v>3.5304043264854998</c:v>
                </c:pt>
                <c:pt idx="258">
                  <c:v>3.5441413083006199</c:v>
                </c:pt>
                <c:pt idx="259">
                  <c:v>3.55787829011574</c:v>
                </c:pt>
                <c:pt idx="260">
                  <c:v>3.57161527193086</c:v>
                </c:pt>
                <c:pt idx="261">
                  <c:v>3.5853522537459699</c:v>
                </c:pt>
                <c:pt idx="262">
                  <c:v>3.59908923556109</c:v>
                </c:pt>
                <c:pt idx="263">
                  <c:v>3.61282621737621</c:v>
                </c:pt>
                <c:pt idx="264">
                  <c:v>3.6265631991913301</c:v>
                </c:pt>
                <c:pt idx="265">
                  <c:v>3.6403001810064501</c:v>
                </c:pt>
                <c:pt idx="266">
                  <c:v>3.6540371628215702</c:v>
                </c:pt>
                <c:pt idx="267">
                  <c:v>3.6677741446366898</c:v>
                </c:pt>
                <c:pt idx="268">
                  <c:v>3.6815111264518099</c:v>
                </c:pt>
                <c:pt idx="269">
                  <c:v>3.6952481082669202</c:v>
                </c:pt>
                <c:pt idx="270">
                  <c:v>3.7089850900820398</c:v>
                </c:pt>
                <c:pt idx="271">
                  <c:v>3.7227220718971599</c:v>
                </c:pt>
                <c:pt idx="272">
                  <c:v>3.7364590537122799</c:v>
                </c:pt>
                <c:pt idx="273">
                  <c:v>3.7501960355274</c:v>
                </c:pt>
                <c:pt idx="274">
                  <c:v>3.7639330173425201</c:v>
                </c:pt>
                <c:pt idx="275">
                  <c:v>3.7776699991576401</c:v>
                </c:pt>
                <c:pt idx="276">
                  <c:v>3.79140698097275</c:v>
                </c:pt>
                <c:pt idx="277">
                  <c:v>3.80514396278787</c:v>
                </c:pt>
                <c:pt idx="278">
                  <c:v>3.8188809446029901</c:v>
                </c:pt>
                <c:pt idx="279">
                  <c:v>3.8326179264181102</c:v>
                </c:pt>
                <c:pt idx="280">
                  <c:v>3.8463549082332298</c:v>
                </c:pt>
                <c:pt idx="281">
                  <c:v>3.8600918900483498</c:v>
                </c:pt>
                <c:pt idx="282">
                  <c:v>3.8738288718634699</c:v>
                </c:pt>
                <c:pt idx="283">
                  <c:v>3.88756585367859</c:v>
                </c:pt>
                <c:pt idx="284">
                  <c:v>3.9013028354936998</c:v>
                </c:pt>
                <c:pt idx="285">
                  <c:v>3.9150398173088199</c:v>
                </c:pt>
                <c:pt idx="286">
                  <c:v>3.92877679912394</c:v>
                </c:pt>
                <c:pt idx="287">
                  <c:v>3.94251378093906</c:v>
                </c:pt>
                <c:pt idx="288">
                  <c:v>3.9562507627541801</c:v>
                </c:pt>
                <c:pt idx="289">
                  <c:v>3.9699877445693001</c:v>
                </c:pt>
                <c:pt idx="290">
                  <c:v>3.9837247263844202</c:v>
                </c:pt>
                <c:pt idx="291">
                  <c:v>3.9974617081995301</c:v>
                </c:pt>
                <c:pt idx="292">
                  <c:v>4.0111986900146501</c:v>
                </c:pt>
                <c:pt idx="293">
                  <c:v>4.0249356718297697</c:v>
                </c:pt>
                <c:pt idx="294">
                  <c:v>4.0386726536448903</c:v>
                </c:pt>
                <c:pt idx="295">
                  <c:v>4.0524096354600099</c:v>
                </c:pt>
                <c:pt idx="296">
                  <c:v>4.0661466172751304</c:v>
                </c:pt>
                <c:pt idx="297">
                  <c:v>4.07988359909025</c:v>
                </c:pt>
                <c:pt idx="298">
                  <c:v>4.0936205809053696</c:v>
                </c:pt>
                <c:pt idx="299">
                  <c:v>4.1073575627204804</c:v>
                </c:pt>
                <c:pt idx="300">
                  <c:v>4.1210945445356</c:v>
                </c:pt>
                <c:pt idx="301">
                  <c:v>4.1348315263507196</c:v>
                </c:pt>
                <c:pt idx="302">
                  <c:v>4.1485685081658401</c:v>
                </c:pt>
                <c:pt idx="303">
                  <c:v>4.1623054899809597</c:v>
                </c:pt>
                <c:pt idx="304">
                  <c:v>4.1760424717960802</c:v>
                </c:pt>
                <c:pt idx="305">
                  <c:v>4.1897794536111999</c:v>
                </c:pt>
                <c:pt idx="306">
                  <c:v>4.2035164354263204</c:v>
                </c:pt>
                <c:pt idx="307">
                  <c:v>4.2172534172414302</c:v>
                </c:pt>
                <c:pt idx="308">
                  <c:v>4.2309903990565498</c:v>
                </c:pt>
                <c:pt idx="309">
                  <c:v>4.2447273808716703</c:v>
                </c:pt>
                <c:pt idx="310">
                  <c:v>4.25846436268679</c:v>
                </c:pt>
                <c:pt idx="311">
                  <c:v>4.2722013445019096</c:v>
                </c:pt>
                <c:pt idx="312">
                  <c:v>4.2859383263170301</c:v>
                </c:pt>
                <c:pt idx="313">
                  <c:v>4.2996753081321497</c:v>
                </c:pt>
                <c:pt idx="314">
                  <c:v>4.3134122899472596</c:v>
                </c:pt>
                <c:pt idx="315">
                  <c:v>4.3271492717623801</c:v>
                </c:pt>
                <c:pt idx="316">
                  <c:v>4.3408862535774997</c:v>
                </c:pt>
                <c:pt idx="317">
                  <c:v>4.3546232353926202</c:v>
                </c:pt>
                <c:pt idx="318">
                  <c:v>4.3683602172077398</c:v>
                </c:pt>
                <c:pt idx="319">
                  <c:v>4.3820971990228603</c:v>
                </c:pt>
                <c:pt idx="320">
                  <c:v>4.3958341808379799</c:v>
                </c:pt>
                <c:pt idx="321">
                  <c:v>4.4095711626530996</c:v>
                </c:pt>
                <c:pt idx="322">
                  <c:v>4.4233081444682103</c:v>
                </c:pt>
                <c:pt idx="323">
                  <c:v>4.4370451262833299</c:v>
                </c:pt>
                <c:pt idx="324">
                  <c:v>4.4507821080984504</c:v>
                </c:pt>
                <c:pt idx="325">
                  <c:v>4.46451908991357</c:v>
                </c:pt>
                <c:pt idx="326">
                  <c:v>4.4782560717286897</c:v>
                </c:pt>
                <c:pt idx="327">
                  <c:v>4.4919930535438102</c:v>
                </c:pt>
                <c:pt idx="328">
                  <c:v>4.5057300353589298</c:v>
                </c:pt>
                <c:pt idx="329">
                  <c:v>4.5194670171740396</c:v>
                </c:pt>
                <c:pt idx="330">
                  <c:v>4.5332039989891602</c:v>
                </c:pt>
                <c:pt idx="331">
                  <c:v>4.5469409808042798</c:v>
                </c:pt>
                <c:pt idx="332">
                  <c:v>4.5606779626194003</c:v>
                </c:pt>
                <c:pt idx="333">
                  <c:v>4.5744149444345199</c:v>
                </c:pt>
                <c:pt idx="334">
                  <c:v>4.5881519262496404</c:v>
                </c:pt>
                <c:pt idx="335">
                  <c:v>4.60188890806476</c:v>
                </c:pt>
                <c:pt idx="336">
                  <c:v>4.6156258898798797</c:v>
                </c:pt>
                <c:pt idx="337">
                  <c:v>4.6293628716949904</c:v>
                </c:pt>
                <c:pt idx="338">
                  <c:v>4.64309985351011</c:v>
                </c:pt>
                <c:pt idx="339">
                  <c:v>4.6568368353252296</c:v>
                </c:pt>
                <c:pt idx="340">
                  <c:v>4.6705738171403501</c:v>
                </c:pt>
                <c:pt idx="341">
                  <c:v>4.6843107989554698</c:v>
                </c:pt>
                <c:pt idx="342">
                  <c:v>4.6980477807705903</c:v>
                </c:pt>
                <c:pt idx="343">
                  <c:v>4.7117847625857099</c:v>
                </c:pt>
                <c:pt idx="344">
                  <c:v>4.7255217444008197</c:v>
                </c:pt>
                <c:pt idx="345">
                  <c:v>4.7392587262159402</c:v>
                </c:pt>
                <c:pt idx="346">
                  <c:v>4.7529957080310599</c:v>
                </c:pt>
                <c:pt idx="347">
                  <c:v>4.7667326898461804</c:v>
                </c:pt>
                <c:pt idx="348">
                  <c:v>4.7804696716613</c:v>
                </c:pt>
                <c:pt idx="349">
                  <c:v>4.7942066534764196</c:v>
                </c:pt>
                <c:pt idx="350">
                  <c:v>4.8079436352915401</c:v>
                </c:pt>
                <c:pt idx="351">
                  <c:v>4.8216806171066597</c:v>
                </c:pt>
                <c:pt idx="352">
                  <c:v>4.8354175989217696</c:v>
                </c:pt>
                <c:pt idx="353">
                  <c:v>4.8491545807368901</c:v>
                </c:pt>
                <c:pt idx="354">
                  <c:v>4.8628915625520097</c:v>
                </c:pt>
                <c:pt idx="355">
                  <c:v>4.8766285443671302</c:v>
                </c:pt>
                <c:pt idx="356">
                  <c:v>4.8903655261822498</c:v>
                </c:pt>
                <c:pt idx="357">
                  <c:v>4.9041025079973704</c:v>
                </c:pt>
                <c:pt idx="358">
                  <c:v>4.91783948981249</c:v>
                </c:pt>
                <c:pt idx="359">
                  <c:v>4.9315764716276096</c:v>
                </c:pt>
                <c:pt idx="360">
                  <c:v>4.9453134534427203</c:v>
                </c:pt>
                <c:pt idx="361">
                  <c:v>4.95905043525784</c:v>
                </c:pt>
                <c:pt idx="362">
                  <c:v>4.9727874170729596</c:v>
                </c:pt>
                <c:pt idx="363">
                  <c:v>4.9865243988880801</c:v>
                </c:pt>
                <c:pt idx="364">
                  <c:v>5.0002613807031997</c:v>
                </c:pt>
                <c:pt idx="365">
                  <c:v>5.0139983625183202</c:v>
                </c:pt>
                <c:pt idx="366">
                  <c:v>5.0277353443334398</c:v>
                </c:pt>
                <c:pt idx="367">
                  <c:v>5.0414723261485497</c:v>
                </c:pt>
                <c:pt idx="368">
                  <c:v>5.0552093079636702</c:v>
                </c:pt>
                <c:pt idx="369">
                  <c:v>5.0689462897787898</c:v>
                </c:pt>
                <c:pt idx="370">
                  <c:v>5.0826832715939103</c:v>
                </c:pt>
                <c:pt idx="371">
                  <c:v>5.0964202534090299</c:v>
                </c:pt>
                <c:pt idx="372">
                  <c:v>5.1101572352241504</c:v>
                </c:pt>
                <c:pt idx="373">
                  <c:v>5.1238942170392701</c:v>
                </c:pt>
                <c:pt idx="374">
                  <c:v>5.1376311988543897</c:v>
                </c:pt>
                <c:pt idx="375">
                  <c:v>5.1513681806695004</c:v>
                </c:pt>
                <c:pt idx="376">
                  <c:v>5.16510516248462</c:v>
                </c:pt>
                <c:pt idx="377">
                  <c:v>5.1788421442997397</c:v>
                </c:pt>
                <c:pt idx="378">
                  <c:v>5.1925791261148602</c:v>
                </c:pt>
                <c:pt idx="379">
                  <c:v>5.2063161079299798</c:v>
                </c:pt>
                <c:pt idx="380">
                  <c:v>5.2200530897451003</c:v>
                </c:pt>
                <c:pt idx="381">
                  <c:v>5.2337900715602199</c:v>
                </c:pt>
                <c:pt idx="382">
                  <c:v>5.2475270533753298</c:v>
                </c:pt>
                <c:pt idx="383">
                  <c:v>5.2612640351904503</c:v>
                </c:pt>
                <c:pt idx="384">
                  <c:v>5.2750010170055699</c:v>
                </c:pt>
                <c:pt idx="385">
                  <c:v>5.2887379988206904</c:v>
                </c:pt>
                <c:pt idx="386">
                  <c:v>5.30247498063581</c:v>
                </c:pt>
                <c:pt idx="387">
                  <c:v>5.3162119624509296</c:v>
                </c:pt>
                <c:pt idx="388">
                  <c:v>5.3299489442660501</c:v>
                </c:pt>
                <c:pt idx="389">
                  <c:v>5.3436859260811698</c:v>
                </c:pt>
                <c:pt idx="390">
                  <c:v>5.3574229078962796</c:v>
                </c:pt>
                <c:pt idx="391">
                  <c:v>5.3711598897114001</c:v>
                </c:pt>
                <c:pt idx="392">
                  <c:v>5.3848968715265197</c:v>
                </c:pt>
                <c:pt idx="393">
                  <c:v>5.3986338533416403</c:v>
                </c:pt>
                <c:pt idx="394">
                  <c:v>5.4123708351567599</c:v>
                </c:pt>
                <c:pt idx="395">
                  <c:v>5.4261078169718804</c:v>
                </c:pt>
                <c:pt idx="396">
                  <c:v>5.439844798787</c:v>
                </c:pt>
                <c:pt idx="397">
                  <c:v>5.4535817806021099</c:v>
                </c:pt>
                <c:pt idx="398">
                  <c:v>5.4673187624172304</c:v>
                </c:pt>
                <c:pt idx="399">
                  <c:v>5.48105574423235</c:v>
                </c:pt>
                <c:pt idx="400">
                  <c:v>5.4947927260474696</c:v>
                </c:pt>
                <c:pt idx="401">
                  <c:v>5.5085297078625901</c:v>
                </c:pt>
                <c:pt idx="402">
                  <c:v>5.5222666896777097</c:v>
                </c:pt>
                <c:pt idx="403">
                  <c:v>5.5360036714928302</c:v>
                </c:pt>
                <c:pt idx="404">
                  <c:v>5.5497406533079499</c:v>
                </c:pt>
                <c:pt idx="405">
                  <c:v>5.5634776351230597</c:v>
                </c:pt>
                <c:pt idx="406">
                  <c:v>5.5772146169381802</c:v>
                </c:pt>
                <c:pt idx="407">
                  <c:v>5.5909515987532998</c:v>
                </c:pt>
                <c:pt idx="408">
                  <c:v>5.6046885805684203</c:v>
                </c:pt>
                <c:pt idx="409">
                  <c:v>5.61842556238354</c:v>
                </c:pt>
                <c:pt idx="410">
                  <c:v>5.6321625441986596</c:v>
                </c:pt>
                <c:pt idx="411">
                  <c:v>5.6458995260137801</c:v>
                </c:pt>
                <c:pt idx="412">
                  <c:v>5.6596365078288899</c:v>
                </c:pt>
                <c:pt idx="413">
                  <c:v>5.6733734896440096</c:v>
                </c:pt>
                <c:pt idx="414">
                  <c:v>5.6871104714591301</c:v>
                </c:pt>
                <c:pt idx="415">
                  <c:v>5.7008474532742497</c:v>
                </c:pt>
                <c:pt idx="416">
                  <c:v>5.7145844350893702</c:v>
                </c:pt>
                <c:pt idx="417">
                  <c:v>5.7283214169044898</c:v>
                </c:pt>
                <c:pt idx="418">
                  <c:v>5.7420583987196103</c:v>
                </c:pt>
                <c:pt idx="419">
                  <c:v>5.7557953805347299</c:v>
                </c:pt>
                <c:pt idx="420">
                  <c:v>5.7695323623498398</c:v>
                </c:pt>
                <c:pt idx="421">
                  <c:v>5.7832693441649603</c:v>
                </c:pt>
                <c:pt idx="422">
                  <c:v>5.7970063259800799</c:v>
                </c:pt>
                <c:pt idx="423">
                  <c:v>5.8107433077952004</c:v>
                </c:pt>
                <c:pt idx="424">
                  <c:v>5.82448028961032</c:v>
                </c:pt>
                <c:pt idx="425">
                  <c:v>5.8382172714254397</c:v>
                </c:pt>
                <c:pt idx="426">
                  <c:v>5.8519542532405602</c:v>
                </c:pt>
                <c:pt idx="427">
                  <c:v>5.86569123505567</c:v>
                </c:pt>
                <c:pt idx="428">
                  <c:v>5.8794282168707896</c:v>
                </c:pt>
                <c:pt idx="429">
                  <c:v>5.8931651986859102</c:v>
                </c:pt>
                <c:pt idx="430">
                  <c:v>5.9069021805010298</c:v>
                </c:pt>
                <c:pt idx="431">
                  <c:v>5.9206391623161503</c:v>
                </c:pt>
                <c:pt idx="432">
                  <c:v>5.9343761441312699</c:v>
                </c:pt>
                <c:pt idx="433">
                  <c:v>5.9481131259463904</c:v>
                </c:pt>
                <c:pt idx="434">
                  <c:v>5.96185010776151</c:v>
                </c:pt>
                <c:pt idx="435">
                  <c:v>5.9755870895766199</c:v>
                </c:pt>
                <c:pt idx="436">
                  <c:v>5.9893240713917404</c:v>
                </c:pt>
                <c:pt idx="437">
                  <c:v>6.00306105320686</c:v>
                </c:pt>
                <c:pt idx="438">
                  <c:v>6.0167980350219796</c:v>
                </c:pt>
                <c:pt idx="439">
                  <c:v>6.0305350168371001</c:v>
                </c:pt>
                <c:pt idx="440">
                  <c:v>6.0442719986522198</c:v>
                </c:pt>
                <c:pt idx="441">
                  <c:v>6.0580089804673403</c:v>
                </c:pt>
                <c:pt idx="442">
                  <c:v>6.0717459622824501</c:v>
                </c:pt>
                <c:pt idx="443">
                  <c:v>6.0854829440975697</c:v>
                </c:pt>
                <c:pt idx="444">
                  <c:v>6.0992199259126902</c:v>
                </c:pt>
                <c:pt idx="445">
                  <c:v>6.1129569077278099</c:v>
                </c:pt>
                <c:pt idx="446">
                  <c:v>6.1266938895429304</c:v>
                </c:pt>
                <c:pt idx="447">
                  <c:v>6.14043087135805</c:v>
                </c:pt>
                <c:pt idx="448">
                  <c:v>6.1541678531731696</c:v>
                </c:pt>
                <c:pt idx="449">
                  <c:v>6.1679048349882901</c:v>
                </c:pt>
                <c:pt idx="450">
                  <c:v>6.1816418168034</c:v>
                </c:pt>
                <c:pt idx="451">
                  <c:v>6.1953787986185196</c:v>
                </c:pt>
                <c:pt idx="452">
                  <c:v>6.2091157804336401</c:v>
                </c:pt>
                <c:pt idx="453">
                  <c:v>6.2228527622487597</c:v>
                </c:pt>
                <c:pt idx="454">
                  <c:v>6.2365897440638802</c:v>
                </c:pt>
                <c:pt idx="455">
                  <c:v>6.2503267258789998</c:v>
                </c:pt>
                <c:pt idx="456">
                  <c:v>6.2640637076941204</c:v>
                </c:pt>
                <c:pt idx="457">
                  <c:v>6.2778006895092302</c:v>
                </c:pt>
                <c:pt idx="458">
                  <c:v>6.2915376713243498</c:v>
                </c:pt>
                <c:pt idx="459">
                  <c:v>6.3052746531394703</c:v>
                </c:pt>
                <c:pt idx="460">
                  <c:v>6.31901163495459</c:v>
                </c:pt>
                <c:pt idx="461">
                  <c:v>6.3327486167697096</c:v>
                </c:pt>
                <c:pt idx="462">
                  <c:v>6.3464855985848301</c:v>
                </c:pt>
                <c:pt idx="463">
                  <c:v>6.3602225803999497</c:v>
                </c:pt>
                <c:pt idx="464">
                  <c:v>6.3739595622150702</c:v>
                </c:pt>
                <c:pt idx="465">
                  <c:v>6.3876965440301801</c:v>
                </c:pt>
                <c:pt idx="466">
                  <c:v>6.4014335258452997</c:v>
                </c:pt>
                <c:pt idx="467">
                  <c:v>6.4151705076604202</c:v>
                </c:pt>
                <c:pt idx="468">
                  <c:v>6.4289074894755398</c:v>
                </c:pt>
                <c:pt idx="469">
                  <c:v>6.4426444712906603</c:v>
                </c:pt>
                <c:pt idx="470">
                  <c:v>6.4563814531057799</c:v>
                </c:pt>
                <c:pt idx="471">
                  <c:v>6.4701184349209004</c:v>
                </c:pt>
                <c:pt idx="472">
                  <c:v>6.4838554167360103</c:v>
                </c:pt>
                <c:pt idx="473">
                  <c:v>6.4975923985511299</c:v>
                </c:pt>
                <c:pt idx="474">
                  <c:v>6.5113293803662504</c:v>
                </c:pt>
                <c:pt idx="475">
                  <c:v>6.52506636218137</c:v>
                </c:pt>
                <c:pt idx="476">
                  <c:v>6.5388033439964897</c:v>
                </c:pt>
                <c:pt idx="477">
                  <c:v>6.5525403258116102</c:v>
                </c:pt>
                <c:pt idx="478">
                  <c:v>6.5662773076267298</c:v>
                </c:pt>
                <c:pt idx="479">
                  <c:v>6.5800142894418503</c:v>
                </c:pt>
                <c:pt idx="480">
                  <c:v>6.5937512712569601</c:v>
                </c:pt>
                <c:pt idx="481">
                  <c:v>6.6074882530720798</c:v>
                </c:pt>
                <c:pt idx="482">
                  <c:v>6.6212252348872003</c:v>
                </c:pt>
                <c:pt idx="483">
                  <c:v>6.6349622167023199</c:v>
                </c:pt>
                <c:pt idx="484">
                  <c:v>6.6486991985174404</c:v>
                </c:pt>
                <c:pt idx="485">
                  <c:v>6.66243618033256</c:v>
                </c:pt>
                <c:pt idx="486">
                  <c:v>6.6761731621476796</c:v>
                </c:pt>
                <c:pt idx="487">
                  <c:v>6.6899101439628001</c:v>
                </c:pt>
                <c:pt idx="488">
                  <c:v>6.70364712577791</c:v>
                </c:pt>
                <c:pt idx="489">
                  <c:v>6.7173841075930296</c:v>
                </c:pt>
                <c:pt idx="490">
                  <c:v>6.7311210894081501</c:v>
                </c:pt>
                <c:pt idx="491">
                  <c:v>6.7448580712232697</c:v>
                </c:pt>
                <c:pt idx="492">
                  <c:v>6.7585950530383903</c:v>
                </c:pt>
                <c:pt idx="493">
                  <c:v>6.7723320348535099</c:v>
                </c:pt>
                <c:pt idx="494">
                  <c:v>6.7860690166686304</c:v>
                </c:pt>
                <c:pt idx="495">
                  <c:v>6.7998059984837402</c:v>
                </c:pt>
                <c:pt idx="496">
                  <c:v>6.8135429802988599</c:v>
                </c:pt>
                <c:pt idx="497">
                  <c:v>6.8272799621139804</c:v>
                </c:pt>
                <c:pt idx="498">
                  <c:v>6.8410169439291</c:v>
                </c:pt>
                <c:pt idx="499">
                  <c:v>6.8547539257442196</c:v>
                </c:pt>
                <c:pt idx="500">
                  <c:v>6.8684909075593401</c:v>
                </c:pt>
                <c:pt idx="501">
                  <c:v>6.8822278893744597</c:v>
                </c:pt>
                <c:pt idx="502">
                  <c:v>6.8959648711895802</c:v>
                </c:pt>
                <c:pt idx="503">
                  <c:v>6.9097018530046901</c:v>
                </c:pt>
                <c:pt idx="504">
                  <c:v>6.9234388348198097</c:v>
                </c:pt>
                <c:pt idx="505">
                  <c:v>6.9371758166349302</c:v>
                </c:pt>
                <c:pt idx="506">
                  <c:v>6.9509127984500498</c:v>
                </c:pt>
                <c:pt idx="507">
                  <c:v>6.9646497802651703</c:v>
                </c:pt>
                <c:pt idx="508">
                  <c:v>6.97838676208029</c:v>
                </c:pt>
                <c:pt idx="509">
                  <c:v>6.9921237438954096</c:v>
                </c:pt>
                <c:pt idx="510">
                  <c:v>7.0058607257105203</c:v>
                </c:pt>
                <c:pt idx="511">
                  <c:v>7.0195977075256399</c:v>
                </c:pt>
                <c:pt idx="512">
                  <c:v>7.0333346893407596</c:v>
                </c:pt>
                <c:pt idx="513">
                  <c:v>7.0470716711558801</c:v>
                </c:pt>
                <c:pt idx="514">
                  <c:v>7.0608086529709997</c:v>
                </c:pt>
                <c:pt idx="515">
                  <c:v>7.0745456347861202</c:v>
                </c:pt>
                <c:pt idx="516">
                  <c:v>7.0882826166012398</c:v>
                </c:pt>
                <c:pt idx="517">
                  <c:v>7.1020195984163603</c:v>
                </c:pt>
                <c:pt idx="518">
                  <c:v>7.1157565802314702</c:v>
                </c:pt>
                <c:pt idx="519">
                  <c:v>7.1294935620465898</c:v>
                </c:pt>
                <c:pt idx="520">
                  <c:v>7.1432305438617103</c:v>
                </c:pt>
                <c:pt idx="521">
                  <c:v>7.1569675256768299</c:v>
                </c:pt>
                <c:pt idx="522">
                  <c:v>7.1707045074919504</c:v>
                </c:pt>
                <c:pt idx="523">
                  <c:v>7.1844414893070701</c:v>
                </c:pt>
                <c:pt idx="524">
                  <c:v>7.1981784711221897</c:v>
                </c:pt>
                <c:pt idx="525">
                  <c:v>7.2119154529373004</c:v>
                </c:pt>
                <c:pt idx="526">
                  <c:v>7.22565243475242</c:v>
                </c:pt>
                <c:pt idx="527">
                  <c:v>7.2393894165675396</c:v>
                </c:pt>
                <c:pt idx="528">
                  <c:v>7.2531263983826602</c:v>
                </c:pt>
                <c:pt idx="529">
                  <c:v>7.2668633801977798</c:v>
                </c:pt>
                <c:pt idx="530">
                  <c:v>7.2806003620129003</c:v>
                </c:pt>
                <c:pt idx="531">
                  <c:v>7.2943373438280199</c:v>
                </c:pt>
                <c:pt idx="532">
                  <c:v>7.3080743256431404</c:v>
                </c:pt>
                <c:pt idx="533">
                  <c:v>7.3218113074582503</c:v>
                </c:pt>
                <c:pt idx="534">
                  <c:v>7.3355482892733699</c:v>
                </c:pt>
                <c:pt idx="535">
                  <c:v>7.3492852710884904</c:v>
                </c:pt>
                <c:pt idx="536">
                  <c:v>7.36302225290361</c:v>
                </c:pt>
                <c:pt idx="537">
                  <c:v>7.3767592347187296</c:v>
                </c:pt>
                <c:pt idx="538">
                  <c:v>7.3904962165338501</c:v>
                </c:pt>
                <c:pt idx="539">
                  <c:v>7.4042331983489698</c:v>
                </c:pt>
                <c:pt idx="540">
                  <c:v>7.4179701801640796</c:v>
                </c:pt>
                <c:pt idx="541">
                  <c:v>7.4317071619792001</c:v>
                </c:pt>
                <c:pt idx="542">
                  <c:v>7.4454441437943197</c:v>
                </c:pt>
                <c:pt idx="543">
                  <c:v>7.4591811256094402</c:v>
                </c:pt>
                <c:pt idx="544">
                  <c:v>7.4729181074245599</c:v>
                </c:pt>
                <c:pt idx="545">
                  <c:v>7.4866550892396804</c:v>
                </c:pt>
                <c:pt idx="546">
                  <c:v>7.5003920710548</c:v>
                </c:pt>
                <c:pt idx="547">
                  <c:v>7.5141290528699196</c:v>
                </c:pt>
                <c:pt idx="548">
                  <c:v>7.5278660346850303</c:v>
                </c:pt>
                <c:pt idx="549">
                  <c:v>7.54160301650015</c:v>
                </c:pt>
                <c:pt idx="550">
                  <c:v>7.5553399983152696</c:v>
                </c:pt>
                <c:pt idx="551">
                  <c:v>7.5690769801303901</c:v>
                </c:pt>
                <c:pt idx="552">
                  <c:v>7.5828139619455097</c:v>
                </c:pt>
                <c:pt idx="553">
                  <c:v>7.5965509437606302</c:v>
                </c:pt>
                <c:pt idx="554">
                  <c:v>7.6102879255757498</c:v>
                </c:pt>
                <c:pt idx="555">
                  <c:v>7.6240249073908704</c:v>
                </c:pt>
                <c:pt idx="556">
                  <c:v>7.6377618892059802</c:v>
                </c:pt>
                <c:pt idx="557">
                  <c:v>7.6514988710210998</c:v>
                </c:pt>
                <c:pt idx="558">
                  <c:v>7.6652358528362203</c:v>
                </c:pt>
                <c:pt idx="559">
                  <c:v>7.67897283465134</c:v>
                </c:pt>
                <c:pt idx="560">
                  <c:v>7.6927098164664596</c:v>
                </c:pt>
                <c:pt idx="561">
                  <c:v>7.7064467982815801</c:v>
                </c:pt>
                <c:pt idx="562">
                  <c:v>7.7201837800966997</c:v>
                </c:pt>
                <c:pt idx="563">
                  <c:v>7.7339207619118104</c:v>
                </c:pt>
                <c:pt idx="564">
                  <c:v>7.7476577437269301</c:v>
                </c:pt>
                <c:pt idx="565">
                  <c:v>7.7613947255420497</c:v>
                </c:pt>
                <c:pt idx="566">
                  <c:v>7.7751317073571702</c:v>
                </c:pt>
                <c:pt idx="567">
                  <c:v>7.7888686891722898</c:v>
                </c:pt>
                <c:pt idx="568">
                  <c:v>7.8026056709874103</c:v>
                </c:pt>
                <c:pt idx="569">
                  <c:v>7.8163426528025299</c:v>
                </c:pt>
                <c:pt idx="570">
                  <c:v>7.8300796346176504</c:v>
                </c:pt>
                <c:pt idx="571">
                  <c:v>7.8438166164327603</c:v>
                </c:pt>
                <c:pt idx="572">
                  <c:v>7.8575535982478799</c:v>
                </c:pt>
                <c:pt idx="573">
                  <c:v>7.8712905800630004</c:v>
                </c:pt>
                <c:pt idx="574">
                  <c:v>7.88502756187812</c:v>
                </c:pt>
                <c:pt idx="575">
                  <c:v>7.8987645436932397</c:v>
                </c:pt>
                <c:pt idx="576">
                  <c:v>7.9125015255083602</c:v>
                </c:pt>
                <c:pt idx="577">
                  <c:v>7.9262385073234798</c:v>
                </c:pt>
                <c:pt idx="578">
                  <c:v>7.9399754891385896</c:v>
                </c:pt>
                <c:pt idx="579">
                  <c:v>7.9537124709537101</c:v>
                </c:pt>
                <c:pt idx="580">
                  <c:v>7.9674494527688298</c:v>
                </c:pt>
                <c:pt idx="581">
                  <c:v>7.9811864345839503</c:v>
                </c:pt>
                <c:pt idx="582">
                  <c:v>7.9949234163990699</c:v>
                </c:pt>
                <c:pt idx="583">
                  <c:v>8.0086603982141895</c:v>
                </c:pt>
                <c:pt idx="584">
                  <c:v>8.0223973800293091</c:v>
                </c:pt>
                <c:pt idx="585">
                  <c:v>8.0361343618444305</c:v>
                </c:pt>
                <c:pt idx="586">
                  <c:v>8.0498713436595395</c:v>
                </c:pt>
                <c:pt idx="587">
                  <c:v>8.0636083254746609</c:v>
                </c:pt>
                <c:pt idx="588">
                  <c:v>8.0773453072897805</c:v>
                </c:pt>
                <c:pt idx="589">
                  <c:v>8.0910822891049001</c:v>
                </c:pt>
                <c:pt idx="590">
                  <c:v>8.1048192709200197</c:v>
                </c:pt>
                <c:pt idx="591">
                  <c:v>8.1185562527351394</c:v>
                </c:pt>
                <c:pt idx="592">
                  <c:v>8.1322932345502608</c:v>
                </c:pt>
                <c:pt idx="593">
                  <c:v>8.1460302163653804</c:v>
                </c:pt>
                <c:pt idx="594">
                  <c:v>8.1597671981804893</c:v>
                </c:pt>
                <c:pt idx="595">
                  <c:v>8.1735041799956107</c:v>
                </c:pt>
                <c:pt idx="596">
                  <c:v>8.1872411618107304</c:v>
                </c:pt>
                <c:pt idx="597">
                  <c:v>8.20097814362585</c:v>
                </c:pt>
                <c:pt idx="598">
                  <c:v>8.2147151254409696</c:v>
                </c:pt>
                <c:pt idx="599">
                  <c:v>8.2284521072560892</c:v>
                </c:pt>
                <c:pt idx="600">
                  <c:v>8.2421890890712106</c:v>
                </c:pt>
                <c:pt idx="601">
                  <c:v>8.2559260708863196</c:v>
                </c:pt>
                <c:pt idx="602">
                  <c:v>8.2696630527014392</c:v>
                </c:pt>
                <c:pt idx="603">
                  <c:v>8.2834000345165606</c:v>
                </c:pt>
                <c:pt idx="604">
                  <c:v>8.2971370163316802</c:v>
                </c:pt>
                <c:pt idx="605">
                  <c:v>8.3108739981467998</c:v>
                </c:pt>
                <c:pt idx="606">
                  <c:v>8.3246109799619195</c:v>
                </c:pt>
                <c:pt idx="607">
                  <c:v>8.3383479617770409</c:v>
                </c:pt>
                <c:pt idx="608">
                  <c:v>8.3520849435921605</c:v>
                </c:pt>
                <c:pt idx="609">
                  <c:v>8.3658219254072694</c:v>
                </c:pt>
                <c:pt idx="610">
                  <c:v>8.3795589072223908</c:v>
                </c:pt>
                <c:pt idx="611">
                  <c:v>8.3932958890375104</c:v>
                </c:pt>
                <c:pt idx="612">
                  <c:v>8.4070328708526301</c:v>
                </c:pt>
                <c:pt idx="613">
                  <c:v>8.4207698526677497</c:v>
                </c:pt>
                <c:pt idx="614">
                  <c:v>8.4345068344828693</c:v>
                </c:pt>
                <c:pt idx="615">
                  <c:v>8.4482438162979907</c:v>
                </c:pt>
                <c:pt idx="616">
                  <c:v>8.4619807981130997</c:v>
                </c:pt>
                <c:pt idx="617">
                  <c:v>8.4757177799282193</c:v>
                </c:pt>
                <c:pt idx="618">
                  <c:v>8.4894547617433407</c:v>
                </c:pt>
                <c:pt idx="619">
                  <c:v>8.5031917435584603</c:v>
                </c:pt>
                <c:pt idx="620">
                  <c:v>8.5169287253735799</c:v>
                </c:pt>
                <c:pt idx="621">
                  <c:v>8.5306657071886995</c:v>
                </c:pt>
                <c:pt idx="622">
                  <c:v>8.5444026890038192</c:v>
                </c:pt>
                <c:pt idx="623">
                  <c:v>8.5581396708189406</c:v>
                </c:pt>
                <c:pt idx="624">
                  <c:v>8.5718766526340495</c:v>
                </c:pt>
                <c:pt idx="625">
                  <c:v>8.5856136344491691</c:v>
                </c:pt>
                <c:pt idx="626">
                  <c:v>8.5993506162642905</c:v>
                </c:pt>
                <c:pt idx="627">
                  <c:v>8.6130875980794102</c:v>
                </c:pt>
                <c:pt idx="628">
                  <c:v>8.6268245798945298</c:v>
                </c:pt>
                <c:pt idx="629">
                  <c:v>8.6405615617096494</c:v>
                </c:pt>
                <c:pt idx="630">
                  <c:v>8.6542985435247708</c:v>
                </c:pt>
                <c:pt idx="631">
                  <c:v>8.6680355253398904</c:v>
                </c:pt>
                <c:pt idx="632">
                  <c:v>8.6817725071549994</c:v>
                </c:pt>
                <c:pt idx="633">
                  <c:v>8.6955094889701208</c:v>
                </c:pt>
                <c:pt idx="634">
                  <c:v>8.7092464707852404</c:v>
                </c:pt>
                <c:pt idx="635">
                  <c:v>8.72298345260036</c:v>
                </c:pt>
                <c:pt idx="636">
                  <c:v>8.7367204344154796</c:v>
                </c:pt>
                <c:pt idx="637">
                  <c:v>8.7504574162305993</c:v>
                </c:pt>
                <c:pt idx="638">
                  <c:v>8.7641943980457206</c:v>
                </c:pt>
                <c:pt idx="639">
                  <c:v>8.7779313798608296</c:v>
                </c:pt>
                <c:pt idx="640">
                  <c:v>8.7916683616759492</c:v>
                </c:pt>
                <c:pt idx="641">
                  <c:v>8.8054053434910706</c:v>
                </c:pt>
                <c:pt idx="642">
                  <c:v>8.8191423253061902</c:v>
                </c:pt>
                <c:pt idx="643">
                  <c:v>8.8328793071213099</c:v>
                </c:pt>
                <c:pt idx="644">
                  <c:v>8.8466162889364295</c:v>
                </c:pt>
                <c:pt idx="645">
                  <c:v>8.8603532707515509</c:v>
                </c:pt>
                <c:pt idx="646">
                  <c:v>8.8740902525666705</c:v>
                </c:pt>
                <c:pt idx="647">
                  <c:v>8.8878272343817795</c:v>
                </c:pt>
                <c:pt idx="648">
                  <c:v>8.9015642161969009</c:v>
                </c:pt>
                <c:pt idx="649">
                  <c:v>8.9153011980120205</c:v>
                </c:pt>
                <c:pt idx="650">
                  <c:v>8.9290381798271401</c:v>
                </c:pt>
                <c:pt idx="651">
                  <c:v>8.9427751616422597</c:v>
                </c:pt>
                <c:pt idx="652">
                  <c:v>8.9565121434573793</c:v>
                </c:pt>
                <c:pt idx="653">
                  <c:v>8.9702491252725007</c:v>
                </c:pt>
                <c:pt idx="654">
                  <c:v>8.9839861070876204</c:v>
                </c:pt>
                <c:pt idx="655">
                  <c:v>8.9977230889027293</c:v>
                </c:pt>
                <c:pt idx="656">
                  <c:v>9.0114600707178507</c:v>
                </c:pt>
                <c:pt idx="657">
                  <c:v>9.0251970525329703</c:v>
                </c:pt>
                <c:pt idx="658">
                  <c:v>9.03893403434809</c:v>
                </c:pt>
                <c:pt idx="659">
                  <c:v>9.0526710161632096</c:v>
                </c:pt>
                <c:pt idx="660">
                  <c:v>9.0664079979783292</c:v>
                </c:pt>
                <c:pt idx="661">
                  <c:v>9.0801449797934506</c:v>
                </c:pt>
                <c:pt idx="662">
                  <c:v>9.0938819616085595</c:v>
                </c:pt>
                <c:pt idx="663">
                  <c:v>9.1076189434236792</c:v>
                </c:pt>
                <c:pt idx="664">
                  <c:v>9.1213559252388006</c:v>
                </c:pt>
                <c:pt idx="665">
                  <c:v>9.1350929070539202</c:v>
                </c:pt>
                <c:pt idx="666">
                  <c:v>9.1488298888690398</c:v>
                </c:pt>
                <c:pt idx="667">
                  <c:v>9.1625668706841594</c:v>
                </c:pt>
                <c:pt idx="668">
                  <c:v>9.1763038524992808</c:v>
                </c:pt>
                <c:pt idx="669">
                  <c:v>9.1900408343144004</c:v>
                </c:pt>
                <c:pt idx="670">
                  <c:v>9.2037778161295094</c:v>
                </c:pt>
                <c:pt idx="671">
                  <c:v>9.2175147979446308</c:v>
                </c:pt>
                <c:pt idx="672">
                  <c:v>9.2312517797597504</c:v>
                </c:pt>
                <c:pt idx="673">
                  <c:v>9.24498876157487</c:v>
                </c:pt>
                <c:pt idx="674">
                  <c:v>9.2587257433899897</c:v>
                </c:pt>
                <c:pt idx="675">
                  <c:v>9.2724627252051093</c:v>
                </c:pt>
                <c:pt idx="676">
                  <c:v>9.2861997070202307</c:v>
                </c:pt>
                <c:pt idx="677">
                  <c:v>9.2999366888353396</c:v>
                </c:pt>
                <c:pt idx="678">
                  <c:v>9.3136736706504593</c:v>
                </c:pt>
                <c:pt idx="679">
                  <c:v>9.3274106524655807</c:v>
                </c:pt>
                <c:pt idx="680">
                  <c:v>9.3411476342807003</c:v>
                </c:pt>
                <c:pt idx="681">
                  <c:v>9.3548846160958199</c:v>
                </c:pt>
                <c:pt idx="682">
                  <c:v>9.3686215979109395</c:v>
                </c:pt>
                <c:pt idx="683">
                  <c:v>9.3823585797260591</c:v>
                </c:pt>
                <c:pt idx="684">
                  <c:v>9.3960955615411805</c:v>
                </c:pt>
                <c:pt idx="685">
                  <c:v>9.4098325433562895</c:v>
                </c:pt>
                <c:pt idx="686">
                  <c:v>9.4235695251714091</c:v>
                </c:pt>
                <c:pt idx="687">
                  <c:v>9.4373065069865305</c:v>
                </c:pt>
                <c:pt idx="688">
                  <c:v>9.4510434888016501</c:v>
                </c:pt>
                <c:pt idx="689">
                  <c:v>9.4647804706167697</c:v>
                </c:pt>
                <c:pt idx="690">
                  <c:v>9.4785174524318894</c:v>
                </c:pt>
                <c:pt idx="691">
                  <c:v>9.4922544342470108</c:v>
                </c:pt>
                <c:pt idx="692">
                  <c:v>9.5059914160621197</c:v>
                </c:pt>
                <c:pt idx="693">
                  <c:v>9.5197283978772393</c:v>
                </c:pt>
                <c:pt idx="694">
                  <c:v>9.5334653796923607</c:v>
                </c:pt>
                <c:pt idx="695">
                  <c:v>9.5472023615074804</c:v>
                </c:pt>
                <c:pt idx="696">
                  <c:v>9.5609393433226</c:v>
                </c:pt>
                <c:pt idx="697">
                  <c:v>9.5746763251377196</c:v>
                </c:pt>
                <c:pt idx="698">
                  <c:v>9.5884133069528392</c:v>
                </c:pt>
                <c:pt idx="699">
                  <c:v>9.6021502887679606</c:v>
                </c:pt>
                <c:pt idx="700">
                  <c:v>9.6158872705830696</c:v>
                </c:pt>
                <c:pt idx="701">
                  <c:v>9.6296242523981892</c:v>
                </c:pt>
                <c:pt idx="702">
                  <c:v>9.6433612342133106</c:v>
                </c:pt>
                <c:pt idx="703">
                  <c:v>9.6570982160284302</c:v>
                </c:pt>
                <c:pt idx="704">
                  <c:v>9.6708351978435498</c:v>
                </c:pt>
                <c:pt idx="705">
                  <c:v>9.6845721796586695</c:v>
                </c:pt>
                <c:pt idx="706">
                  <c:v>9.6983091614737909</c:v>
                </c:pt>
                <c:pt idx="707">
                  <c:v>9.7120461432888998</c:v>
                </c:pt>
                <c:pt idx="708">
                  <c:v>9.7257831251040194</c:v>
                </c:pt>
                <c:pt idx="709">
                  <c:v>9.7395201069191408</c:v>
                </c:pt>
                <c:pt idx="710">
                  <c:v>9.7532570887342604</c:v>
                </c:pt>
                <c:pt idx="711">
                  <c:v>9.7669940705493801</c:v>
                </c:pt>
                <c:pt idx="712">
                  <c:v>9.7807310523644997</c:v>
                </c:pt>
                <c:pt idx="713">
                  <c:v>9.7944680341796193</c:v>
                </c:pt>
                <c:pt idx="714">
                  <c:v>9.8082050159947407</c:v>
                </c:pt>
                <c:pt idx="715">
                  <c:v>9.8219419978098497</c:v>
                </c:pt>
                <c:pt idx="716">
                  <c:v>9.8356789796249693</c:v>
                </c:pt>
                <c:pt idx="717">
                  <c:v>9.8494159614400907</c:v>
                </c:pt>
                <c:pt idx="718">
                  <c:v>9.8631529432552103</c:v>
                </c:pt>
                <c:pt idx="719">
                  <c:v>9.8768899250703299</c:v>
                </c:pt>
                <c:pt idx="720">
                  <c:v>9.8906269068854495</c:v>
                </c:pt>
                <c:pt idx="721">
                  <c:v>9.9043638887005692</c:v>
                </c:pt>
                <c:pt idx="722">
                  <c:v>9.9181008705156799</c:v>
                </c:pt>
                <c:pt idx="723">
                  <c:v>9.9318378523307995</c:v>
                </c:pt>
                <c:pt idx="724">
                  <c:v>9.9455748341459191</c:v>
                </c:pt>
                <c:pt idx="725">
                  <c:v>9.9593118159610405</c:v>
                </c:pt>
                <c:pt idx="726">
                  <c:v>9.9730487977761602</c:v>
                </c:pt>
                <c:pt idx="727">
                  <c:v>9.9867857795912798</c:v>
                </c:pt>
                <c:pt idx="728">
                  <c:v>10.000522761406399</c:v>
                </c:pt>
                <c:pt idx="729">
                  <c:v>10.014259743221499</c:v>
                </c:pt>
                <c:pt idx="730">
                  <c:v>10.0279967250366</c:v>
                </c:pt>
                <c:pt idx="731">
                  <c:v>10.041733706851799</c:v>
                </c:pt>
                <c:pt idx="732">
                  <c:v>10.055470688666899</c:v>
                </c:pt>
                <c:pt idx="733">
                  <c:v>10.069207670481999</c:v>
                </c:pt>
                <c:pt idx="734">
                  <c:v>10.082944652297099</c:v>
                </c:pt>
                <c:pt idx="735">
                  <c:v>10.096681634112199</c:v>
                </c:pt>
                <c:pt idx="736">
                  <c:v>10.1104186159273</c:v>
                </c:pt>
                <c:pt idx="737">
                  <c:v>10.124155597742501</c:v>
                </c:pt>
                <c:pt idx="738">
                  <c:v>10.137892579557599</c:v>
                </c:pt>
                <c:pt idx="739">
                  <c:v>10.151629561372699</c:v>
                </c:pt>
                <c:pt idx="740">
                  <c:v>10.165366543187799</c:v>
                </c:pt>
                <c:pt idx="741">
                  <c:v>10.179103525002899</c:v>
                </c:pt>
                <c:pt idx="742">
                  <c:v>10.192840506818101</c:v>
                </c:pt>
                <c:pt idx="743">
                  <c:v>10.206577488633201</c:v>
                </c:pt>
                <c:pt idx="744">
                  <c:v>10.220314470448301</c:v>
                </c:pt>
                <c:pt idx="745">
                  <c:v>10.234051452263399</c:v>
                </c:pt>
                <c:pt idx="746">
                  <c:v>10.247788434078499</c:v>
                </c:pt>
                <c:pt idx="747">
                  <c:v>10.261525415893701</c:v>
                </c:pt>
                <c:pt idx="748">
                  <c:v>10.275262397708801</c:v>
                </c:pt>
                <c:pt idx="749">
                  <c:v>10.288999379523901</c:v>
                </c:pt>
                <c:pt idx="750">
                  <c:v>10.302736361339001</c:v>
                </c:pt>
                <c:pt idx="751">
                  <c:v>10.316473343154099</c:v>
                </c:pt>
                <c:pt idx="752">
                  <c:v>10.330210324969199</c:v>
                </c:pt>
                <c:pt idx="753">
                  <c:v>10.343947306784401</c:v>
                </c:pt>
                <c:pt idx="754">
                  <c:v>10.357684288599501</c:v>
                </c:pt>
                <c:pt idx="755">
                  <c:v>10.371421270414601</c:v>
                </c:pt>
                <c:pt idx="756">
                  <c:v>10.385158252229701</c:v>
                </c:pt>
                <c:pt idx="757">
                  <c:v>10.398895234044801</c:v>
                </c:pt>
                <c:pt idx="758">
                  <c:v>10.41263221586</c:v>
                </c:pt>
                <c:pt idx="759">
                  <c:v>10.426369197675101</c:v>
                </c:pt>
                <c:pt idx="760">
                  <c:v>10.440106179490201</c:v>
                </c:pt>
                <c:pt idx="761">
                  <c:v>10.453843161305301</c:v>
                </c:pt>
                <c:pt idx="762">
                  <c:v>10.467580143120401</c:v>
                </c:pt>
                <c:pt idx="763">
                  <c:v>10.4813171249356</c:v>
                </c:pt>
                <c:pt idx="764">
                  <c:v>10.4950541067507</c:v>
                </c:pt>
                <c:pt idx="765">
                  <c:v>10.5087910885658</c:v>
                </c:pt>
                <c:pt idx="766">
                  <c:v>10.522528070380901</c:v>
                </c:pt>
                <c:pt idx="767">
                  <c:v>10.536265052196001</c:v>
                </c:pt>
                <c:pt idx="768">
                  <c:v>10.550002034011101</c:v>
                </c:pt>
                <c:pt idx="769">
                  <c:v>10.5637390158263</c:v>
                </c:pt>
                <c:pt idx="770">
                  <c:v>10.5774759976414</c:v>
                </c:pt>
                <c:pt idx="771">
                  <c:v>10.5912129794565</c:v>
                </c:pt>
                <c:pt idx="772">
                  <c:v>10.604949961271601</c:v>
                </c:pt>
                <c:pt idx="773">
                  <c:v>10.618686943086701</c:v>
                </c:pt>
                <c:pt idx="774">
                  <c:v>10.6324239249019</c:v>
                </c:pt>
                <c:pt idx="775">
                  <c:v>10.646160906717</c:v>
                </c:pt>
                <c:pt idx="776">
                  <c:v>10.6598978885321</c:v>
                </c:pt>
                <c:pt idx="777">
                  <c:v>10.6736348703472</c:v>
                </c:pt>
                <c:pt idx="778">
                  <c:v>10.6873718521623</c:v>
                </c:pt>
                <c:pt idx="779">
                  <c:v>10.701108833977401</c:v>
                </c:pt>
                <c:pt idx="780">
                  <c:v>10.7148458157926</c:v>
                </c:pt>
                <c:pt idx="781">
                  <c:v>10.7285827976077</c:v>
                </c:pt>
                <c:pt idx="782">
                  <c:v>10.7423197794228</c:v>
                </c:pt>
                <c:pt idx="783">
                  <c:v>10.7560567612379</c:v>
                </c:pt>
                <c:pt idx="784">
                  <c:v>10.769793743053</c:v>
                </c:pt>
                <c:pt idx="785">
                  <c:v>10.7835307248682</c:v>
                </c:pt>
                <c:pt idx="786">
                  <c:v>10.7972677066833</c:v>
                </c:pt>
                <c:pt idx="787">
                  <c:v>10.8110046884984</c:v>
                </c:pt>
                <c:pt idx="788">
                  <c:v>10.8247416703135</c:v>
                </c:pt>
                <c:pt idx="789">
                  <c:v>10.8384786521286</c:v>
                </c:pt>
                <c:pt idx="790">
                  <c:v>10.8522156339438</c:v>
                </c:pt>
                <c:pt idx="791">
                  <c:v>10.8659526157589</c:v>
                </c:pt>
                <c:pt idx="792">
                  <c:v>10.879689597574</c:v>
                </c:pt>
                <c:pt idx="793">
                  <c:v>10.8934265793891</c:v>
                </c:pt>
                <c:pt idx="794">
                  <c:v>10.9071635612042</c:v>
                </c:pt>
                <c:pt idx="795">
                  <c:v>10.9209005430193</c:v>
                </c:pt>
                <c:pt idx="796">
                  <c:v>10.9346375248345</c:v>
                </c:pt>
                <c:pt idx="797">
                  <c:v>10.9483745066496</c:v>
                </c:pt>
                <c:pt idx="798">
                  <c:v>10.9621114884647</c:v>
                </c:pt>
                <c:pt idx="799">
                  <c:v>10.9758484702798</c:v>
                </c:pt>
                <c:pt idx="800">
                  <c:v>10.9895854520949</c:v>
                </c:pt>
                <c:pt idx="801">
                  <c:v>11.0033224339101</c:v>
                </c:pt>
                <c:pt idx="802">
                  <c:v>11.0170594157252</c:v>
                </c:pt>
                <c:pt idx="803">
                  <c:v>11.0307963975403</c:v>
                </c:pt>
                <c:pt idx="804">
                  <c:v>11.0445333793554</c:v>
                </c:pt>
                <c:pt idx="805">
                  <c:v>11.0582703611705</c:v>
                </c:pt>
                <c:pt idx="806">
                  <c:v>11.0720073429857</c:v>
                </c:pt>
                <c:pt idx="807">
                  <c:v>11.0857443248008</c:v>
                </c:pt>
                <c:pt idx="808">
                  <c:v>11.0994813066159</c:v>
                </c:pt>
                <c:pt idx="809">
                  <c:v>11.113218288431</c:v>
                </c:pt>
                <c:pt idx="810">
                  <c:v>11.1269552702461</c:v>
                </c:pt>
                <c:pt idx="811">
                  <c:v>11.1406922520612</c:v>
                </c:pt>
                <c:pt idx="812">
                  <c:v>11.1544292338764</c:v>
                </c:pt>
                <c:pt idx="813">
                  <c:v>11.1681662156915</c:v>
                </c:pt>
                <c:pt idx="814">
                  <c:v>11.1819031975066</c:v>
                </c:pt>
                <c:pt idx="815">
                  <c:v>11.1956401793217</c:v>
                </c:pt>
                <c:pt idx="816">
                  <c:v>11.2093771611368</c:v>
                </c:pt>
                <c:pt idx="817">
                  <c:v>11.223114142951999</c:v>
                </c:pt>
                <c:pt idx="818">
                  <c:v>11.236851124767099</c:v>
                </c:pt>
                <c:pt idx="819">
                  <c:v>11.2505881065822</c:v>
                </c:pt>
                <c:pt idx="820">
                  <c:v>11.2643250883973</c:v>
                </c:pt>
                <c:pt idx="821">
                  <c:v>11.2780620702124</c:v>
                </c:pt>
                <c:pt idx="822">
                  <c:v>11.291799052027599</c:v>
                </c:pt>
                <c:pt idx="823">
                  <c:v>11.305536033842699</c:v>
                </c:pt>
                <c:pt idx="824">
                  <c:v>11.319273015657799</c:v>
                </c:pt>
                <c:pt idx="825">
                  <c:v>11.333009997472899</c:v>
                </c:pt>
                <c:pt idx="826">
                  <c:v>11.346746979288</c:v>
                </c:pt>
                <c:pt idx="827">
                  <c:v>11.3604839611031</c:v>
                </c:pt>
                <c:pt idx="828">
                  <c:v>11.374220942918299</c:v>
                </c:pt>
                <c:pt idx="829">
                  <c:v>11.387957924733399</c:v>
                </c:pt>
                <c:pt idx="830">
                  <c:v>11.401694906548499</c:v>
                </c:pt>
                <c:pt idx="831">
                  <c:v>11.415431888363599</c:v>
                </c:pt>
                <c:pt idx="832">
                  <c:v>11.4291688701787</c:v>
                </c:pt>
                <c:pt idx="833">
                  <c:v>11.442905851993901</c:v>
                </c:pt>
                <c:pt idx="834">
                  <c:v>11.456642833808999</c:v>
                </c:pt>
                <c:pt idx="835">
                  <c:v>11.470379815624099</c:v>
                </c:pt>
                <c:pt idx="836">
                  <c:v>11.484116797439199</c:v>
                </c:pt>
                <c:pt idx="837">
                  <c:v>11.497853779254299</c:v>
                </c:pt>
                <c:pt idx="838">
                  <c:v>11.511590761069501</c:v>
                </c:pt>
                <c:pt idx="839">
                  <c:v>11.525327742884601</c:v>
                </c:pt>
                <c:pt idx="840">
                  <c:v>11.539064724699699</c:v>
                </c:pt>
                <c:pt idx="841">
                  <c:v>11.552801706514799</c:v>
                </c:pt>
                <c:pt idx="842">
                  <c:v>11.566538688329899</c:v>
                </c:pt>
                <c:pt idx="843">
                  <c:v>11.580275670144999</c:v>
                </c:pt>
                <c:pt idx="844">
                  <c:v>11.594012651960201</c:v>
                </c:pt>
                <c:pt idx="845">
                  <c:v>11.607749633775301</c:v>
                </c:pt>
                <c:pt idx="846">
                  <c:v>11.621486615590401</c:v>
                </c:pt>
                <c:pt idx="847">
                  <c:v>11.635223597405499</c:v>
                </c:pt>
                <c:pt idx="848">
                  <c:v>11.648960579220599</c:v>
                </c:pt>
                <c:pt idx="849">
                  <c:v>11.662697561035801</c:v>
                </c:pt>
                <c:pt idx="850">
                  <c:v>11.676434542850901</c:v>
                </c:pt>
                <c:pt idx="851">
                  <c:v>11.690171524666001</c:v>
                </c:pt>
                <c:pt idx="852">
                  <c:v>11.703908506481101</c:v>
                </c:pt>
                <c:pt idx="853">
                  <c:v>11.717645488296199</c:v>
                </c:pt>
                <c:pt idx="854">
                  <c:v>11.731382470111299</c:v>
                </c:pt>
                <c:pt idx="855">
                  <c:v>11.745119451926501</c:v>
                </c:pt>
                <c:pt idx="856">
                  <c:v>11.758856433741601</c:v>
                </c:pt>
                <c:pt idx="857">
                  <c:v>11.772593415556701</c:v>
                </c:pt>
                <c:pt idx="858">
                  <c:v>11.786330397371801</c:v>
                </c:pt>
                <c:pt idx="859">
                  <c:v>11.800067379186901</c:v>
                </c:pt>
                <c:pt idx="860">
                  <c:v>11.8138043610021</c:v>
                </c:pt>
                <c:pt idx="861">
                  <c:v>11.8275413428172</c:v>
                </c:pt>
                <c:pt idx="862">
                  <c:v>11.841278324632301</c:v>
                </c:pt>
                <c:pt idx="863">
                  <c:v>11.855015306447401</c:v>
                </c:pt>
                <c:pt idx="864">
                  <c:v>11.868752288262501</c:v>
                </c:pt>
                <c:pt idx="865">
                  <c:v>11.8824892700777</c:v>
                </c:pt>
                <c:pt idx="866">
                  <c:v>11.8962262518928</c:v>
                </c:pt>
                <c:pt idx="867">
                  <c:v>11.9099632337079</c:v>
                </c:pt>
                <c:pt idx="868">
                  <c:v>11.923700215523001</c:v>
                </c:pt>
                <c:pt idx="869">
                  <c:v>11.937437197338101</c:v>
                </c:pt>
                <c:pt idx="870">
                  <c:v>11.951174179153201</c:v>
                </c:pt>
                <c:pt idx="871">
                  <c:v>11.9649111609684</c:v>
                </c:pt>
                <c:pt idx="872">
                  <c:v>11.9786481427835</c:v>
                </c:pt>
                <c:pt idx="873">
                  <c:v>11.9923851245986</c:v>
                </c:pt>
                <c:pt idx="874">
                  <c:v>12.0061221064137</c:v>
                </c:pt>
                <c:pt idx="875">
                  <c:v>12.019859088228801</c:v>
                </c:pt>
                <c:pt idx="876">
                  <c:v>12.033596070044</c:v>
                </c:pt>
                <c:pt idx="877">
                  <c:v>12.0473330518591</c:v>
                </c:pt>
                <c:pt idx="878">
                  <c:v>12.0610700336742</c:v>
                </c:pt>
                <c:pt idx="879">
                  <c:v>12.0748070154893</c:v>
                </c:pt>
                <c:pt idx="880">
                  <c:v>12.0885439973044</c:v>
                </c:pt>
                <c:pt idx="881">
                  <c:v>12.1022809791196</c:v>
                </c:pt>
                <c:pt idx="882">
                  <c:v>12.1160179609347</c:v>
                </c:pt>
                <c:pt idx="883">
                  <c:v>12.1297549427498</c:v>
                </c:pt>
                <c:pt idx="884">
                  <c:v>12.1434919245649</c:v>
                </c:pt>
                <c:pt idx="885">
                  <c:v>12.15722890638</c:v>
                </c:pt>
                <c:pt idx="886">
                  <c:v>12.1709658881951</c:v>
                </c:pt>
                <c:pt idx="887">
                  <c:v>12.1847028700103</c:v>
                </c:pt>
                <c:pt idx="888">
                  <c:v>12.1984398518254</c:v>
                </c:pt>
                <c:pt idx="889">
                  <c:v>12.2121768336405</c:v>
                </c:pt>
                <c:pt idx="890">
                  <c:v>12.2259138154556</c:v>
                </c:pt>
                <c:pt idx="891">
                  <c:v>12.2396507972707</c:v>
                </c:pt>
                <c:pt idx="892">
                  <c:v>12.2533877790859</c:v>
                </c:pt>
                <c:pt idx="893">
                  <c:v>12.267124760901</c:v>
                </c:pt>
                <c:pt idx="894">
                  <c:v>12.2808617427161</c:v>
                </c:pt>
                <c:pt idx="895">
                  <c:v>12.2945987245312</c:v>
                </c:pt>
                <c:pt idx="896">
                  <c:v>12.3083357063463</c:v>
                </c:pt>
                <c:pt idx="897">
                  <c:v>12.3220726881615</c:v>
                </c:pt>
                <c:pt idx="898">
                  <c:v>12.3358096699766</c:v>
                </c:pt>
                <c:pt idx="899">
                  <c:v>12.3495466517917</c:v>
                </c:pt>
                <c:pt idx="900">
                  <c:v>12.3632836336068</c:v>
                </c:pt>
                <c:pt idx="901">
                  <c:v>12.3770206154219</c:v>
                </c:pt>
                <c:pt idx="902">
                  <c:v>12.390757597237</c:v>
                </c:pt>
                <c:pt idx="903">
                  <c:v>12.4044945790522</c:v>
                </c:pt>
                <c:pt idx="904">
                  <c:v>12.4182315608673</c:v>
                </c:pt>
                <c:pt idx="905">
                  <c:v>12.4319685426824</c:v>
                </c:pt>
                <c:pt idx="906">
                  <c:v>12.4457055244975</c:v>
                </c:pt>
                <c:pt idx="907">
                  <c:v>12.4594425063126</c:v>
                </c:pt>
                <c:pt idx="908">
                  <c:v>12.4731794881278</c:v>
                </c:pt>
                <c:pt idx="909">
                  <c:v>12.4869164699429</c:v>
                </c:pt>
                <c:pt idx="910">
                  <c:v>12.500653451758</c:v>
                </c:pt>
                <c:pt idx="911">
                  <c:v>12.5143904335731</c:v>
                </c:pt>
                <c:pt idx="912">
                  <c:v>12.5281274153882</c:v>
                </c:pt>
                <c:pt idx="913">
                  <c:v>12.541864397203399</c:v>
                </c:pt>
                <c:pt idx="914">
                  <c:v>12.555601379018499</c:v>
                </c:pt>
                <c:pt idx="915">
                  <c:v>12.5693383608336</c:v>
                </c:pt>
                <c:pt idx="916">
                  <c:v>12.5830753426487</c:v>
                </c:pt>
                <c:pt idx="917">
                  <c:v>12.5968123244638</c:v>
                </c:pt>
                <c:pt idx="918">
                  <c:v>12.6105493062789</c:v>
                </c:pt>
                <c:pt idx="919">
                  <c:v>12.624286288094099</c:v>
                </c:pt>
                <c:pt idx="920">
                  <c:v>12.638023269909199</c:v>
                </c:pt>
                <c:pt idx="921">
                  <c:v>12.6517602517243</c:v>
                </c:pt>
                <c:pt idx="922">
                  <c:v>12.6654972335394</c:v>
                </c:pt>
                <c:pt idx="923">
                  <c:v>12.6792342153545</c:v>
                </c:pt>
                <c:pt idx="924">
                  <c:v>12.692971197169699</c:v>
                </c:pt>
                <c:pt idx="925">
                  <c:v>12.706708178984799</c:v>
                </c:pt>
                <c:pt idx="926">
                  <c:v>12.720445160799899</c:v>
                </c:pt>
                <c:pt idx="927">
                  <c:v>12.734182142614999</c:v>
                </c:pt>
                <c:pt idx="928">
                  <c:v>12.7479191244301</c:v>
                </c:pt>
                <c:pt idx="929">
                  <c:v>12.7616561062452</c:v>
                </c:pt>
                <c:pt idx="930">
                  <c:v>12.775393088060399</c:v>
                </c:pt>
                <c:pt idx="931">
                  <c:v>12.789130069875499</c:v>
                </c:pt>
                <c:pt idx="932">
                  <c:v>12.802867051690599</c:v>
                </c:pt>
                <c:pt idx="933">
                  <c:v>12.816604033505699</c:v>
                </c:pt>
                <c:pt idx="934">
                  <c:v>12.8303410153208</c:v>
                </c:pt>
                <c:pt idx="935">
                  <c:v>12.844077997136001</c:v>
                </c:pt>
                <c:pt idx="936">
                  <c:v>12.857814978951099</c:v>
                </c:pt>
                <c:pt idx="937">
                  <c:v>12.871551960766199</c:v>
                </c:pt>
                <c:pt idx="938">
                  <c:v>12.885288942581299</c:v>
                </c:pt>
                <c:pt idx="939">
                  <c:v>12.899025924396399</c:v>
                </c:pt>
                <c:pt idx="940">
                  <c:v>12.912762906211601</c:v>
                </c:pt>
                <c:pt idx="941">
                  <c:v>12.926499888026701</c:v>
                </c:pt>
                <c:pt idx="942">
                  <c:v>12.940236869841801</c:v>
                </c:pt>
                <c:pt idx="943">
                  <c:v>12.953973851656899</c:v>
                </c:pt>
                <c:pt idx="944">
                  <c:v>12.967710833471999</c:v>
                </c:pt>
                <c:pt idx="945">
                  <c:v>12.981447815287099</c:v>
                </c:pt>
                <c:pt idx="946">
                  <c:v>12.995184797102301</c:v>
                </c:pt>
                <c:pt idx="947">
                  <c:v>13.008921778917401</c:v>
                </c:pt>
                <c:pt idx="948">
                  <c:v>13.022658760732501</c:v>
                </c:pt>
                <c:pt idx="949">
                  <c:v>13.036395742547599</c:v>
                </c:pt>
                <c:pt idx="950">
                  <c:v>13.050132724362699</c:v>
                </c:pt>
                <c:pt idx="951">
                  <c:v>13.063869706177901</c:v>
                </c:pt>
                <c:pt idx="952">
                  <c:v>13.077606687993001</c:v>
                </c:pt>
                <c:pt idx="953">
                  <c:v>13.091343669808101</c:v>
                </c:pt>
                <c:pt idx="954">
                  <c:v>13.105080651623201</c:v>
                </c:pt>
                <c:pt idx="955">
                  <c:v>13.118817633438301</c:v>
                </c:pt>
                <c:pt idx="956">
                  <c:v>13.1325546152535</c:v>
                </c:pt>
                <c:pt idx="957">
                  <c:v>13.146291597068601</c:v>
                </c:pt>
                <c:pt idx="958">
                  <c:v>13.160028578883701</c:v>
                </c:pt>
                <c:pt idx="959">
                  <c:v>13.173765560698801</c:v>
                </c:pt>
                <c:pt idx="960">
                  <c:v>13.187502542513901</c:v>
                </c:pt>
                <c:pt idx="961">
                  <c:v>13.201239524329001</c:v>
                </c:pt>
                <c:pt idx="962">
                  <c:v>13.2149765061442</c:v>
                </c:pt>
                <c:pt idx="963">
                  <c:v>13.2287134879593</c:v>
                </c:pt>
                <c:pt idx="964">
                  <c:v>13.242450469774401</c:v>
                </c:pt>
                <c:pt idx="965">
                  <c:v>13.256187451589501</c:v>
                </c:pt>
                <c:pt idx="966">
                  <c:v>13.269924433404601</c:v>
                </c:pt>
                <c:pt idx="967">
                  <c:v>13.2836614152198</c:v>
                </c:pt>
                <c:pt idx="968">
                  <c:v>13.2973983970349</c:v>
                </c:pt>
                <c:pt idx="969">
                  <c:v>13.31113537885</c:v>
                </c:pt>
                <c:pt idx="970">
                  <c:v>13.324872360665101</c:v>
                </c:pt>
                <c:pt idx="971">
                  <c:v>13.338609342480201</c:v>
                </c:pt>
                <c:pt idx="972">
                  <c:v>13.3523463242954</c:v>
                </c:pt>
                <c:pt idx="973">
                  <c:v>13.3660833061105</c:v>
                </c:pt>
                <c:pt idx="974">
                  <c:v>13.3798202879256</c:v>
                </c:pt>
                <c:pt idx="975">
                  <c:v>13.3935572697407</c:v>
                </c:pt>
                <c:pt idx="976">
                  <c:v>13.4072942515558</c:v>
                </c:pt>
                <c:pt idx="977">
                  <c:v>13.421031233370901</c:v>
                </c:pt>
                <c:pt idx="978">
                  <c:v>13.4347682151861</c:v>
                </c:pt>
                <c:pt idx="979">
                  <c:v>13.4485051970012</c:v>
                </c:pt>
                <c:pt idx="980">
                  <c:v>13.4622421788163</c:v>
                </c:pt>
                <c:pt idx="981">
                  <c:v>13.4759791606314</c:v>
                </c:pt>
                <c:pt idx="982">
                  <c:v>13.4897161424465</c:v>
                </c:pt>
                <c:pt idx="983">
                  <c:v>13.5034531242617</c:v>
                </c:pt>
                <c:pt idx="984">
                  <c:v>13.5171901060768</c:v>
                </c:pt>
                <c:pt idx="985">
                  <c:v>13.5309270878919</c:v>
                </c:pt>
                <c:pt idx="986">
                  <c:v>13.544664069707</c:v>
                </c:pt>
                <c:pt idx="987">
                  <c:v>13.5584010515221</c:v>
                </c:pt>
                <c:pt idx="988">
                  <c:v>13.5721380333373</c:v>
                </c:pt>
                <c:pt idx="989">
                  <c:v>13.5858750151524</c:v>
                </c:pt>
                <c:pt idx="990">
                  <c:v>13.5996119969675</c:v>
                </c:pt>
                <c:pt idx="991">
                  <c:v>13.6133489787826</c:v>
                </c:pt>
                <c:pt idx="992">
                  <c:v>13.6270859605977</c:v>
                </c:pt>
                <c:pt idx="993">
                  <c:v>13.6408229424128</c:v>
                </c:pt>
                <c:pt idx="994">
                  <c:v>13.654559924228</c:v>
                </c:pt>
                <c:pt idx="995">
                  <c:v>13.6682969060431</c:v>
                </c:pt>
                <c:pt idx="996">
                  <c:v>13.6820338878582</c:v>
                </c:pt>
                <c:pt idx="997">
                  <c:v>13.6957708696733</c:v>
                </c:pt>
                <c:pt idx="998">
                  <c:v>13.7095078514884</c:v>
                </c:pt>
                <c:pt idx="999">
                  <c:v>13.7232448333036</c:v>
                </c:pt>
                <c:pt idx="1000">
                  <c:v>13.7369818151187</c:v>
                </c:pt>
                <c:pt idx="1001">
                  <c:v>13.7507187969338</c:v>
                </c:pt>
                <c:pt idx="1002">
                  <c:v>13.7644557787489</c:v>
                </c:pt>
                <c:pt idx="1003">
                  <c:v>13.778192760564</c:v>
                </c:pt>
                <c:pt idx="1004">
                  <c:v>13.7919297423792</c:v>
                </c:pt>
                <c:pt idx="1005">
                  <c:v>13.8056667241943</c:v>
                </c:pt>
                <c:pt idx="1006">
                  <c:v>13.8194037060094</c:v>
                </c:pt>
                <c:pt idx="1007">
                  <c:v>13.8331406878245</c:v>
                </c:pt>
                <c:pt idx="1008">
                  <c:v>13.8468776696396</c:v>
                </c:pt>
                <c:pt idx="1009">
                  <c:v>13.8606146514547</c:v>
                </c:pt>
                <c:pt idx="1010">
                  <c:v>13.8743516332699</c:v>
                </c:pt>
                <c:pt idx="1011">
                  <c:v>13.888088615085</c:v>
                </c:pt>
                <c:pt idx="1012">
                  <c:v>13.9018255969001</c:v>
                </c:pt>
                <c:pt idx="1013">
                  <c:v>13.9155625787152</c:v>
                </c:pt>
                <c:pt idx="1014">
                  <c:v>13.9292995605303</c:v>
                </c:pt>
                <c:pt idx="1015">
                  <c:v>13.943036542345499</c:v>
                </c:pt>
                <c:pt idx="1016">
                  <c:v>13.956773524160599</c:v>
                </c:pt>
                <c:pt idx="1017">
                  <c:v>13.9705105059757</c:v>
                </c:pt>
                <c:pt idx="1018">
                  <c:v>13.9842474877908</c:v>
                </c:pt>
                <c:pt idx="1019">
                  <c:v>13.9979844696059</c:v>
                </c:pt>
                <c:pt idx="1020">
                  <c:v>14.011721451421</c:v>
                </c:pt>
                <c:pt idx="1021">
                  <c:v>14.025458433236199</c:v>
                </c:pt>
                <c:pt idx="1022">
                  <c:v>14.039195415051299</c:v>
                </c:pt>
                <c:pt idx="1023">
                  <c:v>14.0529323968664</c:v>
                </c:pt>
                <c:pt idx="1024">
                  <c:v>14.0666693786815</c:v>
                </c:pt>
                <c:pt idx="1025">
                  <c:v>14.0804063604966</c:v>
                </c:pt>
                <c:pt idx="1026">
                  <c:v>14.094143342311799</c:v>
                </c:pt>
                <c:pt idx="1027">
                  <c:v>14.107880324126899</c:v>
                </c:pt>
                <c:pt idx="1028">
                  <c:v>14.121617305941999</c:v>
                </c:pt>
                <c:pt idx="1029">
                  <c:v>14.135354287757099</c:v>
                </c:pt>
                <c:pt idx="1030">
                  <c:v>14.1490912695722</c:v>
                </c:pt>
                <c:pt idx="1031">
                  <c:v>14.162828251387401</c:v>
                </c:pt>
                <c:pt idx="1032">
                  <c:v>14.176565233202499</c:v>
                </c:pt>
                <c:pt idx="1033">
                  <c:v>14.190302215017599</c:v>
                </c:pt>
                <c:pt idx="1034">
                  <c:v>14.204039196832699</c:v>
                </c:pt>
                <c:pt idx="1035">
                  <c:v>14.217776178647799</c:v>
                </c:pt>
                <c:pt idx="1036">
                  <c:v>14.231513160462899</c:v>
                </c:pt>
                <c:pt idx="1037">
                  <c:v>14.245250142278101</c:v>
                </c:pt>
                <c:pt idx="1038">
                  <c:v>14.258987124093199</c:v>
                </c:pt>
                <c:pt idx="1039">
                  <c:v>14.272724105908299</c:v>
                </c:pt>
                <c:pt idx="1040">
                  <c:v>14.286461087723399</c:v>
                </c:pt>
                <c:pt idx="1041">
                  <c:v>14.300198069538499</c:v>
                </c:pt>
                <c:pt idx="1042">
                  <c:v>14.313935051353701</c:v>
                </c:pt>
                <c:pt idx="1043">
                  <c:v>14.327672033168801</c:v>
                </c:pt>
                <c:pt idx="1044">
                  <c:v>14.341409014983901</c:v>
                </c:pt>
                <c:pt idx="1045">
                  <c:v>14.355145996798999</c:v>
                </c:pt>
                <c:pt idx="1046">
                  <c:v>14.368882978614099</c:v>
                </c:pt>
                <c:pt idx="1047">
                  <c:v>14.382619960429301</c:v>
                </c:pt>
                <c:pt idx="1048">
                  <c:v>14.396356942244401</c:v>
                </c:pt>
                <c:pt idx="1049">
                  <c:v>14.410093924059501</c:v>
                </c:pt>
                <c:pt idx="1050">
                  <c:v>14.423830905874601</c:v>
                </c:pt>
                <c:pt idx="1051">
                  <c:v>14.437567887689699</c:v>
                </c:pt>
                <c:pt idx="1052">
                  <c:v>14.451304869504799</c:v>
                </c:pt>
                <c:pt idx="1053">
                  <c:v>14.465041851320001</c:v>
                </c:pt>
                <c:pt idx="1054">
                  <c:v>14.478778833135101</c:v>
                </c:pt>
                <c:pt idx="1055">
                  <c:v>14.492515814950201</c:v>
                </c:pt>
                <c:pt idx="1056">
                  <c:v>14.506252796765301</c:v>
                </c:pt>
                <c:pt idx="1057">
                  <c:v>14.519989778580401</c:v>
                </c:pt>
                <c:pt idx="1058">
                  <c:v>14.5337267603956</c:v>
                </c:pt>
                <c:pt idx="1059">
                  <c:v>14.5474637422107</c:v>
                </c:pt>
                <c:pt idx="1060">
                  <c:v>14.561200724025801</c:v>
                </c:pt>
                <c:pt idx="1061">
                  <c:v>14.574937705840901</c:v>
                </c:pt>
                <c:pt idx="1062">
                  <c:v>14.588674687656001</c:v>
                </c:pt>
                <c:pt idx="1063">
                  <c:v>14.6024116694712</c:v>
                </c:pt>
                <c:pt idx="1064">
                  <c:v>14.6161486512863</c:v>
                </c:pt>
                <c:pt idx="1065">
                  <c:v>14.6298856331014</c:v>
                </c:pt>
                <c:pt idx="1066">
                  <c:v>14.643622614916501</c:v>
                </c:pt>
                <c:pt idx="1067">
                  <c:v>14.657359596731601</c:v>
                </c:pt>
                <c:pt idx="1068">
                  <c:v>14.671096578546701</c:v>
                </c:pt>
                <c:pt idx="1069">
                  <c:v>14.6848335603619</c:v>
                </c:pt>
                <c:pt idx="1070">
                  <c:v>14.698570542177</c:v>
                </c:pt>
                <c:pt idx="1071">
                  <c:v>14.7123075239921</c:v>
                </c:pt>
                <c:pt idx="1072">
                  <c:v>14.7260445058072</c:v>
                </c:pt>
                <c:pt idx="1073">
                  <c:v>14.739781487622301</c:v>
                </c:pt>
                <c:pt idx="1074">
                  <c:v>14.7535184694375</c:v>
                </c:pt>
                <c:pt idx="1075">
                  <c:v>14.7672554512526</c:v>
                </c:pt>
                <c:pt idx="1076">
                  <c:v>14.7809924330677</c:v>
                </c:pt>
                <c:pt idx="1077">
                  <c:v>14.7947294148828</c:v>
                </c:pt>
                <c:pt idx="1078">
                  <c:v>14.8084663966979</c:v>
                </c:pt>
                <c:pt idx="1079">
                  <c:v>14.8222033785131</c:v>
                </c:pt>
                <c:pt idx="1080">
                  <c:v>14.8359403603282</c:v>
                </c:pt>
                <c:pt idx="1081">
                  <c:v>14.8496773421433</c:v>
                </c:pt>
                <c:pt idx="1082">
                  <c:v>14.8634143239584</c:v>
                </c:pt>
                <c:pt idx="1083">
                  <c:v>14.8771513057735</c:v>
                </c:pt>
                <c:pt idx="1084">
                  <c:v>14.8908882875886</c:v>
                </c:pt>
                <c:pt idx="1085">
                  <c:v>14.9046252694038</c:v>
                </c:pt>
                <c:pt idx="1086">
                  <c:v>14.9183622512189</c:v>
                </c:pt>
                <c:pt idx="1087">
                  <c:v>14.932099233034</c:v>
                </c:pt>
                <c:pt idx="1088">
                  <c:v>14.9458362148491</c:v>
                </c:pt>
                <c:pt idx="1089">
                  <c:v>14.9595731966642</c:v>
                </c:pt>
                <c:pt idx="1090">
                  <c:v>14.9733101784794</c:v>
                </c:pt>
                <c:pt idx="1091">
                  <c:v>14.9870471602945</c:v>
                </c:pt>
                <c:pt idx="1092">
                  <c:v>15.0007841421096</c:v>
                </c:pt>
                <c:pt idx="1093">
                  <c:v>15.0145211239247</c:v>
                </c:pt>
                <c:pt idx="1094">
                  <c:v>15.0282581057398</c:v>
                </c:pt>
                <c:pt idx="1095">
                  <c:v>15.0419950875549</c:v>
                </c:pt>
                <c:pt idx="1096">
                  <c:v>15.0557320693701</c:v>
                </c:pt>
                <c:pt idx="1097">
                  <c:v>15.0694690511852</c:v>
                </c:pt>
                <c:pt idx="1098">
                  <c:v>15.0832060330003</c:v>
                </c:pt>
                <c:pt idx="1099">
                  <c:v>15.0969430148154</c:v>
                </c:pt>
                <c:pt idx="1100">
                  <c:v>15.1106799966305</c:v>
                </c:pt>
                <c:pt idx="1101">
                  <c:v>15.1244169784457</c:v>
                </c:pt>
                <c:pt idx="1102">
                  <c:v>15.1381539602608</c:v>
                </c:pt>
                <c:pt idx="1103">
                  <c:v>15.1518909420759</c:v>
                </c:pt>
                <c:pt idx="1104">
                  <c:v>15.165627923891</c:v>
                </c:pt>
                <c:pt idx="1105">
                  <c:v>15.1793649057061</c:v>
                </c:pt>
                <c:pt idx="1106">
                  <c:v>15.1931018875213</c:v>
                </c:pt>
                <c:pt idx="1107">
                  <c:v>15.2068388693364</c:v>
                </c:pt>
                <c:pt idx="1108">
                  <c:v>15.2205758511515</c:v>
                </c:pt>
                <c:pt idx="1109">
                  <c:v>15.2343128329666</c:v>
                </c:pt>
                <c:pt idx="1110">
                  <c:v>15.2480498147817</c:v>
                </c:pt>
                <c:pt idx="1111">
                  <c:v>15.2617867965968</c:v>
                </c:pt>
                <c:pt idx="1112">
                  <c:v>15.275523778411999</c:v>
                </c:pt>
                <c:pt idx="1113">
                  <c:v>15.2892607602271</c:v>
                </c:pt>
                <c:pt idx="1114">
                  <c:v>15.3029977420422</c:v>
                </c:pt>
                <c:pt idx="1115">
                  <c:v>15.3167347238573</c:v>
                </c:pt>
                <c:pt idx="1116">
                  <c:v>15.3304717056724</c:v>
                </c:pt>
                <c:pt idx="1117">
                  <c:v>15.344208687487599</c:v>
                </c:pt>
                <c:pt idx="1118">
                  <c:v>15.357945669302699</c:v>
                </c:pt>
                <c:pt idx="1119">
                  <c:v>15.3716826511178</c:v>
                </c:pt>
                <c:pt idx="1120">
                  <c:v>15.3854196329329</c:v>
                </c:pt>
                <c:pt idx="1121">
                  <c:v>15.399156614748</c:v>
                </c:pt>
                <c:pt idx="1122">
                  <c:v>15.412893596563199</c:v>
                </c:pt>
                <c:pt idx="1123">
                  <c:v>15.426630578378299</c:v>
                </c:pt>
                <c:pt idx="1124">
                  <c:v>15.440367560193399</c:v>
                </c:pt>
                <c:pt idx="1125">
                  <c:v>15.454104542008499</c:v>
                </c:pt>
                <c:pt idx="1126">
                  <c:v>15.4678415238236</c:v>
                </c:pt>
                <c:pt idx="1127">
                  <c:v>15.4815785056387</c:v>
                </c:pt>
                <c:pt idx="1128">
                  <c:v>15.495315487453899</c:v>
                </c:pt>
                <c:pt idx="1129">
                  <c:v>15.509052469268999</c:v>
                </c:pt>
                <c:pt idx="1130">
                  <c:v>15.522789451084099</c:v>
                </c:pt>
                <c:pt idx="1131">
                  <c:v>15.536526432899199</c:v>
                </c:pt>
                <c:pt idx="1132">
                  <c:v>15.5502634147143</c:v>
                </c:pt>
                <c:pt idx="1133">
                  <c:v>15.564000396529501</c:v>
                </c:pt>
                <c:pt idx="1134">
                  <c:v>15.577737378344599</c:v>
                </c:pt>
                <c:pt idx="1135">
                  <c:v>15.591474360159699</c:v>
                </c:pt>
                <c:pt idx="1136">
                  <c:v>15.605211341974799</c:v>
                </c:pt>
                <c:pt idx="1137">
                  <c:v>15.618948323789899</c:v>
                </c:pt>
                <c:pt idx="1138">
                  <c:v>15.632685305605101</c:v>
                </c:pt>
                <c:pt idx="1139">
                  <c:v>15.646422287420201</c:v>
                </c:pt>
                <c:pt idx="1140">
                  <c:v>15.660159269235301</c:v>
                </c:pt>
                <c:pt idx="1141">
                  <c:v>15.673896251050399</c:v>
                </c:pt>
                <c:pt idx="1142">
                  <c:v>15.687633232865499</c:v>
                </c:pt>
                <c:pt idx="1143">
                  <c:v>15.701370214680599</c:v>
                </c:pt>
                <c:pt idx="1144">
                  <c:v>15.715107196495801</c:v>
                </c:pt>
                <c:pt idx="1145">
                  <c:v>15.728844178310901</c:v>
                </c:pt>
                <c:pt idx="1146">
                  <c:v>15.742581160126001</c:v>
                </c:pt>
                <c:pt idx="1147">
                  <c:v>15.756318141941099</c:v>
                </c:pt>
                <c:pt idx="1148">
                  <c:v>15.770055123756199</c:v>
                </c:pt>
                <c:pt idx="1149">
                  <c:v>15.783792105571401</c:v>
                </c:pt>
                <c:pt idx="1150">
                  <c:v>15.797529087386501</c:v>
                </c:pt>
                <c:pt idx="1151">
                  <c:v>15.811266069201601</c:v>
                </c:pt>
                <c:pt idx="1152">
                  <c:v>15.825003051016701</c:v>
                </c:pt>
                <c:pt idx="1153">
                  <c:v>15.838740032831801</c:v>
                </c:pt>
                <c:pt idx="1154">
                  <c:v>15.852477014647</c:v>
                </c:pt>
                <c:pt idx="1155">
                  <c:v>15.866213996462101</c:v>
                </c:pt>
                <c:pt idx="1156">
                  <c:v>15.879950978277201</c:v>
                </c:pt>
                <c:pt idx="1157">
                  <c:v>15.893687960092301</c:v>
                </c:pt>
                <c:pt idx="1158">
                  <c:v>15.907424941907401</c:v>
                </c:pt>
                <c:pt idx="1159">
                  <c:v>15.921161923722501</c:v>
                </c:pt>
                <c:pt idx="1160">
                  <c:v>15.9348989055377</c:v>
                </c:pt>
                <c:pt idx="1161">
                  <c:v>15.9486358873528</c:v>
                </c:pt>
                <c:pt idx="1162">
                  <c:v>15.962372869167901</c:v>
                </c:pt>
                <c:pt idx="1163">
                  <c:v>15.976109850983001</c:v>
                </c:pt>
                <c:pt idx="1164">
                  <c:v>15.989846832798101</c:v>
                </c:pt>
                <c:pt idx="1165">
                  <c:v>16.0035838146133</c:v>
                </c:pt>
                <c:pt idx="1166">
                  <c:v>16.0173207964284</c:v>
                </c:pt>
                <c:pt idx="1167">
                  <c:v>16.0310577782435</c:v>
                </c:pt>
                <c:pt idx="1168">
                  <c:v>16.044794760058601</c:v>
                </c:pt>
                <c:pt idx="1169">
                  <c:v>16.058531741873701</c:v>
                </c:pt>
                <c:pt idx="1170">
                  <c:v>16.0722687236889</c:v>
                </c:pt>
                <c:pt idx="1171">
                  <c:v>16.086005705504</c:v>
                </c:pt>
                <c:pt idx="1172">
                  <c:v>16.0997426873191</c:v>
                </c:pt>
                <c:pt idx="1173">
                  <c:v>16.1134796691342</c:v>
                </c:pt>
                <c:pt idx="1174">
                  <c:v>16.1272166509493</c:v>
                </c:pt>
                <c:pt idx="1175">
                  <c:v>16.140953632764401</c:v>
                </c:pt>
                <c:pt idx="1176">
                  <c:v>16.1546906145796</c:v>
                </c:pt>
                <c:pt idx="1177">
                  <c:v>16.1684275963947</c:v>
                </c:pt>
                <c:pt idx="1178">
                  <c:v>16.1821645782098</c:v>
                </c:pt>
                <c:pt idx="1179">
                  <c:v>16.1959015600249</c:v>
                </c:pt>
                <c:pt idx="1180">
                  <c:v>16.20963854184</c:v>
                </c:pt>
                <c:pt idx="1181">
                  <c:v>16.2233755236552</c:v>
                </c:pt>
                <c:pt idx="1182">
                  <c:v>16.2371125054703</c:v>
                </c:pt>
                <c:pt idx="1183">
                  <c:v>16.2508494872854</c:v>
                </c:pt>
                <c:pt idx="1184">
                  <c:v>16.2645864691005</c:v>
                </c:pt>
                <c:pt idx="1185">
                  <c:v>16.2783234509156</c:v>
                </c:pt>
                <c:pt idx="1186">
                  <c:v>16.2920604327308</c:v>
                </c:pt>
                <c:pt idx="1187">
                  <c:v>16.3057974145459</c:v>
                </c:pt>
                <c:pt idx="1188">
                  <c:v>16.319534396361</c:v>
                </c:pt>
                <c:pt idx="1189">
                  <c:v>16.3332713781761</c:v>
                </c:pt>
                <c:pt idx="1190">
                  <c:v>16.3470083599912</c:v>
                </c:pt>
                <c:pt idx="1191">
                  <c:v>16.3607453418063</c:v>
                </c:pt>
                <c:pt idx="1192">
                  <c:v>16.3744823236215</c:v>
                </c:pt>
                <c:pt idx="1193">
                  <c:v>16.3882193054366</c:v>
                </c:pt>
                <c:pt idx="1194">
                  <c:v>16.4019562872517</c:v>
                </c:pt>
                <c:pt idx="1195">
                  <c:v>16.4156932690668</c:v>
                </c:pt>
                <c:pt idx="1196">
                  <c:v>16.4294302508819</c:v>
                </c:pt>
                <c:pt idx="1197">
                  <c:v>16.4431672326971</c:v>
                </c:pt>
                <c:pt idx="1198">
                  <c:v>16.4569042145122</c:v>
                </c:pt>
                <c:pt idx="1199">
                  <c:v>16.4706411963273</c:v>
                </c:pt>
                <c:pt idx="1200">
                  <c:v>16.4843781781424</c:v>
                </c:pt>
                <c:pt idx="1201">
                  <c:v>16.4981151599575</c:v>
                </c:pt>
                <c:pt idx="1202">
                  <c:v>16.5118521417726</c:v>
                </c:pt>
                <c:pt idx="1203">
                  <c:v>16.5255891235878</c:v>
                </c:pt>
                <c:pt idx="1204">
                  <c:v>16.5393261054029</c:v>
                </c:pt>
                <c:pt idx="1205">
                  <c:v>16.553063087218</c:v>
                </c:pt>
                <c:pt idx="1206">
                  <c:v>16.5668000690331</c:v>
                </c:pt>
                <c:pt idx="1207">
                  <c:v>16.5805370508482</c:v>
                </c:pt>
                <c:pt idx="1208">
                  <c:v>16.5942740326634</c:v>
                </c:pt>
                <c:pt idx="1209">
                  <c:v>16.6080110144785</c:v>
                </c:pt>
                <c:pt idx="1210">
                  <c:v>16.6217479962936</c:v>
                </c:pt>
                <c:pt idx="1211">
                  <c:v>16.6354849781087</c:v>
                </c:pt>
                <c:pt idx="1212">
                  <c:v>16.6492219599238</c:v>
                </c:pt>
                <c:pt idx="1213">
                  <c:v>16.662958941738999</c:v>
                </c:pt>
                <c:pt idx="1214">
                  <c:v>16.676695923554099</c:v>
                </c:pt>
                <c:pt idx="1215">
                  <c:v>16.6904329053692</c:v>
                </c:pt>
                <c:pt idx="1216">
                  <c:v>16.7041698871843</c:v>
                </c:pt>
                <c:pt idx="1217">
                  <c:v>16.7179068689994</c:v>
                </c:pt>
                <c:pt idx="1218">
                  <c:v>16.7316438508145</c:v>
                </c:pt>
                <c:pt idx="1219">
                  <c:v>16.745380832629699</c:v>
                </c:pt>
                <c:pt idx="1220">
                  <c:v>16.759117814444799</c:v>
                </c:pt>
                <c:pt idx="1221">
                  <c:v>16.7728547962599</c:v>
                </c:pt>
                <c:pt idx="1222">
                  <c:v>16.786591778075</c:v>
                </c:pt>
                <c:pt idx="1223">
                  <c:v>16.8003287598901</c:v>
                </c:pt>
                <c:pt idx="1224">
                  <c:v>16.814065741705299</c:v>
                </c:pt>
                <c:pt idx="1225">
                  <c:v>16.827802723520399</c:v>
                </c:pt>
                <c:pt idx="1226">
                  <c:v>16.841539705335499</c:v>
                </c:pt>
                <c:pt idx="1227">
                  <c:v>16.855276687150599</c:v>
                </c:pt>
                <c:pt idx="1228">
                  <c:v>16.8690136689657</c:v>
                </c:pt>
                <c:pt idx="1229">
                  <c:v>16.882750650780899</c:v>
                </c:pt>
                <c:pt idx="1230">
                  <c:v>16.896487632595999</c:v>
                </c:pt>
                <c:pt idx="1231">
                  <c:v>16.910224614411099</c:v>
                </c:pt>
                <c:pt idx="1232">
                  <c:v>16.923961596226199</c:v>
                </c:pt>
                <c:pt idx="1233">
                  <c:v>16.937698578041299</c:v>
                </c:pt>
                <c:pt idx="1234">
                  <c:v>16.951435559856399</c:v>
                </c:pt>
                <c:pt idx="1235">
                  <c:v>16.965172541671599</c:v>
                </c:pt>
                <c:pt idx="1236">
                  <c:v>16.978909523486699</c:v>
                </c:pt>
                <c:pt idx="1237">
                  <c:v>16.992646505301799</c:v>
                </c:pt>
                <c:pt idx="1238">
                  <c:v>17.006383487116899</c:v>
                </c:pt>
                <c:pt idx="1239">
                  <c:v>17.020120468931999</c:v>
                </c:pt>
                <c:pt idx="1240">
                  <c:v>17.033857450747199</c:v>
                </c:pt>
                <c:pt idx="1241">
                  <c:v>17.047594432562299</c:v>
                </c:pt>
                <c:pt idx="1242">
                  <c:v>17.061331414377399</c:v>
                </c:pt>
                <c:pt idx="1243">
                  <c:v>17.075068396192499</c:v>
                </c:pt>
                <c:pt idx="1244">
                  <c:v>17.088805378007599</c:v>
                </c:pt>
                <c:pt idx="1245">
                  <c:v>17.102542359822799</c:v>
                </c:pt>
                <c:pt idx="1246">
                  <c:v>17.116279341637899</c:v>
                </c:pt>
                <c:pt idx="1247">
                  <c:v>17.130016323452999</c:v>
                </c:pt>
                <c:pt idx="1248">
                  <c:v>17.143753305268099</c:v>
                </c:pt>
                <c:pt idx="1249">
                  <c:v>17.157490287083199</c:v>
                </c:pt>
                <c:pt idx="1250">
                  <c:v>17.171227268898299</c:v>
                </c:pt>
                <c:pt idx="1251">
                  <c:v>17.184964250713499</c:v>
                </c:pt>
                <c:pt idx="1252">
                  <c:v>17.198701232528599</c:v>
                </c:pt>
                <c:pt idx="1253">
                  <c:v>17.212438214343699</c:v>
                </c:pt>
                <c:pt idx="1254">
                  <c:v>17.226175196158799</c:v>
                </c:pt>
                <c:pt idx="1255">
                  <c:v>17.239912177973899</c:v>
                </c:pt>
                <c:pt idx="1256">
                  <c:v>17.253649159789099</c:v>
                </c:pt>
                <c:pt idx="1257">
                  <c:v>17.267386141604199</c:v>
                </c:pt>
                <c:pt idx="1258">
                  <c:v>17.281123123419299</c:v>
                </c:pt>
                <c:pt idx="1259">
                  <c:v>17.294860105234399</c:v>
                </c:pt>
                <c:pt idx="1260">
                  <c:v>17.308597087049499</c:v>
                </c:pt>
                <c:pt idx="1261">
                  <c:v>17.322334068864699</c:v>
                </c:pt>
                <c:pt idx="1262">
                  <c:v>17.336071050679799</c:v>
                </c:pt>
                <c:pt idx="1263">
                  <c:v>17.349808032494899</c:v>
                </c:pt>
                <c:pt idx="1264">
                  <c:v>17.363545014309999</c:v>
                </c:pt>
                <c:pt idx="1265">
                  <c:v>17.377281996125099</c:v>
                </c:pt>
                <c:pt idx="1266">
                  <c:v>17.391018977940199</c:v>
                </c:pt>
                <c:pt idx="1267">
                  <c:v>17.404755959755398</c:v>
                </c:pt>
                <c:pt idx="1268">
                  <c:v>17.418492941570499</c:v>
                </c:pt>
                <c:pt idx="1269">
                  <c:v>17.432229923385599</c:v>
                </c:pt>
                <c:pt idx="1270">
                  <c:v>17.445966905200699</c:v>
                </c:pt>
                <c:pt idx="1271">
                  <c:v>17.459703887015799</c:v>
                </c:pt>
                <c:pt idx="1272">
                  <c:v>17.473440868830998</c:v>
                </c:pt>
                <c:pt idx="1273">
                  <c:v>17.487177850646098</c:v>
                </c:pt>
                <c:pt idx="1274">
                  <c:v>17.500914832461199</c:v>
                </c:pt>
                <c:pt idx="1275">
                  <c:v>17.514651814276299</c:v>
                </c:pt>
                <c:pt idx="1276">
                  <c:v>17.528388796091399</c:v>
                </c:pt>
                <c:pt idx="1277">
                  <c:v>17.542125777906499</c:v>
                </c:pt>
                <c:pt idx="1278">
                  <c:v>17.555862759721698</c:v>
                </c:pt>
                <c:pt idx="1279">
                  <c:v>17.569599741536798</c:v>
                </c:pt>
                <c:pt idx="1280">
                  <c:v>17.583336723351898</c:v>
                </c:pt>
                <c:pt idx="1281">
                  <c:v>17.597073705166999</c:v>
                </c:pt>
                <c:pt idx="1282">
                  <c:v>17.610810686982099</c:v>
                </c:pt>
                <c:pt idx="1283">
                  <c:v>17.624547668797302</c:v>
                </c:pt>
                <c:pt idx="1284">
                  <c:v>17.638284650612398</c:v>
                </c:pt>
                <c:pt idx="1285">
                  <c:v>17.652021632427498</c:v>
                </c:pt>
                <c:pt idx="1286">
                  <c:v>17.665758614242598</c:v>
                </c:pt>
                <c:pt idx="1287">
                  <c:v>17.679495596057698</c:v>
                </c:pt>
                <c:pt idx="1288">
                  <c:v>17.693232577872902</c:v>
                </c:pt>
                <c:pt idx="1289">
                  <c:v>17.706969559688002</c:v>
                </c:pt>
                <c:pt idx="1290">
                  <c:v>17.720706541503102</c:v>
                </c:pt>
                <c:pt idx="1291">
                  <c:v>17.734443523318198</c:v>
                </c:pt>
                <c:pt idx="1292">
                  <c:v>17.748180505133298</c:v>
                </c:pt>
                <c:pt idx="1293">
                  <c:v>17.761917486948398</c:v>
                </c:pt>
                <c:pt idx="1294">
                  <c:v>17.775654468763602</c:v>
                </c:pt>
                <c:pt idx="1295">
                  <c:v>17.789391450578702</c:v>
                </c:pt>
                <c:pt idx="1296">
                  <c:v>17.803128432393802</c:v>
                </c:pt>
                <c:pt idx="1297">
                  <c:v>17.816865414208898</c:v>
                </c:pt>
                <c:pt idx="1298">
                  <c:v>17.830602396023998</c:v>
                </c:pt>
                <c:pt idx="1299">
                  <c:v>17.844339377839201</c:v>
                </c:pt>
                <c:pt idx="1300">
                  <c:v>17.858076359654302</c:v>
                </c:pt>
                <c:pt idx="1301">
                  <c:v>17.871813341469402</c:v>
                </c:pt>
                <c:pt idx="1302">
                  <c:v>17.885550323284502</c:v>
                </c:pt>
                <c:pt idx="1303">
                  <c:v>17.899287305099602</c:v>
                </c:pt>
                <c:pt idx="1304">
                  <c:v>17.913024286914801</c:v>
                </c:pt>
                <c:pt idx="1305">
                  <c:v>17.926761268729901</c:v>
                </c:pt>
                <c:pt idx="1306">
                  <c:v>17.940498250545001</c:v>
                </c:pt>
                <c:pt idx="1307">
                  <c:v>17.954235232360102</c:v>
                </c:pt>
                <c:pt idx="1308">
                  <c:v>17.967972214175202</c:v>
                </c:pt>
                <c:pt idx="1309">
                  <c:v>17.981709195990302</c:v>
                </c:pt>
                <c:pt idx="1310">
                  <c:v>17.995446177805501</c:v>
                </c:pt>
                <c:pt idx="1311">
                  <c:v>18.009183159620601</c:v>
                </c:pt>
                <c:pt idx="1312">
                  <c:v>18.022920141435701</c:v>
                </c:pt>
                <c:pt idx="1313">
                  <c:v>18.036657123250802</c:v>
                </c:pt>
                <c:pt idx="1314">
                  <c:v>18.050394105065902</c:v>
                </c:pt>
                <c:pt idx="1315">
                  <c:v>18.064131086881101</c:v>
                </c:pt>
                <c:pt idx="1316">
                  <c:v>18.077868068696201</c:v>
                </c:pt>
                <c:pt idx="1317">
                  <c:v>18.091605050511301</c:v>
                </c:pt>
                <c:pt idx="1318">
                  <c:v>18.105342032326401</c:v>
                </c:pt>
                <c:pt idx="1319">
                  <c:v>18.119079014141501</c:v>
                </c:pt>
                <c:pt idx="1320">
                  <c:v>18.132815995956701</c:v>
                </c:pt>
                <c:pt idx="1321">
                  <c:v>18.146552977771801</c:v>
                </c:pt>
                <c:pt idx="1322">
                  <c:v>18.160289959586901</c:v>
                </c:pt>
                <c:pt idx="1323">
                  <c:v>18.174026941402001</c:v>
                </c:pt>
                <c:pt idx="1324">
                  <c:v>18.187763923217101</c:v>
                </c:pt>
                <c:pt idx="1325">
                  <c:v>18.201500905032201</c:v>
                </c:pt>
                <c:pt idx="1326">
                  <c:v>18.215237886847401</c:v>
                </c:pt>
                <c:pt idx="1327">
                  <c:v>18.228974868662501</c:v>
                </c:pt>
                <c:pt idx="1328">
                  <c:v>18.242711850477601</c:v>
                </c:pt>
                <c:pt idx="1329">
                  <c:v>18.256448832292701</c:v>
                </c:pt>
                <c:pt idx="1330">
                  <c:v>18.270185814107801</c:v>
                </c:pt>
                <c:pt idx="1331">
                  <c:v>18.283922795923001</c:v>
                </c:pt>
                <c:pt idx="1332">
                  <c:v>18.297659777738101</c:v>
                </c:pt>
                <c:pt idx="1333">
                  <c:v>18.311396759553201</c:v>
                </c:pt>
                <c:pt idx="1334">
                  <c:v>18.325133741368301</c:v>
                </c:pt>
                <c:pt idx="1335">
                  <c:v>18.338870723183401</c:v>
                </c:pt>
                <c:pt idx="1336">
                  <c:v>18.352607704998601</c:v>
                </c:pt>
                <c:pt idx="1337">
                  <c:v>18.366344686813701</c:v>
                </c:pt>
                <c:pt idx="1338">
                  <c:v>18.380081668628801</c:v>
                </c:pt>
                <c:pt idx="1339">
                  <c:v>18.393818650443901</c:v>
                </c:pt>
                <c:pt idx="1340">
                  <c:v>18.407555632259001</c:v>
                </c:pt>
                <c:pt idx="1341">
                  <c:v>18.421292614074101</c:v>
                </c:pt>
                <c:pt idx="1342">
                  <c:v>18.435029595889301</c:v>
                </c:pt>
                <c:pt idx="1343">
                  <c:v>18.448766577704401</c:v>
                </c:pt>
                <c:pt idx="1344">
                  <c:v>18.462503559519501</c:v>
                </c:pt>
                <c:pt idx="1345">
                  <c:v>18.476240541334601</c:v>
                </c:pt>
                <c:pt idx="1346">
                  <c:v>18.489977523149701</c:v>
                </c:pt>
                <c:pt idx="1347">
                  <c:v>18.503714504964901</c:v>
                </c:pt>
                <c:pt idx="1348">
                  <c:v>18.517451486780001</c:v>
                </c:pt>
                <c:pt idx="1349">
                  <c:v>18.531188468595101</c:v>
                </c:pt>
                <c:pt idx="1350">
                  <c:v>18.544925450410201</c:v>
                </c:pt>
                <c:pt idx="1351">
                  <c:v>18.558662432225301</c:v>
                </c:pt>
                <c:pt idx="1352">
                  <c:v>18.5723994140405</c:v>
                </c:pt>
                <c:pt idx="1353">
                  <c:v>18.586136395855601</c:v>
                </c:pt>
                <c:pt idx="1354">
                  <c:v>18.599873377670701</c:v>
                </c:pt>
                <c:pt idx="1355">
                  <c:v>18.613610359485801</c:v>
                </c:pt>
                <c:pt idx="1356">
                  <c:v>18.627347341300901</c:v>
                </c:pt>
                <c:pt idx="1357">
                  <c:v>18.641084323116001</c:v>
                </c:pt>
                <c:pt idx="1358">
                  <c:v>18.6548213049312</c:v>
                </c:pt>
                <c:pt idx="1359">
                  <c:v>18.6685582867463</c:v>
                </c:pt>
                <c:pt idx="1360">
                  <c:v>18.682295268561401</c:v>
                </c:pt>
                <c:pt idx="1361">
                  <c:v>18.696032250376501</c:v>
                </c:pt>
                <c:pt idx="1362">
                  <c:v>18.709769232191601</c:v>
                </c:pt>
                <c:pt idx="1363">
                  <c:v>18.7235062140068</c:v>
                </c:pt>
                <c:pt idx="1364">
                  <c:v>18.7372431958219</c:v>
                </c:pt>
                <c:pt idx="1365">
                  <c:v>18.750980177637</c:v>
                </c:pt>
                <c:pt idx="1366">
                  <c:v>18.764717159452101</c:v>
                </c:pt>
                <c:pt idx="1367">
                  <c:v>18.778454141267201</c:v>
                </c:pt>
                <c:pt idx="1368">
                  <c:v>18.7921911230824</c:v>
                </c:pt>
                <c:pt idx="1369">
                  <c:v>18.8059281048975</c:v>
                </c:pt>
                <c:pt idx="1370">
                  <c:v>18.8196650867126</c:v>
                </c:pt>
                <c:pt idx="1371">
                  <c:v>18.8334020685277</c:v>
                </c:pt>
                <c:pt idx="1372">
                  <c:v>18.8471390503428</c:v>
                </c:pt>
                <c:pt idx="1373">
                  <c:v>18.860876032157901</c:v>
                </c:pt>
                <c:pt idx="1374">
                  <c:v>18.8746130139731</c:v>
                </c:pt>
                <c:pt idx="1375">
                  <c:v>18.8883499957882</c:v>
                </c:pt>
                <c:pt idx="1376">
                  <c:v>18.9020869776033</c:v>
                </c:pt>
                <c:pt idx="1377">
                  <c:v>18.9158239594184</c:v>
                </c:pt>
                <c:pt idx="1378">
                  <c:v>18.9295609412335</c:v>
                </c:pt>
                <c:pt idx="1379">
                  <c:v>18.9432979230487</c:v>
                </c:pt>
                <c:pt idx="1380">
                  <c:v>18.9570349048638</c:v>
                </c:pt>
                <c:pt idx="1381">
                  <c:v>18.9707718866789</c:v>
                </c:pt>
                <c:pt idx="1382">
                  <c:v>18.984508868494</c:v>
                </c:pt>
                <c:pt idx="1383">
                  <c:v>18.9982458503091</c:v>
                </c:pt>
                <c:pt idx="1384">
                  <c:v>19.0119828321242</c:v>
                </c:pt>
                <c:pt idx="1385">
                  <c:v>19.0257198139394</c:v>
                </c:pt>
                <c:pt idx="1386">
                  <c:v>19.0394567957545</c:v>
                </c:pt>
                <c:pt idx="1387">
                  <c:v>19.0531937775696</c:v>
                </c:pt>
                <c:pt idx="1388">
                  <c:v>19.0669307593847</c:v>
                </c:pt>
                <c:pt idx="1389">
                  <c:v>19.0806677411998</c:v>
                </c:pt>
                <c:pt idx="1390">
                  <c:v>19.094404723015</c:v>
                </c:pt>
                <c:pt idx="1391">
                  <c:v>19.1081417048301</c:v>
                </c:pt>
                <c:pt idx="1392">
                  <c:v>19.1218786866452</c:v>
                </c:pt>
                <c:pt idx="1393">
                  <c:v>19.1356156684603</c:v>
                </c:pt>
                <c:pt idx="1394">
                  <c:v>19.1493526502754</c:v>
                </c:pt>
                <c:pt idx="1395">
                  <c:v>19.1630896320906</c:v>
                </c:pt>
                <c:pt idx="1396">
                  <c:v>19.1768266139057</c:v>
                </c:pt>
                <c:pt idx="1397">
                  <c:v>19.1905635957208</c:v>
                </c:pt>
                <c:pt idx="1398">
                  <c:v>19.2043005775359</c:v>
                </c:pt>
                <c:pt idx="1399">
                  <c:v>19.218037559351</c:v>
                </c:pt>
                <c:pt idx="1400">
                  <c:v>19.2317745411661</c:v>
                </c:pt>
                <c:pt idx="1401">
                  <c:v>19.2455115229813</c:v>
                </c:pt>
                <c:pt idx="1402">
                  <c:v>19.2592485047964</c:v>
                </c:pt>
                <c:pt idx="1403">
                  <c:v>19.2729854866115</c:v>
                </c:pt>
                <c:pt idx="1404">
                  <c:v>19.2867224684266</c:v>
                </c:pt>
                <c:pt idx="1405">
                  <c:v>19.3004594502417</c:v>
                </c:pt>
                <c:pt idx="1406">
                  <c:v>19.3141964320569</c:v>
                </c:pt>
                <c:pt idx="1407">
                  <c:v>19.327933413872</c:v>
                </c:pt>
                <c:pt idx="1408">
                  <c:v>19.3416703956871</c:v>
                </c:pt>
                <c:pt idx="1409">
                  <c:v>19.3554073775022</c:v>
                </c:pt>
                <c:pt idx="1410">
                  <c:v>19.3691443593173</c:v>
                </c:pt>
                <c:pt idx="1411">
                  <c:v>19.382881341132499</c:v>
                </c:pt>
                <c:pt idx="1412">
                  <c:v>19.396618322947599</c:v>
                </c:pt>
                <c:pt idx="1413">
                  <c:v>19.4103553047627</c:v>
                </c:pt>
                <c:pt idx="1414">
                  <c:v>19.4240922865778</c:v>
                </c:pt>
                <c:pt idx="1415">
                  <c:v>19.4378292683929</c:v>
                </c:pt>
                <c:pt idx="1416">
                  <c:v>19.451566250208</c:v>
                </c:pt>
                <c:pt idx="1417">
                  <c:v>19.465303232023199</c:v>
                </c:pt>
                <c:pt idx="1418">
                  <c:v>19.479040213838299</c:v>
                </c:pt>
                <c:pt idx="1419">
                  <c:v>19.4927771956534</c:v>
                </c:pt>
                <c:pt idx="1420">
                  <c:v>19.5065141774685</c:v>
                </c:pt>
                <c:pt idx="1421">
                  <c:v>19.5202511592836</c:v>
                </c:pt>
                <c:pt idx="1422">
                  <c:v>19.533988141098799</c:v>
                </c:pt>
                <c:pt idx="1423">
                  <c:v>19.547725122913899</c:v>
                </c:pt>
                <c:pt idx="1424">
                  <c:v>19.561462104728999</c:v>
                </c:pt>
                <c:pt idx="1425">
                  <c:v>19.575199086544099</c:v>
                </c:pt>
                <c:pt idx="1426">
                  <c:v>19.5889360683592</c:v>
                </c:pt>
                <c:pt idx="1427">
                  <c:v>19.6026730501743</c:v>
                </c:pt>
                <c:pt idx="1428">
                  <c:v>19.616410031989499</c:v>
                </c:pt>
                <c:pt idx="1429">
                  <c:v>19.630147013804599</c:v>
                </c:pt>
                <c:pt idx="1430">
                  <c:v>19.643883995619699</c:v>
                </c:pt>
                <c:pt idx="1431">
                  <c:v>19.657620977434799</c:v>
                </c:pt>
                <c:pt idx="1432">
                  <c:v>19.671357959249899</c:v>
                </c:pt>
                <c:pt idx="1433">
                  <c:v>19.685094941065099</c:v>
                </c:pt>
                <c:pt idx="1434">
                  <c:v>19.698831922880199</c:v>
                </c:pt>
                <c:pt idx="1435">
                  <c:v>19.712568904695299</c:v>
                </c:pt>
                <c:pt idx="1436">
                  <c:v>19.726305886510399</c:v>
                </c:pt>
                <c:pt idx="1437">
                  <c:v>19.740042868325499</c:v>
                </c:pt>
                <c:pt idx="1438">
                  <c:v>19.753779850140699</c:v>
                </c:pt>
                <c:pt idx="1439">
                  <c:v>19.767516831955799</c:v>
                </c:pt>
                <c:pt idx="1440">
                  <c:v>19.781253813770899</c:v>
                </c:pt>
                <c:pt idx="1441">
                  <c:v>19.794990795585999</c:v>
                </c:pt>
                <c:pt idx="1442">
                  <c:v>19.808727777401099</c:v>
                </c:pt>
                <c:pt idx="1443">
                  <c:v>19.822464759216199</c:v>
                </c:pt>
                <c:pt idx="1444">
                  <c:v>19.836201741031399</c:v>
                </c:pt>
                <c:pt idx="1445">
                  <c:v>19.849938722846499</c:v>
                </c:pt>
                <c:pt idx="1446">
                  <c:v>19.863675704661599</c:v>
                </c:pt>
                <c:pt idx="1447">
                  <c:v>19.877412686476699</c:v>
                </c:pt>
                <c:pt idx="1448">
                  <c:v>19.891149668291799</c:v>
                </c:pt>
                <c:pt idx="1449">
                  <c:v>19.904886650106999</c:v>
                </c:pt>
                <c:pt idx="1450">
                  <c:v>19.918623631922099</c:v>
                </c:pt>
                <c:pt idx="1451">
                  <c:v>19.932360613737199</c:v>
                </c:pt>
                <c:pt idx="1452">
                  <c:v>19.946097595552299</c:v>
                </c:pt>
                <c:pt idx="1453">
                  <c:v>19.959834577367399</c:v>
                </c:pt>
                <c:pt idx="1454">
                  <c:v>19.973571559182599</c:v>
                </c:pt>
                <c:pt idx="1455">
                  <c:v>19.987308540997699</c:v>
                </c:pt>
                <c:pt idx="1456">
                  <c:v>20.001045522812799</c:v>
                </c:pt>
                <c:pt idx="1457">
                  <c:v>20.014782504627899</c:v>
                </c:pt>
                <c:pt idx="1458">
                  <c:v>20.028519486442999</c:v>
                </c:pt>
                <c:pt idx="1459">
                  <c:v>20.042256468258099</c:v>
                </c:pt>
                <c:pt idx="1460">
                  <c:v>20.055993450073299</c:v>
                </c:pt>
                <c:pt idx="1461">
                  <c:v>20.069730431888399</c:v>
                </c:pt>
                <c:pt idx="1462">
                  <c:v>20.083467413703499</c:v>
                </c:pt>
                <c:pt idx="1463">
                  <c:v>20.097204395518599</c:v>
                </c:pt>
                <c:pt idx="1464">
                  <c:v>20.110941377333699</c:v>
                </c:pt>
                <c:pt idx="1465">
                  <c:v>20.124678359148898</c:v>
                </c:pt>
                <c:pt idx="1466">
                  <c:v>20.138415340963999</c:v>
                </c:pt>
                <c:pt idx="1467">
                  <c:v>20.152152322779099</c:v>
                </c:pt>
                <c:pt idx="1468">
                  <c:v>20.165889304594199</c:v>
                </c:pt>
                <c:pt idx="1469">
                  <c:v>20.179626286409299</c:v>
                </c:pt>
                <c:pt idx="1470">
                  <c:v>20.193363268224498</c:v>
                </c:pt>
                <c:pt idx="1471">
                  <c:v>20.207100250039598</c:v>
                </c:pt>
                <c:pt idx="1472">
                  <c:v>20.220837231854699</c:v>
                </c:pt>
                <c:pt idx="1473">
                  <c:v>20.234574213669799</c:v>
                </c:pt>
                <c:pt idx="1474">
                  <c:v>20.248311195484899</c:v>
                </c:pt>
                <c:pt idx="1475">
                  <c:v>20.262048177299999</c:v>
                </c:pt>
                <c:pt idx="1476">
                  <c:v>20.275785159115198</c:v>
                </c:pt>
                <c:pt idx="1477">
                  <c:v>20.289522140930298</c:v>
                </c:pt>
                <c:pt idx="1478">
                  <c:v>20.303259122745398</c:v>
                </c:pt>
                <c:pt idx="1479">
                  <c:v>20.316996104560499</c:v>
                </c:pt>
                <c:pt idx="1480">
                  <c:v>20.330733086375599</c:v>
                </c:pt>
                <c:pt idx="1481">
                  <c:v>20.344470068190802</c:v>
                </c:pt>
                <c:pt idx="1482">
                  <c:v>20.358207050005898</c:v>
                </c:pt>
                <c:pt idx="1483">
                  <c:v>20.371944031820998</c:v>
                </c:pt>
                <c:pt idx="1484">
                  <c:v>20.385681013636098</c:v>
                </c:pt>
                <c:pt idx="1485">
                  <c:v>20.399417995451198</c:v>
                </c:pt>
                <c:pt idx="1486">
                  <c:v>20.413154977266402</c:v>
                </c:pt>
                <c:pt idx="1487">
                  <c:v>20.426891959081502</c:v>
                </c:pt>
                <c:pt idx="1488">
                  <c:v>20.440628940896602</c:v>
                </c:pt>
                <c:pt idx="1489">
                  <c:v>20.454365922711698</c:v>
                </c:pt>
                <c:pt idx="1490">
                  <c:v>20.468102904526798</c:v>
                </c:pt>
                <c:pt idx="1491">
                  <c:v>20.481839886341898</c:v>
                </c:pt>
                <c:pt idx="1492">
                  <c:v>20.495576868157102</c:v>
                </c:pt>
                <c:pt idx="1493">
                  <c:v>20.509313849972202</c:v>
                </c:pt>
                <c:pt idx="1494">
                  <c:v>20.523050831787302</c:v>
                </c:pt>
                <c:pt idx="1495">
                  <c:v>20.536787813602398</c:v>
                </c:pt>
                <c:pt idx="1496">
                  <c:v>20.550524795417498</c:v>
                </c:pt>
                <c:pt idx="1497">
                  <c:v>20.564261777232701</c:v>
                </c:pt>
                <c:pt idx="1498">
                  <c:v>20.577998759047802</c:v>
                </c:pt>
                <c:pt idx="1499">
                  <c:v>20.591735740862902</c:v>
                </c:pt>
                <c:pt idx="1500">
                  <c:v>20.605472722678002</c:v>
                </c:pt>
                <c:pt idx="1501">
                  <c:v>20.619209704493102</c:v>
                </c:pt>
                <c:pt idx="1502">
                  <c:v>20.632946686308301</c:v>
                </c:pt>
                <c:pt idx="1503">
                  <c:v>20.646683668123401</c:v>
                </c:pt>
                <c:pt idx="1504">
                  <c:v>20.660420649938501</c:v>
                </c:pt>
                <c:pt idx="1505">
                  <c:v>20.674157631753602</c:v>
                </c:pt>
                <c:pt idx="1506">
                  <c:v>20.687894613568702</c:v>
                </c:pt>
                <c:pt idx="1507">
                  <c:v>20.701631595383802</c:v>
                </c:pt>
                <c:pt idx="1508">
                  <c:v>20.715368577199001</c:v>
                </c:pt>
                <c:pt idx="1509">
                  <c:v>20.729105559014101</c:v>
                </c:pt>
                <c:pt idx="1510">
                  <c:v>20.742842540829201</c:v>
                </c:pt>
                <c:pt idx="1511">
                  <c:v>20.756579522644302</c:v>
                </c:pt>
                <c:pt idx="1512">
                  <c:v>20.770316504459402</c:v>
                </c:pt>
                <c:pt idx="1513">
                  <c:v>20.784053486274601</c:v>
                </c:pt>
                <c:pt idx="1514">
                  <c:v>20.797790468089701</c:v>
                </c:pt>
                <c:pt idx="1515">
                  <c:v>20.811527449904801</c:v>
                </c:pt>
                <c:pt idx="1516">
                  <c:v>20.825264431719901</c:v>
                </c:pt>
                <c:pt idx="1517">
                  <c:v>20.839001413535001</c:v>
                </c:pt>
                <c:pt idx="1518">
                  <c:v>20.852738395350201</c:v>
                </c:pt>
                <c:pt idx="1519">
                  <c:v>20.866475377165301</c:v>
                </c:pt>
                <c:pt idx="1520">
                  <c:v>20.880212358980401</c:v>
                </c:pt>
                <c:pt idx="1521">
                  <c:v>20.893949340795501</c:v>
                </c:pt>
                <c:pt idx="1522">
                  <c:v>20.907686322610601</c:v>
                </c:pt>
                <c:pt idx="1523">
                  <c:v>20.921423304425701</c:v>
                </c:pt>
                <c:pt idx="1524">
                  <c:v>20.935160286240901</c:v>
                </c:pt>
                <c:pt idx="1525">
                  <c:v>20.948897268056001</c:v>
                </c:pt>
                <c:pt idx="1526">
                  <c:v>20.962634249871101</c:v>
                </c:pt>
                <c:pt idx="1527">
                  <c:v>20.976371231686201</c:v>
                </c:pt>
                <c:pt idx="1528">
                  <c:v>20.990108213501301</c:v>
                </c:pt>
                <c:pt idx="1529">
                  <c:v>21.003845195316501</c:v>
                </c:pt>
                <c:pt idx="1530">
                  <c:v>21.017582177131601</c:v>
                </c:pt>
                <c:pt idx="1531">
                  <c:v>21.031319158946701</c:v>
                </c:pt>
                <c:pt idx="1532">
                  <c:v>21.045056140761801</c:v>
                </c:pt>
                <c:pt idx="1533">
                  <c:v>21.058793122576901</c:v>
                </c:pt>
                <c:pt idx="1534">
                  <c:v>21.072530104392101</c:v>
                </c:pt>
                <c:pt idx="1535">
                  <c:v>21.086267086207201</c:v>
                </c:pt>
                <c:pt idx="1536">
                  <c:v>21.100004068022301</c:v>
                </c:pt>
                <c:pt idx="1537">
                  <c:v>21.113741049837401</c:v>
                </c:pt>
                <c:pt idx="1538">
                  <c:v>21.127478031652501</c:v>
                </c:pt>
                <c:pt idx="1539">
                  <c:v>21.141215013467601</c:v>
                </c:pt>
                <c:pt idx="1540">
                  <c:v>21.154951995282801</c:v>
                </c:pt>
                <c:pt idx="1541">
                  <c:v>21.168688977097901</c:v>
                </c:pt>
                <c:pt idx="1542">
                  <c:v>21.182425958913001</c:v>
                </c:pt>
                <c:pt idx="1543">
                  <c:v>21.196162940728101</c:v>
                </c:pt>
                <c:pt idx="1544">
                  <c:v>21.209899922543201</c:v>
                </c:pt>
                <c:pt idx="1545">
                  <c:v>21.223636904358401</c:v>
                </c:pt>
                <c:pt idx="1546">
                  <c:v>21.237373886173501</c:v>
                </c:pt>
                <c:pt idx="1547">
                  <c:v>21.251110867988601</c:v>
                </c:pt>
                <c:pt idx="1548">
                  <c:v>21.264847849803701</c:v>
                </c:pt>
                <c:pt idx="1549">
                  <c:v>21.278584831618801</c:v>
                </c:pt>
                <c:pt idx="1550">
                  <c:v>21.292321813433901</c:v>
                </c:pt>
                <c:pt idx="1551">
                  <c:v>21.306058795249101</c:v>
                </c:pt>
                <c:pt idx="1552">
                  <c:v>21.319795777064201</c:v>
                </c:pt>
                <c:pt idx="1553">
                  <c:v>21.333532758879301</c:v>
                </c:pt>
                <c:pt idx="1554">
                  <c:v>21.347269740694401</c:v>
                </c:pt>
                <c:pt idx="1555">
                  <c:v>21.361006722509501</c:v>
                </c:pt>
                <c:pt idx="1556">
                  <c:v>21.3747437043247</c:v>
                </c:pt>
                <c:pt idx="1557">
                  <c:v>21.3884806861398</c:v>
                </c:pt>
                <c:pt idx="1558">
                  <c:v>21.402217667954901</c:v>
                </c:pt>
                <c:pt idx="1559">
                  <c:v>21.415954649770001</c:v>
                </c:pt>
                <c:pt idx="1560">
                  <c:v>21.429691631585101</c:v>
                </c:pt>
                <c:pt idx="1561">
                  <c:v>21.4434286134003</c:v>
                </c:pt>
                <c:pt idx="1562">
                  <c:v>21.4571655952154</c:v>
                </c:pt>
                <c:pt idx="1563">
                  <c:v>21.4709025770305</c:v>
                </c:pt>
                <c:pt idx="1564">
                  <c:v>21.484639558845601</c:v>
                </c:pt>
                <c:pt idx="1565">
                  <c:v>21.498376540660701</c:v>
                </c:pt>
                <c:pt idx="1566">
                  <c:v>21.512113522475801</c:v>
                </c:pt>
                <c:pt idx="1567">
                  <c:v>21.525850504291</c:v>
                </c:pt>
                <c:pt idx="1568">
                  <c:v>21.5395874861061</c:v>
                </c:pt>
                <c:pt idx="1569">
                  <c:v>21.5533244679212</c:v>
                </c:pt>
                <c:pt idx="1570">
                  <c:v>21.5670614497363</c:v>
                </c:pt>
                <c:pt idx="1571">
                  <c:v>21.580798431551401</c:v>
                </c:pt>
                <c:pt idx="1572">
                  <c:v>21.5945354133666</c:v>
                </c:pt>
                <c:pt idx="1573">
                  <c:v>21.6082723951817</c:v>
                </c:pt>
                <c:pt idx="1574">
                  <c:v>21.6220093769968</c:v>
                </c:pt>
                <c:pt idx="1575">
                  <c:v>21.6357463588119</c:v>
                </c:pt>
                <c:pt idx="1576">
                  <c:v>21.649483340627</c:v>
                </c:pt>
                <c:pt idx="1577">
                  <c:v>21.6632203224422</c:v>
                </c:pt>
                <c:pt idx="1578">
                  <c:v>21.6769573042573</c:v>
                </c:pt>
                <c:pt idx="1579">
                  <c:v>21.6906942860724</c:v>
                </c:pt>
                <c:pt idx="1580">
                  <c:v>21.7044312678875</c:v>
                </c:pt>
                <c:pt idx="1581">
                  <c:v>21.7181682497026</c:v>
                </c:pt>
                <c:pt idx="1582">
                  <c:v>21.7319052315177</c:v>
                </c:pt>
                <c:pt idx="1583">
                  <c:v>21.7456422133329</c:v>
                </c:pt>
                <c:pt idx="1584">
                  <c:v>21.759379195148</c:v>
                </c:pt>
                <c:pt idx="1585">
                  <c:v>21.7731161769631</c:v>
                </c:pt>
                <c:pt idx="1586">
                  <c:v>21.7868531587782</c:v>
                </c:pt>
                <c:pt idx="1587">
                  <c:v>21.8005901405933</c:v>
                </c:pt>
                <c:pt idx="1588">
                  <c:v>21.8143271224085</c:v>
                </c:pt>
                <c:pt idx="1589">
                  <c:v>21.8280641042236</c:v>
                </c:pt>
                <c:pt idx="1590">
                  <c:v>21.8418010860387</c:v>
                </c:pt>
                <c:pt idx="1591">
                  <c:v>21.8555380678538</c:v>
                </c:pt>
                <c:pt idx="1592">
                  <c:v>21.8692750496689</c:v>
                </c:pt>
                <c:pt idx="1593">
                  <c:v>21.883012031484</c:v>
                </c:pt>
                <c:pt idx="1594">
                  <c:v>21.8967490132992</c:v>
                </c:pt>
                <c:pt idx="1595">
                  <c:v>21.9104859951143</c:v>
                </c:pt>
                <c:pt idx="1596">
                  <c:v>21.9242229769294</c:v>
                </c:pt>
                <c:pt idx="1597">
                  <c:v>21.9379599587445</c:v>
                </c:pt>
                <c:pt idx="1598">
                  <c:v>21.9516969405596</c:v>
                </c:pt>
                <c:pt idx="1599">
                  <c:v>21.9654339223748</c:v>
                </c:pt>
                <c:pt idx="1600">
                  <c:v>21.9791709041899</c:v>
                </c:pt>
                <c:pt idx="1601">
                  <c:v>21.992907886005</c:v>
                </c:pt>
                <c:pt idx="1602">
                  <c:v>22.0066448678201</c:v>
                </c:pt>
                <c:pt idx="1603">
                  <c:v>22.0203818496352</c:v>
                </c:pt>
                <c:pt idx="1604">
                  <c:v>22.0341188314504</c:v>
                </c:pt>
                <c:pt idx="1605">
                  <c:v>22.0478558132655</c:v>
                </c:pt>
                <c:pt idx="1606">
                  <c:v>22.0615927950806</c:v>
                </c:pt>
                <c:pt idx="1607">
                  <c:v>22.0753297768957</c:v>
                </c:pt>
                <c:pt idx="1608">
                  <c:v>22.0890667587108</c:v>
                </c:pt>
                <c:pt idx="1609">
                  <c:v>22.1028037405259</c:v>
                </c:pt>
                <c:pt idx="1610">
                  <c:v>22.116540722341099</c:v>
                </c:pt>
                <c:pt idx="1611">
                  <c:v>22.1302777041562</c:v>
                </c:pt>
                <c:pt idx="1612">
                  <c:v>22.1440146859713</c:v>
                </c:pt>
                <c:pt idx="1613">
                  <c:v>22.1577516677864</c:v>
                </c:pt>
                <c:pt idx="1614">
                  <c:v>22.1714886496015</c:v>
                </c:pt>
                <c:pt idx="1615">
                  <c:v>22.185225631416699</c:v>
                </c:pt>
                <c:pt idx="1616">
                  <c:v>22.198962613231799</c:v>
                </c:pt>
                <c:pt idx="1617">
                  <c:v>22.2126995950469</c:v>
                </c:pt>
                <c:pt idx="1618">
                  <c:v>22.226436576862</c:v>
                </c:pt>
                <c:pt idx="1619">
                  <c:v>22.2401735586771</c:v>
                </c:pt>
                <c:pt idx="1620">
                  <c:v>22.253910540492299</c:v>
                </c:pt>
                <c:pt idx="1621">
                  <c:v>22.267647522307399</c:v>
                </c:pt>
                <c:pt idx="1622">
                  <c:v>22.281384504122499</c:v>
                </c:pt>
                <c:pt idx="1623">
                  <c:v>22.295121485937599</c:v>
                </c:pt>
                <c:pt idx="1624">
                  <c:v>22.3088584677527</c:v>
                </c:pt>
                <c:pt idx="1625">
                  <c:v>22.3225954495678</c:v>
                </c:pt>
                <c:pt idx="1626">
                  <c:v>22.336332431382999</c:v>
                </c:pt>
                <c:pt idx="1627">
                  <c:v>22.350069413198099</c:v>
                </c:pt>
                <c:pt idx="1628">
                  <c:v>22.363806395013199</c:v>
                </c:pt>
                <c:pt idx="1629">
                  <c:v>22.377543376828299</c:v>
                </c:pt>
                <c:pt idx="1630">
                  <c:v>22.391280358643399</c:v>
                </c:pt>
                <c:pt idx="1631">
                  <c:v>22.405017340458599</c:v>
                </c:pt>
                <c:pt idx="1632">
                  <c:v>22.418754322273699</c:v>
                </c:pt>
                <c:pt idx="1633">
                  <c:v>22.432491304088799</c:v>
                </c:pt>
                <c:pt idx="1634">
                  <c:v>22.446228285903899</c:v>
                </c:pt>
                <c:pt idx="1635">
                  <c:v>22.459965267718999</c:v>
                </c:pt>
                <c:pt idx="1636">
                  <c:v>22.473702249534199</c:v>
                </c:pt>
                <c:pt idx="1637">
                  <c:v>22.487439231349299</c:v>
                </c:pt>
                <c:pt idx="1638">
                  <c:v>22.501176213164399</c:v>
                </c:pt>
                <c:pt idx="1639">
                  <c:v>22.514913194979499</c:v>
                </c:pt>
                <c:pt idx="1640">
                  <c:v>22.528650176794599</c:v>
                </c:pt>
                <c:pt idx="1641">
                  <c:v>22.542387158609699</c:v>
                </c:pt>
                <c:pt idx="1642">
                  <c:v>22.556124140424899</c:v>
                </c:pt>
                <c:pt idx="1643">
                  <c:v>22.569861122239999</c:v>
                </c:pt>
                <c:pt idx="1644">
                  <c:v>22.583598104055099</c:v>
                </c:pt>
                <c:pt idx="1645">
                  <c:v>22.597335085870199</c:v>
                </c:pt>
                <c:pt idx="1646">
                  <c:v>22.611072067685299</c:v>
                </c:pt>
                <c:pt idx="1647">
                  <c:v>22.624809049500499</c:v>
                </c:pt>
                <c:pt idx="1648">
                  <c:v>22.638546031315599</c:v>
                </c:pt>
                <c:pt idx="1649">
                  <c:v>22.652283013130699</c:v>
                </c:pt>
                <c:pt idx="1650">
                  <c:v>22.666019994945799</c:v>
                </c:pt>
                <c:pt idx="1651">
                  <c:v>22.679756976760899</c:v>
                </c:pt>
                <c:pt idx="1652">
                  <c:v>22.693493958576099</c:v>
                </c:pt>
                <c:pt idx="1653">
                  <c:v>22.707230940391199</c:v>
                </c:pt>
                <c:pt idx="1654">
                  <c:v>22.720967922206299</c:v>
                </c:pt>
                <c:pt idx="1655">
                  <c:v>22.734704904021399</c:v>
                </c:pt>
                <c:pt idx="1656">
                  <c:v>22.748441885836499</c:v>
                </c:pt>
                <c:pt idx="1657">
                  <c:v>22.762178867651599</c:v>
                </c:pt>
                <c:pt idx="1658">
                  <c:v>22.775915849466799</c:v>
                </c:pt>
                <c:pt idx="1659">
                  <c:v>22.789652831281899</c:v>
                </c:pt>
                <c:pt idx="1660">
                  <c:v>22.803389813096999</c:v>
                </c:pt>
                <c:pt idx="1661">
                  <c:v>22.817126794912099</c:v>
                </c:pt>
                <c:pt idx="1662">
                  <c:v>22.830863776727199</c:v>
                </c:pt>
                <c:pt idx="1663">
                  <c:v>22.844600758542398</c:v>
                </c:pt>
                <c:pt idx="1664">
                  <c:v>22.858337740357499</c:v>
                </c:pt>
                <c:pt idx="1665">
                  <c:v>22.872074722172599</c:v>
                </c:pt>
                <c:pt idx="1666">
                  <c:v>22.885811703987699</c:v>
                </c:pt>
                <c:pt idx="1667">
                  <c:v>22.899548685802799</c:v>
                </c:pt>
                <c:pt idx="1668">
                  <c:v>22.913285667617998</c:v>
                </c:pt>
                <c:pt idx="1669">
                  <c:v>22.927022649433098</c:v>
                </c:pt>
                <c:pt idx="1670">
                  <c:v>22.940759631248199</c:v>
                </c:pt>
                <c:pt idx="1671">
                  <c:v>22.954496613063299</c:v>
                </c:pt>
                <c:pt idx="1672">
                  <c:v>22.968233594878399</c:v>
                </c:pt>
                <c:pt idx="1673">
                  <c:v>22.981970576693499</c:v>
                </c:pt>
                <c:pt idx="1674">
                  <c:v>22.995707558508698</c:v>
                </c:pt>
                <c:pt idx="1675">
                  <c:v>23.009444540323798</c:v>
                </c:pt>
                <c:pt idx="1676">
                  <c:v>23.023181522138898</c:v>
                </c:pt>
                <c:pt idx="1677">
                  <c:v>23.036918503953999</c:v>
                </c:pt>
                <c:pt idx="1678">
                  <c:v>23.050655485769099</c:v>
                </c:pt>
                <c:pt idx="1679">
                  <c:v>23.064392467584302</c:v>
                </c:pt>
                <c:pt idx="1680">
                  <c:v>23.078129449399398</c:v>
                </c:pt>
                <c:pt idx="1681">
                  <c:v>23.091866431214498</c:v>
                </c:pt>
                <c:pt idx="1682">
                  <c:v>23.105603413029598</c:v>
                </c:pt>
                <c:pt idx="1683">
                  <c:v>23.119340394844698</c:v>
                </c:pt>
                <c:pt idx="1684">
                  <c:v>23.133077376659902</c:v>
                </c:pt>
                <c:pt idx="1685">
                  <c:v>23.146814358475002</c:v>
                </c:pt>
                <c:pt idx="1686">
                  <c:v>23.160551340290102</c:v>
                </c:pt>
                <c:pt idx="1687">
                  <c:v>23.174288322105198</c:v>
                </c:pt>
                <c:pt idx="1688">
                  <c:v>23.188025303920298</c:v>
                </c:pt>
                <c:pt idx="1689">
                  <c:v>23.201762285735398</c:v>
                </c:pt>
                <c:pt idx="1690">
                  <c:v>23.215499267550602</c:v>
                </c:pt>
                <c:pt idx="1691">
                  <c:v>23.229236249365702</c:v>
                </c:pt>
                <c:pt idx="1692">
                  <c:v>23.242973231180802</c:v>
                </c:pt>
                <c:pt idx="1693">
                  <c:v>23.256710212995898</c:v>
                </c:pt>
                <c:pt idx="1694">
                  <c:v>23.270447194810998</c:v>
                </c:pt>
                <c:pt idx="1695">
                  <c:v>23.284184176626201</c:v>
                </c:pt>
                <c:pt idx="1696">
                  <c:v>23.297921158441302</c:v>
                </c:pt>
                <c:pt idx="1697">
                  <c:v>23.311658140256402</c:v>
                </c:pt>
                <c:pt idx="1698">
                  <c:v>23.325395122071502</c:v>
                </c:pt>
                <c:pt idx="1699">
                  <c:v>23.339132103886602</c:v>
                </c:pt>
                <c:pt idx="1700">
                  <c:v>23.352869085701698</c:v>
                </c:pt>
                <c:pt idx="1701">
                  <c:v>23.366606067516901</c:v>
                </c:pt>
                <c:pt idx="1702">
                  <c:v>23.380343049332001</c:v>
                </c:pt>
                <c:pt idx="1703">
                  <c:v>23.394080031147102</c:v>
                </c:pt>
                <c:pt idx="1704">
                  <c:v>23.407817012962202</c:v>
                </c:pt>
                <c:pt idx="1705">
                  <c:v>23.421553994777302</c:v>
                </c:pt>
                <c:pt idx="1706">
                  <c:v>23.435290976592501</c:v>
                </c:pt>
                <c:pt idx="1707">
                  <c:v>23.449027958407601</c:v>
                </c:pt>
                <c:pt idx="1708">
                  <c:v>23.462764940222701</c:v>
                </c:pt>
                <c:pt idx="1709">
                  <c:v>23.476501922037802</c:v>
                </c:pt>
                <c:pt idx="1710">
                  <c:v>23.490238903852902</c:v>
                </c:pt>
                <c:pt idx="1711">
                  <c:v>23.503975885668101</c:v>
                </c:pt>
                <c:pt idx="1712">
                  <c:v>23.517712867483201</c:v>
                </c:pt>
                <c:pt idx="1713">
                  <c:v>23.531449849298301</c:v>
                </c:pt>
                <c:pt idx="1714">
                  <c:v>23.545186831113401</c:v>
                </c:pt>
                <c:pt idx="1715">
                  <c:v>23.558923812928501</c:v>
                </c:pt>
                <c:pt idx="1716">
                  <c:v>23.572660794743602</c:v>
                </c:pt>
                <c:pt idx="1717">
                  <c:v>23.586397776558801</c:v>
                </c:pt>
                <c:pt idx="1718">
                  <c:v>23.600134758373901</c:v>
                </c:pt>
                <c:pt idx="1719">
                  <c:v>23.613871740189001</c:v>
                </c:pt>
                <c:pt idx="1720">
                  <c:v>23.627608722004101</c:v>
                </c:pt>
                <c:pt idx="1721">
                  <c:v>23.641345703819201</c:v>
                </c:pt>
                <c:pt idx="1722">
                  <c:v>23.655082685634401</c:v>
                </c:pt>
                <c:pt idx="1723">
                  <c:v>23.668819667449501</c:v>
                </c:pt>
                <c:pt idx="1724">
                  <c:v>23.682556649264601</c:v>
                </c:pt>
                <c:pt idx="1725">
                  <c:v>23.696293631079701</c:v>
                </c:pt>
                <c:pt idx="1726">
                  <c:v>23.710030612894801</c:v>
                </c:pt>
                <c:pt idx="1727">
                  <c:v>23.723767594710001</c:v>
                </c:pt>
                <c:pt idx="1728">
                  <c:v>23.737504576525101</c:v>
                </c:pt>
                <c:pt idx="1729">
                  <c:v>23.751241558340201</c:v>
                </c:pt>
                <c:pt idx="1730">
                  <c:v>23.764978540155301</c:v>
                </c:pt>
                <c:pt idx="1731">
                  <c:v>23.778715521970401</c:v>
                </c:pt>
                <c:pt idx="1732">
                  <c:v>23.792452503785501</c:v>
                </c:pt>
                <c:pt idx="1733">
                  <c:v>23.806189485600701</c:v>
                </c:pt>
                <c:pt idx="1734">
                  <c:v>23.819926467415801</c:v>
                </c:pt>
                <c:pt idx="1735">
                  <c:v>23.833663449230901</c:v>
                </c:pt>
                <c:pt idx="1736">
                  <c:v>23.847400431046001</c:v>
                </c:pt>
                <c:pt idx="1737">
                  <c:v>23.861137412861101</c:v>
                </c:pt>
                <c:pt idx="1738">
                  <c:v>23.874874394676301</c:v>
                </c:pt>
                <c:pt idx="1739">
                  <c:v>23.888611376491401</c:v>
                </c:pt>
                <c:pt idx="1740">
                  <c:v>23.902348358306501</c:v>
                </c:pt>
                <c:pt idx="1741">
                  <c:v>23.916085340121601</c:v>
                </c:pt>
                <c:pt idx="1742">
                  <c:v>23.929822321936701</c:v>
                </c:pt>
                <c:pt idx="1743">
                  <c:v>23.943559303751901</c:v>
                </c:pt>
                <c:pt idx="1744">
                  <c:v>23.957296285567001</c:v>
                </c:pt>
                <c:pt idx="1745">
                  <c:v>23.971033267382101</c:v>
                </c:pt>
                <c:pt idx="1746">
                  <c:v>23.984770249197201</c:v>
                </c:pt>
                <c:pt idx="1747">
                  <c:v>23.998507231012301</c:v>
                </c:pt>
                <c:pt idx="1748">
                  <c:v>24.012244212827401</c:v>
                </c:pt>
                <c:pt idx="1749">
                  <c:v>24.025981194642601</c:v>
                </c:pt>
                <c:pt idx="1750">
                  <c:v>24.039718176457701</c:v>
                </c:pt>
                <c:pt idx="1751">
                  <c:v>24.053455158272801</c:v>
                </c:pt>
                <c:pt idx="1752">
                  <c:v>24.067192140087901</c:v>
                </c:pt>
                <c:pt idx="1753">
                  <c:v>24.080929121903001</c:v>
                </c:pt>
                <c:pt idx="1754">
                  <c:v>24.0946661037182</c:v>
                </c:pt>
                <c:pt idx="1755">
                  <c:v>24.1084030855333</c:v>
                </c:pt>
                <c:pt idx="1756">
                  <c:v>24.122140067348401</c:v>
                </c:pt>
                <c:pt idx="1757">
                  <c:v>24.135877049163501</c:v>
                </c:pt>
                <c:pt idx="1758">
                  <c:v>24.149614030978601</c:v>
                </c:pt>
                <c:pt idx="1759">
                  <c:v>24.1633510127938</c:v>
                </c:pt>
                <c:pt idx="1760">
                  <c:v>24.1770879946089</c:v>
                </c:pt>
                <c:pt idx="1761">
                  <c:v>24.190824976424</c:v>
                </c:pt>
                <c:pt idx="1762">
                  <c:v>24.204561958239101</c:v>
                </c:pt>
                <c:pt idx="1763">
                  <c:v>24.218298940054201</c:v>
                </c:pt>
                <c:pt idx="1764">
                  <c:v>24.232035921869301</c:v>
                </c:pt>
                <c:pt idx="1765">
                  <c:v>24.2457729036845</c:v>
                </c:pt>
                <c:pt idx="1766">
                  <c:v>24.2595098854996</c:v>
                </c:pt>
                <c:pt idx="1767">
                  <c:v>24.2732468673147</c:v>
                </c:pt>
                <c:pt idx="1768">
                  <c:v>24.2869838491298</c:v>
                </c:pt>
                <c:pt idx="1769">
                  <c:v>24.300720830944901</c:v>
                </c:pt>
                <c:pt idx="1770">
                  <c:v>24.3144578127601</c:v>
                </c:pt>
                <c:pt idx="1771">
                  <c:v>24.3281947945752</c:v>
                </c:pt>
                <c:pt idx="1772">
                  <c:v>24.3419317763903</c:v>
                </c:pt>
                <c:pt idx="1773">
                  <c:v>24.3556687582054</c:v>
                </c:pt>
                <c:pt idx="1774">
                  <c:v>24.3694057400205</c:v>
                </c:pt>
                <c:pt idx="1775">
                  <c:v>24.3831427218357</c:v>
                </c:pt>
                <c:pt idx="1776">
                  <c:v>24.3968797036508</c:v>
                </c:pt>
                <c:pt idx="1777">
                  <c:v>24.4106166854659</c:v>
                </c:pt>
                <c:pt idx="1778">
                  <c:v>24.424353667281</c:v>
                </c:pt>
                <c:pt idx="1779">
                  <c:v>24.4380906490961</c:v>
                </c:pt>
                <c:pt idx="1780">
                  <c:v>24.4518276309112</c:v>
                </c:pt>
                <c:pt idx="1781">
                  <c:v>24.4655646127264</c:v>
                </c:pt>
                <c:pt idx="1782">
                  <c:v>24.4793015945415</c:v>
                </c:pt>
                <c:pt idx="1783">
                  <c:v>24.4930385763566</c:v>
                </c:pt>
                <c:pt idx="1784">
                  <c:v>24.5067755581717</c:v>
                </c:pt>
                <c:pt idx="1785">
                  <c:v>24.5205125399868</c:v>
                </c:pt>
                <c:pt idx="1786">
                  <c:v>24.534249521802</c:v>
                </c:pt>
                <c:pt idx="1787">
                  <c:v>24.5479865036171</c:v>
                </c:pt>
                <c:pt idx="1788">
                  <c:v>24.5617234854322</c:v>
                </c:pt>
                <c:pt idx="1789">
                  <c:v>24.5754604672473</c:v>
                </c:pt>
                <c:pt idx="1790">
                  <c:v>24.5891974490624</c:v>
                </c:pt>
                <c:pt idx="1791">
                  <c:v>24.6029344308775</c:v>
                </c:pt>
                <c:pt idx="1792">
                  <c:v>24.6166714126927</c:v>
                </c:pt>
                <c:pt idx="1793">
                  <c:v>24.6304083945078</c:v>
                </c:pt>
                <c:pt idx="1794">
                  <c:v>24.6441453763229</c:v>
                </c:pt>
                <c:pt idx="1795">
                  <c:v>24.657882358138</c:v>
                </c:pt>
                <c:pt idx="1796">
                  <c:v>24.6716193399531</c:v>
                </c:pt>
                <c:pt idx="1797">
                  <c:v>24.6853563217683</c:v>
                </c:pt>
                <c:pt idx="1798">
                  <c:v>24.6990933035834</c:v>
                </c:pt>
                <c:pt idx="1799">
                  <c:v>24.7128302853985</c:v>
                </c:pt>
                <c:pt idx="1800">
                  <c:v>24.7265672672136</c:v>
                </c:pt>
                <c:pt idx="1801">
                  <c:v>24.7403042490287</c:v>
                </c:pt>
                <c:pt idx="1802">
                  <c:v>24.7540412308439</c:v>
                </c:pt>
                <c:pt idx="1803">
                  <c:v>24.767778212659</c:v>
                </c:pt>
                <c:pt idx="1804">
                  <c:v>24.7815151944741</c:v>
                </c:pt>
                <c:pt idx="1805">
                  <c:v>24.7952521762892</c:v>
                </c:pt>
                <c:pt idx="1806">
                  <c:v>24.8089891581043</c:v>
                </c:pt>
                <c:pt idx="1807">
                  <c:v>24.8227261399194</c:v>
                </c:pt>
                <c:pt idx="1808">
                  <c:v>24.836463121734599</c:v>
                </c:pt>
                <c:pt idx="1809">
                  <c:v>24.8502001035497</c:v>
                </c:pt>
                <c:pt idx="1810">
                  <c:v>24.8639370853648</c:v>
                </c:pt>
                <c:pt idx="1811">
                  <c:v>24.8776740671799</c:v>
                </c:pt>
                <c:pt idx="1812">
                  <c:v>24.891411048995</c:v>
                </c:pt>
                <c:pt idx="1813">
                  <c:v>24.905148030810199</c:v>
                </c:pt>
                <c:pt idx="1814">
                  <c:v>24.918885012625299</c:v>
                </c:pt>
                <c:pt idx="1815">
                  <c:v>24.9326219944404</c:v>
                </c:pt>
                <c:pt idx="1816">
                  <c:v>24.9463589762555</c:v>
                </c:pt>
                <c:pt idx="1817">
                  <c:v>24.9600959580706</c:v>
                </c:pt>
                <c:pt idx="1818">
                  <c:v>24.973832939885799</c:v>
                </c:pt>
                <c:pt idx="1819">
                  <c:v>24.987569921700899</c:v>
                </c:pt>
                <c:pt idx="1820">
                  <c:v>25.001306903515999</c:v>
                </c:pt>
                <c:pt idx="1821">
                  <c:v>25.015043885331099</c:v>
                </c:pt>
                <c:pt idx="1822">
                  <c:v>25.0287808671462</c:v>
                </c:pt>
                <c:pt idx="1823">
                  <c:v>25.0425178489613</c:v>
                </c:pt>
                <c:pt idx="1824">
                  <c:v>25.056254830776499</c:v>
                </c:pt>
                <c:pt idx="1825">
                  <c:v>25.069991812591599</c:v>
                </c:pt>
                <c:pt idx="1826">
                  <c:v>25.083728794406699</c:v>
                </c:pt>
                <c:pt idx="1827">
                  <c:v>25.097465776221799</c:v>
                </c:pt>
                <c:pt idx="1828">
                  <c:v>25.111202758036899</c:v>
                </c:pt>
                <c:pt idx="1829">
                  <c:v>25.124939739852099</c:v>
                </c:pt>
                <c:pt idx="1830">
                  <c:v>25.138676721667199</c:v>
                </c:pt>
                <c:pt idx="1831">
                  <c:v>25.152413703482299</c:v>
                </c:pt>
                <c:pt idx="1832">
                  <c:v>25.166150685297399</c:v>
                </c:pt>
                <c:pt idx="1833">
                  <c:v>25.179887667112499</c:v>
                </c:pt>
                <c:pt idx="1834">
                  <c:v>25.193624648927699</c:v>
                </c:pt>
                <c:pt idx="1835">
                  <c:v>25.207361630742799</c:v>
                </c:pt>
                <c:pt idx="1836">
                  <c:v>25.221098612557899</c:v>
                </c:pt>
                <c:pt idx="1837">
                  <c:v>25.234835594372999</c:v>
                </c:pt>
                <c:pt idx="1838">
                  <c:v>25.248572576188099</c:v>
                </c:pt>
                <c:pt idx="1839">
                  <c:v>25.262309558003199</c:v>
                </c:pt>
                <c:pt idx="1840">
                  <c:v>25.276046539818399</c:v>
                </c:pt>
                <c:pt idx="1841">
                  <c:v>25.289783521633499</c:v>
                </c:pt>
                <c:pt idx="1842">
                  <c:v>25.303520503448599</c:v>
                </c:pt>
                <c:pt idx="1843">
                  <c:v>25.317257485263699</c:v>
                </c:pt>
                <c:pt idx="1844">
                  <c:v>25.330994467078799</c:v>
                </c:pt>
                <c:pt idx="1845">
                  <c:v>25.344731448893999</c:v>
                </c:pt>
                <c:pt idx="1846">
                  <c:v>25.358468430709099</c:v>
                </c:pt>
                <c:pt idx="1847">
                  <c:v>25.372205412524199</c:v>
                </c:pt>
                <c:pt idx="1848">
                  <c:v>25.385942394339299</c:v>
                </c:pt>
                <c:pt idx="1849">
                  <c:v>25.399679376154399</c:v>
                </c:pt>
                <c:pt idx="1850">
                  <c:v>25.413416357969599</c:v>
                </c:pt>
                <c:pt idx="1851">
                  <c:v>25.427153339784699</c:v>
                </c:pt>
                <c:pt idx="1852">
                  <c:v>25.440890321599799</c:v>
                </c:pt>
                <c:pt idx="1853">
                  <c:v>25.454627303414899</c:v>
                </c:pt>
                <c:pt idx="1854">
                  <c:v>25.468364285229999</c:v>
                </c:pt>
                <c:pt idx="1855">
                  <c:v>25.482101267045099</c:v>
                </c:pt>
                <c:pt idx="1856">
                  <c:v>25.495838248860299</c:v>
                </c:pt>
                <c:pt idx="1857">
                  <c:v>25.509575230675399</c:v>
                </c:pt>
                <c:pt idx="1858">
                  <c:v>25.523312212490499</c:v>
                </c:pt>
                <c:pt idx="1859">
                  <c:v>25.537049194305599</c:v>
                </c:pt>
                <c:pt idx="1860">
                  <c:v>25.550786176120699</c:v>
                </c:pt>
                <c:pt idx="1861">
                  <c:v>25.564523157935898</c:v>
                </c:pt>
                <c:pt idx="1862">
                  <c:v>25.578260139750999</c:v>
                </c:pt>
                <c:pt idx="1863">
                  <c:v>25.591997121566099</c:v>
                </c:pt>
                <c:pt idx="1864">
                  <c:v>25.605734103381199</c:v>
                </c:pt>
                <c:pt idx="1865">
                  <c:v>25.619471085196299</c:v>
                </c:pt>
                <c:pt idx="1866">
                  <c:v>25.633208067011399</c:v>
                </c:pt>
                <c:pt idx="1867">
                  <c:v>25.646945048826598</c:v>
                </c:pt>
                <c:pt idx="1868">
                  <c:v>25.660682030641699</c:v>
                </c:pt>
                <c:pt idx="1869">
                  <c:v>25.674419012456799</c:v>
                </c:pt>
                <c:pt idx="1870">
                  <c:v>25.688155994271899</c:v>
                </c:pt>
                <c:pt idx="1871">
                  <c:v>25.701892976086999</c:v>
                </c:pt>
                <c:pt idx="1872">
                  <c:v>25.715629957902198</c:v>
                </c:pt>
                <c:pt idx="1873">
                  <c:v>25.729366939717298</c:v>
                </c:pt>
                <c:pt idx="1874">
                  <c:v>25.743103921532398</c:v>
                </c:pt>
                <c:pt idx="1875">
                  <c:v>25.756840903347499</c:v>
                </c:pt>
                <c:pt idx="1876">
                  <c:v>25.770577885162599</c:v>
                </c:pt>
                <c:pt idx="1877">
                  <c:v>25.784314866977802</c:v>
                </c:pt>
                <c:pt idx="1878">
                  <c:v>25.798051848792898</c:v>
                </c:pt>
                <c:pt idx="1879">
                  <c:v>25.811788830607998</c:v>
                </c:pt>
                <c:pt idx="1880">
                  <c:v>25.825525812423098</c:v>
                </c:pt>
                <c:pt idx="1881">
                  <c:v>25.839262794238198</c:v>
                </c:pt>
                <c:pt idx="1882">
                  <c:v>25.852999776053299</c:v>
                </c:pt>
                <c:pt idx="1883">
                  <c:v>25.866736757868502</c:v>
                </c:pt>
                <c:pt idx="1884">
                  <c:v>25.880473739683602</c:v>
                </c:pt>
                <c:pt idx="1885">
                  <c:v>25.894210721498698</c:v>
                </c:pt>
                <c:pt idx="1886">
                  <c:v>25.907947703313798</c:v>
                </c:pt>
                <c:pt idx="1887">
                  <c:v>25.921684685128898</c:v>
                </c:pt>
                <c:pt idx="1888">
                  <c:v>25.935421666944102</c:v>
                </c:pt>
                <c:pt idx="1889">
                  <c:v>25.949158648759202</c:v>
                </c:pt>
                <c:pt idx="1890">
                  <c:v>25.962895630574302</c:v>
                </c:pt>
                <c:pt idx="1891">
                  <c:v>25.976632612389398</c:v>
                </c:pt>
                <c:pt idx="1892">
                  <c:v>25.990369594204498</c:v>
                </c:pt>
                <c:pt idx="1893">
                  <c:v>26.004106576019701</c:v>
                </c:pt>
                <c:pt idx="1894">
                  <c:v>26.017843557834802</c:v>
                </c:pt>
                <c:pt idx="1895">
                  <c:v>26.031580539649902</c:v>
                </c:pt>
                <c:pt idx="1896">
                  <c:v>26.045317521465002</c:v>
                </c:pt>
                <c:pt idx="1897">
                  <c:v>26.059054503280102</c:v>
                </c:pt>
                <c:pt idx="1898">
                  <c:v>26.072791485095198</c:v>
                </c:pt>
                <c:pt idx="1899">
                  <c:v>26.086528466910401</c:v>
                </c:pt>
                <c:pt idx="1900">
                  <c:v>26.100265448725501</c:v>
                </c:pt>
                <c:pt idx="1901">
                  <c:v>26.114002430540602</c:v>
                </c:pt>
                <c:pt idx="1902">
                  <c:v>26.127739412355702</c:v>
                </c:pt>
                <c:pt idx="1903">
                  <c:v>26.141476394170802</c:v>
                </c:pt>
                <c:pt idx="1904">
                  <c:v>26.155213375986001</c:v>
                </c:pt>
                <c:pt idx="1905">
                  <c:v>26.168950357801101</c:v>
                </c:pt>
                <c:pt idx="1906">
                  <c:v>26.182687339616201</c:v>
                </c:pt>
                <c:pt idx="1907">
                  <c:v>26.196424321431302</c:v>
                </c:pt>
                <c:pt idx="1908">
                  <c:v>26.210161303246402</c:v>
                </c:pt>
                <c:pt idx="1909">
                  <c:v>26.223898285061601</c:v>
                </c:pt>
                <c:pt idx="1910">
                  <c:v>26.237635266876701</c:v>
                </c:pt>
                <c:pt idx="1911">
                  <c:v>26.251372248691801</c:v>
                </c:pt>
                <c:pt idx="1912">
                  <c:v>26.265109230506901</c:v>
                </c:pt>
                <c:pt idx="1913">
                  <c:v>26.278846212322001</c:v>
                </c:pt>
                <c:pt idx="1914">
                  <c:v>26.292583194137102</c:v>
                </c:pt>
                <c:pt idx="1915">
                  <c:v>26.306320175952301</c:v>
                </c:pt>
                <c:pt idx="1916">
                  <c:v>26.320057157767401</c:v>
                </c:pt>
                <c:pt idx="1917">
                  <c:v>26.333794139582501</c:v>
                </c:pt>
                <c:pt idx="1918">
                  <c:v>26.347531121397601</c:v>
                </c:pt>
                <c:pt idx="1919">
                  <c:v>26.361268103212701</c:v>
                </c:pt>
                <c:pt idx="1920">
                  <c:v>26.375005085027901</c:v>
                </c:pt>
                <c:pt idx="1921">
                  <c:v>26.388742066843001</c:v>
                </c:pt>
                <c:pt idx="1922">
                  <c:v>26.402479048658101</c:v>
                </c:pt>
                <c:pt idx="1923">
                  <c:v>26.416216030473201</c:v>
                </c:pt>
                <c:pt idx="1924">
                  <c:v>26.429953012288301</c:v>
                </c:pt>
                <c:pt idx="1925">
                  <c:v>26.443689994103501</c:v>
                </c:pt>
                <c:pt idx="1926">
                  <c:v>26.457426975918601</c:v>
                </c:pt>
                <c:pt idx="1927">
                  <c:v>26.471163957733701</c:v>
                </c:pt>
                <c:pt idx="1928">
                  <c:v>26.484900939548801</c:v>
                </c:pt>
                <c:pt idx="1929">
                  <c:v>26.498637921363901</c:v>
                </c:pt>
                <c:pt idx="1930">
                  <c:v>26.512374903179001</c:v>
                </c:pt>
                <c:pt idx="1931">
                  <c:v>26.526111884994201</c:v>
                </c:pt>
                <c:pt idx="1932">
                  <c:v>26.539848866809301</c:v>
                </c:pt>
                <c:pt idx="1933">
                  <c:v>26.553585848624401</c:v>
                </c:pt>
                <c:pt idx="1934">
                  <c:v>26.567322830439501</c:v>
                </c:pt>
                <c:pt idx="1935">
                  <c:v>26.581059812254601</c:v>
                </c:pt>
                <c:pt idx="1936">
                  <c:v>26.594796794069801</c:v>
                </c:pt>
                <c:pt idx="1937">
                  <c:v>26.608533775884901</c:v>
                </c:pt>
                <c:pt idx="1938">
                  <c:v>26.622270757700001</c:v>
                </c:pt>
                <c:pt idx="1939">
                  <c:v>26.636007739515101</c:v>
                </c:pt>
                <c:pt idx="1940">
                  <c:v>26.649744721330201</c:v>
                </c:pt>
                <c:pt idx="1941">
                  <c:v>26.663481703145401</c:v>
                </c:pt>
                <c:pt idx="1942">
                  <c:v>26.677218684960501</c:v>
                </c:pt>
                <c:pt idx="1943">
                  <c:v>26.690955666775601</c:v>
                </c:pt>
                <c:pt idx="1944">
                  <c:v>26.704692648590701</c:v>
                </c:pt>
                <c:pt idx="1945">
                  <c:v>26.718429630405801</c:v>
                </c:pt>
                <c:pt idx="1946">
                  <c:v>26.732166612220901</c:v>
                </c:pt>
                <c:pt idx="1947">
                  <c:v>26.745903594036101</c:v>
                </c:pt>
                <c:pt idx="1948">
                  <c:v>26.759640575851201</c:v>
                </c:pt>
                <c:pt idx="1949">
                  <c:v>26.773377557666301</c:v>
                </c:pt>
                <c:pt idx="1950">
                  <c:v>26.787114539481401</c:v>
                </c:pt>
                <c:pt idx="1951">
                  <c:v>26.800851521296501</c:v>
                </c:pt>
                <c:pt idx="1952">
                  <c:v>26.8145885031117</c:v>
                </c:pt>
                <c:pt idx="1953">
                  <c:v>26.8283254849268</c:v>
                </c:pt>
                <c:pt idx="1954">
                  <c:v>26.842062466741901</c:v>
                </c:pt>
                <c:pt idx="1955">
                  <c:v>26.855799448557001</c:v>
                </c:pt>
                <c:pt idx="1956">
                  <c:v>26.869536430372101</c:v>
                </c:pt>
                <c:pt idx="1957">
                  <c:v>26.8832734121873</c:v>
                </c:pt>
                <c:pt idx="1958">
                  <c:v>26.8970103940024</c:v>
                </c:pt>
                <c:pt idx="1959">
                  <c:v>26.9107473758175</c:v>
                </c:pt>
                <c:pt idx="1960">
                  <c:v>26.924484357632601</c:v>
                </c:pt>
                <c:pt idx="1961">
                  <c:v>26.938221339447701</c:v>
                </c:pt>
                <c:pt idx="1962">
                  <c:v>26.951958321262801</c:v>
                </c:pt>
                <c:pt idx="1963">
                  <c:v>26.965695303078</c:v>
                </c:pt>
                <c:pt idx="1964">
                  <c:v>26.9794322848931</c:v>
                </c:pt>
                <c:pt idx="1965">
                  <c:v>26.9931692667082</c:v>
                </c:pt>
                <c:pt idx="1966">
                  <c:v>27.0069062485233</c:v>
                </c:pt>
                <c:pt idx="1967">
                  <c:v>27.020643230338401</c:v>
                </c:pt>
                <c:pt idx="1968">
                  <c:v>27.0343802121536</c:v>
                </c:pt>
                <c:pt idx="1969">
                  <c:v>27.0481171939687</c:v>
                </c:pt>
                <c:pt idx="1970">
                  <c:v>27.0618541757838</c:v>
                </c:pt>
                <c:pt idx="1971">
                  <c:v>27.0755911575989</c:v>
                </c:pt>
                <c:pt idx="1972">
                  <c:v>27.089328139414</c:v>
                </c:pt>
                <c:pt idx="1973">
                  <c:v>27.1030651212291</c:v>
                </c:pt>
                <c:pt idx="1974">
                  <c:v>27.1168021030443</c:v>
                </c:pt>
                <c:pt idx="1975">
                  <c:v>27.1305390848594</c:v>
                </c:pt>
                <c:pt idx="1976">
                  <c:v>27.1442760666745</c:v>
                </c:pt>
                <c:pt idx="1977">
                  <c:v>27.1580130484896</c:v>
                </c:pt>
                <c:pt idx="1978">
                  <c:v>27.1717500303047</c:v>
                </c:pt>
                <c:pt idx="1979">
                  <c:v>27.1854870121199</c:v>
                </c:pt>
                <c:pt idx="1980">
                  <c:v>27.199223993935</c:v>
                </c:pt>
                <c:pt idx="1981">
                  <c:v>27.2129609757501</c:v>
                </c:pt>
                <c:pt idx="1982">
                  <c:v>27.2266979575652</c:v>
                </c:pt>
                <c:pt idx="1983">
                  <c:v>27.2404349393803</c:v>
                </c:pt>
                <c:pt idx="1984">
                  <c:v>27.2541719211955</c:v>
                </c:pt>
                <c:pt idx="1985">
                  <c:v>27.2679089030106</c:v>
                </c:pt>
                <c:pt idx="1986">
                  <c:v>27.2816458848257</c:v>
                </c:pt>
                <c:pt idx="1987">
                  <c:v>27.2953828666408</c:v>
                </c:pt>
                <c:pt idx="1988">
                  <c:v>27.3091198484559</c:v>
                </c:pt>
                <c:pt idx="1989">
                  <c:v>27.322856830271</c:v>
                </c:pt>
                <c:pt idx="1990">
                  <c:v>27.3365938120862</c:v>
                </c:pt>
                <c:pt idx="1991">
                  <c:v>27.3503307939013</c:v>
                </c:pt>
                <c:pt idx="1992">
                  <c:v>27.3640677757164</c:v>
                </c:pt>
                <c:pt idx="1993">
                  <c:v>27.3778047575315</c:v>
                </c:pt>
                <c:pt idx="1994">
                  <c:v>27.3915417393466</c:v>
                </c:pt>
                <c:pt idx="1995">
                  <c:v>27.4052787211618</c:v>
                </c:pt>
                <c:pt idx="1996">
                  <c:v>27.4190157029769</c:v>
                </c:pt>
                <c:pt idx="1997">
                  <c:v>27.432752684792</c:v>
                </c:pt>
                <c:pt idx="1998">
                  <c:v>27.4464896666071</c:v>
                </c:pt>
                <c:pt idx="1999">
                  <c:v>27.4602266484222</c:v>
                </c:pt>
                <c:pt idx="2000">
                  <c:v>27.4739636302374</c:v>
                </c:pt>
                <c:pt idx="2001">
                  <c:v>27.4877006120525</c:v>
                </c:pt>
                <c:pt idx="2002">
                  <c:v>27.5014375938676</c:v>
                </c:pt>
                <c:pt idx="2003">
                  <c:v>27.5151745756827</c:v>
                </c:pt>
                <c:pt idx="2004">
                  <c:v>27.5289115574978</c:v>
                </c:pt>
                <c:pt idx="2005">
                  <c:v>27.5426485393129</c:v>
                </c:pt>
                <c:pt idx="2006">
                  <c:v>27.556385521128099</c:v>
                </c:pt>
                <c:pt idx="2007">
                  <c:v>27.5701225029432</c:v>
                </c:pt>
                <c:pt idx="2008">
                  <c:v>27.5838594847583</c:v>
                </c:pt>
                <c:pt idx="2009">
                  <c:v>27.5975964665734</c:v>
                </c:pt>
                <c:pt idx="2010">
                  <c:v>27.6113334483885</c:v>
                </c:pt>
                <c:pt idx="2011">
                  <c:v>27.625070430203699</c:v>
                </c:pt>
                <c:pt idx="2012">
                  <c:v>27.638807412018799</c:v>
                </c:pt>
                <c:pt idx="2013">
                  <c:v>27.6525443938339</c:v>
                </c:pt>
                <c:pt idx="2014">
                  <c:v>27.666281375649</c:v>
                </c:pt>
                <c:pt idx="2015">
                  <c:v>27.6800183574641</c:v>
                </c:pt>
                <c:pt idx="2016">
                  <c:v>27.6937553392792</c:v>
                </c:pt>
                <c:pt idx="2017">
                  <c:v>27.707492321094399</c:v>
                </c:pt>
                <c:pt idx="2018">
                  <c:v>27.721229302909499</c:v>
                </c:pt>
                <c:pt idx="2019">
                  <c:v>27.734966284724599</c:v>
                </c:pt>
                <c:pt idx="2020">
                  <c:v>27.7487032665397</c:v>
                </c:pt>
                <c:pt idx="2021">
                  <c:v>27.7624402483548</c:v>
                </c:pt>
                <c:pt idx="2022">
                  <c:v>27.776177230169999</c:v>
                </c:pt>
                <c:pt idx="2023">
                  <c:v>27.789914211985099</c:v>
                </c:pt>
                <c:pt idx="2024">
                  <c:v>27.803651193800199</c:v>
                </c:pt>
                <c:pt idx="2025">
                  <c:v>27.817388175615299</c:v>
                </c:pt>
                <c:pt idx="2026">
                  <c:v>27.831125157430399</c:v>
                </c:pt>
                <c:pt idx="2027">
                  <c:v>27.844862139245599</c:v>
                </c:pt>
                <c:pt idx="2028">
                  <c:v>27.858599121060699</c:v>
                </c:pt>
                <c:pt idx="2029">
                  <c:v>27.872336102875799</c:v>
                </c:pt>
                <c:pt idx="2030">
                  <c:v>27.886073084690899</c:v>
                </c:pt>
                <c:pt idx="2031">
                  <c:v>27.899810066505999</c:v>
                </c:pt>
                <c:pt idx="2032">
                  <c:v>27.913547048321099</c:v>
                </c:pt>
                <c:pt idx="2033">
                  <c:v>27.927284030136299</c:v>
                </c:pt>
                <c:pt idx="2034">
                  <c:v>27.941021011951399</c:v>
                </c:pt>
                <c:pt idx="2035">
                  <c:v>27.954757993766499</c:v>
                </c:pt>
                <c:pt idx="2036">
                  <c:v>27.968494975581599</c:v>
                </c:pt>
                <c:pt idx="2037">
                  <c:v>27.982231957396699</c:v>
                </c:pt>
                <c:pt idx="2038">
                  <c:v>27.995968939211899</c:v>
                </c:pt>
                <c:pt idx="2039">
                  <c:v>28.009705921026999</c:v>
                </c:pt>
                <c:pt idx="2040">
                  <c:v>28.023442902842099</c:v>
                </c:pt>
                <c:pt idx="2041">
                  <c:v>28.037179884657199</c:v>
                </c:pt>
                <c:pt idx="2042">
                  <c:v>28.050916866472299</c:v>
                </c:pt>
                <c:pt idx="2043">
                  <c:v>28.064653848287499</c:v>
                </c:pt>
                <c:pt idx="2044">
                  <c:v>28.078390830102599</c:v>
                </c:pt>
                <c:pt idx="2045">
                  <c:v>28.092127811917699</c:v>
                </c:pt>
                <c:pt idx="2046">
                  <c:v>28.105864793732799</c:v>
                </c:pt>
                <c:pt idx="2047">
                  <c:v>28.119601775547899</c:v>
                </c:pt>
                <c:pt idx="2048">
                  <c:v>28.133338757362999</c:v>
                </c:pt>
                <c:pt idx="2049">
                  <c:v>28.147075739178199</c:v>
                </c:pt>
                <c:pt idx="2050">
                  <c:v>28.160812720993299</c:v>
                </c:pt>
                <c:pt idx="2051">
                  <c:v>28.174549702808399</c:v>
                </c:pt>
                <c:pt idx="2052">
                  <c:v>28.188286684623499</c:v>
                </c:pt>
                <c:pt idx="2053">
                  <c:v>28.202023666438599</c:v>
                </c:pt>
                <c:pt idx="2054">
                  <c:v>28.215760648253799</c:v>
                </c:pt>
                <c:pt idx="2055">
                  <c:v>28.229497630068899</c:v>
                </c:pt>
                <c:pt idx="2056">
                  <c:v>28.243234611883999</c:v>
                </c:pt>
                <c:pt idx="2057">
                  <c:v>28.256971593699099</c:v>
                </c:pt>
                <c:pt idx="2058">
                  <c:v>28.270708575514199</c:v>
                </c:pt>
                <c:pt idx="2059">
                  <c:v>28.284445557329398</c:v>
                </c:pt>
                <c:pt idx="2060">
                  <c:v>28.298182539144499</c:v>
                </c:pt>
                <c:pt idx="2061">
                  <c:v>28.311919520959599</c:v>
                </c:pt>
                <c:pt idx="2062">
                  <c:v>28.325656502774699</c:v>
                </c:pt>
                <c:pt idx="2063">
                  <c:v>28.339393484589799</c:v>
                </c:pt>
                <c:pt idx="2064">
                  <c:v>28.353130466404899</c:v>
                </c:pt>
                <c:pt idx="2065">
                  <c:v>28.366867448220098</c:v>
                </c:pt>
                <c:pt idx="2066">
                  <c:v>28.380604430035199</c:v>
                </c:pt>
                <c:pt idx="2067">
                  <c:v>28.394341411850299</c:v>
                </c:pt>
                <c:pt idx="2068">
                  <c:v>28.408078393665399</c:v>
                </c:pt>
                <c:pt idx="2069">
                  <c:v>28.421815375480499</c:v>
                </c:pt>
                <c:pt idx="2070">
                  <c:v>28.435552357295698</c:v>
                </c:pt>
                <c:pt idx="2071">
                  <c:v>28.449289339110798</c:v>
                </c:pt>
                <c:pt idx="2072">
                  <c:v>28.463026320925898</c:v>
                </c:pt>
                <c:pt idx="2073">
                  <c:v>28.476763302740999</c:v>
                </c:pt>
                <c:pt idx="2074">
                  <c:v>28.490500284556099</c:v>
                </c:pt>
                <c:pt idx="2075">
                  <c:v>28.504237266371302</c:v>
                </c:pt>
                <c:pt idx="2076">
                  <c:v>28.517974248186398</c:v>
                </c:pt>
                <c:pt idx="2077">
                  <c:v>28.531711230001498</c:v>
                </c:pt>
                <c:pt idx="2078">
                  <c:v>28.545448211816598</c:v>
                </c:pt>
                <c:pt idx="2079">
                  <c:v>28.559185193631698</c:v>
                </c:pt>
                <c:pt idx="2080">
                  <c:v>28.572922175446799</c:v>
                </c:pt>
                <c:pt idx="2081">
                  <c:v>28.586659157262002</c:v>
                </c:pt>
                <c:pt idx="2082">
                  <c:v>28.600396139077102</c:v>
                </c:pt>
                <c:pt idx="2083">
                  <c:v>28.614133120892198</c:v>
                </c:pt>
                <c:pt idx="2084">
                  <c:v>28.627870102707298</c:v>
                </c:pt>
                <c:pt idx="2085">
                  <c:v>28.641607084522398</c:v>
                </c:pt>
                <c:pt idx="2086">
                  <c:v>28.655344066337602</c:v>
                </c:pt>
                <c:pt idx="2087">
                  <c:v>28.669081048152702</c:v>
                </c:pt>
                <c:pt idx="2088">
                  <c:v>28.682818029967802</c:v>
                </c:pt>
                <c:pt idx="2089">
                  <c:v>28.696555011782898</c:v>
                </c:pt>
                <c:pt idx="2090">
                  <c:v>28.710291993597998</c:v>
                </c:pt>
                <c:pt idx="2091">
                  <c:v>28.724028975413201</c:v>
                </c:pt>
                <c:pt idx="2092">
                  <c:v>28.737765957228302</c:v>
                </c:pt>
                <c:pt idx="2093">
                  <c:v>28.751502939043402</c:v>
                </c:pt>
                <c:pt idx="2094">
                  <c:v>28.765239920858502</c:v>
                </c:pt>
                <c:pt idx="2095">
                  <c:v>28.778976902673602</c:v>
                </c:pt>
                <c:pt idx="2096">
                  <c:v>28.792713884488698</c:v>
                </c:pt>
                <c:pt idx="2097">
                  <c:v>28.806450866303901</c:v>
                </c:pt>
                <c:pt idx="2098">
                  <c:v>28.820187848119001</c:v>
                </c:pt>
                <c:pt idx="2099">
                  <c:v>28.833924829934102</c:v>
                </c:pt>
                <c:pt idx="2100">
                  <c:v>28.847661811749202</c:v>
                </c:pt>
                <c:pt idx="2101">
                  <c:v>28.861398793564302</c:v>
                </c:pt>
                <c:pt idx="2102">
                  <c:v>28.875135775379501</c:v>
                </c:pt>
                <c:pt idx="2103">
                  <c:v>28.888872757194601</c:v>
                </c:pt>
                <c:pt idx="2104">
                  <c:v>28.902609739009701</c:v>
                </c:pt>
                <c:pt idx="2105">
                  <c:v>28.916346720824802</c:v>
                </c:pt>
                <c:pt idx="2106">
                  <c:v>28.930083702639902</c:v>
                </c:pt>
                <c:pt idx="2107">
                  <c:v>28.943820684455101</c:v>
                </c:pt>
                <c:pt idx="2108">
                  <c:v>28.957557666270201</c:v>
                </c:pt>
                <c:pt idx="2109">
                  <c:v>28.971294648085301</c:v>
                </c:pt>
                <c:pt idx="2110">
                  <c:v>28.985031629900401</c:v>
                </c:pt>
                <c:pt idx="2111">
                  <c:v>28.998768611715501</c:v>
                </c:pt>
                <c:pt idx="2112">
                  <c:v>29.012505593530602</c:v>
                </c:pt>
                <c:pt idx="2113">
                  <c:v>29.026242575345801</c:v>
                </c:pt>
                <c:pt idx="2114">
                  <c:v>29.039979557160901</c:v>
                </c:pt>
                <c:pt idx="2115">
                  <c:v>29.053716538976001</c:v>
                </c:pt>
                <c:pt idx="2116">
                  <c:v>29.067453520791101</c:v>
                </c:pt>
                <c:pt idx="2117">
                  <c:v>29.081190502606201</c:v>
                </c:pt>
                <c:pt idx="2118">
                  <c:v>29.094927484421401</c:v>
                </c:pt>
                <c:pt idx="2119">
                  <c:v>29.108664466236501</c:v>
                </c:pt>
                <c:pt idx="2120">
                  <c:v>29.122401448051601</c:v>
                </c:pt>
                <c:pt idx="2121">
                  <c:v>29.136138429866701</c:v>
                </c:pt>
                <c:pt idx="2122">
                  <c:v>29.149875411681801</c:v>
                </c:pt>
                <c:pt idx="2123">
                  <c:v>29.163612393497001</c:v>
                </c:pt>
                <c:pt idx="2124">
                  <c:v>29.177349375312101</c:v>
                </c:pt>
                <c:pt idx="2125">
                  <c:v>29.191086357127201</c:v>
                </c:pt>
                <c:pt idx="2126">
                  <c:v>29.204823338942301</c:v>
                </c:pt>
                <c:pt idx="2127">
                  <c:v>29.218560320757401</c:v>
                </c:pt>
                <c:pt idx="2128">
                  <c:v>29.232297302572501</c:v>
                </c:pt>
                <c:pt idx="2129">
                  <c:v>29.246034284387701</c:v>
                </c:pt>
                <c:pt idx="2130">
                  <c:v>29.259771266202801</c:v>
                </c:pt>
                <c:pt idx="2131">
                  <c:v>29.273508248017901</c:v>
                </c:pt>
                <c:pt idx="2132">
                  <c:v>29.287245229833001</c:v>
                </c:pt>
                <c:pt idx="2133">
                  <c:v>29.300982211648101</c:v>
                </c:pt>
                <c:pt idx="2134">
                  <c:v>29.314719193463301</c:v>
                </c:pt>
                <c:pt idx="2135">
                  <c:v>29.328456175278401</c:v>
                </c:pt>
                <c:pt idx="2136">
                  <c:v>29.342193157093501</c:v>
                </c:pt>
                <c:pt idx="2137">
                  <c:v>29.355930138908601</c:v>
                </c:pt>
                <c:pt idx="2138">
                  <c:v>29.369667120723701</c:v>
                </c:pt>
                <c:pt idx="2139">
                  <c:v>29.383404102538801</c:v>
                </c:pt>
                <c:pt idx="2140">
                  <c:v>29.397141084354001</c:v>
                </c:pt>
                <c:pt idx="2141">
                  <c:v>29.410878066169101</c:v>
                </c:pt>
                <c:pt idx="2142">
                  <c:v>29.424615047984201</c:v>
                </c:pt>
                <c:pt idx="2143">
                  <c:v>29.438352029799301</c:v>
                </c:pt>
                <c:pt idx="2144">
                  <c:v>29.452089011614401</c:v>
                </c:pt>
                <c:pt idx="2145">
                  <c:v>29.465825993429601</c:v>
                </c:pt>
                <c:pt idx="2146">
                  <c:v>29.479562975244701</c:v>
                </c:pt>
                <c:pt idx="2147">
                  <c:v>29.493299957059801</c:v>
                </c:pt>
                <c:pt idx="2148">
                  <c:v>29.507036938874901</c:v>
                </c:pt>
                <c:pt idx="2149">
                  <c:v>29.520773920690001</c:v>
                </c:pt>
                <c:pt idx="2150">
                  <c:v>29.5345109025052</c:v>
                </c:pt>
                <c:pt idx="2151">
                  <c:v>29.5482478843203</c:v>
                </c:pt>
                <c:pt idx="2152">
                  <c:v>29.561984866135401</c:v>
                </c:pt>
                <c:pt idx="2153">
                  <c:v>29.575721847950501</c:v>
                </c:pt>
                <c:pt idx="2154">
                  <c:v>29.589458829765601</c:v>
                </c:pt>
                <c:pt idx="2155">
                  <c:v>29.603195811580701</c:v>
                </c:pt>
                <c:pt idx="2156">
                  <c:v>29.6169327933959</c:v>
                </c:pt>
                <c:pt idx="2157">
                  <c:v>29.630669775211</c:v>
                </c:pt>
                <c:pt idx="2158">
                  <c:v>29.644406757026101</c:v>
                </c:pt>
                <c:pt idx="2159">
                  <c:v>29.658143738841201</c:v>
                </c:pt>
                <c:pt idx="2160">
                  <c:v>29.671880720656301</c:v>
                </c:pt>
                <c:pt idx="2161">
                  <c:v>29.6856177024715</c:v>
                </c:pt>
                <c:pt idx="2162">
                  <c:v>29.6993546842866</c:v>
                </c:pt>
                <c:pt idx="2163">
                  <c:v>29.7130916661017</c:v>
                </c:pt>
                <c:pt idx="2164">
                  <c:v>29.7268286479168</c:v>
                </c:pt>
                <c:pt idx="2165">
                  <c:v>29.740565629731901</c:v>
                </c:pt>
                <c:pt idx="2166">
                  <c:v>29.7543026115471</c:v>
                </c:pt>
                <c:pt idx="2167">
                  <c:v>29.7680395933622</c:v>
                </c:pt>
                <c:pt idx="2168">
                  <c:v>29.7817765751773</c:v>
                </c:pt>
                <c:pt idx="2169">
                  <c:v>29.7955135569924</c:v>
                </c:pt>
                <c:pt idx="2170">
                  <c:v>29.8092505388075</c:v>
                </c:pt>
                <c:pt idx="2171">
                  <c:v>29.8229875206226</c:v>
                </c:pt>
                <c:pt idx="2172">
                  <c:v>29.8367245024378</c:v>
                </c:pt>
                <c:pt idx="2173">
                  <c:v>29.8504614842529</c:v>
                </c:pt>
                <c:pt idx="2174">
                  <c:v>29.864198466068</c:v>
                </c:pt>
                <c:pt idx="2175">
                  <c:v>29.8779354478831</c:v>
                </c:pt>
                <c:pt idx="2176">
                  <c:v>29.8916724296982</c:v>
                </c:pt>
                <c:pt idx="2177">
                  <c:v>29.9054094115134</c:v>
                </c:pt>
                <c:pt idx="2178">
                  <c:v>29.9191463933285</c:v>
                </c:pt>
                <c:pt idx="2179">
                  <c:v>29.9328833751436</c:v>
                </c:pt>
                <c:pt idx="2180">
                  <c:v>29.9466203569587</c:v>
                </c:pt>
                <c:pt idx="2181">
                  <c:v>29.9603573387738</c:v>
                </c:pt>
                <c:pt idx="2182">
                  <c:v>29.974094320589</c:v>
                </c:pt>
                <c:pt idx="2183">
                  <c:v>29.9878313024041</c:v>
                </c:pt>
                <c:pt idx="2184">
                  <c:v>30.0015682842192</c:v>
                </c:pt>
                <c:pt idx="2185">
                  <c:v>30.0153052660343</c:v>
                </c:pt>
                <c:pt idx="2186">
                  <c:v>30.0290422478494</c:v>
                </c:pt>
                <c:pt idx="2187">
                  <c:v>30.0427792296645</c:v>
                </c:pt>
                <c:pt idx="2188">
                  <c:v>30.0565162114797</c:v>
                </c:pt>
                <c:pt idx="2189">
                  <c:v>30.0702531932948</c:v>
                </c:pt>
                <c:pt idx="2190">
                  <c:v>30.0839901751099</c:v>
                </c:pt>
                <c:pt idx="2191">
                  <c:v>30.097727156925</c:v>
                </c:pt>
                <c:pt idx="2192">
                  <c:v>30.1114641387401</c:v>
                </c:pt>
                <c:pt idx="2193">
                  <c:v>30.1252011205553</c:v>
                </c:pt>
                <c:pt idx="2194">
                  <c:v>30.1389381023704</c:v>
                </c:pt>
                <c:pt idx="2195">
                  <c:v>30.1526750841855</c:v>
                </c:pt>
                <c:pt idx="2196">
                  <c:v>30.1664120660006</c:v>
                </c:pt>
                <c:pt idx="2197">
                  <c:v>30.1801490478157</c:v>
                </c:pt>
                <c:pt idx="2198">
                  <c:v>30.1938860296308</c:v>
                </c:pt>
                <c:pt idx="2199">
                  <c:v>30.207623011446</c:v>
                </c:pt>
                <c:pt idx="2200">
                  <c:v>30.2213599932611</c:v>
                </c:pt>
                <c:pt idx="2201">
                  <c:v>30.2350969750762</c:v>
                </c:pt>
                <c:pt idx="2202">
                  <c:v>30.2488339568913</c:v>
                </c:pt>
                <c:pt idx="2203">
                  <c:v>30.2625709387064</c:v>
                </c:pt>
                <c:pt idx="2204">
                  <c:v>30.276307920521599</c:v>
                </c:pt>
                <c:pt idx="2205">
                  <c:v>30.2900449023367</c:v>
                </c:pt>
                <c:pt idx="2206">
                  <c:v>30.3037818841518</c:v>
                </c:pt>
                <c:pt idx="2207">
                  <c:v>30.3175188659669</c:v>
                </c:pt>
                <c:pt idx="2208">
                  <c:v>30.331255847782</c:v>
                </c:pt>
                <c:pt idx="2209">
                  <c:v>30.344992829597199</c:v>
                </c:pt>
                <c:pt idx="2210">
                  <c:v>30.358729811412299</c:v>
                </c:pt>
                <c:pt idx="2211">
                  <c:v>30.3724667932274</c:v>
                </c:pt>
                <c:pt idx="2212">
                  <c:v>30.3862037750425</c:v>
                </c:pt>
                <c:pt idx="2213">
                  <c:v>30.3999407568576</c:v>
                </c:pt>
                <c:pt idx="2214">
                  <c:v>30.4136777386727</c:v>
                </c:pt>
                <c:pt idx="2215">
                  <c:v>30.427414720487899</c:v>
                </c:pt>
                <c:pt idx="2216">
                  <c:v>30.441151702302999</c:v>
                </c:pt>
                <c:pt idx="2217">
                  <c:v>30.454888684118099</c:v>
                </c:pt>
                <c:pt idx="2218">
                  <c:v>30.4686256659332</c:v>
                </c:pt>
                <c:pt idx="2219">
                  <c:v>30.4823626477483</c:v>
                </c:pt>
                <c:pt idx="2220">
                  <c:v>30.496099629563499</c:v>
                </c:pt>
                <c:pt idx="2221">
                  <c:v>30.509836611378599</c:v>
                </c:pt>
                <c:pt idx="2222">
                  <c:v>30.523573593193699</c:v>
                </c:pt>
                <c:pt idx="2223">
                  <c:v>30.537310575008799</c:v>
                </c:pt>
                <c:pt idx="2224">
                  <c:v>30.551047556823899</c:v>
                </c:pt>
                <c:pt idx="2225">
                  <c:v>30.564784538639099</c:v>
                </c:pt>
                <c:pt idx="2226">
                  <c:v>30.578521520454199</c:v>
                </c:pt>
                <c:pt idx="2227">
                  <c:v>30.592258502269299</c:v>
                </c:pt>
                <c:pt idx="2228">
                  <c:v>30.605995484084399</c:v>
                </c:pt>
                <c:pt idx="2229">
                  <c:v>30.619732465899499</c:v>
                </c:pt>
                <c:pt idx="2230">
                  <c:v>30.633469447714599</c:v>
                </c:pt>
                <c:pt idx="2231">
                  <c:v>30.647206429529799</c:v>
                </c:pt>
                <c:pt idx="2232">
                  <c:v>30.660943411344899</c:v>
                </c:pt>
                <c:pt idx="2233">
                  <c:v>30.674680393159999</c:v>
                </c:pt>
                <c:pt idx="2234">
                  <c:v>30.688417374975099</c:v>
                </c:pt>
                <c:pt idx="2235">
                  <c:v>30.702154356790199</c:v>
                </c:pt>
                <c:pt idx="2236">
                  <c:v>30.715891338605399</c:v>
                </c:pt>
                <c:pt idx="2237">
                  <c:v>30.729628320420499</c:v>
                </c:pt>
                <c:pt idx="2238">
                  <c:v>30.743365302235599</c:v>
                </c:pt>
                <c:pt idx="2239">
                  <c:v>30.757102284050699</c:v>
                </c:pt>
                <c:pt idx="2240">
                  <c:v>30.770839265865799</c:v>
                </c:pt>
                <c:pt idx="2241">
                  <c:v>30.784576247680999</c:v>
                </c:pt>
                <c:pt idx="2242">
                  <c:v>30.798313229496099</c:v>
                </c:pt>
                <c:pt idx="2243">
                  <c:v>30.812050211311199</c:v>
                </c:pt>
                <c:pt idx="2244">
                  <c:v>30.825787193126299</c:v>
                </c:pt>
                <c:pt idx="2245">
                  <c:v>30.839524174941399</c:v>
                </c:pt>
                <c:pt idx="2246">
                  <c:v>30.853261156756499</c:v>
                </c:pt>
                <c:pt idx="2247">
                  <c:v>30.866998138571699</c:v>
                </c:pt>
                <c:pt idx="2248">
                  <c:v>30.880735120386799</c:v>
                </c:pt>
                <c:pt idx="2249">
                  <c:v>30.894472102201899</c:v>
                </c:pt>
                <c:pt idx="2250">
                  <c:v>30.908209084016999</c:v>
                </c:pt>
                <c:pt idx="2251">
                  <c:v>30.921946065832099</c:v>
                </c:pt>
                <c:pt idx="2252">
                  <c:v>30.935683047647299</c:v>
                </c:pt>
                <c:pt idx="2253">
                  <c:v>30.949420029462399</c:v>
                </c:pt>
                <c:pt idx="2254">
                  <c:v>30.963157011277499</c:v>
                </c:pt>
                <c:pt idx="2255">
                  <c:v>30.976893993092599</c:v>
                </c:pt>
                <c:pt idx="2256">
                  <c:v>30.990630974907699</c:v>
                </c:pt>
                <c:pt idx="2257">
                  <c:v>31.004367956722898</c:v>
                </c:pt>
                <c:pt idx="2258">
                  <c:v>31.018104938537999</c:v>
                </c:pt>
                <c:pt idx="2259">
                  <c:v>31.031841920353099</c:v>
                </c:pt>
                <c:pt idx="2260">
                  <c:v>31.045578902168199</c:v>
                </c:pt>
                <c:pt idx="2261">
                  <c:v>31.059315883983299</c:v>
                </c:pt>
                <c:pt idx="2262">
                  <c:v>31.073052865798399</c:v>
                </c:pt>
                <c:pt idx="2263">
                  <c:v>31.086789847613598</c:v>
                </c:pt>
                <c:pt idx="2264">
                  <c:v>31.100526829428699</c:v>
                </c:pt>
                <c:pt idx="2265">
                  <c:v>31.114263811243799</c:v>
                </c:pt>
                <c:pt idx="2266">
                  <c:v>31.128000793058899</c:v>
                </c:pt>
                <c:pt idx="2267">
                  <c:v>31.141737774873999</c:v>
                </c:pt>
                <c:pt idx="2268">
                  <c:v>31.155474756689198</c:v>
                </c:pt>
                <c:pt idx="2269">
                  <c:v>31.169211738504298</c:v>
                </c:pt>
                <c:pt idx="2270">
                  <c:v>31.182948720319398</c:v>
                </c:pt>
                <c:pt idx="2271">
                  <c:v>31.196685702134499</c:v>
                </c:pt>
                <c:pt idx="2272">
                  <c:v>31.210422683949599</c:v>
                </c:pt>
                <c:pt idx="2273">
                  <c:v>31.224159665764802</c:v>
                </c:pt>
                <c:pt idx="2274">
                  <c:v>31.237896647579898</c:v>
                </c:pt>
                <c:pt idx="2275">
                  <c:v>31.251633629394998</c:v>
                </c:pt>
                <c:pt idx="2276">
                  <c:v>31.265370611210098</c:v>
                </c:pt>
                <c:pt idx="2277">
                  <c:v>31.279107593025198</c:v>
                </c:pt>
                <c:pt idx="2278">
                  <c:v>31.292844574840299</c:v>
                </c:pt>
                <c:pt idx="2279">
                  <c:v>31.306581556655502</c:v>
                </c:pt>
                <c:pt idx="2280">
                  <c:v>31.320318538470602</c:v>
                </c:pt>
                <c:pt idx="2281">
                  <c:v>31.334055520285698</c:v>
                </c:pt>
                <c:pt idx="2282">
                  <c:v>31.347792502100798</c:v>
                </c:pt>
                <c:pt idx="2283">
                  <c:v>31.361529483915898</c:v>
                </c:pt>
                <c:pt idx="2284">
                  <c:v>31.375266465731102</c:v>
                </c:pt>
                <c:pt idx="2285">
                  <c:v>31.389003447546202</c:v>
                </c:pt>
                <c:pt idx="2286">
                  <c:v>31.402740429361302</c:v>
                </c:pt>
                <c:pt idx="2287">
                  <c:v>31.416477411176398</c:v>
                </c:pt>
                <c:pt idx="2288">
                  <c:v>31.430214392991498</c:v>
                </c:pt>
                <c:pt idx="2289">
                  <c:v>31.443951374806598</c:v>
                </c:pt>
                <c:pt idx="2290">
                  <c:v>31.457688356621802</c:v>
                </c:pt>
                <c:pt idx="2291">
                  <c:v>31.471425338436902</c:v>
                </c:pt>
                <c:pt idx="2292">
                  <c:v>31.485162320252002</c:v>
                </c:pt>
                <c:pt idx="2293">
                  <c:v>31.498899302067102</c:v>
                </c:pt>
                <c:pt idx="2294">
                  <c:v>31.512636283882198</c:v>
                </c:pt>
                <c:pt idx="2295">
                  <c:v>31.526373265697401</c:v>
                </c:pt>
                <c:pt idx="2296">
                  <c:v>31.540110247512501</c:v>
                </c:pt>
                <c:pt idx="2297">
                  <c:v>31.553847229327602</c:v>
                </c:pt>
                <c:pt idx="2298">
                  <c:v>31.567584211142702</c:v>
                </c:pt>
                <c:pt idx="2299">
                  <c:v>31.581321192957802</c:v>
                </c:pt>
                <c:pt idx="2300">
                  <c:v>31.595058174773001</c:v>
                </c:pt>
                <c:pt idx="2301">
                  <c:v>31.608795156588101</c:v>
                </c:pt>
                <c:pt idx="2302">
                  <c:v>31.622532138403201</c:v>
                </c:pt>
                <c:pt idx="2303">
                  <c:v>31.636269120218302</c:v>
                </c:pt>
                <c:pt idx="2304">
                  <c:v>31.650006102033402</c:v>
                </c:pt>
                <c:pt idx="2305">
                  <c:v>31.663743083848502</c:v>
                </c:pt>
                <c:pt idx="2306">
                  <c:v>31.677480065663701</c:v>
                </c:pt>
                <c:pt idx="2307">
                  <c:v>31.691217047478801</c:v>
                </c:pt>
                <c:pt idx="2308">
                  <c:v>31.704954029293901</c:v>
                </c:pt>
                <c:pt idx="2309">
                  <c:v>31.718691011109001</c:v>
                </c:pt>
                <c:pt idx="2310">
                  <c:v>31.732427992924102</c:v>
                </c:pt>
                <c:pt idx="2311">
                  <c:v>31.746164974739301</c:v>
                </c:pt>
                <c:pt idx="2312">
                  <c:v>31.759901956554401</c:v>
                </c:pt>
                <c:pt idx="2313">
                  <c:v>31.773638938369501</c:v>
                </c:pt>
                <c:pt idx="2314">
                  <c:v>31.787375920184601</c:v>
                </c:pt>
                <c:pt idx="2315">
                  <c:v>31.801112901999701</c:v>
                </c:pt>
                <c:pt idx="2316">
                  <c:v>31.814849883814901</c:v>
                </c:pt>
                <c:pt idx="2317">
                  <c:v>31.828586865630001</c:v>
                </c:pt>
                <c:pt idx="2318">
                  <c:v>31.842323847445101</c:v>
                </c:pt>
                <c:pt idx="2319">
                  <c:v>31.856060829260201</c:v>
                </c:pt>
                <c:pt idx="2320">
                  <c:v>31.869797811075301</c:v>
                </c:pt>
                <c:pt idx="2321">
                  <c:v>31.883534792890401</c:v>
                </c:pt>
                <c:pt idx="2322">
                  <c:v>31.897271774705601</c:v>
                </c:pt>
                <c:pt idx="2323">
                  <c:v>31.911008756520701</c:v>
                </c:pt>
                <c:pt idx="2324">
                  <c:v>31.924745738335801</c:v>
                </c:pt>
                <c:pt idx="2325">
                  <c:v>31.938482720150901</c:v>
                </c:pt>
                <c:pt idx="2326">
                  <c:v>31.952219701966001</c:v>
                </c:pt>
                <c:pt idx="2327">
                  <c:v>31.965956683781201</c:v>
                </c:pt>
                <c:pt idx="2328">
                  <c:v>31.979693665596301</c:v>
                </c:pt>
                <c:pt idx="2329">
                  <c:v>31.993430647411401</c:v>
                </c:pt>
                <c:pt idx="2330">
                  <c:v>32.007167629226501</c:v>
                </c:pt>
                <c:pt idx="2331">
                  <c:v>32.020904611041601</c:v>
                </c:pt>
                <c:pt idx="2332">
                  <c:v>32.034641592856801</c:v>
                </c:pt>
                <c:pt idx="2333">
                  <c:v>32.048378574671901</c:v>
                </c:pt>
                <c:pt idx="2334">
                  <c:v>32.062115556487001</c:v>
                </c:pt>
                <c:pt idx="2335">
                  <c:v>32.075852538302101</c:v>
                </c:pt>
                <c:pt idx="2336">
                  <c:v>32.089589520117201</c:v>
                </c:pt>
                <c:pt idx="2337">
                  <c:v>32.103326501932301</c:v>
                </c:pt>
                <c:pt idx="2338">
                  <c:v>32.117063483747501</c:v>
                </c:pt>
                <c:pt idx="2339">
                  <c:v>32.130800465562601</c:v>
                </c:pt>
                <c:pt idx="2340">
                  <c:v>32.144537447377701</c:v>
                </c:pt>
                <c:pt idx="2341">
                  <c:v>32.158274429192801</c:v>
                </c:pt>
                <c:pt idx="2342">
                  <c:v>32.172011411007901</c:v>
                </c:pt>
                <c:pt idx="2343">
                  <c:v>32.185748392823101</c:v>
                </c:pt>
                <c:pt idx="2344">
                  <c:v>32.199485374638201</c:v>
                </c:pt>
                <c:pt idx="2345">
                  <c:v>32.213222356453301</c:v>
                </c:pt>
                <c:pt idx="2346">
                  <c:v>32.226959338268401</c:v>
                </c:pt>
                <c:pt idx="2347">
                  <c:v>32.240696320083501</c:v>
                </c:pt>
                <c:pt idx="2348">
                  <c:v>32.2544333018987</c:v>
                </c:pt>
                <c:pt idx="2349">
                  <c:v>32.2681702837138</c:v>
                </c:pt>
                <c:pt idx="2350">
                  <c:v>32.281907265528901</c:v>
                </c:pt>
                <c:pt idx="2351">
                  <c:v>32.295644247344001</c:v>
                </c:pt>
                <c:pt idx="2352">
                  <c:v>32.309381229159101</c:v>
                </c:pt>
                <c:pt idx="2353">
                  <c:v>32.323118210974201</c:v>
                </c:pt>
                <c:pt idx="2354">
                  <c:v>32.3368551927894</c:v>
                </c:pt>
                <c:pt idx="2355">
                  <c:v>32.3505921746045</c:v>
                </c:pt>
                <c:pt idx="2356">
                  <c:v>32.364329156419601</c:v>
                </c:pt>
                <c:pt idx="2357">
                  <c:v>32.378066138234701</c:v>
                </c:pt>
                <c:pt idx="2358">
                  <c:v>32.391803120049801</c:v>
                </c:pt>
                <c:pt idx="2359">
                  <c:v>32.405540101865</c:v>
                </c:pt>
                <c:pt idx="2360">
                  <c:v>32.4192770836801</c:v>
                </c:pt>
                <c:pt idx="2361">
                  <c:v>32.4330140654952</c:v>
                </c:pt>
                <c:pt idx="2362">
                  <c:v>32.4467510473103</c:v>
                </c:pt>
                <c:pt idx="2363">
                  <c:v>32.460488029125401</c:v>
                </c:pt>
                <c:pt idx="2364">
                  <c:v>32.4742250109406</c:v>
                </c:pt>
                <c:pt idx="2365">
                  <c:v>32.4879619927557</c:v>
                </c:pt>
                <c:pt idx="2366">
                  <c:v>32.5016989745708</c:v>
                </c:pt>
                <c:pt idx="2367">
                  <c:v>32.5154359563859</c:v>
                </c:pt>
                <c:pt idx="2368">
                  <c:v>32.529172938201</c:v>
                </c:pt>
                <c:pt idx="2369">
                  <c:v>32.542909920016101</c:v>
                </c:pt>
                <c:pt idx="2370">
                  <c:v>32.5566469018313</c:v>
                </c:pt>
                <c:pt idx="2371">
                  <c:v>32.5703838836464</c:v>
                </c:pt>
                <c:pt idx="2372">
                  <c:v>32.5841208654615</c:v>
                </c:pt>
                <c:pt idx="2373">
                  <c:v>32.5978578472766</c:v>
                </c:pt>
                <c:pt idx="2374">
                  <c:v>32.6115948290917</c:v>
                </c:pt>
                <c:pt idx="2375">
                  <c:v>32.6253318109069</c:v>
                </c:pt>
                <c:pt idx="2376">
                  <c:v>32.639068792722</c:v>
                </c:pt>
                <c:pt idx="2377">
                  <c:v>32.6528057745371</c:v>
                </c:pt>
                <c:pt idx="2378">
                  <c:v>32.6665427563522</c:v>
                </c:pt>
                <c:pt idx="2379">
                  <c:v>32.6802797381673</c:v>
                </c:pt>
                <c:pt idx="2380">
                  <c:v>32.6940167199825</c:v>
                </c:pt>
                <c:pt idx="2381">
                  <c:v>32.7077537017976</c:v>
                </c:pt>
                <c:pt idx="2382">
                  <c:v>32.7214906836127</c:v>
                </c:pt>
                <c:pt idx="2383">
                  <c:v>32.7352276654278</c:v>
                </c:pt>
                <c:pt idx="2384">
                  <c:v>32.7489646472429</c:v>
                </c:pt>
                <c:pt idx="2385">
                  <c:v>32.762701629058</c:v>
                </c:pt>
                <c:pt idx="2386">
                  <c:v>32.7764386108732</c:v>
                </c:pt>
                <c:pt idx="2387">
                  <c:v>32.7901755926883</c:v>
                </c:pt>
                <c:pt idx="2388">
                  <c:v>32.8039125745034</c:v>
                </c:pt>
                <c:pt idx="2389">
                  <c:v>32.8176495563185</c:v>
                </c:pt>
                <c:pt idx="2390">
                  <c:v>32.8313865381336</c:v>
                </c:pt>
                <c:pt idx="2391">
                  <c:v>32.8451235199488</c:v>
                </c:pt>
                <c:pt idx="2392">
                  <c:v>32.8588605017639</c:v>
                </c:pt>
                <c:pt idx="2393">
                  <c:v>32.872597483579</c:v>
                </c:pt>
                <c:pt idx="2394">
                  <c:v>32.8863344653941</c:v>
                </c:pt>
                <c:pt idx="2395">
                  <c:v>32.9000714472092</c:v>
                </c:pt>
                <c:pt idx="2396">
                  <c:v>32.9138084290243</c:v>
                </c:pt>
                <c:pt idx="2397">
                  <c:v>32.9275454108395</c:v>
                </c:pt>
                <c:pt idx="2398">
                  <c:v>32.9412823926546</c:v>
                </c:pt>
                <c:pt idx="2399">
                  <c:v>32.9550193744697</c:v>
                </c:pt>
                <c:pt idx="2400">
                  <c:v>32.9687563562848</c:v>
                </c:pt>
                <c:pt idx="2401">
                  <c:v>32.9824933380999</c:v>
                </c:pt>
                <c:pt idx="2402">
                  <c:v>32.996230319915099</c:v>
                </c:pt>
                <c:pt idx="2403">
                  <c:v>33.0099673017302</c:v>
                </c:pt>
                <c:pt idx="2404">
                  <c:v>33.0237042835453</c:v>
                </c:pt>
                <c:pt idx="2405">
                  <c:v>33.0374412653604</c:v>
                </c:pt>
                <c:pt idx="2406">
                  <c:v>33.0511782471755</c:v>
                </c:pt>
                <c:pt idx="2407">
                  <c:v>33.064915228990699</c:v>
                </c:pt>
                <c:pt idx="2408">
                  <c:v>33.078652210805799</c:v>
                </c:pt>
                <c:pt idx="2409">
                  <c:v>33.0923891926209</c:v>
                </c:pt>
                <c:pt idx="2410">
                  <c:v>33.106126174436</c:v>
                </c:pt>
                <c:pt idx="2411">
                  <c:v>33.1198631562511</c:v>
                </c:pt>
                <c:pt idx="2412">
                  <c:v>33.1336001380662</c:v>
                </c:pt>
                <c:pt idx="2413">
                  <c:v>33.147337119881399</c:v>
                </c:pt>
                <c:pt idx="2414">
                  <c:v>33.161074101696499</c:v>
                </c:pt>
                <c:pt idx="2415">
                  <c:v>33.174811083511599</c:v>
                </c:pt>
                <c:pt idx="2416">
                  <c:v>33.1885480653267</c:v>
                </c:pt>
                <c:pt idx="2417">
                  <c:v>33.2022850471418</c:v>
                </c:pt>
                <c:pt idx="2418">
                  <c:v>33.216022028956999</c:v>
                </c:pt>
                <c:pt idx="2419">
                  <c:v>33.229759010772099</c:v>
                </c:pt>
                <c:pt idx="2420">
                  <c:v>33.243495992587199</c:v>
                </c:pt>
                <c:pt idx="2421">
                  <c:v>33.257232974402299</c:v>
                </c:pt>
                <c:pt idx="2422">
                  <c:v>33.270969956217399</c:v>
                </c:pt>
                <c:pt idx="2423">
                  <c:v>33.2847069380325</c:v>
                </c:pt>
                <c:pt idx="2424">
                  <c:v>33.298443919847699</c:v>
                </c:pt>
                <c:pt idx="2425">
                  <c:v>33.312180901662799</c:v>
                </c:pt>
                <c:pt idx="2426">
                  <c:v>33.325917883477899</c:v>
                </c:pt>
                <c:pt idx="2427">
                  <c:v>33.339654865292999</c:v>
                </c:pt>
                <c:pt idx="2428">
                  <c:v>33.353391847108099</c:v>
                </c:pt>
                <c:pt idx="2429">
                  <c:v>33.367128828923299</c:v>
                </c:pt>
                <c:pt idx="2430">
                  <c:v>33.380865810738399</c:v>
                </c:pt>
                <c:pt idx="2431">
                  <c:v>33.394602792553499</c:v>
                </c:pt>
                <c:pt idx="2432">
                  <c:v>33.408339774368599</c:v>
                </c:pt>
                <c:pt idx="2433">
                  <c:v>33.422076756183699</c:v>
                </c:pt>
                <c:pt idx="2434">
                  <c:v>33.435813737998899</c:v>
                </c:pt>
                <c:pt idx="2435">
                  <c:v>33.449550719813999</c:v>
                </c:pt>
                <c:pt idx="2436">
                  <c:v>33.463287701629099</c:v>
                </c:pt>
                <c:pt idx="2437">
                  <c:v>33.477024683444199</c:v>
                </c:pt>
                <c:pt idx="2438">
                  <c:v>33.490761665259299</c:v>
                </c:pt>
                <c:pt idx="2439">
                  <c:v>33.504498647074399</c:v>
                </c:pt>
                <c:pt idx="2440">
                  <c:v>33.518235628889599</c:v>
                </c:pt>
                <c:pt idx="2441">
                  <c:v>33.531972610704699</c:v>
                </c:pt>
                <c:pt idx="2442">
                  <c:v>33.545709592519799</c:v>
                </c:pt>
                <c:pt idx="2443">
                  <c:v>33.559446574334899</c:v>
                </c:pt>
                <c:pt idx="2444">
                  <c:v>33.573183556149999</c:v>
                </c:pt>
                <c:pt idx="2445">
                  <c:v>33.586920537965199</c:v>
                </c:pt>
                <c:pt idx="2446">
                  <c:v>33.600657519780299</c:v>
                </c:pt>
                <c:pt idx="2447">
                  <c:v>33.614394501595399</c:v>
                </c:pt>
                <c:pt idx="2448">
                  <c:v>33.628131483410499</c:v>
                </c:pt>
                <c:pt idx="2449">
                  <c:v>33.641868465225599</c:v>
                </c:pt>
                <c:pt idx="2450">
                  <c:v>33.655605447040799</c:v>
                </c:pt>
                <c:pt idx="2451">
                  <c:v>33.669342428855899</c:v>
                </c:pt>
                <c:pt idx="2452">
                  <c:v>33.683079410670999</c:v>
                </c:pt>
                <c:pt idx="2453">
                  <c:v>33.696816392486099</c:v>
                </c:pt>
                <c:pt idx="2454">
                  <c:v>33.710553374301199</c:v>
                </c:pt>
                <c:pt idx="2455">
                  <c:v>33.724290356116299</c:v>
                </c:pt>
                <c:pt idx="2456">
                  <c:v>33.738027337931499</c:v>
                </c:pt>
                <c:pt idx="2457">
                  <c:v>33.751764319746599</c:v>
                </c:pt>
                <c:pt idx="2458">
                  <c:v>33.765501301561699</c:v>
                </c:pt>
                <c:pt idx="2459">
                  <c:v>33.779238283376799</c:v>
                </c:pt>
                <c:pt idx="2460">
                  <c:v>33.792975265191899</c:v>
                </c:pt>
                <c:pt idx="2461">
                  <c:v>33.806712247007098</c:v>
                </c:pt>
                <c:pt idx="2462">
                  <c:v>33.820449228822199</c:v>
                </c:pt>
                <c:pt idx="2463">
                  <c:v>33.834186210637299</c:v>
                </c:pt>
                <c:pt idx="2464">
                  <c:v>33.847923192452399</c:v>
                </c:pt>
                <c:pt idx="2465">
                  <c:v>33.861660174267499</c:v>
                </c:pt>
                <c:pt idx="2466">
                  <c:v>33.875397156082698</c:v>
                </c:pt>
                <c:pt idx="2467">
                  <c:v>33.889134137897798</c:v>
                </c:pt>
                <c:pt idx="2468">
                  <c:v>33.902871119712898</c:v>
                </c:pt>
                <c:pt idx="2469">
                  <c:v>33.916608101527999</c:v>
                </c:pt>
                <c:pt idx="2470">
                  <c:v>33.930345083343099</c:v>
                </c:pt>
                <c:pt idx="2471">
                  <c:v>33.944082065158199</c:v>
                </c:pt>
                <c:pt idx="2472">
                  <c:v>33.957819046973398</c:v>
                </c:pt>
                <c:pt idx="2473">
                  <c:v>33.971556028788498</c:v>
                </c:pt>
                <c:pt idx="2474">
                  <c:v>33.985293010603598</c:v>
                </c:pt>
                <c:pt idx="2475">
                  <c:v>33.999029992418698</c:v>
                </c:pt>
                <c:pt idx="2476">
                  <c:v>34.012766974233799</c:v>
                </c:pt>
                <c:pt idx="2477">
                  <c:v>34.026503956048998</c:v>
                </c:pt>
                <c:pt idx="2478">
                  <c:v>34.040240937864098</c:v>
                </c:pt>
                <c:pt idx="2479">
                  <c:v>34.053977919679198</c:v>
                </c:pt>
                <c:pt idx="2480">
                  <c:v>34.067714901494298</c:v>
                </c:pt>
                <c:pt idx="2481">
                  <c:v>34.081451883309398</c:v>
                </c:pt>
                <c:pt idx="2482">
                  <c:v>34.095188865124598</c:v>
                </c:pt>
                <c:pt idx="2483">
                  <c:v>34.108925846939698</c:v>
                </c:pt>
                <c:pt idx="2484">
                  <c:v>34.122662828754798</c:v>
                </c:pt>
                <c:pt idx="2485">
                  <c:v>34.136399810569898</c:v>
                </c:pt>
                <c:pt idx="2486">
                  <c:v>34.150136792384998</c:v>
                </c:pt>
                <c:pt idx="2487">
                  <c:v>34.163873774200098</c:v>
                </c:pt>
                <c:pt idx="2488">
                  <c:v>34.177610756015298</c:v>
                </c:pt>
                <c:pt idx="2489">
                  <c:v>34.191347737830398</c:v>
                </c:pt>
                <c:pt idx="2490">
                  <c:v>34.205084719645498</c:v>
                </c:pt>
                <c:pt idx="2491">
                  <c:v>34.218821701460598</c:v>
                </c:pt>
                <c:pt idx="2492">
                  <c:v>34.232558683275698</c:v>
                </c:pt>
                <c:pt idx="2493">
                  <c:v>34.246295665090898</c:v>
                </c:pt>
                <c:pt idx="2494">
                  <c:v>34.260032646905998</c:v>
                </c:pt>
                <c:pt idx="2495">
                  <c:v>34.273769628721098</c:v>
                </c:pt>
                <c:pt idx="2496">
                  <c:v>34.287506610536198</c:v>
                </c:pt>
                <c:pt idx="2497">
                  <c:v>34.301243592351298</c:v>
                </c:pt>
                <c:pt idx="2498">
                  <c:v>34.314980574166498</c:v>
                </c:pt>
                <c:pt idx="2499">
                  <c:v>34.328717555981598</c:v>
                </c:pt>
                <c:pt idx="2500">
                  <c:v>34.342454537796698</c:v>
                </c:pt>
                <c:pt idx="2501">
                  <c:v>34.356191519611798</c:v>
                </c:pt>
                <c:pt idx="2502">
                  <c:v>34.369928501426898</c:v>
                </c:pt>
                <c:pt idx="2503">
                  <c:v>34.383665483241998</c:v>
                </c:pt>
                <c:pt idx="2504">
                  <c:v>34.397402465057198</c:v>
                </c:pt>
                <c:pt idx="2505">
                  <c:v>34.411139446872298</c:v>
                </c:pt>
                <c:pt idx="2506">
                  <c:v>34.424876428687398</c:v>
                </c:pt>
                <c:pt idx="2507">
                  <c:v>34.438613410502498</c:v>
                </c:pt>
                <c:pt idx="2508">
                  <c:v>34.452350392317598</c:v>
                </c:pt>
                <c:pt idx="2509">
                  <c:v>34.466087374132798</c:v>
                </c:pt>
                <c:pt idx="2510">
                  <c:v>34.479824355947898</c:v>
                </c:pt>
                <c:pt idx="2511">
                  <c:v>34.493561337762998</c:v>
                </c:pt>
                <c:pt idx="2512">
                  <c:v>34.507298319578098</c:v>
                </c:pt>
                <c:pt idx="2513">
                  <c:v>34.521035301393198</c:v>
                </c:pt>
                <c:pt idx="2514">
                  <c:v>34.534772283208397</c:v>
                </c:pt>
                <c:pt idx="2515">
                  <c:v>34.548509265023498</c:v>
                </c:pt>
                <c:pt idx="2516">
                  <c:v>34.562246246838598</c:v>
                </c:pt>
                <c:pt idx="2517">
                  <c:v>34.575983228653698</c:v>
                </c:pt>
                <c:pt idx="2518">
                  <c:v>34.589720210468798</c:v>
                </c:pt>
                <c:pt idx="2519">
                  <c:v>34.603457192283898</c:v>
                </c:pt>
                <c:pt idx="2520">
                  <c:v>34.617194174099097</c:v>
                </c:pt>
                <c:pt idx="2521">
                  <c:v>34.630931155914197</c:v>
                </c:pt>
                <c:pt idx="2522">
                  <c:v>34.644668137729298</c:v>
                </c:pt>
                <c:pt idx="2523">
                  <c:v>34.658405119544398</c:v>
                </c:pt>
                <c:pt idx="2524">
                  <c:v>34.672142101359498</c:v>
                </c:pt>
                <c:pt idx="2525">
                  <c:v>34.685879083174697</c:v>
                </c:pt>
                <c:pt idx="2526">
                  <c:v>34.699616064989797</c:v>
                </c:pt>
                <c:pt idx="2527">
                  <c:v>34.713353046804897</c:v>
                </c:pt>
                <c:pt idx="2528">
                  <c:v>34.727090028619997</c:v>
                </c:pt>
                <c:pt idx="2529">
                  <c:v>34.740827010435098</c:v>
                </c:pt>
                <c:pt idx="2530">
                  <c:v>34.754563992250198</c:v>
                </c:pt>
                <c:pt idx="2531">
                  <c:v>34.768300974065397</c:v>
                </c:pt>
                <c:pt idx="2532">
                  <c:v>34.782037955880497</c:v>
                </c:pt>
                <c:pt idx="2533">
                  <c:v>34.795774937695597</c:v>
                </c:pt>
                <c:pt idx="2534">
                  <c:v>34.809511919510697</c:v>
                </c:pt>
                <c:pt idx="2535">
                  <c:v>34.823248901325798</c:v>
                </c:pt>
                <c:pt idx="2536">
                  <c:v>34.836985883140997</c:v>
                </c:pt>
                <c:pt idx="2537">
                  <c:v>34.850722864956097</c:v>
                </c:pt>
                <c:pt idx="2538">
                  <c:v>34.864459846771197</c:v>
                </c:pt>
                <c:pt idx="2539">
                  <c:v>34.878196828586297</c:v>
                </c:pt>
                <c:pt idx="2540">
                  <c:v>34.891933810401397</c:v>
                </c:pt>
                <c:pt idx="2541">
                  <c:v>34.905670792216597</c:v>
                </c:pt>
                <c:pt idx="2542">
                  <c:v>34.919407774031697</c:v>
                </c:pt>
                <c:pt idx="2543">
                  <c:v>34.933144755846797</c:v>
                </c:pt>
                <c:pt idx="2544">
                  <c:v>34.946881737661897</c:v>
                </c:pt>
                <c:pt idx="2545">
                  <c:v>34.960618719476997</c:v>
                </c:pt>
                <c:pt idx="2546">
                  <c:v>34.974355701292097</c:v>
                </c:pt>
                <c:pt idx="2547">
                  <c:v>34.988092683107297</c:v>
                </c:pt>
                <c:pt idx="2548">
                  <c:v>35.001829664922397</c:v>
                </c:pt>
                <c:pt idx="2549">
                  <c:v>35.015566646737497</c:v>
                </c:pt>
                <c:pt idx="2550">
                  <c:v>35.029303628552597</c:v>
                </c:pt>
                <c:pt idx="2551">
                  <c:v>35.043040610367697</c:v>
                </c:pt>
                <c:pt idx="2552">
                  <c:v>35.056777592182897</c:v>
                </c:pt>
                <c:pt idx="2553">
                  <c:v>35.070514573997997</c:v>
                </c:pt>
                <c:pt idx="2554">
                  <c:v>35.084251555813097</c:v>
                </c:pt>
                <c:pt idx="2555">
                  <c:v>35.097988537628197</c:v>
                </c:pt>
                <c:pt idx="2556">
                  <c:v>35.111725519443297</c:v>
                </c:pt>
                <c:pt idx="2557">
                  <c:v>35.125462501258497</c:v>
                </c:pt>
                <c:pt idx="2558">
                  <c:v>35.139199483073597</c:v>
                </c:pt>
                <c:pt idx="2559">
                  <c:v>35.152936464888697</c:v>
                </c:pt>
                <c:pt idx="2560">
                  <c:v>35.166673446703797</c:v>
                </c:pt>
                <c:pt idx="2561">
                  <c:v>35.180410428518897</c:v>
                </c:pt>
                <c:pt idx="2562">
                  <c:v>35.194147410333997</c:v>
                </c:pt>
                <c:pt idx="2563">
                  <c:v>35.207884392149197</c:v>
                </c:pt>
                <c:pt idx="2564">
                  <c:v>35.221621373964297</c:v>
                </c:pt>
                <c:pt idx="2565">
                  <c:v>35.235358355779397</c:v>
                </c:pt>
                <c:pt idx="2566">
                  <c:v>35.249095337594497</c:v>
                </c:pt>
                <c:pt idx="2567">
                  <c:v>35.262832319409597</c:v>
                </c:pt>
                <c:pt idx="2568">
                  <c:v>35.276569301224797</c:v>
                </c:pt>
                <c:pt idx="2569">
                  <c:v>35.290306283039897</c:v>
                </c:pt>
                <c:pt idx="2570">
                  <c:v>35.304043264854997</c:v>
                </c:pt>
                <c:pt idx="2571">
                  <c:v>35.317780246670097</c:v>
                </c:pt>
                <c:pt idx="2572">
                  <c:v>35.331517228485197</c:v>
                </c:pt>
                <c:pt idx="2573">
                  <c:v>35.345254210300403</c:v>
                </c:pt>
                <c:pt idx="2574">
                  <c:v>35.358991192115496</c:v>
                </c:pt>
                <c:pt idx="2575">
                  <c:v>35.372728173930597</c:v>
                </c:pt>
                <c:pt idx="2576">
                  <c:v>35.386465155745697</c:v>
                </c:pt>
                <c:pt idx="2577">
                  <c:v>35.400202137560797</c:v>
                </c:pt>
                <c:pt idx="2578">
                  <c:v>35.413939119375897</c:v>
                </c:pt>
                <c:pt idx="2579">
                  <c:v>35.427676101191103</c:v>
                </c:pt>
                <c:pt idx="2580">
                  <c:v>35.441413083006204</c:v>
                </c:pt>
                <c:pt idx="2581">
                  <c:v>35.455150064821296</c:v>
                </c:pt>
                <c:pt idx="2582">
                  <c:v>35.468887046636397</c:v>
                </c:pt>
                <c:pt idx="2583">
                  <c:v>35.482624028451497</c:v>
                </c:pt>
                <c:pt idx="2584">
                  <c:v>35.496361010266703</c:v>
                </c:pt>
                <c:pt idx="2585">
                  <c:v>35.510097992081803</c:v>
                </c:pt>
                <c:pt idx="2586">
                  <c:v>35.523834973896903</c:v>
                </c:pt>
                <c:pt idx="2587">
                  <c:v>35.537571955711996</c:v>
                </c:pt>
                <c:pt idx="2588">
                  <c:v>35.551308937527097</c:v>
                </c:pt>
                <c:pt idx="2589">
                  <c:v>35.565045919342303</c:v>
                </c:pt>
                <c:pt idx="2590">
                  <c:v>35.578782901157403</c:v>
                </c:pt>
                <c:pt idx="2591">
                  <c:v>35.592519882972503</c:v>
                </c:pt>
                <c:pt idx="2592">
                  <c:v>35.606256864787603</c:v>
                </c:pt>
                <c:pt idx="2593">
                  <c:v>35.619993846602704</c:v>
                </c:pt>
                <c:pt idx="2594">
                  <c:v>35.633730828417796</c:v>
                </c:pt>
                <c:pt idx="2595">
                  <c:v>35.647467810233003</c:v>
                </c:pt>
                <c:pt idx="2596">
                  <c:v>35.661204792048103</c:v>
                </c:pt>
                <c:pt idx="2597">
                  <c:v>35.674941773863203</c:v>
                </c:pt>
                <c:pt idx="2598">
                  <c:v>35.688678755678303</c:v>
                </c:pt>
                <c:pt idx="2599">
                  <c:v>35.702415737493403</c:v>
                </c:pt>
                <c:pt idx="2600">
                  <c:v>35.716152719308603</c:v>
                </c:pt>
                <c:pt idx="2601">
                  <c:v>35.729889701123703</c:v>
                </c:pt>
                <c:pt idx="2602">
                  <c:v>35.743626682938803</c:v>
                </c:pt>
                <c:pt idx="2603">
                  <c:v>35.757363664753903</c:v>
                </c:pt>
                <c:pt idx="2604">
                  <c:v>35.771100646569003</c:v>
                </c:pt>
                <c:pt idx="2605">
                  <c:v>35.784837628384203</c:v>
                </c:pt>
                <c:pt idx="2606">
                  <c:v>35.798574610199303</c:v>
                </c:pt>
                <c:pt idx="2607">
                  <c:v>35.812311592014403</c:v>
                </c:pt>
                <c:pt idx="2608">
                  <c:v>35.826048573829503</c:v>
                </c:pt>
                <c:pt idx="2609">
                  <c:v>35.839785555644603</c:v>
                </c:pt>
                <c:pt idx="2610">
                  <c:v>35.853522537459703</c:v>
                </c:pt>
                <c:pt idx="2611">
                  <c:v>35.867259519274903</c:v>
                </c:pt>
                <c:pt idx="2612">
                  <c:v>35.880996501090003</c:v>
                </c:pt>
                <c:pt idx="2613">
                  <c:v>35.894733482905103</c:v>
                </c:pt>
                <c:pt idx="2614">
                  <c:v>35.908470464720203</c:v>
                </c:pt>
                <c:pt idx="2615">
                  <c:v>35.922207446535303</c:v>
                </c:pt>
                <c:pt idx="2616">
                  <c:v>35.935944428350503</c:v>
                </c:pt>
                <c:pt idx="2617">
                  <c:v>35.949681410165603</c:v>
                </c:pt>
                <c:pt idx="2618">
                  <c:v>35.963418391980703</c:v>
                </c:pt>
                <c:pt idx="2619">
                  <c:v>35.977155373795803</c:v>
                </c:pt>
                <c:pt idx="2620">
                  <c:v>35.990892355610903</c:v>
                </c:pt>
                <c:pt idx="2621">
                  <c:v>36.004629337426103</c:v>
                </c:pt>
                <c:pt idx="2622">
                  <c:v>36.018366319241203</c:v>
                </c:pt>
                <c:pt idx="2623">
                  <c:v>36.032103301056303</c:v>
                </c:pt>
                <c:pt idx="2624">
                  <c:v>36.045840282871403</c:v>
                </c:pt>
                <c:pt idx="2625">
                  <c:v>36.059577264686503</c:v>
                </c:pt>
                <c:pt idx="2626">
                  <c:v>36.073314246501603</c:v>
                </c:pt>
                <c:pt idx="2627">
                  <c:v>36.087051228316803</c:v>
                </c:pt>
                <c:pt idx="2628">
                  <c:v>36.100788210131903</c:v>
                </c:pt>
                <c:pt idx="2629">
                  <c:v>36.114525191947003</c:v>
                </c:pt>
                <c:pt idx="2630">
                  <c:v>36.128262173762103</c:v>
                </c:pt>
                <c:pt idx="2631">
                  <c:v>36.141999155577203</c:v>
                </c:pt>
                <c:pt idx="2632">
                  <c:v>36.155736137392402</c:v>
                </c:pt>
                <c:pt idx="2633">
                  <c:v>36.169473119207503</c:v>
                </c:pt>
                <c:pt idx="2634">
                  <c:v>36.183210101022603</c:v>
                </c:pt>
                <c:pt idx="2635">
                  <c:v>36.196947082837703</c:v>
                </c:pt>
                <c:pt idx="2636">
                  <c:v>36.210684064652803</c:v>
                </c:pt>
                <c:pt idx="2637">
                  <c:v>36.224421046468002</c:v>
                </c:pt>
                <c:pt idx="2638">
                  <c:v>36.238158028283102</c:v>
                </c:pt>
                <c:pt idx="2639">
                  <c:v>36.251895010098202</c:v>
                </c:pt>
                <c:pt idx="2640">
                  <c:v>36.265631991913303</c:v>
                </c:pt>
                <c:pt idx="2641">
                  <c:v>36.279368973728403</c:v>
                </c:pt>
                <c:pt idx="2642">
                  <c:v>36.293105955543503</c:v>
                </c:pt>
                <c:pt idx="2643">
                  <c:v>36.306842937358702</c:v>
                </c:pt>
                <c:pt idx="2644">
                  <c:v>36.320579919173802</c:v>
                </c:pt>
                <c:pt idx="2645">
                  <c:v>36.334316900988902</c:v>
                </c:pt>
                <c:pt idx="2646">
                  <c:v>36.348053882804003</c:v>
                </c:pt>
                <c:pt idx="2647">
                  <c:v>36.361790864619103</c:v>
                </c:pt>
                <c:pt idx="2648">
                  <c:v>36.375527846434302</c:v>
                </c:pt>
                <c:pt idx="2649">
                  <c:v>36.389264828249402</c:v>
                </c:pt>
                <c:pt idx="2650">
                  <c:v>36.403001810064502</c:v>
                </c:pt>
                <c:pt idx="2651">
                  <c:v>36.416738791879602</c:v>
                </c:pt>
                <c:pt idx="2652">
                  <c:v>36.430475773694702</c:v>
                </c:pt>
                <c:pt idx="2653">
                  <c:v>36.444212755509803</c:v>
                </c:pt>
                <c:pt idx="2654">
                  <c:v>36.457949737325002</c:v>
                </c:pt>
                <c:pt idx="2655">
                  <c:v>36.471686719140102</c:v>
                </c:pt>
                <c:pt idx="2656">
                  <c:v>36.485423700955202</c:v>
                </c:pt>
                <c:pt idx="2657">
                  <c:v>36.499160682770302</c:v>
                </c:pt>
                <c:pt idx="2658">
                  <c:v>36.512897664585402</c:v>
                </c:pt>
                <c:pt idx="2659">
                  <c:v>36.526634646400602</c:v>
                </c:pt>
                <c:pt idx="2660">
                  <c:v>36.540371628215702</c:v>
                </c:pt>
                <c:pt idx="2661">
                  <c:v>36.554108610030802</c:v>
                </c:pt>
                <c:pt idx="2662">
                  <c:v>36.567845591845902</c:v>
                </c:pt>
                <c:pt idx="2663">
                  <c:v>36.581582573661002</c:v>
                </c:pt>
                <c:pt idx="2664">
                  <c:v>36.595319555476202</c:v>
                </c:pt>
                <c:pt idx="2665">
                  <c:v>36.609056537291302</c:v>
                </c:pt>
                <c:pt idx="2666">
                  <c:v>36.622793519106402</c:v>
                </c:pt>
                <c:pt idx="2667">
                  <c:v>36.636530500921502</c:v>
                </c:pt>
                <c:pt idx="2668">
                  <c:v>36.650267482736602</c:v>
                </c:pt>
                <c:pt idx="2669">
                  <c:v>36.664004464551702</c:v>
                </c:pt>
                <c:pt idx="2670">
                  <c:v>36.677741446366902</c:v>
                </c:pt>
                <c:pt idx="2671">
                  <c:v>36.691478428182002</c:v>
                </c:pt>
                <c:pt idx="2672">
                  <c:v>36.705215409997102</c:v>
                </c:pt>
                <c:pt idx="2673">
                  <c:v>36.718952391812202</c:v>
                </c:pt>
                <c:pt idx="2674">
                  <c:v>36.732689373627302</c:v>
                </c:pt>
                <c:pt idx="2675">
                  <c:v>36.746426355442502</c:v>
                </c:pt>
                <c:pt idx="2676">
                  <c:v>36.760163337257602</c:v>
                </c:pt>
                <c:pt idx="2677">
                  <c:v>36.773900319072702</c:v>
                </c:pt>
                <c:pt idx="2678">
                  <c:v>36.787637300887802</c:v>
                </c:pt>
                <c:pt idx="2679">
                  <c:v>36.801374282702902</c:v>
                </c:pt>
                <c:pt idx="2680">
                  <c:v>36.815111264518102</c:v>
                </c:pt>
                <c:pt idx="2681">
                  <c:v>36.828848246333202</c:v>
                </c:pt>
                <c:pt idx="2682">
                  <c:v>36.842585228148302</c:v>
                </c:pt>
                <c:pt idx="2683">
                  <c:v>36.856322209963402</c:v>
                </c:pt>
                <c:pt idx="2684">
                  <c:v>36.870059191778502</c:v>
                </c:pt>
                <c:pt idx="2685">
                  <c:v>36.883796173593602</c:v>
                </c:pt>
                <c:pt idx="2686">
                  <c:v>36.897533155408802</c:v>
                </c:pt>
                <c:pt idx="2687">
                  <c:v>36.911270137223902</c:v>
                </c:pt>
                <c:pt idx="2688">
                  <c:v>36.925007119039002</c:v>
                </c:pt>
                <c:pt idx="2689">
                  <c:v>36.938744100854102</c:v>
                </c:pt>
                <c:pt idx="2690">
                  <c:v>36.952481082669202</c:v>
                </c:pt>
                <c:pt idx="2691">
                  <c:v>36.966218064484401</c:v>
                </c:pt>
                <c:pt idx="2692">
                  <c:v>36.979955046299501</c:v>
                </c:pt>
                <c:pt idx="2693">
                  <c:v>36.993692028114602</c:v>
                </c:pt>
                <c:pt idx="2694">
                  <c:v>37.007429009929702</c:v>
                </c:pt>
                <c:pt idx="2695">
                  <c:v>37.021165991744802</c:v>
                </c:pt>
                <c:pt idx="2696">
                  <c:v>37.034902973560001</c:v>
                </c:pt>
                <c:pt idx="2697">
                  <c:v>37.048639955375101</c:v>
                </c:pt>
                <c:pt idx="2698">
                  <c:v>37.062376937190201</c:v>
                </c:pt>
                <c:pt idx="2699">
                  <c:v>37.076113919005302</c:v>
                </c:pt>
                <c:pt idx="2700">
                  <c:v>37.089850900820402</c:v>
                </c:pt>
                <c:pt idx="2701">
                  <c:v>37.103587882635502</c:v>
                </c:pt>
                <c:pt idx="2702">
                  <c:v>37.117324864450701</c:v>
                </c:pt>
                <c:pt idx="2703">
                  <c:v>37.131061846265801</c:v>
                </c:pt>
                <c:pt idx="2704">
                  <c:v>37.144798828080901</c:v>
                </c:pt>
                <c:pt idx="2705">
                  <c:v>37.158535809896001</c:v>
                </c:pt>
                <c:pt idx="2706">
                  <c:v>37.172272791711102</c:v>
                </c:pt>
                <c:pt idx="2707">
                  <c:v>37.186009773526301</c:v>
                </c:pt>
                <c:pt idx="2708">
                  <c:v>37.199746755341401</c:v>
                </c:pt>
                <c:pt idx="2709">
                  <c:v>37.213483737156501</c:v>
                </c:pt>
                <c:pt idx="2710">
                  <c:v>37.227220718971601</c:v>
                </c:pt>
                <c:pt idx="2711">
                  <c:v>37.240957700786701</c:v>
                </c:pt>
                <c:pt idx="2712">
                  <c:v>37.254694682601901</c:v>
                </c:pt>
                <c:pt idx="2713">
                  <c:v>37.268431664417001</c:v>
                </c:pt>
                <c:pt idx="2714">
                  <c:v>37.282168646232101</c:v>
                </c:pt>
                <c:pt idx="2715">
                  <c:v>37.295905628047201</c:v>
                </c:pt>
                <c:pt idx="2716">
                  <c:v>37.309642609862301</c:v>
                </c:pt>
                <c:pt idx="2717">
                  <c:v>37.323379591677401</c:v>
                </c:pt>
                <c:pt idx="2718">
                  <c:v>37.337116573492601</c:v>
                </c:pt>
                <c:pt idx="2719">
                  <c:v>37.350853555307701</c:v>
                </c:pt>
                <c:pt idx="2720">
                  <c:v>37.364590537122801</c:v>
                </c:pt>
                <c:pt idx="2721">
                  <c:v>37.378327518937901</c:v>
                </c:pt>
                <c:pt idx="2722">
                  <c:v>37.392064500753001</c:v>
                </c:pt>
                <c:pt idx="2723">
                  <c:v>37.405801482568201</c:v>
                </c:pt>
                <c:pt idx="2724">
                  <c:v>37.419538464383301</c:v>
                </c:pt>
                <c:pt idx="2725">
                  <c:v>37.433275446198401</c:v>
                </c:pt>
                <c:pt idx="2726">
                  <c:v>37.447012428013501</c:v>
                </c:pt>
                <c:pt idx="2727">
                  <c:v>37.460749409828601</c:v>
                </c:pt>
                <c:pt idx="2728">
                  <c:v>37.474486391643801</c:v>
                </c:pt>
                <c:pt idx="2729">
                  <c:v>37.488223373458901</c:v>
                </c:pt>
                <c:pt idx="2730">
                  <c:v>37.501960355274001</c:v>
                </c:pt>
                <c:pt idx="2731">
                  <c:v>37.515697337089101</c:v>
                </c:pt>
                <c:pt idx="2732">
                  <c:v>37.529434318904201</c:v>
                </c:pt>
                <c:pt idx="2733">
                  <c:v>37.543171300719301</c:v>
                </c:pt>
                <c:pt idx="2734">
                  <c:v>37.556908282534501</c:v>
                </c:pt>
                <c:pt idx="2735">
                  <c:v>37.570645264349601</c:v>
                </c:pt>
                <c:pt idx="2736">
                  <c:v>37.584382246164701</c:v>
                </c:pt>
                <c:pt idx="2737">
                  <c:v>37.598119227979801</c:v>
                </c:pt>
                <c:pt idx="2738">
                  <c:v>37.611856209794901</c:v>
                </c:pt>
                <c:pt idx="2739">
                  <c:v>37.625593191610101</c:v>
                </c:pt>
                <c:pt idx="2740">
                  <c:v>37.639330173425201</c:v>
                </c:pt>
                <c:pt idx="2741">
                  <c:v>37.653067155240301</c:v>
                </c:pt>
                <c:pt idx="2742">
                  <c:v>37.666804137055401</c:v>
                </c:pt>
                <c:pt idx="2743">
                  <c:v>37.680541118870501</c:v>
                </c:pt>
                <c:pt idx="2744">
                  <c:v>37.6942781006857</c:v>
                </c:pt>
                <c:pt idx="2745">
                  <c:v>37.7080150825008</c:v>
                </c:pt>
                <c:pt idx="2746">
                  <c:v>37.721752064315901</c:v>
                </c:pt>
                <c:pt idx="2747">
                  <c:v>37.735489046131001</c:v>
                </c:pt>
                <c:pt idx="2748">
                  <c:v>37.749226027946101</c:v>
                </c:pt>
                <c:pt idx="2749">
                  <c:v>37.762963009761201</c:v>
                </c:pt>
                <c:pt idx="2750">
                  <c:v>37.7766999915764</c:v>
                </c:pt>
                <c:pt idx="2751">
                  <c:v>37.7904369733915</c:v>
                </c:pt>
                <c:pt idx="2752">
                  <c:v>37.804173955206601</c:v>
                </c:pt>
                <c:pt idx="2753">
                  <c:v>37.817910937021701</c:v>
                </c:pt>
                <c:pt idx="2754">
                  <c:v>37.831647918836801</c:v>
                </c:pt>
                <c:pt idx="2755">
                  <c:v>37.845384900652</c:v>
                </c:pt>
                <c:pt idx="2756">
                  <c:v>37.8591218824671</c:v>
                </c:pt>
                <c:pt idx="2757">
                  <c:v>37.8728588642822</c:v>
                </c:pt>
                <c:pt idx="2758">
                  <c:v>37.8865958460973</c:v>
                </c:pt>
                <c:pt idx="2759">
                  <c:v>37.900332827912401</c:v>
                </c:pt>
                <c:pt idx="2760">
                  <c:v>37.914069809727501</c:v>
                </c:pt>
                <c:pt idx="2761">
                  <c:v>37.9278067915427</c:v>
                </c:pt>
                <c:pt idx="2762">
                  <c:v>37.9415437733578</c:v>
                </c:pt>
                <c:pt idx="2763">
                  <c:v>37.9552807551729</c:v>
                </c:pt>
                <c:pt idx="2764">
                  <c:v>37.969017736988</c:v>
                </c:pt>
                <c:pt idx="2765">
                  <c:v>37.982754718803101</c:v>
                </c:pt>
                <c:pt idx="2766">
                  <c:v>37.9964917006183</c:v>
                </c:pt>
                <c:pt idx="2767">
                  <c:v>38.0102286824334</c:v>
                </c:pt>
                <c:pt idx="2768">
                  <c:v>38.0239656642485</c:v>
                </c:pt>
                <c:pt idx="2769">
                  <c:v>38.0377026460636</c:v>
                </c:pt>
                <c:pt idx="2770">
                  <c:v>38.0514396278787</c:v>
                </c:pt>
                <c:pt idx="2771">
                  <c:v>38.0651766096939</c:v>
                </c:pt>
                <c:pt idx="2772">
                  <c:v>38.078913591509</c:v>
                </c:pt>
                <c:pt idx="2773">
                  <c:v>38.0926505733241</c:v>
                </c:pt>
                <c:pt idx="2774">
                  <c:v>38.1063875551392</c:v>
                </c:pt>
                <c:pt idx="2775">
                  <c:v>38.1201245369543</c:v>
                </c:pt>
                <c:pt idx="2776">
                  <c:v>38.1338615187694</c:v>
                </c:pt>
                <c:pt idx="2777">
                  <c:v>38.1475985005846</c:v>
                </c:pt>
                <c:pt idx="2778">
                  <c:v>38.1613354823997</c:v>
                </c:pt>
                <c:pt idx="2779">
                  <c:v>38.1750724642148</c:v>
                </c:pt>
                <c:pt idx="2780">
                  <c:v>38.1888094460299</c:v>
                </c:pt>
                <c:pt idx="2781">
                  <c:v>38.202546427845</c:v>
                </c:pt>
                <c:pt idx="2782">
                  <c:v>38.2162834096602</c:v>
                </c:pt>
                <c:pt idx="2783">
                  <c:v>38.2300203914753</c:v>
                </c:pt>
                <c:pt idx="2784">
                  <c:v>38.2437573732904</c:v>
                </c:pt>
                <c:pt idx="2785">
                  <c:v>38.2574943551055</c:v>
                </c:pt>
                <c:pt idx="2786">
                  <c:v>38.2712313369206</c:v>
                </c:pt>
                <c:pt idx="2787">
                  <c:v>38.2849683187357</c:v>
                </c:pt>
                <c:pt idx="2788">
                  <c:v>38.2987053005509</c:v>
                </c:pt>
                <c:pt idx="2789">
                  <c:v>38.312442282366</c:v>
                </c:pt>
                <c:pt idx="2790">
                  <c:v>38.3261792641811</c:v>
                </c:pt>
                <c:pt idx="2791">
                  <c:v>38.3399162459962</c:v>
                </c:pt>
                <c:pt idx="2792">
                  <c:v>38.3536532278113</c:v>
                </c:pt>
                <c:pt idx="2793">
                  <c:v>38.3673902096265</c:v>
                </c:pt>
                <c:pt idx="2794">
                  <c:v>38.3811271914416</c:v>
                </c:pt>
                <c:pt idx="2795">
                  <c:v>38.3948641732567</c:v>
                </c:pt>
                <c:pt idx="2796">
                  <c:v>38.4086011550718</c:v>
                </c:pt>
                <c:pt idx="2797">
                  <c:v>38.4223381368869</c:v>
                </c:pt>
                <c:pt idx="2798">
                  <c:v>38.436075118702099</c:v>
                </c:pt>
                <c:pt idx="2799">
                  <c:v>38.4498121005172</c:v>
                </c:pt>
                <c:pt idx="2800">
                  <c:v>38.4635490823323</c:v>
                </c:pt>
                <c:pt idx="2801">
                  <c:v>38.4772860641474</c:v>
                </c:pt>
                <c:pt idx="2802">
                  <c:v>38.4910230459625</c:v>
                </c:pt>
                <c:pt idx="2803">
                  <c:v>38.5047600277776</c:v>
                </c:pt>
                <c:pt idx="2804">
                  <c:v>38.518497009592799</c:v>
                </c:pt>
                <c:pt idx="2805">
                  <c:v>38.5322339914079</c:v>
                </c:pt>
                <c:pt idx="2806">
                  <c:v>38.545970973223</c:v>
                </c:pt>
                <c:pt idx="2807">
                  <c:v>38.5597079550381</c:v>
                </c:pt>
                <c:pt idx="2808">
                  <c:v>38.5734449368532</c:v>
                </c:pt>
                <c:pt idx="2809">
                  <c:v>38.587181918668399</c:v>
                </c:pt>
                <c:pt idx="2810">
                  <c:v>38.600918900483499</c:v>
                </c:pt>
                <c:pt idx="2811">
                  <c:v>38.614655882298599</c:v>
                </c:pt>
                <c:pt idx="2812">
                  <c:v>38.6283928641137</c:v>
                </c:pt>
                <c:pt idx="2813">
                  <c:v>38.6421298459288</c:v>
                </c:pt>
                <c:pt idx="2814">
                  <c:v>38.655866827743999</c:v>
                </c:pt>
                <c:pt idx="2815">
                  <c:v>38.669603809559099</c:v>
                </c:pt>
                <c:pt idx="2816">
                  <c:v>38.683340791374199</c:v>
                </c:pt>
                <c:pt idx="2817">
                  <c:v>38.697077773189299</c:v>
                </c:pt>
                <c:pt idx="2818">
                  <c:v>38.7108147550044</c:v>
                </c:pt>
                <c:pt idx="2819">
                  <c:v>38.7245517368195</c:v>
                </c:pt>
                <c:pt idx="2820">
                  <c:v>38.738288718634699</c:v>
                </c:pt>
                <c:pt idx="2821">
                  <c:v>38.752025700449799</c:v>
                </c:pt>
                <c:pt idx="2822">
                  <c:v>38.765762682264899</c:v>
                </c:pt>
                <c:pt idx="2823">
                  <c:v>38.779499664079999</c:v>
                </c:pt>
                <c:pt idx="2824">
                  <c:v>38.793236645895099</c:v>
                </c:pt>
                <c:pt idx="2825">
                  <c:v>38.806973627710299</c:v>
                </c:pt>
                <c:pt idx="2826">
                  <c:v>38.820710609525399</c:v>
                </c:pt>
                <c:pt idx="2827">
                  <c:v>38.834447591340499</c:v>
                </c:pt>
                <c:pt idx="2828">
                  <c:v>38.848184573155599</c:v>
                </c:pt>
                <c:pt idx="2829">
                  <c:v>38.861921554970699</c:v>
                </c:pt>
                <c:pt idx="2830">
                  <c:v>38.875658536785899</c:v>
                </c:pt>
                <c:pt idx="2831">
                  <c:v>38.889395518600999</c:v>
                </c:pt>
                <c:pt idx="2832">
                  <c:v>38.903132500416099</c:v>
                </c:pt>
                <c:pt idx="2833">
                  <c:v>38.916869482231199</c:v>
                </c:pt>
                <c:pt idx="2834">
                  <c:v>38.930606464046299</c:v>
                </c:pt>
                <c:pt idx="2835">
                  <c:v>38.944343445861399</c:v>
                </c:pt>
                <c:pt idx="2836">
                  <c:v>38.958080427676599</c:v>
                </c:pt>
                <c:pt idx="2837">
                  <c:v>38.971817409491699</c:v>
                </c:pt>
                <c:pt idx="2838">
                  <c:v>38.985554391306799</c:v>
                </c:pt>
                <c:pt idx="2839">
                  <c:v>38.999291373121899</c:v>
                </c:pt>
                <c:pt idx="2840">
                  <c:v>39.013028354936999</c:v>
                </c:pt>
                <c:pt idx="2841">
                  <c:v>39.026765336752199</c:v>
                </c:pt>
                <c:pt idx="2842">
                  <c:v>39.040502318567299</c:v>
                </c:pt>
                <c:pt idx="2843">
                  <c:v>39.054239300382399</c:v>
                </c:pt>
                <c:pt idx="2844">
                  <c:v>39.067976282197499</c:v>
                </c:pt>
                <c:pt idx="2845">
                  <c:v>39.081713264012599</c:v>
                </c:pt>
                <c:pt idx="2846">
                  <c:v>39.095450245827799</c:v>
                </c:pt>
                <c:pt idx="2847">
                  <c:v>39.109187227642899</c:v>
                </c:pt>
                <c:pt idx="2848">
                  <c:v>39.122924209457999</c:v>
                </c:pt>
                <c:pt idx="2849">
                  <c:v>39.136661191273099</c:v>
                </c:pt>
                <c:pt idx="2850">
                  <c:v>39.150398173088199</c:v>
                </c:pt>
                <c:pt idx="2851">
                  <c:v>39.164135154903299</c:v>
                </c:pt>
                <c:pt idx="2852">
                  <c:v>39.177872136718499</c:v>
                </c:pt>
                <c:pt idx="2853">
                  <c:v>39.191609118533599</c:v>
                </c:pt>
                <c:pt idx="2854">
                  <c:v>39.205346100348699</c:v>
                </c:pt>
                <c:pt idx="2855">
                  <c:v>39.219083082163799</c:v>
                </c:pt>
                <c:pt idx="2856">
                  <c:v>39.232820063978899</c:v>
                </c:pt>
                <c:pt idx="2857">
                  <c:v>39.246557045794098</c:v>
                </c:pt>
                <c:pt idx="2858">
                  <c:v>39.260294027609199</c:v>
                </c:pt>
                <c:pt idx="2859">
                  <c:v>39.274031009424299</c:v>
                </c:pt>
                <c:pt idx="2860">
                  <c:v>39.287767991239399</c:v>
                </c:pt>
                <c:pt idx="2861">
                  <c:v>39.301504973054499</c:v>
                </c:pt>
                <c:pt idx="2862">
                  <c:v>39.315241954869599</c:v>
                </c:pt>
                <c:pt idx="2863">
                  <c:v>39.328978936684798</c:v>
                </c:pt>
                <c:pt idx="2864">
                  <c:v>39.342715918499898</c:v>
                </c:pt>
                <c:pt idx="2865">
                  <c:v>39.356452900314999</c:v>
                </c:pt>
                <c:pt idx="2866">
                  <c:v>39.370189882130099</c:v>
                </c:pt>
                <c:pt idx="2867">
                  <c:v>39.383926863945199</c:v>
                </c:pt>
                <c:pt idx="2868">
                  <c:v>39.397663845760398</c:v>
                </c:pt>
                <c:pt idx="2869">
                  <c:v>39.411400827575498</c:v>
                </c:pt>
                <c:pt idx="2870">
                  <c:v>39.425137809390598</c:v>
                </c:pt>
                <c:pt idx="2871">
                  <c:v>39.438874791205699</c:v>
                </c:pt>
                <c:pt idx="2872">
                  <c:v>39.452611773020799</c:v>
                </c:pt>
                <c:pt idx="2873">
                  <c:v>39.466348754835998</c:v>
                </c:pt>
                <c:pt idx="2874">
                  <c:v>39.480085736651098</c:v>
                </c:pt>
                <c:pt idx="2875">
                  <c:v>39.493822718466198</c:v>
                </c:pt>
                <c:pt idx="2876">
                  <c:v>39.507559700281298</c:v>
                </c:pt>
                <c:pt idx="2877">
                  <c:v>39.521296682096398</c:v>
                </c:pt>
                <c:pt idx="2878">
                  <c:v>39.535033663911499</c:v>
                </c:pt>
                <c:pt idx="2879">
                  <c:v>39.548770645726698</c:v>
                </c:pt>
                <c:pt idx="2880">
                  <c:v>39.562507627541798</c:v>
                </c:pt>
                <c:pt idx="2881">
                  <c:v>39.576244609356898</c:v>
                </c:pt>
                <c:pt idx="2882">
                  <c:v>39.589981591171998</c:v>
                </c:pt>
                <c:pt idx="2883">
                  <c:v>39.603718572987098</c:v>
                </c:pt>
                <c:pt idx="2884">
                  <c:v>39.617455554802298</c:v>
                </c:pt>
                <c:pt idx="2885">
                  <c:v>39.631192536617398</c:v>
                </c:pt>
                <c:pt idx="2886">
                  <c:v>39.644929518432498</c:v>
                </c:pt>
                <c:pt idx="2887">
                  <c:v>39.658666500247598</c:v>
                </c:pt>
                <c:pt idx="2888">
                  <c:v>39.672403482062698</c:v>
                </c:pt>
                <c:pt idx="2889">
                  <c:v>39.686140463877898</c:v>
                </c:pt>
                <c:pt idx="2890">
                  <c:v>39.699877445692998</c:v>
                </c:pt>
                <c:pt idx="2891">
                  <c:v>39.713614427508098</c:v>
                </c:pt>
                <c:pt idx="2892">
                  <c:v>39.727351409323198</c:v>
                </c:pt>
                <c:pt idx="2893">
                  <c:v>39.741088391138298</c:v>
                </c:pt>
                <c:pt idx="2894">
                  <c:v>39.754825372953398</c:v>
                </c:pt>
                <c:pt idx="2895">
                  <c:v>39.768562354768598</c:v>
                </c:pt>
                <c:pt idx="2896">
                  <c:v>39.782299336583698</c:v>
                </c:pt>
                <c:pt idx="2897">
                  <c:v>39.796036318398798</c:v>
                </c:pt>
                <c:pt idx="2898">
                  <c:v>39.809773300213898</c:v>
                </c:pt>
                <c:pt idx="2899">
                  <c:v>39.823510282028998</c:v>
                </c:pt>
                <c:pt idx="2900">
                  <c:v>39.837247263844198</c:v>
                </c:pt>
                <c:pt idx="2901">
                  <c:v>39.850984245659298</c:v>
                </c:pt>
                <c:pt idx="2902">
                  <c:v>39.864721227474398</c:v>
                </c:pt>
                <c:pt idx="2903">
                  <c:v>39.878458209289498</c:v>
                </c:pt>
                <c:pt idx="2904">
                  <c:v>39.892195191104598</c:v>
                </c:pt>
                <c:pt idx="2905">
                  <c:v>39.905932172919798</c:v>
                </c:pt>
                <c:pt idx="2906">
                  <c:v>39.919669154734898</c:v>
                </c:pt>
                <c:pt idx="2907">
                  <c:v>39.933406136549998</c:v>
                </c:pt>
                <c:pt idx="2908">
                  <c:v>39.947143118365098</c:v>
                </c:pt>
                <c:pt idx="2909">
                  <c:v>39.960880100180198</c:v>
                </c:pt>
                <c:pt idx="2910">
                  <c:v>39.974617081995298</c:v>
                </c:pt>
                <c:pt idx="2911">
                  <c:v>39.988354063810498</c:v>
                </c:pt>
                <c:pt idx="2912">
                  <c:v>40.002091045625598</c:v>
                </c:pt>
                <c:pt idx="2913">
                  <c:v>40.015828027440698</c:v>
                </c:pt>
                <c:pt idx="2914">
                  <c:v>40.029565009255798</c:v>
                </c:pt>
                <c:pt idx="2915">
                  <c:v>40.043301991070898</c:v>
                </c:pt>
                <c:pt idx="2916">
                  <c:v>40.057038972886097</c:v>
                </c:pt>
                <c:pt idx="2917">
                  <c:v>40.070775954701197</c:v>
                </c:pt>
                <c:pt idx="2918">
                  <c:v>40.084512936516298</c:v>
                </c:pt>
                <c:pt idx="2919">
                  <c:v>40.098249918331398</c:v>
                </c:pt>
                <c:pt idx="2920">
                  <c:v>40.111986900146498</c:v>
                </c:pt>
                <c:pt idx="2921">
                  <c:v>40.125723881961697</c:v>
                </c:pt>
                <c:pt idx="2922">
                  <c:v>40.139460863776797</c:v>
                </c:pt>
                <c:pt idx="2923">
                  <c:v>40.153197845591897</c:v>
                </c:pt>
                <c:pt idx="2924">
                  <c:v>40.166934827406997</c:v>
                </c:pt>
                <c:pt idx="2925">
                  <c:v>40.180671809222098</c:v>
                </c:pt>
                <c:pt idx="2926">
                  <c:v>40.194408791037198</c:v>
                </c:pt>
                <c:pt idx="2927">
                  <c:v>40.208145772852397</c:v>
                </c:pt>
                <c:pt idx="2928">
                  <c:v>40.221882754667497</c:v>
                </c:pt>
                <c:pt idx="2929">
                  <c:v>40.235619736482597</c:v>
                </c:pt>
                <c:pt idx="2930">
                  <c:v>40.249356718297697</c:v>
                </c:pt>
                <c:pt idx="2931">
                  <c:v>40.263093700112798</c:v>
                </c:pt>
                <c:pt idx="2932">
                  <c:v>40.276830681927997</c:v>
                </c:pt>
                <c:pt idx="2933">
                  <c:v>40.290567663743097</c:v>
                </c:pt>
                <c:pt idx="2934">
                  <c:v>40.304304645558197</c:v>
                </c:pt>
                <c:pt idx="2935">
                  <c:v>40.318041627373297</c:v>
                </c:pt>
                <c:pt idx="2936">
                  <c:v>40.331778609188397</c:v>
                </c:pt>
                <c:pt idx="2937">
                  <c:v>40.345515591003597</c:v>
                </c:pt>
                <c:pt idx="2938">
                  <c:v>40.359252572818697</c:v>
                </c:pt>
                <c:pt idx="2939">
                  <c:v>40.372989554633797</c:v>
                </c:pt>
                <c:pt idx="2940">
                  <c:v>40.386726536448897</c:v>
                </c:pt>
                <c:pt idx="2941">
                  <c:v>40.400463518263997</c:v>
                </c:pt>
                <c:pt idx="2942">
                  <c:v>40.414200500079097</c:v>
                </c:pt>
                <c:pt idx="2943">
                  <c:v>40.427937481894297</c:v>
                </c:pt>
                <c:pt idx="2944">
                  <c:v>40.441674463709397</c:v>
                </c:pt>
                <c:pt idx="2945">
                  <c:v>40.455411445524497</c:v>
                </c:pt>
                <c:pt idx="2946">
                  <c:v>40.469148427339597</c:v>
                </c:pt>
                <c:pt idx="2947">
                  <c:v>40.482885409154697</c:v>
                </c:pt>
                <c:pt idx="2948">
                  <c:v>40.496622390969897</c:v>
                </c:pt>
                <c:pt idx="2949">
                  <c:v>40.510359372784997</c:v>
                </c:pt>
                <c:pt idx="2950">
                  <c:v>40.524096354600097</c:v>
                </c:pt>
                <c:pt idx="2951">
                  <c:v>40.537833336415197</c:v>
                </c:pt>
                <c:pt idx="2952">
                  <c:v>40.551570318230297</c:v>
                </c:pt>
                <c:pt idx="2953">
                  <c:v>40.565307300045497</c:v>
                </c:pt>
                <c:pt idx="2954">
                  <c:v>40.579044281860597</c:v>
                </c:pt>
                <c:pt idx="2955">
                  <c:v>40.592781263675697</c:v>
                </c:pt>
                <c:pt idx="2956">
                  <c:v>40.606518245490797</c:v>
                </c:pt>
                <c:pt idx="2957">
                  <c:v>40.620255227305897</c:v>
                </c:pt>
                <c:pt idx="2958">
                  <c:v>40.633992209120997</c:v>
                </c:pt>
                <c:pt idx="2959">
                  <c:v>40.647729190936197</c:v>
                </c:pt>
                <c:pt idx="2960">
                  <c:v>40.661466172751297</c:v>
                </c:pt>
                <c:pt idx="2961">
                  <c:v>40.675203154566397</c:v>
                </c:pt>
                <c:pt idx="2962">
                  <c:v>40.688940136381497</c:v>
                </c:pt>
                <c:pt idx="2963">
                  <c:v>40.702677118196597</c:v>
                </c:pt>
                <c:pt idx="2964">
                  <c:v>40.716414100011797</c:v>
                </c:pt>
                <c:pt idx="2965">
                  <c:v>40.730151081826897</c:v>
                </c:pt>
                <c:pt idx="2966">
                  <c:v>40.743888063641997</c:v>
                </c:pt>
                <c:pt idx="2967">
                  <c:v>40.757625045457097</c:v>
                </c:pt>
                <c:pt idx="2968">
                  <c:v>40.771362027272197</c:v>
                </c:pt>
                <c:pt idx="2969">
                  <c:v>40.785099009087297</c:v>
                </c:pt>
                <c:pt idx="2970">
                  <c:v>40.798835990902496</c:v>
                </c:pt>
                <c:pt idx="2971">
                  <c:v>40.812572972717597</c:v>
                </c:pt>
                <c:pt idx="2972">
                  <c:v>40.826309954532697</c:v>
                </c:pt>
                <c:pt idx="2973">
                  <c:v>40.840046936347797</c:v>
                </c:pt>
                <c:pt idx="2974">
                  <c:v>40.853783918162897</c:v>
                </c:pt>
                <c:pt idx="2975">
                  <c:v>40.867520899978103</c:v>
                </c:pt>
                <c:pt idx="2976">
                  <c:v>40.881257881793204</c:v>
                </c:pt>
                <c:pt idx="2977">
                  <c:v>40.894994863608296</c:v>
                </c:pt>
                <c:pt idx="2978">
                  <c:v>40.908731845423397</c:v>
                </c:pt>
                <c:pt idx="2979">
                  <c:v>40.922468827238497</c:v>
                </c:pt>
                <c:pt idx="2980">
                  <c:v>40.936205809053703</c:v>
                </c:pt>
                <c:pt idx="2981">
                  <c:v>40.949942790868803</c:v>
                </c:pt>
                <c:pt idx="2982">
                  <c:v>40.963679772683903</c:v>
                </c:pt>
                <c:pt idx="2983">
                  <c:v>40.977416754498996</c:v>
                </c:pt>
                <c:pt idx="2984">
                  <c:v>40.991153736314097</c:v>
                </c:pt>
                <c:pt idx="2985">
                  <c:v>41.004890718129197</c:v>
                </c:pt>
                <c:pt idx="2986">
                  <c:v>41.018627699944403</c:v>
                </c:pt>
                <c:pt idx="2987">
                  <c:v>41.032364681759503</c:v>
                </c:pt>
                <c:pt idx="2988">
                  <c:v>41.046101663574603</c:v>
                </c:pt>
                <c:pt idx="2989">
                  <c:v>41.059838645389704</c:v>
                </c:pt>
                <c:pt idx="2990">
                  <c:v>41.073575627204796</c:v>
                </c:pt>
                <c:pt idx="2991">
                  <c:v>41.087312609020003</c:v>
                </c:pt>
                <c:pt idx="2992">
                  <c:v>41.101049590835103</c:v>
                </c:pt>
                <c:pt idx="2993">
                  <c:v>41.114786572650203</c:v>
                </c:pt>
                <c:pt idx="2994">
                  <c:v>41.128523554465303</c:v>
                </c:pt>
                <c:pt idx="2995">
                  <c:v>41.142260536280403</c:v>
                </c:pt>
                <c:pt idx="2996">
                  <c:v>41.155997518095603</c:v>
                </c:pt>
                <c:pt idx="2997">
                  <c:v>41.169734499910703</c:v>
                </c:pt>
                <c:pt idx="2998">
                  <c:v>41.183471481725803</c:v>
                </c:pt>
                <c:pt idx="2999">
                  <c:v>41.197208463540903</c:v>
                </c:pt>
                <c:pt idx="3000">
                  <c:v>41.210945445356003</c:v>
                </c:pt>
                <c:pt idx="3001">
                  <c:v>41.224682427171103</c:v>
                </c:pt>
                <c:pt idx="3002">
                  <c:v>41.238419408986303</c:v>
                </c:pt>
                <c:pt idx="3003">
                  <c:v>41.252156390801403</c:v>
                </c:pt>
                <c:pt idx="3004">
                  <c:v>41.265893372616503</c:v>
                </c:pt>
                <c:pt idx="3005">
                  <c:v>41.279630354431603</c:v>
                </c:pt>
                <c:pt idx="3006">
                  <c:v>41.293367336246703</c:v>
                </c:pt>
                <c:pt idx="3007">
                  <c:v>41.307104318061903</c:v>
                </c:pt>
                <c:pt idx="3008">
                  <c:v>41.320841299877003</c:v>
                </c:pt>
                <c:pt idx="3009">
                  <c:v>41.334578281692103</c:v>
                </c:pt>
                <c:pt idx="3010">
                  <c:v>41.348315263507203</c:v>
                </c:pt>
                <c:pt idx="3011">
                  <c:v>41.362052245322303</c:v>
                </c:pt>
                <c:pt idx="3012">
                  <c:v>41.375789227137503</c:v>
                </c:pt>
                <c:pt idx="3013">
                  <c:v>41.389526208952603</c:v>
                </c:pt>
                <c:pt idx="3014">
                  <c:v>41.403263190767703</c:v>
                </c:pt>
                <c:pt idx="3015">
                  <c:v>41.417000172582803</c:v>
                </c:pt>
                <c:pt idx="3016">
                  <c:v>41.430737154397903</c:v>
                </c:pt>
                <c:pt idx="3017">
                  <c:v>41.444474136213003</c:v>
                </c:pt>
                <c:pt idx="3018">
                  <c:v>41.458211118028203</c:v>
                </c:pt>
                <c:pt idx="3019">
                  <c:v>41.471948099843303</c:v>
                </c:pt>
                <c:pt idx="3020">
                  <c:v>41.485685081658403</c:v>
                </c:pt>
                <c:pt idx="3021">
                  <c:v>41.499422063473503</c:v>
                </c:pt>
                <c:pt idx="3022">
                  <c:v>41.513159045288603</c:v>
                </c:pt>
                <c:pt idx="3023">
                  <c:v>41.526896027103803</c:v>
                </c:pt>
                <c:pt idx="3024">
                  <c:v>41.540633008918903</c:v>
                </c:pt>
                <c:pt idx="3025">
                  <c:v>41.554369990734003</c:v>
                </c:pt>
                <c:pt idx="3026">
                  <c:v>41.568106972549103</c:v>
                </c:pt>
                <c:pt idx="3027">
                  <c:v>41.581843954364203</c:v>
                </c:pt>
                <c:pt idx="3028">
                  <c:v>41.595580936179402</c:v>
                </c:pt>
                <c:pt idx="3029">
                  <c:v>41.609317917994503</c:v>
                </c:pt>
                <c:pt idx="3030">
                  <c:v>41.623054899809603</c:v>
                </c:pt>
                <c:pt idx="3031">
                  <c:v>41.636791881624703</c:v>
                </c:pt>
                <c:pt idx="3032">
                  <c:v>41.650528863439803</c:v>
                </c:pt>
                <c:pt idx="3033">
                  <c:v>41.664265845254903</c:v>
                </c:pt>
                <c:pt idx="3034">
                  <c:v>41.678002827070102</c:v>
                </c:pt>
                <c:pt idx="3035">
                  <c:v>41.691739808885202</c:v>
                </c:pt>
                <c:pt idx="3036">
                  <c:v>41.705476790700303</c:v>
                </c:pt>
                <c:pt idx="3037">
                  <c:v>41.719213772515403</c:v>
                </c:pt>
                <c:pt idx="3038">
                  <c:v>41.732950754330503</c:v>
                </c:pt>
                <c:pt idx="3039">
                  <c:v>41.746687736145702</c:v>
                </c:pt>
                <c:pt idx="3040">
                  <c:v>41.760424717960802</c:v>
                </c:pt>
                <c:pt idx="3041">
                  <c:v>41.774161699775902</c:v>
                </c:pt>
                <c:pt idx="3042">
                  <c:v>41.787898681591003</c:v>
                </c:pt>
                <c:pt idx="3043">
                  <c:v>41.801635663406103</c:v>
                </c:pt>
                <c:pt idx="3044">
                  <c:v>41.815372645221302</c:v>
                </c:pt>
                <c:pt idx="3045">
                  <c:v>41.829109627036402</c:v>
                </c:pt>
                <c:pt idx="3046">
                  <c:v>41.842846608851502</c:v>
                </c:pt>
                <c:pt idx="3047">
                  <c:v>41.856583590666602</c:v>
                </c:pt>
                <c:pt idx="3048">
                  <c:v>41.870320572481702</c:v>
                </c:pt>
                <c:pt idx="3049">
                  <c:v>41.884057554296803</c:v>
                </c:pt>
                <c:pt idx="3050">
                  <c:v>41.897794536112002</c:v>
                </c:pt>
                <c:pt idx="3051">
                  <c:v>41.911531517927102</c:v>
                </c:pt>
                <c:pt idx="3052">
                  <c:v>41.925268499742202</c:v>
                </c:pt>
                <c:pt idx="3053">
                  <c:v>41.939005481557302</c:v>
                </c:pt>
                <c:pt idx="3054">
                  <c:v>41.952742463372402</c:v>
                </c:pt>
                <c:pt idx="3055">
                  <c:v>41.966479445187602</c:v>
                </c:pt>
                <c:pt idx="3056">
                  <c:v>41.980216427002702</c:v>
                </c:pt>
                <c:pt idx="3057">
                  <c:v>41.993953408817802</c:v>
                </c:pt>
                <c:pt idx="3058">
                  <c:v>42.007690390632902</c:v>
                </c:pt>
                <c:pt idx="3059">
                  <c:v>42.021427372448002</c:v>
                </c:pt>
                <c:pt idx="3060">
                  <c:v>42.035164354263202</c:v>
                </c:pt>
                <c:pt idx="3061">
                  <c:v>42.048901336078302</c:v>
                </c:pt>
                <c:pt idx="3062">
                  <c:v>42.062638317893402</c:v>
                </c:pt>
                <c:pt idx="3063">
                  <c:v>42.076375299708502</c:v>
                </c:pt>
                <c:pt idx="3064">
                  <c:v>42.090112281523602</c:v>
                </c:pt>
                <c:pt idx="3065">
                  <c:v>42.103849263338702</c:v>
                </c:pt>
                <c:pt idx="3066">
                  <c:v>42.117586245153902</c:v>
                </c:pt>
                <c:pt idx="3067">
                  <c:v>42.131323226969002</c:v>
                </c:pt>
                <c:pt idx="3068">
                  <c:v>42.145060208784102</c:v>
                </c:pt>
                <c:pt idx="3069">
                  <c:v>42.158797190599202</c:v>
                </c:pt>
                <c:pt idx="3070">
                  <c:v>42.172534172414302</c:v>
                </c:pt>
                <c:pt idx="3071">
                  <c:v>42.186271154229502</c:v>
                </c:pt>
                <c:pt idx="3072">
                  <c:v>42.200008136044602</c:v>
                </c:pt>
                <c:pt idx="3073">
                  <c:v>42.213745117859702</c:v>
                </c:pt>
                <c:pt idx="3074">
                  <c:v>42.227482099674802</c:v>
                </c:pt>
                <c:pt idx="3075">
                  <c:v>42.241219081489902</c:v>
                </c:pt>
                <c:pt idx="3076">
                  <c:v>42.254956063305002</c:v>
                </c:pt>
                <c:pt idx="3077">
                  <c:v>42.268693045120202</c:v>
                </c:pt>
                <c:pt idx="3078">
                  <c:v>42.282430026935302</c:v>
                </c:pt>
                <c:pt idx="3079">
                  <c:v>42.296167008750402</c:v>
                </c:pt>
                <c:pt idx="3080">
                  <c:v>42.309903990565502</c:v>
                </c:pt>
                <c:pt idx="3081">
                  <c:v>42.323640972380602</c:v>
                </c:pt>
                <c:pt idx="3082">
                  <c:v>42.337377954195802</c:v>
                </c:pt>
                <c:pt idx="3083">
                  <c:v>42.351114936010902</c:v>
                </c:pt>
                <c:pt idx="3084">
                  <c:v>42.364851917826002</c:v>
                </c:pt>
                <c:pt idx="3085">
                  <c:v>42.378588899641102</c:v>
                </c:pt>
                <c:pt idx="3086">
                  <c:v>42.392325881456202</c:v>
                </c:pt>
                <c:pt idx="3087">
                  <c:v>42.406062863271401</c:v>
                </c:pt>
                <c:pt idx="3088">
                  <c:v>42.419799845086501</c:v>
                </c:pt>
                <c:pt idx="3089">
                  <c:v>42.433536826901602</c:v>
                </c:pt>
                <c:pt idx="3090">
                  <c:v>42.447273808716702</c:v>
                </c:pt>
                <c:pt idx="3091">
                  <c:v>42.461010790531802</c:v>
                </c:pt>
                <c:pt idx="3092">
                  <c:v>42.474747772346902</c:v>
                </c:pt>
                <c:pt idx="3093">
                  <c:v>42.488484754162101</c:v>
                </c:pt>
                <c:pt idx="3094">
                  <c:v>42.502221735977201</c:v>
                </c:pt>
                <c:pt idx="3095">
                  <c:v>42.515958717792302</c:v>
                </c:pt>
                <c:pt idx="3096">
                  <c:v>42.529695699607402</c:v>
                </c:pt>
                <c:pt idx="3097">
                  <c:v>42.543432681422502</c:v>
                </c:pt>
                <c:pt idx="3098">
                  <c:v>42.557169663237701</c:v>
                </c:pt>
                <c:pt idx="3099">
                  <c:v>42.570906645052801</c:v>
                </c:pt>
                <c:pt idx="3100">
                  <c:v>42.584643626867901</c:v>
                </c:pt>
                <c:pt idx="3101">
                  <c:v>42.598380608683001</c:v>
                </c:pt>
                <c:pt idx="3102">
                  <c:v>42.612117590498102</c:v>
                </c:pt>
                <c:pt idx="3103">
                  <c:v>42.625854572313301</c:v>
                </c:pt>
                <c:pt idx="3104">
                  <c:v>42.639591554128401</c:v>
                </c:pt>
                <c:pt idx="3105">
                  <c:v>42.653328535943501</c:v>
                </c:pt>
                <c:pt idx="3106">
                  <c:v>42.667065517758601</c:v>
                </c:pt>
                <c:pt idx="3107">
                  <c:v>42.680802499573701</c:v>
                </c:pt>
                <c:pt idx="3108">
                  <c:v>42.694539481388802</c:v>
                </c:pt>
                <c:pt idx="3109">
                  <c:v>42.708276463204001</c:v>
                </c:pt>
                <c:pt idx="3110">
                  <c:v>42.722013445019101</c:v>
                </c:pt>
                <c:pt idx="3111">
                  <c:v>42.735750426834201</c:v>
                </c:pt>
                <c:pt idx="3112">
                  <c:v>42.749487408649301</c:v>
                </c:pt>
                <c:pt idx="3113">
                  <c:v>42.763224390464401</c:v>
                </c:pt>
                <c:pt idx="3114">
                  <c:v>42.776961372279601</c:v>
                </c:pt>
                <c:pt idx="3115">
                  <c:v>42.790698354094701</c:v>
                </c:pt>
                <c:pt idx="3116">
                  <c:v>42.804435335909801</c:v>
                </c:pt>
                <c:pt idx="3117">
                  <c:v>42.818172317724901</c:v>
                </c:pt>
                <c:pt idx="3118">
                  <c:v>42.831909299540001</c:v>
                </c:pt>
                <c:pt idx="3119">
                  <c:v>42.845646281355201</c:v>
                </c:pt>
                <c:pt idx="3120">
                  <c:v>42.859383263170301</c:v>
                </c:pt>
                <c:pt idx="3121">
                  <c:v>42.873120244985401</c:v>
                </c:pt>
                <c:pt idx="3122">
                  <c:v>42.886857226800501</c:v>
                </c:pt>
                <c:pt idx="3123">
                  <c:v>42.900594208615601</c:v>
                </c:pt>
                <c:pt idx="3124">
                  <c:v>42.914331190430701</c:v>
                </c:pt>
                <c:pt idx="3125">
                  <c:v>42.928068172245901</c:v>
                </c:pt>
                <c:pt idx="3126">
                  <c:v>42.941805154061001</c:v>
                </c:pt>
                <c:pt idx="3127">
                  <c:v>42.955542135876101</c:v>
                </c:pt>
                <c:pt idx="3128">
                  <c:v>42.969279117691201</c:v>
                </c:pt>
                <c:pt idx="3129">
                  <c:v>42.983016099506301</c:v>
                </c:pt>
                <c:pt idx="3130">
                  <c:v>42.996753081321501</c:v>
                </c:pt>
                <c:pt idx="3131">
                  <c:v>43.010490063136601</c:v>
                </c:pt>
                <c:pt idx="3132">
                  <c:v>43.024227044951701</c:v>
                </c:pt>
                <c:pt idx="3133">
                  <c:v>43.037964026766801</c:v>
                </c:pt>
                <c:pt idx="3134">
                  <c:v>43.051701008581901</c:v>
                </c:pt>
                <c:pt idx="3135">
                  <c:v>43.065437990397101</c:v>
                </c:pt>
                <c:pt idx="3136">
                  <c:v>43.079174972212201</c:v>
                </c:pt>
                <c:pt idx="3137">
                  <c:v>43.092911954027301</c:v>
                </c:pt>
                <c:pt idx="3138">
                  <c:v>43.106648935842401</c:v>
                </c:pt>
                <c:pt idx="3139">
                  <c:v>43.120385917657501</c:v>
                </c:pt>
                <c:pt idx="3140">
                  <c:v>43.134122899472601</c:v>
                </c:pt>
                <c:pt idx="3141">
                  <c:v>43.1478598812878</c:v>
                </c:pt>
                <c:pt idx="3142">
                  <c:v>43.161596863102901</c:v>
                </c:pt>
                <c:pt idx="3143">
                  <c:v>43.175333844918001</c:v>
                </c:pt>
                <c:pt idx="3144">
                  <c:v>43.189070826733101</c:v>
                </c:pt>
                <c:pt idx="3145">
                  <c:v>43.202807808548201</c:v>
                </c:pt>
                <c:pt idx="3146">
                  <c:v>43.2165447903634</c:v>
                </c:pt>
                <c:pt idx="3147">
                  <c:v>43.2302817721785</c:v>
                </c:pt>
                <c:pt idx="3148">
                  <c:v>43.244018753993601</c:v>
                </c:pt>
                <c:pt idx="3149">
                  <c:v>43.257755735808701</c:v>
                </c:pt>
                <c:pt idx="3150">
                  <c:v>43.271492717623801</c:v>
                </c:pt>
                <c:pt idx="3151">
                  <c:v>43.285229699439</c:v>
                </c:pt>
                <c:pt idx="3152">
                  <c:v>43.2989666812541</c:v>
                </c:pt>
                <c:pt idx="3153">
                  <c:v>43.3127036630692</c:v>
                </c:pt>
                <c:pt idx="3154">
                  <c:v>43.3264406448843</c:v>
                </c:pt>
                <c:pt idx="3155">
                  <c:v>43.340177626699401</c:v>
                </c:pt>
                <c:pt idx="3156">
                  <c:v>43.353914608514501</c:v>
                </c:pt>
                <c:pt idx="3157">
                  <c:v>43.3676515903297</c:v>
                </c:pt>
                <c:pt idx="3158">
                  <c:v>43.3813885721448</c:v>
                </c:pt>
                <c:pt idx="3159">
                  <c:v>43.3951255539599</c:v>
                </c:pt>
                <c:pt idx="3160">
                  <c:v>43.408862535775</c:v>
                </c:pt>
                <c:pt idx="3161">
                  <c:v>43.422599517590101</c:v>
                </c:pt>
                <c:pt idx="3162">
                  <c:v>43.4363364994053</c:v>
                </c:pt>
                <c:pt idx="3163">
                  <c:v>43.4500734812204</c:v>
                </c:pt>
                <c:pt idx="3164">
                  <c:v>43.4638104630355</c:v>
                </c:pt>
                <c:pt idx="3165">
                  <c:v>43.4775474448506</c:v>
                </c:pt>
                <c:pt idx="3166">
                  <c:v>43.4912844266657</c:v>
                </c:pt>
                <c:pt idx="3167">
                  <c:v>43.5050214084809</c:v>
                </c:pt>
                <c:pt idx="3168">
                  <c:v>43.518758390296</c:v>
                </c:pt>
                <c:pt idx="3169">
                  <c:v>43.5324953721111</c:v>
                </c:pt>
                <c:pt idx="3170">
                  <c:v>43.5462323539262</c:v>
                </c:pt>
                <c:pt idx="3171">
                  <c:v>43.5599693357413</c:v>
                </c:pt>
                <c:pt idx="3172">
                  <c:v>43.5737063175564</c:v>
                </c:pt>
                <c:pt idx="3173">
                  <c:v>43.5874432993716</c:v>
                </c:pt>
                <c:pt idx="3174">
                  <c:v>43.6011802811867</c:v>
                </c:pt>
                <c:pt idx="3175">
                  <c:v>43.6149172630018</c:v>
                </c:pt>
                <c:pt idx="3176">
                  <c:v>43.6286542448169</c:v>
                </c:pt>
                <c:pt idx="3177">
                  <c:v>43.642391226632</c:v>
                </c:pt>
                <c:pt idx="3178">
                  <c:v>43.6561282084472</c:v>
                </c:pt>
                <c:pt idx="3179">
                  <c:v>43.6698651902623</c:v>
                </c:pt>
                <c:pt idx="3180">
                  <c:v>43.6836021720774</c:v>
                </c:pt>
                <c:pt idx="3181">
                  <c:v>43.6973391538925</c:v>
                </c:pt>
                <c:pt idx="3182">
                  <c:v>43.7110761357076</c:v>
                </c:pt>
                <c:pt idx="3183">
                  <c:v>43.7248131175227</c:v>
                </c:pt>
                <c:pt idx="3184">
                  <c:v>43.7385500993379</c:v>
                </c:pt>
                <c:pt idx="3185">
                  <c:v>43.752287081153</c:v>
                </c:pt>
                <c:pt idx="3186">
                  <c:v>43.7660240629681</c:v>
                </c:pt>
                <c:pt idx="3187">
                  <c:v>43.7797610447832</c:v>
                </c:pt>
                <c:pt idx="3188">
                  <c:v>43.7934980265983</c:v>
                </c:pt>
                <c:pt idx="3189">
                  <c:v>43.8072350084135</c:v>
                </c:pt>
                <c:pt idx="3190">
                  <c:v>43.8209719902286</c:v>
                </c:pt>
                <c:pt idx="3191">
                  <c:v>43.8347089720437</c:v>
                </c:pt>
                <c:pt idx="3192">
                  <c:v>43.8484459538588</c:v>
                </c:pt>
                <c:pt idx="3193">
                  <c:v>43.8621829356739</c:v>
                </c:pt>
                <c:pt idx="3194">
                  <c:v>43.875919917489</c:v>
                </c:pt>
                <c:pt idx="3195">
                  <c:v>43.8896568993042</c:v>
                </c:pt>
                <c:pt idx="3196">
                  <c:v>43.9033938811193</c:v>
                </c:pt>
                <c:pt idx="3197">
                  <c:v>43.9171308629344</c:v>
                </c:pt>
                <c:pt idx="3198">
                  <c:v>43.9308678447495</c:v>
                </c:pt>
                <c:pt idx="3199">
                  <c:v>43.9446048265646</c:v>
                </c:pt>
                <c:pt idx="3200">
                  <c:v>43.958341808379799</c:v>
                </c:pt>
                <c:pt idx="3201">
                  <c:v>43.9720787901949</c:v>
                </c:pt>
                <c:pt idx="3202">
                  <c:v>43.98581577201</c:v>
                </c:pt>
                <c:pt idx="3203">
                  <c:v>43.9995527538251</c:v>
                </c:pt>
                <c:pt idx="3204">
                  <c:v>44.0132897356402</c:v>
                </c:pt>
                <c:pt idx="3205">
                  <c:v>44.027026717455399</c:v>
                </c:pt>
                <c:pt idx="3206">
                  <c:v>44.040763699270499</c:v>
                </c:pt>
                <c:pt idx="3207">
                  <c:v>44.054500681085599</c:v>
                </c:pt>
                <c:pt idx="3208">
                  <c:v>44.0682376629007</c:v>
                </c:pt>
                <c:pt idx="3209">
                  <c:v>44.0819746447158</c:v>
                </c:pt>
                <c:pt idx="3210">
                  <c:v>44.0957116265309</c:v>
                </c:pt>
                <c:pt idx="3211">
                  <c:v>44.109448608346099</c:v>
                </c:pt>
                <c:pt idx="3212">
                  <c:v>44.123185590161199</c:v>
                </c:pt>
                <c:pt idx="3213">
                  <c:v>44.136922571976299</c:v>
                </c:pt>
                <c:pt idx="3214">
                  <c:v>44.1506595537914</c:v>
                </c:pt>
                <c:pt idx="3215">
                  <c:v>44.1643965356065</c:v>
                </c:pt>
                <c:pt idx="3216">
                  <c:v>44.178133517421699</c:v>
                </c:pt>
                <c:pt idx="3217">
                  <c:v>44.191870499236799</c:v>
                </c:pt>
                <c:pt idx="3218">
                  <c:v>44.205607481051899</c:v>
                </c:pt>
                <c:pt idx="3219">
                  <c:v>44.219344462866999</c:v>
                </c:pt>
                <c:pt idx="3220">
                  <c:v>44.233081444682099</c:v>
                </c:pt>
                <c:pt idx="3221">
                  <c:v>44.246818426497299</c:v>
                </c:pt>
                <c:pt idx="3222">
                  <c:v>44.260555408312399</c:v>
                </c:pt>
                <c:pt idx="3223">
                  <c:v>44.274292390127499</c:v>
                </c:pt>
                <c:pt idx="3224">
                  <c:v>44.288029371942599</c:v>
                </c:pt>
                <c:pt idx="3225">
                  <c:v>44.301766353757699</c:v>
                </c:pt>
                <c:pt idx="3226">
                  <c:v>44.315503335572799</c:v>
                </c:pt>
                <c:pt idx="3227">
                  <c:v>44.329240317387999</c:v>
                </c:pt>
                <c:pt idx="3228">
                  <c:v>44.342977299203099</c:v>
                </c:pt>
                <c:pt idx="3229">
                  <c:v>44.356714281018199</c:v>
                </c:pt>
                <c:pt idx="3230">
                  <c:v>44.370451262833299</c:v>
                </c:pt>
                <c:pt idx="3231">
                  <c:v>44.384188244648399</c:v>
                </c:pt>
                <c:pt idx="3232">
                  <c:v>44.397925226463599</c:v>
                </c:pt>
                <c:pt idx="3233">
                  <c:v>44.411662208278699</c:v>
                </c:pt>
                <c:pt idx="3234">
                  <c:v>44.425399190093799</c:v>
                </c:pt>
                <c:pt idx="3235">
                  <c:v>44.439136171908899</c:v>
                </c:pt>
                <c:pt idx="3236">
                  <c:v>44.452873153723999</c:v>
                </c:pt>
                <c:pt idx="3237">
                  <c:v>44.466610135539199</c:v>
                </c:pt>
                <c:pt idx="3238">
                  <c:v>44.480347117354299</c:v>
                </c:pt>
                <c:pt idx="3239">
                  <c:v>44.494084099169399</c:v>
                </c:pt>
                <c:pt idx="3240">
                  <c:v>44.507821080984499</c:v>
                </c:pt>
                <c:pt idx="3241">
                  <c:v>44.521558062799599</c:v>
                </c:pt>
                <c:pt idx="3242">
                  <c:v>44.535295044614699</c:v>
                </c:pt>
                <c:pt idx="3243">
                  <c:v>44.549032026429899</c:v>
                </c:pt>
                <c:pt idx="3244">
                  <c:v>44.562769008244999</c:v>
                </c:pt>
                <c:pt idx="3245">
                  <c:v>44.576505990060099</c:v>
                </c:pt>
                <c:pt idx="3246">
                  <c:v>44.590242971875199</c:v>
                </c:pt>
                <c:pt idx="3247">
                  <c:v>44.603979953690299</c:v>
                </c:pt>
                <c:pt idx="3248">
                  <c:v>44.617716935505499</c:v>
                </c:pt>
                <c:pt idx="3249">
                  <c:v>44.631453917320599</c:v>
                </c:pt>
                <c:pt idx="3250">
                  <c:v>44.645190899135699</c:v>
                </c:pt>
                <c:pt idx="3251">
                  <c:v>44.658927880950799</c:v>
                </c:pt>
                <c:pt idx="3252">
                  <c:v>44.672664862765899</c:v>
                </c:pt>
                <c:pt idx="3253">
                  <c:v>44.686401844581098</c:v>
                </c:pt>
                <c:pt idx="3254">
                  <c:v>44.700138826396199</c:v>
                </c:pt>
                <c:pt idx="3255">
                  <c:v>44.713875808211299</c:v>
                </c:pt>
                <c:pt idx="3256">
                  <c:v>44.727612790026399</c:v>
                </c:pt>
                <c:pt idx="3257">
                  <c:v>44.741349771841499</c:v>
                </c:pt>
                <c:pt idx="3258">
                  <c:v>44.755086753656599</c:v>
                </c:pt>
                <c:pt idx="3259">
                  <c:v>44.768823735471798</c:v>
                </c:pt>
                <c:pt idx="3260">
                  <c:v>44.782560717286898</c:v>
                </c:pt>
                <c:pt idx="3261">
                  <c:v>44.796297699101999</c:v>
                </c:pt>
                <c:pt idx="3262">
                  <c:v>44.810034680917099</c:v>
                </c:pt>
                <c:pt idx="3263">
                  <c:v>44.823771662732199</c:v>
                </c:pt>
                <c:pt idx="3264">
                  <c:v>44.837508644547398</c:v>
                </c:pt>
                <c:pt idx="3265">
                  <c:v>44.851245626362498</c:v>
                </c:pt>
                <c:pt idx="3266">
                  <c:v>44.864982608177598</c:v>
                </c:pt>
                <c:pt idx="3267">
                  <c:v>44.878719589992699</c:v>
                </c:pt>
                <c:pt idx="3268">
                  <c:v>44.892456571807799</c:v>
                </c:pt>
                <c:pt idx="3269">
                  <c:v>44.906193553622998</c:v>
                </c:pt>
                <c:pt idx="3270">
                  <c:v>44.919930535438098</c:v>
                </c:pt>
                <c:pt idx="3271">
                  <c:v>44.933667517253198</c:v>
                </c:pt>
                <c:pt idx="3272">
                  <c:v>44.947404499068298</c:v>
                </c:pt>
                <c:pt idx="3273">
                  <c:v>44.961141480883398</c:v>
                </c:pt>
                <c:pt idx="3274">
                  <c:v>44.974878462698499</c:v>
                </c:pt>
                <c:pt idx="3275">
                  <c:v>44.988615444513698</c:v>
                </c:pt>
                <c:pt idx="3276">
                  <c:v>45.002352426328798</c:v>
                </c:pt>
                <c:pt idx="3277">
                  <c:v>45.016089408143898</c:v>
                </c:pt>
                <c:pt idx="3278">
                  <c:v>45.029826389958998</c:v>
                </c:pt>
                <c:pt idx="3279">
                  <c:v>45.043563371774098</c:v>
                </c:pt>
                <c:pt idx="3280">
                  <c:v>45.057300353589298</c:v>
                </c:pt>
                <c:pt idx="3281">
                  <c:v>45.071037335404398</c:v>
                </c:pt>
                <c:pt idx="3282">
                  <c:v>45.084774317219498</c:v>
                </c:pt>
                <c:pt idx="3283">
                  <c:v>45.098511299034598</c:v>
                </c:pt>
                <c:pt idx="3284">
                  <c:v>45.112248280849698</c:v>
                </c:pt>
                <c:pt idx="3285">
                  <c:v>45.125985262664798</c:v>
                </c:pt>
                <c:pt idx="3286">
                  <c:v>45.139722244479998</c:v>
                </c:pt>
                <c:pt idx="3287">
                  <c:v>45.153459226295098</c:v>
                </c:pt>
                <c:pt idx="3288">
                  <c:v>45.167196208110198</c:v>
                </c:pt>
                <c:pt idx="3289">
                  <c:v>45.180933189925298</c:v>
                </c:pt>
                <c:pt idx="3290">
                  <c:v>45.194670171740398</c:v>
                </c:pt>
                <c:pt idx="3291">
                  <c:v>45.208407153555598</c:v>
                </c:pt>
                <c:pt idx="3292">
                  <c:v>45.222144135370698</c:v>
                </c:pt>
                <c:pt idx="3293">
                  <c:v>45.235881117185798</c:v>
                </c:pt>
                <c:pt idx="3294">
                  <c:v>45.249618099000898</c:v>
                </c:pt>
                <c:pt idx="3295">
                  <c:v>45.263355080815998</c:v>
                </c:pt>
                <c:pt idx="3296">
                  <c:v>45.277092062631198</c:v>
                </c:pt>
                <c:pt idx="3297">
                  <c:v>45.290829044446298</c:v>
                </c:pt>
                <c:pt idx="3298">
                  <c:v>45.304566026261398</c:v>
                </c:pt>
                <c:pt idx="3299">
                  <c:v>45.318303008076498</c:v>
                </c:pt>
                <c:pt idx="3300">
                  <c:v>45.332039989891598</c:v>
                </c:pt>
                <c:pt idx="3301">
                  <c:v>45.345776971706698</c:v>
                </c:pt>
                <c:pt idx="3302">
                  <c:v>45.359513953521898</c:v>
                </c:pt>
                <c:pt idx="3303">
                  <c:v>45.373250935336998</c:v>
                </c:pt>
                <c:pt idx="3304">
                  <c:v>45.386987917152098</c:v>
                </c:pt>
                <c:pt idx="3305">
                  <c:v>45.400724898967198</c:v>
                </c:pt>
                <c:pt idx="3306">
                  <c:v>45.414461880782298</c:v>
                </c:pt>
                <c:pt idx="3307">
                  <c:v>45.428198862597498</c:v>
                </c:pt>
                <c:pt idx="3308">
                  <c:v>45.441935844412598</c:v>
                </c:pt>
                <c:pt idx="3309">
                  <c:v>45.455672826227698</c:v>
                </c:pt>
                <c:pt idx="3310">
                  <c:v>45.469409808042798</c:v>
                </c:pt>
                <c:pt idx="3311">
                  <c:v>45.483146789857898</c:v>
                </c:pt>
                <c:pt idx="3312">
                  <c:v>45.496883771673097</c:v>
                </c:pt>
                <c:pt idx="3313">
                  <c:v>45.510620753488197</c:v>
                </c:pt>
                <c:pt idx="3314">
                  <c:v>45.524357735303298</c:v>
                </c:pt>
                <c:pt idx="3315">
                  <c:v>45.538094717118398</c:v>
                </c:pt>
                <c:pt idx="3316">
                  <c:v>45.551831698933498</c:v>
                </c:pt>
                <c:pt idx="3317">
                  <c:v>45.565568680748598</c:v>
                </c:pt>
                <c:pt idx="3318">
                  <c:v>45.579305662563797</c:v>
                </c:pt>
                <c:pt idx="3319">
                  <c:v>45.593042644378897</c:v>
                </c:pt>
                <c:pt idx="3320">
                  <c:v>45.606779626193998</c:v>
                </c:pt>
                <c:pt idx="3321">
                  <c:v>45.620516608009098</c:v>
                </c:pt>
                <c:pt idx="3322">
                  <c:v>45.634253589824198</c:v>
                </c:pt>
                <c:pt idx="3323">
                  <c:v>45.647990571639397</c:v>
                </c:pt>
                <c:pt idx="3324">
                  <c:v>45.661727553454497</c:v>
                </c:pt>
                <c:pt idx="3325">
                  <c:v>45.675464535269597</c:v>
                </c:pt>
                <c:pt idx="3326">
                  <c:v>45.689201517084697</c:v>
                </c:pt>
                <c:pt idx="3327">
                  <c:v>45.702938498899798</c:v>
                </c:pt>
                <c:pt idx="3328">
                  <c:v>45.716675480714997</c:v>
                </c:pt>
                <c:pt idx="3329">
                  <c:v>45.730412462530097</c:v>
                </c:pt>
                <c:pt idx="3330">
                  <c:v>45.744149444345197</c:v>
                </c:pt>
                <c:pt idx="3331">
                  <c:v>45.757886426160297</c:v>
                </c:pt>
                <c:pt idx="3332">
                  <c:v>45.771623407975397</c:v>
                </c:pt>
                <c:pt idx="3333">
                  <c:v>45.785360389790497</c:v>
                </c:pt>
                <c:pt idx="3334">
                  <c:v>45.799097371605697</c:v>
                </c:pt>
                <c:pt idx="3335">
                  <c:v>45.812834353420797</c:v>
                </c:pt>
                <c:pt idx="3336">
                  <c:v>45.826571335235897</c:v>
                </c:pt>
                <c:pt idx="3337">
                  <c:v>45.840308317050997</c:v>
                </c:pt>
                <c:pt idx="3338">
                  <c:v>45.854045298866097</c:v>
                </c:pt>
                <c:pt idx="3339">
                  <c:v>45.867782280681297</c:v>
                </c:pt>
                <c:pt idx="3340">
                  <c:v>45.881519262496397</c:v>
                </c:pt>
                <c:pt idx="3341">
                  <c:v>45.895256244311497</c:v>
                </c:pt>
                <c:pt idx="3342">
                  <c:v>45.908993226126597</c:v>
                </c:pt>
                <c:pt idx="3343">
                  <c:v>45.922730207941697</c:v>
                </c:pt>
                <c:pt idx="3344">
                  <c:v>45.936467189756897</c:v>
                </c:pt>
                <c:pt idx="3345">
                  <c:v>45.950204171571997</c:v>
                </c:pt>
                <c:pt idx="3346">
                  <c:v>45.963941153387097</c:v>
                </c:pt>
                <c:pt idx="3347">
                  <c:v>45.977678135202197</c:v>
                </c:pt>
                <c:pt idx="3348">
                  <c:v>45.991415117017297</c:v>
                </c:pt>
                <c:pt idx="3349">
                  <c:v>46.005152098832397</c:v>
                </c:pt>
                <c:pt idx="3350">
                  <c:v>46.018889080647597</c:v>
                </c:pt>
                <c:pt idx="3351">
                  <c:v>46.032626062462697</c:v>
                </c:pt>
                <c:pt idx="3352">
                  <c:v>46.046363044277797</c:v>
                </c:pt>
                <c:pt idx="3353">
                  <c:v>46.060100026092897</c:v>
                </c:pt>
                <c:pt idx="3354">
                  <c:v>46.073837007907997</c:v>
                </c:pt>
                <c:pt idx="3355">
                  <c:v>46.087573989723197</c:v>
                </c:pt>
                <c:pt idx="3356">
                  <c:v>46.101310971538297</c:v>
                </c:pt>
                <c:pt idx="3357">
                  <c:v>46.115047953353397</c:v>
                </c:pt>
                <c:pt idx="3358">
                  <c:v>46.128784935168497</c:v>
                </c:pt>
                <c:pt idx="3359">
                  <c:v>46.142521916983597</c:v>
                </c:pt>
                <c:pt idx="3360">
                  <c:v>46.156258898798797</c:v>
                </c:pt>
                <c:pt idx="3361">
                  <c:v>46.169995880613897</c:v>
                </c:pt>
                <c:pt idx="3362">
                  <c:v>46.183732862428997</c:v>
                </c:pt>
                <c:pt idx="3363">
                  <c:v>46.197469844244097</c:v>
                </c:pt>
                <c:pt idx="3364">
                  <c:v>46.211206826059197</c:v>
                </c:pt>
                <c:pt idx="3365">
                  <c:v>46.224943807874297</c:v>
                </c:pt>
                <c:pt idx="3366">
                  <c:v>46.238680789689496</c:v>
                </c:pt>
                <c:pt idx="3367">
                  <c:v>46.252417771504597</c:v>
                </c:pt>
                <c:pt idx="3368">
                  <c:v>46.266154753319697</c:v>
                </c:pt>
                <c:pt idx="3369">
                  <c:v>46.279891735134797</c:v>
                </c:pt>
                <c:pt idx="3370">
                  <c:v>46.293628716949897</c:v>
                </c:pt>
                <c:pt idx="3371">
                  <c:v>46.307365698765103</c:v>
                </c:pt>
                <c:pt idx="3372">
                  <c:v>46.321102680580204</c:v>
                </c:pt>
                <c:pt idx="3373">
                  <c:v>46.334839662395297</c:v>
                </c:pt>
                <c:pt idx="3374">
                  <c:v>46.348576644210397</c:v>
                </c:pt>
                <c:pt idx="3375">
                  <c:v>46.362313626025497</c:v>
                </c:pt>
                <c:pt idx="3376">
                  <c:v>46.376050607840703</c:v>
                </c:pt>
                <c:pt idx="3377">
                  <c:v>46.389787589655803</c:v>
                </c:pt>
                <c:pt idx="3378">
                  <c:v>46.403524571470903</c:v>
                </c:pt>
                <c:pt idx="3379">
                  <c:v>46.417261553285996</c:v>
                </c:pt>
                <c:pt idx="3380">
                  <c:v>46.430998535101097</c:v>
                </c:pt>
                <c:pt idx="3381">
                  <c:v>46.444735516916197</c:v>
                </c:pt>
                <c:pt idx="3382">
                  <c:v>46.458472498731403</c:v>
                </c:pt>
                <c:pt idx="3383">
                  <c:v>46.472209480546503</c:v>
                </c:pt>
                <c:pt idx="3384">
                  <c:v>46.485946462361603</c:v>
                </c:pt>
                <c:pt idx="3385">
                  <c:v>46.499683444176704</c:v>
                </c:pt>
                <c:pt idx="3386">
                  <c:v>46.513420425991796</c:v>
                </c:pt>
                <c:pt idx="3387">
                  <c:v>46.527157407807003</c:v>
                </c:pt>
                <c:pt idx="3388">
                  <c:v>46.540894389622103</c:v>
                </c:pt>
                <c:pt idx="3389">
                  <c:v>46.554631371437203</c:v>
                </c:pt>
                <c:pt idx="3390">
                  <c:v>46.568368353252303</c:v>
                </c:pt>
                <c:pt idx="3391">
                  <c:v>46.582105335067403</c:v>
                </c:pt>
                <c:pt idx="3392">
                  <c:v>46.595842316882603</c:v>
                </c:pt>
                <c:pt idx="3393">
                  <c:v>46.609579298697703</c:v>
                </c:pt>
                <c:pt idx="3394">
                  <c:v>46.623316280512803</c:v>
                </c:pt>
                <c:pt idx="3395">
                  <c:v>46.637053262327903</c:v>
                </c:pt>
                <c:pt idx="3396">
                  <c:v>46.650790244143003</c:v>
                </c:pt>
                <c:pt idx="3397">
                  <c:v>46.664527225958103</c:v>
                </c:pt>
                <c:pt idx="3398">
                  <c:v>46.678264207773303</c:v>
                </c:pt>
                <c:pt idx="3399">
                  <c:v>46.692001189588403</c:v>
                </c:pt>
                <c:pt idx="3400">
                  <c:v>46.705738171403503</c:v>
                </c:pt>
                <c:pt idx="3401">
                  <c:v>46.719475153218603</c:v>
                </c:pt>
                <c:pt idx="3402">
                  <c:v>46.733212135033703</c:v>
                </c:pt>
                <c:pt idx="3403">
                  <c:v>46.746949116848903</c:v>
                </c:pt>
                <c:pt idx="3404">
                  <c:v>46.760686098664003</c:v>
                </c:pt>
                <c:pt idx="3405">
                  <c:v>46.774423080479103</c:v>
                </c:pt>
                <c:pt idx="3406">
                  <c:v>46.788160062294203</c:v>
                </c:pt>
                <c:pt idx="3407">
                  <c:v>46.801897044109303</c:v>
                </c:pt>
                <c:pt idx="3408">
                  <c:v>46.815634025924403</c:v>
                </c:pt>
                <c:pt idx="3409">
                  <c:v>46.829371007739603</c:v>
                </c:pt>
                <c:pt idx="3410">
                  <c:v>46.843107989554703</c:v>
                </c:pt>
                <c:pt idx="3411">
                  <c:v>46.856844971369803</c:v>
                </c:pt>
                <c:pt idx="3412">
                  <c:v>46.870581953184903</c:v>
                </c:pt>
                <c:pt idx="3413">
                  <c:v>46.884318935000003</c:v>
                </c:pt>
                <c:pt idx="3414">
                  <c:v>46.898055916815203</c:v>
                </c:pt>
                <c:pt idx="3415">
                  <c:v>46.911792898630303</c:v>
                </c:pt>
                <c:pt idx="3416">
                  <c:v>46.925529880445403</c:v>
                </c:pt>
                <c:pt idx="3417">
                  <c:v>46.939266862260503</c:v>
                </c:pt>
                <c:pt idx="3418">
                  <c:v>46.953003844075603</c:v>
                </c:pt>
                <c:pt idx="3419">
                  <c:v>46.966740825890803</c:v>
                </c:pt>
                <c:pt idx="3420">
                  <c:v>46.980477807705903</c:v>
                </c:pt>
                <c:pt idx="3421">
                  <c:v>46.994214789521003</c:v>
                </c:pt>
                <c:pt idx="3422">
                  <c:v>47.007951771336103</c:v>
                </c:pt>
                <c:pt idx="3423">
                  <c:v>47.021688753151203</c:v>
                </c:pt>
                <c:pt idx="3424">
                  <c:v>47.035425734966303</c:v>
                </c:pt>
                <c:pt idx="3425">
                  <c:v>47.049162716781503</c:v>
                </c:pt>
                <c:pt idx="3426">
                  <c:v>47.062899698596603</c:v>
                </c:pt>
                <c:pt idx="3427">
                  <c:v>47.076636680411703</c:v>
                </c:pt>
                <c:pt idx="3428">
                  <c:v>47.090373662226803</c:v>
                </c:pt>
                <c:pt idx="3429">
                  <c:v>47.104110644041903</c:v>
                </c:pt>
                <c:pt idx="3430">
                  <c:v>47.117847625857102</c:v>
                </c:pt>
                <c:pt idx="3431">
                  <c:v>47.131584607672202</c:v>
                </c:pt>
                <c:pt idx="3432">
                  <c:v>47.145321589487303</c:v>
                </c:pt>
                <c:pt idx="3433">
                  <c:v>47.159058571302403</c:v>
                </c:pt>
                <c:pt idx="3434">
                  <c:v>47.172795553117503</c:v>
                </c:pt>
                <c:pt idx="3435">
                  <c:v>47.186532534932702</c:v>
                </c:pt>
                <c:pt idx="3436">
                  <c:v>47.200269516747802</c:v>
                </c:pt>
                <c:pt idx="3437">
                  <c:v>47.214006498562902</c:v>
                </c:pt>
                <c:pt idx="3438">
                  <c:v>47.227743480378003</c:v>
                </c:pt>
                <c:pt idx="3439">
                  <c:v>47.241480462193103</c:v>
                </c:pt>
                <c:pt idx="3440">
                  <c:v>47.255217444008203</c:v>
                </c:pt>
                <c:pt idx="3441">
                  <c:v>47.268954425823402</c:v>
                </c:pt>
                <c:pt idx="3442">
                  <c:v>47.282691407638502</c:v>
                </c:pt>
                <c:pt idx="3443">
                  <c:v>47.296428389453602</c:v>
                </c:pt>
                <c:pt idx="3444">
                  <c:v>47.310165371268702</c:v>
                </c:pt>
                <c:pt idx="3445">
                  <c:v>47.323902353083803</c:v>
                </c:pt>
                <c:pt idx="3446">
                  <c:v>47.337639334899002</c:v>
                </c:pt>
                <c:pt idx="3447">
                  <c:v>47.351376316714102</c:v>
                </c:pt>
                <c:pt idx="3448">
                  <c:v>47.365113298529202</c:v>
                </c:pt>
                <c:pt idx="3449">
                  <c:v>47.378850280344302</c:v>
                </c:pt>
                <c:pt idx="3450">
                  <c:v>47.392587262159402</c:v>
                </c:pt>
                <c:pt idx="3451">
                  <c:v>47.406324243974602</c:v>
                </c:pt>
                <c:pt idx="3452">
                  <c:v>47.420061225789702</c:v>
                </c:pt>
                <c:pt idx="3453">
                  <c:v>47.433798207604802</c:v>
                </c:pt>
                <c:pt idx="3454">
                  <c:v>47.447535189419902</c:v>
                </c:pt>
                <c:pt idx="3455">
                  <c:v>47.461272171235002</c:v>
                </c:pt>
                <c:pt idx="3456">
                  <c:v>47.475009153050102</c:v>
                </c:pt>
                <c:pt idx="3457">
                  <c:v>47.488746134865302</c:v>
                </c:pt>
                <c:pt idx="3458">
                  <c:v>47.502483116680402</c:v>
                </c:pt>
                <c:pt idx="3459">
                  <c:v>47.516220098495502</c:v>
                </c:pt>
                <c:pt idx="3460">
                  <c:v>47.529957080310602</c:v>
                </c:pt>
                <c:pt idx="3461">
                  <c:v>47.543694062125702</c:v>
                </c:pt>
                <c:pt idx="3462">
                  <c:v>47.557431043940902</c:v>
                </c:pt>
                <c:pt idx="3463">
                  <c:v>47.571168025756002</c:v>
                </c:pt>
                <c:pt idx="3464">
                  <c:v>47.584905007571102</c:v>
                </c:pt>
                <c:pt idx="3465">
                  <c:v>47.598641989386202</c:v>
                </c:pt>
                <c:pt idx="3466">
                  <c:v>47.612378971201302</c:v>
                </c:pt>
                <c:pt idx="3467">
                  <c:v>47.626115953016502</c:v>
                </c:pt>
                <c:pt idx="3468">
                  <c:v>47.639852934831602</c:v>
                </c:pt>
                <c:pt idx="3469">
                  <c:v>47.653589916646702</c:v>
                </c:pt>
                <c:pt idx="3470">
                  <c:v>47.667326898461802</c:v>
                </c:pt>
                <c:pt idx="3471">
                  <c:v>47.681063880276902</c:v>
                </c:pt>
                <c:pt idx="3472">
                  <c:v>47.694800862092002</c:v>
                </c:pt>
                <c:pt idx="3473">
                  <c:v>47.708537843907202</c:v>
                </c:pt>
                <c:pt idx="3474">
                  <c:v>47.722274825722302</c:v>
                </c:pt>
                <c:pt idx="3475">
                  <c:v>47.736011807537402</c:v>
                </c:pt>
                <c:pt idx="3476">
                  <c:v>47.749748789352502</c:v>
                </c:pt>
                <c:pt idx="3477">
                  <c:v>47.763485771167602</c:v>
                </c:pt>
                <c:pt idx="3478">
                  <c:v>47.777222752982802</c:v>
                </c:pt>
                <c:pt idx="3479">
                  <c:v>47.790959734797902</c:v>
                </c:pt>
                <c:pt idx="3480">
                  <c:v>47.804696716613002</c:v>
                </c:pt>
                <c:pt idx="3481">
                  <c:v>47.818433698428102</c:v>
                </c:pt>
                <c:pt idx="3482">
                  <c:v>47.832170680243202</c:v>
                </c:pt>
                <c:pt idx="3483">
                  <c:v>47.845907662058401</c:v>
                </c:pt>
                <c:pt idx="3484">
                  <c:v>47.859644643873501</c:v>
                </c:pt>
                <c:pt idx="3485">
                  <c:v>47.873381625688602</c:v>
                </c:pt>
                <c:pt idx="3486">
                  <c:v>47.887118607503702</c:v>
                </c:pt>
                <c:pt idx="3487">
                  <c:v>47.900855589318802</c:v>
                </c:pt>
                <c:pt idx="3488">
                  <c:v>47.914592571133902</c:v>
                </c:pt>
                <c:pt idx="3489">
                  <c:v>47.928329552949101</c:v>
                </c:pt>
                <c:pt idx="3490">
                  <c:v>47.942066534764201</c:v>
                </c:pt>
                <c:pt idx="3491">
                  <c:v>47.955803516579302</c:v>
                </c:pt>
                <c:pt idx="3492">
                  <c:v>47.969540498394402</c:v>
                </c:pt>
                <c:pt idx="3493">
                  <c:v>47.983277480209502</c:v>
                </c:pt>
                <c:pt idx="3494">
                  <c:v>47.997014462024701</c:v>
                </c:pt>
                <c:pt idx="3495">
                  <c:v>48.010751443839801</c:v>
                </c:pt>
                <c:pt idx="3496">
                  <c:v>48.024488425654901</c:v>
                </c:pt>
                <c:pt idx="3497">
                  <c:v>48.038225407470001</c:v>
                </c:pt>
                <c:pt idx="3498">
                  <c:v>48.051962389285102</c:v>
                </c:pt>
                <c:pt idx="3499">
                  <c:v>48.065699371100301</c:v>
                </c:pt>
                <c:pt idx="3500">
                  <c:v>48.079436352915401</c:v>
                </c:pt>
                <c:pt idx="3501">
                  <c:v>48.093173334730501</c:v>
                </c:pt>
                <c:pt idx="3502">
                  <c:v>48.106910316545601</c:v>
                </c:pt>
                <c:pt idx="3503">
                  <c:v>48.120647298360701</c:v>
                </c:pt>
                <c:pt idx="3504">
                  <c:v>48.134384280175802</c:v>
                </c:pt>
                <c:pt idx="3505">
                  <c:v>48.148121261991001</c:v>
                </c:pt>
                <c:pt idx="3506">
                  <c:v>48.161858243806101</c:v>
                </c:pt>
                <c:pt idx="3507">
                  <c:v>48.175595225621201</c:v>
                </c:pt>
                <c:pt idx="3508">
                  <c:v>48.189332207436301</c:v>
                </c:pt>
                <c:pt idx="3509">
                  <c:v>48.203069189251401</c:v>
                </c:pt>
                <c:pt idx="3510">
                  <c:v>48.216806171066601</c:v>
                </c:pt>
                <c:pt idx="3511">
                  <c:v>48.230543152881701</c:v>
                </c:pt>
                <c:pt idx="3512">
                  <c:v>48.244280134696801</c:v>
                </c:pt>
                <c:pt idx="3513">
                  <c:v>48.258017116511901</c:v>
                </c:pt>
                <c:pt idx="3514">
                  <c:v>48.271754098327001</c:v>
                </c:pt>
                <c:pt idx="3515">
                  <c:v>48.285491080142101</c:v>
                </c:pt>
                <c:pt idx="3516">
                  <c:v>48.299228061957301</c:v>
                </c:pt>
                <c:pt idx="3517">
                  <c:v>48.312965043772401</c:v>
                </c:pt>
                <c:pt idx="3518">
                  <c:v>48.326702025587501</c:v>
                </c:pt>
                <c:pt idx="3519">
                  <c:v>48.340439007402601</c:v>
                </c:pt>
                <c:pt idx="3520">
                  <c:v>48.354175989217701</c:v>
                </c:pt>
                <c:pt idx="3521">
                  <c:v>48.367912971032901</c:v>
                </c:pt>
                <c:pt idx="3522">
                  <c:v>48.381649952848001</c:v>
                </c:pt>
                <c:pt idx="3523">
                  <c:v>48.395386934663101</c:v>
                </c:pt>
                <c:pt idx="3524">
                  <c:v>48.409123916478201</c:v>
                </c:pt>
                <c:pt idx="3525">
                  <c:v>48.422860898293301</c:v>
                </c:pt>
                <c:pt idx="3526">
                  <c:v>48.436597880108501</c:v>
                </c:pt>
                <c:pt idx="3527">
                  <c:v>48.450334861923601</c:v>
                </c:pt>
                <c:pt idx="3528">
                  <c:v>48.464071843738701</c:v>
                </c:pt>
                <c:pt idx="3529">
                  <c:v>48.477808825553801</c:v>
                </c:pt>
                <c:pt idx="3530">
                  <c:v>48.491545807368901</c:v>
                </c:pt>
                <c:pt idx="3531">
                  <c:v>48.505282789184001</c:v>
                </c:pt>
                <c:pt idx="3532">
                  <c:v>48.519019770999201</c:v>
                </c:pt>
                <c:pt idx="3533">
                  <c:v>48.532756752814301</c:v>
                </c:pt>
                <c:pt idx="3534">
                  <c:v>48.546493734629401</c:v>
                </c:pt>
                <c:pt idx="3535">
                  <c:v>48.560230716444501</c:v>
                </c:pt>
                <c:pt idx="3536">
                  <c:v>48.573967698259601</c:v>
                </c:pt>
                <c:pt idx="3537">
                  <c:v>48.5877046800748</c:v>
                </c:pt>
                <c:pt idx="3538">
                  <c:v>48.601441661889901</c:v>
                </c:pt>
                <c:pt idx="3539">
                  <c:v>48.615178643705001</c:v>
                </c:pt>
                <c:pt idx="3540">
                  <c:v>48.628915625520101</c:v>
                </c:pt>
                <c:pt idx="3541">
                  <c:v>48.642652607335201</c:v>
                </c:pt>
                <c:pt idx="3542">
                  <c:v>48.6563895891504</c:v>
                </c:pt>
                <c:pt idx="3543">
                  <c:v>48.6701265709655</c:v>
                </c:pt>
                <c:pt idx="3544">
                  <c:v>48.683863552780601</c:v>
                </c:pt>
                <c:pt idx="3545">
                  <c:v>48.697600534595701</c:v>
                </c:pt>
                <c:pt idx="3546">
                  <c:v>48.711337516410801</c:v>
                </c:pt>
                <c:pt idx="3547">
                  <c:v>48.725074498225901</c:v>
                </c:pt>
                <c:pt idx="3548">
                  <c:v>48.7388114800411</c:v>
                </c:pt>
                <c:pt idx="3549">
                  <c:v>48.7525484618562</c:v>
                </c:pt>
                <c:pt idx="3550">
                  <c:v>48.7662854436713</c:v>
                </c:pt>
                <c:pt idx="3551">
                  <c:v>48.780022425486401</c:v>
                </c:pt>
                <c:pt idx="3552">
                  <c:v>48.793759407301501</c:v>
                </c:pt>
                <c:pt idx="3553">
                  <c:v>48.8074963891167</c:v>
                </c:pt>
                <c:pt idx="3554">
                  <c:v>48.8212333709318</c:v>
                </c:pt>
                <c:pt idx="3555">
                  <c:v>48.8349703527469</c:v>
                </c:pt>
                <c:pt idx="3556">
                  <c:v>48.848707334562</c:v>
                </c:pt>
                <c:pt idx="3557">
                  <c:v>48.862444316377101</c:v>
                </c:pt>
                <c:pt idx="3558">
                  <c:v>48.8761812981923</c:v>
                </c:pt>
                <c:pt idx="3559">
                  <c:v>48.8899182800074</c:v>
                </c:pt>
                <c:pt idx="3560">
                  <c:v>48.9036552618225</c:v>
                </c:pt>
                <c:pt idx="3561">
                  <c:v>48.9173922436376</c:v>
                </c:pt>
                <c:pt idx="3562">
                  <c:v>48.9311292254527</c:v>
                </c:pt>
                <c:pt idx="3563">
                  <c:v>48.9448662072678</c:v>
                </c:pt>
                <c:pt idx="3564">
                  <c:v>48.958603189083</c:v>
                </c:pt>
                <c:pt idx="3565">
                  <c:v>48.9723401708981</c:v>
                </c:pt>
                <c:pt idx="3566">
                  <c:v>48.9860771527132</c:v>
                </c:pt>
                <c:pt idx="3567">
                  <c:v>48.9998141345283</c:v>
                </c:pt>
                <c:pt idx="3568">
                  <c:v>49.0135511163434</c:v>
                </c:pt>
                <c:pt idx="3569">
                  <c:v>49.0272880981586</c:v>
                </c:pt>
                <c:pt idx="3570">
                  <c:v>49.0410250799737</c:v>
                </c:pt>
                <c:pt idx="3571">
                  <c:v>49.0547620617888</c:v>
                </c:pt>
                <c:pt idx="3572">
                  <c:v>49.0684990436039</c:v>
                </c:pt>
                <c:pt idx="3573">
                  <c:v>49.082236025419</c:v>
                </c:pt>
                <c:pt idx="3574">
                  <c:v>49.0959730072342</c:v>
                </c:pt>
                <c:pt idx="3575">
                  <c:v>49.1097099890493</c:v>
                </c:pt>
                <c:pt idx="3576">
                  <c:v>49.1234469708644</c:v>
                </c:pt>
                <c:pt idx="3577">
                  <c:v>49.1371839526795</c:v>
                </c:pt>
                <c:pt idx="3578">
                  <c:v>49.1509209344946</c:v>
                </c:pt>
                <c:pt idx="3579">
                  <c:v>49.1646579163097</c:v>
                </c:pt>
                <c:pt idx="3580">
                  <c:v>49.1783948981249</c:v>
                </c:pt>
                <c:pt idx="3581">
                  <c:v>49.19213187994</c:v>
                </c:pt>
                <c:pt idx="3582">
                  <c:v>49.2058688617551</c:v>
                </c:pt>
                <c:pt idx="3583">
                  <c:v>49.2196058435702</c:v>
                </c:pt>
                <c:pt idx="3584">
                  <c:v>49.2333428253853</c:v>
                </c:pt>
                <c:pt idx="3585">
                  <c:v>49.2470798072005</c:v>
                </c:pt>
                <c:pt idx="3586">
                  <c:v>49.2608167890156</c:v>
                </c:pt>
                <c:pt idx="3587">
                  <c:v>49.2745537708307</c:v>
                </c:pt>
                <c:pt idx="3588">
                  <c:v>49.2882907526458</c:v>
                </c:pt>
                <c:pt idx="3589">
                  <c:v>49.3020277344609</c:v>
                </c:pt>
                <c:pt idx="3590">
                  <c:v>49.315764716276</c:v>
                </c:pt>
                <c:pt idx="3591">
                  <c:v>49.3295016980912</c:v>
                </c:pt>
                <c:pt idx="3592">
                  <c:v>49.3432386799063</c:v>
                </c:pt>
                <c:pt idx="3593">
                  <c:v>49.3569756617214</c:v>
                </c:pt>
                <c:pt idx="3594">
                  <c:v>49.3707126435365</c:v>
                </c:pt>
                <c:pt idx="3595">
                  <c:v>49.3844496253516</c:v>
                </c:pt>
                <c:pt idx="3596">
                  <c:v>49.398186607166799</c:v>
                </c:pt>
                <c:pt idx="3597">
                  <c:v>49.4119235889819</c:v>
                </c:pt>
                <c:pt idx="3598">
                  <c:v>49.425660570797</c:v>
                </c:pt>
                <c:pt idx="3599">
                  <c:v>49.4393975526121</c:v>
                </c:pt>
                <c:pt idx="3600">
                  <c:v>49.4531345344272</c:v>
                </c:pt>
                <c:pt idx="3601">
                  <c:v>49.4668715162423</c:v>
                </c:pt>
                <c:pt idx="3602">
                  <c:v>49.480608498057499</c:v>
                </c:pt>
                <c:pt idx="3603">
                  <c:v>49.494345479872599</c:v>
                </c:pt>
                <c:pt idx="3604">
                  <c:v>49.5080824616877</c:v>
                </c:pt>
                <c:pt idx="3605">
                  <c:v>49.5218194435028</c:v>
                </c:pt>
                <c:pt idx="3606">
                  <c:v>49.5355564253179</c:v>
                </c:pt>
                <c:pt idx="3607">
                  <c:v>49.549293407133099</c:v>
                </c:pt>
                <c:pt idx="3608">
                  <c:v>49.563030388948199</c:v>
                </c:pt>
                <c:pt idx="3609">
                  <c:v>49.576767370763299</c:v>
                </c:pt>
                <c:pt idx="3610">
                  <c:v>49.5905043525784</c:v>
                </c:pt>
                <c:pt idx="3611">
                  <c:v>49.6042413343935</c:v>
                </c:pt>
                <c:pt idx="3612">
                  <c:v>49.617978316208699</c:v>
                </c:pt>
                <c:pt idx="3613">
                  <c:v>49.631715298023799</c:v>
                </c:pt>
                <c:pt idx="3614">
                  <c:v>49.645452279838899</c:v>
                </c:pt>
                <c:pt idx="3615">
                  <c:v>49.659189261653999</c:v>
                </c:pt>
                <c:pt idx="3616">
                  <c:v>49.672926243469099</c:v>
                </c:pt>
                <c:pt idx="3617">
                  <c:v>49.6866632252842</c:v>
                </c:pt>
                <c:pt idx="3618">
                  <c:v>49.700400207099399</c:v>
                </c:pt>
                <c:pt idx="3619">
                  <c:v>49.714137188914499</c:v>
                </c:pt>
                <c:pt idx="3620">
                  <c:v>49.727874170729599</c:v>
                </c:pt>
                <c:pt idx="3621">
                  <c:v>49.741611152544699</c:v>
                </c:pt>
                <c:pt idx="3622">
                  <c:v>49.755348134359799</c:v>
                </c:pt>
                <c:pt idx="3623">
                  <c:v>49.769085116174999</c:v>
                </c:pt>
                <c:pt idx="3624">
                  <c:v>49.782822097990099</c:v>
                </c:pt>
                <c:pt idx="3625">
                  <c:v>49.796559079805199</c:v>
                </c:pt>
                <c:pt idx="3626">
                  <c:v>49.810296061620299</c:v>
                </c:pt>
                <c:pt idx="3627">
                  <c:v>49.824033043435399</c:v>
                </c:pt>
                <c:pt idx="3628">
                  <c:v>49.837770025250599</c:v>
                </c:pt>
                <c:pt idx="3629">
                  <c:v>49.851507007065699</c:v>
                </c:pt>
                <c:pt idx="3630">
                  <c:v>49.865243988880799</c:v>
                </c:pt>
                <c:pt idx="3631">
                  <c:v>49.878980970695899</c:v>
                </c:pt>
                <c:pt idx="3632">
                  <c:v>49.892717952510999</c:v>
                </c:pt>
                <c:pt idx="3633">
                  <c:v>49.906454934326099</c:v>
                </c:pt>
                <c:pt idx="3634">
                  <c:v>49.920191916141299</c:v>
                </c:pt>
                <c:pt idx="3635">
                  <c:v>49.933928897956399</c:v>
                </c:pt>
                <c:pt idx="3636">
                  <c:v>49.947665879771499</c:v>
                </c:pt>
                <c:pt idx="3637">
                  <c:v>49.961402861586599</c:v>
                </c:pt>
                <c:pt idx="3638">
                  <c:v>49.975139843401699</c:v>
                </c:pt>
                <c:pt idx="3639">
                  <c:v>49.988876825216899</c:v>
                </c:pt>
                <c:pt idx="3640">
                  <c:v>50.002613807031999</c:v>
                </c:pt>
                <c:pt idx="3641">
                  <c:v>50.016350788847099</c:v>
                </c:pt>
                <c:pt idx="3642">
                  <c:v>50.030087770662199</c:v>
                </c:pt>
                <c:pt idx="3643">
                  <c:v>50.043824752477299</c:v>
                </c:pt>
                <c:pt idx="3644">
                  <c:v>50.057561734292499</c:v>
                </c:pt>
                <c:pt idx="3645">
                  <c:v>50.071298716107599</c:v>
                </c:pt>
                <c:pt idx="3646">
                  <c:v>50.085035697922699</c:v>
                </c:pt>
                <c:pt idx="3647">
                  <c:v>50.098772679737799</c:v>
                </c:pt>
                <c:pt idx="3648">
                  <c:v>50.112509661552899</c:v>
                </c:pt>
                <c:pt idx="3649">
                  <c:v>50.126246643367999</c:v>
                </c:pt>
                <c:pt idx="3650">
                  <c:v>50.139983625183199</c:v>
                </c:pt>
                <c:pt idx="3651">
                  <c:v>50.153720606998299</c:v>
                </c:pt>
                <c:pt idx="3652">
                  <c:v>50.167457588813399</c:v>
                </c:pt>
                <c:pt idx="3653">
                  <c:v>50.181194570628499</c:v>
                </c:pt>
                <c:pt idx="3654">
                  <c:v>50.194931552443599</c:v>
                </c:pt>
                <c:pt idx="3655">
                  <c:v>50.208668534258798</c:v>
                </c:pt>
                <c:pt idx="3656">
                  <c:v>50.222405516073898</c:v>
                </c:pt>
                <c:pt idx="3657">
                  <c:v>50.236142497888999</c:v>
                </c:pt>
                <c:pt idx="3658">
                  <c:v>50.249879479704099</c:v>
                </c:pt>
                <c:pt idx="3659">
                  <c:v>50.263616461519199</c:v>
                </c:pt>
                <c:pt idx="3660">
                  <c:v>50.277353443334398</c:v>
                </c:pt>
                <c:pt idx="3661">
                  <c:v>50.291090425149498</c:v>
                </c:pt>
                <c:pt idx="3662">
                  <c:v>50.304827406964598</c:v>
                </c:pt>
                <c:pt idx="3663">
                  <c:v>50.318564388779699</c:v>
                </c:pt>
                <c:pt idx="3664">
                  <c:v>50.332301370594799</c:v>
                </c:pt>
                <c:pt idx="3665">
                  <c:v>50.346038352409899</c:v>
                </c:pt>
                <c:pt idx="3666">
                  <c:v>50.359775334225098</c:v>
                </c:pt>
                <c:pt idx="3667">
                  <c:v>50.373512316040198</c:v>
                </c:pt>
                <c:pt idx="3668">
                  <c:v>50.387249297855298</c:v>
                </c:pt>
                <c:pt idx="3669">
                  <c:v>50.400986279670398</c:v>
                </c:pt>
                <c:pt idx="3670">
                  <c:v>50.414723261485499</c:v>
                </c:pt>
                <c:pt idx="3671">
                  <c:v>50.428460243300698</c:v>
                </c:pt>
                <c:pt idx="3672">
                  <c:v>50.442197225115798</c:v>
                </c:pt>
                <c:pt idx="3673">
                  <c:v>50.455934206930898</c:v>
                </c:pt>
                <c:pt idx="3674">
                  <c:v>50.469671188745998</c:v>
                </c:pt>
                <c:pt idx="3675">
                  <c:v>50.483408170561098</c:v>
                </c:pt>
                <c:pt idx="3676">
                  <c:v>50.497145152376298</c:v>
                </c:pt>
                <c:pt idx="3677">
                  <c:v>50.510882134191398</c:v>
                </c:pt>
                <c:pt idx="3678">
                  <c:v>50.524619116006498</c:v>
                </c:pt>
                <c:pt idx="3679">
                  <c:v>50.538356097821598</c:v>
                </c:pt>
                <c:pt idx="3680">
                  <c:v>50.552093079636698</c:v>
                </c:pt>
                <c:pt idx="3681">
                  <c:v>50.565830061451798</c:v>
                </c:pt>
                <c:pt idx="3682">
                  <c:v>50.579567043266998</c:v>
                </c:pt>
                <c:pt idx="3683">
                  <c:v>50.593304025082098</c:v>
                </c:pt>
                <c:pt idx="3684">
                  <c:v>50.607041006897198</c:v>
                </c:pt>
                <c:pt idx="3685">
                  <c:v>50.620777988712298</c:v>
                </c:pt>
                <c:pt idx="3686">
                  <c:v>50.634514970527398</c:v>
                </c:pt>
                <c:pt idx="3687">
                  <c:v>50.648251952342598</c:v>
                </c:pt>
                <c:pt idx="3688">
                  <c:v>50.661988934157698</c:v>
                </c:pt>
                <c:pt idx="3689">
                  <c:v>50.675725915972798</c:v>
                </c:pt>
                <c:pt idx="3690">
                  <c:v>50.689462897787898</c:v>
                </c:pt>
                <c:pt idx="3691">
                  <c:v>50.703199879602998</c:v>
                </c:pt>
                <c:pt idx="3692">
                  <c:v>50.716936861418198</c:v>
                </c:pt>
                <c:pt idx="3693">
                  <c:v>50.730673843233298</c:v>
                </c:pt>
                <c:pt idx="3694">
                  <c:v>50.744410825048398</c:v>
                </c:pt>
                <c:pt idx="3695">
                  <c:v>50.758147806863498</c:v>
                </c:pt>
                <c:pt idx="3696">
                  <c:v>50.771884788678598</c:v>
                </c:pt>
                <c:pt idx="3697">
                  <c:v>50.785621770493698</c:v>
                </c:pt>
                <c:pt idx="3698">
                  <c:v>50.799358752308898</c:v>
                </c:pt>
                <c:pt idx="3699">
                  <c:v>50.813095734123998</c:v>
                </c:pt>
                <c:pt idx="3700">
                  <c:v>50.826832715939098</c:v>
                </c:pt>
                <c:pt idx="3701">
                  <c:v>50.840569697754198</c:v>
                </c:pt>
                <c:pt idx="3702">
                  <c:v>50.854306679569298</c:v>
                </c:pt>
                <c:pt idx="3703">
                  <c:v>50.868043661384498</c:v>
                </c:pt>
                <c:pt idx="3704">
                  <c:v>50.881780643199598</c:v>
                </c:pt>
                <c:pt idx="3705">
                  <c:v>50.895517625014698</c:v>
                </c:pt>
                <c:pt idx="3706">
                  <c:v>50.909254606829798</c:v>
                </c:pt>
                <c:pt idx="3707">
                  <c:v>50.922991588644898</c:v>
                </c:pt>
                <c:pt idx="3708">
                  <c:v>50.936728570460097</c:v>
                </c:pt>
                <c:pt idx="3709">
                  <c:v>50.950465552275197</c:v>
                </c:pt>
                <c:pt idx="3710">
                  <c:v>50.964202534090298</c:v>
                </c:pt>
                <c:pt idx="3711">
                  <c:v>50.977939515905398</c:v>
                </c:pt>
                <c:pt idx="3712">
                  <c:v>50.991676497720498</c:v>
                </c:pt>
                <c:pt idx="3713">
                  <c:v>51.005413479535598</c:v>
                </c:pt>
                <c:pt idx="3714">
                  <c:v>51.019150461350797</c:v>
                </c:pt>
                <c:pt idx="3715">
                  <c:v>51.032887443165897</c:v>
                </c:pt>
                <c:pt idx="3716">
                  <c:v>51.046624424980998</c:v>
                </c:pt>
                <c:pt idx="3717">
                  <c:v>51.060361406796098</c:v>
                </c:pt>
                <c:pt idx="3718">
                  <c:v>51.074098388611198</c:v>
                </c:pt>
                <c:pt idx="3719">
                  <c:v>51.087835370426397</c:v>
                </c:pt>
                <c:pt idx="3720">
                  <c:v>51.101572352241497</c:v>
                </c:pt>
                <c:pt idx="3721">
                  <c:v>51.115309334056597</c:v>
                </c:pt>
                <c:pt idx="3722">
                  <c:v>51.129046315871697</c:v>
                </c:pt>
                <c:pt idx="3723">
                  <c:v>51.142783297686798</c:v>
                </c:pt>
                <c:pt idx="3724">
                  <c:v>51.156520279501898</c:v>
                </c:pt>
                <c:pt idx="3725">
                  <c:v>51.170257261317097</c:v>
                </c:pt>
                <c:pt idx="3726">
                  <c:v>51.183994243132197</c:v>
                </c:pt>
                <c:pt idx="3727">
                  <c:v>51.197731224947297</c:v>
                </c:pt>
                <c:pt idx="3728">
                  <c:v>51.211468206762397</c:v>
                </c:pt>
                <c:pt idx="3729">
                  <c:v>51.225205188577497</c:v>
                </c:pt>
                <c:pt idx="3730">
                  <c:v>51.238942170392697</c:v>
                </c:pt>
                <c:pt idx="3731">
                  <c:v>51.252679152207797</c:v>
                </c:pt>
                <c:pt idx="3732">
                  <c:v>51.266416134022897</c:v>
                </c:pt>
                <c:pt idx="3733">
                  <c:v>51.280153115837997</c:v>
                </c:pt>
                <c:pt idx="3734">
                  <c:v>51.293890097653097</c:v>
                </c:pt>
                <c:pt idx="3735">
                  <c:v>51.307627079468297</c:v>
                </c:pt>
                <c:pt idx="3736">
                  <c:v>51.321364061283397</c:v>
                </c:pt>
                <c:pt idx="3737">
                  <c:v>51.335101043098497</c:v>
                </c:pt>
                <c:pt idx="3738">
                  <c:v>51.348838024913597</c:v>
                </c:pt>
                <c:pt idx="3739">
                  <c:v>51.362575006728697</c:v>
                </c:pt>
                <c:pt idx="3740">
                  <c:v>51.376311988543797</c:v>
                </c:pt>
                <c:pt idx="3741">
                  <c:v>51.390048970358997</c:v>
                </c:pt>
                <c:pt idx="3742">
                  <c:v>51.403785952174097</c:v>
                </c:pt>
                <c:pt idx="3743">
                  <c:v>51.417522933989197</c:v>
                </c:pt>
                <c:pt idx="3744">
                  <c:v>51.431259915804297</c:v>
                </c:pt>
                <c:pt idx="3745">
                  <c:v>51.444996897619397</c:v>
                </c:pt>
                <c:pt idx="3746">
                  <c:v>51.458733879434597</c:v>
                </c:pt>
                <c:pt idx="3747">
                  <c:v>51.472470861249697</c:v>
                </c:pt>
                <c:pt idx="3748">
                  <c:v>51.486207843064797</c:v>
                </c:pt>
                <c:pt idx="3749">
                  <c:v>51.499944824879897</c:v>
                </c:pt>
                <c:pt idx="3750">
                  <c:v>51.513681806694997</c:v>
                </c:pt>
                <c:pt idx="3751">
                  <c:v>51.527418788510197</c:v>
                </c:pt>
                <c:pt idx="3752">
                  <c:v>51.541155770325297</c:v>
                </c:pt>
                <c:pt idx="3753">
                  <c:v>51.554892752140397</c:v>
                </c:pt>
                <c:pt idx="3754">
                  <c:v>51.568629733955497</c:v>
                </c:pt>
                <c:pt idx="3755">
                  <c:v>51.582366715770597</c:v>
                </c:pt>
                <c:pt idx="3756">
                  <c:v>51.596103697585697</c:v>
                </c:pt>
                <c:pt idx="3757">
                  <c:v>51.609840679400897</c:v>
                </c:pt>
                <c:pt idx="3758">
                  <c:v>51.623577661215997</c:v>
                </c:pt>
                <c:pt idx="3759">
                  <c:v>51.637314643031097</c:v>
                </c:pt>
                <c:pt idx="3760">
                  <c:v>51.651051624846197</c:v>
                </c:pt>
                <c:pt idx="3761">
                  <c:v>51.664788606661297</c:v>
                </c:pt>
                <c:pt idx="3762">
                  <c:v>51.678525588476496</c:v>
                </c:pt>
                <c:pt idx="3763">
                  <c:v>51.692262570291597</c:v>
                </c:pt>
                <c:pt idx="3764">
                  <c:v>51.705999552106697</c:v>
                </c:pt>
                <c:pt idx="3765">
                  <c:v>51.719736533921797</c:v>
                </c:pt>
                <c:pt idx="3766">
                  <c:v>51.733473515736897</c:v>
                </c:pt>
                <c:pt idx="3767">
                  <c:v>51.747210497552103</c:v>
                </c:pt>
                <c:pt idx="3768">
                  <c:v>51.760947479367204</c:v>
                </c:pt>
                <c:pt idx="3769">
                  <c:v>51.774684461182297</c:v>
                </c:pt>
                <c:pt idx="3770">
                  <c:v>51.788421442997397</c:v>
                </c:pt>
                <c:pt idx="3771">
                  <c:v>51.802158424812497</c:v>
                </c:pt>
                <c:pt idx="3772">
                  <c:v>51.815895406627597</c:v>
                </c:pt>
                <c:pt idx="3773">
                  <c:v>51.829632388442803</c:v>
                </c:pt>
                <c:pt idx="3774">
                  <c:v>51.843369370257903</c:v>
                </c:pt>
                <c:pt idx="3775">
                  <c:v>51.857106352072996</c:v>
                </c:pt>
                <c:pt idx="3776">
                  <c:v>51.870843333888097</c:v>
                </c:pt>
                <c:pt idx="3777">
                  <c:v>51.884580315703197</c:v>
                </c:pt>
                <c:pt idx="3778">
                  <c:v>51.898317297518403</c:v>
                </c:pt>
                <c:pt idx="3779">
                  <c:v>51.912054279333503</c:v>
                </c:pt>
                <c:pt idx="3780">
                  <c:v>51.925791261148603</c:v>
                </c:pt>
                <c:pt idx="3781">
                  <c:v>51.939528242963704</c:v>
                </c:pt>
                <c:pt idx="3782">
                  <c:v>51.953265224778796</c:v>
                </c:pt>
                <c:pt idx="3783">
                  <c:v>51.967002206594003</c:v>
                </c:pt>
                <c:pt idx="3784">
                  <c:v>51.980739188409103</c:v>
                </c:pt>
                <c:pt idx="3785">
                  <c:v>51.994476170224203</c:v>
                </c:pt>
                <c:pt idx="3786">
                  <c:v>52.008213152039303</c:v>
                </c:pt>
                <c:pt idx="3787">
                  <c:v>52.021950133854403</c:v>
                </c:pt>
                <c:pt idx="3788">
                  <c:v>52.035687115669496</c:v>
                </c:pt>
                <c:pt idx="3789">
                  <c:v>52.049424097484703</c:v>
                </c:pt>
                <c:pt idx="3790">
                  <c:v>52.063161079299803</c:v>
                </c:pt>
                <c:pt idx="3791">
                  <c:v>52.076898061114903</c:v>
                </c:pt>
                <c:pt idx="3792">
                  <c:v>52.090635042930003</c:v>
                </c:pt>
                <c:pt idx="3793">
                  <c:v>52.104372024745103</c:v>
                </c:pt>
                <c:pt idx="3794">
                  <c:v>52.118109006560303</c:v>
                </c:pt>
                <c:pt idx="3795">
                  <c:v>52.131845988375403</c:v>
                </c:pt>
                <c:pt idx="3796">
                  <c:v>52.145582970190503</c:v>
                </c:pt>
                <c:pt idx="3797">
                  <c:v>52.159319952005603</c:v>
                </c:pt>
                <c:pt idx="3798">
                  <c:v>52.173056933820703</c:v>
                </c:pt>
                <c:pt idx="3799">
                  <c:v>52.186793915635903</c:v>
                </c:pt>
                <c:pt idx="3800">
                  <c:v>52.200530897451003</c:v>
                </c:pt>
                <c:pt idx="3801">
                  <c:v>52.214267879266103</c:v>
                </c:pt>
                <c:pt idx="3802">
                  <c:v>52.228004861081203</c:v>
                </c:pt>
                <c:pt idx="3803">
                  <c:v>52.241741842896303</c:v>
                </c:pt>
                <c:pt idx="3804">
                  <c:v>52.255478824711403</c:v>
                </c:pt>
                <c:pt idx="3805">
                  <c:v>52.269215806526603</c:v>
                </c:pt>
                <c:pt idx="3806">
                  <c:v>52.282952788341703</c:v>
                </c:pt>
                <c:pt idx="3807">
                  <c:v>52.296689770156803</c:v>
                </c:pt>
                <c:pt idx="3808">
                  <c:v>52.310426751971903</c:v>
                </c:pt>
                <c:pt idx="3809">
                  <c:v>52.324163733787003</c:v>
                </c:pt>
                <c:pt idx="3810">
                  <c:v>52.337900715602203</c:v>
                </c:pt>
                <c:pt idx="3811">
                  <c:v>52.351637697417303</c:v>
                </c:pt>
                <c:pt idx="3812">
                  <c:v>52.365374679232403</c:v>
                </c:pt>
                <c:pt idx="3813">
                  <c:v>52.379111661047503</c:v>
                </c:pt>
                <c:pt idx="3814">
                  <c:v>52.392848642862603</c:v>
                </c:pt>
                <c:pt idx="3815">
                  <c:v>52.406585624677803</c:v>
                </c:pt>
                <c:pt idx="3816">
                  <c:v>52.420322606492903</c:v>
                </c:pt>
                <c:pt idx="3817">
                  <c:v>52.434059588308003</c:v>
                </c:pt>
                <c:pt idx="3818">
                  <c:v>52.447796570123103</c:v>
                </c:pt>
                <c:pt idx="3819">
                  <c:v>52.461533551938203</c:v>
                </c:pt>
                <c:pt idx="3820">
                  <c:v>52.475270533753303</c:v>
                </c:pt>
                <c:pt idx="3821">
                  <c:v>52.489007515568503</c:v>
                </c:pt>
                <c:pt idx="3822">
                  <c:v>52.502744497383603</c:v>
                </c:pt>
                <c:pt idx="3823">
                  <c:v>52.516481479198703</c:v>
                </c:pt>
                <c:pt idx="3824">
                  <c:v>52.530218461013803</c:v>
                </c:pt>
                <c:pt idx="3825">
                  <c:v>52.543955442828903</c:v>
                </c:pt>
                <c:pt idx="3826">
                  <c:v>52.557692424644102</c:v>
                </c:pt>
                <c:pt idx="3827">
                  <c:v>52.571429406459202</c:v>
                </c:pt>
                <c:pt idx="3828">
                  <c:v>52.585166388274303</c:v>
                </c:pt>
                <c:pt idx="3829">
                  <c:v>52.598903370089403</c:v>
                </c:pt>
                <c:pt idx="3830">
                  <c:v>52.612640351904503</c:v>
                </c:pt>
                <c:pt idx="3831">
                  <c:v>52.626377333719603</c:v>
                </c:pt>
                <c:pt idx="3832">
                  <c:v>52.640114315534802</c:v>
                </c:pt>
                <c:pt idx="3833">
                  <c:v>52.653851297349902</c:v>
                </c:pt>
                <c:pt idx="3834">
                  <c:v>52.667588279165003</c:v>
                </c:pt>
                <c:pt idx="3835">
                  <c:v>52.681325260980103</c:v>
                </c:pt>
                <c:pt idx="3836">
                  <c:v>52.695062242795203</c:v>
                </c:pt>
                <c:pt idx="3837">
                  <c:v>52.708799224610402</c:v>
                </c:pt>
                <c:pt idx="3838">
                  <c:v>52.722536206425502</c:v>
                </c:pt>
                <c:pt idx="3839">
                  <c:v>52.736273188240602</c:v>
                </c:pt>
                <c:pt idx="3840">
                  <c:v>52.750010170055702</c:v>
                </c:pt>
                <c:pt idx="3841">
                  <c:v>52.763747151870803</c:v>
                </c:pt>
                <c:pt idx="3842">
                  <c:v>52.777484133686002</c:v>
                </c:pt>
                <c:pt idx="3843">
                  <c:v>52.791221115501102</c:v>
                </c:pt>
                <c:pt idx="3844">
                  <c:v>52.804958097316202</c:v>
                </c:pt>
                <c:pt idx="3845">
                  <c:v>52.818695079131302</c:v>
                </c:pt>
                <c:pt idx="3846">
                  <c:v>52.832432060946402</c:v>
                </c:pt>
                <c:pt idx="3847">
                  <c:v>52.846169042761503</c:v>
                </c:pt>
                <c:pt idx="3848">
                  <c:v>52.859906024576702</c:v>
                </c:pt>
                <c:pt idx="3849">
                  <c:v>52.873643006391802</c:v>
                </c:pt>
                <c:pt idx="3850">
                  <c:v>52.887379988206902</c:v>
                </c:pt>
                <c:pt idx="3851">
                  <c:v>52.901116970022002</c:v>
                </c:pt>
                <c:pt idx="3852">
                  <c:v>52.914853951837102</c:v>
                </c:pt>
                <c:pt idx="3853">
                  <c:v>52.928590933652302</c:v>
                </c:pt>
                <c:pt idx="3854">
                  <c:v>52.942327915467402</c:v>
                </c:pt>
                <c:pt idx="3855">
                  <c:v>52.956064897282502</c:v>
                </c:pt>
                <c:pt idx="3856">
                  <c:v>52.969801879097602</c:v>
                </c:pt>
                <c:pt idx="3857">
                  <c:v>52.983538860912702</c:v>
                </c:pt>
                <c:pt idx="3858">
                  <c:v>52.997275842727902</c:v>
                </c:pt>
                <c:pt idx="3859">
                  <c:v>53.011012824543002</c:v>
                </c:pt>
                <c:pt idx="3860">
                  <c:v>53.024749806358102</c:v>
                </c:pt>
                <c:pt idx="3861">
                  <c:v>53.038486788173202</c:v>
                </c:pt>
                <c:pt idx="3862">
                  <c:v>53.052223769988302</c:v>
                </c:pt>
                <c:pt idx="3863">
                  <c:v>53.065960751803402</c:v>
                </c:pt>
                <c:pt idx="3864">
                  <c:v>53.079697733618602</c:v>
                </c:pt>
                <c:pt idx="3865">
                  <c:v>53.093434715433702</c:v>
                </c:pt>
                <c:pt idx="3866">
                  <c:v>53.107171697248802</c:v>
                </c:pt>
                <c:pt idx="3867">
                  <c:v>53.120908679063902</c:v>
                </c:pt>
                <c:pt idx="3868">
                  <c:v>53.134645660879002</c:v>
                </c:pt>
                <c:pt idx="3869">
                  <c:v>53.148382642694202</c:v>
                </c:pt>
                <c:pt idx="3870">
                  <c:v>53.162119624509302</c:v>
                </c:pt>
                <c:pt idx="3871">
                  <c:v>53.175856606324402</c:v>
                </c:pt>
                <c:pt idx="3872">
                  <c:v>53.189593588139502</c:v>
                </c:pt>
                <c:pt idx="3873">
                  <c:v>53.203330569954602</c:v>
                </c:pt>
                <c:pt idx="3874">
                  <c:v>53.217067551769802</c:v>
                </c:pt>
                <c:pt idx="3875">
                  <c:v>53.230804533584902</c:v>
                </c:pt>
                <c:pt idx="3876">
                  <c:v>53.244541515400002</c:v>
                </c:pt>
                <c:pt idx="3877">
                  <c:v>53.258278497215102</c:v>
                </c:pt>
                <c:pt idx="3878">
                  <c:v>53.272015479030202</c:v>
                </c:pt>
                <c:pt idx="3879">
                  <c:v>53.285752460845302</c:v>
                </c:pt>
                <c:pt idx="3880">
                  <c:v>53.299489442660501</c:v>
                </c:pt>
                <c:pt idx="3881">
                  <c:v>53.313226424475602</c:v>
                </c:pt>
                <c:pt idx="3882">
                  <c:v>53.326963406290702</c:v>
                </c:pt>
                <c:pt idx="3883">
                  <c:v>53.340700388105802</c:v>
                </c:pt>
                <c:pt idx="3884">
                  <c:v>53.354437369920902</c:v>
                </c:pt>
                <c:pt idx="3885">
                  <c:v>53.368174351736101</c:v>
                </c:pt>
                <c:pt idx="3886">
                  <c:v>53.381911333551201</c:v>
                </c:pt>
                <c:pt idx="3887">
                  <c:v>53.395648315366302</c:v>
                </c:pt>
                <c:pt idx="3888">
                  <c:v>53.409385297181402</c:v>
                </c:pt>
                <c:pt idx="3889">
                  <c:v>53.423122278996502</c:v>
                </c:pt>
                <c:pt idx="3890">
                  <c:v>53.436859260811701</c:v>
                </c:pt>
                <c:pt idx="3891">
                  <c:v>53.450596242626801</c:v>
                </c:pt>
                <c:pt idx="3892">
                  <c:v>53.464333224441901</c:v>
                </c:pt>
                <c:pt idx="3893">
                  <c:v>53.478070206257001</c:v>
                </c:pt>
                <c:pt idx="3894">
                  <c:v>53.491807188072102</c:v>
                </c:pt>
                <c:pt idx="3895">
                  <c:v>53.505544169887202</c:v>
                </c:pt>
                <c:pt idx="3896">
                  <c:v>53.519281151702401</c:v>
                </c:pt>
                <c:pt idx="3897">
                  <c:v>53.533018133517501</c:v>
                </c:pt>
                <c:pt idx="3898">
                  <c:v>53.546755115332601</c:v>
                </c:pt>
                <c:pt idx="3899">
                  <c:v>53.560492097147701</c:v>
                </c:pt>
                <c:pt idx="3900">
                  <c:v>53.574229078962802</c:v>
                </c:pt>
                <c:pt idx="3901">
                  <c:v>53.587966060778001</c:v>
                </c:pt>
                <c:pt idx="3902">
                  <c:v>53.601703042593101</c:v>
                </c:pt>
                <c:pt idx="3903">
                  <c:v>53.615440024408201</c:v>
                </c:pt>
                <c:pt idx="3904">
                  <c:v>53.629177006223301</c:v>
                </c:pt>
                <c:pt idx="3905">
                  <c:v>53.642913988038401</c:v>
                </c:pt>
                <c:pt idx="3906">
                  <c:v>53.656650969853601</c:v>
                </c:pt>
                <c:pt idx="3907">
                  <c:v>53.670387951668701</c:v>
                </c:pt>
                <c:pt idx="3908">
                  <c:v>53.684124933483801</c:v>
                </c:pt>
                <c:pt idx="3909">
                  <c:v>53.697861915298901</c:v>
                </c:pt>
                <c:pt idx="3910">
                  <c:v>53.711598897114001</c:v>
                </c:pt>
                <c:pt idx="3911">
                  <c:v>53.725335878929101</c:v>
                </c:pt>
                <c:pt idx="3912">
                  <c:v>53.739072860744301</c:v>
                </c:pt>
                <c:pt idx="3913">
                  <c:v>53.752809842559401</c:v>
                </c:pt>
                <c:pt idx="3914">
                  <c:v>53.766546824374501</c:v>
                </c:pt>
                <c:pt idx="3915">
                  <c:v>53.780283806189601</c:v>
                </c:pt>
                <c:pt idx="3916">
                  <c:v>53.794020788004701</c:v>
                </c:pt>
                <c:pt idx="3917">
                  <c:v>53.807757769819901</c:v>
                </c:pt>
                <c:pt idx="3918">
                  <c:v>53.821494751635001</c:v>
                </c:pt>
                <c:pt idx="3919">
                  <c:v>53.835231733450101</c:v>
                </c:pt>
                <c:pt idx="3920">
                  <c:v>53.848968715265201</c:v>
                </c:pt>
                <c:pt idx="3921">
                  <c:v>53.862705697080301</c:v>
                </c:pt>
                <c:pt idx="3922">
                  <c:v>53.876442678895501</c:v>
                </c:pt>
                <c:pt idx="3923">
                  <c:v>53.890179660710601</c:v>
                </c:pt>
                <c:pt idx="3924">
                  <c:v>53.903916642525701</c:v>
                </c:pt>
                <c:pt idx="3925">
                  <c:v>53.917653624340801</c:v>
                </c:pt>
                <c:pt idx="3926">
                  <c:v>53.931390606155901</c:v>
                </c:pt>
                <c:pt idx="3927">
                  <c:v>53.945127587971001</c:v>
                </c:pt>
                <c:pt idx="3928">
                  <c:v>53.958864569786201</c:v>
                </c:pt>
                <c:pt idx="3929">
                  <c:v>53.972601551601301</c:v>
                </c:pt>
                <c:pt idx="3930">
                  <c:v>53.986338533416401</c:v>
                </c:pt>
                <c:pt idx="3931">
                  <c:v>54.000075515231501</c:v>
                </c:pt>
                <c:pt idx="3932">
                  <c:v>54.013812497046601</c:v>
                </c:pt>
                <c:pt idx="3933">
                  <c:v>54.0275494788618</c:v>
                </c:pt>
                <c:pt idx="3934">
                  <c:v>54.041286460676901</c:v>
                </c:pt>
                <c:pt idx="3935">
                  <c:v>54.055023442492001</c:v>
                </c:pt>
                <c:pt idx="3936">
                  <c:v>54.068760424307101</c:v>
                </c:pt>
                <c:pt idx="3937">
                  <c:v>54.082497406122201</c:v>
                </c:pt>
                <c:pt idx="3938">
                  <c:v>54.096234387937301</c:v>
                </c:pt>
                <c:pt idx="3939">
                  <c:v>54.1099713697525</c:v>
                </c:pt>
                <c:pt idx="3940">
                  <c:v>54.123708351567601</c:v>
                </c:pt>
                <c:pt idx="3941">
                  <c:v>54.137445333382701</c:v>
                </c:pt>
                <c:pt idx="3942">
                  <c:v>54.151182315197801</c:v>
                </c:pt>
                <c:pt idx="3943">
                  <c:v>54.164919297012901</c:v>
                </c:pt>
                <c:pt idx="3944">
                  <c:v>54.1786562788281</c:v>
                </c:pt>
                <c:pt idx="3945">
                  <c:v>54.1923932606432</c:v>
                </c:pt>
                <c:pt idx="3946">
                  <c:v>54.2061302424583</c:v>
                </c:pt>
                <c:pt idx="3947">
                  <c:v>54.219867224273401</c:v>
                </c:pt>
                <c:pt idx="3948">
                  <c:v>54.233604206088501</c:v>
                </c:pt>
                <c:pt idx="3949">
                  <c:v>54.2473411879037</c:v>
                </c:pt>
                <c:pt idx="3950">
                  <c:v>54.2610781697188</c:v>
                </c:pt>
                <c:pt idx="3951">
                  <c:v>54.2748151515339</c:v>
                </c:pt>
                <c:pt idx="3952">
                  <c:v>54.288552133349</c:v>
                </c:pt>
                <c:pt idx="3953">
                  <c:v>54.302289115164101</c:v>
                </c:pt>
                <c:pt idx="3954">
                  <c:v>54.316026096979201</c:v>
                </c:pt>
                <c:pt idx="3955">
                  <c:v>54.3297630787944</c:v>
                </c:pt>
                <c:pt idx="3956">
                  <c:v>54.3435000606095</c:v>
                </c:pt>
                <c:pt idx="3957">
                  <c:v>54.3572370424246</c:v>
                </c:pt>
                <c:pt idx="3958">
                  <c:v>54.3709740242397</c:v>
                </c:pt>
                <c:pt idx="3959">
                  <c:v>54.3847110060548</c:v>
                </c:pt>
                <c:pt idx="3960">
                  <c:v>54.39844798787</c:v>
                </c:pt>
                <c:pt idx="3961">
                  <c:v>54.4121849696851</c:v>
                </c:pt>
                <c:pt idx="3962">
                  <c:v>54.4259219515002</c:v>
                </c:pt>
                <c:pt idx="3963">
                  <c:v>54.4396589333153</c:v>
                </c:pt>
                <c:pt idx="3964">
                  <c:v>54.4533959151304</c:v>
                </c:pt>
                <c:pt idx="3965">
                  <c:v>54.4671328969456</c:v>
                </c:pt>
                <c:pt idx="3966">
                  <c:v>54.4808698787607</c:v>
                </c:pt>
                <c:pt idx="3967">
                  <c:v>54.4946068605758</c:v>
                </c:pt>
                <c:pt idx="3968">
                  <c:v>54.5083438423909</c:v>
                </c:pt>
                <c:pt idx="3969">
                  <c:v>54.522080824206</c:v>
                </c:pt>
                <c:pt idx="3970">
                  <c:v>54.5358178060211</c:v>
                </c:pt>
                <c:pt idx="3971">
                  <c:v>54.5495547878363</c:v>
                </c:pt>
                <c:pt idx="3972">
                  <c:v>54.5632917696514</c:v>
                </c:pt>
                <c:pt idx="3973">
                  <c:v>54.5770287514665</c:v>
                </c:pt>
                <c:pt idx="3974">
                  <c:v>54.5907657332816</c:v>
                </c:pt>
                <c:pt idx="3975">
                  <c:v>54.6045027150967</c:v>
                </c:pt>
                <c:pt idx="3976">
                  <c:v>54.6182396969119</c:v>
                </c:pt>
                <c:pt idx="3977">
                  <c:v>54.631976678727</c:v>
                </c:pt>
                <c:pt idx="3978">
                  <c:v>54.6457136605421</c:v>
                </c:pt>
                <c:pt idx="3979">
                  <c:v>54.6594506423572</c:v>
                </c:pt>
                <c:pt idx="3980">
                  <c:v>54.6731876241723</c:v>
                </c:pt>
                <c:pt idx="3981">
                  <c:v>54.6869246059874</c:v>
                </c:pt>
                <c:pt idx="3982">
                  <c:v>54.7006615878026</c:v>
                </c:pt>
                <c:pt idx="3983">
                  <c:v>54.7143985696177</c:v>
                </c:pt>
                <c:pt idx="3984">
                  <c:v>54.7281355514328</c:v>
                </c:pt>
                <c:pt idx="3985">
                  <c:v>54.7418725332479</c:v>
                </c:pt>
                <c:pt idx="3986">
                  <c:v>54.755609515063</c:v>
                </c:pt>
                <c:pt idx="3987">
                  <c:v>54.7693464968782</c:v>
                </c:pt>
                <c:pt idx="3988">
                  <c:v>54.7830834786933</c:v>
                </c:pt>
                <c:pt idx="3989">
                  <c:v>54.7968204605084</c:v>
                </c:pt>
                <c:pt idx="3990">
                  <c:v>54.8105574423235</c:v>
                </c:pt>
                <c:pt idx="3991">
                  <c:v>54.8242944241386</c:v>
                </c:pt>
                <c:pt idx="3992">
                  <c:v>54.838031405953799</c:v>
                </c:pt>
                <c:pt idx="3993">
                  <c:v>54.8517683877689</c:v>
                </c:pt>
                <c:pt idx="3994">
                  <c:v>54.865505369584</c:v>
                </c:pt>
                <c:pt idx="3995">
                  <c:v>54.8792423513991</c:v>
                </c:pt>
                <c:pt idx="3996">
                  <c:v>54.8929793332142</c:v>
                </c:pt>
                <c:pt idx="3997">
                  <c:v>54.9067163150293</c:v>
                </c:pt>
                <c:pt idx="3998">
                  <c:v>54.920453296844499</c:v>
                </c:pt>
                <c:pt idx="3999">
                  <c:v>54.934190278659599</c:v>
                </c:pt>
                <c:pt idx="4000">
                  <c:v>54.9479272604747</c:v>
                </c:pt>
                <c:pt idx="4001">
                  <c:v>54.9616642422898</c:v>
                </c:pt>
                <c:pt idx="4002">
                  <c:v>54.9754012241049</c:v>
                </c:pt>
                <c:pt idx="4003">
                  <c:v>54.989138205920099</c:v>
                </c:pt>
                <c:pt idx="4004">
                  <c:v>55.002875187735199</c:v>
                </c:pt>
                <c:pt idx="4005">
                  <c:v>55.016612169550299</c:v>
                </c:pt>
                <c:pt idx="4006">
                  <c:v>55.0303491513654</c:v>
                </c:pt>
                <c:pt idx="4007">
                  <c:v>55.0440861331805</c:v>
                </c:pt>
                <c:pt idx="4008">
                  <c:v>55.057823114995699</c:v>
                </c:pt>
                <c:pt idx="4009">
                  <c:v>55.071560096810799</c:v>
                </c:pt>
                <c:pt idx="4010">
                  <c:v>55.085297078625899</c:v>
                </c:pt>
                <c:pt idx="4011">
                  <c:v>55.099034060440999</c:v>
                </c:pt>
                <c:pt idx="4012">
                  <c:v>55.112771042256099</c:v>
                </c:pt>
                <c:pt idx="4013">
                  <c:v>55.1265080240712</c:v>
                </c:pt>
                <c:pt idx="4014">
                  <c:v>55.140245005886399</c:v>
                </c:pt>
                <c:pt idx="4015">
                  <c:v>55.153981987701499</c:v>
                </c:pt>
                <c:pt idx="4016">
                  <c:v>55.167718969516599</c:v>
                </c:pt>
                <c:pt idx="4017">
                  <c:v>55.181455951331699</c:v>
                </c:pt>
                <c:pt idx="4018">
                  <c:v>55.195192933146799</c:v>
                </c:pt>
                <c:pt idx="4019">
                  <c:v>55.208929914961999</c:v>
                </c:pt>
                <c:pt idx="4020">
                  <c:v>55.222666896777099</c:v>
                </c:pt>
                <c:pt idx="4021">
                  <c:v>55.236403878592199</c:v>
                </c:pt>
                <c:pt idx="4022">
                  <c:v>55.250140860407299</c:v>
                </c:pt>
                <c:pt idx="4023">
                  <c:v>55.263877842222399</c:v>
                </c:pt>
                <c:pt idx="4024">
                  <c:v>55.277614824037599</c:v>
                </c:pt>
                <c:pt idx="4025">
                  <c:v>55.291351805852699</c:v>
                </c:pt>
                <c:pt idx="4026">
                  <c:v>55.305088787667799</c:v>
                </c:pt>
                <c:pt idx="4027">
                  <c:v>55.318825769482899</c:v>
                </c:pt>
                <c:pt idx="4028">
                  <c:v>55.332562751297999</c:v>
                </c:pt>
                <c:pt idx="4029">
                  <c:v>55.346299733113099</c:v>
                </c:pt>
                <c:pt idx="4030">
                  <c:v>55.360036714928299</c:v>
                </c:pt>
                <c:pt idx="4031">
                  <c:v>55.373773696743399</c:v>
                </c:pt>
                <c:pt idx="4032">
                  <c:v>55.387510678558499</c:v>
                </c:pt>
                <c:pt idx="4033">
                  <c:v>55.401247660373599</c:v>
                </c:pt>
                <c:pt idx="4034">
                  <c:v>55.414984642188699</c:v>
                </c:pt>
                <c:pt idx="4035">
                  <c:v>55.428721624003899</c:v>
                </c:pt>
                <c:pt idx="4036">
                  <c:v>55.442458605818999</c:v>
                </c:pt>
                <c:pt idx="4037">
                  <c:v>55.456195587634099</c:v>
                </c:pt>
                <c:pt idx="4038">
                  <c:v>55.469932569449199</c:v>
                </c:pt>
                <c:pt idx="4039">
                  <c:v>55.483669551264299</c:v>
                </c:pt>
                <c:pt idx="4040">
                  <c:v>55.497406533079399</c:v>
                </c:pt>
                <c:pt idx="4041">
                  <c:v>55.511143514894599</c:v>
                </c:pt>
                <c:pt idx="4042">
                  <c:v>55.524880496709699</c:v>
                </c:pt>
                <c:pt idx="4043">
                  <c:v>55.538617478524799</c:v>
                </c:pt>
                <c:pt idx="4044">
                  <c:v>55.552354460339899</c:v>
                </c:pt>
                <c:pt idx="4045">
                  <c:v>55.566091442154999</c:v>
                </c:pt>
                <c:pt idx="4046">
                  <c:v>55.579828423970199</c:v>
                </c:pt>
                <c:pt idx="4047">
                  <c:v>55.593565405785299</c:v>
                </c:pt>
                <c:pt idx="4048">
                  <c:v>55.607302387600399</c:v>
                </c:pt>
                <c:pt idx="4049">
                  <c:v>55.621039369415499</c:v>
                </c:pt>
                <c:pt idx="4050">
                  <c:v>55.634776351230599</c:v>
                </c:pt>
                <c:pt idx="4051">
                  <c:v>55.648513333045798</c:v>
                </c:pt>
                <c:pt idx="4052">
                  <c:v>55.662250314860898</c:v>
                </c:pt>
                <c:pt idx="4053">
                  <c:v>55.675987296675999</c:v>
                </c:pt>
                <c:pt idx="4054">
                  <c:v>55.689724278491099</c:v>
                </c:pt>
                <c:pt idx="4055">
                  <c:v>55.703461260306199</c:v>
                </c:pt>
                <c:pt idx="4056">
                  <c:v>55.717198242121299</c:v>
                </c:pt>
                <c:pt idx="4057">
                  <c:v>55.730935223936498</c:v>
                </c:pt>
                <c:pt idx="4058">
                  <c:v>55.744672205751598</c:v>
                </c:pt>
                <c:pt idx="4059">
                  <c:v>55.758409187566699</c:v>
                </c:pt>
                <c:pt idx="4060">
                  <c:v>55.772146169381799</c:v>
                </c:pt>
                <c:pt idx="4061">
                  <c:v>55.785883151196899</c:v>
                </c:pt>
                <c:pt idx="4062">
                  <c:v>55.799620133012098</c:v>
                </c:pt>
                <c:pt idx="4063">
                  <c:v>55.813357114827198</c:v>
                </c:pt>
                <c:pt idx="4064">
                  <c:v>55.827094096642298</c:v>
                </c:pt>
                <c:pt idx="4065">
                  <c:v>55.840831078457398</c:v>
                </c:pt>
                <c:pt idx="4066">
                  <c:v>55.854568060272499</c:v>
                </c:pt>
                <c:pt idx="4067">
                  <c:v>55.868305042087698</c:v>
                </c:pt>
                <c:pt idx="4068">
                  <c:v>55.882042023902798</c:v>
                </c:pt>
                <c:pt idx="4069">
                  <c:v>55.895779005717898</c:v>
                </c:pt>
                <c:pt idx="4070">
                  <c:v>55.909515987532998</c:v>
                </c:pt>
                <c:pt idx="4071">
                  <c:v>55.923252969348098</c:v>
                </c:pt>
                <c:pt idx="4072">
                  <c:v>55.936989951163198</c:v>
                </c:pt>
                <c:pt idx="4073">
                  <c:v>55.950726932978398</c:v>
                </c:pt>
                <c:pt idx="4074">
                  <c:v>55.964463914793498</c:v>
                </c:pt>
                <c:pt idx="4075">
                  <c:v>55.978200896608598</c:v>
                </c:pt>
                <c:pt idx="4076">
                  <c:v>55.991937878423698</c:v>
                </c:pt>
                <c:pt idx="4077">
                  <c:v>56.005674860238798</c:v>
                </c:pt>
                <c:pt idx="4078">
                  <c:v>56.019411842053998</c:v>
                </c:pt>
                <c:pt idx="4079">
                  <c:v>56.033148823869098</c:v>
                </c:pt>
                <c:pt idx="4080">
                  <c:v>56.046885805684198</c:v>
                </c:pt>
                <c:pt idx="4081">
                  <c:v>56.060622787499298</c:v>
                </c:pt>
                <c:pt idx="4082">
                  <c:v>56.074359769314398</c:v>
                </c:pt>
                <c:pt idx="4083">
                  <c:v>56.088096751129598</c:v>
                </c:pt>
                <c:pt idx="4084">
                  <c:v>56.101833732944698</c:v>
                </c:pt>
                <c:pt idx="4085">
                  <c:v>56.115570714759798</c:v>
                </c:pt>
                <c:pt idx="4086">
                  <c:v>56.129307696574898</c:v>
                </c:pt>
                <c:pt idx="4087">
                  <c:v>56.143044678389998</c:v>
                </c:pt>
                <c:pt idx="4088">
                  <c:v>56.156781660205098</c:v>
                </c:pt>
                <c:pt idx="4089">
                  <c:v>56.170518642020298</c:v>
                </c:pt>
                <c:pt idx="4090">
                  <c:v>56.184255623835398</c:v>
                </c:pt>
                <c:pt idx="4091">
                  <c:v>56.197992605650498</c:v>
                </c:pt>
                <c:pt idx="4092">
                  <c:v>56.211729587465598</c:v>
                </c:pt>
                <c:pt idx="4093">
                  <c:v>56.225466569280698</c:v>
                </c:pt>
                <c:pt idx="4094">
                  <c:v>56.239203551095898</c:v>
                </c:pt>
                <c:pt idx="4095">
                  <c:v>56.252940532910998</c:v>
                </c:pt>
                <c:pt idx="4096">
                  <c:v>56.266677514726098</c:v>
                </c:pt>
                <c:pt idx="4097">
                  <c:v>56.280414496541198</c:v>
                </c:pt>
                <c:pt idx="4098">
                  <c:v>56.294151478356298</c:v>
                </c:pt>
                <c:pt idx="4099">
                  <c:v>56.307888460171498</c:v>
                </c:pt>
                <c:pt idx="4100">
                  <c:v>56.321625441986598</c:v>
                </c:pt>
                <c:pt idx="4101">
                  <c:v>56.335362423801698</c:v>
                </c:pt>
                <c:pt idx="4102">
                  <c:v>56.349099405616798</c:v>
                </c:pt>
                <c:pt idx="4103">
                  <c:v>56.362836387431898</c:v>
                </c:pt>
                <c:pt idx="4104">
                  <c:v>56.376573369246998</c:v>
                </c:pt>
                <c:pt idx="4105">
                  <c:v>56.390310351062197</c:v>
                </c:pt>
                <c:pt idx="4106">
                  <c:v>56.404047332877298</c:v>
                </c:pt>
                <c:pt idx="4107">
                  <c:v>56.417784314692398</c:v>
                </c:pt>
                <c:pt idx="4108">
                  <c:v>56.431521296507498</c:v>
                </c:pt>
                <c:pt idx="4109">
                  <c:v>56.445258278322598</c:v>
                </c:pt>
                <c:pt idx="4110">
                  <c:v>56.458995260137797</c:v>
                </c:pt>
                <c:pt idx="4111">
                  <c:v>56.472732241952897</c:v>
                </c:pt>
                <c:pt idx="4112">
                  <c:v>56.486469223767998</c:v>
                </c:pt>
                <c:pt idx="4113">
                  <c:v>56.500206205583098</c:v>
                </c:pt>
                <c:pt idx="4114">
                  <c:v>56.513943187398198</c:v>
                </c:pt>
                <c:pt idx="4115">
                  <c:v>56.527680169213397</c:v>
                </c:pt>
                <c:pt idx="4116">
                  <c:v>56.541417151028497</c:v>
                </c:pt>
                <c:pt idx="4117">
                  <c:v>56.555154132843597</c:v>
                </c:pt>
                <c:pt idx="4118">
                  <c:v>56.568891114658697</c:v>
                </c:pt>
                <c:pt idx="4119">
                  <c:v>56.582628096473798</c:v>
                </c:pt>
                <c:pt idx="4120">
                  <c:v>56.596365078288898</c:v>
                </c:pt>
                <c:pt idx="4121">
                  <c:v>56.610102060104097</c:v>
                </c:pt>
                <c:pt idx="4122">
                  <c:v>56.623839041919197</c:v>
                </c:pt>
                <c:pt idx="4123">
                  <c:v>56.637576023734297</c:v>
                </c:pt>
                <c:pt idx="4124">
                  <c:v>56.651313005549397</c:v>
                </c:pt>
                <c:pt idx="4125">
                  <c:v>56.665049987364497</c:v>
                </c:pt>
                <c:pt idx="4126">
                  <c:v>56.678786969179697</c:v>
                </c:pt>
                <c:pt idx="4127">
                  <c:v>56.692523950994797</c:v>
                </c:pt>
                <c:pt idx="4128">
                  <c:v>56.706260932809897</c:v>
                </c:pt>
                <c:pt idx="4129">
                  <c:v>56.719997914624997</c:v>
                </c:pt>
                <c:pt idx="4130">
                  <c:v>56.733734896440097</c:v>
                </c:pt>
                <c:pt idx="4131">
                  <c:v>56.747471878255297</c:v>
                </c:pt>
                <c:pt idx="4132">
                  <c:v>56.761208860070397</c:v>
                </c:pt>
                <c:pt idx="4133">
                  <c:v>56.774945841885497</c:v>
                </c:pt>
                <c:pt idx="4134">
                  <c:v>56.788682823700597</c:v>
                </c:pt>
                <c:pt idx="4135">
                  <c:v>56.802419805515697</c:v>
                </c:pt>
                <c:pt idx="4136">
                  <c:v>56.816156787330797</c:v>
                </c:pt>
                <c:pt idx="4137">
                  <c:v>56.829893769145997</c:v>
                </c:pt>
                <c:pt idx="4138">
                  <c:v>56.843630750961097</c:v>
                </c:pt>
                <c:pt idx="4139">
                  <c:v>56.857367732776197</c:v>
                </c:pt>
                <c:pt idx="4140">
                  <c:v>56.871104714591297</c:v>
                </c:pt>
                <c:pt idx="4141">
                  <c:v>56.884841696406397</c:v>
                </c:pt>
                <c:pt idx="4142">
                  <c:v>56.898578678221597</c:v>
                </c:pt>
                <c:pt idx="4143">
                  <c:v>56.912315660036697</c:v>
                </c:pt>
                <c:pt idx="4144">
                  <c:v>56.926052641851797</c:v>
                </c:pt>
                <c:pt idx="4145">
                  <c:v>56.939789623666897</c:v>
                </c:pt>
                <c:pt idx="4146">
                  <c:v>56.953526605481997</c:v>
                </c:pt>
                <c:pt idx="4147">
                  <c:v>56.967263587297097</c:v>
                </c:pt>
                <c:pt idx="4148">
                  <c:v>56.981000569112297</c:v>
                </c:pt>
                <c:pt idx="4149">
                  <c:v>56.994737550927397</c:v>
                </c:pt>
                <c:pt idx="4150">
                  <c:v>57.008474532742497</c:v>
                </c:pt>
                <c:pt idx="4151">
                  <c:v>57.022211514557597</c:v>
                </c:pt>
                <c:pt idx="4152">
                  <c:v>57.035948496372697</c:v>
                </c:pt>
                <c:pt idx="4153">
                  <c:v>57.049685478187897</c:v>
                </c:pt>
                <c:pt idx="4154">
                  <c:v>57.063422460002997</c:v>
                </c:pt>
                <c:pt idx="4155">
                  <c:v>57.077159441818097</c:v>
                </c:pt>
                <c:pt idx="4156">
                  <c:v>57.090896423633197</c:v>
                </c:pt>
                <c:pt idx="4157">
                  <c:v>57.104633405448297</c:v>
                </c:pt>
                <c:pt idx="4158">
                  <c:v>57.118370387263496</c:v>
                </c:pt>
                <c:pt idx="4159">
                  <c:v>57.132107369078597</c:v>
                </c:pt>
                <c:pt idx="4160">
                  <c:v>57.145844350893697</c:v>
                </c:pt>
                <c:pt idx="4161">
                  <c:v>57.159581332708797</c:v>
                </c:pt>
                <c:pt idx="4162">
                  <c:v>57.173318314523897</c:v>
                </c:pt>
                <c:pt idx="4163">
                  <c:v>57.187055296338997</c:v>
                </c:pt>
                <c:pt idx="4164">
                  <c:v>57.200792278154204</c:v>
                </c:pt>
                <c:pt idx="4165">
                  <c:v>57.214529259969297</c:v>
                </c:pt>
                <c:pt idx="4166">
                  <c:v>57.228266241784397</c:v>
                </c:pt>
                <c:pt idx="4167">
                  <c:v>57.242003223599497</c:v>
                </c:pt>
                <c:pt idx="4168">
                  <c:v>57.255740205414597</c:v>
                </c:pt>
                <c:pt idx="4169">
                  <c:v>57.269477187229803</c:v>
                </c:pt>
                <c:pt idx="4170">
                  <c:v>57.283214169044903</c:v>
                </c:pt>
                <c:pt idx="4171">
                  <c:v>57.296951150859996</c:v>
                </c:pt>
                <c:pt idx="4172">
                  <c:v>57.310688132675097</c:v>
                </c:pt>
                <c:pt idx="4173">
                  <c:v>57.324425114490197</c:v>
                </c:pt>
                <c:pt idx="4174">
                  <c:v>57.338162096305403</c:v>
                </c:pt>
                <c:pt idx="4175">
                  <c:v>57.351899078120503</c:v>
                </c:pt>
                <c:pt idx="4176">
                  <c:v>57.365636059935603</c:v>
                </c:pt>
                <c:pt idx="4177">
                  <c:v>57.379373041750704</c:v>
                </c:pt>
                <c:pt idx="4178">
                  <c:v>57.393110023565796</c:v>
                </c:pt>
                <c:pt idx="4179">
                  <c:v>57.406847005380897</c:v>
                </c:pt>
                <c:pt idx="4180">
                  <c:v>57.420583987196103</c:v>
                </c:pt>
                <c:pt idx="4181">
                  <c:v>57.434320969011203</c:v>
                </c:pt>
                <c:pt idx="4182">
                  <c:v>57.448057950826303</c:v>
                </c:pt>
                <c:pt idx="4183">
                  <c:v>57.461794932641403</c:v>
                </c:pt>
                <c:pt idx="4184">
                  <c:v>57.475531914456496</c:v>
                </c:pt>
                <c:pt idx="4185">
                  <c:v>57.489268896271703</c:v>
                </c:pt>
                <c:pt idx="4186">
                  <c:v>57.503005878086803</c:v>
                </c:pt>
                <c:pt idx="4187">
                  <c:v>57.516742859901903</c:v>
                </c:pt>
                <c:pt idx="4188">
                  <c:v>57.530479841717003</c:v>
                </c:pt>
                <c:pt idx="4189">
                  <c:v>57.544216823532103</c:v>
                </c:pt>
                <c:pt idx="4190">
                  <c:v>57.557953805347303</c:v>
                </c:pt>
                <c:pt idx="4191">
                  <c:v>57.571690787162403</c:v>
                </c:pt>
                <c:pt idx="4192">
                  <c:v>57.585427768977503</c:v>
                </c:pt>
                <c:pt idx="4193">
                  <c:v>57.599164750792603</c:v>
                </c:pt>
                <c:pt idx="4194">
                  <c:v>57.612901732607703</c:v>
                </c:pt>
                <c:pt idx="4195">
                  <c:v>57.626638714422803</c:v>
                </c:pt>
                <c:pt idx="4196">
                  <c:v>57.640375696238003</c:v>
                </c:pt>
                <c:pt idx="4197">
                  <c:v>57.654112678053103</c:v>
                </c:pt>
                <c:pt idx="4198">
                  <c:v>57.667849659868203</c:v>
                </c:pt>
                <c:pt idx="4199">
                  <c:v>57.681586641683303</c:v>
                </c:pt>
                <c:pt idx="4200">
                  <c:v>57.695323623498403</c:v>
                </c:pt>
                <c:pt idx="4201">
                  <c:v>57.709060605313603</c:v>
                </c:pt>
                <c:pt idx="4202">
                  <c:v>57.722797587128703</c:v>
                </c:pt>
                <c:pt idx="4203">
                  <c:v>57.736534568943803</c:v>
                </c:pt>
                <c:pt idx="4204">
                  <c:v>57.750271550758903</c:v>
                </c:pt>
                <c:pt idx="4205">
                  <c:v>57.764008532574003</c:v>
                </c:pt>
                <c:pt idx="4206">
                  <c:v>57.777745514389203</c:v>
                </c:pt>
                <c:pt idx="4207">
                  <c:v>57.791482496204303</c:v>
                </c:pt>
                <c:pt idx="4208">
                  <c:v>57.805219478019403</c:v>
                </c:pt>
                <c:pt idx="4209">
                  <c:v>57.818956459834503</c:v>
                </c:pt>
                <c:pt idx="4210">
                  <c:v>57.832693441649603</c:v>
                </c:pt>
                <c:pt idx="4211">
                  <c:v>57.846430423464703</c:v>
                </c:pt>
                <c:pt idx="4212">
                  <c:v>57.860167405279903</c:v>
                </c:pt>
                <c:pt idx="4213">
                  <c:v>57.873904387095003</c:v>
                </c:pt>
                <c:pt idx="4214">
                  <c:v>57.887641368910103</c:v>
                </c:pt>
                <c:pt idx="4215">
                  <c:v>57.901378350725203</c:v>
                </c:pt>
                <c:pt idx="4216">
                  <c:v>57.915115332540303</c:v>
                </c:pt>
                <c:pt idx="4217">
                  <c:v>57.928852314355503</c:v>
                </c:pt>
                <c:pt idx="4218">
                  <c:v>57.942589296170603</c:v>
                </c:pt>
                <c:pt idx="4219">
                  <c:v>57.956326277985703</c:v>
                </c:pt>
                <c:pt idx="4220">
                  <c:v>57.970063259800803</c:v>
                </c:pt>
                <c:pt idx="4221">
                  <c:v>57.983800241615903</c:v>
                </c:pt>
                <c:pt idx="4222">
                  <c:v>57.997537223431102</c:v>
                </c:pt>
                <c:pt idx="4223">
                  <c:v>58.011274205246202</c:v>
                </c:pt>
                <c:pt idx="4224">
                  <c:v>58.025011187061303</c:v>
                </c:pt>
                <c:pt idx="4225">
                  <c:v>58.038748168876403</c:v>
                </c:pt>
                <c:pt idx="4226">
                  <c:v>58.052485150691503</c:v>
                </c:pt>
                <c:pt idx="4227">
                  <c:v>58.066222132506603</c:v>
                </c:pt>
                <c:pt idx="4228">
                  <c:v>58.079959114321802</c:v>
                </c:pt>
                <c:pt idx="4229">
                  <c:v>58.093696096136902</c:v>
                </c:pt>
                <c:pt idx="4230">
                  <c:v>58.107433077952003</c:v>
                </c:pt>
                <c:pt idx="4231">
                  <c:v>58.121170059767103</c:v>
                </c:pt>
                <c:pt idx="4232">
                  <c:v>58.134907041582203</c:v>
                </c:pt>
                <c:pt idx="4233">
                  <c:v>58.148644023397402</c:v>
                </c:pt>
                <c:pt idx="4234">
                  <c:v>58.162381005212502</c:v>
                </c:pt>
                <c:pt idx="4235">
                  <c:v>58.176117987027602</c:v>
                </c:pt>
                <c:pt idx="4236">
                  <c:v>58.189854968842702</c:v>
                </c:pt>
                <c:pt idx="4237">
                  <c:v>58.203591950657803</c:v>
                </c:pt>
                <c:pt idx="4238">
                  <c:v>58.217328932473002</c:v>
                </c:pt>
                <c:pt idx="4239">
                  <c:v>58.231065914288102</c:v>
                </c:pt>
                <c:pt idx="4240">
                  <c:v>58.244802896103202</c:v>
                </c:pt>
                <c:pt idx="4241">
                  <c:v>58.258539877918302</c:v>
                </c:pt>
                <c:pt idx="4242">
                  <c:v>58.272276859733402</c:v>
                </c:pt>
                <c:pt idx="4243">
                  <c:v>58.286013841548503</c:v>
                </c:pt>
                <c:pt idx="4244">
                  <c:v>58.299750823363702</c:v>
                </c:pt>
                <c:pt idx="4245">
                  <c:v>58.313487805178802</c:v>
                </c:pt>
                <c:pt idx="4246">
                  <c:v>58.327224786993902</c:v>
                </c:pt>
                <c:pt idx="4247">
                  <c:v>58.340961768809002</c:v>
                </c:pt>
                <c:pt idx="4248">
                  <c:v>58.354698750624102</c:v>
                </c:pt>
                <c:pt idx="4249">
                  <c:v>58.368435732439302</c:v>
                </c:pt>
                <c:pt idx="4250">
                  <c:v>58.382172714254402</c:v>
                </c:pt>
                <c:pt idx="4251">
                  <c:v>58.395909696069502</c:v>
                </c:pt>
                <c:pt idx="4252">
                  <c:v>58.409646677884602</c:v>
                </c:pt>
                <c:pt idx="4253">
                  <c:v>58.423383659699702</c:v>
                </c:pt>
                <c:pt idx="4254">
                  <c:v>58.437120641514902</c:v>
                </c:pt>
                <c:pt idx="4255">
                  <c:v>58.450857623330002</c:v>
                </c:pt>
                <c:pt idx="4256">
                  <c:v>58.464594605145102</c:v>
                </c:pt>
                <c:pt idx="4257">
                  <c:v>58.478331586960202</c:v>
                </c:pt>
                <c:pt idx="4258">
                  <c:v>58.492068568775302</c:v>
                </c:pt>
                <c:pt idx="4259">
                  <c:v>58.505805550590402</c:v>
                </c:pt>
                <c:pt idx="4260">
                  <c:v>58.519542532405602</c:v>
                </c:pt>
                <c:pt idx="4261">
                  <c:v>58.533279514220702</c:v>
                </c:pt>
                <c:pt idx="4262">
                  <c:v>58.547016496035802</c:v>
                </c:pt>
                <c:pt idx="4263">
                  <c:v>58.560753477850902</c:v>
                </c:pt>
                <c:pt idx="4264">
                  <c:v>58.574490459666002</c:v>
                </c:pt>
                <c:pt idx="4265">
                  <c:v>58.588227441481202</c:v>
                </c:pt>
                <c:pt idx="4266">
                  <c:v>58.601964423296302</c:v>
                </c:pt>
                <c:pt idx="4267">
                  <c:v>58.615701405111402</c:v>
                </c:pt>
                <c:pt idx="4268">
                  <c:v>58.629438386926502</c:v>
                </c:pt>
                <c:pt idx="4269">
                  <c:v>58.643175368741602</c:v>
                </c:pt>
                <c:pt idx="4270">
                  <c:v>58.656912350556702</c:v>
                </c:pt>
                <c:pt idx="4271">
                  <c:v>58.670649332371902</c:v>
                </c:pt>
                <c:pt idx="4272">
                  <c:v>58.684386314187002</c:v>
                </c:pt>
                <c:pt idx="4273">
                  <c:v>58.698123296002102</c:v>
                </c:pt>
                <c:pt idx="4274">
                  <c:v>58.711860277817202</c:v>
                </c:pt>
                <c:pt idx="4275">
                  <c:v>58.725597259632302</c:v>
                </c:pt>
                <c:pt idx="4276">
                  <c:v>58.739334241447501</c:v>
                </c:pt>
                <c:pt idx="4277">
                  <c:v>58.753071223262602</c:v>
                </c:pt>
                <c:pt idx="4278">
                  <c:v>58.766808205077702</c:v>
                </c:pt>
                <c:pt idx="4279">
                  <c:v>58.780545186892802</c:v>
                </c:pt>
                <c:pt idx="4280">
                  <c:v>58.794282168707902</c:v>
                </c:pt>
                <c:pt idx="4281">
                  <c:v>58.808019150523101</c:v>
                </c:pt>
                <c:pt idx="4282">
                  <c:v>58.821756132338201</c:v>
                </c:pt>
                <c:pt idx="4283">
                  <c:v>58.835493114153302</c:v>
                </c:pt>
                <c:pt idx="4284">
                  <c:v>58.849230095968402</c:v>
                </c:pt>
                <c:pt idx="4285">
                  <c:v>58.862967077783502</c:v>
                </c:pt>
                <c:pt idx="4286">
                  <c:v>58.876704059598602</c:v>
                </c:pt>
                <c:pt idx="4287">
                  <c:v>58.890441041413801</c:v>
                </c:pt>
                <c:pt idx="4288">
                  <c:v>58.904178023228901</c:v>
                </c:pt>
                <c:pt idx="4289">
                  <c:v>58.917915005044001</c:v>
                </c:pt>
                <c:pt idx="4290">
                  <c:v>58.931651986859102</c:v>
                </c:pt>
                <c:pt idx="4291">
                  <c:v>58.945388968674202</c:v>
                </c:pt>
                <c:pt idx="4292">
                  <c:v>58.959125950489401</c:v>
                </c:pt>
                <c:pt idx="4293">
                  <c:v>58.972862932304501</c:v>
                </c:pt>
                <c:pt idx="4294">
                  <c:v>58.986599914119601</c:v>
                </c:pt>
                <c:pt idx="4295">
                  <c:v>59.000336895934701</c:v>
                </c:pt>
                <c:pt idx="4296">
                  <c:v>59.014073877749802</c:v>
                </c:pt>
                <c:pt idx="4297">
                  <c:v>59.027810859565001</c:v>
                </c:pt>
                <c:pt idx="4298">
                  <c:v>59.041547841380101</c:v>
                </c:pt>
                <c:pt idx="4299">
                  <c:v>59.055284823195201</c:v>
                </c:pt>
                <c:pt idx="4300">
                  <c:v>59.069021805010301</c:v>
                </c:pt>
                <c:pt idx="4301">
                  <c:v>59.082758786825401</c:v>
                </c:pt>
                <c:pt idx="4302">
                  <c:v>59.096495768640501</c:v>
                </c:pt>
                <c:pt idx="4303">
                  <c:v>59.110232750455701</c:v>
                </c:pt>
                <c:pt idx="4304">
                  <c:v>59.123969732270801</c:v>
                </c:pt>
                <c:pt idx="4305">
                  <c:v>59.137706714085901</c:v>
                </c:pt>
                <c:pt idx="4306">
                  <c:v>59.151443695901001</c:v>
                </c:pt>
                <c:pt idx="4307">
                  <c:v>59.165180677716101</c:v>
                </c:pt>
                <c:pt idx="4308">
                  <c:v>59.178917659531301</c:v>
                </c:pt>
                <c:pt idx="4309">
                  <c:v>59.192654641346401</c:v>
                </c:pt>
                <c:pt idx="4310">
                  <c:v>59.206391623161501</c:v>
                </c:pt>
                <c:pt idx="4311">
                  <c:v>59.220128604976601</c:v>
                </c:pt>
                <c:pt idx="4312">
                  <c:v>59.233865586791701</c:v>
                </c:pt>
                <c:pt idx="4313">
                  <c:v>59.247602568606901</c:v>
                </c:pt>
                <c:pt idx="4314">
                  <c:v>59.261339550422001</c:v>
                </c:pt>
                <c:pt idx="4315">
                  <c:v>59.275076532237101</c:v>
                </c:pt>
                <c:pt idx="4316">
                  <c:v>59.288813514052201</c:v>
                </c:pt>
                <c:pt idx="4317">
                  <c:v>59.302550495867301</c:v>
                </c:pt>
                <c:pt idx="4318">
                  <c:v>59.316287477682401</c:v>
                </c:pt>
                <c:pt idx="4319">
                  <c:v>59.330024459497601</c:v>
                </c:pt>
                <c:pt idx="4320">
                  <c:v>59.343761441312701</c:v>
                </c:pt>
                <c:pt idx="4321">
                  <c:v>59.357498423127801</c:v>
                </c:pt>
                <c:pt idx="4322">
                  <c:v>59.371235404942901</c:v>
                </c:pt>
                <c:pt idx="4323">
                  <c:v>59.384972386758001</c:v>
                </c:pt>
                <c:pt idx="4324">
                  <c:v>59.398709368573201</c:v>
                </c:pt>
                <c:pt idx="4325">
                  <c:v>59.412446350388301</c:v>
                </c:pt>
                <c:pt idx="4326">
                  <c:v>59.426183332203401</c:v>
                </c:pt>
                <c:pt idx="4327">
                  <c:v>59.439920314018501</c:v>
                </c:pt>
                <c:pt idx="4328">
                  <c:v>59.453657295833601</c:v>
                </c:pt>
                <c:pt idx="4329">
                  <c:v>59.4673942776488</c:v>
                </c:pt>
                <c:pt idx="4330">
                  <c:v>59.481131259463901</c:v>
                </c:pt>
                <c:pt idx="4331">
                  <c:v>59.494868241279001</c:v>
                </c:pt>
                <c:pt idx="4332">
                  <c:v>59.508605223094101</c:v>
                </c:pt>
                <c:pt idx="4333">
                  <c:v>59.522342204909201</c:v>
                </c:pt>
                <c:pt idx="4334">
                  <c:v>59.536079186724301</c:v>
                </c:pt>
                <c:pt idx="4335">
                  <c:v>59.5498161685395</c:v>
                </c:pt>
                <c:pt idx="4336">
                  <c:v>59.563553150354601</c:v>
                </c:pt>
                <c:pt idx="4337">
                  <c:v>59.577290132169701</c:v>
                </c:pt>
                <c:pt idx="4338">
                  <c:v>59.591027113984801</c:v>
                </c:pt>
                <c:pt idx="4339">
                  <c:v>59.604764095799901</c:v>
                </c:pt>
                <c:pt idx="4340">
                  <c:v>59.6185010776151</c:v>
                </c:pt>
                <c:pt idx="4341">
                  <c:v>59.6322380594302</c:v>
                </c:pt>
                <c:pt idx="4342">
                  <c:v>59.6459750412453</c:v>
                </c:pt>
                <c:pt idx="4343">
                  <c:v>59.659712023060401</c:v>
                </c:pt>
                <c:pt idx="4344">
                  <c:v>59.673449004875501</c:v>
                </c:pt>
                <c:pt idx="4345">
                  <c:v>59.6871859866907</c:v>
                </c:pt>
                <c:pt idx="4346">
                  <c:v>59.7009229685058</c:v>
                </c:pt>
                <c:pt idx="4347">
                  <c:v>59.7146599503209</c:v>
                </c:pt>
                <c:pt idx="4348">
                  <c:v>59.728396932136</c:v>
                </c:pt>
                <c:pt idx="4349">
                  <c:v>59.742133913951101</c:v>
                </c:pt>
                <c:pt idx="4350">
                  <c:v>59.755870895766201</c:v>
                </c:pt>
                <c:pt idx="4351">
                  <c:v>59.7696078775814</c:v>
                </c:pt>
                <c:pt idx="4352">
                  <c:v>59.7833448593965</c:v>
                </c:pt>
                <c:pt idx="4353">
                  <c:v>59.7970818412116</c:v>
                </c:pt>
                <c:pt idx="4354">
                  <c:v>59.8108188230267</c:v>
                </c:pt>
                <c:pt idx="4355">
                  <c:v>59.8245558048418</c:v>
                </c:pt>
                <c:pt idx="4356">
                  <c:v>59.838292786657</c:v>
                </c:pt>
                <c:pt idx="4357">
                  <c:v>59.8520297684721</c:v>
                </c:pt>
                <c:pt idx="4358">
                  <c:v>59.8657667502872</c:v>
                </c:pt>
                <c:pt idx="4359">
                  <c:v>59.8795037321023</c:v>
                </c:pt>
                <c:pt idx="4360">
                  <c:v>59.8932407139174</c:v>
                </c:pt>
                <c:pt idx="4361">
                  <c:v>59.9069776957326</c:v>
                </c:pt>
                <c:pt idx="4362">
                  <c:v>59.9207146775477</c:v>
                </c:pt>
                <c:pt idx="4363">
                  <c:v>59.9344516593628</c:v>
                </c:pt>
                <c:pt idx="4364">
                  <c:v>59.9481886411779</c:v>
                </c:pt>
                <c:pt idx="4365">
                  <c:v>59.961925622993</c:v>
                </c:pt>
                <c:pt idx="4366">
                  <c:v>59.9756626048081</c:v>
                </c:pt>
                <c:pt idx="4367">
                  <c:v>59.9893995866233</c:v>
                </c:pt>
                <c:pt idx="4368">
                  <c:v>60.0031365684384</c:v>
                </c:pt>
                <c:pt idx="4369">
                  <c:v>60.0168735502535</c:v>
                </c:pt>
                <c:pt idx="4370">
                  <c:v>60.0306105320686</c:v>
                </c:pt>
                <c:pt idx="4371">
                  <c:v>60.0443475138837</c:v>
                </c:pt>
                <c:pt idx="4372">
                  <c:v>60.0580844956988</c:v>
                </c:pt>
                <c:pt idx="4373">
                  <c:v>60.071821477514</c:v>
                </c:pt>
                <c:pt idx="4374">
                  <c:v>60.0855584593291</c:v>
                </c:pt>
                <c:pt idx="4375">
                  <c:v>60.0992954411442</c:v>
                </c:pt>
                <c:pt idx="4376">
                  <c:v>60.1130324229593</c:v>
                </c:pt>
                <c:pt idx="4377">
                  <c:v>60.1267694047744</c:v>
                </c:pt>
                <c:pt idx="4378">
                  <c:v>60.1405063865896</c:v>
                </c:pt>
                <c:pt idx="4379">
                  <c:v>60.1542433684047</c:v>
                </c:pt>
                <c:pt idx="4380">
                  <c:v>60.1679803502198</c:v>
                </c:pt>
                <c:pt idx="4381">
                  <c:v>60.1817173320349</c:v>
                </c:pt>
                <c:pt idx="4382">
                  <c:v>60.19545431385</c:v>
                </c:pt>
                <c:pt idx="4383">
                  <c:v>60.2091912956652</c:v>
                </c:pt>
                <c:pt idx="4384">
                  <c:v>60.2229282774803</c:v>
                </c:pt>
                <c:pt idx="4385">
                  <c:v>60.2366652592954</c:v>
                </c:pt>
                <c:pt idx="4386">
                  <c:v>60.2504022411105</c:v>
                </c:pt>
                <c:pt idx="4387">
                  <c:v>60.2641392229256</c:v>
                </c:pt>
                <c:pt idx="4388">
                  <c:v>60.2778762047407</c:v>
                </c:pt>
                <c:pt idx="4389">
                  <c:v>60.2916131865559</c:v>
                </c:pt>
                <c:pt idx="4390">
                  <c:v>60.305350168371</c:v>
                </c:pt>
                <c:pt idx="4391">
                  <c:v>60.3190871501861</c:v>
                </c:pt>
                <c:pt idx="4392">
                  <c:v>60.3328241320012</c:v>
                </c:pt>
                <c:pt idx="4393">
                  <c:v>60.3465611138163</c:v>
                </c:pt>
                <c:pt idx="4394">
                  <c:v>60.360298095631499</c:v>
                </c:pt>
                <c:pt idx="4395">
                  <c:v>60.374035077446599</c:v>
                </c:pt>
                <c:pt idx="4396">
                  <c:v>60.3877720592617</c:v>
                </c:pt>
                <c:pt idx="4397">
                  <c:v>60.4015090410768</c:v>
                </c:pt>
                <c:pt idx="4398">
                  <c:v>60.4152460228919</c:v>
                </c:pt>
                <c:pt idx="4399">
                  <c:v>60.428983004707099</c:v>
                </c:pt>
                <c:pt idx="4400">
                  <c:v>60.442719986522199</c:v>
                </c:pt>
                <c:pt idx="4401">
                  <c:v>60.456456968337299</c:v>
                </c:pt>
                <c:pt idx="4402">
                  <c:v>60.4701939501524</c:v>
                </c:pt>
                <c:pt idx="4403">
                  <c:v>60.4839309319675</c:v>
                </c:pt>
                <c:pt idx="4404">
                  <c:v>60.4976679137826</c:v>
                </c:pt>
                <c:pt idx="4405">
                  <c:v>60.511404895597799</c:v>
                </c:pt>
                <c:pt idx="4406">
                  <c:v>60.525141877412899</c:v>
                </c:pt>
                <c:pt idx="4407">
                  <c:v>60.538878859227999</c:v>
                </c:pt>
                <c:pt idx="4408">
                  <c:v>60.552615841043099</c:v>
                </c:pt>
                <c:pt idx="4409">
                  <c:v>60.5663528228582</c:v>
                </c:pt>
                <c:pt idx="4410">
                  <c:v>60.580089804673399</c:v>
                </c:pt>
                <c:pt idx="4411">
                  <c:v>60.593826786488499</c:v>
                </c:pt>
                <c:pt idx="4412">
                  <c:v>60.607563768303599</c:v>
                </c:pt>
                <c:pt idx="4413">
                  <c:v>60.621300750118699</c:v>
                </c:pt>
                <c:pt idx="4414">
                  <c:v>60.635037731933799</c:v>
                </c:pt>
                <c:pt idx="4415">
                  <c:v>60.648774713748999</c:v>
                </c:pt>
                <c:pt idx="4416">
                  <c:v>60.662511695564099</c:v>
                </c:pt>
                <c:pt idx="4417">
                  <c:v>60.676248677379199</c:v>
                </c:pt>
                <c:pt idx="4418">
                  <c:v>60.689985659194299</c:v>
                </c:pt>
                <c:pt idx="4419">
                  <c:v>60.703722641009399</c:v>
                </c:pt>
                <c:pt idx="4420">
                  <c:v>60.717459622824499</c:v>
                </c:pt>
                <c:pt idx="4421">
                  <c:v>60.731196604639699</c:v>
                </c:pt>
                <c:pt idx="4422">
                  <c:v>60.744933586454799</c:v>
                </c:pt>
                <c:pt idx="4423">
                  <c:v>60.758670568269899</c:v>
                </c:pt>
                <c:pt idx="4424">
                  <c:v>60.772407550084999</c:v>
                </c:pt>
                <c:pt idx="4425">
                  <c:v>60.786144531900099</c:v>
                </c:pt>
                <c:pt idx="4426">
                  <c:v>60.799881513715299</c:v>
                </c:pt>
                <c:pt idx="4427">
                  <c:v>60.813618495530399</c:v>
                </c:pt>
                <c:pt idx="4428">
                  <c:v>60.827355477345499</c:v>
                </c:pt>
                <c:pt idx="4429">
                  <c:v>60.841092459160599</c:v>
                </c:pt>
                <c:pt idx="4430">
                  <c:v>60.854829440975699</c:v>
                </c:pt>
                <c:pt idx="4431">
                  <c:v>60.868566422790899</c:v>
                </c:pt>
                <c:pt idx="4432">
                  <c:v>60.882303404605999</c:v>
                </c:pt>
                <c:pt idx="4433">
                  <c:v>60.896040386421099</c:v>
                </c:pt>
                <c:pt idx="4434">
                  <c:v>60.909777368236199</c:v>
                </c:pt>
                <c:pt idx="4435">
                  <c:v>60.923514350051299</c:v>
                </c:pt>
                <c:pt idx="4436">
                  <c:v>60.937251331866399</c:v>
                </c:pt>
                <c:pt idx="4437">
                  <c:v>60.950988313681599</c:v>
                </c:pt>
                <c:pt idx="4438">
                  <c:v>60.964725295496699</c:v>
                </c:pt>
                <c:pt idx="4439">
                  <c:v>60.978462277311799</c:v>
                </c:pt>
                <c:pt idx="4440">
                  <c:v>60.992199259126899</c:v>
                </c:pt>
                <c:pt idx="4441">
                  <c:v>61.005936240941999</c:v>
                </c:pt>
                <c:pt idx="4442">
                  <c:v>61.019673222757199</c:v>
                </c:pt>
                <c:pt idx="4443">
                  <c:v>61.033410204572299</c:v>
                </c:pt>
                <c:pt idx="4444">
                  <c:v>61.047147186387399</c:v>
                </c:pt>
                <c:pt idx="4445">
                  <c:v>61.060884168202499</c:v>
                </c:pt>
                <c:pt idx="4446">
                  <c:v>61.074621150017599</c:v>
                </c:pt>
                <c:pt idx="4447">
                  <c:v>61.088358131832798</c:v>
                </c:pt>
                <c:pt idx="4448">
                  <c:v>61.102095113647898</c:v>
                </c:pt>
                <c:pt idx="4449">
                  <c:v>61.115832095462999</c:v>
                </c:pt>
                <c:pt idx="4450">
                  <c:v>61.129569077278099</c:v>
                </c:pt>
                <c:pt idx="4451">
                  <c:v>61.143306059093199</c:v>
                </c:pt>
                <c:pt idx="4452">
                  <c:v>61.157043040908299</c:v>
                </c:pt>
                <c:pt idx="4453">
                  <c:v>61.170780022723498</c:v>
                </c:pt>
                <c:pt idx="4454">
                  <c:v>61.184517004538598</c:v>
                </c:pt>
                <c:pt idx="4455">
                  <c:v>61.198253986353699</c:v>
                </c:pt>
                <c:pt idx="4456">
                  <c:v>61.211990968168799</c:v>
                </c:pt>
                <c:pt idx="4457">
                  <c:v>61.225727949983899</c:v>
                </c:pt>
                <c:pt idx="4458">
                  <c:v>61.239464931799098</c:v>
                </c:pt>
                <c:pt idx="4459">
                  <c:v>61.253201913614198</c:v>
                </c:pt>
                <c:pt idx="4460">
                  <c:v>61.266938895429298</c:v>
                </c:pt>
                <c:pt idx="4461">
                  <c:v>61.280675877244398</c:v>
                </c:pt>
                <c:pt idx="4462">
                  <c:v>61.294412859059499</c:v>
                </c:pt>
                <c:pt idx="4463">
                  <c:v>61.308149840874698</c:v>
                </c:pt>
                <c:pt idx="4464">
                  <c:v>61.321886822689798</c:v>
                </c:pt>
                <c:pt idx="4465">
                  <c:v>61.335623804504898</c:v>
                </c:pt>
                <c:pt idx="4466">
                  <c:v>61.349360786319998</c:v>
                </c:pt>
                <c:pt idx="4467">
                  <c:v>61.363097768135098</c:v>
                </c:pt>
                <c:pt idx="4468">
                  <c:v>61.376834749950198</c:v>
                </c:pt>
                <c:pt idx="4469">
                  <c:v>61.390571731765398</c:v>
                </c:pt>
                <c:pt idx="4470">
                  <c:v>61.404308713580498</c:v>
                </c:pt>
                <c:pt idx="4471">
                  <c:v>61.418045695395598</c:v>
                </c:pt>
                <c:pt idx="4472">
                  <c:v>61.431782677210698</c:v>
                </c:pt>
                <c:pt idx="4473">
                  <c:v>61.445519659025798</c:v>
                </c:pt>
                <c:pt idx="4474">
                  <c:v>61.459256640840998</c:v>
                </c:pt>
                <c:pt idx="4475">
                  <c:v>61.472993622656098</c:v>
                </c:pt>
                <c:pt idx="4476">
                  <c:v>61.486730604471198</c:v>
                </c:pt>
                <c:pt idx="4477">
                  <c:v>61.500467586286298</c:v>
                </c:pt>
                <c:pt idx="4478">
                  <c:v>61.514204568101398</c:v>
                </c:pt>
                <c:pt idx="4479">
                  <c:v>61.527941549916498</c:v>
                </c:pt>
                <c:pt idx="4480">
                  <c:v>61.541678531731698</c:v>
                </c:pt>
                <c:pt idx="4481">
                  <c:v>61.555415513546798</c:v>
                </c:pt>
                <c:pt idx="4482">
                  <c:v>61.569152495361898</c:v>
                </c:pt>
                <c:pt idx="4483">
                  <c:v>61.582889477176998</c:v>
                </c:pt>
                <c:pt idx="4484">
                  <c:v>61.596626458992098</c:v>
                </c:pt>
                <c:pt idx="4485">
                  <c:v>61.610363440807298</c:v>
                </c:pt>
                <c:pt idx="4486">
                  <c:v>61.624100422622398</c:v>
                </c:pt>
                <c:pt idx="4487">
                  <c:v>61.637837404437498</c:v>
                </c:pt>
                <c:pt idx="4488">
                  <c:v>61.651574386252598</c:v>
                </c:pt>
                <c:pt idx="4489">
                  <c:v>61.665311368067698</c:v>
                </c:pt>
                <c:pt idx="4490">
                  <c:v>61.679048349882898</c:v>
                </c:pt>
                <c:pt idx="4491">
                  <c:v>61.692785331697998</c:v>
                </c:pt>
                <c:pt idx="4492">
                  <c:v>61.706522313513098</c:v>
                </c:pt>
                <c:pt idx="4493">
                  <c:v>61.720259295328198</c:v>
                </c:pt>
                <c:pt idx="4494">
                  <c:v>61.733996277143298</c:v>
                </c:pt>
                <c:pt idx="4495">
                  <c:v>61.747733258958398</c:v>
                </c:pt>
                <c:pt idx="4496">
                  <c:v>61.761470240773598</c:v>
                </c:pt>
                <c:pt idx="4497">
                  <c:v>61.775207222588698</c:v>
                </c:pt>
                <c:pt idx="4498">
                  <c:v>61.788944204403798</c:v>
                </c:pt>
                <c:pt idx="4499">
                  <c:v>61.802681186218898</c:v>
                </c:pt>
                <c:pt idx="4500">
                  <c:v>61.816418168033998</c:v>
                </c:pt>
                <c:pt idx="4501">
                  <c:v>61.830155149849197</c:v>
                </c:pt>
                <c:pt idx="4502">
                  <c:v>61.843892131664298</c:v>
                </c:pt>
                <c:pt idx="4503">
                  <c:v>61.857629113479398</c:v>
                </c:pt>
                <c:pt idx="4504">
                  <c:v>61.871366095294498</c:v>
                </c:pt>
                <c:pt idx="4505">
                  <c:v>61.885103077109598</c:v>
                </c:pt>
                <c:pt idx="4506">
                  <c:v>61.898840058924797</c:v>
                </c:pt>
                <c:pt idx="4507">
                  <c:v>61.912577040739897</c:v>
                </c:pt>
                <c:pt idx="4508">
                  <c:v>61.926314022554998</c:v>
                </c:pt>
                <c:pt idx="4509">
                  <c:v>61.940051004370098</c:v>
                </c:pt>
                <c:pt idx="4510">
                  <c:v>61.953787986185198</c:v>
                </c:pt>
                <c:pt idx="4511">
                  <c:v>61.967524968000298</c:v>
                </c:pt>
                <c:pt idx="4512">
                  <c:v>61.981261949815497</c:v>
                </c:pt>
                <c:pt idx="4513">
                  <c:v>61.994998931630597</c:v>
                </c:pt>
                <c:pt idx="4514">
                  <c:v>62.008735913445697</c:v>
                </c:pt>
                <c:pt idx="4515">
                  <c:v>62.022472895260798</c:v>
                </c:pt>
                <c:pt idx="4516">
                  <c:v>62.036209877075898</c:v>
                </c:pt>
                <c:pt idx="4517">
                  <c:v>62.049946858891097</c:v>
                </c:pt>
                <c:pt idx="4518">
                  <c:v>62.063683840706197</c:v>
                </c:pt>
                <c:pt idx="4519">
                  <c:v>62.077420822521297</c:v>
                </c:pt>
                <c:pt idx="4520">
                  <c:v>62.091157804336397</c:v>
                </c:pt>
                <c:pt idx="4521">
                  <c:v>62.104894786151497</c:v>
                </c:pt>
                <c:pt idx="4522">
                  <c:v>62.118631767966697</c:v>
                </c:pt>
                <c:pt idx="4523">
                  <c:v>62.132368749781797</c:v>
                </c:pt>
                <c:pt idx="4524">
                  <c:v>62.146105731596897</c:v>
                </c:pt>
                <c:pt idx="4525">
                  <c:v>62.159842713411997</c:v>
                </c:pt>
                <c:pt idx="4526">
                  <c:v>62.173579695227097</c:v>
                </c:pt>
                <c:pt idx="4527">
                  <c:v>62.187316677042197</c:v>
                </c:pt>
                <c:pt idx="4528">
                  <c:v>62.201053658857397</c:v>
                </c:pt>
                <c:pt idx="4529">
                  <c:v>62.214790640672497</c:v>
                </c:pt>
                <c:pt idx="4530">
                  <c:v>62.228527622487597</c:v>
                </c:pt>
                <c:pt idx="4531">
                  <c:v>62.242264604302697</c:v>
                </c:pt>
                <c:pt idx="4532">
                  <c:v>62.256001586117797</c:v>
                </c:pt>
                <c:pt idx="4533">
                  <c:v>62.269738567932997</c:v>
                </c:pt>
                <c:pt idx="4534">
                  <c:v>62.283475549748097</c:v>
                </c:pt>
                <c:pt idx="4535">
                  <c:v>62.297212531563197</c:v>
                </c:pt>
                <c:pt idx="4536">
                  <c:v>62.310949513378297</c:v>
                </c:pt>
                <c:pt idx="4537">
                  <c:v>62.324686495193397</c:v>
                </c:pt>
                <c:pt idx="4538">
                  <c:v>62.338423477008597</c:v>
                </c:pt>
                <c:pt idx="4539">
                  <c:v>62.352160458823697</c:v>
                </c:pt>
                <c:pt idx="4540">
                  <c:v>62.365897440638797</c:v>
                </c:pt>
                <c:pt idx="4541">
                  <c:v>62.379634422453897</c:v>
                </c:pt>
                <c:pt idx="4542">
                  <c:v>62.393371404268997</c:v>
                </c:pt>
                <c:pt idx="4543">
                  <c:v>62.407108386084097</c:v>
                </c:pt>
                <c:pt idx="4544">
                  <c:v>62.420845367899297</c:v>
                </c:pt>
                <c:pt idx="4545">
                  <c:v>62.434582349714397</c:v>
                </c:pt>
                <c:pt idx="4546">
                  <c:v>62.448319331529497</c:v>
                </c:pt>
                <c:pt idx="4547">
                  <c:v>62.462056313344597</c:v>
                </c:pt>
                <c:pt idx="4548">
                  <c:v>62.475793295159697</c:v>
                </c:pt>
                <c:pt idx="4549">
                  <c:v>62.489530276974897</c:v>
                </c:pt>
                <c:pt idx="4550">
                  <c:v>62.503267258789997</c:v>
                </c:pt>
                <c:pt idx="4551">
                  <c:v>62.517004240605097</c:v>
                </c:pt>
                <c:pt idx="4552">
                  <c:v>62.530741222420197</c:v>
                </c:pt>
                <c:pt idx="4553">
                  <c:v>62.544478204235297</c:v>
                </c:pt>
                <c:pt idx="4554">
                  <c:v>62.558215186050496</c:v>
                </c:pt>
                <c:pt idx="4555">
                  <c:v>62.571952167865597</c:v>
                </c:pt>
                <c:pt idx="4556">
                  <c:v>62.585689149680697</c:v>
                </c:pt>
                <c:pt idx="4557">
                  <c:v>62.599426131495797</c:v>
                </c:pt>
                <c:pt idx="4558">
                  <c:v>62.613163113310897</c:v>
                </c:pt>
                <c:pt idx="4559">
                  <c:v>62.626900095125997</c:v>
                </c:pt>
                <c:pt idx="4560">
                  <c:v>62.640637076941204</c:v>
                </c:pt>
                <c:pt idx="4561">
                  <c:v>62.654374058756297</c:v>
                </c:pt>
                <c:pt idx="4562">
                  <c:v>62.668111040571397</c:v>
                </c:pt>
                <c:pt idx="4563">
                  <c:v>62.681848022386497</c:v>
                </c:pt>
                <c:pt idx="4564">
                  <c:v>62.695585004201597</c:v>
                </c:pt>
                <c:pt idx="4565">
                  <c:v>62.709321986016803</c:v>
                </c:pt>
                <c:pt idx="4566">
                  <c:v>62.723058967831903</c:v>
                </c:pt>
                <c:pt idx="4567">
                  <c:v>62.736795949646996</c:v>
                </c:pt>
                <c:pt idx="4568">
                  <c:v>62.750532931462097</c:v>
                </c:pt>
                <c:pt idx="4569">
                  <c:v>62.764269913277197</c:v>
                </c:pt>
                <c:pt idx="4570">
                  <c:v>62.778006895092403</c:v>
                </c:pt>
                <c:pt idx="4571">
                  <c:v>62.791743876907503</c:v>
                </c:pt>
                <c:pt idx="4572">
                  <c:v>62.805480858722603</c:v>
                </c:pt>
                <c:pt idx="4573">
                  <c:v>62.819217840537704</c:v>
                </c:pt>
                <c:pt idx="4574">
                  <c:v>62.832954822352796</c:v>
                </c:pt>
                <c:pt idx="4575">
                  <c:v>62.846691804167897</c:v>
                </c:pt>
                <c:pt idx="4576">
                  <c:v>62.860428785983103</c:v>
                </c:pt>
                <c:pt idx="4577">
                  <c:v>62.874165767798203</c:v>
                </c:pt>
                <c:pt idx="4578">
                  <c:v>62.887902749613303</c:v>
                </c:pt>
                <c:pt idx="4579">
                  <c:v>62.901639731428403</c:v>
                </c:pt>
                <c:pt idx="4580">
                  <c:v>62.915376713243496</c:v>
                </c:pt>
                <c:pt idx="4581">
                  <c:v>62.929113695058703</c:v>
                </c:pt>
                <c:pt idx="4582">
                  <c:v>62.942850676873803</c:v>
                </c:pt>
                <c:pt idx="4583">
                  <c:v>62.956587658688903</c:v>
                </c:pt>
                <c:pt idx="4584">
                  <c:v>62.970324640504003</c:v>
                </c:pt>
                <c:pt idx="4585">
                  <c:v>62.984061622319103</c:v>
                </c:pt>
                <c:pt idx="4586">
                  <c:v>62.997798604134204</c:v>
                </c:pt>
                <c:pt idx="4587">
                  <c:v>63.011535585949403</c:v>
                </c:pt>
                <c:pt idx="4588">
                  <c:v>63.025272567764503</c:v>
                </c:pt>
                <c:pt idx="4589">
                  <c:v>63.039009549579603</c:v>
                </c:pt>
                <c:pt idx="4590">
                  <c:v>63.052746531394703</c:v>
                </c:pt>
                <c:pt idx="4591">
                  <c:v>63.066483513209803</c:v>
                </c:pt>
                <c:pt idx="4592">
                  <c:v>63.080220495025003</c:v>
                </c:pt>
                <c:pt idx="4593">
                  <c:v>63.093957476840103</c:v>
                </c:pt>
                <c:pt idx="4594">
                  <c:v>63.107694458655203</c:v>
                </c:pt>
                <c:pt idx="4595">
                  <c:v>63.121431440470303</c:v>
                </c:pt>
                <c:pt idx="4596">
                  <c:v>63.135168422285403</c:v>
                </c:pt>
                <c:pt idx="4597">
                  <c:v>63.148905404100603</c:v>
                </c:pt>
                <c:pt idx="4598">
                  <c:v>63.162642385915703</c:v>
                </c:pt>
                <c:pt idx="4599">
                  <c:v>63.176379367730803</c:v>
                </c:pt>
                <c:pt idx="4600">
                  <c:v>63.190116349545903</c:v>
                </c:pt>
                <c:pt idx="4601">
                  <c:v>63.203853331361003</c:v>
                </c:pt>
                <c:pt idx="4602">
                  <c:v>63.217590313176103</c:v>
                </c:pt>
                <c:pt idx="4603">
                  <c:v>63.231327294991303</c:v>
                </c:pt>
                <c:pt idx="4604">
                  <c:v>63.245064276806403</c:v>
                </c:pt>
                <c:pt idx="4605">
                  <c:v>63.258801258621503</c:v>
                </c:pt>
                <c:pt idx="4606">
                  <c:v>63.272538240436603</c:v>
                </c:pt>
                <c:pt idx="4607">
                  <c:v>63.286275222251703</c:v>
                </c:pt>
                <c:pt idx="4608">
                  <c:v>63.300012204066903</c:v>
                </c:pt>
                <c:pt idx="4609">
                  <c:v>63.313749185882003</c:v>
                </c:pt>
                <c:pt idx="4610">
                  <c:v>63.327486167697103</c:v>
                </c:pt>
                <c:pt idx="4611">
                  <c:v>63.341223149512203</c:v>
                </c:pt>
                <c:pt idx="4612">
                  <c:v>63.354960131327303</c:v>
                </c:pt>
                <c:pt idx="4613">
                  <c:v>63.368697113142503</c:v>
                </c:pt>
                <c:pt idx="4614">
                  <c:v>63.382434094957603</c:v>
                </c:pt>
                <c:pt idx="4615">
                  <c:v>63.396171076772703</c:v>
                </c:pt>
                <c:pt idx="4616">
                  <c:v>63.409908058587803</c:v>
                </c:pt>
                <c:pt idx="4617">
                  <c:v>63.423645040402903</c:v>
                </c:pt>
                <c:pt idx="4618">
                  <c:v>63.437382022218003</c:v>
                </c:pt>
                <c:pt idx="4619">
                  <c:v>63.451119004033202</c:v>
                </c:pt>
                <c:pt idx="4620">
                  <c:v>63.464855985848303</c:v>
                </c:pt>
                <c:pt idx="4621">
                  <c:v>63.478592967663403</c:v>
                </c:pt>
                <c:pt idx="4622">
                  <c:v>63.492329949478503</c:v>
                </c:pt>
                <c:pt idx="4623">
                  <c:v>63.506066931293603</c:v>
                </c:pt>
                <c:pt idx="4624">
                  <c:v>63.519803913108802</c:v>
                </c:pt>
                <c:pt idx="4625">
                  <c:v>63.533540894923902</c:v>
                </c:pt>
                <c:pt idx="4626">
                  <c:v>63.547277876739003</c:v>
                </c:pt>
                <c:pt idx="4627">
                  <c:v>63.561014858554103</c:v>
                </c:pt>
                <c:pt idx="4628">
                  <c:v>63.574751840369203</c:v>
                </c:pt>
                <c:pt idx="4629">
                  <c:v>63.588488822184402</c:v>
                </c:pt>
                <c:pt idx="4630">
                  <c:v>63.602225803999502</c:v>
                </c:pt>
                <c:pt idx="4631">
                  <c:v>63.615962785814602</c:v>
                </c:pt>
                <c:pt idx="4632">
                  <c:v>63.629699767629702</c:v>
                </c:pt>
                <c:pt idx="4633">
                  <c:v>63.643436749444803</c:v>
                </c:pt>
                <c:pt idx="4634">
                  <c:v>63.657173731259903</c:v>
                </c:pt>
                <c:pt idx="4635">
                  <c:v>63.670910713075102</c:v>
                </c:pt>
                <c:pt idx="4636">
                  <c:v>63.684647694890202</c:v>
                </c:pt>
                <c:pt idx="4637">
                  <c:v>63.698384676705302</c:v>
                </c:pt>
                <c:pt idx="4638">
                  <c:v>63.712121658520402</c:v>
                </c:pt>
                <c:pt idx="4639">
                  <c:v>63.725858640335503</c:v>
                </c:pt>
                <c:pt idx="4640">
                  <c:v>63.739595622150702</c:v>
                </c:pt>
                <c:pt idx="4641">
                  <c:v>63.753332603965802</c:v>
                </c:pt>
                <c:pt idx="4642">
                  <c:v>63.767069585780902</c:v>
                </c:pt>
                <c:pt idx="4643">
                  <c:v>63.780806567596002</c:v>
                </c:pt>
                <c:pt idx="4644">
                  <c:v>63.794543549411102</c:v>
                </c:pt>
                <c:pt idx="4645">
                  <c:v>63.808280531226302</c:v>
                </c:pt>
                <c:pt idx="4646">
                  <c:v>63.822017513041402</c:v>
                </c:pt>
                <c:pt idx="4647">
                  <c:v>63.835754494856502</c:v>
                </c:pt>
                <c:pt idx="4648">
                  <c:v>63.849491476671602</c:v>
                </c:pt>
                <c:pt idx="4649">
                  <c:v>63.863228458486702</c:v>
                </c:pt>
                <c:pt idx="4650">
                  <c:v>63.876965440301802</c:v>
                </c:pt>
                <c:pt idx="4651">
                  <c:v>63.890702422117002</c:v>
                </c:pt>
                <c:pt idx="4652">
                  <c:v>63.904439403932102</c:v>
                </c:pt>
                <c:pt idx="4653">
                  <c:v>63.918176385747202</c:v>
                </c:pt>
                <c:pt idx="4654">
                  <c:v>63.931913367562302</c:v>
                </c:pt>
                <c:pt idx="4655">
                  <c:v>63.945650349377402</c:v>
                </c:pt>
                <c:pt idx="4656">
                  <c:v>63.959387331192602</c:v>
                </c:pt>
                <c:pt idx="4657">
                  <c:v>63.973124313007702</c:v>
                </c:pt>
                <c:pt idx="4658">
                  <c:v>63.986861294822802</c:v>
                </c:pt>
                <c:pt idx="4659">
                  <c:v>64.000598276637902</c:v>
                </c:pt>
                <c:pt idx="4660">
                  <c:v>64.014335258453002</c:v>
                </c:pt>
                <c:pt idx="4661">
                  <c:v>64.028072240268102</c:v>
                </c:pt>
                <c:pt idx="4662">
                  <c:v>64.041809222083302</c:v>
                </c:pt>
                <c:pt idx="4663">
                  <c:v>64.055546203898402</c:v>
                </c:pt>
                <c:pt idx="4664">
                  <c:v>64.069283185713502</c:v>
                </c:pt>
                <c:pt idx="4665">
                  <c:v>64.083020167528602</c:v>
                </c:pt>
                <c:pt idx="4666">
                  <c:v>64.096757149343702</c:v>
                </c:pt>
                <c:pt idx="4667">
                  <c:v>64.110494131158902</c:v>
                </c:pt>
                <c:pt idx="4668">
                  <c:v>64.124231112974002</c:v>
                </c:pt>
                <c:pt idx="4669">
                  <c:v>64.137968094789102</c:v>
                </c:pt>
                <c:pt idx="4670">
                  <c:v>64.151705076604202</c:v>
                </c:pt>
                <c:pt idx="4671">
                  <c:v>64.165442058419302</c:v>
                </c:pt>
                <c:pt idx="4672">
                  <c:v>64.179179040234501</c:v>
                </c:pt>
                <c:pt idx="4673">
                  <c:v>64.192916022049602</c:v>
                </c:pt>
                <c:pt idx="4674">
                  <c:v>64.206653003864702</c:v>
                </c:pt>
                <c:pt idx="4675">
                  <c:v>64.220389985679802</c:v>
                </c:pt>
                <c:pt idx="4676">
                  <c:v>64.234126967494902</c:v>
                </c:pt>
                <c:pt idx="4677">
                  <c:v>64.247863949310002</c:v>
                </c:pt>
                <c:pt idx="4678">
                  <c:v>64.261600931125201</c:v>
                </c:pt>
                <c:pt idx="4679">
                  <c:v>64.275337912940302</c:v>
                </c:pt>
                <c:pt idx="4680">
                  <c:v>64.289074894755402</c:v>
                </c:pt>
                <c:pt idx="4681">
                  <c:v>64.302811876570502</c:v>
                </c:pt>
                <c:pt idx="4682">
                  <c:v>64.316548858385602</c:v>
                </c:pt>
                <c:pt idx="4683">
                  <c:v>64.330285840200801</c:v>
                </c:pt>
                <c:pt idx="4684">
                  <c:v>64.344022822015901</c:v>
                </c:pt>
                <c:pt idx="4685">
                  <c:v>64.357759803831001</c:v>
                </c:pt>
                <c:pt idx="4686">
                  <c:v>64.371496785646102</c:v>
                </c:pt>
                <c:pt idx="4687">
                  <c:v>64.385233767461202</c:v>
                </c:pt>
                <c:pt idx="4688">
                  <c:v>64.398970749276401</c:v>
                </c:pt>
                <c:pt idx="4689">
                  <c:v>64.412707731091501</c:v>
                </c:pt>
                <c:pt idx="4690">
                  <c:v>64.426444712906601</c:v>
                </c:pt>
                <c:pt idx="4691">
                  <c:v>64.440181694721701</c:v>
                </c:pt>
                <c:pt idx="4692">
                  <c:v>64.453918676536802</c:v>
                </c:pt>
                <c:pt idx="4693">
                  <c:v>64.467655658351902</c:v>
                </c:pt>
                <c:pt idx="4694">
                  <c:v>64.481392640167101</c:v>
                </c:pt>
                <c:pt idx="4695">
                  <c:v>64.495129621982201</c:v>
                </c:pt>
                <c:pt idx="4696">
                  <c:v>64.508866603797301</c:v>
                </c:pt>
                <c:pt idx="4697">
                  <c:v>64.522603585612401</c:v>
                </c:pt>
                <c:pt idx="4698">
                  <c:v>64.536340567427501</c:v>
                </c:pt>
                <c:pt idx="4699">
                  <c:v>64.550077549242701</c:v>
                </c:pt>
                <c:pt idx="4700">
                  <c:v>64.563814531057801</c:v>
                </c:pt>
                <c:pt idx="4701">
                  <c:v>64.577551512872901</c:v>
                </c:pt>
                <c:pt idx="4702">
                  <c:v>64.591288494688001</c:v>
                </c:pt>
                <c:pt idx="4703">
                  <c:v>64.605025476503101</c:v>
                </c:pt>
                <c:pt idx="4704">
                  <c:v>64.618762458318301</c:v>
                </c:pt>
                <c:pt idx="4705">
                  <c:v>64.632499440133401</c:v>
                </c:pt>
                <c:pt idx="4706">
                  <c:v>64.646236421948501</c:v>
                </c:pt>
                <c:pt idx="4707">
                  <c:v>64.659973403763601</c:v>
                </c:pt>
                <c:pt idx="4708">
                  <c:v>64.673710385578701</c:v>
                </c:pt>
                <c:pt idx="4709">
                  <c:v>64.687447367393801</c:v>
                </c:pt>
                <c:pt idx="4710">
                  <c:v>64.701184349209001</c:v>
                </c:pt>
                <c:pt idx="4711">
                  <c:v>64.714921331024101</c:v>
                </c:pt>
                <c:pt idx="4712">
                  <c:v>64.728658312839201</c:v>
                </c:pt>
                <c:pt idx="4713">
                  <c:v>64.742395294654301</c:v>
                </c:pt>
                <c:pt idx="4714">
                  <c:v>64.756132276469401</c:v>
                </c:pt>
                <c:pt idx="4715">
                  <c:v>64.769869258284601</c:v>
                </c:pt>
                <c:pt idx="4716">
                  <c:v>64.783606240099701</c:v>
                </c:pt>
                <c:pt idx="4717">
                  <c:v>64.797343221914801</c:v>
                </c:pt>
                <c:pt idx="4718">
                  <c:v>64.811080203729901</c:v>
                </c:pt>
                <c:pt idx="4719">
                  <c:v>64.824817185545001</c:v>
                </c:pt>
                <c:pt idx="4720">
                  <c:v>64.838554167360201</c:v>
                </c:pt>
                <c:pt idx="4721">
                  <c:v>64.852291149175301</c:v>
                </c:pt>
                <c:pt idx="4722">
                  <c:v>64.866028130990401</c:v>
                </c:pt>
                <c:pt idx="4723">
                  <c:v>64.879765112805501</c:v>
                </c:pt>
                <c:pt idx="4724">
                  <c:v>64.893502094620601</c:v>
                </c:pt>
                <c:pt idx="4725">
                  <c:v>64.907239076435701</c:v>
                </c:pt>
                <c:pt idx="4726">
                  <c:v>64.920976058250901</c:v>
                </c:pt>
                <c:pt idx="4727">
                  <c:v>64.934713040066001</c:v>
                </c:pt>
                <c:pt idx="4728">
                  <c:v>64.948450021881101</c:v>
                </c:pt>
                <c:pt idx="4729">
                  <c:v>64.962187003696201</c:v>
                </c:pt>
                <c:pt idx="4730">
                  <c:v>64.975923985511301</c:v>
                </c:pt>
                <c:pt idx="4731">
                  <c:v>64.9896609673265</c:v>
                </c:pt>
                <c:pt idx="4732">
                  <c:v>65.003397949141601</c:v>
                </c:pt>
                <c:pt idx="4733">
                  <c:v>65.017134930956701</c:v>
                </c:pt>
                <c:pt idx="4734">
                  <c:v>65.030871912771801</c:v>
                </c:pt>
                <c:pt idx="4735">
                  <c:v>65.044608894586901</c:v>
                </c:pt>
                <c:pt idx="4736">
                  <c:v>65.0583458764021</c:v>
                </c:pt>
                <c:pt idx="4737">
                  <c:v>65.0720828582172</c:v>
                </c:pt>
                <c:pt idx="4738">
                  <c:v>65.0858198400323</c:v>
                </c:pt>
                <c:pt idx="4739">
                  <c:v>65.099556821847401</c:v>
                </c:pt>
                <c:pt idx="4740">
                  <c:v>65.113293803662501</c:v>
                </c:pt>
                <c:pt idx="4741">
                  <c:v>65.127030785477601</c:v>
                </c:pt>
                <c:pt idx="4742">
                  <c:v>65.1407677672928</c:v>
                </c:pt>
                <c:pt idx="4743">
                  <c:v>65.1545047491079</c:v>
                </c:pt>
                <c:pt idx="4744">
                  <c:v>65.168241730923</c:v>
                </c:pt>
                <c:pt idx="4745">
                  <c:v>65.181978712738101</c:v>
                </c:pt>
                <c:pt idx="4746">
                  <c:v>65.195715694553201</c:v>
                </c:pt>
                <c:pt idx="4747">
                  <c:v>65.2094526763684</c:v>
                </c:pt>
                <c:pt idx="4748">
                  <c:v>65.2231896581835</c:v>
                </c:pt>
                <c:pt idx="4749">
                  <c:v>65.2369266399986</c:v>
                </c:pt>
                <c:pt idx="4750">
                  <c:v>65.2506636218137</c:v>
                </c:pt>
                <c:pt idx="4751">
                  <c:v>65.2644006036288</c:v>
                </c:pt>
                <c:pt idx="4752">
                  <c:v>65.278137585443901</c:v>
                </c:pt>
                <c:pt idx="4753">
                  <c:v>65.2918745672591</c:v>
                </c:pt>
                <c:pt idx="4754">
                  <c:v>65.3056115490742</c:v>
                </c:pt>
                <c:pt idx="4755">
                  <c:v>65.3193485308893</c:v>
                </c:pt>
                <c:pt idx="4756">
                  <c:v>65.3330855127044</c:v>
                </c:pt>
                <c:pt idx="4757">
                  <c:v>65.3468224945195</c:v>
                </c:pt>
                <c:pt idx="4758">
                  <c:v>65.3605594763347</c:v>
                </c:pt>
                <c:pt idx="4759">
                  <c:v>65.3742964581498</c:v>
                </c:pt>
                <c:pt idx="4760">
                  <c:v>65.3880334399649</c:v>
                </c:pt>
                <c:pt idx="4761">
                  <c:v>65.40177042178</c:v>
                </c:pt>
                <c:pt idx="4762">
                  <c:v>65.4155074035951</c:v>
                </c:pt>
                <c:pt idx="4763">
                  <c:v>65.4292443854103</c:v>
                </c:pt>
                <c:pt idx="4764">
                  <c:v>65.4429813672254</c:v>
                </c:pt>
                <c:pt idx="4765">
                  <c:v>65.4567183490405</c:v>
                </c:pt>
                <c:pt idx="4766">
                  <c:v>65.4704553308556</c:v>
                </c:pt>
                <c:pt idx="4767">
                  <c:v>65.4841923126707</c:v>
                </c:pt>
                <c:pt idx="4768">
                  <c:v>65.4979292944858</c:v>
                </c:pt>
                <c:pt idx="4769">
                  <c:v>65.511666276301</c:v>
                </c:pt>
                <c:pt idx="4770">
                  <c:v>65.5254032581161</c:v>
                </c:pt>
                <c:pt idx="4771">
                  <c:v>65.5391402399312</c:v>
                </c:pt>
                <c:pt idx="4772">
                  <c:v>65.5528772217463</c:v>
                </c:pt>
                <c:pt idx="4773">
                  <c:v>65.5666142035614</c:v>
                </c:pt>
                <c:pt idx="4774">
                  <c:v>65.5803511853766</c:v>
                </c:pt>
                <c:pt idx="4775">
                  <c:v>65.5940881671917</c:v>
                </c:pt>
                <c:pt idx="4776">
                  <c:v>65.6078251490068</c:v>
                </c:pt>
                <c:pt idx="4777">
                  <c:v>65.6215621308219</c:v>
                </c:pt>
                <c:pt idx="4778">
                  <c:v>65.635299112637</c:v>
                </c:pt>
                <c:pt idx="4779">
                  <c:v>65.6490360944522</c:v>
                </c:pt>
                <c:pt idx="4780">
                  <c:v>65.6627730762673</c:v>
                </c:pt>
                <c:pt idx="4781">
                  <c:v>65.6765100580824</c:v>
                </c:pt>
                <c:pt idx="4782">
                  <c:v>65.6902470398975</c:v>
                </c:pt>
                <c:pt idx="4783">
                  <c:v>65.7039840217126</c:v>
                </c:pt>
                <c:pt idx="4784">
                  <c:v>65.7177210035277</c:v>
                </c:pt>
                <c:pt idx="4785">
                  <c:v>65.7314579853429</c:v>
                </c:pt>
                <c:pt idx="4786">
                  <c:v>65.745194967158</c:v>
                </c:pt>
                <c:pt idx="4787">
                  <c:v>65.7589319489731</c:v>
                </c:pt>
                <c:pt idx="4788">
                  <c:v>65.7726689307882</c:v>
                </c:pt>
                <c:pt idx="4789">
                  <c:v>65.7864059126033</c:v>
                </c:pt>
                <c:pt idx="4790">
                  <c:v>65.800142894418499</c:v>
                </c:pt>
                <c:pt idx="4791">
                  <c:v>65.813879876233599</c:v>
                </c:pt>
                <c:pt idx="4792">
                  <c:v>65.8276168580487</c:v>
                </c:pt>
                <c:pt idx="4793">
                  <c:v>65.8413538398638</c:v>
                </c:pt>
                <c:pt idx="4794">
                  <c:v>65.8550908216789</c:v>
                </c:pt>
                <c:pt idx="4795">
                  <c:v>65.868827803494099</c:v>
                </c:pt>
                <c:pt idx="4796">
                  <c:v>65.882564785309199</c:v>
                </c:pt>
                <c:pt idx="4797">
                  <c:v>65.896301767124299</c:v>
                </c:pt>
                <c:pt idx="4798">
                  <c:v>65.9100387489394</c:v>
                </c:pt>
                <c:pt idx="4799">
                  <c:v>65.9237757307545</c:v>
                </c:pt>
                <c:pt idx="4800">
                  <c:v>65.9375127125696</c:v>
                </c:pt>
                <c:pt idx="4801">
                  <c:v>65.951249694384799</c:v>
                </c:pt>
                <c:pt idx="4802">
                  <c:v>65.964986676199899</c:v>
                </c:pt>
                <c:pt idx="4803">
                  <c:v>65.978723658014999</c:v>
                </c:pt>
                <c:pt idx="4804">
                  <c:v>65.992460639830099</c:v>
                </c:pt>
                <c:pt idx="4805">
                  <c:v>66.0061976216452</c:v>
                </c:pt>
                <c:pt idx="4806">
                  <c:v>66.019934603460399</c:v>
                </c:pt>
                <c:pt idx="4807">
                  <c:v>66.033671585275499</c:v>
                </c:pt>
                <c:pt idx="4808">
                  <c:v>66.047408567090599</c:v>
                </c:pt>
                <c:pt idx="4809">
                  <c:v>66.061145548905699</c:v>
                </c:pt>
                <c:pt idx="4810">
                  <c:v>66.074882530720799</c:v>
                </c:pt>
                <c:pt idx="4811">
                  <c:v>66.088619512535999</c:v>
                </c:pt>
                <c:pt idx="4812">
                  <c:v>66.102356494351099</c:v>
                </c:pt>
                <c:pt idx="4813">
                  <c:v>66.116093476166199</c:v>
                </c:pt>
                <c:pt idx="4814">
                  <c:v>66.129830457981299</c:v>
                </c:pt>
                <c:pt idx="4815">
                  <c:v>66.143567439796399</c:v>
                </c:pt>
                <c:pt idx="4816">
                  <c:v>66.157304421611499</c:v>
                </c:pt>
                <c:pt idx="4817">
                  <c:v>66.171041403426699</c:v>
                </c:pt>
                <c:pt idx="4818">
                  <c:v>66.184778385241799</c:v>
                </c:pt>
                <c:pt idx="4819">
                  <c:v>66.198515367056899</c:v>
                </c:pt>
                <c:pt idx="4820">
                  <c:v>66.212252348871999</c:v>
                </c:pt>
                <c:pt idx="4821">
                  <c:v>66.225989330687099</c:v>
                </c:pt>
                <c:pt idx="4822">
                  <c:v>66.239726312502299</c:v>
                </c:pt>
                <c:pt idx="4823">
                  <c:v>66.253463294317399</c:v>
                </c:pt>
                <c:pt idx="4824">
                  <c:v>66.267200276132499</c:v>
                </c:pt>
                <c:pt idx="4825">
                  <c:v>66.280937257947599</c:v>
                </c:pt>
                <c:pt idx="4826">
                  <c:v>66.294674239762699</c:v>
                </c:pt>
                <c:pt idx="4827">
                  <c:v>66.308411221577899</c:v>
                </c:pt>
                <c:pt idx="4828">
                  <c:v>66.322148203392999</c:v>
                </c:pt>
                <c:pt idx="4829">
                  <c:v>66.335885185208099</c:v>
                </c:pt>
                <c:pt idx="4830">
                  <c:v>66.349622167023199</c:v>
                </c:pt>
                <c:pt idx="4831">
                  <c:v>66.363359148838299</c:v>
                </c:pt>
                <c:pt idx="4832">
                  <c:v>66.377096130653399</c:v>
                </c:pt>
                <c:pt idx="4833">
                  <c:v>66.390833112468599</c:v>
                </c:pt>
                <c:pt idx="4834">
                  <c:v>66.404570094283699</c:v>
                </c:pt>
                <c:pt idx="4835">
                  <c:v>66.418307076098799</c:v>
                </c:pt>
                <c:pt idx="4836">
                  <c:v>66.432044057913899</c:v>
                </c:pt>
                <c:pt idx="4837">
                  <c:v>66.445781039728999</c:v>
                </c:pt>
                <c:pt idx="4838">
                  <c:v>66.459518021544199</c:v>
                </c:pt>
                <c:pt idx="4839">
                  <c:v>66.473255003359299</c:v>
                </c:pt>
                <c:pt idx="4840">
                  <c:v>66.486991985174399</c:v>
                </c:pt>
                <c:pt idx="4841">
                  <c:v>66.500728966989499</c:v>
                </c:pt>
                <c:pt idx="4842">
                  <c:v>66.514465948804599</c:v>
                </c:pt>
                <c:pt idx="4843">
                  <c:v>66.528202930619798</c:v>
                </c:pt>
                <c:pt idx="4844">
                  <c:v>66.541939912434898</c:v>
                </c:pt>
                <c:pt idx="4845">
                  <c:v>66.555676894249999</c:v>
                </c:pt>
                <c:pt idx="4846">
                  <c:v>66.569413876065099</c:v>
                </c:pt>
                <c:pt idx="4847">
                  <c:v>66.583150857880199</c:v>
                </c:pt>
                <c:pt idx="4848">
                  <c:v>66.596887839695299</c:v>
                </c:pt>
                <c:pt idx="4849">
                  <c:v>66.610624821510498</c:v>
                </c:pt>
                <c:pt idx="4850">
                  <c:v>66.624361803325598</c:v>
                </c:pt>
                <c:pt idx="4851">
                  <c:v>66.638098785140699</c:v>
                </c:pt>
                <c:pt idx="4852">
                  <c:v>66.651835766955799</c:v>
                </c:pt>
                <c:pt idx="4853">
                  <c:v>66.665572748770899</c:v>
                </c:pt>
                <c:pt idx="4854">
                  <c:v>66.679309730586098</c:v>
                </c:pt>
                <c:pt idx="4855">
                  <c:v>66.693046712401198</c:v>
                </c:pt>
                <c:pt idx="4856">
                  <c:v>66.706783694216298</c:v>
                </c:pt>
                <c:pt idx="4857">
                  <c:v>66.720520676031398</c:v>
                </c:pt>
                <c:pt idx="4858">
                  <c:v>66.734257657846499</c:v>
                </c:pt>
                <c:pt idx="4859">
                  <c:v>66.747994639661599</c:v>
                </c:pt>
                <c:pt idx="4860">
                  <c:v>66.761731621476798</c:v>
                </c:pt>
                <c:pt idx="4861">
                  <c:v>66.775468603291898</c:v>
                </c:pt>
                <c:pt idx="4862">
                  <c:v>66.789205585106998</c:v>
                </c:pt>
                <c:pt idx="4863">
                  <c:v>66.802942566922098</c:v>
                </c:pt>
                <c:pt idx="4864">
                  <c:v>66.816679548737199</c:v>
                </c:pt>
                <c:pt idx="4865">
                  <c:v>66.830416530552398</c:v>
                </c:pt>
                <c:pt idx="4866">
                  <c:v>66.844153512367498</c:v>
                </c:pt>
                <c:pt idx="4867">
                  <c:v>66.857890494182598</c:v>
                </c:pt>
                <c:pt idx="4868">
                  <c:v>66.871627475997698</c:v>
                </c:pt>
                <c:pt idx="4869">
                  <c:v>66.885364457812798</c:v>
                </c:pt>
                <c:pt idx="4870">
                  <c:v>66.899101439627998</c:v>
                </c:pt>
                <c:pt idx="4871">
                  <c:v>66.912838421443098</c:v>
                </c:pt>
                <c:pt idx="4872">
                  <c:v>66.926575403258198</c:v>
                </c:pt>
                <c:pt idx="4873">
                  <c:v>66.940312385073298</c:v>
                </c:pt>
                <c:pt idx="4874">
                  <c:v>66.954049366888398</c:v>
                </c:pt>
                <c:pt idx="4875">
                  <c:v>66.967786348703498</c:v>
                </c:pt>
                <c:pt idx="4876">
                  <c:v>66.981523330518698</c:v>
                </c:pt>
                <c:pt idx="4877">
                  <c:v>66.995260312333798</c:v>
                </c:pt>
                <c:pt idx="4878">
                  <c:v>67.008997294148898</c:v>
                </c:pt>
                <c:pt idx="4879">
                  <c:v>67.022734275963998</c:v>
                </c:pt>
                <c:pt idx="4880">
                  <c:v>67.036471257779098</c:v>
                </c:pt>
                <c:pt idx="4881">
                  <c:v>67.050208239594298</c:v>
                </c:pt>
                <c:pt idx="4882">
                  <c:v>67.063945221409398</c:v>
                </c:pt>
                <c:pt idx="4883">
                  <c:v>67.077682203224498</c:v>
                </c:pt>
                <c:pt idx="4884">
                  <c:v>67.091419185039598</c:v>
                </c:pt>
                <c:pt idx="4885">
                  <c:v>67.105156166854698</c:v>
                </c:pt>
                <c:pt idx="4886">
                  <c:v>67.118893148669898</c:v>
                </c:pt>
                <c:pt idx="4887">
                  <c:v>67.132630130484998</c:v>
                </c:pt>
                <c:pt idx="4888">
                  <c:v>67.146367112300098</c:v>
                </c:pt>
                <c:pt idx="4889">
                  <c:v>67.160104094115198</c:v>
                </c:pt>
                <c:pt idx="4890">
                  <c:v>67.173841075930298</c:v>
                </c:pt>
                <c:pt idx="4891">
                  <c:v>67.187578057745398</c:v>
                </c:pt>
                <c:pt idx="4892">
                  <c:v>67.201315039560598</c:v>
                </c:pt>
                <c:pt idx="4893">
                  <c:v>67.215052021375698</c:v>
                </c:pt>
                <c:pt idx="4894">
                  <c:v>67.228789003190798</c:v>
                </c:pt>
                <c:pt idx="4895">
                  <c:v>67.242525985005898</c:v>
                </c:pt>
                <c:pt idx="4896">
                  <c:v>67.256262966820998</c:v>
                </c:pt>
                <c:pt idx="4897">
                  <c:v>67.269999948636197</c:v>
                </c:pt>
                <c:pt idx="4898">
                  <c:v>67.283736930451298</c:v>
                </c:pt>
                <c:pt idx="4899">
                  <c:v>67.297473912266398</c:v>
                </c:pt>
                <c:pt idx="4900">
                  <c:v>67.311210894081498</c:v>
                </c:pt>
                <c:pt idx="4901">
                  <c:v>67.324947875896598</c:v>
                </c:pt>
                <c:pt idx="4902">
                  <c:v>67.338684857711797</c:v>
                </c:pt>
                <c:pt idx="4903">
                  <c:v>67.352421839526897</c:v>
                </c:pt>
                <c:pt idx="4904">
                  <c:v>67.366158821341998</c:v>
                </c:pt>
                <c:pt idx="4905">
                  <c:v>67.379895803157098</c:v>
                </c:pt>
                <c:pt idx="4906">
                  <c:v>67.393632784972198</c:v>
                </c:pt>
                <c:pt idx="4907">
                  <c:v>67.407369766787298</c:v>
                </c:pt>
                <c:pt idx="4908">
                  <c:v>67.421106748602497</c:v>
                </c:pt>
                <c:pt idx="4909">
                  <c:v>67.434843730417597</c:v>
                </c:pt>
                <c:pt idx="4910">
                  <c:v>67.448580712232697</c:v>
                </c:pt>
                <c:pt idx="4911">
                  <c:v>67.462317694047798</c:v>
                </c:pt>
                <c:pt idx="4912">
                  <c:v>67.476054675862898</c:v>
                </c:pt>
                <c:pt idx="4913">
                  <c:v>67.489791657678097</c:v>
                </c:pt>
                <c:pt idx="4914">
                  <c:v>67.503528639493197</c:v>
                </c:pt>
                <c:pt idx="4915">
                  <c:v>67.517265621308297</c:v>
                </c:pt>
                <c:pt idx="4916">
                  <c:v>67.531002603123397</c:v>
                </c:pt>
                <c:pt idx="4917">
                  <c:v>67.544739584938498</c:v>
                </c:pt>
                <c:pt idx="4918">
                  <c:v>67.558476566753697</c:v>
                </c:pt>
                <c:pt idx="4919">
                  <c:v>67.572213548568797</c:v>
                </c:pt>
                <c:pt idx="4920">
                  <c:v>67.585950530383897</c:v>
                </c:pt>
                <c:pt idx="4921">
                  <c:v>67.599687512198997</c:v>
                </c:pt>
                <c:pt idx="4922">
                  <c:v>67.613424494014097</c:v>
                </c:pt>
                <c:pt idx="4923">
                  <c:v>67.627161475829197</c:v>
                </c:pt>
                <c:pt idx="4924">
                  <c:v>67.640898457644397</c:v>
                </c:pt>
                <c:pt idx="4925">
                  <c:v>67.654635439459497</c:v>
                </c:pt>
                <c:pt idx="4926">
                  <c:v>67.668372421274597</c:v>
                </c:pt>
                <c:pt idx="4927">
                  <c:v>67.682109403089697</c:v>
                </c:pt>
                <c:pt idx="4928">
                  <c:v>67.695846384904797</c:v>
                </c:pt>
                <c:pt idx="4929">
                  <c:v>67.709583366719997</c:v>
                </c:pt>
                <c:pt idx="4930">
                  <c:v>67.723320348535097</c:v>
                </c:pt>
                <c:pt idx="4931">
                  <c:v>67.737057330350197</c:v>
                </c:pt>
                <c:pt idx="4932">
                  <c:v>67.750794312165297</c:v>
                </c:pt>
                <c:pt idx="4933">
                  <c:v>67.764531293980397</c:v>
                </c:pt>
                <c:pt idx="4934">
                  <c:v>67.778268275795597</c:v>
                </c:pt>
                <c:pt idx="4935">
                  <c:v>67.792005257610697</c:v>
                </c:pt>
                <c:pt idx="4936">
                  <c:v>67.805742239425797</c:v>
                </c:pt>
                <c:pt idx="4937">
                  <c:v>67.819479221240897</c:v>
                </c:pt>
                <c:pt idx="4938">
                  <c:v>67.833216203055997</c:v>
                </c:pt>
                <c:pt idx="4939">
                  <c:v>67.846953184871097</c:v>
                </c:pt>
                <c:pt idx="4940">
                  <c:v>67.860690166686297</c:v>
                </c:pt>
                <c:pt idx="4941">
                  <c:v>67.874427148501397</c:v>
                </c:pt>
                <c:pt idx="4942">
                  <c:v>67.888164130316497</c:v>
                </c:pt>
                <c:pt idx="4943">
                  <c:v>67.901901112131597</c:v>
                </c:pt>
                <c:pt idx="4944">
                  <c:v>67.915638093946697</c:v>
                </c:pt>
                <c:pt idx="4945">
                  <c:v>67.929375075761897</c:v>
                </c:pt>
                <c:pt idx="4946">
                  <c:v>67.943112057576997</c:v>
                </c:pt>
                <c:pt idx="4947">
                  <c:v>67.956849039392097</c:v>
                </c:pt>
                <c:pt idx="4948">
                  <c:v>67.970586021207197</c:v>
                </c:pt>
                <c:pt idx="4949">
                  <c:v>67.984323003022297</c:v>
                </c:pt>
                <c:pt idx="4950">
                  <c:v>67.998059984837496</c:v>
                </c:pt>
                <c:pt idx="4951">
                  <c:v>68.011796966652597</c:v>
                </c:pt>
                <c:pt idx="4952">
                  <c:v>68.025533948467697</c:v>
                </c:pt>
                <c:pt idx="4953">
                  <c:v>68.039270930282797</c:v>
                </c:pt>
                <c:pt idx="4954">
                  <c:v>68.053007912097897</c:v>
                </c:pt>
                <c:pt idx="4955">
                  <c:v>68.066744893912997</c:v>
                </c:pt>
                <c:pt idx="4956">
                  <c:v>68.080481875728196</c:v>
                </c:pt>
                <c:pt idx="4957">
                  <c:v>68.094218857543297</c:v>
                </c:pt>
                <c:pt idx="4958">
                  <c:v>68.107955839358397</c:v>
                </c:pt>
                <c:pt idx="4959">
                  <c:v>68.121692821173497</c:v>
                </c:pt>
                <c:pt idx="4960">
                  <c:v>68.135429802988597</c:v>
                </c:pt>
                <c:pt idx="4961">
                  <c:v>68.149166784803796</c:v>
                </c:pt>
                <c:pt idx="4962">
                  <c:v>68.162903766618896</c:v>
                </c:pt>
                <c:pt idx="4963">
                  <c:v>68.176640748433996</c:v>
                </c:pt>
                <c:pt idx="4964">
                  <c:v>68.190377730249097</c:v>
                </c:pt>
                <c:pt idx="4965">
                  <c:v>68.204114712064197</c:v>
                </c:pt>
                <c:pt idx="4966">
                  <c:v>68.217851693879297</c:v>
                </c:pt>
                <c:pt idx="4967">
                  <c:v>68.231588675694496</c:v>
                </c:pt>
                <c:pt idx="4968">
                  <c:v>68.245325657509596</c:v>
                </c:pt>
                <c:pt idx="4969">
                  <c:v>68.259062639324696</c:v>
                </c:pt>
                <c:pt idx="4970">
                  <c:v>68.272799621139796</c:v>
                </c:pt>
                <c:pt idx="4971">
                  <c:v>68.286536602954897</c:v>
                </c:pt>
                <c:pt idx="4972">
                  <c:v>68.300273584770096</c:v>
                </c:pt>
                <c:pt idx="4973">
                  <c:v>68.314010566585196</c:v>
                </c:pt>
                <c:pt idx="4974">
                  <c:v>68.327747548400296</c:v>
                </c:pt>
                <c:pt idx="4975">
                  <c:v>68.341484530215396</c:v>
                </c:pt>
                <c:pt idx="4976">
                  <c:v>68.355221512030496</c:v>
                </c:pt>
                <c:pt idx="4977">
                  <c:v>68.368958493845696</c:v>
                </c:pt>
                <c:pt idx="4978">
                  <c:v>68.382695475660796</c:v>
                </c:pt>
                <c:pt idx="4979">
                  <c:v>68.396432457475896</c:v>
                </c:pt>
                <c:pt idx="4980">
                  <c:v>68.410169439290996</c:v>
                </c:pt>
                <c:pt idx="4981">
                  <c:v>68.423906421106096</c:v>
                </c:pt>
                <c:pt idx="4982">
                  <c:v>68.437643402921196</c:v>
                </c:pt>
                <c:pt idx="4983">
                  <c:v>68.451380384736396</c:v>
                </c:pt>
                <c:pt idx="4984">
                  <c:v>68.465117366551496</c:v>
                </c:pt>
                <c:pt idx="4985">
                  <c:v>68.478854348366596</c:v>
                </c:pt>
                <c:pt idx="4986">
                  <c:v>68.492591330181696</c:v>
                </c:pt>
                <c:pt idx="4987">
                  <c:v>68.506328311996796</c:v>
                </c:pt>
                <c:pt idx="4988">
                  <c:v>68.520065293811996</c:v>
                </c:pt>
                <c:pt idx="4989">
                  <c:v>68.533802275627096</c:v>
                </c:pt>
                <c:pt idx="4990">
                  <c:v>68.547539257442196</c:v>
                </c:pt>
                <c:pt idx="4991">
                  <c:v>68.561276239257296</c:v>
                </c:pt>
                <c:pt idx="4992">
                  <c:v>68.575013221072396</c:v>
                </c:pt>
                <c:pt idx="4993">
                  <c:v>68.588750202887596</c:v>
                </c:pt>
                <c:pt idx="4994">
                  <c:v>68.602487184702696</c:v>
                </c:pt>
                <c:pt idx="4995">
                  <c:v>68.616224166517796</c:v>
                </c:pt>
                <c:pt idx="4996">
                  <c:v>68.629961148332896</c:v>
                </c:pt>
                <c:pt idx="4997">
                  <c:v>68.643698130147996</c:v>
                </c:pt>
                <c:pt idx="4998">
                  <c:v>68.657435111963096</c:v>
                </c:pt>
                <c:pt idx="4999">
                  <c:v>68.671172093778296</c:v>
                </c:pt>
                <c:pt idx="5000">
                  <c:v>68.684909075593396</c:v>
                </c:pt>
                <c:pt idx="5001">
                  <c:v>68.698646057408496</c:v>
                </c:pt>
                <c:pt idx="5002">
                  <c:v>68.712383039223596</c:v>
                </c:pt>
                <c:pt idx="5003">
                  <c:v>68.726120021038696</c:v>
                </c:pt>
                <c:pt idx="5004">
                  <c:v>68.739857002853896</c:v>
                </c:pt>
                <c:pt idx="5005">
                  <c:v>68.753593984668996</c:v>
                </c:pt>
                <c:pt idx="5006">
                  <c:v>68.767330966484096</c:v>
                </c:pt>
                <c:pt idx="5007">
                  <c:v>68.781067948299196</c:v>
                </c:pt>
                <c:pt idx="5008">
                  <c:v>68.794804930114296</c:v>
                </c:pt>
                <c:pt idx="5009">
                  <c:v>68.808541911929495</c:v>
                </c:pt>
                <c:pt idx="5010">
                  <c:v>68.822278893744596</c:v>
                </c:pt>
                <c:pt idx="5011">
                  <c:v>68.836015875559696</c:v>
                </c:pt>
                <c:pt idx="5012">
                  <c:v>68.849752857374796</c:v>
                </c:pt>
                <c:pt idx="5013">
                  <c:v>68.863489839189896</c:v>
                </c:pt>
                <c:pt idx="5014">
                  <c:v>68.877226821004996</c:v>
                </c:pt>
                <c:pt idx="5015">
                  <c:v>68.890963802820195</c:v>
                </c:pt>
                <c:pt idx="5016">
                  <c:v>68.904700784635295</c:v>
                </c:pt>
                <c:pt idx="5017">
                  <c:v>68.918437766450396</c:v>
                </c:pt>
                <c:pt idx="5018">
                  <c:v>68.932174748265496</c:v>
                </c:pt>
                <c:pt idx="5019">
                  <c:v>68.945911730080596</c:v>
                </c:pt>
                <c:pt idx="5020">
                  <c:v>68.959648711895795</c:v>
                </c:pt>
                <c:pt idx="5021">
                  <c:v>68.973385693710895</c:v>
                </c:pt>
                <c:pt idx="5022">
                  <c:v>68.987122675525995</c:v>
                </c:pt>
                <c:pt idx="5023">
                  <c:v>69.000859657341095</c:v>
                </c:pt>
                <c:pt idx="5024">
                  <c:v>69.014596639156196</c:v>
                </c:pt>
                <c:pt idx="5025">
                  <c:v>69.028333620971395</c:v>
                </c:pt>
                <c:pt idx="5026">
                  <c:v>69.042070602786495</c:v>
                </c:pt>
                <c:pt idx="5027">
                  <c:v>69.055807584601595</c:v>
                </c:pt>
                <c:pt idx="5028">
                  <c:v>69.069544566416695</c:v>
                </c:pt>
                <c:pt idx="5029">
                  <c:v>69.083281548231795</c:v>
                </c:pt>
                <c:pt idx="5030">
                  <c:v>69.097018530046896</c:v>
                </c:pt>
                <c:pt idx="5031">
                  <c:v>69.110755511862095</c:v>
                </c:pt>
                <c:pt idx="5032">
                  <c:v>69.124492493677195</c:v>
                </c:pt>
                <c:pt idx="5033">
                  <c:v>69.138229475492295</c:v>
                </c:pt>
                <c:pt idx="5034">
                  <c:v>69.151966457307395</c:v>
                </c:pt>
                <c:pt idx="5035">
                  <c:v>69.165703439122495</c:v>
                </c:pt>
                <c:pt idx="5036">
                  <c:v>69.179440420937695</c:v>
                </c:pt>
                <c:pt idx="5037">
                  <c:v>69.193177402752795</c:v>
                </c:pt>
                <c:pt idx="5038">
                  <c:v>69.206914384567895</c:v>
                </c:pt>
                <c:pt idx="5039">
                  <c:v>69.220651366382995</c:v>
                </c:pt>
                <c:pt idx="5040">
                  <c:v>69.234388348198095</c:v>
                </c:pt>
                <c:pt idx="5041">
                  <c:v>69.248125330013295</c:v>
                </c:pt>
                <c:pt idx="5042">
                  <c:v>69.261862311828395</c:v>
                </c:pt>
                <c:pt idx="5043">
                  <c:v>69.275599293643495</c:v>
                </c:pt>
                <c:pt idx="5044">
                  <c:v>69.289336275458595</c:v>
                </c:pt>
                <c:pt idx="5045">
                  <c:v>69.303073257273695</c:v>
                </c:pt>
                <c:pt idx="5046">
                  <c:v>69.316810239088795</c:v>
                </c:pt>
                <c:pt idx="5047">
                  <c:v>69.330547220903995</c:v>
                </c:pt>
                <c:pt idx="5048">
                  <c:v>69.344284202719095</c:v>
                </c:pt>
                <c:pt idx="5049">
                  <c:v>69.358021184534195</c:v>
                </c:pt>
                <c:pt idx="5050">
                  <c:v>69.371758166349295</c:v>
                </c:pt>
                <c:pt idx="5051">
                  <c:v>69.385495148164395</c:v>
                </c:pt>
                <c:pt idx="5052">
                  <c:v>69.399232129979595</c:v>
                </c:pt>
                <c:pt idx="5053">
                  <c:v>69.412969111794695</c:v>
                </c:pt>
                <c:pt idx="5054">
                  <c:v>69.426706093609795</c:v>
                </c:pt>
                <c:pt idx="5055">
                  <c:v>69.440443075424895</c:v>
                </c:pt>
                <c:pt idx="5056">
                  <c:v>69.454180057239995</c:v>
                </c:pt>
                <c:pt idx="5057">
                  <c:v>69.467917039055195</c:v>
                </c:pt>
                <c:pt idx="5058">
                  <c:v>69.481654020870295</c:v>
                </c:pt>
                <c:pt idx="5059">
                  <c:v>69.495391002685395</c:v>
                </c:pt>
                <c:pt idx="5060">
                  <c:v>69.509127984500495</c:v>
                </c:pt>
                <c:pt idx="5061">
                  <c:v>69.522864966315595</c:v>
                </c:pt>
                <c:pt idx="5062">
                  <c:v>69.536601948130695</c:v>
                </c:pt>
                <c:pt idx="5063">
                  <c:v>69.550338929945895</c:v>
                </c:pt>
                <c:pt idx="5064">
                  <c:v>69.564075911760995</c:v>
                </c:pt>
                <c:pt idx="5065">
                  <c:v>69.577812893576095</c:v>
                </c:pt>
                <c:pt idx="5066">
                  <c:v>69.591549875391195</c:v>
                </c:pt>
                <c:pt idx="5067">
                  <c:v>69.605286857206295</c:v>
                </c:pt>
                <c:pt idx="5068">
                  <c:v>69.619023839021494</c:v>
                </c:pt>
                <c:pt idx="5069">
                  <c:v>69.632760820836594</c:v>
                </c:pt>
                <c:pt idx="5070">
                  <c:v>69.646497802651695</c:v>
                </c:pt>
                <c:pt idx="5071">
                  <c:v>69.660234784466795</c:v>
                </c:pt>
                <c:pt idx="5072">
                  <c:v>69.673971766281895</c:v>
                </c:pt>
                <c:pt idx="5073">
                  <c:v>69.687708748096995</c:v>
                </c:pt>
                <c:pt idx="5074">
                  <c:v>69.701445729912194</c:v>
                </c:pt>
                <c:pt idx="5075">
                  <c:v>69.715182711727294</c:v>
                </c:pt>
                <c:pt idx="5076">
                  <c:v>69.728919693542394</c:v>
                </c:pt>
                <c:pt idx="5077">
                  <c:v>69.742656675357495</c:v>
                </c:pt>
                <c:pt idx="5078">
                  <c:v>69.756393657172595</c:v>
                </c:pt>
                <c:pt idx="5079">
                  <c:v>69.770130638987794</c:v>
                </c:pt>
                <c:pt idx="5080">
                  <c:v>69.783867620802894</c:v>
                </c:pt>
                <c:pt idx="5081">
                  <c:v>69.797604602617994</c:v>
                </c:pt>
                <c:pt idx="5082">
                  <c:v>69.811341584433094</c:v>
                </c:pt>
                <c:pt idx="5083">
                  <c:v>69.825078566248195</c:v>
                </c:pt>
                <c:pt idx="5084">
                  <c:v>69.838815548063394</c:v>
                </c:pt>
                <c:pt idx="5085">
                  <c:v>69.852552529878494</c:v>
                </c:pt>
                <c:pt idx="5086">
                  <c:v>69.866289511693594</c:v>
                </c:pt>
                <c:pt idx="5087">
                  <c:v>69.880026493508694</c:v>
                </c:pt>
                <c:pt idx="5088">
                  <c:v>69.893763475323794</c:v>
                </c:pt>
                <c:pt idx="5089">
                  <c:v>69.907500457138894</c:v>
                </c:pt>
                <c:pt idx="5090">
                  <c:v>69.921237438954094</c:v>
                </c:pt>
                <c:pt idx="5091">
                  <c:v>69.934974420769194</c:v>
                </c:pt>
                <c:pt idx="5092">
                  <c:v>69.948711402584294</c:v>
                </c:pt>
                <c:pt idx="5093">
                  <c:v>69.962448384399394</c:v>
                </c:pt>
                <c:pt idx="5094">
                  <c:v>69.976185366214494</c:v>
                </c:pt>
                <c:pt idx="5095">
                  <c:v>69.989922348029694</c:v>
                </c:pt>
                <c:pt idx="5096">
                  <c:v>70.003659329844794</c:v>
                </c:pt>
                <c:pt idx="5097">
                  <c:v>70.017396311659894</c:v>
                </c:pt>
                <c:pt idx="5098">
                  <c:v>70.031133293474994</c:v>
                </c:pt>
                <c:pt idx="5099">
                  <c:v>70.044870275290094</c:v>
                </c:pt>
                <c:pt idx="5100">
                  <c:v>70.058607257105294</c:v>
                </c:pt>
                <c:pt idx="5101">
                  <c:v>70.072344238920394</c:v>
                </c:pt>
                <c:pt idx="5102">
                  <c:v>70.086081220735494</c:v>
                </c:pt>
                <c:pt idx="5103">
                  <c:v>70.099818202550594</c:v>
                </c:pt>
                <c:pt idx="5104">
                  <c:v>70.113555184365694</c:v>
                </c:pt>
                <c:pt idx="5105">
                  <c:v>70.127292166180794</c:v>
                </c:pt>
                <c:pt idx="5106">
                  <c:v>70.141029147995994</c:v>
                </c:pt>
                <c:pt idx="5107">
                  <c:v>70.154766129811094</c:v>
                </c:pt>
                <c:pt idx="5108">
                  <c:v>70.168503111626194</c:v>
                </c:pt>
                <c:pt idx="5109">
                  <c:v>70.182240093441294</c:v>
                </c:pt>
                <c:pt idx="5110">
                  <c:v>70.195977075256394</c:v>
                </c:pt>
                <c:pt idx="5111">
                  <c:v>70.209714057071594</c:v>
                </c:pt>
                <c:pt idx="5112">
                  <c:v>70.223451038886694</c:v>
                </c:pt>
                <c:pt idx="5113">
                  <c:v>70.237188020701794</c:v>
                </c:pt>
                <c:pt idx="5114">
                  <c:v>70.250925002516894</c:v>
                </c:pt>
                <c:pt idx="5115">
                  <c:v>70.264661984331994</c:v>
                </c:pt>
                <c:pt idx="5116">
                  <c:v>70.278398966147194</c:v>
                </c:pt>
                <c:pt idx="5117">
                  <c:v>70.292135947962294</c:v>
                </c:pt>
                <c:pt idx="5118">
                  <c:v>70.305872929777394</c:v>
                </c:pt>
                <c:pt idx="5119">
                  <c:v>70.319609911592494</c:v>
                </c:pt>
                <c:pt idx="5120">
                  <c:v>70.333346893407594</c:v>
                </c:pt>
                <c:pt idx="5121">
                  <c:v>70.347083875222694</c:v>
                </c:pt>
                <c:pt idx="5122">
                  <c:v>70.360820857037893</c:v>
                </c:pt>
                <c:pt idx="5123">
                  <c:v>70.374557838852994</c:v>
                </c:pt>
                <c:pt idx="5124">
                  <c:v>70.388294820668094</c:v>
                </c:pt>
                <c:pt idx="5125">
                  <c:v>70.402031802483194</c:v>
                </c:pt>
                <c:pt idx="5126">
                  <c:v>70.415768784298294</c:v>
                </c:pt>
                <c:pt idx="5127">
                  <c:v>70.429505766113493</c:v>
                </c:pt>
                <c:pt idx="5128">
                  <c:v>70.443242747928593</c:v>
                </c:pt>
                <c:pt idx="5129">
                  <c:v>70.456979729743693</c:v>
                </c:pt>
                <c:pt idx="5130">
                  <c:v>70.470716711558794</c:v>
                </c:pt>
                <c:pt idx="5131">
                  <c:v>70.484453693373894</c:v>
                </c:pt>
                <c:pt idx="5132">
                  <c:v>70.498190675189093</c:v>
                </c:pt>
                <c:pt idx="5133">
                  <c:v>70.511927657004193</c:v>
                </c:pt>
                <c:pt idx="5134">
                  <c:v>70.525664638819293</c:v>
                </c:pt>
                <c:pt idx="5135">
                  <c:v>70.539401620634393</c:v>
                </c:pt>
                <c:pt idx="5136">
                  <c:v>70.553138602449494</c:v>
                </c:pt>
                <c:pt idx="5137">
                  <c:v>70.566875584264594</c:v>
                </c:pt>
                <c:pt idx="5138">
                  <c:v>70.580612566079793</c:v>
                </c:pt>
                <c:pt idx="5139">
                  <c:v>70.594349547894893</c:v>
                </c:pt>
                <c:pt idx="5140">
                  <c:v>70.608086529709993</c:v>
                </c:pt>
                <c:pt idx="5141">
                  <c:v>70.621823511525093</c:v>
                </c:pt>
                <c:pt idx="5142">
                  <c:v>70.635560493340193</c:v>
                </c:pt>
                <c:pt idx="5143">
                  <c:v>70.649297475155393</c:v>
                </c:pt>
                <c:pt idx="5144">
                  <c:v>70.663034456970493</c:v>
                </c:pt>
                <c:pt idx="5145">
                  <c:v>70.676771438785593</c:v>
                </c:pt>
                <c:pt idx="5146">
                  <c:v>70.690508420600693</c:v>
                </c:pt>
                <c:pt idx="5147">
                  <c:v>70.704245402415793</c:v>
                </c:pt>
                <c:pt idx="5148">
                  <c:v>70.717982384230993</c:v>
                </c:pt>
                <c:pt idx="5149">
                  <c:v>70.731719366046093</c:v>
                </c:pt>
                <c:pt idx="5150">
                  <c:v>70.745456347861193</c:v>
                </c:pt>
                <c:pt idx="5151">
                  <c:v>70.759193329676293</c:v>
                </c:pt>
                <c:pt idx="5152">
                  <c:v>70.772930311491393</c:v>
                </c:pt>
                <c:pt idx="5153">
                  <c:v>70.786667293306493</c:v>
                </c:pt>
                <c:pt idx="5154">
                  <c:v>70.800404275121707</c:v>
                </c:pt>
                <c:pt idx="5155">
                  <c:v>70.814141256936793</c:v>
                </c:pt>
                <c:pt idx="5156">
                  <c:v>70.827878238751893</c:v>
                </c:pt>
                <c:pt idx="5157">
                  <c:v>70.841615220566993</c:v>
                </c:pt>
                <c:pt idx="5158">
                  <c:v>70.855352202382093</c:v>
                </c:pt>
                <c:pt idx="5159">
                  <c:v>70.869089184197307</c:v>
                </c:pt>
                <c:pt idx="5160">
                  <c:v>70.882826166012407</c:v>
                </c:pt>
                <c:pt idx="5161">
                  <c:v>70.896563147827493</c:v>
                </c:pt>
                <c:pt idx="5162">
                  <c:v>70.910300129642593</c:v>
                </c:pt>
                <c:pt idx="5163">
                  <c:v>70.924037111457693</c:v>
                </c:pt>
                <c:pt idx="5164">
                  <c:v>70.937774093272793</c:v>
                </c:pt>
                <c:pt idx="5165">
                  <c:v>70.951511075088007</c:v>
                </c:pt>
                <c:pt idx="5166">
                  <c:v>70.965248056903107</c:v>
                </c:pt>
                <c:pt idx="5167">
                  <c:v>70.978985038718207</c:v>
                </c:pt>
                <c:pt idx="5168">
                  <c:v>70.992722020533293</c:v>
                </c:pt>
                <c:pt idx="5169">
                  <c:v>71.006459002348393</c:v>
                </c:pt>
                <c:pt idx="5170">
                  <c:v>71.020195984163493</c:v>
                </c:pt>
                <c:pt idx="5171">
                  <c:v>71.033932965978707</c:v>
                </c:pt>
                <c:pt idx="5172">
                  <c:v>71.047669947793807</c:v>
                </c:pt>
                <c:pt idx="5173">
                  <c:v>71.061406929608907</c:v>
                </c:pt>
                <c:pt idx="5174">
                  <c:v>71.075143911423993</c:v>
                </c:pt>
                <c:pt idx="5175">
                  <c:v>71.088880893239093</c:v>
                </c:pt>
                <c:pt idx="5176">
                  <c:v>71.102617875054307</c:v>
                </c:pt>
                <c:pt idx="5177">
                  <c:v>71.116354856869407</c:v>
                </c:pt>
                <c:pt idx="5178">
                  <c:v>71.130091838684507</c:v>
                </c:pt>
                <c:pt idx="5179">
                  <c:v>71.143828820499607</c:v>
                </c:pt>
                <c:pt idx="5180">
                  <c:v>71.157565802314707</c:v>
                </c:pt>
                <c:pt idx="5181">
                  <c:v>71.171302784129907</c:v>
                </c:pt>
                <c:pt idx="5182">
                  <c:v>71.185039765945007</c:v>
                </c:pt>
                <c:pt idx="5183">
                  <c:v>71.198776747760107</c:v>
                </c:pt>
                <c:pt idx="5184">
                  <c:v>71.212513729575207</c:v>
                </c:pt>
                <c:pt idx="5185">
                  <c:v>71.226250711390307</c:v>
                </c:pt>
                <c:pt idx="5186">
                  <c:v>71.239987693205407</c:v>
                </c:pt>
                <c:pt idx="5187">
                  <c:v>71.253724675020607</c:v>
                </c:pt>
                <c:pt idx="5188">
                  <c:v>71.267461656835707</c:v>
                </c:pt>
                <c:pt idx="5189">
                  <c:v>71.281198638650807</c:v>
                </c:pt>
                <c:pt idx="5190">
                  <c:v>71.294935620465907</c:v>
                </c:pt>
                <c:pt idx="5191">
                  <c:v>71.308672602281007</c:v>
                </c:pt>
                <c:pt idx="5192">
                  <c:v>71.322409584096206</c:v>
                </c:pt>
                <c:pt idx="5193">
                  <c:v>71.336146565911307</c:v>
                </c:pt>
                <c:pt idx="5194">
                  <c:v>71.349883547726407</c:v>
                </c:pt>
                <c:pt idx="5195">
                  <c:v>71.363620529541507</c:v>
                </c:pt>
                <c:pt idx="5196">
                  <c:v>71.377357511356607</c:v>
                </c:pt>
                <c:pt idx="5197">
                  <c:v>71.391094493171806</c:v>
                </c:pt>
                <c:pt idx="5198">
                  <c:v>71.404831474986906</c:v>
                </c:pt>
                <c:pt idx="5199">
                  <c:v>71.418568456802006</c:v>
                </c:pt>
                <c:pt idx="5200">
                  <c:v>71.432305438617107</c:v>
                </c:pt>
                <c:pt idx="5201">
                  <c:v>71.446042420432207</c:v>
                </c:pt>
                <c:pt idx="5202">
                  <c:v>71.459779402247307</c:v>
                </c:pt>
                <c:pt idx="5203">
                  <c:v>71.473516384062506</c:v>
                </c:pt>
                <c:pt idx="5204">
                  <c:v>71.487253365877606</c:v>
                </c:pt>
                <c:pt idx="5205">
                  <c:v>71.500990347692706</c:v>
                </c:pt>
                <c:pt idx="5206">
                  <c:v>71.514727329507807</c:v>
                </c:pt>
                <c:pt idx="5207">
                  <c:v>71.528464311322907</c:v>
                </c:pt>
                <c:pt idx="5208">
                  <c:v>71.542201293138106</c:v>
                </c:pt>
                <c:pt idx="5209">
                  <c:v>71.555938274953206</c:v>
                </c:pt>
                <c:pt idx="5210">
                  <c:v>71.569675256768306</c:v>
                </c:pt>
                <c:pt idx="5211">
                  <c:v>71.583412238583406</c:v>
                </c:pt>
                <c:pt idx="5212">
                  <c:v>71.597149220398506</c:v>
                </c:pt>
                <c:pt idx="5213">
                  <c:v>71.610886202213706</c:v>
                </c:pt>
                <c:pt idx="5214">
                  <c:v>71.624623184028806</c:v>
                </c:pt>
                <c:pt idx="5215">
                  <c:v>71.638360165843906</c:v>
                </c:pt>
                <c:pt idx="5216">
                  <c:v>71.652097147659006</c:v>
                </c:pt>
                <c:pt idx="5217">
                  <c:v>71.665834129474106</c:v>
                </c:pt>
                <c:pt idx="5218">
                  <c:v>71.679571111289206</c:v>
                </c:pt>
                <c:pt idx="5219">
                  <c:v>71.693308093104406</c:v>
                </c:pt>
                <c:pt idx="5220">
                  <c:v>71.707045074919506</c:v>
                </c:pt>
                <c:pt idx="5221">
                  <c:v>71.720782056734606</c:v>
                </c:pt>
                <c:pt idx="5222">
                  <c:v>71.734519038549706</c:v>
                </c:pt>
                <c:pt idx="5223">
                  <c:v>71.748256020364806</c:v>
                </c:pt>
                <c:pt idx="5224">
                  <c:v>71.761993002180006</c:v>
                </c:pt>
                <c:pt idx="5225">
                  <c:v>71.775729983995106</c:v>
                </c:pt>
                <c:pt idx="5226">
                  <c:v>71.789466965810206</c:v>
                </c:pt>
                <c:pt idx="5227">
                  <c:v>71.803203947625306</c:v>
                </c:pt>
                <c:pt idx="5228">
                  <c:v>71.816940929440406</c:v>
                </c:pt>
                <c:pt idx="5229">
                  <c:v>71.830677911255606</c:v>
                </c:pt>
                <c:pt idx="5230">
                  <c:v>71.844414893070706</c:v>
                </c:pt>
                <c:pt idx="5231">
                  <c:v>71.858151874885806</c:v>
                </c:pt>
                <c:pt idx="5232">
                  <c:v>71.871888856700906</c:v>
                </c:pt>
                <c:pt idx="5233">
                  <c:v>71.885625838516006</c:v>
                </c:pt>
                <c:pt idx="5234">
                  <c:v>71.899362820331106</c:v>
                </c:pt>
                <c:pt idx="5235">
                  <c:v>71.913099802146306</c:v>
                </c:pt>
                <c:pt idx="5236">
                  <c:v>71.926836783961406</c:v>
                </c:pt>
                <c:pt idx="5237">
                  <c:v>71.940573765776506</c:v>
                </c:pt>
                <c:pt idx="5238">
                  <c:v>71.954310747591606</c:v>
                </c:pt>
                <c:pt idx="5239">
                  <c:v>71.968047729406706</c:v>
                </c:pt>
                <c:pt idx="5240">
                  <c:v>71.981784711221906</c:v>
                </c:pt>
                <c:pt idx="5241">
                  <c:v>71.995521693037006</c:v>
                </c:pt>
                <c:pt idx="5242">
                  <c:v>72.009258674852106</c:v>
                </c:pt>
                <c:pt idx="5243">
                  <c:v>72.022995656667206</c:v>
                </c:pt>
                <c:pt idx="5244">
                  <c:v>72.036732638482306</c:v>
                </c:pt>
                <c:pt idx="5245">
                  <c:v>72.050469620297505</c:v>
                </c:pt>
                <c:pt idx="5246">
                  <c:v>72.064206602112606</c:v>
                </c:pt>
                <c:pt idx="5247">
                  <c:v>72.077943583927706</c:v>
                </c:pt>
                <c:pt idx="5248">
                  <c:v>72.091680565742806</c:v>
                </c:pt>
                <c:pt idx="5249">
                  <c:v>72.105417547557906</c:v>
                </c:pt>
                <c:pt idx="5250">
                  <c:v>72.119154529373006</c:v>
                </c:pt>
                <c:pt idx="5251">
                  <c:v>72.132891511188205</c:v>
                </c:pt>
                <c:pt idx="5252">
                  <c:v>72.146628493003305</c:v>
                </c:pt>
                <c:pt idx="5253">
                  <c:v>72.160365474818406</c:v>
                </c:pt>
                <c:pt idx="5254">
                  <c:v>72.174102456633506</c:v>
                </c:pt>
                <c:pt idx="5255">
                  <c:v>72.187839438448606</c:v>
                </c:pt>
                <c:pt idx="5256">
                  <c:v>72.201576420263805</c:v>
                </c:pt>
                <c:pt idx="5257">
                  <c:v>72.215313402078905</c:v>
                </c:pt>
                <c:pt idx="5258">
                  <c:v>72.229050383894005</c:v>
                </c:pt>
                <c:pt idx="5259">
                  <c:v>72.242787365709106</c:v>
                </c:pt>
                <c:pt idx="5260">
                  <c:v>72.256524347524206</c:v>
                </c:pt>
                <c:pt idx="5261">
                  <c:v>72.270261329339405</c:v>
                </c:pt>
                <c:pt idx="5262">
                  <c:v>72.283998311154505</c:v>
                </c:pt>
                <c:pt idx="5263">
                  <c:v>72.297735292969605</c:v>
                </c:pt>
                <c:pt idx="5264">
                  <c:v>72.311472274784705</c:v>
                </c:pt>
                <c:pt idx="5265">
                  <c:v>72.325209256599805</c:v>
                </c:pt>
                <c:pt idx="5266">
                  <c:v>72.338946238414906</c:v>
                </c:pt>
                <c:pt idx="5267">
                  <c:v>72.352683220230105</c:v>
                </c:pt>
                <c:pt idx="5268">
                  <c:v>72.366420202045205</c:v>
                </c:pt>
                <c:pt idx="5269">
                  <c:v>72.380157183860305</c:v>
                </c:pt>
                <c:pt idx="5270">
                  <c:v>72.393894165675405</c:v>
                </c:pt>
                <c:pt idx="5271">
                  <c:v>72.407631147490505</c:v>
                </c:pt>
                <c:pt idx="5272">
                  <c:v>72.421368129305705</c:v>
                </c:pt>
                <c:pt idx="5273">
                  <c:v>72.435105111120805</c:v>
                </c:pt>
                <c:pt idx="5274">
                  <c:v>72.448842092935905</c:v>
                </c:pt>
                <c:pt idx="5275">
                  <c:v>72.462579074751005</c:v>
                </c:pt>
                <c:pt idx="5276">
                  <c:v>72.476316056566105</c:v>
                </c:pt>
                <c:pt idx="5277">
                  <c:v>72.490053038381205</c:v>
                </c:pt>
                <c:pt idx="5278">
                  <c:v>72.503790020196405</c:v>
                </c:pt>
                <c:pt idx="5279">
                  <c:v>72.517527002011505</c:v>
                </c:pt>
                <c:pt idx="5280">
                  <c:v>72.531263983826605</c:v>
                </c:pt>
                <c:pt idx="5281">
                  <c:v>72.545000965641705</c:v>
                </c:pt>
                <c:pt idx="5282">
                  <c:v>72.558737947456805</c:v>
                </c:pt>
                <c:pt idx="5283">
                  <c:v>72.572474929272005</c:v>
                </c:pt>
                <c:pt idx="5284">
                  <c:v>72.586211911087105</c:v>
                </c:pt>
                <c:pt idx="5285">
                  <c:v>72.599948892902205</c:v>
                </c:pt>
                <c:pt idx="5286">
                  <c:v>72.613685874717305</c:v>
                </c:pt>
                <c:pt idx="5287">
                  <c:v>72.627422856532405</c:v>
                </c:pt>
                <c:pt idx="5288">
                  <c:v>72.641159838347605</c:v>
                </c:pt>
                <c:pt idx="5289">
                  <c:v>72.654896820162705</c:v>
                </c:pt>
                <c:pt idx="5290">
                  <c:v>72.668633801977805</c:v>
                </c:pt>
                <c:pt idx="5291">
                  <c:v>72.682370783792905</c:v>
                </c:pt>
                <c:pt idx="5292">
                  <c:v>72.696107765608005</c:v>
                </c:pt>
                <c:pt idx="5293">
                  <c:v>72.709844747423105</c:v>
                </c:pt>
                <c:pt idx="5294">
                  <c:v>72.723581729238305</c:v>
                </c:pt>
                <c:pt idx="5295">
                  <c:v>72.737318711053405</c:v>
                </c:pt>
                <c:pt idx="5296">
                  <c:v>72.751055692868505</c:v>
                </c:pt>
                <c:pt idx="5297">
                  <c:v>72.764792674683605</c:v>
                </c:pt>
                <c:pt idx="5298">
                  <c:v>72.778529656498705</c:v>
                </c:pt>
                <c:pt idx="5299">
                  <c:v>72.792266638313905</c:v>
                </c:pt>
                <c:pt idx="5300">
                  <c:v>72.806003620129005</c:v>
                </c:pt>
                <c:pt idx="5301">
                  <c:v>72.819740601944105</c:v>
                </c:pt>
                <c:pt idx="5302">
                  <c:v>72.833477583759205</c:v>
                </c:pt>
                <c:pt idx="5303">
                  <c:v>72.847214565574305</c:v>
                </c:pt>
                <c:pt idx="5304">
                  <c:v>72.860951547389504</c:v>
                </c:pt>
                <c:pt idx="5305">
                  <c:v>72.874688529204604</c:v>
                </c:pt>
                <c:pt idx="5306">
                  <c:v>72.888425511019705</c:v>
                </c:pt>
                <c:pt idx="5307">
                  <c:v>72.902162492834805</c:v>
                </c:pt>
                <c:pt idx="5308">
                  <c:v>72.915899474649905</c:v>
                </c:pt>
                <c:pt idx="5309">
                  <c:v>72.929636456465005</c:v>
                </c:pt>
                <c:pt idx="5310">
                  <c:v>72.943373438280204</c:v>
                </c:pt>
                <c:pt idx="5311">
                  <c:v>72.957110420095304</c:v>
                </c:pt>
                <c:pt idx="5312">
                  <c:v>72.970847401910405</c:v>
                </c:pt>
                <c:pt idx="5313">
                  <c:v>72.984584383725505</c:v>
                </c:pt>
                <c:pt idx="5314">
                  <c:v>72.998321365540605</c:v>
                </c:pt>
                <c:pt idx="5315">
                  <c:v>73.012058347355804</c:v>
                </c:pt>
                <c:pt idx="5316">
                  <c:v>73.025795329170904</c:v>
                </c:pt>
                <c:pt idx="5317">
                  <c:v>73.039532310986004</c:v>
                </c:pt>
                <c:pt idx="5318">
                  <c:v>73.053269292801104</c:v>
                </c:pt>
                <c:pt idx="5319">
                  <c:v>73.067006274616205</c:v>
                </c:pt>
                <c:pt idx="5320">
                  <c:v>73.080743256431404</c:v>
                </c:pt>
                <c:pt idx="5321">
                  <c:v>73.094480238246504</c:v>
                </c:pt>
                <c:pt idx="5322">
                  <c:v>73.108217220061604</c:v>
                </c:pt>
                <c:pt idx="5323">
                  <c:v>73.121954201876704</c:v>
                </c:pt>
                <c:pt idx="5324">
                  <c:v>73.135691183691804</c:v>
                </c:pt>
                <c:pt idx="5325">
                  <c:v>73.149428165506905</c:v>
                </c:pt>
                <c:pt idx="5326">
                  <c:v>73.163165147322104</c:v>
                </c:pt>
                <c:pt idx="5327">
                  <c:v>73.176902129137204</c:v>
                </c:pt>
                <c:pt idx="5328">
                  <c:v>73.190639110952304</c:v>
                </c:pt>
                <c:pt idx="5329">
                  <c:v>73.204376092767404</c:v>
                </c:pt>
                <c:pt idx="5330">
                  <c:v>73.218113074582504</c:v>
                </c:pt>
                <c:pt idx="5331">
                  <c:v>73.231850056397704</c:v>
                </c:pt>
                <c:pt idx="5332">
                  <c:v>73.245587038212804</c:v>
                </c:pt>
                <c:pt idx="5333">
                  <c:v>73.259324020027904</c:v>
                </c:pt>
                <c:pt idx="5334">
                  <c:v>73.273061001843004</c:v>
                </c:pt>
                <c:pt idx="5335">
                  <c:v>73.286797983658104</c:v>
                </c:pt>
                <c:pt idx="5336">
                  <c:v>73.300534965473304</c:v>
                </c:pt>
                <c:pt idx="5337">
                  <c:v>73.314271947288404</c:v>
                </c:pt>
                <c:pt idx="5338">
                  <c:v>73.328008929103504</c:v>
                </c:pt>
                <c:pt idx="5339">
                  <c:v>73.341745910918604</c:v>
                </c:pt>
                <c:pt idx="5340">
                  <c:v>73.355482892733704</c:v>
                </c:pt>
                <c:pt idx="5341">
                  <c:v>73.369219874548804</c:v>
                </c:pt>
                <c:pt idx="5342">
                  <c:v>73.382956856364004</c:v>
                </c:pt>
                <c:pt idx="5343">
                  <c:v>73.396693838179104</c:v>
                </c:pt>
                <c:pt idx="5344">
                  <c:v>73.410430819994204</c:v>
                </c:pt>
                <c:pt idx="5345">
                  <c:v>73.424167801809304</c:v>
                </c:pt>
                <c:pt idx="5346">
                  <c:v>73.437904783624404</c:v>
                </c:pt>
                <c:pt idx="5347">
                  <c:v>73.451641765439604</c:v>
                </c:pt>
                <c:pt idx="5348">
                  <c:v>73.465378747254704</c:v>
                </c:pt>
                <c:pt idx="5349">
                  <c:v>73.479115729069804</c:v>
                </c:pt>
                <c:pt idx="5350">
                  <c:v>73.492852710884904</c:v>
                </c:pt>
                <c:pt idx="5351">
                  <c:v>73.506589692700004</c:v>
                </c:pt>
                <c:pt idx="5352">
                  <c:v>73.520326674515204</c:v>
                </c:pt>
                <c:pt idx="5353">
                  <c:v>73.534063656330304</c:v>
                </c:pt>
                <c:pt idx="5354">
                  <c:v>73.547800638145404</c:v>
                </c:pt>
                <c:pt idx="5355">
                  <c:v>73.561537619960504</c:v>
                </c:pt>
                <c:pt idx="5356">
                  <c:v>73.575274601775604</c:v>
                </c:pt>
                <c:pt idx="5357">
                  <c:v>73.589011583590704</c:v>
                </c:pt>
                <c:pt idx="5358">
                  <c:v>73.602748565405903</c:v>
                </c:pt>
                <c:pt idx="5359">
                  <c:v>73.616485547221004</c:v>
                </c:pt>
                <c:pt idx="5360">
                  <c:v>73.630222529036104</c:v>
                </c:pt>
                <c:pt idx="5361">
                  <c:v>73.643959510851204</c:v>
                </c:pt>
                <c:pt idx="5362">
                  <c:v>73.657696492666304</c:v>
                </c:pt>
                <c:pt idx="5363">
                  <c:v>73.671433474481503</c:v>
                </c:pt>
                <c:pt idx="5364">
                  <c:v>73.685170456296603</c:v>
                </c:pt>
                <c:pt idx="5365">
                  <c:v>73.698907438111704</c:v>
                </c:pt>
                <c:pt idx="5366">
                  <c:v>73.712644419926804</c:v>
                </c:pt>
                <c:pt idx="5367">
                  <c:v>73.726381401741904</c:v>
                </c:pt>
                <c:pt idx="5368">
                  <c:v>73.740118383557103</c:v>
                </c:pt>
                <c:pt idx="5369">
                  <c:v>73.753855365372203</c:v>
                </c:pt>
                <c:pt idx="5370">
                  <c:v>73.767592347187303</c:v>
                </c:pt>
                <c:pt idx="5371">
                  <c:v>73.781329329002403</c:v>
                </c:pt>
                <c:pt idx="5372">
                  <c:v>73.795066310817504</c:v>
                </c:pt>
                <c:pt idx="5373">
                  <c:v>73.808803292632604</c:v>
                </c:pt>
                <c:pt idx="5374">
                  <c:v>73.822540274447803</c:v>
                </c:pt>
                <c:pt idx="5375">
                  <c:v>73.836277256262903</c:v>
                </c:pt>
                <c:pt idx="5376">
                  <c:v>73.850014238078003</c:v>
                </c:pt>
                <c:pt idx="5377">
                  <c:v>73.863751219893103</c:v>
                </c:pt>
                <c:pt idx="5378">
                  <c:v>73.877488201708204</c:v>
                </c:pt>
                <c:pt idx="5379">
                  <c:v>73.891225183523403</c:v>
                </c:pt>
                <c:pt idx="5380">
                  <c:v>73.904962165338503</c:v>
                </c:pt>
                <c:pt idx="5381">
                  <c:v>73.918699147153603</c:v>
                </c:pt>
                <c:pt idx="5382">
                  <c:v>73.932436128968703</c:v>
                </c:pt>
                <c:pt idx="5383">
                  <c:v>73.946173110783803</c:v>
                </c:pt>
                <c:pt idx="5384">
                  <c:v>73.959910092598903</c:v>
                </c:pt>
                <c:pt idx="5385">
                  <c:v>73.973647074414103</c:v>
                </c:pt>
                <c:pt idx="5386">
                  <c:v>73.987384056229203</c:v>
                </c:pt>
                <c:pt idx="5387">
                  <c:v>74.001121038044303</c:v>
                </c:pt>
                <c:pt idx="5388">
                  <c:v>74.014858019859403</c:v>
                </c:pt>
                <c:pt idx="5389">
                  <c:v>74.028595001674503</c:v>
                </c:pt>
                <c:pt idx="5390">
                  <c:v>74.042331983489703</c:v>
                </c:pt>
                <c:pt idx="5391">
                  <c:v>74.056068965304803</c:v>
                </c:pt>
                <c:pt idx="5392">
                  <c:v>74.069805947119903</c:v>
                </c:pt>
                <c:pt idx="5393">
                  <c:v>74.083542928935003</c:v>
                </c:pt>
                <c:pt idx="5394">
                  <c:v>74.097279910750103</c:v>
                </c:pt>
                <c:pt idx="5395">
                  <c:v>74.111016892565303</c:v>
                </c:pt>
                <c:pt idx="5396">
                  <c:v>74.124753874380403</c:v>
                </c:pt>
                <c:pt idx="5397">
                  <c:v>74.138490856195503</c:v>
                </c:pt>
                <c:pt idx="5398">
                  <c:v>74.152227838010603</c:v>
                </c:pt>
                <c:pt idx="5399">
                  <c:v>74.165964819825703</c:v>
                </c:pt>
                <c:pt idx="5400">
                  <c:v>74.179701801640803</c:v>
                </c:pt>
                <c:pt idx="5401">
                  <c:v>74.193438783456003</c:v>
                </c:pt>
                <c:pt idx="5402">
                  <c:v>74.207175765271103</c:v>
                </c:pt>
                <c:pt idx="5403">
                  <c:v>74.220912747086203</c:v>
                </c:pt>
                <c:pt idx="5404">
                  <c:v>74.234649728901303</c:v>
                </c:pt>
                <c:pt idx="5405">
                  <c:v>74.248386710716403</c:v>
                </c:pt>
                <c:pt idx="5406">
                  <c:v>74.262123692531603</c:v>
                </c:pt>
                <c:pt idx="5407">
                  <c:v>74.275860674346703</c:v>
                </c:pt>
                <c:pt idx="5408">
                  <c:v>74.289597656161803</c:v>
                </c:pt>
                <c:pt idx="5409">
                  <c:v>74.303334637976903</c:v>
                </c:pt>
                <c:pt idx="5410">
                  <c:v>74.317071619792003</c:v>
                </c:pt>
                <c:pt idx="5411">
                  <c:v>74.330808601607202</c:v>
                </c:pt>
                <c:pt idx="5412">
                  <c:v>74.344545583422303</c:v>
                </c:pt>
                <c:pt idx="5413">
                  <c:v>74.358282565237403</c:v>
                </c:pt>
                <c:pt idx="5414">
                  <c:v>74.372019547052503</c:v>
                </c:pt>
                <c:pt idx="5415">
                  <c:v>74.385756528867603</c:v>
                </c:pt>
                <c:pt idx="5416">
                  <c:v>74.399493510682703</c:v>
                </c:pt>
                <c:pt idx="5417">
                  <c:v>74.413230492497902</c:v>
                </c:pt>
                <c:pt idx="5418">
                  <c:v>74.426967474313003</c:v>
                </c:pt>
                <c:pt idx="5419">
                  <c:v>74.440704456128103</c:v>
                </c:pt>
                <c:pt idx="5420">
                  <c:v>74.454441437943203</c:v>
                </c:pt>
                <c:pt idx="5421">
                  <c:v>74.468178419758303</c:v>
                </c:pt>
                <c:pt idx="5422">
                  <c:v>74.481915401573502</c:v>
                </c:pt>
                <c:pt idx="5423">
                  <c:v>74.495652383388602</c:v>
                </c:pt>
                <c:pt idx="5424">
                  <c:v>74.509389365203702</c:v>
                </c:pt>
                <c:pt idx="5425">
                  <c:v>74.523126347018803</c:v>
                </c:pt>
                <c:pt idx="5426">
                  <c:v>74.536863328833903</c:v>
                </c:pt>
                <c:pt idx="5427">
                  <c:v>74.550600310649102</c:v>
                </c:pt>
                <c:pt idx="5428">
                  <c:v>74.564337292464202</c:v>
                </c:pt>
                <c:pt idx="5429">
                  <c:v>74.578074274279302</c:v>
                </c:pt>
                <c:pt idx="5430">
                  <c:v>74.591811256094402</c:v>
                </c:pt>
                <c:pt idx="5431">
                  <c:v>74.605548237909503</c:v>
                </c:pt>
                <c:pt idx="5432">
                  <c:v>74.619285219724603</c:v>
                </c:pt>
                <c:pt idx="5433">
                  <c:v>74.633022201539802</c:v>
                </c:pt>
                <c:pt idx="5434">
                  <c:v>74.646759183354902</c:v>
                </c:pt>
                <c:pt idx="5435">
                  <c:v>74.660496165170002</c:v>
                </c:pt>
                <c:pt idx="5436">
                  <c:v>74.674233146985102</c:v>
                </c:pt>
                <c:pt idx="5437">
                  <c:v>74.687970128800202</c:v>
                </c:pt>
                <c:pt idx="5438">
                  <c:v>74.701707110615402</c:v>
                </c:pt>
                <c:pt idx="5439">
                  <c:v>74.715444092430502</c:v>
                </c:pt>
                <c:pt idx="5440">
                  <c:v>74.729181074245602</c:v>
                </c:pt>
                <c:pt idx="5441">
                  <c:v>74.742918056060702</c:v>
                </c:pt>
                <c:pt idx="5442">
                  <c:v>74.756655037875802</c:v>
                </c:pt>
                <c:pt idx="5443">
                  <c:v>74.770392019691002</c:v>
                </c:pt>
                <c:pt idx="5444">
                  <c:v>74.784129001506102</c:v>
                </c:pt>
                <c:pt idx="5445">
                  <c:v>74.797865983321202</c:v>
                </c:pt>
                <c:pt idx="5446">
                  <c:v>74.811602965136302</c:v>
                </c:pt>
                <c:pt idx="5447">
                  <c:v>74.825339946951402</c:v>
                </c:pt>
                <c:pt idx="5448">
                  <c:v>74.839076928766502</c:v>
                </c:pt>
                <c:pt idx="5449">
                  <c:v>74.852813910581702</c:v>
                </c:pt>
                <c:pt idx="5450">
                  <c:v>74.866550892396802</c:v>
                </c:pt>
                <c:pt idx="5451">
                  <c:v>74.880287874211902</c:v>
                </c:pt>
                <c:pt idx="5452">
                  <c:v>74.894024856027002</c:v>
                </c:pt>
                <c:pt idx="5453">
                  <c:v>74.907761837842102</c:v>
                </c:pt>
                <c:pt idx="5454">
                  <c:v>74.921498819657302</c:v>
                </c:pt>
                <c:pt idx="5455">
                  <c:v>74.935235801472402</c:v>
                </c:pt>
                <c:pt idx="5456">
                  <c:v>74.948972783287502</c:v>
                </c:pt>
                <c:pt idx="5457">
                  <c:v>74.962709765102602</c:v>
                </c:pt>
                <c:pt idx="5458">
                  <c:v>74.976446746917702</c:v>
                </c:pt>
                <c:pt idx="5459">
                  <c:v>74.990183728732902</c:v>
                </c:pt>
                <c:pt idx="5460">
                  <c:v>75.003920710548002</c:v>
                </c:pt>
                <c:pt idx="5461">
                  <c:v>75.017657692363102</c:v>
                </c:pt>
                <c:pt idx="5462">
                  <c:v>75.031394674178202</c:v>
                </c:pt>
                <c:pt idx="5463">
                  <c:v>75.045131655993302</c:v>
                </c:pt>
                <c:pt idx="5464">
                  <c:v>75.058868637808402</c:v>
                </c:pt>
              </c:numCache>
            </c:numRef>
          </c:xVal>
          <c:yVal>
            <c:numRef>
              <c:f>'без дульного тормоза'!$B$6:$HBF$6</c:f>
              <c:numCache>
                <c:formatCode>General</c:formatCode>
                <c:ptCount val="5465"/>
                <c:pt idx="0">
                  <c:v>-1.0003526563626499E-3</c:v>
                </c:pt>
                <c:pt idx="1">
                  <c:v>-1.0003526398192201E-3</c:v>
                </c:pt>
                <c:pt idx="2">
                  <c:v>-1.0003526231168701E-3</c:v>
                </c:pt>
                <c:pt idx="3">
                  <c:v>-1.0003526066233301E-3</c:v>
                </c:pt>
                <c:pt idx="4">
                  <c:v>-1.00035259028391E-3</c:v>
                </c:pt>
                <c:pt idx="5">
                  <c:v>-1.0003525740790099E-3</c:v>
                </c:pt>
                <c:pt idx="6">
                  <c:v>-1.0003525580007601E-3</c:v>
                </c:pt>
                <c:pt idx="7">
                  <c:v>-1.0003525420355199E-3</c:v>
                </c:pt>
                <c:pt idx="8">
                  <c:v>-1.0003525261448999E-3</c:v>
                </c:pt>
                <c:pt idx="9">
                  <c:v>-1.0003525102746801E-3</c:v>
                </c:pt>
                <c:pt idx="10">
                  <c:v>-1.00035249439317E-3</c:v>
                </c:pt>
                <c:pt idx="11">
                  <c:v>-1.0003524785173799E-3</c:v>
                </c:pt>
                <c:pt idx="12">
                  <c:v>-1.0003524627018999E-3</c:v>
                </c:pt>
                <c:pt idx="13">
                  <c:v>-1.00035244700673E-3</c:v>
                </c:pt>
                <c:pt idx="14">
                  <c:v>-1.00035243147189E-3</c:v>
                </c:pt>
                <c:pt idx="15">
                  <c:v>-1.0003524161075199E-3</c:v>
                </c:pt>
                <c:pt idx="16">
                  <c:v>-1.00035240088996E-3</c:v>
                </c:pt>
                <c:pt idx="17">
                  <c:v>-1.0003523857636399E-3</c:v>
                </c:pt>
                <c:pt idx="18">
                  <c:v>-1.00035237069259E-3</c:v>
                </c:pt>
                <c:pt idx="19">
                  <c:v>-1.00035235579798E-3</c:v>
                </c:pt>
                <c:pt idx="20">
                  <c:v>-1.0003523414032699E-3</c:v>
                </c:pt>
                <c:pt idx="21">
                  <c:v>-1.00035232753025E-3</c:v>
                </c:pt>
                <c:pt idx="22">
                  <c:v>-1.00035231278162E-3</c:v>
                </c:pt>
                <c:pt idx="23">
                  <c:v>-1.00035229402323E-3</c:v>
                </c:pt>
                <c:pt idx="24">
                  <c:v>-1.00035226930522E-3</c:v>
                </c:pt>
                <c:pt idx="25">
                  <c:v>-1.0003522441466601E-3</c:v>
                </c:pt>
                <c:pt idx="26">
                  <c:v>-1.0003522355452299E-3</c:v>
                </c:pt>
                <c:pt idx="27">
                  <c:v>-1.00035226456639E-3</c:v>
                </c:pt>
                <c:pt idx="28">
                  <c:v>-1.00035233438855E-3</c:v>
                </c:pt>
                <c:pt idx="29">
                  <c:v>-1.00035240555916E-3</c:v>
                </c:pt>
                <c:pt idx="30">
                  <c:v>-1.00035239244389E-3</c:v>
                </c:pt>
                <c:pt idx="31">
                  <c:v>-1.00035219856563E-3</c:v>
                </c:pt>
                <c:pt idx="32">
                  <c:v>-1.0003517803019301E-3</c:v>
                </c:pt>
                <c:pt idx="33">
                  <c:v>-1.0003512130919599E-3</c:v>
                </c:pt>
                <c:pt idx="34">
                  <c:v>-1.00035072539707E-3</c:v>
                </c:pt>
                <c:pt idx="35">
                  <c:v>-1.00035064000947E-3</c:v>
                </c:pt>
                <c:pt idx="36">
                  <c:v>-1.0003512363122101E-3</c:v>
                </c:pt>
                <c:pt idx="37">
                  <c:v>-1.0003526089563399E-3</c:v>
                </c:pt>
                <c:pt idx="38">
                  <c:v>-1.0003545631444501E-3</c:v>
                </c:pt>
                <c:pt idx="39">
                  <c:v>-1.0003565983582501E-3</c:v>
                </c:pt>
                <c:pt idx="40">
                  <c:v>-1.00035801953754E-3</c:v>
                </c:pt>
                <c:pt idx="41">
                  <c:v>-1.0003581295037699E-3</c:v>
                </c:pt>
                <c:pt idx="42">
                  <c:v>-1.0003564347076E-3</c:v>
                </c:pt>
                <c:pt idx="43">
                  <c:v>-1.00035281019517E-3</c:v>
                </c:pt>
                <c:pt idx="44">
                  <c:v>-1.0003475756900501E-3</c:v>
                </c:pt>
                <c:pt idx="45">
                  <c:v>-1.00034146543616E-3</c:v>
                </c:pt>
                <c:pt idx="46">
                  <c:v>-1.0003355044463701E-3</c:v>
                </c:pt>
                <c:pt idx="47">
                  <c:v>-1.0003308236130001E-3</c:v>
                </c:pt>
                <c:pt idx="48">
                  <c:v>-1.00032845721106E-3</c:v>
                </c:pt>
                <c:pt idx="49">
                  <c:v>-1.00032916399244E-3</c:v>
                </c:pt>
                <c:pt idx="50">
                  <c:v>-1.00033330262057E-3</c:v>
                </c:pt>
                <c:pt idx="51">
                  <c:v>-1.0003407775030101E-3</c:v>
                </c:pt>
                <c:pt idx="52">
                  <c:v>-1.0003510556028999E-3</c:v>
                </c:pt>
                <c:pt idx="53">
                  <c:v>-1.0003632428475799E-3</c:v>
                </c:pt>
                <c:pt idx="54">
                  <c:v>-1.0003762012897599E-3</c:v>
                </c:pt>
                <c:pt idx="55">
                  <c:v>-1.00038868542816E-3</c:v>
                </c:pt>
                <c:pt idx="56">
                  <c:v>-1.00039947752892E-3</c:v>
                </c:pt>
                <c:pt idx="57">
                  <c:v>-1.0004075058574499E-3</c:v>
                </c:pt>
                <c:pt idx="58">
                  <c:v>-1.0004119350748E-3</c:v>
                </c:pt>
                <c:pt idx="59">
                  <c:v>-1.0004122235776701E-3</c:v>
                </c:pt>
                <c:pt idx="60">
                  <c:v>-1.00040814743224E-3</c:v>
                </c:pt>
                <c:pt idx="61">
                  <c:v>-1.00039979422248E-3</c:v>
                </c:pt>
                <c:pt idx="62">
                  <c:v>-1.0003875324979101E-3</c:v>
                </c:pt>
                <c:pt idx="63">
                  <c:v>-1.0003719637124099E-3</c:v>
                </c:pt>
                <c:pt idx="64">
                  <c:v>-1.0003538637187301E-3</c:v>
                </c:pt>
                <c:pt idx="65">
                  <c:v>-1.00033412025828E-3</c:v>
                </c:pt>
                <c:pt idx="66">
                  <c:v>-1.0003136718058599E-3</c:v>
                </c:pt>
                <c:pt idx="67">
                  <c:v>-1.00029345183439E-3</c:v>
                </c:pt>
                <c:pt idx="68">
                  <c:v>-1.0002743412442E-3</c:v>
                </c:pt>
                <c:pt idx="69">
                  <c:v>-1.0002571304988E-3</c:v>
                </c:pt>
                <c:pt idx="70">
                  <c:v>-1.0002424919893201E-3</c:v>
                </c:pt>
                <c:pt idx="71">
                  <c:v>-1.00023096233615E-3</c:v>
                </c:pt>
                <c:pt idx="72">
                  <c:v>-1.00022293376458E-3</c:v>
                </c:pt>
                <c:pt idx="73">
                  <c:v>-1.00021865338892E-3</c:v>
                </c:pt>
                <c:pt idx="74">
                  <c:v>-1.0002182290426501E-3</c:v>
                </c:pt>
                <c:pt idx="75">
                  <c:v>-1.00022164008598E-3</c:v>
                </c:pt>
                <c:pt idx="76">
                  <c:v>-1.0002287516870201E-3</c:v>
                </c:pt>
                <c:pt idx="77">
                  <c:v>-1.0002393313547999E-3</c:v>
                </c:pt>
                <c:pt idx="78">
                  <c:v>-1.00025306662097E-3</c:v>
                </c:pt>
                <c:pt idx="79">
                  <c:v>-1.0002695828616401E-3</c:v>
                </c:pt>
                <c:pt idx="80">
                  <c:v>-1.0002884604972499E-3</c:v>
                </c:pt>
                <c:pt idx="81">
                  <c:v>-1.00030925108579E-3</c:v>
                </c:pt>
                <c:pt idx="82">
                  <c:v>-1.00033149203719E-3</c:v>
                </c:pt>
                <c:pt idx="83">
                  <c:v>-1.0003547198009E-3</c:v>
                </c:pt>
                <c:pt idx="84">
                  <c:v>-1.0003784808948601E-3</c:v>
                </c:pt>
                <c:pt idx="85">
                  <c:v>-1.0004023420025301E-3</c:v>
                </c:pt>
                <c:pt idx="86">
                  <c:v>-1.0004258939554399E-3</c:v>
                </c:pt>
                <c:pt idx="87">
                  <c:v>-1.0004487366385201E-3</c:v>
                </c:pt>
                <c:pt idx="88">
                  <c:v>-1.0004705227532201E-3</c:v>
                </c:pt>
                <c:pt idx="89">
                  <c:v>-1.0004910470696501E-3</c:v>
                </c:pt>
                <c:pt idx="90">
                  <c:v>-1.0005101240471699E-3</c:v>
                </c:pt>
                <c:pt idx="91">
                  <c:v>-1.00052746938518E-3</c:v>
                </c:pt>
                <c:pt idx="92">
                  <c:v>-1.00054278323345E-3</c:v>
                </c:pt>
                <c:pt idx="93">
                  <c:v>-1.00055586766712E-3</c:v>
                </c:pt>
                <c:pt idx="94">
                  <c:v>-1.0005666852832499E-3</c:v>
                </c:pt>
                <c:pt idx="95">
                  <c:v>-1.00057524002103E-3</c:v>
                </c:pt>
                <c:pt idx="96">
                  <c:v>-1.00058151627907E-3</c:v>
                </c:pt>
                <c:pt idx="97">
                  <c:v>-1.0005855109627201E-3</c:v>
                </c:pt>
                <c:pt idx="98">
                  <c:v>-1.00058723470972E-3</c:v>
                </c:pt>
                <c:pt idx="99">
                  <c:v>-1.0005867138699199E-3</c:v>
                </c:pt>
                <c:pt idx="100">
                  <c:v>-1.00058395544996E-3</c:v>
                </c:pt>
                <c:pt idx="101">
                  <c:v>-1.00057899888051E-3</c:v>
                </c:pt>
                <c:pt idx="102">
                  <c:v>-1.0005720557796E-3</c:v>
                </c:pt>
                <c:pt idx="103">
                  <c:v>-1.0005633483376401E-3</c:v>
                </c:pt>
                <c:pt idx="104">
                  <c:v>-1.0005529469478199E-3</c:v>
                </c:pt>
                <c:pt idx="105">
                  <c:v>-1.00054086297445E-3</c:v>
                </c:pt>
                <c:pt idx="106">
                  <c:v>-1.0005271896443701E-3</c:v>
                </c:pt>
                <c:pt idx="107">
                  <c:v>-1.0005121423407399E-3</c:v>
                </c:pt>
                <c:pt idx="108">
                  <c:v>-1.00049584713956E-3</c:v>
                </c:pt>
                <c:pt idx="109">
                  <c:v>-1.0004783895392799E-3</c:v>
                </c:pt>
                <c:pt idx="110">
                  <c:v>-1.0004600329330299E-3</c:v>
                </c:pt>
                <c:pt idx="111">
                  <c:v>-1.0004410014902299E-3</c:v>
                </c:pt>
                <c:pt idx="112">
                  <c:v>-1.00042136620685E-3</c:v>
                </c:pt>
                <c:pt idx="113">
                  <c:v>-1.00040111502254E-3</c:v>
                </c:pt>
                <c:pt idx="114">
                  <c:v>-1.0003802176604599E-3</c:v>
                </c:pt>
                <c:pt idx="115">
                  <c:v>-1.00035888914666E-3</c:v>
                </c:pt>
                <c:pt idx="116">
                  <c:v>-1.0003375172516699E-3</c:v>
                </c:pt>
                <c:pt idx="117">
                  <c:v>-1.0003162760807E-3</c:v>
                </c:pt>
                <c:pt idx="118">
                  <c:v>-1.00029513218114E-3</c:v>
                </c:pt>
                <c:pt idx="119">
                  <c:v>-1.00027391855633E-3</c:v>
                </c:pt>
                <c:pt idx="120">
                  <c:v>-1.0002526589663299E-3</c:v>
                </c:pt>
                <c:pt idx="121">
                  <c:v>-1.0002317276974499E-3</c:v>
                </c:pt>
                <c:pt idx="122">
                  <c:v>-1.0002113845361601E-3</c:v>
                </c:pt>
                <c:pt idx="123">
                  <c:v>-1.0001915801147101E-3</c:v>
                </c:pt>
                <c:pt idx="124">
                  <c:v>-1.00017210880546E-3</c:v>
                </c:pt>
                <c:pt idx="125">
                  <c:v>-1.0001529763493E-3</c:v>
                </c:pt>
                <c:pt idx="126">
                  <c:v>-1.00013446367373E-3</c:v>
                </c:pt>
                <c:pt idx="127">
                  <c:v>-1.0001166775812399E-3</c:v>
                </c:pt>
                <c:pt idx="128">
                  <c:v>-1.0000995339306601E-3</c:v>
                </c:pt>
                <c:pt idx="129">
                  <c:v>-1.0000831048849199E-3</c:v>
                </c:pt>
                <c:pt idx="130">
                  <c:v>-1.0000673350874401E-3</c:v>
                </c:pt>
                <c:pt idx="131">
                  <c:v>-1.0000521369315199E-3</c:v>
                </c:pt>
                <c:pt idx="132">
                  <c:v>-1.0000378843325001E-3</c:v>
                </c:pt>
                <c:pt idx="133">
                  <c:v>-1.0000246282175699E-3</c:v>
                </c:pt>
                <c:pt idx="134">
                  <c:v>-1.0000120952442201E-3</c:v>
                </c:pt>
                <c:pt idx="135">
                  <c:v>-1.00000045289269E-3</c:v>
                </c:pt>
                <c:pt idx="136">
                  <c:v>-9.999897855890881E-4</c:v>
                </c:pt>
                <c:pt idx="137">
                  <c:v>-9.9997994416403495E-4</c:v>
                </c:pt>
                <c:pt idx="138">
                  <c:v>-9.9997104061625092E-4</c:v>
                </c:pt>
                <c:pt idx="139">
                  <c:v>-9.9996308763193402E-4</c:v>
                </c:pt>
                <c:pt idx="140">
                  <c:v>-9.9995589513823292E-4</c:v>
                </c:pt>
                <c:pt idx="141">
                  <c:v>-9.9994942605968989E-4</c:v>
                </c:pt>
                <c:pt idx="142">
                  <c:v>-9.9994395013601402E-4</c:v>
                </c:pt>
                <c:pt idx="143">
                  <c:v>-9.9993950885127691E-4</c:v>
                </c:pt>
                <c:pt idx="144">
                  <c:v>-9.9993571251146799E-4</c:v>
                </c:pt>
                <c:pt idx="145">
                  <c:v>-9.9993260924936996E-4</c:v>
                </c:pt>
                <c:pt idx="146">
                  <c:v>-9.99930362517364E-4</c:v>
                </c:pt>
                <c:pt idx="147">
                  <c:v>-9.9992886957045207E-4</c:v>
                </c:pt>
                <c:pt idx="148">
                  <c:v>-9.9992804415497305E-4</c:v>
                </c:pt>
                <c:pt idx="149">
                  <c:v>-9.9992788033145298E-4</c:v>
                </c:pt>
                <c:pt idx="150">
                  <c:v>-9.9992838363798593E-4</c:v>
                </c:pt>
                <c:pt idx="151">
                  <c:v>-9.9992960973369809E-4</c:v>
                </c:pt>
                <c:pt idx="152">
                  <c:v>-9.9993138319737999E-4</c:v>
                </c:pt>
                <c:pt idx="153">
                  <c:v>-9.9993350011299892E-4</c:v>
                </c:pt>
                <c:pt idx="154">
                  <c:v>-9.9993592157096708E-4</c:v>
                </c:pt>
                <c:pt idx="155">
                  <c:v>-9.9993859324361495E-4</c:v>
                </c:pt>
                <c:pt idx="156">
                  <c:v>-9.9994148677877708E-4</c:v>
                </c:pt>
                <c:pt idx="157">
                  <c:v>-9.999445699356319E-4</c:v>
                </c:pt>
                <c:pt idx="158">
                  <c:v>-9.9994780411551696E-4</c:v>
                </c:pt>
                <c:pt idx="159">
                  <c:v>-9.9995119028744401E-4</c:v>
                </c:pt>
                <c:pt idx="160">
                  <c:v>-9.999547011373339E-4</c:v>
                </c:pt>
                <c:pt idx="161">
                  <c:v>-9.9995833281476491E-4</c:v>
                </c:pt>
                <c:pt idx="162">
                  <c:v>-9.9996243772347408E-4</c:v>
                </c:pt>
                <c:pt idx="163">
                  <c:v>-9.999672785624969E-4</c:v>
                </c:pt>
                <c:pt idx="164">
                  <c:v>-9.999728259641441E-4</c:v>
                </c:pt>
                <c:pt idx="165">
                  <c:v>-9.999790147874161E-4</c:v>
                </c:pt>
                <c:pt idx="166">
                  <c:v>-9.999859976892911E-4</c:v>
                </c:pt>
                <c:pt idx="167">
                  <c:v>-9.9999410092294311E-4</c:v>
                </c:pt>
                <c:pt idx="168">
                  <c:v>-1.0000031973370199E-3</c:v>
                </c:pt>
                <c:pt idx="169">
                  <c:v>-1.0000134417183699E-3</c:v>
                </c:pt>
                <c:pt idx="170">
                  <c:v>-1.0000249060682E-3</c:v>
                </c:pt>
                <c:pt idx="171">
                  <c:v>-1.0000372350903999E-3</c:v>
                </c:pt>
                <c:pt idx="172">
                  <c:v>-1.00005046130072E-3</c:v>
                </c:pt>
                <c:pt idx="173">
                  <c:v>-1.00006469468954E-3</c:v>
                </c:pt>
                <c:pt idx="174">
                  <c:v>-1.0000797030038601E-3</c:v>
                </c:pt>
                <c:pt idx="175">
                  <c:v>-1.00009546241768E-3</c:v>
                </c:pt>
                <c:pt idx="176">
                  <c:v>-1.0001118863686501E-3</c:v>
                </c:pt>
                <c:pt idx="177">
                  <c:v>-1.00012841818327E-3</c:v>
                </c:pt>
                <c:pt idx="178">
                  <c:v>-1.00014485153215E-3</c:v>
                </c:pt>
                <c:pt idx="179">
                  <c:v>-1.00016137556799E-3</c:v>
                </c:pt>
                <c:pt idx="180">
                  <c:v>-1.0001777363079899E-3</c:v>
                </c:pt>
                <c:pt idx="181">
                  <c:v>-1.0001934658109401E-3</c:v>
                </c:pt>
                <c:pt idx="182">
                  <c:v>-1.0002086576368001E-3</c:v>
                </c:pt>
                <c:pt idx="183">
                  <c:v>-1.0002237174392299E-3</c:v>
                </c:pt>
                <c:pt idx="184">
                  <c:v>-1.0002384304527399E-3</c:v>
                </c:pt>
                <c:pt idx="185">
                  <c:v>-1.00025221156509E-3</c:v>
                </c:pt>
                <c:pt idx="186">
                  <c:v>-1.00026510017584E-3</c:v>
                </c:pt>
                <c:pt idx="187">
                  <c:v>-1.0002775271146E-3</c:v>
                </c:pt>
                <c:pt idx="188">
                  <c:v>-1.00028990581565E-3</c:v>
                </c:pt>
                <c:pt idx="189">
                  <c:v>-1.0003021423436601E-3</c:v>
                </c:pt>
                <c:pt idx="190">
                  <c:v>-1.00031393943315E-3</c:v>
                </c:pt>
                <c:pt idx="191">
                  <c:v>-1.0003254763180499E-3</c:v>
                </c:pt>
                <c:pt idx="192">
                  <c:v>-1.00033695215958E-3</c:v>
                </c:pt>
                <c:pt idx="193">
                  <c:v>-1.00034854887176E-3</c:v>
                </c:pt>
                <c:pt idx="194">
                  <c:v>-1.0003603984632501E-3</c:v>
                </c:pt>
                <c:pt idx="195">
                  <c:v>-1.00037238942888E-3</c:v>
                </c:pt>
                <c:pt idx="196">
                  <c:v>-1.0003845530950201E-3</c:v>
                </c:pt>
                <c:pt idx="197">
                  <c:v>-1.0003968989836199E-3</c:v>
                </c:pt>
                <c:pt idx="198">
                  <c:v>-1.00040936964825E-3</c:v>
                </c:pt>
                <c:pt idx="199">
                  <c:v>-1.00042194544529E-3</c:v>
                </c:pt>
                <c:pt idx="200">
                  <c:v>-1.0004346235379499E-3</c:v>
                </c:pt>
                <c:pt idx="201">
                  <c:v>-1.0004474832733101E-3</c:v>
                </c:pt>
                <c:pt idx="202">
                  <c:v>-1.00046052491106E-3</c:v>
                </c:pt>
                <c:pt idx="203">
                  <c:v>-1.0004733274117301E-3</c:v>
                </c:pt>
                <c:pt idx="204">
                  <c:v>-1.0004856035599201E-3</c:v>
                </c:pt>
                <c:pt idx="205">
                  <c:v>-1.0004973900078499E-3</c:v>
                </c:pt>
                <c:pt idx="206">
                  <c:v>-1.0005086869329699E-3</c:v>
                </c:pt>
                <c:pt idx="207">
                  <c:v>-1.0005195016845199E-3</c:v>
                </c:pt>
                <c:pt idx="208">
                  <c:v>-1.00052984776139E-3</c:v>
                </c:pt>
                <c:pt idx="209">
                  <c:v>-1.0005396257144099E-3</c:v>
                </c:pt>
                <c:pt idx="210">
                  <c:v>-1.0005486756230501E-3</c:v>
                </c:pt>
                <c:pt idx="211">
                  <c:v>-1.00055694807514E-3</c:v>
                </c:pt>
                <c:pt idx="212">
                  <c:v>-1.0005644978774101E-3</c:v>
                </c:pt>
                <c:pt idx="213">
                  <c:v>-1.0005714474875199E-3</c:v>
                </c:pt>
                <c:pt idx="214">
                  <c:v>-1.00057798672646E-3</c:v>
                </c:pt>
                <c:pt idx="215">
                  <c:v>-1.0005842833242899E-3</c:v>
                </c:pt>
                <c:pt idx="216">
                  <c:v>-1.00059039221656E-3</c:v>
                </c:pt>
                <c:pt idx="217">
                  <c:v>-1.00059645455538E-3</c:v>
                </c:pt>
                <c:pt idx="218">
                  <c:v>-1.0006027345323199E-3</c:v>
                </c:pt>
                <c:pt idx="219">
                  <c:v>-1.00060921169862E-3</c:v>
                </c:pt>
                <c:pt idx="220">
                  <c:v>-1.0006159820009099E-3</c:v>
                </c:pt>
                <c:pt idx="221">
                  <c:v>-1.00062336289373E-3</c:v>
                </c:pt>
                <c:pt idx="222">
                  <c:v>-1.00063162229204E-3</c:v>
                </c:pt>
                <c:pt idx="223">
                  <c:v>-1.0006409610324599E-3</c:v>
                </c:pt>
                <c:pt idx="224">
                  <c:v>-1.0006515470013201E-3</c:v>
                </c:pt>
                <c:pt idx="225">
                  <c:v>-1.00066356594918E-3</c:v>
                </c:pt>
                <c:pt idx="226">
                  <c:v>-1.0006772410367001E-3</c:v>
                </c:pt>
                <c:pt idx="227">
                  <c:v>-1.00069275218411E-3</c:v>
                </c:pt>
                <c:pt idx="228">
                  <c:v>-1.00071007512452E-3</c:v>
                </c:pt>
                <c:pt idx="229">
                  <c:v>-1.00072924777691E-3</c:v>
                </c:pt>
                <c:pt idx="230">
                  <c:v>-1.0007506026491E-3</c:v>
                </c:pt>
                <c:pt idx="231">
                  <c:v>-1.0007741687772501E-3</c:v>
                </c:pt>
                <c:pt idx="232">
                  <c:v>-1.0007998421339901E-3</c:v>
                </c:pt>
                <c:pt idx="233">
                  <c:v>-1.00082756908805E-3</c:v>
                </c:pt>
                <c:pt idx="234">
                  <c:v>-1.0008573014765501E-3</c:v>
                </c:pt>
                <c:pt idx="235">
                  <c:v>-1.0008889480992099E-3</c:v>
                </c:pt>
                <c:pt idx="236">
                  <c:v>-1.00092238658344E-3</c:v>
                </c:pt>
                <c:pt idx="237">
                  <c:v>-1.0009574857224399E-3</c:v>
                </c:pt>
                <c:pt idx="238">
                  <c:v>-1.00099412296808E-3</c:v>
                </c:pt>
                <c:pt idx="239">
                  <c:v>-1.0010321919826E-3</c:v>
                </c:pt>
                <c:pt idx="240">
                  <c:v>-1.0010715817757E-3</c:v>
                </c:pt>
                <c:pt idx="241">
                  <c:v>-1.0011121352962299E-3</c:v>
                </c:pt>
                <c:pt idx="242">
                  <c:v>-1.00115364067588E-3</c:v>
                </c:pt>
                <c:pt idx="243">
                  <c:v>-1.00119585639308E-3</c:v>
                </c:pt>
                <c:pt idx="244">
                  <c:v>-1.00123854451042E-3</c:v>
                </c:pt>
                <c:pt idx="245">
                  <c:v>-1.0012814906759501E-3</c:v>
                </c:pt>
                <c:pt idx="246">
                  <c:v>-1.00132432315508E-3</c:v>
                </c:pt>
                <c:pt idx="247">
                  <c:v>-1.00136663798635E-3</c:v>
                </c:pt>
                <c:pt idx="248">
                  <c:v>-1.0014083594375399E-3</c:v>
                </c:pt>
                <c:pt idx="249">
                  <c:v>-1.00144915453064E-3</c:v>
                </c:pt>
                <c:pt idx="250">
                  <c:v>-1.0014885937063699E-3</c:v>
                </c:pt>
                <c:pt idx="251">
                  <c:v>-1.0015262758999899E-3</c:v>
                </c:pt>
                <c:pt idx="252">
                  <c:v>-1.00156187907915E-3</c:v>
                </c:pt>
                <c:pt idx="253">
                  <c:v>-1.00159516539015E-3</c:v>
                </c:pt>
                <c:pt idx="254">
                  <c:v>-1.00162591908014E-3</c:v>
                </c:pt>
                <c:pt idx="255">
                  <c:v>-1.00165383284966E-3</c:v>
                </c:pt>
                <c:pt idx="256">
                  <c:v>-1.00167846426464E-3</c:v>
                </c:pt>
                <c:pt idx="257">
                  <c:v>-1.0016991999333199E-3</c:v>
                </c:pt>
                <c:pt idx="258">
                  <c:v>-1.00171581045988E-3</c:v>
                </c:pt>
                <c:pt idx="259">
                  <c:v>-1.00172828300352E-3</c:v>
                </c:pt>
                <c:pt idx="260">
                  <c:v>-1.0017363247818299E-3</c:v>
                </c:pt>
                <c:pt idx="261">
                  <c:v>-1.0017396506404601E-3</c:v>
                </c:pt>
                <c:pt idx="262">
                  <c:v>-1.00173793462326E-3</c:v>
                </c:pt>
                <c:pt idx="263">
                  <c:v>-1.0017308324555101E-3</c:v>
                </c:pt>
                <c:pt idx="264">
                  <c:v>-1.0017181018371301E-3</c:v>
                </c:pt>
                <c:pt idx="265">
                  <c:v>-1.0016994644772999E-3</c:v>
                </c:pt>
                <c:pt idx="266">
                  <c:v>-1.00167491323335E-3</c:v>
                </c:pt>
                <c:pt idx="267">
                  <c:v>-1.00164459868865E-3</c:v>
                </c:pt>
                <c:pt idx="268">
                  <c:v>-1.0016082733222899E-3</c:v>
                </c:pt>
                <c:pt idx="269">
                  <c:v>-1.0015657365991699E-3</c:v>
                </c:pt>
                <c:pt idx="270">
                  <c:v>-1.00151690174369E-3</c:v>
                </c:pt>
                <c:pt idx="271">
                  <c:v>-1.0014619418930401E-3</c:v>
                </c:pt>
                <c:pt idx="272">
                  <c:v>-1.00140106919999E-3</c:v>
                </c:pt>
                <c:pt idx="273">
                  <c:v>-1.00133449715908E-3</c:v>
                </c:pt>
                <c:pt idx="274">
                  <c:v>-1.0012627989234499E-3</c:v>
                </c:pt>
                <c:pt idx="275">
                  <c:v>-1.00118612578479E-3</c:v>
                </c:pt>
                <c:pt idx="276">
                  <c:v>-1.00110479705482E-3</c:v>
                </c:pt>
                <c:pt idx="277">
                  <c:v>-1.0010194023145E-3</c:v>
                </c:pt>
                <c:pt idx="278">
                  <c:v>-1.0009306807882499E-3</c:v>
                </c:pt>
                <c:pt idx="279">
                  <c:v>-1.0008391043428201E-3</c:v>
                </c:pt>
                <c:pt idx="280">
                  <c:v>-1.00074557846534E-3</c:v>
                </c:pt>
                <c:pt idx="281">
                  <c:v>-1.0006509737170799E-3</c:v>
                </c:pt>
                <c:pt idx="282">
                  <c:v>-1.0005561539992E-3</c:v>
                </c:pt>
                <c:pt idx="283">
                  <c:v>-1.00046211164151E-3</c:v>
                </c:pt>
                <c:pt idx="284">
                  <c:v>-1.0003695947277201E-3</c:v>
                </c:pt>
                <c:pt idx="285">
                  <c:v>-1.0002792305480201E-3</c:v>
                </c:pt>
                <c:pt idx="286">
                  <c:v>-1.0001924597654601E-3</c:v>
                </c:pt>
                <c:pt idx="287">
                  <c:v>-1.00011036034215E-3</c:v>
                </c:pt>
                <c:pt idx="288">
                  <c:v>-1.0000339217834701E-3</c:v>
                </c:pt>
                <c:pt idx="289">
                  <c:v>-9.9996370856831902E-4</c:v>
                </c:pt>
                <c:pt idx="290">
                  <c:v>-9.9989988976168301E-4</c:v>
                </c:pt>
                <c:pt idx="291">
                  <c:v>-9.998432815670269E-4</c:v>
                </c:pt>
                <c:pt idx="292">
                  <c:v>-9.9979481005758007E-4</c:v>
                </c:pt>
                <c:pt idx="293">
                  <c:v>-9.9975466162596891E-4</c:v>
                </c:pt>
                <c:pt idx="294">
                  <c:v>-9.9972277018539092E-4</c:v>
                </c:pt>
                <c:pt idx="295">
                  <c:v>-9.9969912614981298E-4</c:v>
                </c:pt>
                <c:pt idx="296">
                  <c:v>-9.9968442172477102E-4</c:v>
                </c:pt>
                <c:pt idx="297">
                  <c:v>-9.9967824818019291E-4</c:v>
                </c:pt>
                <c:pt idx="298">
                  <c:v>-9.9967968965115005E-4</c:v>
                </c:pt>
                <c:pt idx="299">
                  <c:v>-9.996872904478721E-4</c:v>
                </c:pt>
                <c:pt idx="300">
                  <c:v>-9.996988784101179E-4</c:v>
                </c:pt>
                <c:pt idx="301">
                  <c:v>-9.9971096032307801E-4</c:v>
                </c:pt>
                <c:pt idx="302">
                  <c:v>-9.9972258550529007E-4</c:v>
                </c:pt>
                <c:pt idx="303">
                  <c:v>-9.9973406196047208E-4</c:v>
                </c:pt>
                <c:pt idx="304">
                  <c:v>-9.9974568424279894E-4</c:v>
                </c:pt>
                <c:pt idx="305">
                  <c:v>-9.9975752453133502E-4</c:v>
                </c:pt>
                <c:pt idx="306">
                  <c:v>-9.9976967100460406E-4</c:v>
                </c:pt>
                <c:pt idx="307">
                  <c:v>-9.9978219232612709E-4</c:v>
                </c:pt>
                <c:pt idx="308">
                  <c:v>-9.9979512513707403E-4</c:v>
                </c:pt>
                <c:pt idx="309">
                  <c:v>-9.9980846439683894E-4</c:v>
                </c:pt>
                <c:pt idx="310">
                  <c:v>-9.9982220418808293E-4</c:v>
                </c:pt>
                <c:pt idx="311">
                  <c:v>-9.9983635503483599E-4</c:v>
                </c:pt>
                <c:pt idx="312">
                  <c:v>-9.998509396109891E-4</c:v>
                </c:pt>
                <c:pt idx="313">
                  <c:v>-9.9986598633328909E-4</c:v>
                </c:pt>
                <c:pt idx="314">
                  <c:v>-9.9988153105999892E-4</c:v>
                </c:pt>
                <c:pt idx="315">
                  <c:v>-9.9989760383691192E-4</c:v>
                </c:pt>
                <c:pt idx="316">
                  <c:v>-9.9991420125232901E-4</c:v>
                </c:pt>
                <c:pt idx="317">
                  <c:v>-9.9993130417436594E-4</c:v>
                </c:pt>
                <c:pt idx="318">
                  <c:v>-9.9994894018850806E-4</c:v>
                </c:pt>
                <c:pt idx="319">
                  <c:v>-9.9996719590189306E-4</c:v>
                </c:pt>
                <c:pt idx="320">
                  <c:v>-9.9998616110139201E-4</c:v>
                </c:pt>
                <c:pt idx="321">
                  <c:v>-1.0000058831595099E-3</c:v>
                </c:pt>
                <c:pt idx="322">
                  <c:v>-1.00002635776949E-3</c:v>
                </c:pt>
                <c:pt idx="323">
                  <c:v>-1.0000475507809701E-3</c:v>
                </c:pt>
                <c:pt idx="324">
                  <c:v>-1.0000694472400899E-3</c:v>
                </c:pt>
                <c:pt idx="325">
                  <c:v>-1.0000920757715201E-3</c:v>
                </c:pt>
                <c:pt idx="326">
                  <c:v>-1.0001154669971399E-3</c:v>
                </c:pt>
                <c:pt idx="327">
                  <c:v>-1.00013960389914E-3</c:v>
                </c:pt>
                <c:pt idx="328">
                  <c:v>-1.00016444757067E-3</c:v>
                </c:pt>
                <c:pt idx="329">
                  <c:v>-1.00018999946637E-3</c:v>
                </c:pt>
                <c:pt idx="330">
                  <c:v>-1.0002163026915599E-3</c:v>
                </c:pt>
                <c:pt idx="331">
                  <c:v>-1.00024340272265E-3</c:v>
                </c:pt>
                <c:pt idx="332">
                  <c:v>-1.0002713345472101E-3</c:v>
                </c:pt>
                <c:pt idx="333">
                  <c:v>-1.0003001222967801E-3</c:v>
                </c:pt>
                <c:pt idx="334">
                  <c:v>-1.0003297700887199E-3</c:v>
                </c:pt>
                <c:pt idx="335">
                  <c:v>-1.0003602589848499E-3</c:v>
                </c:pt>
                <c:pt idx="336">
                  <c:v>-1.0003915662081799E-3</c:v>
                </c:pt>
                <c:pt idx="337">
                  <c:v>-1.00042369987571E-3</c:v>
                </c:pt>
                <c:pt idx="338">
                  <c:v>-1.0004567150769599E-3</c:v>
                </c:pt>
                <c:pt idx="339">
                  <c:v>-1.0004906873729901E-3</c:v>
                </c:pt>
                <c:pt idx="340">
                  <c:v>-1.0005256661297899E-3</c:v>
                </c:pt>
                <c:pt idx="341">
                  <c:v>-1.00056165446296E-3</c:v>
                </c:pt>
                <c:pt idx="342">
                  <c:v>-1.00059862737916E-3</c:v>
                </c:pt>
                <c:pt idx="343">
                  <c:v>-1.00063656782979E-3</c:v>
                </c:pt>
                <c:pt idx="344">
                  <c:v>-1.0006754909985399E-3</c:v>
                </c:pt>
                <c:pt idx="345">
                  <c:v>-1.00071543818598E-3</c:v>
                </c:pt>
                <c:pt idx="346">
                  <c:v>-1.0007564656272E-3</c:v>
                </c:pt>
                <c:pt idx="347">
                  <c:v>-1.0007986320182999E-3</c:v>
                </c:pt>
                <c:pt idx="348">
                  <c:v>-1.0008419581330099E-3</c:v>
                </c:pt>
                <c:pt idx="349">
                  <c:v>-1.0008864039706899E-3</c:v>
                </c:pt>
                <c:pt idx="350">
                  <c:v>-1.0009319103236099E-3</c:v>
                </c:pt>
                <c:pt idx="351">
                  <c:v>-1.0009784486327399E-3</c:v>
                </c:pt>
                <c:pt idx="352">
                  <c:v>-1.0010260202025999E-3</c:v>
                </c:pt>
                <c:pt idx="353">
                  <c:v>-1.00107461754054E-3</c:v>
                </c:pt>
                <c:pt idx="354">
                  <c:v>-1.0011241947379501E-3</c:v>
                </c:pt>
                <c:pt idx="355">
                  <c:v>-1.0011746793920199E-3</c:v>
                </c:pt>
                <c:pt idx="356">
                  <c:v>-1.00122600337959E-3</c:v>
                </c:pt>
                <c:pt idx="357">
                  <c:v>-1.0012781189521901E-3</c:v>
                </c:pt>
                <c:pt idx="358">
                  <c:v>-1.0013310005172499E-3</c:v>
                </c:pt>
                <c:pt idx="359">
                  <c:v>-1.00138461733049E-3</c:v>
                </c:pt>
                <c:pt idx="360">
                  <c:v>-1.00143889250804E-3</c:v>
                </c:pt>
                <c:pt idx="361">
                  <c:v>-1.00149372306921E-3</c:v>
                </c:pt>
                <c:pt idx="362">
                  <c:v>-1.0015490468157299E-3</c:v>
                </c:pt>
                <c:pt idx="363">
                  <c:v>-1.0016048435396499E-3</c:v>
                </c:pt>
                <c:pt idx="364">
                  <c:v>-1.0016610619263901E-3</c:v>
                </c:pt>
                <c:pt idx="365">
                  <c:v>-1.0017175985623801E-3</c:v>
                </c:pt>
                <c:pt idx="366">
                  <c:v>-1.00177436095911E-3</c:v>
                </c:pt>
                <c:pt idx="367">
                  <c:v>-1.00183127219559E-3</c:v>
                </c:pt>
                <c:pt idx="368">
                  <c:v>-1.00188818656904E-3</c:v>
                </c:pt>
                <c:pt idx="369">
                  <c:v>-1.0019449241093299E-3</c:v>
                </c:pt>
                <c:pt idx="370">
                  <c:v>-1.0020014754850699E-3</c:v>
                </c:pt>
                <c:pt idx="371">
                  <c:v>-1.0020580898703901E-3</c:v>
                </c:pt>
                <c:pt idx="372">
                  <c:v>-1.00211510711958E-3</c:v>
                </c:pt>
                <c:pt idx="373">
                  <c:v>-1.0021727631315601E-3</c:v>
                </c:pt>
                <c:pt idx="374">
                  <c:v>-1.0022311369615399E-3</c:v>
                </c:pt>
                <c:pt idx="375">
                  <c:v>-1.0022901940548801E-3</c:v>
                </c:pt>
                <c:pt idx="376">
                  <c:v>-1.0023498589443499E-3</c:v>
                </c:pt>
                <c:pt idx="377">
                  <c:v>-1.0024100734670801E-3</c:v>
                </c:pt>
                <c:pt idx="378">
                  <c:v>-1.0024708143314201E-3</c:v>
                </c:pt>
                <c:pt idx="379">
                  <c:v>-1.0025320802788001E-3</c:v>
                </c:pt>
                <c:pt idx="380">
                  <c:v>-1.00259387360968E-3</c:v>
                </c:pt>
                <c:pt idx="381">
                  <c:v>-1.00265619068129E-3</c:v>
                </c:pt>
                <c:pt idx="382">
                  <c:v>-1.00271902142928E-3</c:v>
                </c:pt>
                <c:pt idx="383">
                  <c:v>-1.00278235304532E-3</c:v>
                </c:pt>
                <c:pt idx="384">
                  <c:v>-1.0028461745279001E-3</c:v>
                </c:pt>
                <c:pt idx="385">
                  <c:v>-1.0029104766775001E-3</c:v>
                </c:pt>
                <c:pt idx="386">
                  <c:v>-1.00297524302938E-3</c:v>
                </c:pt>
                <c:pt idx="387">
                  <c:v>-1.00304043750101E-3</c:v>
                </c:pt>
                <c:pt idx="388">
                  <c:v>-1.0031060016995499E-3</c:v>
                </c:pt>
                <c:pt idx="389">
                  <c:v>-1.00317186699904E-3</c:v>
                </c:pt>
                <c:pt idx="390">
                  <c:v>-1.00323797174231E-3</c:v>
                </c:pt>
                <c:pt idx="391">
                  <c:v>-1.0033042683180999E-3</c:v>
                </c:pt>
                <c:pt idx="392">
                  <c:v>-1.0033707132865101E-3</c:v>
                </c:pt>
                <c:pt idx="393">
                  <c:v>-1.0034372491942399E-3</c:v>
                </c:pt>
                <c:pt idx="394">
                  <c:v>-1.0035037952290701E-3</c:v>
                </c:pt>
                <c:pt idx="395">
                  <c:v>-1.00357025406585E-3</c:v>
                </c:pt>
                <c:pt idx="396">
                  <c:v>-1.00363652388998E-3</c:v>
                </c:pt>
                <c:pt idx="397">
                  <c:v>-1.00370250163689E-3</c:v>
                </c:pt>
                <c:pt idx="398">
                  <c:v>-1.00376807888739E-3</c:v>
                </c:pt>
                <c:pt idx="399">
                  <c:v>-1.0038331421878201E-3</c:v>
                </c:pt>
                <c:pt idx="400">
                  <c:v>-1.0038975823993201E-3</c:v>
                </c:pt>
                <c:pt idx="401">
                  <c:v>-1.00396130721706E-3</c:v>
                </c:pt>
                <c:pt idx="402">
                  <c:v>-1.0040242501035399E-3</c:v>
                </c:pt>
                <c:pt idx="403">
                  <c:v>-1.0040863725912601E-3</c:v>
                </c:pt>
                <c:pt idx="404">
                  <c:v>-1.0041476586392199E-3</c:v>
                </c:pt>
                <c:pt idx="405">
                  <c:v>-1.0042081019048801E-3</c:v>
                </c:pt>
                <c:pt idx="406">
                  <c:v>-1.00426769185152E-3</c:v>
                </c:pt>
                <c:pt idx="407">
                  <c:v>-1.0043264077976E-3</c:v>
                </c:pt>
                <c:pt idx="408">
                  <c:v>-1.00438422504861E-3</c:v>
                </c:pt>
                <c:pt idx="409">
                  <c:v>-1.00444112646986E-3</c:v>
                </c:pt>
                <c:pt idx="410">
                  <c:v>-1.0044971071324401E-3</c:v>
                </c:pt>
                <c:pt idx="411">
                  <c:v>-1.0045521657290901E-3</c:v>
                </c:pt>
                <c:pt idx="412">
                  <c:v>-1.0046062882253001E-3</c:v>
                </c:pt>
                <c:pt idx="413">
                  <c:v>-1.0046594349493001E-3</c:v>
                </c:pt>
                <c:pt idx="414">
                  <c:v>-1.0047115384512501E-3</c:v>
                </c:pt>
                <c:pt idx="415">
                  <c:v>-1.00476251288829E-3</c:v>
                </c:pt>
                <c:pt idx="416">
                  <c:v>-1.00481227153522E-3</c:v>
                </c:pt>
                <c:pt idx="417">
                  <c:v>-1.0048607447199799E-3</c:v>
                </c:pt>
                <c:pt idx="418">
                  <c:v>-1.0049078876488201E-3</c:v>
                </c:pt>
                <c:pt idx="419">
                  <c:v>-1.0049536744634799E-3</c:v>
                </c:pt>
                <c:pt idx="420">
                  <c:v>-1.0049980883369801E-3</c:v>
                </c:pt>
                <c:pt idx="421">
                  <c:v>-1.0050411214183399E-3</c:v>
                </c:pt>
                <c:pt idx="422">
                  <c:v>-1.00508278750734E-3</c:v>
                </c:pt>
                <c:pt idx="423">
                  <c:v>-1.0051231374904001E-3</c:v>
                </c:pt>
                <c:pt idx="424">
                  <c:v>-1.0051622660057101E-3</c:v>
                </c:pt>
                <c:pt idx="425">
                  <c:v>-1.00520030695148E-3</c:v>
                </c:pt>
                <c:pt idx="426">
                  <c:v>-1.0052374256655199E-3</c:v>
                </c:pt>
                <c:pt idx="427">
                  <c:v>-1.0052738178860301E-3</c:v>
                </c:pt>
                <c:pt idx="428">
                  <c:v>-1.0053097164493599E-3</c:v>
                </c:pt>
                <c:pt idx="429">
                  <c:v>-1.0053453940598099E-3</c:v>
                </c:pt>
                <c:pt idx="430">
                  <c:v>-1.0053811520074E-3</c:v>
                </c:pt>
                <c:pt idx="431">
                  <c:v>-1.00541730244365E-3</c:v>
                </c:pt>
                <c:pt idx="432">
                  <c:v>-1.00545415986268E-3</c:v>
                </c:pt>
                <c:pt idx="433">
                  <c:v>-1.0054920411839701E-3</c:v>
                </c:pt>
                <c:pt idx="434">
                  <c:v>-1.00553126011169E-3</c:v>
                </c:pt>
                <c:pt idx="435">
                  <c:v>-1.0055721137299601E-3</c:v>
                </c:pt>
                <c:pt idx="436">
                  <c:v>-1.0056148721238E-3</c:v>
                </c:pt>
                <c:pt idx="437">
                  <c:v>-1.0056597673328701E-3</c:v>
                </c:pt>
                <c:pt idx="438">
                  <c:v>-1.0057069651849E-3</c:v>
                </c:pt>
                <c:pt idx="439">
                  <c:v>-1.00575652891019E-3</c:v>
                </c:pt>
                <c:pt idx="440">
                  <c:v>-1.0058084141862599E-3</c:v>
                </c:pt>
                <c:pt idx="441">
                  <c:v>-1.0058625167094601E-3</c:v>
                </c:pt>
                <c:pt idx="442">
                  <c:v>-1.00591874253817E-3</c:v>
                </c:pt>
                <c:pt idx="443">
                  <c:v>-1.00597705070081E-3</c:v>
                </c:pt>
                <c:pt idx="444">
                  <c:v>-1.0060374440292799E-3</c:v>
                </c:pt>
                <c:pt idx="445">
                  <c:v>-1.0060999229309E-3</c:v>
                </c:pt>
                <c:pt idx="446">
                  <c:v>-1.0061644355258E-3</c:v>
                </c:pt>
                <c:pt idx="447">
                  <c:v>-1.0062308504684399E-3</c:v>
                </c:pt>
                <c:pt idx="448">
                  <c:v>-1.0062989581664499E-3</c:v>
                </c:pt>
                <c:pt idx="449">
                  <c:v>-1.0063684893244799E-3</c:v>
                </c:pt>
                <c:pt idx="450">
                  <c:v>-1.0064391360762701E-3</c:v>
                </c:pt>
                <c:pt idx="451">
                  <c:v>-1.0065105671851801E-3</c:v>
                </c:pt>
                <c:pt idx="452">
                  <c:v>-1.00658243658205E-3</c:v>
                </c:pt>
                <c:pt idx="453">
                  <c:v>-1.00665438879223E-3</c:v>
                </c:pt>
                <c:pt idx="454">
                  <c:v>-1.00672606499308E-3</c:v>
                </c:pt>
                <c:pt idx="455">
                  <c:v>-1.0067971108509001E-3</c:v>
                </c:pt>
                <c:pt idx="456">
                  <c:v>-1.00686718399374E-3</c:v>
                </c:pt>
                <c:pt idx="457">
                  <c:v>-1.0069359577379801E-3</c:v>
                </c:pt>
                <c:pt idx="458">
                  <c:v>-1.00700312003765E-3</c:v>
                </c:pt>
                <c:pt idx="459">
                  <c:v>-1.0070683708004E-3</c:v>
                </c:pt>
                <c:pt idx="460">
                  <c:v>-1.00713142271767E-3</c:v>
                </c:pt>
                <c:pt idx="461">
                  <c:v>-1.00719200815192E-3</c:v>
                </c:pt>
                <c:pt idx="462">
                  <c:v>-1.00724988935023E-3</c:v>
                </c:pt>
                <c:pt idx="463">
                  <c:v>-1.00730486627874E-3</c:v>
                </c:pt>
                <c:pt idx="464">
                  <c:v>-1.00735677863399E-3</c:v>
                </c:pt>
                <c:pt idx="465">
                  <c:v>-1.0074055035050201E-3</c:v>
                </c:pt>
                <c:pt idx="466">
                  <c:v>-1.00745095248115E-3</c:v>
                </c:pt>
                <c:pt idx="467">
                  <c:v>-1.0074930700199401E-3</c:v>
                </c:pt>
                <c:pt idx="468">
                  <c:v>-1.00753183191674E-3</c:v>
                </c:pt>
                <c:pt idx="469">
                  <c:v>-1.0075672422753001E-3</c:v>
                </c:pt>
                <c:pt idx="470">
                  <c:v>-1.0075993292460899E-3</c:v>
                </c:pt>
                <c:pt idx="471">
                  <c:v>-1.0076281414697001E-3</c:v>
                </c:pt>
                <c:pt idx="472">
                  <c:v>-1.0076537471545501E-3</c:v>
                </c:pt>
                <c:pt idx="473">
                  <c:v>-1.0076762362733699E-3</c:v>
                </c:pt>
                <c:pt idx="474">
                  <c:v>-1.00769572433382E-3</c:v>
                </c:pt>
                <c:pt idx="475">
                  <c:v>-1.0077123546201399E-3</c:v>
                </c:pt>
                <c:pt idx="476">
                  <c:v>-1.00772629602494E-3</c:v>
                </c:pt>
                <c:pt idx="477">
                  <c:v>-1.00773773616173E-3</c:v>
                </c:pt>
                <c:pt idx="478">
                  <c:v>-1.0077468728984199E-3</c:v>
                </c:pt>
                <c:pt idx="479">
                  <c:v>-1.0077539089015E-3</c:v>
                </c:pt>
                <c:pt idx="480">
                  <c:v>-1.00775905168166E-3</c:v>
                </c:pt>
                <c:pt idx="481">
                  <c:v>-1.00776251758849E-3</c:v>
                </c:pt>
                <c:pt idx="482">
                  <c:v>-1.00776453548237E-3</c:v>
                </c:pt>
                <c:pt idx="483">
                  <c:v>-1.0077653462380999E-3</c:v>
                </c:pt>
                <c:pt idx="484">
                  <c:v>-1.0077651970644599E-3</c:v>
                </c:pt>
                <c:pt idx="485">
                  <c:v>-1.0077643329428399E-3</c:v>
                </c:pt>
                <c:pt idx="486">
                  <c:v>-1.00776298953177E-3</c:v>
                </c:pt>
                <c:pt idx="487">
                  <c:v>-1.0077613912888399E-3</c:v>
                </c:pt>
                <c:pt idx="488">
                  <c:v>-1.00775975515573E-3</c:v>
                </c:pt>
                <c:pt idx="489">
                  <c:v>-1.00775829611876E-3</c:v>
                </c:pt>
                <c:pt idx="490">
                  <c:v>-1.00775722970475E-3</c:v>
                </c:pt>
                <c:pt idx="491">
                  <c:v>-1.00775676928504E-3</c:v>
                </c:pt>
                <c:pt idx="492">
                  <c:v>-1.00775712044204E-3</c:v>
                </c:pt>
                <c:pt idx="493">
                  <c:v>-1.0077584766521701E-3</c:v>
                </c:pt>
                <c:pt idx="494">
                  <c:v>-1.0077610185400901E-3</c:v>
                </c:pt>
                <c:pt idx="495">
                  <c:v>-1.0077649152198101E-3</c:v>
                </c:pt>
                <c:pt idx="496">
                  <c:v>-1.00777032473972E-3</c:v>
                </c:pt>
                <c:pt idx="497">
                  <c:v>-1.0077773928940899E-3</c:v>
                </c:pt>
                <c:pt idx="498">
                  <c:v>-1.0077862526425901E-3</c:v>
                </c:pt>
                <c:pt idx="499">
                  <c:v>-1.0077970260489501E-3</c:v>
                </c:pt>
                <c:pt idx="500">
                  <c:v>-1.00780982748516E-3</c:v>
                </c:pt>
                <c:pt idx="501">
                  <c:v>-1.0078247654035899E-3</c:v>
                </c:pt>
                <c:pt idx="502">
                  <c:v>-1.00784194211576E-3</c:v>
                </c:pt>
                <c:pt idx="503">
                  <c:v>-1.00786145321351E-3</c:v>
                </c:pt>
                <c:pt idx="504">
                  <c:v>-1.0078833877011199E-3</c:v>
                </c:pt>
                <c:pt idx="505">
                  <c:v>-1.0079078288163801E-3</c:v>
                </c:pt>
                <c:pt idx="506">
                  <c:v>-1.0079348560253999E-3</c:v>
                </c:pt>
                <c:pt idx="507">
                  <c:v>-1.0079645479120099E-3</c:v>
                </c:pt>
                <c:pt idx="508">
                  <c:v>-1.00799698144537E-3</c:v>
                </c:pt>
                <c:pt idx="509">
                  <c:v>-1.0080322205405601E-3</c:v>
                </c:pt>
                <c:pt idx="510">
                  <c:v>-1.0080702926192301E-3</c:v>
                </c:pt>
                <c:pt idx="511">
                  <c:v>-1.0081111633181801E-3</c:v>
                </c:pt>
                <c:pt idx="512">
                  <c:v>-1.0081547254965099E-3</c:v>
                </c:pt>
                <c:pt idx="513">
                  <c:v>-1.0082008122067299E-3</c:v>
                </c:pt>
                <c:pt idx="514">
                  <c:v>-1.00824922894748E-3</c:v>
                </c:pt>
                <c:pt idx="515">
                  <c:v>-1.00829978949098E-3</c:v>
                </c:pt>
                <c:pt idx="516">
                  <c:v>-1.00835233933333E-3</c:v>
                </c:pt>
                <c:pt idx="517">
                  <c:v>-1.0084067598987801E-3</c:v>
                </c:pt>
                <c:pt idx="518">
                  <c:v>-1.00846295751529E-3</c:v>
                </c:pt>
                <c:pt idx="519">
                  <c:v>-1.0085208469578701E-3</c:v>
                </c:pt>
                <c:pt idx="520">
                  <c:v>-1.0085803382622199E-3</c:v>
                </c:pt>
                <c:pt idx="521">
                  <c:v>-1.0086413305036501E-3</c:v>
                </c:pt>
                <c:pt idx="522">
                  <c:v>-1.0087037115097501E-3</c:v>
                </c:pt>
                <c:pt idx="523">
                  <c:v>-1.0087673604735399E-3</c:v>
                </c:pt>
                <c:pt idx="524">
                  <c:v>-1.00883215109454E-3</c:v>
                </c:pt>
                <c:pt idx="525">
                  <c:v>-1.0088979545870001E-3</c:v>
                </c:pt>
                <c:pt idx="526">
                  <c:v>-1.00896464292891E-3</c:v>
                </c:pt>
                <c:pt idx="527">
                  <c:v>-1.00903209237638E-3</c:v>
                </c:pt>
                <c:pt idx="528">
                  <c:v>-1.0091001861862101E-3</c:v>
                </c:pt>
                <c:pt idx="529">
                  <c:v>-1.00916881503463E-3</c:v>
                </c:pt>
                <c:pt idx="530">
                  <c:v>-1.00923787458866E-3</c:v>
                </c:pt>
                <c:pt idx="531">
                  <c:v>-1.0093072614780899E-3</c:v>
                </c:pt>
                <c:pt idx="532">
                  <c:v>-1.00937687001156E-3</c:v>
                </c:pt>
                <c:pt idx="533">
                  <c:v>-1.0094465913922E-3</c:v>
                </c:pt>
                <c:pt idx="534">
                  <c:v>-1.00951631546116E-3</c:v>
                </c:pt>
                <c:pt idx="535">
                  <c:v>-1.0095859336204001E-3</c:v>
                </c:pt>
                <c:pt idx="536">
                  <c:v>-1.00965534149882E-3</c:v>
                </c:pt>
                <c:pt idx="537">
                  <c:v>-1.0097244407497701E-3</c:v>
                </c:pt>
                <c:pt idx="538">
                  <c:v>-1.0097931400792699E-3</c:v>
                </c:pt>
                <c:pt idx="539">
                  <c:v>-1.00986135565429E-3</c:v>
                </c:pt>
                <c:pt idx="540">
                  <c:v>-1.0099290107178E-3</c:v>
                </c:pt>
                <c:pt idx="541">
                  <c:v>-1.0099960341500001E-3</c:v>
                </c:pt>
                <c:pt idx="542">
                  <c:v>-1.01006235814601E-3</c:v>
                </c:pt>
                <c:pt idx="543">
                  <c:v>-1.0101279158839E-3</c:v>
                </c:pt>
                <c:pt idx="544">
                  <c:v>-1.0101926404505999E-3</c:v>
                </c:pt>
                <c:pt idx="545">
                  <c:v>-1.01025646588587E-3</c:v>
                </c:pt>
                <c:pt idx="546">
                  <c:v>-1.01031933003283E-3</c:v>
                </c:pt>
                <c:pt idx="547">
                  <c:v>-1.0103811776552101E-3</c:v>
                </c:pt>
                <c:pt idx="548">
                  <c:v>-1.0104419619404901E-3</c:v>
                </c:pt>
                <c:pt idx="549">
                  <c:v>-1.01050164344594E-3</c:v>
                </c:pt>
                <c:pt idx="550">
                  <c:v>-1.0105601871759299E-3</c:v>
                </c:pt>
                <c:pt idx="551">
                  <c:v>-1.01061755965303E-3</c:v>
                </c:pt>
                <c:pt idx="552">
                  <c:v>-1.0106737277461599E-3</c:v>
                </c:pt>
                <c:pt idx="553">
                  <c:v>-1.0107286597387901E-3</c:v>
                </c:pt>
                <c:pt idx="554">
                  <c:v>-1.01078232751915E-3</c:v>
                </c:pt>
                <c:pt idx="555">
                  <c:v>-1.01083470790156E-3</c:v>
                </c:pt>
                <c:pt idx="556">
                  <c:v>-1.01088578154926E-3</c:v>
                </c:pt>
                <c:pt idx="557">
                  <c:v>-1.01093552952976E-3</c:v>
                </c:pt>
                <c:pt idx="558">
                  <c:v>-1.0109839291574201E-3</c:v>
                </c:pt>
                <c:pt idx="559">
                  <c:v>-1.0110309512772E-3</c:v>
                </c:pt>
                <c:pt idx="560">
                  <c:v>-1.0110765601136201E-3</c:v>
                </c:pt>
                <c:pt idx="561">
                  <c:v>-1.0111207150504801E-3</c:v>
                </c:pt>
                <c:pt idx="562">
                  <c:v>-1.01116337261991E-3</c:v>
                </c:pt>
                <c:pt idx="563">
                  <c:v>-1.01120448734749E-3</c:v>
                </c:pt>
                <c:pt idx="564">
                  <c:v>-1.0112440113864999E-3</c:v>
                </c:pt>
                <c:pt idx="565">
                  <c:v>-1.0112818937913499E-3</c:v>
                </c:pt>
                <c:pt idx="566">
                  <c:v>-1.0113180801352101E-3</c:v>
                </c:pt>
                <c:pt idx="567">
                  <c:v>-1.01135251251396E-3</c:v>
                </c:pt>
                <c:pt idx="568">
                  <c:v>-1.01138512976851E-3</c:v>
                </c:pt>
                <c:pt idx="569">
                  <c:v>-1.01141586814584E-3</c:v>
                </c:pt>
                <c:pt idx="570">
                  <c:v>-1.0114446628905699E-3</c:v>
                </c:pt>
                <c:pt idx="571">
                  <c:v>-1.0114714509497601E-3</c:v>
                </c:pt>
                <c:pt idx="572">
                  <c:v>-1.01149617445068E-3</c:v>
                </c:pt>
                <c:pt idx="573">
                  <c:v>-1.0115187844028299E-3</c:v>
                </c:pt>
                <c:pt idx="574">
                  <c:v>-1.0115392442086801E-3</c:v>
                </c:pt>
                <c:pt idx="575">
                  <c:v>-1.01155753289815E-3</c:v>
                </c:pt>
                <c:pt idx="576">
                  <c:v>-1.01157364860549E-3</c:v>
                </c:pt>
                <c:pt idx="577">
                  <c:v>-1.0115876134221601E-3</c:v>
                </c:pt>
                <c:pt idx="578">
                  <c:v>-1.01159948034485E-3</c:v>
                </c:pt>
                <c:pt idx="579">
                  <c:v>-1.0116093408506701E-3</c:v>
                </c:pt>
                <c:pt idx="580">
                  <c:v>-1.01161732881097E-3</c:v>
                </c:pt>
                <c:pt idx="581">
                  <c:v>-1.01162361572242E-3</c:v>
                </c:pt>
                <c:pt idx="582">
                  <c:v>-1.0116283953479201E-3</c:v>
                </c:pt>
                <c:pt idx="583">
                  <c:v>-1.0116318614805499E-3</c:v>
                </c:pt>
                <c:pt idx="584">
                  <c:v>-1.0116341869129599E-3</c:v>
                </c:pt>
                <c:pt idx="585">
                  <c:v>-1.01163551163938E-3</c:v>
                </c:pt>
                <c:pt idx="586">
                  <c:v>-1.01163594376784E-3</c:v>
                </c:pt>
                <c:pt idx="587">
                  <c:v>-1.01163557054251E-3</c:v>
                </c:pt>
                <c:pt idx="588">
                  <c:v>-1.0116344729027701E-3</c:v>
                </c:pt>
                <c:pt idx="589">
                  <c:v>-1.0116327369319501E-3</c:v>
                </c:pt>
                <c:pt idx="590">
                  <c:v>-1.0116304585506199E-3</c:v>
                </c:pt>
                <c:pt idx="591">
                  <c:v>-1.0116277415523501E-3</c:v>
                </c:pt>
                <c:pt idx="592">
                  <c:v>-1.0116246915049499E-3</c:v>
                </c:pt>
                <c:pt idx="593">
                  <c:v>-1.0116214084679399E-3</c:v>
                </c:pt>
                <c:pt idx="594">
                  <c:v>-1.01161798054375E-3</c:v>
                </c:pt>
                <c:pt idx="595">
                  <c:v>-1.0116144791070601E-3</c:v>
                </c:pt>
                <c:pt idx="596">
                  <c:v>-1.01161095588872E-3</c:v>
                </c:pt>
                <c:pt idx="597">
                  <c:v>-1.01160744195091E-3</c:v>
                </c:pt>
                <c:pt idx="598">
                  <c:v>-1.01160394853196E-3</c:v>
                </c:pt>
                <c:pt idx="599">
                  <c:v>-1.01160046940464E-3</c:v>
                </c:pt>
                <c:pt idx="600">
                  <c:v>-1.0115969838778299E-3</c:v>
                </c:pt>
                <c:pt idx="601">
                  <c:v>-1.0115934593215999E-3</c:v>
                </c:pt>
                <c:pt idx="602">
                  <c:v>-1.01158985243552E-3</c:v>
                </c:pt>
                <c:pt idx="603">
                  <c:v>-1.01158610927096E-3</c:v>
                </c:pt>
                <c:pt idx="604">
                  <c:v>-1.01158216474611E-3</c:v>
                </c:pt>
                <c:pt idx="605">
                  <c:v>-1.0115779426190399E-3</c:v>
                </c:pt>
                <c:pt idx="606">
                  <c:v>-1.01157335657421E-3</c:v>
                </c:pt>
                <c:pt idx="607">
                  <c:v>-1.01156831255677E-3</c:v>
                </c:pt>
                <c:pt idx="608">
                  <c:v>-1.0115627121049099E-3</c:v>
                </c:pt>
                <c:pt idx="609">
                  <c:v>-1.01155645629092E-3</c:v>
                </c:pt>
                <c:pt idx="610">
                  <c:v>-1.0115494498671399E-3</c:v>
                </c:pt>
                <c:pt idx="611">
                  <c:v>-1.01154160517665E-3</c:v>
                </c:pt>
                <c:pt idx="612">
                  <c:v>-1.0115328453301699E-3</c:v>
                </c:pt>
                <c:pt idx="613">
                  <c:v>-1.0115231062172499E-3</c:v>
                </c:pt>
                <c:pt idx="614">
                  <c:v>-1.0115123372333599E-3</c:v>
                </c:pt>
                <c:pt idx="615">
                  <c:v>-1.0115005011040899E-3</c:v>
                </c:pt>
                <c:pt idx="616">
                  <c:v>-1.0114875735918801E-3</c:v>
                </c:pt>
                <c:pt idx="617">
                  <c:v>-1.0114735438695099E-3</c:v>
                </c:pt>
                <c:pt idx="618">
                  <c:v>-1.01145841585663E-3</c:v>
                </c:pt>
                <c:pt idx="619">
                  <c:v>-1.0114422101086E-3</c:v>
                </c:pt>
                <c:pt idx="620">
                  <c:v>-1.0114249653763101E-3</c:v>
                </c:pt>
                <c:pt idx="621">
                  <c:v>-1.01140673904747E-3</c:v>
                </c:pt>
                <c:pt idx="622">
                  <c:v>-1.01138760628676E-3</c:v>
                </c:pt>
                <c:pt idx="623">
                  <c:v>-1.0113676584209599E-3</c:v>
                </c:pt>
                <c:pt idx="624">
                  <c:v>-1.01134700148335E-3</c:v>
                </c:pt>
                <c:pt idx="625">
                  <c:v>-1.0113257555895701E-3</c:v>
                </c:pt>
                <c:pt idx="626">
                  <c:v>-1.0113040551140899E-3</c:v>
                </c:pt>
                <c:pt idx="627">
                  <c:v>-1.0112820489470099E-3</c:v>
                </c:pt>
                <c:pt idx="628">
                  <c:v>-1.01125989991421E-3</c:v>
                </c:pt>
                <c:pt idx="629">
                  <c:v>-1.0112377828843601E-3</c:v>
                </c:pt>
                <c:pt idx="630">
                  <c:v>-1.0112158818427299E-3</c:v>
                </c:pt>
                <c:pt idx="631">
                  <c:v>-1.01119438673907E-3</c:v>
                </c:pt>
                <c:pt idx="632">
                  <c:v>-1.0111734908644101E-3</c:v>
                </c:pt>
                <c:pt idx="633">
                  <c:v>-1.0111533889987101E-3</c:v>
                </c:pt>
                <c:pt idx="634">
                  <c:v>-1.0111342760349099E-3</c:v>
                </c:pt>
                <c:pt idx="635">
                  <c:v>-1.0111163455785101E-3</c:v>
                </c:pt>
                <c:pt idx="636">
                  <c:v>-1.0110997881431201E-3</c:v>
                </c:pt>
                <c:pt idx="637">
                  <c:v>-1.0110847887772501E-3</c:v>
                </c:pt>
                <c:pt idx="638">
                  <c:v>-1.01107152409805E-3</c:v>
                </c:pt>
                <c:pt idx="639">
                  <c:v>-1.0110601588000699E-3</c:v>
                </c:pt>
                <c:pt idx="640">
                  <c:v>-1.01105084183004E-3</c:v>
                </c:pt>
                <c:pt idx="641">
                  <c:v>-1.01104370255482E-3</c:v>
                </c:pt>
                <c:pt idx="642">
                  <c:v>-1.0110388473063201E-3</c:v>
                </c:pt>
                <c:pt idx="643">
                  <c:v>-1.0110363566118001E-3</c:v>
                </c:pt>
                <c:pt idx="644">
                  <c:v>-1.0110362832285299E-3</c:v>
                </c:pt>
                <c:pt idx="645">
                  <c:v>-1.0110386508929601E-3</c:v>
                </c:pt>
                <c:pt idx="646">
                  <c:v>-1.01104345364274E-3</c:v>
                </c:pt>
                <c:pt idx="647">
                  <c:v>-1.01105065586809E-3</c:v>
                </c:pt>
                <c:pt idx="648">
                  <c:v>-1.01106019386091E-3</c:v>
                </c:pt>
                <c:pt idx="649">
                  <c:v>-1.0110719800837901E-3</c:v>
                </c:pt>
                <c:pt idx="650">
                  <c:v>-1.01108591099032E-3</c:v>
                </c:pt>
                <c:pt idx="651">
                  <c:v>-1.0111018777219101E-3</c:v>
                </c:pt>
                <c:pt idx="652">
                  <c:v>-1.01111977702335E-3</c:v>
                </c:pt>
                <c:pt idx="653">
                  <c:v>-1.0111395185682401E-3</c:v>
                </c:pt>
                <c:pt idx="654">
                  <c:v>-1.01116102561806E-3</c:v>
                </c:pt>
                <c:pt idx="655">
                  <c:v>-1.0111842284735099E-3</c:v>
                </c:pt>
                <c:pt idx="656">
                  <c:v>-1.0112090532264401E-3</c:v>
                </c:pt>
                <c:pt idx="657">
                  <c:v>-1.0112354102246E-3</c:v>
                </c:pt>
                <c:pt idx="658">
                  <c:v>-1.0112631864636699E-3</c:v>
                </c:pt>
                <c:pt idx="659">
                  <c:v>-1.0112922441154199E-3</c:v>
                </c:pt>
                <c:pt idx="660">
                  <c:v>-1.0113224248048901E-3</c:v>
                </c:pt>
                <c:pt idx="661">
                  <c:v>-1.01135355736194E-3</c:v>
                </c:pt>
                <c:pt idx="662">
                  <c:v>-1.0113854662446499E-3</c:v>
                </c:pt>
                <c:pt idx="663">
                  <c:v>-1.01141797848276E-3</c:v>
                </c:pt>
                <c:pt idx="664">
                  <c:v>-1.01145092814268E-3</c:v>
                </c:pt>
                <c:pt idx="665">
                  <c:v>-1.0114841583231701E-3</c:v>
                </c:pt>
                <c:pt idx="666">
                  <c:v>-1.0115175212583E-3</c:v>
                </c:pt>
                <c:pt idx="667">
                  <c:v>-1.01155087729809E-3</c:v>
                </c:pt>
                <c:pt idx="668">
                  <c:v>-1.01158409354781E-3</c:v>
                </c:pt>
                <c:pt idx="669">
                  <c:v>-1.01161704287653E-3</c:v>
                </c:pt>
                <c:pt idx="670">
                  <c:v>-1.0116496038218899E-3</c:v>
                </c:pt>
                <c:pt idx="671">
                  <c:v>-1.01168166157305E-3</c:v>
                </c:pt>
                <c:pt idx="672">
                  <c:v>-1.0117131097760899E-3</c:v>
                </c:pt>
                <c:pt idx="673">
                  <c:v>-1.01174385256028E-3</c:v>
                </c:pt>
                <c:pt idx="674">
                  <c:v>-1.0117738061051001E-3</c:v>
                </c:pt>
                <c:pt idx="675">
                  <c:v>-1.01180289928399E-3</c:v>
                </c:pt>
                <c:pt idx="676">
                  <c:v>-1.0118310733003299E-3</c:v>
                </c:pt>
                <c:pt idx="677">
                  <c:v>-1.01185828057359E-3</c:v>
                </c:pt>
                <c:pt idx="678">
                  <c:v>-1.0118844833127999E-3</c:v>
                </c:pt>
                <c:pt idx="679">
                  <c:v>-1.0119096522199899E-3</c:v>
                </c:pt>
                <c:pt idx="680">
                  <c:v>-1.0119337656610101E-3</c:v>
                </c:pt>
                <c:pt idx="681">
                  <c:v>-1.0119568094862899E-3</c:v>
                </c:pt>
                <c:pt idx="682">
                  <c:v>-1.0119787775021299E-3</c:v>
                </c:pt>
                <c:pt idx="683">
                  <c:v>-1.0119996723894E-3</c:v>
                </c:pt>
                <c:pt idx="684">
                  <c:v>-1.01201950668757E-3</c:v>
                </c:pt>
                <c:pt idx="685">
                  <c:v>-1.0120383033950201E-3</c:v>
                </c:pt>
                <c:pt idx="686">
                  <c:v>-1.0120560958577099E-3</c:v>
                </c:pt>
                <c:pt idx="687">
                  <c:v>-1.01207292691028E-3</c:v>
                </c:pt>
                <c:pt idx="688">
                  <c:v>-1.0120888475637999E-3</c:v>
                </c:pt>
                <c:pt idx="689">
                  <c:v>-1.0121039157152099E-3</c:v>
                </c:pt>
                <c:pt idx="690">
                  <c:v>-1.0121181952700601E-3</c:v>
                </c:pt>
                <c:pt idx="691">
                  <c:v>-1.0121317557661401E-3</c:v>
                </c:pt>
                <c:pt idx="692">
                  <c:v>-1.0121446722467699E-3</c:v>
                </c:pt>
                <c:pt idx="693">
                  <c:v>-1.01215702497439E-3</c:v>
                </c:pt>
                <c:pt idx="694">
                  <c:v>-1.01216889869775E-3</c:v>
                </c:pt>
                <c:pt idx="695">
                  <c:v>-1.0121803815083001E-3</c:v>
                </c:pt>
                <c:pt idx="696">
                  <c:v>-1.0121915636267E-3</c:v>
                </c:pt>
                <c:pt idx="697">
                  <c:v>-1.01220253654179E-3</c:v>
                </c:pt>
                <c:pt idx="698">
                  <c:v>-1.0122133927248701E-3</c:v>
                </c:pt>
                <c:pt idx="699">
                  <c:v>-1.01222422580185E-3</c:v>
                </c:pt>
                <c:pt idx="700">
                  <c:v>-1.01223513081709E-3</c:v>
                </c:pt>
                <c:pt idx="701">
                  <c:v>-1.01224620422654E-3</c:v>
                </c:pt>
                <c:pt idx="702">
                  <c:v>-1.0122575434902E-3</c:v>
                </c:pt>
                <c:pt idx="703">
                  <c:v>-1.0122692464208101E-3</c:v>
                </c:pt>
                <c:pt idx="704">
                  <c:v>-1.01228141060422E-3</c:v>
                </c:pt>
                <c:pt idx="705">
                  <c:v>-1.01229413317162E-3</c:v>
                </c:pt>
                <c:pt idx="706">
                  <c:v>-1.01230751103523E-3</c:v>
                </c:pt>
                <c:pt idx="707">
                  <c:v>-1.01232164150534E-3</c:v>
                </c:pt>
                <c:pt idx="708">
                  <c:v>-1.01233662306036E-3</c:v>
                </c:pt>
                <c:pt idx="709">
                  <c:v>-1.01235255596805E-3</c:v>
                </c:pt>
                <c:pt idx="710">
                  <c:v>-1.0123695424537E-3</c:v>
                </c:pt>
                <c:pt idx="711">
                  <c:v>-1.01238768617844E-3</c:v>
                </c:pt>
                <c:pt idx="712">
                  <c:v>-1.0124070909137599E-3</c:v>
                </c:pt>
                <c:pt idx="713">
                  <c:v>-1.0124278584446901E-3</c:v>
                </c:pt>
                <c:pt idx="714">
                  <c:v>-1.01245008585173E-3</c:v>
                </c:pt>
                <c:pt idx="715">
                  <c:v>-1.01247386234986E-3</c:v>
                </c:pt>
                <c:pt idx="716">
                  <c:v>-1.01249926578446E-3</c:v>
                </c:pt>
                <c:pt idx="717">
                  <c:v>-1.01252635876931E-3</c:v>
                </c:pt>
                <c:pt idx="718">
                  <c:v>-1.0125551844662099E-3</c:v>
                </c:pt>
                <c:pt idx="719">
                  <c:v>-1.0125857623014801E-3</c:v>
                </c:pt>
                <c:pt idx="720">
                  <c:v>-1.01261808446078E-3</c:v>
                </c:pt>
                <c:pt idx="721">
                  <c:v>-1.0126521144916E-3</c:v>
                </c:pt>
                <c:pt idx="722">
                  <c:v>-1.01268778932768E-3</c:v>
                </c:pt>
                <c:pt idx="723">
                  <c:v>-1.0127250252601101E-3</c:v>
                </c:pt>
                <c:pt idx="724">
                  <c:v>-1.0127637270034E-3</c:v>
                </c:pt>
                <c:pt idx="725">
                  <c:v>-1.0128037976660799E-3</c:v>
                </c:pt>
                <c:pt idx="726">
                  <c:v>-1.01284514686322E-3</c:v>
                </c:pt>
                <c:pt idx="727">
                  <c:v>-1.01288769477139E-3</c:v>
                </c:pt>
                <c:pt idx="728">
                  <c:v>-1.01293137139934E-3</c:v>
                </c:pt>
                <c:pt idx="729">
                  <c:v>-1.0129761120358999E-3</c:v>
                </c:pt>
                <c:pt idx="730">
                  <c:v>-1.01302185098694E-3</c:v>
                </c:pt>
                <c:pt idx="731">
                  <c:v>-1.0130685159131601E-3</c:v>
                </c:pt>
                <c:pt idx="732">
                  <c:v>-1.01311602442092E-3</c:v>
                </c:pt>
                <c:pt idx="733">
                  <c:v>-1.01316428348305E-3</c:v>
                </c:pt>
                <c:pt idx="734">
                  <c:v>-1.01321319128431E-3</c:v>
                </c:pt>
                <c:pt idx="735">
                  <c:v>-1.01326264050772E-3</c:v>
                </c:pt>
                <c:pt idx="736">
                  <c:v>-1.0133125219573601E-3</c:v>
                </c:pt>
                <c:pt idx="737">
                  <c:v>-1.0133627276140201E-3</c:v>
                </c:pt>
                <c:pt idx="738">
                  <c:v>-1.0134131525755599E-3</c:v>
                </c:pt>
                <c:pt idx="739">
                  <c:v>-1.0134636957190399E-3</c:v>
                </c:pt>
                <c:pt idx="740">
                  <c:v>-1.0135142592702501E-3</c:v>
                </c:pt>
                <c:pt idx="741">
                  <c:v>-1.01356474772251E-3</c:v>
                </c:pt>
                <c:pt idx="742">
                  <c:v>-1.0136150666580799E-3</c:v>
                </c:pt>
                <c:pt idx="743">
                  <c:v>-1.0136651219548E-3</c:v>
                </c:pt>
                <c:pt idx="744">
                  <c:v>-1.0137148196366001E-3</c:v>
                </c:pt>
                <c:pt idx="745">
                  <c:v>-1.0137640663359E-3</c:v>
                </c:pt>
                <c:pt idx="746">
                  <c:v>-1.0138127700978199E-3</c:v>
                </c:pt>
                <c:pt idx="747">
                  <c:v>-1.0138608411513401E-3</c:v>
                </c:pt>
                <c:pt idx="748">
                  <c:v>-1.01390819231989E-3</c:v>
                </c:pt>
                <c:pt idx="749">
                  <c:v>-1.0139547388955401E-3</c:v>
                </c:pt>
                <c:pt idx="750">
                  <c:v>-1.0140003979906601E-3</c:v>
                </c:pt>
                <c:pt idx="751">
                  <c:v>-1.0140450875474199E-3</c:v>
                </c:pt>
                <c:pt idx="752">
                  <c:v>-1.0140887252932901E-3</c:v>
                </c:pt>
                <c:pt idx="753">
                  <c:v>-1.0141312279571401E-3</c:v>
                </c:pt>
                <c:pt idx="754">
                  <c:v>-1.0141725109943801E-3</c:v>
                </c:pt>
                <c:pt idx="755">
                  <c:v>-1.01421248892075E-3</c:v>
                </c:pt>
                <c:pt idx="756">
                  <c:v>-1.0142510761638199E-3</c:v>
                </c:pt>
                <c:pt idx="757">
                  <c:v>-1.0142881881823401E-3</c:v>
                </c:pt>
                <c:pt idx="758">
                  <c:v>-1.01432374255006E-3</c:v>
                </c:pt>
                <c:pt idx="759">
                  <c:v>-1.0143576597820201E-3</c:v>
                </c:pt>
                <c:pt idx="760">
                  <c:v>-1.01438986385602E-3</c:v>
                </c:pt>
                <c:pt idx="761">
                  <c:v>-1.0144202825549599E-3</c:v>
                </c:pt>
                <c:pt idx="762">
                  <c:v>-1.0144488478286799E-3</c:v>
                </c:pt>
                <c:pt idx="763">
                  <c:v>-1.01447549630983E-3</c:v>
                </c:pt>
                <c:pt idx="764">
                  <c:v>-1.0145001699629699E-3</c:v>
                </c:pt>
                <c:pt idx="765">
                  <c:v>-1.01452281670371E-3</c:v>
                </c:pt>
                <c:pt idx="766">
                  <c:v>-1.0145433907898E-3</c:v>
                </c:pt>
                <c:pt idx="767">
                  <c:v>-1.0145618528800699E-3</c:v>
                </c:pt>
                <c:pt idx="768">
                  <c:v>-1.0145781698181499E-3</c:v>
                </c:pt>
                <c:pt idx="769">
                  <c:v>-1.01459231431771E-3</c:v>
                </c:pt>
                <c:pt idx="770">
                  <c:v>-1.01460426473101E-3</c:v>
                </c:pt>
                <c:pt idx="771">
                  <c:v>-1.0146140049768499E-3</c:v>
                </c:pt>
                <c:pt idx="772">
                  <c:v>-1.01462152456558E-3</c:v>
                </c:pt>
                <c:pt idx="773">
                  <c:v>-1.01462681857949E-3</c:v>
                </c:pt>
                <c:pt idx="774">
                  <c:v>-1.0146298874941599E-3</c:v>
                </c:pt>
                <c:pt idx="775">
                  <c:v>-1.01463073683697E-3</c:v>
                </c:pt>
                <c:pt idx="776">
                  <c:v>-1.0146293768103099E-3</c:v>
                </c:pt>
                <c:pt idx="777">
                  <c:v>-1.01462582209469E-3</c:v>
                </c:pt>
                <c:pt idx="778">
                  <c:v>-1.0146200920562499E-3</c:v>
                </c:pt>
                <c:pt idx="779">
                  <c:v>-1.01461221151518E-3</c:v>
                </c:pt>
                <c:pt idx="780">
                  <c:v>-1.0146022121113099E-3</c:v>
                </c:pt>
                <c:pt idx="781">
                  <c:v>-1.0145901341669799E-3</c:v>
                </c:pt>
                <c:pt idx="782">
                  <c:v>-1.0145760288314499E-3</c:v>
                </c:pt>
                <c:pt idx="783">
                  <c:v>-1.0145599602259E-3</c:v>
                </c:pt>
                <c:pt idx="784">
                  <c:v>-1.01454200730738E-3</c:v>
                </c:pt>
                <c:pt idx="785">
                  <c:v>-1.0145222652217501E-3</c:v>
                </c:pt>
                <c:pt idx="786">
                  <c:v>-1.0145008459767799E-3</c:v>
                </c:pt>
                <c:pt idx="787">
                  <c:v>-1.0144778782840301E-3</c:v>
                </c:pt>
                <c:pt idx="788">
                  <c:v>-1.0144535063653099E-3</c:v>
                </c:pt>
                <c:pt idx="789">
                  <c:v>-1.01442788744589E-3</c:v>
                </c:pt>
                <c:pt idx="790">
                  <c:v>-1.0144011876792899E-3</c:v>
                </c:pt>
                <c:pt idx="791">
                  <c:v>-1.01437357649422E-3</c:v>
                </c:pt>
                <c:pt idx="792">
                  <c:v>-1.0143452198413999E-3</c:v>
                </c:pt>
                <c:pt idx="793">
                  <c:v>-1.0143162733909799E-3</c:v>
                </c:pt>
                <c:pt idx="794">
                  <c:v>-1.0142868770991E-3</c:v>
                </c:pt>
                <c:pt idx="795">
                  <c:v>-1.0142571524532401E-3</c:v>
                </c:pt>
                <c:pt idx="796">
                  <c:v>-1.0142272030492199E-3</c:v>
                </c:pt>
                <c:pt idx="797">
                  <c:v>-1.0141971181568E-3</c:v>
                </c:pt>
                <c:pt idx="798">
                  <c:v>-1.01416697799896E-3</c:v>
                </c:pt>
                <c:pt idx="799">
                  <c:v>-1.01413685899706E-3</c:v>
                </c:pt>
                <c:pt idx="800">
                  <c:v>-1.0141068373998401E-3</c:v>
                </c:pt>
                <c:pt idx="801">
                  <c:v>-1.0140769904111199E-3</c:v>
                </c:pt>
                <c:pt idx="802">
                  <c:v>-1.0140473948337799E-3</c:v>
                </c:pt>
                <c:pt idx="803">
                  <c:v>-1.0140181239982099E-3</c:v>
                </c:pt>
                <c:pt idx="804">
                  <c:v>-1.0139892441090399E-3</c:v>
                </c:pt>
                <c:pt idx="805">
                  <c:v>-1.0139608110897201E-3</c:v>
                </c:pt>
                <c:pt idx="806">
                  <c:v>-1.0139328686502201E-3</c:v>
                </c:pt>
                <c:pt idx="807">
                  <c:v>-1.0139054478357601E-3</c:v>
                </c:pt>
                <c:pt idx="808">
                  <c:v>-1.0138785678930999E-3</c:v>
                </c:pt>
                <c:pt idx="809">
                  <c:v>-1.0138522380105E-3</c:v>
                </c:pt>
                <c:pt idx="810">
                  <c:v>-1.0138264593815699E-3</c:v>
                </c:pt>
                <c:pt idx="811">
                  <c:v>-1.01380122709837E-3</c:v>
                </c:pt>
                <c:pt idx="812">
                  <c:v>-1.01377653155651E-3</c:v>
                </c:pt>
                <c:pt idx="813">
                  <c:v>-1.01375235929181E-3</c:v>
                </c:pt>
                <c:pt idx="814">
                  <c:v>-1.0137286933893301E-3</c:v>
                </c:pt>
                <c:pt idx="815">
                  <c:v>-1.01370551374477E-3</c:v>
                </c:pt>
                <c:pt idx="816">
                  <c:v>-1.0136827974780399E-3</c:v>
                </c:pt>
                <c:pt idx="817">
                  <c:v>-1.01366051970796E-3</c:v>
                </c:pt>
                <c:pt idx="818">
                  <c:v>-1.0136386547406301E-3</c:v>
                </c:pt>
                <c:pt idx="819">
                  <c:v>-1.01361717756411E-3</c:v>
                </c:pt>
                <c:pt idx="820">
                  <c:v>-1.01359606543122E-3</c:v>
                </c:pt>
                <c:pt idx="821">
                  <c:v>-1.0135752992779499E-3</c:v>
                </c:pt>
                <c:pt idx="822">
                  <c:v>-1.0135548647701501E-3</c:v>
                </c:pt>
                <c:pt idx="823">
                  <c:v>-1.01353475287559E-3</c:v>
                </c:pt>
                <c:pt idx="824">
                  <c:v>-1.0135149599877101E-3</c:v>
                </c:pt>
                <c:pt idx="825">
                  <c:v>-1.01349548774401E-3</c:v>
                </c:pt>
                <c:pt idx="826">
                  <c:v>-1.0134763427441099E-3</c:v>
                </c:pt>
                <c:pt idx="827">
                  <c:v>-1.0134575363605E-3</c:v>
                </c:pt>
                <c:pt idx="828">
                  <c:v>-1.01343908475302E-3</c:v>
                </c:pt>
                <c:pt idx="829">
                  <c:v>-1.0134210090816001E-3</c:v>
                </c:pt>
                <c:pt idx="830">
                  <c:v>-1.01340333581522E-3</c:v>
                </c:pt>
                <c:pt idx="831">
                  <c:v>-1.0133860969999799E-3</c:v>
                </c:pt>
                <c:pt idx="832">
                  <c:v>-1.01336933038818E-3</c:v>
                </c:pt>
                <c:pt idx="833">
                  <c:v>-1.0133530794111101E-3</c:v>
                </c:pt>
                <c:pt idx="834">
                  <c:v>-1.01333739305151E-3</c:v>
                </c:pt>
                <c:pt idx="835">
                  <c:v>-1.01332232569162E-3</c:v>
                </c:pt>
                <c:pt idx="836">
                  <c:v>-1.01330793697018E-3</c:v>
                </c:pt>
                <c:pt idx="837">
                  <c:v>-1.0132942916097399E-3</c:v>
                </c:pt>
                <c:pt idx="838">
                  <c:v>-1.0132814591199699E-3</c:v>
                </c:pt>
                <c:pt idx="839">
                  <c:v>-1.0132695132810401E-3</c:v>
                </c:pt>
                <c:pt idx="840">
                  <c:v>-1.01325853136181E-3</c:v>
                </c:pt>
                <c:pt idx="841">
                  <c:v>-1.0132485930937701E-3</c:v>
                </c:pt>
                <c:pt idx="842">
                  <c:v>-1.01323977946231E-3</c:v>
                </c:pt>
                <c:pt idx="843">
                  <c:v>-1.0132321713682E-3</c:v>
                </c:pt>
                <c:pt idx="844">
                  <c:v>-1.01322584816357E-3</c:v>
                </c:pt>
                <c:pt idx="845">
                  <c:v>-1.0132208860129199E-3</c:v>
                </c:pt>
                <c:pt idx="846">
                  <c:v>-1.01321735600964E-3</c:v>
                </c:pt>
                <c:pt idx="847">
                  <c:v>-1.01321532200909E-3</c:v>
                </c:pt>
                <c:pt idx="848">
                  <c:v>-1.0132148382167899E-3</c:v>
                </c:pt>
                <c:pt idx="849">
                  <c:v>-1.01321594666701E-3</c:v>
                </c:pt>
                <c:pt idx="850">
                  <c:v>-1.0132186748111401E-3</c:v>
                </c:pt>
                <c:pt idx="851">
                  <c:v>-1.01322303347803E-3</c:v>
                </c:pt>
                <c:pt idx="852">
                  <c:v>-1.0132290154578399E-3</c:v>
                </c:pt>
                <c:pt idx="853">
                  <c:v>-1.0132365948991801E-3</c:v>
                </c:pt>
                <c:pt idx="854">
                  <c:v>-1.0132457276178801E-3</c:v>
                </c:pt>
                <c:pt idx="855">
                  <c:v>-1.0132563523197E-3</c:v>
                </c:pt>
                <c:pt idx="856">
                  <c:v>-1.0132683926662E-3</c:v>
                </c:pt>
                <c:pt idx="857">
                  <c:v>-1.01328176006511E-3</c:v>
                </c:pt>
                <c:pt idx="858">
                  <c:v>-1.01329635702533E-3</c:v>
                </c:pt>
                <c:pt idx="859">
                  <c:v>-1.0133120808470701E-3</c:v>
                </c:pt>
                <c:pt idx="860">
                  <c:v>-1.0133288272961001E-3</c:v>
                </c:pt>
                <c:pt idx="861">
                  <c:v>-1.01334649376179E-3</c:v>
                </c:pt>
                <c:pt idx="862">
                  <c:v>-1.01336498130486E-3</c:v>
                </c:pt>
                <c:pt idx="863">
                  <c:v>-1.0133841950654701E-3</c:v>
                </c:pt>
                <c:pt idx="864">
                  <c:v>-1.0134040427919599E-3</c:v>
                </c:pt>
                <c:pt idx="865">
                  <c:v>-1.01342443173008E-3</c:v>
                </c:pt>
                <c:pt idx="866">
                  <c:v>-1.0134452646284201E-3</c:v>
                </c:pt>
                <c:pt idx="867">
                  <c:v>-1.01346643596215E-3</c:v>
                </c:pt>
                <c:pt idx="868">
                  <c:v>-1.01348782948576E-3</c:v>
                </c:pt>
                <c:pt idx="869">
                  <c:v>-1.0135093178631699E-3</c:v>
                </c:pt>
                <c:pt idx="870">
                  <c:v>-1.0135307645138801E-3</c:v>
                </c:pt>
                <c:pt idx="871">
                  <c:v>-1.01355202718198E-3</c:v>
                </c:pt>
                <c:pt idx="872">
                  <c:v>-1.01357296230421E-3</c:v>
                </c:pt>
                <c:pt idx="873">
                  <c:v>-1.01359342915254E-3</c:v>
                </c:pt>
                <c:pt idx="874">
                  <c:v>-1.01361329294451E-3</c:v>
                </c:pt>
                <c:pt idx="875">
                  <c:v>-1.0136324265306799E-3</c:v>
                </c:pt>
                <c:pt idx="876">
                  <c:v>-1.0136507107163799E-3</c:v>
                </c:pt>
                <c:pt idx="877">
                  <c:v>-1.01366803361552E-3</c:v>
                </c:pt>
                <c:pt idx="878">
                  <c:v>-1.0136842895919599E-3</c:v>
                </c:pt>
                <c:pt idx="879">
                  <c:v>-1.01369937831639E-3</c:v>
                </c:pt>
                <c:pt idx="880">
                  <c:v>-1.0137132043020101E-3</c:v>
                </c:pt>
                <c:pt idx="881">
                  <c:v>-1.01372567705293E-3</c:v>
                </c:pt>
                <c:pt idx="882">
                  <c:v>-1.0137367117376899E-3</c:v>
                </c:pt>
                <c:pt idx="883">
                  <c:v>-1.01374623014632E-3</c:v>
                </c:pt>
                <c:pt idx="884">
                  <c:v>-1.0137541616347401E-3</c:v>
                </c:pt>
                <c:pt idx="885">
                  <c:v>-1.0137604438057799E-3</c:v>
                </c:pt>
                <c:pt idx="886">
                  <c:v>-1.0137650227955101E-3</c:v>
                </c:pt>
                <c:pt idx="887">
                  <c:v>-1.0137678531755899E-3</c:v>
                </c:pt>
                <c:pt idx="888">
                  <c:v>-1.0137688976016E-3</c:v>
                </c:pt>
                <c:pt idx="889">
                  <c:v>-1.01376812639617E-3</c:v>
                </c:pt>
                <c:pt idx="890">
                  <c:v>-1.0137655172425301E-3</c:v>
                </c:pt>
                <c:pt idx="891">
                  <c:v>-1.01376105509378E-3</c:v>
                </c:pt>
                <c:pt idx="892">
                  <c:v>-1.01375473230269E-3</c:v>
                </c:pt>
                <c:pt idx="893">
                  <c:v>-1.0137465488831801E-3</c:v>
                </c:pt>
                <c:pt idx="894">
                  <c:v>-1.0137365127546099E-3</c:v>
                </c:pt>
                <c:pt idx="895">
                  <c:v>-1.0137246398148299E-3</c:v>
                </c:pt>
                <c:pt idx="896">
                  <c:v>-1.0137109537329699E-3</c:v>
                </c:pt>
                <c:pt idx="897">
                  <c:v>-1.0136954854329801E-3</c:v>
                </c:pt>
                <c:pt idx="898">
                  <c:v>-1.0136782723240299E-3</c:v>
                </c:pt>
                <c:pt idx="899">
                  <c:v>-1.0136593573911801E-3</c:v>
                </c:pt>
                <c:pt idx="900">
                  <c:v>-1.0136387882732701E-3</c:v>
                </c:pt>
                <c:pt idx="901">
                  <c:v>-1.01361661642261E-3</c:v>
                </c:pt>
                <c:pt idx="902">
                  <c:v>-1.0135928963874699E-3</c:v>
                </c:pt>
                <c:pt idx="903">
                  <c:v>-1.01356768521094E-3</c:v>
                </c:pt>
                <c:pt idx="904">
                  <c:v>-1.01354104192265E-3</c:v>
                </c:pt>
                <c:pt idx="905">
                  <c:v>-1.0135130271148899E-3</c:v>
                </c:pt>
                <c:pt idx="906">
                  <c:v>-1.0134837026275201E-3</c:v>
                </c:pt>
                <c:pt idx="907">
                  <c:v>-1.0134531313896E-3</c:v>
                </c:pt>
                <c:pt idx="908">
                  <c:v>-1.0134213774642101E-3</c:v>
                </c:pt>
                <c:pt idx="909">
                  <c:v>-1.01338850631404E-3</c:v>
                </c:pt>
                <c:pt idx="910">
                  <c:v>-1.0133545852664999E-3</c:v>
                </c:pt>
                <c:pt idx="911">
                  <c:v>-1.01331968412983E-3</c:v>
                </c:pt>
                <c:pt idx="912">
                  <c:v>-1.0132838759051501E-3</c:v>
                </c:pt>
                <c:pt idx="913">
                  <c:v>-1.0132472375521599E-3</c:v>
                </c:pt>
                <c:pt idx="914">
                  <c:v>-1.0132098507801E-3</c:v>
                </c:pt>
                <c:pt idx="915">
                  <c:v>-1.0131718028324301E-3</c:v>
                </c:pt>
                <c:pt idx="916">
                  <c:v>-1.0131331872084599E-3</c:v>
                </c:pt>
                <c:pt idx="917">
                  <c:v>-1.01309410422247E-3</c:v>
                </c:pt>
                <c:pt idx="918">
                  <c:v>-1.0130546612627299E-3</c:v>
                </c:pt>
                <c:pt idx="919">
                  <c:v>-1.01301497259799E-3</c:v>
                </c:pt>
                <c:pt idx="920">
                  <c:v>-1.0129751586024499E-3</c:v>
                </c:pt>
                <c:pt idx="921">
                  <c:v>-1.01293534433273E-3</c:v>
                </c:pt>
                <c:pt idx="922">
                  <c:v>-1.01289565747809E-3</c:v>
                </c:pt>
                <c:pt idx="923">
                  <c:v>-1.0128562258001699E-3</c:v>
                </c:pt>
                <c:pt idx="924">
                  <c:v>-1.01281717425562E-3</c:v>
                </c:pt>
                <c:pt idx="925">
                  <c:v>-1.0127786220426201E-3</c:v>
                </c:pt>
                <c:pt idx="926">
                  <c:v>-1.0127406798261301E-3</c:v>
                </c:pt>
                <c:pt idx="927">
                  <c:v>-1.0127034473873999E-3</c:v>
                </c:pt>
                <c:pt idx="928">
                  <c:v>-1.01266701192233E-3</c:v>
                </c:pt>
                <c:pt idx="929">
                  <c:v>-1.0126314471873899E-3</c:v>
                </c:pt>
                <c:pt idx="930">
                  <c:v>-1.01259681364971E-3</c:v>
                </c:pt>
                <c:pt idx="931">
                  <c:v>-1.01256315971385E-3</c:v>
                </c:pt>
                <c:pt idx="932">
                  <c:v>-1.01253052395022E-3</c:v>
                </c:pt>
                <c:pt idx="933">
                  <c:v>-1.01249893804211E-3</c:v>
                </c:pt>
                <c:pt idx="934">
                  <c:v>-1.0124684299507201E-3</c:v>
                </c:pt>
                <c:pt idx="935">
                  <c:v>-1.0124390266495801E-3</c:v>
                </c:pt>
                <c:pt idx="936">
                  <c:v>-1.01241075578917E-3</c:v>
                </c:pt>
                <c:pt idx="937">
                  <c:v>-1.012383645857E-3</c:v>
                </c:pt>
                <c:pt idx="938">
                  <c:v>-1.01235772476456E-3</c:v>
                </c:pt>
                <c:pt idx="939">
                  <c:v>-1.01233301720999E-3</c:v>
                </c:pt>
                <c:pt idx="940">
                  <c:v>-1.01230954149481E-3</c:v>
                </c:pt>
                <c:pt idx="941">
                  <c:v>-1.01228730660031E-3</c:v>
                </c:pt>
                <c:pt idx="942">
                  <c:v>-1.01226631021369E-3</c:v>
                </c:pt>
                <c:pt idx="943">
                  <c:v>-1.0122465380876999E-3</c:v>
                </c:pt>
                <c:pt idx="944">
                  <c:v>-1.0122279647323501E-3</c:v>
                </c:pt>
                <c:pt idx="945">
                  <c:v>-1.01221055510111E-3</c:v>
                </c:pt>
                <c:pt idx="946">
                  <c:v>-1.0121942667422499E-3</c:v>
                </c:pt>
                <c:pt idx="947">
                  <c:v>-1.01217905187096E-3</c:v>
                </c:pt>
                <c:pt idx="948">
                  <c:v>-1.0121648589540399E-3</c:v>
                </c:pt>
                <c:pt idx="949">
                  <c:v>-1.01215163361846E-3</c:v>
                </c:pt>
                <c:pt idx="950">
                  <c:v>-1.0121393189217E-3</c:v>
                </c:pt>
                <c:pt idx="951">
                  <c:v>-1.0121278551915201E-3</c:v>
                </c:pt>
                <c:pt idx="952">
                  <c:v>-1.01211717971975E-3</c:v>
                </c:pt>
                <c:pt idx="953">
                  <c:v>-1.0121072265759101E-3</c:v>
                </c:pt>
                <c:pt idx="954">
                  <c:v>-1.0120979267129501E-3</c:v>
                </c:pt>
                <c:pt idx="955">
                  <c:v>-1.01208920841148E-3</c:v>
                </c:pt>
                <c:pt idx="956">
                  <c:v>-1.01208099799048E-3</c:v>
                </c:pt>
                <c:pt idx="957">
                  <c:v>-1.01207322063906E-3</c:v>
                </c:pt>
                <c:pt idx="958">
                  <c:v>-1.0120658012102001E-3</c:v>
                </c:pt>
                <c:pt idx="959">
                  <c:v>-1.0120586648585E-3</c:v>
                </c:pt>
                <c:pt idx="960">
                  <c:v>-1.01205173748074E-3</c:v>
                </c:pt>
                <c:pt idx="961">
                  <c:v>-1.0120449459987101E-3</c:v>
                </c:pt>
                <c:pt idx="962">
                  <c:v>-1.0120382185826299E-3</c:v>
                </c:pt>
                <c:pt idx="963">
                  <c:v>-1.01203148493225E-3</c:v>
                </c:pt>
                <c:pt idx="964">
                  <c:v>-1.01202467670996E-3</c:v>
                </c:pt>
                <c:pt idx="965">
                  <c:v>-1.0120177281643899E-3</c:v>
                </c:pt>
                <c:pt idx="966">
                  <c:v>-1.0120105769167601E-3</c:v>
                </c:pt>
                <c:pt idx="967">
                  <c:v>-1.0120031648270199E-3</c:v>
                </c:pt>
                <c:pt idx="968">
                  <c:v>-1.01199543882931E-3</c:v>
                </c:pt>
                <c:pt idx="969">
                  <c:v>-1.01198735163405E-3</c:v>
                </c:pt>
                <c:pt idx="970">
                  <c:v>-1.01197886222821E-3</c:v>
                </c:pt>
                <c:pt idx="971">
                  <c:v>-1.01196993615092E-3</c:v>
                </c:pt>
                <c:pt idx="972">
                  <c:v>-1.0119605455598301E-3</c:v>
                </c:pt>
                <c:pt idx="973">
                  <c:v>-1.0119506691199499E-3</c:v>
                </c:pt>
                <c:pt idx="974">
                  <c:v>-1.0119402917449E-3</c:v>
                </c:pt>
                <c:pt idx="975">
                  <c:v>-1.01192940420591E-3</c:v>
                </c:pt>
                <c:pt idx="976">
                  <c:v>-1.0119180026129E-3</c:v>
                </c:pt>
                <c:pt idx="977">
                  <c:v>-1.0119060877744001E-3</c:v>
                </c:pt>
                <c:pt idx="978">
                  <c:v>-1.01189366445824E-3</c:v>
                </c:pt>
                <c:pt idx="979">
                  <c:v>-1.0118807405969301E-3</c:v>
                </c:pt>
                <c:pt idx="980">
                  <c:v>-1.0118673264974899E-3</c:v>
                </c:pt>
                <c:pt idx="981">
                  <c:v>-1.0118534341212E-3</c:v>
                </c:pt>
                <c:pt idx="982">
                  <c:v>-1.0118390764927E-3</c:v>
                </c:pt>
                <c:pt idx="983">
                  <c:v>-1.0118242672881501E-3</c:v>
                </c:pt>
                <c:pt idx="984">
                  <c:v>-1.0118090206455001E-3</c:v>
                </c:pt>
                <c:pt idx="985">
                  <c:v>-1.01179335123955E-3</c:v>
                </c:pt>
                <c:pt idx="986">
                  <c:v>-1.01177727466435E-3</c:v>
                </c:pt>
                <c:pt idx="987">
                  <c:v>-1.01176080815694E-3</c:v>
                </c:pt>
                <c:pt idx="988">
                  <c:v>-1.01174397167228E-3</c:v>
                </c:pt>
                <c:pt idx="989">
                  <c:v>-1.0117267892735501E-3</c:v>
                </c:pt>
                <c:pt idx="990">
                  <c:v>-1.01170929074392E-3</c:v>
                </c:pt>
                <c:pt idx="991">
                  <c:v>-1.01169151326776E-3</c:v>
                </c:pt>
                <c:pt idx="992">
                  <c:v>-1.0116735029849801E-3</c:v>
                </c:pt>
                <c:pt idx="993">
                  <c:v>-1.0116553162076601E-3</c:v>
                </c:pt>
                <c:pt idx="994">
                  <c:v>-1.0116370201069501E-3</c:v>
                </c:pt>
                <c:pt idx="995">
                  <c:v>-1.0116186927262201E-3</c:v>
                </c:pt>
                <c:pt idx="996">
                  <c:v>-1.01160042224565E-3</c:v>
                </c:pt>
                <c:pt idx="997">
                  <c:v>-1.0115823054984701E-3</c:v>
                </c:pt>
                <c:pt idx="998">
                  <c:v>-1.0115644458147399E-3</c:v>
                </c:pt>
                <c:pt idx="999">
                  <c:v>-1.0115469503397701E-3</c:v>
                </c:pt>
                <c:pt idx="1000">
                  <c:v>-1.0115299270441801E-3</c:v>
                </c:pt>
                <c:pt idx="1001">
                  <c:v>-1.01151348170928E-3</c:v>
                </c:pt>
                <c:pt idx="1002">
                  <c:v>-1.0114977152237701E-3</c:v>
                </c:pt>
                <c:pt idx="1003">
                  <c:v>-1.01148272153993E-3</c:v>
                </c:pt>
                <c:pt idx="1004">
                  <c:v>-1.01146858658299E-3</c:v>
                </c:pt>
                <c:pt idx="1005">
                  <c:v>-1.01145538826795E-3</c:v>
                </c:pt>
                <c:pt idx="1006">
                  <c:v>-1.0114431975668001E-3</c:v>
                </c:pt>
                <c:pt idx="1007">
                  <c:v>-1.0114320803323901E-3</c:v>
                </c:pt>
                <c:pt idx="1008">
                  <c:v>-1.0114220993943301E-3</c:v>
                </c:pt>
                <c:pt idx="1009">
                  <c:v>-1.0114133163644499E-3</c:v>
                </c:pt>
                <c:pt idx="1010">
                  <c:v>-1.0114057926635101E-3</c:v>
                </c:pt>
                <c:pt idx="1011">
                  <c:v>-1.01139958949321E-3</c:v>
                </c:pt>
                <c:pt idx="1012">
                  <c:v>-1.01139476676273E-3</c:v>
                </c:pt>
                <c:pt idx="1013">
                  <c:v>-1.0113913812524399E-3</c:v>
                </c:pt>
                <c:pt idx="1014">
                  <c:v>-1.0113894844741599E-3</c:v>
                </c:pt>
                <c:pt idx="1015">
                  <c:v>-1.01138912072347E-3</c:v>
                </c:pt>
                <c:pt idx="1016">
                  <c:v>-1.01139032571831E-3</c:v>
                </c:pt>
                <c:pt idx="1017">
                  <c:v>-1.01139312602605E-3</c:v>
                </c:pt>
                <c:pt idx="1018">
                  <c:v>-1.0113975392633599E-3</c:v>
                </c:pt>
                <c:pt idx="1019">
                  <c:v>-1.01140357487765E-3</c:v>
                </c:pt>
                <c:pt idx="1020">
                  <c:v>-1.0114112352230501E-3</c:v>
                </c:pt>
                <c:pt idx="1021">
                  <c:v>-1.01142051664393E-3</c:v>
                </c:pt>
                <c:pt idx="1022">
                  <c:v>-1.0114314103549301E-3</c:v>
                </c:pt>
                <c:pt idx="1023">
                  <c:v>-1.01144390302396E-3</c:v>
                </c:pt>
                <c:pt idx="1024">
                  <c:v>-1.0114579770827501E-3</c:v>
                </c:pt>
                <c:pt idx="1025">
                  <c:v>-1.0114736108748799E-3</c:v>
                </c:pt>
                <c:pt idx="1026">
                  <c:v>-1.01149077878392E-3</c:v>
                </c:pt>
                <c:pt idx="1027">
                  <c:v>-1.0115094514646201E-3</c:v>
                </c:pt>
                <c:pt idx="1028">
                  <c:v>-1.01152959624197E-3</c:v>
                </c:pt>
                <c:pt idx="1029">
                  <c:v>-1.01155117767192E-3</c:v>
                </c:pt>
                <c:pt idx="1030">
                  <c:v>-1.01157415819782E-3</c:v>
                </c:pt>
                <c:pt idx="1031">
                  <c:v>-1.0115984988069201E-3</c:v>
                </c:pt>
                <c:pt idx="1032">
                  <c:v>-1.01162415959671E-3</c:v>
                </c:pt>
                <c:pt idx="1033">
                  <c:v>-1.0116511001971901E-3</c:v>
                </c:pt>
                <c:pt idx="1034">
                  <c:v>-1.01167928004649E-3</c:v>
                </c:pt>
                <c:pt idx="1035">
                  <c:v>-1.01170865856625E-3</c:v>
                </c:pt>
                <c:pt idx="1036">
                  <c:v>-1.01173919531261E-3</c:v>
                </c:pt>
                <c:pt idx="1037">
                  <c:v>-1.0117708501829401E-3</c:v>
                </c:pt>
                <c:pt idx="1038">
                  <c:v>-1.0118035837361099E-3</c:v>
                </c:pt>
                <c:pt idx="1039">
                  <c:v>-1.0118373576474199E-3</c:v>
                </c:pt>
                <c:pt idx="1040">
                  <c:v>-1.01187213527978E-3</c:v>
                </c:pt>
                <c:pt idx="1041">
                  <c:v>-1.01190788232336E-3</c:v>
                </c:pt>
                <c:pt idx="1042">
                  <c:v>-1.0119445674445799E-3</c:v>
                </c:pt>
                <c:pt idx="1043">
                  <c:v>-1.0119821628889901E-3</c:v>
                </c:pt>
                <c:pt idx="1044">
                  <c:v>-1.0120206449949899E-3</c:v>
                </c:pt>
                <c:pt idx="1045">
                  <c:v>-1.0120599945876399E-3</c:v>
                </c:pt>
                <c:pt idx="1046">
                  <c:v>-1.0121001972277801E-3</c:v>
                </c:pt>
                <c:pt idx="1047">
                  <c:v>-1.0121412432898E-3</c:v>
                </c:pt>
                <c:pt idx="1048">
                  <c:v>-1.0121831278364301E-3</c:v>
                </c:pt>
                <c:pt idx="1049">
                  <c:v>-1.01222585025796E-3</c:v>
                </c:pt>
                <c:pt idx="1050">
                  <c:v>-1.01226941364795E-3</c:v>
                </c:pt>
                <c:pt idx="1051">
                  <c:v>-1.0123138239009799E-3</c:v>
                </c:pt>
                <c:pt idx="1052">
                  <c:v>-1.0123590885348999E-3</c:v>
                </c:pt>
                <c:pt idx="1053">
                  <c:v>-1.0124052152587399E-3</c:v>
                </c:pt>
                <c:pt idx="1054">
                  <c:v>-1.01245221032436E-3</c:v>
                </c:pt>
                <c:pt idx="1055">
                  <c:v>-1.0125000767158799E-3</c:v>
                </c:pt>
                <c:pt idx="1056">
                  <c:v>-1.01254881224963E-3</c:v>
                </c:pt>
                <c:pt idx="1057">
                  <c:v>-1.0125984076787501E-3</c:v>
                </c:pt>
                <c:pt idx="1058">
                  <c:v>-1.0126488449197499E-3</c:v>
                </c:pt>
                <c:pt idx="1059">
                  <c:v>-1.01270009553677E-3</c:v>
                </c:pt>
                <c:pt idx="1060">
                  <c:v>-1.01275211962535E-3</c:v>
                </c:pt>
                <c:pt idx="1061">
                  <c:v>-1.01280486522333E-3</c:v>
                </c:pt>
                <c:pt idx="1062">
                  <c:v>-1.01285826833883E-3</c:v>
                </c:pt>
                <c:pt idx="1063">
                  <c:v>-1.01291225362766E-3</c:v>
                </c:pt>
                <c:pt idx="1064">
                  <c:v>-1.0129667356822501E-3</c:v>
                </c:pt>
                <c:pt idx="1065">
                  <c:v>-1.01302162082455E-3</c:v>
                </c:pt>
                <c:pt idx="1066">
                  <c:v>-1.0130768092362699E-3</c:v>
                </c:pt>
                <c:pt idx="1067">
                  <c:v>-1.0131321972211E-3</c:v>
                </c:pt>
                <c:pt idx="1068">
                  <c:v>-1.0131876793762801E-3</c:v>
                </c:pt>
                <c:pt idx="1069">
                  <c:v>-1.0132431504571301E-3</c:v>
                </c:pt>
                <c:pt idx="1070">
                  <c:v>-1.0132985067453999E-3</c:v>
                </c:pt>
                <c:pt idx="1071">
                  <c:v>-1.01335364678231E-3</c:v>
                </c:pt>
                <c:pt idx="1072">
                  <c:v>-1.0134084714020701E-3</c:v>
                </c:pt>
                <c:pt idx="1073">
                  <c:v>-1.0134628831021E-3</c:v>
                </c:pt>
                <c:pt idx="1074">
                  <c:v>-1.0135167849028401E-3</c:v>
                </c:pt>
                <c:pt idx="1075">
                  <c:v>-1.0135700789635101E-3</c:v>
                </c:pt>
                <c:pt idx="1076">
                  <c:v>-1.01362266530001E-3</c:v>
                </c:pt>
                <c:pt idx="1077">
                  <c:v>-1.0136744409640699E-3</c:v>
                </c:pt>
                <c:pt idx="1078">
                  <c:v>-1.01372529997139E-3</c:v>
                </c:pt>
                <c:pt idx="1079">
                  <c:v>-1.01377513411401E-3</c:v>
                </c:pt>
                <c:pt idx="1080">
                  <c:v>-1.0138238345932E-3</c:v>
                </c:pt>
                <c:pt idx="1081">
                  <c:v>-1.0138712942161299E-3</c:v>
                </c:pt>
                <c:pt idx="1082">
                  <c:v>-1.0139174097699201E-3</c:v>
                </c:pt>
                <c:pt idx="1083">
                  <c:v>-1.01396208415646E-3</c:v>
                </c:pt>
                <c:pt idx="1084">
                  <c:v>-1.01400522795004E-3</c:v>
                </c:pt>
                <c:pt idx="1085">
                  <c:v>-1.01404676019966E-3</c:v>
                </c:pt>
                <c:pt idx="1086">
                  <c:v>-1.01408660848789E-3</c:v>
                </c:pt>
                <c:pt idx="1087">
                  <c:v>-1.01412470842362E-3</c:v>
                </c:pt>
                <c:pt idx="1088">
                  <c:v>-1.0141610028444E-3</c:v>
                </c:pt>
                <c:pt idx="1089">
                  <c:v>-1.0141954410157099E-3</c:v>
                </c:pt>
                <c:pt idx="1090">
                  <c:v>-1.01422797805096E-3</c:v>
                </c:pt>
                <c:pt idx="1091">
                  <c:v>-1.0142585746638201E-3</c:v>
                </c:pt>
                <c:pt idx="1092">
                  <c:v>-1.0142871972451701E-3</c:v>
                </c:pt>
                <c:pt idx="1093">
                  <c:v>-1.01431379866173E-3</c:v>
                </c:pt>
                <c:pt idx="1094">
                  <c:v>-1.01433827297476E-3</c:v>
                </c:pt>
                <c:pt idx="1095">
                  <c:v>-1.01436064043487E-3</c:v>
                </c:pt>
                <c:pt idx="1096">
                  <c:v>-1.0143809116802201E-3</c:v>
                </c:pt>
                <c:pt idx="1097">
                  <c:v>-1.0143990947196601E-3</c:v>
                </c:pt>
                <c:pt idx="1098">
                  <c:v>-1.0144152006620001E-3</c:v>
                </c:pt>
                <c:pt idx="1099">
                  <c:v>-1.01442924486904E-3</c:v>
                </c:pt>
                <c:pt idx="1100">
                  <c:v>-1.0144412473054999E-3</c:v>
                </c:pt>
                <c:pt idx="1101">
                  <c:v>-1.01445123273023E-3</c:v>
                </c:pt>
                <c:pt idx="1102">
                  <c:v>-1.0144592308274499E-3</c:v>
                </c:pt>
                <c:pt idx="1103">
                  <c:v>-1.01446527630384E-3</c:v>
                </c:pt>
                <c:pt idx="1104">
                  <c:v>-1.0144694084869301E-3</c:v>
                </c:pt>
                <c:pt idx="1105">
                  <c:v>-1.0144716708974601E-3</c:v>
                </c:pt>
                <c:pt idx="1106">
                  <c:v>-1.01447211109523E-3</c:v>
                </c:pt>
                <c:pt idx="1107">
                  <c:v>-1.01447078025427E-3</c:v>
                </c:pt>
                <c:pt idx="1108">
                  <c:v>-1.0144677325322701E-3</c:v>
                </c:pt>
                <c:pt idx="1109">
                  <c:v>-1.0144630243908699E-3</c:v>
                </c:pt>
                <c:pt idx="1110">
                  <c:v>-1.01445671395574E-3</c:v>
                </c:pt>
                <c:pt idx="1111">
                  <c:v>-1.01444886047249E-3</c:v>
                </c:pt>
                <c:pt idx="1112">
                  <c:v>-1.0144395238905E-3</c:v>
                </c:pt>
                <c:pt idx="1113">
                  <c:v>-1.01442876461123E-3</c:v>
                </c:pt>
                <c:pt idx="1114">
                  <c:v>-1.0144166434208799E-3</c:v>
                </c:pt>
                <c:pt idx="1115">
                  <c:v>-1.0144032216434699E-3</c:v>
                </c:pt>
                <c:pt idx="1116">
                  <c:v>-1.0143885614581601E-3</c:v>
                </c:pt>
                <c:pt idx="1117">
                  <c:v>-1.01437272628448E-3</c:v>
                </c:pt>
                <c:pt idx="1118">
                  <c:v>-1.01435578142113E-3</c:v>
                </c:pt>
                <c:pt idx="1119">
                  <c:v>-1.0143377949178699E-3</c:v>
                </c:pt>
                <c:pt idx="1120">
                  <c:v>-1.01431883851003E-3</c:v>
                </c:pt>
                <c:pt idx="1121">
                  <c:v>-1.01429898855279E-3</c:v>
                </c:pt>
                <c:pt idx="1122">
                  <c:v>-1.01427832692392E-3</c:v>
                </c:pt>
                <c:pt idx="1123">
                  <c:v>-1.01425694196072E-3</c:v>
                </c:pt>
                <c:pt idx="1124">
                  <c:v>-1.01423492583583E-3</c:v>
                </c:pt>
                <c:pt idx="1125">
                  <c:v>-1.01421236777438E-3</c:v>
                </c:pt>
                <c:pt idx="1126">
                  <c:v>-1.0141893644386099E-3</c:v>
                </c:pt>
                <c:pt idx="1127">
                  <c:v>-1.01416603882114E-3</c:v>
                </c:pt>
                <c:pt idx="1128">
                  <c:v>-1.0141425312712299E-3</c:v>
                </c:pt>
                <c:pt idx="1129">
                  <c:v>-1.0141189917645601E-3</c:v>
                </c:pt>
                <c:pt idx="1130">
                  <c:v>-1.0140955772591699E-3</c:v>
                </c:pt>
                <c:pt idx="1131">
                  <c:v>-1.0140724323976899E-3</c:v>
                </c:pt>
                <c:pt idx="1132">
                  <c:v>-1.0140496859918299E-3</c:v>
                </c:pt>
                <c:pt idx="1133">
                  <c:v>-1.01402746456918E-3</c:v>
                </c:pt>
                <c:pt idx="1134">
                  <c:v>-1.0140058943479001E-3</c:v>
                </c:pt>
                <c:pt idx="1135">
                  <c:v>-1.0139850983703501E-3</c:v>
                </c:pt>
                <c:pt idx="1136">
                  <c:v>-1.01396519333896E-3</c:v>
                </c:pt>
                <c:pt idx="1137">
                  <c:v>-1.0139462858453701E-3</c:v>
                </c:pt>
                <c:pt idx="1138">
                  <c:v>-1.0139284713418901E-3</c:v>
                </c:pt>
                <c:pt idx="1139">
                  <c:v>-1.01391183508937E-3</c:v>
                </c:pt>
                <c:pt idx="1140">
                  <c:v>-1.01389645408976E-3</c:v>
                </c:pt>
                <c:pt idx="1141">
                  <c:v>-1.01388239931316E-3</c:v>
                </c:pt>
                <c:pt idx="1142">
                  <c:v>-1.01386973731789E-3</c:v>
                </c:pt>
                <c:pt idx="1143">
                  <c:v>-1.0138585314125299E-3</c:v>
                </c:pt>
                <c:pt idx="1144">
                  <c:v>-1.0138488423268E-3</c:v>
                </c:pt>
                <c:pt idx="1145">
                  <c:v>-1.0138407281953599E-3</c:v>
                </c:pt>
                <c:pt idx="1146">
                  <c:v>-1.0138342438699799E-3</c:v>
                </c:pt>
                <c:pt idx="1147">
                  <c:v>-1.01382943951776E-3</c:v>
                </c:pt>
                <c:pt idx="1148">
                  <c:v>-1.01382635860186E-3</c:v>
                </c:pt>
                <c:pt idx="1149">
                  <c:v>-1.01382503551873E-3</c:v>
                </c:pt>
                <c:pt idx="1150">
                  <c:v>-1.01382549326377E-3</c:v>
                </c:pt>
                <c:pt idx="1151">
                  <c:v>-1.0138277415496499E-3</c:v>
                </c:pt>
                <c:pt idx="1152">
                  <c:v>-1.0138317757225201E-3</c:v>
                </c:pt>
                <c:pt idx="1153">
                  <c:v>-1.0138375766362501E-3</c:v>
                </c:pt>
                <c:pt idx="1154">
                  <c:v>-1.0138451113778501E-3</c:v>
                </c:pt>
                <c:pt idx="1155">
                  <c:v>-1.01385433460001E-3</c:v>
                </c:pt>
                <c:pt idx="1156">
                  <c:v>-1.0138651902492899E-3</c:v>
                </c:pt>
                <c:pt idx="1157">
                  <c:v>-1.01387761344095E-3</c:v>
                </c:pt>
                <c:pt idx="1158">
                  <c:v>-1.01389153220609E-3</c:v>
                </c:pt>
                <c:pt idx="1159">
                  <c:v>-1.01390686893896E-3</c:v>
                </c:pt>
                <c:pt idx="1160">
                  <c:v>-1.0139235414672199E-3</c:v>
                </c:pt>
                <c:pt idx="1161">
                  <c:v>-1.01394146374647E-3</c:v>
                </c:pt>
                <c:pt idx="1162">
                  <c:v>-1.0139605463024199E-3</c:v>
                </c:pt>
                <c:pt idx="1163">
                  <c:v>-1.01398069661153E-3</c:v>
                </c:pt>
                <c:pt idx="1164">
                  <c:v>-1.0140018195482099E-3</c:v>
                </c:pt>
                <c:pt idx="1165">
                  <c:v>-1.0140238179587101E-3</c:v>
                </c:pt>
                <c:pt idx="1166">
                  <c:v>-1.0140465934243799E-3</c:v>
                </c:pt>
                <c:pt idx="1167">
                  <c:v>-1.0140700471832399E-3</c:v>
                </c:pt>
                <c:pt idx="1168">
                  <c:v>-1.01409408100575E-3</c:v>
                </c:pt>
                <c:pt idx="1169">
                  <c:v>-1.01411859789007E-3</c:v>
                </c:pt>
                <c:pt idx="1170">
                  <c:v>-1.0141435026352499E-3</c:v>
                </c:pt>
                <c:pt idx="1171">
                  <c:v>-1.0141687023273E-3</c:v>
                </c:pt>
                <c:pt idx="1172">
                  <c:v>-1.0141941067226901E-3</c:v>
                </c:pt>
                <c:pt idx="1173">
                  <c:v>-1.014219628565E-3</c:v>
                </c:pt>
                <c:pt idx="1174">
                  <c:v>-1.01424518391258E-3</c:v>
                </c:pt>
                <c:pt idx="1175">
                  <c:v>-1.01427069257715E-3</c:v>
                </c:pt>
                <c:pt idx="1176">
                  <c:v>-1.0142960787694901E-3</c:v>
                </c:pt>
                <c:pt idx="1177">
                  <c:v>-1.01432127142198E-3</c:v>
                </c:pt>
                <c:pt idx="1178">
                  <c:v>-1.01434620539877E-3</c:v>
                </c:pt>
                <c:pt idx="1179">
                  <c:v>-1.0143708182444599E-3</c:v>
                </c:pt>
                <c:pt idx="1180">
                  <c:v>-1.0143950292260499E-3</c:v>
                </c:pt>
                <c:pt idx="1181">
                  <c:v>-1.01441877944607E-3</c:v>
                </c:pt>
                <c:pt idx="1182">
                  <c:v>-1.01444211928064E-3</c:v>
                </c:pt>
                <c:pt idx="1183">
                  <c:v>-1.0144650825300401E-3</c:v>
                </c:pt>
                <c:pt idx="1184">
                  <c:v>-1.01448756541871E-3</c:v>
                </c:pt>
                <c:pt idx="1185">
                  <c:v>-1.0145094105937699E-3</c:v>
                </c:pt>
                <c:pt idx="1186">
                  <c:v>-1.0145305265652699E-3</c:v>
                </c:pt>
                <c:pt idx="1187">
                  <c:v>-1.0145509482261401E-3</c:v>
                </c:pt>
                <c:pt idx="1188">
                  <c:v>-1.01457071789087E-3</c:v>
                </c:pt>
                <c:pt idx="1189">
                  <c:v>-1.0145898256234899E-3</c:v>
                </c:pt>
                <c:pt idx="1190">
                  <c:v>-1.01460824391978E-3</c:v>
                </c:pt>
                <c:pt idx="1191">
                  <c:v>-1.0146259316140801E-3</c:v>
                </c:pt>
                <c:pt idx="1192">
                  <c:v>-1.01464283911773E-3</c:v>
                </c:pt>
                <c:pt idx="1193">
                  <c:v>-1.01465887618856E-3</c:v>
                </c:pt>
                <c:pt idx="1194">
                  <c:v>-1.01467396693394E-3</c:v>
                </c:pt>
                <c:pt idx="1195">
                  <c:v>-1.01468819380781E-3</c:v>
                </c:pt>
                <c:pt idx="1196">
                  <c:v>-1.01470163725623E-3</c:v>
                </c:pt>
                <c:pt idx="1197">
                  <c:v>-1.01471421574204E-3</c:v>
                </c:pt>
                <c:pt idx="1198">
                  <c:v>-1.01472578523725E-3</c:v>
                </c:pt>
                <c:pt idx="1199">
                  <c:v>-1.01473628772137E-3</c:v>
                </c:pt>
                <c:pt idx="1200">
                  <c:v>-1.0147457960818301E-3</c:v>
                </c:pt>
                <c:pt idx="1201">
                  <c:v>-1.0147543006671399E-3</c:v>
                </c:pt>
                <c:pt idx="1202">
                  <c:v>-1.0147617580442601E-3</c:v>
                </c:pt>
                <c:pt idx="1203">
                  <c:v>-1.0147683129205099E-3</c:v>
                </c:pt>
                <c:pt idx="1204">
                  <c:v>-1.0147740794019E-3</c:v>
                </c:pt>
                <c:pt idx="1205">
                  <c:v>-1.01477902693531E-3</c:v>
                </c:pt>
                <c:pt idx="1206">
                  <c:v>-1.01478305228033E-3</c:v>
                </c:pt>
                <c:pt idx="1207">
                  <c:v>-1.01478604500659E-3</c:v>
                </c:pt>
                <c:pt idx="1208">
                  <c:v>-1.0147881539408501E-3</c:v>
                </c:pt>
                <c:pt idx="1209">
                  <c:v>-1.01478971199173E-3</c:v>
                </c:pt>
                <c:pt idx="1210">
                  <c:v>-1.01479084208424E-3</c:v>
                </c:pt>
                <c:pt idx="1211">
                  <c:v>-1.01479146222996E-3</c:v>
                </c:pt>
                <c:pt idx="1212">
                  <c:v>-1.0147913603727799E-3</c:v>
                </c:pt>
                <c:pt idx="1213">
                  <c:v>-1.01479052432314E-3</c:v>
                </c:pt>
                <c:pt idx="1214">
                  <c:v>-1.0147893047684001E-3</c:v>
                </c:pt>
                <c:pt idx="1215">
                  <c:v>-1.0147879427751499E-3</c:v>
                </c:pt>
                <c:pt idx="1216">
                  <c:v>-1.014786371885E-3</c:v>
                </c:pt>
                <c:pt idx="1217">
                  <c:v>-1.0147843738669299E-3</c:v>
                </c:pt>
                <c:pt idx="1218">
                  <c:v>-1.0147819530395201E-3</c:v>
                </c:pt>
                <c:pt idx="1219">
                  <c:v>-1.0147794010253799E-3</c:v>
                </c:pt>
                <c:pt idx="1220">
                  <c:v>-1.0147768384396599E-3</c:v>
                </c:pt>
                <c:pt idx="1221">
                  <c:v>-1.0147741961435499E-3</c:v>
                </c:pt>
                <c:pt idx="1222">
                  <c:v>-1.01477156711437E-3</c:v>
                </c:pt>
                <c:pt idx="1223">
                  <c:v>-1.0147689163056599E-3</c:v>
                </c:pt>
                <c:pt idx="1224">
                  <c:v>-1.01476617684005E-3</c:v>
                </c:pt>
                <c:pt idx="1225">
                  <c:v>-1.01476375232215E-3</c:v>
                </c:pt>
                <c:pt idx="1226">
                  <c:v>-1.01476171804881E-3</c:v>
                </c:pt>
                <c:pt idx="1227">
                  <c:v>-1.0147598198506E-3</c:v>
                </c:pt>
                <c:pt idx="1228">
                  <c:v>-1.01475825379042E-3</c:v>
                </c:pt>
                <c:pt idx="1229">
                  <c:v>-1.01475713328843E-3</c:v>
                </c:pt>
                <c:pt idx="1230">
                  <c:v>-1.0147563356543399E-3</c:v>
                </c:pt>
                <c:pt idx="1231">
                  <c:v>-1.0147560052148801E-3</c:v>
                </c:pt>
                <c:pt idx="1232">
                  <c:v>-1.0147561848449301E-3</c:v>
                </c:pt>
                <c:pt idx="1233">
                  <c:v>-1.01475670853538E-3</c:v>
                </c:pt>
                <c:pt idx="1234">
                  <c:v>-1.0147575617115701E-3</c:v>
                </c:pt>
                <c:pt idx="1235">
                  <c:v>-1.01475903619164E-3</c:v>
                </c:pt>
                <c:pt idx="1236">
                  <c:v>-1.0147611837191099E-3</c:v>
                </c:pt>
                <c:pt idx="1237">
                  <c:v>-1.01476360851799E-3</c:v>
                </c:pt>
                <c:pt idx="1238">
                  <c:v>-1.0147663530879699E-3</c:v>
                </c:pt>
                <c:pt idx="1239">
                  <c:v>-1.01476957184952E-3</c:v>
                </c:pt>
                <c:pt idx="1240">
                  <c:v>-1.0147731450275801E-3</c:v>
                </c:pt>
                <c:pt idx="1241">
                  <c:v>-1.01477696953331E-3</c:v>
                </c:pt>
                <c:pt idx="1242">
                  <c:v>-1.01478102725674E-3</c:v>
                </c:pt>
                <c:pt idx="1243">
                  <c:v>-1.0147853179940101E-3</c:v>
                </c:pt>
                <c:pt idx="1244">
                  <c:v>-1.0147899009116299E-3</c:v>
                </c:pt>
                <c:pt idx="1245">
                  <c:v>-1.0147946091070201E-3</c:v>
                </c:pt>
                <c:pt idx="1246">
                  <c:v>-1.01479925571791E-3</c:v>
                </c:pt>
                <c:pt idx="1247">
                  <c:v>-1.0148038298346501E-3</c:v>
                </c:pt>
                <c:pt idx="1248">
                  <c:v>-1.0148083104359799E-3</c:v>
                </c:pt>
                <c:pt idx="1249">
                  <c:v>-1.01481270526121E-3</c:v>
                </c:pt>
                <c:pt idx="1250">
                  <c:v>-1.0148170166876401E-3</c:v>
                </c:pt>
                <c:pt idx="1251">
                  <c:v>-1.01482123553693E-3</c:v>
                </c:pt>
                <c:pt idx="1252">
                  <c:v>-1.0148253846560501E-3</c:v>
                </c:pt>
                <c:pt idx="1253">
                  <c:v>-1.0148294473724801E-3</c:v>
                </c:pt>
                <c:pt idx="1254">
                  <c:v>-1.01483341894454E-3</c:v>
                </c:pt>
                <c:pt idx="1255">
                  <c:v>-1.0148376457145599E-3</c:v>
                </c:pt>
                <c:pt idx="1256">
                  <c:v>-1.0148423726723101E-3</c:v>
                </c:pt>
                <c:pt idx="1257">
                  <c:v>-1.0148475399077499E-3</c:v>
                </c:pt>
                <c:pt idx="1258">
                  <c:v>-1.01485304722095E-3</c:v>
                </c:pt>
                <c:pt idx="1259">
                  <c:v>-1.01485901698803E-3</c:v>
                </c:pt>
                <c:pt idx="1260">
                  <c:v>-1.0148657539000301E-3</c:v>
                </c:pt>
                <c:pt idx="1261">
                  <c:v>-1.01487311076258E-3</c:v>
                </c:pt>
                <c:pt idx="1262">
                  <c:v>-1.01488124068977E-3</c:v>
                </c:pt>
                <c:pt idx="1263">
                  <c:v>-1.01489022872231E-3</c:v>
                </c:pt>
                <c:pt idx="1264">
                  <c:v>-1.0148997423425001E-3</c:v>
                </c:pt>
                <c:pt idx="1265">
                  <c:v>-1.0149098610651699E-3</c:v>
                </c:pt>
                <c:pt idx="1266">
                  <c:v>-1.0149207584527701E-3</c:v>
                </c:pt>
                <c:pt idx="1267">
                  <c:v>-1.01493227067761E-3</c:v>
                </c:pt>
                <c:pt idx="1268">
                  <c:v>-1.01494445210415E-3</c:v>
                </c:pt>
                <c:pt idx="1269">
                  <c:v>-1.0149572943239E-3</c:v>
                </c:pt>
                <c:pt idx="1270">
                  <c:v>-1.01497030663711E-3</c:v>
                </c:pt>
                <c:pt idx="1271">
                  <c:v>-1.01498334680535E-3</c:v>
                </c:pt>
                <c:pt idx="1272">
                  <c:v>-1.01499666298593E-3</c:v>
                </c:pt>
                <c:pt idx="1273">
                  <c:v>-1.01501003546382E-3</c:v>
                </c:pt>
                <c:pt idx="1274">
                  <c:v>-1.0150230050986601E-3</c:v>
                </c:pt>
                <c:pt idx="1275">
                  <c:v>-1.01503565949087E-3</c:v>
                </c:pt>
                <c:pt idx="1276">
                  <c:v>-1.01504837805577E-3</c:v>
                </c:pt>
                <c:pt idx="1277">
                  <c:v>-1.0150608827755401E-3</c:v>
                </c:pt>
                <c:pt idx="1278">
                  <c:v>-1.01507249366613E-3</c:v>
                </c:pt>
                <c:pt idx="1279">
                  <c:v>-1.01508314437944E-3</c:v>
                </c:pt>
                <c:pt idx="1280">
                  <c:v>-1.01509314944477E-3</c:v>
                </c:pt>
                <c:pt idx="1281">
                  <c:v>-1.01510279254031E-3</c:v>
                </c:pt>
                <c:pt idx="1282">
                  <c:v>-1.0151118320460299E-3</c:v>
                </c:pt>
                <c:pt idx="1283">
                  <c:v>-1.01511981543236E-3</c:v>
                </c:pt>
                <c:pt idx="1284">
                  <c:v>-1.01512677712793E-3</c:v>
                </c:pt>
                <c:pt idx="1285">
                  <c:v>-1.01513277948166E-3</c:v>
                </c:pt>
                <c:pt idx="1286">
                  <c:v>-1.01513787983908E-3</c:v>
                </c:pt>
                <c:pt idx="1287">
                  <c:v>-1.0151421017727501E-3</c:v>
                </c:pt>
                <c:pt idx="1288">
                  <c:v>-1.0151452420997301E-3</c:v>
                </c:pt>
                <c:pt idx="1289">
                  <c:v>-1.01514726782487E-3</c:v>
                </c:pt>
                <c:pt idx="1290">
                  <c:v>-1.01514815127375E-3</c:v>
                </c:pt>
                <c:pt idx="1291">
                  <c:v>-1.01514782550217E-3</c:v>
                </c:pt>
                <c:pt idx="1292">
                  <c:v>-1.01514629113224E-3</c:v>
                </c:pt>
                <c:pt idx="1293">
                  <c:v>-1.01514359383331E-3</c:v>
                </c:pt>
                <c:pt idx="1294">
                  <c:v>-1.01513988830819E-3</c:v>
                </c:pt>
                <c:pt idx="1295">
                  <c:v>-1.0151352701666401E-3</c:v>
                </c:pt>
                <c:pt idx="1296">
                  <c:v>-1.01512942277559E-3</c:v>
                </c:pt>
                <c:pt idx="1297">
                  <c:v>-1.0151221768629E-3</c:v>
                </c:pt>
                <c:pt idx="1298">
                  <c:v>-1.0151136984633199E-3</c:v>
                </c:pt>
                <c:pt idx="1299">
                  <c:v>-1.0151041167150601E-3</c:v>
                </c:pt>
                <c:pt idx="1300">
                  <c:v>-1.0150935628871201E-3</c:v>
                </c:pt>
                <c:pt idx="1301">
                  <c:v>-1.0150821647418699E-3</c:v>
                </c:pt>
                <c:pt idx="1302">
                  <c:v>-1.0150699216904E-3</c:v>
                </c:pt>
                <c:pt idx="1303">
                  <c:v>-1.01505675528713E-3</c:v>
                </c:pt>
                <c:pt idx="1304">
                  <c:v>-1.0150426810209201E-3</c:v>
                </c:pt>
                <c:pt idx="1305">
                  <c:v>-1.0150278007355501E-3</c:v>
                </c:pt>
                <c:pt idx="1306">
                  <c:v>-1.0150122650529601E-3</c:v>
                </c:pt>
                <c:pt idx="1307">
                  <c:v>-1.01499627341229E-3</c:v>
                </c:pt>
                <c:pt idx="1308">
                  <c:v>-1.01497998414916E-3</c:v>
                </c:pt>
                <c:pt idx="1309">
                  <c:v>-1.01496342392627E-3</c:v>
                </c:pt>
                <c:pt idx="1310">
                  <c:v>-1.01494669214714E-3</c:v>
                </c:pt>
                <c:pt idx="1311">
                  <c:v>-1.0149300012014899E-3</c:v>
                </c:pt>
                <c:pt idx="1312">
                  <c:v>-1.0149132656251799E-3</c:v>
                </c:pt>
                <c:pt idx="1313">
                  <c:v>-1.0148965127404601E-3</c:v>
                </c:pt>
                <c:pt idx="1314">
                  <c:v>-1.01487999315202E-3</c:v>
                </c:pt>
                <c:pt idx="1315">
                  <c:v>-1.01486390912263E-3</c:v>
                </c:pt>
                <c:pt idx="1316">
                  <c:v>-1.0148483999785E-3</c:v>
                </c:pt>
                <c:pt idx="1317">
                  <c:v>-1.01483357970871E-3</c:v>
                </c:pt>
                <c:pt idx="1318">
                  <c:v>-1.01481959124932E-3</c:v>
                </c:pt>
                <c:pt idx="1319">
                  <c:v>-1.01480662867016E-3</c:v>
                </c:pt>
                <c:pt idx="1320">
                  <c:v>-1.0147948572228099E-3</c:v>
                </c:pt>
                <c:pt idx="1321">
                  <c:v>-1.01478425161245E-3</c:v>
                </c:pt>
                <c:pt idx="1322">
                  <c:v>-1.0147748672716E-3</c:v>
                </c:pt>
                <c:pt idx="1323">
                  <c:v>-1.0147670767327601E-3</c:v>
                </c:pt>
                <c:pt idx="1324">
                  <c:v>-1.01476096385315E-3</c:v>
                </c:pt>
                <c:pt idx="1325">
                  <c:v>-1.0147564965019801E-3</c:v>
                </c:pt>
                <c:pt idx="1326">
                  <c:v>-1.01475371234799E-3</c:v>
                </c:pt>
                <c:pt idx="1327">
                  <c:v>-1.0147526729938001E-3</c:v>
                </c:pt>
                <c:pt idx="1328">
                  <c:v>-1.0147534142068101E-3</c:v>
                </c:pt>
                <c:pt idx="1329">
                  <c:v>-1.0147559569401599E-3</c:v>
                </c:pt>
                <c:pt idx="1330">
                  <c:v>-1.01476032863716E-3</c:v>
                </c:pt>
                <c:pt idx="1331">
                  <c:v>-1.01476657931719E-3</c:v>
                </c:pt>
                <c:pt idx="1332">
                  <c:v>-1.01477478726772E-3</c:v>
                </c:pt>
                <c:pt idx="1333">
                  <c:v>-1.01478503573912E-3</c:v>
                </c:pt>
                <c:pt idx="1334">
                  <c:v>-1.0147973687002999E-3</c:v>
                </c:pt>
                <c:pt idx="1335">
                  <c:v>-1.0148117794866499E-3</c:v>
                </c:pt>
                <c:pt idx="1336">
                  <c:v>-1.0148282334866701E-3</c:v>
                </c:pt>
                <c:pt idx="1337">
                  <c:v>-1.0148466984699501E-3</c:v>
                </c:pt>
                <c:pt idx="1338">
                  <c:v>-1.01486716125124E-3</c:v>
                </c:pt>
                <c:pt idx="1339">
                  <c:v>-1.01488944128594E-3</c:v>
                </c:pt>
                <c:pt idx="1340">
                  <c:v>-1.0149133129771901E-3</c:v>
                </c:pt>
                <c:pt idx="1341">
                  <c:v>-1.01493886632646E-3</c:v>
                </c:pt>
                <c:pt idx="1342">
                  <c:v>-1.01496591450344E-3</c:v>
                </c:pt>
                <c:pt idx="1343">
                  <c:v>-1.0149941541759901E-3</c:v>
                </c:pt>
                <c:pt idx="1344">
                  <c:v>-1.0150232904292799E-3</c:v>
                </c:pt>
                <c:pt idx="1345">
                  <c:v>-1.01505308674261E-3</c:v>
                </c:pt>
                <c:pt idx="1346">
                  <c:v>-1.01508336944234E-3</c:v>
                </c:pt>
                <c:pt idx="1347">
                  <c:v>-1.0151139647089E-3</c:v>
                </c:pt>
                <c:pt idx="1348">
                  <c:v>-1.0151445842891799E-3</c:v>
                </c:pt>
                <c:pt idx="1349">
                  <c:v>-1.0151747829439399E-3</c:v>
                </c:pt>
                <c:pt idx="1350">
                  <c:v>-1.0152039236498E-3</c:v>
                </c:pt>
                <c:pt idx="1351">
                  <c:v>-1.01523173819125E-3</c:v>
                </c:pt>
                <c:pt idx="1352">
                  <c:v>-1.01525816024219E-3</c:v>
                </c:pt>
                <c:pt idx="1353">
                  <c:v>-1.0152828261181599E-3</c:v>
                </c:pt>
                <c:pt idx="1354">
                  <c:v>-1.0153053655951999E-3</c:v>
                </c:pt>
                <c:pt idx="1355">
                  <c:v>-1.01532535425859E-3</c:v>
                </c:pt>
                <c:pt idx="1356">
                  <c:v>-1.0153423375519801E-3</c:v>
                </c:pt>
                <c:pt idx="1357">
                  <c:v>-1.01535595399009E-3</c:v>
                </c:pt>
                <c:pt idx="1358">
                  <c:v>-1.0153657969887201E-3</c:v>
                </c:pt>
                <c:pt idx="1359">
                  <c:v>-1.0153717250125599E-3</c:v>
                </c:pt>
                <c:pt idx="1360">
                  <c:v>-1.01537374797278E-3</c:v>
                </c:pt>
                <c:pt idx="1361">
                  <c:v>-1.01537146738293E-3</c:v>
                </c:pt>
                <c:pt idx="1362">
                  <c:v>-1.01536452752559E-3</c:v>
                </c:pt>
                <c:pt idx="1363">
                  <c:v>-1.0153526852342001E-3</c:v>
                </c:pt>
                <c:pt idx="1364">
                  <c:v>-1.01533596014945E-3</c:v>
                </c:pt>
                <c:pt idx="1365">
                  <c:v>-1.0153144131060401E-3</c:v>
                </c:pt>
                <c:pt idx="1366">
                  <c:v>-1.01528810884556E-3</c:v>
                </c:pt>
                <c:pt idx="1367">
                  <c:v>-1.0152574799660501E-3</c:v>
                </c:pt>
                <c:pt idx="1368">
                  <c:v>-1.0152225378656299E-3</c:v>
                </c:pt>
                <c:pt idx="1369">
                  <c:v>-1.0151834703024699E-3</c:v>
                </c:pt>
                <c:pt idx="1370">
                  <c:v>-1.01514074524267E-3</c:v>
                </c:pt>
                <c:pt idx="1371">
                  <c:v>-1.0150949883390901E-3</c:v>
                </c:pt>
                <c:pt idx="1372">
                  <c:v>-1.01504655949335E-3</c:v>
                </c:pt>
                <c:pt idx="1373">
                  <c:v>-1.01499626356298E-3</c:v>
                </c:pt>
                <c:pt idx="1374">
                  <c:v>-1.01494487527778E-3</c:v>
                </c:pt>
                <c:pt idx="1375">
                  <c:v>-1.0148931668621801E-3</c:v>
                </c:pt>
                <c:pt idx="1376">
                  <c:v>-1.0148420454224401E-3</c:v>
                </c:pt>
                <c:pt idx="1377">
                  <c:v>-1.0147921750622701E-3</c:v>
                </c:pt>
                <c:pt idx="1378">
                  <c:v>-1.01474410270757E-3</c:v>
                </c:pt>
                <c:pt idx="1379">
                  <c:v>-1.0146992074735999E-3</c:v>
                </c:pt>
                <c:pt idx="1380">
                  <c:v>-1.01465850573946E-3</c:v>
                </c:pt>
                <c:pt idx="1381">
                  <c:v>-1.0146229323419499E-3</c:v>
                </c:pt>
                <c:pt idx="1382">
                  <c:v>-1.0145929996562401E-3</c:v>
                </c:pt>
                <c:pt idx="1383">
                  <c:v>-1.0145688269892501E-3</c:v>
                </c:pt>
                <c:pt idx="1384">
                  <c:v>-1.01455120159296E-3</c:v>
                </c:pt>
                <c:pt idx="1385">
                  <c:v>-1.01454103229845E-3</c:v>
                </c:pt>
                <c:pt idx="1386">
                  <c:v>-1.0145384830414299E-3</c:v>
                </c:pt>
                <c:pt idx="1387">
                  <c:v>-1.0145434695738699E-3</c:v>
                </c:pt>
                <c:pt idx="1388">
                  <c:v>-1.01455597586912E-3</c:v>
                </c:pt>
                <c:pt idx="1389">
                  <c:v>-1.01457670759923E-3</c:v>
                </c:pt>
                <c:pt idx="1390">
                  <c:v>-1.01460525306327E-3</c:v>
                </c:pt>
                <c:pt idx="1391">
                  <c:v>-1.0146406887952199E-3</c:v>
                </c:pt>
                <c:pt idx="1392">
                  <c:v>-1.0146815509275899E-3</c:v>
                </c:pt>
                <c:pt idx="1393">
                  <c:v>-1.0147256438053801E-3</c:v>
                </c:pt>
                <c:pt idx="1394">
                  <c:v>-1.01476940437324E-3</c:v>
                </c:pt>
                <c:pt idx="1395">
                  <c:v>-1.01481186330927E-3</c:v>
                </c:pt>
                <c:pt idx="1396">
                  <c:v>-1.0148533346875301E-3</c:v>
                </c:pt>
                <c:pt idx="1397">
                  <c:v>-1.0148941138801099E-3</c:v>
                </c:pt>
                <c:pt idx="1398">
                  <c:v>-1.0149342626497001E-3</c:v>
                </c:pt>
                <c:pt idx="1399">
                  <c:v>-1.0149738515570601E-3</c:v>
                </c:pt>
                <c:pt idx="1400">
                  <c:v>-1.01501292273722E-3</c:v>
                </c:pt>
                <c:pt idx="1401">
                  <c:v>-1.0150514772936999E-3</c:v>
                </c:pt>
                <c:pt idx="1402">
                  <c:v>-1.01508946594376E-3</c:v>
                </c:pt>
                <c:pt idx="1403">
                  <c:v>-1.01512683156298E-3</c:v>
                </c:pt>
                <c:pt idx="1404">
                  <c:v>-1.01516352813144E-3</c:v>
                </c:pt>
                <c:pt idx="1405">
                  <c:v>-1.0151995180535699E-3</c:v>
                </c:pt>
                <c:pt idx="1406">
                  <c:v>-1.0152347677900399E-3</c:v>
                </c:pt>
                <c:pt idx="1407">
                  <c:v>-1.01526925205037E-3</c:v>
                </c:pt>
                <c:pt idx="1408">
                  <c:v>-1.0153029426454301E-3</c:v>
                </c:pt>
                <c:pt idx="1409">
                  <c:v>-1.0153357823054199E-3</c:v>
                </c:pt>
                <c:pt idx="1410">
                  <c:v>-1.0153677045193401E-3</c:v>
                </c:pt>
                <c:pt idx="1411">
                  <c:v>-1.01539869859528E-3</c:v>
                </c:pt>
                <c:pt idx="1412">
                  <c:v>-1.0154288227168201E-3</c:v>
                </c:pt>
                <c:pt idx="1413">
                  <c:v>-1.0154581466309E-3</c:v>
                </c:pt>
                <c:pt idx="1414">
                  <c:v>-1.0154867045323601E-3</c:v>
                </c:pt>
                <c:pt idx="1415">
                  <c:v>-1.0155144850262901E-3</c:v>
                </c:pt>
                <c:pt idx="1416">
                  <c:v>-1.0155414528505301E-3</c:v>
                </c:pt>
                <c:pt idx="1417">
                  <c:v>-1.01556759837154E-3</c:v>
                </c:pt>
                <c:pt idx="1418">
                  <c:v>-1.01559296162311E-3</c:v>
                </c:pt>
                <c:pt idx="1419">
                  <c:v>-1.0156175884765001E-3</c:v>
                </c:pt>
                <c:pt idx="1420">
                  <c:v>-1.0156414784620799E-3</c:v>
                </c:pt>
                <c:pt idx="1421">
                  <c:v>-1.01566461011033E-3</c:v>
                </c:pt>
                <c:pt idx="1422">
                  <c:v>-1.0156870040718699E-3</c:v>
                </c:pt>
                <c:pt idx="1423">
                  <c:v>-1.0157087239655799E-3</c:v>
                </c:pt>
                <c:pt idx="1424">
                  <c:v>-1.0157298358020499E-3</c:v>
                </c:pt>
                <c:pt idx="1425">
                  <c:v>-1.0157503947223099E-3</c:v>
                </c:pt>
                <c:pt idx="1426">
                  <c:v>-1.01577044473874E-3</c:v>
                </c:pt>
                <c:pt idx="1427">
                  <c:v>-1.0157900095283199E-3</c:v>
                </c:pt>
                <c:pt idx="1428">
                  <c:v>-1.0158090894631399E-3</c:v>
                </c:pt>
                <c:pt idx="1429">
                  <c:v>-1.0158276814025201E-3</c:v>
                </c:pt>
                <c:pt idx="1430">
                  <c:v>-1.0158458143386001E-3</c:v>
                </c:pt>
                <c:pt idx="1431">
                  <c:v>-1.01586356583596E-3</c:v>
                </c:pt>
                <c:pt idx="1432">
                  <c:v>-1.0158810347249401E-3</c:v>
                </c:pt>
                <c:pt idx="1433">
                  <c:v>-1.0158982931247999E-3</c:v>
                </c:pt>
                <c:pt idx="1434">
                  <c:v>-1.01591536592663E-3</c:v>
                </c:pt>
                <c:pt idx="1435">
                  <c:v>-1.01593224973544E-3</c:v>
                </c:pt>
                <c:pt idx="1436">
                  <c:v>-1.01594895047557E-3</c:v>
                </c:pt>
                <c:pt idx="1437">
                  <c:v>-1.01596550912994E-3</c:v>
                </c:pt>
                <c:pt idx="1438">
                  <c:v>-1.01598199638983E-3</c:v>
                </c:pt>
                <c:pt idx="1439">
                  <c:v>-1.0159985021090899E-3</c:v>
                </c:pt>
                <c:pt idx="1440">
                  <c:v>-1.0160151233294099E-3</c:v>
                </c:pt>
                <c:pt idx="1441">
                  <c:v>-1.0160319234649199E-3</c:v>
                </c:pt>
                <c:pt idx="1442">
                  <c:v>-1.0160489091684301E-3</c:v>
                </c:pt>
                <c:pt idx="1443">
                  <c:v>-1.0160660729455701E-3</c:v>
                </c:pt>
                <c:pt idx="1444">
                  <c:v>-1.0160834439928699E-3</c:v>
                </c:pt>
                <c:pt idx="1445">
                  <c:v>-1.01610108685231E-3</c:v>
                </c:pt>
                <c:pt idx="1446">
                  <c:v>-1.01611906098124E-3</c:v>
                </c:pt>
                <c:pt idx="1447">
                  <c:v>-1.0161373893937599E-3</c:v>
                </c:pt>
                <c:pt idx="1448">
                  <c:v>-1.0161560697625901E-3</c:v>
                </c:pt>
                <c:pt idx="1449">
                  <c:v>-1.0161751047973999E-3</c:v>
                </c:pt>
                <c:pt idx="1450">
                  <c:v>-1.0161945175818201E-3</c:v>
                </c:pt>
                <c:pt idx="1451">
                  <c:v>-1.01621435226398E-3</c:v>
                </c:pt>
                <c:pt idx="1452">
                  <c:v>-1.0162346450275099E-3</c:v>
                </c:pt>
                <c:pt idx="1453">
                  <c:v>-1.0162553811546701E-3</c:v>
                </c:pt>
                <c:pt idx="1454">
                  <c:v>-1.0162765146469199E-3</c:v>
                </c:pt>
                <c:pt idx="1455">
                  <c:v>-1.0162980359258E-3</c:v>
                </c:pt>
                <c:pt idx="1456">
                  <c:v>-1.0163199725825699E-3</c:v>
                </c:pt>
                <c:pt idx="1457">
                  <c:v>-1.01634231434179E-3</c:v>
                </c:pt>
                <c:pt idx="1458">
                  <c:v>-1.0163649914750601E-3</c:v>
                </c:pt>
                <c:pt idx="1459">
                  <c:v>-1.01638793935367E-3</c:v>
                </c:pt>
                <c:pt idx="1460">
                  <c:v>-1.01641110366038E-3</c:v>
                </c:pt>
                <c:pt idx="1461">
                  <c:v>-1.01643435486196E-3</c:v>
                </c:pt>
                <c:pt idx="1462">
                  <c:v>-1.01645752410114E-3</c:v>
                </c:pt>
                <c:pt idx="1463">
                  <c:v>-1.01648061314587E-3</c:v>
                </c:pt>
                <c:pt idx="1464">
                  <c:v>-1.0165038849761199E-3</c:v>
                </c:pt>
                <c:pt idx="1465">
                  <c:v>-1.0165276933589199E-3</c:v>
                </c:pt>
                <c:pt idx="1466">
                  <c:v>-1.0165522849012599E-3</c:v>
                </c:pt>
                <c:pt idx="1467">
                  <c:v>-1.0165777456293901E-3</c:v>
                </c:pt>
                <c:pt idx="1468">
                  <c:v>-1.01660404557666E-3</c:v>
                </c:pt>
                <c:pt idx="1469">
                  <c:v>-1.01663111329645E-3</c:v>
                </c:pt>
                <c:pt idx="1470">
                  <c:v>-1.01665889540126E-3</c:v>
                </c:pt>
                <c:pt idx="1471">
                  <c:v>-1.0166873744536101E-3</c:v>
                </c:pt>
                <c:pt idx="1472">
                  <c:v>-1.0167165557168601E-3</c:v>
                </c:pt>
                <c:pt idx="1473">
                  <c:v>-1.01674644806612E-3</c:v>
                </c:pt>
                <c:pt idx="1474">
                  <c:v>-1.01677705398031E-3</c:v>
                </c:pt>
                <c:pt idx="1475">
                  <c:v>-1.0168083687124099E-3</c:v>
                </c:pt>
                <c:pt idx="1476">
                  <c:v>-1.0168403837520401E-3</c:v>
                </c:pt>
                <c:pt idx="1477">
                  <c:v>-1.0168730913303599E-3</c:v>
                </c:pt>
                <c:pt idx="1478">
                  <c:v>-1.0169064845255301E-3</c:v>
                </c:pt>
                <c:pt idx="1479">
                  <c:v>-1.0169405484189999E-3</c:v>
                </c:pt>
                <c:pt idx="1480">
                  <c:v>-1.01697524814939E-3</c:v>
                </c:pt>
                <c:pt idx="1481">
                  <c:v>-1.01701052692516E-3</c:v>
                </c:pt>
                <c:pt idx="1482">
                  <c:v>-1.0170463190300801E-3</c:v>
                </c:pt>
                <c:pt idx="1483">
                  <c:v>-1.01708256784784E-3</c:v>
                </c:pt>
                <c:pt idx="1484">
                  <c:v>-1.0171192332948801E-3</c:v>
                </c:pt>
                <c:pt idx="1485">
                  <c:v>-1.0171562817043801E-3</c:v>
                </c:pt>
                <c:pt idx="1486">
                  <c:v>-1.0171936669996101E-3</c:v>
                </c:pt>
                <c:pt idx="1487">
                  <c:v>-1.0172313206624299E-3</c:v>
                </c:pt>
                <c:pt idx="1488">
                  <c:v>-1.0172691580162499E-3</c:v>
                </c:pt>
                <c:pt idx="1489">
                  <c:v>-1.0173070896324599E-3</c:v>
                </c:pt>
                <c:pt idx="1490">
                  <c:v>-1.01734502366589E-3</c:v>
                </c:pt>
                <c:pt idx="1491">
                  <c:v>-1.0173828606116599E-3</c:v>
                </c:pt>
                <c:pt idx="1492">
                  <c:v>-1.0174204925159399E-3</c:v>
                </c:pt>
                <c:pt idx="1493">
                  <c:v>-1.0174578114120899E-3</c:v>
                </c:pt>
                <c:pt idx="1494">
                  <c:v>-1.01749472111877E-3</c:v>
                </c:pt>
                <c:pt idx="1495">
                  <c:v>-1.01753114561629E-3</c:v>
                </c:pt>
                <c:pt idx="1496">
                  <c:v>-1.01756703097062E-3</c:v>
                </c:pt>
                <c:pt idx="1497">
                  <c:v>-1.01760233950135E-3</c:v>
                </c:pt>
                <c:pt idx="1498">
                  <c:v>-1.0176370370606901E-3</c:v>
                </c:pt>
                <c:pt idx="1499">
                  <c:v>-1.0176710793921801E-3</c:v>
                </c:pt>
                <c:pt idx="1500">
                  <c:v>-1.0177044067485499E-3</c:v>
                </c:pt>
                <c:pt idx="1501">
                  <c:v>-1.0177369508861799E-3</c:v>
                </c:pt>
                <c:pt idx="1502">
                  <c:v>-1.01776864759398E-3</c:v>
                </c:pt>
                <c:pt idx="1503">
                  <c:v>-1.0177994421091999E-3</c:v>
                </c:pt>
                <c:pt idx="1504">
                  <c:v>-1.0178292809714801E-3</c:v>
                </c:pt>
                <c:pt idx="1505">
                  <c:v>-1.0178580958735901E-3</c:v>
                </c:pt>
                <c:pt idx="1506">
                  <c:v>-1.0178857909421901E-3</c:v>
                </c:pt>
                <c:pt idx="1507">
                  <c:v>-1.0179122409659999E-3</c:v>
                </c:pt>
                <c:pt idx="1508">
                  <c:v>-1.0179373014073199E-3</c:v>
                </c:pt>
                <c:pt idx="1509">
                  <c:v>-1.0179608267915799E-3</c:v>
                </c:pt>
                <c:pt idx="1510">
                  <c:v>-1.01798268967132E-3</c:v>
                </c:pt>
                <c:pt idx="1511">
                  <c:v>-1.01800278944385E-3</c:v>
                </c:pt>
                <c:pt idx="1512">
                  <c:v>-1.01802104726232E-3</c:v>
                </c:pt>
                <c:pt idx="1513">
                  <c:v>-1.0180373969539301E-3</c:v>
                </c:pt>
                <c:pt idx="1514">
                  <c:v>-1.01805178592981E-3</c:v>
                </c:pt>
                <c:pt idx="1515">
                  <c:v>-1.0180641889613799E-3</c:v>
                </c:pt>
                <c:pt idx="1516">
                  <c:v>-1.0180746246359501E-3</c:v>
                </c:pt>
                <c:pt idx="1517">
                  <c:v>-1.01808316272504E-3</c:v>
                </c:pt>
                <c:pt idx="1518">
                  <c:v>-1.0180899200193101E-3</c:v>
                </c:pt>
                <c:pt idx="1519">
                  <c:v>-1.0180950525954899E-3</c:v>
                </c:pt>
                <c:pt idx="1520">
                  <c:v>-1.0180987548171099E-3</c:v>
                </c:pt>
                <c:pt idx="1521">
                  <c:v>-1.01810126606343E-3</c:v>
                </c:pt>
                <c:pt idx="1522">
                  <c:v>-1.0181028733395601E-3</c:v>
                </c:pt>
                <c:pt idx="1523">
                  <c:v>-1.0181038994835699E-3</c:v>
                </c:pt>
                <c:pt idx="1524">
                  <c:v>-1.0181046847227799E-3</c:v>
                </c:pt>
                <c:pt idx="1525">
                  <c:v>-1.0181055775072799E-3</c:v>
                </c:pt>
                <c:pt idx="1526">
                  <c:v>-1.0181069340269001E-3</c:v>
                </c:pt>
                <c:pt idx="1527">
                  <c:v>-1.0181091118666599E-3</c:v>
                </c:pt>
                <c:pt idx="1528">
                  <c:v>-1.0181124557466E-3</c:v>
                </c:pt>
                <c:pt idx="1529">
                  <c:v>-1.0181172863427501E-3</c:v>
                </c:pt>
                <c:pt idx="1530">
                  <c:v>-1.01812388847863E-3</c:v>
                </c:pt>
                <c:pt idx="1531">
                  <c:v>-1.0181324820127001E-3</c:v>
                </c:pt>
                <c:pt idx="1532">
                  <c:v>-1.0181431844986299E-3</c:v>
                </c:pt>
                <c:pt idx="1533">
                  <c:v>-1.0181560059097201E-3</c:v>
                </c:pt>
                <c:pt idx="1534">
                  <c:v>-1.0181708968505299E-3</c:v>
                </c:pt>
                <c:pt idx="1535">
                  <c:v>-1.0181878200130601E-3</c:v>
                </c:pt>
                <c:pt idx="1536">
                  <c:v>-1.0182067935593599E-3</c:v>
                </c:pt>
                <c:pt idx="1537">
                  <c:v>-1.0182278819917999E-3</c:v>
                </c:pt>
                <c:pt idx="1538">
                  <c:v>-1.01825114941811E-3</c:v>
                </c:pt>
                <c:pt idx="1539">
                  <c:v>-1.0182766091054399E-3</c:v>
                </c:pt>
                <c:pt idx="1540">
                  <c:v>-1.0183041959845899E-3</c:v>
                </c:pt>
                <c:pt idx="1541">
                  <c:v>-1.0183337678478801E-3</c:v>
                </c:pt>
                <c:pt idx="1542">
                  <c:v>-1.0183651239631601E-3</c:v>
                </c:pt>
                <c:pt idx="1543">
                  <c:v>-1.01839802612799E-3</c:v>
                </c:pt>
                <c:pt idx="1544">
                  <c:v>-1.01843221350867E-3</c:v>
                </c:pt>
                <c:pt idx="1545">
                  <c:v>-1.0184674105169599E-3</c:v>
                </c:pt>
                <c:pt idx="1546">
                  <c:v>-1.0185033313287999E-3</c:v>
                </c:pt>
                <c:pt idx="1547">
                  <c:v>-1.0185396848600601E-3</c:v>
                </c:pt>
                <c:pt idx="1548">
                  <c:v>-1.01857618141792E-3</c:v>
                </c:pt>
                <c:pt idx="1549">
                  <c:v>-1.018612538947E-3</c:v>
                </c:pt>
                <c:pt idx="1550">
                  <c:v>-1.0186484855631099E-3</c:v>
                </c:pt>
                <c:pt idx="1551">
                  <c:v>-1.0186837574486501E-3</c:v>
                </c:pt>
                <c:pt idx="1552">
                  <c:v>-1.0187180953792601E-3</c:v>
                </c:pt>
                <c:pt idx="1553">
                  <c:v>-1.01875124512603E-3</c:v>
                </c:pt>
                <c:pt idx="1554">
                  <c:v>-1.0187829642854199E-3</c:v>
                </c:pt>
                <c:pt idx="1555">
                  <c:v>-1.0188130327175699E-3</c:v>
                </c:pt>
                <c:pt idx="1556">
                  <c:v>-1.0188412607510201E-3</c:v>
                </c:pt>
                <c:pt idx="1557">
                  <c:v>-1.0188674916088601E-3</c:v>
                </c:pt>
                <c:pt idx="1558">
                  <c:v>-1.0188915994994801E-3</c:v>
                </c:pt>
                <c:pt idx="1559">
                  <c:v>-1.0189134871739999E-3</c:v>
                </c:pt>
                <c:pt idx="1560">
                  <c:v>-1.01893308475141E-3</c:v>
                </c:pt>
                <c:pt idx="1561">
                  <c:v>-1.0189503486010901E-3</c:v>
                </c:pt>
                <c:pt idx="1562">
                  <c:v>-1.0189652586219101E-3</c:v>
                </c:pt>
                <c:pt idx="1563">
                  <c:v>-1.01897781415049E-3</c:v>
                </c:pt>
                <c:pt idx="1564">
                  <c:v>-1.0189880304371699E-3</c:v>
                </c:pt>
                <c:pt idx="1565">
                  <c:v>-1.0189959376437801E-3</c:v>
                </c:pt>
                <c:pt idx="1566">
                  <c:v>-1.01900158288496E-3</c:v>
                </c:pt>
                <c:pt idx="1567">
                  <c:v>-1.01900503380499E-3</c:v>
                </c:pt>
                <c:pt idx="1568">
                  <c:v>-1.01900638062023E-3</c:v>
                </c:pt>
                <c:pt idx="1569">
                  <c:v>-1.0190057337809699E-3</c:v>
                </c:pt>
                <c:pt idx="1570">
                  <c:v>-1.0190032169954499E-3</c:v>
                </c:pt>
                <c:pt idx="1571">
                  <c:v>-1.0189989588253699E-3</c:v>
                </c:pt>
                <c:pt idx="1572">
                  <c:v>-1.0189930875016001E-3</c:v>
                </c:pt>
                <c:pt idx="1573">
                  <c:v>-1.0189857314571501E-3</c:v>
                </c:pt>
                <c:pt idx="1574">
                  <c:v>-1.0189770239595699E-3</c:v>
                </c:pt>
                <c:pt idx="1575">
                  <c:v>-1.0189671074567999E-3</c:v>
                </c:pt>
                <c:pt idx="1576">
                  <c:v>-1.01895613368107E-3</c:v>
                </c:pt>
                <c:pt idx="1577">
                  <c:v>-1.01894425843419E-3</c:v>
                </c:pt>
                <c:pt idx="1578">
                  <c:v>-1.0189316333621501E-3</c:v>
                </c:pt>
                <c:pt idx="1579">
                  <c:v>-1.0189183991292899E-3</c:v>
                </c:pt>
                <c:pt idx="1580">
                  <c:v>-1.0189046838278201E-3</c:v>
                </c:pt>
                <c:pt idx="1581">
                  <c:v>-1.0188906070260201E-3</c:v>
                </c:pt>
                <c:pt idx="1582">
                  <c:v>-1.01887628577328E-3</c:v>
                </c:pt>
                <c:pt idx="1583">
                  <c:v>-1.0188618375995299E-3</c:v>
                </c:pt>
                <c:pt idx="1584">
                  <c:v>-1.0188473783768099E-3</c:v>
                </c:pt>
                <c:pt idx="1585">
                  <c:v>-1.01883301733414E-3</c:v>
                </c:pt>
                <c:pt idx="1586">
                  <c:v>-1.01881885352752E-3</c:v>
                </c:pt>
                <c:pt idx="1587">
                  <c:v>-1.0188049760260099E-3</c:v>
                </c:pt>
                <c:pt idx="1588">
                  <c:v>-1.01879146627036E-3</c:v>
                </c:pt>
                <c:pt idx="1589">
                  <c:v>-1.01877839953375E-3</c:v>
                </c:pt>
                <c:pt idx="1590">
                  <c:v>-1.01876584469175E-3</c:v>
                </c:pt>
                <c:pt idx="1591">
                  <c:v>-1.0187538645406999E-3</c:v>
                </c:pt>
                <c:pt idx="1592">
                  <c:v>-1.01874251857655E-3</c:v>
                </c:pt>
                <c:pt idx="1593">
                  <c:v>-1.01873186693897E-3</c:v>
                </c:pt>
                <c:pt idx="1594">
                  <c:v>-1.01872197275929E-3</c:v>
                </c:pt>
                <c:pt idx="1595">
                  <c:v>-1.01871290232038E-3</c:v>
                </c:pt>
                <c:pt idx="1596">
                  <c:v>-1.01870472466941E-3</c:v>
                </c:pt>
                <c:pt idx="1597">
                  <c:v>-1.01869751175131E-3</c:v>
                </c:pt>
                <c:pt idx="1598">
                  <c:v>-1.0186913390270399E-3</c:v>
                </c:pt>
                <c:pt idx="1599">
                  <c:v>-1.01868628706072E-3</c:v>
                </c:pt>
                <c:pt idx="1600">
                  <c:v>-1.01868244379381E-3</c:v>
                </c:pt>
                <c:pt idx="1601">
                  <c:v>-1.01867990293209E-3</c:v>
                </c:pt>
                <c:pt idx="1602">
                  <c:v>-1.01867875127284E-3</c:v>
                </c:pt>
                <c:pt idx="1603">
                  <c:v>-1.01867904369597E-3</c:v>
                </c:pt>
                <c:pt idx="1604">
                  <c:v>-1.01868077617987E-3</c:v>
                </c:pt>
                <c:pt idx="1605">
                  <c:v>-1.0186838733138601E-3</c:v>
                </c:pt>
                <c:pt idx="1606">
                  <c:v>-1.0186882002008501E-3</c:v>
                </c:pt>
                <c:pt idx="1607">
                  <c:v>-1.0186935940654201E-3</c:v>
                </c:pt>
                <c:pt idx="1608">
                  <c:v>-1.01869989967337E-3</c:v>
                </c:pt>
                <c:pt idx="1609">
                  <c:v>-1.0187069924047899E-3</c:v>
                </c:pt>
                <c:pt idx="1610">
                  <c:v>-1.0187147820303101E-3</c:v>
                </c:pt>
                <c:pt idx="1611">
                  <c:v>-1.0187232012793901E-3</c:v>
                </c:pt>
                <c:pt idx="1612">
                  <c:v>-1.0187321891423099E-3</c:v>
                </c:pt>
                <c:pt idx="1613">
                  <c:v>-1.01874167772164E-3</c:v>
                </c:pt>
                <c:pt idx="1614">
                  <c:v>-1.0187515863525601E-3</c:v>
                </c:pt>
                <c:pt idx="1615">
                  <c:v>-1.0187618219003099E-3</c:v>
                </c:pt>
                <c:pt idx="1616">
                  <c:v>-1.0187722820986999E-3</c:v>
                </c:pt>
                <c:pt idx="1617">
                  <c:v>-1.0187828594531499E-3</c:v>
                </c:pt>
                <c:pt idx="1618">
                  <c:v>-1.0187934449626399E-3</c:v>
                </c:pt>
                <c:pt idx="1619">
                  <c:v>-1.01880393196987E-3</c:v>
                </c:pt>
                <c:pt idx="1620">
                  <c:v>-1.0188142201158999E-3</c:v>
                </c:pt>
                <c:pt idx="1621">
                  <c:v>-1.0188242183124399E-3</c:v>
                </c:pt>
                <c:pt idx="1622">
                  <c:v>-1.0188338452225801E-3</c:v>
                </c:pt>
                <c:pt idx="1623">
                  <c:v>-1.01884302675262E-3</c:v>
                </c:pt>
                <c:pt idx="1624">
                  <c:v>-1.0188516918877199E-3</c:v>
                </c:pt>
                <c:pt idx="1625">
                  <c:v>-1.0188597693074901E-3</c:v>
                </c:pt>
                <c:pt idx="1626">
                  <c:v>-1.01886718660442E-3</c:v>
                </c:pt>
                <c:pt idx="1627">
                  <c:v>-1.0188738721556101E-3</c:v>
                </c:pt>
                <c:pt idx="1628">
                  <c:v>-1.0188797582863301E-3</c:v>
                </c:pt>
                <c:pt idx="1629">
                  <c:v>-1.01888478426259E-3</c:v>
                </c:pt>
                <c:pt idx="1630">
                  <c:v>-1.01888889847725E-3</c:v>
                </c:pt>
                <c:pt idx="1631">
                  <c:v>-1.01889205990963E-3</c:v>
                </c:pt>
                <c:pt idx="1632">
                  <c:v>-1.0188942389842599E-3</c:v>
                </c:pt>
                <c:pt idx="1633">
                  <c:v>-1.0188954176216E-3</c:v>
                </c:pt>
                <c:pt idx="1634">
                  <c:v>-1.01889558817713E-3</c:v>
                </c:pt>
                <c:pt idx="1635">
                  <c:v>-1.0188947513941201E-3</c:v>
                </c:pt>
                <c:pt idx="1636">
                  <c:v>-1.0188929142041501E-3</c:v>
                </c:pt>
                <c:pt idx="1637">
                  <c:v>-1.0188900886125901E-3</c:v>
                </c:pt>
                <c:pt idx="1638">
                  <c:v>-1.0188862925106601E-3</c:v>
                </c:pt>
                <c:pt idx="1639">
                  <c:v>-1.01888155209656E-3</c:v>
                </c:pt>
                <c:pt idx="1640">
                  <c:v>-1.0188759043770099E-3</c:v>
                </c:pt>
                <c:pt idx="1641">
                  <c:v>-1.0188693979016001E-3</c:v>
                </c:pt>
                <c:pt idx="1642">
                  <c:v>-1.0188620908427599E-3</c:v>
                </c:pt>
                <c:pt idx="1643">
                  <c:v>-1.01885404717963E-3</c:v>
                </c:pt>
                <c:pt idx="1644">
                  <c:v>-1.0188453329154101E-3</c:v>
                </c:pt>
                <c:pt idx="1645">
                  <c:v>-1.01883601413772E-3</c:v>
                </c:pt>
                <c:pt idx="1646">
                  <c:v>-1.0188261574204599E-3</c:v>
                </c:pt>
                <c:pt idx="1647">
                  <c:v>-1.0188158314352099E-3</c:v>
                </c:pt>
                <c:pt idx="1648">
                  <c:v>-1.0188051077483699E-3</c:v>
                </c:pt>
                <c:pt idx="1649">
                  <c:v>-1.01879405923562E-3</c:v>
                </c:pt>
                <c:pt idx="1650">
                  <c:v>-1.0187827561117899E-3</c:v>
                </c:pt>
                <c:pt idx="1651">
                  <c:v>-1.01877126120844E-3</c:v>
                </c:pt>
                <c:pt idx="1652">
                  <c:v>-1.0187596266433799E-3</c:v>
                </c:pt>
                <c:pt idx="1653">
                  <c:v>-1.01874789300953E-3</c:v>
                </c:pt>
                <c:pt idx="1654">
                  <c:v>-1.01873609046603E-3</c:v>
                </c:pt>
                <c:pt idx="1655">
                  <c:v>-1.0187242400426699E-3</c:v>
                </c:pt>
                <c:pt idx="1656">
                  <c:v>-1.01871235384762E-3</c:v>
                </c:pt>
                <c:pt idx="1657">
                  <c:v>-1.01870043415711E-3</c:v>
                </c:pt>
                <c:pt idx="1658">
                  <c:v>-1.0186884722764699E-3</c:v>
                </c:pt>
                <c:pt idx="1659">
                  <c:v>-1.01867644790424E-3</c:v>
                </c:pt>
                <c:pt idx="1660">
                  <c:v>-1.01866432905617E-3</c:v>
                </c:pt>
                <c:pt idx="1661">
                  <c:v>-1.0186520723844601E-3</c:v>
                </c:pt>
                <c:pt idx="1662">
                  <c:v>-1.0186396241083501E-3</c:v>
                </c:pt>
                <c:pt idx="1663">
                  <c:v>-1.01862692203822E-3</c:v>
                </c:pt>
                <c:pt idx="1664">
                  <c:v>-1.0186138988638499E-3</c:v>
                </c:pt>
                <c:pt idx="1665">
                  <c:v>-1.01860048635391E-3</c:v>
                </c:pt>
                <c:pt idx="1666">
                  <c:v>-1.0185866199037201E-3</c:v>
                </c:pt>
                <c:pt idx="1667">
                  <c:v>-1.01857224299812E-3</c:v>
                </c:pt>
                <c:pt idx="1668">
                  <c:v>-1.01855731147985E-3</c:v>
                </c:pt>
                <c:pt idx="1669">
                  <c:v>-1.0185417981080399E-3</c:v>
                </c:pt>
                <c:pt idx="1670">
                  <c:v>-1.0185256984953401E-3</c:v>
                </c:pt>
                <c:pt idx="1671">
                  <c:v>-1.01850903909179E-3</c:v>
                </c:pt>
                <c:pt idx="1672">
                  <c:v>-1.01849188569621E-3</c:v>
                </c:pt>
                <c:pt idx="1673">
                  <c:v>-1.01847434816646E-3</c:v>
                </c:pt>
                <c:pt idx="1674">
                  <c:v>-1.01845657627765E-3</c:v>
                </c:pt>
                <c:pt idx="1675">
                  <c:v>-1.0184387447985501E-3</c:v>
                </c:pt>
                <c:pt idx="1676">
                  <c:v>-1.0184210314767199E-3</c:v>
                </c:pt>
                <c:pt idx="1677">
                  <c:v>-1.01840359599536E-3</c:v>
                </c:pt>
                <c:pt idx="1678">
                  <c:v>-1.0183865679204E-3</c:v>
                </c:pt>
                <c:pt idx="1679">
                  <c:v>-1.01837004713017E-3</c:v>
                </c:pt>
                <c:pt idx="1680">
                  <c:v>-1.01835411416855E-3</c:v>
                </c:pt>
                <c:pt idx="1681">
                  <c:v>-1.0183388440093599E-3</c:v>
                </c:pt>
                <c:pt idx="1682">
                  <c:v>-1.01832431665444E-3</c:v>
                </c:pt>
                <c:pt idx="1683">
                  <c:v>-1.0183106209853E-3</c:v>
                </c:pt>
                <c:pt idx="1684">
                  <c:v>-1.0182978520207101E-3</c:v>
                </c:pt>
                <c:pt idx="1685">
                  <c:v>-1.0182861041453399E-3</c:v>
                </c:pt>
                <c:pt idx="1686">
                  <c:v>-1.01827546329034E-3</c:v>
                </c:pt>
                <c:pt idx="1687">
                  <c:v>-1.01826600010265E-3</c:v>
                </c:pt>
                <c:pt idx="1688">
                  <c:v>-1.01825776495125E-3</c:v>
                </c:pt>
                <c:pt idx="1689">
                  <c:v>-1.01825078493376E-3</c:v>
                </c:pt>
                <c:pt idx="1690">
                  <c:v>-1.0182450628880601E-3</c:v>
                </c:pt>
                <c:pt idx="1691">
                  <c:v>-1.0182405783398199E-3</c:v>
                </c:pt>
                <c:pt idx="1692">
                  <c:v>-1.0182372899749899E-3</c:v>
                </c:pt>
                <c:pt idx="1693">
                  <c:v>-1.0182351387153399E-3</c:v>
                </c:pt>
                <c:pt idx="1694">
                  <c:v>-1.0182340502383599E-3</c:v>
                </c:pt>
                <c:pt idx="1695">
                  <c:v>-1.0182339361435901E-3</c:v>
                </c:pt>
                <c:pt idx="1696">
                  <c:v>-1.01823469377984E-3</c:v>
                </c:pt>
                <c:pt idx="1697">
                  <c:v>-1.01823620549628E-3</c:v>
                </c:pt>
                <c:pt idx="1698">
                  <c:v>-1.01823833831929E-3</c:v>
                </c:pt>
                <c:pt idx="1699">
                  <c:v>-1.0182409447515E-3</c:v>
                </c:pt>
                <c:pt idx="1700">
                  <c:v>-1.01824386486818E-3</c:v>
                </c:pt>
                <c:pt idx="1701">
                  <c:v>-1.01824692949646E-3</c:v>
                </c:pt>
                <c:pt idx="1702">
                  <c:v>-1.0182499641184801E-3</c:v>
                </c:pt>
                <c:pt idx="1703">
                  <c:v>-1.0182527931183901E-3</c:v>
                </c:pt>
                <c:pt idx="1704">
                  <c:v>-1.01825524394906E-3</c:v>
                </c:pt>
                <c:pt idx="1705">
                  <c:v>-1.0182571507263299E-3</c:v>
                </c:pt>
                <c:pt idx="1706">
                  <c:v>-1.01825835681029E-3</c:v>
                </c:pt>
                <c:pt idx="1707">
                  <c:v>-1.0182587162340499E-3</c:v>
                </c:pt>
                <c:pt idx="1708">
                  <c:v>-1.0182580943272101E-3</c:v>
                </c:pt>
                <c:pt idx="1709">
                  <c:v>-1.0182563682771999E-3</c:v>
                </c:pt>
                <c:pt idx="1710">
                  <c:v>-1.0182534283678299E-3</c:v>
                </c:pt>
                <c:pt idx="1711">
                  <c:v>-1.0182491801489599E-3</c:v>
                </c:pt>
                <c:pt idx="1712">
                  <c:v>-1.0182435470911101E-3</c:v>
                </c:pt>
                <c:pt idx="1713">
                  <c:v>-1.0182364728212501E-3</c:v>
                </c:pt>
                <c:pt idx="1714">
                  <c:v>-1.0182279221448399E-3</c:v>
                </c:pt>
                <c:pt idx="1715">
                  <c:v>-1.0182178806846199E-3</c:v>
                </c:pt>
                <c:pt idx="1716">
                  <c:v>-1.01820635371203E-3</c:v>
                </c:pt>
                <c:pt idx="1717">
                  <c:v>-1.0181933651237801E-3</c:v>
                </c:pt>
                <c:pt idx="1718">
                  <c:v>-1.01817895727043E-3</c:v>
                </c:pt>
                <c:pt idx="1719">
                  <c:v>-1.0181631916260201E-3</c:v>
                </c:pt>
                <c:pt idx="1720">
                  <c:v>-1.0181461495779301E-3</c:v>
                </c:pt>
                <c:pt idx="1721">
                  <c:v>-1.0181279323988801E-3</c:v>
                </c:pt>
                <c:pt idx="1722">
                  <c:v>-1.01810865989037E-3</c:v>
                </c:pt>
                <c:pt idx="1723">
                  <c:v>-1.0180884679396999E-3</c:v>
                </c:pt>
                <c:pt idx="1724">
                  <c:v>-1.0180675057615001E-3</c:v>
                </c:pt>
                <c:pt idx="1725">
                  <c:v>-1.0180459335477499E-3</c:v>
                </c:pt>
                <c:pt idx="1726">
                  <c:v>-1.01802392074408E-3</c:v>
                </c:pt>
                <c:pt idx="1727">
                  <c:v>-1.0180016446421599E-3</c:v>
                </c:pt>
                <c:pt idx="1728">
                  <c:v>-1.0179792887820701E-3</c:v>
                </c:pt>
                <c:pt idx="1729">
                  <c:v>-1.0179570407925699E-3</c:v>
                </c:pt>
                <c:pt idx="1730">
                  <c:v>-1.01793508952168E-3</c:v>
                </c:pt>
                <c:pt idx="1731">
                  <c:v>-1.0179136214565499E-3</c:v>
                </c:pt>
                <c:pt idx="1732">
                  <c:v>-1.0178928165269501E-3</c:v>
                </c:pt>
                <c:pt idx="1733">
                  <c:v>-1.01787284351116E-3</c:v>
                </c:pt>
                <c:pt idx="1734">
                  <c:v>-1.01785385540102E-3</c:v>
                </c:pt>
                <c:pt idx="1735">
                  <c:v>-1.01783598514057E-3</c:v>
                </c:pt>
                <c:pt idx="1736">
                  <c:v>-1.0178193420775699E-3</c:v>
                </c:pt>
                <c:pt idx="1737">
                  <c:v>-1.01780400927767E-3</c:v>
                </c:pt>
                <c:pt idx="1738">
                  <c:v>-1.0177900416410901E-3</c:v>
                </c:pt>
                <c:pt idx="1739">
                  <c:v>-1.0177774647081601E-3</c:v>
                </c:pt>
                <c:pt idx="1740">
                  <c:v>-1.0177662743382401E-3</c:v>
                </c:pt>
                <c:pt idx="1741">
                  <c:v>-1.0177564380582499E-3</c:v>
                </c:pt>
                <c:pt idx="1742">
                  <c:v>-1.0177478993259E-3</c:v>
                </c:pt>
                <c:pt idx="1743">
                  <c:v>-1.0177405855473099E-3</c:v>
                </c:pt>
                <c:pt idx="1744">
                  <c:v>-1.01773441915294E-3</c:v>
                </c:pt>
                <c:pt idx="1745">
                  <c:v>-1.0177293290208401E-3</c:v>
                </c:pt>
                <c:pt idx="1746">
                  <c:v>-1.0177252583609699E-3</c:v>
                </c:pt>
                <c:pt idx="1747">
                  <c:v>-1.01772216590595E-3</c:v>
                </c:pt>
                <c:pt idx="1748">
                  <c:v>-1.01772001980862E-3</c:v>
                </c:pt>
                <c:pt idx="1749">
                  <c:v>-1.01771878672738E-3</c:v>
                </c:pt>
                <c:pt idx="1750">
                  <c:v>-1.01771842050744E-3</c:v>
                </c:pt>
                <c:pt idx="1751">
                  <c:v>-1.01771885467594E-3</c:v>
                </c:pt>
                <c:pt idx="1752">
                  <c:v>-1.0177200009561E-3</c:v>
                </c:pt>
                <c:pt idx="1753">
                  <c:v>-1.0177217533993599E-3</c:v>
                </c:pt>
                <c:pt idx="1754">
                  <c:v>-1.0177239958433699E-3</c:v>
                </c:pt>
                <c:pt idx="1755">
                  <c:v>-1.0177266098852901E-3</c:v>
                </c:pt>
                <c:pt idx="1756">
                  <c:v>-1.01772948122935E-3</c:v>
                </c:pt>
                <c:pt idx="1757">
                  <c:v>-1.01773250344263E-3</c:v>
                </c:pt>
                <c:pt idx="1758">
                  <c:v>-1.0177355791774101E-3</c:v>
                </c:pt>
                <c:pt idx="1759">
                  <c:v>-1.0177386194951299E-3</c:v>
                </c:pt>
                <c:pt idx="1760">
                  <c:v>-1.01774154211952E-3</c:v>
                </c:pt>
                <c:pt idx="1761">
                  <c:v>-1.01774426944863E-3</c:v>
                </c:pt>
                <c:pt idx="1762">
                  <c:v>-1.01774672706824E-3</c:v>
                </c:pt>
                <c:pt idx="1763">
                  <c:v>-1.0177488433043701E-3</c:v>
                </c:pt>
                <c:pt idx="1764">
                  <c:v>-1.0177505499851401E-3</c:v>
                </c:pt>
                <c:pt idx="1765">
                  <c:v>-1.0177517841251499E-3</c:v>
                </c:pt>
                <c:pt idx="1766">
                  <c:v>-1.01775248988842E-3</c:v>
                </c:pt>
                <c:pt idx="1767">
                  <c:v>-1.01775262010575E-3</c:v>
                </c:pt>
                <c:pt idx="1768">
                  <c:v>-1.01775213684672E-3</c:v>
                </c:pt>
                <c:pt idx="1769">
                  <c:v>-1.0177510109378601E-3</c:v>
                </c:pt>
                <c:pt idx="1770">
                  <c:v>-1.01774922067477E-3</c:v>
                </c:pt>
                <c:pt idx="1771">
                  <c:v>-1.01774675016729E-3</c:v>
                </c:pt>
                <c:pt idx="1772">
                  <c:v>-1.0177435877701201E-3</c:v>
                </c:pt>
                <c:pt idx="1773">
                  <c:v>-1.0177397249532599E-3</c:v>
                </c:pt>
                <c:pt idx="1774">
                  <c:v>-1.0177351558165199E-3</c:v>
                </c:pt>
                <c:pt idx="1775">
                  <c:v>-1.01772987727405E-3</c:v>
                </c:pt>
                <c:pt idx="1776">
                  <c:v>-1.01772388973326E-3</c:v>
                </c:pt>
                <c:pt idx="1777">
                  <c:v>-1.0177171979126999E-3</c:v>
                </c:pt>
                <c:pt idx="1778">
                  <c:v>-1.01770981137298E-3</c:v>
                </c:pt>
                <c:pt idx="1779">
                  <c:v>-1.0177017444483001E-3</c:v>
                </c:pt>
                <c:pt idx="1780">
                  <c:v>-1.0176930155494199E-3</c:v>
                </c:pt>
                <c:pt idx="1781">
                  <c:v>-1.01768364612654E-3</c:v>
                </c:pt>
                <c:pt idx="1782">
                  <c:v>-1.0176736597498901E-3</c:v>
                </c:pt>
                <c:pt idx="1783">
                  <c:v>-1.0176630816716801E-3</c:v>
                </c:pt>
                <c:pt idx="1784">
                  <c:v>-1.0176519389218999E-3</c:v>
                </c:pt>
                <c:pt idx="1785">
                  <c:v>-1.0176402606517801E-3</c:v>
                </c:pt>
                <c:pt idx="1786">
                  <c:v>-1.01762807828577E-3</c:v>
                </c:pt>
                <c:pt idx="1787">
                  <c:v>-1.01761542517936E-3</c:v>
                </c:pt>
                <c:pt idx="1788">
                  <c:v>-1.0176023358184399E-3</c:v>
                </c:pt>
                <c:pt idx="1789">
                  <c:v>-1.01758884491672E-3</c:v>
                </c:pt>
                <c:pt idx="1790">
                  <c:v>-1.0175749868607501E-3</c:v>
                </c:pt>
                <c:pt idx="1791">
                  <c:v>-1.0175607957569699E-3</c:v>
                </c:pt>
                <c:pt idx="1792">
                  <c:v>-1.01754630599208E-3</c:v>
                </c:pt>
                <c:pt idx="1793">
                  <c:v>-1.0175315529605401E-3</c:v>
                </c:pt>
                <c:pt idx="1794">
                  <c:v>-1.0175165736063499E-3</c:v>
                </c:pt>
                <c:pt idx="1795">
                  <c:v>-1.01750140664616E-3</c:v>
                </c:pt>
                <c:pt idx="1796">
                  <c:v>-1.0174860926171799E-3</c:v>
                </c:pt>
                <c:pt idx="1797">
                  <c:v>-1.0174706740425101E-3</c:v>
                </c:pt>
                <c:pt idx="1798">
                  <c:v>-1.0174551959644599E-3</c:v>
                </c:pt>
                <c:pt idx="1799">
                  <c:v>-1.0174397069257601E-3</c:v>
                </c:pt>
                <c:pt idx="1800">
                  <c:v>-1.0174242602835201E-3</c:v>
                </c:pt>
                <c:pt idx="1801">
                  <c:v>-1.0174089155988999E-3</c:v>
                </c:pt>
                <c:pt idx="1802">
                  <c:v>-1.01739373977493E-3</c:v>
                </c:pt>
                <c:pt idx="1803">
                  <c:v>-1.01737880761817E-3</c:v>
                </c:pt>
                <c:pt idx="1804">
                  <c:v>-1.0173642015714501E-3</c:v>
                </c:pt>
                <c:pt idx="1805">
                  <c:v>-1.01735001049218E-3</c:v>
                </c:pt>
                <c:pt idx="1806">
                  <c:v>-1.0173363275016399E-3</c:v>
                </c:pt>
                <c:pt idx="1807">
                  <c:v>-1.0173232470528999E-3</c:v>
                </c:pt>
                <c:pt idx="1808">
                  <c:v>-1.01731086139887E-3</c:v>
                </c:pt>
                <c:pt idx="1809">
                  <c:v>-1.0172992565700299E-3</c:v>
                </c:pt>
                <c:pt idx="1810">
                  <c:v>-1.01728850786463E-3</c:v>
                </c:pt>
                <c:pt idx="1811">
                  <c:v>-1.01727867487707E-3</c:v>
                </c:pt>
                <c:pt idx="1812">
                  <c:v>-1.01726979639654E-3</c:v>
                </c:pt>
                <c:pt idx="1813">
                  <c:v>-1.0172618860642001E-3</c:v>
                </c:pt>
                <c:pt idx="1814">
                  <c:v>-1.0172549301714E-3</c:v>
                </c:pt>
                <c:pt idx="1815">
                  <c:v>-1.01724888896628E-3</c:v>
                </c:pt>
                <c:pt idx="1816">
                  <c:v>-1.0172437020384401E-3</c:v>
                </c:pt>
                <c:pt idx="1817">
                  <c:v>-1.0172392969593901E-3</c:v>
                </c:pt>
                <c:pt idx="1818">
                  <c:v>-1.01723559900084E-3</c:v>
                </c:pt>
                <c:pt idx="1819">
                  <c:v>-1.01723253916492E-3</c:v>
                </c:pt>
                <c:pt idx="1820">
                  <c:v>-1.0172300583136599E-3</c:v>
                </c:pt>
                <c:pt idx="1821">
                  <c:v>-1.01722810665206E-3</c:v>
                </c:pt>
                <c:pt idx="1822">
                  <c:v>-1.0172266395037401E-3</c:v>
                </c:pt>
                <c:pt idx="1823">
                  <c:v>-1.0172256114637499E-3</c:v>
                </c:pt>
                <c:pt idx="1824">
                  <c:v>-1.01722497120775E-3</c:v>
                </c:pt>
                <c:pt idx="1825">
                  <c:v>-1.0172246585705199E-3</c:v>
                </c:pt>
                <c:pt idx="1826">
                  <c:v>-1.01722460442947E-3</c:v>
                </c:pt>
                <c:pt idx="1827">
                  <c:v>-1.0172247329472801E-3</c:v>
                </c:pt>
                <c:pt idx="1828">
                  <c:v>-1.0172249651578401E-3</c:v>
                </c:pt>
                <c:pt idx="1829">
                  <c:v>-1.0172252227710001E-3</c:v>
                </c:pt>
                <c:pt idx="1830">
                  <c:v>-1.0172254312883599E-3</c:v>
                </c:pt>
                <c:pt idx="1831">
                  <c:v>-1.01722552189379E-3</c:v>
                </c:pt>
                <c:pt idx="1832">
                  <c:v>-1.01722543198222E-3</c:v>
                </c:pt>
                <c:pt idx="1833">
                  <c:v>-1.0172251045482399E-3</c:v>
                </c:pt>
                <c:pt idx="1834">
                  <c:v>-1.0172244869160801E-3</c:v>
                </c:pt>
                <c:pt idx="1835">
                  <c:v>-1.0172235294000299E-3</c:v>
                </c:pt>
                <c:pt idx="1836">
                  <c:v>-1.01722218440419E-3</c:v>
                </c:pt>
                <c:pt idx="1837">
                  <c:v>-1.01722040623294E-3</c:v>
                </c:pt>
                <c:pt idx="1838">
                  <c:v>-1.01721815157919E-3</c:v>
                </c:pt>
                <c:pt idx="1839">
                  <c:v>-1.01721538040661E-3</c:v>
                </c:pt>
                <c:pt idx="1840">
                  <c:v>-1.0172120568294001E-3</c:v>
                </c:pt>
                <c:pt idx="1841">
                  <c:v>-1.01720814963552E-3</c:v>
                </c:pt>
                <c:pt idx="1842">
                  <c:v>-1.01720363225049E-3</c:v>
                </c:pt>
                <c:pt idx="1843">
                  <c:v>-1.01719848212988E-3</c:v>
                </c:pt>
                <c:pt idx="1844">
                  <c:v>-1.01719267973978E-3</c:v>
                </c:pt>
                <c:pt idx="1845">
                  <c:v>-1.0171862073973901E-3</c:v>
                </c:pt>
                <c:pt idx="1846">
                  <c:v>-1.0171790482772099E-3</c:v>
                </c:pt>
                <c:pt idx="1847">
                  <c:v>-1.01717118583073E-3</c:v>
                </c:pt>
                <c:pt idx="1848">
                  <c:v>-1.01716260372722E-3</c:v>
                </c:pt>
                <c:pt idx="1849">
                  <c:v>-1.01715328624191E-3</c:v>
                </c:pt>
                <c:pt idx="1850">
                  <c:v>-1.0171432188661701E-3</c:v>
                </c:pt>
                <c:pt idx="1851">
                  <c:v>-1.0171323888648999E-3</c:v>
                </c:pt>
                <c:pt idx="1852">
                  <c:v>-1.0171207855872099E-3</c:v>
                </c:pt>
                <c:pt idx="1853">
                  <c:v>-1.0171084005064601E-3</c:v>
                </c:pt>
                <c:pt idx="1854">
                  <c:v>-1.0170952271294799E-3</c:v>
                </c:pt>
                <c:pt idx="1855">
                  <c:v>-1.0170812609766101E-3</c:v>
                </c:pt>
                <c:pt idx="1856">
                  <c:v>-1.0170664997588199E-3</c:v>
                </c:pt>
                <c:pt idx="1857">
                  <c:v>-1.0170509437144499E-3</c:v>
                </c:pt>
                <c:pt idx="1858">
                  <c:v>-1.0170345959207999E-3</c:v>
                </c:pt>
                <c:pt idx="1859">
                  <c:v>-1.01701746236041E-3</c:v>
                </c:pt>
                <c:pt idx="1860">
                  <c:v>-1.0169995516207499E-3</c:v>
                </c:pt>
                <c:pt idx="1861">
                  <c:v>-1.0169808742740399E-3</c:v>
                </c:pt>
                <c:pt idx="1862">
                  <c:v>-1.0169614421150601E-3</c:v>
                </c:pt>
                <c:pt idx="1863">
                  <c:v>-1.0169412674510901E-3</c:v>
                </c:pt>
                <c:pt idx="1864">
                  <c:v>-1.0169203625426601E-3</c:v>
                </c:pt>
                <c:pt idx="1865">
                  <c:v>-1.01689873916355E-3</c:v>
                </c:pt>
                <c:pt idx="1866">
                  <c:v>-1.01687640817233E-3</c:v>
                </c:pt>
                <c:pt idx="1867">
                  <c:v>-1.0168533790130901E-3</c:v>
                </c:pt>
                <c:pt idx="1868">
                  <c:v>-1.0168296591684799E-3</c:v>
                </c:pt>
                <c:pt idx="1869">
                  <c:v>-1.01680525371113E-3</c:v>
                </c:pt>
                <c:pt idx="1870">
                  <c:v>-1.01678016517794E-3</c:v>
                </c:pt>
                <c:pt idx="1871">
                  <c:v>-1.0167543939929699E-3</c:v>
                </c:pt>
                <c:pt idx="1872">
                  <c:v>-1.0167279395901199E-3</c:v>
                </c:pt>
                <c:pt idx="1873">
                  <c:v>-1.01670080226152E-3</c:v>
                </c:pt>
                <c:pt idx="1874">
                  <c:v>-1.01667298561824E-3</c:v>
                </c:pt>
                <c:pt idx="1875">
                  <c:v>-1.01664449943028E-3</c:v>
                </c:pt>
                <c:pt idx="1876">
                  <c:v>-1.0166153625453399E-3</c:v>
                </c:pt>
                <c:pt idx="1877">
                  <c:v>-1.0165856055809599E-3</c:v>
                </c:pt>
                <c:pt idx="1878">
                  <c:v>-1.0165552731316199E-3</c:v>
                </c:pt>
                <c:pt idx="1879">
                  <c:v>-1.0165244252899901E-3</c:v>
                </c:pt>
                <c:pt idx="1880">
                  <c:v>-1.0164931382957299E-3</c:v>
                </c:pt>
                <c:pt idx="1881">
                  <c:v>-1.0164615040731001E-3</c:v>
                </c:pt>
                <c:pt idx="1882">
                  <c:v>-1.01642962834639E-3</c:v>
                </c:pt>
                <c:pt idx="1883">
                  <c:v>-1.0163976270510301E-3</c:v>
                </c:pt>
                <c:pt idx="1884">
                  <c:v>-1.0163656210109299E-3</c:v>
                </c:pt>
                <c:pt idx="1885">
                  <c:v>-1.01633372934785E-3</c:v>
                </c:pt>
                <c:pt idx="1886">
                  <c:v>-1.01630206267145E-3</c:v>
                </c:pt>
                <c:pt idx="1887">
                  <c:v>-1.0162707174774801E-3</c:v>
                </c:pt>
                <c:pt idx="1888">
                  <c:v>-1.0162397730846199E-3</c:v>
                </c:pt>
                <c:pt idx="1889">
                  <c:v>-1.0162092917957099E-3</c:v>
                </c:pt>
                <c:pt idx="1890">
                  <c:v>-1.0161793219827799E-3</c:v>
                </c:pt>
                <c:pt idx="1891">
                  <c:v>-1.01614990286837E-3</c:v>
                </c:pt>
                <c:pt idx="1892">
                  <c:v>-1.0161210693007199E-3</c:v>
                </c:pt>
                <c:pt idx="1893">
                  <c:v>-1.01609285497961E-3</c:v>
                </c:pt>
                <c:pt idx="1894">
                  <c:v>-1.01606529327416E-3</c:v>
                </c:pt>
                <c:pt idx="1895">
                  <c:v>-1.01603841566277E-3</c:v>
                </c:pt>
                <c:pt idx="1896">
                  <c:v>-1.0160122485637199E-3</c:v>
                </c:pt>
                <c:pt idx="1897">
                  <c:v>-1.01598680967919E-3</c:v>
                </c:pt>
                <c:pt idx="1898">
                  <c:v>-1.0159621049128701E-3</c:v>
                </c:pt>
                <c:pt idx="1899">
                  <c:v>-1.01593812656093E-3</c:v>
                </c:pt>
                <c:pt idx="1900">
                  <c:v>-1.0159148530059299E-3</c:v>
                </c:pt>
                <c:pt idx="1901">
                  <c:v>-1.0158922497213801E-3</c:v>
                </c:pt>
                <c:pt idx="1902">
                  <c:v>-1.01587027111788E-3</c:v>
                </c:pt>
                <c:pt idx="1903">
                  <c:v>-1.0158488626617901E-3</c:v>
                </c:pt>
                <c:pt idx="1904">
                  <c:v>-1.01582796276238E-3</c:v>
                </c:pt>
                <c:pt idx="1905">
                  <c:v>-1.01580750411187E-3</c:v>
                </c:pt>
                <c:pt idx="1906">
                  <c:v>-1.01578741441059E-3</c:v>
                </c:pt>
                <c:pt idx="1907">
                  <c:v>-1.0157676166397699E-3</c:v>
                </c:pt>
                <c:pt idx="1908">
                  <c:v>-1.0157480291897801E-3</c:v>
                </c:pt>
                <c:pt idx="1909">
                  <c:v>-1.01572856617259E-3</c:v>
                </c:pt>
                <c:pt idx="1910">
                  <c:v>-1.01570913815402E-3</c:v>
                </c:pt>
                <c:pt idx="1911">
                  <c:v>-1.01568965337914E-3</c:v>
                </c:pt>
                <c:pt idx="1912">
                  <c:v>-1.0156700193953499E-3</c:v>
                </c:pt>
                <c:pt idx="1913">
                  <c:v>-1.0156501448590101E-3</c:v>
                </c:pt>
                <c:pt idx="1914">
                  <c:v>-1.0156299412682999E-3</c:v>
                </c:pt>
                <c:pt idx="1915">
                  <c:v>-1.0156093244028999E-3</c:v>
                </c:pt>
                <c:pt idx="1916">
                  <c:v>-1.01558821534983E-3</c:v>
                </c:pt>
                <c:pt idx="1917">
                  <c:v>-1.01556654112112E-3</c:v>
                </c:pt>
                <c:pt idx="1918">
                  <c:v>-1.0155442349840901E-3</c:v>
                </c:pt>
                <c:pt idx="1919">
                  <c:v>-1.0155212366890301E-3</c:v>
                </c:pt>
                <c:pt idx="1920">
                  <c:v>-1.0154974927708801E-3</c:v>
                </c:pt>
                <c:pt idx="1921">
                  <c:v>-1.0154729570254701E-3</c:v>
                </c:pt>
                <c:pt idx="1922">
                  <c:v>-1.01544759115168E-3</c:v>
                </c:pt>
                <c:pt idx="1923">
                  <c:v>-1.0154213654613999E-3</c:v>
                </c:pt>
                <c:pt idx="1924">
                  <c:v>-1.01539425953092E-3</c:v>
                </c:pt>
                <c:pt idx="1925">
                  <c:v>-1.01536626270948E-3</c:v>
                </c:pt>
                <c:pt idx="1926">
                  <c:v>-1.01533737448359E-3</c:v>
                </c:pt>
                <c:pt idx="1927">
                  <c:v>-1.0153076047651501E-3</c:v>
                </c:pt>
                <c:pt idx="1928">
                  <c:v>-1.01527697418495E-3</c:v>
                </c:pt>
                <c:pt idx="1929">
                  <c:v>-1.01524551442147E-3</c:v>
                </c:pt>
                <c:pt idx="1930">
                  <c:v>-1.0152132685122301E-3</c:v>
                </c:pt>
                <c:pt idx="1931">
                  <c:v>-1.01518029103029E-3</c:v>
                </c:pt>
                <c:pt idx="1932">
                  <c:v>-1.01514664800033E-3</c:v>
                </c:pt>
                <c:pt idx="1933">
                  <c:v>-1.0151124164763899E-3</c:v>
                </c:pt>
                <c:pt idx="1934">
                  <c:v>-1.01507768377209E-3</c:v>
                </c:pt>
                <c:pt idx="1935">
                  <c:v>-1.01504254637996E-3</c:v>
                </c:pt>
                <c:pt idx="1936">
                  <c:v>-1.01500710861633E-3</c:v>
                </c:pt>
                <c:pt idx="1937">
                  <c:v>-1.01497148098885E-3</c:v>
                </c:pt>
                <c:pt idx="1938">
                  <c:v>-1.0149357782405499E-3</c:v>
                </c:pt>
                <c:pt idx="1939">
                  <c:v>-1.01490011701207E-3</c:v>
                </c:pt>
                <c:pt idx="1940">
                  <c:v>-1.0148646131019499E-3</c:v>
                </c:pt>
                <c:pt idx="1941">
                  <c:v>-1.01482937838769E-3</c:v>
                </c:pt>
                <c:pt idx="1942">
                  <c:v>-1.01479451756957E-3</c:v>
                </c:pt>
                <c:pt idx="1943">
                  <c:v>-1.01476012498506E-3</c:v>
                </c:pt>
                <c:pt idx="1944">
                  <c:v>-1.01472628178558E-3</c:v>
                </c:pt>
                <c:pt idx="1945">
                  <c:v>-1.01469305375521E-3</c:v>
                </c:pt>
                <c:pt idx="1946">
                  <c:v>-1.0146604899886199E-3</c:v>
                </c:pt>
                <c:pt idx="1947">
                  <c:v>-1.01462862255133E-3</c:v>
                </c:pt>
                <c:pt idx="1948">
                  <c:v>-1.0145974671476399E-3</c:v>
                </c:pt>
                <c:pt idx="1949">
                  <c:v>-1.01456702474251E-3</c:v>
                </c:pt>
                <c:pt idx="1950">
                  <c:v>-1.01453728403115E-3</c:v>
                </c:pt>
                <c:pt idx="1951">
                  <c:v>-1.0145082246012199E-3</c:v>
                </c:pt>
                <c:pt idx="1952">
                  <c:v>-1.0144798205538399E-3</c:v>
                </c:pt>
                <c:pt idx="1953">
                  <c:v>-1.0144520442190101E-3</c:v>
                </c:pt>
                <c:pt idx="1954">
                  <c:v>-1.0144248694438E-3</c:v>
                </c:pt>
                <c:pt idx="1955">
                  <c:v>-1.0143982738307E-3</c:v>
                </c:pt>
                <c:pt idx="1956">
                  <c:v>-1.0143722393640699E-3</c:v>
                </c:pt>
                <c:pt idx="1957">
                  <c:v>-1.0143467511519099E-3</c:v>
                </c:pt>
                <c:pt idx="1958">
                  <c:v>-1.01432179448996E-3</c:v>
                </c:pt>
                <c:pt idx="1959">
                  <c:v>-1.01429735097596E-3</c:v>
                </c:pt>
                <c:pt idx="1960">
                  <c:v>-1.0142733947537199E-3</c:v>
                </c:pt>
                <c:pt idx="1961">
                  <c:v>-1.0142498899828501E-3</c:v>
                </c:pt>
                <c:pt idx="1962">
                  <c:v>-1.0142267902774899E-3</c:v>
                </c:pt>
                <c:pt idx="1963">
                  <c:v>-1.0142040402580401E-3</c:v>
                </c:pt>
                <c:pt idx="1964">
                  <c:v>-1.0141815787387399E-3</c:v>
                </c:pt>
                <c:pt idx="1965">
                  <c:v>-1.01415934265302E-3</c:v>
                </c:pt>
                <c:pt idx="1966">
                  <c:v>-1.0141372707235599E-3</c:v>
                </c:pt>
                <c:pt idx="1967">
                  <c:v>-1.0141153061048E-3</c:v>
                </c:pt>
                <c:pt idx="1968">
                  <c:v>-1.0140933976387099E-3</c:v>
                </c:pt>
                <c:pt idx="1969">
                  <c:v>-1.0140714998068099E-3</c:v>
                </c:pt>
                <c:pt idx="1970">
                  <c:v>-1.0140495717924E-3</c:v>
                </c:pt>
                <c:pt idx="1971">
                  <c:v>-1.0140275762134099E-3</c:v>
                </c:pt>
                <c:pt idx="1972">
                  <c:v>-1.01400547804875E-3</c:v>
                </c:pt>
                <c:pt idx="1973">
                  <c:v>-1.0139832441059501E-3</c:v>
                </c:pt>
                <c:pt idx="1974">
                  <c:v>-1.01396084314232E-3</c:v>
                </c:pt>
                <c:pt idx="1975">
                  <c:v>-1.0139382465266899E-3</c:v>
                </c:pt>
                <c:pt idx="1976">
                  <c:v>-1.01391542917476E-3</c:v>
                </c:pt>
                <c:pt idx="1977">
                  <c:v>-1.0138923704403099E-3</c:v>
                </c:pt>
                <c:pt idx="1978">
                  <c:v>-1.01386905469672E-3</c:v>
                </c:pt>
                <c:pt idx="1979">
                  <c:v>-1.0138454714689899E-3</c:v>
                </c:pt>
                <c:pt idx="1980">
                  <c:v>-1.01382161512774E-3</c:v>
                </c:pt>
                <c:pt idx="1981">
                  <c:v>-1.01379748428296E-3</c:v>
                </c:pt>
                <c:pt idx="1982">
                  <c:v>-1.0137730810787799E-3</c:v>
                </c:pt>
                <c:pt idx="1983">
                  <c:v>-1.0137484105832101E-3</c:v>
                </c:pt>
                <c:pt idx="1984">
                  <c:v>-1.0137234803964199E-3</c:v>
                </c:pt>
                <c:pt idx="1985">
                  <c:v>-1.01369830050191E-3</c:v>
                </c:pt>
                <c:pt idx="1986">
                  <c:v>-1.0136728832877101E-3</c:v>
                </c:pt>
                <c:pt idx="1987">
                  <c:v>-1.0136472436021E-3</c:v>
                </c:pt>
                <c:pt idx="1988">
                  <c:v>-1.0136213986964601E-3</c:v>
                </c:pt>
                <c:pt idx="1989">
                  <c:v>-1.0135953679473E-3</c:v>
                </c:pt>
                <c:pt idx="1990">
                  <c:v>-1.0135691723235701E-3</c:v>
                </c:pt>
                <c:pt idx="1991">
                  <c:v>-1.01354283364445E-3</c:v>
                </c:pt>
                <c:pt idx="1992">
                  <c:v>-1.0135163737279599E-3</c:v>
                </c:pt>
                <c:pt idx="1993">
                  <c:v>-1.0134898135426801E-3</c:v>
                </c:pt>
                <c:pt idx="1994">
                  <c:v>-1.0134631724464801E-3</c:v>
                </c:pt>
                <c:pt idx="1995">
                  <c:v>-1.0134364675465201E-3</c:v>
                </c:pt>
                <c:pt idx="1996">
                  <c:v>-1.01340971317569E-3</c:v>
                </c:pt>
                <c:pt idx="1997">
                  <c:v>-1.01338292046942E-3</c:v>
                </c:pt>
                <c:pt idx="1998">
                  <c:v>-1.01335609704998E-3</c:v>
                </c:pt>
                <c:pt idx="1999">
                  <c:v>-1.0133292468619301E-3</c:v>
                </c:pt>
                <c:pt idx="2000">
                  <c:v>-1.01330237022774E-3</c:v>
                </c:pt>
                <c:pt idx="2001">
                  <c:v>-1.0132754641899999E-3</c:v>
                </c:pt>
                <c:pt idx="2002">
                  <c:v>-1.0132485231728E-3</c:v>
                </c:pt>
                <c:pt idx="2003">
                  <c:v>-1.01322153994932E-3</c:v>
                </c:pt>
                <c:pt idx="2004">
                  <c:v>-1.01319450686553E-3</c:v>
                </c:pt>
                <c:pt idx="2005">
                  <c:v>-1.0131674172545401E-3</c:v>
                </c:pt>
                <c:pt idx="2006">
                  <c:v>-1.01314026697992E-3</c:v>
                </c:pt>
                <c:pt idx="2007">
                  <c:v>-1.01311305605353E-3</c:v>
                </c:pt>
                <c:pt idx="2008">
                  <c:v>-1.0130857902662699E-3</c:v>
                </c:pt>
                <c:pt idx="2009">
                  <c:v>-1.0130584827437901E-3</c:v>
                </c:pt>
                <c:pt idx="2010">
                  <c:v>-1.0130311552977E-3</c:v>
                </c:pt>
                <c:pt idx="2011">
                  <c:v>-1.01300383940776E-3</c:v>
                </c:pt>
                <c:pt idx="2012">
                  <c:v>-1.01297657665958E-3</c:v>
                </c:pt>
                <c:pt idx="2013">
                  <c:v>-1.0129494184906601E-3</c:v>
                </c:pt>
                <c:pt idx="2014">
                  <c:v>-1.01292242516402E-3</c:v>
                </c:pt>
                <c:pt idx="2015">
                  <c:v>-1.0128956639819399E-3</c:v>
                </c:pt>
                <c:pt idx="2016">
                  <c:v>-1.01286920685147E-3</c:v>
                </c:pt>
                <c:pt idx="2017">
                  <c:v>-1.01284312739661E-3</c:v>
                </c:pt>
                <c:pt idx="2018">
                  <c:v>-1.01281749786573E-3</c:v>
                </c:pt>
                <c:pt idx="2019">
                  <c:v>-1.0127923861033999E-3</c:v>
                </c:pt>
                <c:pt idx="2020">
                  <c:v>-1.0127678528522701E-3</c:v>
                </c:pt>
                <c:pt idx="2021">
                  <c:v>-1.01274394963636E-3</c:v>
                </c:pt>
                <c:pt idx="2022">
                  <c:v>-1.0127207174555101E-3</c:v>
                </c:pt>
                <c:pt idx="2023">
                  <c:v>-1.0126981864810401E-3</c:v>
                </c:pt>
                <c:pt idx="2024">
                  <c:v>-1.01267637685816E-3</c:v>
                </c:pt>
                <c:pt idx="2025">
                  <c:v>-1.01265530056973E-3</c:v>
                </c:pt>
                <c:pt idx="2026">
                  <c:v>-1.01263496410317E-3</c:v>
                </c:pt>
                <c:pt idx="2027">
                  <c:v>-1.0126153714349901E-3</c:v>
                </c:pt>
                <c:pt idx="2028">
                  <c:v>-1.01259652669021E-3</c:v>
                </c:pt>
                <c:pt idx="2029">
                  <c:v>-1.0125784358322499E-3</c:v>
                </c:pt>
                <c:pt idx="2030">
                  <c:v>-1.01256110693401E-3</c:v>
                </c:pt>
                <c:pt idx="2031">
                  <c:v>-1.0125445489386801E-3</c:v>
                </c:pt>
                <c:pt idx="2032">
                  <c:v>-1.01252876923214E-3</c:v>
                </c:pt>
                <c:pt idx="2033">
                  <c:v>-1.0125137706771101E-3</c:v>
                </c:pt>
                <c:pt idx="2034">
                  <c:v>-1.0124995488872801E-3</c:v>
                </c:pt>
                <c:pt idx="2035">
                  <c:v>-1.01248609041005E-3</c:v>
                </c:pt>
                <c:pt idx="2036">
                  <c:v>-1.01247337218572E-3</c:v>
                </c:pt>
                <c:pt idx="2037">
                  <c:v>-1.01246136227321E-3</c:v>
                </c:pt>
                <c:pt idx="2038">
                  <c:v>-1.0124500215042201E-3</c:v>
                </c:pt>
                <c:pt idx="2039">
                  <c:v>-1.01243930554323E-3</c:v>
                </c:pt>
                <c:pt idx="2040">
                  <c:v>-1.0124291668228199E-3</c:v>
                </c:pt>
                <c:pt idx="2041">
                  <c:v>-1.0124195559648799E-3</c:v>
                </c:pt>
                <c:pt idx="2042">
                  <c:v>-1.0124104225208699E-3</c:v>
                </c:pt>
                <c:pt idx="2043">
                  <c:v>-1.0124017150911001E-3</c:v>
                </c:pt>
                <c:pt idx="2044">
                  <c:v>-1.0123933810505499E-3</c:v>
                </c:pt>
                <c:pt idx="2045">
                  <c:v>-1.01238536617971E-3</c:v>
                </c:pt>
                <c:pt idx="2046">
                  <c:v>-1.0123776144733E-3</c:v>
                </c:pt>
                <c:pt idx="2047">
                  <c:v>-1.01237006829729E-3</c:v>
                </c:pt>
                <c:pt idx="2048">
                  <c:v>-1.0123626689308601E-3</c:v>
                </c:pt>
                <c:pt idx="2049">
                  <c:v>-1.0123553574053E-3</c:v>
                </c:pt>
                <c:pt idx="2050">
                  <c:v>-1.01234807547394E-3</c:v>
                </c:pt>
                <c:pt idx="2051">
                  <c:v>-1.01234076653329E-3</c:v>
                </c:pt>
                <c:pt idx="2052">
                  <c:v>-1.01233337635812E-3</c:v>
                </c:pt>
                <c:pt idx="2053">
                  <c:v>-1.0123258535945101E-3</c:v>
                </c:pt>
                <c:pt idx="2054">
                  <c:v>-1.0123181500408299E-3</c:v>
                </c:pt>
                <c:pt idx="2055">
                  <c:v>-1.0123102208120099E-3</c:v>
                </c:pt>
                <c:pt idx="2056">
                  <c:v>-1.01230202450658E-3</c:v>
                </c:pt>
                <c:pt idx="2057">
                  <c:v>-1.0122935234777601E-3</c:v>
                </c:pt>
                <c:pt idx="2058">
                  <c:v>-1.0122846842577501E-3</c:v>
                </c:pt>
                <c:pt idx="2059">
                  <c:v>-1.0122754781192701E-3</c:v>
                </c:pt>
                <c:pt idx="2060">
                  <c:v>-1.01226588170222E-3</c:v>
                </c:pt>
                <c:pt idx="2061">
                  <c:v>-1.0122558776043001E-3</c:v>
                </c:pt>
                <c:pt idx="2062">
                  <c:v>-1.01224545483811E-3</c:v>
                </c:pt>
                <c:pt idx="2063">
                  <c:v>-1.0122346090870699E-3</c:v>
                </c:pt>
                <c:pt idx="2064">
                  <c:v>-1.01222334273298E-3</c:v>
                </c:pt>
                <c:pt idx="2065">
                  <c:v>-1.01221166466149E-3</c:v>
                </c:pt>
                <c:pt idx="2066">
                  <c:v>-1.01219958986595E-3</c:v>
                </c:pt>
                <c:pt idx="2067">
                  <c:v>-1.012187138866E-3</c:v>
                </c:pt>
                <c:pt idx="2068">
                  <c:v>-1.01217433694521E-3</c:v>
                </c:pt>
                <c:pt idx="2069">
                  <c:v>-1.01216121320483E-3</c:v>
                </c:pt>
                <c:pt idx="2070">
                  <c:v>-1.0121477994390999E-3</c:v>
                </c:pt>
                <c:pt idx="2071">
                  <c:v>-1.01213412886154E-3</c:v>
                </c:pt>
                <c:pt idx="2072">
                  <c:v>-1.0121202347402401E-3</c:v>
                </c:pt>
                <c:pt idx="2073">
                  <c:v>-1.01210614902452E-3</c:v>
                </c:pt>
                <c:pt idx="2074">
                  <c:v>-1.0120919010552501E-3</c:v>
                </c:pt>
                <c:pt idx="2075">
                  <c:v>-1.0120775164477601E-3</c:v>
                </c:pt>
                <c:pt idx="2076">
                  <c:v>-1.0120630162267299E-3</c:v>
                </c:pt>
                <c:pt idx="2077">
                  <c:v>-1.0120484162819299E-3</c:v>
                </c:pt>
                <c:pt idx="2078">
                  <c:v>-1.0120337272091699E-3</c:v>
                </c:pt>
                <c:pt idx="2079">
                  <c:v>-1.0120189545927501E-3</c:v>
                </c:pt>
                <c:pt idx="2080">
                  <c:v>-1.0120040997720599E-3</c:v>
                </c:pt>
                <c:pt idx="2081">
                  <c:v>-1.01198916110142E-3</c:v>
                </c:pt>
                <c:pt idx="2082">
                  <c:v>-1.01197413566158E-3</c:v>
                </c:pt>
                <c:pt idx="2083">
                  <c:v>-1.01195902131667E-3</c:v>
                </c:pt>
                <c:pt idx="2084">
                  <c:v>-1.01194381894682E-3</c:v>
                </c:pt>
                <c:pt idx="2085">
                  <c:v>-1.01192853463857E-3</c:v>
                </c:pt>
                <c:pt idx="2086">
                  <c:v>-1.0119131815970099E-3</c:v>
                </c:pt>
                <c:pt idx="2087">
                  <c:v>-1.0118977815594299E-3</c:v>
                </c:pt>
                <c:pt idx="2088">
                  <c:v>-1.01188236553723E-3</c:v>
                </c:pt>
                <c:pt idx="2089">
                  <c:v>-1.01186697378099E-3</c:v>
                </c:pt>
                <c:pt idx="2090">
                  <c:v>-1.01185165494131E-3</c:v>
                </c:pt>
                <c:pt idx="2091">
                  <c:v>-1.0118364644758301E-3</c:v>
                </c:pt>
                <c:pt idx="2092">
                  <c:v>-1.0118214624293099E-3</c:v>
                </c:pt>
                <c:pt idx="2093">
                  <c:v>-1.0118067107910099E-3</c:v>
                </c:pt>
                <c:pt idx="2094">
                  <c:v>-1.0117922707082001E-3</c:v>
                </c:pt>
                <c:pt idx="2095">
                  <c:v>-1.0117781998957201E-3</c:v>
                </c:pt>
                <c:pt idx="2096">
                  <c:v>-1.01176455060251E-3</c:v>
                </c:pt>
                <c:pt idx="2097">
                  <c:v>-1.0117513684483701E-3</c:v>
                </c:pt>
                <c:pt idx="2098">
                  <c:v>-1.0117386923102799E-3</c:v>
                </c:pt>
                <c:pt idx="2099">
                  <c:v>-1.0117265552271699E-3</c:v>
                </c:pt>
                <c:pt idx="2100">
                  <c:v>-1.0117149860552699E-3</c:v>
                </c:pt>
                <c:pt idx="2101">
                  <c:v>-1.0117040114092E-3</c:v>
                </c:pt>
                <c:pt idx="2102">
                  <c:v>-1.0116936573430001E-3</c:v>
                </c:pt>
                <c:pt idx="2103">
                  <c:v>-1.01168395029165E-3</c:v>
                </c:pt>
                <c:pt idx="2104">
                  <c:v>-1.01167491699955E-3</c:v>
                </c:pt>
                <c:pt idx="2105">
                  <c:v>-1.0116665834429899E-3</c:v>
                </c:pt>
                <c:pt idx="2106">
                  <c:v>-1.01165897302187E-3</c:v>
                </c:pt>
                <c:pt idx="2107">
                  <c:v>-1.01165210446878E-3</c:v>
                </c:pt>
                <c:pt idx="2108">
                  <c:v>-1.01164598995791E-3</c:v>
                </c:pt>
                <c:pt idx="2109">
                  <c:v>-1.0116406337930201E-3</c:v>
                </c:pt>
                <c:pt idx="2110">
                  <c:v>-1.01163603186174E-3</c:v>
                </c:pt>
                <c:pt idx="2111">
                  <c:v>-1.0116321718283E-3</c:v>
                </c:pt>
                <c:pt idx="2112">
                  <c:v>-1.01162903386413E-3</c:v>
                </c:pt>
                <c:pt idx="2113">
                  <c:v>-1.0116265916271399E-3</c:v>
                </c:pt>
                <c:pt idx="2114">
                  <c:v>-1.0116248132063599E-3</c:v>
                </c:pt>
                <c:pt idx="2115">
                  <c:v>-1.01162366183145E-3</c:v>
                </c:pt>
                <c:pt idx="2116">
                  <c:v>-1.0116230962707699E-3</c:v>
                </c:pt>
                <c:pt idx="2117">
                  <c:v>-1.0116230709625201E-3</c:v>
                </c:pt>
                <c:pt idx="2118">
                  <c:v>-1.01162353601026E-3</c:v>
                </c:pt>
                <c:pt idx="2119">
                  <c:v>-1.0116244372049301E-3</c:v>
                </c:pt>
                <c:pt idx="2120">
                  <c:v>-1.0116257162104401E-3</c:v>
                </c:pt>
                <c:pt idx="2121">
                  <c:v>-1.01162731098622E-3</c:v>
                </c:pt>
                <c:pt idx="2122">
                  <c:v>-1.01162915644183E-3</c:v>
                </c:pt>
                <c:pt idx="2123">
                  <c:v>-1.01163118525334E-3</c:v>
                </c:pt>
                <c:pt idx="2124">
                  <c:v>-1.0116333287357301E-3</c:v>
                </c:pt>
                <c:pt idx="2125">
                  <c:v>-1.01163551766901E-3</c:v>
                </c:pt>
                <c:pt idx="2126">
                  <c:v>-1.01163768301114E-3</c:v>
                </c:pt>
                <c:pt idx="2127">
                  <c:v>-1.01163975648389E-3</c:v>
                </c:pt>
                <c:pt idx="2128">
                  <c:v>-1.01164167106852E-3</c:v>
                </c:pt>
                <c:pt idx="2129">
                  <c:v>-1.0116433614823701E-3</c:v>
                </c:pt>
                <c:pt idx="2130">
                  <c:v>-1.01164476471432E-3</c:v>
                </c:pt>
                <c:pt idx="2131">
                  <c:v>-1.01164582067971E-3</c:v>
                </c:pt>
                <c:pt idx="2132">
                  <c:v>-1.01164647301986E-3</c:v>
                </c:pt>
                <c:pt idx="2133">
                  <c:v>-1.0116466700338101E-3</c:v>
                </c:pt>
                <c:pt idx="2134">
                  <c:v>-1.01164636570065E-3</c:v>
                </c:pt>
                <c:pt idx="2135">
                  <c:v>-1.0116455207369499E-3</c:v>
                </c:pt>
                <c:pt idx="2136">
                  <c:v>-1.01164410363439E-3</c:v>
                </c:pt>
                <c:pt idx="2137">
                  <c:v>-1.01164209162972E-3</c:v>
                </c:pt>
                <c:pt idx="2138">
                  <c:v>-1.0116394715658E-3</c:v>
                </c:pt>
                <c:pt idx="2139">
                  <c:v>-1.01163624060231E-3</c:v>
                </c:pt>
                <c:pt idx="2140">
                  <c:v>-1.01163240672789E-3</c:v>
                </c:pt>
                <c:pt idx="2141">
                  <c:v>-1.01162798901724E-3</c:v>
                </c:pt>
                <c:pt idx="2142">
                  <c:v>-1.0116230175740101E-3</c:v>
                </c:pt>
                <c:pt idx="2143">
                  <c:v>-1.01161753310766E-3</c:v>
                </c:pt>
                <c:pt idx="2144">
                  <c:v>-1.01161158610894E-3</c:v>
                </c:pt>
                <c:pt idx="2145">
                  <c:v>-1.0116052356135201E-3</c:v>
                </c:pt>
                <c:pt idx="2146">
                  <c:v>-1.01159854756865E-3</c:v>
                </c:pt>
                <c:pt idx="2147">
                  <c:v>-1.01159159284284E-3</c:v>
                </c:pt>
                <c:pt idx="2148">
                  <c:v>-1.0115844449432E-3</c:v>
                </c:pt>
                <c:pt idx="2149">
                  <c:v>-1.01157717752953E-3</c:v>
                </c:pt>
                <c:pt idx="2150">
                  <c:v>-1.0115698618418699E-3</c:v>
                </c:pt>
                <c:pt idx="2151">
                  <c:v>-1.0115625641843201E-3</c:v>
                </c:pt>
                <c:pt idx="2152">
                  <c:v>-1.011555343629E-3</c:v>
                </c:pt>
                <c:pt idx="2153">
                  <c:v>-1.0115482501097601E-3</c:v>
                </c:pt>
                <c:pt idx="2154">
                  <c:v>-1.01154132306056E-3</c:v>
                </c:pt>
                <c:pt idx="2155">
                  <c:v>-1.0115345907134999E-3</c:v>
                </c:pt>
                <c:pt idx="2156">
                  <c:v>-1.01152807011037E-3</c:v>
                </c:pt>
                <c:pt idx="2157">
                  <c:v>-1.0115217678080301E-3</c:v>
                </c:pt>
                <c:pt idx="2158">
                  <c:v>-1.0115156811827499E-3</c:v>
                </c:pt>
                <c:pt idx="2159">
                  <c:v>-1.0115098001746399E-3</c:v>
                </c:pt>
                <c:pt idx="2160">
                  <c:v>-1.0115041092682701E-3</c:v>
                </c:pt>
                <c:pt idx="2161">
                  <c:v>-1.01149858948283E-3</c:v>
                </c:pt>
                <c:pt idx="2162">
                  <c:v>-1.0114932201444899E-3</c:v>
                </c:pt>
                <c:pt idx="2163">
                  <c:v>-1.0114879802362001E-3</c:v>
                </c:pt>
                <c:pt idx="2164">
                  <c:v>-1.0114828491654001E-3</c:v>
                </c:pt>
                <c:pt idx="2165">
                  <c:v>-1.0114778068635001E-3</c:v>
                </c:pt>
                <c:pt idx="2166">
                  <c:v>-1.01147283322957E-3</c:v>
                </c:pt>
                <c:pt idx="2167">
                  <c:v>-1.0114679070499001E-3</c:v>
                </c:pt>
                <c:pt idx="2168">
                  <c:v>-1.0114630046416399E-3</c:v>
                </c:pt>
                <c:pt idx="2169">
                  <c:v>-1.01145809855326E-3</c:v>
                </c:pt>
                <c:pt idx="2170">
                  <c:v>-1.0114531566738901E-3</c:v>
                </c:pt>
                <c:pt idx="2171">
                  <c:v>-1.0114481420383399E-3</c:v>
                </c:pt>
                <c:pt idx="2172">
                  <c:v>-1.01144301346879E-3</c:v>
                </c:pt>
                <c:pt idx="2173">
                  <c:v>-1.0114377270010601E-3</c:v>
                </c:pt>
                <c:pt idx="2174">
                  <c:v>-1.0114322378548201E-3</c:v>
                </c:pt>
                <c:pt idx="2175">
                  <c:v>-1.0114265025795699E-3</c:v>
                </c:pt>
                <c:pt idx="2176">
                  <c:v>-1.01142048097897E-3</c:v>
                </c:pt>
                <c:pt idx="2177">
                  <c:v>-1.0114141374920999E-3</c:v>
                </c:pt>
                <c:pt idx="2178">
                  <c:v>-1.0114074418654099E-3</c:v>
                </c:pt>
                <c:pt idx="2179">
                  <c:v>-1.0114003691332799E-3</c:v>
                </c:pt>
                <c:pt idx="2180">
                  <c:v>-1.0113928990833701E-3</c:v>
                </c:pt>
                <c:pt idx="2181">
                  <c:v>-1.0113850154742901E-3</c:v>
                </c:pt>
                <c:pt idx="2182">
                  <c:v>-1.0113767052799599E-3</c:v>
                </c:pt>
                <c:pt idx="2183">
                  <c:v>-1.0113679581669E-3</c:v>
                </c:pt>
                <c:pt idx="2184">
                  <c:v>-1.01135876629836E-3</c:v>
                </c:pt>
                <c:pt idx="2185">
                  <c:v>-1.0113491244402601E-3</c:v>
                </c:pt>
                <c:pt idx="2186">
                  <c:v>-1.01133901085945E-3</c:v>
                </c:pt>
                <c:pt idx="2187">
                  <c:v>-1.0113283423083201E-3</c:v>
                </c:pt>
                <c:pt idx="2188">
                  <c:v>-1.0113171578145701E-3</c:v>
                </c:pt>
                <c:pt idx="2189">
                  <c:v>-1.0113054834378799E-3</c:v>
                </c:pt>
                <c:pt idx="2190">
                  <c:v>-1.0112933391018401E-3</c:v>
                </c:pt>
                <c:pt idx="2191">
                  <c:v>-1.01128074406586E-3</c:v>
                </c:pt>
                <c:pt idx="2192">
                  <c:v>-1.0112677178344201E-3</c:v>
                </c:pt>
                <c:pt idx="2193">
                  <c:v>-1.01125428026701E-3</c:v>
                </c:pt>
                <c:pt idx="2194">
                  <c:v>-1.0112404515404999E-3</c:v>
                </c:pt>
                <c:pt idx="2195">
                  <c:v>-1.01122625206927E-3</c:v>
                </c:pt>
                <c:pt idx="2196">
                  <c:v>-1.0112117024143801E-3</c:v>
                </c:pt>
                <c:pt idx="2197">
                  <c:v>-1.01119682272366E-3</c:v>
                </c:pt>
                <c:pt idx="2198">
                  <c:v>-1.01118163217198E-3</c:v>
                </c:pt>
                <c:pt idx="2199">
                  <c:v>-1.0111661486958E-3</c:v>
                </c:pt>
                <c:pt idx="2200">
                  <c:v>-1.0111503884766E-3</c:v>
                </c:pt>
                <c:pt idx="2201">
                  <c:v>-1.0111343652333201E-3</c:v>
                </c:pt>
                <c:pt idx="2202">
                  <c:v>-1.0111180894768999E-3</c:v>
                </c:pt>
                <c:pt idx="2203">
                  <c:v>-1.0111015678152999E-3</c:v>
                </c:pt>
                <c:pt idx="2204">
                  <c:v>-1.0110848023691401E-3</c:v>
                </c:pt>
                <c:pt idx="2205">
                  <c:v>-1.01106779033719E-3</c:v>
                </c:pt>
                <c:pt idx="2206">
                  <c:v>-1.0110505237606901E-3</c:v>
                </c:pt>
                <c:pt idx="2207">
                  <c:v>-1.0110329895208199E-3</c:v>
                </c:pt>
                <c:pt idx="2208">
                  <c:v>-1.0110151696220899E-3</c:v>
                </c:pt>
                <c:pt idx="2209">
                  <c:v>-1.0109970417224801E-3</c:v>
                </c:pt>
                <c:pt idx="2210">
                  <c:v>-1.0109785798281699E-3</c:v>
                </c:pt>
                <c:pt idx="2211">
                  <c:v>-1.01095975534756E-3</c:v>
                </c:pt>
                <c:pt idx="2212">
                  <c:v>-1.0109405384873601E-3</c:v>
                </c:pt>
                <c:pt idx="2213">
                  <c:v>-1.0109208998177099E-3</c:v>
                </c:pt>
                <c:pt idx="2214">
                  <c:v>-1.0109008119332399E-3</c:v>
                </c:pt>
                <c:pt idx="2215">
                  <c:v>-1.0108802511605099E-3</c:v>
                </c:pt>
                <c:pt idx="2216">
                  <c:v>-1.0108591993539301E-3</c:v>
                </c:pt>
                <c:pt idx="2217">
                  <c:v>-1.0108376421702099E-3</c:v>
                </c:pt>
                <c:pt idx="2218">
                  <c:v>-1.01081556319353E-3</c:v>
                </c:pt>
                <c:pt idx="2219">
                  <c:v>-1.01079295515738E-3</c:v>
                </c:pt>
                <c:pt idx="2220">
                  <c:v>-1.01076983960884E-3</c:v>
                </c:pt>
                <c:pt idx="2221">
                  <c:v>-1.0107462586882499E-3</c:v>
                </c:pt>
                <c:pt idx="2222">
                  <c:v>-1.0107222680494801E-3</c:v>
                </c:pt>
                <c:pt idx="2223">
                  <c:v>-1.01069793473927E-3</c:v>
                </c:pt>
                <c:pt idx="2224">
                  <c:v>-1.0106733183155999E-3</c:v>
                </c:pt>
                <c:pt idx="2225">
                  <c:v>-1.01064846760421E-3</c:v>
                </c:pt>
                <c:pt idx="2226">
                  <c:v>-1.0106234343865499E-3</c:v>
                </c:pt>
                <c:pt idx="2227">
                  <c:v>-1.0105982754180501E-3</c:v>
                </c:pt>
                <c:pt idx="2228">
                  <c:v>-1.0105730495104E-3</c:v>
                </c:pt>
                <c:pt idx="2229">
                  <c:v>-1.01054781423247E-3</c:v>
                </c:pt>
                <c:pt idx="2230">
                  <c:v>-1.0105226219407099E-3</c:v>
                </c:pt>
                <c:pt idx="2231">
                  <c:v>-1.0104975185125801E-3</c:v>
                </c:pt>
                <c:pt idx="2232">
                  <c:v>-1.01047254404171E-3</c:v>
                </c:pt>
                <c:pt idx="2233">
                  <c:v>-1.0104477345266199E-3</c:v>
                </c:pt>
                <c:pt idx="2234">
                  <c:v>-1.0104231238813801E-3</c:v>
                </c:pt>
                <c:pt idx="2235">
                  <c:v>-1.0103987453814699E-3</c:v>
                </c:pt>
                <c:pt idx="2236">
                  <c:v>-1.01037463270271E-3</c:v>
                </c:pt>
                <c:pt idx="2237">
                  <c:v>-1.01035082052256E-3</c:v>
                </c:pt>
                <c:pt idx="2238">
                  <c:v>-1.0103273444830301E-3</c:v>
                </c:pt>
                <c:pt idx="2239">
                  <c:v>-1.01030424052129E-3</c:v>
                </c:pt>
                <c:pt idx="2240">
                  <c:v>-1.0102815435102501E-3</c:v>
                </c:pt>
                <c:pt idx="2241">
                  <c:v>-1.0102592852893799E-3</c:v>
                </c:pt>
                <c:pt idx="2242">
                  <c:v>-1.0102374923426499E-3</c:v>
                </c:pt>
                <c:pt idx="2243">
                  <c:v>-1.01021618348158E-3</c:v>
                </c:pt>
                <c:pt idx="2244">
                  <c:v>-1.0101953679459499E-3</c:v>
                </c:pt>
                <c:pt idx="2245">
                  <c:v>-1.0101750442610201E-3</c:v>
                </c:pt>
                <c:pt idx="2246">
                  <c:v>-1.01015520001031E-3</c:v>
                </c:pt>
                <c:pt idx="2247">
                  <c:v>-1.01013581242046E-3</c:v>
                </c:pt>
                <c:pt idx="2248">
                  <c:v>-1.0101168495227301E-3</c:v>
                </c:pt>
                <c:pt idx="2249">
                  <c:v>-1.01009827169172E-3</c:v>
                </c:pt>
                <c:pt idx="2250">
                  <c:v>-1.0100800333264499E-3</c:v>
                </c:pt>
                <c:pt idx="2251">
                  <c:v>-1.0100620844144799E-3</c:v>
                </c:pt>
                <c:pt idx="2252">
                  <c:v>-1.0100443718203101E-3</c:v>
                </c:pt>
                <c:pt idx="2253">
                  <c:v>-1.0100268402317501E-3</c:v>
                </c:pt>
                <c:pt idx="2254">
                  <c:v>-1.0100094327724701E-3</c:v>
                </c:pt>
                <c:pt idx="2255">
                  <c:v>-1.0099920914059799E-3</c:v>
                </c:pt>
                <c:pt idx="2256">
                  <c:v>-1.00997475731897E-3</c:v>
                </c:pt>
                <c:pt idx="2257">
                  <c:v>-1.0099573714045301E-3</c:v>
                </c:pt>
                <c:pt idx="2258">
                  <c:v>-1.00993987489424E-3</c:v>
                </c:pt>
                <c:pt idx="2259">
                  <c:v>-1.0099222101890501E-3</c:v>
                </c:pt>
                <c:pt idx="2260">
                  <c:v>-1.0099043218444099E-3</c:v>
                </c:pt>
                <c:pt idx="2261">
                  <c:v>-1.0098861574941399E-3</c:v>
                </c:pt>
                <c:pt idx="2262">
                  <c:v>-1.00986766856955E-3</c:v>
                </c:pt>
                <c:pt idx="2263">
                  <c:v>-1.0098488108664699E-3</c:v>
                </c:pt>
                <c:pt idx="2264">
                  <c:v>-1.00982954499385E-3</c:v>
                </c:pt>
                <c:pt idx="2265">
                  <c:v>-1.00980983668968E-3</c:v>
                </c:pt>
                <c:pt idx="2266">
                  <c:v>-1.00978965704357E-3</c:v>
                </c:pt>
                <c:pt idx="2267">
                  <c:v>-1.00976898270933E-3</c:v>
                </c:pt>
                <c:pt idx="2268">
                  <c:v>-1.0097477962112899E-3</c:v>
                </c:pt>
                <c:pt idx="2269">
                  <c:v>-1.00972608644177E-3</c:v>
                </c:pt>
                <c:pt idx="2270">
                  <c:v>-1.00970384882264E-3</c:v>
                </c:pt>
                <c:pt idx="2271">
                  <c:v>-1.0096810863429401E-3</c:v>
                </c:pt>
                <c:pt idx="2272">
                  <c:v>-1.00965780611647E-3</c:v>
                </c:pt>
                <c:pt idx="2273">
                  <c:v>-1.0096339982358399E-3</c:v>
                </c:pt>
                <c:pt idx="2274">
                  <c:v>-1.0096096755330499E-3</c:v>
                </c:pt>
                <c:pt idx="2275">
                  <c:v>-1.0095849604749099E-3</c:v>
                </c:pt>
                <c:pt idx="2276">
                  <c:v>-1.0095599592609499E-3</c:v>
                </c:pt>
                <c:pt idx="2277">
                  <c:v>-1.00953464078482E-3</c:v>
                </c:pt>
                <c:pt idx="2278">
                  <c:v>-1.00950891993996E-3</c:v>
                </c:pt>
                <c:pt idx="2279">
                  <c:v>-1.0094827760966901E-3</c:v>
                </c:pt>
                <c:pt idx="2280">
                  <c:v>-1.0094563127453101E-3</c:v>
                </c:pt>
                <c:pt idx="2281">
                  <c:v>-1.0094296383072699E-3</c:v>
                </c:pt>
                <c:pt idx="2282">
                  <c:v>-1.00940280607419E-3</c:v>
                </c:pt>
                <c:pt idx="2283">
                  <c:v>-1.00937584813809E-3</c:v>
                </c:pt>
                <c:pt idx="2284">
                  <c:v>-1.0093487786836399E-3</c:v>
                </c:pt>
                <c:pt idx="2285">
                  <c:v>-1.0093215986812999E-3</c:v>
                </c:pt>
                <c:pt idx="2286">
                  <c:v>-1.0092942633742399E-3</c:v>
                </c:pt>
                <c:pt idx="2287">
                  <c:v>-1.00926673660836E-3</c:v>
                </c:pt>
                <c:pt idx="2288">
                  <c:v>-1.0092391337809901E-3</c:v>
                </c:pt>
                <c:pt idx="2289">
                  <c:v>-1.0092115622113401E-3</c:v>
                </c:pt>
                <c:pt idx="2290">
                  <c:v>-1.00918396214151E-3</c:v>
                </c:pt>
                <c:pt idx="2291">
                  <c:v>-1.0091562058621099E-3</c:v>
                </c:pt>
                <c:pt idx="2292">
                  <c:v>-1.0091282455237801E-3</c:v>
                </c:pt>
                <c:pt idx="2293">
                  <c:v>-1.00910015807318E-3</c:v>
                </c:pt>
                <c:pt idx="2294">
                  <c:v>-1.00907193353937E-3</c:v>
                </c:pt>
                <c:pt idx="2295">
                  <c:v>-1.00904352394963E-3</c:v>
                </c:pt>
                <c:pt idx="2296">
                  <c:v>-1.00901506432174E-3</c:v>
                </c:pt>
                <c:pt idx="2297">
                  <c:v>-1.0089866558190301E-3</c:v>
                </c:pt>
                <c:pt idx="2298">
                  <c:v>-1.0089582530459101E-3</c:v>
                </c:pt>
                <c:pt idx="2299">
                  <c:v>-1.00892973617084E-3</c:v>
                </c:pt>
                <c:pt idx="2300">
                  <c:v>-1.00890097638486E-3</c:v>
                </c:pt>
                <c:pt idx="2301">
                  <c:v>-1.0088721007693699E-3</c:v>
                </c:pt>
                <c:pt idx="2302">
                  <c:v>-1.0088434178734001E-3</c:v>
                </c:pt>
                <c:pt idx="2303">
                  <c:v>-1.00881502668726E-3</c:v>
                </c:pt>
                <c:pt idx="2304">
                  <c:v>-1.0087868220779201E-3</c:v>
                </c:pt>
                <c:pt idx="2305">
                  <c:v>-1.0087585692745099E-3</c:v>
                </c:pt>
                <c:pt idx="2306">
                  <c:v>-1.0087302313709699E-3</c:v>
                </c:pt>
                <c:pt idx="2307">
                  <c:v>-1.0087021310546799E-3</c:v>
                </c:pt>
                <c:pt idx="2308">
                  <c:v>-1.00867448149717E-3</c:v>
                </c:pt>
                <c:pt idx="2309">
                  <c:v>-1.00864719009377E-3</c:v>
                </c:pt>
                <c:pt idx="2310">
                  <c:v>-1.00862001319507E-3</c:v>
                </c:pt>
                <c:pt idx="2311">
                  <c:v>-1.0085929276430099E-3</c:v>
                </c:pt>
                <c:pt idx="2312">
                  <c:v>-1.00856619502682E-3</c:v>
                </c:pt>
                <c:pt idx="2313">
                  <c:v>-1.00853990678608E-3</c:v>
                </c:pt>
                <c:pt idx="2314">
                  <c:v>-1.0085139657791699E-3</c:v>
                </c:pt>
                <c:pt idx="2315">
                  <c:v>-1.0084884358388701E-3</c:v>
                </c:pt>
                <c:pt idx="2316">
                  <c:v>-1.0084632537864201E-3</c:v>
                </c:pt>
                <c:pt idx="2317">
                  <c:v>-1.00843832494179E-3</c:v>
                </c:pt>
                <c:pt idx="2318">
                  <c:v>-1.00841402198654E-3</c:v>
                </c:pt>
                <c:pt idx="2319">
                  <c:v>-1.0083903918194101E-3</c:v>
                </c:pt>
                <c:pt idx="2320">
                  <c:v>-1.00836715448017E-3</c:v>
                </c:pt>
                <c:pt idx="2321">
                  <c:v>-1.00834447742079E-3</c:v>
                </c:pt>
                <c:pt idx="2322">
                  <c:v>-1.0083224461243201E-3</c:v>
                </c:pt>
                <c:pt idx="2323">
                  <c:v>-1.0083009116003501E-3</c:v>
                </c:pt>
                <c:pt idx="2324">
                  <c:v>-1.0082799899965001E-3</c:v>
                </c:pt>
                <c:pt idx="2325">
                  <c:v>-1.00825969642757E-3</c:v>
                </c:pt>
                <c:pt idx="2326">
                  <c:v>-1.0082398381831999E-3</c:v>
                </c:pt>
                <c:pt idx="2327">
                  <c:v>-1.0082203725373E-3</c:v>
                </c:pt>
                <c:pt idx="2328">
                  <c:v>-1.00820156051445E-3</c:v>
                </c:pt>
                <c:pt idx="2329">
                  <c:v>-1.0081834238927099E-3</c:v>
                </c:pt>
                <c:pt idx="2330">
                  <c:v>-1.00816553916434E-3</c:v>
                </c:pt>
                <c:pt idx="2331">
                  <c:v>-1.00814791770626E-3</c:v>
                </c:pt>
                <c:pt idx="2332">
                  <c:v>-1.0081306813980099E-3</c:v>
                </c:pt>
                <c:pt idx="2333">
                  <c:v>-1.0081136790536899E-3</c:v>
                </c:pt>
                <c:pt idx="2334">
                  <c:v>-1.0080967756757101E-3</c:v>
                </c:pt>
                <c:pt idx="2335">
                  <c:v>-1.0080799204787399E-3</c:v>
                </c:pt>
                <c:pt idx="2336">
                  <c:v>-1.0080630803930299E-3</c:v>
                </c:pt>
                <c:pt idx="2337">
                  <c:v>-1.00804628146877E-3</c:v>
                </c:pt>
                <c:pt idx="2338">
                  <c:v>-1.00802932541396E-3</c:v>
                </c:pt>
                <c:pt idx="2339">
                  <c:v>-1.0080119947767799E-3</c:v>
                </c:pt>
                <c:pt idx="2340">
                  <c:v>-1.0079942479156001E-3</c:v>
                </c:pt>
                <c:pt idx="2341">
                  <c:v>-1.00797603432248E-3</c:v>
                </c:pt>
                <c:pt idx="2342">
                  <c:v>-1.00795733362298E-3</c:v>
                </c:pt>
                <c:pt idx="2343">
                  <c:v>-1.00793812204083E-3</c:v>
                </c:pt>
                <c:pt idx="2344">
                  <c:v>-1.00791836666612E-3</c:v>
                </c:pt>
                <c:pt idx="2345">
                  <c:v>-1.00789806917297E-3</c:v>
                </c:pt>
                <c:pt idx="2346">
                  <c:v>-1.00787719513929E-3</c:v>
                </c:pt>
                <c:pt idx="2347">
                  <c:v>-1.0078557257365199E-3</c:v>
                </c:pt>
                <c:pt idx="2348">
                  <c:v>-1.00783399529582E-3</c:v>
                </c:pt>
                <c:pt idx="2349">
                  <c:v>-1.00781224182166E-3</c:v>
                </c:pt>
                <c:pt idx="2350">
                  <c:v>-1.0077904050356599E-3</c:v>
                </c:pt>
                <c:pt idx="2351">
                  <c:v>-1.0077683898067999E-3</c:v>
                </c:pt>
                <c:pt idx="2352">
                  <c:v>-1.0077463276247599E-3</c:v>
                </c:pt>
                <c:pt idx="2353">
                  <c:v>-1.00772453654134E-3</c:v>
                </c:pt>
                <c:pt idx="2354">
                  <c:v>-1.00770289092656E-3</c:v>
                </c:pt>
                <c:pt idx="2355">
                  <c:v>-1.00768156906526E-3</c:v>
                </c:pt>
                <c:pt idx="2356">
                  <c:v>-1.0076606866491001E-3</c:v>
                </c:pt>
                <c:pt idx="2357">
                  <c:v>-1.0076399492749901E-3</c:v>
                </c:pt>
                <c:pt idx="2358">
                  <c:v>-1.00761947643719E-3</c:v>
                </c:pt>
                <c:pt idx="2359">
                  <c:v>-1.00759948487501E-3</c:v>
                </c:pt>
                <c:pt idx="2360">
                  <c:v>-1.0075798594299701E-3</c:v>
                </c:pt>
                <c:pt idx="2361">
                  <c:v>-1.0075607044432301E-3</c:v>
                </c:pt>
                <c:pt idx="2362">
                  <c:v>-1.0075420638809801E-3</c:v>
                </c:pt>
                <c:pt idx="2363">
                  <c:v>-1.0075235040909599E-3</c:v>
                </c:pt>
                <c:pt idx="2364">
                  <c:v>-1.00750493840437E-3</c:v>
                </c:pt>
                <c:pt idx="2365">
                  <c:v>-1.0074866679956899E-3</c:v>
                </c:pt>
                <c:pt idx="2366">
                  <c:v>-1.00746852907243E-3</c:v>
                </c:pt>
                <c:pt idx="2367">
                  <c:v>-1.0074501195036099E-3</c:v>
                </c:pt>
                <c:pt idx="2368">
                  <c:v>-1.0074315789269899E-3</c:v>
                </c:pt>
                <c:pt idx="2369">
                  <c:v>-1.0074133351316199E-3</c:v>
                </c:pt>
                <c:pt idx="2370">
                  <c:v>-1.0073951617118201E-3</c:v>
                </c:pt>
                <c:pt idx="2371">
                  <c:v>-1.00737643180796E-3</c:v>
                </c:pt>
                <c:pt idx="2372">
                  <c:v>-1.00735712586074E-3</c:v>
                </c:pt>
                <c:pt idx="2373">
                  <c:v>-1.00733760019564E-3</c:v>
                </c:pt>
                <c:pt idx="2374">
                  <c:v>-1.0073181784485601E-3</c:v>
                </c:pt>
                <c:pt idx="2375">
                  <c:v>-1.00729866123633E-3</c:v>
                </c:pt>
                <c:pt idx="2376">
                  <c:v>-1.0072786381263199E-3</c:v>
                </c:pt>
                <c:pt idx="2377">
                  <c:v>-1.0072581796515101E-3</c:v>
                </c:pt>
                <c:pt idx="2378">
                  <c:v>-1.0072373816772701E-3</c:v>
                </c:pt>
                <c:pt idx="2379">
                  <c:v>-1.0072163327398799E-3</c:v>
                </c:pt>
                <c:pt idx="2380">
                  <c:v>-1.0071950855699899E-3</c:v>
                </c:pt>
                <c:pt idx="2381">
                  <c:v>-1.00717346563717E-3</c:v>
                </c:pt>
                <c:pt idx="2382">
                  <c:v>-1.0071514646121499E-3</c:v>
                </c:pt>
                <c:pt idx="2383">
                  <c:v>-1.0071290767015299E-3</c:v>
                </c:pt>
                <c:pt idx="2384">
                  <c:v>-1.0071062543805999E-3</c:v>
                </c:pt>
                <c:pt idx="2385">
                  <c:v>-1.0070830142568899E-3</c:v>
                </c:pt>
                <c:pt idx="2386">
                  <c:v>-1.0070594146331701E-3</c:v>
                </c:pt>
                <c:pt idx="2387">
                  <c:v>-1.00703561889843E-3</c:v>
                </c:pt>
                <c:pt idx="2388">
                  <c:v>-1.00701172907291E-3</c:v>
                </c:pt>
                <c:pt idx="2389">
                  <c:v>-1.00698743592975E-3</c:v>
                </c:pt>
                <c:pt idx="2390">
                  <c:v>-1.00696257380969E-3</c:v>
                </c:pt>
                <c:pt idx="2391">
                  <c:v>-1.00693730691515E-3</c:v>
                </c:pt>
                <c:pt idx="2392">
                  <c:v>-1.0069117604185301E-3</c:v>
                </c:pt>
                <c:pt idx="2393">
                  <c:v>-1.00688605932458E-3</c:v>
                </c:pt>
                <c:pt idx="2394">
                  <c:v>-1.0068603230157401E-3</c:v>
                </c:pt>
                <c:pt idx="2395">
                  <c:v>-1.00683454156335E-3</c:v>
                </c:pt>
                <c:pt idx="2396">
                  <c:v>-1.0068086258052699E-3</c:v>
                </c:pt>
                <c:pt idx="2397">
                  <c:v>-1.0067825776723101E-3</c:v>
                </c:pt>
                <c:pt idx="2398">
                  <c:v>-1.00675648263757E-3</c:v>
                </c:pt>
                <c:pt idx="2399">
                  <c:v>-1.0067304723880401E-3</c:v>
                </c:pt>
                <c:pt idx="2400">
                  <c:v>-1.0067047248035401E-3</c:v>
                </c:pt>
                <c:pt idx="2401">
                  <c:v>-1.0066793747621999E-3</c:v>
                </c:pt>
                <c:pt idx="2402">
                  <c:v>-1.0066544242261399E-3</c:v>
                </c:pt>
                <c:pt idx="2403">
                  <c:v>-1.00662994488025E-3</c:v>
                </c:pt>
                <c:pt idx="2404">
                  <c:v>-1.0066061179918901E-3</c:v>
                </c:pt>
                <c:pt idx="2405">
                  <c:v>-1.0065828266265799E-3</c:v>
                </c:pt>
                <c:pt idx="2406">
                  <c:v>-1.0065600629505401E-3</c:v>
                </c:pt>
                <c:pt idx="2407">
                  <c:v>-1.0065380376500599E-3</c:v>
                </c:pt>
                <c:pt idx="2408">
                  <c:v>-1.0065169101787701E-3</c:v>
                </c:pt>
                <c:pt idx="2409">
                  <c:v>-1.0064967741918701E-3</c:v>
                </c:pt>
                <c:pt idx="2410">
                  <c:v>-1.00647769478719E-3</c:v>
                </c:pt>
                <c:pt idx="2411">
                  <c:v>-1.0064597622776101E-3</c:v>
                </c:pt>
                <c:pt idx="2412">
                  <c:v>-1.0064431140881E-3</c:v>
                </c:pt>
                <c:pt idx="2413">
                  <c:v>-1.0064278552387399E-3</c:v>
                </c:pt>
                <c:pt idx="2414">
                  <c:v>-1.0064138975670401E-3</c:v>
                </c:pt>
                <c:pt idx="2415">
                  <c:v>-1.0064012292874101E-3</c:v>
                </c:pt>
                <c:pt idx="2416">
                  <c:v>-1.0063901499716499E-3</c:v>
                </c:pt>
                <c:pt idx="2417">
                  <c:v>-1.00638066841367E-3</c:v>
                </c:pt>
                <c:pt idx="2418">
                  <c:v>-1.0063726744948399E-3</c:v>
                </c:pt>
                <c:pt idx="2419">
                  <c:v>-1.0063661240725501E-3</c:v>
                </c:pt>
                <c:pt idx="2420">
                  <c:v>-1.0063609935607001E-3</c:v>
                </c:pt>
                <c:pt idx="2421">
                  <c:v>-1.0063572307218199E-3</c:v>
                </c:pt>
                <c:pt idx="2422">
                  <c:v>-1.00635476607687E-3</c:v>
                </c:pt>
                <c:pt idx="2423">
                  <c:v>-1.00635353469064E-3</c:v>
                </c:pt>
                <c:pt idx="2424">
                  <c:v>-1.0063534928856799E-3</c:v>
                </c:pt>
                <c:pt idx="2425">
                  <c:v>-1.0063546247105601E-3</c:v>
                </c:pt>
                <c:pt idx="2426">
                  <c:v>-1.0063569195810499E-3</c:v>
                </c:pt>
                <c:pt idx="2427">
                  <c:v>-1.0063603290651601E-3</c:v>
                </c:pt>
                <c:pt idx="2428">
                  <c:v>-1.0063647563712101E-3</c:v>
                </c:pt>
                <c:pt idx="2429">
                  <c:v>-1.0063700797153E-3</c:v>
                </c:pt>
                <c:pt idx="2430">
                  <c:v>-1.0063761833833001E-3</c:v>
                </c:pt>
                <c:pt idx="2431">
                  <c:v>-1.00638297502813E-3</c:v>
                </c:pt>
                <c:pt idx="2432">
                  <c:v>-1.0063902004315099E-3</c:v>
                </c:pt>
                <c:pt idx="2433">
                  <c:v>-1.00639756602376E-3</c:v>
                </c:pt>
                <c:pt idx="2434">
                  <c:v>-1.00640509853415E-3</c:v>
                </c:pt>
                <c:pt idx="2435">
                  <c:v>-1.0064125541811601E-3</c:v>
                </c:pt>
                <c:pt idx="2436">
                  <c:v>-1.0064195786216399E-3</c:v>
                </c:pt>
                <c:pt idx="2437">
                  <c:v>-1.0064258316853699E-3</c:v>
                </c:pt>
                <c:pt idx="2438">
                  <c:v>-1.00643103743992E-3</c:v>
                </c:pt>
                <c:pt idx="2439">
                  <c:v>-1.0064349888234199E-3</c:v>
                </c:pt>
                <c:pt idx="2440">
                  <c:v>-1.00643748497553E-3</c:v>
                </c:pt>
                <c:pt idx="2441">
                  <c:v>-1.00643821720467E-3</c:v>
                </c:pt>
                <c:pt idx="2442">
                  <c:v>-1.0064367259420501E-3</c:v>
                </c:pt>
                <c:pt idx="2443">
                  <c:v>-1.0064323656633701E-3</c:v>
                </c:pt>
                <c:pt idx="2444">
                  <c:v>-1.00642486391866E-3</c:v>
                </c:pt>
                <c:pt idx="2445">
                  <c:v>-1.0064141546405701E-3</c:v>
                </c:pt>
                <c:pt idx="2446">
                  <c:v>-1.00639988045149E-3</c:v>
                </c:pt>
                <c:pt idx="2447">
                  <c:v>-1.00638168296983E-3</c:v>
                </c:pt>
                <c:pt idx="2448">
                  <c:v>-1.00635915535912E-3</c:v>
                </c:pt>
                <c:pt idx="2449">
                  <c:v>-1.00633186603296E-3</c:v>
                </c:pt>
                <c:pt idx="2450">
                  <c:v>-1.0062994806042599E-3</c:v>
                </c:pt>
                <c:pt idx="2451">
                  <c:v>-1.0062616238446999E-3</c:v>
                </c:pt>
                <c:pt idx="2452">
                  <c:v>-1.0062181892139799E-3</c:v>
                </c:pt>
                <c:pt idx="2453">
                  <c:v>-1.00616922570967E-3</c:v>
                </c:pt>
                <c:pt idx="2454">
                  <c:v>-1.0061143798778701E-3</c:v>
                </c:pt>
                <c:pt idx="2455">
                  <c:v>-1.0060533448138799E-3</c:v>
                </c:pt>
                <c:pt idx="2456">
                  <c:v>-1.0059859288570499E-3</c:v>
                </c:pt>
                <c:pt idx="2457">
                  <c:v>-1.00591220419833E-3</c:v>
                </c:pt>
                <c:pt idx="2458">
                  <c:v>-1.0058322861041099E-3</c:v>
                </c:pt>
                <c:pt idx="2459">
                  <c:v>-1.0057462964245601E-3</c:v>
                </c:pt>
                <c:pt idx="2460">
                  <c:v>-1.0056547253801801E-3</c:v>
                </c:pt>
                <c:pt idx="2461">
                  <c:v>-1.0055576457181699E-3</c:v>
                </c:pt>
                <c:pt idx="2462">
                  <c:v>-1.0054553066454501E-3</c:v>
                </c:pt>
                <c:pt idx="2463">
                  <c:v>-1.0053482367606201E-3</c:v>
                </c:pt>
                <c:pt idx="2464">
                  <c:v>-1.0052371224672501E-3</c:v>
                </c:pt>
                <c:pt idx="2465">
                  <c:v>-1.0051223879936099E-3</c:v>
                </c:pt>
                <c:pt idx="2466">
                  <c:v>-1.0050049009774401E-3</c:v>
                </c:pt>
                <c:pt idx="2467">
                  <c:v>-1.0048855001300199E-3</c:v>
                </c:pt>
                <c:pt idx="2468">
                  <c:v>-1.00476502315064E-3</c:v>
                </c:pt>
                <c:pt idx="2469">
                  <c:v>-1.0046444431901201E-3</c:v>
                </c:pt>
                <c:pt idx="2470">
                  <c:v>-1.0045244942388999E-3</c:v>
                </c:pt>
                <c:pt idx="2471">
                  <c:v>-1.0044057958786901E-3</c:v>
                </c:pt>
                <c:pt idx="2472">
                  <c:v>-1.0042897940670901E-3</c:v>
                </c:pt>
                <c:pt idx="2473">
                  <c:v>-1.0041775771349401E-3</c:v>
                </c:pt>
                <c:pt idx="2474">
                  <c:v>-1.0040701533436001E-3</c:v>
                </c:pt>
                <c:pt idx="2475">
                  <c:v>-1.0039681127904699E-3</c:v>
                </c:pt>
                <c:pt idx="2476">
                  <c:v>-1.00387165711034E-3</c:v>
                </c:pt>
                <c:pt idx="2477">
                  <c:v>-1.0037816491128601E-3</c:v>
                </c:pt>
                <c:pt idx="2478">
                  <c:v>-1.00369907183688E-3</c:v>
                </c:pt>
                <c:pt idx="2479">
                  <c:v>-1.00362417262247E-3</c:v>
                </c:pt>
                <c:pt idx="2480">
                  <c:v>-1.0035569536203501E-3</c:v>
                </c:pt>
                <c:pt idx="2481">
                  <c:v>-1.0034974829491001E-3</c:v>
                </c:pt>
                <c:pt idx="2482">
                  <c:v>-1.00344654187962E-3</c:v>
                </c:pt>
                <c:pt idx="2483">
                  <c:v>-1.0034038093179999E-3</c:v>
                </c:pt>
                <c:pt idx="2484">
                  <c:v>-1.00336845875554E-3</c:v>
                </c:pt>
                <c:pt idx="2485">
                  <c:v>-1.0033391258132899E-3</c:v>
                </c:pt>
                <c:pt idx="2486">
                  <c:v>-1.00331372605928E-3</c:v>
                </c:pt>
                <c:pt idx="2487">
                  <c:v>-1.00328884049012E-3</c:v>
                </c:pt>
                <c:pt idx="2488">
                  <c:v>-1.0032636047018399E-3</c:v>
                </c:pt>
                <c:pt idx="2489">
                  <c:v>-1.0032384147251399E-3</c:v>
                </c:pt>
                <c:pt idx="2490">
                  <c:v>-1.00321364478104E-3</c:v>
                </c:pt>
                <c:pt idx="2491">
                  <c:v>-1.00318943517234E-3</c:v>
                </c:pt>
                <c:pt idx="2492">
                  <c:v>-1.0031659304962099E-3</c:v>
                </c:pt>
                <c:pt idx="2493">
                  <c:v>-1.00314324276643E-3</c:v>
                </c:pt>
                <c:pt idx="2494">
                  <c:v>-1.0031214383881301E-3</c:v>
                </c:pt>
                <c:pt idx="2495">
                  <c:v>-1.0031005284602799E-3</c:v>
                </c:pt>
                <c:pt idx="2496">
                  <c:v>-1.0030805102910099E-3</c:v>
                </c:pt>
                <c:pt idx="2497">
                  <c:v>-1.0030613857972799E-3</c:v>
                </c:pt>
                <c:pt idx="2498">
                  <c:v>-1.00304315868087E-3</c:v>
                </c:pt>
                <c:pt idx="2499">
                  <c:v>-1.0030258299300199E-3</c:v>
                </c:pt>
                <c:pt idx="2500">
                  <c:v>-1.00300940179494E-3</c:v>
                </c:pt>
                <c:pt idx="2501">
                  <c:v>-1.00299386686717E-3</c:v>
                </c:pt>
                <c:pt idx="2502">
                  <c:v>-1.0029791825651899E-3</c:v>
                </c:pt>
                <c:pt idx="2503">
                  <c:v>-1.0029652908366299E-3</c:v>
                </c:pt>
                <c:pt idx="2504">
                  <c:v>-1.0029521822384E-3</c:v>
                </c:pt>
                <c:pt idx="2505">
                  <c:v>-1.00293990908886E-3</c:v>
                </c:pt>
                <c:pt idx="2506">
                  <c:v>-1.00292852969971E-3</c:v>
                </c:pt>
                <c:pt idx="2507">
                  <c:v>-1.00291806261372E-3</c:v>
                </c:pt>
                <c:pt idx="2508">
                  <c:v>-1.00290847715389E-3</c:v>
                </c:pt>
                <c:pt idx="2509">
                  <c:v>-1.00289971504681E-3</c:v>
                </c:pt>
                <c:pt idx="2510">
                  <c:v>-1.0028917391920399E-3</c:v>
                </c:pt>
                <c:pt idx="2511">
                  <c:v>-1.00288455746956E-3</c:v>
                </c:pt>
                <c:pt idx="2512">
                  <c:v>-1.00287818012507E-3</c:v>
                </c:pt>
                <c:pt idx="2513">
                  <c:v>-1.0028725690180401E-3</c:v>
                </c:pt>
                <c:pt idx="2514">
                  <c:v>-1.0028676627201799E-3</c:v>
                </c:pt>
                <c:pt idx="2515">
                  <c:v>-1.00286343850944E-3</c:v>
                </c:pt>
                <c:pt idx="2516">
                  <c:v>-1.00285991336757E-3</c:v>
                </c:pt>
                <c:pt idx="2517">
                  <c:v>-1.0028571044610099E-3</c:v>
                </c:pt>
                <c:pt idx="2518">
                  <c:v>-1.0028550163882601E-3</c:v>
                </c:pt>
                <c:pt idx="2519">
                  <c:v>-1.0028536411383E-3</c:v>
                </c:pt>
                <c:pt idx="2520">
                  <c:v>-1.00285294928714E-3</c:v>
                </c:pt>
                <c:pt idx="2521">
                  <c:v>-1.00285288733363E-3</c:v>
                </c:pt>
                <c:pt idx="2522">
                  <c:v>-1.00285339734651E-3</c:v>
                </c:pt>
                <c:pt idx="2523">
                  <c:v>-1.0028544521310601E-3</c:v>
                </c:pt>
                <c:pt idx="2524">
                  <c:v>-1.0028560715811001E-3</c:v>
                </c:pt>
                <c:pt idx="2525">
                  <c:v>-1.0028582962007301E-3</c:v>
                </c:pt>
                <c:pt idx="2526">
                  <c:v>-1.00286114038584E-3</c:v>
                </c:pt>
                <c:pt idx="2527">
                  <c:v>-1.00286457256507E-3</c:v>
                </c:pt>
                <c:pt idx="2528">
                  <c:v>-1.0028685339142601E-3</c:v>
                </c:pt>
                <c:pt idx="2529">
                  <c:v>-1.0028729752756399E-3</c:v>
                </c:pt>
                <c:pt idx="2530">
                  <c:v>-1.0028778824092001E-3</c:v>
                </c:pt>
                <c:pt idx="2531">
                  <c:v>-1.00288327076426E-3</c:v>
                </c:pt>
                <c:pt idx="2532">
                  <c:v>-1.0028891751424299E-3</c:v>
                </c:pt>
                <c:pt idx="2533">
                  <c:v>-1.0028956379347701E-3</c:v>
                </c:pt>
                <c:pt idx="2534">
                  <c:v>-1.0029026690736699E-3</c:v>
                </c:pt>
                <c:pt idx="2535">
                  <c:v>-1.0029102233203499E-3</c:v>
                </c:pt>
                <c:pt idx="2536">
                  <c:v>-1.0029182420029099E-3</c:v>
                </c:pt>
                <c:pt idx="2537">
                  <c:v>-1.0029267027866801E-3</c:v>
                </c:pt>
                <c:pt idx="2538">
                  <c:v>-1.00293561826263E-3</c:v>
                </c:pt>
                <c:pt idx="2539">
                  <c:v>-1.0029449962364E-3</c:v>
                </c:pt>
                <c:pt idx="2540">
                  <c:v>-1.0029548089554199E-3</c:v>
                </c:pt>
                <c:pt idx="2541">
                  <c:v>-1.0029650040128701E-3</c:v>
                </c:pt>
                <c:pt idx="2542">
                  <c:v>-1.00297553417685E-3</c:v>
                </c:pt>
                <c:pt idx="2543">
                  <c:v>-1.0029863724839E-3</c:v>
                </c:pt>
                <c:pt idx="2544">
                  <c:v>-1.0029975129866001E-3</c:v>
                </c:pt>
                <c:pt idx="2545">
                  <c:v>-1.0030089423362901E-3</c:v>
                </c:pt>
                <c:pt idx="2546">
                  <c:v>-1.0030205977268601E-3</c:v>
                </c:pt>
                <c:pt idx="2547">
                  <c:v>-1.0030323862988101E-3</c:v>
                </c:pt>
                <c:pt idx="2548">
                  <c:v>-1.00304425177524E-3</c:v>
                </c:pt>
                <c:pt idx="2549">
                  <c:v>-1.00305617535339E-3</c:v>
                </c:pt>
                <c:pt idx="2550">
                  <c:v>-1.0030681022264499E-3</c:v>
                </c:pt>
                <c:pt idx="2551">
                  <c:v>-1.0030799207161999E-3</c:v>
                </c:pt>
                <c:pt idx="2552">
                  <c:v>-1.0030915260611001E-3</c:v>
                </c:pt>
                <c:pt idx="2553">
                  <c:v>-1.0031028258612701E-3</c:v>
                </c:pt>
                <c:pt idx="2554">
                  <c:v>-1.00311365641403E-3</c:v>
                </c:pt>
                <c:pt idx="2555">
                  <c:v>-1.00312381851903E-3</c:v>
                </c:pt>
                <c:pt idx="2556">
                  <c:v>-1.00313328437735E-3</c:v>
                </c:pt>
                <c:pt idx="2557">
                  <c:v>-1.00314228706698E-3</c:v>
                </c:pt>
                <c:pt idx="2558">
                  <c:v>-1.0031511534335301E-3</c:v>
                </c:pt>
                <c:pt idx="2559">
                  <c:v>-1.0031601099785899E-3</c:v>
                </c:pt>
                <c:pt idx="2560">
                  <c:v>-1.00316923076225E-3</c:v>
                </c:pt>
                <c:pt idx="2561">
                  <c:v>-1.00317848148783E-3</c:v>
                </c:pt>
                <c:pt idx="2562">
                  <c:v>-1.0031877928643601E-3</c:v>
                </c:pt>
                <c:pt idx="2563">
                  <c:v>-1.0031971191636899E-3</c:v>
                </c:pt>
                <c:pt idx="2564">
                  <c:v>-1.0032064557608999E-3</c:v>
                </c:pt>
                <c:pt idx="2565">
                  <c:v>-1.0032158259762199E-3</c:v>
                </c:pt>
                <c:pt idx="2566">
                  <c:v>-1.0032252620938401E-3</c:v>
                </c:pt>
                <c:pt idx="2567">
                  <c:v>-1.00323479524263E-3</c:v>
                </c:pt>
                <c:pt idx="2568">
                  <c:v>-1.0032444542438701E-3</c:v>
                </c:pt>
                <c:pt idx="2569">
                  <c:v>-1.0032542686206E-3</c:v>
                </c:pt>
                <c:pt idx="2570">
                  <c:v>-1.00326427256657E-3</c:v>
                </c:pt>
                <c:pt idx="2571">
                  <c:v>-1.0032745045243201E-3</c:v>
                </c:pt>
                <c:pt idx="2572">
                  <c:v>-1.0032849979172899E-3</c:v>
                </c:pt>
                <c:pt idx="2573">
                  <c:v>-1.00329576881556E-3</c:v>
                </c:pt>
                <c:pt idx="2574">
                  <c:v>-1.0033068134113999E-3</c:v>
                </c:pt>
                <c:pt idx="2575">
                  <c:v>-1.0033181202815E-3</c:v>
                </c:pt>
                <c:pt idx="2576">
                  <c:v>-1.0033296876478001E-3</c:v>
                </c:pt>
                <c:pt idx="2577">
                  <c:v>-1.00334153029629E-3</c:v>
                </c:pt>
                <c:pt idx="2578">
                  <c:v>-1.0033536693120799E-3</c:v>
                </c:pt>
                <c:pt idx="2579">
                  <c:v>-1.0033661133061699E-3</c:v>
                </c:pt>
                <c:pt idx="2580">
                  <c:v>-1.00337884832012E-3</c:v>
                </c:pt>
                <c:pt idx="2581">
                  <c:v>-1.0033918437804901E-3</c:v>
                </c:pt>
                <c:pt idx="2582">
                  <c:v>-1.0034050635059899E-3</c:v>
                </c:pt>
                <c:pt idx="2583">
                  <c:v>-1.0034184678327201E-3</c:v>
                </c:pt>
                <c:pt idx="2584">
                  <c:v>-1.00343200832529E-3</c:v>
                </c:pt>
                <c:pt idx="2585">
                  <c:v>-1.0034456268741799E-3</c:v>
                </c:pt>
                <c:pt idx="2586">
                  <c:v>-1.0034592638448899E-3</c:v>
                </c:pt>
                <c:pt idx="2587">
                  <c:v>-1.00347286951355E-3</c:v>
                </c:pt>
                <c:pt idx="2588">
                  <c:v>-1.0034864121324699E-3</c:v>
                </c:pt>
                <c:pt idx="2589">
                  <c:v>-1.00349987965578E-3</c:v>
                </c:pt>
                <c:pt idx="2590">
                  <c:v>-1.0035132738505201E-3</c:v>
                </c:pt>
                <c:pt idx="2591">
                  <c:v>-1.0035265976522101E-3</c:v>
                </c:pt>
                <c:pt idx="2592">
                  <c:v>-1.0035398416298801E-3</c:v>
                </c:pt>
                <c:pt idx="2593">
                  <c:v>-1.0035529785712401E-3</c:v>
                </c:pt>
                <c:pt idx="2594">
                  <c:v>-1.00356597022877E-3</c:v>
                </c:pt>
                <c:pt idx="2595">
                  <c:v>-1.0035787795257801E-3</c:v>
                </c:pt>
                <c:pt idx="2596">
                  <c:v>-1.0035913758378999E-3</c:v>
                </c:pt>
                <c:pt idx="2597">
                  <c:v>-1.00360372704356E-3</c:v>
                </c:pt>
                <c:pt idx="2598">
                  <c:v>-1.00361578379367E-3</c:v>
                </c:pt>
                <c:pt idx="2599">
                  <c:v>-1.0036274671913301E-3</c:v>
                </c:pt>
                <c:pt idx="2600">
                  <c:v>-1.00363866722608E-3</c:v>
                </c:pt>
                <c:pt idx="2601">
                  <c:v>-1.00364925276295E-3</c:v>
                </c:pt>
                <c:pt idx="2602">
                  <c:v>-1.0036590897370399E-3</c:v>
                </c:pt>
                <c:pt idx="2603">
                  <c:v>-1.00366805990238E-3</c:v>
                </c:pt>
                <c:pt idx="2604">
                  <c:v>-1.0036760696357299E-3</c:v>
                </c:pt>
                <c:pt idx="2605">
                  <c:v>-1.0036830451184799E-3</c:v>
                </c:pt>
                <c:pt idx="2606">
                  <c:v>-1.00368892360577E-3</c:v>
                </c:pt>
                <c:pt idx="2607">
                  <c:v>-1.0036936544641399E-3</c:v>
                </c:pt>
                <c:pt idx="2608">
                  <c:v>-1.0036972127714101E-3</c:v>
                </c:pt>
                <c:pt idx="2609">
                  <c:v>-1.0036996154897801E-3</c:v>
                </c:pt>
                <c:pt idx="2610">
                  <c:v>-1.0037009286919299E-3</c:v>
                </c:pt>
                <c:pt idx="2611">
                  <c:v>-1.0037012634548301E-3</c:v>
                </c:pt>
                <c:pt idx="2612">
                  <c:v>-1.0037007682264299E-3</c:v>
                </c:pt>
                <c:pt idx="2613">
                  <c:v>-1.0036996277516699E-3</c:v>
                </c:pt>
                <c:pt idx="2614">
                  <c:v>-1.0036980695277201E-3</c:v>
                </c:pt>
                <c:pt idx="2615">
                  <c:v>-1.00369636618842E-3</c:v>
                </c:pt>
                <c:pt idx="2616">
                  <c:v>-1.00369482375399E-3</c:v>
                </c:pt>
                <c:pt idx="2617">
                  <c:v>-1.0036937633408601E-3</c:v>
                </c:pt>
                <c:pt idx="2618">
                  <c:v>-1.00369351192695E-3</c:v>
                </c:pt>
                <c:pt idx="2619">
                  <c:v>-1.0036944015847701E-3</c:v>
                </c:pt>
                <c:pt idx="2620">
                  <c:v>-1.00369676294603E-3</c:v>
                </c:pt>
                <c:pt idx="2621">
                  <c:v>-1.0037009109090001E-3</c:v>
                </c:pt>
                <c:pt idx="2622">
                  <c:v>-1.00370713338125E-3</c:v>
                </c:pt>
                <c:pt idx="2623">
                  <c:v>-1.00371567943026E-3</c:v>
                </c:pt>
                <c:pt idx="2624">
                  <c:v>-1.00372673051569E-3</c:v>
                </c:pt>
                <c:pt idx="2625">
                  <c:v>-1.0037403637229399E-3</c:v>
                </c:pt>
                <c:pt idx="2626">
                  <c:v>-1.00375654650581E-3</c:v>
                </c:pt>
                <c:pt idx="2627">
                  <c:v>-1.0037751839415199E-3</c:v>
                </c:pt>
                <c:pt idx="2628">
                  <c:v>-1.0037961888589399E-3</c:v>
                </c:pt>
                <c:pt idx="2629">
                  <c:v>-1.00381952454683E-3</c:v>
                </c:pt>
                <c:pt idx="2630">
                  <c:v>-1.0038451960956E-3</c:v>
                </c:pt>
                <c:pt idx="2631">
                  <c:v>-1.0038732049828601E-3</c:v>
                </c:pt>
                <c:pt idx="2632">
                  <c:v>-1.0039035001147699E-3</c:v>
                </c:pt>
                <c:pt idx="2633">
                  <c:v>-1.0039359514443099E-3</c:v>
                </c:pt>
                <c:pt idx="2634">
                  <c:v>-1.0039703517800301E-3</c:v>
                </c:pt>
                <c:pt idx="2635">
                  <c:v>-1.0040064357077199E-3</c:v>
                </c:pt>
                <c:pt idx="2636">
                  <c:v>-1.00404390091823E-3</c:v>
                </c:pt>
                <c:pt idx="2637">
                  <c:v>-1.00408242343536E-3</c:v>
                </c:pt>
                <c:pt idx="2638">
                  <c:v>-1.0041216660003701E-3</c:v>
                </c:pt>
                <c:pt idx="2639">
                  <c:v>-1.0041612831430599E-3</c:v>
                </c:pt>
                <c:pt idx="2640">
                  <c:v>-1.0042009266751401E-3</c:v>
                </c:pt>
                <c:pt idx="2641">
                  <c:v>-1.0042402527887201E-3</c:v>
                </c:pt>
                <c:pt idx="2642">
                  <c:v>-1.0042789286969201E-3</c:v>
                </c:pt>
                <c:pt idx="2643">
                  <c:v>-1.00431663554814E-3</c:v>
                </c:pt>
                <c:pt idx="2644">
                  <c:v>-1.00435306669179E-3</c:v>
                </c:pt>
                <c:pt idx="2645">
                  <c:v>-1.0043879245092101E-3</c:v>
                </c:pt>
                <c:pt idx="2646">
                  <c:v>-1.00442092097786E-3</c:v>
                </c:pt>
                <c:pt idx="2647">
                  <c:v>-1.0044517844989701E-3</c:v>
                </c:pt>
                <c:pt idx="2648">
                  <c:v>-1.00448027023597E-3</c:v>
                </c:pt>
                <c:pt idx="2649">
                  <c:v>-1.00450616823176E-3</c:v>
                </c:pt>
                <c:pt idx="2650">
                  <c:v>-1.0045293058235801E-3</c:v>
                </c:pt>
                <c:pt idx="2651">
                  <c:v>-1.0045495457749699E-3</c:v>
                </c:pt>
                <c:pt idx="2652">
                  <c:v>-1.00456678386351E-3</c:v>
                </c:pt>
                <c:pt idx="2653">
                  <c:v>-1.0045809476961799E-3</c:v>
                </c:pt>
                <c:pt idx="2654">
                  <c:v>-1.0045919955639099E-3</c:v>
                </c:pt>
                <c:pt idx="2655">
                  <c:v>-1.00459991370374E-3</c:v>
                </c:pt>
                <c:pt idx="2656">
                  <c:v>-1.0046047121974901E-3</c:v>
                </c:pt>
                <c:pt idx="2657">
                  <c:v>-1.0046064214116301E-3</c:v>
                </c:pt>
                <c:pt idx="2658">
                  <c:v>-1.0046050908980001E-3</c:v>
                </c:pt>
                <c:pt idx="2659">
                  <c:v>-1.0046007912640599E-3</c:v>
                </c:pt>
                <c:pt idx="2660">
                  <c:v>-1.00459361752548E-3</c:v>
                </c:pt>
                <c:pt idx="2661">
                  <c:v>-1.0045836909164899E-3</c:v>
                </c:pt>
                <c:pt idx="2662">
                  <c:v>-1.0045711563559899E-3</c:v>
                </c:pt>
                <c:pt idx="2663">
                  <c:v>-1.00455617531573E-3</c:v>
                </c:pt>
                <c:pt idx="2664">
                  <c:v>-1.00453891724985E-3</c:v>
                </c:pt>
                <c:pt idx="2665">
                  <c:v>-1.0045195541634399E-3</c:v>
                </c:pt>
                <c:pt idx="2666">
                  <c:v>-1.0044982607835199E-3</c:v>
                </c:pt>
                <c:pt idx="2667">
                  <c:v>-1.0044752187522001E-3</c:v>
                </c:pt>
                <c:pt idx="2668">
                  <c:v>-1.00445062054303E-3</c:v>
                </c:pt>
                <c:pt idx="2669">
                  <c:v>-1.00442466922507E-3</c:v>
                </c:pt>
                <c:pt idx="2670">
                  <c:v>-1.0043975730262E-3</c:v>
                </c:pt>
                <c:pt idx="2671">
                  <c:v>-1.0043695369709299E-3</c:v>
                </c:pt>
                <c:pt idx="2672">
                  <c:v>-1.0043407559277E-3</c:v>
                </c:pt>
                <c:pt idx="2673">
                  <c:v>-1.00431141283135E-3</c:v>
                </c:pt>
                <c:pt idx="2674">
                  <c:v>-1.0042816824722199E-3</c:v>
                </c:pt>
                <c:pt idx="2675">
                  <c:v>-1.0042517372321801E-3</c:v>
                </c:pt>
                <c:pt idx="2676">
                  <c:v>-1.0042217498952E-3</c:v>
                </c:pt>
                <c:pt idx="2677">
                  <c:v>-1.0041918914429401E-3</c:v>
                </c:pt>
                <c:pt idx="2678">
                  <c:v>-1.0041623260875099E-3</c:v>
                </c:pt>
                <c:pt idx="2679">
                  <c:v>-1.0041332077619001E-3</c:v>
                </c:pt>
                <c:pt idx="2680">
                  <c:v>-1.0041046802803E-3</c:v>
                </c:pt>
                <c:pt idx="2681">
                  <c:v>-1.0040768796468001E-3</c:v>
                </c:pt>
                <c:pt idx="2682">
                  <c:v>-1.0040499354962099E-3</c:v>
                </c:pt>
                <c:pt idx="2683">
                  <c:v>-1.00402397088816E-3</c:v>
                </c:pt>
                <c:pt idx="2684">
                  <c:v>-1.00399910264889E-3</c:v>
                </c:pt>
                <c:pt idx="2685">
                  <c:v>-1.0039754441314101E-3</c:v>
                </c:pt>
                <c:pt idx="2686">
                  <c:v>-1.00395310911936E-3</c:v>
                </c:pt>
                <c:pt idx="2687">
                  <c:v>-1.0039322141644201E-3</c:v>
                </c:pt>
                <c:pt idx="2688">
                  <c:v>-1.0039128787731699E-3</c:v>
                </c:pt>
                <c:pt idx="2689">
                  <c:v>-1.0038952250425899E-3</c:v>
                </c:pt>
                <c:pt idx="2690">
                  <c:v>-1.00387937777677E-3</c:v>
                </c:pt>
                <c:pt idx="2691">
                  <c:v>-1.0038654650358701E-3</c:v>
                </c:pt>
                <c:pt idx="2692">
                  <c:v>-1.00385361957991E-3</c:v>
                </c:pt>
                <c:pt idx="2693">
                  <c:v>-1.0038439809216999E-3</c:v>
                </c:pt>
                <c:pt idx="2694">
                  <c:v>-1.0038366935055301E-3</c:v>
                </c:pt>
                <c:pt idx="2695">
                  <c:v>-1.0038318939944401E-3</c:v>
                </c:pt>
                <c:pt idx="2696">
                  <c:v>-1.00382968643257E-3</c:v>
                </c:pt>
                <c:pt idx="2697">
                  <c:v>-1.0038301154397899E-3</c:v>
                </c:pt>
                <c:pt idx="2698">
                  <c:v>-1.0038331535653199E-3</c:v>
                </c:pt>
                <c:pt idx="2699">
                  <c:v>-1.0038387124752201E-3</c:v>
                </c:pt>
                <c:pt idx="2700">
                  <c:v>-1.00384667338346E-3</c:v>
                </c:pt>
                <c:pt idx="2701">
                  <c:v>-1.0038569211822E-3</c:v>
                </c:pt>
                <c:pt idx="2702">
                  <c:v>-1.0038693664854699E-3</c:v>
                </c:pt>
                <c:pt idx="2703">
                  <c:v>-1.0038839488182101E-3</c:v>
                </c:pt>
                <c:pt idx="2704">
                  <c:v>-1.00390062498005E-3</c:v>
                </c:pt>
                <c:pt idx="2705">
                  <c:v>-1.00391935232643E-3</c:v>
                </c:pt>
                <c:pt idx="2706">
                  <c:v>-1.00394007559703E-3</c:v>
                </c:pt>
                <c:pt idx="2707">
                  <c:v>-1.00396272092703E-3</c:v>
                </c:pt>
                <c:pt idx="2708">
                  <c:v>-1.0039871959693001E-3</c:v>
                </c:pt>
                <c:pt idx="2709">
                  <c:v>-1.00401339305825E-3</c:v>
                </c:pt>
                <c:pt idx="2710">
                  <c:v>-1.0040411929955299E-3</c:v>
                </c:pt>
                <c:pt idx="2711">
                  <c:v>-1.0040704687334699E-3</c:v>
                </c:pt>
                <c:pt idx="2712">
                  <c:v>-1.0041010892622201E-3</c:v>
                </c:pt>
                <c:pt idx="2713">
                  <c:v>-1.0041329236737599E-3</c:v>
                </c:pt>
                <c:pt idx="2714">
                  <c:v>-1.0041658443263801E-3</c:v>
                </c:pt>
                <c:pt idx="2715">
                  <c:v>-1.0041997276131599E-3</c:v>
                </c:pt>
                <c:pt idx="2716">
                  <c:v>-1.00423445182632E-3</c:v>
                </c:pt>
                <c:pt idx="2717">
                  <c:v>-1.0042698934058199E-3</c:v>
                </c:pt>
                <c:pt idx="2718">
                  <c:v>-1.00430592394891E-3</c:v>
                </c:pt>
                <c:pt idx="2719">
                  <c:v>-1.0043424097642101E-3</c:v>
                </c:pt>
                <c:pt idx="2720">
                  <c:v>-1.0043792140229399E-3</c:v>
                </c:pt>
                <c:pt idx="2721">
                  <c:v>-1.00441620017595E-3</c:v>
                </c:pt>
                <c:pt idx="2722">
                  <c:v>-1.0044532352053799E-3</c:v>
                </c:pt>
                <c:pt idx="2723">
                  <c:v>-1.00449019208998E-3</c:v>
                </c:pt>
                <c:pt idx="2724">
                  <c:v>-1.0045269515628901E-3</c:v>
                </c:pt>
                <c:pt idx="2725">
                  <c:v>-1.0045634032855701E-3</c:v>
                </c:pt>
                <c:pt idx="2726">
                  <c:v>-1.0045994462351199E-3</c:v>
                </c:pt>
                <c:pt idx="2727">
                  <c:v>-1.0046349880067501E-3</c:v>
                </c:pt>
                <c:pt idx="2728">
                  <c:v>-1.00466994315481E-3</c:v>
                </c:pt>
                <c:pt idx="2729">
                  <c:v>-1.00470423139169E-3</c:v>
                </c:pt>
                <c:pt idx="2730">
                  <c:v>-1.00473777686132E-3</c:v>
                </c:pt>
                <c:pt idx="2731">
                  <c:v>-1.0047705093137701E-3</c:v>
                </c:pt>
                <c:pt idx="2732">
                  <c:v>-1.0048023668656899E-3</c:v>
                </c:pt>
                <c:pt idx="2733">
                  <c:v>-1.0048332988364099E-3</c:v>
                </c:pt>
                <c:pt idx="2734">
                  <c:v>-1.00486326682979E-3</c:v>
                </c:pt>
                <c:pt idx="2735">
                  <c:v>-1.00489224317643E-3</c:v>
                </c:pt>
                <c:pt idx="2736">
                  <c:v>-1.0049202074717599E-3</c:v>
                </c:pt>
                <c:pt idx="2737">
                  <c:v>-1.00494714310416E-3</c:v>
                </c:pt>
                <c:pt idx="2738">
                  <c:v>-1.0049730355557E-3</c:v>
                </c:pt>
                <c:pt idx="2739">
                  <c:v>-1.0049978729690201E-3</c:v>
                </c:pt>
                <c:pt idx="2740">
                  <c:v>-1.00502164786917E-3</c:v>
                </c:pt>
                <c:pt idx="2741">
                  <c:v>-1.0050443580465101E-3</c:v>
                </c:pt>
                <c:pt idx="2742">
                  <c:v>-1.00506600505458E-3</c:v>
                </c:pt>
                <c:pt idx="2743">
                  <c:v>-1.00508659032205E-3</c:v>
                </c:pt>
                <c:pt idx="2744">
                  <c:v>-1.0051061104934401E-3</c:v>
                </c:pt>
                <c:pt idx="2745">
                  <c:v>-1.0051245541223401E-3</c:v>
                </c:pt>
                <c:pt idx="2746">
                  <c:v>-1.0051419008372899E-3</c:v>
                </c:pt>
                <c:pt idx="2747">
                  <c:v>-1.0051581223769999E-3</c:v>
                </c:pt>
                <c:pt idx="2748">
                  <c:v>-1.00517318382843E-3</c:v>
                </c:pt>
                <c:pt idx="2749">
                  <c:v>-1.00518704377473E-3</c:v>
                </c:pt>
                <c:pt idx="2750">
                  <c:v>-1.0051996533337101E-3</c:v>
                </c:pt>
                <c:pt idx="2751">
                  <c:v>-1.00521095496996E-3</c:v>
                </c:pt>
                <c:pt idx="2752">
                  <c:v>-1.0052208818086101E-3</c:v>
                </c:pt>
                <c:pt idx="2753">
                  <c:v>-1.00522935751135E-3</c:v>
                </c:pt>
                <c:pt idx="2754">
                  <c:v>-1.0052362965571101E-3</c:v>
                </c:pt>
                <c:pt idx="2755">
                  <c:v>-1.00524160514805E-3</c:v>
                </c:pt>
                <c:pt idx="2756">
                  <c:v>-1.0052451832265399E-3</c:v>
                </c:pt>
                <c:pt idx="2757">
                  <c:v>-1.00524692778168E-3</c:v>
                </c:pt>
                <c:pt idx="2758">
                  <c:v>-1.0052467371032901E-3</c:v>
                </c:pt>
                <c:pt idx="2759">
                  <c:v>-1.00524451543251E-3</c:v>
                </c:pt>
                <c:pt idx="2760">
                  <c:v>-1.0052401775828201E-3</c:v>
                </c:pt>
                <c:pt idx="2761">
                  <c:v>-1.00523365342346E-3</c:v>
                </c:pt>
                <c:pt idx="2762">
                  <c:v>-1.00522489270288E-3</c:v>
                </c:pt>
                <c:pt idx="2763">
                  <c:v>-1.0052138712871E-3</c:v>
                </c:pt>
                <c:pt idx="2764">
                  <c:v>-1.0052005994673401E-3</c:v>
                </c:pt>
                <c:pt idx="2765">
                  <c:v>-1.0051851308171601E-3</c:v>
                </c:pt>
                <c:pt idx="2766">
                  <c:v>-1.0051675672849199E-3</c:v>
                </c:pt>
                <c:pt idx="2767">
                  <c:v>-1.00514805548646E-3</c:v>
                </c:pt>
                <c:pt idx="2768">
                  <c:v>-1.00512677225886E-3</c:v>
                </c:pt>
                <c:pt idx="2769">
                  <c:v>-1.0051039031181801E-3</c:v>
                </c:pt>
                <c:pt idx="2770">
                  <c:v>-1.00507962161011E-3</c:v>
                </c:pt>
                <c:pt idx="2771">
                  <c:v>-1.0050540775046299E-3</c:v>
                </c:pt>
                <c:pt idx="2772">
                  <c:v>-1.00502739729686E-3</c:v>
                </c:pt>
                <c:pt idx="2773">
                  <c:v>-1.0049996944736801E-3</c:v>
                </c:pt>
                <c:pt idx="2774">
                  <c:v>-1.0049710830842399E-3</c:v>
                </c:pt>
                <c:pt idx="2775">
                  <c:v>-1.00494168809035E-3</c:v>
                </c:pt>
                <c:pt idx="2776">
                  <c:v>-1.0049116489502399E-3</c:v>
                </c:pt>
                <c:pt idx="2777">
                  <c:v>-1.00488111659574E-3</c:v>
                </c:pt>
                <c:pt idx="2778">
                  <c:v>-1.00485024635766E-3</c:v>
                </c:pt>
                <c:pt idx="2779">
                  <c:v>-1.0048191898076001E-3</c:v>
                </c:pt>
                <c:pt idx="2780">
                  <c:v>-1.00478808754649E-3</c:v>
                </c:pt>
                <c:pt idx="2781">
                  <c:v>-1.00475706379215E-3</c:v>
                </c:pt>
                <c:pt idx="2782">
                  <c:v>-1.0047262229386799E-3</c:v>
                </c:pt>
                <c:pt idx="2783">
                  <c:v>-1.00469564810229E-3</c:v>
                </c:pt>
                <c:pt idx="2784">
                  <c:v>-1.0046654015948E-3</c:v>
                </c:pt>
                <c:pt idx="2785">
                  <c:v>-1.0046355269249E-3</c:v>
                </c:pt>
                <c:pt idx="2786">
                  <c:v>-1.00460605141852E-3</c:v>
                </c:pt>
                <c:pt idx="2787">
                  <c:v>-1.00457698831313E-3</c:v>
                </c:pt>
                <c:pt idx="2788">
                  <c:v>-1.00454833753576E-3</c:v>
                </c:pt>
                <c:pt idx="2789">
                  <c:v>-1.0045200851763201E-3</c:v>
                </c:pt>
                <c:pt idx="2790">
                  <c:v>-1.0044922024077399E-3</c:v>
                </c:pt>
                <c:pt idx="2791">
                  <c:v>-1.0044646448392901E-3</c:v>
                </c:pt>
                <c:pt idx="2792">
                  <c:v>-1.00443735298804E-3</c:v>
                </c:pt>
                <c:pt idx="2793">
                  <c:v>-1.0044102540384199E-3</c:v>
                </c:pt>
                <c:pt idx="2794">
                  <c:v>-1.0043832646762199E-3</c:v>
                </c:pt>
                <c:pt idx="2795">
                  <c:v>-1.00435629464213E-3</c:v>
                </c:pt>
                <c:pt idx="2796">
                  <c:v>-1.0043292506307E-3</c:v>
                </c:pt>
                <c:pt idx="2797">
                  <c:v>-1.00430204011824E-3</c:v>
                </c:pt>
                <c:pt idx="2798">
                  <c:v>-1.00427457463757E-3</c:v>
                </c:pt>
                <c:pt idx="2799">
                  <c:v>-1.00424677207063E-3</c:v>
                </c:pt>
                <c:pt idx="2800">
                  <c:v>-1.0042185578272699E-3</c:v>
                </c:pt>
                <c:pt idx="2801">
                  <c:v>-1.00418986525883E-3</c:v>
                </c:pt>
                <c:pt idx="2802">
                  <c:v>-1.00416063604522E-3</c:v>
                </c:pt>
                <c:pt idx="2803">
                  <c:v>-1.00413082128793E-3</c:v>
                </c:pt>
                <c:pt idx="2804">
                  <c:v>-1.00410038356126E-3</c:v>
                </c:pt>
                <c:pt idx="2805">
                  <c:v>-1.00406929948309E-3</c:v>
                </c:pt>
                <c:pt idx="2806">
                  <c:v>-1.0040375619142299E-3</c:v>
                </c:pt>
                <c:pt idx="2807">
                  <c:v>-1.0040051810015901E-3</c:v>
                </c:pt>
                <c:pt idx="2808">
                  <c:v>-1.0039721838947899E-3</c:v>
                </c:pt>
                <c:pt idx="2809">
                  <c:v>-1.0039386136969401E-3</c:v>
                </c:pt>
                <c:pt idx="2810">
                  <c:v>-1.0039045285787399E-3</c:v>
                </c:pt>
                <c:pt idx="2811">
                  <c:v>-1.00387000174279E-3</c:v>
                </c:pt>
                <c:pt idx="2812">
                  <c:v>-1.0038351222191599E-3</c:v>
                </c:pt>
                <c:pt idx="2813">
                  <c:v>-1.00379999577762E-3</c:v>
                </c:pt>
                <c:pt idx="2814">
                  <c:v>-1.0037647450311499E-3</c:v>
                </c:pt>
                <c:pt idx="2815">
                  <c:v>-1.00372950822709E-3</c:v>
                </c:pt>
                <c:pt idx="2816">
                  <c:v>-1.00369443696194E-3</c:v>
                </c:pt>
                <c:pt idx="2817">
                  <c:v>-1.0036596935748699E-3</c:v>
                </c:pt>
                <c:pt idx="2818">
                  <c:v>-1.0036254489275301E-3</c:v>
                </c:pt>
                <c:pt idx="2819">
                  <c:v>-1.0035918807789299E-3</c:v>
                </c:pt>
                <c:pt idx="2820">
                  <c:v>-1.0035591724471601E-3</c:v>
                </c:pt>
                <c:pt idx="2821">
                  <c:v>-1.0035275112577199E-3</c:v>
                </c:pt>
                <c:pt idx="2822">
                  <c:v>-1.0034970864111899E-3</c:v>
                </c:pt>
                <c:pt idx="2823">
                  <c:v>-1.00346808612395E-3</c:v>
                </c:pt>
                <c:pt idx="2824">
                  <c:v>-1.0034406940402599E-3</c:v>
                </c:pt>
                <c:pt idx="2825">
                  <c:v>-1.00341508500796E-3</c:v>
                </c:pt>
                <c:pt idx="2826">
                  <c:v>-1.0033914204331299E-3</c:v>
                </c:pt>
                <c:pt idx="2827">
                  <c:v>-1.00336984356477E-3</c:v>
                </c:pt>
                <c:pt idx="2828">
                  <c:v>-1.0033504751197301E-3</c:v>
                </c:pt>
                <c:pt idx="2829">
                  <c:v>-1.0033334095861999E-3</c:v>
                </c:pt>
                <c:pt idx="2830">
                  <c:v>-1.00331871236129E-3</c:v>
                </c:pt>
                <c:pt idx="2831">
                  <c:v>-1.0033064176747E-3</c:v>
                </c:pt>
                <c:pt idx="2832">
                  <c:v>-1.0032965272006799E-3</c:v>
                </c:pt>
                <c:pt idx="2833">
                  <c:v>-1.0032890095536299E-3</c:v>
                </c:pt>
                <c:pt idx="2834">
                  <c:v>-1.0032838014631901E-3</c:v>
                </c:pt>
                <c:pt idx="2835">
                  <c:v>-1.0032808118644299E-3</c:v>
                </c:pt>
                <c:pt idx="2836">
                  <c:v>-1.00327992973709E-3</c:v>
                </c:pt>
                <c:pt idx="2837">
                  <c:v>-1.0032810350200699E-3</c:v>
                </c:pt>
                <c:pt idx="2838">
                  <c:v>-1.00328400994509E-3</c:v>
                </c:pt>
                <c:pt idx="2839">
                  <c:v>-1.00328874697774E-3</c:v>
                </c:pt>
                <c:pt idx="2840">
                  <c:v>-1.0032951502678799E-3</c:v>
                </c:pt>
                <c:pt idx="2841">
                  <c:v>-1.00330313001525E-3</c:v>
                </c:pt>
                <c:pt idx="2842">
                  <c:v>-1.0033125921764599E-3</c:v>
                </c:pt>
                <c:pt idx="2843">
                  <c:v>-1.0033234278294799E-3</c:v>
                </c:pt>
                <c:pt idx="2844">
                  <c:v>-1.0033355063231899E-3</c:v>
                </c:pt>
                <c:pt idx="2845">
                  <c:v>-1.0033486743639801E-3</c:v>
                </c:pt>
                <c:pt idx="2846">
                  <c:v>-1.0033627606319899E-3</c:v>
                </c:pt>
                <c:pt idx="2847">
                  <c:v>-1.0033775836641599E-3</c:v>
                </c:pt>
                <c:pt idx="2848">
                  <c:v>-1.00339296023237E-3</c:v>
                </c:pt>
                <c:pt idx="2849">
                  <c:v>-1.00340871210367E-3</c:v>
                </c:pt>
                <c:pt idx="2850">
                  <c:v>-1.0034246702247101E-3</c:v>
                </c:pt>
                <c:pt idx="2851">
                  <c:v>-1.0034406763797599E-3</c:v>
                </c:pt>
                <c:pt idx="2852">
                  <c:v>-1.00345658294004E-3</c:v>
                </c:pt>
                <c:pt idx="2853">
                  <c:v>-1.0034722515133499E-3</c:v>
                </c:pt>
                <c:pt idx="2854">
                  <c:v>-1.0034875513083099E-3</c:v>
                </c:pt>
                <c:pt idx="2855">
                  <c:v>-1.0035023579456101E-3</c:v>
                </c:pt>
                <c:pt idx="2856">
                  <c:v>-1.00351655325056E-3</c:v>
                </c:pt>
                <c:pt idx="2857">
                  <c:v>-1.00353002620135E-3</c:v>
                </c:pt>
                <c:pt idx="2858">
                  <c:v>-1.0035426747584801E-3</c:v>
                </c:pt>
                <c:pt idx="2859">
                  <c:v>-1.00355440794736E-3</c:v>
                </c:pt>
                <c:pt idx="2860">
                  <c:v>-1.0035651474845401E-3</c:v>
                </c:pt>
                <c:pt idx="2861">
                  <c:v>-1.0035748284567801E-3</c:v>
                </c:pt>
                <c:pt idx="2862">
                  <c:v>-1.00358339894406E-3</c:v>
                </c:pt>
                <c:pt idx="2863">
                  <c:v>-1.00359081882799E-3</c:v>
                </c:pt>
                <c:pt idx="2864">
                  <c:v>-1.0035970582147201E-3</c:v>
                </c:pt>
                <c:pt idx="2865">
                  <c:v>-1.0036020959142201E-3</c:v>
                </c:pt>
                <c:pt idx="2866">
                  <c:v>-1.00360591832152E-3</c:v>
                </c:pt>
                <c:pt idx="2867">
                  <c:v>-1.00360851889873E-3</c:v>
                </c:pt>
                <c:pt idx="2868">
                  <c:v>-1.00360989828041E-3</c:v>
                </c:pt>
                <c:pt idx="2869">
                  <c:v>-1.0036100648275501E-3</c:v>
                </c:pt>
                <c:pt idx="2870">
                  <c:v>-1.0036090352788401E-3</c:v>
                </c:pt>
                <c:pt idx="2871">
                  <c:v>-1.00360683507947E-3</c:v>
                </c:pt>
                <c:pt idx="2872">
                  <c:v>-1.0036034980813E-3</c:v>
                </c:pt>
                <c:pt idx="2873">
                  <c:v>-1.00359906558879E-3</c:v>
                </c:pt>
                <c:pt idx="2874">
                  <c:v>-1.0035935850409099E-3</c:v>
                </c:pt>
                <c:pt idx="2875">
                  <c:v>-1.0035871087865501E-3</c:v>
                </c:pt>
                <c:pt idx="2876">
                  <c:v>-1.00357969332035E-3</c:v>
                </c:pt>
                <c:pt idx="2877">
                  <c:v>-1.0035713990394701E-3</c:v>
                </c:pt>
                <c:pt idx="2878">
                  <c:v>-1.00356229024683E-3</c:v>
                </c:pt>
                <c:pt idx="2879">
                  <c:v>-1.0035524349763E-3</c:v>
                </c:pt>
                <c:pt idx="2880">
                  <c:v>-1.0035419043470399E-3</c:v>
                </c:pt>
                <c:pt idx="2881">
                  <c:v>-1.00353077148708E-3</c:v>
                </c:pt>
                <c:pt idx="2882">
                  <c:v>-1.00351911038046E-3</c:v>
                </c:pt>
                <c:pt idx="2883">
                  <c:v>-1.00350699508302E-3</c:v>
                </c:pt>
                <c:pt idx="2884">
                  <c:v>-1.0034944995585401E-3</c:v>
                </c:pt>
                <c:pt idx="2885">
                  <c:v>-1.0034816980491401E-3</c:v>
                </c:pt>
                <c:pt idx="2886">
                  <c:v>-1.0034686656396801E-3</c:v>
                </c:pt>
                <c:pt idx="2887">
                  <c:v>-1.0034554786694601E-3</c:v>
                </c:pt>
                <c:pt idx="2888">
                  <c:v>-1.00344221486156E-3</c:v>
                </c:pt>
                <c:pt idx="2889">
                  <c:v>-1.0034289533114901E-3</c:v>
                </c:pt>
                <c:pt idx="2890">
                  <c:v>-1.0034157746230199E-3</c:v>
                </c:pt>
                <c:pt idx="2891">
                  <c:v>-1.0034027614370599E-3</c:v>
                </c:pt>
                <c:pt idx="2892">
                  <c:v>-1.0033899994288599E-3</c:v>
                </c:pt>
                <c:pt idx="2893">
                  <c:v>-1.00337757865737E-3</c:v>
                </c:pt>
                <c:pt idx="2894">
                  <c:v>-1.0033655950080901E-3</c:v>
                </c:pt>
                <c:pt idx="2895">
                  <c:v>-1.0033541514007801E-3</c:v>
                </c:pt>
                <c:pt idx="2896">
                  <c:v>-1.0033433584358501E-3</c:v>
                </c:pt>
                <c:pt idx="2897">
                  <c:v>-1.0033333342215299E-3</c:v>
                </c:pt>
                <c:pt idx="2898">
                  <c:v>-1.00332420324872E-3</c:v>
                </c:pt>
                <c:pt idx="2899">
                  <c:v>-1.0033160943283099E-3</c:v>
                </c:pt>
                <c:pt idx="2900">
                  <c:v>-1.00330913772585E-3</c:v>
                </c:pt>
                <c:pt idx="2901">
                  <c:v>-1.0033034616626401E-3</c:v>
                </c:pt>
                <c:pt idx="2902">
                  <c:v>-1.00329918828315E-3</c:v>
                </c:pt>
                <c:pt idx="2903">
                  <c:v>-1.0032964290856701E-3</c:v>
                </c:pt>
                <c:pt idx="2904">
                  <c:v>-1.0032952798398099E-3</c:v>
                </c:pt>
                <c:pt idx="2905">
                  <c:v>-1.00329581531873E-3</c:v>
                </c:pt>
                <c:pt idx="2906">
                  <c:v>-1.0032980847240801E-3</c:v>
                </c:pt>
                <c:pt idx="2907">
                  <c:v>-1.00330210917069E-3</c:v>
                </c:pt>
                <c:pt idx="2908">
                  <c:v>-1.00330788258503E-3</c:v>
                </c:pt>
                <c:pt idx="2909">
                  <c:v>-1.00331537658801E-3</c:v>
                </c:pt>
                <c:pt idx="2910">
                  <c:v>-1.0033245485647599E-3</c:v>
                </c:pt>
                <c:pt idx="2911">
                  <c:v>-1.00333535079192E-3</c:v>
                </c:pt>
                <c:pt idx="2912">
                  <c:v>-1.0033477379147501E-3</c:v>
                </c:pt>
                <c:pt idx="2913">
                  <c:v>-1.00336167061125E-3</c:v>
                </c:pt>
                <c:pt idx="2914">
                  <c:v>-1.0033771147220001E-3</c:v>
                </c:pt>
                <c:pt idx="2915">
                  <c:v>-1.0033940367791599E-3</c:v>
                </c:pt>
                <c:pt idx="2916">
                  <c:v>-1.0034123979920299E-3</c:v>
                </c:pt>
                <c:pt idx="2917">
                  <c:v>-1.0034321489351299E-3</c:v>
                </c:pt>
                <c:pt idx="2918">
                  <c:v>-1.0034532265270799E-3</c:v>
                </c:pt>
                <c:pt idx="2919">
                  <c:v>-1.0034755538264901E-3</c:v>
                </c:pt>
                <c:pt idx="2920">
                  <c:v>-1.0034990422042799E-3</c:v>
                </c:pt>
                <c:pt idx="2921">
                  <c:v>-1.00352359489026E-3</c:v>
                </c:pt>
                <c:pt idx="2922">
                  <c:v>-1.00354911078284E-3</c:v>
                </c:pt>
                <c:pt idx="2923">
                  <c:v>-1.0035754876230501E-3</c:v>
                </c:pt>
                <c:pt idx="2924">
                  <c:v>-1.0036026239983601E-3</c:v>
                </c:pt>
                <c:pt idx="2925">
                  <c:v>-1.00363042003481E-3</c:v>
                </c:pt>
                <c:pt idx="2926">
                  <c:v>-1.00365877698848E-3</c:v>
                </c:pt>
                <c:pt idx="2927">
                  <c:v>-1.0036875962041599E-3</c:v>
                </c:pt>
                <c:pt idx="2928">
                  <c:v>-1.0037167780180701E-3</c:v>
                </c:pt>
                <c:pt idx="2929">
                  <c:v>-1.0037462211047101E-3</c:v>
                </c:pt>
                <c:pt idx="2930">
                  <c:v>-1.00377582253575E-3</c:v>
                </c:pt>
                <c:pt idx="2931">
                  <c:v>-1.0038054785211201E-3</c:v>
                </c:pt>
                <c:pt idx="2932">
                  <c:v>-1.0038350855551101E-3</c:v>
                </c:pt>
                <c:pt idx="2933">
                  <c:v>-1.00386454157937E-3</c:v>
                </c:pt>
                <c:pt idx="2934">
                  <c:v>-1.00389374681495E-3</c:v>
                </c:pt>
                <c:pt idx="2935">
                  <c:v>-1.00392260406399E-3</c:v>
                </c:pt>
                <c:pt idx="2936">
                  <c:v>-1.00395101846835E-3</c:v>
                </c:pt>
                <c:pt idx="2937">
                  <c:v>-1.0039788968805E-3</c:v>
                </c:pt>
                <c:pt idx="2938">
                  <c:v>-1.00400614711264E-3</c:v>
                </c:pt>
                <c:pt idx="2939">
                  <c:v>-1.0040326773616899E-3</c:v>
                </c:pt>
                <c:pt idx="2940">
                  <c:v>-1.0040583960505701E-3</c:v>
                </c:pt>
                <c:pt idx="2941">
                  <c:v>-1.00408321218646E-3</c:v>
                </c:pt>
                <c:pt idx="2942">
                  <c:v>-1.0041070361567199E-3</c:v>
                </c:pt>
                <c:pt idx="2943">
                  <c:v>-1.0041297807326099E-3</c:v>
                </c:pt>
                <c:pt idx="2944">
                  <c:v>-1.0041513620018701E-3</c:v>
                </c:pt>
                <c:pt idx="2945">
                  <c:v>-1.0041717000313301E-3</c:v>
                </c:pt>
                <c:pt idx="2946">
                  <c:v>-1.0041907192294001E-3</c:v>
                </c:pt>
                <c:pt idx="2947">
                  <c:v>-1.0042083485423299E-3</c:v>
                </c:pt>
                <c:pt idx="2948">
                  <c:v>-1.0042245216806201E-3</c:v>
                </c:pt>
                <c:pt idx="2949">
                  <c:v>-1.0042391774991899E-3</c:v>
                </c:pt>
                <c:pt idx="2950">
                  <c:v>-1.0042522604945901E-3</c:v>
                </c:pt>
                <c:pt idx="2951">
                  <c:v>-1.0042637212365499E-3</c:v>
                </c:pt>
                <c:pt idx="2952">
                  <c:v>-1.0042735165169999E-3</c:v>
                </c:pt>
                <c:pt idx="2953">
                  <c:v>-1.0042816090979701E-3</c:v>
                </c:pt>
                <c:pt idx="2954">
                  <c:v>-1.00428796710612E-3</c:v>
                </c:pt>
                <c:pt idx="2955">
                  <c:v>-1.0042925632523501E-3</c:v>
                </c:pt>
                <c:pt idx="2956">
                  <c:v>-1.0042953740715601E-3</c:v>
                </c:pt>
                <c:pt idx="2957">
                  <c:v>-1.00429637928369E-3</c:v>
                </c:pt>
                <c:pt idx="2958">
                  <c:v>-1.00429556124808E-3</c:v>
                </c:pt>
                <c:pt idx="2959">
                  <c:v>-1.0042929044094099E-3</c:v>
                </c:pt>
                <c:pt idx="2960">
                  <c:v>-1.0042883946588599E-3</c:v>
                </c:pt>
                <c:pt idx="2961">
                  <c:v>-1.0042820186396701E-3</c:v>
                </c:pt>
                <c:pt idx="2962">
                  <c:v>-1.0042737631498701E-3</c:v>
                </c:pt>
                <c:pt idx="2963">
                  <c:v>-1.0042636148737999E-3</c:v>
                </c:pt>
                <c:pt idx="2964">
                  <c:v>-1.00425156067557E-3</c:v>
                </c:pt>
                <c:pt idx="2965">
                  <c:v>-1.00423758861377E-3</c:v>
                </c:pt>
                <c:pt idx="2966">
                  <c:v>-1.0042216897125E-3</c:v>
                </c:pt>
                <c:pt idx="2967">
                  <c:v>-1.0042038603834699E-3</c:v>
                </c:pt>
                <c:pt idx="2968">
                  <c:v>-1.00418410527407E-3</c:v>
                </c:pt>
                <c:pt idx="2969">
                  <c:v>-1.00416244024569E-3</c:v>
                </c:pt>
                <c:pt idx="2970">
                  <c:v>-1.00413889517938E-3</c:v>
                </c:pt>
                <c:pt idx="2971">
                  <c:v>-1.0041135163495799E-3</c:v>
                </c:pt>
                <c:pt idx="2972">
                  <c:v>-1.00408636815993E-3</c:v>
                </c:pt>
                <c:pt idx="2973">
                  <c:v>-1.0040575340468901E-3</c:v>
                </c:pt>
                <c:pt idx="2974">
                  <c:v>-1.0040271163020099E-3</c:v>
                </c:pt>
                <c:pt idx="2975">
                  <c:v>-1.0039952344908199E-3</c:v>
                </c:pt>
                <c:pt idx="2976">
                  <c:v>-1.0039620221731901E-3</c:v>
                </c:pt>
                <c:pt idx="2977">
                  <c:v>-1.00392762188159E-3</c:v>
                </c:pt>
                <c:pt idx="2978">
                  <c:v>-1.0038921788068601E-3</c:v>
                </c:pt>
                <c:pt idx="2979">
                  <c:v>-1.0038558342213299E-3</c:v>
                </c:pt>
                <c:pt idx="2980">
                  <c:v>-1.0038187200482E-3</c:v>
                </c:pt>
                <c:pt idx="2981">
                  <c:v>-1.00378095589202E-3</c:v>
                </c:pt>
                <c:pt idx="2982">
                  <c:v>-1.0037426492071201E-3</c:v>
                </c:pt>
                <c:pt idx="2983">
                  <c:v>-1.0037038983036399E-3</c:v>
                </c:pt>
                <c:pt idx="2984">
                  <c:v>-1.0036647969736501E-3</c:v>
                </c:pt>
                <c:pt idx="2985">
                  <c:v>-1.0036254390513801E-3</c:v>
                </c:pt>
                <c:pt idx="2986">
                  <c:v>-1.0035859213819E-3</c:v>
                </c:pt>
                <c:pt idx="2987">
                  <c:v>-1.0035463443547801E-3</c:v>
                </c:pt>
                <c:pt idx="2988">
                  <c:v>-1.0035068100424599E-3</c:v>
                </c:pt>
                <c:pt idx="2989">
                  <c:v>-1.0034674187148001E-3</c:v>
                </c:pt>
                <c:pt idx="2990">
                  <c:v>-1.00342826485247E-3</c:v>
                </c:pt>
                <c:pt idx="2991">
                  <c:v>-1.0033894337169199E-3</c:v>
                </c:pt>
                <c:pt idx="2992">
                  <c:v>-1.00335099917629E-3</c:v>
                </c:pt>
                <c:pt idx="2993">
                  <c:v>-1.00331302301788E-3</c:v>
                </c:pt>
                <c:pt idx="2994">
                  <c:v>-1.0032755555591101E-3</c:v>
                </c:pt>
                <c:pt idx="2995">
                  <c:v>-1.0032386370928501E-3</c:v>
                </c:pt>
                <c:pt idx="2996">
                  <c:v>-1.0032022996042599E-3</c:v>
                </c:pt>
                <c:pt idx="2997">
                  <c:v>-1.0031665682596501E-3</c:v>
                </c:pt>
                <c:pt idx="2998">
                  <c:v>-1.0031314623543601E-3</c:v>
                </c:pt>
                <c:pt idx="2999">
                  <c:v>-1.00309699565211E-3</c:v>
                </c:pt>
                <c:pt idx="3000">
                  <c:v>-1.0030631762758099E-3</c:v>
                </c:pt>
                <c:pt idx="3001">
                  <c:v>-1.00303000645432E-3</c:v>
                </c:pt>
                <c:pt idx="3002">
                  <c:v>-1.0029974824503399E-3</c:v>
                </c:pt>
                <c:pt idx="3003">
                  <c:v>-1.00296559490373E-3</c:v>
                </c:pt>
                <c:pt idx="3004">
                  <c:v>-1.0029343296648801E-3</c:v>
                </c:pt>
                <c:pt idx="3005">
                  <c:v>-1.0029036690274199E-3</c:v>
                </c:pt>
                <c:pt idx="3006">
                  <c:v>-1.00287359315319E-3</c:v>
                </c:pt>
                <c:pt idx="3007">
                  <c:v>-1.0028440814404301E-3</c:v>
                </c:pt>
                <c:pt idx="3008">
                  <c:v>-1.0028151136247201E-3</c:v>
                </c:pt>
                <c:pt idx="3009">
                  <c:v>-1.0027866704994501E-3</c:v>
                </c:pt>
                <c:pt idx="3010">
                  <c:v>-1.00275873426749E-3</c:v>
                </c:pt>
                <c:pt idx="3011">
                  <c:v>-1.00273128864827E-3</c:v>
                </c:pt>
                <c:pt idx="3012">
                  <c:v>-1.00270431892681E-3</c:v>
                </c:pt>
                <c:pt idx="3013">
                  <c:v>-1.00267781212184E-3</c:v>
                </c:pt>
                <c:pt idx="3014">
                  <c:v>-1.0026517573733999E-3</c:v>
                </c:pt>
                <c:pt idx="3015">
                  <c:v>-1.00262614654141E-3</c:v>
                </c:pt>
                <c:pt idx="3016">
                  <c:v>-1.0026009749165201E-3</c:v>
                </c:pt>
                <c:pt idx="3017">
                  <c:v>-1.00257624191603E-3</c:v>
                </c:pt>
                <c:pt idx="3018">
                  <c:v>-1.00255195167785E-3</c:v>
                </c:pt>
                <c:pt idx="3019">
                  <c:v>-1.0025281135466E-3</c:v>
                </c:pt>
                <c:pt idx="3020">
                  <c:v>-1.00250474251396E-3</c:v>
                </c:pt>
                <c:pt idx="3021">
                  <c:v>-1.00248185968841E-3</c:v>
                </c:pt>
                <c:pt idx="3022">
                  <c:v>-1.00245949281903E-3</c:v>
                </c:pt>
                <c:pt idx="3023">
                  <c:v>-1.0024376768163E-3</c:v>
                </c:pt>
                <c:pt idx="3024">
                  <c:v>-1.00241645414932E-3</c:v>
                </c:pt>
                <c:pt idx="3025">
                  <c:v>-1.0023958749914199E-3</c:v>
                </c:pt>
                <c:pt idx="3026">
                  <c:v>-1.0023759970322699E-3</c:v>
                </c:pt>
                <c:pt idx="3027">
                  <c:v>-1.00235688494224E-3</c:v>
                </c:pt>
                <c:pt idx="3028">
                  <c:v>-1.00233860951949E-3</c:v>
                </c:pt>
                <c:pt idx="3029">
                  <c:v>-1.00232124655021E-3</c:v>
                </c:pt>
                <c:pt idx="3030">
                  <c:v>-1.0023048753727401E-3</c:v>
                </c:pt>
                <c:pt idx="3031">
                  <c:v>-1.0022895770944399E-3</c:v>
                </c:pt>
                <c:pt idx="3032">
                  <c:v>-1.0022754323987799E-3</c:v>
                </c:pt>
                <c:pt idx="3033">
                  <c:v>-1.0022625189185701E-3</c:v>
                </c:pt>
                <c:pt idx="3034">
                  <c:v>-1.00225090823443E-3</c:v>
                </c:pt>
                <c:pt idx="3035">
                  <c:v>-1.0022406626573001E-3</c:v>
                </c:pt>
                <c:pt idx="3036">
                  <c:v>-1.0022318320411299E-3</c:v>
                </c:pt>
                <c:pt idx="3037">
                  <c:v>-1.00222445091623E-3</c:v>
                </c:pt>
                <c:pt idx="3038">
                  <c:v>-1.0022185362256199E-3</c:v>
                </c:pt>
                <c:pt idx="3039">
                  <c:v>-1.00221408588733E-3</c:v>
                </c:pt>
                <c:pt idx="3040">
                  <c:v>-1.0022110783143401E-3</c:v>
                </c:pt>
                <c:pt idx="3041">
                  <c:v>-1.0022094729292099E-3</c:v>
                </c:pt>
                <c:pt idx="3042">
                  <c:v>-1.00220921163391E-3</c:v>
                </c:pt>
                <c:pt idx="3043">
                  <c:v>-1.00221022114285E-3</c:v>
                </c:pt>
                <c:pt idx="3044">
                  <c:v>-1.0022124160384001E-3</c:v>
                </c:pt>
                <c:pt idx="3045">
                  <c:v>-1.00221570232907E-3</c:v>
                </c:pt>
                <c:pt idx="3046">
                  <c:v>-1.00221998115827E-3</c:v>
                </c:pt>
                <c:pt idx="3047">
                  <c:v>-1.00222515215373E-3</c:v>
                </c:pt>
                <c:pt idx="3048">
                  <c:v>-1.00223111580349E-3</c:v>
                </c:pt>
                <c:pt idx="3049">
                  <c:v>-1.0022377743003001E-3</c:v>
                </c:pt>
                <c:pt idx="3050">
                  <c:v>-1.00224503057923E-3</c:v>
                </c:pt>
                <c:pt idx="3051">
                  <c:v>-1.0022527857461801E-3</c:v>
                </c:pt>
                <c:pt idx="3052">
                  <c:v>-1.00226093560886E-3</c:v>
                </c:pt>
                <c:pt idx="3053">
                  <c:v>-1.0022693673703001E-3</c:v>
                </c:pt>
                <c:pt idx="3054">
                  <c:v>-1.00227795756197E-3</c:v>
                </c:pt>
                <c:pt idx="3055">
                  <c:v>-1.00228657194545E-3</c:v>
                </c:pt>
                <c:pt idx="3056">
                  <c:v>-1.0022950675184199E-3</c:v>
                </c:pt>
                <c:pt idx="3057">
                  <c:v>-1.00230329614516E-3</c:v>
                </c:pt>
                <c:pt idx="3058">
                  <c:v>-1.0023111089140801E-3</c:v>
                </c:pt>
                <c:pt idx="3059">
                  <c:v>-1.0023183602306E-3</c:v>
                </c:pt>
                <c:pt idx="3060">
                  <c:v>-1.0023249108732999E-3</c:v>
                </c:pt>
                <c:pt idx="3061">
                  <c:v>-1.00233062965169E-3</c:v>
                </c:pt>
                <c:pt idx="3062">
                  <c:v>-1.00233539374457E-3</c:v>
                </c:pt>
                <c:pt idx="3063">
                  <c:v>-1.0023390881291499E-3</c:v>
                </c:pt>
                <c:pt idx="3064">
                  <c:v>-1.0023416046575999E-3</c:v>
                </c:pt>
                <c:pt idx="3065">
                  <c:v>-1.0023428413024099E-3</c:v>
                </c:pt>
                <c:pt idx="3066">
                  <c:v>-1.0023427019188601E-3</c:v>
                </c:pt>
                <c:pt idx="3067">
                  <c:v>-1.0023410966381E-3</c:v>
                </c:pt>
                <c:pt idx="3068">
                  <c:v>-1.00233794278023E-3</c:v>
                </c:pt>
                <c:pt idx="3069">
                  <c:v>-1.00233316602163E-3</c:v>
                </c:pt>
                <c:pt idx="3070">
                  <c:v>-1.00232670149942E-3</c:v>
                </c:pt>
                <c:pt idx="3071">
                  <c:v>-1.0023184945854901E-3</c:v>
                </c:pt>
                <c:pt idx="3072">
                  <c:v>-1.0023085011875801E-3</c:v>
                </c:pt>
                <c:pt idx="3073">
                  <c:v>-1.0022966875844E-3</c:v>
                </c:pt>
                <c:pt idx="3074">
                  <c:v>-1.00228302992733E-3</c:v>
                </c:pt>
                <c:pt idx="3075">
                  <c:v>-1.00226751360539E-3</c:v>
                </c:pt>
                <c:pt idx="3076">
                  <c:v>-1.00225013266268E-3</c:v>
                </c:pt>
                <c:pt idx="3077">
                  <c:v>-1.00223088938917E-3</c:v>
                </c:pt>
                <c:pt idx="3078">
                  <c:v>-1.0022097941071301E-3</c:v>
                </c:pt>
                <c:pt idx="3079">
                  <c:v>-1.00218686508024E-3</c:v>
                </c:pt>
                <c:pt idx="3080">
                  <c:v>-1.00216212841107E-3</c:v>
                </c:pt>
                <c:pt idx="3081">
                  <c:v>-1.0021356177819E-3</c:v>
                </c:pt>
                <c:pt idx="3082">
                  <c:v>-1.0021073739348799E-3</c:v>
                </c:pt>
                <c:pt idx="3083">
                  <c:v>-1.00207744386208E-3</c:v>
                </c:pt>
                <c:pt idx="3084">
                  <c:v>-1.00204587975621E-3</c:v>
                </c:pt>
                <c:pt idx="3085">
                  <c:v>-1.0020127378283501E-3</c:v>
                </c:pt>
                <c:pt idx="3086">
                  <c:v>-1.00197807711137E-3</c:v>
                </c:pt>
                <c:pt idx="3087">
                  <c:v>-1.0019419583391E-3</c:v>
                </c:pt>
                <c:pt idx="3088">
                  <c:v>-1.0019044429428301E-3</c:v>
                </c:pt>
                <c:pt idx="3089">
                  <c:v>-1.0018655921653801E-3</c:v>
                </c:pt>
                <c:pt idx="3090">
                  <c:v>-1.00182546628348E-3</c:v>
                </c:pt>
                <c:pt idx="3091">
                  <c:v>-1.0017841239502499E-3</c:v>
                </c:pt>
                <c:pt idx="3092">
                  <c:v>-1.0017416217057099E-3</c:v>
                </c:pt>
                <c:pt idx="3093">
                  <c:v>-1.0016980137291E-3</c:v>
                </c:pt>
                <c:pt idx="3094">
                  <c:v>-1.0016533519022601E-3</c:v>
                </c:pt>
                <c:pt idx="3095">
                  <c:v>-1.00160768622047E-3</c:v>
                </c:pt>
                <c:pt idx="3096">
                  <c:v>-1.0015610655406901E-3</c:v>
                </c:pt>
                <c:pt idx="3097">
                  <c:v>-1.00151353861986E-3</c:v>
                </c:pt>
                <c:pt idx="3098">
                  <c:v>-1.00146515538011E-3</c:v>
                </c:pt>
                <c:pt idx="3099">
                  <c:v>-1.0014159683403199E-3</c:v>
                </c:pt>
                <c:pt idx="3100">
                  <c:v>-1.0013660341595301E-3</c:v>
                </c:pt>
                <c:pt idx="3101">
                  <c:v>-1.0013154152295201E-3</c:v>
                </c:pt>
                <c:pt idx="3102">
                  <c:v>-1.0012641812255001E-3</c:v>
                </c:pt>
                <c:pt idx="3103">
                  <c:v>-1.0012124104816699E-3</c:v>
                </c:pt>
                <c:pt idx="3104">
                  <c:v>-1.0011601910214201E-3</c:v>
                </c:pt>
                <c:pt idx="3105">
                  <c:v>-1.00110762106039E-3</c:v>
                </c:pt>
                <c:pt idx="3106">
                  <c:v>-1.00105480882704E-3</c:v>
                </c:pt>
                <c:pt idx="3107">
                  <c:v>-1.0010018716114599E-3</c:v>
                </c:pt>
                <c:pt idx="3108">
                  <c:v>-1.0009489340453599E-3</c:v>
                </c:pt>
                <c:pt idx="3109">
                  <c:v>-1.00089612571486E-3</c:v>
                </c:pt>
                <c:pt idx="3110">
                  <c:v>-1.0008435782910799E-3</c:v>
                </c:pt>
                <c:pt idx="3111">
                  <c:v>-1.00079142241812E-3</c:v>
                </c:pt>
                <c:pt idx="3112">
                  <c:v>-1.00073978462012E-3</c:v>
                </c:pt>
                <c:pt idx="3113">
                  <c:v>-1.0006887844876901E-3</c:v>
                </c:pt>
                <c:pt idx="3114">
                  <c:v>-1.00063853239171E-3</c:v>
                </c:pt>
                <c:pt idx="3115">
                  <c:v>-1.0005891279541699E-3</c:v>
                </c:pt>
                <c:pt idx="3116">
                  <c:v>-1.00054065946715E-3</c:v>
                </c:pt>
                <c:pt idx="3117">
                  <c:v>-1.00049320437074E-3</c:v>
                </c:pt>
                <c:pt idx="3118">
                  <c:v>-1.0004468307517199E-3</c:v>
                </c:pt>
                <c:pt idx="3119">
                  <c:v>-1.0004015996160499E-3</c:v>
                </c:pt>
                <c:pt idx="3120">
                  <c:v>-1.0003575674638701E-3</c:v>
                </c:pt>
                <c:pt idx="3121">
                  <c:v>-1.0003147885411601E-3</c:v>
                </c:pt>
                <c:pt idx="3122">
                  <c:v>-1.00027331614116E-3</c:v>
                </c:pt>
                <c:pt idx="3123">
                  <c:v>-1.00023320252105E-3</c:v>
                </c:pt>
                <c:pt idx="3124">
                  <c:v>-1.0001944973525799E-3</c:v>
                </c:pt>
                <c:pt idx="3125">
                  <c:v>-1.0001572450323501E-3</c:v>
                </c:pt>
                <c:pt idx="3126">
                  <c:v>-1.00012148149867E-3</c:v>
                </c:pt>
                <c:pt idx="3127">
                  <c:v>-1.0000872313269799E-3</c:v>
                </c:pt>
                <c:pt idx="3128">
                  <c:v>-1.00005450576423E-3</c:v>
                </c:pt>
                <c:pt idx="3129">
                  <c:v>-1.00002330206383E-3</c:v>
                </c:pt>
                <c:pt idx="3130">
                  <c:v>-9.9999360410854511E-4</c:v>
                </c:pt>
                <c:pt idx="3131">
                  <c:v>-9.9996538398458199E-4</c:v>
                </c:pt>
                <c:pt idx="3132">
                  <c:v>-9.9993860398756994E-4</c:v>
                </c:pt>
                <c:pt idx="3133">
                  <c:v>-9.9991321853452192E-4</c:v>
                </c:pt>
                <c:pt idx="3134">
                  <c:v>-9.9988917559513404E-4</c:v>
                </c:pt>
                <c:pt idx="3135">
                  <c:v>-9.998664174766551E-4</c:v>
                </c:pt>
                <c:pt idx="3136">
                  <c:v>-9.9984488102051691E-4</c:v>
                </c:pt>
                <c:pt idx="3137">
                  <c:v>-9.9982449743465799E-4</c:v>
                </c:pt>
                <c:pt idx="3138">
                  <c:v>-9.9980519205666494E-4</c:v>
                </c:pt>
                <c:pt idx="3139">
                  <c:v>-9.9978688431699909E-4</c:v>
                </c:pt>
                <c:pt idx="3140">
                  <c:v>-9.9976948807247996E-4</c:v>
                </c:pt>
                <c:pt idx="3141">
                  <c:v>-9.9975291234693391E-4</c:v>
                </c:pt>
                <c:pt idx="3142">
                  <c:v>-9.99737062394005E-4</c:v>
                </c:pt>
                <c:pt idx="3143">
                  <c:v>-9.9972184091989694E-4</c:v>
                </c:pt>
                <c:pt idx="3144">
                  <c:v>-9.997071492883309E-4</c:v>
                </c:pt>
                <c:pt idx="3145">
                  <c:v>-9.9969288857227798E-4</c:v>
                </c:pt>
                <c:pt idx="3146">
                  <c:v>-9.9967896039480897E-4</c:v>
                </c:pt>
                <c:pt idx="3147">
                  <c:v>-9.9966526758553604E-4</c:v>
                </c:pt>
                <c:pt idx="3148">
                  <c:v>-9.996517147422921E-4</c:v>
                </c:pt>
                <c:pt idx="3149">
                  <c:v>-9.9963820881078091E-4</c:v>
                </c:pt>
                <c:pt idx="3150">
                  <c:v>-9.9962465977576306E-4</c:v>
                </c:pt>
                <c:pt idx="3151">
                  <c:v>-9.9961098150562998E-4</c:v>
                </c:pt>
                <c:pt idx="3152">
                  <c:v>-9.9959709272803908E-4</c:v>
                </c:pt>
                <c:pt idx="3153">
                  <c:v>-9.9958291805884894E-4</c:v>
                </c:pt>
                <c:pt idx="3154">
                  <c:v>-9.9956838897805999E-4</c:v>
                </c:pt>
                <c:pt idx="3155">
                  <c:v>-9.99553444650618E-4</c:v>
                </c:pt>
                <c:pt idx="3156">
                  <c:v>-9.9953803252031707E-4</c:v>
                </c:pt>
                <c:pt idx="3157">
                  <c:v>-9.9952210864556897E-4</c:v>
                </c:pt>
                <c:pt idx="3158">
                  <c:v>-9.9950563777956303E-4</c:v>
                </c:pt>
                <c:pt idx="3159">
                  <c:v>-9.9948859321230305E-4</c:v>
                </c:pt>
                <c:pt idx="3160">
                  <c:v>-9.9947095638904491E-4</c:v>
                </c:pt>
                <c:pt idx="3161">
                  <c:v>-9.9945271630770592E-4</c:v>
                </c:pt>
                <c:pt idx="3162">
                  <c:v>-9.9943386869224301E-4</c:v>
                </c:pt>
                <c:pt idx="3163">
                  <c:v>-9.9941441494739601E-4</c:v>
                </c:pt>
                <c:pt idx="3164">
                  <c:v>-9.9939436092427096E-4</c:v>
                </c:pt>
                <c:pt idx="3165">
                  <c:v>-9.9937371555576396E-4</c:v>
                </c:pt>
                <c:pt idx="3166">
                  <c:v>-9.9935248944528596E-4</c:v>
                </c:pt>
                <c:pt idx="3167">
                  <c:v>-9.9933069350336703E-4</c:v>
                </c:pt>
                <c:pt idx="3168">
                  <c:v>-9.9930833772457202E-4</c:v>
                </c:pt>
                <c:pt idx="3169">
                  <c:v>-9.9928543018849804E-4</c:v>
                </c:pt>
                <c:pt idx="3170">
                  <c:v>-9.9926197636043997E-4</c:v>
                </c:pt>
                <c:pt idx="3171">
                  <c:v>-9.9923797876266796E-4</c:v>
                </c:pt>
                <c:pt idx="3172">
                  <c:v>-9.9921343708124391E-4</c:v>
                </c:pt>
                <c:pt idx="3173">
                  <c:v>-9.9918834875889202E-4</c:v>
                </c:pt>
                <c:pt idx="3174">
                  <c:v>-9.9916271009260803E-4</c:v>
                </c:pt>
                <c:pt idx="3175">
                  <c:v>-9.9913651780281394E-4</c:v>
                </c:pt>
                <c:pt idx="3176">
                  <c:v>-9.9910977097671105E-4</c:v>
                </c:pt>
                <c:pt idx="3177">
                  <c:v>-9.990824732236071E-4</c:v>
                </c:pt>
                <c:pt idx="3178">
                  <c:v>-9.9905463483107994E-4</c:v>
                </c:pt>
                <c:pt idx="3179">
                  <c:v>-9.9902627469029208E-4</c:v>
                </c:pt>
                <c:pt idx="3180">
                  <c:v>-9.9899742177174205E-4</c:v>
                </c:pt>
                <c:pt idx="3181">
                  <c:v>-9.9896811597723306E-4</c:v>
                </c:pt>
                <c:pt idx="3182">
                  <c:v>-9.9893840825859403E-4</c:v>
                </c:pt>
                <c:pt idx="3183">
                  <c:v>-9.989083599679031E-4</c:v>
                </c:pt>
                <c:pt idx="3184">
                  <c:v>-9.9887804147984292E-4</c:v>
                </c:pt>
                <c:pt idx="3185">
                  <c:v>-9.9884753020148794E-4</c:v>
                </c:pt>
                <c:pt idx="3186">
                  <c:v>-9.9881690816025796E-4</c:v>
                </c:pt>
                <c:pt idx="3187">
                  <c:v>-9.9878625943519402E-4</c:v>
                </c:pt>
                <c:pt idx="3188">
                  <c:v>-9.9875566775749409E-4</c:v>
                </c:pt>
                <c:pt idx="3189">
                  <c:v>-9.9872521462847602E-4</c:v>
                </c:pt>
                <c:pt idx="3190">
                  <c:v>-9.9869497825751802E-4</c:v>
                </c:pt>
                <c:pt idx="3191">
                  <c:v>-9.9866503349191902E-4</c:v>
                </c:pt>
                <c:pt idx="3192">
                  <c:v>-9.9863545270615002E-4</c:v>
                </c:pt>
                <c:pt idx="3193">
                  <c:v>-9.9860630738552499E-4</c:v>
                </c:pt>
                <c:pt idx="3194">
                  <c:v>-9.9857766994864089E-4</c:v>
                </c:pt>
                <c:pt idx="3195">
                  <c:v>-9.9854961527326707E-4</c:v>
                </c:pt>
                <c:pt idx="3196">
                  <c:v>-9.985222214585459E-4</c:v>
                </c:pt>
                <c:pt idx="3197">
                  <c:v>-9.9849556955941402E-4</c:v>
                </c:pt>
                <c:pt idx="3198">
                  <c:v>-9.9846974230532602E-4</c:v>
                </c:pt>
                <c:pt idx="3199">
                  <c:v>-9.9844482207872304E-4</c:v>
                </c:pt>
                <c:pt idx="3200">
                  <c:v>-9.9842088859883392E-4</c:v>
                </c:pt>
                <c:pt idx="3201">
                  <c:v>-9.9839801678766908E-4</c:v>
                </c:pt>
                <c:pt idx="3202">
                  <c:v>-9.9837627519383E-4</c:v>
                </c:pt>
                <c:pt idx="3203">
                  <c:v>-9.9835572515950908E-4</c:v>
                </c:pt>
                <c:pt idx="3204">
                  <c:v>-9.9833642070351202E-4</c:v>
                </c:pt>
                <c:pt idx="3205">
                  <c:v>-9.9831840892387501E-4</c:v>
                </c:pt>
                <c:pt idx="3206">
                  <c:v>-9.9830173063557705E-4</c:v>
                </c:pt>
                <c:pt idx="3207">
                  <c:v>-9.9828642096531808E-4</c:v>
                </c:pt>
                <c:pt idx="3208">
                  <c:v>-9.982725097066041E-4</c:v>
                </c:pt>
                <c:pt idx="3209">
                  <c:v>-9.9826002136002893E-4</c:v>
                </c:pt>
                <c:pt idx="3210">
                  <c:v>-9.9824897490372998E-4</c:v>
                </c:pt>
                <c:pt idx="3211">
                  <c:v>-9.9823938342403205E-4</c:v>
                </c:pt>
                <c:pt idx="3212">
                  <c:v>-9.9823125376726006E-4</c:v>
                </c:pt>
                <c:pt idx="3213">
                  <c:v>-9.9822458635073102E-4</c:v>
                </c:pt>
                <c:pt idx="3214">
                  <c:v>-9.9821937520876104E-4</c:v>
                </c:pt>
                <c:pt idx="3215">
                  <c:v>-9.9821560827420899E-4</c:v>
                </c:pt>
                <c:pt idx="3216">
                  <c:v>-9.982132678317099E-4</c:v>
                </c:pt>
                <c:pt idx="3217">
                  <c:v>-9.9821233104497795E-4</c:v>
                </c:pt>
                <c:pt idx="3218">
                  <c:v>-9.9821277046430591E-4</c:v>
                </c:pt>
                <c:pt idx="3219">
                  <c:v>-9.9821455445353699E-4</c:v>
                </c:pt>
                <c:pt idx="3220">
                  <c:v>-9.9821764752828709E-4</c:v>
                </c:pt>
                <c:pt idx="3221">
                  <c:v>-9.9822201064548601E-4</c:v>
                </c:pt>
                <c:pt idx="3222">
                  <c:v>-9.9822760151691611E-4</c:v>
                </c:pt>
                <c:pt idx="3223">
                  <c:v>-9.9823437502574307E-4</c:v>
                </c:pt>
                <c:pt idx="3224">
                  <c:v>-9.9824228380574007E-4</c:v>
                </c:pt>
                <c:pt idx="3225">
                  <c:v>-9.9825127900825608E-4</c:v>
                </c:pt>
                <c:pt idx="3226">
                  <c:v>-9.9826131124388794E-4</c:v>
                </c:pt>
                <c:pt idx="3227">
                  <c:v>-9.982723316564481E-4</c:v>
                </c:pt>
                <c:pt idx="3228">
                  <c:v>-9.9828429307239003E-4</c:v>
                </c:pt>
                <c:pt idx="3229">
                  <c:v>-9.9829715116884999E-4</c:v>
                </c:pt>
                <c:pt idx="3230">
                  <c:v>-9.9831086561001105E-4</c:v>
                </c:pt>
                <c:pt idx="3231">
                  <c:v>-9.9832540110731597E-4</c:v>
                </c:pt>
                <c:pt idx="3232">
                  <c:v>-9.9834072835866408E-4</c:v>
                </c:pt>
                <c:pt idx="3233">
                  <c:v>-9.9835682481430707E-4</c:v>
                </c:pt>
                <c:pt idx="3234">
                  <c:v>-9.9837367520894896E-4</c:v>
                </c:pt>
                <c:pt idx="3235">
                  <c:v>-9.9839127179640998E-4</c:v>
                </c:pt>
                <c:pt idx="3236">
                  <c:v>-9.9840961422932302E-4</c:v>
                </c:pt>
                <c:pt idx="3237">
                  <c:v>-9.984287090429179E-4</c:v>
                </c:pt>
                <c:pt idx="3238">
                  <c:v>-9.9844856872523691E-4</c:v>
                </c:pt>
                <c:pt idx="3239">
                  <c:v>-9.98469210380863E-4</c:v>
                </c:pt>
                <c:pt idx="3240">
                  <c:v>-9.9849065402065999E-4</c:v>
                </c:pt>
                <c:pt idx="3241">
                  <c:v>-9.9851292053411401E-4</c:v>
                </c:pt>
                <c:pt idx="3242">
                  <c:v>-9.9853602942696798E-4</c:v>
                </c:pt>
                <c:pt idx="3243">
                  <c:v>-9.9855999643424305E-4</c:v>
                </c:pt>
                <c:pt idx="3244">
                  <c:v>-9.9858483114717697E-4</c:v>
                </c:pt>
                <c:pt idx="3245">
                  <c:v>-9.9861053481455704E-4</c:v>
                </c:pt>
                <c:pt idx="3246">
                  <c:v>-9.9863709848779098E-4</c:v>
                </c:pt>
                <c:pt idx="3247">
                  <c:v>-9.9866450166595901E-4</c:v>
                </c:pt>
                <c:pt idx="3248">
                  <c:v>-9.9869271156087405E-4</c:v>
                </c:pt>
                <c:pt idx="3249">
                  <c:v>-9.9872168304315106E-4</c:v>
                </c:pt>
                <c:pt idx="3250">
                  <c:v>-9.9875135925990197E-4</c:v>
                </c:pt>
                <c:pt idx="3251">
                  <c:v>-9.9878167284151191E-4</c:v>
                </c:pt>
                <c:pt idx="3252">
                  <c:v>-9.9881254755218108E-4</c:v>
                </c:pt>
                <c:pt idx="3253">
                  <c:v>-9.9884390019381805E-4</c:v>
                </c:pt>
                <c:pt idx="3254">
                  <c:v>-9.9887564254915492E-4</c:v>
                </c:pt>
                <c:pt idx="3255">
                  <c:v>-9.9890768314792109E-4</c:v>
                </c:pt>
                <c:pt idx="3256">
                  <c:v>-9.9893992865937608E-4</c:v>
                </c:pt>
                <c:pt idx="3257">
                  <c:v>-9.9897228475716695E-4</c:v>
                </c:pt>
                <c:pt idx="3258">
                  <c:v>-9.990046563714361E-4</c:v>
                </c:pt>
                <c:pt idx="3259">
                  <c:v>-9.9903694733893106E-4</c:v>
                </c:pt>
                <c:pt idx="3260">
                  <c:v>-9.9906905957681006E-4</c:v>
                </c:pt>
                <c:pt idx="3261">
                  <c:v>-9.9910089201965709E-4</c:v>
                </c:pt>
                <c:pt idx="3262">
                  <c:v>-9.9913233964175701E-4</c:v>
                </c:pt>
                <c:pt idx="3263">
                  <c:v>-9.9916329290574693E-4</c:v>
                </c:pt>
                <c:pt idx="3264">
                  <c:v>-9.9919363791423706E-4</c:v>
                </c:pt>
                <c:pt idx="3265">
                  <c:v>-9.9922325739862394E-4</c:v>
                </c:pt>
                <c:pt idx="3266">
                  <c:v>-9.9925203248862893E-4</c:v>
                </c:pt>
                <c:pt idx="3267">
                  <c:v>-9.9927984502086909E-4</c:v>
                </c:pt>
                <c:pt idx="3268">
                  <c:v>-9.9930658001961908E-4</c:v>
                </c:pt>
                <c:pt idx="3269">
                  <c:v>-9.993321279538061E-4</c:v>
                </c:pt>
                <c:pt idx="3270">
                  <c:v>-9.9935638645051294E-4</c:v>
                </c:pt>
                <c:pt idx="3271">
                  <c:v>-9.9937926129835307E-4</c:v>
                </c:pt>
                <c:pt idx="3272">
                  <c:v>-9.9940066675686793E-4</c:v>
                </c:pt>
                <c:pt idx="3273">
                  <c:v>-9.9942052534489193E-4</c:v>
                </c:pt>
                <c:pt idx="3274">
                  <c:v>-9.9943876737214007E-4</c:v>
                </c:pt>
                <c:pt idx="3275">
                  <c:v>-9.9945533048446901E-4</c:v>
                </c:pt>
                <c:pt idx="3276">
                  <c:v>-9.9947015942709904E-4</c:v>
                </c:pt>
                <c:pt idx="3277">
                  <c:v>-9.994832061178099E-4</c:v>
                </c:pt>
                <c:pt idx="3278">
                  <c:v>-9.9949443000387698E-4</c:v>
                </c:pt>
                <c:pt idx="3279">
                  <c:v>-9.9950377940239495E-4</c:v>
                </c:pt>
                <c:pt idx="3280">
                  <c:v>-9.99511147287967E-4</c:v>
                </c:pt>
                <c:pt idx="3281">
                  <c:v>-9.9951655312157501E-4</c:v>
                </c:pt>
                <c:pt idx="3282">
                  <c:v>-9.995200091980109E-4</c:v>
                </c:pt>
                <c:pt idx="3283">
                  <c:v>-9.9952152766870795E-4</c:v>
                </c:pt>
                <c:pt idx="3284">
                  <c:v>-9.9952112602404099E-4</c:v>
                </c:pt>
                <c:pt idx="3285">
                  <c:v>-9.9951882803371692E-4</c:v>
                </c:pt>
                <c:pt idx="3286">
                  <c:v>-9.9951466385840592E-4</c:v>
                </c:pt>
                <c:pt idx="3287">
                  <c:v>-9.99508669972687E-4</c:v>
                </c:pt>
                <c:pt idx="3288">
                  <c:v>-9.9950088899805893E-4</c:v>
                </c:pt>
                <c:pt idx="3289">
                  <c:v>-9.9949136947586302E-4</c:v>
                </c:pt>
                <c:pt idx="3290">
                  <c:v>-9.9948016512805995E-4</c:v>
                </c:pt>
                <c:pt idx="3291">
                  <c:v>-9.9946733407369794E-4</c:v>
                </c:pt>
                <c:pt idx="3292">
                  <c:v>-9.99452938295176E-4</c:v>
                </c:pt>
                <c:pt idx="3293">
                  <c:v>-9.9943704281715796E-4</c:v>
                </c:pt>
                <c:pt idx="3294">
                  <c:v>-9.9941971466294805E-4</c:v>
                </c:pt>
                <c:pt idx="3295">
                  <c:v>-9.9940102174511701E-4</c:v>
                </c:pt>
                <c:pt idx="3296">
                  <c:v>-9.9938103178430103E-4</c:v>
                </c:pt>
                <c:pt idx="3297">
                  <c:v>-9.9935981132086402E-4</c:v>
                </c:pt>
                <c:pt idx="3298">
                  <c:v>-9.9933742486502304E-4</c:v>
                </c:pt>
                <c:pt idx="3299">
                  <c:v>-9.9931393423946199E-4</c:v>
                </c:pt>
                <c:pt idx="3300">
                  <c:v>-9.9928939815482204E-4</c:v>
                </c:pt>
                <c:pt idx="3301">
                  <c:v>-9.9926387207631895E-4</c:v>
                </c:pt>
                <c:pt idx="3302">
                  <c:v>-9.9923740834850197E-4</c:v>
                </c:pt>
                <c:pt idx="3303">
                  <c:v>-9.9921005650313892E-4</c:v>
                </c:pt>
                <c:pt idx="3304">
                  <c:v>-9.9918186394828208E-4</c:v>
                </c:pt>
                <c:pt idx="3305">
                  <c:v>-9.9915287702568808E-4</c:v>
                </c:pt>
                <c:pt idx="3306">
                  <c:v>-9.9912314226981505E-4</c:v>
                </c:pt>
                <c:pt idx="3307">
                  <c:v>-9.9909270779888204E-4</c:v>
                </c:pt>
                <c:pt idx="3308">
                  <c:v>-9.9906162479206496E-4</c:v>
                </c:pt>
                <c:pt idx="3309">
                  <c:v>-9.9902994909622199E-4</c:v>
                </c:pt>
                <c:pt idx="3310">
                  <c:v>-9.989977393986809E-4</c:v>
                </c:pt>
                <c:pt idx="3311">
                  <c:v>-9.9896505135129202E-4</c:v>
                </c:pt>
                <c:pt idx="3312">
                  <c:v>-9.9893194859815597E-4</c:v>
                </c:pt>
                <c:pt idx="3313">
                  <c:v>-9.9889852214456805E-4</c:v>
                </c:pt>
                <c:pt idx="3314">
                  <c:v>-9.9886488224389699E-4</c:v>
                </c:pt>
                <c:pt idx="3315">
                  <c:v>-9.9883115143701694E-4</c:v>
                </c:pt>
                <c:pt idx="3316">
                  <c:v>-9.9879746249227608E-4</c:v>
                </c:pt>
                <c:pt idx="3317">
                  <c:v>-9.9876393983029297E-4</c:v>
                </c:pt>
                <c:pt idx="3318">
                  <c:v>-9.9873069635005593E-4</c:v>
                </c:pt>
                <c:pt idx="3319">
                  <c:v>-9.9869784690133703E-4</c:v>
                </c:pt>
                <c:pt idx="3320">
                  <c:v>-9.9866551022599202E-4</c:v>
                </c:pt>
                <c:pt idx="3321">
                  <c:v>-9.9863380601207009E-4</c:v>
                </c:pt>
                <c:pt idx="3322">
                  <c:v>-9.98602851548989E-4</c:v>
                </c:pt>
                <c:pt idx="3323">
                  <c:v>-9.98572757696631E-4</c:v>
                </c:pt>
                <c:pt idx="3324">
                  <c:v>-9.98543627485354E-4</c:v>
                </c:pt>
                <c:pt idx="3325">
                  <c:v>-9.9851555661753391E-4</c:v>
                </c:pt>
                <c:pt idx="3326">
                  <c:v>-9.9848863491903105E-4</c:v>
                </c:pt>
                <c:pt idx="3327">
                  <c:v>-9.9846294808139994E-4</c:v>
                </c:pt>
                <c:pt idx="3328">
                  <c:v>-9.9843857882512101E-4</c:v>
                </c:pt>
                <c:pt idx="3329">
                  <c:v>-9.98415607643633E-4</c:v>
                </c:pt>
                <c:pt idx="3330">
                  <c:v>-9.9839411310510698E-4</c:v>
                </c:pt>
                <c:pt idx="3331">
                  <c:v>-9.9837417152358896E-4</c:v>
                </c:pt>
                <c:pt idx="3332">
                  <c:v>-9.9835585601440501E-4</c:v>
                </c:pt>
                <c:pt idx="3333">
                  <c:v>-9.9833923488452502E-4</c:v>
                </c:pt>
                <c:pt idx="3334">
                  <c:v>-9.9832436944144107E-4</c:v>
                </c:pt>
                <c:pt idx="3335">
                  <c:v>-9.9831131147620593E-4</c:v>
                </c:pt>
                <c:pt idx="3336">
                  <c:v>-9.9830010077457199E-4</c:v>
                </c:pt>
                <c:pt idx="3337">
                  <c:v>-9.9829076306415005E-4</c:v>
                </c:pt>
                <c:pt idx="3338">
                  <c:v>-9.9828330873250699E-4</c:v>
                </c:pt>
                <c:pt idx="3339">
                  <c:v>-9.982777324735949E-4</c:v>
                </c:pt>
                <c:pt idx="3340">
                  <c:v>-9.982740137602919E-4</c:v>
                </c:pt>
                <c:pt idx="3341">
                  <c:v>-9.9827211791105692E-4</c:v>
                </c:pt>
                <c:pt idx="3342">
                  <c:v>-9.9827199755374101E-4</c:v>
                </c:pt>
                <c:pt idx="3343">
                  <c:v>-9.9827359425525811E-4</c:v>
                </c:pt>
                <c:pt idx="3344">
                  <c:v>-9.9827684006176991E-4</c:v>
                </c:pt>
                <c:pt idx="3345">
                  <c:v>-9.982816587933009E-4</c:v>
                </c:pt>
                <c:pt idx="3346">
                  <c:v>-9.9828796702779491E-4</c:v>
                </c:pt>
                <c:pt idx="3347">
                  <c:v>-9.98295674783208E-4</c:v>
                </c:pt>
                <c:pt idx="3348">
                  <c:v>-9.9830468602228909E-4</c:v>
                </c:pt>
                <c:pt idx="3349">
                  <c:v>-9.9831489916668396E-4</c:v>
                </c:pt>
                <c:pt idx="3350">
                  <c:v>-9.9832620774036301E-4</c:v>
                </c:pt>
                <c:pt idx="3351">
                  <c:v>-9.9833850119316302E-4</c:v>
                </c:pt>
                <c:pt idx="3352">
                  <c:v>-9.9835166595487693E-4</c:v>
                </c:pt>
                <c:pt idx="3353">
                  <c:v>-9.9836558667711094E-4</c:v>
                </c:pt>
                <c:pt idx="3354">
                  <c:v>-9.9838014745041309E-4</c:v>
                </c:pt>
                <c:pt idx="3355">
                  <c:v>-9.9839523285422094E-4</c:v>
                </c:pt>
                <c:pt idx="3356">
                  <c:v>-9.9841072888843196E-4</c:v>
                </c:pt>
                <c:pt idx="3357">
                  <c:v>-9.9842652381616293E-4</c:v>
                </c:pt>
                <c:pt idx="3358">
                  <c:v>-9.9844250889930593E-4</c:v>
                </c:pt>
                <c:pt idx="3359">
                  <c:v>-9.9845857906112308E-4</c:v>
                </c:pt>
                <c:pt idx="3360">
                  <c:v>-9.9847463355223808E-4</c:v>
                </c:pt>
                <c:pt idx="3361">
                  <c:v>-9.9849057671709996E-4</c:v>
                </c:pt>
                <c:pt idx="3362">
                  <c:v>-9.9850631895133011E-4</c:v>
                </c:pt>
                <c:pt idx="3363">
                  <c:v>-9.9852177732266396E-4</c:v>
                </c:pt>
                <c:pt idx="3364">
                  <c:v>-9.9853687703764906E-4</c:v>
                </c:pt>
                <c:pt idx="3365">
                  <c:v>-9.9855154847937008E-4</c:v>
                </c:pt>
                <c:pt idx="3366">
                  <c:v>-9.9856570678246706E-4</c:v>
                </c:pt>
                <c:pt idx="3367">
                  <c:v>-9.9857929142400307E-4</c:v>
                </c:pt>
                <c:pt idx="3368">
                  <c:v>-9.9859235224678401E-4</c:v>
                </c:pt>
                <c:pt idx="3369">
                  <c:v>-9.986049255594231E-4</c:v>
                </c:pt>
                <c:pt idx="3370">
                  <c:v>-9.9861691500937504E-4</c:v>
                </c:pt>
                <c:pt idx="3371">
                  <c:v>-9.9862817401998906E-4</c:v>
                </c:pt>
                <c:pt idx="3372">
                  <c:v>-9.9863862287936792E-4</c:v>
                </c:pt>
                <c:pt idx="3373">
                  <c:v>-9.9864830772290704E-4</c:v>
                </c:pt>
                <c:pt idx="3374">
                  <c:v>-9.986572829304831E-4</c:v>
                </c:pt>
                <c:pt idx="3375">
                  <c:v>-9.9866555189573607E-4</c:v>
                </c:pt>
                <c:pt idx="3376">
                  <c:v>-9.9867310054220894E-4</c:v>
                </c:pt>
                <c:pt idx="3377">
                  <c:v>-9.9867990049674698E-4</c:v>
                </c:pt>
                <c:pt idx="3378">
                  <c:v>-9.9868591359530707E-4</c:v>
                </c:pt>
                <c:pt idx="3379">
                  <c:v>-9.9869105961685411E-4</c:v>
                </c:pt>
                <c:pt idx="3380">
                  <c:v>-9.9869526992881494E-4</c:v>
                </c:pt>
                <c:pt idx="3381">
                  <c:v>-9.9869862869397807E-4</c:v>
                </c:pt>
                <c:pt idx="3382">
                  <c:v>-9.9870121479651505E-4</c:v>
                </c:pt>
                <c:pt idx="3383">
                  <c:v>-9.987029444269201E-4</c:v>
                </c:pt>
                <c:pt idx="3384">
                  <c:v>-9.98703669039012E-4</c:v>
                </c:pt>
                <c:pt idx="3385">
                  <c:v>-9.9870332150900007E-4</c:v>
                </c:pt>
                <c:pt idx="3386">
                  <c:v>-9.9870196044577809E-4</c:v>
                </c:pt>
                <c:pt idx="3387">
                  <c:v>-9.9869956061322492E-4</c:v>
                </c:pt>
                <c:pt idx="3388">
                  <c:v>-9.9869606146568398E-4</c:v>
                </c:pt>
                <c:pt idx="3389">
                  <c:v>-9.9869158588961407E-4</c:v>
                </c:pt>
                <c:pt idx="3390">
                  <c:v>-9.9868622552588804E-4</c:v>
                </c:pt>
                <c:pt idx="3391">
                  <c:v>-9.9867992927687196E-4</c:v>
                </c:pt>
                <c:pt idx="3392">
                  <c:v>-9.98672574777551E-4</c:v>
                </c:pt>
                <c:pt idx="3393">
                  <c:v>-9.9866403340680902E-4</c:v>
                </c:pt>
                <c:pt idx="3394">
                  <c:v>-9.9865443274725694E-4</c:v>
                </c:pt>
                <c:pt idx="3395">
                  <c:v>-9.9864408296190506E-4</c:v>
                </c:pt>
                <c:pt idx="3396">
                  <c:v>-9.9863308974122104E-4</c:v>
                </c:pt>
                <c:pt idx="3397">
                  <c:v>-9.9862135977738507E-4</c:v>
                </c:pt>
                <c:pt idx="3398">
                  <c:v>-9.9860867462038408E-4</c:v>
                </c:pt>
                <c:pt idx="3399">
                  <c:v>-9.9859501514011802E-4</c:v>
                </c:pt>
                <c:pt idx="3400">
                  <c:v>-9.985807216460179E-4</c:v>
                </c:pt>
                <c:pt idx="3401">
                  <c:v>-9.9856602936003696E-4</c:v>
                </c:pt>
                <c:pt idx="3402">
                  <c:v>-9.9855087414334794E-4</c:v>
                </c:pt>
                <c:pt idx="3403">
                  <c:v>-9.9853504575298001E-4</c:v>
                </c:pt>
                <c:pt idx="3404">
                  <c:v>-9.9851855564756496E-4</c:v>
                </c:pt>
                <c:pt idx="3405">
                  <c:v>-9.9850170032781305E-4</c:v>
                </c:pt>
                <c:pt idx="3406">
                  <c:v>-9.9848461090829596E-4</c:v>
                </c:pt>
                <c:pt idx="3407">
                  <c:v>-9.984672350131171E-4</c:v>
                </c:pt>
                <c:pt idx="3408">
                  <c:v>-9.9844968253316496E-4</c:v>
                </c:pt>
                <c:pt idx="3409">
                  <c:v>-9.9843194030997608E-4</c:v>
                </c:pt>
                <c:pt idx="3410">
                  <c:v>-9.9841396663108407E-4</c:v>
                </c:pt>
                <c:pt idx="3411">
                  <c:v>-9.9839618447078904E-4</c:v>
                </c:pt>
                <c:pt idx="3412">
                  <c:v>-9.983786964351711E-4</c:v>
                </c:pt>
                <c:pt idx="3413">
                  <c:v>-9.9836128378299701E-4</c:v>
                </c:pt>
                <c:pt idx="3414">
                  <c:v>-9.983441719349671E-4</c:v>
                </c:pt>
                <c:pt idx="3415">
                  <c:v>-9.9832750639694307E-4</c:v>
                </c:pt>
                <c:pt idx="3416">
                  <c:v>-9.9831120179532393E-4</c:v>
                </c:pt>
                <c:pt idx="3417">
                  <c:v>-9.9829543558222411E-4</c:v>
                </c:pt>
                <c:pt idx="3418">
                  <c:v>-9.9828028562729703E-4</c:v>
                </c:pt>
                <c:pt idx="3419">
                  <c:v>-9.982656244144079E-4</c:v>
                </c:pt>
                <c:pt idx="3420">
                  <c:v>-9.98251472348785E-4</c:v>
                </c:pt>
                <c:pt idx="3421">
                  <c:v>-9.9823814918494893E-4</c:v>
                </c:pt>
                <c:pt idx="3422">
                  <c:v>-9.9822573711105399E-4</c:v>
                </c:pt>
                <c:pt idx="3423">
                  <c:v>-9.9821387703813501E-4</c:v>
                </c:pt>
                <c:pt idx="3424">
                  <c:v>-9.9820263765239801E-4</c:v>
                </c:pt>
                <c:pt idx="3425">
                  <c:v>-9.9819219432609294E-4</c:v>
                </c:pt>
                <c:pt idx="3426">
                  <c:v>-9.9818245001506494E-4</c:v>
                </c:pt>
                <c:pt idx="3427">
                  <c:v>-9.9817332066887707E-4</c:v>
                </c:pt>
                <c:pt idx="3428">
                  <c:v>-9.9816480202437395E-4</c:v>
                </c:pt>
                <c:pt idx="3429">
                  <c:v>-9.9815690356333205E-4</c:v>
                </c:pt>
                <c:pt idx="3430">
                  <c:v>-9.9814968920310695E-4</c:v>
                </c:pt>
                <c:pt idx="3431">
                  <c:v>-9.9814299743244397E-4</c:v>
                </c:pt>
                <c:pt idx="3432">
                  <c:v>-9.98136643744452E-4</c:v>
                </c:pt>
                <c:pt idx="3433">
                  <c:v>-9.981306128041881E-4</c:v>
                </c:pt>
                <c:pt idx="3434">
                  <c:v>-9.9812487605235108E-4</c:v>
                </c:pt>
                <c:pt idx="3435">
                  <c:v>-9.9811943020771798E-4</c:v>
                </c:pt>
                <c:pt idx="3436">
                  <c:v>-9.9811426424821991E-4</c:v>
                </c:pt>
                <c:pt idx="3437">
                  <c:v>-9.9810935384034099E-4</c:v>
                </c:pt>
                <c:pt idx="3438">
                  <c:v>-9.9810470459853304E-4</c:v>
                </c:pt>
                <c:pt idx="3439">
                  <c:v>-9.98100282562514E-4</c:v>
                </c:pt>
                <c:pt idx="3440">
                  <c:v>-9.980960652489E-4</c:v>
                </c:pt>
                <c:pt idx="3441">
                  <c:v>-9.9809237467596811E-4</c:v>
                </c:pt>
                <c:pt idx="3442">
                  <c:v>-9.9808943412324209E-4</c:v>
                </c:pt>
                <c:pt idx="3443">
                  <c:v>-9.9808716931254395E-4</c:v>
                </c:pt>
                <c:pt idx="3444">
                  <c:v>-9.980854684327621E-4</c:v>
                </c:pt>
                <c:pt idx="3445">
                  <c:v>-9.9808444001660409E-4</c:v>
                </c:pt>
                <c:pt idx="3446">
                  <c:v>-9.9808437366533001E-4</c:v>
                </c:pt>
                <c:pt idx="3447">
                  <c:v>-9.9808511862840496E-4</c:v>
                </c:pt>
                <c:pt idx="3448">
                  <c:v>-9.9808682176238104E-4</c:v>
                </c:pt>
                <c:pt idx="3449">
                  <c:v>-9.9808956623539989E-4</c:v>
                </c:pt>
                <c:pt idx="3450">
                  <c:v>-9.9809302901439096E-4</c:v>
                </c:pt>
                <c:pt idx="3451">
                  <c:v>-9.9809729402919193E-4</c:v>
                </c:pt>
                <c:pt idx="3452">
                  <c:v>-9.9810253987512297E-4</c:v>
                </c:pt>
                <c:pt idx="3453">
                  <c:v>-9.9810861661438796E-4</c:v>
                </c:pt>
                <c:pt idx="3454">
                  <c:v>-9.9811559008349199E-4</c:v>
                </c:pt>
                <c:pt idx="3455">
                  <c:v>-9.9812346584210107E-4</c:v>
                </c:pt>
                <c:pt idx="3456">
                  <c:v>-9.9813177752361903E-4</c:v>
                </c:pt>
                <c:pt idx="3457">
                  <c:v>-9.9814040070659508E-4</c:v>
                </c:pt>
                <c:pt idx="3458">
                  <c:v>-9.9814959306051393E-4</c:v>
                </c:pt>
                <c:pt idx="3459">
                  <c:v>-9.9815915255520391E-4</c:v>
                </c:pt>
                <c:pt idx="3460">
                  <c:v>-9.9816864140987206E-4</c:v>
                </c:pt>
                <c:pt idx="3461">
                  <c:v>-9.9817815619617097E-4</c:v>
                </c:pt>
                <c:pt idx="3462">
                  <c:v>-9.9818807712233402E-4</c:v>
                </c:pt>
                <c:pt idx="3463">
                  <c:v>-9.9819813751136997E-4</c:v>
                </c:pt>
                <c:pt idx="3464">
                  <c:v>-9.9820767477962094E-4</c:v>
                </c:pt>
                <c:pt idx="3465">
                  <c:v>-9.9821662588955797E-4</c:v>
                </c:pt>
                <c:pt idx="3466">
                  <c:v>-9.9822529846583792E-4</c:v>
                </c:pt>
                <c:pt idx="3467">
                  <c:v>-9.9823396720834299E-4</c:v>
                </c:pt>
                <c:pt idx="3468">
                  <c:v>-9.9824238965370003E-4</c:v>
                </c:pt>
                <c:pt idx="3469">
                  <c:v>-9.9825011473421497E-4</c:v>
                </c:pt>
                <c:pt idx="3470">
                  <c:v>-9.9825716665440708E-4</c:v>
                </c:pt>
                <c:pt idx="3471">
                  <c:v>-9.9826359448990901E-4</c:v>
                </c:pt>
                <c:pt idx="3472">
                  <c:v>-9.9826944026393098E-4</c:v>
                </c:pt>
                <c:pt idx="3473">
                  <c:v>-9.9827471107614908E-4</c:v>
                </c:pt>
                <c:pt idx="3474">
                  <c:v>-9.9827919006440511E-4</c:v>
                </c:pt>
                <c:pt idx="3475">
                  <c:v>-9.9828282563930201E-4</c:v>
                </c:pt>
                <c:pt idx="3476">
                  <c:v>-9.9828556970867391E-4</c:v>
                </c:pt>
                <c:pt idx="3477">
                  <c:v>-9.9828733418707996E-4</c:v>
                </c:pt>
                <c:pt idx="3478">
                  <c:v>-9.9828809597811603E-4</c:v>
                </c:pt>
                <c:pt idx="3479">
                  <c:v>-9.9828787512112101E-4</c:v>
                </c:pt>
                <c:pt idx="3480">
                  <c:v>-9.982867978000859E-4</c:v>
                </c:pt>
                <c:pt idx="3481">
                  <c:v>-9.9828493180645892E-4</c:v>
                </c:pt>
                <c:pt idx="3482">
                  <c:v>-9.9828194071298511E-4</c:v>
                </c:pt>
                <c:pt idx="3483">
                  <c:v>-9.9827763316322898E-4</c:v>
                </c:pt>
                <c:pt idx="3484">
                  <c:v>-9.9827214725004801E-4</c:v>
                </c:pt>
                <c:pt idx="3485">
                  <c:v>-9.9826558572207102E-4</c:v>
                </c:pt>
                <c:pt idx="3486">
                  <c:v>-9.9825805479614692E-4</c:v>
                </c:pt>
                <c:pt idx="3487">
                  <c:v>-9.9824965898902599E-4</c:v>
                </c:pt>
                <c:pt idx="3488">
                  <c:v>-9.9824037892478896E-4</c:v>
                </c:pt>
                <c:pt idx="3489">
                  <c:v>-9.9823012115328891E-4</c:v>
                </c:pt>
                <c:pt idx="3490">
                  <c:v>-9.9821888694230101E-4</c:v>
                </c:pt>
                <c:pt idx="3491">
                  <c:v>-9.9820676500134305E-4</c:v>
                </c:pt>
                <c:pt idx="3492">
                  <c:v>-9.9819389474304298E-4</c:v>
                </c:pt>
                <c:pt idx="3493">
                  <c:v>-9.9818046637986592E-4</c:v>
                </c:pt>
                <c:pt idx="3494">
                  <c:v>-9.9816663271258196E-4</c:v>
                </c:pt>
                <c:pt idx="3495">
                  <c:v>-9.9815242030427509E-4</c:v>
                </c:pt>
                <c:pt idx="3496">
                  <c:v>-9.9813792996510608E-4</c:v>
                </c:pt>
                <c:pt idx="3497">
                  <c:v>-9.9812337591711391E-4</c:v>
                </c:pt>
                <c:pt idx="3498">
                  <c:v>-9.9810868238885608E-4</c:v>
                </c:pt>
                <c:pt idx="3499">
                  <c:v>-9.9809388637756794E-4</c:v>
                </c:pt>
                <c:pt idx="3500">
                  <c:v>-9.9807924550115805E-4</c:v>
                </c:pt>
                <c:pt idx="3501">
                  <c:v>-9.9806497103259798E-4</c:v>
                </c:pt>
                <c:pt idx="3502">
                  <c:v>-9.9805121331910393E-4</c:v>
                </c:pt>
                <c:pt idx="3503">
                  <c:v>-9.980380983459589E-4</c:v>
                </c:pt>
                <c:pt idx="3504">
                  <c:v>-9.9802578051833295E-4</c:v>
                </c:pt>
                <c:pt idx="3505">
                  <c:v>-9.9801446383214194E-4</c:v>
                </c:pt>
                <c:pt idx="3506">
                  <c:v>-9.9800432285259799E-4</c:v>
                </c:pt>
                <c:pt idx="3507">
                  <c:v>-9.9799534355476103E-4</c:v>
                </c:pt>
                <c:pt idx="3508">
                  <c:v>-9.9798758908374694E-4</c:v>
                </c:pt>
                <c:pt idx="3509">
                  <c:v>-9.9798143105110995E-4</c:v>
                </c:pt>
                <c:pt idx="3510">
                  <c:v>-9.9797695447730798E-4</c:v>
                </c:pt>
                <c:pt idx="3511">
                  <c:v>-9.9797412729685209E-4</c:v>
                </c:pt>
                <c:pt idx="3512">
                  <c:v>-9.9797298251411799E-4</c:v>
                </c:pt>
                <c:pt idx="3513">
                  <c:v>-9.9797357304753204E-4</c:v>
                </c:pt>
                <c:pt idx="3514">
                  <c:v>-9.9797592290489E-4</c:v>
                </c:pt>
                <c:pt idx="3515">
                  <c:v>-9.9798003823659302E-4</c:v>
                </c:pt>
                <c:pt idx="3516">
                  <c:v>-9.9798592857728804E-4</c:v>
                </c:pt>
                <c:pt idx="3517">
                  <c:v>-9.97993623011603E-4</c:v>
                </c:pt>
                <c:pt idx="3518">
                  <c:v>-9.98003176221611E-4</c:v>
                </c:pt>
                <c:pt idx="3519">
                  <c:v>-9.9801464614992608E-4</c:v>
                </c:pt>
                <c:pt idx="3520">
                  <c:v>-9.9802805118999797E-4</c:v>
                </c:pt>
                <c:pt idx="3521">
                  <c:v>-9.9804335971454298E-4</c:v>
                </c:pt>
                <c:pt idx="3522">
                  <c:v>-9.9806051302124207E-4</c:v>
                </c:pt>
                <c:pt idx="3523">
                  <c:v>-9.9807945574842405E-4</c:v>
                </c:pt>
                <c:pt idx="3524">
                  <c:v>-9.9810015278765105E-4</c:v>
                </c:pt>
                <c:pt idx="3525">
                  <c:v>-9.9812240687492193E-4</c:v>
                </c:pt>
                <c:pt idx="3526">
                  <c:v>-9.9814597919104398E-4</c:v>
                </c:pt>
                <c:pt idx="3527">
                  <c:v>-9.9817094364404403E-4</c:v>
                </c:pt>
                <c:pt idx="3528">
                  <c:v>-9.9819710549762294E-4</c:v>
                </c:pt>
                <c:pt idx="3529">
                  <c:v>-9.9822415920813E-4</c:v>
                </c:pt>
                <c:pt idx="3530">
                  <c:v>-9.9825181104375897E-4</c:v>
                </c:pt>
                <c:pt idx="3531">
                  <c:v>-9.9827982804691199E-4</c:v>
                </c:pt>
                <c:pt idx="3532">
                  <c:v>-9.9830804226286405E-4</c:v>
                </c:pt>
                <c:pt idx="3533">
                  <c:v>-9.9833628881083793E-4</c:v>
                </c:pt>
                <c:pt idx="3534">
                  <c:v>-9.9836429352529203E-4</c:v>
                </c:pt>
                <c:pt idx="3535">
                  <c:v>-9.9839163090216596E-4</c:v>
                </c:pt>
                <c:pt idx="3536">
                  <c:v>-9.9841768979966696E-4</c:v>
                </c:pt>
                <c:pt idx="3537">
                  <c:v>-9.9844222338174495E-4</c:v>
                </c:pt>
                <c:pt idx="3538">
                  <c:v>-9.9846518502510594E-4</c:v>
                </c:pt>
                <c:pt idx="3539">
                  <c:v>-9.98486238513003E-4</c:v>
                </c:pt>
                <c:pt idx="3540">
                  <c:v>-9.98505043403822E-4</c:v>
                </c:pt>
                <c:pt idx="3541">
                  <c:v>-9.9852120777471501E-4</c:v>
                </c:pt>
                <c:pt idx="3542">
                  <c:v>-9.9853431133909397E-4</c:v>
                </c:pt>
                <c:pt idx="3543">
                  <c:v>-9.9854402602029798E-4</c:v>
                </c:pt>
                <c:pt idx="3544">
                  <c:v>-9.9854998040022893E-4</c:v>
                </c:pt>
                <c:pt idx="3545">
                  <c:v>-9.985520638848141E-4</c:v>
                </c:pt>
                <c:pt idx="3546">
                  <c:v>-9.9855031494010195E-4</c:v>
                </c:pt>
                <c:pt idx="3547">
                  <c:v>-9.985443715283121E-4</c:v>
                </c:pt>
                <c:pt idx="3548">
                  <c:v>-9.9853391327589004E-4</c:v>
                </c:pt>
                <c:pt idx="3549">
                  <c:v>-9.9851872944737804E-4</c:v>
                </c:pt>
                <c:pt idx="3550">
                  <c:v>-9.9849886608962299E-4</c:v>
                </c:pt>
                <c:pt idx="3551">
                  <c:v>-9.9847440844667693E-4</c:v>
                </c:pt>
                <c:pt idx="3552">
                  <c:v>-9.9844544397536899E-4</c:v>
                </c:pt>
                <c:pt idx="3553">
                  <c:v>-9.9841241873627E-4</c:v>
                </c:pt>
                <c:pt idx="3554">
                  <c:v>-9.9837536318404005E-4</c:v>
                </c:pt>
                <c:pt idx="3555">
                  <c:v>-9.98334478591057E-4</c:v>
                </c:pt>
                <c:pt idx="3556">
                  <c:v>-9.9829023877768099E-4</c:v>
                </c:pt>
                <c:pt idx="3557">
                  <c:v>-9.9824326978423207E-4</c:v>
                </c:pt>
                <c:pt idx="3558">
                  <c:v>-9.9819393455945703E-4</c:v>
                </c:pt>
                <c:pt idx="3559">
                  <c:v>-9.9814302912146495E-4</c:v>
                </c:pt>
                <c:pt idx="3560">
                  <c:v>-9.9809131684440097E-4</c:v>
                </c:pt>
                <c:pt idx="3561">
                  <c:v>-9.98039556859467E-4</c:v>
                </c:pt>
                <c:pt idx="3562">
                  <c:v>-9.9798863832159697E-4</c:v>
                </c:pt>
                <c:pt idx="3563">
                  <c:v>-9.9793920968865293E-4</c:v>
                </c:pt>
                <c:pt idx="3564">
                  <c:v>-9.97891802285785E-4</c:v>
                </c:pt>
                <c:pt idx="3565">
                  <c:v>-9.9784776157593497E-4</c:v>
                </c:pt>
                <c:pt idx="3566">
                  <c:v>-9.9780807692500802E-4</c:v>
                </c:pt>
                <c:pt idx="3567">
                  <c:v>-9.9777365561604797E-4</c:v>
                </c:pt>
                <c:pt idx="3568">
                  <c:v>-9.9774498823158799E-4</c:v>
                </c:pt>
                <c:pt idx="3569">
                  <c:v>-9.9772217912993304E-4</c:v>
                </c:pt>
                <c:pt idx="3570">
                  <c:v>-9.9770598712247208E-4</c:v>
                </c:pt>
                <c:pt idx="3571">
                  <c:v>-9.9769729050404993E-4</c:v>
                </c:pt>
                <c:pt idx="3572">
                  <c:v>-9.9769624005128306E-4</c:v>
                </c:pt>
                <c:pt idx="3573">
                  <c:v>-9.9770274505933307E-4</c:v>
                </c:pt>
                <c:pt idx="3574">
                  <c:v>-9.9771678127085904E-4</c:v>
                </c:pt>
                <c:pt idx="3575">
                  <c:v>-9.9773903538588594E-4</c:v>
                </c:pt>
                <c:pt idx="3576">
                  <c:v>-9.9776910297852601E-4</c:v>
                </c:pt>
                <c:pt idx="3577">
                  <c:v>-9.9780607986565701E-4</c:v>
                </c:pt>
                <c:pt idx="3578">
                  <c:v>-9.9784852723787702E-4</c:v>
                </c:pt>
                <c:pt idx="3579">
                  <c:v>-9.9789429263350796E-4</c:v>
                </c:pt>
                <c:pt idx="3580">
                  <c:v>-9.979399019867329E-4</c:v>
                </c:pt>
                <c:pt idx="3581">
                  <c:v>-9.9798442347777297E-4</c:v>
                </c:pt>
                <c:pt idx="3582">
                  <c:v>-9.9802818245618903E-4</c:v>
                </c:pt>
                <c:pt idx="3583">
                  <c:v>-9.9807148661286101E-4</c:v>
                </c:pt>
                <c:pt idx="3584">
                  <c:v>-9.9811441516746402E-4</c:v>
                </c:pt>
                <c:pt idx="3585">
                  <c:v>-9.9815705600910594E-4</c:v>
                </c:pt>
                <c:pt idx="3586">
                  <c:v>-9.9819946911085494E-4</c:v>
                </c:pt>
                <c:pt idx="3587">
                  <c:v>-9.9824167340005292E-4</c:v>
                </c:pt>
                <c:pt idx="3588">
                  <c:v>-9.9828363700285193E-4</c:v>
                </c:pt>
                <c:pt idx="3589">
                  <c:v>-9.9832531853325402E-4</c:v>
                </c:pt>
                <c:pt idx="3590">
                  <c:v>-9.9836668533971498E-4</c:v>
                </c:pt>
                <c:pt idx="3591">
                  <c:v>-9.9840771055162403E-4</c:v>
                </c:pt>
                <c:pt idx="3592">
                  <c:v>-9.9844836844500289E-4</c:v>
                </c:pt>
                <c:pt idx="3593">
                  <c:v>-9.98488638270625E-4</c:v>
                </c:pt>
                <c:pt idx="3594">
                  <c:v>-9.9852849320067696E-4</c:v>
                </c:pt>
                <c:pt idx="3595">
                  <c:v>-9.9856787470169097E-4</c:v>
                </c:pt>
                <c:pt idx="3596">
                  <c:v>-9.9860671212580903E-4</c:v>
                </c:pt>
                <c:pt idx="3597">
                  <c:v>-9.9864498670882308E-4</c:v>
                </c:pt>
                <c:pt idx="3598">
                  <c:v>-9.986827447085241E-4</c:v>
                </c:pt>
                <c:pt idx="3599">
                  <c:v>-9.9872004164994308E-4</c:v>
                </c:pt>
                <c:pt idx="3600">
                  <c:v>-9.9875689654208705E-4</c:v>
                </c:pt>
                <c:pt idx="3601">
                  <c:v>-9.987932823882341E-4</c:v>
                </c:pt>
                <c:pt idx="3602">
                  <c:v>-9.9882914780588397E-4</c:v>
                </c:pt>
                <c:pt idx="3603">
                  <c:v>-9.9886446585067891E-4</c:v>
                </c:pt>
                <c:pt idx="3604">
                  <c:v>-9.9889925789254904E-4</c:v>
                </c:pt>
                <c:pt idx="3605">
                  <c:v>-9.9893355101965202E-4</c:v>
                </c:pt>
                <c:pt idx="3606">
                  <c:v>-9.9896732727448498E-4</c:v>
                </c:pt>
                <c:pt idx="3607">
                  <c:v>-9.9900054877975091E-4</c:v>
                </c:pt>
                <c:pt idx="3608">
                  <c:v>-9.9903321978595406E-4</c:v>
                </c:pt>
                <c:pt idx="3609">
                  <c:v>-9.9906538768273091E-4</c:v>
                </c:pt>
                <c:pt idx="3610">
                  <c:v>-9.9909710345304106E-4</c:v>
                </c:pt>
                <c:pt idx="3611">
                  <c:v>-9.9912840888370593E-4</c:v>
                </c:pt>
                <c:pt idx="3612">
                  <c:v>-9.9915933647287897E-4</c:v>
                </c:pt>
                <c:pt idx="3613">
                  <c:v>-9.9918990055211394E-4</c:v>
                </c:pt>
                <c:pt idx="3614">
                  <c:v>-9.9922009453401591E-4</c:v>
                </c:pt>
                <c:pt idx="3615">
                  <c:v>-9.9924991047327795E-4</c:v>
                </c:pt>
                <c:pt idx="3616">
                  <c:v>-9.9927937414849804E-4</c:v>
                </c:pt>
                <c:pt idx="3617">
                  <c:v>-9.993085613074831E-4</c:v>
                </c:pt>
                <c:pt idx="3618">
                  <c:v>-9.993375710454981E-4</c:v>
                </c:pt>
                <c:pt idx="3619">
                  <c:v>-9.9936647891800509E-4</c:v>
                </c:pt>
                <c:pt idx="3620">
                  <c:v>-9.9939531690187598E-4</c:v>
                </c:pt>
                <c:pt idx="3621">
                  <c:v>-9.9942409192073909E-4</c:v>
                </c:pt>
                <c:pt idx="3622">
                  <c:v>-9.9945282255897001E-4</c:v>
                </c:pt>
                <c:pt idx="3623">
                  <c:v>-9.9948156408508309E-4</c:v>
                </c:pt>
                <c:pt idx="3624">
                  <c:v>-9.9951040297992992E-4</c:v>
                </c:pt>
                <c:pt idx="3625">
                  <c:v>-9.9953944634078294E-4</c:v>
                </c:pt>
                <c:pt idx="3626">
                  <c:v>-9.9956880984011808E-4</c:v>
                </c:pt>
                <c:pt idx="3627">
                  <c:v>-9.9959857739832293E-4</c:v>
                </c:pt>
                <c:pt idx="3628">
                  <c:v>-9.9962877816702996E-4</c:v>
                </c:pt>
                <c:pt idx="3629">
                  <c:v>-9.996594278854369E-4</c:v>
                </c:pt>
                <c:pt idx="3630">
                  <c:v>-9.9969057822727608E-4</c:v>
                </c:pt>
                <c:pt idx="3631">
                  <c:v>-9.9972231499925799E-4</c:v>
                </c:pt>
                <c:pt idx="3632">
                  <c:v>-9.9975471808440492E-4</c:v>
                </c:pt>
                <c:pt idx="3633">
                  <c:v>-9.9978783031824908E-4</c:v>
                </c:pt>
                <c:pt idx="3634">
                  <c:v>-9.9982166798152201E-4</c:v>
                </c:pt>
                <c:pt idx="3635">
                  <c:v>-9.9985625018133499E-4</c:v>
                </c:pt>
                <c:pt idx="3636">
                  <c:v>-9.9989161351829794E-4</c:v>
                </c:pt>
                <c:pt idx="3637">
                  <c:v>-9.9992781244963389E-4</c:v>
                </c:pt>
                <c:pt idx="3638">
                  <c:v>-9.9996489057852791E-4</c:v>
                </c:pt>
                <c:pt idx="3639">
                  <c:v>-1.0000028383651499E-3</c:v>
                </c:pt>
                <c:pt idx="3640">
                  <c:v>-1.0000416121828E-3</c:v>
                </c:pt>
                <c:pt idx="3641">
                  <c:v>-1.0000812005155799E-3</c:v>
                </c:pt>
                <c:pt idx="3642">
                  <c:v>-1.00012162460509E-3</c:v>
                </c:pt>
                <c:pt idx="3643">
                  <c:v>-1.0001628649634301E-3</c:v>
                </c:pt>
                <c:pt idx="3644">
                  <c:v>-1.00020484041214E-3</c:v>
                </c:pt>
                <c:pt idx="3645">
                  <c:v>-1.00024747160363E-3</c:v>
                </c:pt>
                <c:pt idx="3646">
                  <c:v>-1.00029068641377E-3</c:v>
                </c:pt>
                <c:pt idx="3647">
                  <c:v>-1.00033433651481E-3</c:v>
                </c:pt>
                <c:pt idx="3648">
                  <c:v>-1.0003782331169701E-3</c:v>
                </c:pt>
                <c:pt idx="3649">
                  <c:v>-1.0004223533553E-3</c:v>
                </c:pt>
                <c:pt idx="3650">
                  <c:v>-1.0004669296004699E-3</c:v>
                </c:pt>
                <c:pt idx="3651">
                  <c:v>-1.00051228293651E-3</c:v>
                </c:pt>
                <c:pt idx="3652">
                  <c:v>-1.0005586297991201E-3</c:v>
                </c:pt>
                <c:pt idx="3653">
                  <c:v>-1.0006060303199601E-3</c:v>
                </c:pt>
                <c:pt idx="3654">
                  <c:v>-1.0006544326138401E-3</c:v>
                </c:pt>
                <c:pt idx="3655">
                  <c:v>-1.0007037462616401E-3</c:v>
                </c:pt>
                <c:pt idx="3656">
                  <c:v>-1.00075390102495E-3</c:v>
                </c:pt>
                <c:pt idx="3657">
                  <c:v>-1.0008048646431801E-3</c:v>
                </c:pt>
                <c:pt idx="3658">
                  <c:v>-1.00085662999904E-3</c:v>
                </c:pt>
                <c:pt idx="3659">
                  <c:v>-1.0009091964635201E-3</c:v>
                </c:pt>
                <c:pt idx="3660">
                  <c:v>-1.0009625600692501E-3</c:v>
                </c:pt>
                <c:pt idx="3661">
                  <c:v>-1.00101671261343E-3</c:v>
                </c:pt>
                <c:pt idx="3662">
                  <c:v>-1.0010716448895999E-3</c:v>
                </c:pt>
                <c:pt idx="3663">
                  <c:v>-1.00112735084862E-3</c:v>
                </c:pt>
                <c:pt idx="3664">
                  <c:v>-1.00118382734575E-3</c:v>
                </c:pt>
                <c:pt idx="3665">
                  <c:v>-1.0012410650246399E-3</c:v>
                </c:pt>
                <c:pt idx="3666">
                  <c:v>-1.0012990361110299E-3</c:v>
                </c:pt>
                <c:pt idx="3667">
                  <c:v>-1.00135769198361E-3</c:v>
                </c:pt>
                <c:pt idx="3668">
                  <c:v>-1.0014169755046499E-3</c:v>
                </c:pt>
                <c:pt idx="3669">
                  <c:v>-1.0014768383393301E-3</c:v>
                </c:pt>
                <c:pt idx="3670">
                  <c:v>-1.00153724793389E-3</c:v>
                </c:pt>
                <c:pt idx="3671">
                  <c:v>-1.0015981773071399E-3</c:v>
                </c:pt>
                <c:pt idx="3672">
                  <c:v>-1.0016595863227601E-3</c:v>
                </c:pt>
                <c:pt idx="3673">
                  <c:v>-1.0017214116301899E-3</c:v>
                </c:pt>
                <c:pt idx="3674">
                  <c:v>-1.00178357265887E-3</c:v>
                </c:pt>
                <c:pt idx="3675">
                  <c:v>-1.0018459826756001E-3</c:v>
                </c:pt>
                <c:pt idx="3676">
                  <c:v>-1.0019085509621801E-3</c:v>
                </c:pt>
                <c:pt idx="3677">
                  <c:v>-1.00197117757825E-3</c:v>
                </c:pt>
                <c:pt idx="3678">
                  <c:v>-1.0020337525233399E-3</c:v>
                </c:pt>
                <c:pt idx="3679">
                  <c:v>-1.0020961639781701E-3</c:v>
                </c:pt>
                <c:pt idx="3680">
                  <c:v>-1.00215830986097E-3</c:v>
                </c:pt>
                <c:pt idx="3681">
                  <c:v>-1.0022201060337799E-3</c:v>
                </c:pt>
                <c:pt idx="3682">
                  <c:v>-1.0022814881813899E-3</c:v>
                </c:pt>
                <c:pt idx="3683">
                  <c:v>-1.0023424060795201E-3</c:v>
                </c:pt>
                <c:pt idx="3684">
                  <c:v>-1.00240281110683E-3</c:v>
                </c:pt>
                <c:pt idx="3685">
                  <c:v>-1.0024626428758801E-3</c:v>
                </c:pt>
                <c:pt idx="3686">
                  <c:v>-1.0025218240198601E-3</c:v>
                </c:pt>
                <c:pt idx="3687">
                  <c:v>-1.0025802671955501E-3</c:v>
                </c:pt>
                <c:pt idx="3688">
                  <c:v>-1.00263788758308E-3</c:v>
                </c:pt>
                <c:pt idx="3689">
                  <c:v>-1.0026946084488E-3</c:v>
                </c:pt>
                <c:pt idx="3690">
                  <c:v>-1.00275035342559E-3</c:v>
                </c:pt>
                <c:pt idx="3691">
                  <c:v>-1.0028050309656301E-3</c:v>
                </c:pt>
                <c:pt idx="3692">
                  <c:v>-1.00285852219569E-3</c:v>
                </c:pt>
                <c:pt idx="3693">
                  <c:v>-1.0029106795551E-3</c:v>
                </c:pt>
                <c:pt idx="3694">
                  <c:v>-1.0029613370296901E-3</c:v>
                </c:pt>
                <c:pt idx="3695">
                  <c:v>-1.0030103286261501E-3</c:v>
                </c:pt>
                <c:pt idx="3696">
                  <c:v>-1.0030575074022701E-3</c:v>
                </c:pt>
                <c:pt idx="3697">
                  <c:v>-1.0031027544959599E-3</c:v>
                </c:pt>
                <c:pt idx="3698">
                  <c:v>-1.0031459744459599E-3</c:v>
                </c:pt>
                <c:pt idx="3699">
                  <c:v>-1.0031870865548601E-3</c:v>
                </c:pt>
                <c:pt idx="3700">
                  <c:v>-1.0032260260512699E-3</c:v>
                </c:pt>
                <c:pt idx="3701">
                  <c:v>-1.0032627578709301E-3</c:v>
                </c:pt>
                <c:pt idx="3702">
                  <c:v>-1.0032972930223399E-3</c:v>
                </c:pt>
                <c:pt idx="3703">
                  <c:v>-1.0033296959514901E-3</c:v>
                </c:pt>
                <c:pt idx="3704">
                  <c:v>-1.00336008049716E-3</c:v>
                </c:pt>
                <c:pt idx="3705">
                  <c:v>-1.0033886022793601E-3</c:v>
                </c:pt>
                <c:pt idx="3706">
                  <c:v>-1.0034154576630499E-3</c:v>
                </c:pt>
                <c:pt idx="3707">
                  <c:v>-1.0034408902735599E-3</c:v>
                </c:pt>
                <c:pt idx="3708">
                  <c:v>-1.00346519339447E-3</c:v>
                </c:pt>
                <c:pt idx="3709">
                  <c:v>-1.00348869811881E-3</c:v>
                </c:pt>
                <c:pt idx="3710">
                  <c:v>-1.0035117548874599E-3</c:v>
                </c:pt>
                <c:pt idx="3711">
                  <c:v>-1.0035347240993401E-3</c:v>
                </c:pt>
                <c:pt idx="3712">
                  <c:v>-1.00355797520553E-3</c:v>
                </c:pt>
                <c:pt idx="3713">
                  <c:v>-1.0035818799694299E-3</c:v>
                </c:pt>
                <c:pt idx="3714">
                  <c:v>-1.00360679789081E-3</c:v>
                </c:pt>
                <c:pt idx="3715">
                  <c:v>-1.0036330646467401E-3</c:v>
                </c:pt>
                <c:pt idx="3716">
                  <c:v>-1.0036609799039199E-3</c:v>
                </c:pt>
                <c:pt idx="3717">
                  <c:v>-1.0036907780906401E-3</c:v>
                </c:pt>
                <c:pt idx="3718">
                  <c:v>-1.0037225910989201E-3</c:v>
                </c:pt>
                <c:pt idx="3719">
                  <c:v>-1.00375644263955E-3</c:v>
                </c:pt>
                <c:pt idx="3720">
                  <c:v>-1.00379229536798E-3</c:v>
                </c:pt>
                <c:pt idx="3721">
                  <c:v>-1.00383012099274E-3</c:v>
                </c:pt>
                <c:pt idx="3722">
                  <c:v>-1.0038699428218301E-3</c:v>
                </c:pt>
                <c:pt idx="3723">
                  <c:v>-1.00391182668914E-3</c:v>
                </c:pt>
                <c:pt idx="3724">
                  <c:v>-1.0039558349552501E-3</c:v>
                </c:pt>
                <c:pt idx="3725">
                  <c:v>-1.00400197696655E-3</c:v>
                </c:pt>
                <c:pt idx="3726">
                  <c:v>-1.0040501822228601E-3</c:v>
                </c:pt>
                <c:pt idx="3727">
                  <c:v>-1.00410030189289E-3</c:v>
                </c:pt>
                <c:pt idx="3728">
                  <c:v>-1.00415212754837E-3</c:v>
                </c:pt>
                <c:pt idx="3729">
                  <c:v>-1.0042054123451699E-3</c:v>
                </c:pt>
                <c:pt idx="3730">
                  <c:v>-1.00425988610983E-3</c:v>
                </c:pt>
                <c:pt idx="3731">
                  <c:v>-1.0043152635845799E-3</c:v>
                </c:pt>
                <c:pt idx="3732">
                  <c:v>-1.00437124937246E-3</c:v>
                </c:pt>
                <c:pt idx="3733">
                  <c:v>-1.00442754332998E-3</c:v>
                </c:pt>
                <c:pt idx="3734">
                  <c:v>-1.0044838475907101E-3</c:v>
                </c:pt>
                <c:pt idx="3735">
                  <c:v>-1.00453987314831E-3</c:v>
                </c:pt>
                <c:pt idx="3736">
                  <c:v>-1.00459534271865E-3</c:v>
                </c:pt>
                <c:pt idx="3737">
                  <c:v>-1.00464998895449E-3</c:v>
                </c:pt>
                <c:pt idx="3738">
                  <c:v>-1.0047035512327201E-3</c:v>
                </c:pt>
                <c:pt idx="3739">
                  <c:v>-1.0047557761913299E-3</c:v>
                </c:pt>
                <c:pt idx="3740">
                  <c:v>-1.00480642454521E-3</c:v>
                </c:pt>
                <c:pt idx="3741">
                  <c:v>-1.0048552814152999E-3</c:v>
                </c:pt>
                <c:pt idx="3742">
                  <c:v>-1.0049021644213401E-3</c:v>
                </c:pt>
                <c:pt idx="3743">
                  <c:v>-1.0049469260499299E-3</c:v>
                </c:pt>
                <c:pt idx="3744">
                  <c:v>-1.0049894517240199E-3</c:v>
                </c:pt>
                <c:pt idx="3745">
                  <c:v>-1.00502965732396E-3</c:v>
                </c:pt>
                <c:pt idx="3746">
                  <c:v>-1.0050674879379499E-3</c:v>
                </c:pt>
                <c:pt idx="3747">
                  <c:v>-1.00510291665162E-3</c:v>
                </c:pt>
                <c:pt idx="3748">
                  <c:v>-1.00513594174243E-3</c:v>
                </c:pt>
                <c:pt idx="3749">
                  <c:v>-1.0051665825096801E-3</c:v>
                </c:pt>
                <c:pt idx="3750">
                  <c:v>-1.0051948756498201E-3</c:v>
                </c:pt>
                <c:pt idx="3751">
                  <c:v>-1.0052208741013001E-3</c:v>
                </c:pt>
                <c:pt idx="3752">
                  <c:v>-1.0052446488685799E-3</c:v>
                </c:pt>
                <c:pt idx="3753">
                  <c:v>-1.0052662923343599E-3</c:v>
                </c:pt>
                <c:pt idx="3754">
                  <c:v>-1.00528592002871E-3</c:v>
                </c:pt>
                <c:pt idx="3755">
                  <c:v>-1.00530366804693E-3</c:v>
                </c:pt>
                <c:pt idx="3756">
                  <c:v>-1.00531968586147E-3</c:v>
                </c:pt>
                <c:pt idx="3757">
                  <c:v>-1.0053341276948899E-3</c:v>
                </c:pt>
                <c:pt idx="3758">
                  <c:v>-1.0053471470421701E-3</c:v>
                </c:pt>
                <c:pt idx="3759">
                  <c:v>-1.0053588968127599E-3</c:v>
                </c:pt>
                <c:pt idx="3760">
                  <c:v>-1.00536953350886E-3</c:v>
                </c:pt>
                <c:pt idx="3761">
                  <c:v>-1.0053792211302799E-3</c:v>
                </c:pt>
                <c:pt idx="3762">
                  <c:v>-1.00538813092048E-3</c:v>
                </c:pt>
                <c:pt idx="3763">
                  <c:v>-1.0053964359033E-3</c:v>
                </c:pt>
                <c:pt idx="3764">
                  <c:v>-1.00540430249433E-3</c:v>
                </c:pt>
                <c:pt idx="3765">
                  <c:v>-1.0054118835387399E-3</c:v>
                </c:pt>
                <c:pt idx="3766">
                  <c:v>-1.0054193165591799E-3</c:v>
                </c:pt>
                <c:pt idx="3767">
                  <c:v>-1.0054267276129699E-3</c:v>
                </c:pt>
                <c:pt idx="3768">
                  <c:v>-1.0054342371308099E-3</c:v>
                </c:pt>
                <c:pt idx="3769">
                  <c:v>-1.00544196284888E-3</c:v>
                </c:pt>
                <c:pt idx="3770">
                  <c:v>-1.0054500177360101E-3</c:v>
                </c:pt>
                <c:pt idx="3771">
                  <c:v>-1.00545850517593E-3</c:v>
                </c:pt>
                <c:pt idx="3772">
                  <c:v>-1.00546751564464E-3</c:v>
                </c:pt>
                <c:pt idx="3773">
                  <c:v>-1.0054771271077801E-3</c:v>
                </c:pt>
                <c:pt idx="3774">
                  <c:v>-1.0054874076124501E-3</c:v>
                </c:pt>
                <c:pt idx="3775">
                  <c:v>-1.00549841704216E-3</c:v>
                </c:pt>
                <c:pt idx="3776">
                  <c:v>-1.0055102072501201E-3</c:v>
                </c:pt>
                <c:pt idx="3777">
                  <c:v>-1.00552282277381E-3</c:v>
                </c:pt>
                <c:pt idx="3778">
                  <c:v>-1.0055363040104E-3</c:v>
                </c:pt>
                <c:pt idx="3779">
                  <c:v>-1.0055506915680899E-3</c:v>
                </c:pt>
                <c:pt idx="3780">
                  <c:v>-1.00556602906174E-3</c:v>
                </c:pt>
                <c:pt idx="3781">
                  <c:v>-1.0055823637571801E-3</c:v>
                </c:pt>
                <c:pt idx="3782">
                  <c:v>-1.00559974666647E-3</c:v>
                </c:pt>
                <c:pt idx="3783">
                  <c:v>-1.00561823312798E-3</c:v>
                </c:pt>
                <c:pt idx="3784">
                  <c:v>-1.0056378838165601E-3</c:v>
                </c:pt>
                <c:pt idx="3785">
                  <c:v>-1.00565876664435E-3</c:v>
                </c:pt>
                <c:pt idx="3786">
                  <c:v>-1.0056809592591601E-3</c:v>
                </c:pt>
                <c:pt idx="3787">
                  <c:v>-1.00570454761535E-3</c:v>
                </c:pt>
                <c:pt idx="3788">
                  <c:v>-1.0057296135330799E-3</c:v>
                </c:pt>
                <c:pt idx="3789">
                  <c:v>-1.0057562099836501E-3</c:v>
                </c:pt>
                <c:pt idx="3790">
                  <c:v>-1.0057843343239501E-3</c:v>
                </c:pt>
                <c:pt idx="3791">
                  <c:v>-1.00581391573712E-3</c:v>
                </c:pt>
                <c:pt idx="3792">
                  <c:v>-1.0058448266493699E-3</c:v>
                </c:pt>
                <c:pt idx="3793">
                  <c:v>-1.0058769135154401E-3</c:v>
                </c:pt>
                <c:pt idx="3794">
                  <c:v>-1.00591003131E-3</c:v>
                </c:pt>
                <c:pt idx="3795">
                  <c:v>-1.00594406580244E-3</c:v>
                </c:pt>
                <c:pt idx="3796">
                  <c:v>-1.0059789367786801E-3</c:v>
                </c:pt>
                <c:pt idx="3797">
                  <c:v>-1.0060145862646999E-3</c:v>
                </c:pt>
                <c:pt idx="3798">
                  <c:v>-1.0060509615792701E-3</c:v>
                </c:pt>
                <c:pt idx="3799">
                  <c:v>-1.00608800193053E-3</c:v>
                </c:pt>
                <c:pt idx="3800">
                  <c:v>-1.0061256322372401E-3</c:v>
                </c:pt>
                <c:pt idx="3801">
                  <c:v>-1.00616376310611E-3</c:v>
                </c:pt>
                <c:pt idx="3802">
                  <c:v>-1.00620229387693E-3</c:v>
                </c:pt>
                <c:pt idx="3803">
                  <c:v>-1.00624111629672E-3</c:v>
                </c:pt>
                <c:pt idx="3804">
                  <c:v>-1.00628011809165E-3</c:v>
                </c:pt>
                <c:pt idx="3805">
                  <c:v>-1.0063191867440899E-3</c:v>
                </c:pt>
                <c:pt idx="3806">
                  <c:v>-1.00635821344676E-3</c:v>
                </c:pt>
                <c:pt idx="3807">
                  <c:v>-1.00639709615131E-3</c:v>
                </c:pt>
                <c:pt idx="3808">
                  <c:v>-1.0064357402053601E-3</c:v>
                </c:pt>
                <c:pt idx="3809">
                  <c:v>-1.0064740560705499E-3</c:v>
                </c:pt>
                <c:pt idx="3810">
                  <c:v>-1.0065119554232599E-3</c:v>
                </c:pt>
                <c:pt idx="3811">
                  <c:v>-1.0065493480349099E-3</c:v>
                </c:pt>
                <c:pt idx="3812">
                  <c:v>-1.00658614122752E-3</c:v>
                </c:pt>
                <c:pt idx="3813">
                  <c:v>-1.0066222419529299E-3</c:v>
                </c:pt>
                <c:pt idx="3814">
                  <c:v>-1.00665756015032E-3</c:v>
                </c:pt>
                <c:pt idx="3815">
                  <c:v>-1.00669201193633E-3</c:v>
                </c:pt>
                <c:pt idx="3816">
                  <c:v>-1.00672552200096E-3</c:v>
                </c:pt>
                <c:pt idx="3817">
                  <c:v>-1.0067580252882001E-3</c:v>
                </c:pt>
                <c:pt idx="3818">
                  <c:v>-1.00678946808643E-3</c:v>
                </c:pt>
                <c:pt idx="3819">
                  <c:v>-1.0068198083256E-3</c:v>
                </c:pt>
                <c:pt idx="3820">
                  <c:v>-1.0068490147816199E-3</c:v>
                </c:pt>
                <c:pt idx="3821">
                  <c:v>-1.0068770653129499E-3</c:v>
                </c:pt>
                <c:pt idx="3822">
                  <c:v>-1.00690394495398E-3</c:v>
                </c:pt>
                <c:pt idx="3823">
                  <c:v>-1.0069296450875901E-3</c:v>
                </c:pt>
                <c:pt idx="3824">
                  <c:v>-1.00695416452609E-3</c:v>
                </c:pt>
                <c:pt idx="3825">
                  <c:v>-1.00697751218147E-3</c:v>
                </c:pt>
                <c:pt idx="3826">
                  <c:v>-1.00699970980451E-3</c:v>
                </c:pt>
                <c:pt idx="3827">
                  <c:v>-1.0070207929549801E-3</c:v>
                </c:pt>
                <c:pt idx="3828">
                  <c:v>-1.00704080931415E-3</c:v>
                </c:pt>
                <c:pt idx="3829">
                  <c:v>-1.0070598150792101E-3</c:v>
                </c:pt>
                <c:pt idx="3830">
                  <c:v>-1.0070778713405499E-3</c:v>
                </c:pt>
                <c:pt idx="3831">
                  <c:v>-1.0070950422271299E-3</c:v>
                </c:pt>
                <c:pt idx="3832">
                  <c:v>-1.0071113953104699E-3</c:v>
                </c:pt>
                <c:pt idx="3833">
                  <c:v>-1.00712700314675E-3</c:v>
                </c:pt>
                <c:pt idx="3834">
                  <c:v>-1.0071419439552599E-3</c:v>
                </c:pt>
                <c:pt idx="3835">
                  <c:v>-1.00715629988346E-3</c:v>
                </c:pt>
                <c:pt idx="3836">
                  <c:v>-1.0071701528594299E-3</c:v>
                </c:pt>
                <c:pt idx="3837">
                  <c:v>-1.0071835796521601E-3</c:v>
                </c:pt>
                <c:pt idx="3838">
                  <c:v>-1.0071966482665101E-3</c:v>
                </c:pt>
                <c:pt idx="3839">
                  <c:v>-1.00720941679396E-3</c:v>
                </c:pt>
                <c:pt idx="3840">
                  <c:v>-1.0072219341134901E-3</c:v>
                </c:pt>
                <c:pt idx="3841">
                  <c:v>-1.00723424077629E-3</c:v>
                </c:pt>
                <c:pt idx="3842">
                  <c:v>-1.00724636878381E-3</c:v>
                </c:pt>
                <c:pt idx="3843">
                  <c:v>-1.0072583402455501E-3</c:v>
                </c:pt>
                <c:pt idx="3844">
                  <c:v>-1.0072701658055099E-3</c:v>
                </c:pt>
                <c:pt idx="3845">
                  <c:v>-1.0072818435706401E-3</c:v>
                </c:pt>
                <c:pt idx="3846">
                  <c:v>-1.0072933586069901E-3</c:v>
                </c:pt>
                <c:pt idx="3847">
                  <c:v>-1.0073046828510701E-3</c:v>
                </c:pt>
                <c:pt idx="3848">
                  <c:v>-1.00731577566193E-3</c:v>
                </c:pt>
                <c:pt idx="3849">
                  <c:v>-1.00732658550386E-3</c:v>
                </c:pt>
                <c:pt idx="3850">
                  <c:v>-1.0073370529416301E-3</c:v>
                </c:pt>
                <c:pt idx="3851">
                  <c:v>-1.00734711461116E-3</c:v>
                </c:pt>
                <c:pt idx="3852">
                  <c:v>-1.00735670761964E-3</c:v>
                </c:pt>
                <c:pt idx="3853">
                  <c:v>-1.00736577395433E-3</c:v>
                </c:pt>
                <c:pt idx="3854">
                  <c:v>-1.0073742647967801E-3</c:v>
                </c:pt>
                <c:pt idx="3855">
                  <c:v>-1.0073821452227299E-3</c:v>
                </c:pt>
                <c:pt idx="3856">
                  <c:v>-1.0073894003621701E-3</c:v>
                </c:pt>
                <c:pt idx="3857">
                  <c:v>-1.00739604367324E-3</c:v>
                </c:pt>
                <c:pt idx="3858">
                  <c:v>-1.00740212581235E-3</c:v>
                </c:pt>
                <c:pt idx="3859">
                  <c:v>-1.00740773979537E-3</c:v>
                </c:pt>
                <c:pt idx="3860">
                  <c:v>-1.00741301742698E-3</c:v>
                </c:pt>
                <c:pt idx="3861">
                  <c:v>-1.00741811506448E-3</c:v>
                </c:pt>
                <c:pt idx="3862">
                  <c:v>-1.00742319235076E-3</c:v>
                </c:pt>
                <c:pt idx="3863">
                  <c:v>-1.0074283918842699E-3</c:v>
                </c:pt>
                <c:pt idx="3864">
                  <c:v>-1.0074338277518201E-3</c:v>
                </c:pt>
                <c:pt idx="3865">
                  <c:v>-1.00743958636906E-3</c:v>
                </c:pt>
                <c:pt idx="3866">
                  <c:v>-1.0074457370819101E-3</c:v>
                </c:pt>
                <c:pt idx="3867">
                  <c:v>-1.0074523460693601E-3</c:v>
                </c:pt>
                <c:pt idx="3868">
                  <c:v>-1.0074594870271799E-3</c:v>
                </c:pt>
                <c:pt idx="3869">
                  <c:v>-1.0074672450855701E-3</c:v>
                </c:pt>
                <c:pt idx="3870">
                  <c:v>-1.0074757141154899E-3</c:v>
                </c:pt>
                <c:pt idx="3871">
                  <c:v>-1.0074849899703599E-3</c:v>
                </c:pt>
                <c:pt idx="3872">
                  <c:v>-1.00749516262494E-3</c:v>
                </c:pt>
                <c:pt idx="3873">
                  <c:v>-1.00750630923769E-3</c:v>
                </c:pt>
                <c:pt idx="3874">
                  <c:v>-1.0075184889875701E-3</c:v>
                </c:pt>
                <c:pt idx="3875">
                  <c:v>-1.0075317398585699E-3</c:v>
                </c:pt>
                <c:pt idx="3876">
                  <c:v>-1.00754607738905E-3</c:v>
                </c:pt>
                <c:pt idx="3877">
                  <c:v>-1.00756149532974E-3</c:v>
                </c:pt>
                <c:pt idx="3878">
                  <c:v>-1.0075779678137E-3</c:v>
                </c:pt>
                <c:pt idx="3879">
                  <c:v>-1.0075954521322099E-3</c:v>
                </c:pt>
                <c:pt idx="3880">
                  <c:v>-1.0076138909726601E-3</c:v>
                </c:pt>
                <c:pt idx="3881">
                  <c:v>-1.00763321332832E-3</c:v>
                </c:pt>
                <c:pt idx="3882">
                  <c:v>-1.0076533340935001E-3</c:v>
                </c:pt>
                <c:pt idx="3883">
                  <c:v>-1.0076741530976401E-3</c:v>
                </c:pt>
                <c:pt idx="3884">
                  <c:v>-1.00769555456845E-3</c:v>
                </c:pt>
                <c:pt idx="3885">
                  <c:v>-1.0077174077127899E-3</c:v>
                </c:pt>
                <c:pt idx="3886">
                  <c:v>-1.00773956858713E-3</c:v>
                </c:pt>
                <c:pt idx="3887">
                  <c:v>-1.0077618830448599E-3</c:v>
                </c:pt>
                <c:pt idx="3888">
                  <c:v>-1.0077841904054701E-3</c:v>
                </c:pt>
                <c:pt idx="3889">
                  <c:v>-1.0078063274706001E-3</c:v>
                </c:pt>
                <c:pt idx="3890">
                  <c:v>-1.0078281324695699E-3</c:v>
                </c:pt>
                <c:pt idx="3891">
                  <c:v>-1.0078494484511999E-3</c:v>
                </c:pt>
                <c:pt idx="3892">
                  <c:v>-1.0078701256906099E-3</c:v>
                </c:pt>
                <c:pt idx="3893">
                  <c:v>-1.00789002297951E-3</c:v>
                </c:pt>
                <c:pt idx="3894">
                  <c:v>-1.007909008151E-3</c:v>
                </c:pt>
                <c:pt idx="3895">
                  <c:v>-1.0079269585826999E-3</c:v>
                </c:pt>
                <c:pt idx="3896">
                  <c:v>-1.0079437624171601E-3</c:v>
                </c:pt>
                <c:pt idx="3897">
                  <c:v>-1.00795932075633E-3</c:v>
                </c:pt>
                <c:pt idx="3898">
                  <c:v>-1.007973550391E-3</c:v>
                </c:pt>
                <c:pt idx="3899">
                  <c:v>-1.0079863861696199E-3</c:v>
                </c:pt>
                <c:pt idx="3900">
                  <c:v>-1.00799778221665E-3</c:v>
                </c:pt>
                <c:pt idx="3901">
                  <c:v>-1.00800771182834E-3</c:v>
                </c:pt>
                <c:pt idx="3902">
                  <c:v>-1.0080161666101101E-3</c:v>
                </c:pt>
                <c:pt idx="3903">
                  <c:v>-1.00802315579234E-3</c:v>
                </c:pt>
                <c:pt idx="3904">
                  <c:v>-1.00802870641665E-3</c:v>
                </c:pt>
                <c:pt idx="3905">
                  <c:v>-1.00803286437388E-3</c:v>
                </c:pt>
                <c:pt idx="3906">
                  <c:v>-1.00803569557105E-3</c:v>
                </c:pt>
                <c:pt idx="3907">
                  <c:v>-1.00803728628991E-3</c:v>
                </c:pt>
                <c:pt idx="3908">
                  <c:v>-1.00803774222373E-3</c:v>
                </c:pt>
                <c:pt idx="3909">
                  <c:v>-1.00803718642407E-3</c:v>
                </c:pt>
                <c:pt idx="3910">
                  <c:v>-1.0080357569142999E-3</c:v>
                </c:pt>
                <c:pt idx="3911">
                  <c:v>-1.00803360467924E-3</c:v>
                </c:pt>
                <c:pt idx="3912">
                  <c:v>-1.00803089223802E-3</c:v>
                </c:pt>
                <c:pt idx="3913">
                  <c:v>-1.0080277924845E-3</c:v>
                </c:pt>
                <c:pt idx="3914">
                  <c:v>-1.00802448728553E-3</c:v>
                </c:pt>
                <c:pt idx="3915">
                  <c:v>-1.0080211654606001E-3</c:v>
                </c:pt>
                <c:pt idx="3916">
                  <c:v>-1.00801801998974E-3</c:v>
                </c:pt>
                <c:pt idx="3917">
                  <c:v>-1.00801524444351E-3</c:v>
                </c:pt>
                <c:pt idx="3918">
                  <c:v>-1.0080130287241299E-3</c:v>
                </c:pt>
                <c:pt idx="3919">
                  <c:v>-1.00801155433288E-3</c:v>
                </c:pt>
                <c:pt idx="3920">
                  <c:v>-1.00801098951783E-3</c:v>
                </c:pt>
                <c:pt idx="3921">
                  <c:v>-1.0080114847164101E-3</c:v>
                </c:pt>
                <c:pt idx="3922">
                  <c:v>-1.0080131686363901E-3</c:v>
                </c:pt>
                <c:pt idx="3923">
                  <c:v>-1.0080161451347599E-3</c:v>
                </c:pt>
                <c:pt idx="3924">
                  <c:v>-1.00802049084901E-3</c:v>
                </c:pt>
                <c:pt idx="3925">
                  <c:v>-1.0080262534852E-3</c:v>
                </c:pt>
                <c:pt idx="3926">
                  <c:v>-1.00803345096469E-3</c:v>
                </c:pt>
                <c:pt idx="3927">
                  <c:v>-1.00804207223828E-3</c:v>
                </c:pt>
                <c:pt idx="3928">
                  <c:v>-1.0080520810211999E-3</c:v>
                </c:pt>
                <c:pt idx="3929">
                  <c:v>-1.0080634232984399E-3</c:v>
                </c:pt>
                <c:pt idx="3930">
                  <c:v>-1.00807603792605E-3</c:v>
                </c:pt>
                <c:pt idx="3931">
                  <c:v>-1.0080898676531199E-3</c:v>
                </c:pt>
                <c:pt idx="3932">
                  <c:v>-1.00810486672167E-3</c:v>
                </c:pt>
                <c:pt idx="3933">
                  <c:v>-1.00812100192285E-3</c:v>
                </c:pt>
                <c:pt idx="3934">
                  <c:v>-1.00813824651683E-3</c:v>
                </c:pt>
                <c:pt idx="3935">
                  <c:v>-1.0081565694716401E-3</c:v>
                </c:pt>
                <c:pt idx="3936">
                  <c:v>-1.00817592438279E-3</c:v>
                </c:pt>
                <c:pt idx="3937">
                  <c:v>-1.0081962422428801E-3</c:v>
                </c:pt>
                <c:pt idx="3938">
                  <c:v>-1.00821743023347E-3</c:v>
                </c:pt>
                <c:pt idx="3939">
                  <c:v>-1.0082393761272901E-3</c:v>
                </c:pt>
                <c:pt idx="3940">
                  <c:v>-1.0082619560153501E-3</c:v>
                </c:pt>
                <c:pt idx="3941">
                  <c:v>-1.0082850425605699E-3</c:v>
                </c:pt>
                <c:pt idx="3942">
                  <c:v>-1.0083085116445599E-3</c:v>
                </c:pt>
                <c:pt idx="3943">
                  <c:v>-1.00833224643981E-3</c:v>
                </c:pt>
                <c:pt idx="3944">
                  <c:v>-1.0083561389564199E-3</c:v>
                </c:pt>
                <c:pt idx="3945">
                  <c:v>-1.0083800896852799E-3</c:v>
                </c:pt>
                <c:pt idx="3946">
                  <c:v>-1.00840400615242E-3</c:v>
                </c:pt>
                <c:pt idx="3947">
                  <c:v>-1.00842780120329E-3</c:v>
                </c:pt>
                <c:pt idx="3948">
                  <c:v>-1.0084513917522099E-3</c:v>
                </c:pt>
                <c:pt idx="3949">
                  <c:v>-1.0084746985315801E-3</c:v>
                </c:pt>
                <c:pt idx="3950">
                  <c:v>-1.0084976470126699E-3</c:v>
                </c:pt>
                <c:pt idx="3951">
                  <c:v>-1.00852016921768E-3</c:v>
                </c:pt>
                <c:pt idx="3952">
                  <c:v>-1.00854220578835E-3</c:v>
                </c:pt>
                <c:pt idx="3953">
                  <c:v>-1.00856370759579E-3</c:v>
                </c:pt>
                <c:pt idx="3954">
                  <c:v>-1.0085846363971701E-3</c:v>
                </c:pt>
                <c:pt idx="3955">
                  <c:v>-1.0086049644311499E-3</c:v>
                </c:pt>
                <c:pt idx="3956">
                  <c:v>-1.0086246731956399E-3</c:v>
                </c:pt>
                <c:pt idx="3957">
                  <c:v>-1.00864375184068E-3</c:v>
                </c:pt>
                <c:pt idx="3958">
                  <c:v>-1.0086621956209099E-3</c:v>
                </c:pt>
                <c:pt idx="3959">
                  <c:v>-1.0086800047551499E-3</c:v>
                </c:pt>
                <c:pt idx="3960">
                  <c:v>-1.0086971838914401E-3</c:v>
                </c:pt>
                <c:pt idx="3961">
                  <c:v>-1.0087137421993699E-3</c:v>
                </c:pt>
                <c:pt idx="3962">
                  <c:v>-1.0087296939124599E-3</c:v>
                </c:pt>
                <c:pt idx="3963">
                  <c:v>-1.0087450589660401E-3</c:v>
                </c:pt>
                <c:pt idx="3964">
                  <c:v>-1.00875986330768E-3</c:v>
                </c:pt>
                <c:pt idx="3965">
                  <c:v>-1.00877413857176E-3</c:v>
                </c:pt>
                <c:pt idx="3966">
                  <c:v>-1.00878792109212E-3</c:v>
                </c:pt>
                <c:pt idx="3967">
                  <c:v>-1.00880125054468E-3</c:v>
                </c:pt>
                <c:pt idx="3968">
                  <c:v>-1.0088141686808701E-3</c:v>
                </c:pt>
                <c:pt idx="3969">
                  <c:v>-1.0088267185210499E-3</c:v>
                </c:pt>
                <c:pt idx="3970">
                  <c:v>-1.0088389440699899E-3</c:v>
                </c:pt>
                <c:pt idx="3971">
                  <c:v>-1.0088508902795399E-3</c:v>
                </c:pt>
                <c:pt idx="3972">
                  <c:v>-1.00886260283345E-3</c:v>
                </c:pt>
                <c:pt idx="3973">
                  <c:v>-1.00887412746262E-3</c:v>
                </c:pt>
                <c:pt idx="3974">
                  <c:v>-1.0088855088343401E-3</c:v>
                </c:pt>
                <c:pt idx="3975">
                  <c:v>-1.0088967893758199E-3</c:v>
                </c:pt>
                <c:pt idx="3976">
                  <c:v>-1.00890800848397E-3</c:v>
                </c:pt>
                <c:pt idx="3977">
                  <c:v>-1.00891920237905E-3</c:v>
                </c:pt>
                <c:pt idx="3978">
                  <c:v>-1.0089304045191099E-3</c:v>
                </c:pt>
                <c:pt idx="3979">
                  <c:v>-1.0089416462364901E-3</c:v>
                </c:pt>
                <c:pt idx="3980">
                  <c:v>-1.0089529572501401E-3</c:v>
                </c:pt>
                <c:pt idx="3981">
                  <c:v>-1.0089643659253801E-3</c:v>
                </c:pt>
                <c:pt idx="3982">
                  <c:v>-1.00897589942544E-3</c:v>
                </c:pt>
                <c:pt idx="3983">
                  <c:v>-1.0089875840464701E-3</c:v>
                </c:pt>
                <c:pt idx="3984">
                  <c:v>-1.00899944598397E-3</c:v>
                </c:pt>
                <c:pt idx="3985">
                  <c:v>-1.0090115126073201E-3</c:v>
                </c:pt>
                <c:pt idx="3986">
                  <c:v>-1.0090238141240201E-3</c:v>
                </c:pt>
                <c:pt idx="3987">
                  <c:v>-1.0090363853715999E-3</c:v>
                </c:pt>
                <c:pt idx="3988">
                  <c:v>-1.00904926740284E-3</c:v>
                </c:pt>
                <c:pt idx="3989">
                  <c:v>-1.0090625085312E-3</c:v>
                </c:pt>
                <c:pt idx="3990">
                  <c:v>-1.00907616457105E-3</c:v>
                </c:pt>
                <c:pt idx="3991">
                  <c:v>-1.00909029813244E-3</c:v>
                </c:pt>
                <c:pt idx="3992">
                  <c:v>-1.00910497697854E-3</c:v>
                </c:pt>
                <c:pt idx="3993">
                  <c:v>-1.0091202715744401E-3</c:v>
                </c:pt>
                <c:pt idx="3994">
                  <c:v>-1.00913625199099E-3</c:v>
                </c:pt>
                <c:pt idx="3995">
                  <c:v>-1.0091529842567201E-3</c:v>
                </c:pt>
                <c:pt idx="3996">
                  <c:v>-1.0091705261480899E-3</c:v>
                </c:pt>
                <c:pt idx="3997">
                  <c:v>-1.0091889224342E-3</c:v>
                </c:pt>
                <c:pt idx="3998">
                  <c:v>-1.00920819990074E-3</c:v>
                </c:pt>
                <c:pt idx="3999">
                  <c:v>-1.0092283630338699E-3</c:v>
                </c:pt>
                <c:pt idx="4000">
                  <c:v>-1.0092493917408399E-3</c:v>
                </c:pt>
                <c:pt idx="4001">
                  <c:v>-1.0092712424730401E-3</c:v>
                </c:pt>
                <c:pt idx="4002">
                  <c:v>-1.0092938533287001E-3</c:v>
                </c:pt>
                <c:pt idx="4003">
                  <c:v>-1.00931715233195E-3</c:v>
                </c:pt>
                <c:pt idx="4004">
                  <c:v>-1.00934106673999E-3</c:v>
                </c:pt>
                <c:pt idx="4005">
                  <c:v>-1.0093655306453501E-3</c:v>
                </c:pt>
                <c:pt idx="4006">
                  <c:v>-1.0093904886900101E-3</c:v>
                </c:pt>
                <c:pt idx="4007">
                  <c:v>-1.0094158951641701E-3</c:v>
                </c:pt>
                <c:pt idx="4008">
                  <c:v>-1.00944170943454E-3</c:v>
                </c:pt>
                <c:pt idx="4009">
                  <c:v>-1.0094678897846E-3</c:v>
                </c:pt>
                <c:pt idx="4010">
                  <c:v>-1.0094943879407001E-3</c:v>
                </c:pt>
                <c:pt idx="4011">
                  <c:v>-1.0095211458935899E-3</c:v>
                </c:pt>
                <c:pt idx="4012">
                  <c:v>-1.0095480955521E-3</c:v>
                </c:pt>
                <c:pt idx="4013">
                  <c:v>-1.0095751607879901E-3</c:v>
                </c:pt>
                <c:pt idx="4014">
                  <c:v>-1.0096022608619599E-3</c:v>
                </c:pt>
                <c:pt idx="4015">
                  <c:v>-1.0096293141105201E-3</c:v>
                </c:pt>
                <c:pt idx="4016">
                  <c:v>-1.009656240988E-3</c:v>
                </c:pt>
                <c:pt idx="4017">
                  <c:v>-1.0096829659253499E-3</c:v>
                </c:pt>
                <c:pt idx="4018">
                  <c:v>-1.00970941786511E-3</c:v>
                </c:pt>
                <c:pt idx="4019">
                  <c:v>-1.0097355296877499E-3</c:v>
                </c:pt>
                <c:pt idx="4020">
                  <c:v>-1.0097612370043899E-3</c:v>
                </c:pt>
                <c:pt idx="4021">
                  <c:v>-1.0097864768988901E-3</c:v>
                </c:pt>
                <c:pt idx="4022">
                  <c:v>-1.0098111871249E-3</c:v>
                </c:pt>
                <c:pt idx="4023">
                  <c:v>-1.0098353060276699E-3</c:v>
                </c:pt>
                <c:pt idx="4024">
                  <c:v>-1.00985877315955E-3</c:v>
                </c:pt>
                <c:pt idx="4025">
                  <c:v>-1.0098815303088899E-3</c:v>
                </c:pt>
                <c:pt idx="4026">
                  <c:v>-1.0099035225498601E-3</c:v>
                </c:pt>
                <c:pt idx="4027">
                  <c:v>-1.00992469896224E-3</c:v>
                </c:pt>
                <c:pt idx="4028">
                  <c:v>-1.00994501282069E-3</c:v>
                </c:pt>
                <c:pt idx="4029">
                  <c:v>-1.00996442124103E-3</c:v>
                </c:pt>
                <c:pt idx="4030">
                  <c:v>-1.00998288444077E-3</c:v>
                </c:pt>
                <c:pt idx="4031">
                  <c:v>-1.0100003648815801E-3</c:v>
                </c:pt>
                <c:pt idx="4032">
                  <c:v>-1.01001682659363E-3</c:v>
                </c:pt>
                <c:pt idx="4033">
                  <c:v>-1.01003223492259E-3</c:v>
                </c:pt>
                <c:pt idx="4034">
                  <c:v>-1.0100465567994799E-3</c:v>
                </c:pt>
                <c:pt idx="4035">
                  <c:v>-1.01005976145172E-3</c:v>
                </c:pt>
                <c:pt idx="4036">
                  <c:v>-1.0100718213224601E-3</c:v>
                </c:pt>
                <c:pt idx="4037">
                  <c:v>-1.01008271291512E-3</c:v>
                </c:pt>
                <c:pt idx="4038">
                  <c:v>-1.01009241736189E-3</c:v>
                </c:pt>
                <c:pt idx="4039">
                  <c:v>-1.0101009206840001E-3</c:v>
                </c:pt>
                <c:pt idx="4040">
                  <c:v>-1.0101082138762099E-3</c:v>
                </c:pt>
                <c:pt idx="4041">
                  <c:v>-1.0101142930109401E-3</c:v>
                </c:pt>
                <c:pt idx="4042">
                  <c:v>-1.01011915948393E-3</c:v>
                </c:pt>
                <c:pt idx="4043">
                  <c:v>-1.0101228203616801E-3</c:v>
                </c:pt>
                <c:pt idx="4044">
                  <c:v>-1.0101252886453201E-3</c:v>
                </c:pt>
                <c:pt idx="4045">
                  <c:v>-1.0101265832318301E-3</c:v>
                </c:pt>
                <c:pt idx="4046">
                  <c:v>-1.0101267284526199E-3</c:v>
                </c:pt>
                <c:pt idx="4047">
                  <c:v>-1.0101257532376001E-3</c:v>
                </c:pt>
                <c:pt idx="4048">
                  <c:v>-1.0101236900843099E-3</c:v>
                </c:pt>
                <c:pt idx="4049">
                  <c:v>-1.0101205740290799E-3</c:v>
                </c:pt>
                <c:pt idx="4050">
                  <c:v>-1.0101164417225001E-3</c:v>
                </c:pt>
                <c:pt idx="4051">
                  <c:v>-1.01011133058399E-3</c:v>
                </c:pt>
                <c:pt idx="4052">
                  <c:v>-1.0101052779353901E-3</c:v>
                </c:pt>
                <c:pt idx="4053">
                  <c:v>-1.01009832003993E-3</c:v>
                </c:pt>
                <c:pt idx="4054">
                  <c:v>-1.0100904910799501E-3</c:v>
                </c:pt>
                <c:pt idx="4055">
                  <c:v>-1.0100818222307699E-3</c:v>
                </c:pt>
                <c:pt idx="4056">
                  <c:v>-1.01007234106693E-3</c:v>
                </c:pt>
                <c:pt idx="4057">
                  <c:v>-1.01006207153915E-3</c:v>
                </c:pt>
                <c:pt idx="4058">
                  <c:v>-1.0100510346866399E-3</c:v>
                </c:pt>
                <c:pt idx="4059">
                  <c:v>-1.0100392501240199E-3</c:v>
                </c:pt>
                <c:pt idx="4060">
                  <c:v>-1.01002673820258E-3</c:v>
                </c:pt>
                <c:pt idx="4061">
                  <c:v>-1.01001352262501E-3</c:v>
                </c:pt>
                <c:pt idx="4062">
                  <c:v>-1.0099996332225401E-3</c:v>
                </c:pt>
                <c:pt idx="4063">
                  <c:v>-1.0099851085955301E-3</c:v>
                </c:pt>
                <c:pt idx="4064">
                  <c:v>-1.0099699983625E-3</c:v>
                </c:pt>
                <c:pt idx="4065">
                  <c:v>-1.0099543648150601E-3</c:v>
                </c:pt>
                <c:pt idx="4066">
                  <c:v>-1.0099382837873601E-3</c:v>
                </c:pt>
                <c:pt idx="4067">
                  <c:v>-1.0099218444922799E-3</c:v>
                </c:pt>
                <c:pt idx="4068">
                  <c:v>-1.00990514800291E-3</c:v>
                </c:pt>
                <c:pt idx="4069">
                  <c:v>-1.0098883040836699E-3</c:v>
                </c:pt>
                <c:pt idx="4070">
                  <c:v>-1.0098714263252E-3</c:v>
                </c:pt>
                <c:pt idx="4071">
                  <c:v>-1.00985462603011E-3</c:v>
                </c:pt>
                <c:pt idx="4072">
                  <c:v>-1.0098380058767399E-3</c:v>
                </c:pt>
                <c:pt idx="4073">
                  <c:v>-1.0098216547657201E-3</c:v>
                </c:pt>
                <c:pt idx="4074">
                  <c:v>-1.0098056451599299E-3</c:v>
                </c:pt>
                <c:pt idx="4075">
                  <c:v>-1.0097900335888799E-3</c:v>
                </c:pt>
                <c:pt idx="4076">
                  <c:v>-1.0097748640105601E-3</c:v>
                </c:pt>
                <c:pt idx="4077">
                  <c:v>-1.0097601728041199E-3</c:v>
                </c:pt>
                <c:pt idx="4078">
                  <c:v>-1.0097459936978101E-3</c:v>
                </c:pt>
                <c:pt idx="4079">
                  <c:v>-1.0097323610979601E-3</c:v>
                </c:pt>
                <c:pt idx="4080">
                  <c:v>-1.0097193109676599E-3</c:v>
                </c:pt>
                <c:pt idx="4081">
                  <c:v>-1.0097068792906899E-3</c:v>
                </c:pt>
                <c:pt idx="4082">
                  <c:v>-1.0096950988903899E-3</c:v>
                </c:pt>
                <c:pt idx="4083">
                  <c:v>-1.0096839957272701E-3</c:v>
                </c:pt>
                <c:pt idx="4084">
                  <c:v>-1.0096735857352799E-3</c:v>
                </c:pt>
                <c:pt idx="4085">
                  <c:v>-1.0096638728994099E-3</c:v>
                </c:pt>
                <c:pt idx="4086">
                  <c:v>-1.0096548488074701E-3</c:v>
                </c:pt>
                <c:pt idx="4087">
                  <c:v>-1.0096464934893901E-3</c:v>
                </c:pt>
                <c:pt idx="4088">
                  <c:v>-1.00963877708025E-3</c:v>
                </c:pt>
                <c:pt idx="4089">
                  <c:v>-1.00963166174367E-3</c:v>
                </c:pt>
                <c:pt idx="4090">
                  <c:v>-1.00962510335483E-3</c:v>
                </c:pt>
                <c:pt idx="4091">
                  <c:v>-1.00961905262972E-3</c:v>
                </c:pt>
                <c:pt idx="4092">
                  <c:v>-1.00961345563257E-3</c:v>
                </c:pt>
                <c:pt idx="4093">
                  <c:v>-1.0096082538227E-3</c:v>
                </c:pt>
                <c:pt idx="4094">
                  <c:v>-1.00960338394626E-3</c:v>
                </c:pt>
                <c:pt idx="4095">
                  <c:v>-1.0095987781005701E-3</c:v>
                </c:pt>
                <c:pt idx="4096">
                  <c:v>-1.0095943642065199E-3</c:v>
                </c:pt>
                <c:pt idx="4097">
                  <c:v>-1.0095900669643801E-3</c:v>
                </c:pt>
                <c:pt idx="4098">
                  <c:v>-1.0095858092028099E-3</c:v>
                </c:pt>
                <c:pt idx="4099">
                  <c:v>-1.00958151341296E-3</c:v>
                </c:pt>
                <c:pt idx="4100">
                  <c:v>-1.00957710321789E-3</c:v>
                </c:pt>
                <c:pt idx="4101">
                  <c:v>-1.0095725045669399E-3</c:v>
                </c:pt>
                <c:pt idx="4102">
                  <c:v>-1.0095676465417501E-3</c:v>
                </c:pt>
                <c:pt idx="4103">
                  <c:v>-1.0095624617875E-3</c:v>
                </c:pt>
                <c:pt idx="4104">
                  <c:v>-1.0095568866960701E-3</c:v>
                </c:pt>
                <c:pt idx="4105">
                  <c:v>-1.00955086153112E-3</c:v>
                </c:pt>
                <c:pt idx="4106">
                  <c:v>-1.00954433067587E-3</c:v>
                </c:pt>
                <c:pt idx="4107">
                  <c:v>-1.00953724310634E-3</c:v>
                </c:pt>
                <c:pt idx="4108">
                  <c:v>-1.0095295530841901E-3</c:v>
                </c:pt>
                <c:pt idx="4109">
                  <c:v>-1.00952122097139E-3</c:v>
                </c:pt>
                <c:pt idx="4110">
                  <c:v>-1.0095122140399899E-3</c:v>
                </c:pt>
                <c:pt idx="4111">
                  <c:v>-1.00950250719053E-3</c:v>
                </c:pt>
                <c:pt idx="4112">
                  <c:v>-1.00949208357341E-3</c:v>
                </c:pt>
                <c:pt idx="4113">
                  <c:v>-1.00948093517648E-3</c:v>
                </c:pt>
                <c:pt idx="4114">
                  <c:v>-1.00946906345344E-3</c:v>
                </c:pt>
                <c:pt idx="4115">
                  <c:v>-1.00945648001695E-3</c:v>
                </c:pt>
                <c:pt idx="4116">
                  <c:v>-1.0094432073367199E-3</c:v>
                </c:pt>
                <c:pt idx="4117">
                  <c:v>-1.0094292793184801E-3</c:v>
                </c:pt>
                <c:pt idx="4118">
                  <c:v>-1.00941474163091E-3</c:v>
                </c:pt>
                <c:pt idx="4119">
                  <c:v>-1.0093996516940199E-3</c:v>
                </c:pt>
                <c:pt idx="4120">
                  <c:v>-1.0093840783105699E-3</c:v>
                </c:pt>
                <c:pt idx="4121">
                  <c:v>-1.00936810096667E-3</c:v>
                </c:pt>
                <c:pt idx="4122">
                  <c:v>-1.0093518088273299E-3</c:v>
                </c:pt>
                <c:pt idx="4123">
                  <c:v>-1.0093352994136301E-3</c:v>
                </c:pt>
                <c:pt idx="4124">
                  <c:v>-1.00931867690521E-3</c:v>
                </c:pt>
                <c:pt idx="4125">
                  <c:v>-1.0093020500008599E-3</c:v>
                </c:pt>
                <c:pt idx="4126">
                  <c:v>-1.0092855293093899E-3</c:v>
                </c:pt>
                <c:pt idx="4127">
                  <c:v>-1.00926922432657E-3</c:v>
                </c:pt>
                <c:pt idx="4128">
                  <c:v>-1.00925324015591E-3</c:v>
                </c:pt>
                <c:pt idx="4129">
                  <c:v>-1.00923767421915E-3</c:v>
                </c:pt>
                <c:pt idx="4130">
                  <c:v>-1.0092226132482501E-3</c:v>
                </c:pt>
                <c:pt idx="4131">
                  <c:v>-1.0092081308428499E-3</c:v>
                </c:pt>
                <c:pt idx="4132">
                  <c:v>-1.00919428581793E-3</c:v>
                </c:pt>
                <c:pt idx="4133">
                  <c:v>-1.00918112147554E-3</c:v>
                </c:pt>
                <c:pt idx="4134">
                  <c:v>-1.00916866583967E-3</c:v>
                </c:pt>
                <c:pt idx="4135">
                  <c:v>-1.0091569328166501E-3</c:v>
                </c:pt>
                <c:pt idx="4136">
                  <c:v>-1.0091459241917699E-3</c:v>
                </c:pt>
                <c:pt idx="4137">
                  <c:v>-1.00913563232452E-3</c:v>
                </c:pt>
                <c:pt idx="4138">
                  <c:v>-1.00912604332534E-3</c:v>
                </c:pt>
                <c:pt idx="4139">
                  <c:v>-1.00911714036557E-3</c:v>
                </c:pt>
                <c:pt idx="4140">
                  <c:v>-1.00910890661362E-3</c:v>
                </c:pt>
                <c:pt idx="4141">
                  <c:v>-1.00910132718674E-3</c:v>
                </c:pt>
                <c:pt idx="4142">
                  <c:v>-1.0090943895655199E-3</c:v>
                </c:pt>
                <c:pt idx="4143">
                  <c:v>-1.00908808220191E-3</c:v>
                </c:pt>
                <c:pt idx="4144">
                  <c:v>-1.0090823915266699E-3</c:v>
                </c:pt>
                <c:pt idx="4145">
                  <c:v>-1.0090772980769101E-3</c:v>
                </c:pt>
                <c:pt idx="4146">
                  <c:v>-1.00907277281172E-3</c:v>
                </c:pt>
                <c:pt idx="4147">
                  <c:v>-1.0090687746990999E-3</c:v>
                </c:pt>
                <c:pt idx="4148">
                  <c:v>-1.0090652503051401E-3</c:v>
                </c:pt>
                <c:pt idx="4149">
                  <c:v>-1.00906213552017E-3</c:v>
                </c:pt>
                <c:pt idx="4150">
                  <c:v>-1.0090593589387499E-3</c:v>
                </c:pt>
                <c:pt idx="4151">
                  <c:v>-1.0090568459926699E-3</c:v>
                </c:pt>
                <c:pt idx="4152">
                  <c:v>-1.0090545228421E-3</c:v>
                </c:pt>
                <c:pt idx="4153">
                  <c:v>-1.0090523192504801E-3</c:v>
                </c:pt>
                <c:pt idx="4154">
                  <c:v>-1.00905017008164E-3</c:v>
                </c:pt>
                <c:pt idx="4155">
                  <c:v>-1.0090480154979801E-3</c:v>
                </c:pt>
                <c:pt idx="4156">
                  <c:v>-1.00904580026865E-3</c:v>
                </c:pt>
                <c:pt idx="4157">
                  <c:v>-1.0090434727444001E-3</c:v>
                </c:pt>
                <c:pt idx="4158">
                  <c:v>-1.0090409840183101E-3</c:v>
                </c:pt>
                <c:pt idx="4159">
                  <c:v>-1.0090382876189101E-3</c:v>
                </c:pt>
                <c:pt idx="4160">
                  <c:v>-1.0090353398470001E-3</c:v>
                </c:pt>
                <c:pt idx="4161">
                  <c:v>-1.0090321006439799E-3</c:v>
                </c:pt>
                <c:pt idx="4162">
                  <c:v>-1.00902853472554E-3</c:v>
                </c:pt>
                <c:pt idx="4163">
                  <c:v>-1.0090246126626501E-3</c:v>
                </c:pt>
                <c:pt idx="4164">
                  <c:v>-1.00902031164284E-3</c:v>
                </c:pt>
                <c:pt idx="4165">
                  <c:v>-1.00901561576901E-3</c:v>
                </c:pt>
                <c:pt idx="4166">
                  <c:v>-1.0090105159025801E-3</c:v>
                </c:pt>
                <c:pt idx="4167">
                  <c:v>-1.00900500918211E-3</c:v>
                </c:pt>
                <c:pt idx="4168">
                  <c:v>-1.0089990984131401E-3</c:v>
                </c:pt>
                <c:pt idx="4169">
                  <c:v>-1.0089927915159301E-3</c:v>
                </c:pt>
                <c:pt idx="4170">
                  <c:v>-1.00898610115033E-3</c:v>
                </c:pt>
                <c:pt idx="4171">
                  <c:v>-1.00897904453745E-3</c:v>
                </c:pt>
                <c:pt idx="4172">
                  <c:v>-1.00897164340393E-3</c:v>
                </c:pt>
                <c:pt idx="4173">
                  <c:v>-1.00896392391223E-3</c:v>
                </c:pt>
                <c:pt idx="4174">
                  <c:v>-1.0089559164312299E-3</c:v>
                </c:pt>
                <c:pt idx="4175">
                  <c:v>-1.00894765504177E-3</c:v>
                </c:pt>
                <c:pt idx="4176">
                  <c:v>-1.0089391767467901E-3</c:v>
                </c:pt>
                <c:pt idx="4177">
                  <c:v>-1.0089305204365399E-3</c:v>
                </c:pt>
                <c:pt idx="4178">
                  <c:v>-1.00892172571436E-3</c:v>
                </c:pt>
                <c:pt idx="4179">
                  <c:v>-1.0089128317021499E-3</c:v>
                </c:pt>
                <c:pt idx="4180">
                  <c:v>-1.00890387591664E-3</c:v>
                </c:pt>
                <c:pt idx="4181">
                  <c:v>-1.0088948932589601E-3</c:v>
                </c:pt>
                <c:pt idx="4182">
                  <c:v>-1.0088859151204199E-3</c:v>
                </c:pt>
                <c:pt idx="4183">
                  <c:v>-1.00887696859719E-3</c:v>
                </c:pt>
                <c:pt idx="4184">
                  <c:v>-1.0088680758289299E-3</c:v>
                </c:pt>
                <c:pt idx="4185">
                  <c:v>-1.00885925351252E-3</c:v>
                </c:pt>
                <c:pt idx="4186">
                  <c:v>-1.00885051266791E-3</c:v>
                </c:pt>
                <c:pt idx="4187">
                  <c:v>-1.00884185872905E-3</c:v>
                </c:pt>
                <c:pt idx="4188">
                  <c:v>-1.0088332919995599E-3</c:v>
                </c:pt>
                <c:pt idx="4189">
                  <c:v>-1.0088248084671699E-3</c:v>
                </c:pt>
                <c:pt idx="4190">
                  <c:v>-1.00881640093281E-3</c:v>
                </c:pt>
                <c:pt idx="4191">
                  <c:v>-1.0088080603941399E-3</c:v>
                </c:pt>
                <c:pt idx="4192">
                  <c:v>-1.00879977762582E-3</c:v>
                </c:pt>
                <c:pt idx="4193">
                  <c:v>-1.0087915449036801E-3</c:v>
                </c:pt>
                <c:pt idx="4194">
                  <c:v>-1.0087833578116001E-3</c:v>
                </c:pt>
                <c:pt idx="4195">
                  <c:v>-1.0087752170403099E-3</c:v>
                </c:pt>
                <c:pt idx="4196">
                  <c:v>-1.0087671300444299E-3</c:v>
                </c:pt>
                <c:pt idx="4197">
                  <c:v>-1.00875911238571E-3</c:v>
                </c:pt>
                <c:pt idx="4198">
                  <c:v>-1.0087511885781401E-3</c:v>
                </c:pt>
                <c:pt idx="4199">
                  <c:v>-1.0087433922755999E-3</c:v>
                </c:pt>
                <c:pt idx="4200">
                  <c:v>-1.0087357657078001E-3</c:v>
                </c:pt>
                <c:pt idx="4201">
                  <c:v>-1.0087283583620501E-3</c:v>
                </c:pt>
                <c:pt idx="4202">
                  <c:v>-1.0087212250061901E-3</c:v>
                </c:pt>
                <c:pt idx="4203">
                  <c:v>-1.0087144232318599E-3</c:v>
                </c:pt>
                <c:pt idx="4204">
                  <c:v>-1.00870801075134E-3</c:v>
                </c:pt>
                <c:pt idx="4205">
                  <c:v>-1.0087020427038799E-3</c:v>
                </c:pt>
                <c:pt idx="4206">
                  <c:v>-1.00869656922684E-3</c:v>
                </c:pt>
                <c:pt idx="4207">
                  <c:v>-1.00869163353499E-3</c:v>
                </c:pt>
                <c:pt idx="4208">
                  <c:v>-1.00868727073363E-3</c:v>
                </c:pt>
                <c:pt idx="4209">
                  <c:v>-1.0086835075544501E-3</c:v>
                </c:pt>
                <c:pt idx="4210">
                  <c:v>-1.0086803631222799E-3</c:v>
                </c:pt>
                <c:pt idx="4211">
                  <c:v>-1.00867785071334E-3</c:v>
                </c:pt>
                <c:pt idx="4212">
                  <c:v>-1.0086759802558499E-3</c:v>
                </c:pt>
                <c:pt idx="4213">
                  <c:v>-1.00867476109916E-3</c:v>
                </c:pt>
                <c:pt idx="4214">
                  <c:v>-1.00867420442257E-3</c:v>
                </c:pt>
                <c:pt idx="4215">
                  <c:v>-1.0086743246533001E-3</c:v>
                </c:pt>
                <c:pt idx="4216">
                  <c:v>-1.0086751394568899E-3</c:v>
                </c:pt>
                <c:pt idx="4217">
                  <c:v>-1.0086766682188E-3</c:v>
                </c:pt>
                <c:pt idx="4218">
                  <c:v>-1.0086789293456001E-3</c:v>
                </c:pt>
                <c:pt idx="4219">
                  <c:v>-1.00868193703951E-3</c:v>
                </c:pt>
                <c:pt idx="4220">
                  <c:v>-1.0086856983259401E-3</c:v>
                </c:pt>
                <c:pt idx="4221">
                  <c:v>-1.0086902110028201E-3</c:v>
                </c:pt>
                <c:pt idx="4222">
                  <c:v>-1.0086954628796801E-3</c:v>
                </c:pt>
                <c:pt idx="4223">
                  <c:v>-1.00870143229783E-3</c:v>
                </c:pt>
                <c:pt idx="4224">
                  <c:v>-1.0087080895951699E-3</c:v>
                </c:pt>
                <c:pt idx="4225">
                  <c:v>-1.0087153989953E-3</c:v>
                </c:pt>
                <c:pt idx="4226">
                  <c:v>-1.0087233203923999E-3</c:v>
                </c:pt>
                <c:pt idx="4227">
                  <c:v>-1.0087318106437101E-3</c:v>
                </c:pt>
                <c:pt idx="4228">
                  <c:v>-1.0087408242031499E-3</c:v>
                </c:pt>
                <c:pt idx="4229">
                  <c:v>-1.0087503131561101E-3</c:v>
                </c:pt>
                <c:pt idx="4230">
                  <c:v>-1.0087602268821E-3</c:v>
                </c:pt>
                <c:pt idx="4231">
                  <c:v>-1.0087705116441901E-3</c:v>
                </c:pt>
                <c:pt idx="4232">
                  <c:v>-1.0087811103783101E-3</c:v>
                </c:pt>
                <c:pt idx="4233">
                  <c:v>-1.0087919628553399E-3</c:v>
                </c:pt>
                <c:pt idx="4234">
                  <c:v>-1.00880300625472E-3</c:v>
                </c:pt>
                <c:pt idx="4235">
                  <c:v>-1.00881417606528E-3</c:v>
                </c:pt>
                <c:pt idx="4236">
                  <c:v>-1.0088254071508899E-3</c:v>
                </c:pt>
                <c:pt idx="4237">
                  <c:v>-1.0088366348030601E-3</c:v>
                </c:pt>
                <c:pt idx="4238">
                  <c:v>-1.0088477956447901E-3</c:v>
                </c:pt>
                <c:pt idx="4239">
                  <c:v>-1.0088588283290001E-3</c:v>
                </c:pt>
                <c:pt idx="4240">
                  <c:v>-1.00886967405915E-3</c:v>
                </c:pt>
                <c:pt idx="4241">
                  <c:v>-1.00888027702293E-3</c:v>
                </c:pt>
                <c:pt idx="4242">
                  <c:v>-1.0088905848529999E-3</c:v>
                </c:pt>
                <c:pt idx="4243">
                  <c:v>-1.00890054920951E-3</c:v>
                </c:pt>
                <c:pt idx="4244">
                  <c:v>-1.00891012652563E-3</c:v>
                </c:pt>
                <c:pt idx="4245">
                  <c:v>-1.0089192788927601E-3</c:v>
                </c:pt>
                <c:pt idx="4246">
                  <c:v>-1.00892797500555E-3</c:v>
                </c:pt>
                <c:pt idx="4247">
                  <c:v>-1.0089361910579899E-3</c:v>
                </c:pt>
                <c:pt idx="4248">
                  <c:v>-1.0089439114852E-3</c:v>
                </c:pt>
                <c:pt idx="4249">
                  <c:v>-1.0089511294764401E-3</c:v>
                </c:pt>
                <c:pt idx="4250">
                  <c:v>-1.00895784722519E-3</c:v>
                </c:pt>
                <c:pt idx="4251">
                  <c:v>-1.0089640759163201E-3</c:v>
                </c:pt>
                <c:pt idx="4252">
                  <c:v>-1.00896983546511E-3</c:v>
                </c:pt>
                <c:pt idx="4253">
                  <c:v>-1.00897515402024E-3</c:v>
                </c:pt>
                <c:pt idx="4254">
                  <c:v>-1.0089800672311801E-3</c:v>
                </c:pt>
                <c:pt idx="4255">
                  <c:v>-1.0089846172745001E-3</c:v>
                </c:pt>
                <c:pt idx="4256">
                  <c:v>-1.0089888516430199E-3</c:v>
                </c:pt>
                <c:pt idx="4257">
                  <c:v>-1.0089928217266401E-3</c:v>
                </c:pt>
                <c:pt idx="4258">
                  <c:v>-1.00899658124334E-3</c:v>
                </c:pt>
                <c:pt idx="4259">
                  <c:v>-1.00900018460494E-3</c:v>
                </c:pt>
                <c:pt idx="4260">
                  <c:v>-1.0090036853131899E-3</c:v>
                </c:pt>
                <c:pt idx="4261">
                  <c:v>-1.0090071344808799E-3</c:v>
                </c:pt>
                <c:pt idx="4262">
                  <c:v>-1.0090105795640199E-3</c:v>
                </c:pt>
                <c:pt idx="4263">
                  <c:v>-1.0090140633838801E-3</c:v>
                </c:pt>
                <c:pt idx="4264">
                  <c:v>-1.0090176235132201E-3</c:v>
                </c:pt>
                <c:pt idx="4265">
                  <c:v>-1.00902129209593E-3</c:v>
                </c:pt>
                <c:pt idx="4266">
                  <c:v>-1.00902509615514E-3</c:v>
                </c:pt>
                <c:pt idx="4267">
                  <c:v>-1.00902905841297E-3</c:v>
                </c:pt>
                <c:pt idx="4268">
                  <c:v>-1.00903319859353E-3</c:v>
                </c:pt>
                <c:pt idx="4269">
                  <c:v>-1.00903753511662E-3</c:v>
                </c:pt>
                <c:pt idx="4270">
                  <c:v>-1.00904208702386E-3</c:v>
                </c:pt>
                <c:pt idx="4271">
                  <c:v>-1.0090468759297901E-3</c:v>
                </c:pt>
                <c:pt idx="4272">
                  <c:v>-1.0090519277695801E-3</c:v>
                </c:pt>
                <c:pt idx="4273">
                  <c:v>-1.00905727412759E-3</c:v>
                </c:pt>
                <c:pt idx="4274">
                  <c:v>-1.0090629529751901E-3</c:v>
                </c:pt>
                <c:pt idx="4275">
                  <c:v>-1.0090690087106501E-3</c:v>
                </c:pt>
                <c:pt idx="4276">
                  <c:v>-1.00907549146811E-3</c:v>
                </c:pt>
                <c:pt idx="4277">
                  <c:v>-1.00908245573756E-3</c:v>
                </c:pt>
                <c:pt idx="4278">
                  <c:v>-1.00908995841203E-3</c:v>
                </c:pt>
                <c:pt idx="4279">
                  <c:v>-1.00909805645325E-3</c:v>
                </c:pt>
                <c:pt idx="4280">
                  <c:v>-1.0091068044410501E-3</c:v>
                </c:pt>
                <c:pt idx="4281">
                  <c:v>-1.0091162523321599E-3</c:v>
                </c:pt>
                <c:pt idx="4282">
                  <c:v>-1.00912644377544E-3</c:v>
                </c:pt>
                <c:pt idx="4283">
                  <c:v>-1.0091374152848801E-3</c:v>
                </c:pt>
                <c:pt idx="4284">
                  <c:v>-1.0091491964391601E-3</c:v>
                </c:pt>
                <c:pt idx="4285">
                  <c:v>-1.00916181107041E-3</c:v>
                </c:pt>
                <c:pt idx="4286">
                  <c:v>-1.00917527916993E-3</c:v>
                </c:pt>
                <c:pt idx="4287">
                  <c:v>-1.0091896190467799E-3</c:v>
                </c:pt>
                <c:pt idx="4288">
                  <c:v>-1.00920484919413E-3</c:v>
                </c:pt>
                <c:pt idx="4289">
                  <c:v>-1.00922098938726E-3</c:v>
                </c:pt>
                <c:pt idx="4290">
                  <c:v>-1.00923806074206E-3</c:v>
                </c:pt>
                <c:pt idx="4291">
                  <c:v>-1.00925608474299E-3</c:v>
                </c:pt>
                <c:pt idx="4292">
                  <c:v>-1.0092750815156599E-3</c:v>
                </c:pt>
                <c:pt idx="4293">
                  <c:v>-1.0092950677920601E-3</c:v>
                </c:pt>
                <c:pt idx="4294">
                  <c:v>-1.0093160550494701E-3</c:v>
                </c:pt>
                <c:pt idx="4295">
                  <c:v>-1.0093380482021201E-3</c:v>
                </c:pt>
                <c:pt idx="4296">
                  <c:v>-1.00936104503223E-3</c:v>
                </c:pt>
                <c:pt idx="4297">
                  <c:v>-1.0093850363337999E-3</c:v>
                </c:pt>
                <c:pt idx="4298">
                  <c:v>-1.00941000656949E-3</c:v>
                </c:pt>
                <c:pt idx="4299">
                  <c:v>-1.00943593475239E-3</c:v>
                </c:pt>
                <c:pt idx="4300">
                  <c:v>-1.0094627952703E-3</c:v>
                </c:pt>
                <c:pt idx="4301">
                  <c:v>-1.0094905584528901E-3</c:v>
                </c:pt>
                <c:pt idx="4302">
                  <c:v>-1.0095191908040899E-3</c:v>
                </c:pt>
                <c:pt idx="4303">
                  <c:v>-1.0095486549449701E-3</c:v>
                </c:pt>
                <c:pt idx="4304">
                  <c:v>-1.0095789093979199E-3</c:v>
                </c:pt>
                <c:pt idx="4305">
                  <c:v>-1.0096099083751499E-3</c:v>
                </c:pt>
                <c:pt idx="4306">
                  <c:v>-1.0096416017111799E-3</c:v>
                </c:pt>
                <c:pt idx="4307">
                  <c:v>-1.00967393501657E-3</c:v>
                </c:pt>
                <c:pt idx="4308">
                  <c:v>-1.0097068500535299E-3</c:v>
                </c:pt>
                <c:pt idx="4309">
                  <c:v>-1.00974028526972E-3</c:v>
                </c:pt>
                <c:pt idx="4310">
                  <c:v>-1.0097741763920899E-3</c:v>
                </c:pt>
                <c:pt idx="4311">
                  <c:v>-1.0098084569869199E-3</c:v>
                </c:pt>
                <c:pt idx="4312">
                  <c:v>-1.0098430589266501E-3</c:v>
                </c:pt>
                <c:pt idx="4313">
                  <c:v>-1.0098779127568601E-3</c:v>
                </c:pt>
                <c:pt idx="4314">
                  <c:v>-1.00991294800712E-3</c:v>
                </c:pt>
                <c:pt idx="4315">
                  <c:v>-1.0099480935222599E-3</c:v>
                </c:pt>
                <c:pt idx="4316">
                  <c:v>-1.0099832778969399E-3</c:v>
                </c:pt>
                <c:pt idx="4317">
                  <c:v>-1.0100184300777201E-3</c:v>
                </c:pt>
                <c:pt idx="4318">
                  <c:v>-1.0100534801606299E-3</c:v>
                </c:pt>
                <c:pt idx="4319">
                  <c:v>-1.0100883603737501E-3</c:v>
                </c:pt>
                <c:pt idx="4320">
                  <c:v>-1.01012300620412E-3</c:v>
                </c:pt>
                <c:pt idx="4321">
                  <c:v>-1.01015735761293E-3</c:v>
                </c:pt>
                <c:pt idx="4322">
                  <c:v>-1.01019136028254E-3</c:v>
                </c:pt>
                <c:pt idx="4323">
                  <c:v>-1.010224966845E-3</c:v>
                </c:pt>
                <c:pt idx="4324">
                  <c:v>-1.0102581380467099E-3</c:v>
                </c:pt>
                <c:pt idx="4325">
                  <c:v>-1.01029084380264E-3</c:v>
                </c:pt>
                <c:pt idx="4326">
                  <c:v>-1.0103230640858001E-3</c:v>
                </c:pt>
                <c:pt idx="4327">
                  <c:v>-1.01035478958773E-3</c:v>
                </c:pt>
                <c:pt idx="4328">
                  <c:v>-1.0103860220821901E-3</c:v>
                </c:pt>
                <c:pt idx="4329">
                  <c:v>-1.0104167744303799E-3</c:v>
                </c:pt>
                <c:pt idx="4330">
                  <c:v>-1.01044707018183E-3</c:v>
                </c:pt>
                <c:pt idx="4331">
                  <c:v>-1.0104769427484301E-3</c:v>
                </c:pt>
                <c:pt idx="4332">
                  <c:v>-1.01050643415495E-3</c:v>
                </c:pt>
                <c:pt idx="4333">
                  <c:v>-1.0105355933943301E-3</c:v>
                </c:pt>
                <c:pt idx="4334">
                  <c:v>-1.010564474441E-3</c:v>
                </c:pt>
                <c:pt idx="4335">
                  <c:v>-1.0105931340017001E-3</c:v>
                </c:pt>
                <c:pt idx="4336">
                  <c:v>-1.0106216291125201E-3</c:v>
                </c:pt>
                <c:pt idx="4337">
                  <c:v>-1.0106500147189399E-3</c:v>
                </c:pt>
                <c:pt idx="4338">
                  <c:v>-1.01067834139947E-3</c:v>
                </c:pt>
                <c:pt idx="4339">
                  <c:v>-1.0107066534021101E-3</c:v>
                </c:pt>
                <c:pt idx="4340">
                  <c:v>-1.0107349871514601E-3</c:v>
                </c:pt>
                <c:pt idx="4341">
                  <c:v>-1.0107633703469599E-3</c:v>
                </c:pt>
                <c:pt idx="4342">
                  <c:v>-1.0107918217144699E-3</c:v>
                </c:pt>
                <c:pt idx="4343">
                  <c:v>-1.01082035140229E-3</c:v>
                </c:pt>
                <c:pt idx="4344">
                  <c:v>-1.01084896193898E-3</c:v>
                </c:pt>
                <c:pt idx="4345">
                  <c:v>-1.01087764960787E-3</c:v>
                </c:pt>
                <c:pt idx="4346">
                  <c:v>-1.01090640604814E-3</c:v>
                </c:pt>
                <c:pt idx="4347">
                  <c:v>-1.0109352198686299E-3</c:v>
                </c:pt>
                <c:pt idx="4348">
                  <c:v>-1.0109640780597601E-3</c:v>
                </c:pt>
                <c:pt idx="4349">
                  <c:v>-1.0109929670090599E-3</c:v>
                </c:pt>
                <c:pt idx="4350">
                  <c:v>-1.01102187296978E-3</c:v>
                </c:pt>
                <c:pt idx="4351">
                  <c:v>-1.01105078190187E-3</c:v>
                </c:pt>
                <c:pt idx="4352">
                  <c:v>-1.0110796787023699E-3</c:v>
                </c:pt>
                <c:pt idx="4353">
                  <c:v>-1.0111085459577401E-3</c:v>
                </c:pt>
                <c:pt idx="4354">
                  <c:v>-1.01113736246618E-3</c:v>
                </c:pt>
                <c:pt idx="4355">
                  <c:v>-1.01116610186018E-3</c:v>
                </c:pt>
                <c:pt idx="4356">
                  <c:v>-1.01119473167813E-3</c:v>
                </c:pt>
                <c:pt idx="4357">
                  <c:v>-1.01122321316753E-3</c:v>
                </c:pt>
                <c:pt idx="4358">
                  <c:v>-1.01125150195689E-3</c:v>
                </c:pt>
                <c:pt idx="4359">
                  <c:v>-1.0112795495402301E-3</c:v>
                </c:pt>
                <c:pt idx="4360">
                  <c:v>-1.01130730533015E-3</c:v>
                </c:pt>
                <c:pt idx="4361">
                  <c:v>-1.0113347189084801E-3</c:v>
                </c:pt>
                <c:pt idx="4362">
                  <c:v>-1.01136174207453E-3</c:v>
                </c:pt>
                <c:pt idx="4363">
                  <c:v>-1.0113883303679899E-3</c:v>
                </c:pt>
                <c:pt idx="4364">
                  <c:v>-1.0114144438983601E-3</c:v>
                </c:pt>
                <c:pt idx="4365">
                  <c:v>-1.01144004749776E-3</c:v>
                </c:pt>
                <c:pt idx="4366">
                  <c:v>-1.01146511037215E-3</c:v>
                </c:pt>
                <c:pt idx="4367">
                  <c:v>-1.01148960551733E-3</c:v>
                </c:pt>
                <c:pt idx="4368">
                  <c:v>-1.0115135091732601E-3</c:v>
                </c:pt>
                <c:pt idx="4369">
                  <c:v>-1.01153680052149E-3</c:v>
                </c:pt>
                <c:pt idx="4370">
                  <c:v>-1.0115594617178801E-3</c:v>
                </c:pt>
                <c:pt idx="4371">
                  <c:v>-1.01158147823343E-3</c:v>
                </c:pt>
                <c:pt idx="4372">
                  <c:v>-1.01160282000724E-3</c:v>
                </c:pt>
                <c:pt idx="4373">
                  <c:v>-1.0116233967124701E-3</c:v>
                </c:pt>
                <c:pt idx="4374">
                  <c:v>-1.01164324160686E-3</c:v>
                </c:pt>
                <c:pt idx="4375">
                  <c:v>-1.0116623766244499E-3</c:v>
                </c:pt>
                <c:pt idx="4376">
                  <c:v>-1.01168081941247E-3</c:v>
                </c:pt>
                <c:pt idx="4377">
                  <c:v>-1.01169858897266E-3</c:v>
                </c:pt>
                <c:pt idx="4378">
                  <c:v>-1.01171570671453E-3</c:v>
                </c:pt>
                <c:pt idx="4379">
                  <c:v>-1.01173219667392E-3</c:v>
                </c:pt>
                <c:pt idx="4380">
                  <c:v>-1.0117480855433799E-3</c:v>
                </c:pt>
                <c:pt idx="4381">
                  <c:v>-1.0117634026148099E-3</c:v>
                </c:pt>
                <c:pt idx="4382">
                  <c:v>-1.0117781796632E-3</c:v>
                </c:pt>
                <c:pt idx="4383">
                  <c:v>-1.01179245031159E-3</c:v>
                </c:pt>
                <c:pt idx="4384">
                  <c:v>-1.01180624934636E-3</c:v>
                </c:pt>
                <c:pt idx="4385">
                  <c:v>-1.0118196122780301E-3</c:v>
                </c:pt>
                <c:pt idx="4386">
                  <c:v>-1.0118325746044899E-3</c:v>
                </c:pt>
                <c:pt idx="4387">
                  <c:v>-1.01184517084072E-3</c:v>
                </c:pt>
                <c:pt idx="4388">
                  <c:v>-1.0118574334726099E-3</c:v>
                </c:pt>
                <c:pt idx="4389">
                  <c:v>-1.0118693919290199E-3</c:v>
                </c:pt>
                <c:pt idx="4390">
                  <c:v>-1.01188107163864E-3</c:v>
                </c:pt>
                <c:pt idx="4391">
                  <c:v>-1.0118924932183599E-3</c:v>
                </c:pt>
                <c:pt idx="4392">
                  <c:v>-1.0119036718499301E-3</c:v>
                </c:pt>
                <c:pt idx="4393">
                  <c:v>-1.01191461688796E-3</c:v>
                </c:pt>
                <c:pt idx="4394">
                  <c:v>-1.01192533176069E-3</c:v>
                </c:pt>
                <c:pt idx="4395">
                  <c:v>-1.0119358141338301E-3</c:v>
                </c:pt>
                <c:pt idx="4396">
                  <c:v>-1.0119460562648E-3</c:v>
                </c:pt>
                <c:pt idx="4397">
                  <c:v>-1.01195604575127E-3</c:v>
                </c:pt>
                <c:pt idx="4398">
                  <c:v>-1.01196576666543E-3</c:v>
                </c:pt>
                <c:pt idx="4399">
                  <c:v>-1.0119752009097799E-3</c:v>
                </c:pt>
                <c:pt idx="4400">
                  <c:v>-1.0119843297279199E-3</c:v>
                </c:pt>
                <c:pt idx="4401">
                  <c:v>-1.01199313532653E-3</c:v>
                </c:pt>
                <c:pt idx="4402">
                  <c:v>-1.0120016026547299E-3</c:v>
                </c:pt>
                <c:pt idx="4403">
                  <c:v>-1.012009717734E-3</c:v>
                </c:pt>
                <c:pt idx="4404">
                  <c:v>-1.0120174619093101E-3</c:v>
                </c:pt>
                <c:pt idx="4405">
                  <c:v>-1.01202482325757E-3</c:v>
                </c:pt>
                <c:pt idx="4406">
                  <c:v>-1.0120318164973899E-3</c:v>
                </c:pt>
                <c:pt idx="4407">
                  <c:v>-1.0120384750761E-3</c:v>
                </c:pt>
                <c:pt idx="4408">
                  <c:v>-1.01204484443901E-3</c:v>
                </c:pt>
                <c:pt idx="4409">
                  <c:v>-1.0120509802879301E-3</c:v>
                </c:pt>
                <c:pt idx="4410">
                  <c:v>-1.01205693009982E-3</c:v>
                </c:pt>
                <c:pt idx="4411">
                  <c:v>-1.0120627302836499E-3</c:v>
                </c:pt>
                <c:pt idx="4412">
                  <c:v>-1.01206842025678E-3</c:v>
                </c:pt>
                <c:pt idx="4413">
                  <c:v>-1.0120740448335201E-3</c:v>
                </c:pt>
                <c:pt idx="4414">
                  <c:v>-1.0120796516469601E-3</c:v>
                </c:pt>
                <c:pt idx="4415">
                  <c:v>-1.0120852881486599E-3</c:v>
                </c:pt>
                <c:pt idx="4416">
                  <c:v>-1.01209099789026E-3</c:v>
                </c:pt>
                <c:pt idx="4417">
                  <c:v>-1.01209681945551E-3</c:v>
                </c:pt>
                <c:pt idx="4418">
                  <c:v>-1.0121027872994901E-3</c:v>
                </c:pt>
                <c:pt idx="4419">
                  <c:v>-1.01210893352688E-3</c:v>
                </c:pt>
                <c:pt idx="4420">
                  <c:v>-1.01211528993985E-3</c:v>
                </c:pt>
                <c:pt idx="4421">
                  <c:v>-1.01212188947213E-3</c:v>
                </c:pt>
                <c:pt idx="4422">
                  <c:v>-1.01212876717257E-3</c:v>
                </c:pt>
                <c:pt idx="4423">
                  <c:v>-1.01213596071292E-3</c:v>
                </c:pt>
                <c:pt idx="4424">
                  <c:v>-1.0121435102255201E-3</c:v>
                </c:pt>
                <c:pt idx="4425">
                  <c:v>-1.0121514574826999E-3</c:v>
                </c:pt>
                <c:pt idx="4426">
                  <c:v>-1.01215984436643E-3</c:v>
                </c:pt>
                <c:pt idx="4427">
                  <c:v>-1.01216871071336E-3</c:v>
                </c:pt>
                <c:pt idx="4428">
                  <c:v>-1.01217809179708E-3</c:v>
                </c:pt>
                <c:pt idx="4429">
                  <c:v>-1.0121880158089199E-3</c:v>
                </c:pt>
                <c:pt idx="4430">
                  <c:v>-1.01219850175316E-3</c:v>
                </c:pt>
                <c:pt idx="4431">
                  <c:v>-1.01220955809753E-3</c:v>
                </c:pt>
                <c:pt idx="4432">
                  <c:v>-1.0122211823397199E-3</c:v>
                </c:pt>
                <c:pt idx="4433">
                  <c:v>-1.0122333613876999E-3</c:v>
                </c:pt>
                <c:pt idx="4434">
                  <c:v>-1.0122460725193699E-3</c:v>
                </c:pt>
                <c:pt idx="4435">
                  <c:v>-1.0122592847230101E-3</c:v>
                </c:pt>
                <c:pt idx="4436">
                  <c:v>-1.01227296018566E-3</c:v>
                </c:pt>
                <c:pt idx="4437">
                  <c:v>-1.0122870556715899E-3</c:v>
                </c:pt>
                <c:pt idx="4438">
                  <c:v>-1.0123015236346801E-3</c:v>
                </c:pt>
                <c:pt idx="4439">
                  <c:v>-1.01231631300185E-3</c:v>
                </c:pt>
                <c:pt idx="4440">
                  <c:v>-1.0123313696391899E-3</c:v>
                </c:pt>
                <c:pt idx="4441">
                  <c:v>-1.0123466366305899E-3</c:v>
                </c:pt>
                <c:pt idx="4442">
                  <c:v>-1.0123620545611999E-3</c:v>
                </c:pt>
                <c:pt idx="4443">
                  <c:v>-1.0123775619307099E-3</c:v>
                </c:pt>
                <c:pt idx="4444">
                  <c:v>-1.01239309574975E-3</c:v>
                </c:pt>
                <c:pt idx="4445">
                  <c:v>-1.01240859237277E-3</c:v>
                </c:pt>
                <c:pt idx="4446">
                  <c:v>-1.01242398852581E-3</c:v>
                </c:pt>
                <c:pt idx="4447">
                  <c:v>-1.01243922231479E-3</c:v>
                </c:pt>
                <c:pt idx="4448">
                  <c:v>-1.0124542340716001E-3</c:v>
                </c:pt>
                <c:pt idx="4449">
                  <c:v>-1.0124689670899299E-3</c:v>
                </c:pt>
                <c:pt idx="4450">
                  <c:v>-1.0124833682821899E-3</c:v>
                </c:pt>
                <c:pt idx="4451">
                  <c:v>-1.01249738874002E-3</c:v>
                </c:pt>
                <c:pt idx="4452">
                  <c:v>-1.0125109842333601E-3</c:v>
                </c:pt>
                <c:pt idx="4453">
                  <c:v>-1.01252411572551E-3</c:v>
                </c:pt>
                <c:pt idx="4454">
                  <c:v>-1.01253675000176E-3</c:v>
                </c:pt>
                <c:pt idx="4455">
                  <c:v>-1.0125488605019801E-3</c:v>
                </c:pt>
                <c:pt idx="4456">
                  <c:v>-1.01256042782219E-3</c:v>
                </c:pt>
                <c:pt idx="4457">
                  <c:v>-1.0125714410895599E-3</c:v>
                </c:pt>
                <c:pt idx="4458">
                  <c:v>-1.01258189483942E-3</c:v>
                </c:pt>
                <c:pt idx="4459">
                  <c:v>-1.0125917681411199E-3</c:v>
                </c:pt>
                <c:pt idx="4460">
                  <c:v>-1.0126010647038E-3</c:v>
                </c:pt>
                <c:pt idx="4461">
                  <c:v>-1.0126099001693701E-3</c:v>
                </c:pt>
                <c:pt idx="4462">
                  <c:v>-1.01261837619778E-3</c:v>
                </c:pt>
                <c:pt idx="4463">
                  <c:v>-1.0126264593526601E-3</c:v>
                </c:pt>
                <c:pt idx="4464">
                  <c:v>-1.01263406464456E-3</c:v>
                </c:pt>
                <c:pt idx="4465">
                  <c:v>-1.0126411742777701E-3</c:v>
                </c:pt>
                <c:pt idx="4466">
                  <c:v>-1.01264789740538E-3</c:v>
                </c:pt>
                <c:pt idx="4467">
                  <c:v>-1.0126543506316899E-3</c:v>
                </c:pt>
                <c:pt idx="4468">
                  <c:v>-1.01266059767359E-3</c:v>
                </c:pt>
                <c:pt idx="4469">
                  <c:v>-1.01266668314371E-3</c:v>
                </c:pt>
                <c:pt idx="4470">
                  <c:v>-1.01267263558494E-3</c:v>
                </c:pt>
                <c:pt idx="4471">
                  <c:v>-1.0126784718595299E-3</c:v>
                </c:pt>
                <c:pt idx="4472">
                  <c:v>-1.0126841642073101E-3</c:v>
                </c:pt>
                <c:pt idx="4473">
                  <c:v>-1.0126896943046201E-3</c:v>
                </c:pt>
                <c:pt idx="4474">
                  <c:v>-1.0126951961345601E-3</c:v>
                </c:pt>
                <c:pt idx="4475">
                  <c:v>-1.01270079558613E-3</c:v>
                </c:pt>
                <c:pt idx="4476">
                  <c:v>-1.0127064506533401E-3</c:v>
                </c:pt>
                <c:pt idx="4477">
                  <c:v>-1.01271205037261E-3</c:v>
                </c:pt>
                <c:pt idx="4478">
                  <c:v>-1.01271756262096E-3</c:v>
                </c:pt>
                <c:pt idx="4479">
                  <c:v>-1.01272307885281E-3</c:v>
                </c:pt>
                <c:pt idx="4480">
                  <c:v>-1.0127286015820401E-3</c:v>
                </c:pt>
                <c:pt idx="4481">
                  <c:v>-1.01273409317037E-3</c:v>
                </c:pt>
                <c:pt idx="4482">
                  <c:v>-1.01273969723111E-3</c:v>
                </c:pt>
                <c:pt idx="4483">
                  <c:v>-1.0127455211393699E-3</c:v>
                </c:pt>
                <c:pt idx="4484">
                  <c:v>-1.01275152296652E-3</c:v>
                </c:pt>
                <c:pt idx="4485">
                  <c:v>-1.01275758378762E-3</c:v>
                </c:pt>
                <c:pt idx="4486">
                  <c:v>-1.01276357337718E-3</c:v>
                </c:pt>
                <c:pt idx="4487">
                  <c:v>-1.0127696159590899E-3</c:v>
                </c:pt>
                <c:pt idx="4488">
                  <c:v>-1.01277601578569E-3</c:v>
                </c:pt>
                <c:pt idx="4489">
                  <c:v>-1.0127828651740401E-3</c:v>
                </c:pt>
                <c:pt idx="4490">
                  <c:v>-1.01279005013076E-3</c:v>
                </c:pt>
                <c:pt idx="4491">
                  <c:v>-1.012797325271E-3</c:v>
                </c:pt>
                <c:pt idx="4492">
                  <c:v>-1.01280464258131E-3</c:v>
                </c:pt>
                <c:pt idx="4493">
                  <c:v>-1.0128123139741499E-3</c:v>
                </c:pt>
                <c:pt idx="4494">
                  <c:v>-1.0128205409791599E-3</c:v>
                </c:pt>
                <c:pt idx="4495">
                  <c:v>-1.01282921803559E-3</c:v>
                </c:pt>
                <c:pt idx="4496">
                  <c:v>-1.0128380879124901E-3</c:v>
                </c:pt>
                <c:pt idx="4497">
                  <c:v>-1.01284711472861E-3</c:v>
                </c:pt>
                <c:pt idx="4498">
                  <c:v>-1.0128565487179399E-3</c:v>
                </c:pt>
                <c:pt idx="4499">
                  <c:v>-1.01286646996328E-3</c:v>
                </c:pt>
                <c:pt idx="4500">
                  <c:v>-1.0128767699979901E-3</c:v>
                </c:pt>
                <c:pt idx="4501">
                  <c:v>-1.0128875027726101E-3</c:v>
                </c:pt>
                <c:pt idx="4502">
                  <c:v>-1.01289859580608E-3</c:v>
                </c:pt>
                <c:pt idx="4503">
                  <c:v>-1.0129099461633701E-3</c:v>
                </c:pt>
                <c:pt idx="4504">
                  <c:v>-1.01292192135221E-3</c:v>
                </c:pt>
                <c:pt idx="4505">
                  <c:v>-1.0129345632686E-3</c:v>
                </c:pt>
                <c:pt idx="4506">
                  <c:v>-1.01294758707751E-3</c:v>
                </c:pt>
                <c:pt idx="4507">
                  <c:v>-1.0129611585979099E-3</c:v>
                </c:pt>
                <c:pt idx="4508">
                  <c:v>-1.01297536289655E-3</c:v>
                </c:pt>
                <c:pt idx="4509">
                  <c:v>-1.01299005110082E-3</c:v>
                </c:pt>
                <c:pt idx="4510">
                  <c:v>-1.0130053420103599E-3</c:v>
                </c:pt>
                <c:pt idx="4511">
                  <c:v>-1.01302125433429E-3</c:v>
                </c:pt>
                <c:pt idx="4512">
                  <c:v>-1.01303759928027E-3</c:v>
                </c:pt>
                <c:pt idx="4513">
                  <c:v>-1.0130543397442501E-3</c:v>
                </c:pt>
                <c:pt idx="4514">
                  <c:v>-1.0130717446366799E-3</c:v>
                </c:pt>
                <c:pt idx="4515">
                  <c:v>-1.0130898432638201E-3</c:v>
                </c:pt>
                <c:pt idx="4516">
                  <c:v>-1.0131082180062001E-3</c:v>
                </c:pt>
                <c:pt idx="4517">
                  <c:v>-1.01312688825241E-3</c:v>
                </c:pt>
                <c:pt idx="4518">
                  <c:v>-1.01314598436883E-3</c:v>
                </c:pt>
                <c:pt idx="4519">
                  <c:v>-1.01316536200993E-3</c:v>
                </c:pt>
                <c:pt idx="4520">
                  <c:v>-1.0131848924005099E-3</c:v>
                </c:pt>
                <c:pt idx="4521">
                  <c:v>-1.0132045304111299E-3</c:v>
                </c:pt>
                <c:pt idx="4522">
                  <c:v>-1.01322424749144E-3</c:v>
                </c:pt>
                <c:pt idx="4523">
                  <c:v>-1.0132440730094799E-3</c:v>
                </c:pt>
                <c:pt idx="4524">
                  <c:v>-1.0132638090698E-3</c:v>
                </c:pt>
                <c:pt idx="4525">
                  <c:v>-1.0132832364767299E-3</c:v>
                </c:pt>
                <c:pt idx="4526">
                  <c:v>-1.0133023105933E-3</c:v>
                </c:pt>
                <c:pt idx="4527">
                  <c:v>-1.0133209756092801E-3</c:v>
                </c:pt>
                <c:pt idx="4528">
                  <c:v>-1.0133392036585601E-3</c:v>
                </c:pt>
                <c:pt idx="4529">
                  <c:v>-1.0133569610630399E-3</c:v>
                </c:pt>
                <c:pt idx="4530">
                  <c:v>-1.0133742025928501E-3</c:v>
                </c:pt>
                <c:pt idx="4531">
                  <c:v>-1.0133909155267901E-3</c:v>
                </c:pt>
                <c:pt idx="4532">
                  <c:v>-1.0134070487128001E-3</c:v>
                </c:pt>
                <c:pt idx="4533">
                  <c:v>-1.01342256477284E-3</c:v>
                </c:pt>
                <c:pt idx="4534">
                  <c:v>-1.01343777996413E-3</c:v>
                </c:pt>
                <c:pt idx="4535">
                  <c:v>-1.0134529124759999E-3</c:v>
                </c:pt>
                <c:pt idx="4536">
                  <c:v>-1.0134678795717801E-3</c:v>
                </c:pt>
                <c:pt idx="4537">
                  <c:v>-1.0134825629542199E-3</c:v>
                </c:pt>
                <c:pt idx="4538">
                  <c:v>-1.0134970723549199E-3</c:v>
                </c:pt>
                <c:pt idx="4539">
                  <c:v>-1.01351170572595E-3</c:v>
                </c:pt>
                <c:pt idx="4540">
                  <c:v>-1.01352631548318E-3</c:v>
                </c:pt>
                <c:pt idx="4541">
                  <c:v>-1.01354106107965E-3</c:v>
                </c:pt>
                <c:pt idx="4542">
                  <c:v>-1.0135560405935399E-3</c:v>
                </c:pt>
                <c:pt idx="4543">
                  <c:v>-1.0135709412730501E-3</c:v>
                </c:pt>
                <c:pt idx="4544">
                  <c:v>-1.01358586913299E-3</c:v>
                </c:pt>
                <c:pt idx="4545">
                  <c:v>-1.01360103055501E-3</c:v>
                </c:pt>
                <c:pt idx="4546">
                  <c:v>-1.0136163004426299E-3</c:v>
                </c:pt>
                <c:pt idx="4547">
                  <c:v>-1.01363177734693E-3</c:v>
                </c:pt>
                <c:pt idx="4548">
                  <c:v>-1.0136475017485001E-3</c:v>
                </c:pt>
                <c:pt idx="4549">
                  <c:v>-1.0136630358995799E-3</c:v>
                </c:pt>
                <c:pt idx="4550">
                  <c:v>-1.0136782939842201E-3</c:v>
                </c:pt>
                <c:pt idx="4551">
                  <c:v>-1.0136935832629401E-3</c:v>
                </c:pt>
                <c:pt idx="4552">
                  <c:v>-1.0137087451002899E-3</c:v>
                </c:pt>
                <c:pt idx="4553">
                  <c:v>-1.01372338278391E-3</c:v>
                </c:pt>
                <c:pt idx="4554">
                  <c:v>-1.0137376469605401E-3</c:v>
                </c:pt>
                <c:pt idx="4555">
                  <c:v>-1.0137519801147099E-3</c:v>
                </c:pt>
                <c:pt idx="4556">
                  <c:v>-1.0137661670649701E-3</c:v>
                </c:pt>
                <c:pt idx="4557">
                  <c:v>-1.0137795899482899E-3</c:v>
                </c:pt>
                <c:pt idx="4558">
                  <c:v>-1.0137922429971501E-3</c:v>
                </c:pt>
                <c:pt idx="4559">
                  <c:v>-1.01380449947008E-3</c:v>
                </c:pt>
                <c:pt idx="4560">
                  <c:v>-1.0138166998259601E-3</c:v>
                </c:pt>
                <c:pt idx="4561">
                  <c:v>-1.0138286573578401E-3</c:v>
                </c:pt>
                <c:pt idx="4562">
                  <c:v>-1.0138399721244501E-3</c:v>
                </c:pt>
                <c:pt idx="4563">
                  <c:v>-1.0138507280380499E-3</c:v>
                </c:pt>
                <c:pt idx="4564">
                  <c:v>-1.0138610338902201E-3</c:v>
                </c:pt>
                <c:pt idx="4565">
                  <c:v>-1.0138709902202201E-3</c:v>
                </c:pt>
                <c:pt idx="4566">
                  <c:v>-1.0138806604027999E-3</c:v>
                </c:pt>
                <c:pt idx="4567">
                  <c:v>-1.0138898776281401E-3</c:v>
                </c:pt>
                <c:pt idx="4568">
                  <c:v>-1.0138986412768899E-3</c:v>
                </c:pt>
                <c:pt idx="4569">
                  <c:v>-1.0139069520681699E-3</c:v>
                </c:pt>
                <c:pt idx="4570">
                  <c:v>-1.0139147673998399E-3</c:v>
                </c:pt>
                <c:pt idx="4571">
                  <c:v>-1.0139221079976299E-3</c:v>
                </c:pt>
                <c:pt idx="4572">
                  <c:v>-1.01392903533768E-3</c:v>
                </c:pt>
                <c:pt idx="4573">
                  <c:v>-1.01393571558398E-3</c:v>
                </c:pt>
                <c:pt idx="4574">
                  <c:v>-1.0139422518991199E-3</c:v>
                </c:pt>
                <c:pt idx="4575">
                  <c:v>-1.01394833187898E-3</c:v>
                </c:pt>
                <c:pt idx="4576">
                  <c:v>-1.01395378672312E-3</c:v>
                </c:pt>
                <c:pt idx="4577">
                  <c:v>-1.0139587792646601E-3</c:v>
                </c:pt>
                <c:pt idx="4578">
                  <c:v>-1.0139634324549799E-3</c:v>
                </c:pt>
                <c:pt idx="4579">
                  <c:v>-1.0139678686659501E-3</c:v>
                </c:pt>
                <c:pt idx="4580">
                  <c:v>-1.0139722044018801E-3</c:v>
                </c:pt>
                <c:pt idx="4581">
                  <c:v>-1.01397642588901E-3</c:v>
                </c:pt>
                <c:pt idx="4582">
                  <c:v>-1.01398043977871E-3</c:v>
                </c:pt>
                <c:pt idx="4583">
                  <c:v>-1.01398424504286E-3</c:v>
                </c:pt>
                <c:pt idx="4584">
                  <c:v>-1.01398792562299E-3</c:v>
                </c:pt>
                <c:pt idx="4585">
                  <c:v>-1.01399161305136E-3</c:v>
                </c:pt>
                <c:pt idx="4586">
                  <c:v>-1.0139954866595501E-3</c:v>
                </c:pt>
                <c:pt idx="4587">
                  <c:v>-1.01399968387766E-3</c:v>
                </c:pt>
                <c:pt idx="4588">
                  <c:v>-1.01400420974894E-3</c:v>
                </c:pt>
                <c:pt idx="4589">
                  <c:v>-1.0140091413188201E-3</c:v>
                </c:pt>
                <c:pt idx="4590">
                  <c:v>-1.01401466799115E-3</c:v>
                </c:pt>
                <c:pt idx="4591">
                  <c:v>-1.0140206805965199E-3</c:v>
                </c:pt>
                <c:pt idx="4592">
                  <c:v>-1.01402718194497E-3</c:v>
                </c:pt>
                <c:pt idx="4593">
                  <c:v>-1.01403439721924E-3</c:v>
                </c:pt>
                <c:pt idx="4594">
                  <c:v>-1.0140425020212899E-3</c:v>
                </c:pt>
                <c:pt idx="4595">
                  <c:v>-1.0140516075010501E-3</c:v>
                </c:pt>
                <c:pt idx="4596">
                  <c:v>-1.0140617976696401E-3</c:v>
                </c:pt>
                <c:pt idx="4597">
                  <c:v>-1.01407318338347E-3</c:v>
                </c:pt>
                <c:pt idx="4598">
                  <c:v>-1.01408592419121E-3</c:v>
                </c:pt>
                <c:pt idx="4599">
                  <c:v>-1.01410014789066E-3</c:v>
                </c:pt>
                <c:pt idx="4600">
                  <c:v>-1.0141157880743301E-3</c:v>
                </c:pt>
                <c:pt idx="4601">
                  <c:v>-1.01413285549003E-3</c:v>
                </c:pt>
                <c:pt idx="4602">
                  <c:v>-1.014151674664E-3</c:v>
                </c:pt>
                <c:pt idx="4603">
                  <c:v>-1.01417227654124E-3</c:v>
                </c:pt>
                <c:pt idx="4604">
                  <c:v>-1.0141945712197099E-3</c:v>
                </c:pt>
                <c:pt idx="4605">
                  <c:v>-1.01421853397346E-3</c:v>
                </c:pt>
                <c:pt idx="4606">
                  <c:v>-1.0142441591416201E-3</c:v>
                </c:pt>
                <c:pt idx="4607">
                  <c:v>-1.01427141020941E-3</c:v>
                </c:pt>
                <c:pt idx="4608">
                  <c:v>-1.0143002310060701E-3</c:v>
                </c:pt>
                <c:pt idx="4609">
                  <c:v>-1.01433056742659E-3</c:v>
                </c:pt>
                <c:pt idx="4610">
                  <c:v>-1.01436238412782E-3</c:v>
                </c:pt>
                <c:pt idx="4611">
                  <c:v>-1.01439567096374E-3</c:v>
                </c:pt>
                <c:pt idx="4612">
                  <c:v>-1.0144304204179699E-3</c:v>
                </c:pt>
                <c:pt idx="4613">
                  <c:v>-1.0144665840545E-3</c:v>
                </c:pt>
                <c:pt idx="4614">
                  <c:v>-1.0145040619964E-3</c:v>
                </c:pt>
                <c:pt idx="4615">
                  <c:v>-1.0145427266241001E-3</c:v>
                </c:pt>
                <c:pt idx="4616">
                  <c:v>-1.0145824540829401E-3</c:v>
                </c:pt>
                <c:pt idx="4617">
                  <c:v>-1.01462314198911E-3</c:v>
                </c:pt>
                <c:pt idx="4618">
                  <c:v>-1.0146645228405399E-3</c:v>
                </c:pt>
                <c:pt idx="4619">
                  <c:v>-1.0147062878301501E-3</c:v>
                </c:pt>
                <c:pt idx="4620">
                  <c:v>-1.0147484500162901E-3</c:v>
                </c:pt>
                <c:pt idx="4621">
                  <c:v>-1.0147907487166501E-3</c:v>
                </c:pt>
                <c:pt idx="4622">
                  <c:v>-1.01483281103518E-3</c:v>
                </c:pt>
                <c:pt idx="4623">
                  <c:v>-1.0148742780327501E-3</c:v>
                </c:pt>
                <c:pt idx="4624">
                  <c:v>-1.0149148555631999E-3</c:v>
                </c:pt>
                <c:pt idx="4625">
                  <c:v>-1.0149543192392401E-3</c:v>
                </c:pt>
                <c:pt idx="4626">
                  <c:v>-1.01499245139819E-3</c:v>
                </c:pt>
                <c:pt idx="4627">
                  <c:v>-1.0150289262167401E-3</c:v>
                </c:pt>
                <c:pt idx="4628">
                  <c:v>-1.0150632664785201E-3</c:v>
                </c:pt>
                <c:pt idx="4629">
                  <c:v>-1.0150948082580499E-3</c:v>
                </c:pt>
                <c:pt idx="4630">
                  <c:v>-1.01512326530803E-3</c:v>
                </c:pt>
                <c:pt idx="4631">
                  <c:v>-1.01514856090601E-3</c:v>
                </c:pt>
                <c:pt idx="4632">
                  <c:v>-1.0151703252754801E-3</c:v>
                </c:pt>
                <c:pt idx="4633">
                  <c:v>-1.0151881885786401E-3</c:v>
                </c:pt>
                <c:pt idx="4634">
                  <c:v>-1.0152017331393299E-3</c:v>
                </c:pt>
                <c:pt idx="4635">
                  <c:v>-1.01521051749769E-3</c:v>
                </c:pt>
                <c:pt idx="4636">
                  <c:v>-1.0152141995794701E-3</c:v>
                </c:pt>
                <c:pt idx="4637">
                  <c:v>-1.01521239707593E-3</c:v>
                </c:pt>
                <c:pt idx="4638">
                  <c:v>-1.0152049998909899E-3</c:v>
                </c:pt>
                <c:pt idx="4639">
                  <c:v>-1.0151920557434199E-3</c:v>
                </c:pt>
                <c:pt idx="4640">
                  <c:v>-1.0151732063797901E-3</c:v>
                </c:pt>
                <c:pt idx="4641">
                  <c:v>-1.0151481410443401E-3</c:v>
                </c:pt>
                <c:pt idx="4642">
                  <c:v>-1.0151166657817001E-3</c:v>
                </c:pt>
                <c:pt idx="4643">
                  <c:v>-1.0150788533612701E-3</c:v>
                </c:pt>
                <c:pt idx="4644">
                  <c:v>-1.01503481990747E-3</c:v>
                </c:pt>
                <c:pt idx="4645">
                  <c:v>-1.01498468785175E-3</c:v>
                </c:pt>
                <c:pt idx="4646">
                  <c:v>-1.0149289515123301E-3</c:v>
                </c:pt>
                <c:pt idx="4647">
                  <c:v>-1.0148676826624401E-3</c:v>
                </c:pt>
                <c:pt idx="4648">
                  <c:v>-1.01480113030653E-3</c:v>
                </c:pt>
                <c:pt idx="4649">
                  <c:v>-1.01472982453123E-3</c:v>
                </c:pt>
                <c:pt idx="4650">
                  <c:v>-1.01465445348987E-3</c:v>
                </c:pt>
                <c:pt idx="4651">
                  <c:v>-1.0145754386740799E-3</c:v>
                </c:pt>
                <c:pt idx="4652">
                  <c:v>-1.0144936486953999E-3</c:v>
                </c:pt>
                <c:pt idx="4653">
                  <c:v>-1.0144099215686599E-3</c:v>
                </c:pt>
                <c:pt idx="4654">
                  <c:v>-1.01432509222523E-3</c:v>
                </c:pt>
                <c:pt idx="4655">
                  <c:v>-1.01424013091457E-3</c:v>
                </c:pt>
                <c:pt idx="4656">
                  <c:v>-1.01415576461084E-3</c:v>
                </c:pt>
                <c:pt idx="4657">
                  <c:v>-1.01407260331652E-3</c:v>
                </c:pt>
                <c:pt idx="4658">
                  <c:v>-1.01399209178441E-3</c:v>
                </c:pt>
                <c:pt idx="4659">
                  <c:v>-1.0139153113117401E-3</c:v>
                </c:pt>
                <c:pt idx="4660">
                  <c:v>-1.0138432619830899E-3</c:v>
                </c:pt>
                <c:pt idx="4661">
                  <c:v>-1.0137765212399699E-3</c:v>
                </c:pt>
                <c:pt idx="4662">
                  <c:v>-1.01371527335962E-3</c:v>
                </c:pt>
                <c:pt idx="4663">
                  <c:v>-1.01366037189107E-3</c:v>
                </c:pt>
                <c:pt idx="4664">
                  <c:v>-1.01361279240407E-3</c:v>
                </c:pt>
                <c:pt idx="4665">
                  <c:v>-1.0135727652563901E-3</c:v>
                </c:pt>
                <c:pt idx="4666">
                  <c:v>-1.0135402731280901E-3</c:v>
                </c:pt>
                <c:pt idx="4667">
                  <c:v>-1.0135153678961901E-3</c:v>
                </c:pt>
                <c:pt idx="4668">
                  <c:v>-1.0134988239491099E-3</c:v>
                </c:pt>
                <c:pt idx="4669">
                  <c:v>-1.01349030003972E-3</c:v>
                </c:pt>
                <c:pt idx="4670">
                  <c:v>-1.01348894536456E-3</c:v>
                </c:pt>
                <c:pt idx="4671">
                  <c:v>-1.0134933712087301E-3</c:v>
                </c:pt>
                <c:pt idx="4672">
                  <c:v>-1.01350146099106E-3</c:v>
                </c:pt>
                <c:pt idx="4673">
                  <c:v>-1.01350973798288E-3</c:v>
                </c:pt>
                <c:pt idx="4674">
                  <c:v>-1.01351731666073E-3</c:v>
                </c:pt>
                <c:pt idx="4675">
                  <c:v>-1.01352459258763E-3</c:v>
                </c:pt>
                <c:pt idx="4676">
                  <c:v>-1.0135319424558599E-3</c:v>
                </c:pt>
                <c:pt idx="4677">
                  <c:v>-1.01353950898633E-3</c:v>
                </c:pt>
                <c:pt idx="4678">
                  <c:v>-1.0135474420615101E-3</c:v>
                </c:pt>
                <c:pt idx="4679">
                  <c:v>-1.0135558608971699E-3</c:v>
                </c:pt>
                <c:pt idx="4680">
                  <c:v>-1.01356484074931E-3</c:v>
                </c:pt>
                <c:pt idx="4681">
                  <c:v>-1.0135744028489E-3</c:v>
                </c:pt>
                <c:pt idx="4682">
                  <c:v>-1.0135845561042101E-3</c:v>
                </c:pt>
                <c:pt idx="4683">
                  <c:v>-1.01359531533997E-3</c:v>
                </c:pt>
                <c:pt idx="4684">
                  <c:v>-1.0136066980671601E-3</c:v>
                </c:pt>
                <c:pt idx="4685">
                  <c:v>-1.01361871962851E-3</c:v>
                </c:pt>
                <c:pt idx="4686">
                  <c:v>-1.0136313969536499E-3</c:v>
                </c:pt>
                <c:pt idx="4687">
                  <c:v>-1.01364473719009E-3</c:v>
                </c:pt>
                <c:pt idx="4688">
                  <c:v>-1.01365871151519E-3</c:v>
                </c:pt>
                <c:pt idx="4689">
                  <c:v>-1.0136732747980401E-3</c:v>
                </c:pt>
                <c:pt idx="4690">
                  <c:v>-1.0136884302863101E-3</c:v>
                </c:pt>
                <c:pt idx="4691">
                  <c:v>-1.01370424267901E-3</c:v>
                </c:pt>
                <c:pt idx="4692">
                  <c:v>-1.01372078134921E-3</c:v>
                </c:pt>
                <c:pt idx="4693">
                  <c:v>-1.0137380737841701E-3</c:v>
                </c:pt>
                <c:pt idx="4694">
                  <c:v>-1.0137560959232201E-3</c:v>
                </c:pt>
                <c:pt idx="4695">
                  <c:v>-1.01377479406091E-3</c:v>
                </c:pt>
                <c:pt idx="4696">
                  <c:v>-1.01379413432759E-3</c:v>
                </c:pt>
                <c:pt idx="4697">
                  <c:v>-1.0138141268850201E-3</c:v>
                </c:pt>
                <c:pt idx="4698">
                  <c:v>-1.01383478274414E-3</c:v>
                </c:pt>
                <c:pt idx="4699">
                  <c:v>-1.0138560623182799E-3</c:v>
                </c:pt>
                <c:pt idx="4700">
                  <c:v>-1.01387790096319E-3</c:v>
                </c:pt>
                <c:pt idx="4701">
                  <c:v>-1.0139002720197801E-3</c:v>
                </c:pt>
                <c:pt idx="4702">
                  <c:v>-1.0139231880009799E-3</c:v>
                </c:pt>
                <c:pt idx="4703">
                  <c:v>-1.01394666065281E-3</c:v>
                </c:pt>
                <c:pt idx="4704">
                  <c:v>-1.01397068817533E-3</c:v>
                </c:pt>
                <c:pt idx="4705">
                  <c:v>-1.0139952553735801E-3</c:v>
                </c:pt>
                <c:pt idx="4706">
                  <c:v>-1.01402032493532E-3</c:v>
                </c:pt>
                <c:pt idx="4707">
                  <c:v>-1.01404583492982E-3</c:v>
                </c:pt>
                <c:pt idx="4708">
                  <c:v>-1.0140717189388701E-3</c:v>
                </c:pt>
                <c:pt idx="4709">
                  <c:v>-1.01409794194352E-3</c:v>
                </c:pt>
                <c:pt idx="4710">
                  <c:v>-1.01412451711964E-3</c:v>
                </c:pt>
                <c:pt idx="4711">
                  <c:v>-1.0141514791448499E-3</c:v>
                </c:pt>
                <c:pt idx="4712">
                  <c:v>-1.01417883693388E-3</c:v>
                </c:pt>
                <c:pt idx="4713">
                  <c:v>-1.0142065536277499E-3</c:v>
                </c:pt>
                <c:pt idx="4714">
                  <c:v>-1.01423456575314E-3</c:v>
                </c:pt>
                <c:pt idx="4715">
                  <c:v>-1.01426282087484E-3</c:v>
                </c:pt>
                <c:pt idx="4716">
                  <c:v>-1.0142913033902301E-3</c:v>
                </c:pt>
                <c:pt idx="4717">
                  <c:v>-1.01432002934097E-3</c:v>
                </c:pt>
                <c:pt idx="4718">
                  <c:v>-1.01434903599133E-3</c:v>
                </c:pt>
                <c:pt idx="4719">
                  <c:v>-1.0143783699202401E-3</c:v>
                </c:pt>
                <c:pt idx="4720">
                  <c:v>-1.0144080463505001E-3</c:v>
                </c:pt>
                <c:pt idx="4721">
                  <c:v>-1.01443802602335E-3</c:v>
                </c:pt>
                <c:pt idx="4722">
                  <c:v>-1.0144682574833501E-3</c:v>
                </c:pt>
                <c:pt idx="4723">
                  <c:v>-1.0144987275229099E-3</c:v>
                </c:pt>
                <c:pt idx="4724">
                  <c:v>-1.01452945963862E-3</c:v>
                </c:pt>
                <c:pt idx="4725">
                  <c:v>-1.0145604735368699E-3</c:v>
                </c:pt>
                <c:pt idx="4726">
                  <c:v>-1.01459175365191E-3</c:v>
                </c:pt>
                <c:pt idx="4727">
                  <c:v>-1.0146232599521801E-3</c:v>
                </c:pt>
                <c:pt idx="4728">
                  <c:v>-1.0146549579565401E-3</c:v>
                </c:pt>
                <c:pt idx="4729">
                  <c:v>-1.0146868337748899E-3</c:v>
                </c:pt>
                <c:pt idx="4730">
                  <c:v>-1.01471889456232E-3</c:v>
                </c:pt>
                <c:pt idx="4731">
                  <c:v>-1.0147511393498599E-3</c:v>
                </c:pt>
                <c:pt idx="4732">
                  <c:v>-1.0147835160236401E-3</c:v>
                </c:pt>
                <c:pt idx="4733">
                  <c:v>-1.01481594073362E-3</c:v>
                </c:pt>
                <c:pt idx="4734">
                  <c:v>-1.0148483653226899E-3</c:v>
                </c:pt>
                <c:pt idx="4735">
                  <c:v>-1.0148807780405401E-3</c:v>
                </c:pt>
                <c:pt idx="4736">
                  <c:v>-1.0149131287219299E-3</c:v>
                </c:pt>
                <c:pt idx="4737">
                  <c:v>-1.0149453073832E-3</c:v>
                </c:pt>
                <c:pt idx="4738">
                  <c:v>-1.01497720886704E-3</c:v>
                </c:pt>
                <c:pt idx="4739">
                  <c:v>-1.01500873834137E-3</c:v>
                </c:pt>
                <c:pt idx="4740">
                  <c:v>-1.0150397263170099E-3</c:v>
                </c:pt>
                <c:pt idx="4741">
                  <c:v>-1.0150699649874499E-3</c:v>
                </c:pt>
                <c:pt idx="4742">
                  <c:v>-1.01509941845074E-3</c:v>
                </c:pt>
                <c:pt idx="4743">
                  <c:v>-1.0151283138450499E-3</c:v>
                </c:pt>
                <c:pt idx="4744">
                  <c:v>-1.01515697189975E-3</c:v>
                </c:pt>
                <c:pt idx="4745">
                  <c:v>-1.01518560995421E-3</c:v>
                </c:pt>
                <c:pt idx="4746">
                  <c:v>-1.0152142892145099E-3</c:v>
                </c:pt>
                <c:pt idx="4747">
                  <c:v>-1.01524295982338E-3</c:v>
                </c:pt>
                <c:pt idx="4748">
                  <c:v>-1.0152715357699101E-3</c:v>
                </c:pt>
                <c:pt idx="4749">
                  <c:v>-1.0152999547883E-3</c:v>
                </c:pt>
                <c:pt idx="4750">
                  <c:v>-1.0153281965813699E-3</c:v>
                </c:pt>
                <c:pt idx="4751">
                  <c:v>-1.01535626983931E-3</c:v>
                </c:pt>
                <c:pt idx="4752">
                  <c:v>-1.0153841933078799E-3</c:v>
                </c:pt>
                <c:pt idx="4753">
                  <c:v>-1.01541198580586E-3</c:v>
                </c:pt>
                <c:pt idx="4754">
                  <c:v>-1.01543966529356E-3</c:v>
                </c:pt>
                <c:pt idx="4755">
                  <c:v>-1.0154672521213101E-3</c:v>
                </c:pt>
                <c:pt idx="4756">
                  <c:v>-1.0154947732230501E-3</c:v>
                </c:pt>
                <c:pt idx="4757">
                  <c:v>-1.0155222618324E-3</c:v>
                </c:pt>
                <c:pt idx="4758">
                  <c:v>-1.0155497481953101E-3</c:v>
                </c:pt>
                <c:pt idx="4759">
                  <c:v>-1.0155772471361799E-3</c:v>
                </c:pt>
                <c:pt idx="4760">
                  <c:v>-1.01560475553673E-3</c:v>
                </c:pt>
                <c:pt idx="4761">
                  <c:v>-1.01563226476795E-3</c:v>
                </c:pt>
                <c:pt idx="4762">
                  <c:v>-1.0156597781314899E-3</c:v>
                </c:pt>
                <c:pt idx="4763">
                  <c:v>-1.01568731774009E-3</c:v>
                </c:pt>
                <c:pt idx="4764">
                  <c:v>-1.01571491390522E-3</c:v>
                </c:pt>
                <c:pt idx="4765">
                  <c:v>-1.0157425858600001E-3</c:v>
                </c:pt>
                <c:pt idx="4766">
                  <c:v>-1.0157703312853E-3</c:v>
                </c:pt>
                <c:pt idx="4767">
                  <c:v>-1.0157981321339299E-3</c:v>
                </c:pt>
                <c:pt idx="4768">
                  <c:v>-1.01582596558392E-3</c:v>
                </c:pt>
                <c:pt idx="4769">
                  <c:v>-1.0158538059632299E-3</c:v>
                </c:pt>
                <c:pt idx="4770">
                  <c:v>-1.0158816191340901E-3</c:v>
                </c:pt>
                <c:pt idx="4771">
                  <c:v>-1.01590936132955E-3</c:v>
                </c:pt>
                <c:pt idx="4772">
                  <c:v>-1.0159369871902599E-3</c:v>
                </c:pt>
                <c:pt idx="4773">
                  <c:v>-1.01596446115221E-3</c:v>
                </c:pt>
                <c:pt idx="4774">
                  <c:v>-1.01599176542534E-3</c:v>
                </c:pt>
                <c:pt idx="4775">
                  <c:v>-1.0160189015507499E-3</c:v>
                </c:pt>
                <c:pt idx="4776">
                  <c:v>-1.01604588424684E-3</c:v>
                </c:pt>
                <c:pt idx="4777">
                  <c:v>-1.01607272842049E-3</c:v>
                </c:pt>
                <c:pt idx="4778">
                  <c:v>-1.0160994352995799E-3</c:v>
                </c:pt>
                <c:pt idx="4779">
                  <c:v>-1.0161259868348E-3</c:v>
                </c:pt>
                <c:pt idx="4780">
                  <c:v>-1.01615235247298E-3</c:v>
                </c:pt>
                <c:pt idx="4781">
                  <c:v>-1.0161785014942101E-3</c:v>
                </c:pt>
                <c:pt idx="4782">
                  <c:v>-1.01620440833137E-3</c:v>
                </c:pt>
                <c:pt idx="4783">
                  <c:v>-1.0162300444653001E-3</c:v>
                </c:pt>
                <c:pt idx="4784">
                  <c:v>-1.0162553624332999E-3</c:v>
                </c:pt>
                <c:pt idx="4785">
                  <c:v>-1.0162802833243499E-3</c:v>
                </c:pt>
                <c:pt idx="4786">
                  <c:v>-1.0163046952277499E-3</c:v>
                </c:pt>
                <c:pt idx="4787">
                  <c:v>-1.01632846345108E-3</c:v>
                </c:pt>
                <c:pt idx="4788">
                  <c:v>-1.01635144910538E-3</c:v>
                </c:pt>
                <c:pt idx="4789">
                  <c:v>-1.0163735282852199E-3</c:v>
                </c:pt>
                <c:pt idx="4790">
                  <c:v>-1.0163946011768699E-3</c:v>
                </c:pt>
                <c:pt idx="4791">
                  <c:v>-1.01641458735395E-3</c:v>
                </c:pt>
                <c:pt idx="4792">
                  <c:v>-1.0164334171145E-3</c:v>
                </c:pt>
                <c:pt idx="4793">
                  <c:v>-1.0164510327536501E-3</c:v>
                </c:pt>
                <c:pt idx="4794">
                  <c:v>-1.01646740261327E-3</c:v>
                </c:pt>
                <c:pt idx="4795">
                  <c:v>-1.01648253776546E-3</c:v>
                </c:pt>
                <c:pt idx="4796">
                  <c:v>-1.0164964996235799E-3</c:v>
                </c:pt>
                <c:pt idx="4797">
                  <c:v>-1.0165093960454201E-3</c:v>
                </c:pt>
                <c:pt idx="4798">
                  <c:v>-1.0165213738430601E-3</c:v>
                </c:pt>
                <c:pt idx="4799">
                  <c:v>-1.0165326179329599E-3</c:v>
                </c:pt>
                <c:pt idx="4800">
                  <c:v>-1.0165433581039601E-3</c:v>
                </c:pt>
                <c:pt idx="4801">
                  <c:v>-1.0165538716176E-3</c:v>
                </c:pt>
                <c:pt idx="4802">
                  <c:v>-1.0165644714123E-3</c:v>
                </c:pt>
                <c:pt idx="4803">
                  <c:v>-1.0165754876160899E-3</c:v>
                </c:pt>
                <c:pt idx="4804">
                  <c:v>-1.01658725820445E-3</c:v>
                </c:pt>
                <c:pt idx="4805">
                  <c:v>-1.01660012821335E-3</c:v>
                </c:pt>
                <c:pt idx="4806">
                  <c:v>-1.0166144430508799E-3</c:v>
                </c:pt>
                <c:pt idx="4807">
                  <c:v>-1.01663053387805E-3</c:v>
                </c:pt>
                <c:pt idx="4808">
                  <c:v>-1.0166487060132899E-3</c:v>
                </c:pt>
                <c:pt idx="4809">
                  <c:v>-1.0166692266882699E-3</c:v>
                </c:pt>
                <c:pt idx="4810">
                  <c:v>-1.0166922955874699E-3</c:v>
                </c:pt>
                <c:pt idx="4811">
                  <c:v>-1.01671800722409E-3</c:v>
                </c:pt>
                <c:pt idx="4812">
                  <c:v>-1.0167463452669899E-3</c:v>
                </c:pt>
                <c:pt idx="4813">
                  <c:v>-1.01677723016383E-3</c:v>
                </c:pt>
                <c:pt idx="4814">
                  <c:v>-1.01681058999218E-3</c:v>
                </c:pt>
                <c:pt idx="4815">
                  <c:v>-1.0168464034803601E-3</c:v>
                </c:pt>
                <c:pt idx="4816">
                  <c:v>-1.0168846908772901E-3</c:v>
                </c:pt>
                <c:pt idx="4817">
                  <c:v>-1.01692546750436E-3</c:v>
                </c:pt>
                <c:pt idx="4818">
                  <c:v>-1.0169686937253799E-3</c:v>
                </c:pt>
                <c:pt idx="4819">
                  <c:v>-1.0170142478774099E-3</c:v>
                </c:pt>
                <c:pt idx="4820">
                  <c:v>-1.0170619278796599E-3</c:v>
                </c:pt>
                <c:pt idx="4821">
                  <c:v>-1.0171114702825601E-3</c:v>
                </c:pt>
                <c:pt idx="4822">
                  <c:v>-1.0171625718263899E-3</c:v>
                </c:pt>
                <c:pt idx="4823">
                  <c:v>-1.0172149048666701E-3</c:v>
                </c:pt>
                <c:pt idx="4824">
                  <c:v>-1.01726812590088E-3</c:v>
                </c:pt>
                <c:pt idx="4825">
                  <c:v>-1.01732188076835E-3</c:v>
                </c:pt>
                <c:pt idx="4826">
                  <c:v>-1.017375810308E-3</c:v>
                </c:pt>
                <c:pt idx="4827">
                  <c:v>-1.01742955767292E-3</c:v>
                </c:pt>
                <c:pt idx="4828">
                  <c:v>-1.01748277521174E-3</c:v>
                </c:pt>
                <c:pt idx="4829">
                  <c:v>-1.0175351276048301E-3</c:v>
                </c:pt>
                <c:pt idx="4830">
                  <c:v>-1.01758629032094E-3</c:v>
                </c:pt>
                <c:pt idx="4831">
                  <c:v>-1.0176359466510399E-3</c:v>
                </c:pt>
                <c:pt idx="4832">
                  <c:v>-1.0176837885533701E-3</c:v>
                </c:pt>
                <c:pt idx="4833">
                  <c:v>-1.01772952386284E-3</c:v>
                </c:pt>
                <c:pt idx="4834">
                  <c:v>-1.0177728870578199E-3</c:v>
                </c:pt>
                <c:pt idx="4835">
                  <c:v>-1.01781364775741E-3</c:v>
                </c:pt>
                <c:pt idx="4836">
                  <c:v>-1.01785161341189E-3</c:v>
                </c:pt>
                <c:pt idx="4837">
                  <c:v>-1.0178866276283E-3</c:v>
                </c:pt>
                <c:pt idx="4838">
                  <c:v>-1.0179185679289799E-3</c:v>
                </c:pt>
                <c:pt idx="4839">
                  <c:v>-1.0179473447435199E-3</c:v>
                </c:pt>
                <c:pt idx="4840">
                  <c:v>-1.0179729004263401E-3</c:v>
                </c:pt>
                <c:pt idx="4841">
                  <c:v>-1.0179952066395701E-3</c:v>
                </c:pt>
                <c:pt idx="4842">
                  <c:v>-1.0180142603296899E-3</c:v>
                </c:pt>
                <c:pt idx="4843">
                  <c:v>-1.0180300802288399E-3</c:v>
                </c:pt>
                <c:pt idx="4844">
                  <c:v>-1.0180427058281299E-3</c:v>
                </c:pt>
                <c:pt idx="4845">
                  <c:v>-1.01805219933819E-3</c:v>
                </c:pt>
                <c:pt idx="4846">
                  <c:v>-1.0180586491263699E-3</c:v>
                </c:pt>
                <c:pt idx="4847">
                  <c:v>-1.01806217155959E-3</c:v>
                </c:pt>
                <c:pt idx="4848">
                  <c:v>-1.0180629084078901E-3</c:v>
                </c:pt>
                <c:pt idx="4849">
                  <c:v>-1.01806101955243E-3</c:v>
                </c:pt>
                <c:pt idx="4850">
                  <c:v>-1.0180566742081E-3</c:v>
                </c:pt>
                <c:pt idx="4851">
                  <c:v>-1.0180500453114501E-3</c:v>
                </c:pt>
                <c:pt idx="4852">
                  <c:v>-1.0180413095775599E-3</c:v>
                </c:pt>
                <c:pt idx="4853">
                  <c:v>-1.0180306516207301E-3</c:v>
                </c:pt>
                <c:pt idx="4854">
                  <c:v>-1.01801826777146E-3</c:v>
                </c:pt>
                <c:pt idx="4855">
                  <c:v>-1.01800436565219E-3</c:v>
                </c:pt>
                <c:pt idx="4856">
                  <c:v>-1.01798915844899E-3</c:v>
                </c:pt>
                <c:pt idx="4857">
                  <c:v>-1.01797285619548E-3</c:v>
                </c:pt>
                <c:pt idx="4858">
                  <c:v>-1.01795565848077E-3</c:v>
                </c:pt>
                <c:pt idx="4859">
                  <c:v>-1.0179377524166E-3</c:v>
                </c:pt>
                <c:pt idx="4860">
                  <c:v>-1.0179193162706201E-3</c:v>
                </c:pt>
                <c:pt idx="4861">
                  <c:v>-1.01790052509475E-3</c:v>
                </c:pt>
                <c:pt idx="4862">
                  <c:v>-1.01788155340159E-3</c:v>
                </c:pt>
                <c:pt idx="4863">
                  <c:v>-1.0178625727673401E-3</c:v>
                </c:pt>
                <c:pt idx="4864">
                  <c:v>-1.0178437466511201E-3</c:v>
                </c:pt>
                <c:pt idx="4865">
                  <c:v>-1.0178252267240601E-3</c:v>
                </c:pt>
                <c:pt idx="4866">
                  <c:v>-1.01780715296354E-3</c:v>
                </c:pt>
                <c:pt idx="4867">
                  <c:v>-1.0177896559727499E-3</c:v>
                </c:pt>
                <c:pt idx="4868">
                  <c:v>-1.01777285846513E-3</c:v>
                </c:pt>
                <c:pt idx="4869">
                  <c:v>-1.0177568751229701E-3</c:v>
                </c:pt>
                <c:pt idx="4870">
                  <c:v>-1.0177418130596499E-3</c:v>
                </c:pt>
                <c:pt idx="4871">
                  <c:v>-1.01772777478491E-3</c:v>
                </c:pt>
                <c:pt idx="4872">
                  <c:v>-1.01771486237424E-3</c:v>
                </c:pt>
                <c:pt idx="4873">
                  <c:v>-1.0177031800820799E-3</c:v>
                </c:pt>
                <c:pt idx="4874">
                  <c:v>-1.0176928347979299E-3</c:v>
                </c:pt>
                <c:pt idx="4875">
                  <c:v>-1.0176839359647401E-3</c:v>
                </c:pt>
                <c:pt idx="4876">
                  <c:v>-1.0176765960053899E-3</c:v>
                </c:pt>
                <c:pt idx="4877">
                  <c:v>-1.0176709312016601E-3</c:v>
                </c:pt>
                <c:pt idx="4878">
                  <c:v>-1.01766706348865E-3</c:v>
                </c:pt>
                <c:pt idx="4879">
                  <c:v>-1.0176651228657101E-3</c:v>
                </c:pt>
                <c:pt idx="4880">
                  <c:v>-1.01766524585835E-3</c:v>
                </c:pt>
                <c:pt idx="4881">
                  <c:v>-1.0176675628897399E-3</c:v>
                </c:pt>
                <c:pt idx="4882">
                  <c:v>-1.0176721732947599E-3</c:v>
                </c:pt>
                <c:pt idx="4883">
                  <c:v>-1.0176791182887901E-3</c:v>
                </c:pt>
                <c:pt idx="4884">
                  <c:v>-1.01768836827611E-3</c:v>
                </c:pt>
                <c:pt idx="4885">
                  <c:v>-1.01769983433161E-3</c:v>
                </c:pt>
                <c:pt idx="4886">
                  <c:v>-1.01771339919216E-3</c:v>
                </c:pt>
                <c:pt idx="4887">
                  <c:v>-1.0177289519579401E-3</c:v>
                </c:pt>
                <c:pt idx="4888">
                  <c:v>-1.0177464104549399E-3</c:v>
                </c:pt>
                <c:pt idx="4889">
                  <c:v>-1.01776572437679E-3</c:v>
                </c:pt>
                <c:pt idx="4890">
                  <c:v>-1.0177868633014799E-3</c:v>
                </c:pt>
                <c:pt idx="4891">
                  <c:v>-1.0178097994919201E-3</c:v>
                </c:pt>
                <c:pt idx="4892">
                  <c:v>-1.01783449426271E-3</c:v>
                </c:pt>
                <c:pt idx="4893">
                  <c:v>-1.0178608916214E-3</c:v>
                </c:pt>
                <c:pt idx="4894">
                  <c:v>-1.01788891810715E-3</c:v>
                </c:pt>
                <c:pt idx="4895">
                  <c:v>-1.0179184857161E-3</c:v>
                </c:pt>
                <c:pt idx="4896">
                  <c:v>-1.0179494954577601E-3</c:v>
                </c:pt>
                <c:pt idx="4897">
                  <c:v>-1.01798184080676E-3</c:v>
                </c:pt>
                <c:pt idx="4898">
                  <c:v>-1.0180154113603099E-3</c:v>
                </c:pt>
                <c:pt idx="4899">
                  <c:v>-1.0180500966759101E-3</c:v>
                </c:pt>
                <c:pt idx="4900">
                  <c:v>-1.01808578920275E-3</c:v>
                </c:pt>
                <c:pt idx="4901">
                  <c:v>-1.01812238479675E-3</c:v>
                </c:pt>
                <c:pt idx="4902">
                  <c:v>-1.0181597803132999E-3</c:v>
                </c:pt>
                <c:pt idx="4903">
                  <c:v>-1.01819786959422E-3</c:v>
                </c:pt>
                <c:pt idx="4904">
                  <c:v>-1.0182365402653199E-3</c:v>
                </c:pt>
                <c:pt idx="4905">
                  <c:v>-1.0182756731541001E-3</c:v>
                </c:pt>
                <c:pt idx="4906">
                  <c:v>-1.0183151443763901E-3</c:v>
                </c:pt>
                <c:pt idx="4907">
                  <c:v>-1.0183548287358501E-3</c:v>
                </c:pt>
                <c:pt idx="4908">
                  <c:v>-1.0183946029806599E-3</c:v>
                </c:pt>
                <c:pt idx="4909">
                  <c:v>-1.0184343482853801E-3</c:v>
                </c:pt>
                <c:pt idx="4910">
                  <c:v>-1.0184739520395199E-3</c:v>
                </c:pt>
                <c:pt idx="4911">
                  <c:v>-1.0185133090693901E-3</c:v>
                </c:pt>
                <c:pt idx="4912">
                  <c:v>-1.0185523220884801E-3</c:v>
                </c:pt>
                <c:pt idx="4913">
                  <c:v>-1.0185909010740301E-3</c:v>
                </c:pt>
                <c:pt idx="4914">
                  <c:v>-1.0186289616939399E-3</c:v>
                </c:pt>
                <c:pt idx="4915">
                  <c:v>-1.0186664236134001E-3</c:v>
                </c:pt>
                <c:pt idx="4916">
                  <c:v>-1.0187032099126601E-3</c:v>
                </c:pt>
                <c:pt idx="4917">
                  <c:v>-1.01873924845118E-3</c:v>
                </c:pt>
                <c:pt idx="4918">
                  <c:v>-1.01877447485476E-3</c:v>
                </c:pt>
                <c:pt idx="4919">
                  <c:v>-1.0188088355892199E-3</c:v>
                </c:pt>
                <c:pt idx="4920">
                  <c:v>-1.01884228926245E-3</c:v>
                </c:pt>
                <c:pt idx="4921">
                  <c:v>-1.0188748052539301E-3</c:v>
                </c:pt>
                <c:pt idx="4922">
                  <c:v>-1.0189063604155899E-3</c:v>
                </c:pt>
                <c:pt idx="4923">
                  <c:v>-1.0189369357624101E-3</c:v>
                </c:pt>
                <c:pt idx="4924">
                  <c:v>-1.01896651495635E-3</c:v>
                </c:pt>
                <c:pt idx="4925">
                  <c:v>-1.0189950850789701E-3</c:v>
                </c:pt>
                <c:pt idx="4926">
                  <c:v>-1.01902263855764E-3</c:v>
                </c:pt>
                <c:pt idx="4927">
                  <c:v>-1.0190491742166699E-3</c:v>
                </c:pt>
                <c:pt idx="4928">
                  <c:v>-1.01907469587887E-3</c:v>
                </c:pt>
                <c:pt idx="4929">
                  <c:v>-1.01909920851203E-3</c:v>
                </c:pt>
                <c:pt idx="4930">
                  <c:v>-1.0191227135552801E-3</c:v>
                </c:pt>
                <c:pt idx="4931">
                  <c:v>-1.0191452055774001E-3</c:v>
                </c:pt>
                <c:pt idx="4932">
                  <c:v>-1.01916667140334E-3</c:v>
                </c:pt>
                <c:pt idx="4933">
                  <c:v>-1.0191870910964799E-3</c:v>
                </c:pt>
                <c:pt idx="4934">
                  <c:v>-1.0192064391071E-3</c:v>
                </c:pt>
                <c:pt idx="4935">
                  <c:v>-1.0192246842760501E-3</c:v>
                </c:pt>
                <c:pt idx="4936">
                  <c:v>-1.01924178867526E-3</c:v>
                </c:pt>
                <c:pt idx="4937">
                  <c:v>-1.0192577061832601E-3</c:v>
                </c:pt>
                <c:pt idx="4938">
                  <c:v>-1.0192723815388299E-3</c:v>
                </c:pt>
                <c:pt idx="4939">
                  <c:v>-1.01928574994009E-3</c:v>
                </c:pt>
                <c:pt idx="4940">
                  <c:v>-1.01929773703689E-3</c:v>
                </c:pt>
                <c:pt idx="4941">
                  <c:v>-1.01930825954777E-3</c:v>
                </c:pt>
                <c:pt idx="4942">
                  <c:v>-1.0193172270029399E-3</c:v>
                </c:pt>
                <c:pt idx="4943">
                  <c:v>-1.0193245448014601E-3</c:v>
                </c:pt>
                <c:pt idx="4944">
                  <c:v>-1.0193301182436899E-3</c:v>
                </c:pt>
                <c:pt idx="4945">
                  <c:v>-1.0193338569868401E-3</c:v>
                </c:pt>
                <c:pt idx="4946">
                  <c:v>-1.0193356794982E-3</c:v>
                </c:pt>
                <c:pt idx="4947">
                  <c:v>-1.0193355174029999E-3</c:v>
                </c:pt>
                <c:pt idx="4948">
                  <c:v>-1.0193333202178801E-3</c:v>
                </c:pt>
                <c:pt idx="4949">
                  <c:v>-1.01932906156579E-3</c:v>
                </c:pt>
                <c:pt idx="4950">
                  <c:v>-1.0193227475409001E-3</c:v>
                </c:pt>
                <c:pt idx="4951">
                  <c:v>-1.01931442568669E-3</c:v>
                </c:pt>
                <c:pt idx="4952">
                  <c:v>-1.0193041902147901E-3</c:v>
                </c:pt>
                <c:pt idx="4953">
                  <c:v>-1.0192921783586E-3</c:v>
                </c:pt>
                <c:pt idx="4954">
                  <c:v>-1.0192785558914301E-3</c:v>
                </c:pt>
                <c:pt idx="4955">
                  <c:v>-1.0192634954971E-3</c:v>
                </c:pt>
                <c:pt idx="4956">
                  <c:v>-1.0192471560871599E-3</c:v>
                </c:pt>
                <c:pt idx="4957">
                  <c:v>-1.01922967112079E-3</c:v>
                </c:pt>
                <c:pt idx="4958">
                  <c:v>-1.0192111494324199E-3</c:v>
                </c:pt>
                <c:pt idx="4959">
                  <c:v>-1.01919168598267E-3</c:v>
                </c:pt>
                <c:pt idx="4960">
                  <c:v>-1.01917137597012E-3</c:v>
                </c:pt>
                <c:pt idx="4961">
                  <c:v>-1.0191503256757599E-3</c:v>
                </c:pt>
                <c:pt idx="4962">
                  <c:v>-1.01912865643204E-3</c:v>
                </c:pt>
                <c:pt idx="4963">
                  <c:v>-1.01910650186875E-3</c:v>
                </c:pt>
                <c:pt idx="4964">
                  <c:v>-1.01908400101985E-3</c:v>
                </c:pt>
                <c:pt idx="4965">
                  <c:v>-1.0190612902985601E-3</c:v>
                </c:pt>
                <c:pt idx="4966">
                  <c:v>-1.0190384963990899E-3</c:v>
                </c:pt>
                <c:pt idx="4967">
                  <c:v>-1.0190157309894899E-3</c:v>
                </c:pt>
                <c:pt idx="4968">
                  <c:v>-1.01899308736995E-3</c:v>
                </c:pt>
                <c:pt idx="4969">
                  <c:v>-1.0189706391094801E-3</c:v>
                </c:pt>
                <c:pt idx="4970">
                  <c:v>-1.01894844059838E-3</c:v>
                </c:pt>
                <c:pt idx="4971">
                  <c:v>-1.0189265291086201E-3</c:v>
                </c:pt>
                <c:pt idx="4972">
                  <c:v>-1.0189049274407201E-3</c:v>
                </c:pt>
                <c:pt idx="4973">
                  <c:v>-1.01888364599726E-3</c:v>
                </c:pt>
                <c:pt idx="4974">
                  <c:v>-1.0188626834865199E-3</c:v>
                </c:pt>
                <c:pt idx="4975">
                  <c:v>-1.01884202627405E-3</c:v>
                </c:pt>
                <c:pt idx="4976">
                  <c:v>-1.0188216471500801E-3</c:v>
                </c:pt>
                <c:pt idx="4977">
                  <c:v>-1.0188015045181299E-3</c:v>
                </c:pt>
                <c:pt idx="4978">
                  <c:v>-1.01878154270273E-3</c:v>
                </c:pt>
                <c:pt idx="4979">
                  <c:v>-1.0187616935507201E-3</c:v>
                </c:pt>
                <c:pt idx="4980">
                  <c:v>-1.01874187911033E-3</c:v>
                </c:pt>
                <c:pt idx="4981">
                  <c:v>-1.01872201503004E-3</c:v>
                </c:pt>
                <c:pt idx="4982">
                  <c:v>-1.0187020142993701E-3</c:v>
                </c:pt>
                <c:pt idx="4983">
                  <c:v>-1.0186817909124499E-3</c:v>
                </c:pt>
                <c:pt idx="4984">
                  <c:v>-1.0186612629690601E-3</c:v>
                </c:pt>
                <c:pt idx="4985">
                  <c:v>-1.01864035478164E-3</c:v>
                </c:pt>
                <c:pt idx="4986">
                  <c:v>-1.01861899785901E-3</c:v>
                </c:pt>
                <c:pt idx="4987">
                  <c:v>-1.0185971311243601E-3</c:v>
                </c:pt>
                <c:pt idx="4988">
                  <c:v>-1.01857470111987E-3</c:v>
                </c:pt>
                <c:pt idx="4989">
                  <c:v>-1.01855166294459E-3</c:v>
                </c:pt>
                <c:pt idx="4990">
                  <c:v>-1.01852798218439E-3</c:v>
                </c:pt>
                <c:pt idx="4991">
                  <c:v>-1.01850363739143E-3</c:v>
                </c:pt>
                <c:pt idx="4992">
                  <c:v>-1.0184786222124001E-3</c:v>
                </c:pt>
                <c:pt idx="4993">
                  <c:v>-1.01845294637255E-3</c:v>
                </c:pt>
                <c:pt idx="4994">
                  <c:v>-1.01842663534559E-3</c:v>
                </c:pt>
                <c:pt idx="4995">
                  <c:v>-1.01839972928205E-3</c:v>
                </c:pt>
                <c:pt idx="4996">
                  <c:v>-1.0183722821414201E-3</c:v>
                </c:pt>
                <c:pt idx="4997">
                  <c:v>-1.0183443617263999E-3</c:v>
                </c:pt>
                <c:pt idx="4998">
                  <c:v>-1.0183160506001101E-3</c:v>
                </c:pt>
                <c:pt idx="4999">
                  <c:v>-1.01828744715901E-3</c:v>
                </c:pt>
                <c:pt idx="5000">
                  <c:v>-1.0182586659195499E-3</c:v>
                </c:pt>
                <c:pt idx="5001">
                  <c:v>-1.01822983650255E-3</c:v>
                </c:pt>
                <c:pt idx="5002">
                  <c:v>-1.0182011015499701E-3</c:v>
                </c:pt>
                <c:pt idx="5003">
                  <c:v>-1.0181726143354E-3</c:v>
                </c:pt>
                <c:pt idx="5004">
                  <c:v>-1.0181445367806699E-3</c:v>
                </c:pt>
                <c:pt idx="5005">
                  <c:v>-1.0181170380852999E-3</c:v>
                </c:pt>
                <c:pt idx="5006">
                  <c:v>-1.0180902936493101E-3</c:v>
                </c:pt>
                <c:pt idx="5007">
                  <c:v>-1.0180644837747999E-3</c:v>
                </c:pt>
                <c:pt idx="5008">
                  <c:v>-1.0180397917652899E-3</c:v>
                </c:pt>
                <c:pt idx="5009">
                  <c:v>-1.0180164012667599E-3</c:v>
                </c:pt>
                <c:pt idx="5010">
                  <c:v>-1.01799449284105E-3</c:v>
                </c:pt>
                <c:pt idx="5011">
                  <c:v>-1.01797423985826E-3</c:v>
                </c:pt>
                <c:pt idx="5012">
                  <c:v>-1.01795580392168E-3</c:v>
                </c:pt>
                <c:pt idx="5013">
                  <c:v>-1.0179393301774399E-3</c:v>
                </c:pt>
                <c:pt idx="5014">
                  <c:v>-1.01792494292268E-3</c:v>
                </c:pt>
                <c:pt idx="5015">
                  <c:v>-1.0179127418537201E-3</c:v>
                </c:pt>
                <c:pt idx="5016">
                  <c:v>-1.0179027991118E-3</c:v>
                </c:pt>
                <c:pt idx="5017">
                  <c:v>-1.01789515707736E-3</c:v>
                </c:pt>
                <c:pt idx="5018">
                  <c:v>-1.0178898268152401E-3</c:v>
                </c:pt>
                <c:pt idx="5019">
                  <c:v>-1.0178867873717201E-3</c:v>
                </c:pt>
                <c:pt idx="5020">
                  <c:v>-1.01788598673497E-3</c:v>
                </c:pt>
                <c:pt idx="5021">
                  <c:v>-1.01788734571872E-3</c:v>
                </c:pt>
                <c:pt idx="5022">
                  <c:v>-1.0178907656235301E-3</c:v>
                </c:pt>
                <c:pt idx="5023">
                  <c:v>-1.0178961389998499E-3</c:v>
                </c:pt>
                <c:pt idx="5024">
                  <c:v>-1.01790336082653E-3</c:v>
                </c:pt>
                <c:pt idx="5025">
                  <c:v>-1.0179123362450101E-3</c:v>
                </c:pt>
                <c:pt idx="5026">
                  <c:v>-1.0179229817128799E-3</c:v>
                </c:pt>
                <c:pt idx="5027">
                  <c:v>-1.0179352189821501E-3</c:v>
                </c:pt>
                <c:pt idx="5028">
                  <c:v>-1.01794896437247E-3</c:v>
                </c:pt>
                <c:pt idx="5029">
                  <c:v>-1.01796411772707E-3</c:v>
                </c:pt>
                <c:pt idx="5030">
                  <c:v>-1.0179805552477199E-3</c:v>
                </c:pt>
                <c:pt idx="5031">
                  <c:v>-1.01799812839788E-3</c:v>
                </c:pt>
                <c:pt idx="5032">
                  <c:v>-1.0180166684637499E-3</c:v>
                </c:pt>
                <c:pt idx="5033">
                  <c:v>-1.0180359944763401E-3</c:v>
                </c:pt>
                <c:pt idx="5034">
                  <c:v>-1.0180559216801199E-3</c:v>
                </c:pt>
                <c:pt idx="5035">
                  <c:v>-1.0180762684001E-3</c:v>
                </c:pt>
                <c:pt idx="5036">
                  <c:v>-1.0180968603316399E-3</c:v>
                </c:pt>
                <c:pt idx="5037">
                  <c:v>-1.0181175322999201E-3</c:v>
                </c:pt>
                <c:pt idx="5038">
                  <c:v>-1.0181381281138401E-3</c:v>
                </c:pt>
                <c:pt idx="5039">
                  <c:v>-1.01815849933333E-3</c:v>
                </c:pt>
                <c:pt idx="5040">
                  <c:v>-1.0181785037737801E-3</c:v>
                </c:pt>
                <c:pt idx="5041">
                  <c:v>-1.0181980044873401E-3</c:v>
                </c:pt>
                <c:pt idx="5042">
                  <c:v>-1.01821686975807E-3</c:v>
                </c:pt>
                <c:pt idx="5043">
                  <c:v>-1.0182349742826301E-3</c:v>
                </c:pt>
                <c:pt idx="5044">
                  <c:v>-1.01825220125113E-3</c:v>
                </c:pt>
                <c:pt idx="5045">
                  <c:v>-1.01826844468605E-3</c:v>
                </c:pt>
                <c:pt idx="5046">
                  <c:v>-1.0182836113156999E-3</c:v>
                </c:pt>
                <c:pt idx="5047">
                  <c:v>-1.01829762148114E-3</c:v>
                </c:pt>
                <c:pt idx="5048">
                  <c:v>-1.0183104089646899E-3</c:v>
                </c:pt>
                <c:pt idx="5049">
                  <c:v>-1.01832191998398E-3</c:v>
                </c:pt>
                <c:pt idx="5050">
                  <c:v>-1.0183321117850201E-3</c:v>
                </c:pt>
                <c:pt idx="5051">
                  <c:v>-1.0183409512810901E-3</c:v>
                </c:pt>
                <c:pt idx="5052">
                  <c:v>-1.0183484140853E-3</c:v>
                </c:pt>
                <c:pt idx="5053">
                  <c:v>-1.01835448413518E-3</c:v>
                </c:pt>
                <c:pt idx="5054">
                  <c:v>-1.0183591539296101E-3</c:v>
                </c:pt>
                <c:pt idx="5055">
                  <c:v>-1.01836242519763E-3</c:v>
                </c:pt>
                <c:pt idx="5056">
                  <c:v>-1.01836430964022E-3</c:v>
                </c:pt>
                <c:pt idx="5057">
                  <c:v>-1.0183648293175401E-3</c:v>
                </c:pt>
                <c:pt idx="5058">
                  <c:v>-1.0183640163696299E-3</c:v>
                </c:pt>
                <c:pt idx="5059">
                  <c:v>-1.0183619120436699E-3</c:v>
                </c:pt>
                <c:pt idx="5060">
                  <c:v>-1.01835856532181E-3</c:v>
                </c:pt>
                <c:pt idx="5061">
                  <c:v>-1.01835403161384E-3</c:v>
                </c:pt>
                <c:pt idx="5062">
                  <c:v>-1.0183483718867799E-3</c:v>
                </c:pt>
                <c:pt idx="5063">
                  <c:v>-1.0183416522932E-3</c:v>
                </c:pt>
                <c:pt idx="5064">
                  <c:v>-1.01833394402153E-3</c:v>
                </c:pt>
                <c:pt idx="5065">
                  <c:v>-1.0183253229388901E-3</c:v>
                </c:pt>
                <c:pt idx="5066">
                  <c:v>-1.01831586873332E-3</c:v>
                </c:pt>
                <c:pt idx="5067">
                  <c:v>-1.01830566360015E-3</c:v>
                </c:pt>
                <c:pt idx="5068">
                  <c:v>-1.0182947908384001E-3</c:v>
                </c:pt>
                <c:pt idx="5069">
                  <c:v>-1.01828333381457E-3</c:v>
                </c:pt>
                <c:pt idx="5070">
                  <c:v>-1.0182713755564801E-3</c:v>
                </c:pt>
                <c:pt idx="5071">
                  <c:v>-1.01825899889597E-3</c:v>
                </c:pt>
                <c:pt idx="5072">
                  <c:v>-1.0182462868215301E-3</c:v>
                </c:pt>
                <c:pt idx="5073">
                  <c:v>-1.0182333226947001E-3</c:v>
                </c:pt>
                <c:pt idx="5074">
                  <c:v>-1.0182201902044501E-3</c:v>
                </c:pt>
                <c:pt idx="5075">
                  <c:v>-1.0182069732079099E-3</c:v>
                </c:pt>
                <c:pt idx="5076">
                  <c:v>-1.0181937557548601E-3</c:v>
                </c:pt>
                <c:pt idx="5077">
                  <c:v>-1.0181806225497199E-3</c:v>
                </c:pt>
                <c:pt idx="5078">
                  <c:v>-1.0181676599309299E-3</c:v>
                </c:pt>
                <c:pt idx="5079">
                  <c:v>-1.01815495725208E-3</c:v>
                </c:pt>
                <c:pt idx="5080">
                  <c:v>-1.01814260840297E-3</c:v>
                </c:pt>
                <c:pt idx="5081">
                  <c:v>-1.01813071313714E-3</c:v>
                </c:pt>
                <c:pt idx="5082">
                  <c:v>-1.01811937787192E-3</c:v>
                </c:pt>
                <c:pt idx="5083">
                  <c:v>-1.0181087156963301E-3</c:v>
                </c:pt>
                <c:pt idx="5084">
                  <c:v>-1.0180988454471501E-3</c:v>
                </c:pt>
                <c:pt idx="5085">
                  <c:v>-1.0180898898631901E-3</c:v>
                </c:pt>
                <c:pt idx="5086">
                  <c:v>-1.01808197294811E-3</c:v>
                </c:pt>
                <c:pt idx="5087">
                  <c:v>-1.0180752167068101E-3</c:v>
                </c:pt>
                <c:pt idx="5088">
                  <c:v>-1.0180697373494601E-3</c:v>
                </c:pt>
                <c:pt idx="5089">
                  <c:v>-1.01806564095211E-3</c:v>
                </c:pt>
                <c:pt idx="5090">
                  <c:v>-1.0180630185893499E-3</c:v>
                </c:pt>
                <c:pt idx="5091">
                  <c:v>-1.0180619412634101E-3</c:v>
                </c:pt>
                <c:pt idx="5092">
                  <c:v>-1.01806245551216E-3</c:v>
                </c:pt>
                <c:pt idx="5093">
                  <c:v>-1.01806458107514E-3</c:v>
                </c:pt>
                <c:pt idx="5094">
                  <c:v>-1.0180683119851699E-3</c:v>
                </c:pt>
                <c:pt idx="5095">
                  <c:v>-1.0180736216589899E-3</c:v>
                </c:pt>
                <c:pt idx="5096">
                  <c:v>-1.0180804711747301E-3</c:v>
                </c:pt>
                <c:pt idx="5097">
                  <c:v>-1.01808881857406E-3</c:v>
                </c:pt>
                <c:pt idx="5098">
                  <c:v>-1.0180986264427701E-3</c:v>
                </c:pt>
                <c:pt idx="5099">
                  <c:v>-1.01810986557739E-3</c:v>
                </c:pt>
                <c:pt idx="5100">
                  <c:v>-1.0181225140090901E-3</c:v>
                </c:pt>
                <c:pt idx="5101">
                  <c:v>-1.0181365523360801E-3</c:v>
                </c:pt>
                <c:pt idx="5102">
                  <c:v>-1.01815195745642E-3</c:v>
                </c:pt>
                <c:pt idx="5103">
                  <c:v>-1.01816869698522E-3</c:v>
                </c:pt>
                <c:pt idx="5104">
                  <c:v>-1.01818672597239E-3</c:v>
                </c:pt>
                <c:pt idx="5105">
                  <c:v>-1.01820598646049E-3</c:v>
                </c:pt>
                <c:pt idx="5106">
                  <c:v>-1.0182264094406701E-3</c:v>
                </c:pt>
                <c:pt idx="5107">
                  <c:v>-1.01824791819465E-3</c:v>
                </c:pt>
                <c:pt idx="5108">
                  <c:v>-1.0182704318998899E-3</c:v>
                </c:pt>
                <c:pt idx="5109">
                  <c:v>-1.01829386859128E-3</c:v>
                </c:pt>
                <c:pt idx="5110">
                  <c:v>-1.01831814694134E-3</c:v>
                </c:pt>
                <c:pt idx="5111">
                  <c:v>-1.0183431867202999E-3</c:v>
                </c:pt>
                <c:pt idx="5112">
                  <c:v>-1.01836890815422E-3</c:v>
                </c:pt>
                <c:pt idx="5113">
                  <c:v>-1.01839523065985E-3</c:v>
                </c:pt>
                <c:pt idx="5114">
                  <c:v>-1.01842207154283E-3</c:v>
                </c:pt>
                <c:pt idx="5115">
                  <c:v>-1.0184493451679999E-3</c:v>
                </c:pt>
                <c:pt idx="5116">
                  <c:v>-1.0184769628740001E-3</c:v>
                </c:pt>
                <c:pt idx="5117">
                  <c:v>-1.0185048336018401E-3</c:v>
                </c:pt>
                <c:pt idx="5118">
                  <c:v>-1.0185328649568301E-3</c:v>
                </c:pt>
                <c:pt idx="5119">
                  <c:v>-1.0185609643108399E-3</c:v>
                </c:pt>
                <c:pt idx="5120">
                  <c:v>-1.0185890395939599E-3</c:v>
                </c:pt>
                <c:pt idx="5121">
                  <c:v>-1.0186169995739501E-3</c:v>
                </c:pt>
                <c:pt idx="5122">
                  <c:v>-1.01864475361244E-3</c:v>
                </c:pt>
                <c:pt idx="5123">
                  <c:v>-1.01867221105596E-3</c:v>
                </c:pt>
                <c:pt idx="5124">
                  <c:v>-1.01869928053134E-3</c:v>
                </c:pt>
                <c:pt idx="5125">
                  <c:v>-1.01872586944661E-3</c:v>
                </c:pt>
                <c:pt idx="5126">
                  <c:v>-1.0187518839396799E-3</c:v>
                </c:pt>
                <c:pt idx="5127">
                  <c:v>-1.0187772293751801E-3</c:v>
                </c:pt>
                <c:pt idx="5128">
                  <c:v>-1.0188018113065601E-3</c:v>
                </c:pt>
                <c:pt idx="5129">
                  <c:v>-1.01882553666854E-3</c:v>
                </c:pt>
                <c:pt idx="5130">
                  <c:v>-1.0188483149141401E-3</c:v>
                </c:pt>
                <c:pt idx="5131">
                  <c:v>-1.0188700588916601E-3</c:v>
                </c:pt>
                <c:pt idx="5132">
                  <c:v>-1.0188906854275499E-3</c:v>
                </c:pt>
                <c:pt idx="5133">
                  <c:v>-1.0189101157459101E-3</c:v>
                </c:pt>
                <c:pt idx="5134">
                  <c:v>-1.0189282759190199E-3</c:v>
                </c:pt>
                <c:pt idx="5135">
                  <c:v>-1.01894509746836E-3</c:v>
                </c:pt>
                <c:pt idx="5136">
                  <c:v>-1.0189605180726999E-3</c:v>
                </c:pt>
                <c:pt idx="5137">
                  <c:v>-1.0189744821929099E-3</c:v>
                </c:pt>
                <c:pt idx="5138">
                  <c:v>-1.0189869413884799E-3</c:v>
                </c:pt>
                <c:pt idx="5139">
                  <c:v>-1.01899785419982E-3</c:v>
                </c:pt>
                <c:pt idx="5140">
                  <c:v>-1.01900718564121E-3</c:v>
                </c:pt>
                <c:pt idx="5141">
                  <c:v>-1.01901490648161E-3</c:v>
                </c:pt>
                <c:pt idx="5142">
                  <c:v>-1.0190209925078899E-3</c:v>
                </c:pt>
                <c:pt idx="5143">
                  <c:v>-1.01902542387192E-3</c:v>
                </c:pt>
                <c:pt idx="5144">
                  <c:v>-1.0190281844924E-3</c:v>
                </c:pt>
                <c:pt idx="5145">
                  <c:v>-1.0190292614086101E-3</c:v>
                </c:pt>
                <c:pt idx="5146">
                  <c:v>-1.01902864400976E-3</c:v>
                </c:pt>
                <c:pt idx="5147">
                  <c:v>-1.01902632317221E-3</c:v>
                </c:pt>
                <c:pt idx="5148">
                  <c:v>-1.0190222904625801E-3</c:v>
                </c:pt>
                <c:pt idx="5149">
                  <c:v>-1.01901653764554E-3</c:v>
                </c:pt>
                <c:pt idx="5150">
                  <c:v>-1.0190090567384999E-3</c:v>
                </c:pt>
                <c:pt idx="5151">
                  <c:v>-1.0189998407810501E-3</c:v>
                </c:pt>
                <c:pt idx="5152">
                  <c:v>-1.0189888853618901E-3</c:v>
                </c:pt>
                <c:pt idx="5153">
                  <c:v>-1.01897619080424E-3</c:v>
                </c:pt>
                <c:pt idx="5154">
                  <c:v>-1.01896176478917E-3</c:v>
                </c:pt>
                <c:pt idx="5155">
                  <c:v>-1.0189456251257899E-3</c:v>
                </c:pt>
                <c:pt idx="5156">
                  <c:v>-1.0189278023680201E-3</c:v>
                </c:pt>
                <c:pt idx="5157">
                  <c:v>-1.0189083420227001E-3</c:v>
                </c:pt>
                <c:pt idx="5158">
                  <c:v>-1.01888730614635E-3</c:v>
                </c:pt>
                <c:pt idx="5159">
                  <c:v>-1.0188647741397299E-3</c:v>
                </c:pt>
                <c:pt idx="5160">
                  <c:v>-1.0188408424916099E-3</c:v>
                </c:pt>
                <c:pt idx="5161">
                  <c:v>-1.01881562314848E-3</c:v>
                </c:pt>
                <c:pt idx="5162">
                  <c:v>-1.01878924021277E-3</c:v>
                </c:pt>
                <c:pt idx="5163">
                  <c:v>-1.0187618249242699E-3</c:v>
                </c:pt>
                <c:pt idx="5164">
                  <c:v>-1.01873350937803E-3</c:v>
                </c:pt>
                <c:pt idx="5165">
                  <c:v>-1.0187044200185801E-3</c:v>
                </c:pt>
                <c:pt idx="5166">
                  <c:v>-1.0186746723326199E-3</c:v>
                </c:pt>
                <c:pt idx="5167">
                  <c:v>-1.0186443680669599E-3</c:v>
                </c:pt>
                <c:pt idx="5168">
                  <c:v>-1.01861359565131E-3</c:v>
                </c:pt>
                <c:pt idx="5169">
                  <c:v>-1.01858243351545E-3</c:v>
                </c:pt>
                <c:pt idx="5170">
                  <c:v>-1.0185509550602E-3</c:v>
                </c:pt>
                <c:pt idx="5171">
                  <c:v>-1.01851923356591E-3</c:v>
                </c:pt>
                <c:pt idx="5172">
                  <c:v>-1.01848734548618E-3</c:v>
                </c:pt>
                <c:pt idx="5173">
                  <c:v>-1.01845537126422E-3</c:v>
                </c:pt>
                <c:pt idx="5174">
                  <c:v>-1.01842339370692E-3</c:v>
                </c:pt>
                <c:pt idx="5175">
                  <c:v>-1.01839149469373E-3</c:v>
                </c:pt>
                <c:pt idx="5176">
                  <c:v>-1.01835975135496E-3</c:v>
                </c:pt>
                <c:pt idx="5177">
                  <c:v>-1.0183282327893999E-3</c:v>
                </c:pt>
                <c:pt idx="5178">
                  <c:v>-1.01829699802902E-3</c:v>
                </c:pt>
                <c:pt idx="5179">
                  <c:v>-1.01826609548318E-3</c:v>
                </c:pt>
                <c:pt idx="5180">
                  <c:v>-1.0182355636709499E-3</c:v>
                </c:pt>
                <c:pt idx="5181">
                  <c:v>-1.01820543277045E-3</c:v>
                </c:pt>
                <c:pt idx="5182">
                  <c:v>-1.0181757264138499E-3</c:v>
                </c:pt>
                <c:pt idx="5183">
                  <c:v>-1.01814646322224E-3</c:v>
                </c:pt>
                <c:pt idx="5184">
                  <c:v>-1.0181176577638599E-3</c:v>
                </c:pt>
                <c:pt idx="5185">
                  <c:v>-1.0180893208682599E-3</c:v>
                </c:pt>
                <c:pt idx="5186">
                  <c:v>-1.0180614594603901E-3</c:v>
                </c:pt>
                <c:pt idx="5187">
                  <c:v>-1.0180340762247699E-3</c:v>
                </c:pt>
                <c:pt idx="5188">
                  <c:v>-1.0180071694313999E-3</c:v>
                </c:pt>
                <c:pt idx="5189">
                  <c:v>-1.01798073316184E-3</c:v>
                </c:pt>
                <c:pt idx="5190">
                  <c:v>-1.0179547580123E-3</c:v>
                </c:pt>
                <c:pt idx="5191">
                  <c:v>-1.01792923218355E-3</c:v>
                </c:pt>
                <c:pt idx="5192">
                  <c:v>-1.0179041427487399E-3</c:v>
                </c:pt>
                <c:pt idx="5193">
                  <c:v>-1.0178794768492499E-3</c:v>
                </c:pt>
                <c:pt idx="5194">
                  <c:v>-1.01785522260765E-3</c:v>
                </c:pt>
                <c:pt idx="5195">
                  <c:v>-1.0178313696466599E-3</c:v>
                </c:pt>
                <c:pt idx="5196">
                  <c:v>-1.01780790922939E-3</c:v>
                </c:pt>
                <c:pt idx="5197">
                  <c:v>-1.0177848341514301E-3</c:v>
                </c:pt>
                <c:pt idx="5198">
                  <c:v>-1.0177621385779601E-3</c:v>
                </c:pt>
                <c:pt idx="5199">
                  <c:v>-1.0177398180101699E-3</c:v>
                </c:pt>
                <c:pt idx="5200">
                  <c:v>-1.01771786948726E-3</c:v>
                </c:pt>
                <c:pt idx="5201">
                  <c:v>-1.0176962920193E-3</c:v>
                </c:pt>
                <c:pt idx="5202">
                  <c:v>-1.01767508715587E-3</c:v>
                </c:pt>
                <c:pt idx="5203">
                  <c:v>-1.0176542595651901E-3</c:v>
                </c:pt>
                <c:pt idx="5204">
                  <c:v>-1.01763381753954E-3</c:v>
                </c:pt>
                <c:pt idx="5205">
                  <c:v>-1.0176137734242299E-3</c:v>
                </c:pt>
                <c:pt idx="5206">
                  <c:v>-1.0175941440360901E-3</c:v>
                </c:pt>
                <c:pt idx="5207">
                  <c:v>-1.01757495114921E-3</c:v>
                </c:pt>
                <c:pt idx="5208">
                  <c:v>-1.01755622207374E-3</c:v>
                </c:pt>
                <c:pt idx="5209">
                  <c:v>-1.01753799026943E-3</c:v>
                </c:pt>
                <c:pt idx="5210">
                  <c:v>-1.01752029586983E-3</c:v>
                </c:pt>
                <c:pt idx="5211">
                  <c:v>-1.0175031859842301E-3</c:v>
                </c:pt>
                <c:pt idx="5212">
                  <c:v>-1.01748671469106E-3</c:v>
                </c:pt>
                <c:pt idx="5213">
                  <c:v>-1.0174709427034801E-3</c:v>
                </c:pt>
                <c:pt idx="5214">
                  <c:v>-1.0174559367332899E-3</c:v>
                </c:pt>
                <c:pt idx="5215">
                  <c:v>-1.01744176857767E-3</c:v>
                </c:pt>
                <c:pt idx="5216">
                  <c:v>-1.01742851391377E-3</c:v>
                </c:pt>
                <c:pt idx="5217">
                  <c:v>-1.01741625074201E-3</c:v>
                </c:pt>
                <c:pt idx="5218">
                  <c:v>-1.01740505740796E-3</c:v>
                </c:pt>
                <c:pt idx="5219">
                  <c:v>-1.01739501017111E-3</c:v>
                </c:pt>
                <c:pt idx="5220">
                  <c:v>-1.01738618037327E-3</c:v>
                </c:pt>
                <c:pt idx="5221">
                  <c:v>-1.01737863136174E-3</c:v>
                </c:pt>
                <c:pt idx="5222">
                  <c:v>-1.01737241541066E-3</c:v>
                </c:pt>
                <c:pt idx="5223">
                  <c:v>-1.0173675709307199E-3</c:v>
                </c:pt>
                <c:pt idx="5224">
                  <c:v>-1.01736412024961E-3</c:v>
                </c:pt>
                <c:pt idx="5225">
                  <c:v>-1.0173620681867899E-3</c:v>
                </c:pt>
                <c:pt idx="5226">
                  <c:v>-1.01736140155483E-3</c:v>
                </c:pt>
                <c:pt idx="5227">
                  <c:v>-1.0173620896243101E-3</c:v>
                </c:pt>
                <c:pt idx="5228">
                  <c:v>-1.01736408551339E-3</c:v>
                </c:pt>
                <c:pt idx="5229">
                  <c:v>-1.01736732841064E-3</c:v>
                </c:pt>
                <c:pt idx="5230">
                  <c:v>-1.0173717464922801E-3</c:v>
                </c:pt>
                <c:pt idx="5231">
                  <c:v>-1.0173772603153601E-3</c:v>
                </c:pt>
                <c:pt idx="5232">
                  <c:v>-1.0173837863358601E-3</c:v>
                </c:pt>
                <c:pt idx="5233">
                  <c:v>-1.017391240041E-3</c:v>
                </c:pt>
                <c:pt idx="5234">
                  <c:v>-1.01739953808011E-3</c:v>
                </c:pt>
                <c:pt idx="5235">
                  <c:v>-1.0174085988357601E-3</c:v>
                </c:pt>
                <c:pt idx="5236">
                  <c:v>-1.0174183411634501E-3</c:v>
                </c:pt>
                <c:pt idx="5237">
                  <c:v>-1.01742868150729E-3</c:v>
                </c:pt>
                <c:pt idx="5238">
                  <c:v>-1.0174395301202599E-3</c:v>
                </c:pt>
                <c:pt idx="5239">
                  <c:v>-1.0174507874698201E-3</c:v>
                </c:pt>
                <c:pt idx="5240">
                  <c:v>-1.0174623419264E-3</c:v>
                </c:pt>
                <c:pt idx="5241">
                  <c:v>-1.01747406947738E-3</c:v>
                </c:pt>
                <c:pt idx="5242">
                  <c:v>-1.0174858356069899E-3</c:v>
                </c:pt>
                <c:pt idx="5243">
                  <c:v>-1.01749749885649E-3</c:v>
                </c:pt>
                <c:pt idx="5244">
                  <c:v>-1.0175089151548901E-3</c:v>
                </c:pt>
                <c:pt idx="5245">
                  <c:v>-1.0175199419138301E-3</c:v>
                </c:pt>
                <c:pt idx="5246">
                  <c:v>-1.0175304411027401E-3</c:v>
                </c:pt>
                <c:pt idx="5247">
                  <c:v>-1.0175402809361701E-3</c:v>
                </c:pt>
                <c:pt idx="5248">
                  <c:v>-1.01754933625268E-3</c:v>
                </c:pt>
                <c:pt idx="5249">
                  <c:v>-1.01755748799908E-3</c:v>
                </c:pt>
                <c:pt idx="5250">
                  <c:v>-1.01756462238361E-3</c:v>
                </c:pt>
                <c:pt idx="5251">
                  <c:v>-1.0175706302247599E-3</c:v>
                </c:pt>
                <c:pt idx="5252">
                  <c:v>-1.01757540684642E-3</c:v>
                </c:pt>
                <c:pt idx="5253">
                  <c:v>-1.01757885263169E-3</c:v>
                </c:pt>
                <c:pt idx="5254">
                  <c:v>-1.01758087412037E-3</c:v>
                </c:pt>
                <c:pt idx="5255">
                  <c:v>-1.01758138537771E-3</c:v>
                </c:pt>
                <c:pt idx="5256">
                  <c:v>-1.01758030930927E-3</c:v>
                </c:pt>
                <c:pt idx="5257">
                  <c:v>-1.01757757864885E-3</c:v>
                </c:pt>
                <c:pt idx="5258">
                  <c:v>-1.01757313647158E-3</c:v>
                </c:pt>
                <c:pt idx="5259">
                  <c:v>-1.01756693623731E-3</c:v>
                </c:pt>
                <c:pt idx="5260">
                  <c:v>-1.0175589414955599E-3</c:v>
                </c:pt>
                <c:pt idx="5261">
                  <c:v>-1.01754912544872E-3</c:v>
                </c:pt>
                <c:pt idx="5262">
                  <c:v>-1.0175374705620899E-3</c:v>
                </c:pt>
                <c:pt idx="5263">
                  <c:v>-1.0175239683393701E-3</c:v>
                </c:pt>
                <c:pt idx="5264">
                  <c:v>-1.0175086192823501E-3</c:v>
                </c:pt>
                <c:pt idx="5265">
                  <c:v>-1.0174914329568901E-3</c:v>
                </c:pt>
                <c:pt idx="5266">
                  <c:v>-1.01747242802496E-3</c:v>
                </c:pt>
                <c:pt idx="5267">
                  <c:v>-1.0174516320921401E-3</c:v>
                </c:pt>
                <c:pt idx="5268">
                  <c:v>-1.0174290812621401E-3</c:v>
                </c:pt>
                <c:pt idx="5269">
                  <c:v>-1.0174048193660301E-3</c:v>
                </c:pt>
                <c:pt idx="5270">
                  <c:v>-1.0173788969156099E-3</c:v>
                </c:pt>
                <c:pt idx="5271">
                  <c:v>-1.0173513698876E-3</c:v>
                </c:pt>
                <c:pt idx="5272">
                  <c:v>-1.0173222984586499E-3</c:v>
                </c:pt>
                <c:pt idx="5273">
                  <c:v>-1.01729174578303E-3</c:v>
                </c:pt>
                <c:pt idx="5274">
                  <c:v>-1.01725977685576E-3</c:v>
                </c:pt>
                <c:pt idx="5275">
                  <c:v>-1.01722645746401E-3</c:v>
                </c:pt>
                <c:pt idx="5276">
                  <c:v>-1.0171918532204699E-3</c:v>
                </c:pt>
                <c:pt idx="5277">
                  <c:v>-1.01715602869471E-3</c:v>
                </c:pt>
                <c:pt idx="5278">
                  <c:v>-1.01711904669604E-3</c:v>
                </c:pt>
                <c:pt idx="5279">
                  <c:v>-1.0170809677887999E-3</c:v>
                </c:pt>
                <c:pt idx="5280">
                  <c:v>-1.0170418501164501E-3</c:v>
                </c:pt>
                <c:pt idx="5281">
                  <c:v>-1.0170017495779999E-3</c:v>
                </c:pt>
                <c:pt idx="5282">
                  <c:v>-1.0169607203532301E-3</c:v>
                </c:pt>
                <c:pt idx="5283">
                  <c:v>-1.01691881573485E-3</c:v>
                </c:pt>
                <c:pt idx="5284">
                  <c:v>-1.01687608921015E-3</c:v>
                </c:pt>
                <c:pt idx="5285">
                  <c:v>-1.0168325957361599E-3</c:v>
                </c:pt>
                <c:pt idx="5286">
                  <c:v>-1.01678839315864E-3</c:v>
                </c:pt>
                <c:pt idx="5287">
                  <c:v>-1.0167435437158001E-3</c:v>
                </c:pt>
                <c:pt idx="5288">
                  <c:v>-1.0166981155380801E-3</c:v>
                </c:pt>
                <c:pt idx="5289">
                  <c:v>-1.01665218401181E-3</c:v>
                </c:pt>
                <c:pt idx="5290">
                  <c:v>-1.01660583283535E-3</c:v>
                </c:pt>
                <c:pt idx="5291">
                  <c:v>-1.0165591545832999E-3</c:v>
                </c:pt>
                <c:pt idx="5292">
                  <c:v>-1.0165122506201199E-3</c:v>
                </c:pt>
                <c:pt idx="5293">
                  <c:v>-1.01646523027007E-3</c:v>
                </c:pt>
                <c:pt idx="5294">
                  <c:v>-1.0164182092426699E-3</c:v>
                </c:pt>
                <c:pt idx="5295">
                  <c:v>-1.0163713074123699E-3</c:v>
                </c:pt>
                <c:pt idx="5296">
                  <c:v>-1.0163246461347599E-3</c:v>
                </c:pt>
                <c:pt idx="5297">
                  <c:v>-1.0162783453364699E-3</c:v>
                </c:pt>
                <c:pt idx="5298">
                  <c:v>-1.0162325206374001E-3</c:v>
                </c:pt>
                <c:pt idx="5299">
                  <c:v>-1.0161872807627501E-3</c:v>
                </c:pt>
                <c:pt idx="5300">
                  <c:v>-1.0161427254897601E-3</c:v>
                </c:pt>
                <c:pt idx="5301">
                  <c:v>-1.0160989443543499E-3</c:v>
                </c:pt>
                <c:pt idx="5302">
                  <c:v>-1.01605601630622E-3</c:v>
                </c:pt>
                <c:pt idx="5303">
                  <c:v>-1.01601401041799E-3</c:v>
                </c:pt>
                <c:pt idx="5304">
                  <c:v>-1.01597298760495E-3</c:v>
                </c:pt>
                <c:pt idx="5305">
                  <c:v>-1.0159330031E-3</c:v>
                </c:pt>
                <c:pt idx="5306">
                  <c:v>-1.01589410920164E-3</c:v>
                </c:pt>
                <c:pt idx="5307">
                  <c:v>-1.0158563576574699E-3</c:v>
                </c:pt>
                <c:pt idx="5308">
                  <c:v>-1.0158198010443301E-3</c:v>
                </c:pt>
                <c:pt idx="5309">
                  <c:v>-1.01578449270385E-3</c:v>
                </c:pt>
                <c:pt idx="5310">
                  <c:v>-1.0157504851514799E-3</c:v>
                </c:pt>
                <c:pt idx="5311">
                  <c:v>-1.01571782729167E-3</c:v>
                </c:pt>
                <c:pt idx="5312">
                  <c:v>-1.0156865610993599E-3</c:v>
                </c:pt>
                <c:pt idx="5313">
                  <c:v>-1.0156567185556501E-3</c:v>
                </c:pt>
                <c:pt idx="5314">
                  <c:v>-1.0156283195123801E-3</c:v>
                </c:pt>
                <c:pt idx="5315">
                  <c:v>-1.01560137085671E-3</c:v>
                </c:pt>
                <c:pt idx="5316">
                  <c:v>-1.0155758669668699E-3</c:v>
                </c:pt>
                <c:pt idx="5317">
                  <c:v>-1.01555179111957E-3</c:v>
                </c:pt>
                <c:pt idx="5318">
                  <c:v>-1.01552911732494E-3</c:v>
                </c:pt>
                <c:pt idx="5319">
                  <c:v>-1.0155078120572499E-3</c:v>
                </c:pt>
                <c:pt idx="5320">
                  <c:v>-1.01548783549166E-3</c:v>
                </c:pt>
                <c:pt idx="5321">
                  <c:v>-1.0154691420815999E-3</c:v>
                </c:pt>
                <c:pt idx="5322">
                  <c:v>-1.0154516805396499E-3</c:v>
                </c:pt>
                <c:pt idx="5323">
                  <c:v>-1.01543539345262E-3</c:v>
                </c:pt>
                <c:pt idx="5324">
                  <c:v>-1.01542021683416E-3</c:v>
                </c:pt>
                <c:pt idx="5325">
                  <c:v>-1.01540607989169E-3</c:v>
                </c:pt>
                <c:pt idx="5326">
                  <c:v>-1.0153929051830901E-3</c:v>
                </c:pt>
                <c:pt idx="5327">
                  <c:v>-1.0153806092031801E-3</c:v>
                </c:pt>
                <c:pt idx="5328">
                  <c:v>-1.0153691033157901E-3</c:v>
                </c:pt>
                <c:pt idx="5329">
                  <c:v>-1.0153582948687701E-3</c:v>
                </c:pt>
                <c:pt idx="5330">
                  <c:v>-1.01534808831335E-3</c:v>
                </c:pt>
                <c:pt idx="5331">
                  <c:v>-1.01533838619258E-3</c:v>
                </c:pt>
                <c:pt idx="5332">
                  <c:v>-1.01532908994222E-3</c:v>
                </c:pt>
                <c:pt idx="5333">
                  <c:v>-1.0153201005331099E-3</c:v>
                </c:pt>
                <c:pt idx="5334">
                  <c:v>-1.01531131904728E-3</c:v>
                </c:pt>
                <c:pt idx="5335">
                  <c:v>-1.0153026473034401E-3</c:v>
                </c:pt>
                <c:pt idx="5336">
                  <c:v>-1.0152939886269501E-3</c:v>
                </c:pt>
                <c:pt idx="5337">
                  <c:v>-1.01528524880653E-3</c:v>
                </c:pt>
                <c:pt idx="5338">
                  <c:v>-1.0152763372131099E-3</c:v>
                </c:pt>
                <c:pt idx="5339">
                  <c:v>-1.0152671679997699E-3</c:v>
                </c:pt>
                <c:pt idx="5340">
                  <c:v>-1.01525766127205E-3</c:v>
                </c:pt>
                <c:pt idx="5341">
                  <c:v>-1.01524774412092E-3</c:v>
                </c:pt>
                <c:pt idx="5342">
                  <c:v>-1.01523735144143E-3</c:v>
                </c:pt>
                <c:pt idx="5343">
                  <c:v>-1.0152264265004701E-3</c:v>
                </c:pt>
                <c:pt idx="5344">
                  <c:v>-1.01521492125105E-3</c:v>
                </c:pt>
                <c:pt idx="5345">
                  <c:v>-1.01520279640496E-3</c:v>
                </c:pt>
                <c:pt idx="5346">
                  <c:v>-1.01519002127259E-3</c:v>
                </c:pt>
                <c:pt idx="5347">
                  <c:v>-1.0151765733666001E-3</c:v>
                </c:pt>
                <c:pt idx="5348">
                  <c:v>-1.01516243776038E-3</c:v>
                </c:pt>
                <c:pt idx="5349">
                  <c:v>-1.01514760620119E-3</c:v>
                </c:pt>
                <c:pt idx="5350">
                  <c:v>-1.0151320760028899E-3</c:v>
                </c:pt>
                <c:pt idx="5351">
                  <c:v>-1.01511584877414E-3</c:v>
                </c:pt>
                <c:pt idx="5352">
                  <c:v>-1.01509892906362E-3</c:v>
                </c:pt>
                <c:pt idx="5353">
                  <c:v>-1.0150813230161799E-3</c:v>
                </c:pt>
                <c:pt idx="5354">
                  <c:v>-1.0150630371321601E-3</c:v>
                </c:pt>
                <c:pt idx="5355">
                  <c:v>-1.0150440772151901E-3</c:v>
                </c:pt>
                <c:pt idx="5356">
                  <c:v>-1.0150244475859601E-3</c:v>
                </c:pt>
                <c:pt idx="5357">
                  <c:v>-1.01500415063553E-3</c:v>
                </c:pt>
                <c:pt idx="5358">
                  <c:v>-1.0149831867879099E-3</c:v>
                </c:pt>
                <c:pt idx="5359">
                  <c:v>-1.0149615549268601E-3</c:v>
                </c:pt>
                <c:pt idx="5360">
                  <c:v>-1.0149392533109699E-3</c:v>
                </c:pt>
                <c:pt idx="5361">
                  <c:v>-1.0149162809494001E-3</c:v>
                </c:pt>
                <c:pt idx="5362">
                  <c:v>-1.01489263934543E-3</c:v>
                </c:pt>
                <c:pt idx="5363">
                  <c:v>-1.0148683344499501E-3</c:v>
                </c:pt>
                <c:pt idx="5364">
                  <c:v>-1.0148433786171399E-3</c:v>
                </c:pt>
                <c:pt idx="5365">
                  <c:v>-1.0148177923330599E-3</c:v>
                </c:pt>
                <c:pt idx="5366">
                  <c:v>-1.0147916055017201E-3</c:v>
                </c:pt>
                <c:pt idx="5367">
                  <c:v>-1.0147648581172999E-3</c:v>
                </c:pt>
                <c:pt idx="5368">
                  <c:v>-1.0147376002165899E-3</c:v>
                </c:pt>
                <c:pt idx="5369">
                  <c:v>-1.01470989108044E-3</c:v>
                </c:pt>
                <c:pt idx="5370">
                  <c:v>-1.0146817977296099E-3</c:v>
                </c:pt>
                <c:pt idx="5371">
                  <c:v>-1.01465339283445E-3</c:v>
                </c:pt>
                <c:pt idx="5372">
                  <c:v>-1.01462475223429E-3</c:v>
                </c:pt>
                <c:pt idx="5373">
                  <c:v>-1.0145959523365699E-3</c:v>
                </c:pt>
                <c:pt idx="5374">
                  <c:v>-1.01456706772643E-3</c:v>
                </c:pt>
                <c:pt idx="5375">
                  <c:v>-1.0145381693395801E-3</c:v>
                </c:pt>
                <c:pt idx="5376">
                  <c:v>-1.01450932350343E-3</c:v>
                </c:pt>
                <c:pt idx="5377">
                  <c:v>-1.0144805920183401E-3</c:v>
                </c:pt>
                <c:pt idx="5378">
                  <c:v>-1.0144520332412399E-3</c:v>
                </c:pt>
                <c:pt idx="5379">
                  <c:v>-1.01442370389749E-3</c:v>
                </c:pt>
                <c:pt idx="5380">
                  <c:v>-1.01439566115204E-3</c:v>
                </c:pt>
                <c:pt idx="5381">
                  <c:v>-1.01436796438972E-3</c:v>
                </c:pt>
                <c:pt idx="5382">
                  <c:v>-1.0143406762236401E-3</c:v>
                </c:pt>
                <c:pt idx="5383">
                  <c:v>-1.01431386245814E-3</c:v>
                </c:pt>
                <c:pt idx="5384">
                  <c:v>-1.01428759101447E-3</c:v>
                </c:pt>
                <c:pt idx="5385">
                  <c:v>-1.01426193009594E-3</c:v>
                </c:pt>
                <c:pt idx="5386">
                  <c:v>-1.0142369460434499E-3</c:v>
                </c:pt>
                <c:pt idx="5387">
                  <c:v>-1.0142127013644899E-3</c:v>
                </c:pt>
                <c:pt idx="5388">
                  <c:v>-1.0141892533157401E-3</c:v>
                </c:pt>
                <c:pt idx="5389">
                  <c:v>-1.01416665322547E-3</c:v>
                </c:pt>
                <c:pt idx="5390">
                  <c:v>-1.0141449465262699E-3</c:v>
                </c:pt>
                <c:pt idx="5391">
                  <c:v>-1.01412417329528E-3</c:v>
                </c:pt>
                <c:pt idx="5392">
                  <c:v>-1.0141043690105899E-3</c:v>
                </c:pt>
                <c:pt idx="5393">
                  <c:v>-1.01408556523857E-3</c:v>
                </c:pt>
                <c:pt idx="5394">
                  <c:v>-1.01406779005053E-3</c:v>
                </c:pt>
                <c:pt idx="5395">
                  <c:v>-1.01405106809151E-3</c:v>
                </c:pt>
                <c:pt idx="5396">
                  <c:v>-1.0140354203467901E-3</c:v>
                </c:pt>
                <c:pt idx="5397">
                  <c:v>-1.0140208637384801E-3</c:v>
                </c:pt>
                <c:pt idx="5398">
                  <c:v>-1.01400741071649E-3</c:v>
                </c:pt>
                <c:pt idx="5399">
                  <c:v>-1.01399506898465E-3</c:v>
                </c:pt>
                <c:pt idx="5400">
                  <c:v>-1.0139838414403299E-3</c:v>
                </c:pt>
                <c:pt idx="5401">
                  <c:v>-1.01397372632851E-3</c:v>
                </c:pt>
                <c:pt idx="5402">
                  <c:v>-1.0139647175468401E-3</c:v>
                </c:pt>
                <c:pt idx="5403">
                  <c:v>-1.0139568050043901E-3</c:v>
                </c:pt>
                <c:pt idx="5404">
                  <c:v>-1.01394997494032E-3</c:v>
                </c:pt>
                <c:pt idx="5405">
                  <c:v>-1.01394421014521E-3</c:v>
                </c:pt>
                <c:pt idx="5406">
                  <c:v>-1.01393949007931E-3</c:v>
                </c:pt>
                <c:pt idx="5407">
                  <c:v>-1.0139357909337899E-3</c:v>
                </c:pt>
                <c:pt idx="5408">
                  <c:v>-1.01393308571391E-3</c:v>
                </c:pt>
                <c:pt idx="5409">
                  <c:v>-1.0139313444291599E-3</c:v>
                </c:pt>
                <c:pt idx="5410">
                  <c:v>-1.0139305344567199E-3</c:v>
                </c:pt>
                <c:pt idx="5411">
                  <c:v>-1.0139306211090101E-3</c:v>
                </c:pt>
                <c:pt idx="5412">
                  <c:v>-1.01393156839695E-3</c:v>
                </c:pt>
                <c:pt idx="5413">
                  <c:v>-1.01393333995036E-3</c:v>
                </c:pt>
                <c:pt idx="5414">
                  <c:v>-1.01393590004227E-3</c:v>
                </c:pt>
                <c:pt idx="5415">
                  <c:v>-1.01393921466308E-3</c:v>
                </c:pt>
                <c:pt idx="5416">
                  <c:v>-1.0139432525963501E-3</c:v>
                </c:pt>
                <c:pt idx="5417">
                  <c:v>-1.01394798645354E-3</c:v>
                </c:pt>
                <c:pt idx="5418">
                  <c:v>-1.01395339362326E-3</c:v>
                </c:pt>
                <c:pt idx="5419">
                  <c:v>-1.0139594570821001E-3</c:v>
                </c:pt>
                <c:pt idx="5420">
                  <c:v>-1.0139661660048299E-3</c:v>
                </c:pt>
                <c:pt idx="5421">
                  <c:v>-1.0139735161069101E-3</c:v>
                </c:pt>
                <c:pt idx="5422">
                  <c:v>-1.0139815096584699E-3</c:v>
                </c:pt>
                <c:pt idx="5423">
                  <c:v>-1.0139901551239399E-3</c:v>
                </c:pt>
                <c:pt idx="5424">
                  <c:v>-1.0139994664049199E-3</c:v>
                </c:pt>
                <c:pt idx="5425">
                  <c:v>-1.0140094616885201E-3</c:v>
                </c:pt>
                <c:pt idx="5426">
                  <c:v>-1.0140201619281801E-3</c:v>
                </c:pt>
                <c:pt idx="5427">
                  <c:v>-1.0140315890084699E-3</c:v>
                </c:pt>
                <c:pt idx="5428">
                  <c:v>-1.01404376367132E-3</c:v>
                </c:pt>
                <c:pt idx="5429">
                  <c:v>-1.0140567033093499E-3</c:v>
                </c:pt>
                <c:pt idx="5430">
                  <c:v>-1.01407041976048E-3</c:v>
                </c:pt>
                <c:pt idx="5431">
                  <c:v>-1.0140849172612201E-3</c:v>
                </c:pt>
                <c:pt idx="5432">
                  <c:v>-1.0141001907249701E-3</c:v>
                </c:pt>
                <c:pt idx="5433">
                  <c:v>-1.01411622449964E-3</c:v>
                </c:pt>
                <c:pt idx="5434">
                  <c:v>-1.01413299172222E-3</c:v>
                </c:pt>
                <c:pt idx="5435">
                  <c:v>-1.0141504543299399E-3</c:v>
                </c:pt>
                <c:pt idx="5436">
                  <c:v>-1.0141685637157899E-3</c:v>
                </c:pt>
                <c:pt idx="5437">
                  <c:v>-1.0141872619437401E-3</c:v>
                </c:pt>
                <c:pt idx="5438">
                  <c:v>-1.0142064833760401E-3</c:v>
                </c:pt>
                <c:pt idx="5439">
                  <c:v>-1.01422615652003E-3</c:v>
                </c:pt>
                <c:pt idx="5440">
                  <c:v>-1.0142462058795501E-3</c:v>
                </c:pt>
                <c:pt idx="5441">
                  <c:v>-1.01426655359403E-3</c:v>
                </c:pt>
                <c:pt idx="5442">
                  <c:v>-1.01428712067011E-3</c:v>
                </c:pt>
                <c:pt idx="5443">
                  <c:v>-1.01430782765362E-3</c:v>
                </c:pt>
                <c:pt idx="5444">
                  <c:v>-1.0143285946615499E-3</c:v>
                </c:pt>
                <c:pt idx="5445">
                  <c:v>-1.0143493407904101E-3</c:v>
                </c:pt>
                <c:pt idx="5446">
                  <c:v>-1.0143699830345899E-3</c:v>
                </c:pt>
                <c:pt idx="5447">
                  <c:v>-1.01439043496438E-3</c:v>
                </c:pt>
                <c:pt idx="5448">
                  <c:v>-1.01441060549585E-3</c:v>
                </c:pt>
                <c:pt idx="5449">
                  <c:v>-1.01443039810471E-3</c:v>
                </c:pt>
                <c:pt idx="5450">
                  <c:v>-1.0144497107692199E-3</c:v>
                </c:pt>
                <c:pt idx="5451">
                  <c:v>-1.01446843678194E-3</c:v>
                </c:pt>
                <c:pt idx="5452">
                  <c:v>-1.0144864663755801E-3</c:v>
                </c:pt>
                <c:pt idx="5453">
                  <c:v>-1.0145036889192701E-3</c:v>
                </c:pt>
                <c:pt idx="5454">
                  <c:v>-1.01451999531349E-3</c:v>
                </c:pt>
                <c:pt idx="5455">
                  <c:v>-1.0145352801828301E-3</c:v>
                </c:pt>
                <c:pt idx="5456">
                  <c:v>-1.01454944354185E-3</c:v>
                </c:pt>
                <c:pt idx="5457">
                  <c:v>-1.01456239176562E-3</c:v>
                </c:pt>
                <c:pt idx="5458">
                  <c:v>-1.0145740378819301E-3</c:v>
                </c:pt>
                <c:pt idx="5459">
                  <c:v>-1.01458430136152E-3</c:v>
                </c:pt>
                <c:pt idx="5460">
                  <c:v>-1.01459310767486E-3</c:v>
                </c:pt>
                <c:pt idx="5461">
                  <c:v>-1.0146003878901699E-3</c:v>
                </c:pt>
                <c:pt idx="5462">
                  <c:v>-1.0146060785192999E-3</c:v>
                </c:pt>
                <c:pt idx="5463">
                  <c:v>-1.014610121704E-3</c:v>
                </c:pt>
                <c:pt idx="5464">
                  <c:v>-1.0146124657140099E-3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2BE7-46C3-B157-820796B2FF13}"/>
            </c:ext>
          </c:extLst>
        </c:ser>
        <c:ser>
          <c:idx val="2"/>
          <c:order val="2"/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'без дульного тормоза'!$B$8:$HBF$8</c:f>
              <c:numCache>
                <c:formatCode>General</c:formatCode>
                <c:ptCount val="5465"/>
                <c:pt idx="0">
                  <c:v>0</c:v>
                </c:pt>
                <c:pt idx="1">
                  <c:v>1.3736981815118701E-2</c:v>
                </c:pt>
                <c:pt idx="2">
                  <c:v>2.7473963630237401E-2</c:v>
                </c:pt>
                <c:pt idx="3">
                  <c:v>4.1210945445356001E-2</c:v>
                </c:pt>
                <c:pt idx="4">
                  <c:v>5.4947927260474698E-2</c:v>
                </c:pt>
                <c:pt idx="5">
                  <c:v>6.8684909075593395E-2</c:v>
                </c:pt>
                <c:pt idx="6">
                  <c:v>8.2421890890712099E-2</c:v>
                </c:pt>
                <c:pt idx="7">
                  <c:v>9.6158872705830706E-2</c:v>
                </c:pt>
                <c:pt idx="8">
                  <c:v>0.10989585452094899</c:v>
                </c:pt>
                <c:pt idx="9">
                  <c:v>0.123632836336068</c:v>
                </c:pt>
                <c:pt idx="10">
                  <c:v>0.13736981815118701</c:v>
                </c:pt>
                <c:pt idx="11">
                  <c:v>0.15110679996630499</c:v>
                </c:pt>
                <c:pt idx="12">
                  <c:v>0.164843781781424</c:v>
                </c:pt>
                <c:pt idx="13">
                  <c:v>0.17858076359654301</c:v>
                </c:pt>
                <c:pt idx="14">
                  <c:v>0.192317745411661</c:v>
                </c:pt>
                <c:pt idx="15">
                  <c:v>0.20605472722678</c:v>
                </c:pt>
                <c:pt idx="16">
                  <c:v>0.21979170904189901</c:v>
                </c:pt>
                <c:pt idx="17">
                  <c:v>0.233528690857017</c:v>
                </c:pt>
                <c:pt idx="18">
                  <c:v>0.24726567267213601</c:v>
                </c:pt>
                <c:pt idx="19">
                  <c:v>0.26100265448725501</c:v>
                </c:pt>
                <c:pt idx="20">
                  <c:v>0.27473963630237402</c:v>
                </c:pt>
                <c:pt idx="21">
                  <c:v>0.28847661811749198</c:v>
                </c:pt>
                <c:pt idx="22">
                  <c:v>0.30221359993261099</c:v>
                </c:pt>
                <c:pt idx="23">
                  <c:v>0.31595058174773</c:v>
                </c:pt>
                <c:pt idx="24">
                  <c:v>0.32968756356284801</c:v>
                </c:pt>
                <c:pt idx="25">
                  <c:v>0.34342454537796702</c:v>
                </c:pt>
                <c:pt idx="26">
                  <c:v>0.35716152719308603</c:v>
                </c:pt>
                <c:pt idx="27">
                  <c:v>0.37089850900820398</c:v>
                </c:pt>
                <c:pt idx="28">
                  <c:v>0.38463549082332299</c:v>
                </c:pt>
                <c:pt idx="29">
                  <c:v>0.398372472638442</c:v>
                </c:pt>
                <c:pt idx="30">
                  <c:v>0.41210945445356001</c:v>
                </c:pt>
                <c:pt idx="31">
                  <c:v>0.42584643626867902</c:v>
                </c:pt>
                <c:pt idx="32">
                  <c:v>0.43958341808379803</c:v>
                </c:pt>
                <c:pt idx="33">
                  <c:v>0.45332039989891598</c:v>
                </c:pt>
                <c:pt idx="34">
                  <c:v>0.46705738171403499</c:v>
                </c:pt>
                <c:pt idx="35">
                  <c:v>0.480794363529154</c:v>
                </c:pt>
                <c:pt idx="36">
                  <c:v>0.49453134534427201</c:v>
                </c:pt>
                <c:pt idx="37">
                  <c:v>0.50826832715939096</c:v>
                </c:pt>
                <c:pt idx="38">
                  <c:v>0.52200530897451003</c:v>
                </c:pt>
                <c:pt idx="39">
                  <c:v>0.53574229078962798</c:v>
                </c:pt>
                <c:pt idx="40">
                  <c:v>0.54947927260474705</c:v>
                </c:pt>
                <c:pt idx="41">
                  <c:v>0.563216254419866</c:v>
                </c:pt>
                <c:pt idx="42">
                  <c:v>0.57695323623498396</c:v>
                </c:pt>
                <c:pt idx="43">
                  <c:v>0.59069021805010302</c:v>
                </c:pt>
                <c:pt idx="44">
                  <c:v>0.60442719986522198</c:v>
                </c:pt>
                <c:pt idx="45">
                  <c:v>0.61816418168034004</c:v>
                </c:pt>
                <c:pt idx="46">
                  <c:v>0.631901163495459</c:v>
                </c:pt>
                <c:pt idx="47">
                  <c:v>0.64563814531057795</c:v>
                </c:pt>
                <c:pt idx="48">
                  <c:v>0.65937512712569601</c:v>
                </c:pt>
                <c:pt idx="49">
                  <c:v>0.67311210894081497</c:v>
                </c:pt>
                <c:pt idx="50">
                  <c:v>0.68684909075593403</c:v>
                </c:pt>
                <c:pt idx="51">
                  <c:v>0.70058607257105199</c:v>
                </c:pt>
                <c:pt idx="52">
                  <c:v>0.71432305438617105</c:v>
                </c:pt>
                <c:pt idx="53">
                  <c:v>0.72806003620129001</c:v>
                </c:pt>
                <c:pt idx="54">
                  <c:v>0.74179701801640896</c:v>
                </c:pt>
                <c:pt idx="55">
                  <c:v>0.75553399983152703</c:v>
                </c:pt>
                <c:pt idx="56">
                  <c:v>0.76927098164664598</c:v>
                </c:pt>
                <c:pt idx="57">
                  <c:v>0.78300796346176504</c:v>
                </c:pt>
                <c:pt idx="58">
                  <c:v>0.796744945276883</c:v>
                </c:pt>
                <c:pt idx="59">
                  <c:v>0.81048192709200195</c:v>
                </c:pt>
                <c:pt idx="60">
                  <c:v>0.82421890890712102</c:v>
                </c:pt>
                <c:pt idx="61">
                  <c:v>0.83795589072223897</c:v>
                </c:pt>
                <c:pt idx="62">
                  <c:v>0.85169287253735804</c:v>
                </c:pt>
                <c:pt idx="63">
                  <c:v>0.86542985435247699</c:v>
                </c:pt>
                <c:pt idx="64">
                  <c:v>0.87916683616759495</c:v>
                </c:pt>
                <c:pt idx="65">
                  <c:v>0.89290381798271401</c:v>
                </c:pt>
                <c:pt idx="66">
                  <c:v>0.90664079979783296</c:v>
                </c:pt>
                <c:pt idx="67">
                  <c:v>0.92037778161295103</c:v>
                </c:pt>
                <c:pt idx="68">
                  <c:v>0.93411476342806998</c:v>
                </c:pt>
                <c:pt idx="69">
                  <c:v>0.94785174524318905</c:v>
                </c:pt>
                <c:pt idx="70">
                  <c:v>0.961588727058307</c:v>
                </c:pt>
                <c:pt idx="71">
                  <c:v>0.97532570887342596</c:v>
                </c:pt>
                <c:pt idx="72">
                  <c:v>0.98906269068854502</c:v>
                </c:pt>
                <c:pt idx="73">
                  <c:v>1.0027996725036601</c:v>
                </c:pt>
                <c:pt idx="74">
                  <c:v>1.0165366543187799</c:v>
                </c:pt>
                <c:pt idx="75">
                  <c:v>1.0302736361339</c:v>
                </c:pt>
                <c:pt idx="76">
                  <c:v>1.0440106179490201</c:v>
                </c:pt>
                <c:pt idx="77">
                  <c:v>1.0577475997641399</c:v>
                </c:pt>
                <c:pt idx="78">
                  <c:v>1.07148458157926</c:v>
                </c:pt>
                <c:pt idx="79">
                  <c:v>1.08522156339438</c:v>
                </c:pt>
                <c:pt idx="80">
                  <c:v>1.0989585452094901</c:v>
                </c:pt>
                <c:pt idx="81">
                  <c:v>1.1126955270246099</c:v>
                </c:pt>
                <c:pt idx="82">
                  <c:v>1.12643250883973</c:v>
                </c:pt>
                <c:pt idx="83">
                  <c:v>1.1401694906548501</c:v>
                </c:pt>
                <c:pt idx="84">
                  <c:v>1.1539064724699699</c:v>
                </c:pt>
                <c:pt idx="85">
                  <c:v>1.16764345428509</c:v>
                </c:pt>
                <c:pt idx="86">
                  <c:v>1.18138043610021</c:v>
                </c:pt>
                <c:pt idx="87">
                  <c:v>1.1951174179153199</c:v>
                </c:pt>
                <c:pt idx="88">
                  <c:v>1.20885439973044</c:v>
                </c:pt>
                <c:pt idx="89">
                  <c:v>1.22259138154556</c:v>
                </c:pt>
                <c:pt idx="90">
                  <c:v>1.2363283633606801</c:v>
                </c:pt>
                <c:pt idx="91">
                  <c:v>1.2500653451757999</c:v>
                </c:pt>
                <c:pt idx="92">
                  <c:v>1.26380232699092</c:v>
                </c:pt>
                <c:pt idx="93">
                  <c:v>1.2775393088060401</c:v>
                </c:pt>
                <c:pt idx="94">
                  <c:v>1.2912762906211599</c:v>
                </c:pt>
                <c:pt idx="95">
                  <c:v>1.30501327243627</c:v>
                </c:pt>
                <c:pt idx="96">
                  <c:v>1.31875025425139</c:v>
                </c:pt>
                <c:pt idx="97">
                  <c:v>1.3324872360665101</c:v>
                </c:pt>
                <c:pt idx="98">
                  <c:v>1.3462242178816299</c:v>
                </c:pt>
                <c:pt idx="99">
                  <c:v>1.35996119969675</c:v>
                </c:pt>
                <c:pt idx="100">
                  <c:v>1.3736981815118701</c:v>
                </c:pt>
                <c:pt idx="101">
                  <c:v>1.3874351633269899</c:v>
                </c:pt>
                <c:pt idx="102">
                  <c:v>1.4011721451421</c:v>
                </c:pt>
                <c:pt idx="103">
                  <c:v>1.41490912695722</c:v>
                </c:pt>
                <c:pt idx="104">
                  <c:v>1.4286461087723401</c:v>
                </c:pt>
                <c:pt idx="105">
                  <c:v>1.4423830905874599</c:v>
                </c:pt>
                <c:pt idx="106">
                  <c:v>1.45612007240258</c:v>
                </c:pt>
                <c:pt idx="107">
                  <c:v>1.4698570542177001</c:v>
                </c:pt>
                <c:pt idx="108">
                  <c:v>1.4835940360328199</c:v>
                </c:pt>
                <c:pt idx="109">
                  <c:v>1.49733101784794</c:v>
                </c:pt>
                <c:pt idx="110">
                  <c:v>1.5110679996630501</c:v>
                </c:pt>
                <c:pt idx="111">
                  <c:v>1.5248049814781699</c:v>
                </c:pt>
                <c:pt idx="112">
                  <c:v>1.53854196329329</c:v>
                </c:pt>
                <c:pt idx="113">
                  <c:v>1.55227894510841</c:v>
                </c:pt>
                <c:pt idx="114">
                  <c:v>1.5660159269235301</c:v>
                </c:pt>
                <c:pt idx="115">
                  <c:v>1.5797529087386499</c:v>
                </c:pt>
                <c:pt idx="116">
                  <c:v>1.59348989055377</c:v>
                </c:pt>
                <c:pt idx="117">
                  <c:v>1.6072268723688901</c:v>
                </c:pt>
                <c:pt idx="118">
                  <c:v>1.6209638541839999</c:v>
                </c:pt>
                <c:pt idx="119">
                  <c:v>1.63470083599912</c:v>
                </c:pt>
                <c:pt idx="120">
                  <c:v>1.64843781781424</c:v>
                </c:pt>
                <c:pt idx="121">
                  <c:v>1.6621747996293601</c:v>
                </c:pt>
                <c:pt idx="122">
                  <c:v>1.6759117814444799</c:v>
                </c:pt>
                <c:pt idx="123">
                  <c:v>1.6896487632596</c:v>
                </c:pt>
                <c:pt idx="124">
                  <c:v>1.7033857450747201</c:v>
                </c:pt>
                <c:pt idx="125">
                  <c:v>1.7171227268898299</c:v>
                </c:pt>
                <c:pt idx="126">
                  <c:v>1.73085970870495</c:v>
                </c:pt>
                <c:pt idx="127">
                  <c:v>1.74459669052007</c:v>
                </c:pt>
                <c:pt idx="128">
                  <c:v>1.7583336723351899</c:v>
                </c:pt>
                <c:pt idx="129">
                  <c:v>1.77207065415031</c:v>
                </c:pt>
                <c:pt idx="130">
                  <c:v>1.78580763596543</c:v>
                </c:pt>
                <c:pt idx="131">
                  <c:v>1.7995446177805501</c:v>
                </c:pt>
                <c:pt idx="132">
                  <c:v>1.8132815995956699</c:v>
                </c:pt>
                <c:pt idx="133">
                  <c:v>1.82701858141078</c:v>
                </c:pt>
                <c:pt idx="134">
                  <c:v>1.8407555632259001</c:v>
                </c:pt>
                <c:pt idx="135">
                  <c:v>1.8544925450410199</c:v>
                </c:pt>
                <c:pt idx="136">
                  <c:v>1.86822952685614</c:v>
                </c:pt>
                <c:pt idx="137">
                  <c:v>1.88196650867126</c:v>
                </c:pt>
                <c:pt idx="138">
                  <c:v>1.8957034904863801</c:v>
                </c:pt>
                <c:pt idx="139">
                  <c:v>1.9094404723014999</c:v>
                </c:pt>
                <c:pt idx="140">
                  <c:v>1.92317745411661</c:v>
                </c:pt>
                <c:pt idx="141">
                  <c:v>1.9369144359317301</c:v>
                </c:pt>
                <c:pt idx="142">
                  <c:v>1.9506514177468499</c:v>
                </c:pt>
                <c:pt idx="143">
                  <c:v>1.96438839956197</c:v>
                </c:pt>
                <c:pt idx="144">
                  <c:v>1.97812538137709</c:v>
                </c:pt>
                <c:pt idx="145">
                  <c:v>1.9918623631922101</c:v>
                </c:pt>
                <c:pt idx="146">
                  <c:v>2.0055993450073299</c:v>
                </c:pt>
                <c:pt idx="147">
                  <c:v>2.01933632682245</c:v>
                </c:pt>
                <c:pt idx="148">
                  <c:v>2.0330733086375599</c:v>
                </c:pt>
                <c:pt idx="149">
                  <c:v>2.0468102904526799</c:v>
                </c:pt>
                <c:pt idx="150">
                  <c:v>2.0605472722678</c:v>
                </c:pt>
                <c:pt idx="151">
                  <c:v>2.0742842540829201</c:v>
                </c:pt>
                <c:pt idx="152">
                  <c:v>2.0880212358980401</c:v>
                </c:pt>
                <c:pt idx="153">
                  <c:v>2.1017582177131602</c:v>
                </c:pt>
                <c:pt idx="154">
                  <c:v>2.1154951995282798</c:v>
                </c:pt>
                <c:pt idx="155">
                  <c:v>2.1292321813433901</c:v>
                </c:pt>
                <c:pt idx="156">
                  <c:v>2.1429691631585102</c:v>
                </c:pt>
                <c:pt idx="157">
                  <c:v>2.1567061449736298</c:v>
                </c:pt>
                <c:pt idx="158">
                  <c:v>2.1704431267887498</c:v>
                </c:pt>
                <c:pt idx="159">
                  <c:v>2.1841801086038699</c:v>
                </c:pt>
                <c:pt idx="160">
                  <c:v>2.19791709041899</c:v>
                </c:pt>
                <c:pt idx="161">
                  <c:v>2.21165407223411</c:v>
                </c:pt>
                <c:pt idx="162">
                  <c:v>2.2253910540492301</c:v>
                </c:pt>
                <c:pt idx="163">
                  <c:v>2.2391280358643399</c:v>
                </c:pt>
                <c:pt idx="164">
                  <c:v>2.25286501767946</c:v>
                </c:pt>
                <c:pt idx="165">
                  <c:v>2.2666019994945801</c:v>
                </c:pt>
                <c:pt idx="166">
                  <c:v>2.2803389813097001</c:v>
                </c:pt>
                <c:pt idx="167">
                  <c:v>2.2940759631248202</c:v>
                </c:pt>
                <c:pt idx="168">
                  <c:v>2.3078129449399398</c:v>
                </c:pt>
                <c:pt idx="169">
                  <c:v>2.3215499267550599</c:v>
                </c:pt>
                <c:pt idx="170">
                  <c:v>2.33528690857018</c:v>
                </c:pt>
                <c:pt idx="171">
                  <c:v>2.3490238903852898</c:v>
                </c:pt>
                <c:pt idx="172">
                  <c:v>2.3627608722004099</c:v>
                </c:pt>
                <c:pt idx="173">
                  <c:v>2.3764978540155299</c:v>
                </c:pt>
                <c:pt idx="174">
                  <c:v>2.39023483583065</c:v>
                </c:pt>
                <c:pt idx="175">
                  <c:v>2.4039718176457701</c:v>
                </c:pt>
                <c:pt idx="176">
                  <c:v>2.4177087994608901</c:v>
                </c:pt>
                <c:pt idx="177">
                  <c:v>2.4314457812760102</c:v>
                </c:pt>
                <c:pt idx="178">
                  <c:v>2.44518276309112</c:v>
                </c:pt>
                <c:pt idx="179">
                  <c:v>2.4589197449062401</c:v>
                </c:pt>
                <c:pt idx="180">
                  <c:v>2.4726567267213602</c:v>
                </c:pt>
                <c:pt idx="181">
                  <c:v>2.4863937085364798</c:v>
                </c:pt>
                <c:pt idx="182">
                  <c:v>2.5001306903515998</c:v>
                </c:pt>
                <c:pt idx="183">
                  <c:v>2.5138676721667199</c:v>
                </c:pt>
                <c:pt idx="184">
                  <c:v>2.52760465398184</c:v>
                </c:pt>
                <c:pt idx="185">
                  <c:v>2.54134163579696</c:v>
                </c:pt>
                <c:pt idx="186">
                  <c:v>2.5550786176120699</c:v>
                </c:pt>
                <c:pt idx="187">
                  <c:v>2.56881559942719</c:v>
                </c:pt>
                <c:pt idx="188">
                  <c:v>2.58255258124231</c:v>
                </c:pt>
                <c:pt idx="189">
                  <c:v>2.5962895630574301</c:v>
                </c:pt>
                <c:pt idx="190">
                  <c:v>2.6100265448725501</c:v>
                </c:pt>
                <c:pt idx="191">
                  <c:v>2.6237635266876702</c:v>
                </c:pt>
                <c:pt idx="192">
                  <c:v>2.6375005085027898</c:v>
                </c:pt>
                <c:pt idx="193">
                  <c:v>2.6512374903179001</c:v>
                </c:pt>
                <c:pt idx="194">
                  <c:v>2.6649744721330202</c:v>
                </c:pt>
                <c:pt idx="195">
                  <c:v>2.6787114539481398</c:v>
                </c:pt>
                <c:pt idx="196">
                  <c:v>2.6924484357632599</c:v>
                </c:pt>
                <c:pt idx="197">
                  <c:v>2.7061854175783799</c:v>
                </c:pt>
                <c:pt idx="198">
                  <c:v>2.7199223993935</c:v>
                </c:pt>
                <c:pt idx="199">
                  <c:v>2.7336593812086201</c:v>
                </c:pt>
                <c:pt idx="200">
                  <c:v>2.7473963630237401</c:v>
                </c:pt>
                <c:pt idx="201">
                  <c:v>2.76113334483885</c:v>
                </c:pt>
                <c:pt idx="202">
                  <c:v>2.77487032665397</c:v>
                </c:pt>
                <c:pt idx="203">
                  <c:v>2.7886073084690901</c:v>
                </c:pt>
                <c:pt idx="204">
                  <c:v>2.8023442902842102</c:v>
                </c:pt>
                <c:pt idx="205">
                  <c:v>2.8160812720993298</c:v>
                </c:pt>
                <c:pt idx="206">
                  <c:v>2.8298182539144499</c:v>
                </c:pt>
                <c:pt idx="207">
                  <c:v>2.8435552357295699</c:v>
                </c:pt>
                <c:pt idx="208">
                  <c:v>2.8572922175446802</c:v>
                </c:pt>
                <c:pt idx="209">
                  <c:v>2.8710291993597998</c:v>
                </c:pt>
                <c:pt idx="210">
                  <c:v>2.8847661811749199</c:v>
                </c:pt>
                <c:pt idx="211">
                  <c:v>2.89850316299004</c:v>
                </c:pt>
                <c:pt idx="212">
                  <c:v>2.91224014480516</c:v>
                </c:pt>
                <c:pt idx="213">
                  <c:v>2.9259771266202801</c:v>
                </c:pt>
                <c:pt idx="214">
                  <c:v>2.9397141084354002</c:v>
                </c:pt>
                <c:pt idx="215">
                  <c:v>2.9534510902505202</c:v>
                </c:pt>
                <c:pt idx="216">
                  <c:v>2.9671880720656301</c:v>
                </c:pt>
                <c:pt idx="217">
                  <c:v>2.9809250538807501</c:v>
                </c:pt>
                <c:pt idx="218">
                  <c:v>2.9946620356958702</c:v>
                </c:pt>
                <c:pt idx="219">
                  <c:v>3.0083990175109898</c:v>
                </c:pt>
                <c:pt idx="220">
                  <c:v>3.0221359993261099</c:v>
                </c:pt>
                <c:pt idx="221">
                  <c:v>3.0358729811412299</c:v>
                </c:pt>
                <c:pt idx="222">
                  <c:v>3.04960996295635</c:v>
                </c:pt>
                <c:pt idx="223">
                  <c:v>3.0633469447714599</c:v>
                </c:pt>
                <c:pt idx="224">
                  <c:v>3.0770839265865799</c:v>
                </c:pt>
                <c:pt idx="225">
                  <c:v>3.0908209084017</c:v>
                </c:pt>
                <c:pt idx="226">
                  <c:v>3.10455789021682</c:v>
                </c:pt>
                <c:pt idx="227">
                  <c:v>3.1182948720319401</c:v>
                </c:pt>
                <c:pt idx="228">
                  <c:v>3.1320318538470602</c:v>
                </c:pt>
                <c:pt idx="229">
                  <c:v>3.1457688356621798</c:v>
                </c:pt>
                <c:pt idx="230">
                  <c:v>3.1595058174772999</c:v>
                </c:pt>
                <c:pt idx="231">
                  <c:v>3.1732427992924102</c:v>
                </c:pt>
                <c:pt idx="232">
                  <c:v>3.1869797811075302</c:v>
                </c:pt>
                <c:pt idx="233">
                  <c:v>3.2007167629226498</c:v>
                </c:pt>
                <c:pt idx="234">
                  <c:v>3.2144537447377699</c:v>
                </c:pt>
                <c:pt idx="235">
                  <c:v>3.22819072655289</c:v>
                </c:pt>
                <c:pt idx="236">
                  <c:v>3.24192770836801</c:v>
                </c:pt>
                <c:pt idx="237">
                  <c:v>3.2556646901831301</c:v>
                </c:pt>
                <c:pt idx="238">
                  <c:v>3.2694016719982399</c:v>
                </c:pt>
                <c:pt idx="239">
                  <c:v>3.28313865381336</c:v>
                </c:pt>
                <c:pt idx="240">
                  <c:v>3.2968756356284801</c:v>
                </c:pt>
                <c:pt idx="241">
                  <c:v>3.3106126174436001</c:v>
                </c:pt>
                <c:pt idx="242">
                  <c:v>3.3243495992587202</c:v>
                </c:pt>
                <c:pt idx="243">
                  <c:v>3.3380865810738398</c:v>
                </c:pt>
                <c:pt idx="244">
                  <c:v>3.3518235628889599</c:v>
                </c:pt>
                <c:pt idx="245">
                  <c:v>3.3655605447040799</c:v>
                </c:pt>
                <c:pt idx="246">
                  <c:v>3.3792975265191898</c:v>
                </c:pt>
                <c:pt idx="247">
                  <c:v>3.3930345083343099</c:v>
                </c:pt>
                <c:pt idx="248">
                  <c:v>3.4067714901494299</c:v>
                </c:pt>
                <c:pt idx="249">
                  <c:v>3.42050847196455</c:v>
                </c:pt>
                <c:pt idx="250">
                  <c:v>3.4342454537796701</c:v>
                </c:pt>
                <c:pt idx="251">
                  <c:v>3.4479824355947901</c:v>
                </c:pt>
                <c:pt idx="252">
                  <c:v>3.4617194174099102</c:v>
                </c:pt>
                <c:pt idx="253">
                  <c:v>3.47545639922502</c:v>
                </c:pt>
                <c:pt idx="254">
                  <c:v>3.4891933810401401</c:v>
                </c:pt>
                <c:pt idx="255">
                  <c:v>3.5029303628552602</c:v>
                </c:pt>
                <c:pt idx="256">
                  <c:v>3.5166673446703798</c:v>
                </c:pt>
                <c:pt idx="257">
                  <c:v>3.5304043264854998</c:v>
                </c:pt>
                <c:pt idx="258">
                  <c:v>3.5441413083006199</c:v>
                </c:pt>
                <c:pt idx="259">
                  <c:v>3.55787829011574</c:v>
                </c:pt>
                <c:pt idx="260">
                  <c:v>3.57161527193086</c:v>
                </c:pt>
                <c:pt idx="261">
                  <c:v>3.5853522537459699</c:v>
                </c:pt>
                <c:pt idx="262">
                  <c:v>3.59908923556109</c:v>
                </c:pt>
                <c:pt idx="263">
                  <c:v>3.61282621737621</c:v>
                </c:pt>
                <c:pt idx="264">
                  <c:v>3.6265631991913301</c:v>
                </c:pt>
                <c:pt idx="265">
                  <c:v>3.6403001810064501</c:v>
                </c:pt>
                <c:pt idx="266">
                  <c:v>3.6540371628215702</c:v>
                </c:pt>
                <c:pt idx="267">
                  <c:v>3.6677741446366898</c:v>
                </c:pt>
                <c:pt idx="268">
                  <c:v>3.6815111264518099</c:v>
                </c:pt>
                <c:pt idx="269">
                  <c:v>3.6952481082669202</c:v>
                </c:pt>
                <c:pt idx="270">
                  <c:v>3.7089850900820398</c:v>
                </c:pt>
                <c:pt idx="271">
                  <c:v>3.7227220718971599</c:v>
                </c:pt>
                <c:pt idx="272">
                  <c:v>3.7364590537122799</c:v>
                </c:pt>
                <c:pt idx="273">
                  <c:v>3.7501960355274</c:v>
                </c:pt>
                <c:pt idx="274">
                  <c:v>3.7639330173425201</c:v>
                </c:pt>
                <c:pt idx="275">
                  <c:v>3.7776699991576401</c:v>
                </c:pt>
                <c:pt idx="276">
                  <c:v>3.79140698097275</c:v>
                </c:pt>
                <c:pt idx="277">
                  <c:v>3.80514396278787</c:v>
                </c:pt>
                <c:pt idx="278">
                  <c:v>3.8188809446029901</c:v>
                </c:pt>
                <c:pt idx="279">
                  <c:v>3.8326179264181102</c:v>
                </c:pt>
                <c:pt idx="280">
                  <c:v>3.8463549082332298</c:v>
                </c:pt>
                <c:pt idx="281">
                  <c:v>3.8600918900483498</c:v>
                </c:pt>
                <c:pt idx="282">
                  <c:v>3.8738288718634699</c:v>
                </c:pt>
                <c:pt idx="283">
                  <c:v>3.88756585367859</c:v>
                </c:pt>
                <c:pt idx="284">
                  <c:v>3.9013028354936998</c:v>
                </c:pt>
                <c:pt idx="285">
                  <c:v>3.9150398173088199</c:v>
                </c:pt>
                <c:pt idx="286">
                  <c:v>3.92877679912394</c:v>
                </c:pt>
                <c:pt idx="287">
                  <c:v>3.94251378093906</c:v>
                </c:pt>
                <c:pt idx="288">
                  <c:v>3.9562507627541801</c:v>
                </c:pt>
                <c:pt idx="289">
                  <c:v>3.9699877445693001</c:v>
                </c:pt>
                <c:pt idx="290">
                  <c:v>3.9837247263844202</c:v>
                </c:pt>
                <c:pt idx="291">
                  <c:v>3.9974617081995301</c:v>
                </c:pt>
                <c:pt idx="292">
                  <c:v>4.0111986900146501</c:v>
                </c:pt>
                <c:pt idx="293">
                  <c:v>4.0249356718297697</c:v>
                </c:pt>
                <c:pt idx="294">
                  <c:v>4.0386726536448903</c:v>
                </c:pt>
                <c:pt idx="295">
                  <c:v>4.0524096354600099</c:v>
                </c:pt>
                <c:pt idx="296">
                  <c:v>4.0661466172751304</c:v>
                </c:pt>
                <c:pt idx="297">
                  <c:v>4.07988359909025</c:v>
                </c:pt>
                <c:pt idx="298">
                  <c:v>4.0936205809053696</c:v>
                </c:pt>
                <c:pt idx="299">
                  <c:v>4.1073575627204804</c:v>
                </c:pt>
                <c:pt idx="300">
                  <c:v>4.1210945445356</c:v>
                </c:pt>
                <c:pt idx="301">
                  <c:v>4.1348315263507196</c:v>
                </c:pt>
                <c:pt idx="302">
                  <c:v>4.1485685081658401</c:v>
                </c:pt>
                <c:pt idx="303">
                  <c:v>4.1623054899809597</c:v>
                </c:pt>
                <c:pt idx="304">
                  <c:v>4.1760424717960802</c:v>
                </c:pt>
                <c:pt idx="305">
                  <c:v>4.1897794536111999</c:v>
                </c:pt>
                <c:pt idx="306">
                  <c:v>4.2035164354263204</c:v>
                </c:pt>
                <c:pt idx="307">
                  <c:v>4.2172534172414302</c:v>
                </c:pt>
                <c:pt idx="308">
                  <c:v>4.2309903990565498</c:v>
                </c:pt>
                <c:pt idx="309">
                  <c:v>4.2447273808716703</c:v>
                </c:pt>
                <c:pt idx="310">
                  <c:v>4.25846436268679</c:v>
                </c:pt>
                <c:pt idx="311">
                  <c:v>4.2722013445019096</c:v>
                </c:pt>
                <c:pt idx="312">
                  <c:v>4.2859383263170301</c:v>
                </c:pt>
                <c:pt idx="313">
                  <c:v>4.2996753081321497</c:v>
                </c:pt>
                <c:pt idx="314">
                  <c:v>4.3134122899472596</c:v>
                </c:pt>
                <c:pt idx="315">
                  <c:v>4.3271492717623801</c:v>
                </c:pt>
                <c:pt idx="316">
                  <c:v>4.3408862535774997</c:v>
                </c:pt>
                <c:pt idx="317">
                  <c:v>4.3546232353926202</c:v>
                </c:pt>
                <c:pt idx="318">
                  <c:v>4.3683602172077398</c:v>
                </c:pt>
                <c:pt idx="319">
                  <c:v>4.3820971990228603</c:v>
                </c:pt>
                <c:pt idx="320">
                  <c:v>4.3958341808379799</c:v>
                </c:pt>
                <c:pt idx="321">
                  <c:v>4.4095711626530996</c:v>
                </c:pt>
                <c:pt idx="322">
                  <c:v>4.4233081444682103</c:v>
                </c:pt>
                <c:pt idx="323">
                  <c:v>4.4370451262833299</c:v>
                </c:pt>
                <c:pt idx="324">
                  <c:v>4.4507821080984504</c:v>
                </c:pt>
                <c:pt idx="325">
                  <c:v>4.46451908991357</c:v>
                </c:pt>
                <c:pt idx="326">
                  <c:v>4.4782560717286897</c:v>
                </c:pt>
                <c:pt idx="327">
                  <c:v>4.4919930535438102</c:v>
                </c:pt>
                <c:pt idx="328">
                  <c:v>4.5057300353589298</c:v>
                </c:pt>
                <c:pt idx="329">
                  <c:v>4.5194670171740396</c:v>
                </c:pt>
                <c:pt idx="330">
                  <c:v>4.5332039989891602</c:v>
                </c:pt>
                <c:pt idx="331">
                  <c:v>4.5469409808042798</c:v>
                </c:pt>
                <c:pt idx="332">
                  <c:v>4.5606779626194003</c:v>
                </c:pt>
                <c:pt idx="333">
                  <c:v>4.5744149444345199</c:v>
                </c:pt>
                <c:pt idx="334">
                  <c:v>4.5881519262496404</c:v>
                </c:pt>
                <c:pt idx="335">
                  <c:v>4.60188890806476</c:v>
                </c:pt>
                <c:pt idx="336">
                  <c:v>4.6156258898798797</c:v>
                </c:pt>
                <c:pt idx="337">
                  <c:v>4.6293628716949904</c:v>
                </c:pt>
                <c:pt idx="338">
                  <c:v>4.64309985351011</c:v>
                </c:pt>
                <c:pt idx="339">
                  <c:v>4.6568368353252296</c:v>
                </c:pt>
                <c:pt idx="340">
                  <c:v>4.6705738171403501</c:v>
                </c:pt>
                <c:pt idx="341">
                  <c:v>4.6843107989554698</c:v>
                </c:pt>
                <c:pt idx="342">
                  <c:v>4.6980477807705903</c:v>
                </c:pt>
                <c:pt idx="343">
                  <c:v>4.7117847625857099</c:v>
                </c:pt>
                <c:pt idx="344">
                  <c:v>4.7255217444008197</c:v>
                </c:pt>
                <c:pt idx="345">
                  <c:v>4.7392587262159402</c:v>
                </c:pt>
                <c:pt idx="346">
                  <c:v>4.7529957080310599</c:v>
                </c:pt>
                <c:pt idx="347">
                  <c:v>4.7667326898461804</c:v>
                </c:pt>
                <c:pt idx="348">
                  <c:v>4.7804696716613</c:v>
                </c:pt>
                <c:pt idx="349">
                  <c:v>4.7942066534764196</c:v>
                </c:pt>
                <c:pt idx="350">
                  <c:v>4.8079436352915401</c:v>
                </c:pt>
                <c:pt idx="351">
                  <c:v>4.8216806171066597</c:v>
                </c:pt>
                <c:pt idx="352">
                  <c:v>4.8354175989217696</c:v>
                </c:pt>
                <c:pt idx="353">
                  <c:v>4.8491545807368901</c:v>
                </c:pt>
                <c:pt idx="354">
                  <c:v>4.8628915625520097</c:v>
                </c:pt>
                <c:pt idx="355">
                  <c:v>4.8766285443671302</c:v>
                </c:pt>
                <c:pt idx="356">
                  <c:v>4.8903655261822498</c:v>
                </c:pt>
                <c:pt idx="357">
                  <c:v>4.9041025079973704</c:v>
                </c:pt>
                <c:pt idx="358">
                  <c:v>4.91783948981249</c:v>
                </c:pt>
                <c:pt idx="359">
                  <c:v>4.9315764716276096</c:v>
                </c:pt>
                <c:pt idx="360">
                  <c:v>4.9453134534427203</c:v>
                </c:pt>
                <c:pt idx="361">
                  <c:v>4.95905043525784</c:v>
                </c:pt>
                <c:pt idx="362">
                  <c:v>4.9727874170729596</c:v>
                </c:pt>
                <c:pt idx="363">
                  <c:v>4.9865243988880801</c:v>
                </c:pt>
                <c:pt idx="364">
                  <c:v>5.0002613807031997</c:v>
                </c:pt>
                <c:pt idx="365">
                  <c:v>5.0139983625183202</c:v>
                </c:pt>
                <c:pt idx="366">
                  <c:v>5.0277353443334398</c:v>
                </c:pt>
                <c:pt idx="367">
                  <c:v>5.0414723261485497</c:v>
                </c:pt>
                <c:pt idx="368">
                  <c:v>5.0552093079636702</c:v>
                </c:pt>
                <c:pt idx="369">
                  <c:v>5.0689462897787898</c:v>
                </c:pt>
                <c:pt idx="370">
                  <c:v>5.0826832715939103</c:v>
                </c:pt>
                <c:pt idx="371">
                  <c:v>5.0964202534090299</c:v>
                </c:pt>
                <c:pt idx="372">
                  <c:v>5.1101572352241504</c:v>
                </c:pt>
                <c:pt idx="373">
                  <c:v>5.1238942170392701</c:v>
                </c:pt>
                <c:pt idx="374">
                  <c:v>5.1376311988543897</c:v>
                </c:pt>
                <c:pt idx="375">
                  <c:v>5.1513681806695004</c:v>
                </c:pt>
                <c:pt idx="376">
                  <c:v>5.16510516248462</c:v>
                </c:pt>
                <c:pt idx="377">
                  <c:v>5.1788421442997397</c:v>
                </c:pt>
                <c:pt idx="378">
                  <c:v>5.1925791261148602</c:v>
                </c:pt>
                <c:pt idx="379">
                  <c:v>5.2063161079299798</c:v>
                </c:pt>
                <c:pt idx="380">
                  <c:v>5.2200530897451003</c:v>
                </c:pt>
                <c:pt idx="381">
                  <c:v>5.2337900715602199</c:v>
                </c:pt>
                <c:pt idx="382">
                  <c:v>5.2475270533753298</c:v>
                </c:pt>
                <c:pt idx="383">
                  <c:v>5.2612640351904503</c:v>
                </c:pt>
                <c:pt idx="384">
                  <c:v>5.2750010170055699</c:v>
                </c:pt>
                <c:pt idx="385">
                  <c:v>5.2887379988206904</c:v>
                </c:pt>
                <c:pt idx="386">
                  <c:v>5.30247498063581</c:v>
                </c:pt>
                <c:pt idx="387">
                  <c:v>5.3162119624509296</c:v>
                </c:pt>
                <c:pt idx="388">
                  <c:v>5.3299489442660501</c:v>
                </c:pt>
                <c:pt idx="389">
                  <c:v>5.3436859260811698</c:v>
                </c:pt>
                <c:pt idx="390">
                  <c:v>5.3574229078962796</c:v>
                </c:pt>
                <c:pt idx="391">
                  <c:v>5.3711598897114001</c:v>
                </c:pt>
                <c:pt idx="392">
                  <c:v>5.3848968715265197</c:v>
                </c:pt>
                <c:pt idx="393">
                  <c:v>5.3986338533416403</c:v>
                </c:pt>
                <c:pt idx="394">
                  <c:v>5.4123708351567599</c:v>
                </c:pt>
                <c:pt idx="395">
                  <c:v>5.4261078169718804</c:v>
                </c:pt>
                <c:pt idx="396">
                  <c:v>5.439844798787</c:v>
                </c:pt>
                <c:pt idx="397">
                  <c:v>5.4535817806021099</c:v>
                </c:pt>
                <c:pt idx="398">
                  <c:v>5.4673187624172304</c:v>
                </c:pt>
                <c:pt idx="399">
                  <c:v>5.48105574423235</c:v>
                </c:pt>
                <c:pt idx="400">
                  <c:v>5.4947927260474696</c:v>
                </c:pt>
                <c:pt idx="401">
                  <c:v>5.5085297078625901</c:v>
                </c:pt>
                <c:pt idx="402">
                  <c:v>5.5222666896777097</c:v>
                </c:pt>
                <c:pt idx="403">
                  <c:v>5.5360036714928302</c:v>
                </c:pt>
                <c:pt idx="404">
                  <c:v>5.5497406533079499</c:v>
                </c:pt>
                <c:pt idx="405">
                  <c:v>5.5634776351230597</c:v>
                </c:pt>
                <c:pt idx="406">
                  <c:v>5.5772146169381802</c:v>
                </c:pt>
                <c:pt idx="407">
                  <c:v>5.5909515987532998</c:v>
                </c:pt>
                <c:pt idx="408">
                  <c:v>5.6046885805684203</c:v>
                </c:pt>
                <c:pt idx="409">
                  <c:v>5.61842556238354</c:v>
                </c:pt>
                <c:pt idx="410">
                  <c:v>5.6321625441986596</c:v>
                </c:pt>
                <c:pt idx="411">
                  <c:v>5.6458995260137801</c:v>
                </c:pt>
                <c:pt idx="412">
                  <c:v>5.6596365078288899</c:v>
                </c:pt>
                <c:pt idx="413">
                  <c:v>5.6733734896440096</c:v>
                </c:pt>
                <c:pt idx="414">
                  <c:v>5.6871104714591301</c:v>
                </c:pt>
                <c:pt idx="415">
                  <c:v>5.7008474532742497</c:v>
                </c:pt>
                <c:pt idx="416">
                  <c:v>5.7145844350893702</c:v>
                </c:pt>
                <c:pt idx="417">
                  <c:v>5.7283214169044898</c:v>
                </c:pt>
                <c:pt idx="418">
                  <c:v>5.7420583987196103</c:v>
                </c:pt>
                <c:pt idx="419">
                  <c:v>5.7557953805347299</c:v>
                </c:pt>
                <c:pt idx="420">
                  <c:v>5.7695323623498398</c:v>
                </c:pt>
                <c:pt idx="421">
                  <c:v>5.7832693441649603</c:v>
                </c:pt>
                <c:pt idx="422">
                  <c:v>5.7970063259800799</c:v>
                </c:pt>
                <c:pt idx="423">
                  <c:v>5.8107433077952004</c:v>
                </c:pt>
                <c:pt idx="424">
                  <c:v>5.82448028961032</c:v>
                </c:pt>
                <c:pt idx="425">
                  <c:v>5.8382172714254397</c:v>
                </c:pt>
                <c:pt idx="426">
                  <c:v>5.8519542532405602</c:v>
                </c:pt>
                <c:pt idx="427">
                  <c:v>5.86569123505567</c:v>
                </c:pt>
                <c:pt idx="428">
                  <c:v>5.8794282168707896</c:v>
                </c:pt>
                <c:pt idx="429">
                  <c:v>5.8931651986859102</c:v>
                </c:pt>
                <c:pt idx="430">
                  <c:v>5.9069021805010298</c:v>
                </c:pt>
                <c:pt idx="431">
                  <c:v>5.9206391623161503</c:v>
                </c:pt>
                <c:pt idx="432">
                  <c:v>5.9343761441312699</c:v>
                </c:pt>
                <c:pt idx="433">
                  <c:v>5.9481131259463904</c:v>
                </c:pt>
                <c:pt idx="434">
                  <c:v>5.96185010776151</c:v>
                </c:pt>
                <c:pt idx="435">
                  <c:v>5.9755870895766199</c:v>
                </c:pt>
                <c:pt idx="436">
                  <c:v>5.9893240713917404</c:v>
                </c:pt>
                <c:pt idx="437">
                  <c:v>6.00306105320686</c:v>
                </c:pt>
                <c:pt idx="438">
                  <c:v>6.0167980350219796</c:v>
                </c:pt>
                <c:pt idx="439">
                  <c:v>6.0305350168371001</c:v>
                </c:pt>
                <c:pt idx="440">
                  <c:v>6.0442719986522198</c:v>
                </c:pt>
                <c:pt idx="441">
                  <c:v>6.0580089804673403</c:v>
                </c:pt>
                <c:pt idx="442">
                  <c:v>6.0717459622824501</c:v>
                </c:pt>
                <c:pt idx="443">
                  <c:v>6.0854829440975697</c:v>
                </c:pt>
                <c:pt idx="444">
                  <c:v>6.0992199259126902</c:v>
                </c:pt>
                <c:pt idx="445">
                  <c:v>6.1129569077278099</c:v>
                </c:pt>
                <c:pt idx="446">
                  <c:v>6.1266938895429304</c:v>
                </c:pt>
                <c:pt idx="447">
                  <c:v>6.14043087135805</c:v>
                </c:pt>
                <c:pt idx="448">
                  <c:v>6.1541678531731696</c:v>
                </c:pt>
                <c:pt idx="449">
                  <c:v>6.1679048349882901</c:v>
                </c:pt>
                <c:pt idx="450">
                  <c:v>6.1816418168034</c:v>
                </c:pt>
                <c:pt idx="451">
                  <c:v>6.1953787986185196</c:v>
                </c:pt>
                <c:pt idx="452">
                  <c:v>6.2091157804336401</c:v>
                </c:pt>
                <c:pt idx="453">
                  <c:v>6.2228527622487597</c:v>
                </c:pt>
                <c:pt idx="454">
                  <c:v>6.2365897440638802</c:v>
                </c:pt>
                <c:pt idx="455">
                  <c:v>6.2503267258789998</c:v>
                </c:pt>
                <c:pt idx="456">
                  <c:v>6.2640637076941204</c:v>
                </c:pt>
                <c:pt idx="457">
                  <c:v>6.2778006895092302</c:v>
                </c:pt>
                <c:pt idx="458">
                  <c:v>6.2915376713243498</c:v>
                </c:pt>
                <c:pt idx="459">
                  <c:v>6.3052746531394703</c:v>
                </c:pt>
                <c:pt idx="460">
                  <c:v>6.31901163495459</c:v>
                </c:pt>
                <c:pt idx="461">
                  <c:v>6.3327486167697096</c:v>
                </c:pt>
                <c:pt idx="462">
                  <c:v>6.3464855985848301</c:v>
                </c:pt>
                <c:pt idx="463">
                  <c:v>6.3602225803999497</c:v>
                </c:pt>
                <c:pt idx="464">
                  <c:v>6.3739595622150702</c:v>
                </c:pt>
                <c:pt idx="465">
                  <c:v>6.3876965440301801</c:v>
                </c:pt>
                <c:pt idx="466">
                  <c:v>6.4014335258452997</c:v>
                </c:pt>
                <c:pt idx="467">
                  <c:v>6.4151705076604202</c:v>
                </c:pt>
                <c:pt idx="468">
                  <c:v>6.4289074894755398</c:v>
                </c:pt>
                <c:pt idx="469">
                  <c:v>6.4426444712906603</c:v>
                </c:pt>
                <c:pt idx="470">
                  <c:v>6.4563814531057799</c:v>
                </c:pt>
                <c:pt idx="471">
                  <c:v>6.4701184349209004</c:v>
                </c:pt>
                <c:pt idx="472">
                  <c:v>6.4838554167360103</c:v>
                </c:pt>
                <c:pt idx="473">
                  <c:v>6.4975923985511299</c:v>
                </c:pt>
                <c:pt idx="474">
                  <c:v>6.5113293803662504</c:v>
                </c:pt>
                <c:pt idx="475">
                  <c:v>6.52506636218137</c:v>
                </c:pt>
                <c:pt idx="476">
                  <c:v>6.5388033439964897</c:v>
                </c:pt>
                <c:pt idx="477">
                  <c:v>6.5525403258116102</c:v>
                </c:pt>
                <c:pt idx="478">
                  <c:v>6.5662773076267298</c:v>
                </c:pt>
                <c:pt idx="479">
                  <c:v>6.5800142894418503</c:v>
                </c:pt>
                <c:pt idx="480">
                  <c:v>6.5937512712569601</c:v>
                </c:pt>
                <c:pt idx="481">
                  <c:v>6.6074882530720798</c:v>
                </c:pt>
                <c:pt idx="482">
                  <c:v>6.6212252348872003</c:v>
                </c:pt>
                <c:pt idx="483">
                  <c:v>6.6349622167023199</c:v>
                </c:pt>
                <c:pt idx="484">
                  <c:v>6.6486991985174404</c:v>
                </c:pt>
                <c:pt idx="485">
                  <c:v>6.66243618033256</c:v>
                </c:pt>
                <c:pt idx="486">
                  <c:v>6.6761731621476796</c:v>
                </c:pt>
                <c:pt idx="487">
                  <c:v>6.6899101439628001</c:v>
                </c:pt>
                <c:pt idx="488">
                  <c:v>6.70364712577791</c:v>
                </c:pt>
                <c:pt idx="489">
                  <c:v>6.7173841075930296</c:v>
                </c:pt>
                <c:pt idx="490">
                  <c:v>6.7311210894081501</c:v>
                </c:pt>
                <c:pt idx="491">
                  <c:v>6.7448580712232697</c:v>
                </c:pt>
                <c:pt idx="492">
                  <c:v>6.7585950530383903</c:v>
                </c:pt>
                <c:pt idx="493">
                  <c:v>6.7723320348535099</c:v>
                </c:pt>
                <c:pt idx="494">
                  <c:v>6.7860690166686304</c:v>
                </c:pt>
                <c:pt idx="495">
                  <c:v>6.7998059984837402</c:v>
                </c:pt>
                <c:pt idx="496">
                  <c:v>6.8135429802988599</c:v>
                </c:pt>
                <c:pt idx="497">
                  <c:v>6.8272799621139804</c:v>
                </c:pt>
                <c:pt idx="498">
                  <c:v>6.8410169439291</c:v>
                </c:pt>
                <c:pt idx="499">
                  <c:v>6.8547539257442196</c:v>
                </c:pt>
                <c:pt idx="500">
                  <c:v>6.8684909075593401</c:v>
                </c:pt>
                <c:pt idx="501">
                  <c:v>6.8822278893744597</c:v>
                </c:pt>
                <c:pt idx="502">
                  <c:v>6.8959648711895802</c:v>
                </c:pt>
                <c:pt idx="503">
                  <c:v>6.9097018530046901</c:v>
                </c:pt>
                <c:pt idx="504">
                  <c:v>6.9234388348198097</c:v>
                </c:pt>
                <c:pt idx="505">
                  <c:v>6.9371758166349302</c:v>
                </c:pt>
                <c:pt idx="506">
                  <c:v>6.9509127984500498</c:v>
                </c:pt>
                <c:pt idx="507">
                  <c:v>6.9646497802651703</c:v>
                </c:pt>
                <c:pt idx="508">
                  <c:v>6.97838676208029</c:v>
                </c:pt>
                <c:pt idx="509">
                  <c:v>6.9921237438954096</c:v>
                </c:pt>
                <c:pt idx="510">
                  <c:v>7.0058607257105203</c:v>
                </c:pt>
                <c:pt idx="511">
                  <c:v>7.0195977075256399</c:v>
                </c:pt>
                <c:pt idx="512">
                  <c:v>7.0333346893407596</c:v>
                </c:pt>
                <c:pt idx="513">
                  <c:v>7.0470716711558801</c:v>
                </c:pt>
                <c:pt idx="514">
                  <c:v>7.0608086529709997</c:v>
                </c:pt>
                <c:pt idx="515">
                  <c:v>7.0745456347861202</c:v>
                </c:pt>
                <c:pt idx="516">
                  <c:v>7.0882826166012398</c:v>
                </c:pt>
                <c:pt idx="517">
                  <c:v>7.1020195984163603</c:v>
                </c:pt>
                <c:pt idx="518">
                  <c:v>7.1157565802314702</c:v>
                </c:pt>
                <c:pt idx="519">
                  <c:v>7.1294935620465898</c:v>
                </c:pt>
                <c:pt idx="520">
                  <c:v>7.1432305438617103</c:v>
                </c:pt>
                <c:pt idx="521">
                  <c:v>7.1569675256768299</c:v>
                </c:pt>
                <c:pt idx="522">
                  <c:v>7.1707045074919504</c:v>
                </c:pt>
                <c:pt idx="523">
                  <c:v>7.1844414893070701</c:v>
                </c:pt>
                <c:pt idx="524">
                  <c:v>7.1981784711221897</c:v>
                </c:pt>
                <c:pt idx="525">
                  <c:v>7.2119154529373004</c:v>
                </c:pt>
                <c:pt idx="526">
                  <c:v>7.22565243475242</c:v>
                </c:pt>
                <c:pt idx="527">
                  <c:v>7.2393894165675396</c:v>
                </c:pt>
                <c:pt idx="528">
                  <c:v>7.2531263983826602</c:v>
                </c:pt>
                <c:pt idx="529">
                  <c:v>7.2668633801977798</c:v>
                </c:pt>
                <c:pt idx="530">
                  <c:v>7.2806003620129003</c:v>
                </c:pt>
                <c:pt idx="531">
                  <c:v>7.2943373438280199</c:v>
                </c:pt>
                <c:pt idx="532">
                  <c:v>7.3080743256431404</c:v>
                </c:pt>
                <c:pt idx="533">
                  <c:v>7.3218113074582503</c:v>
                </c:pt>
                <c:pt idx="534">
                  <c:v>7.3355482892733699</c:v>
                </c:pt>
                <c:pt idx="535">
                  <c:v>7.3492852710884904</c:v>
                </c:pt>
                <c:pt idx="536">
                  <c:v>7.36302225290361</c:v>
                </c:pt>
                <c:pt idx="537">
                  <c:v>7.3767592347187296</c:v>
                </c:pt>
                <c:pt idx="538">
                  <c:v>7.3904962165338501</c:v>
                </c:pt>
                <c:pt idx="539">
                  <c:v>7.4042331983489698</c:v>
                </c:pt>
                <c:pt idx="540">
                  <c:v>7.4179701801640796</c:v>
                </c:pt>
                <c:pt idx="541">
                  <c:v>7.4317071619792001</c:v>
                </c:pt>
                <c:pt idx="542">
                  <c:v>7.4454441437943197</c:v>
                </c:pt>
                <c:pt idx="543">
                  <c:v>7.4591811256094402</c:v>
                </c:pt>
                <c:pt idx="544">
                  <c:v>7.4729181074245599</c:v>
                </c:pt>
                <c:pt idx="545">
                  <c:v>7.4866550892396804</c:v>
                </c:pt>
                <c:pt idx="546">
                  <c:v>7.5003920710548</c:v>
                </c:pt>
                <c:pt idx="547">
                  <c:v>7.5141290528699196</c:v>
                </c:pt>
                <c:pt idx="548">
                  <c:v>7.5278660346850303</c:v>
                </c:pt>
                <c:pt idx="549">
                  <c:v>7.54160301650015</c:v>
                </c:pt>
                <c:pt idx="550">
                  <c:v>7.5553399983152696</c:v>
                </c:pt>
                <c:pt idx="551">
                  <c:v>7.5690769801303901</c:v>
                </c:pt>
                <c:pt idx="552">
                  <c:v>7.5828139619455097</c:v>
                </c:pt>
                <c:pt idx="553">
                  <c:v>7.5965509437606302</c:v>
                </c:pt>
                <c:pt idx="554">
                  <c:v>7.6102879255757498</c:v>
                </c:pt>
                <c:pt idx="555">
                  <c:v>7.6240249073908704</c:v>
                </c:pt>
                <c:pt idx="556">
                  <c:v>7.6377618892059802</c:v>
                </c:pt>
                <c:pt idx="557">
                  <c:v>7.6514988710210998</c:v>
                </c:pt>
                <c:pt idx="558">
                  <c:v>7.6652358528362203</c:v>
                </c:pt>
                <c:pt idx="559">
                  <c:v>7.67897283465134</c:v>
                </c:pt>
                <c:pt idx="560">
                  <c:v>7.6927098164664596</c:v>
                </c:pt>
                <c:pt idx="561">
                  <c:v>7.7064467982815801</c:v>
                </c:pt>
                <c:pt idx="562">
                  <c:v>7.7201837800966997</c:v>
                </c:pt>
                <c:pt idx="563">
                  <c:v>7.7339207619118104</c:v>
                </c:pt>
                <c:pt idx="564">
                  <c:v>7.7476577437269301</c:v>
                </c:pt>
                <c:pt idx="565">
                  <c:v>7.7613947255420497</c:v>
                </c:pt>
                <c:pt idx="566">
                  <c:v>7.7751317073571702</c:v>
                </c:pt>
                <c:pt idx="567">
                  <c:v>7.7888686891722898</c:v>
                </c:pt>
                <c:pt idx="568">
                  <c:v>7.8026056709874103</c:v>
                </c:pt>
                <c:pt idx="569">
                  <c:v>7.8163426528025299</c:v>
                </c:pt>
                <c:pt idx="570">
                  <c:v>7.8300796346176504</c:v>
                </c:pt>
                <c:pt idx="571">
                  <c:v>7.8438166164327603</c:v>
                </c:pt>
                <c:pt idx="572">
                  <c:v>7.8575535982478799</c:v>
                </c:pt>
                <c:pt idx="573">
                  <c:v>7.8712905800630004</c:v>
                </c:pt>
                <c:pt idx="574">
                  <c:v>7.88502756187812</c:v>
                </c:pt>
                <c:pt idx="575">
                  <c:v>7.8987645436932397</c:v>
                </c:pt>
                <c:pt idx="576">
                  <c:v>7.9125015255083602</c:v>
                </c:pt>
                <c:pt idx="577">
                  <c:v>7.9262385073234798</c:v>
                </c:pt>
                <c:pt idx="578">
                  <c:v>7.9399754891385896</c:v>
                </c:pt>
                <c:pt idx="579">
                  <c:v>7.9537124709537101</c:v>
                </c:pt>
                <c:pt idx="580">
                  <c:v>7.9674494527688298</c:v>
                </c:pt>
                <c:pt idx="581">
                  <c:v>7.9811864345839503</c:v>
                </c:pt>
                <c:pt idx="582">
                  <c:v>7.9949234163990699</c:v>
                </c:pt>
                <c:pt idx="583">
                  <c:v>8.0086603982141895</c:v>
                </c:pt>
                <c:pt idx="584">
                  <c:v>8.0223973800293091</c:v>
                </c:pt>
                <c:pt idx="585">
                  <c:v>8.0361343618444305</c:v>
                </c:pt>
                <c:pt idx="586">
                  <c:v>8.0498713436595395</c:v>
                </c:pt>
                <c:pt idx="587">
                  <c:v>8.0636083254746609</c:v>
                </c:pt>
                <c:pt idx="588">
                  <c:v>8.0773453072897805</c:v>
                </c:pt>
                <c:pt idx="589">
                  <c:v>8.0910822891049001</c:v>
                </c:pt>
                <c:pt idx="590">
                  <c:v>8.1048192709200197</c:v>
                </c:pt>
                <c:pt idx="591">
                  <c:v>8.1185562527351394</c:v>
                </c:pt>
                <c:pt idx="592">
                  <c:v>8.1322932345502608</c:v>
                </c:pt>
                <c:pt idx="593">
                  <c:v>8.1460302163653804</c:v>
                </c:pt>
                <c:pt idx="594">
                  <c:v>8.1597671981804893</c:v>
                </c:pt>
                <c:pt idx="595">
                  <c:v>8.1735041799956107</c:v>
                </c:pt>
                <c:pt idx="596">
                  <c:v>8.1872411618107304</c:v>
                </c:pt>
                <c:pt idx="597">
                  <c:v>8.20097814362585</c:v>
                </c:pt>
                <c:pt idx="598">
                  <c:v>8.2147151254409696</c:v>
                </c:pt>
                <c:pt idx="599">
                  <c:v>8.2284521072560892</c:v>
                </c:pt>
                <c:pt idx="600">
                  <c:v>8.2421890890712106</c:v>
                </c:pt>
                <c:pt idx="601">
                  <c:v>8.2559260708863196</c:v>
                </c:pt>
                <c:pt idx="602">
                  <c:v>8.2696630527014392</c:v>
                </c:pt>
                <c:pt idx="603">
                  <c:v>8.2834000345165606</c:v>
                </c:pt>
                <c:pt idx="604">
                  <c:v>8.2971370163316802</c:v>
                </c:pt>
                <c:pt idx="605">
                  <c:v>8.3108739981467998</c:v>
                </c:pt>
                <c:pt idx="606">
                  <c:v>8.3246109799619195</c:v>
                </c:pt>
                <c:pt idx="607">
                  <c:v>8.3383479617770409</c:v>
                </c:pt>
                <c:pt idx="608">
                  <c:v>8.3520849435921605</c:v>
                </c:pt>
                <c:pt idx="609">
                  <c:v>8.3658219254072694</c:v>
                </c:pt>
                <c:pt idx="610">
                  <c:v>8.3795589072223908</c:v>
                </c:pt>
                <c:pt idx="611">
                  <c:v>8.3932958890375104</c:v>
                </c:pt>
                <c:pt idx="612">
                  <c:v>8.4070328708526301</c:v>
                </c:pt>
                <c:pt idx="613">
                  <c:v>8.4207698526677497</c:v>
                </c:pt>
                <c:pt idx="614">
                  <c:v>8.4345068344828693</c:v>
                </c:pt>
                <c:pt idx="615">
                  <c:v>8.4482438162979907</c:v>
                </c:pt>
                <c:pt idx="616">
                  <c:v>8.4619807981130997</c:v>
                </c:pt>
                <c:pt idx="617">
                  <c:v>8.4757177799282193</c:v>
                </c:pt>
                <c:pt idx="618">
                  <c:v>8.4894547617433407</c:v>
                </c:pt>
                <c:pt idx="619">
                  <c:v>8.5031917435584603</c:v>
                </c:pt>
                <c:pt idx="620">
                  <c:v>8.5169287253735799</c:v>
                </c:pt>
                <c:pt idx="621">
                  <c:v>8.5306657071886995</c:v>
                </c:pt>
                <c:pt idx="622">
                  <c:v>8.5444026890038192</c:v>
                </c:pt>
                <c:pt idx="623">
                  <c:v>8.5581396708189406</c:v>
                </c:pt>
                <c:pt idx="624">
                  <c:v>8.5718766526340495</c:v>
                </c:pt>
                <c:pt idx="625">
                  <c:v>8.5856136344491691</c:v>
                </c:pt>
                <c:pt idx="626">
                  <c:v>8.5993506162642905</c:v>
                </c:pt>
                <c:pt idx="627">
                  <c:v>8.6130875980794102</c:v>
                </c:pt>
                <c:pt idx="628">
                  <c:v>8.6268245798945298</c:v>
                </c:pt>
                <c:pt idx="629">
                  <c:v>8.6405615617096494</c:v>
                </c:pt>
                <c:pt idx="630">
                  <c:v>8.6542985435247708</c:v>
                </c:pt>
                <c:pt idx="631">
                  <c:v>8.6680355253398904</c:v>
                </c:pt>
                <c:pt idx="632">
                  <c:v>8.6817725071549994</c:v>
                </c:pt>
                <c:pt idx="633">
                  <c:v>8.6955094889701208</c:v>
                </c:pt>
                <c:pt idx="634">
                  <c:v>8.7092464707852404</c:v>
                </c:pt>
                <c:pt idx="635">
                  <c:v>8.72298345260036</c:v>
                </c:pt>
                <c:pt idx="636">
                  <c:v>8.7367204344154796</c:v>
                </c:pt>
                <c:pt idx="637">
                  <c:v>8.7504574162305993</c:v>
                </c:pt>
                <c:pt idx="638">
                  <c:v>8.7641943980457206</c:v>
                </c:pt>
                <c:pt idx="639">
                  <c:v>8.7779313798608296</c:v>
                </c:pt>
                <c:pt idx="640">
                  <c:v>8.7916683616759492</c:v>
                </c:pt>
                <c:pt idx="641">
                  <c:v>8.8054053434910706</c:v>
                </c:pt>
                <c:pt idx="642">
                  <c:v>8.8191423253061902</c:v>
                </c:pt>
                <c:pt idx="643">
                  <c:v>8.8328793071213099</c:v>
                </c:pt>
                <c:pt idx="644">
                  <c:v>8.8466162889364295</c:v>
                </c:pt>
                <c:pt idx="645">
                  <c:v>8.8603532707515509</c:v>
                </c:pt>
                <c:pt idx="646">
                  <c:v>8.8740902525666705</c:v>
                </c:pt>
                <c:pt idx="647">
                  <c:v>8.8878272343817795</c:v>
                </c:pt>
                <c:pt idx="648">
                  <c:v>8.9015642161969009</c:v>
                </c:pt>
                <c:pt idx="649">
                  <c:v>8.9153011980120205</c:v>
                </c:pt>
                <c:pt idx="650">
                  <c:v>8.9290381798271401</c:v>
                </c:pt>
                <c:pt idx="651">
                  <c:v>8.9427751616422597</c:v>
                </c:pt>
                <c:pt idx="652">
                  <c:v>8.9565121434573793</c:v>
                </c:pt>
                <c:pt idx="653">
                  <c:v>8.9702491252725007</c:v>
                </c:pt>
                <c:pt idx="654">
                  <c:v>8.9839861070876204</c:v>
                </c:pt>
                <c:pt idx="655">
                  <c:v>8.9977230889027293</c:v>
                </c:pt>
                <c:pt idx="656">
                  <c:v>9.0114600707178507</c:v>
                </c:pt>
                <c:pt idx="657">
                  <c:v>9.0251970525329703</c:v>
                </c:pt>
                <c:pt idx="658">
                  <c:v>9.03893403434809</c:v>
                </c:pt>
                <c:pt idx="659">
                  <c:v>9.0526710161632096</c:v>
                </c:pt>
                <c:pt idx="660">
                  <c:v>9.0664079979783292</c:v>
                </c:pt>
                <c:pt idx="661">
                  <c:v>9.0801449797934506</c:v>
                </c:pt>
                <c:pt idx="662">
                  <c:v>9.0938819616085595</c:v>
                </c:pt>
                <c:pt idx="663">
                  <c:v>9.1076189434236792</c:v>
                </c:pt>
                <c:pt idx="664">
                  <c:v>9.1213559252388006</c:v>
                </c:pt>
                <c:pt idx="665">
                  <c:v>9.1350929070539202</c:v>
                </c:pt>
                <c:pt idx="666">
                  <c:v>9.1488298888690398</c:v>
                </c:pt>
                <c:pt idx="667">
                  <c:v>9.1625668706841594</c:v>
                </c:pt>
                <c:pt idx="668">
                  <c:v>9.1763038524992808</c:v>
                </c:pt>
                <c:pt idx="669">
                  <c:v>9.1900408343144004</c:v>
                </c:pt>
                <c:pt idx="670">
                  <c:v>9.2037778161295094</c:v>
                </c:pt>
                <c:pt idx="671">
                  <c:v>9.2175147979446308</c:v>
                </c:pt>
                <c:pt idx="672">
                  <c:v>9.2312517797597504</c:v>
                </c:pt>
                <c:pt idx="673">
                  <c:v>9.24498876157487</c:v>
                </c:pt>
                <c:pt idx="674">
                  <c:v>9.2587257433899897</c:v>
                </c:pt>
                <c:pt idx="675">
                  <c:v>9.2724627252051093</c:v>
                </c:pt>
                <c:pt idx="676">
                  <c:v>9.2861997070202307</c:v>
                </c:pt>
                <c:pt idx="677">
                  <c:v>9.2999366888353396</c:v>
                </c:pt>
                <c:pt idx="678">
                  <c:v>9.3136736706504593</c:v>
                </c:pt>
                <c:pt idx="679">
                  <c:v>9.3274106524655807</c:v>
                </c:pt>
                <c:pt idx="680">
                  <c:v>9.3411476342807003</c:v>
                </c:pt>
                <c:pt idx="681">
                  <c:v>9.3548846160958199</c:v>
                </c:pt>
                <c:pt idx="682">
                  <c:v>9.3686215979109395</c:v>
                </c:pt>
                <c:pt idx="683">
                  <c:v>9.3823585797260591</c:v>
                </c:pt>
                <c:pt idx="684">
                  <c:v>9.3960955615411805</c:v>
                </c:pt>
                <c:pt idx="685">
                  <c:v>9.4098325433562895</c:v>
                </c:pt>
                <c:pt idx="686">
                  <c:v>9.4235695251714091</c:v>
                </c:pt>
                <c:pt idx="687">
                  <c:v>9.4373065069865305</c:v>
                </c:pt>
                <c:pt idx="688">
                  <c:v>9.4510434888016501</c:v>
                </c:pt>
                <c:pt idx="689">
                  <c:v>9.4647804706167697</c:v>
                </c:pt>
                <c:pt idx="690">
                  <c:v>9.4785174524318894</c:v>
                </c:pt>
                <c:pt idx="691">
                  <c:v>9.4922544342470108</c:v>
                </c:pt>
                <c:pt idx="692">
                  <c:v>9.5059914160621197</c:v>
                </c:pt>
                <c:pt idx="693">
                  <c:v>9.5197283978772393</c:v>
                </c:pt>
                <c:pt idx="694">
                  <c:v>9.5334653796923607</c:v>
                </c:pt>
                <c:pt idx="695">
                  <c:v>9.5472023615074804</c:v>
                </c:pt>
                <c:pt idx="696">
                  <c:v>9.5609393433226</c:v>
                </c:pt>
                <c:pt idx="697">
                  <c:v>9.5746763251377196</c:v>
                </c:pt>
                <c:pt idx="698">
                  <c:v>9.5884133069528392</c:v>
                </c:pt>
                <c:pt idx="699">
                  <c:v>9.6021502887679606</c:v>
                </c:pt>
                <c:pt idx="700">
                  <c:v>9.6158872705830696</c:v>
                </c:pt>
                <c:pt idx="701">
                  <c:v>9.6296242523981892</c:v>
                </c:pt>
                <c:pt idx="702">
                  <c:v>9.6433612342133106</c:v>
                </c:pt>
                <c:pt idx="703">
                  <c:v>9.6570982160284302</c:v>
                </c:pt>
                <c:pt idx="704">
                  <c:v>9.6708351978435498</c:v>
                </c:pt>
                <c:pt idx="705">
                  <c:v>9.6845721796586695</c:v>
                </c:pt>
                <c:pt idx="706">
                  <c:v>9.6983091614737909</c:v>
                </c:pt>
                <c:pt idx="707">
                  <c:v>9.7120461432888998</c:v>
                </c:pt>
                <c:pt idx="708">
                  <c:v>9.7257831251040194</c:v>
                </c:pt>
                <c:pt idx="709">
                  <c:v>9.7395201069191408</c:v>
                </c:pt>
                <c:pt idx="710">
                  <c:v>9.7532570887342604</c:v>
                </c:pt>
                <c:pt idx="711">
                  <c:v>9.7669940705493801</c:v>
                </c:pt>
                <c:pt idx="712">
                  <c:v>9.7807310523644997</c:v>
                </c:pt>
                <c:pt idx="713">
                  <c:v>9.7944680341796193</c:v>
                </c:pt>
                <c:pt idx="714">
                  <c:v>9.8082050159947407</c:v>
                </c:pt>
                <c:pt idx="715">
                  <c:v>9.8219419978098497</c:v>
                </c:pt>
                <c:pt idx="716">
                  <c:v>9.8356789796249693</c:v>
                </c:pt>
                <c:pt idx="717">
                  <c:v>9.8494159614400907</c:v>
                </c:pt>
                <c:pt idx="718">
                  <c:v>9.8631529432552103</c:v>
                </c:pt>
                <c:pt idx="719">
                  <c:v>9.8768899250703299</c:v>
                </c:pt>
                <c:pt idx="720">
                  <c:v>9.8906269068854495</c:v>
                </c:pt>
                <c:pt idx="721">
                  <c:v>9.9043638887005692</c:v>
                </c:pt>
                <c:pt idx="722">
                  <c:v>9.9181008705156799</c:v>
                </c:pt>
                <c:pt idx="723">
                  <c:v>9.9318378523307995</c:v>
                </c:pt>
                <c:pt idx="724">
                  <c:v>9.9455748341459191</c:v>
                </c:pt>
                <c:pt idx="725">
                  <c:v>9.9593118159610405</c:v>
                </c:pt>
                <c:pt idx="726">
                  <c:v>9.9730487977761602</c:v>
                </c:pt>
                <c:pt idx="727">
                  <c:v>9.9867857795912798</c:v>
                </c:pt>
                <c:pt idx="728">
                  <c:v>10.000522761406399</c:v>
                </c:pt>
                <c:pt idx="729">
                  <c:v>10.014259743221499</c:v>
                </c:pt>
                <c:pt idx="730">
                  <c:v>10.0279967250366</c:v>
                </c:pt>
                <c:pt idx="731">
                  <c:v>10.041733706851799</c:v>
                </c:pt>
                <c:pt idx="732">
                  <c:v>10.055470688666899</c:v>
                </c:pt>
                <c:pt idx="733">
                  <c:v>10.069207670481999</c:v>
                </c:pt>
                <c:pt idx="734">
                  <c:v>10.082944652297099</c:v>
                </c:pt>
                <c:pt idx="735">
                  <c:v>10.096681634112199</c:v>
                </c:pt>
                <c:pt idx="736">
                  <c:v>10.1104186159273</c:v>
                </c:pt>
                <c:pt idx="737">
                  <c:v>10.124155597742501</c:v>
                </c:pt>
                <c:pt idx="738">
                  <c:v>10.137892579557599</c:v>
                </c:pt>
                <c:pt idx="739">
                  <c:v>10.151629561372699</c:v>
                </c:pt>
                <c:pt idx="740">
                  <c:v>10.165366543187799</c:v>
                </c:pt>
                <c:pt idx="741">
                  <c:v>10.179103525002899</c:v>
                </c:pt>
                <c:pt idx="742">
                  <c:v>10.192840506818101</c:v>
                </c:pt>
                <c:pt idx="743">
                  <c:v>10.206577488633201</c:v>
                </c:pt>
                <c:pt idx="744">
                  <c:v>10.220314470448301</c:v>
                </c:pt>
                <c:pt idx="745">
                  <c:v>10.234051452263399</c:v>
                </c:pt>
                <c:pt idx="746">
                  <c:v>10.247788434078499</c:v>
                </c:pt>
                <c:pt idx="747">
                  <c:v>10.261525415893701</c:v>
                </c:pt>
                <c:pt idx="748">
                  <c:v>10.275262397708801</c:v>
                </c:pt>
                <c:pt idx="749">
                  <c:v>10.288999379523901</c:v>
                </c:pt>
                <c:pt idx="750">
                  <c:v>10.302736361339001</c:v>
                </c:pt>
                <c:pt idx="751">
                  <c:v>10.316473343154099</c:v>
                </c:pt>
                <c:pt idx="752">
                  <c:v>10.330210324969199</c:v>
                </c:pt>
                <c:pt idx="753">
                  <c:v>10.343947306784401</c:v>
                </c:pt>
                <c:pt idx="754">
                  <c:v>10.357684288599501</c:v>
                </c:pt>
                <c:pt idx="755">
                  <c:v>10.371421270414601</c:v>
                </c:pt>
                <c:pt idx="756">
                  <c:v>10.385158252229701</c:v>
                </c:pt>
                <c:pt idx="757">
                  <c:v>10.398895234044801</c:v>
                </c:pt>
                <c:pt idx="758">
                  <c:v>10.41263221586</c:v>
                </c:pt>
                <c:pt idx="759">
                  <c:v>10.426369197675101</c:v>
                </c:pt>
                <c:pt idx="760">
                  <c:v>10.440106179490201</c:v>
                </c:pt>
                <c:pt idx="761">
                  <c:v>10.453843161305301</c:v>
                </c:pt>
                <c:pt idx="762">
                  <c:v>10.467580143120401</c:v>
                </c:pt>
                <c:pt idx="763">
                  <c:v>10.4813171249356</c:v>
                </c:pt>
                <c:pt idx="764">
                  <c:v>10.4950541067507</c:v>
                </c:pt>
                <c:pt idx="765">
                  <c:v>10.5087910885658</c:v>
                </c:pt>
                <c:pt idx="766">
                  <c:v>10.522528070380901</c:v>
                </c:pt>
                <c:pt idx="767">
                  <c:v>10.536265052196001</c:v>
                </c:pt>
                <c:pt idx="768">
                  <c:v>10.550002034011101</c:v>
                </c:pt>
                <c:pt idx="769">
                  <c:v>10.5637390158263</c:v>
                </c:pt>
                <c:pt idx="770">
                  <c:v>10.5774759976414</c:v>
                </c:pt>
                <c:pt idx="771">
                  <c:v>10.5912129794565</c:v>
                </c:pt>
                <c:pt idx="772">
                  <c:v>10.604949961271601</c:v>
                </c:pt>
                <c:pt idx="773">
                  <c:v>10.618686943086701</c:v>
                </c:pt>
                <c:pt idx="774">
                  <c:v>10.6324239249019</c:v>
                </c:pt>
                <c:pt idx="775">
                  <c:v>10.646160906717</c:v>
                </c:pt>
                <c:pt idx="776">
                  <c:v>10.6598978885321</c:v>
                </c:pt>
                <c:pt idx="777">
                  <c:v>10.6736348703472</c:v>
                </c:pt>
                <c:pt idx="778">
                  <c:v>10.6873718521623</c:v>
                </c:pt>
                <c:pt idx="779">
                  <c:v>10.701108833977401</c:v>
                </c:pt>
                <c:pt idx="780">
                  <c:v>10.7148458157926</c:v>
                </c:pt>
                <c:pt idx="781">
                  <c:v>10.7285827976077</c:v>
                </c:pt>
                <c:pt idx="782">
                  <c:v>10.7423197794228</c:v>
                </c:pt>
                <c:pt idx="783">
                  <c:v>10.7560567612379</c:v>
                </c:pt>
                <c:pt idx="784">
                  <c:v>10.769793743053</c:v>
                </c:pt>
                <c:pt idx="785">
                  <c:v>10.7835307248682</c:v>
                </c:pt>
                <c:pt idx="786">
                  <c:v>10.7972677066833</c:v>
                </c:pt>
                <c:pt idx="787">
                  <c:v>10.8110046884984</c:v>
                </c:pt>
                <c:pt idx="788">
                  <c:v>10.8247416703135</c:v>
                </c:pt>
                <c:pt idx="789">
                  <c:v>10.8384786521286</c:v>
                </c:pt>
                <c:pt idx="790">
                  <c:v>10.8522156339438</c:v>
                </c:pt>
                <c:pt idx="791">
                  <c:v>10.8659526157589</c:v>
                </c:pt>
                <c:pt idx="792">
                  <c:v>10.879689597574</c:v>
                </c:pt>
                <c:pt idx="793">
                  <c:v>10.8934265793891</c:v>
                </c:pt>
                <c:pt idx="794">
                  <c:v>10.9071635612042</c:v>
                </c:pt>
                <c:pt idx="795">
                  <c:v>10.9209005430193</c:v>
                </c:pt>
                <c:pt idx="796">
                  <c:v>10.9346375248345</c:v>
                </c:pt>
                <c:pt idx="797">
                  <c:v>10.9483745066496</c:v>
                </c:pt>
                <c:pt idx="798">
                  <c:v>10.9621114884647</c:v>
                </c:pt>
                <c:pt idx="799">
                  <c:v>10.9758484702798</c:v>
                </c:pt>
                <c:pt idx="800">
                  <c:v>10.9895854520949</c:v>
                </c:pt>
                <c:pt idx="801">
                  <c:v>11.0033224339101</c:v>
                </c:pt>
                <c:pt idx="802">
                  <c:v>11.0170594157252</c:v>
                </c:pt>
                <c:pt idx="803">
                  <c:v>11.0307963975403</c:v>
                </c:pt>
                <c:pt idx="804">
                  <c:v>11.0445333793554</c:v>
                </c:pt>
                <c:pt idx="805">
                  <c:v>11.0582703611705</c:v>
                </c:pt>
                <c:pt idx="806">
                  <c:v>11.0720073429857</c:v>
                </c:pt>
                <c:pt idx="807">
                  <c:v>11.0857443248008</c:v>
                </c:pt>
                <c:pt idx="808">
                  <c:v>11.0994813066159</c:v>
                </c:pt>
                <c:pt idx="809">
                  <c:v>11.113218288431</c:v>
                </c:pt>
                <c:pt idx="810">
                  <c:v>11.1269552702461</c:v>
                </c:pt>
                <c:pt idx="811">
                  <c:v>11.1406922520612</c:v>
                </c:pt>
                <c:pt idx="812">
                  <c:v>11.1544292338764</c:v>
                </c:pt>
                <c:pt idx="813">
                  <c:v>11.1681662156915</c:v>
                </c:pt>
                <c:pt idx="814">
                  <c:v>11.1819031975066</c:v>
                </c:pt>
                <c:pt idx="815">
                  <c:v>11.1956401793217</c:v>
                </c:pt>
                <c:pt idx="816">
                  <c:v>11.2093771611368</c:v>
                </c:pt>
                <c:pt idx="817">
                  <c:v>11.223114142951999</c:v>
                </c:pt>
                <c:pt idx="818">
                  <c:v>11.236851124767099</c:v>
                </c:pt>
                <c:pt idx="819">
                  <c:v>11.2505881065822</c:v>
                </c:pt>
                <c:pt idx="820">
                  <c:v>11.2643250883973</c:v>
                </c:pt>
                <c:pt idx="821">
                  <c:v>11.2780620702124</c:v>
                </c:pt>
                <c:pt idx="822">
                  <c:v>11.291799052027599</c:v>
                </c:pt>
                <c:pt idx="823">
                  <c:v>11.305536033842699</c:v>
                </c:pt>
                <c:pt idx="824">
                  <c:v>11.319273015657799</c:v>
                </c:pt>
                <c:pt idx="825">
                  <c:v>11.333009997472899</c:v>
                </c:pt>
                <c:pt idx="826">
                  <c:v>11.346746979288</c:v>
                </c:pt>
                <c:pt idx="827">
                  <c:v>11.3604839611031</c:v>
                </c:pt>
                <c:pt idx="828">
                  <c:v>11.374220942918299</c:v>
                </c:pt>
                <c:pt idx="829">
                  <c:v>11.387957924733399</c:v>
                </c:pt>
                <c:pt idx="830">
                  <c:v>11.401694906548499</c:v>
                </c:pt>
                <c:pt idx="831">
                  <c:v>11.415431888363599</c:v>
                </c:pt>
                <c:pt idx="832">
                  <c:v>11.4291688701787</c:v>
                </c:pt>
                <c:pt idx="833">
                  <c:v>11.442905851993901</c:v>
                </c:pt>
                <c:pt idx="834">
                  <c:v>11.456642833808999</c:v>
                </c:pt>
                <c:pt idx="835">
                  <c:v>11.470379815624099</c:v>
                </c:pt>
                <c:pt idx="836">
                  <c:v>11.484116797439199</c:v>
                </c:pt>
                <c:pt idx="837">
                  <c:v>11.497853779254299</c:v>
                </c:pt>
                <c:pt idx="838">
                  <c:v>11.511590761069501</c:v>
                </c:pt>
                <c:pt idx="839">
                  <c:v>11.525327742884601</c:v>
                </c:pt>
                <c:pt idx="840">
                  <c:v>11.539064724699699</c:v>
                </c:pt>
                <c:pt idx="841">
                  <c:v>11.552801706514799</c:v>
                </c:pt>
                <c:pt idx="842">
                  <c:v>11.566538688329899</c:v>
                </c:pt>
                <c:pt idx="843">
                  <c:v>11.580275670144999</c:v>
                </c:pt>
                <c:pt idx="844">
                  <c:v>11.594012651960201</c:v>
                </c:pt>
                <c:pt idx="845">
                  <c:v>11.607749633775301</c:v>
                </c:pt>
                <c:pt idx="846">
                  <c:v>11.621486615590401</c:v>
                </c:pt>
                <c:pt idx="847">
                  <c:v>11.635223597405499</c:v>
                </c:pt>
                <c:pt idx="848">
                  <c:v>11.648960579220599</c:v>
                </c:pt>
                <c:pt idx="849">
                  <c:v>11.662697561035801</c:v>
                </c:pt>
                <c:pt idx="850">
                  <c:v>11.676434542850901</c:v>
                </c:pt>
                <c:pt idx="851">
                  <c:v>11.690171524666001</c:v>
                </c:pt>
                <c:pt idx="852">
                  <c:v>11.703908506481101</c:v>
                </c:pt>
                <c:pt idx="853">
                  <c:v>11.717645488296199</c:v>
                </c:pt>
                <c:pt idx="854">
                  <c:v>11.731382470111299</c:v>
                </c:pt>
                <c:pt idx="855">
                  <c:v>11.745119451926501</c:v>
                </c:pt>
                <c:pt idx="856">
                  <c:v>11.758856433741601</c:v>
                </c:pt>
                <c:pt idx="857">
                  <c:v>11.772593415556701</c:v>
                </c:pt>
                <c:pt idx="858">
                  <c:v>11.786330397371801</c:v>
                </c:pt>
                <c:pt idx="859">
                  <c:v>11.800067379186901</c:v>
                </c:pt>
                <c:pt idx="860">
                  <c:v>11.8138043610021</c:v>
                </c:pt>
                <c:pt idx="861">
                  <c:v>11.8275413428172</c:v>
                </c:pt>
                <c:pt idx="862">
                  <c:v>11.841278324632301</c:v>
                </c:pt>
                <c:pt idx="863">
                  <c:v>11.855015306447401</c:v>
                </c:pt>
                <c:pt idx="864">
                  <c:v>11.868752288262501</c:v>
                </c:pt>
                <c:pt idx="865">
                  <c:v>11.8824892700777</c:v>
                </c:pt>
                <c:pt idx="866">
                  <c:v>11.8962262518928</c:v>
                </c:pt>
                <c:pt idx="867">
                  <c:v>11.9099632337079</c:v>
                </c:pt>
                <c:pt idx="868">
                  <c:v>11.923700215523001</c:v>
                </c:pt>
                <c:pt idx="869">
                  <c:v>11.937437197338101</c:v>
                </c:pt>
                <c:pt idx="870">
                  <c:v>11.951174179153201</c:v>
                </c:pt>
                <c:pt idx="871">
                  <c:v>11.9649111609684</c:v>
                </c:pt>
                <c:pt idx="872">
                  <c:v>11.9786481427835</c:v>
                </c:pt>
                <c:pt idx="873">
                  <c:v>11.9923851245986</c:v>
                </c:pt>
                <c:pt idx="874">
                  <c:v>12.0061221064137</c:v>
                </c:pt>
                <c:pt idx="875">
                  <c:v>12.019859088228801</c:v>
                </c:pt>
                <c:pt idx="876">
                  <c:v>12.033596070044</c:v>
                </c:pt>
                <c:pt idx="877">
                  <c:v>12.0473330518591</c:v>
                </c:pt>
                <c:pt idx="878">
                  <c:v>12.0610700336742</c:v>
                </c:pt>
                <c:pt idx="879">
                  <c:v>12.0748070154893</c:v>
                </c:pt>
                <c:pt idx="880">
                  <c:v>12.0885439973044</c:v>
                </c:pt>
                <c:pt idx="881">
                  <c:v>12.1022809791196</c:v>
                </c:pt>
                <c:pt idx="882">
                  <c:v>12.1160179609347</c:v>
                </c:pt>
                <c:pt idx="883">
                  <c:v>12.1297549427498</c:v>
                </c:pt>
                <c:pt idx="884">
                  <c:v>12.1434919245649</c:v>
                </c:pt>
                <c:pt idx="885">
                  <c:v>12.15722890638</c:v>
                </c:pt>
                <c:pt idx="886">
                  <c:v>12.1709658881951</c:v>
                </c:pt>
                <c:pt idx="887">
                  <c:v>12.1847028700103</c:v>
                </c:pt>
                <c:pt idx="888">
                  <c:v>12.1984398518254</c:v>
                </c:pt>
                <c:pt idx="889">
                  <c:v>12.2121768336405</c:v>
                </c:pt>
                <c:pt idx="890">
                  <c:v>12.2259138154556</c:v>
                </c:pt>
                <c:pt idx="891">
                  <c:v>12.2396507972707</c:v>
                </c:pt>
                <c:pt idx="892">
                  <c:v>12.2533877790859</c:v>
                </c:pt>
                <c:pt idx="893">
                  <c:v>12.267124760901</c:v>
                </c:pt>
                <c:pt idx="894">
                  <c:v>12.2808617427161</c:v>
                </c:pt>
                <c:pt idx="895">
                  <c:v>12.2945987245312</c:v>
                </c:pt>
                <c:pt idx="896">
                  <c:v>12.3083357063463</c:v>
                </c:pt>
                <c:pt idx="897">
                  <c:v>12.3220726881615</c:v>
                </c:pt>
                <c:pt idx="898">
                  <c:v>12.3358096699766</c:v>
                </c:pt>
                <c:pt idx="899">
                  <c:v>12.3495466517917</c:v>
                </c:pt>
                <c:pt idx="900">
                  <c:v>12.3632836336068</c:v>
                </c:pt>
                <c:pt idx="901">
                  <c:v>12.3770206154219</c:v>
                </c:pt>
                <c:pt idx="902">
                  <c:v>12.390757597237</c:v>
                </c:pt>
                <c:pt idx="903">
                  <c:v>12.4044945790522</c:v>
                </c:pt>
                <c:pt idx="904">
                  <c:v>12.4182315608673</c:v>
                </c:pt>
                <c:pt idx="905">
                  <c:v>12.4319685426824</c:v>
                </c:pt>
                <c:pt idx="906">
                  <c:v>12.4457055244975</c:v>
                </c:pt>
                <c:pt idx="907">
                  <c:v>12.4594425063126</c:v>
                </c:pt>
                <c:pt idx="908">
                  <c:v>12.4731794881278</c:v>
                </c:pt>
                <c:pt idx="909">
                  <c:v>12.4869164699429</c:v>
                </c:pt>
                <c:pt idx="910">
                  <c:v>12.500653451758</c:v>
                </c:pt>
                <c:pt idx="911">
                  <c:v>12.5143904335731</c:v>
                </c:pt>
                <c:pt idx="912">
                  <c:v>12.5281274153882</c:v>
                </c:pt>
                <c:pt idx="913">
                  <c:v>12.541864397203399</c:v>
                </c:pt>
                <c:pt idx="914">
                  <c:v>12.555601379018499</c:v>
                </c:pt>
                <c:pt idx="915">
                  <c:v>12.5693383608336</c:v>
                </c:pt>
                <c:pt idx="916">
                  <c:v>12.5830753426487</c:v>
                </c:pt>
                <c:pt idx="917">
                  <c:v>12.5968123244638</c:v>
                </c:pt>
                <c:pt idx="918">
                  <c:v>12.6105493062789</c:v>
                </c:pt>
                <c:pt idx="919">
                  <c:v>12.624286288094099</c:v>
                </c:pt>
                <c:pt idx="920">
                  <c:v>12.638023269909199</c:v>
                </c:pt>
                <c:pt idx="921">
                  <c:v>12.6517602517243</c:v>
                </c:pt>
                <c:pt idx="922">
                  <c:v>12.6654972335394</c:v>
                </c:pt>
                <c:pt idx="923">
                  <c:v>12.6792342153545</c:v>
                </c:pt>
                <c:pt idx="924">
                  <c:v>12.692971197169699</c:v>
                </c:pt>
                <c:pt idx="925">
                  <c:v>12.706708178984799</c:v>
                </c:pt>
                <c:pt idx="926">
                  <c:v>12.720445160799899</c:v>
                </c:pt>
                <c:pt idx="927">
                  <c:v>12.734182142614999</c:v>
                </c:pt>
                <c:pt idx="928">
                  <c:v>12.7479191244301</c:v>
                </c:pt>
                <c:pt idx="929">
                  <c:v>12.7616561062452</c:v>
                </c:pt>
                <c:pt idx="930">
                  <c:v>12.775393088060399</c:v>
                </c:pt>
                <c:pt idx="931">
                  <c:v>12.789130069875499</c:v>
                </c:pt>
                <c:pt idx="932">
                  <c:v>12.802867051690599</c:v>
                </c:pt>
                <c:pt idx="933">
                  <c:v>12.816604033505699</c:v>
                </c:pt>
                <c:pt idx="934">
                  <c:v>12.8303410153208</c:v>
                </c:pt>
                <c:pt idx="935">
                  <c:v>12.844077997136001</c:v>
                </c:pt>
                <c:pt idx="936">
                  <c:v>12.857814978951099</c:v>
                </c:pt>
                <c:pt idx="937">
                  <c:v>12.871551960766199</c:v>
                </c:pt>
                <c:pt idx="938">
                  <c:v>12.885288942581299</c:v>
                </c:pt>
                <c:pt idx="939">
                  <c:v>12.899025924396399</c:v>
                </c:pt>
                <c:pt idx="940">
                  <c:v>12.912762906211601</c:v>
                </c:pt>
                <c:pt idx="941">
                  <c:v>12.926499888026701</c:v>
                </c:pt>
                <c:pt idx="942">
                  <c:v>12.940236869841801</c:v>
                </c:pt>
                <c:pt idx="943">
                  <c:v>12.953973851656899</c:v>
                </c:pt>
                <c:pt idx="944">
                  <c:v>12.967710833471999</c:v>
                </c:pt>
                <c:pt idx="945">
                  <c:v>12.981447815287099</c:v>
                </c:pt>
                <c:pt idx="946">
                  <c:v>12.995184797102301</c:v>
                </c:pt>
                <c:pt idx="947">
                  <c:v>13.008921778917401</c:v>
                </c:pt>
                <c:pt idx="948">
                  <c:v>13.022658760732501</c:v>
                </c:pt>
                <c:pt idx="949">
                  <c:v>13.036395742547599</c:v>
                </c:pt>
                <c:pt idx="950">
                  <c:v>13.050132724362699</c:v>
                </c:pt>
                <c:pt idx="951">
                  <c:v>13.063869706177901</c:v>
                </c:pt>
                <c:pt idx="952">
                  <c:v>13.077606687993001</c:v>
                </c:pt>
                <c:pt idx="953">
                  <c:v>13.091343669808101</c:v>
                </c:pt>
                <c:pt idx="954">
                  <c:v>13.105080651623201</c:v>
                </c:pt>
                <c:pt idx="955">
                  <c:v>13.118817633438301</c:v>
                </c:pt>
                <c:pt idx="956">
                  <c:v>13.1325546152535</c:v>
                </c:pt>
                <c:pt idx="957">
                  <c:v>13.146291597068601</c:v>
                </c:pt>
                <c:pt idx="958">
                  <c:v>13.160028578883701</c:v>
                </c:pt>
                <c:pt idx="959">
                  <c:v>13.173765560698801</c:v>
                </c:pt>
                <c:pt idx="960">
                  <c:v>13.187502542513901</c:v>
                </c:pt>
                <c:pt idx="961">
                  <c:v>13.201239524329001</c:v>
                </c:pt>
                <c:pt idx="962">
                  <c:v>13.2149765061442</c:v>
                </c:pt>
                <c:pt idx="963">
                  <c:v>13.2287134879593</c:v>
                </c:pt>
                <c:pt idx="964">
                  <c:v>13.242450469774401</c:v>
                </c:pt>
                <c:pt idx="965">
                  <c:v>13.256187451589501</c:v>
                </c:pt>
                <c:pt idx="966">
                  <c:v>13.269924433404601</c:v>
                </c:pt>
                <c:pt idx="967">
                  <c:v>13.2836614152198</c:v>
                </c:pt>
                <c:pt idx="968">
                  <c:v>13.2973983970349</c:v>
                </c:pt>
                <c:pt idx="969">
                  <c:v>13.31113537885</c:v>
                </c:pt>
                <c:pt idx="970">
                  <c:v>13.324872360665101</c:v>
                </c:pt>
                <c:pt idx="971">
                  <c:v>13.338609342480201</c:v>
                </c:pt>
                <c:pt idx="972">
                  <c:v>13.3523463242954</c:v>
                </c:pt>
                <c:pt idx="973">
                  <c:v>13.3660833061105</c:v>
                </c:pt>
                <c:pt idx="974">
                  <c:v>13.3798202879256</c:v>
                </c:pt>
                <c:pt idx="975">
                  <c:v>13.3935572697407</c:v>
                </c:pt>
                <c:pt idx="976">
                  <c:v>13.4072942515558</c:v>
                </c:pt>
                <c:pt idx="977">
                  <c:v>13.421031233370901</c:v>
                </c:pt>
                <c:pt idx="978">
                  <c:v>13.4347682151861</c:v>
                </c:pt>
                <c:pt idx="979">
                  <c:v>13.4485051970012</c:v>
                </c:pt>
                <c:pt idx="980">
                  <c:v>13.4622421788163</c:v>
                </c:pt>
                <c:pt idx="981">
                  <c:v>13.4759791606314</c:v>
                </c:pt>
                <c:pt idx="982">
                  <c:v>13.4897161424465</c:v>
                </c:pt>
                <c:pt idx="983">
                  <c:v>13.5034531242617</c:v>
                </c:pt>
                <c:pt idx="984">
                  <c:v>13.5171901060768</c:v>
                </c:pt>
                <c:pt idx="985">
                  <c:v>13.5309270878919</c:v>
                </c:pt>
                <c:pt idx="986">
                  <c:v>13.544664069707</c:v>
                </c:pt>
                <c:pt idx="987">
                  <c:v>13.5584010515221</c:v>
                </c:pt>
                <c:pt idx="988">
                  <c:v>13.5721380333373</c:v>
                </c:pt>
                <c:pt idx="989">
                  <c:v>13.5858750151524</c:v>
                </c:pt>
                <c:pt idx="990">
                  <c:v>13.5996119969675</c:v>
                </c:pt>
                <c:pt idx="991">
                  <c:v>13.6133489787826</c:v>
                </c:pt>
                <c:pt idx="992">
                  <c:v>13.6270859605977</c:v>
                </c:pt>
                <c:pt idx="993">
                  <c:v>13.6408229424128</c:v>
                </c:pt>
                <c:pt idx="994">
                  <c:v>13.654559924228</c:v>
                </c:pt>
                <c:pt idx="995">
                  <c:v>13.6682969060431</c:v>
                </c:pt>
                <c:pt idx="996">
                  <c:v>13.6820338878582</c:v>
                </c:pt>
                <c:pt idx="997">
                  <c:v>13.6957708696733</c:v>
                </c:pt>
                <c:pt idx="998">
                  <c:v>13.7095078514884</c:v>
                </c:pt>
                <c:pt idx="999">
                  <c:v>13.7232448333036</c:v>
                </c:pt>
                <c:pt idx="1000">
                  <c:v>13.7369818151187</c:v>
                </c:pt>
                <c:pt idx="1001">
                  <c:v>13.7507187969338</c:v>
                </c:pt>
                <c:pt idx="1002">
                  <c:v>13.7644557787489</c:v>
                </c:pt>
                <c:pt idx="1003">
                  <c:v>13.778192760564</c:v>
                </c:pt>
                <c:pt idx="1004">
                  <c:v>13.7919297423792</c:v>
                </c:pt>
                <c:pt idx="1005">
                  <c:v>13.8056667241943</c:v>
                </c:pt>
                <c:pt idx="1006">
                  <c:v>13.8194037060094</c:v>
                </c:pt>
                <c:pt idx="1007">
                  <c:v>13.8331406878245</c:v>
                </c:pt>
                <c:pt idx="1008">
                  <c:v>13.8468776696396</c:v>
                </c:pt>
                <c:pt idx="1009">
                  <c:v>13.8606146514547</c:v>
                </c:pt>
                <c:pt idx="1010">
                  <c:v>13.8743516332699</c:v>
                </c:pt>
                <c:pt idx="1011">
                  <c:v>13.888088615085</c:v>
                </c:pt>
                <c:pt idx="1012">
                  <c:v>13.9018255969001</c:v>
                </c:pt>
                <c:pt idx="1013">
                  <c:v>13.9155625787152</c:v>
                </c:pt>
                <c:pt idx="1014">
                  <c:v>13.9292995605303</c:v>
                </c:pt>
                <c:pt idx="1015">
                  <c:v>13.943036542345499</c:v>
                </c:pt>
                <c:pt idx="1016">
                  <c:v>13.956773524160599</c:v>
                </c:pt>
                <c:pt idx="1017">
                  <c:v>13.9705105059757</c:v>
                </c:pt>
                <c:pt idx="1018">
                  <c:v>13.9842474877908</c:v>
                </c:pt>
                <c:pt idx="1019">
                  <c:v>13.9979844696059</c:v>
                </c:pt>
                <c:pt idx="1020">
                  <c:v>14.011721451421</c:v>
                </c:pt>
                <c:pt idx="1021">
                  <c:v>14.025458433236199</c:v>
                </c:pt>
                <c:pt idx="1022">
                  <c:v>14.039195415051299</c:v>
                </c:pt>
                <c:pt idx="1023">
                  <c:v>14.0529323968664</c:v>
                </c:pt>
                <c:pt idx="1024">
                  <c:v>14.0666693786815</c:v>
                </c:pt>
                <c:pt idx="1025">
                  <c:v>14.0804063604966</c:v>
                </c:pt>
                <c:pt idx="1026">
                  <c:v>14.094143342311799</c:v>
                </c:pt>
                <c:pt idx="1027">
                  <c:v>14.107880324126899</c:v>
                </c:pt>
                <c:pt idx="1028">
                  <c:v>14.121617305941999</c:v>
                </c:pt>
                <c:pt idx="1029">
                  <c:v>14.135354287757099</c:v>
                </c:pt>
                <c:pt idx="1030">
                  <c:v>14.1490912695722</c:v>
                </c:pt>
                <c:pt idx="1031">
                  <c:v>14.162828251387401</c:v>
                </c:pt>
                <c:pt idx="1032">
                  <c:v>14.176565233202499</c:v>
                </c:pt>
                <c:pt idx="1033">
                  <c:v>14.190302215017599</c:v>
                </c:pt>
                <c:pt idx="1034">
                  <c:v>14.204039196832699</c:v>
                </c:pt>
                <c:pt idx="1035">
                  <c:v>14.217776178647799</c:v>
                </c:pt>
                <c:pt idx="1036">
                  <c:v>14.231513160462899</c:v>
                </c:pt>
                <c:pt idx="1037">
                  <c:v>14.245250142278101</c:v>
                </c:pt>
                <c:pt idx="1038">
                  <c:v>14.258987124093199</c:v>
                </c:pt>
                <c:pt idx="1039">
                  <c:v>14.272724105908299</c:v>
                </c:pt>
                <c:pt idx="1040">
                  <c:v>14.286461087723399</c:v>
                </c:pt>
                <c:pt idx="1041">
                  <c:v>14.300198069538499</c:v>
                </c:pt>
                <c:pt idx="1042">
                  <c:v>14.313935051353701</c:v>
                </c:pt>
                <c:pt idx="1043">
                  <c:v>14.327672033168801</c:v>
                </c:pt>
                <c:pt idx="1044">
                  <c:v>14.341409014983901</c:v>
                </c:pt>
                <c:pt idx="1045">
                  <c:v>14.355145996798999</c:v>
                </c:pt>
                <c:pt idx="1046">
                  <c:v>14.368882978614099</c:v>
                </c:pt>
                <c:pt idx="1047">
                  <c:v>14.382619960429301</c:v>
                </c:pt>
                <c:pt idx="1048">
                  <c:v>14.396356942244401</c:v>
                </c:pt>
                <c:pt idx="1049">
                  <c:v>14.410093924059501</c:v>
                </c:pt>
                <c:pt idx="1050">
                  <c:v>14.423830905874601</c:v>
                </c:pt>
                <c:pt idx="1051">
                  <c:v>14.437567887689699</c:v>
                </c:pt>
                <c:pt idx="1052">
                  <c:v>14.451304869504799</c:v>
                </c:pt>
                <c:pt idx="1053">
                  <c:v>14.465041851320001</c:v>
                </c:pt>
                <c:pt idx="1054">
                  <c:v>14.478778833135101</c:v>
                </c:pt>
                <c:pt idx="1055">
                  <c:v>14.492515814950201</c:v>
                </c:pt>
                <c:pt idx="1056">
                  <c:v>14.506252796765301</c:v>
                </c:pt>
                <c:pt idx="1057">
                  <c:v>14.519989778580401</c:v>
                </c:pt>
                <c:pt idx="1058">
                  <c:v>14.5337267603956</c:v>
                </c:pt>
                <c:pt idx="1059">
                  <c:v>14.5474637422107</c:v>
                </c:pt>
                <c:pt idx="1060">
                  <c:v>14.561200724025801</c:v>
                </c:pt>
                <c:pt idx="1061">
                  <c:v>14.574937705840901</c:v>
                </c:pt>
                <c:pt idx="1062">
                  <c:v>14.588674687656001</c:v>
                </c:pt>
                <c:pt idx="1063">
                  <c:v>14.6024116694712</c:v>
                </c:pt>
                <c:pt idx="1064">
                  <c:v>14.6161486512863</c:v>
                </c:pt>
                <c:pt idx="1065">
                  <c:v>14.6298856331014</c:v>
                </c:pt>
                <c:pt idx="1066">
                  <c:v>14.643622614916501</c:v>
                </c:pt>
                <c:pt idx="1067">
                  <c:v>14.657359596731601</c:v>
                </c:pt>
                <c:pt idx="1068">
                  <c:v>14.671096578546701</c:v>
                </c:pt>
                <c:pt idx="1069">
                  <c:v>14.6848335603619</c:v>
                </c:pt>
                <c:pt idx="1070">
                  <c:v>14.698570542177</c:v>
                </c:pt>
                <c:pt idx="1071">
                  <c:v>14.7123075239921</c:v>
                </c:pt>
                <c:pt idx="1072">
                  <c:v>14.7260445058072</c:v>
                </c:pt>
                <c:pt idx="1073">
                  <c:v>14.739781487622301</c:v>
                </c:pt>
                <c:pt idx="1074">
                  <c:v>14.7535184694375</c:v>
                </c:pt>
                <c:pt idx="1075">
                  <c:v>14.7672554512526</c:v>
                </c:pt>
                <c:pt idx="1076">
                  <c:v>14.7809924330677</c:v>
                </c:pt>
                <c:pt idx="1077">
                  <c:v>14.7947294148828</c:v>
                </c:pt>
                <c:pt idx="1078">
                  <c:v>14.8084663966979</c:v>
                </c:pt>
                <c:pt idx="1079">
                  <c:v>14.8222033785131</c:v>
                </c:pt>
                <c:pt idx="1080">
                  <c:v>14.8359403603282</c:v>
                </c:pt>
                <c:pt idx="1081">
                  <c:v>14.8496773421433</c:v>
                </c:pt>
                <c:pt idx="1082">
                  <c:v>14.8634143239584</c:v>
                </c:pt>
                <c:pt idx="1083">
                  <c:v>14.8771513057735</c:v>
                </c:pt>
                <c:pt idx="1084">
                  <c:v>14.8908882875886</c:v>
                </c:pt>
                <c:pt idx="1085">
                  <c:v>14.9046252694038</c:v>
                </c:pt>
                <c:pt idx="1086">
                  <c:v>14.9183622512189</c:v>
                </c:pt>
                <c:pt idx="1087">
                  <c:v>14.932099233034</c:v>
                </c:pt>
                <c:pt idx="1088">
                  <c:v>14.9458362148491</c:v>
                </c:pt>
                <c:pt idx="1089">
                  <c:v>14.9595731966642</c:v>
                </c:pt>
                <c:pt idx="1090">
                  <c:v>14.9733101784794</c:v>
                </c:pt>
                <c:pt idx="1091">
                  <c:v>14.9870471602945</c:v>
                </c:pt>
                <c:pt idx="1092">
                  <c:v>15.0007841421096</c:v>
                </c:pt>
                <c:pt idx="1093">
                  <c:v>15.0145211239247</c:v>
                </c:pt>
                <c:pt idx="1094">
                  <c:v>15.0282581057398</c:v>
                </c:pt>
                <c:pt idx="1095">
                  <c:v>15.0419950875549</c:v>
                </c:pt>
                <c:pt idx="1096">
                  <c:v>15.0557320693701</c:v>
                </c:pt>
                <c:pt idx="1097">
                  <c:v>15.0694690511852</c:v>
                </c:pt>
                <c:pt idx="1098">
                  <c:v>15.0832060330003</c:v>
                </c:pt>
                <c:pt idx="1099">
                  <c:v>15.0969430148154</c:v>
                </c:pt>
                <c:pt idx="1100">
                  <c:v>15.1106799966305</c:v>
                </c:pt>
                <c:pt idx="1101">
                  <c:v>15.1244169784457</c:v>
                </c:pt>
                <c:pt idx="1102">
                  <c:v>15.1381539602608</c:v>
                </c:pt>
                <c:pt idx="1103">
                  <c:v>15.1518909420759</c:v>
                </c:pt>
                <c:pt idx="1104">
                  <c:v>15.165627923891</c:v>
                </c:pt>
                <c:pt idx="1105">
                  <c:v>15.1793649057061</c:v>
                </c:pt>
                <c:pt idx="1106">
                  <c:v>15.1931018875213</c:v>
                </c:pt>
                <c:pt idx="1107">
                  <c:v>15.2068388693364</c:v>
                </c:pt>
                <c:pt idx="1108">
                  <c:v>15.2205758511515</c:v>
                </c:pt>
                <c:pt idx="1109">
                  <c:v>15.2343128329666</c:v>
                </c:pt>
                <c:pt idx="1110">
                  <c:v>15.2480498147817</c:v>
                </c:pt>
                <c:pt idx="1111">
                  <c:v>15.2617867965968</c:v>
                </c:pt>
                <c:pt idx="1112">
                  <c:v>15.275523778411999</c:v>
                </c:pt>
                <c:pt idx="1113">
                  <c:v>15.2892607602271</c:v>
                </c:pt>
                <c:pt idx="1114">
                  <c:v>15.3029977420422</c:v>
                </c:pt>
                <c:pt idx="1115">
                  <c:v>15.3167347238573</c:v>
                </c:pt>
                <c:pt idx="1116">
                  <c:v>15.3304717056724</c:v>
                </c:pt>
                <c:pt idx="1117">
                  <c:v>15.344208687487599</c:v>
                </c:pt>
                <c:pt idx="1118">
                  <c:v>15.357945669302699</c:v>
                </c:pt>
                <c:pt idx="1119">
                  <c:v>15.3716826511178</c:v>
                </c:pt>
                <c:pt idx="1120">
                  <c:v>15.3854196329329</c:v>
                </c:pt>
                <c:pt idx="1121">
                  <c:v>15.399156614748</c:v>
                </c:pt>
                <c:pt idx="1122">
                  <c:v>15.412893596563199</c:v>
                </c:pt>
                <c:pt idx="1123">
                  <c:v>15.426630578378299</c:v>
                </c:pt>
                <c:pt idx="1124">
                  <c:v>15.440367560193399</c:v>
                </c:pt>
                <c:pt idx="1125">
                  <c:v>15.454104542008499</c:v>
                </c:pt>
                <c:pt idx="1126">
                  <c:v>15.4678415238236</c:v>
                </c:pt>
                <c:pt idx="1127">
                  <c:v>15.4815785056387</c:v>
                </c:pt>
                <c:pt idx="1128">
                  <c:v>15.495315487453899</c:v>
                </c:pt>
                <c:pt idx="1129">
                  <c:v>15.509052469268999</c:v>
                </c:pt>
                <c:pt idx="1130">
                  <c:v>15.522789451084099</c:v>
                </c:pt>
                <c:pt idx="1131">
                  <c:v>15.536526432899199</c:v>
                </c:pt>
                <c:pt idx="1132">
                  <c:v>15.5502634147143</c:v>
                </c:pt>
                <c:pt idx="1133">
                  <c:v>15.564000396529501</c:v>
                </c:pt>
                <c:pt idx="1134">
                  <c:v>15.577737378344599</c:v>
                </c:pt>
                <c:pt idx="1135">
                  <c:v>15.591474360159699</c:v>
                </c:pt>
                <c:pt idx="1136">
                  <c:v>15.605211341974799</c:v>
                </c:pt>
                <c:pt idx="1137">
                  <c:v>15.618948323789899</c:v>
                </c:pt>
                <c:pt idx="1138">
                  <c:v>15.632685305605101</c:v>
                </c:pt>
                <c:pt idx="1139">
                  <c:v>15.646422287420201</c:v>
                </c:pt>
                <c:pt idx="1140">
                  <c:v>15.660159269235301</c:v>
                </c:pt>
                <c:pt idx="1141">
                  <c:v>15.673896251050399</c:v>
                </c:pt>
                <c:pt idx="1142">
                  <c:v>15.687633232865499</c:v>
                </c:pt>
                <c:pt idx="1143">
                  <c:v>15.701370214680599</c:v>
                </c:pt>
                <c:pt idx="1144">
                  <c:v>15.715107196495801</c:v>
                </c:pt>
                <c:pt idx="1145">
                  <c:v>15.728844178310901</c:v>
                </c:pt>
                <c:pt idx="1146">
                  <c:v>15.742581160126001</c:v>
                </c:pt>
                <c:pt idx="1147">
                  <c:v>15.756318141941099</c:v>
                </c:pt>
                <c:pt idx="1148">
                  <c:v>15.770055123756199</c:v>
                </c:pt>
                <c:pt idx="1149">
                  <c:v>15.783792105571401</c:v>
                </c:pt>
                <c:pt idx="1150">
                  <c:v>15.797529087386501</c:v>
                </c:pt>
                <c:pt idx="1151">
                  <c:v>15.811266069201601</c:v>
                </c:pt>
                <c:pt idx="1152">
                  <c:v>15.825003051016701</c:v>
                </c:pt>
                <c:pt idx="1153">
                  <c:v>15.838740032831801</c:v>
                </c:pt>
                <c:pt idx="1154">
                  <c:v>15.852477014647</c:v>
                </c:pt>
                <c:pt idx="1155">
                  <c:v>15.866213996462101</c:v>
                </c:pt>
                <c:pt idx="1156">
                  <c:v>15.879950978277201</c:v>
                </c:pt>
                <c:pt idx="1157">
                  <c:v>15.893687960092301</c:v>
                </c:pt>
                <c:pt idx="1158">
                  <c:v>15.907424941907401</c:v>
                </c:pt>
                <c:pt idx="1159">
                  <c:v>15.921161923722501</c:v>
                </c:pt>
                <c:pt idx="1160">
                  <c:v>15.9348989055377</c:v>
                </c:pt>
                <c:pt idx="1161">
                  <c:v>15.9486358873528</c:v>
                </c:pt>
                <c:pt idx="1162">
                  <c:v>15.962372869167901</c:v>
                </c:pt>
                <c:pt idx="1163">
                  <c:v>15.976109850983001</c:v>
                </c:pt>
                <c:pt idx="1164">
                  <c:v>15.989846832798101</c:v>
                </c:pt>
                <c:pt idx="1165">
                  <c:v>16.0035838146133</c:v>
                </c:pt>
                <c:pt idx="1166">
                  <c:v>16.0173207964284</c:v>
                </c:pt>
                <c:pt idx="1167">
                  <c:v>16.0310577782435</c:v>
                </c:pt>
                <c:pt idx="1168">
                  <c:v>16.044794760058601</c:v>
                </c:pt>
                <c:pt idx="1169">
                  <c:v>16.058531741873701</c:v>
                </c:pt>
                <c:pt idx="1170">
                  <c:v>16.0722687236889</c:v>
                </c:pt>
                <c:pt idx="1171">
                  <c:v>16.086005705504</c:v>
                </c:pt>
                <c:pt idx="1172">
                  <c:v>16.0997426873191</c:v>
                </c:pt>
                <c:pt idx="1173">
                  <c:v>16.1134796691342</c:v>
                </c:pt>
                <c:pt idx="1174">
                  <c:v>16.1272166509493</c:v>
                </c:pt>
                <c:pt idx="1175">
                  <c:v>16.140953632764401</c:v>
                </c:pt>
                <c:pt idx="1176">
                  <c:v>16.1546906145796</c:v>
                </c:pt>
                <c:pt idx="1177">
                  <c:v>16.1684275963947</c:v>
                </c:pt>
                <c:pt idx="1178">
                  <c:v>16.1821645782098</c:v>
                </c:pt>
                <c:pt idx="1179">
                  <c:v>16.1959015600249</c:v>
                </c:pt>
                <c:pt idx="1180">
                  <c:v>16.20963854184</c:v>
                </c:pt>
                <c:pt idx="1181">
                  <c:v>16.2233755236552</c:v>
                </c:pt>
                <c:pt idx="1182">
                  <c:v>16.2371125054703</c:v>
                </c:pt>
                <c:pt idx="1183">
                  <c:v>16.2508494872854</c:v>
                </c:pt>
                <c:pt idx="1184">
                  <c:v>16.2645864691005</c:v>
                </c:pt>
                <c:pt idx="1185">
                  <c:v>16.2783234509156</c:v>
                </c:pt>
                <c:pt idx="1186">
                  <c:v>16.2920604327308</c:v>
                </c:pt>
                <c:pt idx="1187">
                  <c:v>16.3057974145459</c:v>
                </c:pt>
                <c:pt idx="1188">
                  <c:v>16.319534396361</c:v>
                </c:pt>
                <c:pt idx="1189">
                  <c:v>16.3332713781761</c:v>
                </c:pt>
                <c:pt idx="1190">
                  <c:v>16.3470083599912</c:v>
                </c:pt>
                <c:pt idx="1191">
                  <c:v>16.3607453418063</c:v>
                </c:pt>
                <c:pt idx="1192">
                  <c:v>16.3744823236215</c:v>
                </c:pt>
                <c:pt idx="1193">
                  <c:v>16.3882193054366</c:v>
                </c:pt>
                <c:pt idx="1194">
                  <c:v>16.4019562872517</c:v>
                </c:pt>
                <c:pt idx="1195">
                  <c:v>16.4156932690668</c:v>
                </c:pt>
                <c:pt idx="1196">
                  <c:v>16.4294302508819</c:v>
                </c:pt>
                <c:pt idx="1197">
                  <c:v>16.4431672326971</c:v>
                </c:pt>
                <c:pt idx="1198">
                  <c:v>16.4569042145122</c:v>
                </c:pt>
                <c:pt idx="1199">
                  <c:v>16.4706411963273</c:v>
                </c:pt>
                <c:pt idx="1200">
                  <c:v>16.4843781781424</c:v>
                </c:pt>
                <c:pt idx="1201">
                  <c:v>16.4981151599575</c:v>
                </c:pt>
                <c:pt idx="1202">
                  <c:v>16.5118521417726</c:v>
                </c:pt>
                <c:pt idx="1203">
                  <c:v>16.5255891235878</c:v>
                </c:pt>
                <c:pt idx="1204">
                  <c:v>16.5393261054029</c:v>
                </c:pt>
                <c:pt idx="1205">
                  <c:v>16.553063087218</c:v>
                </c:pt>
                <c:pt idx="1206">
                  <c:v>16.5668000690331</c:v>
                </c:pt>
                <c:pt idx="1207">
                  <c:v>16.5805370508482</c:v>
                </c:pt>
                <c:pt idx="1208">
                  <c:v>16.5942740326634</c:v>
                </c:pt>
                <c:pt idx="1209">
                  <c:v>16.6080110144785</c:v>
                </c:pt>
                <c:pt idx="1210">
                  <c:v>16.6217479962936</c:v>
                </c:pt>
                <c:pt idx="1211">
                  <c:v>16.6354849781087</c:v>
                </c:pt>
                <c:pt idx="1212">
                  <c:v>16.6492219599238</c:v>
                </c:pt>
                <c:pt idx="1213">
                  <c:v>16.662958941738999</c:v>
                </c:pt>
                <c:pt idx="1214">
                  <c:v>16.676695923554099</c:v>
                </c:pt>
                <c:pt idx="1215">
                  <c:v>16.6904329053692</c:v>
                </c:pt>
                <c:pt idx="1216">
                  <c:v>16.7041698871843</c:v>
                </c:pt>
                <c:pt idx="1217">
                  <c:v>16.7179068689994</c:v>
                </c:pt>
                <c:pt idx="1218">
                  <c:v>16.7316438508145</c:v>
                </c:pt>
                <c:pt idx="1219">
                  <c:v>16.745380832629699</c:v>
                </c:pt>
                <c:pt idx="1220">
                  <c:v>16.759117814444799</c:v>
                </c:pt>
                <c:pt idx="1221">
                  <c:v>16.7728547962599</c:v>
                </c:pt>
                <c:pt idx="1222">
                  <c:v>16.786591778075</c:v>
                </c:pt>
                <c:pt idx="1223">
                  <c:v>16.8003287598901</c:v>
                </c:pt>
                <c:pt idx="1224">
                  <c:v>16.814065741705299</c:v>
                </c:pt>
                <c:pt idx="1225">
                  <c:v>16.827802723520399</c:v>
                </c:pt>
                <c:pt idx="1226">
                  <c:v>16.841539705335499</c:v>
                </c:pt>
                <c:pt idx="1227">
                  <c:v>16.855276687150599</c:v>
                </c:pt>
                <c:pt idx="1228">
                  <c:v>16.8690136689657</c:v>
                </c:pt>
                <c:pt idx="1229">
                  <c:v>16.882750650780899</c:v>
                </c:pt>
                <c:pt idx="1230">
                  <c:v>16.896487632595999</c:v>
                </c:pt>
                <c:pt idx="1231">
                  <c:v>16.910224614411099</c:v>
                </c:pt>
                <c:pt idx="1232">
                  <c:v>16.923961596226199</c:v>
                </c:pt>
                <c:pt idx="1233">
                  <c:v>16.937698578041299</c:v>
                </c:pt>
                <c:pt idx="1234">
                  <c:v>16.951435559856399</c:v>
                </c:pt>
                <c:pt idx="1235">
                  <c:v>16.965172541671599</c:v>
                </c:pt>
                <c:pt idx="1236">
                  <c:v>16.978909523486699</c:v>
                </c:pt>
                <c:pt idx="1237">
                  <c:v>16.992646505301799</c:v>
                </c:pt>
                <c:pt idx="1238">
                  <c:v>17.006383487116899</c:v>
                </c:pt>
                <c:pt idx="1239">
                  <c:v>17.020120468931999</c:v>
                </c:pt>
                <c:pt idx="1240">
                  <c:v>17.033857450747199</c:v>
                </c:pt>
                <c:pt idx="1241">
                  <c:v>17.047594432562299</c:v>
                </c:pt>
                <c:pt idx="1242">
                  <c:v>17.061331414377399</c:v>
                </c:pt>
                <c:pt idx="1243">
                  <c:v>17.075068396192499</c:v>
                </c:pt>
                <c:pt idx="1244">
                  <c:v>17.088805378007599</c:v>
                </c:pt>
                <c:pt idx="1245">
                  <c:v>17.102542359822799</c:v>
                </c:pt>
                <c:pt idx="1246">
                  <c:v>17.116279341637899</c:v>
                </c:pt>
                <c:pt idx="1247">
                  <c:v>17.130016323452999</c:v>
                </c:pt>
                <c:pt idx="1248">
                  <c:v>17.143753305268099</c:v>
                </c:pt>
                <c:pt idx="1249">
                  <c:v>17.157490287083199</c:v>
                </c:pt>
                <c:pt idx="1250">
                  <c:v>17.171227268898299</c:v>
                </c:pt>
                <c:pt idx="1251">
                  <c:v>17.184964250713499</c:v>
                </c:pt>
                <c:pt idx="1252">
                  <c:v>17.198701232528599</c:v>
                </c:pt>
                <c:pt idx="1253">
                  <c:v>17.212438214343699</c:v>
                </c:pt>
                <c:pt idx="1254">
                  <c:v>17.226175196158799</c:v>
                </c:pt>
                <c:pt idx="1255">
                  <c:v>17.239912177973899</c:v>
                </c:pt>
                <c:pt idx="1256">
                  <c:v>17.253649159789099</c:v>
                </c:pt>
                <c:pt idx="1257">
                  <c:v>17.267386141604199</c:v>
                </c:pt>
                <c:pt idx="1258">
                  <c:v>17.281123123419299</c:v>
                </c:pt>
                <c:pt idx="1259">
                  <c:v>17.294860105234399</c:v>
                </c:pt>
                <c:pt idx="1260">
                  <c:v>17.308597087049499</c:v>
                </c:pt>
                <c:pt idx="1261">
                  <c:v>17.322334068864699</c:v>
                </c:pt>
                <c:pt idx="1262">
                  <c:v>17.336071050679799</c:v>
                </c:pt>
                <c:pt idx="1263">
                  <c:v>17.349808032494899</c:v>
                </c:pt>
                <c:pt idx="1264">
                  <c:v>17.363545014309999</c:v>
                </c:pt>
                <c:pt idx="1265">
                  <c:v>17.377281996125099</c:v>
                </c:pt>
                <c:pt idx="1266">
                  <c:v>17.391018977940199</c:v>
                </c:pt>
                <c:pt idx="1267">
                  <c:v>17.404755959755398</c:v>
                </c:pt>
                <c:pt idx="1268">
                  <c:v>17.418492941570499</c:v>
                </c:pt>
                <c:pt idx="1269">
                  <c:v>17.432229923385599</c:v>
                </c:pt>
                <c:pt idx="1270">
                  <c:v>17.445966905200699</c:v>
                </c:pt>
                <c:pt idx="1271">
                  <c:v>17.459703887015799</c:v>
                </c:pt>
                <c:pt idx="1272">
                  <c:v>17.473440868830998</c:v>
                </c:pt>
                <c:pt idx="1273">
                  <c:v>17.487177850646098</c:v>
                </c:pt>
                <c:pt idx="1274">
                  <c:v>17.500914832461199</c:v>
                </c:pt>
                <c:pt idx="1275">
                  <c:v>17.514651814276299</c:v>
                </c:pt>
                <c:pt idx="1276">
                  <c:v>17.528388796091399</c:v>
                </c:pt>
                <c:pt idx="1277">
                  <c:v>17.542125777906499</c:v>
                </c:pt>
                <c:pt idx="1278">
                  <c:v>17.555862759721698</c:v>
                </c:pt>
                <c:pt idx="1279">
                  <c:v>17.569599741536798</c:v>
                </c:pt>
                <c:pt idx="1280">
                  <c:v>17.583336723351898</c:v>
                </c:pt>
                <c:pt idx="1281">
                  <c:v>17.597073705166999</c:v>
                </c:pt>
                <c:pt idx="1282">
                  <c:v>17.610810686982099</c:v>
                </c:pt>
                <c:pt idx="1283">
                  <c:v>17.624547668797302</c:v>
                </c:pt>
                <c:pt idx="1284">
                  <c:v>17.638284650612398</c:v>
                </c:pt>
                <c:pt idx="1285">
                  <c:v>17.652021632427498</c:v>
                </c:pt>
                <c:pt idx="1286">
                  <c:v>17.665758614242598</c:v>
                </c:pt>
                <c:pt idx="1287">
                  <c:v>17.679495596057698</c:v>
                </c:pt>
                <c:pt idx="1288">
                  <c:v>17.693232577872902</c:v>
                </c:pt>
                <c:pt idx="1289">
                  <c:v>17.706969559688002</c:v>
                </c:pt>
                <c:pt idx="1290">
                  <c:v>17.720706541503102</c:v>
                </c:pt>
                <c:pt idx="1291">
                  <c:v>17.734443523318198</c:v>
                </c:pt>
                <c:pt idx="1292">
                  <c:v>17.748180505133298</c:v>
                </c:pt>
                <c:pt idx="1293">
                  <c:v>17.761917486948398</c:v>
                </c:pt>
                <c:pt idx="1294">
                  <c:v>17.775654468763602</c:v>
                </c:pt>
                <c:pt idx="1295">
                  <c:v>17.789391450578702</c:v>
                </c:pt>
                <c:pt idx="1296">
                  <c:v>17.803128432393802</c:v>
                </c:pt>
                <c:pt idx="1297">
                  <c:v>17.816865414208898</c:v>
                </c:pt>
                <c:pt idx="1298">
                  <c:v>17.830602396023998</c:v>
                </c:pt>
                <c:pt idx="1299">
                  <c:v>17.844339377839201</c:v>
                </c:pt>
                <c:pt idx="1300">
                  <c:v>17.858076359654302</c:v>
                </c:pt>
                <c:pt idx="1301">
                  <c:v>17.871813341469402</c:v>
                </c:pt>
                <c:pt idx="1302">
                  <c:v>17.885550323284502</c:v>
                </c:pt>
                <c:pt idx="1303">
                  <c:v>17.899287305099602</c:v>
                </c:pt>
                <c:pt idx="1304">
                  <c:v>17.913024286914801</c:v>
                </c:pt>
                <c:pt idx="1305">
                  <c:v>17.926761268729901</c:v>
                </c:pt>
                <c:pt idx="1306">
                  <c:v>17.940498250545001</c:v>
                </c:pt>
                <c:pt idx="1307">
                  <c:v>17.954235232360102</c:v>
                </c:pt>
                <c:pt idx="1308">
                  <c:v>17.967972214175202</c:v>
                </c:pt>
                <c:pt idx="1309">
                  <c:v>17.981709195990302</c:v>
                </c:pt>
                <c:pt idx="1310">
                  <c:v>17.995446177805501</c:v>
                </c:pt>
                <c:pt idx="1311">
                  <c:v>18.009183159620601</c:v>
                </c:pt>
                <c:pt idx="1312">
                  <c:v>18.022920141435701</c:v>
                </c:pt>
                <c:pt idx="1313">
                  <c:v>18.036657123250802</c:v>
                </c:pt>
                <c:pt idx="1314">
                  <c:v>18.050394105065902</c:v>
                </c:pt>
                <c:pt idx="1315">
                  <c:v>18.064131086881101</c:v>
                </c:pt>
                <c:pt idx="1316">
                  <c:v>18.077868068696201</c:v>
                </c:pt>
                <c:pt idx="1317">
                  <c:v>18.091605050511301</c:v>
                </c:pt>
                <c:pt idx="1318">
                  <c:v>18.105342032326401</c:v>
                </c:pt>
                <c:pt idx="1319">
                  <c:v>18.119079014141501</c:v>
                </c:pt>
                <c:pt idx="1320">
                  <c:v>18.132815995956701</c:v>
                </c:pt>
                <c:pt idx="1321">
                  <c:v>18.146552977771801</c:v>
                </c:pt>
                <c:pt idx="1322">
                  <c:v>18.160289959586901</c:v>
                </c:pt>
                <c:pt idx="1323">
                  <c:v>18.174026941402001</c:v>
                </c:pt>
                <c:pt idx="1324">
                  <c:v>18.187763923217101</c:v>
                </c:pt>
                <c:pt idx="1325">
                  <c:v>18.201500905032201</c:v>
                </c:pt>
                <c:pt idx="1326">
                  <c:v>18.215237886847401</c:v>
                </c:pt>
                <c:pt idx="1327">
                  <c:v>18.228974868662501</c:v>
                </c:pt>
                <c:pt idx="1328">
                  <c:v>18.242711850477601</c:v>
                </c:pt>
                <c:pt idx="1329">
                  <c:v>18.256448832292701</c:v>
                </c:pt>
                <c:pt idx="1330">
                  <c:v>18.270185814107801</c:v>
                </c:pt>
                <c:pt idx="1331">
                  <c:v>18.283922795923001</c:v>
                </c:pt>
                <c:pt idx="1332">
                  <c:v>18.297659777738101</c:v>
                </c:pt>
                <c:pt idx="1333">
                  <c:v>18.311396759553201</c:v>
                </c:pt>
                <c:pt idx="1334">
                  <c:v>18.325133741368301</c:v>
                </c:pt>
                <c:pt idx="1335">
                  <c:v>18.338870723183401</c:v>
                </c:pt>
                <c:pt idx="1336">
                  <c:v>18.352607704998601</c:v>
                </c:pt>
                <c:pt idx="1337">
                  <c:v>18.366344686813701</c:v>
                </c:pt>
                <c:pt idx="1338">
                  <c:v>18.380081668628801</c:v>
                </c:pt>
                <c:pt idx="1339">
                  <c:v>18.393818650443901</c:v>
                </c:pt>
                <c:pt idx="1340">
                  <c:v>18.407555632259001</c:v>
                </c:pt>
                <c:pt idx="1341">
                  <c:v>18.421292614074101</c:v>
                </c:pt>
                <c:pt idx="1342">
                  <c:v>18.435029595889301</c:v>
                </c:pt>
                <c:pt idx="1343">
                  <c:v>18.448766577704401</c:v>
                </c:pt>
                <c:pt idx="1344">
                  <c:v>18.462503559519501</c:v>
                </c:pt>
                <c:pt idx="1345">
                  <c:v>18.476240541334601</c:v>
                </c:pt>
                <c:pt idx="1346">
                  <c:v>18.489977523149701</c:v>
                </c:pt>
                <c:pt idx="1347">
                  <c:v>18.503714504964901</c:v>
                </c:pt>
                <c:pt idx="1348">
                  <c:v>18.517451486780001</c:v>
                </c:pt>
                <c:pt idx="1349">
                  <c:v>18.531188468595101</c:v>
                </c:pt>
                <c:pt idx="1350">
                  <c:v>18.544925450410201</c:v>
                </c:pt>
                <c:pt idx="1351">
                  <c:v>18.558662432225301</c:v>
                </c:pt>
                <c:pt idx="1352">
                  <c:v>18.5723994140405</c:v>
                </c:pt>
                <c:pt idx="1353">
                  <c:v>18.586136395855601</c:v>
                </c:pt>
                <c:pt idx="1354">
                  <c:v>18.599873377670701</c:v>
                </c:pt>
                <c:pt idx="1355">
                  <c:v>18.613610359485801</c:v>
                </c:pt>
                <c:pt idx="1356">
                  <c:v>18.627347341300901</c:v>
                </c:pt>
                <c:pt idx="1357">
                  <c:v>18.641084323116001</c:v>
                </c:pt>
                <c:pt idx="1358">
                  <c:v>18.6548213049312</c:v>
                </c:pt>
                <c:pt idx="1359">
                  <c:v>18.6685582867463</c:v>
                </c:pt>
                <c:pt idx="1360">
                  <c:v>18.682295268561401</c:v>
                </c:pt>
                <c:pt idx="1361">
                  <c:v>18.696032250376501</c:v>
                </c:pt>
                <c:pt idx="1362">
                  <c:v>18.709769232191601</c:v>
                </c:pt>
                <c:pt idx="1363">
                  <c:v>18.7235062140068</c:v>
                </c:pt>
                <c:pt idx="1364">
                  <c:v>18.7372431958219</c:v>
                </c:pt>
                <c:pt idx="1365">
                  <c:v>18.750980177637</c:v>
                </c:pt>
                <c:pt idx="1366">
                  <c:v>18.764717159452101</c:v>
                </c:pt>
                <c:pt idx="1367">
                  <c:v>18.778454141267201</c:v>
                </c:pt>
                <c:pt idx="1368">
                  <c:v>18.7921911230824</c:v>
                </c:pt>
                <c:pt idx="1369">
                  <c:v>18.8059281048975</c:v>
                </c:pt>
                <c:pt idx="1370">
                  <c:v>18.8196650867126</c:v>
                </c:pt>
                <c:pt idx="1371">
                  <c:v>18.8334020685277</c:v>
                </c:pt>
                <c:pt idx="1372">
                  <c:v>18.8471390503428</c:v>
                </c:pt>
                <c:pt idx="1373">
                  <c:v>18.860876032157901</c:v>
                </c:pt>
                <c:pt idx="1374">
                  <c:v>18.8746130139731</c:v>
                </c:pt>
                <c:pt idx="1375">
                  <c:v>18.8883499957882</c:v>
                </c:pt>
                <c:pt idx="1376">
                  <c:v>18.9020869776033</c:v>
                </c:pt>
                <c:pt idx="1377">
                  <c:v>18.9158239594184</c:v>
                </c:pt>
                <c:pt idx="1378">
                  <c:v>18.9295609412335</c:v>
                </c:pt>
                <c:pt idx="1379">
                  <c:v>18.9432979230487</c:v>
                </c:pt>
                <c:pt idx="1380">
                  <c:v>18.9570349048638</c:v>
                </c:pt>
                <c:pt idx="1381">
                  <c:v>18.9707718866789</c:v>
                </c:pt>
                <c:pt idx="1382">
                  <c:v>18.984508868494</c:v>
                </c:pt>
                <c:pt idx="1383">
                  <c:v>18.9982458503091</c:v>
                </c:pt>
                <c:pt idx="1384">
                  <c:v>19.0119828321242</c:v>
                </c:pt>
                <c:pt idx="1385">
                  <c:v>19.0257198139394</c:v>
                </c:pt>
                <c:pt idx="1386">
                  <c:v>19.0394567957545</c:v>
                </c:pt>
                <c:pt idx="1387">
                  <c:v>19.0531937775696</c:v>
                </c:pt>
                <c:pt idx="1388">
                  <c:v>19.0669307593847</c:v>
                </c:pt>
                <c:pt idx="1389">
                  <c:v>19.0806677411998</c:v>
                </c:pt>
                <c:pt idx="1390">
                  <c:v>19.094404723015</c:v>
                </c:pt>
                <c:pt idx="1391">
                  <c:v>19.1081417048301</c:v>
                </c:pt>
                <c:pt idx="1392">
                  <c:v>19.1218786866452</c:v>
                </c:pt>
                <c:pt idx="1393">
                  <c:v>19.1356156684603</c:v>
                </c:pt>
                <c:pt idx="1394">
                  <c:v>19.1493526502754</c:v>
                </c:pt>
                <c:pt idx="1395">
                  <c:v>19.1630896320906</c:v>
                </c:pt>
                <c:pt idx="1396">
                  <c:v>19.1768266139057</c:v>
                </c:pt>
                <c:pt idx="1397">
                  <c:v>19.1905635957208</c:v>
                </c:pt>
                <c:pt idx="1398">
                  <c:v>19.2043005775359</c:v>
                </c:pt>
                <c:pt idx="1399">
                  <c:v>19.218037559351</c:v>
                </c:pt>
                <c:pt idx="1400">
                  <c:v>19.2317745411661</c:v>
                </c:pt>
                <c:pt idx="1401">
                  <c:v>19.2455115229813</c:v>
                </c:pt>
                <c:pt idx="1402">
                  <c:v>19.2592485047964</c:v>
                </c:pt>
                <c:pt idx="1403">
                  <c:v>19.2729854866115</c:v>
                </c:pt>
                <c:pt idx="1404">
                  <c:v>19.2867224684266</c:v>
                </c:pt>
                <c:pt idx="1405">
                  <c:v>19.3004594502417</c:v>
                </c:pt>
                <c:pt idx="1406">
                  <c:v>19.3141964320569</c:v>
                </c:pt>
                <c:pt idx="1407">
                  <c:v>19.327933413872</c:v>
                </c:pt>
                <c:pt idx="1408">
                  <c:v>19.3416703956871</c:v>
                </c:pt>
                <c:pt idx="1409">
                  <c:v>19.3554073775022</c:v>
                </c:pt>
                <c:pt idx="1410">
                  <c:v>19.3691443593173</c:v>
                </c:pt>
                <c:pt idx="1411">
                  <c:v>19.382881341132499</c:v>
                </c:pt>
                <c:pt idx="1412">
                  <c:v>19.396618322947599</c:v>
                </c:pt>
                <c:pt idx="1413">
                  <c:v>19.4103553047627</c:v>
                </c:pt>
                <c:pt idx="1414">
                  <c:v>19.4240922865778</c:v>
                </c:pt>
                <c:pt idx="1415">
                  <c:v>19.4378292683929</c:v>
                </c:pt>
                <c:pt idx="1416">
                  <c:v>19.451566250208</c:v>
                </c:pt>
                <c:pt idx="1417">
                  <c:v>19.465303232023199</c:v>
                </c:pt>
                <c:pt idx="1418">
                  <c:v>19.479040213838299</c:v>
                </c:pt>
                <c:pt idx="1419">
                  <c:v>19.4927771956534</c:v>
                </c:pt>
                <c:pt idx="1420">
                  <c:v>19.5065141774685</c:v>
                </c:pt>
                <c:pt idx="1421">
                  <c:v>19.5202511592836</c:v>
                </c:pt>
                <c:pt idx="1422">
                  <c:v>19.533988141098799</c:v>
                </c:pt>
                <c:pt idx="1423">
                  <c:v>19.547725122913899</c:v>
                </c:pt>
                <c:pt idx="1424">
                  <c:v>19.561462104728999</c:v>
                </c:pt>
                <c:pt idx="1425">
                  <c:v>19.575199086544099</c:v>
                </c:pt>
                <c:pt idx="1426">
                  <c:v>19.5889360683592</c:v>
                </c:pt>
                <c:pt idx="1427">
                  <c:v>19.6026730501743</c:v>
                </c:pt>
                <c:pt idx="1428">
                  <c:v>19.616410031989499</c:v>
                </c:pt>
                <c:pt idx="1429">
                  <c:v>19.630147013804599</c:v>
                </c:pt>
                <c:pt idx="1430">
                  <c:v>19.643883995619699</c:v>
                </c:pt>
                <c:pt idx="1431">
                  <c:v>19.657620977434799</c:v>
                </c:pt>
                <c:pt idx="1432">
                  <c:v>19.671357959249899</c:v>
                </c:pt>
                <c:pt idx="1433">
                  <c:v>19.685094941065099</c:v>
                </c:pt>
                <c:pt idx="1434">
                  <c:v>19.698831922880199</c:v>
                </c:pt>
                <c:pt idx="1435">
                  <c:v>19.712568904695299</c:v>
                </c:pt>
                <c:pt idx="1436">
                  <c:v>19.726305886510399</c:v>
                </c:pt>
                <c:pt idx="1437">
                  <c:v>19.740042868325499</c:v>
                </c:pt>
                <c:pt idx="1438">
                  <c:v>19.753779850140699</c:v>
                </c:pt>
                <c:pt idx="1439">
                  <c:v>19.767516831955799</c:v>
                </c:pt>
                <c:pt idx="1440">
                  <c:v>19.781253813770899</c:v>
                </c:pt>
                <c:pt idx="1441">
                  <c:v>19.794990795585999</c:v>
                </c:pt>
                <c:pt idx="1442">
                  <c:v>19.808727777401099</c:v>
                </c:pt>
                <c:pt idx="1443">
                  <c:v>19.822464759216199</c:v>
                </c:pt>
                <c:pt idx="1444">
                  <c:v>19.836201741031399</c:v>
                </c:pt>
                <c:pt idx="1445">
                  <c:v>19.849938722846499</c:v>
                </c:pt>
                <c:pt idx="1446">
                  <c:v>19.863675704661599</c:v>
                </c:pt>
                <c:pt idx="1447">
                  <c:v>19.877412686476699</c:v>
                </c:pt>
                <c:pt idx="1448">
                  <c:v>19.891149668291799</c:v>
                </c:pt>
                <c:pt idx="1449">
                  <c:v>19.904886650106999</c:v>
                </c:pt>
                <c:pt idx="1450">
                  <c:v>19.918623631922099</c:v>
                </c:pt>
                <c:pt idx="1451">
                  <c:v>19.932360613737199</c:v>
                </c:pt>
                <c:pt idx="1452">
                  <c:v>19.946097595552299</c:v>
                </c:pt>
                <c:pt idx="1453">
                  <c:v>19.959834577367399</c:v>
                </c:pt>
                <c:pt idx="1454">
                  <c:v>19.973571559182599</c:v>
                </c:pt>
                <c:pt idx="1455">
                  <c:v>19.987308540997699</c:v>
                </c:pt>
                <c:pt idx="1456">
                  <c:v>20.001045522812799</c:v>
                </c:pt>
                <c:pt idx="1457">
                  <c:v>20.014782504627899</c:v>
                </c:pt>
                <c:pt idx="1458">
                  <c:v>20.028519486442999</c:v>
                </c:pt>
                <c:pt idx="1459">
                  <c:v>20.042256468258099</c:v>
                </c:pt>
                <c:pt idx="1460">
                  <c:v>20.055993450073299</c:v>
                </c:pt>
                <c:pt idx="1461">
                  <c:v>20.069730431888399</c:v>
                </c:pt>
                <c:pt idx="1462">
                  <c:v>20.083467413703499</c:v>
                </c:pt>
                <c:pt idx="1463">
                  <c:v>20.097204395518599</c:v>
                </c:pt>
                <c:pt idx="1464">
                  <c:v>20.110941377333699</c:v>
                </c:pt>
                <c:pt idx="1465">
                  <c:v>20.124678359148898</c:v>
                </c:pt>
                <c:pt idx="1466">
                  <c:v>20.138415340963999</c:v>
                </c:pt>
                <c:pt idx="1467">
                  <c:v>20.152152322779099</c:v>
                </c:pt>
                <c:pt idx="1468">
                  <c:v>20.165889304594199</c:v>
                </c:pt>
                <c:pt idx="1469">
                  <c:v>20.179626286409299</c:v>
                </c:pt>
                <c:pt idx="1470">
                  <c:v>20.193363268224498</c:v>
                </c:pt>
                <c:pt idx="1471">
                  <c:v>20.207100250039598</c:v>
                </c:pt>
                <c:pt idx="1472">
                  <c:v>20.220837231854699</c:v>
                </c:pt>
                <c:pt idx="1473">
                  <c:v>20.234574213669799</c:v>
                </c:pt>
                <c:pt idx="1474">
                  <c:v>20.248311195484899</c:v>
                </c:pt>
                <c:pt idx="1475">
                  <c:v>20.262048177299999</c:v>
                </c:pt>
                <c:pt idx="1476">
                  <c:v>20.275785159115198</c:v>
                </c:pt>
                <c:pt idx="1477">
                  <c:v>20.289522140930298</c:v>
                </c:pt>
                <c:pt idx="1478">
                  <c:v>20.303259122745398</c:v>
                </c:pt>
                <c:pt idx="1479">
                  <c:v>20.316996104560499</c:v>
                </c:pt>
                <c:pt idx="1480">
                  <c:v>20.330733086375599</c:v>
                </c:pt>
                <c:pt idx="1481">
                  <c:v>20.344470068190802</c:v>
                </c:pt>
                <c:pt idx="1482">
                  <c:v>20.358207050005898</c:v>
                </c:pt>
                <c:pt idx="1483">
                  <c:v>20.371944031820998</c:v>
                </c:pt>
                <c:pt idx="1484">
                  <c:v>20.385681013636098</c:v>
                </c:pt>
                <c:pt idx="1485">
                  <c:v>20.399417995451198</c:v>
                </c:pt>
                <c:pt idx="1486">
                  <c:v>20.413154977266402</c:v>
                </c:pt>
                <c:pt idx="1487">
                  <c:v>20.426891959081502</c:v>
                </c:pt>
                <c:pt idx="1488">
                  <c:v>20.440628940896602</c:v>
                </c:pt>
                <c:pt idx="1489">
                  <c:v>20.454365922711698</c:v>
                </c:pt>
                <c:pt idx="1490">
                  <c:v>20.468102904526798</c:v>
                </c:pt>
                <c:pt idx="1491">
                  <c:v>20.481839886341898</c:v>
                </c:pt>
                <c:pt idx="1492">
                  <c:v>20.495576868157102</c:v>
                </c:pt>
                <c:pt idx="1493">
                  <c:v>20.509313849972202</c:v>
                </c:pt>
                <c:pt idx="1494">
                  <c:v>20.523050831787302</c:v>
                </c:pt>
                <c:pt idx="1495">
                  <c:v>20.536787813602398</c:v>
                </c:pt>
                <c:pt idx="1496">
                  <c:v>20.550524795417498</c:v>
                </c:pt>
                <c:pt idx="1497">
                  <c:v>20.564261777232701</c:v>
                </c:pt>
                <c:pt idx="1498">
                  <c:v>20.577998759047802</c:v>
                </c:pt>
                <c:pt idx="1499">
                  <c:v>20.591735740862902</c:v>
                </c:pt>
                <c:pt idx="1500">
                  <c:v>20.605472722678002</c:v>
                </c:pt>
                <c:pt idx="1501">
                  <c:v>20.619209704493102</c:v>
                </c:pt>
                <c:pt idx="1502">
                  <c:v>20.632946686308301</c:v>
                </c:pt>
                <c:pt idx="1503">
                  <c:v>20.646683668123401</c:v>
                </c:pt>
                <c:pt idx="1504">
                  <c:v>20.660420649938501</c:v>
                </c:pt>
                <c:pt idx="1505">
                  <c:v>20.674157631753602</c:v>
                </c:pt>
                <c:pt idx="1506">
                  <c:v>20.687894613568702</c:v>
                </c:pt>
                <c:pt idx="1507">
                  <c:v>20.701631595383802</c:v>
                </c:pt>
                <c:pt idx="1508">
                  <c:v>20.715368577199001</c:v>
                </c:pt>
                <c:pt idx="1509">
                  <c:v>20.729105559014101</c:v>
                </c:pt>
                <c:pt idx="1510">
                  <c:v>20.742842540829201</c:v>
                </c:pt>
                <c:pt idx="1511">
                  <c:v>20.756579522644302</c:v>
                </c:pt>
                <c:pt idx="1512">
                  <c:v>20.770316504459402</c:v>
                </c:pt>
                <c:pt idx="1513">
                  <c:v>20.784053486274601</c:v>
                </c:pt>
                <c:pt idx="1514">
                  <c:v>20.797790468089701</c:v>
                </c:pt>
                <c:pt idx="1515">
                  <c:v>20.811527449904801</c:v>
                </c:pt>
                <c:pt idx="1516">
                  <c:v>20.825264431719901</c:v>
                </c:pt>
                <c:pt idx="1517">
                  <c:v>20.839001413535001</c:v>
                </c:pt>
                <c:pt idx="1518">
                  <c:v>20.852738395350201</c:v>
                </c:pt>
                <c:pt idx="1519">
                  <c:v>20.866475377165301</c:v>
                </c:pt>
                <c:pt idx="1520">
                  <c:v>20.880212358980401</c:v>
                </c:pt>
                <c:pt idx="1521">
                  <c:v>20.893949340795501</c:v>
                </c:pt>
                <c:pt idx="1522">
                  <c:v>20.907686322610601</c:v>
                </c:pt>
                <c:pt idx="1523">
                  <c:v>20.921423304425701</c:v>
                </c:pt>
                <c:pt idx="1524">
                  <c:v>20.935160286240901</c:v>
                </c:pt>
                <c:pt idx="1525">
                  <c:v>20.948897268056001</c:v>
                </c:pt>
                <c:pt idx="1526">
                  <c:v>20.962634249871101</c:v>
                </c:pt>
                <c:pt idx="1527">
                  <c:v>20.976371231686201</c:v>
                </c:pt>
                <c:pt idx="1528">
                  <c:v>20.990108213501301</c:v>
                </c:pt>
                <c:pt idx="1529">
                  <c:v>21.003845195316501</c:v>
                </c:pt>
                <c:pt idx="1530">
                  <c:v>21.017582177131601</c:v>
                </c:pt>
                <c:pt idx="1531">
                  <c:v>21.031319158946701</c:v>
                </c:pt>
                <c:pt idx="1532">
                  <c:v>21.045056140761801</c:v>
                </c:pt>
                <c:pt idx="1533">
                  <c:v>21.058793122576901</c:v>
                </c:pt>
                <c:pt idx="1534">
                  <c:v>21.072530104392101</c:v>
                </c:pt>
                <c:pt idx="1535">
                  <c:v>21.086267086207201</c:v>
                </c:pt>
                <c:pt idx="1536">
                  <c:v>21.100004068022301</c:v>
                </c:pt>
                <c:pt idx="1537">
                  <c:v>21.113741049837401</c:v>
                </c:pt>
                <c:pt idx="1538">
                  <c:v>21.127478031652501</c:v>
                </c:pt>
                <c:pt idx="1539">
                  <c:v>21.141215013467601</c:v>
                </c:pt>
                <c:pt idx="1540">
                  <c:v>21.154951995282801</c:v>
                </c:pt>
                <c:pt idx="1541">
                  <c:v>21.168688977097901</c:v>
                </c:pt>
                <c:pt idx="1542">
                  <c:v>21.182425958913001</c:v>
                </c:pt>
                <c:pt idx="1543">
                  <c:v>21.196162940728101</c:v>
                </c:pt>
                <c:pt idx="1544">
                  <c:v>21.209899922543201</c:v>
                </c:pt>
                <c:pt idx="1545">
                  <c:v>21.223636904358401</c:v>
                </c:pt>
                <c:pt idx="1546">
                  <c:v>21.237373886173501</c:v>
                </c:pt>
                <c:pt idx="1547">
                  <c:v>21.251110867988601</c:v>
                </c:pt>
                <c:pt idx="1548">
                  <c:v>21.264847849803701</c:v>
                </c:pt>
                <c:pt idx="1549">
                  <c:v>21.278584831618801</c:v>
                </c:pt>
                <c:pt idx="1550">
                  <c:v>21.292321813433901</c:v>
                </c:pt>
                <c:pt idx="1551">
                  <c:v>21.306058795249101</c:v>
                </c:pt>
                <c:pt idx="1552">
                  <c:v>21.319795777064201</c:v>
                </c:pt>
                <c:pt idx="1553">
                  <c:v>21.333532758879301</c:v>
                </c:pt>
                <c:pt idx="1554">
                  <c:v>21.347269740694401</c:v>
                </c:pt>
                <c:pt idx="1555">
                  <c:v>21.361006722509501</c:v>
                </c:pt>
                <c:pt idx="1556">
                  <c:v>21.3747437043247</c:v>
                </c:pt>
                <c:pt idx="1557">
                  <c:v>21.3884806861398</c:v>
                </c:pt>
                <c:pt idx="1558">
                  <c:v>21.402217667954901</c:v>
                </c:pt>
                <c:pt idx="1559">
                  <c:v>21.415954649770001</c:v>
                </c:pt>
                <c:pt idx="1560">
                  <c:v>21.429691631585101</c:v>
                </c:pt>
                <c:pt idx="1561">
                  <c:v>21.4434286134003</c:v>
                </c:pt>
                <c:pt idx="1562">
                  <c:v>21.4571655952154</c:v>
                </c:pt>
                <c:pt idx="1563">
                  <c:v>21.4709025770305</c:v>
                </c:pt>
                <c:pt idx="1564">
                  <c:v>21.484639558845601</c:v>
                </c:pt>
                <c:pt idx="1565">
                  <c:v>21.498376540660701</c:v>
                </c:pt>
                <c:pt idx="1566">
                  <c:v>21.512113522475801</c:v>
                </c:pt>
                <c:pt idx="1567">
                  <c:v>21.525850504291</c:v>
                </c:pt>
                <c:pt idx="1568">
                  <c:v>21.5395874861061</c:v>
                </c:pt>
                <c:pt idx="1569">
                  <c:v>21.5533244679212</c:v>
                </c:pt>
                <c:pt idx="1570">
                  <c:v>21.5670614497363</c:v>
                </c:pt>
                <c:pt idx="1571">
                  <c:v>21.580798431551401</c:v>
                </c:pt>
                <c:pt idx="1572">
                  <c:v>21.5945354133666</c:v>
                </c:pt>
                <c:pt idx="1573">
                  <c:v>21.6082723951817</c:v>
                </c:pt>
                <c:pt idx="1574">
                  <c:v>21.6220093769968</c:v>
                </c:pt>
                <c:pt idx="1575">
                  <c:v>21.6357463588119</c:v>
                </c:pt>
                <c:pt idx="1576">
                  <c:v>21.649483340627</c:v>
                </c:pt>
                <c:pt idx="1577">
                  <c:v>21.6632203224422</c:v>
                </c:pt>
                <c:pt idx="1578">
                  <c:v>21.6769573042573</c:v>
                </c:pt>
                <c:pt idx="1579">
                  <c:v>21.6906942860724</c:v>
                </c:pt>
                <c:pt idx="1580">
                  <c:v>21.7044312678875</c:v>
                </c:pt>
                <c:pt idx="1581">
                  <c:v>21.7181682497026</c:v>
                </c:pt>
                <c:pt idx="1582">
                  <c:v>21.7319052315177</c:v>
                </c:pt>
                <c:pt idx="1583">
                  <c:v>21.7456422133329</c:v>
                </c:pt>
                <c:pt idx="1584">
                  <c:v>21.759379195148</c:v>
                </c:pt>
                <c:pt idx="1585">
                  <c:v>21.7731161769631</c:v>
                </c:pt>
                <c:pt idx="1586">
                  <c:v>21.7868531587782</c:v>
                </c:pt>
                <c:pt idx="1587">
                  <c:v>21.8005901405933</c:v>
                </c:pt>
                <c:pt idx="1588">
                  <c:v>21.8143271224085</c:v>
                </c:pt>
                <c:pt idx="1589">
                  <c:v>21.8280641042236</c:v>
                </c:pt>
                <c:pt idx="1590">
                  <c:v>21.8418010860387</c:v>
                </c:pt>
                <c:pt idx="1591">
                  <c:v>21.8555380678538</c:v>
                </c:pt>
                <c:pt idx="1592">
                  <c:v>21.8692750496689</c:v>
                </c:pt>
                <c:pt idx="1593">
                  <c:v>21.883012031484</c:v>
                </c:pt>
                <c:pt idx="1594">
                  <c:v>21.8967490132992</c:v>
                </c:pt>
                <c:pt idx="1595">
                  <c:v>21.9104859951143</c:v>
                </c:pt>
                <c:pt idx="1596">
                  <c:v>21.9242229769294</c:v>
                </c:pt>
                <c:pt idx="1597">
                  <c:v>21.9379599587445</c:v>
                </c:pt>
                <c:pt idx="1598">
                  <c:v>21.9516969405596</c:v>
                </c:pt>
                <c:pt idx="1599">
                  <c:v>21.9654339223748</c:v>
                </c:pt>
                <c:pt idx="1600">
                  <c:v>21.9791709041899</c:v>
                </c:pt>
                <c:pt idx="1601">
                  <c:v>21.992907886005</c:v>
                </c:pt>
                <c:pt idx="1602">
                  <c:v>22.0066448678201</c:v>
                </c:pt>
                <c:pt idx="1603">
                  <c:v>22.0203818496352</c:v>
                </c:pt>
                <c:pt idx="1604">
                  <c:v>22.0341188314504</c:v>
                </c:pt>
                <c:pt idx="1605">
                  <c:v>22.0478558132655</c:v>
                </c:pt>
                <c:pt idx="1606">
                  <c:v>22.0615927950806</c:v>
                </c:pt>
                <c:pt idx="1607">
                  <c:v>22.0753297768957</c:v>
                </c:pt>
                <c:pt idx="1608">
                  <c:v>22.0890667587108</c:v>
                </c:pt>
                <c:pt idx="1609">
                  <c:v>22.1028037405259</c:v>
                </c:pt>
                <c:pt idx="1610">
                  <c:v>22.116540722341099</c:v>
                </c:pt>
                <c:pt idx="1611">
                  <c:v>22.1302777041562</c:v>
                </c:pt>
                <c:pt idx="1612">
                  <c:v>22.1440146859713</c:v>
                </c:pt>
                <c:pt idx="1613">
                  <c:v>22.1577516677864</c:v>
                </c:pt>
                <c:pt idx="1614">
                  <c:v>22.1714886496015</c:v>
                </c:pt>
                <c:pt idx="1615">
                  <c:v>22.185225631416699</c:v>
                </c:pt>
                <c:pt idx="1616">
                  <c:v>22.198962613231799</c:v>
                </c:pt>
                <c:pt idx="1617">
                  <c:v>22.2126995950469</c:v>
                </c:pt>
                <c:pt idx="1618">
                  <c:v>22.226436576862</c:v>
                </c:pt>
                <c:pt idx="1619">
                  <c:v>22.2401735586771</c:v>
                </c:pt>
                <c:pt idx="1620">
                  <c:v>22.253910540492299</c:v>
                </c:pt>
                <c:pt idx="1621">
                  <c:v>22.267647522307399</c:v>
                </c:pt>
                <c:pt idx="1622">
                  <c:v>22.281384504122499</c:v>
                </c:pt>
                <c:pt idx="1623">
                  <c:v>22.295121485937599</c:v>
                </c:pt>
                <c:pt idx="1624">
                  <c:v>22.3088584677527</c:v>
                </c:pt>
                <c:pt idx="1625">
                  <c:v>22.3225954495678</c:v>
                </c:pt>
                <c:pt idx="1626">
                  <c:v>22.336332431382999</c:v>
                </c:pt>
                <c:pt idx="1627">
                  <c:v>22.350069413198099</c:v>
                </c:pt>
                <c:pt idx="1628">
                  <c:v>22.363806395013199</c:v>
                </c:pt>
                <c:pt idx="1629">
                  <c:v>22.377543376828299</c:v>
                </c:pt>
                <c:pt idx="1630">
                  <c:v>22.391280358643399</c:v>
                </c:pt>
                <c:pt idx="1631">
                  <c:v>22.405017340458599</c:v>
                </c:pt>
                <c:pt idx="1632">
                  <c:v>22.418754322273699</c:v>
                </c:pt>
                <c:pt idx="1633">
                  <c:v>22.432491304088799</c:v>
                </c:pt>
                <c:pt idx="1634">
                  <c:v>22.446228285903899</c:v>
                </c:pt>
                <c:pt idx="1635">
                  <c:v>22.459965267718999</c:v>
                </c:pt>
                <c:pt idx="1636">
                  <c:v>22.473702249534199</c:v>
                </c:pt>
                <c:pt idx="1637">
                  <c:v>22.487439231349299</c:v>
                </c:pt>
                <c:pt idx="1638">
                  <c:v>22.501176213164399</c:v>
                </c:pt>
                <c:pt idx="1639">
                  <c:v>22.514913194979499</c:v>
                </c:pt>
                <c:pt idx="1640">
                  <c:v>22.528650176794599</c:v>
                </c:pt>
                <c:pt idx="1641">
                  <c:v>22.542387158609699</c:v>
                </c:pt>
                <c:pt idx="1642">
                  <c:v>22.556124140424899</c:v>
                </c:pt>
                <c:pt idx="1643">
                  <c:v>22.569861122239999</c:v>
                </c:pt>
                <c:pt idx="1644">
                  <c:v>22.583598104055099</c:v>
                </c:pt>
                <c:pt idx="1645">
                  <c:v>22.597335085870199</c:v>
                </c:pt>
                <c:pt idx="1646">
                  <c:v>22.611072067685299</c:v>
                </c:pt>
                <c:pt idx="1647">
                  <c:v>22.624809049500499</c:v>
                </c:pt>
                <c:pt idx="1648">
                  <c:v>22.638546031315599</c:v>
                </c:pt>
                <c:pt idx="1649">
                  <c:v>22.652283013130699</c:v>
                </c:pt>
                <c:pt idx="1650">
                  <c:v>22.666019994945799</c:v>
                </c:pt>
                <c:pt idx="1651">
                  <c:v>22.679756976760899</c:v>
                </c:pt>
                <c:pt idx="1652">
                  <c:v>22.693493958576099</c:v>
                </c:pt>
                <c:pt idx="1653">
                  <c:v>22.707230940391199</c:v>
                </c:pt>
                <c:pt idx="1654">
                  <c:v>22.720967922206299</c:v>
                </c:pt>
                <c:pt idx="1655">
                  <c:v>22.734704904021399</c:v>
                </c:pt>
                <c:pt idx="1656">
                  <c:v>22.748441885836499</c:v>
                </c:pt>
                <c:pt idx="1657">
                  <c:v>22.762178867651599</c:v>
                </c:pt>
                <c:pt idx="1658">
                  <c:v>22.775915849466799</c:v>
                </c:pt>
                <c:pt idx="1659">
                  <c:v>22.789652831281899</c:v>
                </c:pt>
                <c:pt idx="1660">
                  <c:v>22.803389813096999</c:v>
                </c:pt>
                <c:pt idx="1661">
                  <c:v>22.817126794912099</c:v>
                </c:pt>
                <c:pt idx="1662">
                  <c:v>22.830863776727199</c:v>
                </c:pt>
                <c:pt idx="1663">
                  <c:v>22.844600758542398</c:v>
                </c:pt>
                <c:pt idx="1664">
                  <c:v>22.858337740357499</c:v>
                </c:pt>
                <c:pt idx="1665">
                  <c:v>22.872074722172599</c:v>
                </c:pt>
                <c:pt idx="1666">
                  <c:v>22.885811703987699</c:v>
                </c:pt>
                <c:pt idx="1667">
                  <c:v>22.899548685802799</c:v>
                </c:pt>
                <c:pt idx="1668">
                  <c:v>22.913285667617998</c:v>
                </c:pt>
                <c:pt idx="1669">
                  <c:v>22.927022649433098</c:v>
                </c:pt>
                <c:pt idx="1670">
                  <c:v>22.940759631248199</c:v>
                </c:pt>
                <c:pt idx="1671">
                  <c:v>22.954496613063299</c:v>
                </c:pt>
                <c:pt idx="1672">
                  <c:v>22.968233594878399</c:v>
                </c:pt>
                <c:pt idx="1673">
                  <c:v>22.981970576693499</c:v>
                </c:pt>
                <c:pt idx="1674">
                  <c:v>22.995707558508698</c:v>
                </c:pt>
                <c:pt idx="1675">
                  <c:v>23.009444540323798</c:v>
                </c:pt>
                <c:pt idx="1676">
                  <c:v>23.023181522138898</c:v>
                </c:pt>
                <c:pt idx="1677">
                  <c:v>23.036918503953999</c:v>
                </c:pt>
                <c:pt idx="1678">
                  <c:v>23.050655485769099</c:v>
                </c:pt>
                <c:pt idx="1679">
                  <c:v>23.064392467584302</c:v>
                </c:pt>
                <c:pt idx="1680">
                  <c:v>23.078129449399398</c:v>
                </c:pt>
                <c:pt idx="1681">
                  <c:v>23.091866431214498</c:v>
                </c:pt>
                <c:pt idx="1682">
                  <c:v>23.105603413029598</c:v>
                </c:pt>
                <c:pt idx="1683">
                  <c:v>23.119340394844698</c:v>
                </c:pt>
                <c:pt idx="1684">
                  <c:v>23.133077376659902</c:v>
                </c:pt>
                <c:pt idx="1685">
                  <c:v>23.146814358475002</c:v>
                </c:pt>
                <c:pt idx="1686">
                  <c:v>23.160551340290102</c:v>
                </c:pt>
                <c:pt idx="1687">
                  <c:v>23.174288322105198</c:v>
                </c:pt>
                <c:pt idx="1688">
                  <c:v>23.188025303920298</c:v>
                </c:pt>
                <c:pt idx="1689">
                  <c:v>23.201762285735398</c:v>
                </c:pt>
                <c:pt idx="1690">
                  <c:v>23.215499267550602</c:v>
                </c:pt>
                <c:pt idx="1691">
                  <c:v>23.229236249365702</c:v>
                </c:pt>
                <c:pt idx="1692">
                  <c:v>23.242973231180802</c:v>
                </c:pt>
                <c:pt idx="1693">
                  <c:v>23.256710212995898</c:v>
                </c:pt>
                <c:pt idx="1694">
                  <c:v>23.270447194810998</c:v>
                </c:pt>
                <c:pt idx="1695">
                  <c:v>23.284184176626201</c:v>
                </c:pt>
                <c:pt idx="1696">
                  <c:v>23.297921158441302</c:v>
                </c:pt>
                <c:pt idx="1697">
                  <c:v>23.311658140256402</c:v>
                </c:pt>
                <c:pt idx="1698">
                  <c:v>23.325395122071502</c:v>
                </c:pt>
                <c:pt idx="1699">
                  <c:v>23.339132103886602</c:v>
                </c:pt>
                <c:pt idx="1700">
                  <c:v>23.352869085701698</c:v>
                </c:pt>
                <c:pt idx="1701">
                  <c:v>23.366606067516901</c:v>
                </c:pt>
                <c:pt idx="1702">
                  <c:v>23.380343049332001</c:v>
                </c:pt>
                <c:pt idx="1703">
                  <c:v>23.394080031147102</c:v>
                </c:pt>
                <c:pt idx="1704">
                  <c:v>23.407817012962202</c:v>
                </c:pt>
                <c:pt idx="1705">
                  <c:v>23.421553994777302</c:v>
                </c:pt>
                <c:pt idx="1706">
                  <c:v>23.435290976592501</c:v>
                </c:pt>
                <c:pt idx="1707">
                  <c:v>23.449027958407601</c:v>
                </c:pt>
                <c:pt idx="1708">
                  <c:v>23.462764940222701</c:v>
                </c:pt>
                <c:pt idx="1709">
                  <c:v>23.476501922037802</c:v>
                </c:pt>
                <c:pt idx="1710">
                  <c:v>23.490238903852902</c:v>
                </c:pt>
                <c:pt idx="1711">
                  <c:v>23.503975885668101</c:v>
                </c:pt>
                <c:pt idx="1712">
                  <c:v>23.517712867483201</c:v>
                </c:pt>
                <c:pt idx="1713">
                  <c:v>23.531449849298301</c:v>
                </c:pt>
                <c:pt idx="1714">
                  <c:v>23.545186831113401</c:v>
                </c:pt>
                <c:pt idx="1715">
                  <c:v>23.558923812928501</c:v>
                </c:pt>
                <c:pt idx="1716">
                  <c:v>23.572660794743602</c:v>
                </c:pt>
                <c:pt idx="1717">
                  <c:v>23.586397776558801</c:v>
                </c:pt>
                <c:pt idx="1718">
                  <c:v>23.600134758373901</c:v>
                </c:pt>
                <c:pt idx="1719">
                  <c:v>23.613871740189001</c:v>
                </c:pt>
                <c:pt idx="1720">
                  <c:v>23.627608722004101</c:v>
                </c:pt>
                <c:pt idx="1721">
                  <c:v>23.641345703819201</c:v>
                </c:pt>
                <c:pt idx="1722">
                  <c:v>23.655082685634401</c:v>
                </c:pt>
                <c:pt idx="1723">
                  <c:v>23.668819667449501</c:v>
                </c:pt>
                <c:pt idx="1724">
                  <c:v>23.682556649264601</c:v>
                </c:pt>
                <c:pt idx="1725">
                  <c:v>23.696293631079701</c:v>
                </c:pt>
                <c:pt idx="1726">
                  <c:v>23.710030612894801</c:v>
                </c:pt>
                <c:pt idx="1727">
                  <c:v>23.723767594710001</c:v>
                </c:pt>
                <c:pt idx="1728">
                  <c:v>23.737504576525101</c:v>
                </c:pt>
                <c:pt idx="1729">
                  <c:v>23.751241558340201</c:v>
                </c:pt>
                <c:pt idx="1730">
                  <c:v>23.764978540155301</c:v>
                </c:pt>
                <c:pt idx="1731">
                  <c:v>23.778715521970401</c:v>
                </c:pt>
                <c:pt idx="1732">
                  <c:v>23.792452503785501</c:v>
                </c:pt>
                <c:pt idx="1733">
                  <c:v>23.806189485600701</c:v>
                </c:pt>
                <c:pt idx="1734">
                  <c:v>23.819926467415801</c:v>
                </c:pt>
                <c:pt idx="1735">
                  <c:v>23.833663449230901</c:v>
                </c:pt>
                <c:pt idx="1736">
                  <c:v>23.847400431046001</c:v>
                </c:pt>
                <c:pt idx="1737">
                  <c:v>23.861137412861101</c:v>
                </c:pt>
                <c:pt idx="1738">
                  <c:v>23.874874394676301</c:v>
                </c:pt>
                <c:pt idx="1739">
                  <c:v>23.888611376491401</c:v>
                </c:pt>
                <c:pt idx="1740">
                  <c:v>23.902348358306501</c:v>
                </c:pt>
                <c:pt idx="1741">
                  <c:v>23.916085340121601</c:v>
                </c:pt>
                <c:pt idx="1742">
                  <c:v>23.929822321936701</c:v>
                </c:pt>
                <c:pt idx="1743">
                  <c:v>23.943559303751901</c:v>
                </c:pt>
                <c:pt idx="1744">
                  <c:v>23.957296285567001</c:v>
                </c:pt>
                <c:pt idx="1745">
                  <c:v>23.971033267382101</c:v>
                </c:pt>
                <c:pt idx="1746">
                  <c:v>23.984770249197201</c:v>
                </c:pt>
                <c:pt idx="1747">
                  <c:v>23.998507231012301</c:v>
                </c:pt>
                <c:pt idx="1748">
                  <c:v>24.012244212827401</c:v>
                </c:pt>
                <c:pt idx="1749">
                  <c:v>24.025981194642601</c:v>
                </c:pt>
                <c:pt idx="1750">
                  <c:v>24.039718176457701</c:v>
                </c:pt>
                <c:pt idx="1751">
                  <c:v>24.053455158272801</c:v>
                </c:pt>
                <c:pt idx="1752">
                  <c:v>24.067192140087901</c:v>
                </c:pt>
                <c:pt idx="1753">
                  <c:v>24.080929121903001</c:v>
                </c:pt>
                <c:pt idx="1754">
                  <c:v>24.0946661037182</c:v>
                </c:pt>
                <c:pt idx="1755">
                  <c:v>24.1084030855333</c:v>
                </c:pt>
                <c:pt idx="1756">
                  <c:v>24.122140067348401</c:v>
                </c:pt>
                <c:pt idx="1757">
                  <c:v>24.135877049163501</c:v>
                </c:pt>
                <c:pt idx="1758">
                  <c:v>24.149614030978601</c:v>
                </c:pt>
                <c:pt idx="1759">
                  <c:v>24.1633510127938</c:v>
                </c:pt>
                <c:pt idx="1760">
                  <c:v>24.1770879946089</c:v>
                </c:pt>
                <c:pt idx="1761">
                  <c:v>24.190824976424</c:v>
                </c:pt>
                <c:pt idx="1762">
                  <c:v>24.204561958239101</c:v>
                </c:pt>
                <c:pt idx="1763">
                  <c:v>24.218298940054201</c:v>
                </c:pt>
                <c:pt idx="1764">
                  <c:v>24.232035921869301</c:v>
                </c:pt>
                <c:pt idx="1765">
                  <c:v>24.2457729036845</c:v>
                </c:pt>
                <c:pt idx="1766">
                  <c:v>24.2595098854996</c:v>
                </c:pt>
                <c:pt idx="1767">
                  <c:v>24.2732468673147</c:v>
                </c:pt>
                <c:pt idx="1768">
                  <c:v>24.2869838491298</c:v>
                </c:pt>
                <c:pt idx="1769">
                  <c:v>24.300720830944901</c:v>
                </c:pt>
                <c:pt idx="1770">
                  <c:v>24.3144578127601</c:v>
                </c:pt>
                <c:pt idx="1771">
                  <c:v>24.3281947945752</c:v>
                </c:pt>
                <c:pt idx="1772">
                  <c:v>24.3419317763903</c:v>
                </c:pt>
                <c:pt idx="1773">
                  <c:v>24.3556687582054</c:v>
                </c:pt>
                <c:pt idx="1774">
                  <c:v>24.3694057400205</c:v>
                </c:pt>
                <c:pt idx="1775">
                  <c:v>24.3831427218357</c:v>
                </c:pt>
                <c:pt idx="1776">
                  <c:v>24.3968797036508</c:v>
                </c:pt>
                <c:pt idx="1777">
                  <c:v>24.4106166854659</c:v>
                </c:pt>
                <c:pt idx="1778">
                  <c:v>24.424353667281</c:v>
                </c:pt>
                <c:pt idx="1779">
                  <c:v>24.4380906490961</c:v>
                </c:pt>
                <c:pt idx="1780">
                  <c:v>24.4518276309112</c:v>
                </c:pt>
                <c:pt idx="1781">
                  <c:v>24.4655646127264</c:v>
                </c:pt>
                <c:pt idx="1782">
                  <c:v>24.4793015945415</c:v>
                </c:pt>
                <c:pt idx="1783">
                  <c:v>24.4930385763566</c:v>
                </c:pt>
                <c:pt idx="1784">
                  <c:v>24.5067755581717</c:v>
                </c:pt>
                <c:pt idx="1785">
                  <c:v>24.5205125399868</c:v>
                </c:pt>
                <c:pt idx="1786">
                  <c:v>24.534249521802</c:v>
                </c:pt>
                <c:pt idx="1787">
                  <c:v>24.5479865036171</c:v>
                </c:pt>
                <c:pt idx="1788">
                  <c:v>24.5617234854322</c:v>
                </c:pt>
                <c:pt idx="1789">
                  <c:v>24.5754604672473</c:v>
                </c:pt>
                <c:pt idx="1790">
                  <c:v>24.5891974490624</c:v>
                </c:pt>
                <c:pt idx="1791">
                  <c:v>24.6029344308775</c:v>
                </c:pt>
                <c:pt idx="1792">
                  <c:v>24.6166714126927</c:v>
                </c:pt>
                <c:pt idx="1793">
                  <c:v>24.6304083945078</c:v>
                </c:pt>
                <c:pt idx="1794">
                  <c:v>24.6441453763229</c:v>
                </c:pt>
                <c:pt idx="1795">
                  <c:v>24.657882358138</c:v>
                </c:pt>
                <c:pt idx="1796">
                  <c:v>24.6716193399531</c:v>
                </c:pt>
                <c:pt idx="1797">
                  <c:v>24.6853563217683</c:v>
                </c:pt>
                <c:pt idx="1798">
                  <c:v>24.6990933035834</c:v>
                </c:pt>
                <c:pt idx="1799">
                  <c:v>24.7128302853985</c:v>
                </c:pt>
                <c:pt idx="1800">
                  <c:v>24.7265672672136</c:v>
                </c:pt>
                <c:pt idx="1801">
                  <c:v>24.7403042490287</c:v>
                </c:pt>
                <c:pt idx="1802">
                  <c:v>24.7540412308439</c:v>
                </c:pt>
                <c:pt idx="1803">
                  <c:v>24.767778212659</c:v>
                </c:pt>
                <c:pt idx="1804">
                  <c:v>24.7815151944741</c:v>
                </c:pt>
                <c:pt idx="1805">
                  <c:v>24.7952521762892</c:v>
                </c:pt>
                <c:pt idx="1806">
                  <c:v>24.8089891581043</c:v>
                </c:pt>
                <c:pt idx="1807">
                  <c:v>24.8227261399194</c:v>
                </c:pt>
                <c:pt idx="1808">
                  <c:v>24.836463121734599</c:v>
                </c:pt>
                <c:pt idx="1809">
                  <c:v>24.8502001035497</c:v>
                </c:pt>
                <c:pt idx="1810">
                  <c:v>24.8639370853648</c:v>
                </c:pt>
                <c:pt idx="1811">
                  <c:v>24.8776740671799</c:v>
                </c:pt>
                <c:pt idx="1812">
                  <c:v>24.891411048995</c:v>
                </c:pt>
                <c:pt idx="1813">
                  <c:v>24.905148030810199</c:v>
                </c:pt>
                <c:pt idx="1814">
                  <c:v>24.918885012625299</c:v>
                </c:pt>
                <c:pt idx="1815">
                  <c:v>24.9326219944404</c:v>
                </c:pt>
                <c:pt idx="1816">
                  <c:v>24.9463589762555</c:v>
                </c:pt>
                <c:pt idx="1817">
                  <c:v>24.9600959580706</c:v>
                </c:pt>
                <c:pt idx="1818">
                  <c:v>24.973832939885799</c:v>
                </c:pt>
                <c:pt idx="1819">
                  <c:v>24.987569921700899</c:v>
                </c:pt>
                <c:pt idx="1820">
                  <c:v>25.001306903515999</c:v>
                </c:pt>
                <c:pt idx="1821">
                  <c:v>25.015043885331099</c:v>
                </c:pt>
                <c:pt idx="1822">
                  <c:v>25.0287808671462</c:v>
                </c:pt>
                <c:pt idx="1823">
                  <c:v>25.0425178489613</c:v>
                </c:pt>
                <c:pt idx="1824">
                  <c:v>25.056254830776499</c:v>
                </c:pt>
                <c:pt idx="1825">
                  <c:v>25.069991812591599</c:v>
                </c:pt>
                <c:pt idx="1826">
                  <c:v>25.083728794406699</c:v>
                </c:pt>
                <c:pt idx="1827">
                  <c:v>25.097465776221799</c:v>
                </c:pt>
                <c:pt idx="1828">
                  <c:v>25.111202758036899</c:v>
                </c:pt>
                <c:pt idx="1829">
                  <c:v>25.124939739852099</c:v>
                </c:pt>
                <c:pt idx="1830">
                  <c:v>25.138676721667199</c:v>
                </c:pt>
                <c:pt idx="1831">
                  <c:v>25.152413703482299</c:v>
                </c:pt>
                <c:pt idx="1832">
                  <c:v>25.166150685297399</c:v>
                </c:pt>
                <c:pt idx="1833">
                  <c:v>25.179887667112499</c:v>
                </c:pt>
                <c:pt idx="1834">
                  <c:v>25.193624648927699</c:v>
                </c:pt>
                <c:pt idx="1835">
                  <c:v>25.207361630742799</c:v>
                </c:pt>
                <c:pt idx="1836">
                  <c:v>25.221098612557899</c:v>
                </c:pt>
                <c:pt idx="1837">
                  <c:v>25.234835594372999</c:v>
                </c:pt>
                <c:pt idx="1838">
                  <c:v>25.248572576188099</c:v>
                </c:pt>
                <c:pt idx="1839">
                  <c:v>25.262309558003199</c:v>
                </c:pt>
                <c:pt idx="1840">
                  <c:v>25.276046539818399</c:v>
                </c:pt>
                <c:pt idx="1841">
                  <c:v>25.289783521633499</c:v>
                </c:pt>
                <c:pt idx="1842">
                  <c:v>25.303520503448599</c:v>
                </c:pt>
                <c:pt idx="1843">
                  <c:v>25.317257485263699</c:v>
                </c:pt>
                <c:pt idx="1844">
                  <c:v>25.330994467078799</c:v>
                </c:pt>
                <c:pt idx="1845">
                  <c:v>25.344731448893999</c:v>
                </c:pt>
                <c:pt idx="1846">
                  <c:v>25.358468430709099</c:v>
                </c:pt>
                <c:pt idx="1847">
                  <c:v>25.372205412524199</c:v>
                </c:pt>
                <c:pt idx="1848">
                  <c:v>25.385942394339299</c:v>
                </c:pt>
                <c:pt idx="1849">
                  <c:v>25.399679376154399</c:v>
                </c:pt>
                <c:pt idx="1850">
                  <c:v>25.413416357969599</c:v>
                </c:pt>
                <c:pt idx="1851">
                  <c:v>25.427153339784699</c:v>
                </c:pt>
                <c:pt idx="1852">
                  <c:v>25.440890321599799</c:v>
                </c:pt>
                <c:pt idx="1853">
                  <c:v>25.454627303414899</c:v>
                </c:pt>
                <c:pt idx="1854">
                  <c:v>25.468364285229999</c:v>
                </c:pt>
                <c:pt idx="1855">
                  <c:v>25.482101267045099</c:v>
                </c:pt>
                <c:pt idx="1856">
                  <c:v>25.495838248860299</c:v>
                </c:pt>
                <c:pt idx="1857">
                  <c:v>25.509575230675399</c:v>
                </c:pt>
                <c:pt idx="1858">
                  <c:v>25.523312212490499</c:v>
                </c:pt>
                <c:pt idx="1859">
                  <c:v>25.537049194305599</c:v>
                </c:pt>
                <c:pt idx="1860">
                  <c:v>25.550786176120699</c:v>
                </c:pt>
                <c:pt idx="1861">
                  <c:v>25.564523157935898</c:v>
                </c:pt>
                <c:pt idx="1862">
                  <c:v>25.578260139750999</c:v>
                </c:pt>
                <c:pt idx="1863">
                  <c:v>25.591997121566099</c:v>
                </c:pt>
                <c:pt idx="1864">
                  <c:v>25.605734103381199</c:v>
                </c:pt>
                <c:pt idx="1865">
                  <c:v>25.619471085196299</c:v>
                </c:pt>
                <c:pt idx="1866">
                  <c:v>25.633208067011399</c:v>
                </c:pt>
                <c:pt idx="1867">
                  <c:v>25.646945048826598</c:v>
                </c:pt>
                <c:pt idx="1868">
                  <c:v>25.660682030641699</c:v>
                </c:pt>
                <c:pt idx="1869">
                  <c:v>25.674419012456799</c:v>
                </c:pt>
                <c:pt idx="1870">
                  <c:v>25.688155994271899</c:v>
                </c:pt>
                <c:pt idx="1871">
                  <c:v>25.701892976086999</c:v>
                </c:pt>
                <c:pt idx="1872">
                  <c:v>25.715629957902198</c:v>
                </c:pt>
                <c:pt idx="1873">
                  <c:v>25.729366939717298</c:v>
                </c:pt>
                <c:pt idx="1874">
                  <c:v>25.743103921532398</c:v>
                </c:pt>
                <c:pt idx="1875">
                  <c:v>25.756840903347499</c:v>
                </c:pt>
                <c:pt idx="1876">
                  <c:v>25.770577885162599</c:v>
                </c:pt>
                <c:pt idx="1877">
                  <c:v>25.784314866977802</c:v>
                </c:pt>
                <c:pt idx="1878">
                  <c:v>25.798051848792898</c:v>
                </c:pt>
                <c:pt idx="1879">
                  <c:v>25.811788830607998</c:v>
                </c:pt>
                <c:pt idx="1880">
                  <c:v>25.825525812423098</c:v>
                </c:pt>
                <c:pt idx="1881">
                  <c:v>25.839262794238198</c:v>
                </c:pt>
                <c:pt idx="1882">
                  <c:v>25.852999776053299</c:v>
                </c:pt>
                <c:pt idx="1883">
                  <c:v>25.866736757868502</c:v>
                </c:pt>
                <c:pt idx="1884">
                  <c:v>25.880473739683602</c:v>
                </c:pt>
                <c:pt idx="1885">
                  <c:v>25.894210721498698</c:v>
                </c:pt>
                <c:pt idx="1886">
                  <c:v>25.907947703313798</c:v>
                </c:pt>
                <c:pt idx="1887">
                  <c:v>25.921684685128898</c:v>
                </c:pt>
                <c:pt idx="1888">
                  <c:v>25.935421666944102</c:v>
                </c:pt>
                <c:pt idx="1889">
                  <c:v>25.949158648759202</c:v>
                </c:pt>
                <c:pt idx="1890">
                  <c:v>25.962895630574302</c:v>
                </c:pt>
                <c:pt idx="1891">
                  <c:v>25.976632612389398</c:v>
                </c:pt>
                <c:pt idx="1892">
                  <c:v>25.990369594204498</c:v>
                </c:pt>
                <c:pt idx="1893">
                  <c:v>26.004106576019701</c:v>
                </c:pt>
                <c:pt idx="1894">
                  <c:v>26.017843557834802</c:v>
                </c:pt>
                <c:pt idx="1895">
                  <c:v>26.031580539649902</c:v>
                </c:pt>
                <c:pt idx="1896">
                  <c:v>26.045317521465002</c:v>
                </c:pt>
                <c:pt idx="1897">
                  <c:v>26.059054503280102</c:v>
                </c:pt>
                <c:pt idx="1898">
                  <c:v>26.072791485095198</c:v>
                </c:pt>
                <c:pt idx="1899">
                  <c:v>26.086528466910401</c:v>
                </c:pt>
                <c:pt idx="1900">
                  <c:v>26.100265448725501</c:v>
                </c:pt>
                <c:pt idx="1901">
                  <c:v>26.114002430540602</c:v>
                </c:pt>
                <c:pt idx="1902">
                  <c:v>26.127739412355702</c:v>
                </c:pt>
                <c:pt idx="1903">
                  <c:v>26.141476394170802</c:v>
                </c:pt>
                <c:pt idx="1904">
                  <c:v>26.155213375986001</c:v>
                </c:pt>
                <c:pt idx="1905">
                  <c:v>26.168950357801101</c:v>
                </c:pt>
                <c:pt idx="1906">
                  <c:v>26.182687339616201</c:v>
                </c:pt>
                <c:pt idx="1907">
                  <c:v>26.196424321431302</c:v>
                </c:pt>
                <c:pt idx="1908">
                  <c:v>26.210161303246402</c:v>
                </c:pt>
                <c:pt idx="1909">
                  <c:v>26.223898285061601</c:v>
                </c:pt>
                <c:pt idx="1910">
                  <c:v>26.237635266876701</c:v>
                </c:pt>
                <c:pt idx="1911">
                  <c:v>26.251372248691801</c:v>
                </c:pt>
                <c:pt idx="1912">
                  <c:v>26.265109230506901</c:v>
                </c:pt>
                <c:pt idx="1913">
                  <c:v>26.278846212322001</c:v>
                </c:pt>
                <c:pt idx="1914">
                  <c:v>26.292583194137102</c:v>
                </c:pt>
                <c:pt idx="1915">
                  <c:v>26.306320175952301</c:v>
                </c:pt>
                <c:pt idx="1916">
                  <c:v>26.320057157767401</c:v>
                </c:pt>
                <c:pt idx="1917">
                  <c:v>26.333794139582501</c:v>
                </c:pt>
                <c:pt idx="1918">
                  <c:v>26.347531121397601</c:v>
                </c:pt>
                <c:pt idx="1919">
                  <c:v>26.361268103212701</c:v>
                </c:pt>
                <c:pt idx="1920">
                  <c:v>26.375005085027901</c:v>
                </c:pt>
                <c:pt idx="1921">
                  <c:v>26.388742066843001</c:v>
                </c:pt>
                <c:pt idx="1922">
                  <c:v>26.402479048658101</c:v>
                </c:pt>
                <c:pt idx="1923">
                  <c:v>26.416216030473201</c:v>
                </c:pt>
                <c:pt idx="1924">
                  <c:v>26.429953012288301</c:v>
                </c:pt>
                <c:pt idx="1925">
                  <c:v>26.443689994103501</c:v>
                </c:pt>
                <c:pt idx="1926">
                  <c:v>26.457426975918601</c:v>
                </c:pt>
                <c:pt idx="1927">
                  <c:v>26.471163957733701</c:v>
                </c:pt>
                <c:pt idx="1928">
                  <c:v>26.484900939548801</c:v>
                </c:pt>
                <c:pt idx="1929">
                  <c:v>26.498637921363901</c:v>
                </c:pt>
                <c:pt idx="1930">
                  <c:v>26.512374903179001</c:v>
                </c:pt>
                <c:pt idx="1931">
                  <c:v>26.526111884994201</c:v>
                </c:pt>
                <c:pt idx="1932">
                  <c:v>26.539848866809301</c:v>
                </c:pt>
                <c:pt idx="1933">
                  <c:v>26.553585848624401</c:v>
                </c:pt>
                <c:pt idx="1934">
                  <c:v>26.567322830439501</c:v>
                </c:pt>
                <c:pt idx="1935">
                  <c:v>26.581059812254601</c:v>
                </c:pt>
                <c:pt idx="1936">
                  <c:v>26.594796794069801</c:v>
                </c:pt>
                <c:pt idx="1937">
                  <c:v>26.608533775884901</c:v>
                </c:pt>
                <c:pt idx="1938">
                  <c:v>26.622270757700001</c:v>
                </c:pt>
                <c:pt idx="1939">
                  <c:v>26.636007739515101</c:v>
                </c:pt>
                <c:pt idx="1940">
                  <c:v>26.649744721330201</c:v>
                </c:pt>
                <c:pt idx="1941">
                  <c:v>26.663481703145401</c:v>
                </c:pt>
                <c:pt idx="1942">
                  <c:v>26.677218684960501</c:v>
                </c:pt>
                <c:pt idx="1943">
                  <c:v>26.690955666775601</c:v>
                </c:pt>
                <c:pt idx="1944">
                  <c:v>26.704692648590701</c:v>
                </c:pt>
                <c:pt idx="1945">
                  <c:v>26.718429630405801</c:v>
                </c:pt>
                <c:pt idx="1946">
                  <c:v>26.732166612220901</c:v>
                </c:pt>
                <c:pt idx="1947">
                  <c:v>26.745903594036101</c:v>
                </c:pt>
                <c:pt idx="1948">
                  <c:v>26.759640575851201</c:v>
                </c:pt>
                <c:pt idx="1949">
                  <c:v>26.773377557666301</c:v>
                </c:pt>
                <c:pt idx="1950">
                  <c:v>26.787114539481401</c:v>
                </c:pt>
                <c:pt idx="1951">
                  <c:v>26.800851521296501</c:v>
                </c:pt>
                <c:pt idx="1952">
                  <c:v>26.8145885031117</c:v>
                </c:pt>
                <c:pt idx="1953">
                  <c:v>26.8283254849268</c:v>
                </c:pt>
                <c:pt idx="1954">
                  <c:v>26.842062466741901</c:v>
                </c:pt>
                <c:pt idx="1955">
                  <c:v>26.855799448557001</c:v>
                </c:pt>
                <c:pt idx="1956">
                  <c:v>26.869536430372101</c:v>
                </c:pt>
                <c:pt idx="1957">
                  <c:v>26.8832734121873</c:v>
                </c:pt>
                <c:pt idx="1958">
                  <c:v>26.8970103940024</c:v>
                </c:pt>
                <c:pt idx="1959">
                  <c:v>26.9107473758175</c:v>
                </c:pt>
                <c:pt idx="1960">
                  <c:v>26.924484357632601</c:v>
                </c:pt>
                <c:pt idx="1961">
                  <c:v>26.938221339447701</c:v>
                </c:pt>
                <c:pt idx="1962">
                  <c:v>26.951958321262801</c:v>
                </c:pt>
                <c:pt idx="1963">
                  <c:v>26.965695303078</c:v>
                </c:pt>
                <c:pt idx="1964">
                  <c:v>26.9794322848931</c:v>
                </c:pt>
                <c:pt idx="1965">
                  <c:v>26.9931692667082</c:v>
                </c:pt>
                <c:pt idx="1966">
                  <c:v>27.0069062485233</c:v>
                </c:pt>
                <c:pt idx="1967">
                  <c:v>27.020643230338401</c:v>
                </c:pt>
                <c:pt idx="1968">
                  <c:v>27.0343802121536</c:v>
                </c:pt>
                <c:pt idx="1969">
                  <c:v>27.0481171939687</c:v>
                </c:pt>
                <c:pt idx="1970">
                  <c:v>27.0618541757838</c:v>
                </c:pt>
                <c:pt idx="1971">
                  <c:v>27.0755911575989</c:v>
                </c:pt>
                <c:pt idx="1972">
                  <c:v>27.089328139414</c:v>
                </c:pt>
                <c:pt idx="1973">
                  <c:v>27.1030651212291</c:v>
                </c:pt>
                <c:pt idx="1974">
                  <c:v>27.1168021030443</c:v>
                </c:pt>
                <c:pt idx="1975">
                  <c:v>27.1305390848594</c:v>
                </c:pt>
                <c:pt idx="1976">
                  <c:v>27.1442760666745</c:v>
                </c:pt>
                <c:pt idx="1977">
                  <c:v>27.1580130484896</c:v>
                </c:pt>
                <c:pt idx="1978">
                  <c:v>27.1717500303047</c:v>
                </c:pt>
                <c:pt idx="1979">
                  <c:v>27.1854870121199</c:v>
                </c:pt>
                <c:pt idx="1980">
                  <c:v>27.199223993935</c:v>
                </c:pt>
                <c:pt idx="1981">
                  <c:v>27.2129609757501</c:v>
                </c:pt>
                <c:pt idx="1982">
                  <c:v>27.2266979575652</c:v>
                </c:pt>
                <c:pt idx="1983">
                  <c:v>27.2404349393803</c:v>
                </c:pt>
                <c:pt idx="1984">
                  <c:v>27.2541719211955</c:v>
                </c:pt>
                <c:pt idx="1985">
                  <c:v>27.2679089030106</c:v>
                </c:pt>
                <c:pt idx="1986">
                  <c:v>27.2816458848257</c:v>
                </c:pt>
                <c:pt idx="1987">
                  <c:v>27.2953828666408</c:v>
                </c:pt>
                <c:pt idx="1988">
                  <c:v>27.3091198484559</c:v>
                </c:pt>
                <c:pt idx="1989">
                  <c:v>27.322856830271</c:v>
                </c:pt>
                <c:pt idx="1990">
                  <c:v>27.3365938120862</c:v>
                </c:pt>
                <c:pt idx="1991">
                  <c:v>27.3503307939013</c:v>
                </c:pt>
                <c:pt idx="1992">
                  <c:v>27.3640677757164</c:v>
                </c:pt>
                <c:pt idx="1993">
                  <c:v>27.3778047575315</c:v>
                </c:pt>
                <c:pt idx="1994">
                  <c:v>27.3915417393466</c:v>
                </c:pt>
                <c:pt idx="1995">
                  <c:v>27.4052787211618</c:v>
                </c:pt>
                <c:pt idx="1996">
                  <c:v>27.4190157029769</c:v>
                </c:pt>
                <c:pt idx="1997">
                  <c:v>27.432752684792</c:v>
                </c:pt>
                <c:pt idx="1998">
                  <c:v>27.4464896666071</c:v>
                </c:pt>
                <c:pt idx="1999">
                  <c:v>27.4602266484222</c:v>
                </c:pt>
                <c:pt idx="2000">
                  <c:v>27.4739636302374</c:v>
                </c:pt>
                <c:pt idx="2001">
                  <c:v>27.4877006120525</c:v>
                </c:pt>
                <c:pt idx="2002">
                  <c:v>27.5014375938676</c:v>
                </c:pt>
                <c:pt idx="2003">
                  <c:v>27.5151745756827</c:v>
                </c:pt>
                <c:pt idx="2004">
                  <c:v>27.5289115574978</c:v>
                </c:pt>
                <c:pt idx="2005">
                  <c:v>27.5426485393129</c:v>
                </c:pt>
                <c:pt idx="2006">
                  <c:v>27.556385521128099</c:v>
                </c:pt>
                <c:pt idx="2007">
                  <c:v>27.5701225029432</c:v>
                </c:pt>
                <c:pt idx="2008">
                  <c:v>27.5838594847583</c:v>
                </c:pt>
                <c:pt idx="2009">
                  <c:v>27.5975964665734</c:v>
                </c:pt>
                <c:pt idx="2010">
                  <c:v>27.6113334483885</c:v>
                </c:pt>
                <c:pt idx="2011">
                  <c:v>27.625070430203699</c:v>
                </c:pt>
                <c:pt idx="2012">
                  <c:v>27.638807412018799</c:v>
                </c:pt>
                <c:pt idx="2013">
                  <c:v>27.6525443938339</c:v>
                </c:pt>
                <c:pt idx="2014">
                  <c:v>27.666281375649</c:v>
                </c:pt>
                <c:pt idx="2015">
                  <c:v>27.6800183574641</c:v>
                </c:pt>
                <c:pt idx="2016">
                  <c:v>27.6937553392792</c:v>
                </c:pt>
                <c:pt idx="2017">
                  <c:v>27.707492321094399</c:v>
                </c:pt>
                <c:pt idx="2018">
                  <c:v>27.721229302909499</c:v>
                </c:pt>
                <c:pt idx="2019">
                  <c:v>27.734966284724599</c:v>
                </c:pt>
                <c:pt idx="2020">
                  <c:v>27.7487032665397</c:v>
                </c:pt>
                <c:pt idx="2021">
                  <c:v>27.7624402483548</c:v>
                </c:pt>
                <c:pt idx="2022">
                  <c:v>27.776177230169999</c:v>
                </c:pt>
                <c:pt idx="2023">
                  <c:v>27.789914211985099</c:v>
                </c:pt>
                <c:pt idx="2024">
                  <c:v>27.803651193800199</c:v>
                </c:pt>
                <c:pt idx="2025">
                  <c:v>27.817388175615299</c:v>
                </c:pt>
                <c:pt idx="2026">
                  <c:v>27.831125157430399</c:v>
                </c:pt>
                <c:pt idx="2027">
                  <c:v>27.844862139245599</c:v>
                </c:pt>
                <c:pt idx="2028">
                  <c:v>27.858599121060699</c:v>
                </c:pt>
                <c:pt idx="2029">
                  <c:v>27.872336102875799</c:v>
                </c:pt>
                <c:pt idx="2030">
                  <c:v>27.886073084690899</c:v>
                </c:pt>
                <c:pt idx="2031">
                  <c:v>27.899810066505999</c:v>
                </c:pt>
                <c:pt idx="2032">
                  <c:v>27.913547048321099</c:v>
                </c:pt>
                <c:pt idx="2033">
                  <c:v>27.927284030136299</c:v>
                </c:pt>
                <c:pt idx="2034">
                  <c:v>27.941021011951399</c:v>
                </c:pt>
                <c:pt idx="2035">
                  <c:v>27.954757993766499</c:v>
                </c:pt>
                <c:pt idx="2036">
                  <c:v>27.968494975581599</c:v>
                </c:pt>
                <c:pt idx="2037">
                  <c:v>27.982231957396699</c:v>
                </c:pt>
                <c:pt idx="2038">
                  <c:v>27.995968939211899</c:v>
                </c:pt>
                <c:pt idx="2039">
                  <c:v>28.009705921026999</c:v>
                </c:pt>
                <c:pt idx="2040">
                  <c:v>28.023442902842099</c:v>
                </c:pt>
                <c:pt idx="2041">
                  <c:v>28.037179884657199</c:v>
                </c:pt>
                <c:pt idx="2042">
                  <c:v>28.050916866472299</c:v>
                </c:pt>
                <c:pt idx="2043">
                  <c:v>28.064653848287499</c:v>
                </c:pt>
                <c:pt idx="2044">
                  <c:v>28.078390830102599</c:v>
                </c:pt>
                <c:pt idx="2045">
                  <c:v>28.092127811917699</c:v>
                </c:pt>
                <c:pt idx="2046">
                  <c:v>28.105864793732799</c:v>
                </c:pt>
                <c:pt idx="2047">
                  <c:v>28.119601775547899</c:v>
                </c:pt>
                <c:pt idx="2048">
                  <c:v>28.133338757362999</c:v>
                </c:pt>
                <c:pt idx="2049">
                  <c:v>28.147075739178199</c:v>
                </c:pt>
                <c:pt idx="2050">
                  <c:v>28.160812720993299</c:v>
                </c:pt>
                <c:pt idx="2051">
                  <c:v>28.174549702808399</c:v>
                </c:pt>
                <c:pt idx="2052">
                  <c:v>28.188286684623499</c:v>
                </c:pt>
                <c:pt idx="2053">
                  <c:v>28.202023666438599</c:v>
                </c:pt>
                <c:pt idx="2054">
                  <c:v>28.215760648253799</c:v>
                </c:pt>
                <c:pt idx="2055">
                  <c:v>28.229497630068899</c:v>
                </c:pt>
                <c:pt idx="2056">
                  <c:v>28.243234611883999</c:v>
                </c:pt>
                <c:pt idx="2057">
                  <c:v>28.256971593699099</c:v>
                </c:pt>
                <c:pt idx="2058">
                  <c:v>28.270708575514199</c:v>
                </c:pt>
                <c:pt idx="2059">
                  <c:v>28.284445557329398</c:v>
                </c:pt>
                <c:pt idx="2060">
                  <c:v>28.298182539144499</c:v>
                </c:pt>
                <c:pt idx="2061">
                  <c:v>28.311919520959599</c:v>
                </c:pt>
                <c:pt idx="2062">
                  <c:v>28.325656502774699</c:v>
                </c:pt>
                <c:pt idx="2063">
                  <c:v>28.339393484589799</c:v>
                </c:pt>
                <c:pt idx="2064">
                  <c:v>28.353130466404899</c:v>
                </c:pt>
                <c:pt idx="2065">
                  <c:v>28.366867448220098</c:v>
                </c:pt>
                <c:pt idx="2066">
                  <c:v>28.380604430035199</c:v>
                </c:pt>
                <c:pt idx="2067">
                  <c:v>28.394341411850299</c:v>
                </c:pt>
                <c:pt idx="2068">
                  <c:v>28.408078393665399</c:v>
                </c:pt>
                <c:pt idx="2069">
                  <c:v>28.421815375480499</c:v>
                </c:pt>
                <c:pt idx="2070">
                  <c:v>28.435552357295698</c:v>
                </c:pt>
                <c:pt idx="2071">
                  <c:v>28.449289339110798</c:v>
                </c:pt>
                <c:pt idx="2072">
                  <c:v>28.463026320925898</c:v>
                </c:pt>
                <c:pt idx="2073">
                  <c:v>28.476763302740999</c:v>
                </c:pt>
                <c:pt idx="2074">
                  <c:v>28.490500284556099</c:v>
                </c:pt>
                <c:pt idx="2075">
                  <c:v>28.504237266371302</c:v>
                </c:pt>
                <c:pt idx="2076">
                  <c:v>28.517974248186398</c:v>
                </c:pt>
                <c:pt idx="2077">
                  <c:v>28.531711230001498</c:v>
                </c:pt>
                <c:pt idx="2078">
                  <c:v>28.545448211816598</c:v>
                </c:pt>
                <c:pt idx="2079">
                  <c:v>28.559185193631698</c:v>
                </c:pt>
                <c:pt idx="2080">
                  <c:v>28.572922175446799</c:v>
                </c:pt>
                <c:pt idx="2081">
                  <c:v>28.586659157262002</c:v>
                </c:pt>
                <c:pt idx="2082">
                  <c:v>28.600396139077102</c:v>
                </c:pt>
                <c:pt idx="2083">
                  <c:v>28.614133120892198</c:v>
                </c:pt>
                <c:pt idx="2084">
                  <c:v>28.627870102707298</c:v>
                </c:pt>
                <c:pt idx="2085">
                  <c:v>28.641607084522398</c:v>
                </c:pt>
                <c:pt idx="2086">
                  <c:v>28.655344066337602</c:v>
                </c:pt>
                <c:pt idx="2087">
                  <c:v>28.669081048152702</c:v>
                </c:pt>
                <c:pt idx="2088">
                  <c:v>28.682818029967802</c:v>
                </c:pt>
                <c:pt idx="2089">
                  <c:v>28.696555011782898</c:v>
                </c:pt>
                <c:pt idx="2090">
                  <c:v>28.710291993597998</c:v>
                </c:pt>
                <c:pt idx="2091">
                  <c:v>28.724028975413201</c:v>
                </c:pt>
                <c:pt idx="2092">
                  <c:v>28.737765957228302</c:v>
                </c:pt>
                <c:pt idx="2093">
                  <c:v>28.751502939043402</c:v>
                </c:pt>
                <c:pt idx="2094">
                  <c:v>28.765239920858502</c:v>
                </c:pt>
                <c:pt idx="2095">
                  <c:v>28.778976902673602</c:v>
                </c:pt>
                <c:pt idx="2096">
                  <c:v>28.792713884488698</c:v>
                </c:pt>
                <c:pt idx="2097">
                  <c:v>28.806450866303901</c:v>
                </c:pt>
                <c:pt idx="2098">
                  <c:v>28.820187848119001</c:v>
                </c:pt>
                <c:pt idx="2099">
                  <c:v>28.833924829934102</c:v>
                </c:pt>
                <c:pt idx="2100">
                  <c:v>28.847661811749202</c:v>
                </c:pt>
                <c:pt idx="2101">
                  <c:v>28.861398793564302</c:v>
                </c:pt>
                <c:pt idx="2102">
                  <c:v>28.875135775379501</c:v>
                </c:pt>
                <c:pt idx="2103">
                  <c:v>28.888872757194601</c:v>
                </c:pt>
                <c:pt idx="2104">
                  <c:v>28.902609739009701</c:v>
                </c:pt>
                <c:pt idx="2105">
                  <c:v>28.916346720824802</c:v>
                </c:pt>
                <c:pt idx="2106">
                  <c:v>28.930083702639902</c:v>
                </c:pt>
                <c:pt idx="2107">
                  <c:v>28.943820684455101</c:v>
                </c:pt>
                <c:pt idx="2108">
                  <c:v>28.957557666270201</c:v>
                </c:pt>
                <c:pt idx="2109">
                  <c:v>28.971294648085301</c:v>
                </c:pt>
                <c:pt idx="2110">
                  <c:v>28.985031629900401</c:v>
                </c:pt>
                <c:pt idx="2111">
                  <c:v>28.998768611715501</c:v>
                </c:pt>
                <c:pt idx="2112">
                  <c:v>29.012505593530602</c:v>
                </c:pt>
                <c:pt idx="2113">
                  <c:v>29.026242575345801</c:v>
                </c:pt>
                <c:pt idx="2114">
                  <c:v>29.039979557160901</c:v>
                </c:pt>
                <c:pt idx="2115">
                  <c:v>29.053716538976001</c:v>
                </c:pt>
                <c:pt idx="2116">
                  <c:v>29.067453520791101</c:v>
                </c:pt>
                <c:pt idx="2117">
                  <c:v>29.081190502606201</c:v>
                </c:pt>
                <c:pt idx="2118">
                  <c:v>29.094927484421401</c:v>
                </c:pt>
                <c:pt idx="2119">
                  <c:v>29.108664466236501</c:v>
                </c:pt>
                <c:pt idx="2120">
                  <c:v>29.122401448051601</c:v>
                </c:pt>
                <c:pt idx="2121">
                  <c:v>29.136138429866701</c:v>
                </c:pt>
                <c:pt idx="2122">
                  <c:v>29.149875411681801</c:v>
                </c:pt>
                <c:pt idx="2123">
                  <c:v>29.163612393497001</c:v>
                </c:pt>
                <c:pt idx="2124">
                  <c:v>29.177349375312101</c:v>
                </c:pt>
                <c:pt idx="2125">
                  <c:v>29.191086357127201</c:v>
                </c:pt>
                <c:pt idx="2126">
                  <c:v>29.204823338942301</c:v>
                </c:pt>
                <c:pt idx="2127">
                  <c:v>29.218560320757401</c:v>
                </c:pt>
                <c:pt idx="2128">
                  <c:v>29.232297302572501</c:v>
                </c:pt>
                <c:pt idx="2129">
                  <c:v>29.246034284387701</c:v>
                </c:pt>
                <c:pt idx="2130">
                  <c:v>29.259771266202801</c:v>
                </c:pt>
                <c:pt idx="2131">
                  <c:v>29.273508248017901</c:v>
                </c:pt>
                <c:pt idx="2132">
                  <c:v>29.287245229833001</c:v>
                </c:pt>
                <c:pt idx="2133">
                  <c:v>29.300982211648101</c:v>
                </c:pt>
                <c:pt idx="2134">
                  <c:v>29.314719193463301</c:v>
                </c:pt>
                <c:pt idx="2135">
                  <c:v>29.328456175278401</c:v>
                </c:pt>
                <c:pt idx="2136">
                  <c:v>29.342193157093501</c:v>
                </c:pt>
                <c:pt idx="2137">
                  <c:v>29.355930138908601</c:v>
                </c:pt>
                <c:pt idx="2138">
                  <c:v>29.369667120723701</c:v>
                </c:pt>
                <c:pt idx="2139">
                  <c:v>29.383404102538801</c:v>
                </c:pt>
                <c:pt idx="2140">
                  <c:v>29.397141084354001</c:v>
                </c:pt>
                <c:pt idx="2141">
                  <c:v>29.410878066169101</c:v>
                </c:pt>
                <c:pt idx="2142">
                  <c:v>29.424615047984201</c:v>
                </c:pt>
                <c:pt idx="2143">
                  <c:v>29.438352029799301</c:v>
                </c:pt>
                <c:pt idx="2144">
                  <c:v>29.452089011614401</c:v>
                </c:pt>
                <c:pt idx="2145">
                  <c:v>29.465825993429601</c:v>
                </c:pt>
                <c:pt idx="2146">
                  <c:v>29.479562975244701</c:v>
                </c:pt>
                <c:pt idx="2147">
                  <c:v>29.493299957059801</c:v>
                </c:pt>
                <c:pt idx="2148">
                  <c:v>29.507036938874901</c:v>
                </c:pt>
                <c:pt idx="2149">
                  <c:v>29.520773920690001</c:v>
                </c:pt>
                <c:pt idx="2150">
                  <c:v>29.5345109025052</c:v>
                </c:pt>
                <c:pt idx="2151">
                  <c:v>29.5482478843203</c:v>
                </c:pt>
                <c:pt idx="2152">
                  <c:v>29.561984866135401</c:v>
                </c:pt>
                <c:pt idx="2153">
                  <c:v>29.575721847950501</c:v>
                </c:pt>
                <c:pt idx="2154">
                  <c:v>29.589458829765601</c:v>
                </c:pt>
                <c:pt idx="2155">
                  <c:v>29.603195811580701</c:v>
                </c:pt>
                <c:pt idx="2156">
                  <c:v>29.6169327933959</c:v>
                </c:pt>
                <c:pt idx="2157">
                  <c:v>29.630669775211</c:v>
                </c:pt>
                <c:pt idx="2158">
                  <c:v>29.644406757026101</c:v>
                </c:pt>
                <c:pt idx="2159">
                  <c:v>29.658143738841201</c:v>
                </c:pt>
                <c:pt idx="2160">
                  <c:v>29.671880720656301</c:v>
                </c:pt>
                <c:pt idx="2161">
                  <c:v>29.6856177024715</c:v>
                </c:pt>
                <c:pt idx="2162">
                  <c:v>29.6993546842866</c:v>
                </c:pt>
                <c:pt idx="2163">
                  <c:v>29.7130916661017</c:v>
                </c:pt>
                <c:pt idx="2164">
                  <c:v>29.7268286479168</c:v>
                </c:pt>
                <c:pt idx="2165">
                  <c:v>29.740565629731901</c:v>
                </c:pt>
                <c:pt idx="2166">
                  <c:v>29.7543026115471</c:v>
                </c:pt>
                <c:pt idx="2167">
                  <c:v>29.7680395933622</c:v>
                </c:pt>
                <c:pt idx="2168">
                  <c:v>29.7817765751773</c:v>
                </c:pt>
                <c:pt idx="2169">
                  <c:v>29.7955135569924</c:v>
                </c:pt>
                <c:pt idx="2170">
                  <c:v>29.8092505388075</c:v>
                </c:pt>
                <c:pt idx="2171">
                  <c:v>29.8229875206226</c:v>
                </c:pt>
                <c:pt idx="2172">
                  <c:v>29.8367245024378</c:v>
                </c:pt>
                <c:pt idx="2173">
                  <c:v>29.8504614842529</c:v>
                </c:pt>
                <c:pt idx="2174">
                  <c:v>29.864198466068</c:v>
                </c:pt>
                <c:pt idx="2175">
                  <c:v>29.8779354478831</c:v>
                </c:pt>
                <c:pt idx="2176">
                  <c:v>29.8916724296982</c:v>
                </c:pt>
                <c:pt idx="2177">
                  <c:v>29.9054094115134</c:v>
                </c:pt>
                <c:pt idx="2178">
                  <c:v>29.9191463933285</c:v>
                </c:pt>
                <c:pt idx="2179">
                  <c:v>29.9328833751436</c:v>
                </c:pt>
                <c:pt idx="2180">
                  <c:v>29.9466203569587</c:v>
                </c:pt>
                <c:pt idx="2181">
                  <c:v>29.9603573387738</c:v>
                </c:pt>
                <c:pt idx="2182">
                  <c:v>29.974094320589</c:v>
                </c:pt>
                <c:pt idx="2183">
                  <c:v>29.9878313024041</c:v>
                </c:pt>
                <c:pt idx="2184">
                  <c:v>30.0015682842192</c:v>
                </c:pt>
                <c:pt idx="2185">
                  <c:v>30.0153052660343</c:v>
                </c:pt>
                <c:pt idx="2186">
                  <c:v>30.0290422478494</c:v>
                </c:pt>
                <c:pt idx="2187">
                  <c:v>30.0427792296645</c:v>
                </c:pt>
                <c:pt idx="2188">
                  <c:v>30.0565162114797</c:v>
                </c:pt>
                <c:pt idx="2189">
                  <c:v>30.0702531932948</c:v>
                </c:pt>
                <c:pt idx="2190">
                  <c:v>30.0839901751099</c:v>
                </c:pt>
                <c:pt idx="2191">
                  <c:v>30.097727156925</c:v>
                </c:pt>
                <c:pt idx="2192">
                  <c:v>30.1114641387401</c:v>
                </c:pt>
                <c:pt idx="2193">
                  <c:v>30.1252011205553</c:v>
                </c:pt>
                <c:pt idx="2194">
                  <c:v>30.1389381023704</c:v>
                </c:pt>
                <c:pt idx="2195">
                  <c:v>30.1526750841855</c:v>
                </c:pt>
                <c:pt idx="2196">
                  <c:v>30.1664120660006</c:v>
                </c:pt>
                <c:pt idx="2197">
                  <c:v>30.1801490478157</c:v>
                </c:pt>
                <c:pt idx="2198">
                  <c:v>30.1938860296308</c:v>
                </c:pt>
                <c:pt idx="2199">
                  <c:v>30.207623011446</c:v>
                </c:pt>
                <c:pt idx="2200">
                  <c:v>30.2213599932611</c:v>
                </c:pt>
                <c:pt idx="2201">
                  <c:v>30.2350969750762</c:v>
                </c:pt>
                <c:pt idx="2202">
                  <c:v>30.2488339568913</c:v>
                </c:pt>
                <c:pt idx="2203">
                  <c:v>30.2625709387064</c:v>
                </c:pt>
                <c:pt idx="2204">
                  <c:v>30.276307920521599</c:v>
                </c:pt>
                <c:pt idx="2205">
                  <c:v>30.2900449023367</c:v>
                </c:pt>
                <c:pt idx="2206">
                  <c:v>30.3037818841518</c:v>
                </c:pt>
                <c:pt idx="2207">
                  <c:v>30.3175188659669</c:v>
                </c:pt>
                <c:pt idx="2208">
                  <c:v>30.331255847782</c:v>
                </c:pt>
                <c:pt idx="2209">
                  <c:v>30.344992829597199</c:v>
                </c:pt>
                <c:pt idx="2210">
                  <c:v>30.358729811412299</c:v>
                </c:pt>
                <c:pt idx="2211">
                  <c:v>30.3724667932274</c:v>
                </c:pt>
                <c:pt idx="2212">
                  <c:v>30.3862037750425</c:v>
                </c:pt>
                <c:pt idx="2213">
                  <c:v>30.3999407568576</c:v>
                </c:pt>
                <c:pt idx="2214">
                  <c:v>30.4136777386727</c:v>
                </c:pt>
                <c:pt idx="2215">
                  <c:v>30.427414720487899</c:v>
                </c:pt>
                <c:pt idx="2216">
                  <c:v>30.441151702302999</c:v>
                </c:pt>
                <c:pt idx="2217">
                  <c:v>30.454888684118099</c:v>
                </c:pt>
                <c:pt idx="2218">
                  <c:v>30.4686256659332</c:v>
                </c:pt>
                <c:pt idx="2219">
                  <c:v>30.4823626477483</c:v>
                </c:pt>
                <c:pt idx="2220">
                  <c:v>30.496099629563499</c:v>
                </c:pt>
                <c:pt idx="2221">
                  <c:v>30.509836611378599</c:v>
                </c:pt>
                <c:pt idx="2222">
                  <c:v>30.523573593193699</c:v>
                </c:pt>
                <c:pt idx="2223">
                  <c:v>30.537310575008799</c:v>
                </c:pt>
                <c:pt idx="2224">
                  <c:v>30.551047556823899</c:v>
                </c:pt>
                <c:pt idx="2225">
                  <c:v>30.564784538639099</c:v>
                </c:pt>
                <c:pt idx="2226">
                  <c:v>30.578521520454199</c:v>
                </c:pt>
                <c:pt idx="2227">
                  <c:v>30.592258502269299</c:v>
                </c:pt>
                <c:pt idx="2228">
                  <c:v>30.605995484084399</c:v>
                </c:pt>
                <c:pt idx="2229">
                  <c:v>30.619732465899499</c:v>
                </c:pt>
                <c:pt idx="2230">
                  <c:v>30.633469447714599</c:v>
                </c:pt>
                <c:pt idx="2231">
                  <c:v>30.647206429529799</c:v>
                </c:pt>
                <c:pt idx="2232">
                  <c:v>30.660943411344899</c:v>
                </c:pt>
                <c:pt idx="2233">
                  <c:v>30.674680393159999</c:v>
                </c:pt>
                <c:pt idx="2234">
                  <c:v>30.688417374975099</c:v>
                </c:pt>
                <c:pt idx="2235">
                  <c:v>30.702154356790199</c:v>
                </c:pt>
                <c:pt idx="2236">
                  <c:v>30.715891338605399</c:v>
                </c:pt>
                <c:pt idx="2237">
                  <c:v>30.729628320420499</c:v>
                </c:pt>
                <c:pt idx="2238">
                  <c:v>30.743365302235599</c:v>
                </c:pt>
                <c:pt idx="2239">
                  <c:v>30.757102284050699</c:v>
                </c:pt>
                <c:pt idx="2240">
                  <c:v>30.770839265865799</c:v>
                </c:pt>
                <c:pt idx="2241">
                  <c:v>30.784576247680999</c:v>
                </c:pt>
                <c:pt idx="2242">
                  <c:v>30.798313229496099</c:v>
                </c:pt>
                <c:pt idx="2243">
                  <c:v>30.812050211311199</c:v>
                </c:pt>
                <c:pt idx="2244">
                  <c:v>30.825787193126299</c:v>
                </c:pt>
                <c:pt idx="2245">
                  <c:v>30.839524174941399</c:v>
                </c:pt>
                <c:pt idx="2246">
                  <c:v>30.853261156756499</c:v>
                </c:pt>
                <c:pt idx="2247">
                  <c:v>30.866998138571699</c:v>
                </c:pt>
                <c:pt idx="2248">
                  <c:v>30.880735120386799</c:v>
                </c:pt>
                <c:pt idx="2249">
                  <c:v>30.894472102201899</c:v>
                </c:pt>
                <c:pt idx="2250">
                  <c:v>30.908209084016999</c:v>
                </c:pt>
                <c:pt idx="2251">
                  <c:v>30.921946065832099</c:v>
                </c:pt>
                <c:pt idx="2252">
                  <c:v>30.935683047647299</c:v>
                </c:pt>
                <c:pt idx="2253">
                  <c:v>30.949420029462399</c:v>
                </c:pt>
                <c:pt idx="2254">
                  <c:v>30.963157011277499</c:v>
                </c:pt>
                <c:pt idx="2255">
                  <c:v>30.976893993092599</c:v>
                </c:pt>
                <c:pt idx="2256">
                  <c:v>30.990630974907699</c:v>
                </c:pt>
                <c:pt idx="2257">
                  <c:v>31.004367956722898</c:v>
                </c:pt>
                <c:pt idx="2258">
                  <c:v>31.018104938537999</c:v>
                </c:pt>
                <c:pt idx="2259">
                  <c:v>31.031841920353099</c:v>
                </c:pt>
                <c:pt idx="2260">
                  <c:v>31.045578902168199</c:v>
                </c:pt>
                <c:pt idx="2261">
                  <c:v>31.059315883983299</c:v>
                </c:pt>
                <c:pt idx="2262">
                  <c:v>31.073052865798399</c:v>
                </c:pt>
                <c:pt idx="2263">
                  <c:v>31.086789847613598</c:v>
                </c:pt>
                <c:pt idx="2264">
                  <c:v>31.100526829428699</c:v>
                </c:pt>
                <c:pt idx="2265">
                  <c:v>31.114263811243799</c:v>
                </c:pt>
                <c:pt idx="2266">
                  <c:v>31.128000793058899</c:v>
                </c:pt>
                <c:pt idx="2267">
                  <c:v>31.141737774873999</c:v>
                </c:pt>
                <c:pt idx="2268">
                  <c:v>31.155474756689198</c:v>
                </c:pt>
                <c:pt idx="2269">
                  <c:v>31.169211738504298</c:v>
                </c:pt>
                <c:pt idx="2270">
                  <c:v>31.182948720319398</c:v>
                </c:pt>
                <c:pt idx="2271">
                  <c:v>31.196685702134499</c:v>
                </c:pt>
                <c:pt idx="2272">
                  <c:v>31.210422683949599</c:v>
                </c:pt>
                <c:pt idx="2273">
                  <c:v>31.224159665764802</c:v>
                </c:pt>
                <c:pt idx="2274">
                  <c:v>31.237896647579898</c:v>
                </c:pt>
                <c:pt idx="2275">
                  <c:v>31.251633629394998</c:v>
                </c:pt>
                <c:pt idx="2276">
                  <c:v>31.265370611210098</c:v>
                </c:pt>
                <c:pt idx="2277">
                  <c:v>31.279107593025198</c:v>
                </c:pt>
                <c:pt idx="2278">
                  <c:v>31.292844574840299</c:v>
                </c:pt>
                <c:pt idx="2279">
                  <c:v>31.306581556655502</c:v>
                </c:pt>
                <c:pt idx="2280">
                  <c:v>31.320318538470602</c:v>
                </c:pt>
                <c:pt idx="2281">
                  <c:v>31.334055520285698</c:v>
                </c:pt>
                <c:pt idx="2282">
                  <c:v>31.347792502100798</c:v>
                </c:pt>
                <c:pt idx="2283">
                  <c:v>31.361529483915898</c:v>
                </c:pt>
                <c:pt idx="2284">
                  <c:v>31.375266465731102</c:v>
                </c:pt>
                <c:pt idx="2285">
                  <c:v>31.389003447546202</c:v>
                </c:pt>
                <c:pt idx="2286">
                  <c:v>31.402740429361302</c:v>
                </c:pt>
                <c:pt idx="2287">
                  <c:v>31.416477411176398</c:v>
                </c:pt>
                <c:pt idx="2288">
                  <c:v>31.430214392991498</c:v>
                </c:pt>
                <c:pt idx="2289">
                  <c:v>31.443951374806598</c:v>
                </c:pt>
                <c:pt idx="2290">
                  <c:v>31.457688356621802</c:v>
                </c:pt>
                <c:pt idx="2291">
                  <c:v>31.471425338436902</c:v>
                </c:pt>
                <c:pt idx="2292">
                  <c:v>31.485162320252002</c:v>
                </c:pt>
                <c:pt idx="2293">
                  <c:v>31.498899302067102</c:v>
                </c:pt>
                <c:pt idx="2294">
                  <c:v>31.512636283882198</c:v>
                </c:pt>
                <c:pt idx="2295">
                  <c:v>31.526373265697401</c:v>
                </c:pt>
                <c:pt idx="2296">
                  <c:v>31.540110247512501</c:v>
                </c:pt>
                <c:pt idx="2297">
                  <c:v>31.553847229327602</c:v>
                </c:pt>
                <c:pt idx="2298">
                  <c:v>31.567584211142702</c:v>
                </c:pt>
                <c:pt idx="2299">
                  <c:v>31.581321192957802</c:v>
                </c:pt>
                <c:pt idx="2300">
                  <c:v>31.595058174773001</c:v>
                </c:pt>
                <c:pt idx="2301">
                  <c:v>31.608795156588101</c:v>
                </c:pt>
                <c:pt idx="2302">
                  <c:v>31.622532138403201</c:v>
                </c:pt>
                <c:pt idx="2303">
                  <c:v>31.636269120218302</c:v>
                </c:pt>
                <c:pt idx="2304">
                  <c:v>31.650006102033402</c:v>
                </c:pt>
                <c:pt idx="2305">
                  <c:v>31.663743083848502</c:v>
                </c:pt>
                <c:pt idx="2306">
                  <c:v>31.677480065663701</c:v>
                </c:pt>
                <c:pt idx="2307">
                  <c:v>31.691217047478801</c:v>
                </c:pt>
                <c:pt idx="2308">
                  <c:v>31.704954029293901</c:v>
                </c:pt>
                <c:pt idx="2309">
                  <c:v>31.718691011109001</c:v>
                </c:pt>
                <c:pt idx="2310">
                  <c:v>31.732427992924102</c:v>
                </c:pt>
                <c:pt idx="2311">
                  <c:v>31.746164974739301</c:v>
                </c:pt>
                <c:pt idx="2312">
                  <c:v>31.759901956554401</c:v>
                </c:pt>
                <c:pt idx="2313">
                  <c:v>31.773638938369501</c:v>
                </c:pt>
                <c:pt idx="2314">
                  <c:v>31.787375920184601</c:v>
                </c:pt>
                <c:pt idx="2315">
                  <c:v>31.801112901999701</c:v>
                </c:pt>
                <c:pt idx="2316">
                  <c:v>31.814849883814901</c:v>
                </c:pt>
                <c:pt idx="2317">
                  <c:v>31.828586865630001</c:v>
                </c:pt>
                <c:pt idx="2318">
                  <c:v>31.842323847445101</c:v>
                </c:pt>
                <c:pt idx="2319">
                  <c:v>31.856060829260201</c:v>
                </c:pt>
                <c:pt idx="2320">
                  <c:v>31.869797811075301</c:v>
                </c:pt>
                <c:pt idx="2321">
                  <c:v>31.883534792890401</c:v>
                </c:pt>
                <c:pt idx="2322">
                  <c:v>31.897271774705601</c:v>
                </c:pt>
                <c:pt idx="2323">
                  <c:v>31.911008756520701</c:v>
                </c:pt>
                <c:pt idx="2324">
                  <c:v>31.924745738335801</c:v>
                </c:pt>
                <c:pt idx="2325">
                  <c:v>31.938482720150901</c:v>
                </c:pt>
                <c:pt idx="2326">
                  <c:v>31.952219701966001</c:v>
                </c:pt>
                <c:pt idx="2327">
                  <c:v>31.965956683781201</c:v>
                </c:pt>
                <c:pt idx="2328">
                  <c:v>31.979693665596301</c:v>
                </c:pt>
                <c:pt idx="2329">
                  <c:v>31.993430647411401</c:v>
                </c:pt>
                <c:pt idx="2330">
                  <c:v>32.007167629226501</c:v>
                </c:pt>
                <c:pt idx="2331">
                  <c:v>32.020904611041601</c:v>
                </c:pt>
                <c:pt idx="2332">
                  <c:v>32.034641592856801</c:v>
                </c:pt>
                <c:pt idx="2333">
                  <c:v>32.048378574671901</c:v>
                </c:pt>
                <c:pt idx="2334">
                  <c:v>32.062115556487001</c:v>
                </c:pt>
                <c:pt idx="2335">
                  <c:v>32.075852538302101</c:v>
                </c:pt>
                <c:pt idx="2336">
                  <c:v>32.089589520117201</c:v>
                </c:pt>
                <c:pt idx="2337">
                  <c:v>32.103326501932301</c:v>
                </c:pt>
                <c:pt idx="2338">
                  <c:v>32.117063483747501</c:v>
                </c:pt>
                <c:pt idx="2339">
                  <c:v>32.130800465562601</c:v>
                </c:pt>
                <c:pt idx="2340">
                  <c:v>32.144537447377701</c:v>
                </c:pt>
                <c:pt idx="2341">
                  <c:v>32.158274429192801</c:v>
                </c:pt>
                <c:pt idx="2342">
                  <c:v>32.172011411007901</c:v>
                </c:pt>
                <c:pt idx="2343">
                  <c:v>32.185748392823101</c:v>
                </c:pt>
                <c:pt idx="2344">
                  <c:v>32.199485374638201</c:v>
                </c:pt>
                <c:pt idx="2345">
                  <c:v>32.213222356453301</c:v>
                </c:pt>
                <c:pt idx="2346">
                  <c:v>32.226959338268401</c:v>
                </c:pt>
                <c:pt idx="2347">
                  <c:v>32.240696320083501</c:v>
                </c:pt>
                <c:pt idx="2348">
                  <c:v>32.2544333018987</c:v>
                </c:pt>
                <c:pt idx="2349">
                  <c:v>32.2681702837138</c:v>
                </c:pt>
                <c:pt idx="2350">
                  <c:v>32.281907265528901</c:v>
                </c:pt>
                <c:pt idx="2351">
                  <c:v>32.295644247344001</c:v>
                </c:pt>
                <c:pt idx="2352">
                  <c:v>32.309381229159101</c:v>
                </c:pt>
                <c:pt idx="2353">
                  <c:v>32.323118210974201</c:v>
                </c:pt>
                <c:pt idx="2354">
                  <c:v>32.3368551927894</c:v>
                </c:pt>
                <c:pt idx="2355">
                  <c:v>32.3505921746045</c:v>
                </c:pt>
                <c:pt idx="2356">
                  <c:v>32.364329156419601</c:v>
                </c:pt>
                <c:pt idx="2357">
                  <c:v>32.378066138234701</c:v>
                </c:pt>
                <c:pt idx="2358">
                  <c:v>32.391803120049801</c:v>
                </c:pt>
                <c:pt idx="2359">
                  <c:v>32.405540101865</c:v>
                </c:pt>
                <c:pt idx="2360">
                  <c:v>32.4192770836801</c:v>
                </c:pt>
                <c:pt idx="2361">
                  <c:v>32.4330140654952</c:v>
                </c:pt>
                <c:pt idx="2362">
                  <c:v>32.4467510473103</c:v>
                </c:pt>
                <c:pt idx="2363">
                  <c:v>32.460488029125401</c:v>
                </c:pt>
                <c:pt idx="2364">
                  <c:v>32.4742250109406</c:v>
                </c:pt>
                <c:pt idx="2365">
                  <c:v>32.4879619927557</c:v>
                </c:pt>
                <c:pt idx="2366">
                  <c:v>32.5016989745708</c:v>
                </c:pt>
                <c:pt idx="2367">
                  <c:v>32.5154359563859</c:v>
                </c:pt>
                <c:pt idx="2368">
                  <c:v>32.529172938201</c:v>
                </c:pt>
                <c:pt idx="2369">
                  <c:v>32.542909920016101</c:v>
                </c:pt>
                <c:pt idx="2370">
                  <c:v>32.5566469018313</c:v>
                </c:pt>
                <c:pt idx="2371">
                  <c:v>32.5703838836464</c:v>
                </c:pt>
                <c:pt idx="2372">
                  <c:v>32.5841208654615</c:v>
                </c:pt>
                <c:pt idx="2373">
                  <c:v>32.5978578472766</c:v>
                </c:pt>
                <c:pt idx="2374">
                  <c:v>32.6115948290917</c:v>
                </c:pt>
                <c:pt idx="2375">
                  <c:v>32.6253318109069</c:v>
                </c:pt>
                <c:pt idx="2376">
                  <c:v>32.639068792722</c:v>
                </c:pt>
                <c:pt idx="2377">
                  <c:v>32.6528057745371</c:v>
                </c:pt>
                <c:pt idx="2378">
                  <c:v>32.6665427563522</c:v>
                </c:pt>
                <c:pt idx="2379">
                  <c:v>32.6802797381673</c:v>
                </c:pt>
                <c:pt idx="2380">
                  <c:v>32.6940167199825</c:v>
                </c:pt>
                <c:pt idx="2381">
                  <c:v>32.7077537017976</c:v>
                </c:pt>
                <c:pt idx="2382">
                  <c:v>32.7214906836127</c:v>
                </c:pt>
                <c:pt idx="2383">
                  <c:v>32.7352276654278</c:v>
                </c:pt>
                <c:pt idx="2384">
                  <c:v>32.7489646472429</c:v>
                </c:pt>
                <c:pt idx="2385">
                  <c:v>32.762701629058</c:v>
                </c:pt>
                <c:pt idx="2386">
                  <c:v>32.7764386108732</c:v>
                </c:pt>
                <c:pt idx="2387">
                  <c:v>32.7901755926883</c:v>
                </c:pt>
                <c:pt idx="2388">
                  <c:v>32.8039125745034</c:v>
                </c:pt>
                <c:pt idx="2389">
                  <c:v>32.8176495563185</c:v>
                </c:pt>
                <c:pt idx="2390">
                  <c:v>32.8313865381336</c:v>
                </c:pt>
                <c:pt idx="2391">
                  <c:v>32.8451235199488</c:v>
                </c:pt>
                <c:pt idx="2392">
                  <c:v>32.8588605017639</c:v>
                </c:pt>
                <c:pt idx="2393">
                  <c:v>32.872597483579</c:v>
                </c:pt>
                <c:pt idx="2394">
                  <c:v>32.8863344653941</c:v>
                </c:pt>
                <c:pt idx="2395">
                  <c:v>32.9000714472092</c:v>
                </c:pt>
                <c:pt idx="2396">
                  <c:v>32.9138084290243</c:v>
                </c:pt>
                <c:pt idx="2397">
                  <c:v>32.9275454108395</c:v>
                </c:pt>
                <c:pt idx="2398">
                  <c:v>32.9412823926546</c:v>
                </c:pt>
                <c:pt idx="2399">
                  <c:v>32.9550193744697</c:v>
                </c:pt>
                <c:pt idx="2400">
                  <c:v>32.9687563562848</c:v>
                </c:pt>
                <c:pt idx="2401">
                  <c:v>32.9824933380999</c:v>
                </c:pt>
                <c:pt idx="2402">
                  <c:v>32.996230319915099</c:v>
                </c:pt>
                <c:pt idx="2403">
                  <c:v>33.0099673017302</c:v>
                </c:pt>
                <c:pt idx="2404">
                  <c:v>33.0237042835453</c:v>
                </c:pt>
                <c:pt idx="2405">
                  <c:v>33.0374412653604</c:v>
                </c:pt>
                <c:pt idx="2406">
                  <c:v>33.0511782471755</c:v>
                </c:pt>
                <c:pt idx="2407">
                  <c:v>33.064915228990699</c:v>
                </c:pt>
                <c:pt idx="2408">
                  <c:v>33.078652210805799</c:v>
                </c:pt>
                <c:pt idx="2409">
                  <c:v>33.0923891926209</c:v>
                </c:pt>
                <c:pt idx="2410">
                  <c:v>33.106126174436</c:v>
                </c:pt>
                <c:pt idx="2411">
                  <c:v>33.1198631562511</c:v>
                </c:pt>
                <c:pt idx="2412">
                  <c:v>33.1336001380662</c:v>
                </c:pt>
                <c:pt idx="2413">
                  <c:v>33.147337119881399</c:v>
                </c:pt>
                <c:pt idx="2414">
                  <c:v>33.161074101696499</c:v>
                </c:pt>
                <c:pt idx="2415">
                  <c:v>33.174811083511599</c:v>
                </c:pt>
                <c:pt idx="2416">
                  <c:v>33.1885480653267</c:v>
                </c:pt>
                <c:pt idx="2417">
                  <c:v>33.2022850471418</c:v>
                </c:pt>
                <c:pt idx="2418">
                  <c:v>33.216022028956999</c:v>
                </c:pt>
                <c:pt idx="2419">
                  <c:v>33.229759010772099</c:v>
                </c:pt>
                <c:pt idx="2420">
                  <c:v>33.243495992587199</c:v>
                </c:pt>
                <c:pt idx="2421">
                  <c:v>33.257232974402299</c:v>
                </c:pt>
                <c:pt idx="2422">
                  <c:v>33.270969956217399</c:v>
                </c:pt>
                <c:pt idx="2423">
                  <c:v>33.2847069380325</c:v>
                </c:pt>
                <c:pt idx="2424">
                  <c:v>33.298443919847699</c:v>
                </c:pt>
                <c:pt idx="2425">
                  <c:v>33.312180901662799</c:v>
                </c:pt>
                <c:pt idx="2426">
                  <c:v>33.325917883477899</c:v>
                </c:pt>
                <c:pt idx="2427">
                  <c:v>33.339654865292999</c:v>
                </c:pt>
                <c:pt idx="2428">
                  <c:v>33.353391847108099</c:v>
                </c:pt>
                <c:pt idx="2429">
                  <c:v>33.367128828923299</c:v>
                </c:pt>
                <c:pt idx="2430">
                  <c:v>33.380865810738399</c:v>
                </c:pt>
                <c:pt idx="2431">
                  <c:v>33.394602792553499</c:v>
                </c:pt>
                <c:pt idx="2432">
                  <c:v>33.408339774368599</c:v>
                </c:pt>
                <c:pt idx="2433">
                  <c:v>33.422076756183699</c:v>
                </c:pt>
                <c:pt idx="2434">
                  <c:v>33.435813737998899</c:v>
                </c:pt>
                <c:pt idx="2435">
                  <c:v>33.449550719813999</c:v>
                </c:pt>
                <c:pt idx="2436">
                  <c:v>33.463287701629099</c:v>
                </c:pt>
                <c:pt idx="2437">
                  <c:v>33.477024683444199</c:v>
                </c:pt>
                <c:pt idx="2438">
                  <c:v>33.490761665259299</c:v>
                </c:pt>
                <c:pt idx="2439">
                  <c:v>33.504498647074399</c:v>
                </c:pt>
                <c:pt idx="2440">
                  <c:v>33.518235628889599</c:v>
                </c:pt>
                <c:pt idx="2441">
                  <c:v>33.531972610704699</c:v>
                </c:pt>
                <c:pt idx="2442">
                  <c:v>33.545709592519799</c:v>
                </c:pt>
                <c:pt idx="2443">
                  <c:v>33.559446574334899</c:v>
                </c:pt>
                <c:pt idx="2444">
                  <c:v>33.573183556149999</c:v>
                </c:pt>
                <c:pt idx="2445">
                  <c:v>33.586920537965199</c:v>
                </c:pt>
                <c:pt idx="2446">
                  <c:v>33.600657519780299</c:v>
                </c:pt>
                <c:pt idx="2447">
                  <c:v>33.614394501595399</c:v>
                </c:pt>
                <c:pt idx="2448">
                  <c:v>33.628131483410499</c:v>
                </c:pt>
                <c:pt idx="2449">
                  <c:v>33.641868465225599</c:v>
                </c:pt>
                <c:pt idx="2450">
                  <c:v>33.655605447040799</c:v>
                </c:pt>
                <c:pt idx="2451">
                  <c:v>33.669342428855899</c:v>
                </c:pt>
                <c:pt idx="2452">
                  <c:v>33.683079410670999</c:v>
                </c:pt>
                <c:pt idx="2453">
                  <c:v>33.696816392486099</c:v>
                </c:pt>
                <c:pt idx="2454">
                  <c:v>33.710553374301199</c:v>
                </c:pt>
                <c:pt idx="2455">
                  <c:v>33.724290356116299</c:v>
                </c:pt>
                <c:pt idx="2456">
                  <c:v>33.738027337931499</c:v>
                </c:pt>
                <c:pt idx="2457">
                  <c:v>33.751764319746599</c:v>
                </c:pt>
                <c:pt idx="2458">
                  <c:v>33.765501301561699</c:v>
                </c:pt>
                <c:pt idx="2459">
                  <c:v>33.779238283376799</c:v>
                </c:pt>
                <c:pt idx="2460">
                  <c:v>33.792975265191899</c:v>
                </c:pt>
                <c:pt idx="2461">
                  <c:v>33.806712247007098</c:v>
                </c:pt>
                <c:pt idx="2462">
                  <c:v>33.820449228822199</c:v>
                </c:pt>
                <c:pt idx="2463">
                  <c:v>33.834186210637299</c:v>
                </c:pt>
                <c:pt idx="2464">
                  <c:v>33.847923192452399</c:v>
                </c:pt>
                <c:pt idx="2465">
                  <c:v>33.861660174267499</c:v>
                </c:pt>
                <c:pt idx="2466">
                  <c:v>33.875397156082698</c:v>
                </c:pt>
                <c:pt idx="2467">
                  <c:v>33.889134137897798</c:v>
                </c:pt>
                <c:pt idx="2468">
                  <c:v>33.902871119712898</c:v>
                </c:pt>
                <c:pt idx="2469">
                  <c:v>33.916608101527999</c:v>
                </c:pt>
                <c:pt idx="2470">
                  <c:v>33.930345083343099</c:v>
                </c:pt>
                <c:pt idx="2471">
                  <c:v>33.944082065158199</c:v>
                </c:pt>
                <c:pt idx="2472">
                  <c:v>33.957819046973398</c:v>
                </c:pt>
                <c:pt idx="2473">
                  <c:v>33.971556028788498</c:v>
                </c:pt>
                <c:pt idx="2474">
                  <c:v>33.985293010603598</c:v>
                </c:pt>
                <c:pt idx="2475">
                  <c:v>33.999029992418698</c:v>
                </c:pt>
                <c:pt idx="2476">
                  <c:v>34.012766974233799</c:v>
                </c:pt>
                <c:pt idx="2477">
                  <c:v>34.026503956048998</c:v>
                </c:pt>
                <c:pt idx="2478">
                  <c:v>34.040240937864098</c:v>
                </c:pt>
                <c:pt idx="2479">
                  <c:v>34.053977919679198</c:v>
                </c:pt>
                <c:pt idx="2480">
                  <c:v>34.067714901494298</c:v>
                </c:pt>
                <c:pt idx="2481">
                  <c:v>34.081451883309398</c:v>
                </c:pt>
                <c:pt idx="2482">
                  <c:v>34.095188865124598</c:v>
                </c:pt>
                <c:pt idx="2483">
                  <c:v>34.108925846939698</c:v>
                </c:pt>
                <c:pt idx="2484">
                  <c:v>34.122662828754798</c:v>
                </c:pt>
                <c:pt idx="2485">
                  <c:v>34.136399810569898</c:v>
                </c:pt>
                <c:pt idx="2486">
                  <c:v>34.150136792384998</c:v>
                </c:pt>
                <c:pt idx="2487">
                  <c:v>34.163873774200098</c:v>
                </c:pt>
                <c:pt idx="2488">
                  <c:v>34.177610756015298</c:v>
                </c:pt>
                <c:pt idx="2489">
                  <c:v>34.191347737830398</c:v>
                </c:pt>
                <c:pt idx="2490">
                  <c:v>34.205084719645498</c:v>
                </c:pt>
                <c:pt idx="2491">
                  <c:v>34.218821701460598</c:v>
                </c:pt>
                <c:pt idx="2492">
                  <c:v>34.232558683275698</c:v>
                </c:pt>
                <c:pt idx="2493">
                  <c:v>34.246295665090898</c:v>
                </c:pt>
                <c:pt idx="2494">
                  <c:v>34.260032646905998</c:v>
                </c:pt>
                <c:pt idx="2495">
                  <c:v>34.273769628721098</c:v>
                </c:pt>
                <c:pt idx="2496">
                  <c:v>34.287506610536198</c:v>
                </c:pt>
                <c:pt idx="2497">
                  <c:v>34.301243592351298</c:v>
                </c:pt>
                <c:pt idx="2498">
                  <c:v>34.314980574166498</c:v>
                </c:pt>
                <c:pt idx="2499">
                  <c:v>34.328717555981598</c:v>
                </c:pt>
                <c:pt idx="2500">
                  <c:v>34.342454537796698</c:v>
                </c:pt>
                <c:pt idx="2501">
                  <c:v>34.356191519611798</c:v>
                </c:pt>
                <c:pt idx="2502">
                  <c:v>34.369928501426898</c:v>
                </c:pt>
                <c:pt idx="2503">
                  <c:v>34.383665483241998</c:v>
                </c:pt>
                <c:pt idx="2504">
                  <c:v>34.397402465057198</c:v>
                </c:pt>
                <c:pt idx="2505">
                  <c:v>34.411139446872298</c:v>
                </c:pt>
                <c:pt idx="2506">
                  <c:v>34.424876428687398</c:v>
                </c:pt>
                <c:pt idx="2507">
                  <c:v>34.438613410502498</c:v>
                </c:pt>
                <c:pt idx="2508">
                  <c:v>34.452350392317598</c:v>
                </c:pt>
                <c:pt idx="2509">
                  <c:v>34.466087374132798</c:v>
                </c:pt>
                <c:pt idx="2510">
                  <c:v>34.479824355947898</c:v>
                </c:pt>
                <c:pt idx="2511">
                  <c:v>34.493561337762998</c:v>
                </c:pt>
                <c:pt idx="2512">
                  <c:v>34.507298319578098</c:v>
                </c:pt>
                <c:pt idx="2513">
                  <c:v>34.521035301393198</c:v>
                </c:pt>
                <c:pt idx="2514">
                  <c:v>34.534772283208397</c:v>
                </c:pt>
                <c:pt idx="2515">
                  <c:v>34.548509265023498</c:v>
                </c:pt>
                <c:pt idx="2516">
                  <c:v>34.562246246838598</c:v>
                </c:pt>
                <c:pt idx="2517">
                  <c:v>34.575983228653698</c:v>
                </c:pt>
                <c:pt idx="2518">
                  <c:v>34.589720210468798</c:v>
                </c:pt>
                <c:pt idx="2519">
                  <c:v>34.603457192283898</c:v>
                </c:pt>
                <c:pt idx="2520">
                  <c:v>34.617194174099097</c:v>
                </c:pt>
                <c:pt idx="2521">
                  <c:v>34.630931155914197</c:v>
                </c:pt>
                <c:pt idx="2522">
                  <c:v>34.644668137729298</c:v>
                </c:pt>
                <c:pt idx="2523">
                  <c:v>34.658405119544398</c:v>
                </c:pt>
                <c:pt idx="2524">
                  <c:v>34.672142101359498</c:v>
                </c:pt>
                <c:pt idx="2525">
                  <c:v>34.685879083174697</c:v>
                </c:pt>
                <c:pt idx="2526">
                  <c:v>34.699616064989797</c:v>
                </c:pt>
                <c:pt idx="2527">
                  <c:v>34.713353046804897</c:v>
                </c:pt>
                <c:pt idx="2528">
                  <c:v>34.727090028619997</c:v>
                </c:pt>
                <c:pt idx="2529">
                  <c:v>34.740827010435098</c:v>
                </c:pt>
                <c:pt idx="2530">
                  <c:v>34.754563992250198</c:v>
                </c:pt>
                <c:pt idx="2531">
                  <c:v>34.768300974065397</c:v>
                </c:pt>
                <c:pt idx="2532">
                  <c:v>34.782037955880497</c:v>
                </c:pt>
                <c:pt idx="2533">
                  <c:v>34.795774937695597</c:v>
                </c:pt>
                <c:pt idx="2534">
                  <c:v>34.809511919510697</c:v>
                </c:pt>
                <c:pt idx="2535">
                  <c:v>34.823248901325798</c:v>
                </c:pt>
                <c:pt idx="2536">
                  <c:v>34.836985883140997</c:v>
                </c:pt>
                <c:pt idx="2537">
                  <c:v>34.850722864956097</c:v>
                </c:pt>
                <c:pt idx="2538">
                  <c:v>34.864459846771197</c:v>
                </c:pt>
                <c:pt idx="2539">
                  <c:v>34.878196828586297</c:v>
                </c:pt>
                <c:pt idx="2540">
                  <c:v>34.891933810401397</c:v>
                </c:pt>
                <c:pt idx="2541">
                  <c:v>34.905670792216597</c:v>
                </c:pt>
                <c:pt idx="2542">
                  <c:v>34.919407774031697</c:v>
                </c:pt>
                <c:pt idx="2543">
                  <c:v>34.933144755846797</c:v>
                </c:pt>
                <c:pt idx="2544">
                  <c:v>34.946881737661897</c:v>
                </c:pt>
                <c:pt idx="2545">
                  <c:v>34.960618719476997</c:v>
                </c:pt>
                <c:pt idx="2546">
                  <c:v>34.974355701292097</c:v>
                </c:pt>
                <c:pt idx="2547">
                  <c:v>34.988092683107297</c:v>
                </c:pt>
                <c:pt idx="2548">
                  <c:v>35.001829664922397</c:v>
                </c:pt>
                <c:pt idx="2549">
                  <c:v>35.015566646737497</c:v>
                </c:pt>
                <c:pt idx="2550">
                  <c:v>35.029303628552597</c:v>
                </c:pt>
                <c:pt idx="2551">
                  <c:v>35.043040610367697</c:v>
                </c:pt>
                <c:pt idx="2552">
                  <c:v>35.056777592182897</c:v>
                </c:pt>
                <c:pt idx="2553">
                  <c:v>35.070514573997997</c:v>
                </c:pt>
                <c:pt idx="2554">
                  <c:v>35.084251555813097</c:v>
                </c:pt>
                <c:pt idx="2555">
                  <c:v>35.097988537628197</c:v>
                </c:pt>
                <c:pt idx="2556">
                  <c:v>35.111725519443297</c:v>
                </c:pt>
                <c:pt idx="2557">
                  <c:v>35.125462501258497</c:v>
                </c:pt>
                <c:pt idx="2558">
                  <c:v>35.139199483073597</c:v>
                </c:pt>
                <c:pt idx="2559">
                  <c:v>35.152936464888697</c:v>
                </c:pt>
                <c:pt idx="2560">
                  <c:v>35.166673446703797</c:v>
                </c:pt>
                <c:pt idx="2561">
                  <c:v>35.180410428518897</c:v>
                </c:pt>
                <c:pt idx="2562">
                  <c:v>35.194147410333997</c:v>
                </c:pt>
                <c:pt idx="2563">
                  <c:v>35.207884392149197</c:v>
                </c:pt>
                <c:pt idx="2564">
                  <c:v>35.221621373964297</c:v>
                </c:pt>
                <c:pt idx="2565">
                  <c:v>35.235358355779397</c:v>
                </c:pt>
                <c:pt idx="2566">
                  <c:v>35.249095337594497</c:v>
                </c:pt>
                <c:pt idx="2567">
                  <c:v>35.262832319409597</c:v>
                </c:pt>
                <c:pt idx="2568">
                  <c:v>35.276569301224797</c:v>
                </c:pt>
                <c:pt idx="2569">
                  <c:v>35.290306283039897</c:v>
                </c:pt>
                <c:pt idx="2570">
                  <c:v>35.304043264854997</c:v>
                </c:pt>
                <c:pt idx="2571">
                  <c:v>35.317780246670097</c:v>
                </c:pt>
                <c:pt idx="2572">
                  <c:v>35.331517228485197</c:v>
                </c:pt>
                <c:pt idx="2573">
                  <c:v>35.345254210300403</c:v>
                </c:pt>
                <c:pt idx="2574">
                  <c:v>35.358991192115496</c:v>
                </c:pt>
                <c:pt idx="2575">
                  <c:v>35.372728173930597</c:v>
                </c:pt>
                <c:pt idx="2576">
                  <c:v>35.386465155745697</c:v>
                </c:pt>
                <c:pt idx="2577">
                  <c:v>35.400202137560797</c:v>
                </c:pt>
                <c:pt idx="2578">
                  <c:v>35.413939119375897</c:v>
                </c:pt>
                <c:pt idx="2579">
                  <c:v>35.427676101191103</c:v>
                </c:pt>
                <c:pt idx="2580">
                  <c:v>35.441413083006204</c:v>
                </c:pt>
                <c:pt idx="2581">
                  <c:v>35.455150064821296</c:v>
                </c:pt>
                <c:pt idx="2582">
                  <c:v>35.468887046636397</c:v>
                </c:pt>
                <c:pt idx="2583">
                  <c:v>35.482624028451497</c:v>
                </c:pt>
                <c:pt idx="2584">
                  <c:v>35.496361010266703</c:v>
                </c:pt>
                <c:pt idx="2585">
                  <c:v>35.510097992081803</c:v>
                </c:pt>
                <c:pt idx="2586">
                  <c:v>35.523834973896903</c:v>
                </c:pt>
                <c:pt idx="2587">
                  <c:v>35.537571955711996</c:v>
                </c:pt>
                <c:pt idx="2588">
                  <c:v>35.551308937527097</c:v>
                </c:pt>
                <c:pt idx="2589">
                  <c:v>35.565045919342303</c:v>
                </c:pt>
                <c:pt idx="2590">
                  <c:v>35.578782901157403</c:v>
                </c:pt>
                <c:pt idx="2591">
                  <c:v>35.592519882972503</c:v>
                </c:pt>
                <c:pt idx="2592">
                  <c:v>35.606256864787603</c:v>
                </c:pt>
                <c:pt idx="2593">
                  <c:v>35.619993846602704</c:v>
                </c:pt>
                <c:pt idx="2594">
                  <c:v>35.633730828417796</c:v>
                </c:pt>
                <c:pt idx="2595">
                  <c:v>35.647467810233003</c:v>
                </c:pt>
                <c:pt idx="2596">
                  <c:v>35.661204792048103</c:v>
                </c:pt>
                <c:pt idx="2597">
                  <c:v>35.674941773863203</c:v>
                </c:pt>
                <c:pt idx="2598">
                  <c:v>35.688678755678303</c:v>
                </c:pt>
                <c:pt idx="2599">
                  <c:v>35.702415737493403</c:v>
                </c:pt>
                <c:pt idx="2600">
                  <c:v>35.716152719308603</c:v>
                </c:pt>
                <c:pt idx="2601">
                  <c:v>35.729889701123703</c:v>
                </c:pt>
                <c:pt idx="2602">
                  <c:v>35.743626682938803</c:v>
                </c:pt>
                <c:pt idx="2603">
                  <c:v>35.757363664753903</c:v>
                </c:pt>
                <c:pt idx="2604">
                  <c:v>35.771100646569003</c:v>
                </c:pt>
                <c:pt idx="2605">
                  <c:v>35.784837628384203</c:v>
                </c:pt>
                <c:pt idx="2606">
                  <c:v>35.798574610199303</c:v>
                </c:pt>
                <c:pt idx="2607">
                  <c:v>35.812311592014403</c:v>
                </c:pt>
                <c:pt idx="2608">
                  <c:v>35.826048573829503</c:v>
                </c:pt>
                <c:pt idx="2609">
                  <c:v>35.839785555644603</c:v>
                </c:pt>
                <c:pt idx="2610">
                  <c:v>35.853522537459703</c:v>
                </c:pt>
                <c:pt idx="2611">
                  <c:v>35.867259519274903</c:v>
                </c:pt>
                <c:pt idx="2612">
                  <c:v>35.880996501090003</c:v>
                </c:pt>
                <c:pt idx="2613">
                  <c:v>35.894733482905103</c:v>
                </c:pt>
                <c:pt idx="2614">
                  <c:v>35.908470464720203</c:v>
                </c:pt>
                <c:pt idx="2615">
                  <c:v>35.922207446535303</c:v>
                </c:pt>
                <c:pt idx="2616">
                  <c:v>35.935944428350503</c:v>
                </c:pt>
                <c:pt idx="2617">
                  <c:v>35.949681410165603</c:v>
                </c:pt>
                <c:pt idx="2618">
                  <c:v>35.963418391980703</c:v>
                </c:pt>
                <c:pt idx="2619">
                  <c:v>35.977155373795803</c:v>
                </c:pt>
                <c:pt idx="2620">
                  <c:v>35.990892355610903</c:v>
                </c:pt>
                <c:pt idx="2621">
                  <c:v>36.004629337426103</c:v>
                </c:pt>
                <c:pt idx="2622">
                  <c:v>36.018366319241203</c:v>
                </c:pt>
                <c:pt idx="2623">
                  <c:v>36.032103301056303</c:v>
                </c:pt>
                <c:pt idx="2624">
                  <c:v>36.045840282871403</c:v>
                </c:pt>
                <c:pt idx="2625">
                  <c:v>36.059577264686503</c:v>
                </c:pt>
                <c:pt idx="2626">
                  <c:v>36.073314246501603</c:v>
                </c:pt>
                <c:pt idx="2627">
                  <c:v>36.087051228316803</c:v>
                </c:pt>
                <c:pt idx="2628">
                  <c:v>36.100788210131903</c:v>
                </c:pt>
                <c:pt idx="2629">
                  <c:v>36.114525191947003</c:v>
                </c:pt>
                <c:pt idx="2630">
                  <c:v>36.128262173762103</c:v>
                </c:pt>
                <c:pt idx="2631">
                  <c:v>36.141999155577203</c:v>
                </c:pt>
                <c:pt idx="2632">
                  <c:v>36.155736137392402</c:v>
                </c:pt>
                <c:pt idx="2633">
                  <c:v>36.169473119207503</c:v>
                </c:pt>
                <c:pt idx="2634">
                  <c:v>36.183210101022603</c:v>
                </c:pt>
                <c:pt idx="2635">
                  <c:v>36.196947082837703</c:v>
                </c:pt>
                <c:pt idx="2636">
                  <c:v>36.210684064652803</c:v>
                </c:pt>
                <c:pt idx="2637">
                  <c:v>36.224421046468002</c:v>
                </c:pt>
                <c:pt idx="2638">
                  <c:v>36.238158028283102</c:v>
                </c:pt>
                <c:pt idx="2639">
                  <c:v>36.251895010098202</c:v>
                </c:pt>
                <c:pt idx="2640">
                  <c:v>36.265631991913303</c:v>
                </c:pt>
                <c:pt idx="2641">
                  <c:v>36.279368973728403</c:v>
                </c:pt>
                <c:pt idx="2642">
                  <c:v>36.293105955543503</c:v>
                </c:pt>
                <c:pt idx="2643">
                  <c:v>36.306842937358702</c:v>
                </c:pt>
                <c:pt idx="2644">
                  <c:v>36.320579919173802</c:v>
                </c:pt>
                <c:pt idx="2645">
                  <c:v>36.334316900988902</c:v>
                </c:pt>
                <c:pt idx="2646">
                  <c:v>36.348053882804003</c:v>
                </c:pt>
                <c:pt idx="2647">
                  <c:v>36.361790864619103</c:v>
                </c:pt>
                <c:pt idx="2648">
                  <c:v>36.375527846434302</c:v>
                </c:pt>
                <c:pt idx="2649">
                  <c:v>36.389264828249402</c:v>
                </c:pt>
                <c:pt idx="2650">
                  <c:v>36.403001810064502</c:v>
                </c:pt>
                <c:pt idx="2651">
                  <c:v>36.416738791879602</c:v>
                </c:pt>
                <c:pt idx="2652">
                  <c:v>36.430475773694702</c:v>
                </c:pt>
                <c:pt idx="2653">
                  <c:v>36.444212755509803</c:v>
                </c:pt>
                <c:pt idx="2654">
                  <c:v>36.457949737325002</c:v>
                </c:pt>
                <c:pt idx="2655">
                  <c:v>36.471686719140102</c:v>
                </c:pt>
                <c:pt idx="2656">
                  <c:v>36.485423700955202</c:v>
                </c:pt>
                <c:pt idx="2657">
                  <c:v>36.499160682770302</c:v>
                </c:pt>
                <c:pt idx="2658">
                  <c:v>36.512897664585402</c:v>
                </c:pt>
                <c:pt idx="2659">
                  <c:v>36.526634646400602</c:v>
                </c:pt>
                <c:pt idx="2660">
                  <c:v>36.540371628215702</c:v>
                </c:pt>
                <c:pt idx="2661">
                  <c:v>36.554108610030802</c:v>
                </c:pt>
                <c:pt idx="2662">
                  <c:v>36.567845591845902</c:v>
                </c:pt>
                <c:pt idx="2663">
                  <c:v>36.581582573661002</c:v>
                </c:pt>
                <c:pt idx="2664">
                  <c:v>36.595319555476202</c:v>
                </c:pt>
                <c:pt idx="2665">
                  <c:v>36.609056537291302</c:v>
                </c:pt>
                <c:pt idx="2666">
                  <c:v>36.622793519106402</c:v>
                </c:pt>
                <c:pt idx="2667">
                  <c:v>36.636530500921502</c:v>
                </c:pt>
                <c:pt idx="2668">
                  <c:v>36.650267482736602</c:v>
                </c:pt>
                <c:pt idx="2669">
                  <c:v>36.664004464551702</c:v>
                </c:pt>
                <c:pt idx="2670">
                  <c:v>36.677741446366902</c:v>
                </c:pt>
                <c:pt idx="2671">
                  <c:v>36.691478428182002</c:v>
                </c:pt>
                <c:pt idx="2672">
                  <c:v>36.705215409997102</c:v>
                </c:pt>
                <c:pt idx="2673">
                  <c:v>36.718952391812202</c:v>
                </c:pt>
                <c:pt idx="2674">
                  <c:v>36.732689373627302</c:v>
                </c:pt>
                <c:pt idx="2675">
                  <c:v>36.746426355442502</c:v>
                </c:pt>
                <c:pt idx="2676">
                  <c:v>36.760163337257602</c:v>
                </c:pt>
                <c:pt idx="2677">
                  <c:v>36.773900319072702</c:v>
                </c:pt>
                <c:pt idx="2678">
                  <c:v>36.787637300887802</c:v>
                </c:pt>
                <c:pt idx="2679">
                  <c:v>36.801374282702902</c:v>
                </c:pt>
                <c:pt idx="2680">
                  <c:v>36.815111264518102</c:v>
                </c:pt>
                <c:pt idx="2681">
                  <c:v>36.828848246333202</c:v>
                </c:pt>
                <c:pt idx="2682">
                  <c:v>36.842585228148302</c:v>
                </c:pt>
                <c:pt idx="2683">
                  <c:v>36.856322209963402</c:v>
                </c:pt>
                <c:pt idx="2684">
                  <c:v>36.870059191778502</c:v>
                </c:pt>
                <c:pt idx="2685">
                  <c:v>36.883796173593602</c:v>
                </c:pt>
                <c:pt idx="2686">
                  <c:v>36.897533155408802</c:v>
                </c:pt>
                <c:pt idx="2687">
                  <c:v>36.911270137223902</c:v>
                </c:pt>
                <c:pt idx="2688">
                  <c:v>36.925007119039002</c:v>
                </c:pt>
                <c:pt idx="2689">
                  <c:v>36.938744100854102</c:v>
                </c:pt>
                <c:pt idx="2690">
                  <c:v>36.952481082669202</c:v>
                </c:pt>
                <c:pt idx="2691">
                  <c:v>36.966218064484401</c:v>
                </c:pt>
                <c:pt idx="2692">
                  <c:v>36.979955046299501</c:v>
                </c:pt>
                <c:pt idx="2693">
                  <c:v>36.993692028114602</c:v>
                </c:pt>
                <c:pt idx="2694">
                  <c:v>37.007429009929702</c:v>
                </c:pt>
                <c:pt idx="2695">
                  <c:v>37.021165991744802</c:v>
                </c:pt>
                <c:pt idx="2696">
                  <c:v>37.034902973560001</c:v>
                </c:pt>
                <c:pt idx="2697">
                  <c:v>37.048639955375101</c:v>
                </c:pt>
                <c:pt idx="2698">
                  <c:v>37.062376937190201</c:v>
                </c:pt>
                <c:pt idx="2699">
                  <c:v>37.076113919005302</c:v>
                </c:pt>
                <c:pt idx="2700">
                  <c:v>37.089850900820402</c:v>
                </c:pt>
                <c:pt idx="2701">
                  <c:v>37.103587882635502</c:v>
                </c:pt>
                <c:pt idx="2702">
                  <c:v>37.117324864450701</c:v>
                </c:pt>
                <c:pt idx="2703">
                  <c:v>37.131061846265801</c:v>
                </c:pt>
                <c:pt idx="2704">
                  <c:v>37.144798828080901</c:v>
                </c:pt>
                <c:pt idx="2705">
                  <c:v>37.158535809896001</c:v>
                </c:pt>
                <c:pt idx="2706">
                  <c:v>37.172272791711102</c:v>
                </c:pt>
                <c:pt idx="2707">
                  <c:v>37.186009773526301</c:v>
                </c:pt>
                <c:pt idx="2708">
                  <c:v>37.199746755341401</c:v>
                </c:pt>
                <c:pt idx="2709">
                  <c:v>37.213483737156501</c:v>
                </c:pt>
                <c:pt idx="2710">
                  <c:v>37.227220718971601</c:v>
                </c:pt>
                <c:pt idx="2711">
                  <c:v>37.240957700786701</c:v>
                </c:pt>
                <c:pt idx="2712">
                  <c:v>37.254694682601901</c:v>
                </c:pt>
                <c:pt idx="2713">
                  <c:v>37.268431664417001</c:v>
                </c:pt>
                <c:pt idx="2714">
                  <c:v>37.282168646232101</c:v>
                </c:pt>
                <c:pt idx="2715">
                  <c:v>37.295905628047201</c:v>
                </c:pt>
                <c:pt idx="2716">
                  <c:v>37.309642609862301</c:v>
                </c:pt>
                <c:pt idx="2717">
                  <c:v>37.323379591677401</c:v>
                </c:pt>
                <c:pt idx="2718">
                  <c:v>37.337116573492601</c:v>
                </c:pt>
                <c:pt idx="2719">
                  <c:v>37.350853555307701</c:v>
                </c:pt>
                <c:pt idx="2720">
                  <c:v>37.364590537122801</c:v>
                </c:pt>
                <c:pt idx="2721">
                  <c:v>37.378327518937901</c:v>
                </c:pt>
                <c:pt idx="2722">
                  <c:v>37.392064500753001</c:v>
                </c:pt>
                <c:pt idx="2723">
                  <c:v>37.405801482568201</c:v>
                </c:pt>
                <c:pt idx="2724">
                  <c:v>37.419538464383301</c:v>
                </c:pt>
                <c:pt idx="2725">
                  <c:v>37.433275446198401</c:v>
                </c:pt>
                <c:pt idx="2726">
                  <c:v>37.447012428013501</c:v>
                </c:pt>
                <c:pt idx="2727">
                  <c:v>37.460749409828601</c:v>
                </c:pt>
                <c:pt idx="2728">
                  <c:v>37.474486391643801</c:v>
                </c:pt>
                <c:pt idx="2729">
                  <c:v>37.488223373458901</c:v>
                </c:pt>
                <c:pt idx="2730">
                  <c:v>37.501960355274001</c:v>
                </c:pt>
                <c:pt idx="2731">
                  <c:v>37.515697337089101</c:v>
                </c:pt>
                <c:pt idx="2732">
                  <c:v>37.529434318904201</c:v>
                </c:pt>
                <c:pt idx="2733">
                  <c:v>37.543171300719301</c:v>
                </c:pt>
                <c:pt idx="2734">
                  <c:v>37.556908282534501</c:v>
                </c:pt>
                <c:pt idx="2735">
                  <c:v>37.570645264349601</c:v>
                </c:pt>
                <c:pt idx="2736">
                  <c:v>37.584382246164701</c:v>
                </c:pt>
                <c:pt idx="2737">
                  <c:v>37.598119227979801</c:v>
                </c:pt>
                <c:pt idx="2738">
                  <c:v>37.611856209794901</c:v>
                </c:pt>
                <c:pt idx="2739">
                  <c:v>37.625593191610101</c:v>
                </c:pt>
                <c:pt idx="2740">
                  <c:v>37.639330173425201</c:v>
                </c:pt>
                <c:pt idx="2741">
                  <c:v>37.653067155240301</c:v>
                </c:pt>
                <c:pt idx="2742">
                  <c:v>37.666804137055401</c:v>
                </c:pt>
                <c:pt idx="2743">
                  <c:v>37.680541118870501</c:v>
                </c:pt>
                <c:pt idx="2744">
                  <c:v>37.6942781006857</c:v>
                </c:pt>
                <c:pt idx="2745">
                  <c:v>37.7080150825008</c:v>
                </c:pt>
                <c:pt idx="2746">
                  <c:v>37.721752064315901</c:v>
                </c:pt>
                <c:pt idx="2747">
                  <c:v>37.735489046131001</c:v>
                </c:pt>
                <c:pt idx="2748">
                  <c:v>37.749226027946101</c:v>
                </c:pt>
                <c:pt idx="2749">
                  <c:v>37.762963009761201</c:v>
                </c:pt>
                <c:pt idx="2750">
                  <c:v>37.7766999915764</c:v>
                </c:pt>
                <c:pt idx="2751">
                  <c:v>37.7904369733915</c:v>
                </c:pt>
                <c:pt idx="2752">
                  <c:v>37.804173955206601</c:v>
                </c:pt>
                <c:pt idx="2753">
                  <c:v>37.817910937021701</c:v>
                </c:pt>
                <c:pt idx="2754">
                  <c:v>37.831647918836801</c:v>
                </c:pt>
                <c:pt idx="2755">
                  <c:v>37.845384900652</c:v>
                </c:pt>
                <c:pt idx="2756">
                  <c:v>37.8591218824671</c:v>
                </c:pt>
                <c:pt idx="2757">
                  <c:v>37.8728588642822</c:v>
                </c:pt>
                <c:pt idx="2758">
                  <c:v>37.8865958460973</c:v>
                </c:pt>
                <c:pt idx="2759">
                  <c:v>37.900332827912401</c:v>
                </c:pt>
                <c:pt idx="2760">
                  <c:v>37.914069809727501</c:v>
                </c:pt>
                <c:pt idx="2761">
                  <c:v>37.9278067915427</c:v>
                </c:pt>
                <c:pt idx="2762">
                  <c:v>37.9415437733578</c:v>
                </c:pt>
                <c:pt idx="2763">
                  <c:v>37.9552807551729</c:v>
                </c:pt>
                <c:pt idx="2764">
                  <c:v>37.969017736988</c:v>
                </c:pt>
                <c:pt idx="2765">
                  <c:v>37.982754718803101</c:v>
                </c:pt>
                <c:pt idx="2766">
                  <c:v>37.9964917006183</c:v>
                </c:pt>
                <c:pt idx="2767">
                  <c:v>38.0102286824334</c:v>
                </c:pt>
                <c:pt idx="2768">
                  <c:v>38.0239656642485</c:v>
                </c:pt>
                <c:pt idx="2769">
                  <c:v>38.0377026460636</c:v>
                </c:pt>
                <c:pt idx="2770">
                  <c:v>38.0514396278787</c:v>
                </c:pt>
                <c:pt idx="2771">
                  <c:v>38.0651766096939</c:v>
                </c:pt>
                <c:pt idx="2772">
                  <c:v>38.078913591509</c:v>
                </c:pt>
                <c:pt idx="2773">
                  <c:v>38.0926505733241</c:v>
                </c:pt>
                <c:pt idx="2774">
                  <c:v>38.1063875551392</c:v>
                </c:pt>
                <c:pt idx="2775">
                  <c:v>38.1201245369543</c:v>
                </c:pt>
                <c:pt idx="2776">
                  <c:v>38.1338615187694</c:v>
                </c:pt>
                <c:pt idx="2777">
                  <c:v>38.1475985005846</c:v>
                </c:pt>
                <c:pt idx="2778">
                  <c:v>38.1613354823997</c:v>
                </c:pt>
                <c:pt idx="2779">
                  <c:v>38.1750724642148</c:v>
                </c:pt>
                <c:pt idx="2780">
                  <c:v>38.1888094460299</c:v>
                </c:pt>
                <c:pt idx="2781">
                  <c:v>38.202546427845</c:v>
                </c:pt>
                <c:pt idx="2782">
                  <c:v>38.2162834096602</c:v>
                </c:pt>
                <c:pt idx="2783">
                  <c:v>38.2300203914753</c:v>
                </c:pt>
                <c:pt idx="2784">
                  <c:v>38.2437573732904</c:v>
                </c:pt>
                <c:pt idx="2785">
                  <c:v>38.2574943551055</c:v>
                </c:pt>
                <c:pt idx="2786">
                  <c:v>38.2712313369206</c:v>
                </c:pt>
                <c:pt idx="2787">
                  <c:v>38.2849683187357</c:v>
                </c:pt>
                <c:pt idx="2788">
                  <c:v>38.2987053005509</c:v>
                </c:pt>
                <c:pt idx="2789">
                  <c:v>38.312442282366</c:v>
                </c:pt>
                <c:pt idx="2790">
                  <c:v>38.3261792641811</c:v>
                </c:pt>
                <c:pt idx="2791">
                  <c:v>38.3399162459962</c:v>
                </c:pt>
                <c:pt idx="2792">
                  <c:v>38.3536532278113</c:v>
                </c:pt>
                <c:pt idx="2793">
                  <c:v>38.3673902096265</c:v>
                </c:pt>
                <c:pt idx="2794">
                  <c:v>38.3811271914416</c:v>
                </c:pt>
                <c:pt idx="2795">
                  <c:v>38.3948641732567</c:v>
                </c:pt>
                <c:pt idx="2796">
                  <c:v>38.4086011550718</c:v>
                </c:pt>
                <c:pt idx="2797">
                  <c:v>38.4223381368869</c:v>
                </c:pt>
                <c:pt idx="2798">
                  <c:v>38.436075118702099</c:v>
                </c:pt>
                <c:pt idx="2799">
                  <c:v>38.4498121005172</c:v>
                </c:pt>
                <c:pt idx="2800">
                  <c:v>38.4635490823323</c:v>
                </c:pt>
                <c:pt idx="2801">
                  <c:v>38.4772860641474</c:v>
                </c:pt>
                <c:pt idx="2802">
                  <c:v>38.4910230459625</c:v>
                </c:pt>
                <c:pt idx="2803">
                  <c:v>38.5047600277776</c:v>
                </c:pt>
                <c:pt idx="2804">
                  <c:v>38.518497009592799</c:v>
                </c:pt>
                <c:pt idx="2805">
                  <c:v>38.5322339914079</c:v>
                </c:pt>
                <c:pt idx="2806">
                  <c:v>38.545970973223</c:v>
                </c:pt>
                <c:pt idx="2807">
                  <c:v>38.5597079550381</c:v>
                </c:pt>
                <c:pt idx="2808">
                  <c:v>38.5734449368532</c:v>
                </c:pt>
                <c:pt idx="2809">
                  <c:v>38.587181918668399</c:v>
                </c:pt>
                <c:pt idx="2810">
                  <c:v>38.600918900483499</c:v>
                </c:pt>
                <c:pt idx="2811">
                  <c:v>38.614655882298599</c:v>
                </c:pt>
                <c:pt idx="2812">
                  <c:v>38.6283928641137</c:v>
                </c:pt>
                <c:pt idx="2813">
                  <c:v>38.6421298459288</c:v>
                </c:pt>
                <c:pt idx="2814">
                  <c:v>38.655866827743999</c:v>
                </c:pt>
                <c:pt idx="2815">
                  <c:v>38.669603809559099</c:v>
                </c:pt>
                <c:pt idx="2816">
                  <c:v>38.683340791374199</c:v>
                </c:pt>
                <c:pt idx="2817">
                  <c:v>38.697077773189299</c:v>
                </c:pt>
                <c:pt idx="2818">
                  <c:v>38.7108147550044</c:v>
                </c:pt>
                <c:pt idx="2819">
                  <c:v>38.7245517368195</c:v>
                </c:pt>
                <c:pt idx="2820">
                  <c:v>38.738288718634699</c:v>
                </c:pt>
                <c:pt idx="2821">
                  <c:v>38.752025700449799</c:v>
                </c:pt>
                <c:pt idx="2822">
                  <c:v>38.765762682264899</c:v>
                </c:pt>
                <c:pt idx="2823">
                  <c:v>38.779499664079999</c:v>
                </c:pt>
                <c:pt idx="2824">
                  <c:v>38.793236645895099</c:v>
                </c:pt>
                <c:pt idx="2825">
                  <c:v>38.806973627710299</c:v>
                </c:pt>
                <c:pt idx="2826">
                  <c:v>38.820710609525399</c:v>
                </c:pt>
                <c:pt idx="2827">
                  <c:v>38.834447591340499</c:v>
                </c:pt>
                <c:pt idx="2828">
                  <c:v>38.848184573155599</c:v>
                </c:pt>
                <c:pt idx="2829">
                  <c:v>38.861921554970699</c:v>
                </c:pt>
                <c:pt idx="2830">
                  <c:v>38.875658536785899</c:v>
                </c:pt>
                <c:pt idx="2831">
                  <c:v>38.889395518600999</c:v>
                </c:pt>
                <c:pt idx="2832">
                  <c:v>38.903132500416099</c:v>
                </c:pt>
                <c:pt idx="2833">
                  <c:v>38.916869482231199</c:v>
                </c:pt>
                <c:pt idx="2834">
                  <c:v>38.930606464046299</c:v>
                </c:pt>
                <c:pt idx="2835">
                  <c:v>38.944343445861399</c:v>
                </c:pt>
                <c:pt idx="2836">
                  <c:v>38.958080427676599</c:v>
                </c:pt>
                <c:pt idx="2837">
                  <c:v>38.971817409491699</c:v>
                </c:pt>
                <c:pt idx="2838">
                  <c:v>38.985554391306799</c:v>
                </c:pt>
                <c:pt idx="2839">
                  <c:v>38.999291373121899</c:v>
                </c:pt>
                <c:pt idx="2840">
                  <c:v>39.013028354936999</c:v>
                </c:pt>
                <c:pt idx="2841">
                  <c:v>39.026765336752199</c:v>
                </c:pt>
                <c:pt idx="2842">
                  <c:v>39.040502318567299</c:v>
                </c:pt>
                <c:pt idx="2843">
                  <c:v>39.054239300382399</c:v>
                </c:pt>
                <c:pt idx="2844">
                  <c:v>39.067976282197499</c:v>
                </c:pt>
                <c:pt idx="2845">
                  <c:v>39.081713264012599</c:v>
                </c:pt>
                <c:pt idx="2846">
                  <c:v>39.095450245827799</c:v>
                </c:pt>
                <c:pt idx="2847">
                  <c:v>39.109187227642899</c:v>
                </c:pt>
                <c:pt idx="2848">
                  <c:v>39.122924209457999</c:v>
                </c:pt>
                <c:pt idx="2849">
                  <c:v>39.136661191273099</c:v>
                </c:pt>
                <c:pt idx="2850">
                  <c:v>39.150398173088199</c:v>
                </c:pt>
                <c:pt idx="2851">
                  <c:v>39.164135154903299</c:v>
                </c:pt>
                <c:pt idx="2852">
                  <c:v>39.177872136718499</c:v>
                </c:pt>
                <c:pt idx="2853">
                  <c:v>39.191609118533599</c:v>
                </c:pt>
                <c:pt idx="2854">
                  <c:v>39.205346100348699</c:v>
                </c:pt>
                <c:pt idx="2855">
                  <c:v>39.219083082163799</c:v>
                </c:pt>
                <c:pt idx="2856">
                  <c:v>39.232820063978899</c:v>
                </c:pt>
                <c:pt idx="2857">
                  <c:v>39.246557045794098</c:v>
                </c:pt>
                <c:pt idx="2858">
                  <c:v>39.260294027609199</c:v>
                </c:pt>
                <c:pt idx="2859">
                  <c:v>39.274031009424299</c:v>
                </c:pt>
                <c:pt idx="2860">
                  <c:v>39.287767991239399</c:v>
                </c:pt>
                <c:pt idx="2861">
                  <c:v>39.301504973054499</c:v>
                </c:pt>
                <c:pt idx="2862">
                  <c:v>39.315241954869599</c:v>
                </c:pt>
                <c:pt idx="2863">
                  <c:v>39.328978936684798</c:v>
                </c:pt>
                <c:pt idx="2864">
                  <c:v>39.342715918499898</c:v>
                </c:pt>
                <c:pt idx="2865">
                  <c:v>39.356452900314999</c:v>
                </c:pt>
                <c:pt idx="2866">
                  <c:v>39.370189882130099</c:v>
                </c:pt>
                <c:pt idx="2867">
                  <c:v>39.383926863945199</c:v>
                </c:pt>
                <c:pt idx="2868">
                  <c:v>39.397663845760398</c:v>
                </c:pt>
                <c:pt idx="2869">
                  <c:v>39.411400827575498</c:v>
                </c:pt>
                <c:pt idx="2870">
                  <c:v>39.425137809390598</c:v>
                </c:pt>
                <c:pt idx="2871">
                  <c:v>39.438874791205699</c:v>
                </c:pt>
                <c:pt idx="2872">
                  <c:v>39.452611773020799</c:v>
                </c:pt>
                <c:pt idx="2873">
                  <c:v>39.466348754835998</c:v>
                </c:pt>
                <c:pt idx="2874">
                  <c:v>39.480085736651098</c:v>
                </c:pt>
                <c:pt idx="2875">
                  <c:v>39.493822718466198</c:v>
                </c:pt>
                <c:pt idx="2876">
                  <c:v>39.507559700281298</c:v>
                </c:pt>
                <c:pt idx="2877">
                  <c:v>39.521296682096398</c:v>
                </c:pt>
                <c:pt idx="2878">
                  <c:v>39.535033663911499</c:v>
                </c:pt>
                <c:pt idx="2879">
                  <c:v>39.548770645726698</c:v>
                </c:pt>
                <c:pt idx="2880">
                  <c:v>39.562507627541798</c:v>
                </c:pt>
                <c:pt idx="2881">
                  <c:v>39.576244609356898</c:v>
                </c:pt>
                <c:pt idx="2882">
                  <c:v>39.589981591171998</c:v>
                </c:pt>
                <c:pt idx="2883">
                  <c:v>39.603718572987098</c:v>
                </c:pt>
                <c:pt idx="2884">
                  <c:v>39.617455554802298</c:v>
                </c:pt>
                <c:pt idx="2885">
                  <c:v>39.631192536617398</c:v>
                </c:pt>
                <c:pt idx="2886">
                  <c:v>39.644929518432498</c:v>
                </c:pt>
                <c:pt idx="2887">
                  <c:v>39.658666500247598</c:v>
                </c:pt>
                <c:pt idx="2888">
                  <c:v>39.672403482062698</c:v>
                </c:pt>
                <c:pt idx="2889">
                  <c:v>39.686140463877898</c:v>
                </c:pt>
                <c:pt idx="2890">
                  <c:v>39.699877445692998</c:v>
                </c:pt>
                <c:pt idx="2891">
                  <c:v>39.713614427508098</c:v>
                </c:pt>
                <c:pt idx="2892">
                  <c:v>39.727351409323198</c:v>
                </c:pt>
                <c:pt idx="2893">
                  <c:v>39.741088391138298</c:v>
                </c:pt>
                <c:pt idx="2894">
                  <c:v>39.754825372953398</c:v>
                </c:pt>
                <c:pt idx="2895">
                  <c:v>39.768562354768598</c:v>
                </c:pt>
                <c:pt idx="2896">
                  <c:v>39.782299336583698</c:v>
                </c:pt>
                <c:pt idx="2897">
                  <c:v>39.796036318398798</c:v>
                </c:pt>
                <c:pt idx="2898">
                  <c:v>39.809773300213898</c:v>
                </c:pt>
                <c:pt idx="2899">
                  <c:v>39.823510282028998</c:v>
                </c:pt>
                <c:pt idx="2900">
                  <c:v>39.837247263844198</c:v>
                </c:pt>
                <c:pt idx="2901">
                  <c:v>39.850984245659298</c:v>
                </c:pt>
                <c:pt idx="2902">
                  <c:v>39.864721227474398</c:v>
                </c:pt>
                <c:pt idx="2903">
                  <c:v>39.878458209289498</c:v>
                </c:pt>
                <c:pt idx="2904">
                  <c:v>39.892195191104598</c:v>
                </c:pt>
                <c:pt idx="2905">
                  <c:v>39.905932172919798</c:v>
                </c:pt>
                <c:pt idx="2906">
                  <c:v>39.919669154734898</c:v>
                </c:pt>
                <c:pt idx="2907">
                  <c:v>39.933406136549998</c:v>
                </c:pt>
                <c:pt idx="2908">
                  <c:v>39.947143118365098</c:v>
                </c:pt>
                <c:pt idx="2909">
                  <c:v>39.960880100180198</c:v>
                </c:pt>
                <c:pt idx="2910">
                  <c:v>39.974617081995298</c:v>
                </c:pt>
                <c:pt idx="2911">
                  <c:v>39.988354063810498</c:v>
                </c:pt>
                <c:pt idx="2912">
                  <c:v>40.002091045625598</c:v>
                </c:pt>
                <c:pt idx="2913">
                  <c:v>40.015828027440698</c:v>
                </c:pt>
                <c:pt idx="2914">
                  <c:v>40.029565009255798</c:v>
                </c:pt>
                <c:pt idx="2915">
                  <c:v>40.043301991070898</c:v>
                </c:pt>
                <c:pt idx="2916">
                  <c:v>40.057038972886097</c:v>
                </c:pt>
                <c:pt idx="2917">
                  <c:v>40.070775954701197</c:v>
                </c:pt>
                <c:pt idx="2918">
                  <c:v>40.084512936516298</c:v>
                </c:pt>
                <c:pt idx="2919">
                  <c:v>40.098249918331398</c:v>
                </c:pt>
                <c:pt idx="2920">
                  <c:v>40.111986900146498</c:v>
                </c:pt>
                <c:pt idx="2921">
                  <c:v>40.125723881961697</c:v>
                </c:pt>
                <c:pt idx="2922">
                  <c:v>40.139460863776797</c:v>
                </c:pt>
                <c:pt idx="2923">
                  <c:v>40.153197845591897</c:v>
                </c:pt>
                <c:pt idx="2924">
                  <c:v>40.166934827406997</c:v>
                </c:pt>
                <c:pt idx="2925">
                  <c:v>40.180671809222098</c:v>
                </c:pt>
                <c:pt idx="2926">
                  <c:v>40.194408791037198</c:v>
                </c:pt>
                <c:pt idx="2927">
                  <c:v>40.208145772852397</c:v>
                </c:pt>
                <c:pt idx="2928">
                  <c:v>40.221882754667497</c:v>
                </c:pt>
                <c:pt idx="2929">
                  <c:v>40.235619736482597</c:v>
                </c:pt>
                <c:pt idx="2930">
                  <c:v>40.249356718297697</c:v>
                </c:pt>
                <c:pt idx="2931">
                  <c:v>40.263093700112798</c:v>
                </c:pt>
                <c:pt idx="2932">
                  <c:v>40.276830681927997</c:v>
                </c:pt>
                <c:pt idx="2933">
                  <c:v>40.290567663743097</c:v>
                </c:pt>
                <c:pt idx="2934">
                  <c:v>40.304304645558197</c:v>
                </c:pt>
                <c:pt idx="2935">
                  <c:v>40.318041627373297</c:v>
                </c:pt>
                <c:pt idx="2936">
                  <c:v>40.331778609188397</c:v>
                </c:pt>
                <c:pt idx="2937">
                  <c:v>40.345515591003597</c:v>
                </c:pt>
                <c:pt idx="2938">
                  <c:v>40.359252572818697</c:v>
                </c:pt>
                <c:pt idx="2939">
                  <c:v>40.372989554633797</c:v>
                </c:pt>
                <c:pt idx="2940">
                  <c:v>40.386726536448897</c:v>
                </c:pt>
                <c:pt idx="2941">
                  <c:v>40.400463518263997</c:v>
                </c:pt>
                <c:pt idx="2942">
                  <c:v>40.414200500079097</c:v>
                </c:pt>
                <c:pt idx="2943">
                  <c:v>40.427937481894297</c:v>
                </c:pt>
                <c:pt idx="2944">
                  <c:v>40.441674463709397</c:v>
                </c:pt>
                <c:pt idx="2945">
                  <c:v>40.455411445524497</c:v>
                </c:pt>
                <c:pt idx="2946">
                  <c:v>40.469148427339597</c:v>
                </c:pt>
                <c:pt idx="2947">
                  <c:v>40.482885409154697</c:v>
                </c:pt>
                <c:pt idx="2948">
                  <c:v>40.496622390969897</c:v>
                </c:pt>
                <c:pt idx="2949">
                  <c:v>40.510359372784997</c:v>
                </c:pt>
                <c:pt idx="2950">
                  <c:v>40.524096354600097</c:v>
                </c:pt>
                <c:pt idx="2951">
                  <c:v>40.537833336415197</c:v>
                </c:pt>
                <c:pt idx="2952">
                  <c:v>40.551570318230297</c:v>
                </c:pt>
                <c:pt idx="2953">
                  <c:v>40.565307300045497</c:v>
                </c:pt>
                <c:pt idx="2954">
                  <c:v>40.579044281860597</c:v>
                </c:pt>
                <c:pt idx="2955">
                  <c:v>40.592781263675697</c:v>
                </c:pt>
                <c:pt idx="2956">
                  <c:v>40.606518245490797</c:v>
                </c:pt>
                <c:pt idx="2957">
                  <c:v>40.620255227305897</c:v>
                </c:pt>
                <c:pt idx="2958">
                  <c:v>40.633992209120997</c:v>
                </c:pt>
                <c:pt idx="2959">
                  <c:v>40.647729190936197</c:v>
                </c:pt>
                <c:pt idx="2960">
                  <c:v>40.661466172751297</c:v>
                </c:pt>
                <c:pt idx="2961">
                  <c:v>40.675203154566397</c:v>
                </c:pt>
                <c:pt idx="2962">
                  <c:v>40.688940136381497</c:v>
                </c:pt>
                <c:pt idx="2963">
                  <c:v>40.702677118196597</c:v>
                </c:pt>
                <c:pt idx="2964">
                  <c:v>40.716414100011797</c:v>
                </c:pt>
                <c:pt idx="2965">
                  <c:v>40.730151081826897</c:v>
                </c:pt>
                <c:pt idx="2966">
                  <c:v>40.743888063641997</c:v>
                </c:pt>
                <c:pt idx="2967">
                  <c:v>40.757625045457097</c:v>
                </c:pt>
                <c:pt idx="2968">
                  <c:v>40.771362027272197</c:v>
                </c:pt>
                <c:pt idx="2969">
                  <c:v>40.785099009087297</c:v>
                </c:pt>
                <c:pt idx="2970">
                  <c:v>40.798835990902496</c:v>
                </c:pt>
                <c:pt idx="2971">
                  <c:v>40.812572972717597</c:v>
                </c:pt>
                <c:pt idx="2972">
                  <c:v>40.826309954532697</c:v>
                </c:pt>
                <c:pt idx="2973">
                  <c:v>40.840046936347797</c:v>
                </c:pt>
                <c:pt idx="2974">
                  <c:v>40.853783918162897</c:v>
                </c:pt>
                <c:pt idx="2975">
                  <c:v>40.867520899978103</c:v>
                </c:pt>
                <c:pt idx="2976">
                  <c:v>40.881257881793204</c:v>
                </c:pt>
                <c:pt idx="2977">
                  <c:v>40.894994863608296</c:v>
                </c:pt>
                <c:pt idx="2978">
                  <c:v>40.908731845423397</c:v>
                </c:pt>
                <c:pt idx="2979">
                  <c:v>40.922468827238497</c:v>
                </c:pt>
                <c:pt idx="2980">
                  <c:v>40.936205809053703</c:v>
                </c:pt>
                <c:pt idx="2981">
                  <c:v>40.949942790868803</c:v>
                </c:pt>
                <c:pt idx="2982">
                  <c:v>40.963679772683903</c:v>
                </c:pt>
                <c:pt idx="2983">
                  <c:v>40.977416754498996</c:v>
                </c:pt>
                <c:pt idx="2984">
                  <c:v>40.991153736314097</c:v>
                </c:pt>
                <c:pt idx="2985">
                  <c:v>41.004890718129197</c:v>
                </c:pt>
                <c:pt idx="2986">
                  <c:v>41.018627699944403</c:v>
                </c:pt>
                <c:pt idx="2987">
                  <c:v>41.032364681759503</c:v>
                </c:pt>
                <c:pt idx="2988">
                  <c:v>41.046101663574603</c:v>
                </c:pt>
                <c:pt idx="2989">
                  <c:v>41.059838645389704</c:v>
                </c:pt>
                <c:pt idx="2990">
                  <c:v>41.073575627204796</c:v>
                </c:pt>
                <c:pt idx="2991">
                  <c:v>41.087312609020003</c:v>
                </c:pt>
                <c:pt idx="2992">
                  <c:v>41.101049590835103</c:v>
                </c:pt>
                <c:pt idx="2993">
                  <c:v>41.114786572650203</c:v>
                </c:pt>
                <c:pt idx="2994">
                  <c:v>41.128523554465303</c:v>
                </c:pt>
                <c:pt idx="2995">
                  <c:v>41.142260536280403</c:v>
                </c:pt>
                <c:pt idx="2996">
                  <c:v>41.155997518095603</c:v>
                </c:pt>
                <c:pt idx="2997">
                  <c:v>41.169734499910703</c:v>
                </c:pt>
                <c:pt idx="2998">
                  <c:v>41.183471481725803</c:v>
                </c:pt>
                <c:pt idx="2999">
                  <c:v>41.197208463540903</c:v>
                </c:pt>
                <c:pt idx="3000">
                  <c:v>41.210945445356003</c:v>
                </c:pt>
                <c:pt idx="3001">
                  <c:v>41.224682427171103</c:v>
                </c:pt>
                <c:pt idx="3002">
                  <c:v>41.238419408986303</c:v>
                </c:pt>
                <c:pt idx="3003">
                  <c:v>41.252156390801403</c:v>
                </c:pt>
                <c:pt idx="3004">
                  <c:v>41.265893372616503</c:v>
                </c:pt>
                <c:pt idx="3005">
                  <c:v>41.279630354431603</c:v>
                </c:pt>
                <c:pt idx="3006">
                  <c:v>41.293367336246703</c:v>
                </c:pt>
                <c:pt idx="3007">
                  <c:v>41.307104318061903</c:v>
                </c:pt>
                <c:pt idx="3008">
                  <c:v>41.320841299877003</c:v>
                </c:pt>
                <c:pt idx="3009">
                  <c:v>41.334578281692103</c:v>
                </c:pt>
                <c:pt idx="3010">
                  <c:v>41.348315263507203</c:v>
                </c:pt>
                <c:pt idx="3011">
                  <c:v>41.362052245322303</c:v>
                </c:pt>
                <c:pt idx="3012">
                  <c:v>41.375789227137503</c:v>
                </c:pt>
                <c:pt idx="3013">
                  <c:v>41.389526208952603</c:v>
                </c:pt>
                <c:pt idx="3014">
                  <c:v>41.403263190767703</c:v>
                </c:pt>
                <c:pt idx="3015">
                  <c:v>41.417000172582803</c:v>
                </c:pt>
                <c:pt idx="3016">
                  <c:v>41.430737154397903</c:v>
                </c:pt>
                <c:pt idx="3017">
                  <c:v>41.444474136213003</c:v>
                </c:pt>
                <c:pt idx="3018">
                  <c:v>41.458211118028203</c:v>
                </c:pt>
                <c:pt idx="3019">
                  <c:v>41.471948099843303</c:v>
                </c:pt>
                <c:pt idx="3020">
                  <c:v>41.485685081658403</c:v>
                </c:pt>
                <c:pt idx="3021">
                  <c:v>41.499422063473503</c:v>
                </c:pt>
                <c:pt idx="3022">
                  <c:v>41.513159045288603</c:v>
                </c:pt>
                <c:pt idx="3023">
                  <c:v>41.526896027103803</c:v>
                </c:pt>
                <c:pt idx="3024">
                  <c:v>41.540633008918903</c:v>
                </c:pt>
                <c:pt idx="3025">
                  <c:v>41.554369990734003</c:v>
                </c:pt>
                <c:pt idx="3026">
                  <c:v>41.568106972549103</c:v>
                </c:pt>
                <c:pt idx="3027">
                  <c:v>41.581843954364203</c:v>
                </c:pt>
                <c:pt idx="3028">
                  <c:v>41.595580936179402</c:v>
                </c:pt>
                <c:pt idx="3029">
                  <c:v>41.609317917994503</c:v>
                </c:pt>
                <c:pt idx="3030">
                  <c:v>41.623054899809603</c:v>
                </c:pt>
                <c:pt idx="3031">
                  <c:v>41.636791881624703</c:v>
                </c:pt>
                <c:pt idx="3032">
                  <c:v>41.650528863439803</c:v>
                </c:pt>
                <c:pt idx="3033">
                  <c:v>41.664265845254903</c:v>
                </c:pt>
                <c:pt idx="3034">
                  <c:v>41.678002827070102</c:v>
                </c:pt>
                <c:pt idx="3035">
                  <c:v>41.691739808885202</c:v>
                </c:pt>
                <c:pt idx="3036">
                  <c:v>41.705476790700303</c:v>
                </c:pt>
                <c:pt idx="3037">
                  <c:v>41.719213772515403</c:v>
                </c:pt>
                <c:pt idx="3038">
                  <c:v>41.732950754330503</c:v>
                </c:pt>
                <c:pt idx="3039">
                  <c:v>41.746687736145702</c:v>
                </c:pt>
                <c:pt idx="3040">
                  <c:v>41.760424717960802</c:v>
                </c:pt>
                <c:pt idx="3041">
                  <c:v>41.774161699775902</c:v>
                </c:pt>
                <c:pt idx="3042">
                  <c:v>41.787898681591003</c:v>
                </c:pt>
                <c:pt idx="3043">
                  <c:v>41.801635663406103</c:v>
                </c:pt>
                <c:pt idx="3044">
                  <c:v>41.815372645221302</c:v>
                </c:pt>
                <c:pt idx="3045">
                  <c:v>41.829109627036402</c:v>
                </c:pt>
                <c:pt idx="3046">
                  <c:v>41.842846608851502</c:v>
                </c:pt>
                <c:pt idx="3047">
                  <c:v>41.856583590666602</c:v>
                </c:pt>
                <c:pt idx="3048">
                  <c:v>41.870320572481702</c:v>
                </c:pt>
                <c:pt idx="3049">
                  <c:v>41.884057554296803</c:v>
                </c:pt>
                <c:pt idx="3050">
                  <c:v>41.897794536112002</c:v>
                </c:pt>
                <c:pt idx="3051">
                  <c:v>41.911531517927102</c:v>
                </c:pt>
                <c:pt idx="3052">
                  <c:v>41.925268499742202</c:v>
                </c:pt>
                <c:pt idx="3053">
                  <c:v>41.939005481557302</c:v>
                </c:pt>
                <c:pt idx="3054">
                  <c:v>41.952742463372402</c:v>
                </c:pt>
                <c:pt idx="3055">
                  <c:v>41.966479445187602</c:v>
                </c:pt>
                <c:pt idx="3056">
                  <c:v>41.980216427002702</c:v>
                </c:pt>
                <c:pt idx="3057">
                  <c:v>41.993953408817802</c:v>
                </c:pt>
                <c:pt idx="3058">
                  <c:v>42.007690390632902</c:v>
                </c:pt>
                <c:pt idx="3059">
                  <c:v>42.021427372448002</c:v>
                </c:pt>
                <c:pt idx="3060">
                  <c:v>42.035164354263202</c:v>
                </c:pt>
                <c:pt idx="3061">
                  <c:v>42.048901336078302</c:v>
                </c:pt>
                <c:pt idx="3062">
                  <c:v>42.062638317893402</c:v>
                </c:pt>
                <c:pt idx="3063">
                  <c:v>42.076375299708502</c:v>
                </c:pt>
                <c:pt idx="3064">
                  <c:v>42.090112281523602</c:v>
                </c:pt>
                <c:pt idx="3065">
                  <c:v>42.103849263338702</c:v>
                </c:pt>
                <c:pt idx="3066">
                  <c:v>42.117586245153902</c:v>
                </c:pt>
                <c:pt idx="3067">
                  <c:v>42.131323226969002</c:v>
                </c:pt>
                <c:pt idx="3068">
                  <c:v>42.145060208784102</c:v>
                </c:pt>
                <c:pt idx="3069">
                  <c:v>42.158797190599202</c:v>
                </c:pt>
                <c:pt idx="3070">
                  <c:v>42.172534172414302</c:v>
                </c:pt>
                <c:pt idx="3071">
                  <c:v>42.186271154229502</c:v>
                </c:pt>
                <c:pt idx="3072">
                  <c:v>42.200008136044602</c:v>
                </c:pt>
                <c:pt idx="3073">
                  <c:v>42.213745117859702</c:v>
                </c:pt>
                <c:pt idx="3074">
                  <c:v>42.227482099674802</c:v>
                </c:pt>
                <c:pt idx="3075">
                  <c:v>42.241219081489902</c:v>
                </c:pt>
                <c:pt idx="3076">
                  <c:v>42.254956063305002</c:v>
                </c:pt>
                <c:pt idx="3077">
                  <c:v>42.268693045120202</c:v>
                </c:pt>
                <c:pt idx="3078">
                  <c:v>42.282430026935302</c:v>
                </c:pt>
                <c:pt idx="3079">
                  <c:v>42.296167008750402</c:v>
                </c:pt>
                <c:pt idx="3080">
                  <c:v>42.309903990565502</c:v>
                </c:pt>
                <c:pt idx="3081">
                  <c:v>42.323640972380602</c:v>
                </c:pt>
                <c:pt idx="3082">
                  <c:v>42.337377954195802</c:v>
                </c:pt>
                <c:pt idx="3083">
                  <c:v>42.351114936010902</c:v>
                </c:pt>
                <c:pt idx="3084">
                  <c:v>42.364851917826002</c:v>
                </c:pt>
                <c:pt idx="3085">
                  <c:v>42.378588899641102</c:v>
                </c:pt>
                <c:pt idx="3086">
                  <c:v>42.392325881456202</c:v>
                </c:pt>
                <c:pt idx="3087">
                  <c:v>42.406062863271401</c:v>
                </c:pt>
                <c:pt idx="3088">
                  <c:v>42.419799845086501</c:v>
                </c:pt>
                <c:pt idx="3089">
                  <c:v>42.433536826901602</c:v>
                </c:pt>
                <c:pt idx="3090">
                  <c:v>42.447273808716702</c:v>
                </c:pt>
                <c:pt idx="3091">
                  <c:v>42.461010790531802</c:v>
                </c:pt>
                <c:pt idx="3092">
                  <c:v>42.474747772346902</c:v>
                </c:pt>
                <c:pt idx="3093">
                  <c:v>42.488484754162101</c:v>
                </c:pt>
                <c:pt idx="3094">
                  <c:v>42.502221735977201</c:v>
                </c:pt>
                <c:pt idx="3095">
                  <c:v>42.515958717792302</c:v>
                </c:pt>
                <c:pt idx="3096">
                  <c:v>42.529695699607402</c:v>
                </c:pt>
                <c:pt idx="3097">
                  <c:v>42.543432681422502</c:v>
                </c:pt>
                <c:pt idx="3098">
                  <c:v>42.557169663237701</c:v>
                </c:pt>
                <c:pt idx="3099">
                  <c:v>42.570906645052801</c:v>
                </c:pt>
                <c:pt idx="3100">
                  <c:v>42.584643626867901</c:v>
                </c:pt>
                <c:pt idx="3101">
                  <c:v>42.598380608683001</c:v>
                </c:pt>
                <c:pt idx="3102">
                  <c:v>42.612117590498102</c:v>
                </c:pt>
                <c:pt idx="3103">
                  <c:v>42.625854572313301</c:v>
                </c:pt>
                <c:pt idx="3104">
                  <c:v>42.639591554128401</c:v>
                </c:pt>
                <c:pt idx="3105">
                  <c:v>42.653328535943501</c:v>
                </c:pt>
                <c:pt idx="3106">
                  <c:v>42.667065517758601</c:v>
                </c:pt>
                <c:pt idx="3107">
                  <c:v>42.680802499573701</c:v>
                </c:pt>
                <c:pt idx="3108">
                  <c:v>42.694539481388802</c:v>
                </c:pt>
                <c:pt idx="3109">
                  <c:v>42.708276463204001</c:v>
                </c:pt>
                <c:pt idx="3110">
                  <c:v>42.722013445019101</c:v>
                </c:pt>
                <c:pt idx="3111">
                  <c:v>42.735750426834201</c:v>
                </c:pt>
                <c:pt idx="3112">
                  <c:v>42.749487408649301</c:v>
                </c:pt>
                <c:pt idx="3113">
                  <c:v>42.763224390464401</c:v>
                </c:pt>
                <c:pt idx="3114">
                  <c:v>42.776961372279601</c:v>
                </c:pt>
                <c:pt idx="3115">
                  <c:v>42.790698354094701</c:v>
                </c:pt>
                <c:pt idx="3116">
                  <c:v>42.804435335909801</c:v>
                </c:pt>
                <c:pt idx="3117">
                  <c:v>42.818172317724901</c:v>
                </c:pt>
                <c:pt idx="3118">
                  <c:v>42.831909299540001</c:v>
                </c:pt>
                <c:pt idx="3119">
                  <c:v>42.845646281355201</c:v>
                </c:pt>
                <c:pt idx="3120">
                  <c:v>42.859383263170301</c:v>
                </c:pt>
                <c:pt idx="3121">
                  <c:v>42.873120244985401</c:v>
                </c:pt>
                <c:pt idx="3122">
                  <c:v>42.886857226800501</c:v>
                </c:pt>
                <c:pt idx="3123">
                  <c:v>42.900594208615601</c:v>
                </c:pt>
                <c:pt idx="3124">
                  <c:v>42.914331190430701</c:v>
                </c:pt>
                <c:pt idx="3125">
                  <c:v>42.928068172245901</c:v>
                </c:pt>
                <c:pt idx="3126">
                  <c:v>42.941805154061001</c:v>
                </c:pt>
                <c:pt idx="3127">
                  <c:v>42.955542135876101</c:v>
                </c:pt>
                <c:pt idx="3128">
                  <c:v>42.969279117691201</c:v>
                </c:pt>
                <c:pt idx="3129">
                  <c:v>42.983016099506301</c:v>
                </c:pt>
                <c:pt idx="3130">
                  <c:v>42.996753081321501</c:v>
                </c:pt>
                <c:pt idx="3131">
                  <c:v>43.010490063136601</c:v>
                </c:pt>
                <c:pt idx="3132">
                  <c:v>43.024227044951701</c:v>
                </c:pt>
                <c:pt idx="3133">
                  <c:v>43.037964026766801</c:v>
                </c:pt>
                <c:pt idx="3134">
                  <c:v>43.051701008581901</c:v>
                </c:pt>
                <c:pt idx="3135">
                  <c:v>43.065437990397101</c:v>
                </c:pt>
                <c:pt idx="3136">
                  <c:v>43.079174972212201</c:v>
                </c:pt>
                <c:pt idx="3137">
                  <c:v>43.092911954027301</c:v>
                </c:pt>
                <c:pt idx="3138">
                  <c:v>43.106648935842401</c:v>
                </c:pt>
                <c:pt idx="3139">
                  <c:v>43.120385917657501</c:v>
                </c:pt>
                <c:pt idx="3140">
                  <c:v>43.134122899472601</c:v>
                </c:pt>
                <c:pt idx="3141">
                  <c:v>43.1478598812878</c:v>
                </c:pt>
                <c:pt idx="3142">
                  <c:v>43.161596863102901</c:v>
                </c:pt>
                <c:pt idx="3143">
                  <c:v>43.175333844918001</c:v>
                </c:pt>
                <c:pt idx="3144">
                  <c:v>43.189070826733101</c:v>
                </c:pt>
                <c:pt idx="3145">
                  <c:v>43.202807808548201</c:v>
                </c:pt>
                <c:pt idx="3146">
                  <c:v>43.2165447903634</c:v>
                </c:pt>
                <c:pt idx="3147">
                  <c:v>43.2302817721785</c:v>
                </c:pt>
                <c:pt idx="3148">
                  <c:v>43.244018753993601</c:v>
                </c:pt>
                <c:pt idx="3149">
                  <c:v>43.257755735808701</c:v>
                </c:pt>
                <c:pt idx="3150">
                  <c:v>43.271492717623801</c:v>
                </c:pt>
                <c:pt idx="3151">
                  <c:v>43.285229699439</c:v>
                </c:pt>
                <c:pt idx="3152">
                  <c:v>43.2989666812541</c:v>
                </c:pt>
                <c:pt idx="3153">
                  <c:v>43.3127036630692</c:v>
                </c:pt>
                <c:pt idx="3154">
                  <c:v>43.3264406448843</c:v>
                </c:pt>
                <c:pt idx="3155">
                  <c:v>43.340177626699401</c:v>
                </c:pt>
                <c:pt idx="3156">
                  <c:v>43.353914608514501</c:v>
                </c:pt>
                <c:pt idx="3157">
                  <c:v>43.3676515903297</c:v>
                </c:pt>
                <c:pt idx="3158">
                  <c:v>43.3813885721448</c:v>
                </c:pt>
                <c:pt idx="3159">
                  <c:v>43.3951255539599</c:v>
                </c:pt>
                <c:pt idx="3160">
                  <c:v>43.408862535775</c:v>
                </c:pt>
                <c:pt idx="3161">
                  <c:v>43.422599517590101</c:v>
                </c:pt>
                <c:pt idx="3162">
                  <c:v>43.4363364994053</c:v>
                </c:pt>
                <c:pt idx="3163">
                  <c:v>43.4500734812204</c:v>
                </c:pt>
                <c:pt idx="3164">
                  <c:v>43.4638104630355</c:v>
                </c:pt>
                <c:pt idx="3165">
                  <c:v>43.4775474448506</c:v>
                </c:pt>
                <c:pt idx="3166">
                  <c:v>43.4912844266657</c:v>
                </c:pt>
                <c:pt idx="3167">
                  <c:v>43.5050214084809</c:v>
                </c:pt>
                <c:pt idx="3168">
                  <c:v>43.518758390296</c:v>
                </c:pt>
                <c:pt idx="3169">
                  <c:v>43.5324953721111</c:v>
                </c:pt>
                <c:pt idx="3170">
                  <c:v>43.5462323539262</c:v>
                </c:pt>
                <c:pt idx="3171">
                  <c:v>43.5599693357413</c:v>
                </c:pt>
                <c:pt idx="3172">
                  <c:v>43.5737063175564</c:v>
                </c:pt>
                <c:pt idx="3173">
                  <c:v>43.5874432993716</c:v>
                </c:pt>
                <c:pt idx="3174">
                  <c:v>43.6011802811867</c:v>
                </c:pt>
                <c:pt idx="3175">
                  <c:v>43.6149172630018</c:v>
                </c:pt>
                <c:pt idx="3176">
                  <c:v>43.6286542448169</c:v>
                </c:pt>
                <c:pt idx="3177">
                  <c:v>43.642391226632</c:v>
                </c:pt>
                <c:pt idx="3178">
                  <c:v>43.6561282084472</c:v>
                </c:pt>
                <c:pt idx="3179">
                  <c:v>43.6698651902623</c:v>
                </c:pt>
                <c:pt idx="3180">
                  <c:v>43.6836021720774</c:v>
                </c:pt>
                <c:pt idx="3181">
                  <c:v>43.6973391538925</c:v>
                </c:pt>
                <c:pt idx="3182">
                  <c:v>43.7110761357076</c:v>
                </c:pt>
                <c:pt idx="3183">
                  <c:v>43.7248131175227</c:v>
                </c:pt>
                <c:pt idx="3184">
                  <c:v>43.7385500993379</c:v>
                </c:pt>
                <c:pt idx="3185">
                  <c:v>43.752287081153</c:v>
                </c:pt>
                <c:pt idx="3186">
                  <c:v>43.7660240629681</c:v>
                </c:pt>
                <c:pt idx="3187">
                  <c:v>43.7797610447832</c:v>
                </c:pt>
                <c:pt idx="3188">
                  <c:v>43.7934980265983</c:v>
                </c:pt>
                <c:pt idx="3189">
                  <c:v>43.8072350084135</c:v>
                </c:pt>
                <c:pt idx="3190">
                  <c:v>43.8209719902286</c:v>
                </c:pt>
                <c:pt idx="3191">
                  <c:v>43.8347089720437</c:v>
                </c:pt>
                <c:pt idx="3192">
                  <c:v>43.8484459538588</c:v>
                </c:pt>
                <c:pt idx="3193">
                  <c:v>43.8621829356739</c:v>
                </c:pt>
                <c:pt idx="3194">
                  <c:v>43.875919917489</c:v>
                </c:pt>
                <c:pt idx="3195">
                  <c:v>43.8896568993042</c:v>
                </c:pt>
                <c:pt idx="3196">
                  <c:v>43.9033938811193</c:v>
                </c:pt>
                <c:pt idx="3197">
                  <c:v>43.9171308629344</c:v>
                </c:pt>
                <c:pt idx="3198">
                  <c:v>43.9308678447495</c:v>
                </c:pt>
                <c:pt idx="3199">
                  <c:v>43.9446048265646</c:v>
                </c:pt>
                <c:pt idx="3200">
                  <c:v>43.958341808379799</c:v>
                </c:pt>
                <c:pt idx="3201">
                  <c:v>43.9720787901949</c:v>
                </c:pt>
                <c:pt idx="3202">
                  <c:v>43.98581577201</c:v>
                </c:pt>
                <c:pt idx="3203">
                  <c:v>43.9995527538251</c:v>
                </c:pt>
                <c:pt idx="3204">
                  <c:v>44.0132897356402</c:v>
                </c:pt>
                <c:pt idx="3205">
                  <c:v>44.027026717455399</c:v>
                </c:pt>
                <c:pt idx="3206">
                  <c:v>44.040763699270499</c:v>
                </c:pt>
                <c:pt idx="3207">
                  <c:v>44.054500681085599</c:v>
                </c:pt>
                <c:pt idx="3208">
                  <c:v>44.0682376629007</c:v>
                </c:pt>
                <c:pt idx="3209">
                  <c:v>44.0819746447158</c:v>
                </c:pt>
                <c:pt idx="3210">
                  <c:v>44.0957116265309</c:v>
                </c:pt>
                <c:pt idx="3211">
                  <c:v>44.109448608346099</c:v>
                </c:pt>
                <c:pt idx="3212">
                  <c:v>44.123185590161199</c:v>
                </c:pt>
                <c:pt idx="3213">
                  <c:v>44.136922571976299</c:v>
                </c:pt>
                <c:pt idx="3214">
                  <c:v>44.1506595537914</c:v>
                </c:pt>
                <c:pt idx="3215">
                  <c:v>44.1643965356065</c:v>
                </c:pt>
                <c:pt idx="3216">
                  <c:v>44.178133517421699</c:v>
                </c:pt>
                <c:pt idx="3217">
                  <c:v>44.191870499236799</c:v>
                </c:pt>
                <c:pt idx="3218">
                  <c:v>44.205607481051899</c:v>
                </c:pt>
                <c:pt idx="3219">
                  <c:v>44.219344462866999</c:v>
                </c:pt>
                <c:pt idx="3220">
                  <c:v>44.233081444682099</c:v>
                </c:pt>
                <c:pt idx="3221">
                  <c:v>44.246818426497299</c:v>
                </c:pt>
                <c:pt idx="3222">
                  <c:v>44.260555408312399</c:v>
                </c:pt>
                <c:pt idx="3223">
                  <c:v>44.274292390127499</c:v>
                </c:pt>
                <c:pt idx="3224">
                  <c:v>44.288029371942599</c:v>
                </c:pt>
                <c:pt idx="3225">
                  <c:v>44.301766353757699</c:v>
                </c:pt>
                <c:pt idx="3226">
                  <c:v>44.315503335572799</c:v>
                </c:pt>
                <c:pt idx="3227">
                  <c:v>44.329240317387999</c:v>
                </c:pt>
                <c:pt idx="3228">
                  <c:v>44.342977299203099</c:v>
                </c:pt>
                <c:pt idx="3229">
                  <c:v>44.356714281018199</c:v>
                </c:pt>
                <c:pt idx="3230">
                  <c:v>44.370451262833299</c:v>
                </c:pt>
                <c:pt idx="3231">
                  <c:v>44.384188244648399</c:v>
                </c:pt>
                <c:pt idx="3232">
                  <c:v>44.397925226463599</c:v>
                </c:pt>
                <c:pt idx="3233">
                  <c:v>44.411662208278699</c:v>
                </c:pt>
                <c:pt idx="3234">
                  <c:v>44.425399190093799</c:v>
                </c:pt>
                <c:pt idx="3235">
                  <c:v>44.439136171908899</c:v>
                </c:pt>
                <c:pt idx="3236">
                  <c:v>44.452873153723999</c:v>
                </c:pt>
                <c:pt idx="3237">
                  <c:v>44.466610135539199</c:v>
                </c:pt>
                <c:pt idx="3238">
                  <c:v>44.480347117354299</c:v>
                </c:pt>
                <c:pt idx="3239">
                  <c:v>44.494084099169399</c:v>
                </c:pt>
                <c:pt idx="3240">
                  <c:v>44.507821080984499</c:v>
                </c:pt>
                <c:pt idx="3241">
                  <c:v>44.521558062799599</c:v>
                </c:pt>
                <c:pt idx="3242">
                  <c:v>44.535295044614699</c:v>
                </c:pt>
                <c:pt idx="3243">
                  <c:v>44.549032026429899</c:v>
                </c:pt>
                <c:pt idx="3244">
                  <c:v>44.562769008244999</c:v>
                </c:pt>
                <c:pt idx="3245">
                  <c:v>44.576505990060099</c:v>
                </c:pt>
                <c:pt idx="3246">
                  <c:v>44.590242971875199</c:v>
                </c:pt>
                <c:pt idx="3247">
                  <c:v>44.603979953690299</c:v>
                </c:pt>
                <c:pt idx="3248">
                  <c:v>44.617716935505499</c:v>
                </c:pt>
                <c:pt idx="3249">
                  <c:v>44.631453917320599</c:v>
                </c:pt>
                <c:pt idx="3250">
                  <c:v>44.645190899135699</c:v>
                </c:pt>
                <c:pt idx="3251">
                  <c:v>44.658927880950799</c:v>
                </c:pt>
                <c:pt idx="3252">
                  <c:v>44.672664862765899</c:v>
                </c:pt>
                <c:pt idx="3253">
                  <c:v>44.686401844581098</c:v>
                </c:pt>
                <c:pt idx="3254">
                  <c:v>44.700138826396199</c:v>
                </c:pt>
                <c:pt idx="3255">
                  <c:v>44.713875808211299</c:v>
                </c:pt>
                <c:pt idx="3256">
                  <c:v>44.727612790026399</c:v>
                </c:pt>
                <c:pt idx="3257">
                  <c:v>44.741349771841499</c:v>
                </c:pt>
                <c:pt idx="3258">
                  <c:v>44.755086753656599</c:v>
                </c:pt>
                <c:pt idx="3259">
                  <c:v>44.768823735471798</c:v>
                </c:pt>
                <c:pt idx="3260">
                  <c:v>44.782560717286898</c:v>
                </c:pt>
                <c:pt idx="3261">
                  <c:v>44.796297699101999</c:v>
                </c:pt>
                <c:pt idx="3262">
                  <c:v>44.810034680917099</c:v>
                </c:pt>
                <c:pt idx="3263">
                  <c:v>44.823771662732199</c:v>
                </c:pt>
                <c:pt idx="3264">
                  <c:v>44.837508644547398</c:v>
                </c:pt>
                <c:pt idx="3265">
                  <c:v>44.851245626362498</c:v>
                </c:pt>
                <c:pt idx="3266">
                  <c:v>44.864982608177598</c:v>
                </c:pt>
                <c:pt idx="3267">
                  <c:v>44.878719589992699</c:v>
                </c:pt>
                <c:pt idx="3268">
                  <c:v>44.892456571807799</c:v>
                </c:pt>
                <c:pt idx="3269">
                  <c:v>44.906193553622998</c:v>
                </c:pt>
                <c:pt idx="3270">
                  <c:v>44.919930535438098</c:v>
                </c:pt>
                <c:pt idx="3271">
                  <c:v>44.933667517253198</c:v>
                </c:pt>
                <c:pt idx="3272">
                  <c:v>44.947404499068298</c:v>
                </c:pt>
                <c:pt idx="3273">
                  <c:v>44.961141480883398</c:v>
                </c:pt>
                <c:pt idx="3274">
                  <c:v>44.974878462698499</c:v>
                </c:pt>
                <c:pt idx="3275">
                  <c:v>44.988615444513698</c:v>
                </c:pt>
                <c:pt idx="3276">
                  <c:v>45.002352426328798</c:v>
                </c:pt>
                <c:pt idx="3277">
                  <c:v>45.016089408143898</c:v>
                </c:pt>
                <c:pt idx="3278">
                  <c:v>45.029826389958998</c:v>
                </c:pt>
                <c:pt idx="3279">
                  <c:v>45.043563371774098</c:v>
                </c:pt>
                <c:pt idx="3280">
                  <c:v>45.057300353589298</c:v>
                </c:pt>
                <c:pt idx="3281">
                  <c:v>45.071037335404398</c:v>
                </c:pt>
                <c:pt idx="3282">
                  <c:v>45.084774317219498</c:v>
                </c:pt>
                <c:pt idx="3283">
                  <c:v>45.098511299034598</c:v>
                </c:pt>
                <c:pt idx="3284">
                  <c:v>45.112248280849698</c:v>
                </c:pt>
                <c:pt idx="3285">
                  <c:v>45.125985262664798</c:v>
                </c:pt>
                <c:pt idx="3286">
                  <c:v>45.139722244479998</c:v>
                </c:pt>
                <c:pt idx="3287">
                  <c:v>45.153459226295098</c:v>
                </c:pt>
                <c:pt idx="3288">
                  <c:v>45.167196208110198</c:v>
                </c:pt>
                <c:pt idx="3289">
                  <c:v>45.180933189925298</c:v>
                </c:pt>
                <c:pt idx="3290">
                  <c:v>45.194670171740398</c:v>
                </c:pt>
                <c:pt idx="3291">
                  <c:v>45.208407153555598</c:v>
                </c:pt>
                <c:pt idx="3292">
                  <c:v>45.222144135370698</c:v>
                </c:pt>
                <c:pt idx="3293">
                  <c:v>45.235881117185798</c:v>
                </c:pt>
                <c:pt idx="3294">
                  <c:v>45.249618099000898</c:v>
                </c:pt>
                <c:pt idx="3295">
                  <c:v>45.263355080815998</c:v>
                </c:pt>
                <c:pt idx="3296">
                  <c:v>45.277092062631198</c:v>
                </c:pt>
                <c:pt idx="3297">
                  <c:v>45.290829044446298</c:v>
                </c:pt>
                <c:pt idx="3298">
                  <c:v>45.304566026261398</c:v>
                </c:pt>
                <c:pt idx="3299">
                  <c:v>45.318303008076498</c:v>
                </c:pt>
                <c:pt idx="3300">
                  <c:v>45.332039989891598</c:v>
                </c:pt>
                <c:pt idx="3301">
                  <c:v>45.345776971706698</c:v>
                </c:pt>
                <c:pt idx="3302">
                  <c:v>45.359513953521898</c:v>
                </c:pt>
                <c:pt idx="3303">
                  <c:v>45.373250935336998</c:v>
                </c:pt>
                <c:pt idx="3304">
                  <c:v>45.386987917152098</c:v>
                </c:pt>
                <c:pt idx="3305">
                  <c:v>45.400724898967198</c:v>
                </c:pt>
                <c:pt idx="3306">
                  <c:v>45.414461880782298</c:v>
                </c:pt>
                <c:pt idx="3307">
                  <c:v>45.428198862597498</c:v>
                </c:pt>
                <c:pt idx="3308">
                  <c:v>45.441935844412598</c:v>
                </c:pt>
                <c:pt idx="3309">
                  <c:v>45.455672826227698</c:v>
                </c:pt>
                <c:pt idx="3310">
                  <c:v>45.469409808042798</c:v>
                </c:pt>
                <c:pt idx="3311">
                  <c:v>45.483146789857898</c:v>
                </c:pt>
                <c:pt idx="3312">
                  <c:v>45.496883771673097</c:v>
                </c:pt>
                <c:pt idx="3313">
                  <c:v>45.510620753488197</c:v>
                </c:pt>
                <c:pt idx="3314">
                  <c:v>45.524357735303298</c:v>
                </c:pt>
                <c:pt idx="3315">
                  <c:v>45.538094717118398</c:v>
                </c:pt>
                <c:pt idx="3316">
                  <c:v>45.551831698933498</c:v>
                </c:pt>
                <c:pt idx="3317">
                  <c:v>45.565568680748598</c:v>
                </c:pt>
                <c:pt idx="3318">
                  <c:v>45.579305662563797</c:v>
                </c:pt>
                <c:pt idx="3319">
                  <c:v>45.593042644378897</c:v>
                </c:pt>
                <c:pt idx="3320">
                  <c:v>45.606779626193998</c:v>
                </c:pt>
                <c:pt idx="3321">
                  <c:v>45.620516608009098</c:v>
                </c:pt>
                <c:pt idx="3322">
                  <c:v>45.634253589824198</c:v>
                </c:pt>
                <c:pt idx="3323">
                  <c:v>45.647990571639397</c:v>
                </c:pt>
                <c:pt idx="3324">
                  <c:v>45.661727553454497</c:v>
                </c:pt>
                <c:pt idx="3325">
                  <c:v>45.675464535269597</c:v>
                </c:pt>
                <c:pt idx="3326">
                  <c:v>45.689201517084697</c:v>
                </c:pt>
                <c:pt idx="3327">
                  <c:v>45.702938498899798</c:v>
                </c:pt>
                <c:pt idx="3328">
                  <c:v>45.716675480714997</c:v>
                </c:pt>
                <c:pt idx="3329">
                  <c:v>45.730412462530097</c:v>
                </c:pt>
                <c:pt idx="3330">
                  <c:v>45.744149444345197</c:v>
                </c:pt>
                <c:pt idx="3331">
                  <c:v>45.757886426160297</c:v>
                </c:pt>
                <c:pt idx="3332">
                  <c:v>45.771623407975397</c:v>
                </c:pt>
                <c:pt idx="3333">
                  <c:v>45.785360389790497</c:v>
                </c:pt>
                <c:pt idx="3334">
                  <c:v>45.799097371605697</c:v>
                </c:pt>
                <c:pt idx="3335">
                  <c:v>45.812834353420797</c:v>
                </c:pt>
                <c:pt idx="3336">
                  <c:v>45.826571335235897</c:v>
                </c:pt>
                <c:pt idx="3337">
                  <c:v>45.840308317050997</c:v>
                </c:pt>
                <c:pt idx="3338">
                  <c:v>45.854045298866097</c:v>
                </c:pt>
                <c:pt idx="3339">
                  <c:v>45.867782280681297</c:v>
                </c:pt>
                <c:pt idx="3340">
                  <c:v>45.881519262496397</c:v>
                </c:pt>
                <c:pt idx="3341">
                  <c:v>45.895256244311497</c:v>
                </c:pt>
                <c:pt idx="3342">
                  <c:v>45.908993226126597</c:v>
                </c:pt>
                <c:pt idx="3343">
                  <c:v>45.922730207941697</c:v>
                </c:pt>
                <c:pt idx="3344">
                  <c:v>45.936467189756897</c:v>
                </c:pt>
                <c:pt idx="3345">
                  <c:v>45.950204171571997</c:v>
                </c:pt>
                <c:pt idx="3346">
                  <c:v>45.963941153387097</c:v>
                </c:pt>
                <c:pt idx="3347">
                  <c:v>45.977678135202197</c:v>
                </c:pt>
                <c:pt idx="3348">
                  <c:v>45.991415117017297</c:v>
                </c:pt>
                <c:pt idx="3349">
                  <c:v>46.005152098832397</c:v>
                </c:pt>
                <c:pt idx="3350">
                  <c:v>46.018889080647597</c:v>
                </c:pt>
                <c:pt idx="3351">
                  <c:v>46.032626062462697</c:v>
                </c:pt>
                <c:pt idx="3352">
                  <c:v>46.046363044277797</c:v>
                </c:pt>
                <c:pt idx="3353">
                  <c:v>46.060100026092897</c:v>
                </c:pt>
                <c:pt idx="3354">
                  <c:v>46.073837007907997</c:v>
                </c:pt>
                <c:pt idx="3355">
                  <c:v>46.087573989723197</c:v>
                </c:pt>
                <c:pt idx="3356">
                  <c:v>46.101310971538297</c:v>
                </c:pt>
                <c:pt idx="3357">
                  <c:v>46.115047953353397</c:v>
                </c:pt>
                <c:pt idx="3358">
                  <c:v>46.128784935168497</c:v>
                </c:pt>
                <c:pt idx="3359">
                  <c:v>46.142521916983597</c:v>
                </c:pt>
                <c:pt idx="3360">
                  <c:v>46.156258898798797</c:v>
                </c:pt>
                <c:pt idx="3361">
                  <c:v>46.169995880613897</c:v>
                </c:pt>
                <c:pt idx="3362">
                  <c:v>46.183732862428997</c:v>
                </c:pt>
                <c:pt idx="3363">
                  <c:v>46.197469844244097</c:v>
                </c:pt>
                <c:pt idx="3364">
                  <c:v>46.211206826059197</c:v>
                </c:pt>
                <c:pt idx="3365">
                  <c:v>46.224943807874297</c:v>
                </c:pt>
                <c:pt idx="3366">
                  <c:v>46.238680789689496</c:v>
                </c:pt>
                <c:pt idx="3367">
                  <c:v>46.252417771504597</c:v>
                </c:pt>
                <c:pt idx="3368">
                  <c:v>46.266154753319697</c:v>
                </c:pt>
                <c:pt idx="3369">
                  <c:v>46.279891735134797</c:v>
                </c:pt>
                <c:pt idx="3370">
                  <c:v>46.293628716949897</c:v>
                </c:pt>
                <c:pt idx="3371">
                  <c:v>46.307365698765103</c:v>
                </c:pt>
                <c:pt idx="3372">
                  <c:v>46.321102680580204</c:v>
                </c:pt>
                <c:pt idx="3373">
                  <c:v>46.334839662395297</c:v>
                </c:pt>
                <c:pt idx="3374">
                  <c:v>46.348576644210397</c:v>
                </c:pt>
                <c:pt idx="3375">
                  <c:v>46.362313626025497</c:v>
                </c:pt>
                <c:pt idx="3376">
                  <c:v>46.376050607840703</c:v>
                </c:pt>
                <c:pt idx="3377">
                  <c:v>46.389787589655803</c:v>
                </c:pt>
                <c:pt idx="3378">
                  <c:v>46.403524571470903</c:v>
                </c:pt>
                <c:pt idx="3379">
                  <c:v>46.417261553285996</c:v>
                </c:pt>
                <c:pt idx="3380">
                  <c:v>46.430998535101097</c:v>
                </c:pt>
                <c:pt idx="3381">
                  <c:v>46.444735516916197</c:v>
                </c:pt>
                <c:pt idx="3382">
                  <c:v>46.458472498731403</c:v>
                </c:pt>
                <c:pt idx="3383">
                  <c:v>46.472209480546503</c:v>
                </c:pt>
                <c:pt idx="3384">
                  <c:v>46.485946462361603</c:v>
                </c:pt>
                <c:pt idx="3385">
                  <c:v>46.499683444176704</c:v>
                </c:pt>
                <c:pt idx="3386">
                  <c:v>46.513420425991796</c:v>
                </c:pt>
                <c:pt idx="3387">
                  <c:v>46.527157407807003</c:v>
                </c:pt>
                <c:pt idx="3388">
                  <c:v>46.540894389622103</c:v>
                </c:pt>
                <c:pt idx="3389">
                  <c:v>46.554631371437203</c:v>
                </c:pt>
                <c:pt idx="3390">
                  <c:v>46.568368353252303</c:v>
                </c:pt>
                <c:pt idx="3391">
                  <c:v>46.582105335067403</c:v>
                </c:pt>
                <c:pt idx="3392">
                  <c:v>46.595842316882603</c:v>
                </c:pt>
                <c:pt idx="3393">
                  <c:v>46.609579298697703</c:v>
                </c:pt>
                <c:pt idx="3394">
                  <c:v>46.623316280512803</c:v>
                </c:pt>
                <c:pt idx="3395">
                  <c:v>46.637053262327903</c:v>
                </c:pt>
                <c:pt idx="3396">
                  <c:v>46.650790244143003</c:v>
                </c:pt>
                <c:pt idx="3397">
                  <c:v>46.664527225958103</c:v>
                </c:pt>
                <c:pt idx="3398">
                  <c:v>46.678264207773303</c:v>
                </c:pt>
                <c:pt idx="3399">
                  <c:v>46.692001189588403</c:v>
                </c:pt>
                <c:pt idx="3400">
                  <c:v>46.705738171403503</c:v>
                </c:pt>
                <c:pt idx="3401">
                  <c:v>46.719475153218603</c:v>
                </c:pt>
                <c:pt idx="3402">
                  <c:v>46.733212135033703</c:v>
                </c:pt>
                <c:pt idx="3403">
                  <c:v>46.746949116848903</c:v>
                </c:pt>
                <c:pt idx="3404">
                  <c:v>46.760686098664003</c:v>
                </c:pt>
                <c:pt idx="3405">
                  <c:v>46.774423080479103</c:v>
                </c:pt>
                <c:pt idx="3406">
                  <c:v>46.788160062294203</c:v>
                </c:pt>
                <c:pt idx="3407">
                  <c:v>46.801897044109303</c:v>
                </c:pt>
                <c:pt idx="3408">
                  <c:v>46.815634025924403</c:v>
                </c:pt>
                <c:pt idx="3409">
                  <c:v>46.829371007739603</c:v>
                </c:pt>
                <c:pt idx="3410">
                  <c:v>46.843107989554703</c:v>
                </c:pt>
                <c:pt idx="3411">
                  <c:v>46.856844971369803</c:v>
                </c:pt>
                <c:pt idx="3412">
                  <c:v>46.870581953184903</c:v>
                </c:pt>
                <c:pt idx="3413">
                  <c:v>46.884318935000003</c:v>
                </c:pt>
                <c:pt idx="3414">
                  <c:v>46.898055916815203</c:v>
                </c:pt>
                <c:pt idx="3415">
                  <c:v>46.911792898630303</c:v>
                </c:pt>
                <c:pt idx="3416">
                  <c:v>46.925529880445403</c:v>
                </c:pt>
                <c:pt idx="3417">
                  <c:v>46.939266862260503</c:v>
                </c:pt>
                <c:pt idx="3418">
                  <c:v>46.953003844075603</c:v>
                </c:pt>
                <c:pt idx="3419">
                  <c:v>46.966740825890803</c:v>
                </c:pt>
                <c:pt idx="3420">
                  <c:v>46.980477807705903</c:v>
                </c:pt>
                <c:pt idx="3421">
                  <c:v>46.994214789521003</c:v>
                </c:pt>
                <c:pt idx="3422">
                  <c:v>47.007951771336103</c:v>
                </c:pt>
                <c:pt idx="3423">
                  <c:v>47.021688753151203</c:v>
                </c:pt>
                <c:pt idx="3424">
                  <c:v>47.035425734966303</c:v>
                </c:pt>
                <c:pt idx="3425">
                  <c:v>47.049162716781503</c:v>
                </c:pt>
                <c:pt idx="3426">
                  <c:v>47.062899698596603</c:v>
                </c:pt>
                <c:pt idx="3427">
                  <c:v>47.076636680411703</c:v>
                </c:pt>
                <c:pt idx="3428">
                  <c:v>47.090373662226803</c:v>
                </c:pt>
                <c:pt idx="3429">
                  <c:v>47.104110644041903</c:v>
                </c:pt>
                <c:pt idx="3430">
                  <c:v>47.117847625857102</c:v>
                </c:pt>
                <c:pt idx="3431">
                  <c:v>47.131584607672202</c:v>
                </c:pt>
                <c:pt idx="3432">
                  <c:v>47.145321589487303</c:v>
                </c:pt>
                <c:pt idx="3433">
                  <c:v>47.159058571302403</c:v>
                </c:pt>
                <c:pt idx="3434">
                  <c:v>47.172795553117503</c:v>
                </c:pt>
                <c:pt idx="3435">
                  <c:v>47.186532534932702</c:v>
                </c:pt>
                <c:pt idx="3436">
                  <c:v>47.200269516747802</c:v>
                </c:pt>
                <c:pt idx="3437">
                  <c:v>47.214006498562902</c:v>
                </c:pt>
                <c:pt idx="3438">
                  <c:v>47.227743480378003</c:v>
                </c:pt>
                <c:pt idx="3439">
                  <c:v>47.241480462193103</c:v>
                </c:pt>
                <c:pt idx="3440">
                  <c:v>47.255217444008203</c:v>
                </c:pt>
                <c:pt idx="3441">
                  <c:v>47.268954425823402</c:v>
                </c:pt>
                <c:pt idx="3442">
                  <c:v>47.282691407638502</c:v>
                </c:pt>
                <c:pt idx="3443">
                  <c:v>47.296428389453602</c:v>
                </c:pt>
                <c:pt idx="3444">
                  <c:v>47.310165371268702</c:v>
                </c:pt>
                <c:pt idx="3445">
                  <c:v>47.323902353083803</c:v>
                </c:pt>
                <c:pt idx="3446">
                  <c:v>47.337639334899002</c:v>
                </c:pt>
                <c:pt idx="3447">
                  <c:v>47.351376316714102</c:v>
                </c:pt>
                <c:pt idx="3448">
                  <c:v>47.365113298529202</c:v>
                </c:pt>
                <c:pt idx="3449">
                  <c:v>47.378850280344302</c:v>
                </c:pt>
                <c:pt idx="3450">
                  <c:v>47.392587262159402</c:v>
                </c:pt>
                <c:pt idx="3451">
                  <c:v>47.406324243974602</c:v>
                </c:pt>
                <c:pt idx="3452">
                  <c:v>47.420061225789702</c:v>
                </c:pt>
                <c:pt idx="3453">
                  <c:v>47.433798207604802</c:v>
                </c:pt>
                <c:pt idx="3454">
                  <c:v>47.447535189419902</c:v>
                </c:pt>
                <c:pt idx="3455">
                  <c:v>47.461272171235002</c:v>
                </c:pt>
                <c:pt idx="3456">
                  <c:v>47.475009153050102</c:v>
                </c:pt>
                <c:pt idx="3457">
                  <c:v>47.488746134865302</c:v>
                </c:pt>
                <c:pt idx="3458">
                  <c:v>47.502483116680402</c:v>
                </c:pt>
                <c:pt idx="3459">
                  <c:v>47.516220098495502</c:v>
                </c:pt>
                <c:pt idx="3460">
                  <c:v>47.529957080310602</c:v>
                </c:pt>
                <c:pt idx="3461">
                  <c:v>47.543694062125702</c:v>
                </c:pt>
                <c:pt idx="3462">
                  <c:v>47.557431043940902</c:v>
                </c:pt>
                <c:pt idx="3463">
                  <c:v>47.571168025756002</c:v>
                </c:pt>
                <c:pt idx="3464">
                  <c:v>47.584905007571102</c:v>
                </c:pt>
                <c:pt idx="3465">
                  <c:v>47.598641989386202</c:v>
                </c:pt>
                <c:pt idx="3466">
                  <c:v>47.612378971201302</c:v>
                </c:pt>
                <c:pt idx="3467">
                  <c:v>47.626115953016502</c:v>
                </c:pt>
                <c:pt idx="3468">
                  <c:v>47.639852934831602</c:v>
                </c:pt>
                <c:pt idx="3469">
                  <c:v>47.653589916646702</c:v>
                </c:pt>
                <c:pt idx="3470">
                  <c:v>47.667326898461802</c:v>
                </c:pt>
                <c:pt idx="3471">
                  <c:v>47.681063880276902</c:v>
                </c:pt>
                <c:pt idx="3472">
                  <c:v>47.694800862092002</c:v>
                </c:pt>
                <c:pt idx="3473">
                  <c:v>47.708537843907202</c:v>
                </c:pt>
                <c:pt idx="3474">
                  <c:v>47.722274825722302</c:v>
                </c:pt>
                <c:pt idx="3475">
                  <c:v>47.736011807537402</c:v>
                </c:pt>
                <c:pt idx="3476">
                  <c:v>47.749748789352502</c:v>
                </c:pt>
                <c:pt idx="3477">
                  <c:v>47.763485771167602</c:v>
                </c:pt>
                <c:pt idx="3478">
                  <c:v>47.777222752982802</c:v>
                </c:pt>
                <c:pt idx="3479">
                  <c:v>47.790959734797902</c:v>
                </c:pt>
                <c:pt idx="3480">
                  <c:v>47.804696716613002</c:v>
                </c:pt>
                <c:pt idx="3481">
                  <c:v>47.818433698428102</c:v>
                </c:pt>
                <c:pt idx="3482">
                  <c:v>47.832170680243202</c:v>
                </c:pt>
                <c:pt idx="3483">
                  <c:v>47.845907662058401</c:v>
                </c:pt>
                <c:pt idx="3484">
                  <c:v>47.859644643873501</c:v>
                </c:pt>
                <c:pt idx="3485">
                  <c:v>47.873381625688602</c:v>
                </c:pt>
                <c:pt idx="3486">
                  <c:v>47.887118607503702</c:v>
                </c:pt>
                <c:pt idx="3487">
                  <c:v>47.900855589318802</c:v>
                </c:pt>
                <c:pt idx="3488">
                  <c:v>47.914592571133902</c:v>
                </c:pt>
                <c:pt idx="3489">
                  <c:v>47.928329552949101</c:v>
                </c:pt>
                <c:pt idx="3490">
                  <c:v>47.942066534764201</c:v>
                </c:pt>
                <c:pt idx="3491">
                  <c:v>47.955803516579302</c:v>
                </c:pt>
                <c:pt idx="3492">
                  <c:v>47.969540498394402</c:v>
                </c:pt>
                <c:pt idx="3493">
                  <c:v>47.983277480209502</c:v>
                </c:pt>
                <c:pt idx="3494">
                  <c:v>47.997014462024701</c:v>
                </c:pt>
                <c:pt idx="3495">
                  <c:v>48.010751443839801</c:v>
                </c:pt>
                <c:pt idx="3496">
                  <c:v>48.024488425654901</c:v>
                </c:pt>
                <c:pt idx="3497">
                  <c:v>48.038225407470001</c:v>
                </c:pt>
                <c:pt idx="3498">
                  <c:v>48.051962389285102</c:v>
                </c:pt>
                <c:pt idx="3499">
                  <c:v>48.065699371100301</c:v>
                </c:pt>
                <c:pt idx="3500">
                  <c:v>48.079436352915401</c:v>
                </c:pt>
                <c:pt idx="3501">
                  <c:v>48.093173334730501</c:v>
                </c:pt>
                <c:pt idx="3502">
                  <c:v>48.106910316545601</c:v>
                </c:pt>
                <c:pt idx="3503">
                  <c:v>48.120647298360701</c:v>
                </c:pt>
                <c:pt idx="3504">
                  <c:v>48.134384280175802</c:v>
                </c:pt>
                <c:pt idx="3505">
                  <c:v>48.148121261991001</c:v>
                </c:pt>
                <c:pt idx="3506">
                  <c:v>48.161858243806101</c:v>
                </c:pt>
                <c:pt idx="3507">
                  <c:v>48.175595225621201</c:v>
                </c:pt>
                <c:pt idx="3508">
                  <c:v>48.189332207436301</c:v>
                </c:pt>
                <c:pt idx="3509">
                  <c:v>48.203069189251401</c:v>
                </c:pt>
                <c:pt idx="3510">
                  <c:v>48.216806171066601</c:v>
                </c:pt>
                <c:pt idx="3511">
                  <c:v>48.230543152881701</c:v>
                </c:pt>
                <c:pt idx="3512">
                  <c:v>48.244280134696801</c:v>
                </c:pt>
                <c:pt idx="3513">
                  <c:v>48.258017116511901</c:v>
                </c:pt>
                <c:pt idx="3514">
                  <c:v>48.271754098327001</c:v>
                </c:pt>
                <c:pt idx="3515">
                  <c:v>48.285491080142101</c:v>
                </c:pt>
                <c:pt idx="3516">
                  <c:v>48.299228061957301</c:v>
                </c:pt>
                <c:pt idx="3517">
                  <c:v>48.312965043772401</c:v>
                </c:pt>
                <c:pt idx="3518">
                  <c:v>48.326702025587501</c:v>
                </c:pt>
                <c:pt idx="3519">
                  <c:v>48.340439007402601</c:v>
                </c:pt>
                <c:pt idx="3520">
                  <c:v>48.354175989217701</c:v>
                </c:pt>
                <c:pt idx="3521">
                  <c:v>48.367912971032901</c:v>
                </c:pt>
                <c:pt idx="3522">
                  <c:v>48.381649952848001</c:v>
                </c:pt>
                <c:pt idx="3523">
                  <c:v>48.395386934663101</c:v>
                </c:pt>
                <c:pt idx="3524">
                  <c:v>48.409123916478201</c:v>
                </c:pt>
                <c:pt idx="3525">
                  <c:v>48.422860898293301</c:v>
                </c:pt>
                <c:pt idx="3526">
                  <c:v>48.436597880108501</c:v>
                </c:pt>
                <c:pt idx="3527">
                  <c:v>48.450334861923601</c:v>
                </c:pt>
                <c:pt idx="3528">
                  <c:v>48.464071843738701</c:v>
                </c:pt>
                <c:pt idx="3529">
                  <c:v>48.477808825553801</c:v>
                </c:pt>
                <c:pt idx="3530">
                  <c:v>48.491545807368901</c:v>
                </c:pt>
                <c:pt idx="3531">
                  <c:v>48.505282789184001</c:v>
                </c:pt>
                <c:pt idx="3532">
                  <c:v>48.519019770999201</c:v>
                </c:pt>
                <c:pt idx="3533">
                  <c:v>48.532756752814301</c:v>
                </c:pt>
                <c:pt idx="3534">
                  <c:v>48.546493734629401</c:v>
                </c:pt>
                <c:pt idx="3535">
                  <c:v>48.560230716444501</c:v>
                </c:pt>
                <c:pt idx="3536">
                  <c:v>48.573967698259601</c:v>
                </c:pt>
                <c:pt idx="3537">
                  <c:v>48.5877046800748</c:v>
                </c:pt>
                <c:pt idx="3538">
                  <c:v>48.601441661889901</c:v>
                </c:pt>
                <c:pt idx="3539">
                  <c:v>48.615178643705001</c:v>
                </c:pt>
                <c:pt idx="3540">
                  <c:v>48.628915625520101</c:v>
                </c:pt>
                <c:pt idx="3541">
                  <c:v>48.642652607335201</c:v>
                </c:pt>
                <c:pt idx="3542">
                  <c:v>48.6563895891504</c:v>
                </c:pt>
                <c:pt idx="3543">
                  <c:v>48.6701265709655</c:v>
                </c:pt>
                <c:pt idx="3544">
                  <c:v>48.683863552780601</c:v>
                </c:pt>
                <c:pt idx="3545">
                  <c:v>48.697600534595701</c:v>
                </c:pt>
                <c:pt idx="3546">
                  <c:v>48.711337516410801</c:v>
                </c:pt>
                <c:pt idx="3547">
                  <c:v>48.725074498225901</c:v>
                </c:pt>
                <c:pt idx="3548">
                  <c:v>48.7388114800411</c:v>
                </c:pt>
                <c:pt idx="3549">
                  <c:v>48.7525484618562</c:v>
                </c:pt>
                <c:pt idx="3550">
                  <c:v>48.7662854436713</c:v>
                </c:pt>
                <c:pt idx="3551">
                  <c:v>48.780022425486401</c:v>
                </c:pt>
                <c:pt idx="3552">
                  <c:v>48.793759407301501</c:v>
                </c:pt>
                <c:pt idx="3553">
                  <c:v>48.8074963891167</c:v>
                </c:pt>
                <c:pt idx="3554">
                  <c:v>48.8212333709318</c:v>
                </c:pt>
                <c:pt idx="3555">
                  <c:v>48.8349703527469</c:v>
                </c:pt>
                <c:pt idx="3556">
                  <c:v>48.848707334562</c:v>
                </c:pt>
                <c:pt idx="3557">
                  <c:v>48.862444316377101</c:v>
                </c:pt>
                <c:pt idx="3558">
                  <c:v>48.8761812981923</c:v>
                </c:pt>
                <c:pt idx="3559">
                  <c:v>48.8899182800074</c:v>
                </c:pt>
                <c:pt idx="3560">
                  <c:v>48.9036552618225</c:v>
                </c:pt>
                <c:pt idx="3561">
                  <c:v>48.9173922436376</c:v>
                </c:pt>
                <c:pt idx="3562">
                  <c:v>48.9311292254527</c:v>
                </c:pt>
                <c:pt idx="3563">
                  <c:v>48.9448662072678</c:v>
                </c:pt>
                <c:pt idx="3564">
                  <c:v>48.958603189083</c:v>
                </c:pt>
                <c:pt idx="3565">
                  <c:v>48.9723401708981</c:v>
                </c:pt>
                <c:pt idx="3566">
                  <c:v>48.9860771527132</c:v>
                </c:pt>
                <c:pt idx="3567">
                  <c:v>48.9998141345283</c:v>
                </c:pt>
                <c:pt idx="3568">
                  <c:v>49.0135511163434</c:v>
                </c:pt>
                <c:pt idx="3569">
                  <c:v>49.0272880981586</c:v>
                </c:pt>
                <c:pt idx="3570">
                  <c:v>49.0410250799737</c:v>
                </c:pt>
                <c:pt idx="3571">
                  <c:v>49.0547620617888</c:v>
                </c:pt>
                <c:pt idx="3572">
                  <c:v>49.0684990436039</c:v>
                </c:pt>
                <c:pt idx="3573">
                  <c:v>49.082236025419</c:v>
                </c:pt>
                <c:pt idx="3574">
                  <c:v>49.0959730072342</c:v>
                </c:pt>
                <c:pt idx="3575">
                  <c:v>49.1097099890493</c:v>
                </c:pt>
                <c:pt idx="3576">
                  <c:v>49.1234469708644</c:v>
                </c:pt>
                <c:pt idx="3577">
                  <c:v>49.1371839526795</c:v>
                </c:pt>
                <c:pt idx="3578">
                  <c:v>49.1509209344946</c:v>
                </c:pt>
                <c:pt idx="3579">
                  <c:v>49.1646579163097</c:v>
                </c:pt>
                <c:pt idx="3580">
                  <c:v>49.1783948981249</c:v>
                </c:pt>
                <c:pt idx="3581">
                  <c:v>49.19213187994</c:v>
                </c:pt>
                <c:pt idx="3582">
                  <c:v>49.2058688617551</c:v>
                </c:pt>
                <c:pt idx="3583">
                  <c:v>49.2196058435702</c:v>
                </c:pt>
                <c:pt idx="3584">
                  <c:v>49.2333428253853</c:v>
                </c:pt>
                <c:pt idx="3585">
                  <c:v>49.2470798072005</c:v>
                </c:pt>
                <c:pt idx="3586">
                  <c:v>49.2608167890156</c:v>
                </c:pt>
                <c:pt idx="3587">
                  <c:v>49.2745537708307</c:v>
                </c:pt>
                <c:pt idx="3588">
                  <c:v>49.2882907526458</c:v>
                </c:pt>
                <c:pt idx="3589">
                  <c:v>49.3020277344609</c:v>
                </c:pt>
                <c:pt idx="3590">
                  <c:v>49.315764716276</c:v>
                </c:pt>
                <c:pt idx="3591">
                  <c:v>49.3295016980912</c:v>
                </c:pt>
                <c:pt idx="3592">
                  <c:v>49.3432386799063</c:v>
                </c:pt>
                <c:pt idx="3593">
                  <c:v>49.3569756617214</c:v>
                </c:pt>
                <c:pt idx="3594">
                  <c:v>49.3707126435365</c:v>
                </c:pt>
                <c:pt idx="3595">
                  <c:v>49.3844496253516</c:v>
                </c:pt>
                <c:pt idx="3596">
                  <c:v>49.398186607166799</c:v>
                </c:pt>
                <c:pt idx="3597">
                  <c:v>49.4119235889819</c:v>
                </c:pt>
                <c:pt idx="3598">
                  <c:v>49.425660570797</c:v>
                </c:pt>
                <c:pt idx="3599">
                  <c:v>49.4393975526121</c:v>
                </c:pt>
                <c:pt idx="3600">
                  <c:v>49.4531345344272</c:v>
                </c:pt>
                <c:pt idx="3601">
                  <c:v>49.4668715162423</c:v>
                </c:pt>
                <c:pt idx="3602">
                  <c:v>49.480608498057499</c:v>
                </c:pt>
                <c:pt idx="3603">
                  <c:v>49.494345479872599</c:v>
                </c:pt>
                <c:pt idx="3604">
                  <c:v>49.5080824616877</c:v>
                </c:pt>
                <c:pt idx="3605">
                  <c:v>49.5218194435028</c:v>
                </c:pt>
                <c:pt idx="3606">
                  <c:v>49.5355564253179</c:v>
                </c:pt>
                <c:pt idx="3607">
                  <c:v>49.549293407133099</c:v>
                </c:pt>
                <c:pt idx="3608">
                  <c:v>49.563030388948199</c:v>
                </c:pt>
                <c:pt idx="3609">
                  <c:v>49.576767370763299</c:v>
                </c:pt>
                <c:pt idx="3610">
                  <c:v>49.5905043525784</c:v>
                </c:pt>
                <c:pt idx="3611">
                  <c:v>49.6042413343935</c:v>
                </c:pt>
                <c:pt idx="3612">
                  <c:v>49.617978316208699</c:v>
                </c:pt>
                <c:pt idx="3613">
                  <c:v>49.631715298023799</c:v>
                </c:pt>
                <c:pt idx="3614">
                  <c:v>49.645452279838899</c:v>
                </c:pt>
                <c:pt idx="3615">
                  <c:v>49.659189261653999</c:v>
                </c:pt>
                <c:pt idx="3616">
                  <c:v>49.672926243469099</c:v>
                </c:pt>
                <c:pt idx="3617">
                  <c:v>49.6866632252842</c:v>
                </c:pt>
                <c:pt idx="3618">
                  <c:v>49.700400207099399</c:v>
                </c:pt>
                <c:pt idx="3619">
                  <c:v>49.714137188914499</c:v>
                </c:pt>
                <c:pt idx="3620">
                  <c:v>49.727874170729599</c:v>
                </c:pt>
                <c:pt idx="3621">
                  <c:v>49.741611152544699</c:v>
                </c:pt>
                <c:pt idx="3622">
                  <c:v>49.755348134359799</c:v>
                </c:pt>
                <c:pt idx="3623">
                  <c:v>49.769085116174999</c:v>
                </c:pt>
                <c:pt idx="3624">
                  <c:v>49.782822097990099</c:v>
                </c:pt>
                <c:pt idx="3625">
                  <c:v>49.796559079805199</c:v>
                </c:pt>
                <c:pt idx="3626">
                  <c:v>49.810296061620299</c:v>
                </c:pt>
                <c:pt idx="3627">
                  <c:v>49.824033043435399</c:v>
                </c:pt>
                <c:pt idx="3628">
                  <c:v>49.837770025250599</c:v>
                </c:pt>
                <c:pt idx="3629">
                  <c:v>49.851507007065699</c:v>
                </c:pt>
                <c:pt idx="3630">
                  <c:v>49.865243988880799</c:v>
                </c:pt>
                <c:pt idx="3631">
                  <c:v>49.878980970695899</c:v>
                </c:pt>
                <c:pt idx="3632">
                  <c:v>49.892717952510999</c:v>
                </c:pt>
                <c:pt idx="3633">
                  <c:v>49.906454934326099</c:v>
                </c:pt>
                <c:pt idx="3634">
                  <c:v>49.920191916141299</c:v>
                </c:pt>
                <c:pt idx="3635">
                  <c:v>49.933928897956399</c:v>
                </c:pt>
                <c:pt idx="3636">
                  <c:v>49.947665879771499</c:v>
                </c:pt>
                <c:pt idx="3637">
                  <c:v>49.961402861586599</c:v>
                </c:pt>
                <c:pt idx="3638">
                  <c:v>49.975139843401699</c:v>
                </c:pt>
                <c:pt idx="3639">
                  <c:v>49.988876825216899</c:v>
                </c:pt>
                <c:pt idx="3640">
                  <c:v>50.002613807031999</c:v>
                </c:pt>
                <c:pt idx="3641">
                  <c:v>50.016350788847099</c:v>
                </c:pt>
                <c:pt idx="3642">
                  <c:v>50.030087770662199</c:v>
                </c:pt>
                <c:pt idx="3643">
                  <c:v>50.043824752477299</c:v>
                </c:pt>
                <c:pt idx="3644">
                  <c:v>50.057561734292499</c:v>
                </c:pt>
                <c:pt idx="3645">
                  <c:v>50.071298716107599</c:v>
                </c:pt>
                <c:pt idx="3646">
                  <c:v>50.085035697922699</c:v>
                </c:pt>
                <c:pt idx="3647">
                  <c:v>50.098772679737799</c:v>
                </c:pt>
                <c:pt idx="3648">
                  <c:v>50.112509661552899</c:v>
                </c:pt>
                <c:pt idx="3649">
                  <c:v>50.126246643367999</c:v>
                </c:pt>
                <c:pt idx="3650">
                  <c:v>50.139983625183199</c:v>
                </c:pt>
                <c:pt idx="3651">
                  <c:v>50.153720606998299</c:v>
                </c:pt>
                <c:pt idx="3652">
                  <c:v>50.167457588813399</c:v>
                </c:pt>
                <c:pt idx="3653">
                  <c:v>50.181194570628499</c:v>
                </c:pt>
                <c:pt idx="3654">
                  <c:v>50.194931552443599</c:v>
                </c:pt>
                <c:pt idx="3655">
                  <c:v>50.208668534258798</c:v>
                </c:pt>
                <c:pt idx="3656">
                  <c:v>50.222405516073898</c:v>
                </c:pt>
                <c:pt idx="3657">
                  <c:v>50.236142497888999</c:v>
                </c:pt>
                <c:pt idx="3658">
                  <c:v>50.249879479704099</c:v>
                </c:pt>
                <c:pt idx="3659">
                  <c:v>50.263616461519199</c:v>
                </c:pt>
                <c:pt idx="3660">
                  <c:v>50.277353443334398</c:v>
                </c:pt>
                <c:pt idx="3661">
                  <c:v>50.291090425149498</c:v>
                </c:pt>
                <c:pt idx="3662">
                  <c:v>50.304827406964598</c:v>
                </c:pt>
                <c:pt idx="3663">
                  <c:v>50.318564388779699</c:v>
                </c:pt>
                <c:pt idx="3664">
                  <c:v>50.332301370594799</c:v>
                </c:pt>
                <c:pt idx="3665">
                  <c:v>50.346038352409899</c:v>
                </c:pt>
                <c:pt idx="3666">
                  <c:v>50.359775334225098</c:v>
                </c:pt>
                <c:pt idx="3667">
                  <c:v>50.373512316040198</c:v>
                </c:pt>
                <c:pt idx="3668">
                  <c:v>50.387249297855298</c:v>
                </c:pt>
                <c:pt idx="3669">
                  <c:v>50.400986279670398</c:v>
                </c:pt>
                <c:pt idx="3670">
                  <c:v>50.414723261485499</c:v>
                </c:pt>
                <c:pt idx="3671">
                  <c:v>50.428460243300698</c:v>
                </c:pt>
                <c:pt idx="3672">
                  <c:v>50.442197225115798</c:v>
                </c:pt>
                <c:pt idx="3673">
                  <c:v>50.455934206930898</c:v>
                </c:pt>
                <c:pt idx="3674">
                  <c:v>50.469671188745998</c:v>
                </c:pt>
                <c:pt idx="3675">
                  <c:v>50.483408170561098</c:v>
                </c:pt>
                <c:pt idx="3676">
                  <c:v>50.497145152376298</c:v>
                </c:pt>
                <c:pt idx="3677">
                  <c:v>50.510882134191398</c:v>
                </c:pt>
                <c:pt idx="3678">
                  <c:v>50.524619116006498</c:v>
                </c:pt>
                <c:pt idx="3679">
                  <c:v>50.538356097821598</c:v>
                </c:pt>
                <c:pt idx="3680">
                  <c:v>50.552093079636698</c:v>
                </c:pt>
                <c:pt idx="3681">
                  <c:v>50.565830061451798</c:v>
                </c:pt>
                <c:pt idx="3682">
                  <c:v>50.579567043266998</c:v>
                </c:pt>
                <c:pt idx="3683">
                  <c:v>50.593304025082098</c:v>
                </c:pt>
                <c:pt idx="3684">
                  <c:v>50.607041006897198</c:v>
                </c:pt>
                <c:pt idx="3685">
                  <c:v>50.620777988712298</c:v>
                </c:pt>
                <c:pt idx="3686">
                  <c:v>50.634514970527398</c:v>
                </c:pt>
                <c:pt idx="3687">
                  <c:v>50.648251952342598</c:v>
                </c:pt>
                <c:pt idx="3688">
                  <c:v>50.661988934157698</c:v>
                </c:pt>
                <c:pt idx="3689">
                  <c:v>50.675725915972798</c:v>
                </c:pt>
                <c:pt idx="3690">
                  <c:v>50.689462897787898</c:v>
                </c:pt>
                <c:pt idx="3691">
                  <c:v>50.703199879602998</c:v>
                </c:pt>
                <c:pt idx="3692">
                  <c:v>50.716936861418198</c:v>
                </c:pt>
                <c:pt idx="3693">
                  <c:v>50.730673843233298</c:v>
                </c:pt>
                <c:pt idx="3694">
                  <c:v>50.744410825048398</c:v>
                </c:pt>
                <c:pt idx="3695">
                  <c:v>50.758147806863498</c:v>
                </c:pt>
                <c:pt idx="3696">
                  <c:v>50.771884788678598</c:v>
                </c:pt>
                <c:pt idx="3697">
                  <c:v>50.785621770493698</c:v>
                </c:pt>
                <c:pt idx="3698">
                  <c:v>50.799358752308898</c:v>
                </c:pt>
                <c:pt idx="3699">
                  <c:v>50.813095734123998</c:v>
                </c:pt>
                <c:pt idx="3700">
                  <c:v>50.826832715939098</c:v>
                </c:pt>
                <c:pt idx="3701">
                  <c:v>50.840569697754198</c:v>
                </c:pt>
                <c:pt idx="3702">
                  <c:v>50.854306679569298</c:v>
                </c:pt>
                <c:pt idx="3703">
                  <c:v>50.868043661384498</c:v>
                </c:pt>
                <c:pt idx="3704">
                  <c:v>50.881780643199598</c:v>
                </c:pt>
                <c:pt idx="3705">
                  <c:v>50.895517625014698</c:v>
                </c:pt>
                <c:pt idx="3706">
                  <c:v>50.909254606829798</c:v>
                </c:pt>
                <c:pt idx="3707">
                  <c:v>50.922991588644898</c:v>
                </c:pt>
                <c:pt idx="3708">
                  <c:v>50.936728570460097</c:v>
                </c:pt>
                <c:pt idx="3709">
                  <c:v>50.950465552275197</c:v>
                </c:pt>
                <c:pt idx="3710">
                  <c:v>50.964202534090298</c:v>
                </c:pt>
                <c:pt idx="3711">
                  <c:v>50.977939515905398</c:v>
                </c:pt>
                <c:pt idx="3712">
                  <c:v>50.991676497720498</c:v>
                </c:pt>
                <c:pt idx="3713">
                  <c:v>51.005413479535598</c:v>
                </c:pt>
                <c:pt idx="3714">
                  <c:v>51.019150461350797</c:v>
                </c:pt>
                <c:pt idx="3715">
                  <c:v>51.032887443165897</c:v>
                </c:pt>
                <c:pt idx="3716">
                  <c:v>51.046624424980998</c:v>
                </c:pt>
                <c:pt idx="3717">
                  <c:v>51.060361406796098</c:v>
                </c:pt>
                <c:pt idx="3718">
                  <c:v>51.074098388611198</c:v>
                </c:pt>
                <c:pt idx="3719">
                  <c:v>51.087835370426397</c:v>
                </c:pt>
                <c:pt idx="3720">
                  <c:v>51.101572352241497</c:v>
                </c:pt>
                <c:pt idx="3721">
                  <c:v>51.115309334056597</c:v>
                </c:pt>
                <c:pt idx="3722">
                  <c:v>51.129046315871697</c:v>
                </c:pt>
                <c:pt idx="3723">
                  <c:v>51.142783297686798</c:v>
                </c:pt>
                <c:pt idx="3724">
                  <c:v>51.156520279501898</c:v>
                </c:pt>
                <c:pt idx="3725">
                  <c:v>51.170257261317097</c:v>
                </c:pt>
                <c:pt idx="3726">
                  <c:v>51.183994243132197</c:v>
                </c:pt>
                <c:pt idx="3727">
                  <c:v>51.197731224947297</c:v>
                </c:pt>
                <c:pt idx="3728">
                  <c:v>51.211468206762397</c:v>
                </c:pt>
                <c:pt idx="3729">
                  <c:v>51.225205188577497</c:v>
                </c:pt>
                <c:pt idx="3730">
                  <c:v>51.238942170392697</c:v>
                </c:pt>
                <c:pt idx="3731">
                  <c:v>51.252679152207797</c:v>
                </c:pt>
                <c:pt idx="3732">
                  <c:v>51.266416134022897</c:v>
                </c:pt>
                <c:pt idx="3733">
                  <c:v>51.280153115837997</c:v>
                </c:pt>
                <c:pt idx="3734">
                  <c:v>51.293890097653097</c:v>
                </c:pt>
                <c:pt idx="3735">
                  <c:v>51.307627079468297</c:v>
                </c:pt>
                <c:pt idx="3736">
                  <c:v>51.321364061283397</c:v>
                </c:pt>
                <c:pt idx="3737">
                  <c:v>51.335101043098497</c:v>
                </c:pt>
                <c:pt idx="3738">
                  <c:v>51.348838024913597</c:v>
                </c:pt>
                <c:pt idx="3739">
                  <c:v>51.362575006728697</c:v>
                </c:pt>
                <c:pt idx="3740">
                  <c:v>51.376311988543797</c:v>
                </c:pt>
                <c:pt idx="3741">
                  <c:v>51.390048970358997</c:v>
                </c:pt>
                <c:pt idx="3742">
                  <c:v>51.403785952174097</c:v>
                </c:pt>
                <c:pt idx="3743">
                  <c:v>51.417522933989197</c:v>
                </c:pt>
                <c:pt idx="3744">
                  <c:v>51.431259915804297</c:v>
                </c:pt>
                <c:pt idx="3745">
                  <c:v>51.444996897619397</c:v>
                </c:pt>
                <c:pt idx="3746">
                  <c:v>51.458733879434597</c:v>
                </c:pt>
                <c:pt idx="3747">
                  <c:v>51.472470861249697</c:v>
                </c:pt>
                <c:pt idx="3748">
                  <c:v>51.486207843064797</c:v>
                </c:pt>
                <c:pt idx="3749">
                  <c:v>51.499944824879897</c:v>
                </c:pt>
                <c:pt idx="3750">
                  <c:v>51.513681806694997</c:v>
                </c:pt>
                <c:pt idx="3751">
                  <c:v>51.527418788510197</c:v>
                </c:pt>
                <c:pt idx="3752">
                  <c:v>51.541155770325297</c:v>
                </c:pt>
                <c:pt idx="3753">
                  <c:v>51.554892752140397</c:v>
                </c:pt>
                <c:pt idx="3754">
                  <c:v>51.568629733955497</c:v>
                </c:pt>
                <c:pt idx="3755">
                  <c:v>51.582366715770597</c:v>
                </c:pt>
                <c:pt idx="3756">
                  <c:v>51.596103697585697</c:v>
                </c:pt>
                <c:pt idx="3757">
                  <c:v>51.609840679400897</c:v>
                </c:pt>
                <c:pt idx="3758">
                  <c:v>51.623577661215997</c:v>
                </c:pt>
                <c:pt idx="3759">
                  <c:v>51.637314643031097</c:v>
                </c:pt>
                <c:pt idx="3760">
                  <c:v>51.651051624846197</c:v>
                </c:pt>
                <c:pt idx="3761">
                  <c:v>51.664788606661297</c:v>
                </c:pt>
                <c:pt idx="3762">
                  <c:v>51.678525588476496</c:v>
                </c:pt>
                <c:pt idx="3763">
                  <c:v>51.692262570291597</c:v>
                </c:pt>
                <c:pt idx="3764">
                  <c:v>51.705999552106697</c:v>
                </c:pt>
                <c:pt idx="3765">
                  <c:v>51.719736533921797</c:v>
                </c:pt>
                <c:pt idx="3766">
                  <c:v>51.733473515736897</c:v>
                </c:pt>
                <c:pt idx="3767">
                  <c:v>51.747210497552103</c:v>
                </c:pt>
                <c:pt idx="3768">
                  <c:v>51.760947479367204</c:v>
                </c:pt>
                <c:pt idx="3769">
                  <c:v>51.774684461182297</c:v>
                </c:pt>
                <c:pt idx="3770">
                  <c:v>51.788421442997397</c:v>
                </c:pt>
                <c:pt idx="3771">
                  <c:v>51.802158424812497</c:v>
                </c:pt>
                <c:pt idx="3772">
                  <c:v>51.815895406627597</c:v>
                </c:pt>
                <c:pt idx="3773">
                  <c:v>51.829632388442803</c:v>
                </c:pt>
                <c:pt idx="3774">
                  <c:v>51.843369370257903</c:v>
                </c:pt>
                <c:pt idx="3775">
                  <c:v>51.857106352072996</c:v>
                </c:pt>
                <c:pt idx="3776">
                  <c:v>51.870843333888097</c:v>
                </c:pt>
                <c:pt idx="3777">
                  <c:v>51.884580315703197</c:v>
                </c:pt>
                <c:pt idx="3778">
                  <c:v>51.898317297518403</c:v>
                </c:pt>
                <c:pt idx="3779">
                  <c:v>51.912054279333503</c:v>
                </c:pt>
                <c:pt idx="3780">
                  <c:v>51.925791261148603</c:v>
                </c:pt>
                <c:pt idx="3781">
                  <c:v>51.939528242963704</c:v>
                </c:pt>
                <c:pt idx="3782">
                  <c:v>51.953265224778796</c:v>
                </c:pt>
                <c:pt idx="3783">
                  <c:v>51.967002206594003</c:v>
                </c:pt>
                <c:pt idx="3784">
                  <c:v>51.980739188409103</c:v>
                </c:pt>
                <c:pt idx="3785">
                  <c:v>51.994476170224203</c:v>
                </c:pt>
                <c:pt idx="3786">
                  <c:v>52.008213152039303</c:v>
                </c:pt>
                <c:pt idx="3787">
                  <c:v>52.021950133854403</c:v>
                </c:pt>
                <c:pt idx="3788">
                  <c:v>52.035687115669496</c:v>
                </c:pt>
                <c:pt idx="3789">
                  <c:v>52.049424097484703</c:v>
                </c:pt>
                <c:pt idx="3790">
                  <c:v>52.063161079299803</c:v>
                </c:pt>
                <c:pt idx="3791">
                  <c:v>52.076898061114903</c:v>
                </c:pt>
                <c:pt idx="3792">
                  <c:v>52.090635042930003</c:v>
                </c:pt>
                <c:pt idx="3793">
                  <c:v>52.104372024745103</c:v>
                </c:pt>
                <c:pt idx="3794">
                  <c:v>52.118109006560303</c:v>
                </c:pt>
                <c:pt idx="3795">
                  <c:v>52.131845988375403</c:v>
                </c:pt>
                <c:pt idx="3796">
                  <c:v>52.145582970190503</c:v>
                </c:pt>
                <c:pt idx="3797">
                  <c:v>52.159319952005603</c:v>
                </c:pt>
                <c:pt idx="3798">
                  <c:v>52.173056933820703</c:v>
                </c:pt>
                <c:pt idx="3799">
                  <c:v>52.186793915635903</c:v>
                </c:pt>
                <c:pt idx="3800">
                  <c:v>52.200530897451003</c:v>
                </c:pt>
                <c:pt idx="3801">
                  <c:v>52.214267879266103</c:v>
                </c:pt>
                <c:pt idx="3802">
                  <c:v>52.228004861081203</c:v>
                </c:pt>
                <c:pt idx="3803">
                  <c:v>52.241741842896303</c:v>
                </c:pt>
                <c:pt idx="3804">
                  <c:v>52.255478824711403</c:v>
                </c:pt>
                <c:pt idx="3805">
                  <c:v>52.269215806526603</c:v>
                </c:pt>
                <c:pt idx="3806">
                  <c:v>52.282952788341703</c:v>
                </c:pt>
                <c:pt idx="3807">
                  <c:v>52.296689770156803</c:v>
                </c:pt>
                <c:pt idx="3808">
                  <c:v>52.310426751971903</c:v>
                </c:pt>
                <c:pt idx="3809">
                  <c:v>52.324163733787003</c:v>
                </c:pt>
                <c:pt idx="3810">
                  <c:v>52.337900715602203</c:v>
                </c:pt>
                <c:pt idx="3811">
                  <c:v>52.351637697417303</c:v>
                </c:pt>
                <c:pt idx="3812">
                  <c:v>52.365374679232403</c:v>
                </c:pt>
                <c:pt idx="3813">
                  <c:v>52.379111661047503</c:v>
                </c:pt>
                <c:pt idx="3814">
                  <c:v>52.392848642862603</c:v>
                </c:pt>
                <c:pt idx="3815">
                  <c:v>52.406585624677803</c:v>
                </c:pt>
                <c:pt idx="3816">
                  <c:v>52.420322606492903</c:v>
                </c:pt>
                <c:pt idx="3817">
                  <c:v>52.434059588308003</c:v>
                </c:pt>
                <c:pt idx="3818">
                  <c:v>52.447796570123103</c:v>
                </c:pt>
                <c:pt idx="3819">
                  <c:v>52.461533551938203</c:v>
                </c:pt>
                <c:pt idx="3820">
                  <c:v>52.475270533753303</c:v>
                </c:pt>
                <c:pt idx="3821">
                  <c:v>52.489007515568503</c:v>
                </c:pt>
                <c:pt idx="3822">
                  <c:v>52.502744497383603</c:v>
                </c:pt>
                <c:pt idx="3823">
                  <c:v>52.516481479198703</c:v>
                </c:pt>
                <c:pt idx="3824">
                  <c:v>52.530218461013803</c:v>
                </c:pt>
                <c:pt idx="3825">
                  <c:v>52.543955442828903</c:v>
                </c:pt>
                <c:pt idx="3826">
                  <c:v>52.557692424644102</c:v>
                </c:pt>
                <c:pt idx="3827">
                  <c:v>52.571429406459202</c:v>
                </c:pt>
                <c:pt idx="3828">
                  <c:v>52.585166388274303</c:v>
                </c:pt>
                <c:pt idx="3829">
                  <c:v>52.598903370089403</c:v>
                </c:pt>
                <c:pt idx="3830">
                  <c:v>52.612640351904503</c:v>
                </c:pt>
                <c:pt idx="3831">
                  <c:v>52.626377333719603</c:v>
                </c:pt>
                <c:pt idx="3832">
                  <c:v>52.640114315534802</c:v>
                </c:pt>
                <c:pt idx="3833">
                  <c:v>52.653851297349902</c:v>
                </c:pt>
                <c:pt idx="3834">
                  <c:v>52.667588279165003</c:v>
                </c:pt>
                <c:pt idx="3835">
                  <c:v>52.681325260980103</c:v>
                </c:pt>
                <c:pt idx="3836">
                  <c:v>52.695062242795203</c:v>
                </c:pt>
                <c:pt idx="3837">
                  <c:v>52.708799224610402</c:v>
                </c:pt>
                <c:pt idx="3838">
                  <c:v>52.722536206425502</c:v>
                </c:pt>
                <c:pt idx="3839">
                  <c:v>52.736273188240602</c:v>
                </c:pt>
                <c:pt idx="3840">
                  <c:v>52.750010170055702</c:v>
                </c:pt>
                <c:pt idx="3841">
                  <c:v>52.763747151870803</c:v>
                </c:pt>
                <c:pt idx="3842">
                  <c:v>52.777484133686002</c:v>
                </c:pt>
                <c:pt idx="3843">
                  <c:v>52.791221115501102</c:v>
                </c:pt>
                <c:pt idx="3844">
                  <c:v>52.804958097316202</c:v>
                </c:pt>
                <c:pt idx="3845">
                  <c:v>52.818695079131302</c:v>
                </c:pt>
                <c:pt idx="3846">
                  <c:v>52.832432060946402</c:v>
                </c:pt>
                <c:pt idx="3847">
                  <c:v>52.846169042761503</c:v>
                </c:pt>
                <c:pt idx="3848">
                  <c:v>52.859906024576702</c:v>
                </c:pt>
                <c:pt idx="3849">
                  <c:v>52.873643006391802</c:v>
                </c:pt>
                <c:pt idx="3850">
                  <c:v>52.887379988206902</c:v>
                </c:pt>
                <c:pt idx="3851">
                  <c:v>52.901116970022002</c:v>
                </c:pt>
                <c:pt idx="3852">
                  <c:v>52.914853951837102</c:v>
                </c:pt>
                <c:pt idx="3853">
                  <c:v>52.928590933652302</c:v>
                </c:pt>
                <c:pt idx="3854">
                  <c:v>52.942327915467402</c:v>
                </c:pt>
                <c:pt idx="3855">
                  <c:v>52.956064897282502</c:v>
                </c:pt>
                <c:pt idx="3856">
                  <c:v>52.969801879097602</c:v>
                </c:pt>
                <c:pt idx="3857">
                  <c:v>52.983538860912702</c:v>
                </c:pt>
                <c:pt idx="3858">
                  <c:v>52.997275842727902</c:v>
                </c:pt>
                <c:pt idx="3859">
                  <c:v>53.011012824543002</c:v>
                </c:pt>
                <c:pt idx="3860">
                  <c:v>53.024749806358102</c:v>
                </c:pt>
                <c:pt idx="3861">
                  <c:v>53.038486788173202</c:v>
                </c:pt>
                <c:pt idx="3862">
                  <c:v>53.052223769988302</c:v>
                </c:pt>
                <c:pt idx="3863">
                  <c:v>53.065960751803402</c:v>
                </c:pt>
                <c:pt idx="3864">
                  <c:v>53.079697733618602</c:v>
                </c:pt>
                <c:pt idx="3865">
                  <c:v>53.093434715433702</c:v>
                </c:pt>
                <c:pt idx="3866">
                  <c:v>53.107171697248802</c:v>
                </c:pt>
                <c:pt idx="3867">
                  <c:v>53.120908679063902</c:v>
                </c:pt>
                <c:pt idx="3868">
                  <c:v>53.134645660879002</c:v>
                </c:pt>
                <c:pt idx="3869">
                  <c:v>53.148382642694202</c:v>
                </c:pt>
                <c:pt idx="3870">
                  <c:v>53.162119624509302</c:v>
                </c:pt>
                <c:pt idx="3871">
                  <c:v>53.175856606324402</c:v>
                </c:pt>
                <c:pt idx="3872">
                  <c:v>53.189593588139502</c:v>
                </c:pt>
                <c:pt idx="3873">
                  <c:v>53.203330569954602</c:v>
                </c:pt>
                <c:pt idx="3874">
                  <c:v>53.217067551769802</c:v>
                </c:pt>
                <c:pt idx="3875">
                  <c:v>53.230804533584902</c:v>
                </c:pt>
                <c:pt idx="3876">
                  <c:v>53.244541515400002</c:v>
                </c:pt>
                <c:pt idx="3877">
                  <c:v>53.258278497215102</c:v>
                </c:pt>
                <c:pt idx="3878">
                  <c:v>53.272015479030202</c:v>
                </c:pt>
                <c:pt idx="3879">
                  <c:v>53.285752460845302</c:v>
                </c:pt>
                <c:pt idx="3880">
                  <c:v>53.299489442660501</c:v>
                </c:pt>
                <c:pt idx="3881">
                  <c:v>53.313226424475602</c:v>
                </c:pt>
                <c:pt idx="3882">
                  <c:v>53.326963406290702</c:v>
                </c:pt>
                <c:pt idx="3883">
                  <c:v>53.340700388105802</c:v>
                </c:pt>
                <c:pt idx="3884">
                  <c:v>53.354437369920902</c:v>
                </c:pt>
                <c:pt idx="3885">
                  <c:v>53.368174351736101</c:v>
                </c:pt>
                <c:pt idx="3886">
                  <c:v>53.381911333551201</c:v>
                </c:pt>
                <c:pt idx="3887">
                  <c:v>53.395648315366302</c:v>
                </c:pt>
                <c:pt idx="3888">
                  <c:v>53.409385297181402</c:v>
                </c:pt>
                <c:pt idx="3889">
                  <c:v>53.423122278996502</c:v>
                </c:pt>
                <c:pt idx="3890">
                  <c:v>53.436859260811701</c:v>
                </c:pt>
                <c:pt idx="3891">
                  <c:v>53.450596242626801</c:v>
                </c:pt>
                <c:pt idx="3892">
                  <c:v>53.464333224441901</c:v>
                </c:pt>
                <c:pt idx="3893">
                  <c:v>53.478070206257001</c:v>
                </c:pt>
                <c:pt idx="3894">
                  <c:v>53.491807188072102</c:v>
                </c:pt>
                <c:pt idx="3895">
                  <c:v>53.505544169887202</c:v>
                </c:pt>
                <c:pt idx="3896">
                  <c:v>53.519281151702401</c:v>
                </c:pt>
                <c:pt idx="3897">
                  <c:v>53.533018133517501</c:v>
                </c:pt>
                <c:pt idx="3898">
                  <c:v>53.546755115332601</c:v>
                </c:pt>
                <c:pt idx="3899">
                  <c:v>53.560492097147701</c:v>
                </c:pt>
                <c:pt idx="3900">
                  <c:v>53.574229078962802</c:v>
                </c:pt>
                <c:pt idx="3901">
                  <c:v>53.587966060778001</c:v>
                </c:pt>
                <c:pt idx="3902">
                  <c:v>53.601703042593101</c:v>
                </c:pt>
                <c:pt idx="3903">
                  <c:v>53.615440024408201</c:v>
                </c:pt>
                <c:pt idx="3904">
                  <c:v>53.629177006223301</c:v>
                </c:pt>
                <c:pt idx="3905">
                  <c:v>53.642913988038401</c:v>
                </c:pt>
                <c:pt idx="3906">
                  <c:v>53.656650969853601</c:v>
                </c:pt>
                <c:pt idx="3907">
                  <c:v>53.670387951668701</c:v>
                </c:pt>
                <c:pt idx="3908">
                  <c:v>53.684124933483801</c:v>
                </c:pt>
                <c:pt idx="3909">
                  <c:v>53.697861915298901</c:v>
                </c:pt>
                <c:pt idx="3910">
                  <c:v>53.711598897114001</c:v>
                </c:pt>
                <c:pt idx="3911">
                  <c:v>53.725335878929101</c:v>
                </c:pt>
                <c:pt idx="3912">
                  <c:v>53.739072860744301</c:v>
                </c:pt>
                <c:pt idx="3913">
                  <c:v>53.752809842559401</c:v>
                </c:pt>
                <c:pt idx="3914">
                  <c:v>53.766546824374501</c:v>
                </c:pt>
                <c:pt idx="3915">
                  <c:v>53.780283806189601</c:v>
                </c:pt>
                <c:pt idx="3916">
                  <c:v>53.794020788004701</c:v>
                </c:pt>
                <c:pt idx="3917">
                  <c:v>53.807757769819901</c:v>
                </c:pt>
                <c:pt idx="3918">
                  <c:v>53.821494751635001</c:v>
                </c:pt>
                <c:pt idx="3919">
                  <c:v>53.835231733450101</c:v>
                </c:pt>
                <c:pt idx="3920">
                  <c:v>53.848968715265201</c:v>
                </c:pt>
                <c:pt idx="3921">
                  <c:v>53.862705697080301</c:v>
                </c:pt>
                <c:pt idx="3922">
                  <c:v>53.876442678895501</c:v>
                </c:pt>
                <c:pt idx="3923">
                  <c:v>53.890179660710601</c:v>
                </c:pt>
                <c:pt idx="3924">
                  <c:v>53.903916642525701</c:v>
                </c:pt>
                <c:pt idx="3925">
                  <c:v>53.917653624340801</c:v>
                </c:pt>
                <c:pt idx="3926">
                  <c:v>53.931390606155901</c:v>
                </c:pt>
                <c:pt idx="3927">
                  <c:v>53.945127587971001</c:v>
                </c:pt>
                <c:pt idx="3928">
                  <c:v>53.958864569786201</c:v>
                </c:pt>
                <c:pt idx="3929">
                  <c:v>53.972601551601301</c:v>
                </c:pt>
                <c:pt idx="3930">
                  <c:v>53.986338533416401</c:v>
                </c:pt>
                <c:pt idx="3931">
                  <c:v>54.000075515231501</c:v>
                </c:pt>
                <c:pt idx="3932">
                  <c:v>54.013812497046601</c:v>
                </c:pt>
                <c:pt idx="3933">
                  <c:v>54.0275494788618</c:v>
                </c:pt>
                <c:pt idx="3934">
                  <c:v>54.041286460676901</c:v>
                </c:pt>
                <c:pt idx="3935">
                  <c:v>54.055023442492001</c:v>
                </c:pt>
                <c:pt idx="3936">
                  <c:v>54.068760424307101</c:v>
                </c:pt>
                <c:pt idx="3937">
                  <c:v>54.082497406122201</c:v>
                </c:pt>
                <c:pt idx="3938">
                  <c:v>54.096234387937301</c:v>
                </c:pt>
                <c:pt idx="3939">
                  <c:v>54.1099713697525</c:v>
                </c:pt>
                <c:pt idx="3940">
                  <c:v>54.123708351567601</c:v>
                </c:pt>
                <c:pt idx="3941">
                  <c:v>54.137445333382701</c:v>
                </c:pt>
                <c:pt idx="3942">
                  <c:v>54.151182315197801</c:v>
                </c:pt>
                <c:pt idx="3943">
                  <c:v>54.164919297012901</c:v>
                </c:pt>
                <c:pt idx="3944">
                  <c:v>54.1786562788281</c:v>
                </c:pt>
                <c:pt idx="3945">
                  <c:v>54.1923932606432</c:v>
                </c:pt>
                <c:pt idx="3946">
                  <c:v>54.2061302424583</c:v>
                </c:pt>
                <c:pt idx="3947">
                  <c:v>54.219867224273401</c:v>
                </c:pt>
                <c:pt idx="3948">
                  <c:v>54.233604206088501</c:v>
                </c:pt>
                <c:pt idx="3949">
                  <c:v>54.2473411879037</c:v>
                </c:pt>
                <c:pt idx="3950">
                  <c:v>54.2610781697188</c:v>
                </c:pt>
                <c:pt idx="3951">
                  <c:v>54.2748151515339</c:v>
                </c:pt>
                <c:pt idx="3952">
                  <c:v>54.288552133349</c:v>
                </c:pt>
                <c:pt idx="3953">
                  <c:v>54.302289115164101</c:v>
                </c:pt>
                <c:pt idx="3954">
                  <c:v>54.316026096979201</c:v>
                </c:pt>
                <c:pt idx="3955">
                  <c:v>54.3297630787944</c:v>
                </c:pt>
                <c:pt idx="3956">
                  <c:v>54.3435000606095</c:v>
                </c:pt>
                <c:pt idx="3957">
                  <c:v>54.3572370424246</c:v>
                </c:pt>
                <c:pt idx="3958">
                  <c:v>54.3709740242397</c:v>
                </c:pt>
                <c:pt idx="3959">
                  <c:v>54.3847110060548</c:v>
                </c:pt>
                <c:pt idx="3960">
                  <c:v>54.39844798787</c:v>
                </c:pt>
                <c:pt idx="3961">
                  <c:v>54.4121849696851</c:v>
                </c:pt>
                <c:pt idx="3962">
                  <c:v>54.4259219515002</c:v>
                </c:pt>
                <c:pt idx="3963">
                  <c:v>54.4396589333153</c:v>
                </c:pt>
                <c:pt idx="3964">
                  <c:v>54.4533959151304</c:v>
                </c:pt>
                <c:pt idx="3965">
                  <c:v>54.4671328969456</c:v>
                </c:pt>
                <c:pt idx="3966">
                  <c:v>54.4808698787607</c:v>
                </c:pt>
                <c:pt idx="3967">
                  <c:v>54.4946068605758</c:v>
                </c:pt>
                <c:pt idx="3968">
                  <c:v>54.5083438423909</c:v>
                </c:pt>
                <c:pt idx="3969">
                  <c:v>54.522080824206</c:v>
                </c:pt>
                <c:pt idx="3970">
                  <c:v>54.5358178060211</c:v>
                </c:pt>
                <c:pt idx="3971">
                  <c:v>54.5495547878363</c:v>
                </c:pt>
                <c:pt idx="3972">
                  <c:v>54.5632917696514</c:v>
                </c:pt>
                <c:pt idx="3973">
                  <c:v>54.5770287514665</c:v>
                </c:pt>
                <c:pt idx="3974">
                  <c:v>54.5907657332816</c:v>
                </c:pt>
                <c:pt idx="3975">
                  <c:v>54.6045027150967</c:v>
                </c:pt>
                <c:pt idx="3976">
                  <c:v>54.6182396969119</c:v>
                </c:pt>
                <c:pt idx="3977">
                  <c:v>54.631976678727</c:v>
                </c:pt>
                <c:pt idx="3978">
                  <c:v>54.6457136605421</c:v>
                </c:pt>
                <c:pt idx="3979">
                  <c:v>54.6594506423572</c:v>
                </c:pt>
                <c:pt idx="3980">
                  <c:v>54.6731876241723</c:v>
                </c:pt>
                <c:pt idx="3981">
                  <c:v>54.6869246059874</c:v>
                </c:pt>
                <c:pt idx="3982">
                  <c:v>54.7006615878026</c:v>
                </c:pt>
                <c:pt idx="3983">
                  <c:v>54.7143985696177</c:v>
                </c:pt>
                <c:pt idx="3984">
                  <c:v>54.7281355514328</c:v>
                </c:pt>
                <c:pt idx="3985">
                  <c:v>54.7418725332479</c:v>
                </c:pt>
                <c:pt idx="3986">
                  <c:v>54.755609515063</c:v>
                </c:pt>
                <c:pt idx="3987">
                  <c:v>54.7693464968782</c:v>
                </c:pt>
                <c:pt idx="3988">
                  <c:v>54.7830834786933</c:v>
                </c:pt>
                <c:pt idx="3989">
                  <c:v>54.7968204605084</c:v>
                </c:pt>
                <c:pt idx="3990">
                  <c:v>54.8105574423235</c:v>
                </c:pt>
                <c:pt idx="3991">
                  <c:v>54.8242944241386</c:v>
                </c:pt>
                <c:pt idx="3992">
                  <c:v>54.838031405953799</c:v>
                </c:pt>
                <c:pt idx="3993">
                  <c:v>54.8517683877689</c:v>
                </c:pt>
                <c:pt idx="3994">
                  <c:v>54.865505369584</c:v>
                </c:pt>
                <c:pt idx="3995">
                  <c:v>54.8792423513991</c:v>
                </c:pt>
                <c:pt idx="3996">
                  <c:v>54.8929793332142</c:v>
                </c:pt>
                <c:pt idx="3997">
                  <c:v>54.9067163150293</c:v>
                </c:pt>
                <c:pt idx="3998">
                  <c:v>54.920453296844499</c:v>
                </c:pt>
                <c:pt idx="3999">
                  <c:v>54.934190278659599</c:v>
                </c:pt>
                <c:pt idx="4000">
                  <c:v>54.9479272604747</c:v>
                </c:pt>
                <c:pt idx="4001">
                  <c:v>54.9616642422898</c:v>
                </c:pt>
                <c:pt idx="4002">
                  <c:v>54.9754012241049</c:v>
                </c:pt>
                <c:pt idx="4003">
                  <c:v>54.989138205920099</c:v>
                </c:pt>
                <c:pt idx="4004">
                  <c:v>55.002875187735199</c:v>
                </c:pt>
                <c:pt idx="4005">
                  <c:v>55.016612169550299</c:v>
                </c:pt>
                <c:pt idx="4006">
                  <c:v>55.0303491513654</c:v>
                </c:pt>
                <c:pt idx="4007">
                  <c:v>55.0440861331805</c:v>
                </c:pt>
                <c:pt idx="4008">
                  <c:v>55.057823114995699</c:v>
                </c:pt>
                <c:pt idx="4009">
                  <c:v>55.071560096810799</c:v>
                </c:pt>
                <c:pt idx="4010">
                  <c:v>55.085297078625899</c:v>
                </c:pt>
                <c:pt idx="4011">
                  <c:v>55.099034060440999</c:v>
                </c:pt>
                <c:pt idx="4012">
                  <c:v>55.112771042256099</c:v>
                </c:pt>
                <c:pt idx="4013">
                  <c:v>55.1265080240712</c:v>
                </c:pt>
                <c:pt idx="4014">
                  <c:v>55.140245005886399</c:v>
                </c:pt>
                <c:pt idx="4015">
                  <c:v>55.153981987701499</c:v>
                </c:pt>
                <c:pt idx="4016">
                  <c:v>55.167718969516599</c:v>
                </c:pt>
                <c:pt idx="4017">
                  <c:v>55.181455951331699</c:v>
                </c:pt>
                <c:pt idx="4018">
                  <c:v>55.195192933146799</c:v>
                </c:pt>
                <c:pt idx="4019">
                  <c:v>55.208929914961999</c:v>
                </c:pt>
                <c:pt idx="4020">
                  <c:v>55.222666896777099</c:v>
                </c:pt>
                <c:pt idx="4021">
                  <c:v>55.236403878592199</c:v>
                </c:pt>
                <c:pt idx="4022">
                  <c:v>55.250140860407299</c:v>
                </c:pt>
                <c:pt idx="4023">
                  <c:v>55.263877842222399</c:v>
                </c:pt>
                <c:pt idx="4024">
                  <c:v>55.277614824037599</c:v>
                </c:pt>
                <c:pt idx="4025">
                  <c:v>55.291351805852699</c:v>
                </c:pt>
                <c:pt idx="4026">
                  <c:v>55.305088787667799</c:v>
                </c:pt>
                <c:pt idx="4027">
                  <c:v>55.318825769482899</c:v>
                </c:pt>
                <c:pt idx="4028">
                  <c:v>55.332562751297999</c:v>
                </c:pt>
                <c:pt idx="4029">
                  <c:v>55.346299733113099</c:v>
                </c:pt>
                <c:pt idx="4030">
                  <c:v>55.360036714928299</c:v>
                </c:pt>
                <c:pt idx="4031">
                  <c:v>55.373773696743399</c:v>
                </c:pt>
                <c:pt idx="4032">
                  <c:v>55.387510678558499</c:v>
                </c:pt>
                <c:pt idx="4033">
                  <c:v>55.401247660373599</c:v>
                </c:pt>
                <c:pt idx="4034">
                  <c:v>55.414984642188699</c:v>
                </c:pt>
                <c:pt idx="4035">
                  <c:v>55.428721624003899</c:v>
                </c:pt>
                <c:pt idx="4036">
                  <c:v>55.442458605818999</c:v>
                </c:pt>
                <c:pt idx="4037">
                  <c:v>55.456195587634099</c:v>
                </c:pt>
                <c:pt idx="4038">
                  <c:v>55.469932569449199</c:v>
                </c:pt>
                <c:pt idx="4039">
                  <c:v>55.483669551264299</c:v>
                </c:pt>
                <c:pt idx="4040">
                  <c:v>55.497406533079399</c:v>
                </c:pt>
                <c:pt idx="4041">
                  <c:v>55.511143514894599</c:v>
                </c:pt>
                <c:pt idx="4042">
                  <c:v>55.524880496709699</c:v>
                </c:pt>
                <c:pt idx="4043">
                  <c:v>55.538617478524799</c:v>
                </c:pt>
                <c:pt idx="4044">
                  <c:v>55.552354460339899</c:v>
                </c:pt>
                <c:pt idx="4045">
                  <c:v>55.566091442154999</c:v>
                </c:pt>
                <c:pt idx="4046">
                  <c:v>55.579828423970199</c:v>
                </c:pt>
                <c:pt idx="4047">
                  <c:v>55.593565405785299</c:v>
                </c:pt>
                <c:pt idx="4048">
                  <c:v>55.607302387600399</c:v>
                </c:pt>
                <c:pt idx="4049">
                  <c:v>55.621039369415499</c:v>
                </c:pt>
                <c:pt idx="4050">
                  <c:v>55.634776351230599</c:v>
                </c:pt>
                <c:pt idx="4051">
                  <c:v>55.648513333045798</c:v>
                </c:pt>
                <c:pt idx="4052">
                  <c:v>55.662250314860898</c:v>
                </c:pt>
                <c:pt idx="4053">
                  <c:v>55.675987296675999</c:v>
                </c:pt>
                <c:pt idx="4054">
                  <c:v>55.689724278491099</c:v>
                </c:pt>
                <c:pt idx="4055">
                  <c:v>55.703461260306199</c:v>
                </c:pt>
                <c:pt idx="4056">
                  <c:v>55.717198242121299</c:v>
                </c:pt>
                <c:pt idx="4057">
                  <c:v>55.730935223936498</c:v>
                </c:pt>
                <c:pt idx="4058">
                  <c:v>55.744672205751598</c:v>
                </c:pt>
                <c:pt idx="4059">
                  <c:v>55.758409187566699</c:v>
                </c:pt>
                <c:pt idx="4060">
                  <c:v>55.772146169381799</c:v>
                </c:pt>
                <c:pt idx="4061">
                  <c:v>55.785883151196899</c:v>
                </c:pt>
                <c:pt idx="4062">
                  <c:v>55.799620133012098</c:v>
                </c:pt>
                <c:pt idx="4063">
                  <c:v>55.813357114827198</c:v>
                </c:pt>
                <c:pt idx="4064">
                  <c:v>55.827094096642298</c:v>
                </c:pt>
                <c:pt idx="4065">
                  <c:v>55.840831078457398</c:v>
                </c:pt>
                <c:pt idx="4066">
                  <c:v>55.854568060272499</c:v>
                </c:pt>
                <c:pt idx="4067">
                  <c:v>55.868305042087698</c:v>
                </c:pt>
                <c:pt idx="4068">
                  <c:v>55.882042023902798</c:v>
                </c:pt>
                <c:pt idx="4069">
                  <c:v>55.895779005717898</c:v>
                </c:pt>
                <c:pt idx="4070">
                  <c:v>55.909515987532998</c:v>
                </c:pt>
                <c:pt idx="4071">
                  <c:v>55.923252969348098</c:v>
                </c:pt>
                <c:pt idx="4072">
                  <c:v>55.936989951163198</c:v>
                </c:pt>
                <c:pt idx="4073">
                  <c:v>55.950726932978398</c:v>
                </c:pt>
                <c:pt idx="4074">
                  <c:v>55.964463914793498</c:v>
                </c:pt>
                <c:pt idx="4075">
                  <c:v>55.978200896608598</c:v>
                </c:pt>
                <c:pt idx="4076">
                  <c:v>55.991937878423698</c:v>
                </c:pt>
                <c:pt idx="4077">
                  <c:v>56.005674860238798</c:v>
                </c:pt>
                <c:pt idx="4078">
                  <c:v>56.019411842053998</c:v>
                </c:pt>
                <c:pt idx="4079">
                  <c:v>56.033148823869098</c:v>
                </c:pt>
                <c:pt idx="4080">
                  <c:v>56.046885805684198</c:v>
                </c:pt>
                <c:pt idx="4081">
                  <c:v>56.060622787499298</c:v>
                </c:pt>
                <c:pt idx="4082">
                  <c:v>56.074359769314398</c:v>
                </c:pt>
                <c:pt idx="4083">
                  <c:v>56.088096751129598</c:v>
                </c:pt>
                <c:pt idx="4084">
                  <c:v>56.101833732944698</c:v>
                </c:pt>
                <c:pt idx="4085">
                  <c:v>56.115570714759798</c:v>
                </c:pt>
                <c:pt idx="4086">
                  <c:v>56.129307696574898</c:v>
                </c:pt>
                <c:pt idx="4087">
                  <c:v>56.143044678389998</c:v>
                </c:pt>
                <c:pt idx="4088">
                  <c:v>56.156781660205098</c:v>
                </c:pt>
                <c:pt idx="4089">
                  <c:v>56.170518642020298</c:v>
                </c:pt>
                <c:pt idx="4090">
                  <c:v>56.184255623835398</c:v>
                </c:pt>
                <c:pt idx="4091">
                  <c:v>56.197992605650498</c:v>
                </c:pt>
                <c:pt idx="4092">
                  <c:v>56.211729587465598</c:v>
                </c:pt>
                <c:pt idx="4093">
                  <c:v>56.225466569280698</c:v>
                </c:pt>
                <c:pt idx="4094">
                  <c:v>56.239203551095898</c:v>
                </c:pt>
                <c:pt idx="4095">
                  <c:v>56.252940532910998</c:v>
                </c:pt>
                <c:pt idx="4096">
                  <c:v>56.266677514726098</c:v>
                </c:pt>
                <c:pt idx="4097">
                  <c:v>56.280414496541198</c:v>
                </c:pt>
                <c:pt idx="4098">
                  <c:v>56.294151478356298</c:v>
                </c:pt>
                <c:pt idx="4099">
                  <c:v>56.307888460171498</c:v>
                </c:pt>
                <c:pt idx="4100">
                  <c:v>56.321625441986598</c:v>
                </c:pt>
                <c:pt idx="4101">
                  <c:v>56.335362423801698</c:v>
                </c:pt>
                <c:pt idx="4102">
                  <c:v>56.349099405616798</c:v>
                </c:pt>
                <c:pt idx="4103">
                  <c:v>56.362836387431898</c:v>
                </c:pt>
                <c:pt idx="4104">
                  <c:v>56.376573369246998</c:v>
                </c:pt>
                <c:pt idx="4105">
                  <c:v>56.390310351062197</c:v>
                </c:pt>
                <c:pt idx="4106">
                  <c:v>56.404047332877298</c:v>
                </c:pt>
                <c:pt idx="4107">
                  <c:v>56.417784314692398</c:v>
                </c:pt>
                <c:pt idx="4108">
                  <c:v>56.431521296507498</c:v>
                </c:pt>
                <c:pt idx="4109">
                  <c:v>56.445258278322598</c:v>
                </c:pt>
                <c:pt idx="4110">
                  <c:v>56.458995260137797</c:v>
                </c:pt>
                <c:pt idx="4111">
                  <c:v>56.472732241952897</c:v>
                </c:pt>
                <c:pt idx="4112">
                  <c:v>56.486469223767998</c:v>
                </c:pt>
                <c:pt idx="4113">
                  <c:v>56.500206205583098</c:v>
                </c:pt>
                <c:pt idx="4114">
                  <c:v>56.513943187398198</c:v>
                </c:pt>
                <c:pt idx="4115">
                  <c:v>56.527680169213397</c:v>
                </c:pt>
                <c:pt idx="4116">
                  <c:v>56.541417151028497</c:v>
                </c:pt>
                <c:pt idx="4117">
                  <c:v>56.555154132843597</c:v>
                </c:pt>
                <c:pt idx="4118">
                  <c:v>56.568891114658697</c:v>
                </c:pt>
                <c:pt idx="4119">
                  <c:v>56.582628096473798</c:v>
                </c:pt>
                <c:pt idx="4120">
                  <c:v>56.596365078288898</c:v>
                </c:pt>
                <c:pt idx="4121">
                  <c:v>56.610102060104097</c:v>
                </c:pt>
                <c:pt idx="4122">
                  <c:v>56.623839041919197</c:v>
                </c:pt>
                <c:pt idx="4123">
                  <c:v>56.637576023734297</c:v>
                </c:pt>
                <c:pt idx="4124">
                  <c:v>56.651313005549397</c:v>
                </c:pt>
                <c:pt idx="4125">
                  <c:v>56.665049987364497</c:v>
                </c:pt>
                <c:pt idx="4126">
                  <c:v>56.678786969179697</c:v>
                </c:pt>
                <c:pt idx="4127">
                  <c:v>56.692523950994797</c:v>
                </c:pt>
                <c:pt idx="4128">
                  <c:v>56.706260932809897</c:v>
                </c:pt>
                <c:pt idx="4129">
                  <c:v>56.719997914624997</c:v>
                </c:pt>
                <c:pt idx="4130">
                  <c:v>56.733734896440097</c:v>
                </c:pt>
                <c:pt idx="4131">
                  <c:v>56.747471878255297</c:v>
                </c:pt>
                <c:pt idx="4132">
                  <c:v>56.761208860070397</c:v>
                </c:pt>
                <c:pt idx="4133">
                  <c:v>56.774945841885497</c:v>
                </c:pt>
                <c:pt idx="4134">
                  <c:v>56.788682823700597</c:v>
                </c:pt>
                <c:pt idx="4135">
                  <c:v>56.802419805515697</c:v>
                </c:pt>
                <c:pt idx="4136">
                  <c:v>56.816156787330797</c:v>
                </c:pt>
                <c:pt idx="4137">
                  <c:v>56.829893769145997</c:v>
                </c:pt>
                <c:pt idx="4138">
                  <c:v>56.843630750961097</c:v>
                </c:pt>
                <c:pt idx="4139">
                  <c:v>56.857367732776197</c:v>
                </c:pt>
                <c:pt idx="4140">
                  <c:v>56.871104714591297</c:v>
                </c:pt>
                <c:pt idx="4141">
                  <c:v>56.884841696406397</c:v>
                </c:pt>
                <c:pt idx="4142">
                  <c:v>56.898578678221597</c:v>
                </c:pt>
                <c:pt idx="4143">
                  <c:v>56.912315660036697</c:v>
                </c:pt>
                <c:pt idx="4144">
                  <c:v>56.926052641851797</c:v>
                </c:pt>
                <c:pt idx="4145">
                  <c:v>56.939789623666897</c:v>
                </c:pt>
                <c:pt idx="4146">
                  <c:v>56.953526605481997</c:v>
                </c:pt>
                <c:pt idx="4147">
                  <c:v>56.967263587297097</c:v>
                </c:pt>
                <c:pt idx="4148">
                  <c:v>56.981000569112297</c:v>
                </c:pt>
                <c:pt idx="4149">
                  <c:v>56.994737550927397</c:v>
                </c:pt>
                <c:pt idx="4150">
                  <c:v>57.008474532742497</c:v>
                </c:pt>
                <c:pt idx="4151">
                  <c:v>57.022211514557597</c:v>
                </c:pt>
                <c:pt idx="4152">
                  <c:v>57.035948496372697</c:v>
                </c:pt>
                <c:pt idx="4153">
                  <c:v>57.049685478187897</c:v>
                </c:pt>
                <c:pt idx="4154">
                  <c:v>57.063422460002997</c:v>
                </c:pt>
                <c:pt idx="4155">
                  <c:v>57.077159441818097</c:v>
                </c:pt>
                <c:pt idx="4156">
                  <c:v>57.090896423633197</c:v>
                </c:pt>
                <c:pt idx="4157">
                  <c:v>57.104633405448297</c:v>
                </c:pt>
                <c:pt idx="4158">
                  <c:v>57.118370387263496</c:v>
                </c:pt>
                <c:pt idx="4159">
                  <c:v>57.132107369078597</c:v>
                </c:pt>
                <c:pt idx="4160">
                  <c:v>57.145844350893697</c:v>
                </c:pt>
                <c:pt idx="4161">
                  <c:v>57.159581332708797</c:v>
                </c:pt>
                <c:pt idx="4162">
                  <c:v>57.173318314523897</c:v>
                </c:pt>
                <c:pt idx="4163">
                  <c:v>57.187055296338997</c:v>
                </c:pt>
                <c:pt idx="4164">
                  <c:v>57.200792278154204</c:v>
                </c:pt>
                <c:pt idx="4165">
                  <c:v>57.214529259969297</c:v>
                </c:pt>
                <c:pt idx="4166">
                  <c:v>57.228266241784397</c:v>
                </c:pt>
                <c:pt idx="4167">
                  <c:v>57.242003223599497</c:v>
                </c:pt>
                <c:pt idx="4168">
                  <c:v>57.255740205414597</c:v>
                </c:pt>
                <c:pt idx="4169">
                  <c:v>57.269477187229803</c:v>
                </c:pt>
                <c:pt idx="4170">
                  <c:v>57.283214169044903</c:v>
                </c:pt>
                <c:pt idx="4171">
                  <c:v>57.296951150859996</c:v>
                </c:pt>
                <c:pt idx="4172">
                  <c:v>57.310688132675097</c:v>
                </c:pt>
                <c:pt idx="4173">
                  <c:v>57.324425114490197</c:v>
                </c:pt>
                <c:pt idx="4174">
                  <c:v>57.338162096305403</c:v>
                </c:pt>
                <c:pt idx="4175">
                  <c:v>57.351899078120503</c:v>
                </c:pt>
                <c:pt idx="4176">
                  <c:v>57.365636059935603</c:v>
                </c:pt>
                <c:pt idx="4177">
                  <c:v>57.379373041750704</c:v>
                </c:pt>
                <c:pt idx="4178">
                  <c:v>57.393110023565796</c:v>
                </c:pt>
                <c:pt idx="4179">
                  <c:v>57.406847005380897</c:v>
                </c:pt>
                <c:pt idx="4180">
                  <c:v>57.420583987196103</c:v>
                </c:pt>
                <c:pt idx="4181">
                  <c:v>57.434320969011203</c:v>
                </c:pt>
                <c:pt idx="4182">
                  <c:v>57.448057950826303</c:v>
                </c:pt>
                <c:pt idx="4183">
                  <c:v>57.461794932641403</c:v>
                </c:pt>
                <c:pt idx="4184">
                  <c:v>57.475531914456496</c:v>
                </c:pt>
                <c:pt idx="4185">
                  <c:v>57.489268896271703</c:v>
                </c:pt>
                <c:pt idx="4186">
                  <c:v>57.503005878086803</c:v>
                </c:pt>
                <c:pt idx="4187">
                  <c:v>57.516742859901903</c:v>
                </c:pt>
                <c:pt idx="4188">
                  <c:v>57.530479841717003</c:v>
                </c:pt>
                <c:pt idx="4189">
                  <c:v>57.544216823532103</c:v>
                </c:pt>
                <c:pt idx="4190">
                  <c:v>57.557953805347303</c:v>
                </c:pt>
                <c:pt idx="4191">
                  <c:v>57.571690787162403</c:v>
                </c:pt>
                <c:pt idx="4192">
                  <c:v>57.585427768977503</c:v>
                </c:pt>
                <c:pt idx="4193">
                  <c:v>57.599164750792603</c:v>
                </c:pt>
                <c:pt idx="4194">
                  <c:v>57.612901732607703</c:v>
                </c:pt>
                <c:pt idx="4195">
                  <c:v>57.626638714422803</c:v>
                </c:pt>
                <c:pt idx="4196">
                  <c:v>57.640375696238003</c:v>
                </c:pt>
                <c:pt idx="4197">
                  <c:v>57.654112678053103</c:v>
                </c:pt>
                <c:pt idx="4198">
                  <c:v>57.667849659868203</c:v>
                </c:pt>
                <c:pt idx="4199">
                  <c:v>57.681586641683303</c:v>
                </c:pt>
                <c:pt idx="4200">
                  <c:v>57.695323623498403</c:v>
                </c:pt>
                <c:pt idx="4201">
                  <c:v>57.709060605313603</c:v>
                </c:pt>
                <c:pt idx="4202">
                  <c:v>57.722797587128703</c:v>
                </c:pt>
                <c:pt idx="4203">
                  <c:v>57.736534568943803</c:v>
                </c:pt>
                <c:pt idx="4204">
                  <c:v>57.750271550758903</c:v>
                </c:pt>
                <c:pt idx="4205">
                  <c:v>57.764008532574003</c:v>
                </c:pt>
                <c:pt idx="4206">
                  <c:v>57.777745514389203</c:v>
                </c:pt>
                <c:pt idx="4207">
                  <c:v>57.791482496204303</c:v>
                </c:pt>
                <c:pt idx="4208">
                  <c:v>57.805219478019403</c:v>
                </c:pt>
                <c:pt idx="4209">
                  <c:v>57.818956459834503</c:v>
                </c:pt>
                <c:pt idx="4210">
                  <c:v>57.832693441649603</c:v>
                </c:pt>
                <c:pt idx="4211">
                  <c:v>57.846430423464703</c:v>
                </c:pt>
                <c:pt idx="4212">
                  <c:v>57.860167405279903</c:v>
                </c:pt>
                <c:pt idx="4213">
                  <c:v>57.873904387095003</c:v>
                </c:pt>
                <c:pt idx="4214">
                  <c:v>57.887641368910103</c:v>
                </c:pt>
                <c:pt idx="4215">
                  <c:v>57.901378350725203</c:v>
                </c:pt>
                <c:pt idx="4216">
                  <c:v>57.915115332540303</c:v>
                </c:pt>
                <c:pt idx="4217">
                  <c:v>57.928852314355503</c:v>
                </c:pt>
                <c:pt idx="4218">
                  <c:v>57.942589296170603</c:v>
                </c:pt>
                <c:pt idx="4219">
                  <c:v>57.956326277985703</c:v>
                </c:pt>
                <c:pt idx="4220">
                  <c:v>57.970063259800803</c:v>
                </c:pt>
                <c:pt idx="4221">
                  <c:v>57.983800241615903</c:v>
                </c:pt>
                <c:pt idx="4222">
                  <c:v>57.997537223431102</c:v>
                </c:pt>
                <c:pt idx="4223">
                  <c:v>58.011274205246202</c:v>
                </c:pt>
                <c:pt idx="4224">
                  <c:v>58.025011187061303</c:v>
                </c:pt>
                <c:pt idx="4225">
                  <c:v>58.038748168876403</c:v>
                </c:pt>
                <c:pt idx="4226">
                  <c:v>58.052485150691503</c:v>
                </c:pt>
                <c:pt idx="4227">
                  <c:v>58.066222132506603</c:v>
                </c:pt>
                <c:pt idx="4228">
                  <c:v>58.079959114321802</c:v>
                </c:pt>
                <c:pt idx="4229">
                  <c:v>58.093696096136902</c:v>
                </c:pt>
                <c:pt idx="4230">
                  <c:v>58.107433077952003</c:v>
                </c:pt>
                <c:pt idx="4231">
                  <c:v>58.121170059767103</c:v>
                </c:pt>
                <c:pt idx="4232">
                  <c:v>58.134907041582203</c:v>
                </c:pt>
                <c:pt idx="4233">
                  <c:v>58.148644023397402</c:v>
                </c:pt>
                <c:pt idx="4234">
                  <c:v>58.162381005212502</c:v>
                </c:pt>
                <c:pt idx="4235">
                  <c:v>58.176117987027602</c:v>
                </c:pt>
                <c:pt idx="4236">
                  <c:v>58.189854968842702</c:v>
                </c:pt>
                <c:pt idx="4237">
                  <c:v>58.203591950657803</c:v>
                </c:pt>
                <c:pt idx="4238">
                  <c:v>58.217328932473002</c:v>
                </c:pt>
                <c:pt idx="4239">
                  <c:v>58.231065914288102</c:v>
                </c:pt>
                <c:pt idx="4240">
                  <c:v>58.244802896103202</c:v>
                </c:pt>
                <c:pt idx="4241">
                  <c:v>58.258539877918302</c:v>
                </c:pt>
                <c:pt idx="4242">
                  <c:v>58.272276859733402</c:v>
                </c:pt>
                <c:pt idx="4243">
                  <c:v>58.286013841548503</c:v>
                </c:pt>
                <c:pt idx="4244">
                  <c:v>58.299750823363702</c:v>
                </c:pt>
                <c:pt idx="4245">
                  <c:v>58.313487805178802</c:v>
                </c:pt>
                <c:pt idx="4246">
                  <c:v>58.327224786993902</c:v>
                </c:pt>
                <c:pt idx="4247">
                  <c:v>58.340961768809002</c:v>
                </c:pt>
                <c:pt idx="4248">
                  <c:v>58.354698750624102</c:v>
                </c:pt>
                <c:pt idx="4249">
                  <c:v>58.368435732439302</c:v>
                </c:pt>
                <c:pt idx="4250">
                  <c:v>58.382172714254402</c:v>
                </c:pt>
                <c:pt idx="4251">
                  <c:v>58.395909696069502</c:v>
                </c:pt>
                <c:pt idx="4252">
                  <c:v>58.409646677884602</c:v>
                </c:pt>
                <c:pt idx="4253">
                  <c:v>58.423383659699702</c:v>
                </c:pt>
                <c:pt idx="4254">
                  <c:v>58.437120641514902</c:v>
                </c:pt>
                <c:pt idx="4255">
                  <c:v>58.450857623330002</c:v>
                </c:pt>
                <c:pt idx="4256">
                  <c:v>58.464594605145102</c:v>
                </c:pt>
                <c:pt idx="4257">
                  <c:v>58.478331586960202</c:v>
                </c:pt>
                <c:pt idx="4258">
                  <c:v>58.492068568775302</c:v>
                </c:pt>
                <c:pt idx="4259">
                  <c:v>58.505805550590402</c:v>
                </c:pt>
                <c:pt idx="4260">
                  <c:v>58.519542532405602</c:v>
                </c:pt>
                <c:pt idx="4261">
                  <c:v>58.533279514220702</c:v>
                </c:pt>
                <c:pt idx="4262">
                  <c:v>58.547016496035802</c:v>
                </c:pt>
                <c:pt idx="4263">
                  <c:v>58.560753477850902</c:v>
                </c:pt>
                <c:pt idx="4264">
                  <c:v>58.574490459666002</c:v>
                </c:pt>
                <c:pt idx="4265">
                  <c:v>58.588227441481202</c:v>
                </c:pt>
                <c:pt idx="4266">
                  <c:v>58.601964423296302</c:v>
                </c:pt>
                <c:pt idx="4267">
                  <c:v>58.615701405111402</c:v>
                </c:pt>
                <c:pt idx="4268">
                  <c:v>58.629438386926502</c:v>
                </c:pt>
                <c:pt idx="4269">
                  <c:v>58.643175368741602</c:v>
                </c:pt>
                <c:pt idx="4270">
                  <c:v>58.656912350556702</c:v>
                </c:pt>
                <c:pt idx="4271">
                  <c:v>58.670649332371902</c:v>
                </c:pt>
                <c:pt idx="4272">
                  <c:v>58.684386314187002</c:v>
                </c:pt>
                <c:pt idx="4273">
                  <c:v>58.698123296002102</c:v>
                </c:pt>
                <c:pt idx="4274">
                  <c:v>58.711860277817202</c:v>
                </c:pt>
                <c:pt idx="4275">
                  <c:v>58.725597259632302</c:v>
                </c:pt>
                <c:pt idx="4276">
                  <c:v>58.739334241447501</c:v>
                </c:pt>
                <c:pt idx="4277">
                  <c:v>58.753071223262602</c:v>
                </c:pt>
                <c:pt idx="4278">
                  <c:v>58.766808205077702</c:v>
                </c:pt>
                <c:pt idx="4279">
                  <c:v>58.780545186892802</c:v>
                </c:pt>
                <c:pt idx="4280">
                  <c:v>58.794282168707902</c:v>
                </c:pt>
                <c:pt idx="4281">
                  <c:v>58.808019150523101</c:v>
                </c:pt>
                <c:pt idx="4282">
                  <c:v>58.821756132338201</c:v>
                </c:pt>
                <c:pt idx="4283">
                  <c:v>58.835493114153302</c:v>
                </c:pt>
                <c:pt idx="4284">
                  <c:v>58.849230095968402</c:v>
                </c:pt>
                <c:pt idx="4285">
                  <c:v>58.862967077783502</c:v>
                </c:pt>
                <c:pt idx="4286">
                  <c:v>58.876704059598602</c:v>
                </c:pt>
                <c:pt idx="4287">
                  <c:v>58.890441041413801</c:v>
                </c:pt>
                <c:pt idx="4288">
                  <c:v>58.904178023228901</c:v>
                </c:pt>
                <c:pt idx="4289">
                  <c:v>58.917915005044001</c:v>
                </c:pt>
                <c:pt idx="4290">
                  <c:v>58.931651986859102</c:v>
                </c:pt>
                <c:pt idx="4291">
                  <c:v>58.945388968674202</c:v>
                </c:pt>
                <c:pt idx="4292">
                  <c:v>58.959125950489401</c:v>
                </c:pt>
                <c:pt idx="4293">
                  <c:v>58.972862932304501</c:v>
                </c:pt>
                <c:pt idx="4294">
                  <c:v>58.986599914119601</c:v>
                </c:pt>
                <c:pt idx="4295">
                  <c:v>59.000336895934701</c:v>
                </c:pt>
                <c:pt idx="4296">
                  <c:v>59.014073877749802</c:v>
                </c:pt>
                <c:pt idx="4297">
                  <c:v>59.027810859565001</c:v>
                </c:pt>
                <c:pt idx="4298">
                  <c:v>59.041547841380101</c:v>
                </c:pt>
                <c:pt idx="4299">
                  <c:v>59.055284823195201</c:v>
                </c:pt>
                <c:pt idx="4300">
                  <c:v>59.069021805010301</c:v>
                </c:pt>
                <c:pt idx="4301">
                  <c:v>59.082758786825401</c:v>
                </c:pt>
                <c:pt idx="4302">
                  <c:v>59.096495768640501</c:v>
                </c:pt>
                <c:pt idx="4303">
                  <c:v>59.110232750455701</c:v>
                </c:pt>
                <c:pt idx="4304">
                  <c:v>59.123969732270801</c:v>
                </c:pt>
                <c:pt idx="4305">
                  <c:v>59.137706714085901</c:v>
                </c:pt>
                <c:pt idx="4306">
                  <c:v>59.151443695901001</c:v>
                </c:pt>
                <c:pt idx="4307">
                  <c:v>59.165180677716101</c:v>
                </c:pt>
                <c:pt idx="4308">
                  <c:v>59.178917659531301</c:v>
                </c:pt>
                <c:pt idx="4309">
                  <c:v>59.192654641346401</c:v>
                </c:pt>
                <c:pt idx="4310">
                  <c:v>59.206391623161501</c:v>
                </c:pt>
                <c:pt idx="4311">
                  <c:v>59.220128604976601</c:v>
                </c:pt>
                <c:pt idx="4312">
                  <c:v>59.233865586791701</c:v>
                </c:pt>
                <c:pt idx="4313">
                  <c:v>59.247602568606901</c:v>
                </c:pt>
                <c:pt idx="4314">
                  <c:v>59.261339550422001</c:v>
                </c:pt>
                <c:pt idx="4315">
                  <c:v>59.275076532237101</c:v>
                </c:pt>
                <c:pt idx="4316">
                  <c:v>59.288813514052201</c:v>
                </c:pt>
                <c:pt idx="4317">
                  <c:v>59.302550495867301</c:v>
                </c:pt>
                <c:pt idx="4318">
                  <c:v>59.316287477682401</c:v>
                </c:pt>
                <c:pt idx="4319">
                  <c:v>59.330024459497601</c:v>
                </c:pt>
                <c:pt idx="4320">
                  <c:v>59.343761441312701</c:v>
                </c:pt>
                <c:pt idx="4321">
                  <c:v>59.357498423127801</c:v>
                </c:pt>
                <c:pt idx="4322">
                  <c:v>59.371235404942901</c:v>
                </c:pt>
                <c:pt idx="4323">
                  <c:v>59.384972386758001</c:v>
                </c:pt>
                <c:pt idx="4324">
                  <c:v>59.398709368573201</c:v>
                </c:pt>
                <c:pt idx="4325">
                  <c:v>59.412446350388301</c:v>
                </c:pt>
                <c:pt idx="4326">
                  <c:v>59.426183332203401</c:v>
                </c:pt>
                <c:pt idx="4327">
                  <c:v>59.439920314018501</c:v>
                </c:pt>
                <c:pt idx="4328">
                  <c:v>59.453657295833601</c:v>
                </c:pt>
                <c:pt idx="4329">
                  <c:v>59.4673942776488</c:v>
                </c:pt>
                <c:pt idx="4330">
                  <c:v>59.481131259463901</c:v>
                </c:pt>
                <c:pt idx="4331">
                  <c:v>59.494868241279001</c:v>
                </c:pt>
                <c:pt idx="4332">
                  <c:v>59.508605223094101</c:v>
                </c:pt>
                <c:pt idx="4333">
                  <c:v>59.522342204909201</c:v>
                </c:pt>
                <c:pt idx="4334">
                  <c:v>59.536079186724301</c:v>
                </c:pt>
                <c:pt idx="4335">
                  <c:v>59.5498161685395</c:v>
                </c:pt>
                <c:pt idx="4336">
                  <c:v>59.563553150354601</c:v>
                </c:pt>
                <c:pt idx="4337">
                  <c:v>59.577290132169701</c:v>
                </c:pt>
                <c:pt idx="4338">
                  <c:v>59.591027113984801</c:v>
                </c:pt>
                <c:pt idx="4339">
                  <c:v>59.604764095799901</c:v>
                </c:pt>
                <c:pt idx="4340">
                  <c:v>59.6185010776151</c:v>
                </c:pt>
                <c:pt idx="4341">
                  <c:v>59.6322380594302</c:v>
                </c:pt>
                <c:pt idx="4342">
                  <c:v>59.6459750412453</c:v>
                </c:pt>
                <c:pt idx="4343">
                  <c:v>59.659712023060401</c:v>
                </c:pt>
                <c:pt idx="4344">
                  <c:v>59.673449004875501</c:v>
                </c:pt>
                <c:pt idx="4345">
                  <c:v>59.6871859866907</c:v>
                </c:pt>
                <c:pt idx="4346">
                  <c:v>59.7009229685058</c:v>
                </c:pt>
                <c:pt idx="4347">
                  <c:v>59.7146599503209</c:v>
                </c:pt>
                <c:pt idx="4348">
                  <c:v>59.728396932136</c:v>
                </c:pt>
                <c:pt idx="4349">
                  <c:v>59.742133913951101</c:v>
                </c:pt>
                <c:pt idx="4350">
                  <c:v>59.755870895766201</c:v>
                </c:pt>
                <c:pt idx="4351">
                  <c:v>59.7696078775814</c:v>
                </c:pt>
                <c:pt idx="4352">
                  <c:v>59.7833448593965</c:v>
                </c:pt>
                <c:pt idx="4353">
                  <c:v>59.7970818412116</c:v>
                </c:pt>
                <c:pt idx="4354">
                  <c:v>59.8108188230267</c:v>
                </c:pt>
                <c:pt idx="4355">
                  <c:v>59.8245558048418</c:v>
                </c:pt>
                <c:pt idx="4356">
                  <c:v>59.838292786657</c:v>
                </c:pt>
                <c:pt idx="4357">
                  <c:v>59.8520297684721</c:v>
                </c:pt>
                <c:pt idx="4358">
                  <c:v>59.8657667502872</c:v>
                </c:pt>
                <c:pt idx="4359">
                  <c:v>59.8795037321023</c:v>
                </c:pt>
                <c:pt idx="4360">
                  <c:v>59.8932407139174</c:v>
                </c:pt>
                <c:pt idx="4361">
                  <c:v>59.9069776957326</c:v>
                </c:pt>
                <c:pt idx="4362">
                  <c:v>59.9207146775477</c:v>
                </c:pt>
                <c:pt idx="4363">
                  <c:v>59.9344516593628</c:v>
                </c:pt>
                <c:pt idx="4364">
                  <c:v>59.9481886411779</c:v>
                </c:pt>
                <c:pt idx="4365">
                  <c:v>59.961925622993</c:v>
                </c:pt>
                <c:pt idx="4366">
                  <c:v>59.9756626048081</c:v>
                </c:pt>
                <c:pt idx="4367">
                  <c:v>59.9893995866233</c:v>
                </c:pt>
                <c:pt idx="4368">
                  <c:v>60.0031365684384</c:v>
                </c:pt>
                <c:pt idx="4369">
                  <c:v>60.0168735502535</c:v>
                </c:pt>
                <c:pt idx="4370">
                  <c:v>60.0306105320686</c:v>
                </c:pt>
                <c:pt idx="4371">
                  <c:v>60.0443475138837</c:v>
                </c:pt>
                <c:pt idx="4372">
                  <c:v>60.0580844956988</c:v>
                </c:pt>
                <c:pt idx="4373">
                  <c:v>60.071821477514</c:v>
                </c:pt>
                <c:pt idx="4374">
                  <c:v>60.0855584593291</c:v>
                </c:pt>
                <c:pt idx="4375">
                  <c:v>60.0992954411442</c:v>
                </c:pt>
                <c:pt idx="4376">
                  <c:v>60.1130324229593</c:v>
                </c:pt>
                <c:pt idx="4377">
                  <c:v>60.1267694047744</c:v>
                </c:pt>
                <c:pt idx="4378">
                  <c:v>60.1405063865896</c:v>
                </c:pt>
                <c:pt idx="4379">
                  <c:v>60.1542433684047</c:v>
                </c:pt>
                <c:pt idx="4380">
                  <c:v>60.1679803502198</c:v>
                </c:pt>
                <c:pt idx="4381">
                  <c:v>60.1817173320349</c:v>
                </c:pt>
                <c:pt idx="4382">
                  <c:v>60.19545431385</c:v>
                </c:pt>
                <c:pt idx="4383">
                  <c:v>60.2091912956652</c:v>
                </c:pt>
                <c:pt idx="4384">
                  <c:v>60.2229282774803</c:v>
                </c:pt>
                <c:pt idx="4385">
                  <c:v>60.2366652592954</c:v>
                </c:pt>
                <c:pt idx="4386">
                  <c:v>60.2504022411105</c:v>
                </c:pt>
                <c:pt idx="4387">
                  <c:v>60.2641392229256</c:v>
                </c:pt>
                <c:pt idx="4388">
                  <c:v>60.2778762047407</c:v>
                </c:pt>
                <c:pt idx="4389">
                  <c:v>60.2916131865559</c:v>
                </c:pt>
                <c:pt idx="4390">
                  <c:v>60.305350168371</c:v>
                </c:pt>
                <c:pt idx="4391">
                  <c:v>60.3190871501861</c:v>
                </c:pt>
                <c:pt idx="4392">
                  <c:v>60.3328241320012</c:v>
                </c:pt>
                <c:pt idx="4393">
                  <c:v>60.3465611138163</c:v>
                </c:pt>
                <c:pt idx="4394">
                  <c:v>60.360298095631499</c:v>
                </c:pt>
                <c:pt idx="4395">
                  <c:v>60.374035077446599</c:v>
                </c:pt>
                <c:pt idx="4396">
                  <c:v>60.3877720592617</c:v>
                </c:pt>
                <c:pt idx="4397">
                  <c:v>60.4015090410768</c:v>
                </c:pt>
                <c:pt idx="4398">
                  <c:v>60.4152460228919</c:v>
                </c:pt>
                <c:pt idx="4399">
                  <c:v>60.428983004707099</c:v>
                </c:pt>
                <c:pt idx="4400">
                  <c:v>60.442719986522199</c:v>
                </c:pt>
                <c:pt idx="4401">
                  <c:v>60.456456968337299</c:v>
                </c:pt>
                <c:pt idx="4402">
                  <c:v>60.4701939501524</c:v>
                </c:pt>
                <c:pt idx="4403">
                  <c:v>60.4839309319675</c:v>
                </c:pt>
                <c:pt idx="4404">
                  <c:v>60.4976679137826</c:v>
                </c:pt>
                <c:pt idx="4405">
                  <c:v>60.511404895597799</c:v>
                </c:pt>
                <c:pt idx="4406">
                  <c:v>60.525141877412899</c:v>
                </c:pt>
                <c:pt idx="4407">
                  <c:v>60.538878859227999</c:v>
                </c:pt>
                <c:pt idx="4408">
                  <c:v>60.552615841043099</c:v>
                </c:pt>
                <c:pt idx="4409">
                  <c:v>60.5663528228582</c:v>
                </c:pt>
                <c:pt idx="4410">
                  <c:v>60.580089804673399</c:v>
                </c:pt>
                <c:pt idx="4411">
                  <c:v>60.593826786488499</c:v>
                </c:pt>
                <c:pt idx="4412">
                  <c:v>60.607563768303599</c:v>
                </c:pt>
                <c:pt idx="4413">
                  <c:v>60.621300750118699</c:v>
                </c:pt>
                <c:pt idx="4414">
                  <c:v>60.635037731933799</c:v>
                </c:pt>
                <c:pt idx="4415">
                  <c:v>60.648774713748999</c:v>
                </c:pt>
                <c:pt idx="4416">
                  <c:v>60.662511695564099</c:v>
                </c:pt>
                <c:pt idx="4417">
                  <c:v>60.676248677379199</c:v>
                </c:pt>
                <c:pt idx="4418">
                  <c:v>60.689985659194299</c:v>
                </c:pt>
                <c:pt idx="4419">
                  <c:v>60.703722641009399</c:v>
                </c:pt>
                <c:pt idx="4420">
                  <c:v>60.717459622824499</c:v>
                </c:pt>
                <c:pt idx="4421">
                  <c:v>60.731196604639699</c:v>
                </c:pt>
                <c:pt idx="4422">
                  <c:v>60.744933586454799</c:v>
                </c:pt>
                <c:pt idx="4423">
                  <c:v>60.758670568269899</c:v>
                </c:pt>
                <c:pt idx="4424">
                  <c:v>60.772407550084999</c:v>
                </c:pt>
                <c:pt idx="4425">
                  <c:v>60.786144531900099</c:v>
                </c:pt>
                <c:pt idx="4426">
                  <c:v>60.799881513715299</c:v>
                </c:pt>
                <c:pt idx="4427">
                  <c:v>60.813618495530399</c:v>
                </c:pt>
                <c:pt idx="4428">
                  <c:v>60.827355477345499</c:v>
                </c:pt>
                <c:pt idx="4429">
                  <c:v>60.841092459160599</c:v>
                </c:pt>
                <c:pt idx="4430">
                  <c:v>60.854829440975699</c:v>
                </c:pt>
                <c:pt idx="4431">
                  <c:v>60.868566422790899</c:v>
                </c:pt>
                <c:pt idx="4432">
                  <c:v>60.882303404605999</c:v>
                </c:pt>
                <c:pt idx="4433">
                  <c:v>60.896040386421099</c:v>
                </c:pt>
                <c:pt idx="4434">
                  <c:v>60.909777368236199</c:v>
                </c:pt>
                <c:pt idx="4435">
                  <c:v>60.923514350051299</c:v>
                </c:pt>
                <c:pt idx="4436">
                  <c:v>60.937251331866399</c:v>
                </c:pt>
                <c:pt idx="4437">
                  <c:v>60.950988313681599</c:v>
                </c:pt>
                <c:pt idx="4438">
                  <c:v>60.964725295496699</c:v>
                </c:pt>
                <c:pt idx="4439">
                  <c:v>60.978462277311799</c:v>
                </c:pt>
                <c:pt idx="4440">
                  <c:v>60.992199259126899</c:v>
                </c:pt>
                <c:pt idx="4441">
                  <c:v>61.005936240941999</c:v>
                </c:pt>
                <c:pt idx="4442">
                  <c:v>61.019673222757199</c:v>
                </c:pt>
                <c:pt idx="4443">
                  <c:v>61.033410204572299</c:v>
                </c:pt>
                <c:pt idx="4444">
                  <c:v>61.047147186387399</c:v>
                </c:pt>
                <c:pt idx="4445">
                  <c:v>61.060884168202499</c:v>
                </c:pt>
                <c:pt idx="4446">
                  <c:v>61.074621150017599</c:v>
                </c:pt>
                <c:pt idx="4447">
                  <c:v>61.088358131832798</c:v>
                </c:pt>
                <c:pt idx="4448">
                  <c:v>61.102095113647898</c:v>
                </c:pt>
                <c:pt idx="4449">
                  <c:v>61.115832095462999</c:v>
                </c:pt>
                <c:pt idx="4450">
                  <c:v>61.129569077278099</c:v>
                </c:pt>
                <c:pt idx="4451">
                  <c:v>61.143306059093199</c:v>
                </c:pt>
                <c:pt idx="4452">
                  <c:v>61.157043040908299</c:v>
                </c:pt>
                <c:pt idx="4453">
                  <c:v>61.170780022723498</c:v>
                </c:pt>
                <c:pt idx="4454">
                  <c:v>61.184517004538598</c:v>
                </c:pt>
                <c:pt idx="4455">
                  <c:v>61.198253986353699</c:v>
                </c:pt>
                <c:pt idx="4456">
                  <c:v>61.211990968168799</c:v>
                </c:pt>
                <c:pt idx="4457">
                  <c:v>61.225727949983899</c:v>
                </c:pt>
                <c:pt idx="4458">
                  <c:v>61.239464931799098</c:v>
                </c:pt>
                <c:pt idx="4459">
                  <c:v>61.253201913614198</c:v>
                </c:pt>
                <c:pt idx="4460">
                  <c:v>61.266938895429298</c:v>
                </c:pt>
                <c:pt idx="4461">
                  <c:v>61.280675877244398</c:v>
                </c:pt>
                <c:pt idx="4462">
                  <c:v>61.294412859059499</c:v>
                </c:pt>
                <c:pt idx="4463">
                  <c:v>61.308149840874698</c:v>
                </c:pt>
                <c:pt idx="4464">
                  <c:v>61.321886822689798</c:v>
                </c:pt>
                <c:pt idx="4465">
                  <c:v>61.335623804504898</c:v>
                </c:pt>
                <c:pt idx="4466">
                  <c:v>61.349360786319998</c:v>
                </c:pt>
                <c:pt idx="4467">
                  <c:v>61.363097768135098</c:v>
                </c:pt>
                <c:pt idx="4468">
                  <c:v>61.376834749950198</c:v>
                </c:pt>
                <c:pt idx="4469">
                  <c:v>61.390571731765398</c:v>
                </c:pt>
                <c:pt idx="4470">
                  <c:v>61.404308713580498</c:v>
                </c:pt>
                <c:pt idx="4471">
                  <c:v>61.418045695395598</c:v>
                </c:pt>
                <c:pt idx="4472">
                  <c:v>61.431782677210698</c:v>
                </c:pt>
                <c:pt idx="4473">
                  <c:v>61.445519659025798</c:v>
                </c:pt>
                <c:pt idx="4474">
                  <c:v>61.459256640840998</c:v>
                </c:pt>
                <c:pt idx="4475">
                  <c:v>61.472993622656098</c:v>
                </c:pt>
                <c:pt idx="4476">
                  <c:v>61.486730604471198</c:v>
                </c:pt>
                <c:pt idx="4477">
                  <c:v>61.500467586286298</c:v>
                </c:pt>
                <c:pt idx="4478">
                  <c:v>61.514204568101398</c:v>
                </c:pt>
                <c:pt idx="4479">
                  <c:v>61.527941549916498</c:v>
                </c:pt>
                <c:pt idx="4480">
                  <c:v>61.541678531731698</c:v>
                </c:pt>
                <c:pt idx="4481">
                  <c:v>61.555415513546798</c:v>
                </c:pt>
                <c:pt idx="4482">
                  <c:v>61.569152495361898</c:v>
                </c:pt>
                <c:pt idx="4483">
                  <c:v>61.582889477176998</c:v>
                </c:pt>
                <c:pt idx="4484">
                  <c:v>61.596626458992098</c:v>
                </c:pt>
                <c:pt idx="4485">
                  <c:v>61.610363440807298</c:v>
                </c:pt>
                <c:pt idx="4486">
                  <c:v>61.624100422622398</c:v>
                </c:pt>
                <c:pt idx="4487">
                  <c:v>61.637837404437498</c:v>
                </c:pt>
                <c:pt idx="4488">
                  <c:v>61.651574386252598</c:v>
                </c:pt>
                <c:pt idx="4489">
                  <c:v>61.665311368067698</c:v>
                </c:pt>
                <c:pt idx="4490">
                  <c:v>61.679048349882898</c:v>
                </c:pt>
                <c:pt idx="4491">
                  <c:v>61.692785331697998</c:v>
                </c:pt>
                <c:pt idx="4492">
                  <c:v>61.706522313513098</c:v>
                </c:pt>
                <c:pt idx="4493">
                  <c:v>61.720259295328198</c:v>
                </c:pt>
                <c:pt idx="4494">
                  <c:v>61.733996277143298</c:v>
                </c:pt>
                <c:pt idx="4495">
                  <c:v>61.747733258958398</c:v>
                </c:pt>
                <c:pt idx="4496">
                  <c:v>61.761470240773598</c:v>
                </c:pt>
                <c:pt idx="4497">
                  <c:v>61.775207222588698</c:v>
                </c:pt>
                <c:pt idx="4498">
                  <c:v>61.788944204403798</c:v>
                </c:pt>
                <c:pt idx="4499">
                  <c:v>61.802681186218898</c:v>
                </c:pt>
                <c:pt idx="4500">
                  <c:v>61.816418168033998</c:v>
                </c:pt>
                <c:pt idx="4501">
                  <c:v>61.830155149849197</c:v>
                </c:pt>
                <c:pt idx="4502">
                  <c:v>61.843892131664298</c:v>
                </c:pt>
                <c:pt idx="4503">
                  <c:v>61.857629113479398</c:v>
                </c:pt>
                <c:pt idx="4504">
                  <c:v>61.871366095294498</c:v>
                </c:pt>
                <c:pt idx="4505">
                  <c:v>61.885103077109598</c:v>
                </c:pt>
                <c:pt idx="4506">
                  <c:v>61.898840058924797</c:v>
                </c:pt>
                <c:pt idx="4507">
                  <c:v>61.912577040739897</c:v>
                </c:pt>
                <c:pt idx="4508">
                  <c:v>61.926314022554998</c:v>
                </c:pt>
                <c:pt idx="4509">
                  <c:v>61.940051004370098</c:v>
                </c:pt>
                <c:pt idx="4510">
                  <c:v>61.953787986185198</c:v>
                </c:pt>
                <c:pt idx="4511">
                  <c:v>61.967524968000298</c:v>
                </c:pt>
                <c:pt idx="4512">
                  <c:v>61.981261949815497</c:v>
                </c:pt>
                <c:pt idx="4513">
                  <c:v>61.994998931630597</c:v>
                </c:pt>
                <c:pt idx="4514">
                  <c:v>62.008735913445697</c:v>
                </c:pt>
                <c:pt idx="4515">
                  <c:v>62.022472895260798</c:v>
                </c:pt>
                <c:pt idx="4516">
                  <c:v>62.036209877075898</c:v>
                </c:pt>
                <c:pt idx="4517">
                  <c:v>62.049946858891097</c:v>
                </c:pt>
                <c:pt idx="4518">
                  <c:v>62.063683840706197</c:v>
                </c:pt>
                <c:pt idx="4519">
                  <c:v>62.077420822521297</c:v>
                </c:pt>
                <c:pt idx="4520">
                  <c:v>62.091157804336397</c:v>
                </c:pt>
                <c:pt idx="4521">
                  <c:v>62.104894786151497</c:v>
                </c:pt>
                <c:pt idx="4522">
                  <c:v>62.118631767966697</c:v>
                </c:pt>
                <c:pt idx="4523">
                  <c:v>62.132368749781797</c:v>
                </c:pt>
                <c:pt idx="4524">
                  <c:v>62.146105731596897</c:v>
                </c:pt>
                <c:pt idx="4525">
                  <c:v>62.159842713411997</c:v>
                </c:pt>
                <c:pt idx="4526">
                  <c:v>62.173579695227097</c:v>
                </c:pt>
                <c:pt idx="4527">
                  <c:v>62.187316677042197</c:v>
                </c:pt>
                <c:pt idx="4528">
                  <c:v>62.201053658857397</c:v>
                </c:pt>
                <c:pt idx="4529">
                  <c:v>62.214790640672497</c:v>
                </c:pt>
                <c:pt idx="4530">
                  <c:v>62.228527622487597</c:v>
                </c:pt>
                <c:pt idx="4531">
                  <c:v>62.242264604302697</c:v>
                </c:pt>
                <c:pt idx="4532">
                  <c:v>62.256001586117797</c:v>
                </c:pt>
                <c:pt idx="4533">
                  <c:v>62.269738567932997</c:v>
                </c:pt>
                <c:pt idx="4534">
                  <c:v>62.283475549748097</c:v>
                </c:pt>
                <c:pt idx="4535">
                  <c:v>62.297212531563197</c:v>
                </c:pt>
                <c:pt idx="4536">
                  <c:v>62.310949513378297</c:v>
                </c:pt>
                <c:pt idx="4537">
                  <c:v>62.324686495193397</c:v>
                </c:pt>
                <c:pt idx="4538">
                  <c:v>62.338423477008597</c:v>
                </c:pt>
                <c:pt idx="4539">
                  <c:v>62.352160458823697</c:v>
                </c:pt>
                <c:pt idx="4540">
                  <c:v>62.365897440638797</c:v>
                </c:pt>
                <c:pt idx="4541">
                  <c:v>62.379634422453897</c:v>
                </c:pt>
                <c:pt idx="4542">
                  <c:v>62.393371404268997</c:v>
                </c:pt>
                <c:pt idx="4543">
                  <c:v>62.407108386084097</c:v>
                </c:pt>
                <c:pt idx="4544">
                  <c:v>62.420845367899297</c:v>
                </c:pt>
                <c:pt idx="4545">
                  <c:v>62.434582349714397</c:v>
                </c:pt>
                <c:pt idx="4546">
                  <c:v>62.448319331529497</c:v>
                </c:pt>
                <c:pt idx="4547">
                  <c:v>62.462056313344597</c:v>
                </c:pt>
                <c:pt idx="4548">
                  <c:v>62.475793295159697</c:v>
                </c:pt>
                <c:pt idx="4549">
                  <c:v>62.489530276974897</c:v>
                </c:pt>
                <c:pt idx="4550">
                  <c:v>62.503267258789997</c:v>
                </c:pt>
                <c:pt idx="4551">
                  <c:v>62.517004240605097</c:v>
                </c:pt>
                <c:pt idx="4552">
                  <c:v>62.530741222420197</c:v>
                </c:pt>
                <c:pt idx="4553">
                  <c:v>62.544478204235297</c:v>
                </c:pt>
                <c:pt idx="4554">
                  <c:v>62.558215186050496</c:v>
                </c:pt>
                <c:pt idx="4555">
                  <c:v>62.571952167865597</c:v>
                </c:pt>
                <c:pt idx="4556">
                  <c:v>62.585689149680697</c:v>
                </c:pt>
                <c:pt idx="4557">
                  <c:v>62.599426131495797</c:v>
                </c:pt>
                <c:pt idx="4558">
                  <c:v>62.613163113310897</c:v>
                </c:pt>
                <c:pt idx="4559">
                  <c:v>62.626900095125997</c:v>
                </c:pt>
                <c:pt idx="4560">
                  <c:v>62.640637076941204</c:v>
                </c:pt>
                <c:pt idx="4561">
                  <c:v>62.654374058756297</c:v>
                </c:pt>
                <c:pt idx="4562">
                  <c:v>62.668111040571397</c:v>
                </c:pt>
                <c:pt idx="4563">
                  <c:v>62.681848022386497</c:v>
                </c:pt>
                <c:pt idx="4564">
                  <c:v>62.695585004201597</c:v>
                </c:pt>
                <c:pt idx="4565">
                  <c:v>62.709321986016803</c:v>
                </c:pt>
                <c:pt idx="4566">
                  <c:v>62.723058967831903</c:v>
                </c:pt>
                <c:pt idx="4567">
                  <c:v>62.736795949646996</c:v>
                </c:pt>
                <c:pt idx="4568">
                  <c:v>62.750532931462097</c:v>
                </c:pt>
                <c:pt idx="4569">
                  <c:v>62.764269913277197</c:v>
                </c:pt>
                <c:pt idx="4570">
                  <c:v>62.778006895092403</c:v>
                </c:pt>
                <c:pt idx="4571">
                  <c:v>62.791743876907503</c:v>
                </c:pt>
                <c:pt idx="4572">
                  <c:v>62.805480858722603</c:v>
                </c:pt>
                <c:pt idx="4573">
                  <c:v>62.819217840537704</c:v>
                </c:pt>
                <c:pt idx="4574">
                  <c:v>62.832954822352796</c:v>
                </c:pt>
                <c:pt idx="4575">
                  <c:v>62.846691804167897</c:v>
                </c:pt>
                <c:pt idx="4576">
                  <c:v>62.860428785983103</c:v>
                </c:pt>
                <c:pt idx="4577">
                  <c:v>62.874165767798203</c:v>
                </c:pt>
                <c:pt idx="4578">
                  <c:v>62.887902749613303</c:v>
                </c:pt>
                <c:pt idx="4579">
                  <c:v>62.901639731428403</c:v>
                </c:pt>
                <c:pt idx="4580">
                  <c:v>62.915376713243496</c:v>
                </c:pt>
                <c:pt idx="4581">
                  <c:v>62.929113695058703</c:v>
                </c:pt>
                <c:pt idx="4582">
                  <c:v>62.942850676873803</c:v>
                </c:pt>
                <c:pt idx="4583">
                  <c:v>62.956587658688903</c:v>
                </c:pt>
                <c:pt idx="4584">
                  <c:v>62.970324640504003</c:v>
                </c:pt>
                <c:pt idx="4585">
                  <c:v>62.984061622319103</c:v>
                </c:pt>
                <c:pt idx="4586">
                  <c:v>62.997798604134204</c:v>
                </c:pt>
                <c:pt idx="4587">
                  <c:v>63.011535585949403</c:v>
                </c:pt>
                <c:pt idx="4588">
                  <c:v>63.025272567764503</c:v>
                </c:pt>
                <c:pt idx="4589">
                  <c:v>63.039009549579603</c:v>
                </c:pt>
                <c:pt idx="4590">
                  <c:v>63.052746531394703</c:v>
                </c:pt>
                <c:pt idx="4591">
                  <c:v>63.066483513209803</c:v>
                </c:pt>
                <c:pt idx="4592">
                  <c:v>63.080220495025003</c:v>
                </c:pt>
                <c:pt idx="4593">
                  <c:v>63.093957476840103</c:v>
                </c:pt>
                <c:pt idx="4594">
                  <c:v>63.107694458655203</c:v>
                </c:pt>
                <c:pt idx="4595">
                  <c:v>63.121431440470303</c:v>
                </c:pt>
                <c:pt idx="4596">
                  <c:v>63.135168422285403</c:v>
                </c:pt>
                <c:pt idx="4597">
                  <c:v>63.148905404100603</c:v>
                </c:pt>
                <c:pt idx="4598">
                  <c:v>63.162642385915703</c:v>
                </c:pt>
                <c:pt idx="4599">
                  <c:v>63.176379367730803</c:v>
                </c:pt>
                <c:pt idx="4600">
                  <c:v>63.190116349545903</c:v>
                </c:pt>
                <c:pt idx="4601">
                  <c:v>63.203853331361003</c:v>
                </c:pt>
                <c:pt idx="4602">
                  <c:v>63.217590313176103</c:v>
                </c:pt>
                <c:pt idx="4603">
                  <c:v>63.231327294991303</c:v>
                </c:pt>
                <c:pt idx="4604">
                  <c:v>63.245064276806403</c:v>
                </c:pt>
                <c:pt idx="4605">
                  <c:v>63.258801258621503</c:v>
                </c:pt>
                <c:pt idx="4606">
                  <c:v>63.272538240436603</c:v>
                </c:pt>
                <c:pt idx="4607">
                  <c:v>63.286275222251703</c:v>
                </c:pt>
                <c:pt idx="4608">
                  <c:v>63.300012204066903</c:v>
                </c:pt>
                <c:pt idx="4609">
                  <c:v>63.313749185882003</c:v>
                </c:pt>
                <c:pt idx="4610">
                  <c:v>63.327486167697103</c:v>
                </c:pt>
                <c:pt idx="4611">
                  <c:v>63.341223149512203</c:v>
                </c:pt>
                <c:pt idx="4612">
                  <c:v>63.354960131327303</c:v>
                </c:pt>
                <c:pt idx="4613">
                  <c:v>63.368697113142503</c:v>
                </c:pt>
                <c:pt idx="4614">
                  <c:v>63.382434094957603</c:v>
                </c:pt>
                <c:pt idx="4615">
                  <c:v>63.396171076772703</c:v>
                </c:pt>
                <c:pt idx="4616">
                  <c:v>63.409908058587803</c:v>
                </c:pt>
                <c:pt idx="4617">
                  <c:v>63.423645040402903</c:v>
                </c:pt>
                <c:pt idx="4618">
                  <c:v>63.437382022218003</c:v>
                </c:pt>
                <c:pt idx="4619">
                  <c:v>63.451119004033202</c:v>
                </c:pt>
                <c:pt idx="4620">
                  <c:v>63.464855985848303</c:v>
                </c:pt>
                <c:pt idx="4621">
                  <c:v>63.478592967663403</c:v>
                </c:pt>
                <c:pt idx="4622">
                  <c:v>63.492329949478503</c:v>
                </c:pt>
                <c:pt idx="4623">
                  <c:v>63.506066931293603</c:v>
                </c:pt>
                <c:pt idx="4624">
                  <c:v>63.519803913108802</c:v>
                </c:pt>
                <c:pt idx="4625">
                  <c:v>63.533540894923902</c:v>
                </c:pt>
                <c:pt idx="4626">
                  <c:v>63.547277876739003</c:v>
                </c:pt>
                <c:pt idx="4627">
                  <c:v>63.561014858554103</c:v>
                </c:pt>
                <c:pt idx="4628">
                  <c:v>63.574751840369203</c:v>
                </c:pt>
                <c:pt idx="4629">
                  <c:v>63.588488822184402</c:v>
                </c:pt>
                <c:pt idx="4630">
                  <c:v>63.602225803999502</c:v>
                </c:pt>
                <c:pt idx="4631">
                  <c:v>63.615962785814602</c:v>
                </c:pt>
                <c:pt idx="4632">
                  <c:v>63.629699767629702</c:v>
                </c:pt>
                <c:pt idx="4633">
                  <c:v>63.643436749444803</c:v>
                </c:pt>
                <c:pt idx="4634">
                  <c:v>63.657173731259903</c:v>
                </c:pt>
                <c:pt idx="4635">
                  <c:v>63.670910713075102</c:v>
                </c:pt>
                <c:pt idx="4636">
                  <c:v>63.684647694890202</c:v>
                </c:pt>
                <c:pt idx="4637">
                  <c:v>63.698384676705302</c:v>
                </c:pt>
                <c:pt idx="4638">
                  <c:v>63.712121658520402</c:v>
                </c:pt>
                <c:pt idx="4639">
                  <c:v>63.725858640335503</c:v>
                </c:pt>
                <c:pt idx="4640">
                  <c:v>63.739595622150702</c:v>
                </c:pt>
                <c:pt idx="4641">
                  <c:v>63.753332603965802</c:v>
                </c:pt>
                <c:pt idx="4642">
                  <c:v>63.767069585780902</c:v>
                </c:pt>
                <c:pt idx="4643">
                  <c:v>63.780806567596002</c:v>
                </c:pt>
                <c:pt idx="4644">
                  <c:v>63.794543549411102</c:v>
                </c:pt>
                <c:pt idx="4645">
                  <c:v>63.808280531226302</c:v>
                </c:pt>
                <c:pt idx="4646">
                  <c:v>63.822017513041402</c:v>
                </c:pt>
                <c:pt idx="4647">
                  <c:v>63.835754494856502</c:v>
                </c:pt>
                <c:pt idx="4648">
                  <c:v>63.849491476671602</c:v>
                </c:pt>
                <c:pt idx="4649">
                  <c:v>63.863228458486702</c:v>
                </c:pt>
                <c:pt idx="4650">
                  <c:v>63.876965440301802</c:v>
                </c:pt>
                <c:pt idx="4651">
                  <c:v>63.890702422117002</c:v>
                </c:pt>
                <c:pt idx="4652">
                  <c:v>63.904439403932102</c:v>
                </c:pt>
                <c:pt idx="4653">
                  <c:v>63.918176385747202</c:v>
                </c:pt>
                <c:pt idx="4654">
                  <c:v>63.931913367562302</c:v>
                </c:pt>
                <c:pt idx="4655">
                  <c:v>63.945650349377402</c:v>
                </c:pt>
                <c:pt idx="4656">
                  <c:v>63.959387331192602</c:v>
                </c:pt>
                <c:pt idx="4657">
                  <c:v>63.973124313007702</c:v>
                </c:pt>
                <c:pt idx="4658">
                  <c:v>63.986861294822802</c:v>
                </c:pt>
                <c:pt idx="4659">
                  <c:v>64.000598276637902</c:v>
                </c:pt>
                <c:pt idx="4660">
                  <c:v>64.014335258453002</c:v>
                </c:pt>
                <c:pt idx="4661">
                  <c:v>64.028072240268102</c:v>
                </c:pt>
                <c:pt idx="4662">
                  <c:v>64.041809222083302</c:v>
                </c:pt>
                <c:pt idx="4663">
                  <c:v>64.055546203898402</c:v>
                </c:pt>
                <c:pt idx="4664">
                  <c:v>64.069283185713502</c:v>
                </c:pt>
                <c:pt idx="4665">
                  <c:v>64.083020167528602</c:v>
                </c:pt>
                <c:pt idx="4666">
                  <c:v>64.096757149343702</c:v>
                </c:pt>
                <c:pt idx="4667">
                  <c:v>64.110494131158902</c:v>
                </c:pt>
                <c:pt idx="4668">
                  <c:v>64.124231112974002</c:v>
                </c:pt>
                <c:pt idx="4669">
                  <c:v>64.137968094789102</c:v>
                </c:pt>
                <c:pt idx="4670">
                  <c:v>64.151705076604202</c:v>
                </c:pt>
                <c:pt idx="4671">
                  <c:v>64.165442058419302</c:v>
                </c:pt>
                <c:pt idx="4672">
                  <c:v>64.179179040234501</c:v>
                </c:pt>
                <c:pt idx="4673">
                  <c:v>64.192916022049602</c:v>
                </c:pt>
                <c:pt idx="4674">
                  <c:v>64.206653003864702</c:v>
                </c:pt>
                <c:pt idx="4675">
                  <c:v>64.220389985679802</c:v>
                </c:pt>
                <c:pt idx="4676">
                  <c:v>64.234126967494902</c:v>
                </c:pt>
                <c:pt idx="4677">
                  <c:v>64.247863949310002</c:v>
                </c:pt>
                <c:pt idx="4678">
                  <c:v>64.261600931125201</c:v>
                </c:pt>
                <c:pt idx="4679">
                  <c:v>64.275337912940302</c:v>
                </c:pt>
                <c:pt idx="4680">
                  <c:v>64.289074894755402</c:v>
                </c:pt>
                <c:pt idx="4681">
                  <c:v>64.302811876570502</c:v>
                </c:pt>
                <c:pt idx="4682">
                  <c:v>64.316548858385602</c:v>
                </c:pt>
                <c:pt idx="4683">
                  <c:v>64.330285840200801</c:v>
                </c:pt>
                <c:pt idx="4684">
                  <c:v>64.344022822015901</c:v>
                </c:pt>
                <c:pt idx="4685">
                  <c:v>64.357759803831001</c:v>
                </c:pt>
                <c:pt idx="4686">
                  <c:v>64.371496785646102</c:v>
                </c:pt>
                <c:pt idx="4687">
                  <c:v>64.385233767461202</c:v>
                </c:pt>
                <c:pt idx="4688">
                  <c:v>64.398970749276401</c:v>
                </c:pt>
                <c:pt idx="4689">
                  <c:v>64.412707731091501</c:v>
                </c:pt>
                <c:pt idx="4690">
                  <c:v>64.426444712906601</c:v>
                </c:pt>
                <c:pt idx="4691">
                  <c:v>64.440181694721701</c:v>
                </c:pt>
                <c:pt idx="4692">
                  <c:v>64.453918676536802</c:v>
                </c:pt>
                <c:pt idx="4693">
                  <c:v>64.467655658351902</c:v>
                </c:pt>
                <c:pt idx="4694">
                  <c:v>64.481392640167101</c:v>
                </c:pt>
                <c:pt idx="4695">
                  <c:v>64.495129621982201</c:v>
                </c:pt>
                <c:pt idx="4696">
                  <c:v>64.508866603797301</c:v>
                </c:pt>
                <c:pt idx="4697">
                  <c:v>64.522603585612401</c:v>
                </c:pt>
                <c:pt idx="4698">
                  <c:v>64.536340567427501</c:v>
                </c:pt>
                <c:pt idx="4699">
                  <c:v>64.550077549242701</c:v>
                </c:pt>
                <c:pt idx="4700">
                  <c:v>64.563814531057801</c:v>
                </c:pt>
                <c:pt idx="4701">
                  <c:v>64.577551512872901</c:v>
                </c:pt>
                <c:pt idx="4702">
                  <c:v>64.591288494688001</c:v>
                </c:pt>
                <c:pt idx="4703">
                  <c:v>64.605025476503101</c:v>
                </c:pt>
                <c:pt idx="4704">
                  <c:v>64.618762458318301</c:v>
                </c:pt>
                <c:pt idx="4705">
                  <c:v>64.632499440133401</c:v>
                </c:pt>
                <c:pt idx="4706">
                  <c:v>64.646236421948501</c:v>
                </c:pt>
                <c:pt idx="4707">
                  <c:v>64.659973403763601</c:v>
                </c:pt>
                <c:pt idx="4708">
                  <c:v>64.673710385578701</c:v>
                </c:pt>
                <c:pt idx="4709">
                  <c:v>64.687447367393801</c:v>
                </c:pt>
                <c:pt idx="4710">
                  <c:v>64.701184349209001</c:v>
                </c:pt>
                <c:pt idx="4711">
                  <c:v>64.714921331024101</c:v>
                </c:pt>
                <c:pt idx="4712">
                  <c:v>64.728658312839201</c:v>
                </c:pt>
                <c:pt idx="4713">
                  <c:v>64.742395294654301</c:v>
                </c:pt>
                <c:pt idx="4714">
                  <c:v>64.756132276469401</c:v>
                </c:pt>
                <c:pt idx="4715">
                  <c:v>64.769869258284601</c:v>
                </c:pt>
                <c:pt idx="4716">
                  <c:v>64.783606240099701</c:v>
                </c:pt>
                <c:pt idx="4717">
                  <c:v>64.797343221914801</c:v>
                </c:pt>
                <c:pt idx="4718">
                  <c:v>64.811080203729901</c:v>
                </c:pt>
                <c:pt idx="4719">
                  <c:v>64.824817185545001</c:v>
                </c:pt>
                <c:pt idx="4720">
                  <c:v>64.838554167360201</c:v>
                </c:pt>
                <c:pt idx="4721">
                  <c:v>64.852291149175301</c:v>
                </c:pt>
                <c:pt idx="4722">
                  <c:v>64.866028130990401</c:v>
                </c:pt>
                <c:pt idx="4723">
                  <c:v>64.879765112805501</c:v>
                </c:pt>
                <c:pt idx="4724">
                  <c:v>64.893502094620601</c:v>
                </c:pt>
                <c:pt idx="4725">
                  <c:v>64.907239076435701</c:v>
                </c:pt>
                <c:pt idx="4726">
                  <c:v>64.920976058250901</c:v>
                </c:pt>
                <c:pt idx="4727">
                  <c:v>64.934713040066001</c:v>
                </c:pt>
                <c:pt idx="4728">
                  <c:v>64.948450021881101</c:v>
                </c:pt>
                <c:pt idx="4729">
                  <c:v>64.962187003696201</c:v>
                </c:pt>
                <c:pt idx="4730">
                  <c:v>64.975923985511301</c:v>
                </c:pt>
                <c:pt idx="4731">
                  <c:v>64.9896609673265</c:v>
                </c:pt>
                <c:pt idx="4732">
                  <c:v>65.003397949141601</c:v>
                </c:pt>
                <c:pt idx="4733">
                  <c:v>65.017134930956701</c:v>
                </c:pt>
                <c:pt idx="4734">
                  <c:v>65.030871912771801</c:v>
                </c:pt>
                <c:pt idx="4735">
                  <c:v>65.044608894586901</c:v>
                </c:pt>
                <c:pt idx="4736">
                  <c:v>65.0583458764021</c:v>
                </c:pt>
                <c:pt idx="4737">
                  <c:v>65.0720828582172</c:v>
                </c:pt>
                <c:pt idx="4738">
                  <c:v>65.0858198400323</c:v>
                </c:pt>
                <c:pt idx="4739">
                  <c:v>65.099556821847401</c:v>
                </c:pt>
                <c:pt idx="4740">
                  <c:v>65.113293803662501</c:v>
                </c:pt>
                <c:pt idx="4741">
                  <c:v>65.127030785477601</c:v>
                </c:pt>
                <c:pt idx="4742">
                  <c:v>65.1407677672928</c:v>
                </c:pt>
                <c:pt idx="4743">
                  <c:v>65.1545047491079</c:v>
                </c:pt>
                <c:pt idx="4744">
                  <c:v>65.168241730923</c:v>
                </c:pt>
                <c:pt idx="4745">
                  <c:v>65.181978712738101</c:v>
                </c:pt>
                <c:pt idx="4746">
                  <c:v>65.195715694553201</c:v>
                </c:pt>
                <c:pt idx="4747">
                  <c:v>65.2094526763684</c:v>
                </c:pt>
                <c:pt idx="4748">
                  <c:v>65.2231896581835</c:v>
                </c:pt>
                <c:pt idx="4749">
                  <c:v>65.2369266399986</c:v>
                </c:pt>
                <c:pt idx="4750">
                  <c:v>65.2506636218137</c:v>
                </c:pt>
                <c:pt idx="4751">
                  <c:v>65.2644006036288</c:v>
                </c:pt>
                <c:pt idx="4752">
                  <c:v>65.278137585443901</c:v>
                </c:pt>
                <c:pt idx="4753">
                  <c:v>65.2918745672591</c:v>
                </c:pt>
                <c:pt idx="4754">
                  <c:v>65.3056115490742</c:v>
                </c:pt>
                <c:pt idx="4755">
                  <c:v>65.3193485308893</c:v>
                </c:pt>
                <c:pt idx="4756">
                  <c:v>65.3330855127044</c:v>
                </c:pt>
                <c:pt idx="4757">
                  <c:v>65.3468224945195</c:v>
                </c:pt>
                <c:pt idx="4758">
                  <c:v>65.3605594763347</c:v>
                </c:pt>
                <c:pt idx="4759">
                  <c:v>65.3742964581498</c:v>
                </c:pt>
                <c:pt idx="4760">
                  <c:v>65.3880334399649</c:v>
                </c:pt>
                <c:pt idx="4761">
                  <c:v>65.40177042178</c:v>
                </c:pt>
                <c:pt idx="4762">
                  <c:v>65.4155074035951</c:v>
                </c:pt>
                <c:pt idx="4763">
                  <c:v>65.4292443854103</c:v>
                </c:pt>
                <c:pt idx="4764">
                  <c:v>65.4429813672254</c:v>
                </c:pt>
                <c:pt idx="4765">
                  <c:v>65.4567183490405</c:v>
                </c:pt>
                <c:pt idx="4766">
                  <c:v>65.4704553308556</c:v>
                </c:pt>
                <c:pt idx="4767">
                  <c:v>65.4841923126707</c:v>
                </c:pt>
                <c:pt idx="4768">
                  <c:v>65.4979292944858</c:v>
                </c:pt>
                <c:pt idx="4769">
                  <c:v>65.511666276301</c:v>
                </c:pt>
                <c:pt idx="4770">
                  <c:v>65.5254032581161</c:v>
                </c:pt>
                <c:pt idx="4771">
                  <c:v>65.5391402399312</c:v>
                </c:pt>
                <c:pt idx="4772">
                  <c:v>65.5528772217463</c:v>
                </c:pt>
                <c:pt idx="4773">
                  <c:v>65.5666142035614</c:v>
                </c:pt>
                <c:pt idx="4774">
                  <c:v>65.5803511853766</c:v>
                </c:pt>
                <c:pt idx="4775">
                  <c:v>65.5940881671917</c:v>
                </c:pt>
                <c:pt idx="4776">
                  <c:v>65.6078251490068</c:v>
                </c:pt>
                <c:pt idx="4777">
                  <c:v>65.6215621308219</c:v>
                </c:pt>
                <c:pt idx="4778">
                  <c:v>65.635299112637</c:v>
                </c:pt>
                <c:pt idx="4779">
                  <c:v>65.6490360944522</c:v>
                </c:pt>
                <c:pt idx="4780">
                  <c:v>65.6627730762673</c:v>
                </c:pt>
                <c:pt idx="4781">
                  <c:v>65.6765100580824</c:v>
                </c:pt>
                <c:pt idx="4782">
                  <c:v>65.6902470398975</c:v>
                </c:pt>
                <c:pt idx="4783">
                  <c:v>65.7039840217126</c:v>
                </c:pt>
                <c:pt idx="4784">
                  <c:v>65.7177210035277</c:v>
                </c:pt>
                <c:pt idx="4785">
                  <c:v>65.7314579853429</c:v>
                </c:pt>
                <c:pt idx="4786">
                  <c:v>65.745194967158</c:v>
                </c:pt>
                <c:pt idx="4787">
                  <c:v>65.7589319489731</c:v>
                </c:pt>
                <c:pt idx="4788">
                  <c:v>65.7726689307882</c:v>
                </c:pt>
                <c:pt idx="4789">
                  <c:v>65.7864059126033</c:v>
                </c:pt>
                <c:pt idx="4790">
                  <c:v>65.800142894418499</c:v>
                </c:pt>
                <c:pt idx="4791">
                  <c:v>65.813879876233599</c:v>
                </c:pt>
                <c:pt idx="4792">
                  <c:v>65.8276168580487</c:v>
                </c:pt>
                <c:pt idx="4793">
                  <c:v>65.8413538398638</c:v>
                </c:pt>
                <c:pt idx="4794">
                  <c:v>65.8550908216789</c:v>
                </c:pt>
                <c:pt idx="4795">
                  <c:v>65.868827803494099</c:v>
                </c:pt>
                <c:pt idx="4796">
                  <c:v>65.882564785309199</c:v>
                </c:pt>
                <c:pt idx="4797">
                  <c:v>65.896301767124299</c:v>
                </c:pt>
                <c:pt idx="4798">
                  <c:v>65.9100387489394</c:v>
                </c:pt>
                <c:pt idx="4799">
                  <c:v>65.9237757307545</c:v>
                </c:pt>
                <c:pt idx="4800">
                  <c:v>65.9375127125696</c:v>
                </c:pt>
                <c:pt idx="4801">
                  <c:v>65.951249694384799</c:v>
                </c:pt>
                <c:pt idx="4802">
                  <c:v>65.964986676199899</c:v>
                </c:pt>
                <c:pt idx="4803">
                  <c:v>65.978723658014999</c:v>
                </c:pt>
                <c:pt idx="4804">
                  <c:v>65.992460639830099</c:v>
                </c:pt>
                <c:pt idx="4805">
                  <c:v>66.0061976216452</c:v>
                </c:pt>
                <c:pt idx="4806">
                  <c:v>66.019934603460399</c:v>
                </c:pt>
                <c:pt idx="4807">
                  <c:v>66.033671585275499</c:v>
                </c:pt>
                <c:pt idx="4808">
                  <c:v>66.047408567090599</c:v>
                </c:pt>
                <c:pt idx="4809">
                  <c:v>66.061145548905699</c:v>
                </c:pt>
                <c:pt idx="4810">
                  <c:v>66.074882530720799</c:v>
                </c:pt>
                <c:pt idx="4811">
                  <c:v>66.088619512535999</c:v>
                </c:pt>
                <c:pt idx="4812">
                  <c:v>66.102356494351099</c:v>
                </c:pt>
                <c:pt idx="4813">
                  <c:v>66.116093476166199</c:v>
                </c:pt>
                <c:pt idx="4814">
                  <c:v>66.129830457981299</c:v>
                </c:pt>
                <c:pt idx="4815">
                  <c:v>66.143567439796399</c:v>
                </c:pt>
                <c:pt idx="4816">
                  <c:v>66.157304421611499</c:v>
                </c:pt>
                <c:pt idx="4817">
                  <c:v>66.171041403426699</c:v>
                </c:pt>
                <c:pt idx="4818">
                  <c:v>66.184778385241799</c:v>
                </c:pt>
                <c:pt idx="4819">
                  <c:v>66.198515367056899</c:v>
                </c:pt>
                <c:pt idx="4820">
                  <c:v>66.212252348871999</c:v>
                </c:pt>
                <c:pt idx="4821">
                  <c:v>66.225989330687099</c:v>
                </c:pt>
                <c:pt idx="4822">
                  <c:v>66.239726312502299</c:v>
                </c:pt>
                <c:pt idx="4823">
                  <c:v>66.253463294317399</c:v>
                </c:pt>
                <c:pt idx="4824">
                  <c:v>66.267200276132499</c:v>
                </c:pt>
                <c:pt idx="4825">
                  <c:v>66.280937257947599</c:v>
                </c:pt>
                <c:pt idx="4826">
                  <c:v>66.294674239762699</c:v>
                </c:pt>
                <c:pt idx="4827">
                  <c:v>66.308411221577899</c:v>
                </c:pt>
                <c:pt idx="4828">
                  <c:v>66.322148203392999</c:v>
                </c:pt>
                <c:pt idx="4829">
                  <c:v>66.335885185208099</c:v>
                </c:pt>
                <c:pt idx="4830">
                  <c:v>66.349622167023199</c:v>
                </c:pt>
                <c:pt idx="4831">
                  <c:v>66.363359148838299</c:v>
                </c:pt>
                <c:pt idx="4832">
                  <c:v>66.377096130653399</c:v>
                </c:pt>
                <c:pt idx="4833">
                  <c:v>66.390833112468599</c:v>
                </c:pt>
                <c:pt idx="4834">
                  <c:v>66.404570094283699</c:v>
                </c:pt>
                <c:pt idx="4835">
                  <c:v>66.418307076098799</c:v>
                </c:pt>
                <c:pt idx="4836">
                  <c:v>66.432044057913899</c:v>
                </c:pt>
                <c:pt idx="4837">
                  <c:v>66.445781039728999</c:v>
                </c:pt>
                <c:pt idx="4838">
                  <c:v>66.459518021544199</c:v>
                </c:pt>
                <c:pt idx="4839">
                  <c:v>66.473255003359299</c:v>
                </c:pt>
                <c:pt idx="4840">
                  <c:v>66.486991985174399</c:v>
                </c:pt>
                <c:pt idx="4841">
                  <c:v>66.500728966989499</c:v>
                </c:pt>
                <c:pt idx="4842">
                  <c:v>66.514465948804599</c:v>
                </c:pt>
                <c:pt idx="4843">
                  <c:v>66.528202930619798</c:v>
                </c:pt>
                <c:pt idx="4844">
                  <c:v>66.541939912434898</c:v>
                </c:pt>
                <c:pt idx="4845">
                  <c:v>66.555676894249999</c:v>
                </c:pt>
                <c:pt idx="4846">
                  <c:v>66.569413876065099</c:v>
                </c:pt>
                <c:pt idx="4847">
                  <c:v>66.583150857880199</c:v>
                </c:pt>
                <c:pt idx="4848">
                  <c:v>66.596887839695299</c:v>
                </c:pt>
                <c:pt idx="4849">
                  <c:v>66.610624821510498</c:v>
                </c:pt>
                <c:pt idx="4850">
                  <c:v>66.624361803325598</c:v>
                </c:pt>
                <c:pt idx="4851">
                  <c:v>66.638098785140699</c:v>
                </c:pt>
                <c:pt idx="4852">
                  <c:v>66.651835766955799</c:v>
                </c:pt>
                <c:pt idx="4853">
                  <c:v>66.665572748770899</c:v>
                </c:pt>
                <c:pt idx="4854">
                  <c:v>66.679309730586098</c:v>
                </c:pt>
                <c:pt idx="4855">
                  <c:v>66.693046712401198</c:v>
                </c:pt>
                <c:pt idx="4856">
                  <c:v>66.706783694216298</c:v>
                </c:pt>
                <c:pt idx="4857">
                  <c:v>66.720520676031398</c:v>
                </c:pt>
                <c:pt idx="4858">
                  <c:v>66.734257657846499</c:v>
                </c:pt>
                <c:pt idx="4859">
                  <c:v>66.747994639661599</c:v>
                </c:pt>
                <c:pt idx="4860">
                  <c:v>66.761731621476798</c:v>
                </c:pt>
                <c:pt idx="4861">
                  <c:v>66.775468603291898</c:v>
                </c:pt>
                <c:pt idx="4862">
                  <c:v>66.789205585106998</c:v>
                </c:pt>
                <c:pt idx="4863">
                  <c:v>66.802942566922098</c:v>
                </c:pt>
                <c:pt idx="4864">
                  <c:v>66.816679548737199</c:v>
                </c:pt>
                <c:pt idx="4865">
                  <c:v>66.830416530552398</c:v>
                </c:pt>
                <c:pt idx="4866">
                  <c:v>66.844153512367498</c:v>
                </c:pt>
                <c:pt idx="4867">
                  <c:v>66.857890494182598</c:v>
                </c:pt>
                <c:pt idx="4868">
                  <c:v>66.871627475997698</c:v>
                </c:pt>
                <c:pt idx="4869">
                  <c:v>66.885364457812798</c:v>
                </c:pt>
                <c:pt idx="4870">
                  <c:v>66.899101439627998</c:v>
                </c:pt>
                <c:pt idx="4871">
                  <c:v>66.912838421443098</c:v>
                </c:pt>
                <c:pt idx="4872">
                  <c:v>66.926575403258198</c:v>
                </c:pt>
                <c:pt idx="4873">
                  <c:v>66.940312385073298</c:v>
                </c:pt>
                <c:pt idx="4874">
                  <c:v>66.954049366888398</c:v>
                </c:pt>
                <c:pt idx="4875">
                  <c:v>66.967786348703498</c:v>
                </c:pt>
                <c:pt idx="4876">
                  <c:v>66.981523330518698</c:v>
                </c:pt>
                <c:pt idx="4877">
                  <c:v>66.995260312333798</c:v>
                </c:pt>
                <c:pt idx="4878">
                  <c:v>67.008997294148898</c:v>
                </c:pt>
                <c:pt idx="4879">
                  <c:v>67.022734275963998</c:v>
                </c:pt>
                <c:pt idx="4880">
                  <c:v>67.036471257779098</c:v>
                </c:pt>
                <c:pt idx="4881">
                  <c:v>67.050208239594298</c:v>
                </c:pt>
                <c:pt idx="4882">
                  <c:v>67.063945221409398</c:v>
                </c:pt>
                <c:pt idx="4883">
                  <c:v>67.077682203224498</c:v>
                </c:pt>
                <c:pt idx="4884">
                  <c:v>67.091419185039598</c:v>
                </c:pt>
                <c:pt idx="4885">
                  <c:v>67.105156166854698</c:v>
                </c:pt>
                <c:pt idx="4886">
                  <c:v>67.118893148669898</c:v>
                </c:pt>
                <c:pt idx="4887">
                  <c:v>67.132630130484998</c:v>
                </c:pt>
                <c:pt idx="4888">
                  <c:v>67.146367112300098</c:v>
                </c:pt>
                <c:pt idx="4889">
                  <c:v>67.160104094115198</c:v>
                </c:pt>
                <c:pt idx="4890">
                  <c:v>67.173841075930298</c:v>
                </c:pt>
                <c:pt idx="4891">
                  <c:v>67.187578057745398</c:v>
                </c:pt>
                <c:pt idx="4892">
                  <c:v>67.201315039560598</c:v>
                </c:pt>
                <c:pt idx="4893">
                  <c:v>67.215052021375698</c:v>
                </c:pt>
                <c:pt idx="4894">
                  <c:v>67.228789003190798</c:v>
                </c:pt>
                <c:pt idx="4895">
                  <c:v>67.242525985005898</c:v>
                </c:pt>
                <c:pt idx="4896">
                  <c:v>67.256262966820998</c:v>
                </c:pt>
                <c:pt idx="4897">
                  <c:v>67.269999948636197</c:v>
                </c:pt>
                <c:pt idx="4898">
                  <c:v>67.283736930451298</c:v>
                </c:pt>
                <c:pt idx="4899">
                  <c:v>67.297473912266398</c:v>
                </c:pt>
                <c:pt idx="4900">
                  <c:v>67.311210894081498</c:v>
                </c:pt>
                <c:pt idx="4901">
                  <c:v>67.324947875896598</c:v>
                </c:pt>
                <c:pt idx="4902">
                  <c:v>67.338684857711797</c:v>
                </c:pt>
                <c:pt idx="4903">
                  <c:v>67.352421839526897</c:v>
                </c:pt>
                <c:pt idx="4904">
                  <c:v>67.366158821341998</c:v>
                </c:pt>
                <c:pt idx="4905">
                  <c:v>67.379895803157098</c:v>
                </c:pt>
                <c:pt idx="4906">
                  <c:v>67.393632784972198</c:v>
                </c:pt>
                <c:pt idx="4907">
                  <c:v>67.407369766787298</c:v>
                </c:pt>
                <c:pt idx="4908">
                  <c:v>67.421106748602497</c:v>
                </c:pt>
                <c:pt idx="4909">
                  <c:v>67.434843730417597</c:v>
                </c:pt>
                <c:pt idx="4910">
                  <c:v>67.448580712232697</c:v>
                </c:pt>
                <c:pt idx="4911">
                  <c:v>67.462317694047798</c:v>
                </c:pt>
                <c:pt idx="4912">
                  <c:v>67.476054675862898</c:v>
                </c:pt>
                <c:pt idx="4913">
                  <c:v>67.489791657678097</c:v>
                </c:pt>
                <c:pt idx="4914">
                  <c:v>67.503528639493197</c:v>
                </c:pt>
                <c:pt idx="4915">
                  <c:v>67.517265621308297</c:v>
                </c:pt>
                <c:pt idx="4916">
                  <c:v>67.531002603123397</c:v>
                </c:pt>
                <c:pt idx="4917">
                  <c:v>67.544739584938498</c:v>
                </c:pt>
                <c:pt idx="4918">
                  <c:v>67.558476566753697</c:v>
                </c:pt>
                <c:pt idx="4919">
                  <c:v>67.572213548568797</c:v>
                </c:pt>
                <c:pt idx="4920">
                  <c:v>67.585950530383897</c:v>
                </c:pt>
                <c:pt idx="4921">
                  <c:v>67.599687512198997</c:v>
                </c:pt>
                <c:pt idx="4922">
                  <c:v>67.613424494014097</c:v>
                </c:pt>
                <c:pt idx="4923">
                  <c:v>67.627161475829197</c:v>
                </c:pt>
                <c:pt idx="4924">
                  <c:v>67.640898457644397</c:v>
                </c:pt>
                <c:pt idx="4925">
                  <c:v>67.654635439459497</c:v>
                </c:pt>
                <c:pt idx="4926">
                  <c:v>67.668372421274597</c:v>
                </c:pt>
                <c:pt idx="4927">
                  <c:v>67.682109403089697</c:v>
                </c:pt>
                <c:pt idx="4928">
                  <c:v>67.695846384904797</c:v>
                </c:pt>
                <c:pt idx="4929">
                  <c:v>67.709583366719997</c:v>
                </c:pt>
                <c:pt idx="4930">
                  <c:v>67.723320348535097</c:v>
                </c:pt>
                <c:pt idx="4931">
                  <c:v>67.737057330350197</c:v>
                </c:pt>
                <c:pt idx="4932">
                  <c:v>67.750794312165297</c:v>
                </c:pt>
                <c:pt idx="4933">
                  <c:v>67.764531293980397</c:v>
                </c:pt>
                <c:pt idx="4934">
                  <c:v>67.778268275795597</c:v>
                </c:pt>
                <c:pt idx="4935">
                  <c:v>67.792005257610697</c:v>
                </c:pt>
                <c:pt idx="4936">
                  <c:v>67.805742239425797</c:v>
                </c:pt>
                <c:pt idx="4937">
                  <c:v>67.819479221240897</c:v>
                </c:pt>
                <c:pt idx="4938">
                  <c:v>67.833216203055997</c:v>
                </c:pt>
                <c:pt idx="4939">
                  <c:v>67.846953184871097</c:v>
                </c:pt>
                <c:pt idx="4940">
                  <c:v>67.860690166686297</c:v>
                </c:pt>
                <c:pt idx="4941">
                  <c:v>67.874427148501397</c:v>
                </c:pt>
                <c:pt idx="4942">
                  <c:v>67.888164130316497</c:v>
                </c:pt>
                <c:pt idx="4943">
                  <c:v>67.901901112131597</c:v>
                </c:pt>
                <c:pt idx="4944">
                  <c:v>67.915638093946697</c:v>
                </c:pt>
                <c:pt idx="4945">
                  <c:v>67.929375075761897</c:v>
                </c:pt>
                <c:pt idx="4946">
                  <c:v>67.943112057576997</c:v>
                </c:pt>
                <c:pt idx="4947">
                  <c:v>67.956849039392097</c:v>
                </c:pt>
                <c:pt idx="4948">
                  <c:v>67.970586021207197</c:v>
                </c:pt>
                <c:pt idx="4949">
                  <c:v>67.984323003022297</c:v>
                </c:pt>
                <c:pt idx="4950">
                  <c:v>67.998059984837496</c:v>
                </c:pt>
                <c:pt idx="4951">
                  <c:v>68.011796966652597</c:v>
                </c:pt>
                <c:pt idx="4952">
                  <c:v>68.025533948467697</c:v>
                </c:pt>
                <c:pt idx="4953">
                  <c:v>68.039270930282797</c:v>
                </c:pt>
                <c:pt idx="4954">
                  <c:v>68.053007912097897</c:v>
                </c:pt>
                <c:pt idx="4955">
                  <c:v>68.066744893912997</c:v>
                </c:pt>
                <c:pt idx="4956">
                  <c:v>68.080481875728196</c:v>
                </c:pt>
                <c:pt idx="4957">
                  <c:v>68.094218857543297</c:v>
                </c:pt>
                <c:pt idx="4958">
                  <c:v>68.107955839358397</c:v>
                </c:pt>
                <c:pt idx="4959">
                  <c:v>68.121692821173497</c:v>
                </c:pt>
                <c:pt idx="4960">
                  <c:v>68.135429802988597</c:v>
                </c:pt>
                <c:pt idx="4961">
                  <c:v>68.149166784803796</c:v>
                </c:pt>
                <c:pt idx="4962">
                  <c:v>68.162903766618896</c:v>
                </c:pt>
                <c:pt idx="4963">
                  <c:v>68.176640748433996</c:v>
                </c:pt>
                <c:pt idx="4964">
                  <c:v>68.190377730249097</c:v>
                </c:pt>
                <c:pt idx="4965">
                  <c:v>68.204114712064197</c:v>
                </c:pt>
                <c:pt idx="4966">
                  <c:v>68.217851693879297</c:v>
                </c:pt>
                <c:pt idx="4967">
                  <c:v>68.231588675694496</c:v>
                </c:pt>
                <c:pt idx="4968">
                  <c:v>68.245325657509596</c:v>
                </c:pt>
                <c:pt idx="4969">
                  <c:v>68.259062639324696</c:v>
                </c:pt>
                <c:pt idx="4970">
                  <c:v>68.272799621139796</c:v>
                </c:pt>
                <c:pt idx="4971">
                  <c:v>68.286536602954897</c:v>
                </c:pt>
                <c:pt idx="4972">
                  <c:v>68.300273584770096</c:v>
                </c:pt>
                <c:pt idx="4973">
                  <c:v>68.314010566585196</c:v>
                </c:pt>
                <c:pt idx="4974">
                  <c:v>68.327747548400296</c:v>
                </c:pt>
                <c:pt idx="4975">
                  <c:v>68.341484530215396</c:v>
                </c:pt>
                <c:pt idx="4976">
                  <c:v>68.355221512030496</c:v>
                </c:pt>
                <c:pt idx="4977">
                  <c:v>68.368958493845696</c:v>
                </c:pt>
                <c:pt idx="4978">
                  <c:v>68.382695475660796</c:v>
                </c:pt>
                <c:pt idx="4979">
                  <c:v>68.396432457475896</c:v>
                </c:pt>
                <c:pt idx="4980">
                  <c:v>68.410169439290996</c:v>
                </c:pt>
                <c:pt idx="4981">
                  <c:v>68.423906421106096</c:v>
                </c:pt>
                <c:pt idx="4982">
                  <c:v>68.437643402921196</c:v>
                </c:pt>
                <c:pt idx="4983">
                  <c:v>68.451380384736396</c:v>
                </c:pt>
                <c:pt idx="4984">
                  <c:v>68.465117366551496</c:v>
                </c:pt>
                <c:pt idx="4985">
                  <c:v>68.478854348366596</c:v>
                </c:pt>
                <c:pt idx="4986">
                  <c:v>68.492591330181696</c:v>
                </c:pt>
                <c:pt idx="4987">
                  <c:v>68.506328311996796</c:v>
                </c:pt>
                <c:pt idx="4988">
                  <c:v>68.520065293811996</c:v>
                </c:pt>
                <c:pt idx="4989">
                  <c:v>68.533802275627096</c:v>
                </c:pt>
                <c:pt idx="4990">
                  <c:v>68.547539257442196</c:v>
                </c:pt>
                <c:pt idx="4991">
                  <c:v>68.561276239257296</c:v>
                </c:pt>
                <c:pt idx="4992">
                  <c:v>68.575013221072396</c:v>
                </c:pt>
                <c:pt idx="4993">
                  <c:v>68.588750202887596</c:v>
                </c:pt>
                <c:pt idx="4994">
                  <c:v>68.602487184702696</c:v>
                </c:pt>
                <c:pt idx="4995">
                  <c:v>68.616224166517796</c:v>
                </c:pt>
                <c:pt idx="4996">
                  <c:v>68.629961148332896</c:v>
                </c:pt>
                <c:pt idx="4997">
                  <c:v>68.643698130147996</c:v>
                </c:pt>
                <c:pt idx="4998">
                  <c:v>68.657435111963096</c:v>
                </c:pt>
                <c:pt idx="4999">
                  <c:v>68.671172093778296</c:v>
                </c:pt>
                <c:pt idx="5000">
                  <c:v>68.684909075593396</c:v>
                </c:pt>
                <c:pt idx="5001">
                  <c:v>68.698646057408496</c:v>
                </c:pt>
                <c:pt idx="5002">
                  <c:v>68.712383039223596</c:v>
                </c:pt>
                <c:pt idx="5003">
                  <c:v>68.726120021038696</c:v>
                </c:pt>
                <c:pt idx="5004">
                  <c:v>68.739857002853896</c:v>
                </c:pt>
                <c:pt idx="5005">
                  <c:v>68.753593984668996</c:v>
                </c:pt>
                <c:pt idx="5006">
                  <c:v>68.767330966484096</c:v>
                </c:pt>
                <c:pt idx="5007">
                  <c:v>68.781067948299196</c:v>
                </c:pt>
                <c:pt idx="5008">
                  <c:v>68.794804930114296</c:v>
                </c:pt>
                <c:pt idx="5009">
                  <c:v>68.808541911929495</c:v>
                </c:pt>
                <c:pt idx="5010">
                  <c:v>68.822278893744596</c:v>
                </c:pt>
                <c:pt idx="5011">
                  <c:v>68.836015875559696</c:v>
                </c:pt>
                <c:pt idx="5012">
                  <c:v>68.849752857374796</c:v>
                </c:pt>
                <c:pt idx="5013">
                  <c:v>68.863489839189896</c:v>
                </c:pt>
                <c:pt idx="5014">
                  <c:v>68.877226821004996</c:v>
                </c:pt>
                <c:pt idx="5015">
                  <c:v>68.890963802820195</c:v>
                </c:pt>
                <c:pt idx="5016">
                  <c:v>68.904700784635295</c:v>
                </c:pt>
                <c:pt idx="5017">
                  <c:v>68.918437766450396</c:v>
                </c:pt>
                <c:pt idx="5018">
                  <c:v>68.932174748265496</c:v>
                </c:pt>
                <c:pt idx="5019">
                  <c:v>68.945911730080596</c:v>
                </c:pt>
                <c:pt idx="5020">
                  <c:v>68.959648711895795</c:v>
                </c:pt>
                <c:pt idx="5021">
                  <c:v>68.973385693710895</c:v>
                </c:pt>
                <c:pt idx="5022">
                  <c:v>68.987122675525995</c:v>
                </c:pt>
                <c:pt idx="5023">
                  <c:v>69.000859657341095</c:v>
                </c:pt>
                <c:pt idx="5024">
                  <c:v>69.014596639156196</c:v>
                </c:pt>
                <c:pt idx="5025">
                  <c:v>69.028333620971395</c:v>
                </c:pt>
                <c:pt idx="5026">
                  <c:v>69.042070602786495</c:v>
                </c:pt>
                <c:pt idx="5027">
                  <c:v>69.055807584601595</c:v>
                </c:pt>
                <c:pt idx="5028">
                  <c:v>69.069544566416695</c:v>
                </c:pt>
                <c:pt idx="5029">
                  <c:v>69.083281548231795</c:v>
                </c:pt>
                <c:pt idx="5030">
                  <c:v>69.097018530046896</c:v>
                </c:pt>
                <c:pt idx="5031">
                  <c:v>69.110755511862095</c:v>
                </c:pt>
                <c:pt idx="5032">
                  <c:v>69.124492493677195</c:v>
                </c:pt>
                <c:pt idx="5033">
                  <c:v>69.138229475492295</c:v>
                </c:pt>
                <c:pt idx="5034">
                  <c:v>69.151966457307395</c:v>
                </c:pt>
                <c:pt idx="5035">
                  <c:v>69.165703439122495</c:v>
                </c:pt>
                <c:pt idx="5036">
                  <c:v>69.179440420937695</c:v>
                </c:pt>
                <c:pt idx="5037">
                  <c:v>69.193177402752795</c:v>
                </c:pt>
                <c:pt idx="5038">
                  <c:v>69.206914384567895</c:v>
                </c:pt>
                <c:pt idx="5039">
                  <c:v>69.220651366382995</c:v>
                </c:pt>
                <c:pt idx="5040">
                  <c:v>69.234388348198095</c:v>
                </c:pt>
                <c:pt idx="5041">
                  <c:v>69.248125330013295</c:v>
                </c:pt>
                <c:pt idx="5042">
                  <c:v>69.261862311828395</c:v>
                </c:pt>
                <c:pt idx="5043">
                  <c:v>69.275599293643495</c:v>
                </c:pt>
                <c:pt idx="5044">
                  <c:v>69.289336275458595</c:v>
                </c:pt>
                <c:pt idx="5045">
                  <c:v>69.303073257273695</c:v>
                </c:pt>
                <c:pt idx="5046">
                  <c:v>69.316810239088795</c:v>
                </c:pt>
                <c:pt idx="5047">
                  <c:v>69.330547220903995</c:v>
                </c:pt>
                <c:pt idx="5048">
                  <c:v>69.344284202719095</c:v>
                </c:pt>
                <c:pt idx="5049">
                  <c:v>69.358021184534195</c:v>
                </c:pt>
                <c:pt idx="5050">
                  <c:v>69.371758166349295</c:v>
                </c:pt>
                <c:pt idx="5051">
                  <c:v>69.385495148164395</c:v>
                </c:pt>
                <c:pt idx="5052">
                  <c:v>69.399232129979595</c:v>
                </c:pt>
                <c:pt idx="5053">
                  <c:v>69.412969111794695</c:v>
                </c:pt>
                <c:pt idx="5054">
                  <c:v>69.426706093609795</c:v>
                </c:pt>
                <c:pt idx="5055">
                  <c:v>69.440443075424895</c:v>
                </c:pt>
                <c:pt idx="5056">
                  <c:v>69.454180057239995</c:v>
                </c:pt>
                <c:pt idx="5057">
                  <c:v>69.467917039055195</c:v>
                </c:pt>
                <c:pt idx="5058">
                  <c:v>69.481654020870295</c:v>
                </c:pt>
                <c:pt idx="5059">
                  <c:v>69.495391002685395</c:v>
                </c:pt>
                <c:pt idx="5060">
                  <c:v>69.509127984500495</c:v>
                </c:pt>
                <c:pt idx="5061">
                  <c:v>69.522864966315595</c:v>
                </c:pt>
                <c:pt idx="5062">
                  <c:v>69.536601948130695</c:v>
                </c:pt>
                <c:pt idx="5063">
                  <c:v>69.550338929945895</c:v>
                </c:pt>
                <c:pt idx="5064">
                  <c:v>69.564075911760995</c:v>
                </c:pt>
                <c:pt idx="5065">
                  <c:v>69.577812893576095</c:v>
                </c:pt>
                <c:pt idx="5066">
                  <c:v>69.591549875391195</c:v>
                </c:pt>
                <c:pt idx="5067">
                  <c:v>69.605286857206295</c:v>
                </c:pt>
                <c:pt idx="5068">
                  <c:v>69.619023839021494</c:v>
                </c:pt>
                <c:pt idx="5069">
                  <c:v>69.632760820836594</c:v>
                </c:pt>
                <c:pt idx="5070">
                  <c:v>69.646497802651695</c:v>
                </c:pt>
                <c:pt idx="5071">
                  <c:v>69.660234784466795</c:v>
                </c:pt>
                <c:pt idx="5072">
                  <c:v>69.673971766281895</c:v>
                </c:pt>
                <c:pt idx="5073">
                  <c:v>69.687708748096995</c:v>
                </c:pt>
                <c:pt idx="5074">
                  <c:v>69.701445729912194</c:v>
                </c:pt>
                <c:pt idx="5075">
                  <c:v>69.715182711727294</c:v>
                </c:pt>
                <c:pt idx="5076">
                  <c:v>69.728919693542394</c:v>
                </c:pt>
                <c:pt idx="5077">
                  <c:v>69.742656675357495</c:v>
                </c:pt>
                <c:pt idx="5078">
                  <c:v>69.756393657172595</c:v>
                </c:pt>
                <c:pt idx="5079">
                  <c:v>69.770130638987794</c:v>
                </c:pt>
                <c:pt idx="5080">
                  <c:v>69.783867620802894</c:v>
                </c:pt>
                <c:pt idx="5081">
                  <c:v>69.797604602617994</c:v>
                </c:pt>
                <c:pt idx="5082">
                  <c:v>69.811341584433094</c:v>
                </c:pt>
                <c:pt idx="5083">
                  <c:v>69.825078566248195</c:v>
                </c:pt>
                <c:pt idx="5084">
                  <c:v>69.838815548063394</c:v>
                </c:pt>
                <c:pt idx="5085">
                  <c:v>69.852552529878494</c:v>
                </c:pt>
                <c:pt idx="5086">
                  <c:v>69.866289511693594</c:v>
                </c:pt>
                <c:pt idx="5087">
                  <c:v>69.880026493508694</c:v>
                </c:pt>
                <c:pt idx="5088">
                  <c:v>69.893763475323794</c:v>
                </c:pt>
                <c:pt idx="5089">
                  <c:v>69.907500457138894</c:v>
                </c:pt>
                <c:pt idx="5090">
                  <c:v>69.921237438954094</c:v>
                </c:pt>
                <c:pt idx="5091">
                  <c:v>69.934974420769194</c:v>
                </c:pt>
                <c:pt idx="5092">
                  <c:v>69.948711402584294</c:v>
                </c:pt>
                <c:pt idx="5093">
                  <c:v>69.962448384399394</c:v>
                </c:pt>
                <c:pt idx="5094">
                  <c:v>69.976185366214494</c:v>
                </c:pt>
                <c:pt idx="5095">
                  <c:v>69.989922348029694</c:v>
                </c:pt>
                <c:pt idx="5096">
                  <c:v>70.003659329844794</c:v>
                </c:pt>
                <c:pt idx="5097">
                  <c:v>70.017396311659894</c:v>
                </c:pt>
                <c:pt idx="5098">
                  <c:v>70.031133293474994</c:v>
                </c:pt>
                <c:pt idx="5099">
                  <c:v>70.044870275290094</c:v>
                </c:pt>
                <c:pt idx="5100">
                  <c:v>70.058607257105294</c:v>
                </c:pt>
                <c:pt idx="5101">
                  <c:v>70.072344238920394</c:v>
                </c:pt>
                <c:pt idx="5102">
                  <c:v>70.086081220735494</c:v>
                </c:pt>
                <c:pt idx="5103">
                  <c:v>70.099818202550594</c:v>
                </c:pt>
                <c:pt idx="5104">
                  <c:v>70.113555184365694</c:v>
                </c:pt>
                <c:pt idx="5105">
                  <c:v>70.127292166180794</c:v>
                </c:pt>
                <c:pt idx="5106">
                  <c:v>70.141029147995994</c:v>
                </c:pt>
                <c:pt idx="5107">
                  <c:v>70.154766129811094</c:v>
                </c:pt>
                <c:pt idx="5108">
                  <c:v>70.168503111626194</c:v>
                </c:pt>
                <c:pt idx="5109">
                  <c:v>70.182240093441294</c:v>
                </c:pt>
                <c:pt idx="5110">
                  <c:v>70.195977075256394</c:v>
                </c:pt>
                <c:pt idx="5111">
                  <c:v>70.209714057071594</c:v>
                </c:pt>
                <c:pt idx="5112">
                  <c:v>70.223451038886694</c:v>
                </c:pt>
                <c:pt idx="5113">
                  <c:v>70.237188020701794</c:v>
                </c:pt>
                <c:pt idx="5114">
                  <c:v>70.250925002516894</c:v>
                </c:pt>
                <c:pt idx="5115">
                  <c:v>70.264661984331994</c:v>
                </c:pt>
                <c:pt idx="5116">
                  <c:v>70.278398966147194</c:v>
                </c:pt>
                <c:pt idx="5117">
                  <c:v>70.292135947962294</c:v>
                </c:pt>
                <c:pt idx="5118">
                  <c:v>70.305872929777394</c:v>
                </c:pt>
                <c:pt idx="5119">
                  <c:v>70.319609911592494</c:v>
                </c:pt>
                <c:pt idx="5120">
                  <c:v>70.333346893407594</c:v>
                </c:pt>
                <c:pt idx="5121">
                  <c:v>70.347083875222694</c:v>
                </c:pt>
                <c:pt idx="5122">
                  <c:v>70.360820857037893</c:v>
                </c:pt>
                <c:pt idx="5123">
                  <c:v>70.374557838852994</c:v>
                </c:pt>
                <c:pt idx="5124">
                  <c:v>70.388294820668094</c:v>
                </c:pt>
                <c:pt idx="5125">
                  <c:v>70.402031802483194</c:v>
                </c:pt>
                <c:pt idx="5126">
                  <c:v>70.415768784298294</c:v>
                </c:pt>
                <c:pt idx="5127">
                  <c:v>70.429505766113493</c:v>
                </c:pt>
                <c:pt idx="5128">
                  <c:v>70.443242747928593</c:v>
                </c:pt>
                <c:pt idx="5129">
                  <c:v>70.456979729743693</c:v>
                </c:pt>
                <c:pt idx="5130">
                  <c:v>70.470716711558794</c:v>
                </c:pt>
                <c:pt idx="5131">
                  <c:v>70.484453693373894</c:v>
                </c:pt>
                <c:pt idx="5132">
                  <c:v>70.498190675189093</c:v>
                </c:pt>
                <c:pt idx="5133">
                  <c:v>70.511927657004193</c:v>
                </c:pt>
                <c:pt idx="5134">
                  <c:v>70.525664638819293</c:v>
                </c:pt>
                <c:pt idx="5135">
                  <c:v>70.539401620634393</c:v>
                </c:pt>
                <c:pt idx="5136">
                  <c:v>70.553138602449494</c:v>
                </c:pt>
                <c:pt idx="5137">
                  <c:v>70.566875584264594</c:v>
                </c:pt>
                <c:pt idx="5138">
                  <c:v>70.580612566079793</c:v>
                </c:pt>
                <c:pt idx="5139">
                  <c:v>70.594349547894893</c:v>
                </c:pt>
                <c:pt idx="5140">
                  <c:v>70.608086529709993</c:v>
                </c:pt>
                <c:pt idx="5141">
                  <c:v>70.621823511525093</c:v>
                </c:pt>
                <c:pt idx="5142">
                  <c:v>70.635560493340193</c:v>
                </c:pt>
                <c:pt idx="5143">
                  <c:v>70.649297475155393</c:v>
                </c:pt>
                <c:pt idx="5144">
                  <c:v>70.663034456970493</c:v>
                </c:pt>
                <c:pt idx="5145">
                  <c:v>70.676771438785593</c:v>
                </c:pt>
                <c:pt idx="5146">
                  <c:v>70.690508420600693</c:v>
                </c:pt>
                <c:pt idx="5147">
                  <c:v>70.704245402415793</c:v>
                </c:pt>
                <c:pt idx="5148">
                  <c:v>70.717982384230993</c:v>
                </c:pt>
                <c:pt idx="5149">
                  <c:v>70.731719366046093</c:v>
                </c:pt>
                <c:pt idx="5150">
                  <c:v>70.745456347861193</c:v>
                </c:pt>
                <c:pt idx="5151">
                  <c:v>70.759193329676293</c:v>
                </c:pt>
                <c:pt idx="5152">
                  <c:v>70.772930311491393</c:v>
                </c:pt>
                <c:pt idx="5153">
                  <c:v>70.786667293306493</c:v>
                </c:pt>
                <c:pt idx="5154">
                  <c:v>70.800404275121707</c:v>
                </c:pt>
                <c:pt idx="5155">
                  <c:v>70.814141256936793</c:v>
                </c:pt>
                <c:pt idx="5156">
                  <c:v>70.827878238751893</c:v>
                </c:pt>
                <c:pt idx="5157">
                  <c:v>70.841615220566993</c:v>
                </c:pt>
                <c:pt idx="5158">
                  <c:v>70.855352202382093</c:v>
                </c:pt>
                <c:pt idx="5159">
                  <c:v>70.869089184197307</c:v>
                </c:pt>
                <c:pt idx="5160">
                  <c:v>70.882826166012407</c:v>
                </c:pt>
                <c:pt idx="5161">
                  <c:v>70.896563147827493</c:v>
                </c:pt>
                <c:pt idx="5162">
                  <c:v>70.910300129642593</c:v>
                </c:pt>
                <c:pt idx="5163">
                  <c:v>70.924037111457693</c:v>
                </c:pt>
                <c:pt idx="5164">
                  <c:v>70.937774093272793</c:v>
                </c:pt>
                <c:pt idx="5165">
                  <c:v>70.951511075088007</c:v>
                </c:pt>
                <c:pt idx="5166">
                  <c:v>70.965248056903107</c:v>
                </c:pt>
                <c:pt idx="5167">
                  <c:v>70.978985038718207</c:v>
                </c:pt>
                <c:pt idx="5168">
                  <c:v>70.992722020533293</c:v>
                </c:pt>
                <c:pt idx="5169">
                  <c:v>71.006459002348393</c:v>
                </c:pt>
                <c:pt idx="5170">
                  <c:v>71.020195984163493</c:v>
                </c:pt>
                <c:pt idx="5171">
                  <c:v>71.033932965978707</c:v>
                </c:pt>
                <c:pt idx="5172">
                  <c:v>71.047669947793807</c:v>
                </c:pt>
                <c:pt idx="5173">
                  <c:v>71.061406929608907</c:v>
                </c:pt>
                <c:pt idx="5174">
                  <c:v>71.075143911423993</c:v>
                </c:pt>
                <c:pt idx="5175">
                  <c:v>71.088880893239093</c:v>
                </c:pt>
                <c:pt idx="5176">
                  <c:v>71.102617875054307</c:v>
                </c:pt>
                <c:pt idx="5177">
                  <c:v>71.116354856869407</c:v>
                </c:pt>
                <c:pt idx="5178">
                  <c:v>71.130091838684507</c:v>
                </c:pt>
                <c:pt idx="5179">
                  <c:v>71.143828820499607</c:v>
                </c:pt>
                <c:pt idx="5180">
                  <c:v>71.157565802314707</c:v>
                </c:pt>
                <c:pt idx="5181">
                  <c:v>71.171302784129907</c:v>
                </c:pt>
                <c:pt idx="5182">
                  <c:v>71.185039765945007</c:v>
                </c:pt>
                <c:pt idx="5183">
                  <c:v>71.198776747760107</c:v>
                </c:pt>
                <c:pt idx="5184">
                  <c:v>71.212513729575207</c:v>
                </c:pt>
                <c:pt idx="5185">
                  <c:v>71.226250711390307</c:v>
                </c:pt>
                <c:pt idx="5186">
                  <c:v>71.239987693205407</c:v>
                </c:pt>
                <c:pt idx="5187">
                  <c:v>71.253724675020607</c:v>
                </c:pt>
                <c:pt idx="5188">
                  <c:v>71.267461656835707</c:v>
                </c:pt>
                <c:pt idx="5189">
                  <c:v>71.281198638650807</c:v>
                </c:pt>
                <c:pt idx="5190">
                  <c:v>71.294935620465907</c:v>
                </c:pt>
                <c:pt idx="5191">
                  <c:v>71.308672602281007</c:v>
                </c:pt>
                <c:pt idx="5192">
                  <c:v>71.322409584096206</c:v>
                </c:pt>
                <c:pt idx="5193">
                  <c:v>71.336146565911307</c:v>
                </c:pt>
                <c:pt idx="5194">
                  <c:v>71.349883547726407</c:v>
                </c:pt>
                <c:pt idx="5195">
                  <c:v>71.363620529541507</c:v>
                </c:pt>
                <c:pt idx="5196">
                  <c:v>71.377357511356607</c:v>
                </c:pt>
                <c:pt idx="5197">
                  <c:v>71.391094493171806</c:v>
                </c:pt>
                <c:pt idx="5198">
                  <c:v>71.404831474986906</c:v>
                </c:pt>
                <c:pt idx="5199">
                  <c:v>71.418568456802006</c:v>
                </c:pt>
                <c:pt idx="5200">
                  <c:v>71.432305438617107</c:v>
                </c:pt>
                <c:pt idx="5201">
                  <c:v>71.446042420432207</c:v>
                </c:pt>
                <c:pt idx="5202">
                  <c:v>71.459779402247307</c:v>
                </c:pt>
                <c:pt idx="5203">
                  <c:v>71.473516384062506</c:v>
                </c:pt>
                <c:pt idx="5204">
                  <c:v>71.487253365877606</c:v>
                </c:pt>
                <c:pt idx="5205">
                  <c:v>71.500990347692706</c:v>
                </c:pt>
                <c:pt idx="5206">
                  <c:v>71.514727329507807</c:v>
                </c:pt>
                <c:pt idx="5207">
                  <c:v>71.528464311322907</c:v>
                </c:pt>
                <c:pt idx="5208">
                  <c:v>71.542201293138106</c:v>
                </c:pt>
                <c:pt idx="5209">
                  <c:v>71.555938274953206</c:v>
                </c:pt>
                <c:pt idx="5210">
                  <c:v>71.569675256768306</c:v>
                </c:pt>
                <c:pt idx="5211">
                  <c:v>71.583412238583406</c:v>
                </c:pt>
                <c:pt idx="5212">
                  <c:v>71.597149220398506</c:v>
                </c:pt>
                <c:pt idx="5213">
                  <c:v>71.610886202213706</c:v>
                </c:pt>
                <c:pt idx="5214">
                  <c:v>71.624623184028806</c:v>
                </c:pt>
                <c:pt idx="5215">
                  <c:v>71.638360165843906</c:v>
                </c:pt>
                <c:pt idx="5216">
                  <c:v>71.652097147659006</c:v>
                </c:pt>
                <c:pt idx="5217">
                  <c:v>71.665834129474106</c:v>
                </c:pt>
                <c:pt idx="5218">
                  <c:v>71.679571111289206</c:v>
                </c:pt>
                <c:pt idx="5219">
                  <c:v>71.693308093104406</c:v>
                </c:pt>
                <c:pt idx="5220">
                  <c:v>71.707045074919506</c:v>
                </c:pt>
                <c:pt idx="5221">
                  <c:v>71.720782056734606</c:v>
                </c:pt>
                <c:pt idx="5222">
                  <c:v>71.734519038549706</c:v>
                </c:pt>
                <c:pt idx="5223">
                  <c:v>71.748256020364806</c:v>
                </c:pt>
                <c:pt idx="5224">
                  <c:v>71.761993002180006</c:v>
                </c:pt>
                <c:pt idx="5225">
                  <c:v>71.775729983995106</c:v>
                </c:pt>
                <c:pt idx="5226">
                  <c:v>71.789466965810206</c:v>
                </c:pt>
                <c:pt idx="5227">
                  <c:v>71.803203947625306</c:v>
                </c:pt>
                <c:pt idx="5228">
                  <c:v>71.816940929440406</c:v>
                </c:pt>
                <c:pt idx="5229">
                  <c:v>71.830677911255606</c:v>
                </c:pt>
                <c:pt idx="5230">
                  <c:v>71.844414893070706</c:v>
                </c:pt>
                <c:pt idx="5231">
                  <c:v>71.858151874885806</c:v>
                </c:pt>
                <c:pt idx="5232">
                  <c:v>71.871888856700906</c:v>
                </c:pt>
                <c:pt idx="5233">
                  <c:v>71.885625838516006</c:v>
                </c:pt>
                <c:pt idx="5234">
                  <c:v>71.899362820331106</c:v>
                </c:pt>
                <c:pt idx="5235">
                  <c:v>71.913099802146306</c:v>
                </c:pt>
                <c:pt idx="5236">
                  <c:v>71.926836783961406</c:v>
                </c:pt>
                <c:pt idx="5237">
                  <c:v>71.940573765776506</c:v>
                </c:pt>
                <c:pt idx="5238">
                  <c:v>71.954310747591606</c:v>
                </c:pt>
                <c:pt idx="5239">
                  <c:v>71.968047729406706</c:v>
                </c:pt>
                <c:pt idx="5240">
                  <c:v>71.981784711221906</c:v>
                </c:pt>
                <c:pt idx="5241">
                  <c:v>71.995521693037006</c:v>
                </c:pt>
                <c:pt idx="5242">
                  <c:v>72.009258674852106</c:v>
                </c:pt>
                <c:pt idx="5243">
                  <c:v>72.022995656667206</c:v>
                </c:pt>
                <c:pt idx="5244">
                  <c:v>72.036732638482306</c:v>
                </c:pt>
                <c:pt idx="5245">
                  <c:v>72.050469620297505</c:v>
                </c:pt>
                <c:pt idx="5246">
                  <c:v>72.064206602112606</c:v>
                </c:pt>
                <c:pt idx="5247">
                  <c:v>72.077943583927706</c:v>
                </c:pt>
                <c:pt idx="5248">
                  <c:v>72.091680565742806</c:v>
                </c:pt>
                <c:pt idx="5249">
                  <c:v>72.105417547557906</c:v>
                </c:pt>
                <c:pt idx="5250">
                  <c:v>72.119154529373006</c:v>
                </c:pt>
                <c:pt idx="5251">
                  <c:v>72.132891511188205</c:v>
                </c:pt>
                <c:pt idx="5252">
                  <c:v>72.146628493003305</c:v>
                </c:pt>
                <c:pt idx="5253">
                  <c:v>72.160365474818406</c:v>
                </c:pt>
                <c:pt idx="5254">
                  <c:v>72.174102456633506</c:v>
                </c:pt>
                <c:pt idx="5255">
                  <c:v>72.187839438448606</c:v>
                </c:pt>
                <c:pt idx="5256">
                  <c:v>72.201576420263805</c:v>
                </c:pt>
                <c:pt idx="5257">
                  <c:v>72.215313402078905</c:v>
                </c:pt>
                <c:pt idx="5258">
                  <c:v>72.229050383894005</c:v>
                </c:pt>
                <c:pt idx="5259">
                  <c:v>72.242787365709106</c:v>
                </c:pt>
                <c:pt idx="5260">
                  <c:v>72.256524347524206</c:v>
                </c:pt>
                <c:pt idx="5261">
                  <c:v>72.270261329339405</c:v>
                </c:pt>
                <c:pt idx="5262">
                  <c:v>72.283998311154505</c:v>
                </c:pt>
                <c:pt idx="5263">
                  <c:v>72.297735292969605</c:v>
                </c:pt>
                <c:pt idx="5264">
                  <c:v>72.311472274784705</c:v>
                </c:pt>
                <c:pt idx="5265">
                  <c:v>72.325209256599805</c:v>
                </c:pt>
                <c:pt idx="5266">
                  <c:v>72.338946238414906</c:v>
                </c:pt>
                <c:pt idx="5267">
                  <c:v>72.352683220230105</c:v>
                </c:pt>
                <c:pt idx="5268">
                  <c:v>72.366420202045205</c:v>
                </c:pt>
                <c:pt idx="5269">
                  <c:v>72.380157183860305</c:v>
                </c:pt>
                <c:pt idx="5270">
                  <c:v>72.393894165675405</c:v>
                </c:pt>
                <c:pt idx="5271">
                  <c:v>72.407631147490505</c:v>
                </c:pt>
                <c:pt idx="5272">
                  <c:v>72.421368129305705</c:v>
                </c:pt>
                <c:pt idx="5273">
                  <c:v>72.435105111120805</c:v>
                </c:pt>
                <c:pt idx="5274">
                  <c:v>72.448842092935905</c:v>
                </c:pt>
                <c:pt idx="5275">
                  <c:v>72.462579074751005</c:v>
                </c:pt>
                <c:pt idx="5276">
                  <c:v>72.476316056566105</c:v>
                </c:pt>
                <c:pt idx="5277">
                  <c:v>72.490053038381205</c:v>
                </c:pt>
                <c:pt idx="5278">
                  <c:v>72.503790020196405</c:v>
                </c:pt>
                <c:pt idx="5279">
                  <c:v>72.517527002011505</c:v>
                </c:pt>
                <c:pt idx="5280">
                  <c:v>72.531263983826605</c:v>
                </c:pt>
                <c:pt idx="5281">
                  <c:v>72.545000965641705</c:v>
                </c:pt>
                <c:pt idx="5282">
                  <c:v>72.558737947456805</c:v>
                </c:pt>
                <c:pt idx="5283">
                  <c:v>72.572474929272005</c:v>
                </c:pt>
                <c:pt idx="5284">
                  <c:v>72.586211911087105</c:v>
                </c:pt>
                <c:pt idx="5285">
                  <c:v>72.599948892902205</c:v>
                </c:pt>
                <c:pt idx="5286">
                  <c:v>72.613685874717305</c:v>
                </c:pt>
                <c:pt idx="5287">
                  <c:v>72.627422856532405</c:v>
                </c:pt>
                <c:pt idx="5288">
                  <c:v>72.641159838347605</c:v>
                </c:pt>
                <c:pt idx="5289">
                  <c:v>72.654896820162705</c:v>
                </c:pt>
                <c:pt idx="5290">
                  <c:v>72.668633801977805</c:v>
                </c:pt>
                <c:pt idx="5291">
                  <c:v>72.682370783792905</c:v>
                </c:pt>
                <c:pt idx="5292">
                  <c:v>72.696107765608005</c:v>
                </c:pt>
                <c:pt idx="5293">
                  <c:v>72.709844747423105</c:v>
                </c:pt>
                <c:pt idx="5294">
                  <c:v>72.723581729238305</c:v>
                </c:pt>
                <c:pt idx="5295">
                  <c:v>72.737318711053405</c:v>
                </c:pt>
                <c:pt idx="5296">
                  <c:v>72.751055692868505</c:v>
                </c:pt>
                <c:pt idx="5297">
                  <c:v>72.764792674683605</c:v>
                </c:pt>
                <c:pt idx="5298">
                  <c:v>72.778529656498705</c:v>
                </c:pt>
                <c:pt idx="5299">
                  <c:v>72.792266638313905</c:v>
                </c:pt>
                <c:pt idx="5300">
                  <c:v>72.806003620129005</c:v>
                </c:pt>
                <c:pt idx="5301">
                  <c:v>72.819740601944105</c:v>
                </c:pt>
                <c:pt idx="5302">
                  <c:v>72.833477583759205</c:v>
                </c:pt>
                <c:pt idx="5303">
                  <c:v>72.847214565574305</c:v>
                </c:pt>
                <c:pt idx="5304">
                  <c:v>72.860951547389504</c:v>
                </c:pt>
                <c:pt idx="5305">
                  <c:v>72.874688529204604</c:v>
                </c:pt>
                <c:pt idx="5306">
                  <c:v>72.888425511019705</c:v>
                </c:pt>
                <c:pt idx="5307">
                  <c:v>72.902162492834805</c:v>
                </c:pt>
                <c:pt idx="5308">
                  <c:v>72.915899474649905</c:v>
                </c:pt>
                <c:pt idx="5309">
                  <c:v>72.929636456465005</c:v>
                </c:pt>
                <c:pt idx="5310">
                  <c:v>72.943373438280204</c:v>
                </c:pt>
                <c:pt idx="5311">
                  <c:v>72.957110420095304</c:v>
                </c:pt>
                <c:pt idx="5312">
                  <c:v>72.970847401910405</c:v>
                </c:pt>
                <c:pt idx="5313">
                  <c:v>72.984584383725505</c:v>
                </c:pt>
                <c:pt idx="5314">
                  <c:v>72.998321365540605</c:v>
                </c:pt>
                <c:pt idx="5315">
                  <c:v>73.012058347355804</c:v>
                </c:pt>
                <c:pt idx="5316">
                  <c:v>73.025795329170904</c:v>
                </c:pt>
                <c:pt idx="5317">
                  <c:v>73.039532310986004</c:v>
                </c:pt>
                <c:pt idx="5318">
                  <c:v>73.053269292801104</c:v>
                </c:pt>
                <c:pt idx="5319">
                  <c:v>73.067006274616205</c:v>
                </c:pt>
                <c:pt idx="5320">
                  <c:v>73.080743256431404</c:v>
                </c:pt>
                <c:pt idx="5321">
                  <c:v>73.094480238246504</c:v>
                </c:pt>
                <c:pt idx="5322">
                  <c:v>73.108217220061604</c:v>
                </c:pt>
                <c:pt idx="5323">
                  <c:v>73.121954201876704</c:v>
                </c:pt>
                <c:pt idx="5324">
                  <c:v>73.135691183691804</c:v>
                </c:pt>
                <c:pt idx="5325">
                  <c:v>73.149428165506905</c:v>
                </c:pt>
                <c:pt idx="5326">
                  <c:v>73.163165147322104</c:v>
                </c:pt>
                <c:pt idx="5327">
                  <c:v>73.176902129137204</c:v>
                </c:pt>
                <c:pt idx="5328">
                  <c:v>73.190639110952304</c:v>
                </c:pt>
                <c:pt idx="5329">
                  <c:v>73.204376092767404</c:v>
                </c:pt>
                <c:pt idx="5330">
                  <c:v>73.218113074582504</c:v>
                </c:pt>
                <c:pt idx="5331">
                  <c:v>73.231850056397704</c:v>
                </c:pt>
                <c:pt idx="5332">
                  <c:v>73.245587038212804</c:v>
                </c:pt>
                <c:pt idx="5333">
                  <c:v>73.259324020027904</c:v>
                </c:pt>
                <c:pt idx="5334">
                  <c:v>73.273061001843004</c:v>
                </c:pt>
                <c:pt idx="5335">
                  <c:v>73.286797983658104</c:v>
                </c:pt>
                <c:pt idx="5336">
                  <c:v>73.300534965473304</c:v>
                </c:pt>
                <c:pt idx="5337">
                  <c:v>73.314271947288404</c:v>
                </c:pt>
                <c:pt idx="5338">
                  <c:v>73.328008929103504</c:v>
                </c:pt>
                <c:pt idx="5339">
                  <c:v>73.341745910918604</c:v>
                </c:pt>
                <c:pt idx="5340">
                  <c:v>73.355482892733704</c:v>
                </c:pt>
                <c:pt idx="5341">
                  <c:v>73.369219874548804</c:v>
                </c:pt>
                <c:pt idx="5342">
                  <c:v>73.382956856364004</c:v>
                </c:pt>
                <c:pt idx="5343">
                  <c:v>73.396693838179104</c:v>
                </c:pt>
                <c:pt idx="5344">
                  <c:v>73.410430819994204</c:v>
                </c:pt>
                <c:pt idx="5345">
                  <c:v>73.424167801809304</c:v>
                </c:pt>
                <c:pt idx="5346">
                  <c:v>73.437904783624404</c:v>
                </c:pt>
                <c:pt idx="5347">
                  <c:v>73.451641765439604</c:v>
                </c:pt>
                <c:pt idx="5348">
                  <c:v>73.465378747254704</c:v>
                </c:pt>
                <c:pt idx="5349">
                  <c:v>73.479115729069804</c:v>
                </c:pt>
                <c:pt idx="5350">
                  <c:v>73.492852710884904</c:v>
                </c:pt>
                <c:pt idx="5351">
                  <c:v>73.506589692700004</c:v>
                </c:pt>
                <c:pt idx="5352">
                  <c:v>73.520326674515204</c:v>
                </c:pt>
                <c:pt idx="5353">
                  <c:v>73.534063656330304</c:v>
                </c:pt>
                <c:pt idx="5354">
                  <c:v>73.547800638145404</c:v>
                </c:pt>
                <c:pt idx="5355">
                  <c:v>73.561537619960504</c:v>
                </c:pt>
                <c:pt idx="5356">
                  <c:v>73.575274601775604</c:v>
                </c:pt>
                <c:pt idx="5357">
                  <c:v>73.589011583590704</c:v>
                </c:pt>
                <c:pt idx="5358">
                  <c:v>73.602748565405903</c:v>
                </c:pt>
                <c:pt idx="5359">
                  <c:v>73.616485547221004</c:v>
                </c:pt>
                <c:pt idx="5360">
                  <c:v>73.630222529036104</c:v>
                </c:pt>
                <c:pt idx="5361">
                  <c:v>73.643959510851204</c:v>
                </c:pt>
                <c:pt idx="5362">
                  <c:v>73.657696492666304</c:v>
                </c:pt>
                <c:pt idx="5363">
                  <c:v>73.671433474481503</c:v>
                </c:pt>
                <c:pt idx="5364">
                  <c:v>73.685170456296603</c:v>
                </c:pt>
                <c:pt idx="5365">
                  <c:v>73.698907438111704</c:v>
                </c:pt>
                <c:pt idx="5366">
                  <c:v>73.712644419926804</c:v>
                </c:pt>
                <c:pt idx="5367">
                  <c:v>73.726381401741904</c:v>
                </c:pt>
                <c:pt idx="5368">
                  <c:v>73.740118383557103</c:v>
                </c:pt>
                <c:pt idx="5369">
                  <c:v>73.753855365372203</c:v>
                </c:pt>
                <c:pt idx="5370">
                  <c:v>73.767592347187303</c:v>
                </c:pt>
                <c:pt idx="5371">
                  <c:v>73.781329329002403</c:v>
                </c:pt>
                <c:pt idx="5372">
                  <c:v>73.795066310817504</c:v>
                </c:pt>
                <c:pt idx="5373">
                  <c:v>73.808803292632604</c:v>
                </c:pt>
                <c:pt idx="5374">
                  <c:v>73.822540274447803</c:v>
                </c:pt>
                <c:pt idx="5375">
                  <c:v>73.836277256262903</c:v>
                </c:pt>
                <c:pt idx="5376">
                  <c:v>73.850014238078003</c:v>
                </c:pt>
                <c:pt idx="5377">
                  <c:v>73.863751219893103</c:v>
                </c:pt>
                <c:pt idx="5378">
                  <c:v>73.877488201708204</c:v>
                </c:pt>
                <c:pt idx="5379">
                  <c:v>73.891225183523403</c:v>
                </c:pt>
                <c:pt idx="5380">
                  <c:v>73.904962165338503</c:v>
                </c:pt>
                <c:pt idx="5381">
                  <c:v>73.918699147153603</c:v>
                </c:pt>
                <c:pt idx="5382">
                  <c:v>73.932436128968703</c:v>
                </c:pt>
                <c:pt idx="5383">
                  <c:v>73.946173110783803</c:v>
                </c:pt>
                <c:pt idx="5384">
                  <c:v>73.959910092598903</c:v>
                </c:pt>
                <c:pt idx="5385">
                  <c:v>73.973647074414103</c:v>
                </c:pt>
                <c:pt idx="5386">
                  <c:v>73.987384056229203</c:v>
                </c:pt>
                <c:pt idx="5387">
                  <c:v>74.001121038044303</c:v>
                </c:pt>
                <c:pt idx="5388">
                  <c:v>74.014858019859403</c:v>
                </c:pt>
                <c:pt idx="5389">
                  <c:v>74.028595001674503</c:v>
                </c:pt>
                <c:pt idx="5390">
                  <c:v>74.042331983489703</c:v>
                </c:pt>
                <c:pt idx="5391">
                  <c:v>74.056068965304803</c:v>
                </c:pt>
                <c:pt idx="5392">
                  <c:v>74.069805947119903</c:v>
                </c:pt>
                <c:pt idx="5393">
                  <c:v>74.083542928935003</c:v>
                </c:pt>
                <c:pt idx="5394">
                  <c:v>74.097279910750103</c:v>
                </c:pt>
                <c:pt idx="5395">
                  <c:v>74.111016892565303</c:v>
                </c:pt>
                <c:pt idx="5396">
                  <c:v>74.124753874380403</c:v>
                </c:pt>
                <c:pt idx="5397">
                  <c:v>74.138490856195503</c:v>
                </c:pt>
                <c:pt idx="5398">
                  <c:v>74.152227838010603</c:v>
                </c:pt>
                <c:pt idx="5399">
                  <c:v>74.165964819825703</c:v>
                </c:pt>
                <c:pt idx="5400">
                  <c:v>74.179701801640803</c:v>
                </c:pt>
                <c:pt idx="5401">
                  <c:v>74.193438783456003</c:v>
                </c:pt>
                <c:pt idx="5402">
                  <c:v>74.207175765271103</c:v>
                </c:pt>
                <c:pt idx="5403">
                  <c:v>74.220912747086203</c:v>
                </c:pt>
                <c:pt idx="5404">
                  <c:v>74.234649728901303</c:v>
                </c:pt>
                <c:pt idx="5405">
                  <c:v>74.248386710716403</c:v>
                </c:pt>
                <c:pt idx="5406">
                  <c:v>74.262123692531603</c:v>
                </c:pt>
                <c:pt idx="5407">
                  <c:v>74.275860674346703</c:v>
                </c:pt>
                <c:pt idx="5408">
                  <c:v>74.289597656161803</c:v>
                </c:pt>
                <c:pt idx="5409">
                  <c:v>74.303334637976903</c:v>
                </c:pt>
                <c:pt idx="5410">
                  <c:v>74.317071619792003</c:v>
                </c:pt>
                <c:pt idx="5411">
                  <c:v>74.330808601607202</c:v>
                </c:pt>
                <c:pt idx="5412">
                  <c:v>74.344545583422303</c:v>
                </c:pt>
                <c:pt idx="5413">
                  <c:v>74.358282565237403</c:v>
                </c:pt>
                <c:pt idx="5414">
                  <c:v>74.372019547052503</c:v>
                </c:pt>
                <c:pt idx="5415">
                  <c:v>74.385756528867603</c:v>
                </c:pt>
                <c:pt idx="5416">
                  <c:v>74.399493510682703</c:v>
                </c:pt>
                <c:pt idx="5417">
                  <c:v>74.413230492497902</c:v>
                </c:pt>
                <c:pt idx="5418">
                  <c:v>74.426967474313003</c:v>
                </c:pt>
                <c:pt idx="5419">
                  <c:v>74.440704456128103</c:v>
                </c:pt>
                <c:pt idx="5420">
                  <c:v>74.454441437943203</c:v>
                </c:pt>
                <c:pt idx="5421">
                  <c:v>74.468178419758303</c:v>
                </c:pt>
                <c:pt idx="5422">
                  <c:v>74.481915401573502</c:v>
                </c:pt>
                <c:pt idx="5423">
                  <c:v>74.495652383388602</c:v>
                </c:pt>
                <c:pt idx="5424">
                  <c:v>74.509389365203702</c:v>
                </c:pt>
                <c:pt idx="5425">
                  <c:v>74.523126347018803</c:v>
                </c:pt>
                <c:pt idx="5426">
                  <c:v>74.536863328833903</c:v>
                </c:pt>
                <c:pt idx="5427">
                  <c:v>74.550600310649102</c:v>
                </c:pt>
                <c:pt idx="5428">
                  <c:v>74.564337292464202</c:v>
                </c:pt>
                <c:pt idx="5429">
                  <c:v>74.578074274279302</c:v>
                </c:pt>
                <c:pt idx="5430">
                  <c:v>74.591811256094402</c:v>
                </c:pt>
                <c:pt idx="5431">
                  <c:v>74.605548237909503</c:v>
                </c:pt>
                <c:pt idx="5432">
                  <c:v>74.619285219724603</c:v>
                </c:pt>
                <c:pt idx="5433">
                  <c:v>74.633022201539802</c:v>
                </c:pt>
                <c:pt idx="5434">
                  <c:v>74.646759183354902</c:v>
                </c:pt>
                <c:pt idx="5435">
                  <c:v>74.660496165170002</c:v>
                </c:pt>
                <c:pt idx="5436">
                  <c:v>74.674233146985102</c:v>
                </c:pt>
                <c:pt idx="5437">
                  <c:v>74.687970128800202</c:v>
                </c:pt>
                <c:pt idx="5438">
                  <c:v>74.701707110615402</c:v>
                </c:pt>
                <c:pt idx="5439">
                  <c:v>74.715444092430502</c:v>
                </c:pt>
                <c:pt idx="5440">
                  <c:v>74.729181074245602</c:v>
                </c:pt>
                <c:pt idx="5441">
                  <c:v>74.742918056060702</c:v>
                </c:pt>
                <c:pt idx="5442">
                  <c:v>74.756655037875802</c:v>
                </c:pt>
                <c:pt idx="5443">
                  <c:v>74.770392019691002</c:v>
                </c:pt>
                <c:pt idx="5444">
                  <c:v>74.784129001506102</c:v>
                </c:pt>
                <c:pt idx="5445">
                  <c:v>74.797865983321202</c:v>
                </c:pt>
                <c:pt idx="5446">
                  <c:v>74.811602965136302</c:v>
                </c:pt>
                <c:pt idx="5447">
                  <c:v>74.825339946951402</c:v>
                </c:pt>
                <c:pt idx="5448">
                  <c:v>74.839076928766502</c:v>
                </c:pt>
                <c:pt idx="5449">
                  <c:v>74.852813910581702</c:v>
                </c:pt>
                <c:pt idx="5450">
                  <c:v>74.866550892396802</c:v>
                </c:pt>
                <c:pt idx="5451">
                  <c:v>74.880287874211902</c:v>
                </c:pt>
                <c:pt idx="5452">
                  <c:v>74.894024856027002</c:v>
                </c:pt>
                <c:pt idx="5453">
                  <c:v>74.907761837842102</c:v>
                </c:pt>
                <c:pt idx="5454">
                  <c:v>74.921498819657302</c:v>
                </c:pt>
                <c:pt idx="5455">
                  <c:v>74.935235801472402</c:v>
                </c:pt>
                <c:pt idx="5456">
                  <c:v>74.948972783287502</c:v>
                </c:pt>
                <c:pt idx="5457">
                  <c:v>74.962709765102602</c:v>
                </c:pt>
                <c:pt idx="5458">
                  <c:v>74.976446746917702</c:v>
                </c:pt>
                <c:pt idx="5459">
                  <c:v>74.990183728732902</c:v>
                </c:pt>
                <c:pt idx="5460">
                  <c:v>75.003920710548002</c:v>
                </c:pt>
                <c:pt idx="5461">
                  <c:v>75.017657692363102</c:v>
                </c:pt>
                <c:pt idx="5462">
                  <c:v>75.031394674178202</c:v>
                </c:pt>
                <c:pt idx="5463">
                  <c:v>75.045131655993302</c:v>
                </c:pt>
                <c:pt idx="5464">
                  <c:v>75.058868637808402</c:v>
                </c:pt>
              </c:numCache>
            </c:numRef>
          </c:xVal>
          <c:yVal>
            <c:numRef>
              <c:f>'без дульного тормоза'!$B$9:$HBF$9</c:f>
              <c:numCache>
                <c:formatCode>General</c:formatCode>
                <c:ptCount val="5465"/>
                <c:pt idx="0">
                  <c:v>-1.0330832112017401E-3</c:v>
                </c:pt>
                <c:pt idx="1">
                  <c:v>-1.0330831949531001E-3</c:v>
                </c:pt>
                <c:pt idx="2">
                  <c:v>-1.0330831784867199E-3</c:v>
                </c:pt>
                <c:pt idx="3">
                  <c:v>-1.03308316221056E-3</c:v>
                </c:pt>
                <c:pt idx="4">
                  <c:v>-1.0330831460823901E-3</c:v>
                </c:pt>
                <c:pt idx="5">
                  <c:v>-1.03308313007679E-3</c:v>
                </c:pt>
                <c:pt idx="6">
                  <c:v>-1.0330831141750201E-3</c:v>
                </c:pt>
                <c:pt idx="7">
                  <c:v>-1.0330830983636199E-3</c:v>
                </c:pt>
                <c:pt idx="8">
                  <c:v>-1.03308308263336E-3</c:v>
                </c:pt>
                <c:pt idx="9">
                  <c:v>-1.0330830669776901E-3</c:v>
                </c:pt>
                <c:pt idx="10">
                  <c:v>-1.03308305139121E-3</c:v>
                </c:pt>
                <c:pt idx="11">
                  <c:v>-1.0330830358688801E-3</c:v>
                </c:pt>
                <c:pt idx="12">
                  <c:v>-1.03308302040598E-3</c:v>
                </c:pt>
                <c:pt idx="13">
                  <c:v>-1.0330830049984801E-3</c:v>
                </c:pt>
                <c:pt idx="14">
                  <c:v>-1.0330829896436401E-3</c:v>
                </c:pt>
                <c:pt idx="15">
                  <c:v>-1.03308297434051E-3</c:v>
                </c:pt>
                <c:pt idx="16">
                  <c:v>-1.03308295908477E-3</c:v>
                </c:pt>
                <c:pt idx="17">
                  <c:v>-1.03308294385578E-3</c:v>
                </c:pt>
                <c:pt idx="18">
                  <c:v>-1.0330829286280499E-3</c:v>
                </c:pt>
                <c:pt idx="19">
                  <c:v>-1.0330829134742299E-3</c:v>
                </c:pt>
                <c:pt idx="20">
                  <c:v>-1.03308289869344E-3</c:v>
                </c:pt>
                <c:pt idx="21">
                  <c:v>-1.03308288456664E-3</c:v>
                </c:pt>
                <c:pt idx="22">
                  <c:v>-1.03308287037021E-3</c:v>
                </c:pt>
                <c:pt idx="23">
                  <c:v>-1.0330828534268199E-3</c:v>
                </c:pt>
                <c:pt idx="24">
                  <c:v>-1.0330828305385399E-3</c:v>
                </c:pt>
                <c:pt idx="25">
                  <c:v>-1.03308280339024E-3</c:v>
                </c:pt>
                <c:pt idx="26">
                  <c:v>-1.0330827846827899E-3</c:v>
                </c:pt>
                <c:pt idx="27">
                  <c:v>-1.0330827963779001E-3</c:v>
                </c:pt>
                <c:pt idx="28">
                  <c:v>-1.03308285311461E-3</c:v>
                </c:pt>
                <c:pt idx="29">
                  <c:v>-1.0330829359012899E-3</c:v>
                </c:pt>
                <c:pt idx="30">
                  <c:v>-1.03308297641582E-3</c:v>
                </c:pt>
                <c:pt idx="31">
                  <c:v>-1.0330828742362199E-3</c:v>
                </c:pt>
                <c:pt idx="32">
                  <c:v>-1.0330825484678101E-3</c:v>
                </c:pt>
                <c:pt idx="33">
                  <c:v>-1.03308200991828E-3</c:v>
                </c:pt>
                <c:pt idx="34">
                  <c:v>-1.0330814223152799E-3</c:v>
                </c:pt>
                <c:pt idx="35">
                  <c:v>-1.0330810822784E-3</c:v>
                </c:pt>
                <c:pt idx="36">
                  <c:v>-1.0330813109944901E-3</c:v>
                </c:pt>
                <c:pt idx="37">
                  <c:v>-1.0330823158266199E-3</c:v>
                </c:pt>
                <c:pt idx="38">
                  <c:v>-1.03308405767923E-3</c:v>
                </c:pt>
                <c:pt idx="39">
                  <c:v>-1.0330861834667499E-3</c:v>
                </c:pt>
                <c:pt idx="40">
                  <c:v>-1.03308808099539E-3</c:v>
                </c:pt>
                <c:pt idx="41">
                  <c:v>-1.0330890316726999E-3</c:v>
                </c:pt>
                <c:pt idx="42">
                  <c:v>-1.0330884065636601E-3</c:v>
                </c:pt>
                <c:pt idx="43">
                  <c:v>-1.03308585484743E-3</c:v>
                </c:pt>
                <c:pt idx="44">
                  <c:v>-1.03308143003978E-3</c:v>
                </c:pt>
                <c:pt idx="45">
                  <c:v>-1.03307562142836E-3</c:v>
                </c:pt>
                <c:pt idx="46">
                  <c:v>-1.03306928678012E-3</c:v>
                </c:pt>
                <c:pt idx="47">
                  <c:v>-1.03306350600866E-3</c:v>
                </c:pt>
                <c:pt idx="48">
                  <c:v>-1.03305939212876E-3</c:v>
                </c:pt>
                <c:pt idx="49">
                  <c:v>-1.03305790033103E-3</c:v>
                </c:pt>
                <c:pt idx="50">
                  <c:v>-1.0330596710660699E-3</c:v>
                </c:pt>
                <c:pt idx="51">
                  <c:v>-1.03306493133535E-3</c:v>
                </c:pt>
                <c:pt idx="52">
                  <c:v>-1.0330734637258199E-3</c:v>
                </c:pt>
                <c:pt idx="53">
                  <c:v>-1.0330846397437401E-3</c:v>
                </c:pt>
                <c:pt idx="54">
                  <c:v>-1.03309750440738E-3</c:v>
                </c:pt>
                <c:pt idx="55">
                  <c:v>-1.0331108936833301E-3</c:v>
                </c:pt>
                <c:pt idx="56">
                  <c:v>-1.03312356520095E-3</c:v>
                </c:pt>
                <c:pt idx="57">
                  <c:v>-1.03313432466369E-3</c:v>
                </c:pt>
                <c:pt idx="58">
                  <c:v>-1.0331421343005201E-3</c:v>
                </c:pt>
                <c:pt idx="59">
                  <c:v>-1.03314619452116E-3</c:v>
                </c:pt>
                <c:pt idx="60">
                  <c:v>-1.0331459947741E-3</c:v>
                </c:pt>
                <c:pt idx="61">
                  <c:v>-1.0331413337358801E-3</c:v>
                </c:pt>
                <c:pt idx="62">
                  <c:v>-1.0331323120580801E-3</c:v>
                </c:pt>
                <c:pt idx="63">
                  <c:v>-1.03311930293188E-3</c:v>
                </c:pt>
                <c:pt idx="64">
                  <c:v>-1.03310290669253E-3</c:v>
                </c:pt>
                <c:pt idx="65">
                  <c:v>-1.0330838957482099E-3</c:v>
                </c:pt>
                <c:pt idx="66">
                  <c:v>-1.0330631555785399E-3</c:v>
                </c:pt>
                <c:pt idx="67">
                  <c:v>-1.03304162662983E-3</c:v>
                </c:pt>
                <c:pt idx="68">
                  <c:v>-1.03302025082588E-3</c:v>
                </c:pt>
                <c:pt idx="69">
                  <c:v>-1.03299992527637E-3</c:v>
                </c:pt>
                <c:pt idx="70">
                  <c:v>-1.03298146470391E-3</c:v>
                </c:pt>
                <c:pt idx="71">
                  <c:v>-1.0329655731852001E-3</c:v>
                </c:pt>
                <c:pt idx="72">
                  <c:v>-1.03295282507928E-3</c:v>
                </c:pt>
                <c:pt idx="73">
                  <c:v>-1.0329436545523901E-3</c:v>
                </c:pt>
                <c:pt idx="74">
                  <c:v>-1.0329383527561101E-3</c:v>
                </c:pt>
                <c:pt idx="75">
                  <c:v>-1.0329370713600601E-3</c:v>
                </c:pt>
                <c:pt idx="76">
                  <c:v>-1.03293983107206E-3</c:v>
                </c:pt>
                <c:pt idx="77">
                  <c:v>-1.03294653395153E-3</c:v>
                </c:pt>
                <c:pt idx="78">
                  <c:v>-1.03295697834401E-3</c:v>
                </c:pt>
                <c:pt idx="79">
                  <c:v>-1.03297087529113E-3</c:v>
                </c:pt>
                <c:pt idx="80">
                  <c:v>-1.0329878654775999E-3</c:v>
                </c:pt>
                <c:pt idx="81">
                  <c:v>-1.03300753602569E-3</c:v>
                </c:pt>
                <c:pt idx="82">
                  <c:v>-1.03302943667405E-3</c:v>
                </c:pt>
                <c:pt idx="83">
                  <c:v>-1.0330530949885701E-3</c:v>
                </c:pt>
                <c:pt idx="84">
                  <c:v>-1.0330780297893301E-3</c:v>
                </c:pt>
                <c:pt idx="85">
                  <c:v>-1.0331037641428001E-3</c:v>
                </c:pt>
                <c:pt idx="86">
                  <c:v>-1.0331298321514799E-3</c:v>
                </c:pt>
                <c:pt idx="87">
                  <c:v>-1.0331557667603701E-3</c:v>
                </c:pt>
                <c:pt idx="88">
                  <c:v>-1.0331811477531001E-3</c:v>
                </c:pt>
                <c:pt idx="89">
                  <c:v>-1.0332056904529801E-3</c:v>
                </c:pt>
                <c:pt idx="90">
                  <c:v>-1.03322912415523E-3</c:v>
                </c:pt>
                <c:pt idx="91">
                  <c:v>-1.03325108043089E-3</c:v>
                </c:pt>
                <c:pt idx="92">
                  <c:v>-1.0332711755827301E-3</c:v>
                </c:pt>
                <c:pt idx="93">
                  <c:v>-1.0332891281077999E-3</c:v>
                </c:pt>
                <c:pt idx="94">
                  <c:v>-1.03330482242516E-3</c:v>
                </c:pt>
                <c:pt idx="95">
                  <c:v>-1.03331819201118E-3</c:v>
                </c:pt>
                <c:pt idx="96">
                  <c:v>-1.0333291550573399E-3</c:v>
                </c:pt>
                <c:pt idx="97">
                  <c:v>-1.03333764828935E-3</c:v>
                </c:pt>
                <c:pt idx="98">
                  <c:v>-1.03334363303039E-3</c:v>
                </c:pt>
                <c:pt idx="99">
                  <c:v>-1.03334709477231E-3</c:v>
                </c:pt>
                <c:pt idx="100">
                  <c:v>-1.0333480054653E-3</c:v>
                </c:pt>
                <c:pt idx="101">
                  <c:v>-1.03334637533095E-3</c:v>
                </c:pt>
                <c:pt idx="102">
                  <c:v>-1.03334238736539E-3</c:v>
                </c:pt>
                <c:pt idx="103">
                  <c:v>-1.0333362376937899E-3</c:v>
                </c:pt>
                <c:pt idx="104">
                  <c:v>-1.0333279824127301E-3</c:v>
                </c:pt>
                <c:pt idx="105">
                  <c:v>-1.03331762592573E-3</c:v>
                </c:pt>
                <c:pt idx="106">
                  <c:v>-1.0333052567129599E-3</c:v>
                </c:pt>
                <c:pt idx="107">
                  <c:v>-1.0332910906701201E-3</c:v>
                </c:pt>
                <c:pt idx="108">
                  <c:v>-1.0332752603233299E-3</c:v>
                </c:pt>
                <c:pt idx="109">
                  <c:v>-1.0332578595574E-3</c:v>
                </c:pt>
                <c:pt idx="110">
                  <c:v>-1.03323916148854E-3</c:v>
                </c:pt>
                <c:pt idx="111">
                  <c:v>-1.03321940635941E-3</c:v>
                </c:pt>
                <c:pt idx="112">
                  <c:v>-1.0331986894489499E-3</c:v>
                </c:pt>
                <c:pt idx="113">
                  <c:v>-1.03317702564308E-3</c:v>
                </c:pt>
                <c:pt idx="114">
                  <c:v>-1.03315440644719E-3</c:v>
                </c:pt>
                <c:pt idx="115">
                  <c:v>-1.0331310668087101E-3</c:v>
                </c:pt>
                <c:pt idx="116">
                  <c:v>-1.03310741813426E-3</c:v>
                </c:pt>
                <c:pt idx="117">
                  <c:v>-1.0330836562486301E-3</c:v>
                </c:pt>
                <c:pt idx="118">
                  <c:v>-1.0330597662530699E-3</c:v>
                </c:pt>
                <c:pt idx="119">
                  <c:v>-1.03303560578367E-3</c:v>
                </c:pt>
                <c:pt idx="120">
                  <c:v>-1.0330112239253599E-3</c:v>
                </c:pt>
                <c:pt idx="121">
                  <c:v>-1.0329870233403099E-3</c:v>
                </c:pt>
                <c:pt idx="122">
                  <c:v>-1.0329632937920599E-3</c:v>
                </c:pt>
                <c:pt idx="123">
                  <c:v>-1.0329400034004199E-3</c:v>
                </c:pt>
                <c:pt idx="124">
                  <c:v>-1.03291696068854E-3</c:v>
                </c:pt>
                <c:pt idx="125">
                  <c:v>-1.0328941950714301E-3</c:v>
                </c:pt>
                <c:pt idx="126">
                  <c:v>-1.0328720244381999E-3</c:v>
                </c:pt>
                <c:pt idx="127">
                  <c:v>-1.0328505857347999E-3</c:v>
                </c:pt>
                <c:pt idx="128">
                  <c:v>-1.03282979890834E-3</c:v>
                </c:pt>
                <c:pt idx="129">
                  <c:v>-1.03280973274033E-3</c:v>
                </c:pt>
                <c:pt idx="130">
                  <c:v>-1.03279034177758E-3</c:v>
                </c:pt>
                <c:pt idx="131">
                  <c:v>-1.0327715502228001E-3</c:v>
                </c:pt>
                <c:pt idx="132">
                  <c:v>-1.0327537299769101E-3</c:v>
                </c:pt>
                <c:pt idx="133">
                  <c:v>-1.0327369389754599E-3</c:v>
                </c:pt>
                <c:pt idx="134">
                  <c:v>-1.03272090841823E-3</c:v>
                </c:pt>
                <c:pt idx="135">
                  <c:v>-1.0327057974285801E-3</c:v>
                </c:pt>
                <c:pt idx="136">
                  <c:v>-1.03269170343013E-3</c:v>
                </c:pt>
                <c:pt idx="137">
                  <c:v>-1.0326784989867399E-3</c:v>
                </c:pt>
                <c:pt idx="138">
                  <c:v>-1.0326662945618699E-3</c:v>
                </c:pt>
                <c:pt idx="139">
                  <c:v>-1.0326551081945E-3</c:v>
                </c:pt>
                <c:pt idx="140">
                  <c:v>-1.03264476430688E-3</c:v>
                </c:pt>
                <c:pt idx="141">
                  <c:v>-1.0326352129554699E-3</c:v>
                </c:pt>
                <c:pt idx="142">
                  <c:v>-1.03262671683483E-3</c:v>
                </c:pt>
                <c:pt idx="143">
                  <c:v>-1.03261933551958E-3</c:v>
                </c:pt>
                <c:pt idx="144">
                  <c:v>-1.03261267535296E-3</c:v>
                </c:pt>
                <c:pt idx="145">
                  <c:v>-1.03260676830374E-3</c:v>
                </c:pt>
                <c:pt idx="146">
                  <c:v>-1.0326017886624799E-3</c:v>
                </c:pt>
                <c:pt idx="147">
                  <c:v>-1.03259765131734E-3</c:v>
                </c:pt>
                <c:pt idx="148">
                  <c:v>-1.03259430720358E-3</c:v>
                </c:pt>
                <c:pt idx="149">
                  <c:v>-1.0325918109423001E-3</c:v>
                </c:pt>
                <c:pt idx="150">
                  <c:v>-1.0325902304764501E-3</c:v>
                </c:pt>
                <c:pt idx="151">
                  <c:v>-1.0325896874315899E-3</c:v>
                </c:pt>
                <c:pt idx="152">
                  <c:v>-1.03259007424972E-3</c:v>
                </c:pt>
                <c:pt idx="153">
                  <c:v>-1.0325912483741999E-3</c:v>
                </c:pt>
                <c:pt idx="154">
                  <c:v>-1.0325932231511101E-3</c:v>
                </c:pt>
                <c:pt idx="155">
                  <c:v>-1.0325959828499801E-3</c:v>
                </c:pt>
                <c:pt idx="156">
                  <c:v>-1.03259950784815E-3</c:v>
                </c:pt>
                <c:pt idx="157">
                  <c:v>-1.03260374388946E-3</c:v>
                </c:pt>
                <c:pt idx="158">
                  <c:v>-1.0326086090954899E-3</c:v>
                </c:pt>
                <c:pt idx="159">
                  <c:v>-1.0326140335553101E-3</c:v>
                </c:pt>
                <c:pt idx="160">
                  <c:v>-1.0326198901842E-3</c:v>
                </c:pt>
                <c:pt idx="161">
                  <c:v>-1.0326260453193E-3</c:v>
                </c:pt>
                <c:pt idx="162">
                  <c:v>-1.0326327125745E-3</c:v>
                </c:pt>
                <c:pt idx="163">
                  <c:v>-1.0326400125556499E-3</c:v>
                </c:pt>
                <c:pt idx="164">
                  <c:v>-1.0326477756580699E-3</c:v>
                </c:pt>
                <c:pt idx="165">
                  <c:v>-1.0326558065646299E-3</c:v>
                </c:pt>
                <c:pt idx="166">
                  <c:v>-1.0326641659199E-3</c:v>
                </c:pt>
                <c:pt idx="167">
                  <c:v>-1.0326731304224799E-3</c:v>
                </c:pt>
                <c:pt idx="168">
                  <c:v>-1.0326825549167801E-3</c:v>
                </c:pt>
                <c:pt idx="169">
                  <c:v>-1.0326926122565499E-3</c:v>
                </c:pt>
                <c:pt idx="170">
                  <c:v>-1.0327034100601801E-3</c:v>
                </c:pt>
                <c:pt idx="171">
                  <c:v>-1.0327146522501E-3</c:v>
                </c:pt>
                <c:pt idx="172">
                  <c:v>-1.0327264683214401E-3</c:v>
                </c:pt>
                <c:pt idx="173">
                  <c:v>-1.0327390841821599E-3</c:v>
                </c:pt>
                <c:pt idx="174">
                  <c:v>-1.0327523894671101E-3</c:v>
                </c:pt>
                <c:pt idx="175">
                  <c:v>-1.0327664733180801E-3</c:v>
                </c:pt>
                <c:pt idx="176">
                  <c:v>-1.03278133622117E-3</c:v>
                </c:pt>
                <c:pt idx="177">
                  <c:v>-1.03279649679979E-3</c:v>
                </c:pt>
                <c:pt idx="178">
                  <c:v>-1.03281182517625E-3</c:v>
                </c:pt>
                <c:pt idx="179">
                  <c:v>-1.03282757700596E-3</c:v>
                </c:pt>
                <c:pt idx="180">
                  <c:v>-1.0328435453076401E-3</c:v>
                </c:pt>
                <c:pt idx="181">
                  <c:v>-1.0328592781545501E-3</c:v>
                </c:pt>
                <c:pt idx="182">
                  <c:v>-1.0328748606909101E-3</c:v>
                </c:pt>
                <c:pt idx="183">
                  <c:v>-1.03289069638502E-3</c:v>
                </c:pt>
                <c:pt idx="184">
                  <c:v>-1.0329065534532601E-3</c:v>
                </c:pt>
                <c:pt idx="185">
                  <c:v>-1.0329217981219301E-3</c:v>
                </c:pt>
                <c:pt idx="186">
                  <c:v>-1.03293641267826E-3</c:v>
                </c:pt>
                <c:pt idx="187">
                  <c:v>-1.0329507774770299E-3</c:v>
                </c:pt>
                <c:pt idx="188">
                  <c:v>-1.0329652565558699E-3</c:v>
                </c:pt>
                <c:pt idx="189">
                  <c:v>-1.0329796830965399E-3</c:v>
                </c:pt>
                <c:pt idx="190">
                  <c:v>-1.0329936763398299E-3</c:v>
                </c:pt>
                <c:pt idx="191">
                  <c:v>-1.0330073635247199E-3</c:v>
                </c:pt>
                <c:pt idx="192">
                  <c:v>-1.0330209274063799E-3</c:v>
                </c:pt>
                <c:pt idx="193">
                  <c:v>-1.0330345556525801E-3</c:v>
                </c:pt>
                <c:pt idx="194">
                  <c:v>-1.0330483873428201E-3</c:v>
                </c:pt>
                <c:pt idx="195">
                  <c:v>-1.0330623137113301E-3</c:v>
                </c:pt>
                <c:pt idx="196">
                  <c:v>-1.0330763807796001E-3</c:v>
                </c:pt>
                <c:pt idx="197">
                  <c:v>-1.0330906324704601E-3</c:v>
                </c:pt>
                <c:pt idx="198">
                  <c:v>-1.03310506801704E-3</c:v>
                </c:pt>
                <c:pt idx="199">
                  <c:v>-1.0331197347827801E-3</c:v>
                </c:pt>
                <c:pt idx="200">
                  <c:v>-1.0331346833024699E-3</c:v>
                </c:pt>
                <c:pt idx="201">
                  <c:v>-1.03315004063832E-3</c:v>
                </c:pt>
                <c:pt idx="202">
                  <c:v>-1.03316585023182E-3</c:v>
                </c:pt>
                <c:pt idx="203">
                  <c:v>-1.0331817048948801E-3</c:v>
                </c:pt>
                <c:pt idx="204">
                  <c:v>-1.0331973159390701E-3</c:v>
                </c:pt>
                <c:pt idx="205">
                  <c:v>-1.03321272617013E-3</c:v>
                </c:pt>
                <c:pt idx="206">
                  <c:v>-1.0332279337315301E-3</c:v>
                </c:pt>
                <c:pt idx="207">
                  <c:v>-1.0332429205871399E-3</c:v>
                </c:pt>
                <c:pt idx="208">
                  <c:v>-1.0332576577860499E-3</c:v>
                </c:pt>
                <c:pt idx="209">
                  <c:v>-1.03327199100274E-3</c:v>
                </c:pt>
                <c:pt idx="210">
                  <c:v>-1.03328569760771E-3</c:v>
                </c:pt>
                <c:pt idx="211">
                  <c:v>-1.03329866699604E-3</c:v>
                </c:pt>
                <c:pt idx="212">
                  <c:v>-1.0333108956618201E-3</c:v>
                </c:pt>
                <c:pt idx="213">
                  <c:v>-1.03332244225906E-3</c:v>
                </c:pt>
                <c:pt idx="214">
                  <c:v>-1.03333342817536E-3</c:v>
                </c:pt>
                <c:pt idx="215">
                  <c:v>-1.03334395417945E-3</c:v>
                </c:pt>
                <c:pt idx="216">
                  <c:v>-1.03335400209069E-3</c:v>
                </c:pt>
                <c:pt idx="217">
                  <c:v>-1.03336364079603E-3</c:v>
                </c:pt>
                <c:pt idx="218">
                  <c:v>-1.0333730676481501E-3</c:v>
                </c:pt>
                <c:pt idx="219">
                  <c:v>-1.0333821876672099E-3</c:v>
                </c:pt>
                <c:pt idx="220">
                  <c:v>-1.03339102962626E-3</c:v>
                </c:pt>
                <c:pt idx="221">
                  <c:v>-1.03339987245112E-3</c:v>
                </c:pt>
                <c:pt idx="222">
                  <c:v>-1.0334089751901101E-3</c:v>
                </c:pt>
                <c:pt idx="223">
                  <c:v>-1.0334185583520099E-3</c:v>
                </c:pt>
                <c:pt idx="224">
                  <c:v>-1.0334288354843799E-3</c:v>
                </c:pt>
                <c:pt idx="225">
                  <c:v>-1.0334400580106701E-3</c:v>
                </c:pt>
                <c:pt idx="226">
                  <c:v>-1.0334525319778401E-3</c:v>
                </c:pt>
                <c:pt idx="227">
                  <c:v>-1.03346652950301E-3</c:v>
                </c:pt>
                <c:pt idx="228">
                  <c:v>-1.0334821081604999E-3</c:v>
                </c:pt>
                <c:pt idx="229">
                  <c:v>-1.0334993908352201E-3</c:v>
                </c:pt>
                <c:pt idx="230">
                  <c:v>-1.0335188145714101E-3</c:v>
                </c:pt>
                <c:pt idx="231">
                  <c:v>-1.0335405130811599E-3</c:v>
                </c:pt>
                <c:pt idx="232">
                  <c:v>-1.03356447480682E-3</c:v>
                </c:pt>
                <c:pt idx="233">
                  <c:v>-1.0335907316624E-3</c:v>
                </c:pt>
                <c:pt idx="234">
                  <c:v>-1.0336193153483899E-3</c:v>
                </c:pt>
                <c:pt idx="235">
                  <c:v>-1.0336502091651701E-3</c:v>
                </c:pt>
                <c:pt idx="236">
                  <c:v>-1.03368336022374E-3</c:v>
                </c:pt>
                <c:pt idx="237">
                  <c:v>-1.0337187022548401E-3</c:v>
                </c:pt>
                <c:pt idx="238">
                  <c:v>-1.0337561717689899E-3</c:v>
                </c:pt>
                <c:pt idx="239">
                  <c:v>-1.0337957120053101E-3</c:v>
                </c:pt>
                <c:pt idx="240">
                  <c:v>-1.0338372475388301E-3</c:v>
                </c:pt>
                <c:pt idx="241">
                  <c:v>-1.03388063897521E-3</c:v>
                </c:pt>
                <c:pt idx="242">
                  <c:v>-1.03392567674357E-3</c:v>
                </c:pt>
                <c:pt idx="243">
                  <c:v>-1.03397211337179E-3</c:v>
                </c:pt>
                <c:pt idx="244">
                  <c:v>-1.03401970114416E-3</c:v>
                </c:pt>
                <c:pt idx="245">
                  <c:v>-1.03406821049573E-3</c:v>
                </c:pt>
                <c:pt idx="246">
                  <c:v>-1.03411723280485E-3</c:v>
                </c:pt>
                <c:pt idx="247">
                  <c:v>-1.03416631236909E-3</c:v>
                </c:pt>
                <c:pt idx="248">
                  <c:v>-1.03421531915797E-3</c:v>
                </c:pt>
                <c:pt idx="249">
                  <c:v>-1.0342638493520001E-3</c:v>
                </c:pt>
                <c:pt idx="250">
                  <c:v>-1.0343113818942499E-3</c:v>
                </c:pt>
                <c:pt idx="251">
                  <c:v>-1.03435741710249E-3</c:v>
                </c:pt>
                <c:pt idx="252">
                  <c:v>-1.0344015347213699E-3</c:v>
                </c:pt>
                <c:pt idx="253">
                  <c:v>-1.0344433943922299E-3</c:v>
                </c:pt>
                <c:pt idx="254">
                  <c:v>-1.03448266193383E-3</c:v>
                </c:pt>
                <c:pt idx="255">
                  <c:v>-1.0345189027316599E-3</c:v>
                </c:pt>
                <c:pt idx="256">
                  <c:v>-1.0345515540988799E-3</c:v>
                </c:pt>
                <c:pt idx="257">
                  <c:v>-1.03457989333623E-3</c:v>
                </c:pt>
                <c:pt idx="258">
                  <c:v>-1.03460361609344E-3</c:v>
                </c:pt>
                <c:pt idx="259">
                  <c:v>-1.03462264534657E-3</c:v>
                </c:pt>
                <c:pt idx="260">
                  <c:v>-1.0346365993620201E-3</c:v>
                </c:pt>
                <c:pt idx="261">
                  <c:v>-1.0346450890429801E-3</c:v>
                </c:pt>
                <c:pt idx="262">
                  <c:v>-1.0346476918536799E-3</c:v>
                </c:pt>
                <c:pt idx="263">
                  <c:v>-1.03464400306244E-3</c:v>
                </c:pt>
                <c:pt idx="264">
                  <c:v>-1.03463376032168E-3</c:v>
                </c:pt>
                <c:pt idx="265">
                  <c:v>-1.0346166763451499E-3</c:v>
                </c:pt>
                <c:pt idx="266">
                  <c:v>-1.03459275206804E-3</c:v>
                </c:pt>
                <c:pt idx="267">
                  <c:v>-1.0345621487014599E-3</c:v>
                </c:pt>
                <c:pt idx="268">
                  <c:v>-1.0345246228360199E-3</c:v>
                </c:pt>
                <c:pt idx="269">
                  <c:v>-1.0344799995468999E-3</c:v>
                </c:pt>
                <c:pt idx="270">
                  <c:v>-1.0344282499450601E-3</c:v>
                </c:pt>
                <c:pt idx="271">
                  <c:v>-1.0343696331874101E-3</c:v>
                </c:pt>
                <c:pt idx="272">
                  <c:v>-1.0343044393761401E-3</c:v>
                </c:pt>
                <c:pt idx="273">
                  <c:v>-1.03423296139793E-3</c:v>
                </c:pt>
                <c:pt idx="274">
                  <c:v>-1.03415586645377E-3</c:v>
                </c:pt>
                <c:pt idx="275">
                  <c:v>-1.0340734011218199E-3</c:v>
                </c:pt>
                <c:pt idx="276">
                  <c:v>-1.0339859808635801E-3</c:v>
                </c:pt>
                <c:pt idx="277">
                  <c:v>-1.0338942933863101E-3</c:v>
                </c:pt>
                <c:pt idx="278">
                  <c:v>-1.0337991526562099E-3</c:v>
                </c:pt>
                <c:pt idx="279">
                  <c:v>-1.0337010709719401E-3</c:v>
                </c:pt>
                <c:pt idx="280">
                  <c:v>-1.0336010191429601E-3</c:v>
                </c:pt>
                <c:pt idx="281">
                  <c:v>-1.0334999579630401E-3</c:v>
                </c:pt>
                <c:pt idx="282">
                  <c:v>-1.0333988260820999E-3</c:v>
                </c:pt>
                <c:pt idx="283">
                  <c:v>-1.03329867436123E-3</c:v>
                </c:pt>
                <c:pt idx="284">
                  <c:v>-1.03320028567102E-3</c:v>
                </c:pt>
                <c:pt idx="285">
                  <c:v>-1.0331043405182299E-3</c:v>
                </c:pt>
                <c:pt idx="286">
                  <c:v>-1.0330123387059999E-3</c:v>
                </c:pt>
                <c:pt idx="287">
                  <c:v>-1.0329253997449E-3</c:v>
                </c:pt>
                <c:pt idx="288">
                  <c:v>-1.0328445430554101E-3</c:v>
                </c:pt>
                <c:pt idx="289">
                  <c:v>-1.03277034066467E-3</c:v>
                </c:pt>
                <c:pt idx="290">
                  <c:v>-1.03270296197304E-3</c:v>
                </c:pt>
                <c:pt idx="291">
                  <c:v>-1.03264327812962E-3</c:v>
                </c:pt>
                <c:pt idx="292">
                  <c:v>-1.03259226143401E-3</c:v>
                </c:pt>
                <c:pt idx="293">
                  <c:v>-1.0325500554198E-3</c:v>
                </c:pt>
                <c:pt idx="294">
                  <c:v>-1.0325165347971901E-3</c:v>
                </c:pt>
                <c:pt idx="295">
                  <c:v>-1.03249175675278E-3</c:v>
                </c:pt>
                <c:pt idx="296">
                  <c:v>-1.03247639513459E-3</c:v>
                </c:pt>
                <c:pt idx="297">
                  <c:v>-1.03246997615789E-3</c:v>
                </c:pt>
                <c:pt idx="298">
                  <c:v>-1.03247157731932E-3</c:v>
                </c:pt>
                <c:pt idx="299">
                  <c:v>-1.0324801363305999E-3</c:v>
                </c:pt>
                <c:pt idx="300">
                  <c:v>-1.0324938983725599E-3</c:v>
                </c:pt>
                <c:pt idx="301">
                  <c:v>-1.03250909731031E-3</c:v>
                </c:pt>
                <c:pt idx="302">
                  <c:v>-1.0325246225565E-3</c:v>
                </c:pt>
                <c:pt idx="303">
                  <c:v>-1.0325406915631099E-3</c:v>
                </c:pt>
                <c:pt idx="304">
                  <c:v>-1.0325575088498001E-3</c:v>
                </c:pt>
                <c:pt idx="305">
                  <c:v>-1.0325750862852901E-3</c:v>
                </c:pt>
                <c:pt idx="306">
                  <c:v>-1.03259345932618E-3</c:v>
                </c:pt>
                <c:pt idx="307">
                  <c:v>-1.0326126340389401E-3</c:v>
                </c:pt>
                <c:pt idx="308">
                  <c:v>-1.03263258478964E-3</c:v>
                </c:pt>
                <c:pt idx="309">
                  <c:v>-1.0326532499568999E-3</c:v>
                </c:pt>
                <c:pt idx="310">
                  <c:v>-1.0326745707127001E-3</c:v>
                </c:pt>
                <c:pt idx="311">
                  <c:v>-1.03269650057024E-3</c:v>
                </c:pt>
                <c:pt idx="312">
                  <c:v>-1.0327189966436599E-3</c:v>
                </c:pt>
                <c:pt idx="313">
                  <c:v>-1.0327420157843401E-3</c:v>
                </c:pt>
                <c:pt idx="314">
                  <c:v>-1.0327655212558999E-3</c:v>
                </c:pt>
                <c:pt idx="315">
                  <c:v>-1.0327894757721299E-3</c:v>
                </c:pt>
                <c:pt idx="316">
                  <c:v>-1.0328138210334301E-3</c:v>
                </c:pt>
                <c:pt idx="317">
                  <c:v>-1.0328384992078601E-3</c:v>
                </c:pt>
                <c:pt idx="318">
                  <c:v>-1.0328635139727101E-3</c:v>
                </c:pt>
                <c:pt idx="319">
                  <c:v>-1.03288893604194E-3</c:v>
                </c:pt>
                <c:pt idx="320">
                  <c:v>-1.03291483949379E-3</c:v>
                </c:pt>
                <c:pt idx="321">
                  <c:v>-1.0329412564069199E-3</c:v>
                </c:pt>
                <c:pt idx="322">
                  <c:v>-1.0329681756110301E-3</c:v>
                </c:pt>
                <c:pt idx="323">
                  <c:v>-1.03299556950109E-3</c:v>
                </c:pt>
                <c:pt idx="324">
                  <c:v>-1.03302343853691E-3</c:v>
                </c:pt>
                <c:pt idx="325">
                  <c:v>-1.03305182631107E-3</c:v>
                </c:pt>
                <c:pt idx="326">
                  <c:v>-1.03308077193179E-3</c:v>
                </c:pt>
                <c:pt idx="327">
                  <c:v>-1.0331102610664101E-3</c:v>
                </c:pt>
                <c:pt idx="328">
                  <c:v>-1.03314025859992E-3</c:v>
                </c:pt>
                <c:pt idx="329">
                  <c:v>-1.0331707782615101E-3</c:v>
                </c:pt>
                <c:pt idx="330">
                  <c:v>-1.0332018825144E-3</c:v>
                </c:pt>
                <c:pt idx="331">
                  <c:v>-1.0332336344239901E-3</c:v>
                </c:pt>
                <c:pt idx="332">
                  <c:v>-1.0332660790927E-3</c:v>
                </c:pt>
                <c:pt idx="333">
                  <c:v>-1.0332992442475301E-3</c:v>
                </c:pt>
                <c:pt idx="334">
                  <c:v>-1.0333331348615299E-3</c:v>
                </c:pt>
                <c:pt idx="335">
                  <c:v>-1.03336773464788E-3</c:v>
                </c:pt>
                <c:pt idx="336">
                  <c:v>-1.0334030290816401E-3</c:v>
                </c:pt>
                <c:pt idx="337">
                  <c:v>-1.0334390400319399E-3</c:v>
                </c:pt>
                <c:pt idx="338">
                  <c:v>-1.0334758380191899E-3</c:v>
                </c:pt>
                <c:pt idx="339">
                  <c:v>-1.0335135108362199E-3</c:v>
                </c:pt>
                <c:pt idx="340">
                  <c:v>-1.0335521141450199E-3</c:v>
                </c:pt>
                <c:pt idx="341">
                  <c:v>-1.03359165392928E-3</c:v>
                </c:pt>
                <c:pt idx="342">
                  <c:v>-1.0336321094627299E-3</c:v>
                </c:pt>
                <c:pt idx="343">
                  <c:v>-1.0336734719152199E-3</c:v>
                </c:pt>
                <c:pt idx="344">
                  <c:v>-1.0337157694432499E-3</c:v>
                </c:pt>
                <c:pt idx="345">
                  <c:v>-1.0337590605205701E-3</c:v>
                </c:pt>
                <c:pt idx="346">
                  <c:v>-1.03380342154018E-3</c:v>
                </c:pt>
                <c:pt idx="347">
                  <c:v>-1.0338489352134301E-3</c:v>
                </c:pt>
                <c:pt idx="348">
                  <c:v>-1.0338956512651501E-3</c:v>
                </c:pt>
                <c:pt idx="349">
                  <c:v>-1.0339435625471201E-3</c:v>
                </c:pt>
                <c:pt idx="350">
                  <c:v>-1.03399264553598E-3</c:v>
                </c:pt>
                <c:pt idx="351">
                  <c:v>-1.0340429083015199E-3</c:v>
                </c:pt>
                <c:pt idx="352">
                  <c:v>-1.0340943860529901E-3</c:v>
                </c:pt>
                <c:pt idx="353">
                  <c:v>-1.03414710066253E-3</c:v>
                </c:pt>
                <c:pt idx="354">
                  <c:v>-1.0342010322746599E-3</c:v>
                </c:pt>
                <c:pt idx="355">
                  <c:v>-1.0342561338697899E-3</c:v>
                </c:pt>
                <c:pt idx="356">
                  <c:v>-1.03431236359343E-3</c:v>
                </c:pt>
                <c:pt idx="357">
                  <c:v>-1.03436969745084E-3</c:v>
                </c:pt>
                <c:pt idx="358">
                  <c:v>-1.03442812428826E-3</c:v>
                </c:pt>
                <c:pt idx="359">
                  <c:v>-1.03448761520524E-3</c:v>
                </c:pt>
                <c:pt idx="360">
                  <c:v>-1.0345480860380399E-3</c:v>
                </c:pt>
                <c:pt idx="361">
                  <c:v>-1.0346094252090101E-3</c:v>
                </c:pt>
                <c:pt idx="362">
                  <c:v>-1.03467156713081E-3</c:v>
                </c:pt>
                <c:pt idx="363">
                  <c:v>-1.0347344936803499E-3</c:v>
                </c:pt>
                <c:pt idx="364">
                  <c:v>-1.0347981554577499E-3</c:v>
                </c:pt>
                <c:pt idx="365">
                  <c:v>-1.03486244209409E-3</c:v>
                </c:pt>
                <c:pt idx="366">
                  <c:v>-1.03492723693516E-3</c:v>
                </c:pt>
                <c:pt idx="367">
                  <c:v>-1.0349924196796001E-3</c:v>
                </c:pt>
                <c:pt idx="368">
                  <c:v>-1.03505778769259E-3</c:v>
                </c:pt>
                <c:pt idx="369">
                  <c:v>-1.0351231008810201E-3</c:v>
                </c:pt>
                <c:pt idx="370">
                  <c:v>-1.0351883009553299E-3</c:v>
                </c:pt>
                <c:pt idx="371">
                  <c:v>-1.03525360813197E-3</c:v>
                </c:pt>
                <c:pt idx="372">
                  <c:v>-1.0353193464199401E-3</c:v>
                </c:pt>
                <c:pt idx="373">
                  <c:v>-1.03538573779946E-3</c:v>
                </c:pt>
                <c:pt idx="374">
                  <c:v>-1.0354528479146301E-3</c:v>
                </c:pt>
                <c:pt idx="375">
                  <c:v>-1.03552063160641E-3</c:v>
                </c:pt>
                <c:pt idx="376">
                  <c:v>-1.0355890030581899E-3</c:v>
                </c:pt>
                <c:pt idx="377">
                  <c:v>-1.0356578898002601E-3</c:v>
                </c:pt>
                <c:pt idx="378">
                  <c:v>-1.0357272492161999E-3</c:v>
                </c:pt>
                <c:pt idx="379">
                  <c:v>-1.0357970594848599E-3</c:v>
                </c:pt>
                <c:pt idx="380">
                  <c:v>-1.0358673093726601E-3</c:v>
                </c:pt>
                <c:pt idx="381">
                  <c:v>-1.03593799693647E-3</c:v>
                </c:pt>
                <c:pt idx="382">
                  <c:v>-1.0360091317868599E-3</c:v>
                </c:pt>
                <c:pt idx="383">
                  <c:v>-1.0360807349761999E-3</c:v>
                </c:pt>
                <c:pt idx="384">
                  <c:v>-1.0361528360403999E-3</c:v>
                </c:pt>
                <c:pt idx="385">
                  <c:v>-1.0362254657319599E-3</c:v>
                </c:pt>
                <c:pt idx="386">
                  <c:v>-1.0362986431911099E-3</c:v>
                </c:pt>
                <c:pt idx="387">
                  <c:v>-1.0363723645703999E-3</c:v>
                </c:pt>
                <c:pt idx="388">
                  <c:v>-1.0364466044988599E-3</c:v>
                </c:pt>
                <c:pt idx="389">
                  <c:v>-1.0365213317853001E-3</c:v>
                </c:pt>
                <c:pt idx="390">
                  <c:v>-1.0365965265950101E-3</c:v>
                </c:pt>
                <c:pt idx="391">
                  <c:v>-1.03667218427259E-3</c:v>
                </c:pt>
                <c:pt idx="392">
                  <c:v>-1.03674830255123E-3</c:v>
                </c:pt>
                <c:pt idx="393">
                  <c:v>-1.0368248635294101E-3</c:v>
                </c:pt>
                <c:pt idx="394">
                  <c:v>-1.0369018264051301E-3</c:v>
                </c:pt>
                <c:pt idx="395">
                  <c:v>-1.03697913456772E-3</c:v>
                </c:pt>
                <c:pt idx="396">
                  <c:v>-1.0370567235959899E-3</c:v>
                </c:pt>
                <c:pt idx="397">
                  <c:v>-1.0371345175686599E-3</c:v>
                </c:pt>
                <c:pt idx="398">
                  <c:v>-1.0372124192933999E-3</c:v>
                </c:pt>
                <c:pt idx="399">
                  <c:v>-1.0372903095893799E-3</c:v>
                </c:pt>
                <c:pt idx="400">
                  <c:v>-1.0373680599234799E-3</c:v>
                </c:pt>
                <c:pt idx="401">
                  <c:v>-1.0374455493580501E-3</c:v>
                </c:pt>
                <c:pt idx="402">
                  <c:v>-1.03752267620301E-3</c:v>
                </c:pt>
                <c:pt idx="403">
                  <c:v>-1.0375993607131E-3</c:v>
                </c:pt>
                <c:pt idx="404">
                  <c:v>-1.03767553875796E-3</c:v>
                </c:pt>
                <c:pt idx="405">
                  <c:v>-1.0377511492911499E-3</c:v>
                </c:pt>
                <c:pt idx="406">
                  <c:v>-1.03782612301332E-3</c:v>
                </c:pt>
                <c:pt idx="407">
                  <c:v>-1.03790038117057E-3</c:v>
                </c:pt>
                <c:pt idx="408">
                  <c:v>-1.03797384667272E-3</c:v>
                </c:pt>
                <c:pt idx="409">
                  <c:v>-1.0380464584970499E-3</c:v>
                </c:pt>
                <c:pt idx="410">
                  <c:v>-1.0381181760270701E-3</c:v>
                </c:pt>
                <c:pt idx="411">
                  <c:v>-1.0381889680417501E-3</c:v>
                </c:pt>
                <c:pt idx="412">
                  <c:v>-1.03825879363047E-3</c:v>
                </c:pt>
                <c:pt idx="413">
                  <c:v>-1.0383275873112E-3</c:v>
                </c:pt>
                <c:pt idx="414">
                  <c:v>-1.0383952556099101E-3</c:v>
                </c:pt>
                <c:pt idx="415">
                  <c:v>-1.03846168512823E-3</c:v>
                </c:pt>
                <c:pt idx="416">
                  <c:v>-1.03852675810495E-3</c:v>
                </c:pt>
                <c:pt idx="417">
                  <c:v>-1.0385903679803201E-3</c:v>
                </c:pt>
                <c:pt idx="418">
                  <c:v>-1.0386524253844999E-3</c:v>
                </c:pt>
                <c:pt idx="419">
                  <c:v>-1.03871285186457E-3</c:v>
                </c:pt>
                <c:pt idx="420">
                  <c:v>-1.0387715713326799E-3</c:v>
                </c:pt>
                <c:pt idx="421">
                  <c:v>-1.0388285120168999E-3</c:v>
                </c:pt>
                <c:pt idx="422">
                  <c:v>-1.0388836201904799E-3</c:v>
                </c:pt>
                <c:pt idx="423">
                  <c:v>-1.0389368750960699E-3</c:v>
                </c:pt>
                <c:pt idx="424">
                  <c:v>-1.0389882948598601E-3</c:v>
                </c:pt>
                <c:pt idx="425">
                  <c:v>-1.03903793338372E-3</c:v>
                </c:pt>
                <c:pt idx="426">
                  <c:v>-1.0390858771694501E-3</c:v>
                </c:pt>
                <c:pt idx="427">
                  <c:v>-1.0391322503830399E-3</c:v>
                </c:pt>
                <c:pt idx="428">
                  <c:v>-1.03917722556189E-3</c:v>
                </c:pt>
                <c:pt idx="429">
                  <c:v>-1.0392210264080701E-3</c:v>
                </c:pt>
                <c:pt idx="430">
                  <c:v>-1.0392639142402301E-3</c:v>
                </c:pt>
                <c:pt idx="431">
                  <c:v>-1.0393061693640699E-3</c:v>
                </c:pt>
                <c:pt idx="432">
                  <c:v>-1.0393480856089E-3</c:v>
                </c:pt>
                <c:pt idx="433">
                  <c:v>-1.03938997755781E-3</c:v>
                </c:pt>
                <c:pt idx="434">
                  <c:v>-1.0394321839629901E-3</c:v>
                </c:pt>
                <c:pt idx="435">
                  <c:v>-1.0394750613218599E-3</c:v>
                </c:pt>
                <c:pt idx="436">
                  <c:v>-1.0395189740845701E-3</c:v>
                </c:pt>
                <c:pt idx="437">
                  <c:v>-1.0395642760118E-3</c:v>
                </c:pt>
                <c:pt idx="438">
                  <c:v>-1.0396112690534099E-3</c:v>
                </c:pt>
                <c:pt idx="439">
                  <c:v>-1.03966015496425E-3</c:v>
                </c:pt>
                <c:pt idx="440">
                  <c:v>-1.0397110248721499E-3</c:v>
                </c:pt>
                <c:pt idx="441">
                  <c:v>-1.0397639083466301E-3</c:v>
                </c:pt>
                <c:pt idx="442">
                  <c:v>-1.0398188477441701E-3</c:v>
                </c:pt>
                <c:pt idx="443">
                  <c:v>-1.03987594320113E-3</c:v>
                </c:pt>
                <c:pt idx="444">
                  <c:v>-1.0399353441477E-3</c:v>
                </c:pt>
                <c:pt idx="445">
                  <c:v>-1.0399972036652101E-3</c:v>
                </c:pt>
                <c:pt idx="446">
                  <c:v>-1.04006162861952E-3</c:v>
                </c:pt>
                <c:pt idx="447">
                  <c:v>-1.0401286493872E-3</c:v>
                </c:pt>
                <c:pt idx="448">
                  <c:v>-1.04019821328486E-3</c:v>
                </c:pt>
                <c:pt idx="449">
                  <c:v>-1.0402701920474301E-3</c:v>
                </c:pt>
                <c:pt idx="450">
                  <c:v>-1.0403443926927901E-3</c:v>
                </c:pt>
                <c:pt idx="451">
                  <c:v>-1.0404205674455101E-3</c:v>
                </c:pt>
                <c:pt idx="452">
                  <c:v>-1.0404984235373E-3</c:v>
                </c:pt>
                <c:pt idx="453">
                  <c:v>-1.0405776345568901E-3</c:v>
                </c:pt>
                <c:pt idx="454">
                  <c:v>-1.0406578533002199E-3</c:v>
                </c:pt>
                <c:pt idx="455">
                  <c:v>-1.04073872390767E-3</c:v>
                </c:pt>
                <c:pt idx="456">
                  <c:v>-1.04081988987532E-3</c:v>
                </c:pt>
                <c:pt idx="457">
                  <c:v>-1.0409009956639801E-3</c:v>
                </c:pt>
                <c:pt idx="458">
                  <c:v>-1.0409816832701499E-3</c:v>
                </c:pt>
                <c:pt idx="459">
                  <c:v>-1.0410615888126499E-3</c:v>
                </c:pt>
                <c:pt idx="460">
                  <c:v>-1.04114034447757E-3</c:v>
                </c:pt>
                <c:pt idx="461">
                  <c:v>-1.04121758714568E-3</c:v>
                </c:pt>
                <c:pt idx="462">
                  <c:v>-1.04129296987718E-3</c:v>
                </c:pt>
                <c:pt idx="463">
                  <c:v>-1.0413661708178E-3</c:v>
                </c:pt>
                <c:pt idx="464">
                  <c:v>-1.0414368974127101E-3</c:v>
                </c:pt>
                <c:pt idx="465">
                  <c:v>-1.0415048882668101E-3</c:v>
                </c:pt>
                <c:pt idx="466">
                  <c:v>-1.04156991567544E-3</c:v>
                </c:pt>
                <c:pt idx="467">
                  <c:v>-1.0416317886178699E-3</c:v>
                </c:pt>
                <c:pt idx="468">
                  <c:v>-1.0416903533778199E-3</c:v>
                </c:pt>
                <c:pt idx="469">
                  <c:v>-1.0417454901762999E-3</c:v>
                </c:pt>
                <c:pt idx="470">
                  <c:v>-1.0417971076326E-3</c:v>
                </c:pt>
                <c:pt idx="471">
                  <c:v>-1.04184513882138E-3</c:v>
                </c:pt>
                <c:pt idx="472">
                  <c:v>-1.0418895416794E-3</c:v>
                </c:pt>
                <c:pt idx="473">
                  <c:v>-1.04193030368212E-3</c:v>
                </c:pt>
                <c:pt idx="474">
                  <c:v>-1.04196744787179E-3</c:v>
                </c:pt>
                <c:pt idx="475">
                  <c:v>-1.04200103597858E-3</c:v>
                </c:pt>
                <c:pt idx="476">
                  <c:v>-1.0420311655986499E-3</c:v>
                </c:pt>
                <c:pt idx="477">
                  <c:v>-1.0420579619966001E-3</c:v>
                </c:pt>
                <c:pt idx="478">
                  <c:v>-1.0420815688514001E-3</c:v>
                </c:pt>
                <c:pt idx="479">
                  <c:v>-1.0421021431221099E-3</c:v>
                </c:pt>
                <c:pt idx="480">
                  <c:v>-1.04211985617853E-3</c:v>
                </c:pt>
                <c:pt idx="481">
                  <c:v>-1.0421348987816399E-3</c:v>
                </c:pt>
                <c:pt idx="482">
                  <c:v>-1.0421474849786601E-3</c:v>
                </c:pt>
                <c:pt idx="483">
                  <c:v>-1.0421578510200801E-3</c:v>
                </c:pt>
                <c:pt idx="484">
                  <c:v>-1.04216624873183E-3</c:v>
                </c:pt>
                <c:pt idx="485">
                  <c:v>-1.0421729361339599E-3</c:v>
                </c:pt>
                <c:pt idx="486">
                  <c:v>-1.0421781697733899E-3</c:v>
                </c:pt>
                <c:pt idx="487">
                  <c:v>-1.04218220222926E-3</c:v>
                </c:pt>
                <c:pt idx="488">
                  <c:v>-1.0421852847893201E-3</c:v>
                </c:pt>
                <c:pt idx="489">
                  <c:v>-1.0421876716772899E-3</c:v>
                </c:pt>
                <c:pt idx="490">
                  <c:v>-1.0421896215041799E-3</c:v>
                </c:pt>
                <c:pt idx="491">
                  <c:v>-1.04219139452396E-3</c:v>
                </c:pt>
                <c:pt idx="492">
                  <c:v>-1.04219324801444E-3</c:v>
                </c:pt>
                <c:pt idx="493">
                  <c:v>-1.0421954331480299E-3</c:v>
                </c:pt>
                <c:pt idx="494">
                  <c:v>-1.04219819436264E-3</c:v>
                </c:pt>
                <c:pt idx="495">
                  <c:v>-1.0422017692878901E-3</c:v>
                </c:pt>
                <c:pt idx="496">
                  <c:v>-1.0422063871531201E-3</c:v>
                </c:pt>
                <c:pt idx="497">
                  <c:v>-1.0422122664967999E-3</c:v>
                </c:pt>
                <c:pt idx="498">
                  <c:v>-1.0422196151489E-3</c:v>
                </c:pt>
                <c:pt idx="499">
                  <c:v>-1.0422286334919801E-3</c:v>
                </c:pt>
                <c:pt idx="500">
                  <c:v>-1.04223951784665E-3</c:v>
                </c:pt>
                <c:pt idx="501">
                  <c:v>-1.0422524598451199E-3</c:v>
                </c:pt>
                <c:pt idx="502">
                  <c:v>-1.04226764136136E-3</c:v>
                </c:pt>
                <c:pt idx="503">
                  <c:v>-1.0422852284892399E-3</c:v>
                </c:pt>
                <c:pt idx="504">
                  <c:v>-1.04230536845025E-3</c:v>
                </c:pt>
                <c:pt idx="505">
                  <c:v>-1.04232819170316E-3</c:v>
                </c:pt>
                <c:pt idx="506">
                  <c:v>-1.0423538199024901E-3</c:v>
                </c:pt>
                <c:pt idx="507">
                  <c:v>-1.04238237681557E-3</c:v>
                </c:pt>
                <c:pt idx="508">
                  <c:v>-1.04241399353142E-3</c:v>
                </c:pt>
                <c:pt idx="509">
                  <c:v>-1.0424487977572299E-3</c:v>
                </c:pt>
                <c:pt idx="510">
                  <c:v>-1.0424868857643E-3</c:v>
                </c:pt>
                <c:pt idx="511">
                  <c:v>-1.0425282896244701E-3</c:v>
                </c:pt>
                <c:pt idx="512">
                  <c:v>-1.0425729588897799E-3</c:v>
                </c:pt>
                <c:pt idx="513">
                  <c:v>-1.0426207681450801E-3</c:v>
                </c:pt>
                <c:pt idx="514">
                  <c:v>-1.04267154630182E-3</c:v>
                </c:pt>
                <c:pt idx="515">
                  <c:v>-1.0427251122751601E-3</c:v>
                </c:pt>
                <c:pt idx="516">
                  <c:v>-1.0427813015796801E-3</c:v>
                </c:pt>
                <c:pt idx="517">
                  <c:v>-1.04283997681673E-3</c:v>
                </c:pt>
                <c:pt idx="518">
                  <c:v>-1.04290102439975E-3</c:v>
                </c:pt>
                <c:pt idx="519">
                  <c:v>-1.0429643443842899E-3</c:v>
                </c:pt>
                <c:pt idx="520">
                  <c:v>-1.04302983940189E-3</c:v>
                </c:pt>
                <c:pt idx="521">
                  <c:v>-1.04309740557313E-3</c:v>
                </c:pt>
                <c:pt idx="522">
                  <c:v>-1.0431669259977801E-3</c:v>
                </c:pt>
                <c:pt idx="523">
                  <c:v>-1.0432382669348999E-3</c:v>
                </c:pt>
                <c:pt idx="524">
                  <c:v>-1.04331127721732E-3</c:v>
                </c:pt>
                <c:pt idx="525">
                  <c:v>-1.0433857915053101E-3</c:v>
                </c:pt>
                <c:pt idx="526">
                  <c:v>-1.04346163704286E-3</c:v>
                </c:pt>
                <c:pt idx="527">
                  <c:v>-1.04353864203343E-3</c:v>
                </c:pt>
                <c:pt idx="528">
                  <c:v>-1.04361664272328E-3</c:v>
                </c:pt>
                <c:pt idx="529">
                  <c:v>-1.0436954867616001E-3</c:v>
                </c:pt>
                <c:pt idx="530">
                  <c:v>-1.04377503234909E-3</c:v>
                </c:pt>
                <c:pt idx="531">
                  <c:v>-1.04385514483812E-3</c:v>
                </c:pt>
                <c:pt idx="532">
                  <c:v>-1.04393569329394E-3</c:v>
                </c:pt>
                <c:pt idx="533">
                  <c:v>-1.0440165486451699E-3</c:v>
                </c:pt>
                <c:pt idx="534">
                  <c:v>-1.0440975834918201E-3</c:v>
                </c:pt>
                <c:pt idx="535">
                  <c:v>-1.04417867282661E-3</c:v>
                </c:pt>
                <c:pt idx="536">
                  <c:v>-1.0442596952375601E-3</c:v>
                </c:pt>
                <c:pt idx="537">
                  <c:v>-1.04434053472684E-3</c:v>
                </c:pt>
                <c:pt idx="538">
                  <c:v>-1.0444210831515601E-3</c:v>
                </c:pt>
                <c:pt idx="539">
                  <c:v>-1.04450124251021E-3</c:v>
                </c:pt>
                <c:pt idx="540">
                  <c:v>-1.04458092575349E-3</c:v>
                </c:pt>
                <c:pt idx="541">
                  <c:v>-1.0446600552229601E-3</c:v>
                </c:pt>
                <c:pt idx="542">
                  <c:v>-1.04473855910169E-3</c:v>
                </c:pt>
                <c:pt idx="543">
                  <c:v>-1.0448163675630599E-3</c:v>
                </c:pt>
                <c:pt idx="544">
                  <c:v>-1.04489341069646E-3</c:v>
                </c:pt>
                <c:pt idx="545">
                  <c:v>-1.0449696193688301E-3</c:v>
                </c:pt>
                <c:pt idx="546">
                  <c:v>-1.0450449284114399E-3</c:v>
                </c:pt>
                <c:pt idx="547">
                  <c:v>-1.0451192800301999E-3</c:v>
                </c:pt>
                <c:pt idx="548">
                  <c:v>-1.04519262519725E-3</c:v>
                </c:pt>
                <c:pt idx="549">
                  <c:v>-1.0452649221523E-3</c:v>
                </c:pt>
                <c:pt idx="550">
                  <c:v>-1.0453361330772901E-3</c:v>
                </c:pt>
                <c:pt idx="551">
                  <c:v>-1.0454062211564599E-3</c:v>
                </c:pt>
                <c:pt idx="552">
                  <c:v>-1.04547514985554E-3</c:v>
                </c:pt>
                <c:pt idx="553">
                  <c:v>-1.0455428846918801E-3</c:v>
                </c:pt>
                <c:pt idx="554">
                  <c:v>-1.04560939608779E-3</c:v>
                </c:pt>
                <c:pt idx="555">
                  <c:v>-1.04567466115927E-3</c:v>
                </c:pt>
                <c:pt idx="556">
                  <c:v>-1.04573866293803E-3</c:v>
                </c:pt>
                <c:pt idx="557">
                  <c:v>-1.0458013871288399E-3</c:v>
                </c:pt>
                <c:pt idx="558">
                  <c:v>-1.0458628179857801E-3</c:v>
                </c:pt>
                <c:pt idx="559">
                  <c:v>-1.04592293522398E-3</c:v>
                </c:pt>
                <c:pt idx="560">
                  <c:v>-1.04598171289493E-3</c:v>
                </c:pt>
                <c:pt idx="561">
                  <c:v>-1.04603911972159E-3</c:v>
                </c:pt>
                <c:pt idx="562">
                  <c:v>-1.0460951196850799E-3</c:v>
                </c:pt>
                <c:pt idx="563">
                  <c:v>-1.0461496720850099E-3</c:v>
                </c:pt>
                <c:pt idx="564">
                  <c:v>-1.0462027311644599E-3</c:v>
                </c:pt>
                <c:pt idx="565">
                  <c:v>-1.0462542457029501E-3</c:v>
                </c:pt>
                <c:pt idx="566">
                  <c:v>-1.04630415858588E-3</c:v>
                </c:pt>
                <c:pt idx="567">
                  <c:v>-1.0463524060843701E-3</c:v>
                </c:pt>
                <c:pt idx="568">
                  <c:v>-1.04639891710769E-3</c:v>
                </c:pt>
                <c:pt idx="569">
                  <c:v>-1.0464436135335701E-3</c:v>
                </c:pt>
                <c:pt idx="570">
                  <c:v>-1.04648641272983E-3</c:v>
                </c:pt>
                <c:pt idx="571">
                  <c:v>-1.04652723219867E-3</c:v>
                </c:pt>
                <c:pt idx="572">
                  <c:v>-1.0465659948267099E-3</c:v>
                </c:pt>
                <c:pt idx="573">
                  <c:v>-1.0466026326865501E-3</c:v>
                </c:pt>
                <c:pt idx="574">
                  <c:v>-1.0466370881018099E-3</c:v>
                </c:pt>
                <c:pt idx="575">
                  <c:v>-1.04666931243605E-3</c:v>
                </c:pt>
                <c:pt idx="576">
                  <c:v>-1.0466992651161199E-3</c:v>
                </c:pt>
                <c:pt idx="577">
                  <c:v>-1.04672691653303E-3</c:v>
                </c:pt>
                <c:pt idx="578">
                  <c:v>-1.0467522571512701E-3</c:v>
                </c:pt>
                <c:pt idx="579">
                  <c:v>-1.04677531110649E-3</c:v>
                </c:pt>
                <c:pt idx="580">
                  <c:v>-1.0467961480598101E-3</c:v>
                </c:pt>
                <c:pt idx="581">
                  <c:v>-1.04681488576031E-3</c:v>
                </c:pt>
                <c:pt idx="582">
                  <c:v>-1.04683167947071E-3</c:v>
                </c:pt>
                <c:pt idx="583">
                  <c:v>-1.04684670112875E-3</c:v>
                </c:pt>
                <c:pt idx="584">
                  <c:v>-1.0468601164287899E-3</c:v>
                </c:pt>
                <c:pt idx="585">
                  <c:v>-1.04687206859646E-3</c:v>
                </c:pt>
                <c:pt idx="586">
                  <c:v>-1.04688267363675E-3</c:v>
                </c:pt>
                <c:pt idx="587">
                  <c:v>-1.04689202627217E-3</c:v>
                </c:pt>
                <c:pt idx="588">
                  <c:v>-1.04690021194231E-3</c:v>
                </c:pt>
                <c:pt idx="589">
                  <c:v>-1.0469073194942699E-3</c:v>
                </c:pt>
                <c:pt idx="590">
                  <c:v>-1.0469134507561299E-3</c:v>
                </c:pt>
                <c:pt idx="591">
                  <c:v>-1.04691872534455E-3</c:v>
                </c:pt>
                <c:pt idx="592">
                  <c:v>-1.04692328060652E-3</c:v>
                </c:pt>
                <c:pt idx="593">
                  <c:v>-1.0469272673557599E-3</c:v>
                </c:pt>
                <c:pt idx="594">
                  <c:v>-1.0469308424722601E-3</c:v>
                </c:pt>
                <c:pt idx="595">
                  <c:v>-1.04693415986414E-3</c:v>
                </c:pt>
                <c:pt idx="596">
                  <c:v>-1.04693736168372E-3</c:v>
                </c:pt>
                <c:pt idx="597">
                  <c:v>-1.0469405716740799E-3</c:v>
                </c:pt>
                <c:pt idx="598">
                  <c:v>-1.0469438918265801E-3</c:v>
                </c:pt>
                <c:pt idx="599">
                  <c:v>-1.04694740232126E-3</c:v>
                </c:pt>
                <c:pt idx="600">
                  <c:v>-1.04695116358341E-3</c:v>
                </c:pt>
                <c:pt idx="601">
                  <c:v>-1.0469552188159001E-3</c:v>
                </c:pt>
                <c:pt idx="602">
                  <c:v>-1.0469595957240099E-3</c:v>
                </c:pt>
                <c:pt idx="603">
                  <c:v>-1.0469643069634701E-3</c:v>
                </c:pt>
                <c:pt idx="604">
                  <c:v>-1.0469693495481799E-3</c:v>
                </c:pt>
                <c:pt idx="605">
                  <c:v>-1.0469747037492501E-3</c:v>
                </c:pt>
                <c:pt idx="606">
                  <c:v>-1.0469803320127099E-3</c:v>
                </c:pt>
                <c:pt idx="607">
                  <c:v>-1.04698617838898E-3</c:v>
                </c:pt>
                <c:pt idx="608">
                  <c:v>-1.0469921689903799E-3</c:v>
                </c:pt>
                <c:pt idx="609">
                  <c:v>-1.0469982139102399E-3</c:v>
                </c:pt>
                <c:pt idx="610">
                  <c:v>-1.0470042106677799E-3</c:v>
                </c:pt>
                <c:pt idx="611">
                  <c:v>-1.0470100486487399E-3</c:v>
                </c:pt>
                <c:pt idx="612">
                  <c:v>-1.04701561352344E-3</c:v>
                </c:pt>
                <c:pt idx="613">
                  <c:v>-1.0470207906097899E-3</c:v>
                </c:pt>
                <c:pt idx="614">
                  <c:v>-1.0470254667171699E-3</c:v>
                </c:pt>
                <c:pt idx="615">
                  <c:v>-1.0470295308738001E-3</c:v>
                </c:pt>
                <c:pt idx="616">
                  <c:v>-1.0470328749715299E-3</c:v>
                </c:pt>
                <c:pt idx="617">
                  <c:v>-1.04703539534045E-3</c:v>
                </c:pt>
                <c:pt idx="618">
                  <c:v>-1.0470369955880199E-3</c:v>
                </c:pt>
                <c:pt idx="619">
                  <c:v>-1.0470375901476801E-3</c:v>
                </c:pt>
                <c:pt idx="620">
                  <c:v>-1.0470371074667801E-3</c:v>
                </c:pt>
                <c:pt idx="621">
                  <c:v>-1.0470354919509099E-3</c:v>
                </c:pt>
                <c:pt idx="622">
                  <c:v>-1.047032704521E-3</c:v>
                </c:pt>
                <c:pt idx="623">
                  <c:v>-1.0470287224327E-3</c:v>
                </c:pt>
                <c:pt idx="624">
                  <c:v>-1.04702353934137E-3</c:v>
                </c:pt>
                <c:pt idx="625">
                  <c:v>-1.0470171662764901E-3</c:v>
                </c:pt>
                <c:pt idx="626">
                  <c:v>-1.0470096334453699E-3</c:v>
                </c:pt>
                <c:pt idx="627">
                  <c:v>-1.0470009921173099E-3</c:v>
                </c:pt>
                <c:pt idx="628">
                  <c:v>-1.0469913156728201E-3</c:v>
                </c:pt>
                <c:pt idx="629">
                  <c:v>-1.0469806993050801E-3</c:v>
                </c:pt>
                <c:pt idx="630">
                  <c:v>-1.0469692585059599E-3</c:v>
                </c:pt>
                <c:pt idx="631">
                  <c:v>-1.0469571269009399E-3</c:v>
                </c:pt>
                <c:pt idx="632">
                  <c:v>-1.0469444539986301E-3</c:v>
                </c:pt>
                <c:pt idx="633">
                  <c:v>-1.0469314031328299E-3</c:v>
                </c:pt>
                <c:pt idx="634">
                  <c:v>-1.04691814959757E-3</c:v>
                </c:pt>
                <c:pt idx="635">
                  <c:v>-1.0469048788478499E-3</c:v>
                </c:pt>
                <c:pt idx="636">
                  <c:v>-1.04689178456547E-3</c:v>
                </c:pt>
                <c:pt idx="637">
                  <c:v>-1.0468790662711701E-3</c:v>
                </c:pt>
                <c:pt idx="638">
                  <c:v>-1.04686692610996E-3</c:v>
                </c:pt>
                <c:pt idx="639">
                  <c:v>-1.0468555646642799E-3</c:v>
                </c:pt>
                <c:pt idx="640">
                  <c:v>-1.0468451761778E-3</c:v>
                </c:pt>
                <c:pt idx="641">
                  <c:v>-1.0468359440911001E-3</c:v>
                </c:pt>
                <c:pt idx="642">
                  <c:v>-1.04682803787905E-3</c:v>
                </c:pt>
                <c:pt idx="643">
                  <c:v>-1.0468216116457001E-3</c:v>
                </c:pt>
                <c:pt idx="644">
                  <c:v>-1.0468168039853699E-3</c:v>
                </c:pt>
                <c:pt idx="645">
                  <c:v>-1.04681373779422E-3</c:v>
                </c:pt>
                <c:pt idx="646">
                  <c:v>-1.04681251864296E-3</c:v>
                </c:pt>
                <c:pt idx="647">
                  <c:v>-1.04681323132993E-3</c:v>
                </c:pt>
                <c:pt idx="648">
                  <c:v>-1.04681593597165E-3</c:v>
                </c:pt>
                <c:pt idx="649">
                  <c:v>-1.0468206663830301E-3</c:v>
                </c:pt>
                <c:pt idx="650">
                  <c:v>-1.0468274333652701E-3</c:v>
                </c:pt>
                <c:pt idx="651">
                  <c:v>-1.04683623350237E-3</c:v>
                </c:pt>
                <c:pt idx="652">
                  <c:v>-1.0468470611293E-3</c:v>
                </c:pt>
                <c:pt idx="653">
                  <c:v>-1.04685991903503E-3</c:v>
                </c:pt>
                <c:pt idx="654">
                  <c:v>-1.04687482354695E-3</c:v>
                </c:pt>
                <c:pt idx="655">
                  <c:v>-1.04689180190447E-3</c:v>
                </c:pt>
                <c:pt idx="656">
                  <c:v>-1.0469108829717099E-3</c:v>
                </c:pt>
                <c:pt idx="657">
                  <c:v>-1.04693208471286E-3</c:v>
                </c:pt>
                <c:pt idx="658">
                  <c:v>-1.0469554024935799E-3</c:v>
                </c:pt>
                <c:pt idx="659">
                  <c:v>-1.04698080129998E-3</c:v>
                </c:pt>
                <c:pt idx="660">
                  <c:v>-1.04700821322614E-3</c:v>
                </c:pt>
                <c:pt idx="661">
                  <c:v>-1.04703753995621E-3</c:v>
                </c:pt>
                <c:pt idx="662">
                  <c:v>-1.04706865891877E-3</c:v>
                </c:pt>
                <c:pt idx="663">
                  <c:v>-1.0471014313311201E-3</c:v>
                </c:pt>
                <c:pt idx="664">
                  <c:v>-1.04713571030499E-3</c:v>
                </c:pt>
                <c:pt idx="665">
                  <c:v>-1.0471713474327199E-3</c:v>
                </c:pt>
                <c:pt idx="666">
                  <c:v>-1.0472081967932501E-3</c:v>
                </c:pt>
                <c:pt idx="667">
                  <c:v>-1.04724611607716E-3</c:v>
                </c:pt>
                <c:pt idx="668">
                  <c:v>-1.04728496536211E-3</c:v>
                </c:pt>
                <c:pt idx="669">
                  <c:v>-1.0473246046957599E-3</c:v>
                </c:pt>
                <c:pt idx="670">
                  <c:v>-1.0473648918189701E-3</c:v>
                </c:pt>
                <c:pt idx="671">
                  <c:v>-1.0474056810517399E-3</c:v>
                </c:pt>
                <c:pt idx="672">
                  <c:v>-1.0474468237569501E-3</c:v>
                </c:pt>
                <c:pt idx="673">
                  <c:v>-1.04748817019348E-3</c:v>
                </c:pt>
                <c:pt idx="674">
                  <c:v>-1.04752957218913E-3</c:v>
                </c:pt>
                <c:pt idx="675">
                  <c:v>-1.0475708859528201E-3</c:v>
                </c:pt>
                <c:pt idx="676">
                  <c:v>-1.04761197442868E-3</c:v>
                </c:pt>
                <c:pt idx="677">
                  <c:v>-1.0476527087861301E-3</c:v>
                </c:pt>
                <c:pt idx="678">
                  <c:v>-1.0476929689027599E-3</c:v>
                </c:pt>
                <c:pt idx="679">
                  <c:v>-1.04773264300875E-3</c:v>
                </c:pt>
                <c:pt idx="680">
                  <c:v>-1.0477716269544799E-3</c:v>
                </c:pt>
                <c:pt idx="681">
                  <c:v>-1.04780982370367E-3</c:v>
                </c:pt>
                <c:pt idx="682">
                  <c:v>-1.0478471435376199E-3</c:v>
                </c:pt>
                <c:pt idx="683">
                  <c:v>-1.0478835050890499E-3</c:v>
                </c:pt>
                <c:pt idx="684">
                  <c:v>-1.04791883688082E-3</c:v>
                </c:pt>
                <c:pt idx="685">
                  <c:v>-1.0479530787668701E-3</c:v>
                </c:pt>
                <c:pt idx="686">
                  <c:v>-1.0479861827304099E-3</c:v>
                </c:pt>
                <c:pt idx="687">
                  <c:v>-1.04801811285338E-3</c:v>
                </c:pt>
                <c:pt idx="688">
                  <c:v>-1.04804884471292E-3</c:v>
                </c:pt>
                <c:pt idx="689">
                  <c:v>-1.04807836471259E-3</c:v>
                </c:pt>
                <c:pt idx="690">
                  <c:v>-1.0481066697729999E-3</c:v>
                </c:pt>
                <c:pt idx="691">
                  <c:v>-1.0481337674633101E-3</c:v>
                </c:pt>
                <c:pt idx="692">
                  <c:v>-1.0481596762864801E-3</c:v>
                </c:pt>
                <c:pt idx="693">
                  <c:v>-1.04818442567945E-3</c:v>
                </c:pt>
                <c:pt idx="694">
                  <c:v>-1.04820805544348E-3</c:v>
                </c:pt>
                <c:pt idx="695">
                  <c:v>-1.04823061467053E-3</c:v>
                </c:pt>
                <c:pt idx="696">
                  <c:v>-1.04825216054484E-3</c:v>
                </c:pt>
                <c:pt idx="697">
                  <c:v>-1.04827275747991E-3</c:v>
                </c:pt>
                <c:pt idx="698">
                  <c:v>-1.0482924768624099E-3</c:v>
                </c:pt>
                <c:pt idx="699">
                  <c:v>-1.0483113973535599E-3</c:v>
                </c:pt>
                <c:pt idx="700">
                  <c:v>-1.0483296054452E-3</c:v>
                </c:pt>
                <c:pt idx="701">
                  <c:v>-1.0483471959109899E-3</c:v>
                </c:pt>
                <c:pt idx="702">
                  <c:v>-1.0483642719164999E-3</c:v>
                </c:pt>
                <c:pt idx="703">
                  <c:v>-1.04838094474772E-3</c:v>
                </c:pt>
                <c:pt idx="704">
                  <c:v>-1.04839733328143E-3</c:v>
                </c:pt>
                <c:pt idx="705">
                  <c:v>-1.0484135634097999E-3</c:v>
                </c:pt>
                <c:pt idx="706">
                  <c:v>-1.0484297676325799E-3</c:v>
                </c:pt>
                <c:pt idx="707">
                  <c:v>-1.04844608492908E-3</c:v>
                </c:pt>
                <c:pt idx="708">
                  <c:v>-1.0484626608142701E-3</c:v>
                </c:pt>
                <c:pt idx="709">
                  <c:v>-1.0484796472328599E-3</c:v>
                </c:pt>
                <c:pt idx="710">
                  <c:v>-1.04849720179508E-3</c:v>
                </c:pt>
                <c:pt idx="711">
                  <c:v>-1.0485154859537699E-3</c:v>
                </c:pt>
                <c:pt idx="712">
                  <c:v>-1.0485346620891099E-3</c:v>
                </c:pt>
                <c:pt idx="713">
                  <c:v>-1.04855488994935E-3</c:v>
                </c:pt>
                <c:pt idx="714">
                  <c:v>-1.04857632320593E-3</c:v>
                </c:pt>
                <c:pt idx="715">
                  <c:v>-1.04859910677055E-3</c:v>
                </c:pt>
                <c:pt idx="716">
                  <c:v>-1.0486233749566201E-3</c:v>
                </c:pt>
                <c:pt idx="717">
                  <c:v>-1.04864924983359E-3</c:v>
                </c:pt>
                <c:pt idx="718">
                  <c:v>-1.0486768387119401E-3</c:v>
                </c:pt>
                <c:pt idx="719">
                  <c:v>-1.0487062300143901E-3</c:v>
                </c:pt>
                <c:pt idx="720">
                  <c:v>-1.0487374878272301E-3</c:v>
                </c:pt>
                <c:pt idx="721">
                  <c:v>-1.0487706466646401E-3</c:v>
                </c:pt>
                <c:pt idx="722">
                  <c:v>-1.04880570865869E-3</c:v>
                </c:pt>
                <c:pt idx="723">
                  <c:v>-1.04884264498485E-3</c:v>
                </c:pt>
                <c:pt idx="724">
                  <c:v>-1.0488814019330799E-3</c:v>
                </c:pt>
                <c:pt idx="725">
                  <c:v>-1.04892191029745E-3</c:v>
                </c:pt>
                <c:pt idx="726">
                  <c:v>-1.0489640955275001E-3</c:v>
                </c:pt>
                <c:pt idx="727">
                  <c:v>-1.0490078858927099E-3</c:v>
                </c:pt>
                <c:pt idx="728">
                  <c:v>-1.04905321673956E-3</c:v>
                </c:pt>
                <c:pt idx="729">
                  <c:v>-1.04910003029274E-3</c:v>
                </c:pt>
                <c:pt idx="730">
                  <c:v>-1.04914827177312E-3</c:v>
                </c:pt>
                <c:pt idx="731">
                  <c:v>-1.0491978834581599E-3</c:v>
                </c:pt>
                <c:pt idx="732">
                  <c:v>-1.04924879856832E-3</c:v>
                </c:pt>
                <c:pt idx="733">
                  <c:v>-1.0493009366187101E-3</c:v>
                </c:pt>
                <c:pt idx="734">
                  <c:v>-1.04935420130891E-3</c:v>
                </c:pt>
                <c:pt idx="735">
                  <c:v>-1.0494084813018299E-3</c:v>
                </c:pt>
                <c:pt idx="736">
                  <c:v>-1.0494636535222301E-3</c:v>
                </c:pt>
                <c:pt idx="737">
                  <c:v>-1.0495195880348401E-3</c:v>
                </c:pt>
                <c:pt idx="738">
                  <c:v>-1.0495761532771E-3</c:v>
                </c:pt>
                <c:pt idx="739">
                  <c:v>-1.0496332204945301E-3</c:v>
                </c:pt>
                <c:pt idx="740">
                  <c:v>-1.0496906666138601E-3</c:v>
                </c:pt>
                <c:pt idx="741">
                  <c:v>-1.04974837533942E-3</c:v>
                </c:pt>
                <c:pt idx="742">
                  <c:v>-1.04980623677104E-3</c:v>
                </c:pt>
                <c:pt idx="743">
                  <c:v>-1.0498641461618699E-3</c:v>
                </c:pt>
                <c:pt idx="744">
                  <c:v>-1.0499220025080799E-3</c:v>
                </c:pt>
                <c:pt idx="745">
                  <c:v>-1.04997970752547E-3</c:v>
                </c:pt>
                <c:pt idx="746">
                  <c:v>-1.0500371653066501E-3</c:v>
                </c:pt>
                <c:pt idx="747">
                  <c:v>-1.0500942826586299E-3</c:v>
                </c:pt>
                <c:pt idx="748">
                  <c:v>-1.0501509698651601E-3</c:v>
                </c:pt>
                <c:pt idx="749">
                  <c:v>-1.05020714146592E-3</c:v>
                </c:pt>
                <c:pt idx="750">
                  <c:v>-1.05026271664303E-3</c:v>
                </c:pt>
                <c:pt idx="751">
                  <c:v>-1.05031761896071E-3</c:v>
                </c:pt>
                <c:pt idx="752">
                  <c:v>-1.05037177546509E-3</c:v>
                </c:pt>
                <c:pt idx="753">
                  <c:v>-1.0504251154072001E-3</c:v>
                </c:pt>
                <c:pt idx="754">
                  <c:v>-1.05047756898326E-3</c:v>
                </c:pt>
                <c:pt idx="755">
                  <c:v>-1.05052906642977E-3</c:v>
                </c:pt>
                <c:pt idx="756">
                  <c:v>-1.0505795376006201E-3</c:v>
                </c:pt>
                <c:pt idx="757">
                  <c:v>-1.0506289119120299E-3</c:v>
                </c:pt>
                <c:pt idx="758">
                  <c:v>-1.05067711840108E-3</c:v>
                </c:pt>
                <c:pt idx="759">
                  <c:v>-1.0507240856733101E-3</c:v>
                </c:pt>
                <c:pt idx="760">
                  <c:v>-1.0507697416772899E-3</c:v>
                </c:pt>
                <c:pt idx="761">
                  <c:v>-1.0508140134212599E-3</c:v>
                </c:pt>
                <c:pt idx="762">
                  <c:v>-1.0508568268239799E-3</c:v>
                </c:pt>
                <c:pt idx="763">
                  <c:v>-1.0508981068248001E-3</c:v>
                </c:pt>
                <c:pt idx="764">
                  <c:v>-1.0509377777164399E-3</c:v>
                </c:pt>
                <c:pt idx="765">
                  <c:v>-1.0509757635221201E-3</c:v>
                </c:pt>
                <c:pt idx="766">
                  <c:v>-1.0510119882063101E-3</c:v>
                </c:pt>
                <c:pt idx="767">
                  <c:v>-1.0510463756075101E-3</c:v>
                </c:pt>
                <c:pt idx="768">
                  <c:v>-1.0510788491497501E-3</c:v>
                </c:pt>
                <c:pt idx="769">
                  <c:v>-1.0511093315264E-3</c:v>
                </c:pt>
                <c:pt idx="770">
                  <c:v>-1.0511377445866501E-3</c:v>
                </c:pt>
                <c:pt idx="771">
                  <c:v>-1.0511640095826899E-3</c:v>
                </c:pt>
                <c:pt idx="772">
                  <c:v>-1.05118804780603E-3</c:v>
                </c:pt>
                <c:pt idx="773">
                  <c:v>-1.0512097815196699E-3</c:v>
                </c:pt>
                <c:pt idx="774">
                  <c:v>-1.05122913503433E-3</c:v>
                </c:pt>
                <c:pt idx="775">
                  <c:v>-1.05124603579776E-3</c:v>
                </c:pt>
                <c:pt idx="776">
                  <c:v>-1.0512604154595099E-3</c:v>
                </c:pt>
                <c:pt idx="777">
                  <c:v>-1.0512722110036601E-3</c:v>
                </c:pt>
                <c:pt idx="778">
                  <c:v>-1.0512813661453101E-3</c:v>
                </c:pt>
                <c:pt idx="779">
                  <c:v>-1.0512878331948299E-3</c:v>
                </c:pt>
                <c:pt idx="780">
                  <c:v>-1.05129157546572E-3</c:v>
                </c:pt>
                <c:pt idx="781">
                  <c:v>-1.0512925700677E-3</c:v>
                </c:pt>
                <c:pt idx="782">
                  <c:v>-1.0512908106922699E-3</c:v>
                </c:pt>
                <c:pt idx="783">
                  <c:v>-1.0512863099042299E-3</c:v>
                </c:pt>
                <c:pt idx="784">
                  <c:v>-1.05127910058395E-3</c:v>
                </c:pt>
                <c:pt idx="785">
                  <c:v>-1.05126923648793E-3</c:v>
                </c:pt>
                <c:pt idx="786">
                  <c:v>-1.0512567922330101E-3</c:v>
                </c:pt>
                <c:pt idx="787">
                  <c:v>-1.05124186314329E-3</c:v>
                </c:pt>
                <c:pt idx="788">
                  <c:v>-1.05122456518948E-3</c:v>
                </c:pt>
                <c:pt idx="789">
                  <c:v>-1.05120503477479E-3</c:v>
                </c:pt>
                <c:pt idx="790">
                  <c:v>-1.05118342764994E-3</c:v>
                </c:pt>
                <c:pt idx="791">
                  <c:v>-1.0511599161096301E-3</c:v>
                </c:pt>
                <c:pt idx="792">
                  <c:v>-1.0511346840122299E-3</c:v>
                </c:pt>
                <c:pt idx="793">
                  <c:v>-1.05110791996754E-3</c:v>
                </c:pt>
                <c:pt idx="794">
                  <c:v>-1.0510798098884199E-3</c:v>
                </c:pt>
                <c:pt idx="795">
                  <c:v>-1.0510505305774999E-3</c:v>
                </c:pt>
                <c:pt idx="796">
                  <c:v>-1.0510202458691199E-3</c:v>
                </c:pt>
                <c:pt idx="797">
                  <c:v>-1.05098910611897E-3</c:v>
                </c:pt>
                <c:pt idx="798">
                  <c:v>-1.0509572508334299E-3</c:v>
                </c:pt>
                <c:pt idx="799">
                  <c:v>-1.0509248133456601E-3</c:v>
                </c:pt>
                <c:pt idx="800">
                  <c:v>-1.0508919259654499E-3</c:v>
                </c:pt>
                <c:pt idx="801">
                  <c:v>-1.05085872405176E-3</c:v>
                </c:pt>
                <c:pt idx="802">
                  <c:v>-1.0508253478932301E-3</c:v>
                </c:pt>
                <c:pt idx="803">
                  <c:v>-1.05079194194921E-3</c:v>
                </c:pt>
                <c:pt idx="804">
                  <c:v>-1.0507586516983901E-3</c:v>
                </c:pt>
                <c:pt idx="805">
                  <c:v>-1.05072561889711E-3</c:v>
                </c:pt>
                <c:pt idx="806">
                  <c:v>-1.05069297635283E-3</c:v>
                </c:pt>
                <c:pt idx="807">
                  <c:v>-1.0506608433239199E-3</c:v>
                </c:pt>
                <c:pt idx="808">
                  <c:v>-1.0506293223863099E-3</c:v>
                </c:pt>
                <c:pt idx="809">
                  <c:v>-1.0505984981561099E-3</c:v>
                </c:pt>
                <c:pt idx="810">
                  <c:v>-1.0505684377629301E-3</c:v>
                </c:pt>
                <c:pt idx="811">
                  <c:v>-1.0505391925751E-3</c:v>
                </c:pt>
                <c:pt idx="812">
                  <c:v>-1.0505108004830899E-3</c:v>
                </c:pt>
                <c:pt idx="813">
                  <c:v>-1.05048328807523E-3</c:v>
                </c:pt>
                <c:pt idx="814">
                  <c:v>-1.0504566722435199E-3</c:v>
                </c:pt>
                <c:pt idx="815">
                  <c:v>-1.0504309610471099E-3</c:v>
                </c:pt>
                <c:pt idx="816">
                  <c:v>-1.0504061539435101E-3</c:v>
                </c:pt>
                <c:pt idx="817">
                  <c:v>-1.05038224169577E-3</c:v>
                </c:pt>
                <c:pt idx="818">
                  <c:v>-1.0503592063355401E-3</c:v>
                </c:pt>
                <c:pt idx="819">
                  <c:v>-1.0503370215021301E-3</c:v>
                </c:pt>
                <c:pt idx="820">
                  <c:v>-1.0503156533159801E-3</c:v>
                </c:pt>
                <c:pt idx="821">
                  <c:v>-1.0502950617435199E-3</c:v>
                </c:pt>
                <c:pt idx="822">
                  <c:v>-1.0502752022453999E-3</c:v>
                </c:pt>
                <c:pt idx="823">
                  <c:v>-1.0502560274337101E-3</c:v>
                </c:pt>
                <c:pt idx="824">
                  <c:v>-1.0502374885142599E-3</c:v>
                </c:pt>
                <c:pt idx="825">
                  <c:v>-1.0502195364256899E-3</c:v>
                </c:pt>
                <c:pt idx="826">
                  <c:v>-1.0502021227334301E-3</c:v>
                </c:pt>
                <c:pt idx="827">
                  <c:v>-1.05018520042349E-3</c:v>
                </c:pt>
                <c:pt idx="828">
                  <c:v>-1.0501687247342201E-3</c:v>
                </c:pt>
                <c:pt idx="829">
                  <c:v>-1.0501526540835299E-3</c:v>
                </c:pt>
                <c:pt idx="830">
                  <c:v>-1.05013695105424E-3</c:v>
                </c:pt>
                <c:pt idx="831">
                  <c:v>-1.05012158334923E-3</c:v>
                </c:pt>
                <c:pt idx="832">
                  <c:v>-1.0501065246451E-3</c:v>
                </c:pt>
                <c:pt idx="833">
                  <c:v>-1.05009175533508E-3</c:v>
                </c:pt>
                <c:pt idx="834">
                  <c:v>-1.0500772632094299E-3</c:v>
                </c:pt>
                <c:pt idx="835">
                  <c:v>-1.0500630441284001E-3</c:v>
                </c:pt>
                <c:pt idx="836">
                  <c:v>-1.0500491026922301E-3</c:v>
                </c:pt>
                <c:pt idx="837">
                  <c:v>-1.05003545283318E-3</c:v>
                </c:pt>
                <c:pt idx="838">
                  <c:v>-1.05002211819373E-3</c:v>
                </c:pt>
                <c:pt idx="839">
                  <c:v>-1.0500091321494699E-3</c:v>
                </c:pt>
                <c:pt idx="840">
                  <c:v>-1.0499965373911399E-3</c:v>
                </c:pt>
                <c:pt idx="841">
                  <c:v>-1.0499843850671001E-3</c:v>
                </c:pt>
                <c:pt idx="842">
                  <c:v>-1.0499727335678401E-3</c:v>
                </c:pt>
                <c:pt idx="843">
                  <c:v>-1.04996164707218E-3</c:v>
                </c:pt>
                <c:pt idx="844">
                  <c:v>-1.0499511939592501E-3</c:v>
                </c:pt>
                <c:pt idx="845">
                  <c:v>-1.04994144513374E-3</c:v>
                </c:pt>
                <c:pt idx="846">
                  <c:v>-1.0499324722474299E-3</c:v>
                </c:pt>
                <c:pt idx="847">
                  <c:v>-1.04992434576619E-3</c:v>
                </c:pt>
                <c:pt idx="848">
                  <c:v>-1.04991713286032E-3</c:v>
                </c:pt>
                <c:pt idx="849">
                  <c:v>-1.04991089518745E-3</c:v>
                </c:pt>
                <c:pt idx="850">
                  <c:v>-1.0499056867582801E-3</c:v>
                </c:pt>
                <c:pt idx="851">
                  <c:v>-1.04990155216179E-3</c:v>
                </c:pt>
                <c:pt idx="852">
                  <c:v>-1.04989852541935E-3</c:v>
                </c:pt>
                <c:pt idx="853">
                  <c:v>-1.04989662961284E-3</c:v>
                </c:pt>
                <c:pt idx="854">
                  <c:v>-1.0498958772366101E-3</c:v>
                </c:pt>
                <c:pt idx="855">
                  <c:v>-1.04989627104895E-3</c:v>
                </c:pt>
                <c:pt idx="856">
                  <c:v>-1.0498978051465299E-3</c:v>
                </c:pt>
                <c:pt idx="857">
                  <c:v>-1.04990046609076E-3</c:v>
                </c:pt>
                <c:pt idx="858">
                  <c:v>-1.04990423412267E-3</c:v>
                </c:pt>
                <c:pt idx="859">
                  <c:v>-1.04990908467337E-3</c:v>
                </c:pt>
                <c:pt idx="860">
                  <c:v>-1.0499149903762501E-3</c:v>
                </c:pt>
                <c:pt idx="861">
                  <c:v>-1.04992192355892E-3</c:v>
                </c:pt>
                <c:pt idx="862">
                  <c:v>-1.0499298588268001E-3</c:v>
                </c:pt>
                <c:pt idx="863">
                  <c:v>-1.0499387750303501E-3</c:v>
                </c:pt>
                <c:pt idx="864">
                  <c:v>-1.04994865583037E-3</c:v>
                </c:pt>
                <c:pt idx="865">
                  <c:v>-1.0499594883320799E-3</c:v>
                </c:pt>
                <c:pt idx="866">
                  <c:v>-1.0499712597838999E-3</c:v>
                </c:pt>
                <c:pt idx="867">
                  <c:v>-1.0499839529361499E-3</c:v>
                </c:pt>
                <c:pt idx="868">
                  <c:v>-1.0499975411017799E-3</c:v>
                </c:pt>
                <c:pt idx="869">
                  <c:v>-1.05001198409188E-3</c:v>
                </c:pt>
                <c:pt idx="870">
                  <c:v>-1.05002722597928E-3</c:v>
                </c:pt>
                <c:pt idx="871">
                  <c:v>-1.0500431951626101E-3</c:v>
                </c:pt>
                <c:pt idx="872">
                  <c:v>-1.0500598066228799E-3</c:v>
                </c:pt>
                <c:pt idx="873">
                  <c:v>-1.0500769657536299E-3</c:v>
                </c:pt>
                <c:pt idx="874">
                  <c:v>-1.0500945728312101E-3</c:v>
                </c:pt>
                <c:pt idx="875">
                  <c:v>-1.05011252713504E-3</c:v>
                </c:pt>
                <c:pt idx="876">
                  <c:v>-1.0501307299161399E-3</c:v>
                </c:pt>
                <c:pt idx="877">
                  <c:v>-1.0501490857784299E-3</c:v>
                </c:pt>
                <c:pt idx="878">
                  <c:v>-1.05016750247177E-3</c:v>
                </c:pt>
                <c:pt idx="879">
                  <c:v>-1.0501858894821101E-3</c:v>
                </c:pt>
                <c:pt idx="880">
                  <c:v>-1.05020415604671E-3</c:v>
                </c:pt>
                <c:pt idx="881">
                  <c:v>-1.05022220927168E-3</c:v>
                </c:pt>
                <c:pt idx="882">
                  <c:v>-1.0502399528970899E-3</c:v>
                </c:pt>
                <c:pt idx="883">
                  <c:v>-1.05025728700134E-3</c:v>
                </c:pt>
                <c:pt idx="884">
                  <c:v>-1.0502741086469E-3</c:v>
                </c:pt>
                <c:pt idx="885">
                  <c:v>-1.05029031322874E-3</c:v>
                </c:pt>
                <c:pt idx="886">
                  <c:v>-1.0503057961513101E-3</c:v>
                </c:pt>
                <c:pt idx="887">
                  <c:v>-1.0503204544499601E-3</c:v>
                </c:pt>
                <c:pt idx="888">
                  <c:v>-1.0503341880729699E-3</c:v>
                </c:pt>
                <c:pt idx="889">
                  <c:v>-1.0503469007041601E-3</c:v>
                </c:pt>
                <c:pt idx="890">
                  <c:v>-1.0503585001754199E-3</c:v>
                </c:pt>
                <c:pt idx="891">
                  <c:v>-1.0503688986385801E-3</c:v>
                </c:pt>
                <c:pt idx="892">
                  <c:v>-1.0503780127017099E-3</c:v>
                </c:pt>
                <c:pt idx="893">
                  <c:v>-1.0503857636878901E-3</c:v>
                </c:pt>
                <c:pt idx="894">
                  <c:v>-1.0503920780738801E-3</c:v>
                </c:pt>
                <c:pt idx="895">
                  <c:v>-1.0503968880623299E-3</c:v>
                </c:pt>
                <c:pt idx="896">
                  <c:v>-1.05040013217793E-3</c:v>
                </c:pt>
                <c:pt idx="897">
                  <c:v>-1.0504017557745301E-3</c:v>
                </c:pt>
                <c:pt idx="898">
                  <c:v>-1.05040171138653E-3</c:v>
                </c:pt>
                <c:pt idx="899">
                  <c:v>-1.0503999589186199E-3</c:v>
                </c:pt>
                <c:pt idx="900">
                  <c:v>-1.05039646571214E-3</c:v>
                </c:pt>
                <c:pt idx="901">
                  <c:v>-1.05039120653539E-3</c:v>
                </c:pt>
                <c:pt idx="902">
                  <c:v>-1.05038416352872E-3</c:v>
                </c:pt>
                <c:pt idx="903">
                  <c:v>-1.0503753261146801E-3</c:v>
                </c:pt>
                <c:pt idx="904">
                  <c:v>-1.0503646908798399E-3</c:v>
                </c:pt>
                <c:pt idx="905">
                  <c:v>-1.0503522614545601E-3</c:v>
                </c:pt>
                <c:pt idx="906">
                  <c:v>-1.0503380484459799E-3</c:v>
                </c:pt>
                <c:pt idx="907">
                  <c:v>-1.0503220694946999E-3</c:v>
                </c:pt>
                <c:pt idx="908">
                  <c:v>-1.05030434951271E-3</c:v>
                </c:pt>
                <c:pt idx="909">
                  <c:v>-1.0502849211157599E-3</c:v>
                </c:pt>
                <c:pt idx="910">
                  <c:v>-1.05026382520683E-3</c:v>
                </c:pt>
                <c:pt idx="911">
                  <c:v>-1.0502411116204201E-3</c:v>
                </c:pt>
                <c:pt idx="912">
                  <c:v>-1.0502168397195301E-3</c:v>
                </c:pt>
                <c:pt idx="913">
                  <c:v>-1.0501910788540999E-3</c:v>
                </c:pt>
                <c:pt idx="914">
                  <c:v>-1.05016390862942E-3</c:v>
                </c:pt>
                <c:pt idx="915">
                  <c:v>-1.0501354189730899E-3</c:v>
                </c:pt>
                <c:pt idx="916">
                  <c:v>-1.0501057100082E-3</c:v>
                </c:pt>
                <c:pt idx="917">
                  <c:v>-1.0500748917246401E-3</c:v>
                </c:pt>
                <c:pt idx="918">
                  <c:v>-1.0500430833992999E-3</c:v>
                </c:pt>
                <c:pt idx="919">
                  <c:v>-1.05001041267258E-3</c:v>
                </c:pt>
                <c:pt idx="920">
                  <c:v>-1.0499770141777799E-3</c:v>
                </c:pt>
                <c:pt idx="921">
                  <c:v>-1.0499430276652E-3</c:v>
                </c:pt>
                <c:pt idx="922">
                  <c:v>-1.04990859566064E-3</c:v>
                </c:pt>
                <c:pt idx="923">
                  <c:v>-1.0498738608157099E-3</c:v>
                </c:pt>
                <c:pt idx="924">
                  <c:v>-1.0498389631911501E-3</c:v>
                </c:pt>
                <c:pt idx="925">
                  <c:v>-1.0498040377225899E-3</c:v>
                </c:pt>
                <c:pt idx="926">
                  <c:v>-1.0497692120417701E-3</c:v>
                </c:pt>
                <c:pt idx="927">
                  <c:v>-1.04973460470781E-3</c:v>
                </c:pt>
                <c:pt idx="928">
                  <c:v>-1.0497003238086099E-3</c:v>
                </c:pt>
                <c:pt idx="929">
                  <c:v>-1.04966646588419E-3</c:v>
                </c:pt>
                <c:pt idx="930">
                  <c:v>-1.0496331152097099E-3</c:v>
                </c:pt>
                <c:pt idx="931">
                  <c:v>-1.04960034360587E-3</c:v>
                </c:pt>
                <c:pt idx="932">
                  <c:v>-1.04956821102458E-3</c:v>
                </c:pt>
                <c:pt idx="933">
                  <c:v>-1.04953676710662E-3</c:v>
                </c:pt>
                <c:pt idx="934">
                  <c:v>-1.04950605370418E-3</c:v>
                </c:pt>
                <c:pt idx="935">
                  <c:v>-1.0494761080618901E-3</c:v>
                </c:pt>
                <c:pt idx="936">
                  <c:v>-1.0494469660730301E-3</c:v>
                </c:pt>
                <c:pt idx="937">
                  <c:v>-1.0494186648935999E-3</c:v>
                </c:pt>
                <c:pt idx="938">
                  <c:v>-1.04939124427704E-3</c:v>
                </c:pt>
                <c:pt idx="939">
                  <c:v>-1.04936474627689E-3</c:v>
                </c:pt>
                <c:pt idx="940">
                  <c:v>-1.0493392133674099E-3</c:v>
                </c:pt>
                <c:pt idx="941">
                  <c:v>-1.04931468543045E-3</c:v>
                </c:pt>
                <c:pt idx="942">
                  <c:v>-1.04929119633203E-3</c:v>
                </c:pt>
                <c:pt idx="943">
                  <c:v>-1.0492687708922499E-3</c:v>
                </c:pt>
                <c:pt idx="944">
                  <c:v>-1.0492474229263E-3</c:v>
                </c:pt>
                <c:pt idx="945">
                  <c:v>-1.0492271547458999E-3</c:v>
                </c:pt>
                <c:pt idx="946">
                  <c:v>-1.0492079581457599E-3</c:v>
                </c:pt>
                <c:pt idx="947">
                  <c:v>-1.04918981655607E-3</c:v>
                </c:pt>
                <c:pt idx="948">
                  <c:v>-1.0491727078045601E-3</c:v>
                </c:pt>
                <c:pt idx="949">
                  <c:v>-1.04915660685155E-3</c:v>
                </c:pt>
                <c:pt idx="950">
                  <c:v>-1.04914148794452E-3</c:v>
                </c:pt>
                <c:pt idx="951">
                  <c:v>-1.0491273258484001E-3</c:v>
                </c:pt>
                <c:pt idx="952">
                  <c:v>-1.0491140960746199E-3</c:v>
                </c:pt>
                <c:pt idx="953">
                  <c:v>-1.04910177428058E-3</c:v>
                </c:pt>
                <c:pt idx="954">
                  <c:v>-1.0490903351803699E-3</c:v>
                </c:pt>
                <c:pt idx="955">
                  <c:v>-1.04907975136235E-3</c:v>
                </c:pt>
                <c:pt idx="956">
                  <c:v>-1.0490699923535499E-3</c:v>
                </c:pt>
                <c:pt idx="957">
                  <c:v>-1.0490610241362299E-3</c:v>
                </c:pt>
                <c:pt idx="958">
                  <c:v>-1.0490528091560401E-3</c:v>
                </c:pt>
                <c:pt idx="959">
                  <c:v>-1.0490453067176901E-3</c:v>
                </c:pt>
                <c:pt idx="960">
                  <c:v>-1.04903847357935E-3</c:v>
                </c:pt>
                <c:pt idx="961">
                  <c:v>-1.0490322645469101E-3</c:v>
                </c:pt>
                <c:pt idx="962">
                  <c:v>-1.0490266329236701E-3</c:v>
                </c:pt>
                <c:pt idx="963">
                  <c:v>-1.04902153076016E-3</c:v>
                </c:pt>
                <c:pt idx="964">
                  <c:v>-1.0490169089343001E-3</c:v>
                </c:pt>
                <c:pt idx="965">
                  <c:v>-1.0490127171452199E-3</c:v>
                </c:pt>
                <c:pt idx="966">
                  <c:v>-1.0490089039115701E-3</c:v>
                </c:pt>
                <c:pt idx="967">
                  <c:v>-1.0490054166361099E-3</c:v>
                </c:pt>
                <c:pt idx="968">
                  <c:v>-1.0490022017535601E-3</c:v>
                </c:pt>
                <c:pt idx="969">
                  <c:v>-1.04899920494033E-3</c:v>
                </c:pt>
                <c:pt idx="970">
                  <c:v>-1.04899637134665E-3</c:v>
                </c:pt>
                <c:pt idx="971">
                  <c:v>-1.0489936458135799E-3</c:v>
                </c:pt>
                <c:pt idx="972">
                  <c:v>-1.04899097304669E-3</c:v>
                </c:pt>
                <c:pt idx="973">
                  <c:v>-1.0489882977291799E-3</c:v>
                </c:pt>
                <c:pt idx="974">
                  <c:v>-1.04898556455972E-3</c:v>
                </c:pt>
                <c:pt idx="975">
                  <c:v>-1.04898271820218E-3</c:v>
                </c:pt>
                <c:pt idx="976">
                  <c:v>-1.0489797031412601E-3</c:v>
                </c:pt>
                <c:pt idx="977">
                  <c:v>-1.0489764634574799E-3</c:v>
                </c:pt>
                <c:pt idx="978">
                  <c:v>-1.04897294256322E-3</c:v>
                </c:pt>
                <c:pt idx="979">
                  <c:v>-1.0489690829703401E-3</c:v>
                </c:pt>
                <c:pt idx="980">
                  <c:v>-1.0489648261774399E-3</c:v>
                </c:pt>
                <c:pt idx="981">
                  <c:v>-1.04896011276023E-3</c:v>
                </c:pt>
                <c:pt idx="982">
                  <c:v>-1.0489548827241099E-3</c:v>
                </c:pt>
                <c:pt idx="983">
                  <c:v>-1.04894907614149E-3</c:v>
                </c:pt>
                <c:pt idx="984">
                  <c:v>-1.04894263406122E-3</c:v>
                </c:pt>
                <c:pt idx="985">
                  <c:v>-1.0489354996580499E-3</c:v>
                </c:pt>
                <c:pt idx="986">
                  <c:v>-1.04892761958779E-3</c:v>
                </c:pt>
                <c:pt idx="987">
                  <c:v>-1.04891894552471E-3</c:v>
                </c:pt>
                <c:pt idx="988">
                  <c:v>-1.04890943586539E-3</c:v>
                </c:pt>
                <c:pt idx="989">
                  <c:v>-1.0488990575721201E-3</c:v>
                </c:pt>
                <c:pt idx="990">
                  <c:v>-1.0488877880927101E-3</c:v>
                </c:pt>
                <c:pt idx="991">
                  <c:v>-1.04887561723952E-3</c:v>
                </c:pt>
                <c:pt idx="992">
                  <c:v>-1.0488625488612299E-3</c:v>
                </c:pt>
                <c:pt idx="993">
                  <c:v>-1.0488486021229999E-3</c:v>
                </c:pt>
                <c:pt idx="994">
                  <c:v>-1.0488338122409001E-3</c:v>
                </c:pt>
                <c:pt idx="995">
                  <c:v>-1.04881823059033E-3</c:v>
                </c:pt>
                <c:pt idx="996">
                  <c:v>-1.0488019241993701E-3</c:v>
                </c:pt>
                <c:pt idx="997">
                  <c:v>-1.0487849747097999E-3</c:v>
                </c:pt>
                <c:pt idx="998">
                  <c:v>-1.0487674769120599E-3</c:v>
                </c:pt>
                <c:pt idx="999">
                  <c:v>-1.0487495369374501E-3</c:v>
                </c:pt>
                <c:pt idx="1000">
                  <c:v>-1.04873127014837E-3</c:v>
                </c:pt>
                <c:pt idx="1001">
                  <c:v>-1.0487127987483099E-3</c:v>
                </c:pt>
                <c:pt idx="1002">
                  <c:v>-1.0486942491716401E-3</c:v>
                </c:pt>
                <c:pt idx="1003">
                  <c:v>-1.04867574940855E-3</c:v>
                </c:pt>
                <c:pt idx="1004">
                  <c:v>-1.04865742653412E-3</c:v>
                </c:pt>
                <c:pt idx="1005">
                  <c:v>-1.0486394047822E-3</c:v>
                </c:pt>
                <c:pt idx="1006">
                  <c:v>-1.0486218044805601E-3</c:v>
                </c:pt>
                <c:pt idx="1007">
                  <c:v>-1.04860474202318E-3</c:v>
                </c:pt>
                <c:pt idx="1008">
                  <c:v>-1.04858833082605E-3</c:v>
                </c:pt>
                <c:pt idx="1009">
                  <c:v>-1.0485726829615599E-3</c:v>
                </c:pt>
                <c:pt idx="1010">
                  <c:v>-1.0485579109724499E-3</c:v>
                </c:pt>
                <c:pt idx="1011">
                  <c:v>-1.0485441292958999E-3</c:v>
                </c:pt>
                <c:pt idx="1012">
                  <c:v>-1.0485314548054001E-3</c:v>
                </c:pt>
                <c:pt idx="1013">
                  <c:v>-1.04852000618476E-3</c:v>
                </c:pt>
                <c:pt idx="1014">
                  <c:v>-1.04850990212838E-3</c:v>
                </c:pt>
                <c:pt idx="1015">
                  <c:v>-1.04850125863903E-3</c:v>
                </c:pt>
                <c:pt idx="1016">
                  <c:v>-1.0484941858968999E-3</c:v>
                </c:pt>
                <c:pt idx="1017">
                  <c:v>-1.0484887852543999E-3</c:v>
                </c:pt>
                <c:pt idx="1018">
                  <c:v>-1.0484851468553599E-3</c:v>
                </c:pt>
                <c:pt idx="1019">
                  <c:v>-1.04848334820807E-3</c:v>
                </c:pt>
                <c:pt idx="1020">
                  <c:v>-1.04848345381008E-3</c:v>
                </c:pt>
                <c:pt idx="1021">
                  <c:v>-1.0484855156906801E-3</c:v>
                </c:pt>
                <c:pt idx="1022">
                  <c:v>-1.0484895745644901E-3</c:v>
                </c:pt>
                <c:pt idx="1023">
                  <c:v>-1.0484956612115399E-3</c:v>
                </c:pt>
                <c:pt idx="1024">
                  <c:v>-1.0485037977256799E-3</c:v>
                </c:pt>
                <c:pt idx="1025">
                  <c:v>-1.0485139983830701E-3</c:v>
                </c:pt>
                <c:pt idx="1026">
                  <c:v>-1.0485262700372199E-3</c:v>
                </c:pt>
                <c:pt idx="1027">
                  <c:v>-1.0485406120993299E-3</c:v>
                </c:pt>
                <c:pt idx="1028">
                  <c:v>-1.04855701627299E-3</c:v>
                </c:pt>
                <c:pt idx="1029">
                  <c:v>-1.0485754662569399E-3</c:v>
                </c:pt>
                <c:pt idx="1030">
                  <c:v>-1.0485959376084399E-3</c:v>
                </c:pt>
                <c:pt idx="1031">
                  <c:v>-1.0486183978890701E-3</c:v>
                </c:pt>
                <c:pt idx="1032">
                  <c:v>-1.04864280712452E-3</c:v>
                </c:pt>
                <c:pt idx="1033">
                  <c:v>-1.0486691185317299E-3</c:v>
                </c:pt>
                <c:pt idx="1034">
                  <c:v>-1.04869727941994E-3</c:v>
                </c:pt>
                <c:pt idx="1035">
                  <c:v>-1.0487272321658601E-3</c:v>
                </c:pt>
                <c:pt idx="1036">
                  <c:v>-1.04875891518755E-3</c:v>
                </c:pt>
                <c:pt idx="1037">
                  <c:v>-1.0487922638807801E-3</c:v>
                </c:pt>
                <c:pt idx="1038">
                  <c:v>-1.0488272115164001E-3</c:v>
                </c:pt>
                <c:pt idx="1039">
                  <c:v>-1.04886369011859E-3</c:v>
                </c:pt>
                <c:pt idx="1040">
                  <c:v>-1.0489016313467E-3</c:v>
                </c:pt>
                <c:pt idx="1041">
                  <c:v>-1.0489409673940099E-3</c:v>
                </c:pt>
                <c:pt idx="1042">
                  <c:v>-1.0489816319028599E-3</c:v>
                </c:pt>
                <c:pt idx="1043">
                  <c:v>-1.0490235608808299E-3</c:v>
                </c:pt>
                <c:pt idx="1044">
                  <c:v>-1.04906669359114E-3</c:v>
                </c:pt>
                <c:pt idx="1045">
                  <c:v>-1.0491109733786401E-3</c:v>
                </c:pt>
                <c:pt idx="1046">
                  <c:v>-1.04915634838157E-3</c:v>
                </c:pt>
                <c:pt idx="1047">
                  <c:v>-1.0492027720698501E-3</c:v>
                </c:pt>
                <c:pt idx="1048">
                  <c:v>-1.04925020354755E-3</c:v>
                </c:pt>
                <c:pt idx="1049">
                  <c:v>-1.0492986075644E-3</c:v>
                </c:pt>
                <c:pt idx="1050">
                  <c:v>-1.0493479542027101E-3</c:v>
                </c:pt>
                <c:pt idx="1051">
                  <c:v>-1.04939821823634E-3</c:v>
                </c:pt>
                <c:pt idx="1052">
                  <c:v>-1.0494493781934E-3</c:v>
                </c:pt>
                <c:pt idx="1053">
                  <c:v>-1.04950141518161E-3</c:v>
                </c:pt>
                <c:pt idx="1054">
                  <c:v>-1.0495543115526299E-3</c:v>
                </c:pt>
                <c:pt idx="1055">
                  <c:v>-1.04960804948284E-3</c:v>
                </c:pt>
                <c:pt idx="1056">
                  <c:v>-1.0496626095427199E-3</c:v>
                </c:pt>
                <c:pt idx="1057">
                  <c:v>-1.04971796931976E-3</c:v>
                </c:pt>
                <c:pt idx="1058">
                  <c:v>-1.0497741021606201E-3</c:v>
                </c:pt>
                <c:pt idx="1059">
                  <c:v>-1.0498309761075701E-3</c:v>
                </c:pt>
                <c:pt idx="1060">
                  <c:v>-1.04988855311513E-3</c:v>
                </c:pt>
                <c:pt idx="1061">
                  <c:v>-1.0499467886352801E-3</c:v>
                </c:pt>
                <c:pt idx="1062">
                  <c:v>-1.0500056316399501E-3</c:v>
                </c:pt>
                <c:pt idx="1063">
                  <c:v>-1.05006502510452E-3</c:v>
                </c:pt>
                <c:pt idx="1064">
                  <c:v>-1.05012490691408E-3</c:v>
                </c:pt>
                <c:pt idx="1065">
                  <c:v>-1.05018521109221E-3</c:v>
                </c:pt>
                <c:pt idx="1066">
                  <c:v>-1.05024586921075E-3</c:v>
                </c:pt>
                <c:pt idx="1067">
                  <c:v>-1.0503068118313599E-3</c:v>
                </c:pt>
                <c:pt idx="1068">
                  <c:v>-1.0503679698530501E-3</c:v>
                </c:pt>
                <c:pt idx="1069">
                  <c:v>-1.0504292756776301E-3</c:v>
                </c:pt>
                <c:pt idx="1070">
                  <c:v>-1.05049066413495E-3</c:v>
                </c:pt>
                <c:pt idx="1071">
                  <c:v>-1.0505520731170601E-3</c:v>
                </c:pt>
                <c:pt idx="1072">
                  <c:v>-1.05061344385645E-3</c:v>
                </c:pt>
                <c:pt idx="1073">
                  <c:v>-1.05067472076871E-3</c:v>
                </c:pt>
                <c:pt idx="1074">
                  <c:v>-1.05073585079035E-3</c:v>
                </c:pt>
                <c:pt idx="1075">
                  <c:v>-1.05079678220018E-3</c:v>
                </c:pt>
                <c:pt idx="1076">
                  <c:v>-1.0508574630157101E-3</c:v>
                </c:pt>
                <c:pt idx="1077">
                  <c:v>-1.05091783917957E-3</c:v>
                </c:pt>
                <c:pt idx="1078">
                  <c:v>-1.0509778528539099E-3</c:v>
                </c:pt>
                <c:pt idx="1079">
                  <c:v>-1.0510374411798599E-3</c:v>
                </c:pt>
                <c:pt idx="1080">
                  <c:v>-1.0510965358088999E-3</c:v>
                </c:pt>
                <c:pt idx="1081">
                  <c:v>-1.05115506337462E-3</c:v>
                </c:pt>
                <c:pt idx="1082">
                  <c:v>-1.05121294687963E-3</c:v>
                </c:pt>
                <c:pt idx="1083">
                  <c:v>-1.0512701077704601E-3</c:v>
                </c:pt>
                <c:pt idx="1084">
                  <c:v>-1.05132646832E-3</c:v>
                </c:pt>
                <c:pt idx="1085">
                  <c:v>-1.0513819538719999E-3</c:v>
                </c:pt>
                <c:pt idx="1086">
                  <c:v>-1.05143649454242E-3</c:v>
                </c:pt>
                <c:pt idx="1087">
                  <c:v>-1.0514900261071301E-3</c:v>
                </c:pt>
                <c:pt idx="1088">
                  <c:v>-1.0515424899974299E-3</c:v>
                </c:pt>
                <c:pt idx="1089">
                  <c:v>-1.0515938325247E-3</c:v>
                </c:pt>
                <c:pt idx="1090">
                  <c:v>-1.05164400361347E-3</c:v>
                </c:pt>
                <c:pt idx="1091">
                  <c:v>-1.05169295540202E-3</c:v>
                </c:pt>
                <c:pt idx="1092">
                  <c:v>-1.0517406410573099E-3</c:v>
                </c:pt>
                <c:pt idx="1093">
                  <c:v>-1.0517869826075399E-3</c:v>
                </c:pt>
                <c:pt idx="1094">
                  <c:v>-1.0518317910402199E-3</c:v>
                </c:pt>
                <c:pt idx="1095">
                  <c:v>-1.0518750750770499E-3</c:v>
                </c:pt>
                <c:pt idx="1096">
                  <c:v>-1.0519168232616101E-3</c:v>
                </c:pt>
                <c:pt idx="1097">
                  <c:v>-1.05195700904486E-3</c:v>
                </c:pt>
                <c:pt idx="1098">
                  <c:v>-1.0519956030991401E-3</c:v>
                </c:pt>
                <c:pt idx="1099">
                  <c:v>-1.0520325769835001E-3</c:v>
                </c:pt>
                <c:pt idx="1100">
                  <c:v>-1.052067904667E-3</c:v>
                </c:pt>
                <c:pt idx="1101">
                  <c:v>-1.0521015631002699E-3</c:v>
                </c:pt>
                <c:pt idx="1102">
                  <c:v>-1.0521335322744301E-3</c:v>
                </c:pt>
                <c:pt idx="1103">
                  <c:v>-1.0521637950310001E-3</c:v>
                </c:pt>
                <c:pt idx="1104">
                  <c:v>-1.0521923367935899E-3</c:v>
                </c:pt>
                <c:pt idx="1105">
                  <c:v>-1.05221914530067E-3</c:v>
                </c:pt>
                <c:pt idx="1106">
                  <c:v>-1.0522442104210299E-3</c:v>
                </c:pt>
                <c:pt idx="1107">
                  <c:v>-1.05226752405624E-3</c:v>
                </c:pt>
                <c:pt idx="1108">
                  <c:v>-1.0522890800984E-3</c:v>
                </c:pt>
                <c:pt idx="1109">
                  <c:v>-1.05230887442446E-3</c:v>
                </c:pt>
                <c:pt idx="1110">
                  <c:v>-1.05232690491093E-3</c:v>
                </c:pt>
                <c:pt idx="1111">
                  <c:v>-1.05234317146623E-3</c:v>
                </c:pt>
                <c:pt idx="1112">
                  <c:v>-1.05235767608744E-3</c:v>
                </c:pt>
                <c:pt idx="1113">
                  <c:v>-1.05237042297262E-3</c:v>
                </c:pt>
                <c:pt idx="1114">
                  <c:v>-1.05238141872587E-3</c:v>
                </c:pt>
                <c:pt idx="1115">
                  <c:v>-1.0523906726776801E-3</c:v>
                </c:pt>
                <c:pt idx="1116">
                  <c:v>-1.0523981973569101E-3</c:v>
                </c:pt>
                <c:pt idx="1117">
                  <c:v>-1.05240400914087E-3</c:v>
                </c:pt>
                <c:pt idx="1118">
                  <c:v>-1.05240812908456E-3</c:v>
                </c:pt>
                <c:pt idx="1119">
                  <c:v>-1.05241058388225E-3</c:v>
                </c:pt>
                <c:pt idx="1120">
                  <c:v>-1.0524114068924601E-3</c:v>
                </c:pt>
                <c:pt idx="1121">
                  <c:v>-1.05241063910848E-3</c:v>
                </c:pt>
                <c:pt idx="1122">
                  <c:v>-1.0524083300108499E-3</c:v>
                </c:pt>
                <c:pt idx="1123">
                  <c:v>-1.0524045384786901E-3</c:v>
                </c:pt>
                <c:pt idx="1124">
                  <c:v>-1.05239932992154E-3</c:v>
                </c:pt>
                <c:pt idx="1125">
                  <c:v>-1.0523927686520601E-3</c:v>
                </c:pt>
                <c:pt idx="1126">
                  <c:v>-1.05238492767704E-3</c:v>
                </c:pt>
                <c:pt idx="1127">
                  <c:v>-1.05237590838079E-3</c:v>
                </c:pt>
                <c:pt idx="1128">
                  <c:v>-1.0523658322062299E-3</c:v>
                </c:pt>
                <c:pt idx="1129">
                  <c:v>-1.0523548322031199E-3</c:v>
                </c:pt>
                <c:pt idx="1130">
                  <c:v>-1.0523430500894301E-3</c:v>
                </c:pt>
                <c:pt idx="1131">
                  <c:v>-1.05233061722903E-3</c:v>
                </c:pt>
                <c:pt idx="1132">
                  <c:v>-1.05231765134088E-3</c:v>
                </c:pt>
                <c:pt idx="1133">
                  <c:v>-1.0523042706710099E-3</c:v>
                </c:pt>
                <c:pt idx="1134">
                  <c:v>-1.0522905964800099E-3</c:v>
                </c:pt>
                <c:pt idx="1135">
                  <c:v>-1.0522767498414699E-3</c:v>
                </c:pt>
                <c:pt idx="1136">
                  <c:v>-1.0522628486354501E-3</c:v>
                </c:pt>
                <c:pt idx="1137">
                  <c:v>-1.05224900446639E-3</c:v>
                </c:pt>
                <c:pt idx="1138">
                  <c:v>-1.0522353217323401E-3</c:v>
                </c:pt>
                <c:pt idx="1139">
                  <c:v>-1.05222189815815E-3</c:v>
                </c:pt>
                <c:pt idx="1140">
                  <c:v>-1.05220882587949E-3</c:v>
                </c:pt>
                <c:pt idx="1141">
                  <c:v>-1.0521961926038101E-3</c:v>
                </c:pt>
                <c:pt idx="1142">
                  <c:v>-1.05218408257213E-3</c:v>
                </c:pt>
                <c:pt idx="1143">
                  <c:v>-1.05217257774181E-3</c:v>
                </c:pt>
                <c:pt idx="1144">
                  <c:v>-1.05216175909303E-3</c:v>
                </c:pt>
                <c:pt idx="1145">
                  <c:v>-1.0521517076684599E-3</c:v>
                </c:pt>
                <c:pt idx="1146">
                  <c:v>-1.05214250511406E-3</c:v>
                </c:pt>
                <c:pt idx="1147">
                  <c:v>-1.05213423348428E-3</c:v>
                </c:pt>
                <c:pt idx="1148">
                  <c:v>-1.0521269742312801E-3</c:v>
                </c:pt>
                <c:pt idx="1149">
                  <c:v>-1.05212080648236E-3</c:v>
                </c:pt>
                <c:pt idx="1150">
                  <c:v>-1.0521158048280501E-3</c:v>
                </c:pt>
                <c:pt idx="1151">
                  <c:v>-1.0521120369057599E-3</c:v>
                </c:pt>
                <c:pt idx="1152">
                  <c:v>-1.0521095610828599E-3</c:v>
                </c:pt>
                <c:pt idx="1153">
                  <c:v>-1.05210842458334E-3</c:v>
                </c:pt>
                <c:pt idx="1154">
                  <c:v>-1.0521086623445899E-3</c:v>
                </c:pt>
                <c:pt idx="1155">
                  <c:v>-1.05211029675213E-3</c:v>
                </c:pt>
                <c:pt idx="1156">
                  <c:v>-1.0521133382842701E-3</c:v>
                </c:pt>
                <c:pt idx="1157">
                  <c:v>-1.0521177869450601E-3</c:v>
                </c:pt>
                <c:pt idx="1158">
                  <c:v>-1.0521236342032299E-3</c:v>
                </c:pt>
                <c:pt idx="1159">
                  <c:v>-1.05213086507944E-3</c:v>
                </c:pt>
                <c:pt idx="1160">
                  <c:v>-1.05213946003559E-3</c:v>
                </c:pt>
                <c:pt idx="1161">
                  <c:v>-1.05214939640639E-3</c:v>
                </c:pt>
                <c:pt idx="1162">
                  <c:v>-1.0521606492462901E-3</c:v>
                </c:pt>
                <c:pt idx="1163">
                  <c:v>-1.0521731915992E-3</c:v>
                </c:pt>
                <c:pt idx="1164">
                  <c:v>-1.0521869942975799E-3</c:v>
                </c:pt>
                <c:pt idx="1165">
                  <c:v>-1.05220202548221E-3</c:v>
                </c:pt>
                <c:pt idx="1166">
                  <c:v>-1.0522182501308101E-3</c:v>
                </c:pt>
                <c:pt idx="1167">
                  <c:v>-1.05223562985263E-3</c:v>
                </c:pt>
                <c:pt idx="1168">
                  <c:v>-1.0522541229697E-3</c:v>
                </c:pt>
                <c:pt idx="1169">
                  <c:v>-1.05227368482088E-3</c:v>
                </c:pt>
                <c:pt idx="1170">
                  <c:v>-1.05229426830543E-3</c:v>
                </c:pt>
                <c:pt idx="1171">
                  <c:v>-1.0523158245698901E-3</c:v>
                </c:pt>
                <c:pt idx="1172">
                  <c:v>-1.05233830362817E-3</c:v>
                </c:pt>
                <c:pt idx="1173">
                  <c:v>-1.0523616547826E-3</c:v>
                </c:pt>
                <c:pt idx="1174">
                  <c:v>-1.05238582684513E-3</c:v>
                </c:pt>
                <c:pt idx="1175">
                  <c:v>-1.0524107682713601E-3</c:v>
                </c:pt>
                <c:pt idx="1176">
                  <c:v>-1.05243642732026E-3</c:v>
                </c:pt>
                <c:pt idx="1177">
                  <c:v>-1.0524627517550899E-3</c:v>
                </c:pt>
                <c:pt idx="1178">
                  <c:v>-1.05248968967991E-3</c:v>
                </c:pt>
                <c:pt idx="1179">
                  <c:v>-1.05251718579997E-3</c:v>
                </c:pt>
                <c:pt idx="1180">
                  <c:v>-1.05254516017578E-3</c:v>
                </c:pt>
                <c:pt idx="1181">
                  <c:v>-1.0525735498474601E-3</c:v>
                </c:pt>
                <c:pt idx="1182">
                  <c:v>-1.05260239337715E-3</c:v>
                </c:pt>
                <c:pt idx="1183">
                  <c:v>-1.05263170316955E-3</c:v>
                </c:pt>
                <c:pt idx="1184">
                  <c:v>-1.0526613491726199E-3</c:v>
                </c:pt>
                <c:pt idx="1185">
                  <c:v>-1.0526911409333599E-3</c:v>
                </c:pt>
                <c:pt idx="1186">
                  <c:v>-1.0527209461193201E-3</c:v>
                </c:pt>
                <c:pt idx="1187">
                  <c:v>-1.0527507554209099E-3</c:v>
                </c:pt>
                <c:pt idx="1188">
                  <c:v>-1.05278056493821E-3</c:v>
                </c:pt>
                <c:pt idx="1189">
                  <c:v>-1.05281031264332E-3</c:v>
                </c:pt>
                <c:pt idx="1190">
                  <c:v>-1.05283991516025E-3</c:v>
                </c:pt>
                <c:pt idx="1191">
                  <c:v>-1.05286927703359E-3</c:v>
                </c:pt>
                <c:pt idx="1192">
                  <c:v>-1.0528982941627699E-3</c:v>
                </c:pt>
                <c:pt idx="1193">
                  <c:v>-1.05292681949078E-3</c:v>
                </c:pt>
                <c:pt idx="1194">
                  <c:v>-1.05295471892282E-3</c:v>
                </c:pt>
                <c:pt idx="1195">
                  <c:v>-1.0529820110600401E-3</c:v>
                </c:pt>
                <c:pt idx="1196">
                  <c:v>-1.05300870899897E-3</c:v>
                </c:pt>
                <c:pt idx="1197">
                  <c:v>-1.05303467017565E-3</c:v>
                </c:pt>
                <c:pt idx="1198">
                  <c:v>-1.05305969277456E-3</c:v>
                </c:pt>
                <c:pt idx="1199">
                  <c:v>-1.05308366041281E-3</c:v>
                </c:pt>
                <c:pt idx="1200">
                  <c:v>-1.0531065910442301E-3</c:v>
                </c:pt>
                <c:pt idx="1201">
                  <c:v>-1.05312842417601E-3</c:v>
                </c:pt>
                <c:pt idx="1202">
                  <c:v>-1.0531490665340001E-3</c:v>
                </c:pt>
                <c:pt idx="1203">
                  <c:v>-1.0531686149836601E-3</c:v>
                </c:pt>
                <c:pt idx="1204">
                  <c:v>-1.05318714280189E-3</c:v>
                </c:pt>
                <c:pt idx="1205">
                  <c:v>-1.05320458787246E-3</c:v>
                </c:pt>
                <c:pt idx="1206">
                  <c:v>-1.0532208200819599E-3</c:v>
                </c:pt>
                <c:pt idx="1207">
                  <c:v>-1.0532356999287599E-3</c:v>
                </c:pt>
                <c:pt idx="1208">
                  <c:v>-1.05324935029222E-3</c:v>
                </c:pt>
                <c:pt idx="1209">
                  <c:v>-1.0532620874061599E-3</c:v>
                </c:pt>
                <c:pt idx="1210">
                  <c:v>-1.05327402005623E-3</c:v>
                </c:pt>
                <c:pt idx="1211">
                  <c:v>-1.0532850537799099E-3</c:v>
                </c:pt>
                <c:pt idx="1212">
                  <c:v>-1.05329497529437E-3</c:v>
                </c:pt>
                <c:pt idx="1213">
                  <c:v>-1.05330377782243E-3</c:v>
                </c:pt>
                <c:pt idx="1214">
                  <c:v>-1.05331182643353E-3</c:v>
                </c:pt>
                <c:pt idx="1215">
                  <c:v>-1.05331938132834E-3</c:v>
                </c:pt>
                <c:pt idx="1216">
                  <c:v>-1.0533263845905699E-3</c:v>
                </c:pt>
                <c:pt idx="1217">
                  <c:v>-1.0533326261892399E-3</c:v>
                </c:pt>
                <c:pt idx="1218">
                  <c:v>-1.05333813338292E-3</c:v>
                </c:pt>
                <c:pt idx="1219">
                  <c:v>-1.05334323981605E-3</c:v>
                </c:pt>
                <c:pt idx="1220">
                  <c:v>-1.0533481050271701E-3</c:v>
                </c:pt>
                <c:pt idx="1221">
                  <c:v>-1.05335267671845E-3</c:v>
                </c:pt>
                <c:pt idx="1222">
                  <c:v>-1.05335706348501E-3</c:v>
                </c:pt>
                <c:pt idx="1223">
                  <c:v>-1.05336126400585E-3</c:v>
                </c:pt>
                <c:pt idx="1224">
                  <c:v>-1.05336525124011E-3</c:v>
                </c:pt>
                <c:pt idx="1225">
                  <c:v>-1.05336945955369E-3</c:v>
                </c:pt>
                <c:pt idx="1226">
                  <c:v>-1.0533740035705999E-3</c:v>
                </c:pt>
                <c:pt idx="1227">
                  <c:v>-1.05337866403616E-3</c:v>
                </c:pt>
                <c:pt idx="1228">
                  <c:v>-1.0533836593894701E-3</c:v>
                </c:pt>
                <c:pt idx="1229">
                  <c:v>-1.05338914436186E-3</c:v>
                </c:pt>
                <c:pt idx="1230">
                  <c:v>-1.0533950430996E-3</c:v>
                </c:pt>
                <c:pt idx="1231">
                  <c:v>-1.05340152282754E-3</c:v>
                </c:pt>
                <c:pt idx="1232">
                  <c:v>-1.0534086554378E-3</c:v>
                </c:pt>
                <c:pt idx="1233">
                  <c:v>-1.0534163131744199E-3</c:v>
                </c:pt>
                <c:pt idx="1234">
                  <c:v>-1.05342449426248E-3</c:v>
                </c:pt>
                <c:pt idx="1235">
                  <c:v>-1.0534335125483899E-3</c:v>
                </c:pt>
                <c:pt idx="1236">
                  <c:v>-1.0534434672277899E-3</c:v>
                </c:pt>
                <c:pt idx="1237">
                  <c:v>-1.05345398462853E-3</c:v>
                </c:pt>
                <c:pt idx="1238">
                  <c:v>-1.05346511616408E-3</c:v>
                </c:pt>
                <c:pt idx="1239">
                  <c:v>-1.05347704732499E-3</c:v>
                </c:pt>
                <c:pt idx="1240">
                  <c:v>-1.0534896865018401E-3</c:v>
                </c:pt>
                <c:pt idx="1241">
                  <c:v>-1.05350296874792E-3</c:v>
                </c:pt>
                <c:pt idx="1242">
                  <c:v>-1.0535169274841999E-3</c:v>
                </c:pt>
                <c:pt idx="1243">
                  <c:v>-1.05353160537477E-3</c:v>
                </c:pt>
                <c:pt idx="1244">
                  <c:v>-1.0535470994691601E-3</c:v>
                </c:pt>
                <c:pt idx="1245">
                  <c:v>-1.0535632753522E-3</c:v>
                </c:pt>
                <c:pt idx="1246">
                  <c:v>-1.05357996926119E-3</c:v>
                </c:pt>
                <c:pt idx="1247">
                  <c:v>-1.0535971859072901E-3</c:v>
                </c:pt>
                <c:pt idx="1248">
                  <c:v>-1.05361491017167E-3</c:v>
                </c:pt>
                <c:pt idx="1249">
                  <c:v>-1.0536331326208999E-3</c:v>
                </c:pt>
                <c:pt idx="1250">
                  <c:v>-1.0536518164036199E-3</c:v>
                </c:pt>
                <c:pt idx="1251">
                  <c:v>-1.05367090170595E-3</c:v>
                </c:pt>
                <c:pt idx="1252">
                  <c:v>-1.0536903427817801E-3</c:v>
                </c:pt>
                <c:pt idx="1253">
                  <c:v>-1.05371003323869E-3</c:v>
                </c:pt>
                <c:pt idx="1254">
                  <c:v>-1.05372985413036E-3</c:v>
                </c:pt>
                <c:pt idx="1255">
                  <c:v>-1.0537500332654401E-3</c:v>
                </c:pt>
                <c:pt idx="1256">
                  <c:v>-1.05377069200612E-3</c:v>
                </c:pt>
                <c:pt idx="1257">
                  <c:v>-1.0537916420613499E-3</c:v>
                </c:pt>
                <c:pt idx="1258">
                  <c:v>-1.0538126564750201E-3</c:v>
                </c:pt>
                <c:pt idx="1259">
                  <c:v>-1.0538337595964501E-3</c:v>
                </c:pt>
                <c:pt idx="1260">
                  <c:v>-1.0538551886825401E-3</c:v>
                </c:pt>
                <c:pt idx="1261">
                  <c:v>-1.05387674386603E-3</c:v>
                </c:pt>
                <c:pt idx="1262">
                  <c:v>-1.0538985505202699E-3</c:v>
                </c:pt>
                <c:pt idx="1263">
                  <c:v>-1.0539206711972699E-3</c:v>
                </c:pt>
                <c:pt idx="1264">
                  <c:v>-1.0539427633573101E-3</c:v>
                </c:pt>
                <c:pt idx="1265">
                  <c:v>-1.05396493283709E-3</c:v>
                </c:pt>
                <c:pt idx="1266">
                  <c:v>-1.05398739860604E-3</c:v>
                </c:pt>
                <c:pt idx="1267">
                  <c:v>-1.05401004993069E-3</c:v>
                </c:pt>
                <c:pt idx="1268">
                  <c:v>-1.0540329949963901E-3</c:v>
                </c:pt>
                <c:pt idx="1269">
                  <c:v>-1.0540562644404E-3</c:v>
                </c:pt>
                <c:pt idx="1270">
                  <c:v>-1.0540794070115901E-3</c:v>
                </c:pt>
                <c:pt idx="1271">
                  <c:v>-1.05410234182409E-3</c:v>
                </c:pt>
                <c:pt idx="1272">
                  <c:v>-1.05412538997145E-3</c:v>
                </c:pt>
                <c:pt idx="1273">
                  <c:v>-1.05414840043648E-3</c:v>
                </c:pt>
                <c:pt idx="1274">
                  <c:v>-1.0541709677021401E-3</c:v>
                </c:pt>
                <c:pt idx="1275">
                  <c:v>-1.05419322783368E-3</c:v>
                </c:pt>
                <c:pt idx="1276">
                  <c:v>-1.05421562927903E-3</c:v>
                </c:pt>
                <c:pt idx="1277">
                  <c:v>-1.0542379512769201E-3</c:v>
                </c:pt>
                <c:pt idx="1278">
                  <c:v>-1.0542595400198701E-3</c:v>
                </c:pt>
                <c:pt idx="1279">
                  <c:v>-1.0542803505936701E-3</c:v>
                </c:pt>
                <c:pt idx="1280">
                  <c:v>-1.0543007231164801E-3</c:v>
                </c:pt>
                <c:pt idx="1281">
                  <c:v>-1.05432095857511E-3</c:v>
                </c:pt>
                <c:pt idx="1282">
                  <c:v>-1.0543407929414601E-3</c:v>
                </c:pt>
                <c:pt idx="1283">
                  <c:v>-1.05435972497197E-3</c:v>
                </c:pt>
                <c:pt idx="1284">
                  <c:v>-1.05437776032193E-3</c:v>
                </c:pt>
                <c:pt idx="1285">
                  <c:v>-1.05439495218518E-3</c:v>
                </c:pt>
                <c:pt idx="1286">
                  <c:v>-1.0544113544947299E-3</c:v>
                </c:pt>
                <c:pt idx="1287">
                  <c:v>-1.0544269723339E-3</c:v>
                </c:pt>
                <c:pt idx="1288">
                  <c:v>-1.0544415631048799E-3</c:v>
                </c:pt>
                <c:pt idx="1289">
                  <c:v>-1.0544550549775101E-3</c:v>
                </c:pt>
                <c:pt idx="1290">
                  <c:v>-1.0544673912037199E-3</c:v>
                </c:pt>
                <c:pt idx="1291">
                  <c:v>-1.05447849121621E-3</c:v>
                </c:pt>
                <c:pt idx="1292">
                  <c:v>-1.0544883498473799E-3</c:v>
                </c:pt>
                <c:pt idx="1293">
                  <c:v>-1.05449699429572E-3</c:v>
                </c:pt>
                <c:pt idx="1294">
                  <c:v>-1.0545045611544601E-3</c:v>
                </c:pt>
                <c:pt idx="1295">
                  <c:v>-1.05451113233195E-3</c:v>
                </c:pt>
                <c:pt idx="1296">
                  <c:v>-1.0545163576484199E-3</c:v>
                </c:pt>
                <c:pt idx="1297">
                  <c:v>-1.0545200361421201E-3</c:v>
                </c:pt>
                <c:pt idx="1298">
                  <c:v>-1.05452233053578E-3</c:v>
                </c:pt>
                <c:pt idx="1299">
                  <c:v>-1.05452337648806E-3</c:v>
                </c:pt>
                <c:pt idx="1300">
                  <c:v>-1.0545233059937301E-3</c:v>
                </c:pt>
                <c:pt idx="1301">
                  <c:v>-1.054522246572E-3</c:v>
                </c:pt>
                <c:pt idx="1302">
                  <c:v>-1.0545201978009601E-3</c:v>
                </c:pt>
                <c:pt idx="1303">
                  <c:v>-1.0545170840966999E-3</c:v>
                </c:pt>
                <c:pt idx="1304">
                  <c:v>-1.0545129344094199E-3</c:v>
                </c:pt>
                <c:pt idx="1305">
                  <c:v>-1.0545078729039101E-3</c:v>
                </c:pt>
                <c:pt idx="1306">
                  <c:v>-1.05450206957637E-3</c:v>
                </c:pt>
                <c:pt idx="1307">
                  <c:v>-1.0544957383909501E-3</c:v>
                </c:pt>
                <c:pt idx="1308">
                  <c:v>-1.0544890502677E-3</c:v>
                </c:pt>
                <c:pt idx="1309">
                  <c:v>-1.05448203152511E-3</c:v>
                </c:pt>
                <c:pt idx="1310">
                  <c:v>-1.05447477459819E-3</c:v>
                </c:pt>
                <c:pt idx="1311">
                  <c:v>-1.05446748076155E-3</c:v>
                </c:pt>
                <c:pt idx="1312">
                  <c:v>-1.05446003035924E-3</c:v>
                </c:pt>
                <c:pt idx="1313">
                  <c:v>-1.05445241005652E-3</c:v>
                </c:pt>
                <c:pt idx="1314">
                  <c:v>-1.05444484419193E-3</c:v>
                </c:pt>
                <c:pt idx="1315">
                  <c:v>-1.0544375210521401E-3</c:v>
                </c:pt>
                <c:pt idx="1316">
                  <c:v>-1.05443057680788E-3</c:v>
                </c:pt>
                <c:pt idx="1317">
                  <c:v>-1.05442413124839E-3</c:v>
                </c:pt>
                <c:pt idx="1318">
                  <c:v>-1.0544183373879001E-3</c:v>
                </c:pt>
                <c:pt idx="1319">
                  <c:v>-1.0544134024973401E-3</c:v>
                </c:pt>
                <c:pt idx="1320">
                  <c:v>-1.0544095014155201E-3</c:v>
                </c:pt>
                <c:pt idx="1321">
                  <c:v>-1.05440659570927E-3</c:v>
                </c:pt>
                <c:pt idx="1322">
                  <c:v>-1.0544047234358101E-3</c:v>
                </c:pt>
                <c:pt idx="1323">
                  <c:v>-1.0544042567115701E-3</c:v>
                </c:pt>
                <c:pt idx="1324">
                  <c:v>-1.0544052734832901E-3</c:v>
                </c:pt>
                <c:pt idx="1325">
                  <c:v>-1.0544077217071999E-3</c:v>
                </c:pt>
                <c:pt idx="1326">
                  <c:v>-1.0544116144349E-3</c:v>
                </c:pt>
                <c:pt idx="1327">
                  <c:v>-1.0544169869820901E-3</c:v>
                </c:pt>
                <c:pt idx="1328">
                  <c:v>-1.0544238490865401E-3</c:v>
                </c:pt>
                <c:pt idx="1329">
                  <c:v>-1.0544321982636599E-3</c:v>
                </c:pt>
                <c:pt idx="1330">
                  <c:v>-1.05444204338983E-3</c:v>
                </c:pt>
                <c:pt idx="1331">
                  <c:v>-1.0544534208381401E-3</c:v>
                </c:pt>
                <c:pt idx="1332">
                  <c:v>-1.0544663974997701E-3</c:v>
                </c:pt>
                <c:pt idx="1333">
                  <c:v>-1.0544810433268199E-3</c:v>
                </c:pt>
                <c:pt idx="1334">
                  <c:v>-1.0544973831790299E-3</c:v>
                </c:pt>
                <c:pt idx="1335">
                  <c:v>-1.05451538823292E-3</c:v>
                </c:pt>
                <c:pt idx="1336">
                  <c:v>-1.05453500618051E-3</c:v>
                </c:pt>
                <c:pt idx="1337">
                  <c:v>-1.05455619618801E-3</c:v>
                </c:pt>
                <c:pt idx="1338">
                  <c:v>-1.0545789435807201E-3</c:v>
                </c:pt>
                <c:pt idx="1339">
                  <c:v>-1.0546030545610301E-3</c:v>
                </c:pt>
                <c:pt idx="1340">
                  <c:v>-1.05462828580272E-3</c:v>
                </c:pt>
                <c:pt idx="1341">
                  <c:v>-1.0546547195612801E-3</c:v>
                </c:pt>
                <c:pt idx="1342">
                  <c:v>-1.0546821503755401E-3</c:v>
                </c:pt>
                <c:pt idx="1343">
                  <c:v>-1.0547102414978401E-3</c:v>
                </c:pt>
                <c:pt idx="1344">
                  <c:v>-1.0547386634173501E-3</c:v>
                </c:pt>
                <c:pt idx="1345">
                  <c:v>-1.05476715070721E-3</c:v>
                </c:pt>
                <c:pt idx="1346">
                  <c:v>-1.05479550065943E-3</c:v>
                </c:pt>
                <c:pt idx="1347">
                  <c:v>-1.05482349694918E-3</c:v>
                </c:pt>
                <c:pt idx="1348">
                  <c:v>-1.0548508005595E-3</c:v>
                </c:pt>
                <c:pt idx="1349">
                  <c:v>-1.0548769219448099E-3</c:v>
                </c:pt>
                <c:pt idx="1350">
                  <c:v>-1.0549011888162799E-3</c:v>
                </c:pt>
                <c:pt idx="1351">
                  <c:v>-1.0549233337342799E-3</c:v>
                </c:pt>
                <c:pt idx="1352">
                  <c:v>-1.0549433009482401E-3</c:v>
                </c:pt>
                <c:pt idx="1353">
                  <c:v>-1.05496070680404E-3</c:v>
                </c:pt>
                <c:pt idx="1354">
                  <c:v>-1.0549751423450601E-3</c:v>
                </c:pt>
                <c:pt idx="1355">
                  <c:v>-1.0549861478196701E-3</c:v>
                </c:pt>
                <c:pt idx="1356">
                  <c:v>-1.0549932660524901E-3</c:v>
                </c:pt>
                <c:pt idx="1357">
                  <c:v>-1.0549961708527099E-3</c:v>
                </c:pt>
                <c:pt idx="1358">
                  <c:v>-1.0549944980910899E-3</c:v>
                </c:pt>
                <c:pt idx="1359">
                  <c:v>-1.05498816378742E-3</c:v>
                </c:pt>
                <c:pt idx="1360">
                  <c:v>-1.0549772347924599E-3</c:v>
                </c:pt>
                <c:pt idx="1361">
                  <c:v>-1.0549613559992701E-3</c:v>
                </c:pt>
                <c:pt idx="1362">
                  <c:v>-1.0549402323548999E-3</c:v>
                </c:pt>
                <c:pt idx="1363">
                  <c:v>-1.05491370951684E-3</c:v>
                </c:pt>
                <c:pt idx="1364">
                  <c:v>-1.05488192052648E-3</c:v>
                </c:pt>
                <c:pt idx="1365">
                  <c:v>-1.0548450261286099E-3</c:v>
                </c:pt>
                <c:pt idx="1366">
                  <c:v>-1.05480318727003E-3</c:v>
                </c:pt>
                <c:pt idx="1367">
                  <c:v>-1.0547569456111701E-3</c:v>
                </c:pt>
                <c:pt idx="1368">
                  <c:v>-1.0547064183233099E-3</c:v>
                </c:pt>
                <c:pt idx="1369">
                  <c:v>-1.0546519002651101E-3</c:v>
                </c:pt>
                <c:pt idx="1370">
                  <c:v>-1.05459397088068E-3</c:v>
                </c:pt>
                <c:pt idx="1371">
                  <c:v>-1.05453334643009E-3</c:v>
                </c:pt>
                <c:pt idx="1372">
                  <c:v>-1.05447044413699E-3</c:v>
                </c:pt>
                <c:pt idx="1373">
                  <c:v>-1.0544061569968701E-3</c:v>
                </c:pt>
                <c:pt idx="1374">
                  <c:v>-1.05434137638099E-3</c:v>
                </c:pt>
                <c:pt idx="1375">
                  <c:v>-1.05427697852337E-3</c:v>
                </c:pt>
                <c:pt idx="1376">
                  <c:v>-1.05421396084231E-3</c:v>
                </c:pt>
                <c:pt idx="1377">
                  <c:v>-1.0541530534482499E-3</c:v>
                </c:pt>
                <c:pt idx="1378">
                  <c:v>-1.05409488764784E-3</c:v>
                </c:pt>
                <c:pt idx="1379">
                  <c:v>-1.0540409362336199E-3</c:v>
                </c:pt>
                <c:pt idx="1380">
                  <c:v>-1.05399228819469E-3</c:v>
                </c:pt>
                <c:pt idx="1381">
                  <c:v>-1.05394993717093E-3</c:v>
                </c:pt>
                <c:pt idx="1382">
                  <c:v>-1.0539144282776299E-3</c:v>
                </c:pt>
                <c:pt idx="1383">
                  <c:v>-1.05388590290694E-3</c:v>
                </c:pt>
                <c:pt idx="1384">
                  <c:v>-1.05386522585046E-3</c:v>
                </c:pt>
                <c:pt idx="1385">
                  <c:v>-1.05385337194738E-3</c:v>
                </c:pt>
                <c:pt idx="1386">
                  <c:v>-1.05385047536867E-3</c:v>
                </c:pt>
                <c:pt idx="1387">
                  <c:v>-1.0538564021596E-3</c:v>
                </c:pt>
                <c:pt idx="1388">
                  <c:v>-1.0538712108617101E-3</c:v>
                </c:pt>
                <c:pt idx="1389">
                  <c:v>-1.0538955960294799E-3</c:v>
                </c:pt>
                <c:pt idx="1390">
                  <c:v>-1.05392908090243E-3</c:v>
                </c:pt>
                <c:pt idx="1391">
                  <c:v>-1.05397073181581E-3</c:v>
                </c:pt>
                <c:pt idx="1392">
                  <c:v>-1.0540194726993001E-3</c:v>
                </c:pt>
                <c:pt idx="1393">
                  <c:v>-1.05407351529055E-3</c:v>
                </c:pt>
                <c:pt idx="1394">
                  <c:v>-1.0541290043718E-3</c:v>
                </c:pt>
                <c:pt idx="1395">
                  <c:v>-1.0541848002301301E-3</c:v>
                </c:pt>
                <c:pt idx="1396">
                  <c:v>-1.0542411206228401E-3</c:v>
                </c:pt>
                <c:pt idx="1397">
                  <c:v>-1.05429816400479E-3</c:v>
                </c:pt>
                <c:pt idx="1398">
                  <c:v>-1.05435592360854E-3</c:v>
                </c:pt>
                <c:pt idx="1399">
                  <c:v>-1.0544144080492899E-3</c:v>
                </c:pt>
                <c:pt idx="1400">
                  <c:v>-1.0544735860954101E-3</c:v>
                </c:pt>
                <c:pt idx="1401">
                  <c:v>-1.05453338374322E-3</c:v>
                </c:pt>
                <c:pt idx="1402">
                  <c:v>-1.05459367966681E-3</c:v>
                </c:pt>
                <c:pt idx="1403">
                  <c:v>-1.0546543453037001E-3</c:v>
                </c:pt>
                <c:pt idx="1404">
                  <c:v>-1.0547152552919999E-3</c:v>
                </c:pt>
                <c:pt idx="1405">
                  <c:v>-1.0547762795168299E-3</c:v>
                </c:pt>
                <c:pt idx="1406">
                  <c:v>-1.0548372806346801E-3</c:v>
                </c:pt>
                <c:pt idx="1407">
                  <c:v>-1.05489812288782E-3</c:v>
                </c:pt>
                <c:pt idx="1408">
                  <c:v>-1.05495866717342E-3</c:v>
                </c:pt>
                <c:pt idx="1409">
                  <c:v>-1.05501875226042E-3</c:v>
                </c:pt>
                <c:pt idx="1410">
                  <c:v>-1.0550782190587901E-3</c:v>
                </c:pt>
                <c:pt idx="1411">
                  <c:v>-1.0551369753571799E-3</c:v>
                </c:pt>
                <c:pt idx="1412">
                  <c:v>-1.05519500295169E-3</c:v>
                </c:pt>
                <c:pt idx="1413">
                  <c:v>-1.0552522930376599E-3</c:v>
                </c:pt>
                <c:pt idx="1414">
                  <c:v>-1.05530880019144E-3</c:v>
                </c:pt>
                <c:pt idx="1415">
                  <c:v>-1.05536444168833E-3</c:v>
                </c:pt>
                <c:pt idx="1416">
                  <c:v>-1.0554191256847601E-3</c:v>
                </c:pt>
                <c:pt idx="1417">
                  <c:v>-1.0554727975587901E-3</c:v>
                </c:pt>
                <c:pt idx="1418">
                  <c:v>-1.05552545568278E-3</c:v>
                </c:pt>
                <c:pt idx="1419">
                  <c:v>-1.0555771021942099E-3</c:v>
                </c:pt>
                <c:pt idx="1420">
                  <c:v>-1.0556276921523701E-3</c:v>
                </c:pt>
                <c:pt idx="1421">
                  <c:v>-1.0556771669076701E-3</c:v>
                </c:pt>
                <c:pt idx="1422">
                  <c:v>-1.05572552562153E-3</c:v>
                </c:pt>
                <c:pt idx="1423">
                  <c:v>-1.0557728246475401E-3</c:v>
                </c:pt>
                <c:pt idx="1424">
                  <c:v>-1.0558191272242901E-3</c:v>
                </c:pt>
                <c:pt idx="1425">
                  <c:v>-1.05586448372964E-3</c:v>
                </c:pt>
                <c:pt idx="1426">
                  <c:v>-1.05590893175873E-3</c:v>
                </c:pt>
                <c:pt idx="1427">
                  <c:v>-1.05595249005055E-3</c:v>
                </c:pt>
                <c:pt idx="1428">
                  <c:v>-1.0559951595254899E-3</c:v>
                </c:pt>
                <c:pt idx="1429">
                  <c:v>-1.0560369465737701E-3</c:v>
                </c:pt>
                <c:pt idx="1430">
                  <c:v>-1.0560778982987499E-3</c:v>
                </c:pt>
                <c:pt idx="1431">
                  <c:v>-1.0561181144961101E-3</c:v>
                </c:pt>
                <c:pt idx="1432">
                  <c:v>-1.0561577143262E-3</c:v>
                </c:pt>
                <c:pt idx="1433">
                  <c:v>-1.0561967842027699E-3</c:v>
                </c:pt>
                <c:pt idx="1434">
                  <c:v>-1.05623535859748E-3</c:v>
                </c:pt>
                <c:pt idx="1435">
                  <c:v>-1.05627344284523E-3</c:v>
                </c:pt>
                <c:pt idx="1436">
                  <c:v>-1.05631105232778E-3</c:v>
                </c:pt>
                <c:pt idx="1437">
                  <c:v>-1.0563482379542901E-3</c:v>
                </c:pt>
                <c:pt idx="1438">
                  <c:v>-1.05638507913342E-3</c:v>
                </c:pt>
                <c:pt idx="1439">
                  <c:v>-1.05642167122309E-3</c:v>
                </c:pt>
                <c:pt idx="1440">
                  <c:v>-1.05645811417257E-3</c:v>
                </c:pt>
                <c:pt idx="1441">
                  <c:v>-1.0564944727827199E-3</c:v>
                </c:pt>
                <c:pt idx="1442">
                  <c:v>-1.0565307531214599E-3</c:v>
                </c:pt>
                <c:pt idx="1443">
                  <c:v>-1.05656694563657E-3</c:v>
                </c:pt>
                <c:pt idx="1444">
                  <c:v>-1.05660307592017E-3</c:v>
                </c:pt>
                <c:pt idx="1445">
                  <c:v>-1.0566392010196901E-3</c:v>
                </c:pt>
                <c:pt idx="1446">
                  <c:v>-1.05667536817482E-3</c:v>
                </c:pt>
                <c:pt idx="1447">
                  <c:v>-1.0567115857313999E-3</c:v>
                </c:pt>
                <c:pt idx="1448">
                  <c:v>-1.05674783818788E-3</c:v>
                </c:pt>
                <c:pt idx="1449">
                  <c:v>-1.0567841193760399E-3</c:v>
                </c:pt>
                <c:pt idx="1450">
                  <c:v>-1.0568204451906001E-3</c:v>
                </c:pt>
                <c:pt idx="1451">
                  <c:v>-1.0568568479426301E-3</c:v>
                </c:pt>
                <c:pt idx="1452">
                  <c:v>-1.0568933442801E-3</c:v>
                </c:pt>
                <c:pt idx="1453">
                  <c:v>-1.05692989600519E-3</c:v>
                </c:pt>
                <c:pt idx="1454">
                  <c:v>-1.0569664385291699E-3</c:v>
                </c:pt>
                <c:pt idx="1455">
                  <c:v>-1.05700295645075E-3</c:v>
                </c:pt>
                <c:pt idx="1456">
                  <c:v>-1.0570394848313401E-3</c:v>
                </c:pt>
                <c:pt idx="1457">
                  <c:v>-1.05707602760876E-3</c:v>
                </c:pt>
                <c:pt idx="1458">
                  <c:v>-1.05711252665133E-3</c:v>
                </c:pt>
                <c:pt idx="1459">
                  <c:v>-1.05714891788437E-3</c:v>
                </c:pt>
                <c:pt idx="1460">
                  <c:v>-1.05718513360701E-3</c:v>
                </c:pt>
                <c:pt idx="1461">
                  <c:v>-1.0572210208030901E-3</c:v>
                </c:pt>
                <c:pt idx="1462">
                  <c:v>-1.0572563869135599E-3</c:v>
                </c:pt>
                <c:pt idx="1463">
                  <c:v>-1.05729122546983E-3</c:v>
                </c:pt>
                <c:pt idx="1464">
                  <c:v>-1.0573258152540099E-3</c:v>
                </c:pt>
                <c:pt idx="1465">
                  <c:v>-1.05736053956907E-3</c:v>
                </c:pt>
                <c:pt idx="1466">
                  <c:v>-1.05739567352555E-3</c:v>
                </c:pt>
                <c:pt idx="1467">
                  <c:v>-1.05743132758873E-3</c:v>
                </c:pt>
                <c:pt idx="1468">
                  <c:v>-1.05746749401954E-3</c:v>
                </c:pt>
                <c:pt idx="1469">
                  <c:v>-1.05750411863352E-3</c:v>
                </c:pt>
                <c:pt idx="1470">
                  <c:v>-1.05754115590655E-3</c:v>
                </c:pt>
                <c:pt idx="1471">
                  <c:v>-1.05757858547956E-3</c:v>
                </c:pt>
                <c:pt idx="1472">
                  <c:v>-1.05761640241462E-3</c:v>
                </c:pt>
                <c:pt idx="1473">
                  <c:v>-1.05765460638606E-3</c:v>
                </c:pt>
                <c:pt idx="1474">
                  <c:v>-1.0576932001781401E-3</c:v>
                </c:pt>
                <c:pt idx="1475">
                  <c:v>-1.05773219198655E-3</c:v>
                </c:pt>
                <c:pt idx="1476">
                  <c:v>-1.0577715954403601E-3</c:v>
                </c:pt>
                <c:pt idx="1477">
                  <c:v>-1.05781142691916E-3</c:v>
                </c:pt>
                <c:pt idx="1478">
                  <c:v>-1.05785169873358E-3</c:v>
                </c:pt>
                <c:pt idx="1479">
                  <c:v>-1.05789240693233E-3</c:v>
                </c:pt>
                <c:pt idx="1480">
                  <c:v>-1.05793352094359E-3</c:v>
                </c:pt>
                <c:pt idx="1481">
                  <c:v>-1.0579749866737301E-3</c:v>
                </c:pt>
                <c:pt idx="1482">
                  <c:v>-1.0580167443455699E-3</c:v>
                </c:pt>
                <c:pt idx="1483">
                  <c:v>-1.05805874777058E-3</c:v>
                </c:pt>
                <c:pt idx="1484">
                  <c:v>-1.0581009696667601E-3</c:v>
                </c:pt>
                <c:pt idx="1485">
                  <c:v>-1.0581433895963199E-3</c:v>
                </c:pt>
                <c:pt idx="1486">
                  <c:v>-1.05818597620927E-3</c:v>
                </c:pt>
                <c:pt idx="1487">
                  <c:v>-1.05822868024737E-3</c:v>
                </c:pt>
                <c:pt idx="1488">
                  <c:v>-1.0582714420271299E-3</c:v>
                </c:pt>
                <c:pt idx="1489">
                  <c:v>-1.0583141995907199E-3</c:v>
                </c:pt>
                <c:pt idx="1490">
                  <c:v>-1.05835688459995E-3</c:v>
                </c:pt>
                <c:pt idx="1491">
                  <c:v>-1.05839941176395E-3</c:v>
                </c:pt>
                <c:pt idx="1492">
                  <c:v>-1.0584416773866301E-3</c:v>
                </c:pt>
                <c:pt idx="1493">
                  <c:v>-1.0584835714878599E-3</c:v>
                </c:pt>
                <c:pt idx="1494">
                  <c:v>-1.05852499425263E-3</c:v>
                </c:pt>
                <c:pt idx="1495">
                  <c:v>-1.05856586699651E-3</c:v>
                </c:pt>
                <c:pt idx="1496">
                  <c:v>-1.05860613395738E-3</c:v>
                </c:pt>
                <c:pt idx="1497">
                  <c:v>-1.05864575490971E-3</c:v>
                </c:pt>
                <c:pt idx="1498">
                  <c:v>-1.0586846915671901E-3</c:v>
                </c:pt>
                <c:pt idx="1499">
                  <c:v>-1.0587228954096E-3</c:v>
                </c:pt>
                <c:pt idx="1500">
                  <c:v>-1.05876030612751E-3</c:v>
                </c:pt>
                <c:pt idx="1501">
                  <c:v>-1.0587968629069101E-3</c:v>
                </c:pt>
                <c:pt idx="1502">
                  <c:v>-1.0588325192347099E-3</c:v>
                </c:pt>
                <c:pt idx="1503">
                  <c:v>-1.0588672474607199E-3</c:v>
                </c:pt>
                <c:pt idx="1504">
                  <c:v>-1.0589010276263501E-3</c:v>
                </c:pt>
                <c:pt idx="1505">
                  <c:v>-1.05893382796096E-3</c:v>
                </c:pt>
                <c:pt idx="1506">
                  <c:v>-1.0589655895909399E-3</c:v>
                </c:pt>
                <c:pt idx="1507">
                  <c:v>-1.05899622287948E-3</c:v>
                </c:pt>
                <c:pt idx="1508">
                  <c:v>-1.05902561543106E-3</c:v>
                </c:pt>
                <c:pt idx="1509">
                  <c:v>-1.0590536477065101E-3</c:v>
                </c:pt>
                <c:pt idx="1510">
                  <c:v>-1.0590802086387699E-3</c:v>
                </c:pt>
                <c:pt idx="1511">
                  <c:v>-1.0591052015139601E-3</c:v>
                </c:pt>
                <c:pt idx="1512">
                  <c:v>-1.0591285374453501E-3</c:v>
                </c:pt>
                <c:pt idx="1513">
                  <c:v>-1.0591501267316801E-3</c:v>
                </c:pt>
                <c:pt idx="1514">
                  <c:v>-1.05916988121817E-3</c:v>
                </c:pt>
                <c:pt idx="1515">
                  <c:v>-1.0591877289402301E-3</c:v>
                </c:pt>
                <c:pt idx="1516">
                  <c:v>-1.05920363013783E-3</c:v>
                </c:pt>
                <c:pt idx="1517">
                  <c:v>-1.0592175840941501E-3</c:v>
                </c:pt>
                <c:pt idx="1518">
                  <c:v>-1.0592296266926399E-3</c:v>
                </c:pt>
                <c:pt idx="1519">
                  <c:v>-1.0592398277826801E-3</c:v>
                </c:pt>
                <c:pt idx="1520">
                  <c:v>-1.0592482968061099E-3</c:v>
                </c:pt>
                <c:pt idx="1521">
                  <c:v>-1.05925519399594E-3</c:v>
                </c:pt>
                <c:pt idx="1522">
                  <c:v>-1.0592607332682801E-3</c:v>
                </c:pt>
                <c:pt idx="1523">
                  <c:v>-1.0592651682210499E-3</c:v>
                </c:pt>
                <c:pt idx="1524">
                  <c:v>-1.05926877284438E-3</c:v>
                </c:pt>
                <c:pt idx="1525">
                  <c:v>-1.05927183570793E-3</c:v>
                </c:pt>
                <c:pt idx="1526">
                  <c:v>-1.0592746672046999E-3</c:v>
                </c:pt>
                <c:pt idx="1527">
                  <c:v>-1.0592776029930799E-3</c:v>
                </c:pt>
                <c:pt idx="1528">
                  <c:v>-1.0592809975020199E-3</c:v>
                </c:pt>
                <c:pt idx="1529">
                  <c:v>-1.05928521413559E-3</c:v>
                </c:pt>
                <c:pt idx="1530">
                  <c:v>-1.05929060655598E-3</c:v>
                </c:pt>
                <c:pt idx="1531">
                  <c:v>-1.0592974770773701E-3</c:v>
                </c:pt>
                <c:pt idx="1532">
                  <c:v>-1.05930602773386E-3</c:v>
                </c:pt>
                <c:pt idx="1533">
                  <c:v>-1.05931635027629E-3</c:v>
                </c:pt>
                <c:pt idx="1534">
                  <c:v>-1.0593284771068499E-3</c:v>
                </c:pt>
                <c:pt idx="1535">
                  <c:v>-1.05934245808307E-3</c:v>
                </c:pt>
                <c:pt idx="1536">
                  <c:v>-1.0593584072704199E-3</c:v>
                </c:pt>
                <c:pt idx="1537">
                  <c:v>-1.0593764949520801E-3</c:v>
                </c:pt>
                <c:pt idx="1538">
                  <c:v>-1.0593969015801599E-3</c:v>
                </c:pt>
                <c:pt idx="1539">
                  <c:v>-1.05941976731638E-3</c:v>
                </c:pt>
                <c:pt idx="1540">
                  <c:v>-1.0594451614630901E-3</c:v>
                </c:pt>
                <c:pt idx="1541">
                  <c:v>-1.05947307593093E-3</c:v>
                </c:pt>
                <c:pt idx="1542">
                  <c:v>-1.0595034328330301E-3</c:v>
                </c:pt>
                <c:pt idx="1543">
                  <c:v>-1.05953609528799E-3</c:v>
                </c:pt>
                <c:pt idx="1544">
                  <c:v>-1.0595708770049601E-3</c:v>
                </c:pt>
                <c:pt idx="1545">
                  <c:v>-1.0596075514844401E-3</c:v>
                </c:pt>
                <c:pt idx="1546">
                  <c:v>-1.0596458625428201E-3</c:v>
                </c:pt>
                <c:pt idx="1547">
                  <c:v>-1.05968553611668E-3</c:v>
                </c:pt>
                <c:pt idx="1548">
                  <c:v>-1.05972629111847E-3</c:v>
                </c:pt>
                <c:pt idx="1549">
                  <c:v>-1.0597678459283301E-3</c:v>
                </c:pt>
                <c:pt idx="1550">
                  <c:v>-1.059809918307E-3</c:v>
                </c:pt>
                <c:pt idx="1551">
                  <c:v>-1.05985222024926E-3</c:v>
                </c:pt>
                <c:pt idx="1552">
                  <c:v>-1.0598944530513701E-3</c:v>
                </c:pt>
                <c:pt idx="1553">
                  <c:v>-1.0599363081197099E-3</c:v>
                </c:pt>
                <c:pt idx="1554">
                  <c:v>-1.05997747489909E-3</c:v>
                </c:pt>
                <c:pt idx="1555">
                  <c:v>-1.0600176520028301E-3</c:v>
                </c:pt>
                <c:pt idx="1556">
                  <c:v>-1.06005655595982E-3</c:v>
                </c:pt>
                <c:pt idx="1557">
                  <c:v>-1.0600939253726099E-3</c:v>
                </c:pt>
                <c:pt idx="1558">
                  <c:v>-1.06012952282116E-3</c:v>
                </c:pt>
                <c:pt idx="1559">
                  <c:v>-1.0601631375528101E-3</c:v>
                </c:pt>
                <c:pt idx="1560">
                  <c:v>-1.06019458871341E-3</c:v>
                </c:pt>
                <c:pt idx="1561">
                  <c:v>-1.0602237262028499E-3</c:v>
                </c:pt>
                <c:pt idx="1562">
                  <c:v>-1.0602504274869701E-3</c:v>
                </c:pt>
                <c:pt idx="1563">
                  <c:v>-1.0602745921934201E-3</c:v>
                </c:pt>
                <c:pt idx="1564">
                  <c:v>-1.0602961383083299E-3</c:v>
                </c:pt>
                <c:pt idx="1565">
                  <c:v>-1.06031500276101E-3</c:v>
                </c:pt>
                <c:pt idx="1566">
                  <c:v>-1.0603311463026201E-3</c:v>
                </c:pt>
                <c:pt idx="1567">
                  <c:v>-1.06034455970651E-3</c:v>
                </c:pt>
                <c:pt idx="1568">
                  <c:v>-1.06035526696552E-3</c:v>
                </c:pt>
                <c:pt idx="1569">
                  <c:v>-1.06036332242237E-3</c:v>
                </c:pt>
                <c:pt idx="1570">
                  <c:v>-1.0603688024504699E-3</c:v>
                </c:pt>
                <c:pt idx="1571">
                  <c:v>-1.06037179613142E-3</c:v>
                </c:pt>
                <c:pt idx="1572">
                  <c:v>-1.06037240024751E-3</c:v>
                </c:pt>
                <c:pt idx="1573">
                  <c:v>-1.0603707208089101E-3</c:v>
                </c:pt>
                <c:pt idx="1574">
                  <c:v>-1.060366878672E-3</c:v>
                </c:pt>
                <c:pt idx="1575">
                  <c:v>-1.0603610142108401E-3</c:v>
                </c:pt>
                <c:pt idx="1576">
                  <c:v>-1.0603532870408501E-3</c:v>
                </c:pt>
                <c:pt idx="1577">
                  <c:v>-1.0603438701604999E-3</c:v>
                </c:pt>
                <c:pt idx="1578">
                  <c:v>-1.0603329412867499E-3</c:v>
                </c:pt>
                <c:pt idx="1579">
                  <c:v>-1.06032067586853E-3</c:v>
                </c:pt>
                <c:pt idx="1580">
                  <c:v>-1.0603072452476201E-3</c:v>
                </c:pt>
                <c:pt idx="1581">
                  <c:v>-1.06029281993186E-3</c:v>
                </c:pt>
                <c:pt idx="1582">
                  <c:v>-1.0602775742838699E-3</c:v>
                </c:pt>
                <c:pt idx="1583">
                  <c:v>-1.0602616882374001E-3</c:v>
                </c:pt>
                <c:pt idx="1584">
                  <c:v>-1.0602453446439601E-3</c:v>
                </c:pt>
                <c:pt idx="1585">
                  <c:v>-1.06022872468603E-3</c:v>
                </c:pt>
                <c:pt idx="1586">
                  <c:v>-1.0602120048611701E-3</c:v>
                </c:pt>
                <c:pt idx="1587">
                  <c:v>-1.0601953566272599E-3</c:v>
                </c:pt>
                <c:pt idx="1588">
                  <c:v>-1.0601789467556901E-3</c:v>
                </c:pt>
                <c:pt idx="1589">
                  <c:v>-1.0601629362753399E-3</c:v>
                </c:pt>
                <c:pt idx="1590">
                  <c:v>-1.06014747881254E-3</c:v>
                </c:pt>
                <c:pt idx="1591">
                  <c:v>-1.06013272130611E-3</c:v>
                </c:pt>
                <c:pt idx="1592">
                  <c:v>-1.060118808055E-3</c:v>
                </c:pt>
                <c:pt idx="1593">
                  <c:v>-1.06010588480238E-3</c:v>
                </c:pt>
                <c:pt idx="1594">
                  <c:v>-1.0600940985643901E-3</c:v>
                </c:pt>
                <c:pt idx="1595">
                  <c:v>-1.0600835927157401E-3</c:v>
                </c:pt>
                <c:pt idx="1596">
                  <c:v>-1.06007450087908E-3</c:v>
                </c:pt>
                <c:pt idx="1597">
                  <c:v>-1.0600669435915299E-3</c:v>
                </c:pt>
                <c:pt idx="1598">
                  <c:v>-1.0600610300991701E-3</c:v>
                </c:pt>
                <c:pt idx="1599">
                  <c:v>-1.06005686598261E-3</c:v>
                </c:pt>
                <c:pt idx="1600">
                  <c:v>-1.0600545637038301E-3</c:v>
                </c:pt>
                <c:pt idx="1601">
                  <c:v>-1.06005424725015E-3</c:v>
                </c:pt>
                <c:pt idx="1602">
                  <c:v>-1.0600560404666901E-3</c:v>
                </c:pt>
                <c:pt idx="1603">
                  <c:v>-1.06006003762414E-3</c:v>
                </c:pt>
                <c:pt idx="1604">
                  <c:v>-1.0600662691686101E-3</c:v>
                </c:pt>
                <c:pt idx="1605">
                  <c:v>-1.0600746822679299E-3</c:v>
                </c:pt>
                <c:pt idx="1606">
                  <c:v>-1.0600851478792901E-3</c:v>
                </c:pt>
                <c:pt idx="1607">
                  <c:v>-1.0600974901501001E-3</c:v>
                </c:pt>
                <c:pt idx="1608">
                  <c:v>-1.06011152247791E-3</c:v>
                </c:pt>
                <c:pt idx="1609">
                  <c:v>-1.0601270744365599E-3</c:v>
                </c:pt>
                <c:pt idx="1610">
                  <c:v>-1.0601440023925799E-3</c:v>
                </c:pt>
                <c:pt idx="1611">
                  <c:v>-1.06016218620874E-3</c:v>
                </c:pt>
                <c:pt idx="1612">
                  <c:v>-1.06018151904459E-3</c:v>
                </c:pt>
                <c:pt idx="1613">
                  <c:v>-1.0602018963678001E-3</c:v>
                </c:pt>
                <c:pt idx="1614">
                  <c:v>-1.0602232070915101E-3</c:v>
                </c:pt>
                <c:pt idx="1615">
                  <c:v>-1.0602453274206601E-3</c:v>
                </c:pt>
                <c:pt idx="1616">
                  <c:v>-1.06026811748863E-3</c:v>
                </c:pt>
                <c:pt idx="1617">
                  <c:v>-1.06029142129854E-3</c:v>
                </c:pt>
                <c:pt idx="1618">
                  <c:v>-1.06031507053491E-3</c:v>
                </c:pt>
                <c:pt idx="1619">
                  <c:v>-1.06033889184486E-3</c:v>
                </c:pt>
                <c:pt idx="1620">
                  <c:v>-1.0603627156145099E-3</c:v>
                </c:pt>
                <c:pt idx="1621">
                  <c:v>-1.0603863832368799E-3</c:v>
                </c:pt>
                <c:pt idx="1622">
                  <c:v>-1.0604097503913699E-3</c:v>
                </c:pt>
                <c:pt idx="1623">
                  <c:v>-1.06043268587503E-3</c:v>
                </c:pt>
                <c:pt idx="1624">
                  <c:v>-1.0604550677487301E-3</c:v>
                </c:pt>
                <c:pt idx="1625">
                  <c:v>-1.0604767794368899E-3</c:v>
                </c:pt>
                <c:pt idx="1626">
                  <c:v>-1.0604977075143599E-3</c:v>
                </c:pt>
                <c:pt idx="1627">
                  <c:v>-1.06051774130347E-3</c:v>
                </c:pt>
                <c:pt idx="1628">
                  <c:v>-1.0605367735538401E-3</c:v>
                </c:pt>
                <c:pt idx="1629">
                  <c:v>-1.0605547017733801E-3</c:v>
                </c:pt>
                <c:pt idx="1630">
                  <c:v>-1.0605714303405899E-3</c:v>
                </c:pt>
                <c:pt idx="1631">
                  <c:v>-1.06058687338321E-3</c:v>
                </c:pt>
                <c:pt idx="1632">
                  <c:v>-1.0606009576043299E-3</c:v>
                </c:pt>
                <c:pt idx="1633">
                  <c:v>-1.0606136236774599E-3</c:v>
                </c:pt>
                <c:pt idx="1634">
                  <c:v>-1.06062482526347E-3</c:v>
                </c:pt>
                <c:pt idx="1635">
                  <c:v>-1.0606345260058001E-3</c:v>
                </c:pt>
                <c:pt idx="1636">
                  <c:v>-1.0606426961825299E-3</c:v>
                </c:pt>
                <c:pt idx="1637">
                  <c:v>-1.0606493110898599E-3</c:v>
                </c:pt>
                <c:pt idx="1638">
                  <c:v>-1.06065435229496E-3</c:v>
                </c:pt>
                <c:pt idx="1639">
                  <c:v>-1.0606578110970699E-3</c:v>
                </c:pt>
                <c:pt idx="1640">
                  <c:v>-1.0606596920295099E-3</c:v>
                </c:pt>
                <c:pt idx="1641">
                  <c:v>-1.06066001410811E-3</c:v>
                </c:pt>
                <c:pt idx="1642">
                  <c:v>-1.0606588089445801E-3</c:v>
                </c:pt>
                <c:pt idx="1643">
                  <c:v>-1.06065611682907E-3</c:v>
                </c:pt>
                <c:pt idx="1644">
                  <c:v>-1.06065198306643E-3</c:v>
                </c:pt>
                <c:pt idx="1645">
                  <c:v>-1.06064645647709E-3</c:v>
                </c:pt>
                <c:pt idx="1646">
                  <c:v>-1.0606395903906001E-3</c:v>
                </c:pt>
                <c:pt idx="1647">
                  <c:v>-1.0606314447542001E-3</c:v>
                </c:pt>
                <c:pt idx="1648">
                  <c:v>-1.0606220872196499E-3</c:v>
                </c:pt>
                <c:pt idx="1649">
                  <c:v>-1.0606115917119799E-3</c:v>
                </c:pt>
                <c:pt idx="1650">
                  <c:v>-1.06060003458906E-3</c:v>
                </c:pt>
                <c:pt idx="1651">
                  <c:v>-1.06058748998048E-3</c:v>
                </c:pt>
                <c:pt idx="1652">
                  <c:v>-1.0605740262106199E-3</c:v>
                </c:pt>
                <c:pt idx="1653">
                  <c:v>-1.06055970420117E-3</c:v>
                </c:pt>
                <c:pt idx="1654">
                  <c:v>-1.0605445773022701E-3</c:v>
                </c:pt>
                <c:pt idx="1655">
                  <c:v>-1.06052869130358E-3</c:v>
                </c:pt>
                <c:pt idx="1656">
                  <c:v>-1.06051208383736E-3</c:v>
                </c:pt>
                <c:pt idx="1657">
                  <c:v>-1.0604947832883701E-3</c:v>
                </c:pt>
                <c:pt idx="1658">
                  <c:v>-1.0604768076638801E-3</c:v>
                </c:pt>
                <c:pt idx="1659">
                  <c:v>-1.0604581634939801E-3</c:v>
                </c:pt>
                <c:pt idx="1660">
                  <c:v>-1.0604388445606199E-3</c:v>
                </c:pt>
                <c:pt idx="1661">
                  <c:v>-1.0604188307811299E-3</c:v>
                </c:pt>
                <c:pt idx="1662">
                  <c:v>-1.06039808840442E-3</c:v>
                </c:pt>
                <c:pt idx="1663">
                  <c:v>-1.06037657266083E-3</c:v>
                </c:pt>
                <c:pt idx="1664">
                  <c:v>-1.0603542327866E-3</c:v>
                </c:pt>
                <c:pt idx="1665">
                  <c:v>-1.0603310178617601E-3</c:v>
                </c:pt>
                <c:pt idx="1666">
                  <c:v>-1.06030688134295E-3</c:v>
                </c:pt>
                <c:pt idx="1667">
                  <c:v>-1.06028178293746E-3</c:v>
                </c:pt>
                <c:pt idx="1668">
                  <c:v>-1.06025568822369E-3</c:v>
                </c:pt>
                <c:pt idx="1669">
                  <c:v>-1.0602285684904701E-3</c:v>
                </c:pt>
                <c:pt idx="1670">
                  <c:v>-1.06020040441288E-3</c:v>
                </c:pt>
                <c:pt idx="1671">
                  <c:v>-1.06017119586864E-3</c:v>
                </c:pt>
                <c:pt idx="1672">
                  <c:v>-1.06014097613656E-3</c:v>
                </c:pt>
                <c:pt idx="1673">
                  <c:v>-1.06010982419622E-3</c:v>
                </c:pt>
                <c:pt idx="1674">
                  <c:v>-1.0600778675406699E-3</c:v>
                </c:pt>
                <c:pt idx="1675">
                  <c:v>-1.06004527164859E-3</c:v>
                </c:pt>
                <c:pt idx="1676">
                  <c:v>-1.06001221901801E-3</c:v>
                </c:pt>
                <c:pt idx="1677">
                  <c:v>-1.05997888599778E-3</c:v>
                </c:pt>
                <c:pt idx="1678">
                  <c:v>-1.0599454262384699E-3</c:v>
                </c:pt>
                <c:pt idx="1679">
                  <c:v>-1.0599119655734001E-3</c:v>
                </c:pt>
                <c:pt idx="1680">
                  <c:v>-1.0598786075568E-3</c:v>
                </c:pt>
                <c:pt idx="1681">
                  <c:v>-1.0598454450351201E-3</c:v>
                </c:pt>
                <c:pt idx="1682">
                  <c:v>-1.05981257239154E-3</c:v>
                </c:pt>
                <c:pt idx="1683">
                  <c:v>-1.0597800946801699E-3</c:v>
                </c:pt>
                <c:pt idx="1684">
                  <c:v>-1.05974813203184E-3</c:v>
                </c:pt>
                <c:pt idx="1685">
                  <c:v>-1.05971681926674E-3</c:v>
                </c:pt>
                <c:pt idx="1686">
                  <c:v>-1.0596863014065701E-3</c:v>
                </c:pt>
                <c:pt idx="1687">
                  <c:v>-1.0596567261806E-3</c:v>
                </c:pt>
                <c:pt idx="1688">
                  <c:v>-1.0596282350420799E-3</c:v>
                </c:pt>
                <c:pt idx="1689">
                  <c:v>-1.05960095459107E-3</c:v>
                </c:pt>
                <c:pt idx="1690">
                  <c:v>-1.05957499026447E-3</c:v>
                </c:pt>
                <c:pt idx="1691">
                  <c:v>-1.0595504234354599E-3</c:v>
                </c:pt>
                <c:pt idx="1692">
                  <c:v>-1.0595273118357001E-3</c:v>
                </c:pt>
                <c:pt idx="1693">
                  <c:v>-1.05950569206415E-3</c:v>
                </c:pt>
                <c:pt idx="1694">
                  <c:v>-1.05948558247701E-3</c:v>
                </c:pt>
                <c:pt idx="1695">
                  <c:v>-1.0594669851269E-3</c:v>
                </c:pt>
                <c:pt idx="1696">
                  <c:v>-1.0594498862607901E-3</c:v>
                </c:pt>
                <c:pt idx="1697">
                  <c:v>-1.0594342556179499E-3</c:v>
                </c:pt>
                <c:pt idx="1698">
                  <c:v>-1.0594200450862101E-3</c:v>
                </c:pt>
                <c:pt idx="1699">
                  <c:v>-1.05940718728383E-3</c:v>
                </c:pt>
                <c:pt idx="1700">
                  <c:v>-1.0593955946063E-3</c:v>
                </c:pt>
                <c:pt idx="1701">
                  <c:v>-1.0593851592999701E-3</c:v>
                </c:pt>
                <c:pt idx="1702">
                  <c:v>-1.05937575503825E-3</c:v>
                </c:pt>
                <c:pt idx="1703">
                  <c:v>-1.0593672400979501E-3</c:v>
                </c:pt>
                <c:pt idx="1704">
                  <c:v>-1.0593594616287499E-3</c:v>
                </c:pt>
                <c:pt idx="1705">
                  <c:v>-1.0593522600108199E-3</c:v>
                </c:pt>
                <c:pt idx="1706">
                  <c:v>-1.05934547227367E-3</c:v>
                </c:pt>
                <c:pt idx="1707">
                  <c:v>-1.0593389341137E-3</c:v>
                </c:pt>
                <c:pt idx="1708">
                  <c:v>-1.0593324809110201E-3</c:v>
                </c:pt>
                <c:pt idx="1709">
                  <c:v>-1.0593259487737699E-3</c:v>
                </c:pt>
                <c:pt idx="1710">
                  <c:v>-1.05931917660779E-3</c:v>
                </c:pt>
                <c:pt idx="1711">
                  <c:v>-1.0593120095203101E-3</c:v>
                </c:pt>
                <c:pt idx="1712">
                  <c:v>-1.0593043029642501E-3</c:v>
                </c:pt>
                <c:pt idx="1713">
                  <c:v>-1.05929592650858E-3</c:v>
                </c:pt>
                <c:pt idx="1714">
                  <c:v>-1.0592867663094E-3</c:v>
                </c:pt>
                <c:pt idx="1715">
                  <c:v>-1.05927672610729E-3</c:v>
                </c:pt>
                <c:pt idx="1716">
                  <c:v>-1.05926572738673E-3</c:v>
                </c:pt>
                <c:pt idx="1717">
                  <c:v>-1.0592537096858401E-3</c:v>
                </c:pt>
                <c:pt idx="1718">
                  <c:v>-1.05924063173797E-3</c:v>
                </c:pt>
                <c:pt idx="1719">
                  <c:v>-1.0592264733912499E-3</c:v>
                </c:pt>
                <c:pt idx="1720">
                  <c:v>-1.0592112375852399E-3</c:v>
                </c:pt>
                <c:pt idx="1721">
                  <c:v>-1.0591949514955801E-3</c:v>
                </c:pt>
                <c:pt idx="1722">
                  <c:v>-1.05917766635688E-3</c:v>
                </c:pt>
                <c:pt idx="1723">
                  <c:v>-1.05915945610936E-3</c:v>
                </c:pt>
                <c:pt idx="1724">
                  <c:v>-1.05914041543424E-3</c:v>
                </c:pt>
                <c:pt idx="1725">
                  <c:v>-1.05912065772582E-3</c:v>
                </c:pt>
                <c:pt idx="1726">
                  <c:v>-1.05910031324333E-3</c:v>
                </c:pt>
                <c:pt idx="1727">
                  <c:v>-1.0590795273980899E-3</c:v>
                </c:pt>
                <c:pt idx="1728">
                  <c:v>-1.0590584590021101E-3</c:v>
                </c:pt>
                <c:pt idx="1729">
                  <c:v>-1.0590372782404299E-3</c:v>
                </c:pt>
                <c:pt idx="1730">
                  <c:v>-1.05901616402611E-3</c:v>
                </c:pt>
                <c:pt idx="1731">
                  <c:v>-1.05899530036411E-3</c:v>
                </c:pt>
                <c:pt idx="1732">
                  <c:v>-1.0589748716019901E-3</c:v>
                </c:pt>
                <c:pt idx="1733">
                  <c:v>-1.05895505699779E-3</c:v>
                </c:pt>
                <c:pt idx="1734">
                  <c:v>-1.0589360255734699E-3</c:v>
                </c:pt>
                <c:pt idx="1735">
                  <c:v>-1.05891793231565E-3</c:v>
                </c:pt>
                <c:pt idx="1736">
                  <c:v>-1.0589009162429799E-3</c:v>
                </c:pt>
                <c:pt idx="1737">
                  <c:v>-1.05888509988964E-3</c:v>
                </c:pt>
                <c:pt idx="1738">
                  <c:v>-1.05887058890458E-3</c:v>
                </c:pt>
                <c:pt idx="1739">
                  <c:v>-1.0588574703722E-3</c:v>
                </c:pt>
                <c:pt idx="1740">
                  <c:v>-1.0588458094639001E-3</c:v>
                </c:pt>
                <c:pt idx="1741">
                  <c:v>-1.05883564577526E-3</c:v>
                </c:pt>
                <c:pt idx="1742">
                  <c:v>-1.05882699210846E-3</c:v>
                </c:pt>
                <c:pt idx="1743">
                  <c:v>-1.0588198383224101E-3</c:v>
                </c:pt>
                <c:pt idx="1744">
                  <c:v>-1.0588141608321401E-3</c:v>
                </c:pt>
                <c:pt idx="1745">
                  <c:v>-1.05880993536655E-3</c:v>
                </c:pt>
                <c:pt idx="1746">
                  <c:v>-1.0588071484659001E-3</c:v>
                </c:pt>
                <c:pt idx="1747">
                  <c:v>-1.0588058032816501E-3</c:v>
                </c:pt>
                <c:pt idx="1748">
                  <c:v>-1.0588059175263801E-3</c:v>
                </c:pt>
                <c:pt idx="1749">
                  <c:v>-1.05880751460133E-3</c:v>
                </c:pt>
                <c:pt idx="1750">
                  <c:v>-1.0588106113339E-3</c:v>
                </c:pt>
                <c:pt idx="1751">
                  <c:v>-1.0588152064121201E-3</c:v>
                </c:pt>
                <c:pt idx="1752">
                  <c:v>-1.05882127262842E-3</c:v>
                </c:pt>
                <c:pt idx="1753">
                  <c:v>-1.05882875429334E-3</c:v>
                </c:pt>
                <c:pt idx="1754">
                  <c:v>-1.0588375695442E-3</c:v>
                </c:pt>
                <c:pt idx="1755">
                  <c:v>-1.0588476162217599E-3</c:v>
                </c:pt>
                <c:pt idx="1756">
                  <c:v>-1.0588587795300299E-3</c:v>
                </c:pt>
                <c:pt idx="1757">
                  <c:v>-1.0588709396545501E-3</c:v>
                </c:pt>
                <c:pt idx="1758">
                  <c:v>-1.0588839777722801E-3</c:v>
                </c:pt>
                <c:pt idx="1759">
                  <c:v>-1.0588977794198399E-3</c:v>
                </c:pt>
                <c:pt idx="1760">
                  <c:v>-1.0589122349588401E-3</c:v>
                </c:pt>
                <c:pt idx="1761">
                  <c:v>-1.0589272377193001E-3</c:v>
                </c:pt>
                <c:pt idx="1762">
                  <c:v>-1.05894268102818E-3</c:v>
                </c:pt>
                <c:pt idx="1763">
                  <c:v>-1.05895845549452E-3</c:v>
                </c:pt>
                <c:pt idx="1764">
                  <c:v>-1.0589744475903301E-3</c:v>
                </c:pt>
                <c:pt idx="1765">
                  <c:v>-1.0589905399332399E-3</c:v>
                </c:pt>
                <c:pt idx="1766">
                  <c:v>-1.05900661305001E-3</c:v>
                </c:pt>
                <c:pt idx="1767">
                  <c:v>-1.0590225480049699E-3</c:v>
                </c:pt>
                <c:pt idx="1768">
                  <c:v>-1.05903822916214E-3</c:v>
                </c:pt>
                <c:pt idx="1769">
                  <c:v>-1.0590535464398199E-3</c:v>
                </c:pt>
                <c:pt idx="1770">
                  <c:v>-1.0590683966196399E-3</c:v>
                </c:pt>
                <c:pt idx="1771">
                  <c:v>-1.0590826835505599E-3</c:v>
                </c:pt>
                <c:pt idx="1772">
                  <c:v>-1.05909631741761E-3</c:v>
                </c:pt>
                <c:pt idx="1773">
                  <c:v>-1.0591092135517699E-3</c:v>
                </c:pt>
                <c:pt idx="1774">
                  <c:v>-1.0591212914096101E-3</c:v>
                </c:pt>
                <c:pt idx="1775">
                  <c:v>-1.05913247423805E-3</c:v>
                </c:pt>
                <c:pt idx="1776">
                  <c:v>-1.0591426895729299E-3</c:v>
                </c:pt>
                <c:pt idx="1777">
                  <c:v>-1.05915187027278E-3</c:v>
                </c:pt>
                <c:pt idx="1778">
                  <c:v>-1.05915995550903E-3</c:v>
                </c:pt>
                <c:pt idx="1779">
                  <c:v>-1.0591668911896E-3</c:v>
                </c:pt>
                <c:pt idx="1780">
                  <c:v>-1.05917262965456E-3</c:v>
                </c:pt>
                <c:pt idx="1781">
                  <c:v>-1.05917712892378E-3</c:v>
                </c:pt>
                <c:pt idx="1782">
                  <c:v>-1.05918035202455E-3</c:v>
                </c:pt>
                <c:pt idx="1783">
                  <c:v>-1.0591822668351201E-3</c:v>
                </c:pt>
                <c:pt idx="1784">
                  <c:v>-1.05918284652154E-3</c:v>
                </c:pt>
                <c:pt idx="1785">
                  <c:v>-1.0591820702619799E-3</c:v>
                </c:pt>
                <c:pt idx="1786">
                  <c:v>-1.05917992379015E-3</c:v>
                </c:pt>
                <c:pt idx="1787">
                  <c:v>-1.05917639943768E-3</c:v>
                </c:pt>
                <c:pt idx="1788">
                  <c:v>-1.05917149570776E-3</c:v>
                </c:pt>
                <c:pt idx="1789">
                  <c:v>-1.05916521673229E-3</c:v>
                </c:pt>
                <c:pt idx="1790">
                  <c:v>-1.0591575720540101E-3</c:v>
                </c:pt>
                <c:pt idx="1791">
                  <c:v>-1.0591485769956199E-3</c:v>
                </c:pt>
                <c:pt idx="1792">
                  <c:v>-1.05913825356593E-3</c:v>
                </c:pt>
                <c:pt idx="1793">
                  <c:v>-1.05912663160898E-3</c:v>
                </c:pt>
                <c:pt idx="1794">
                  <c:v>-1.05911374985213E-3</c:v>
                </c:pt>
                <c:pt idx="1795">
                  <c:v>-1.0590996566374399E-3</c:v>
                </c:pt>
                <c:pt idx="1796">
                  <c:v>-1.05908441031352E-3</c:v>
                </c:pt>
                <c:pt idx="1797">
                  <c:v>-1.0590680794216501E-3</c:v>
                </c:pt>
                <c:pt idx="1798">
                  <c:v>-1.05905074288484E-3</c:v>
                </c:pt>
                <c:pt idx="1799">
                  <c:v>-1.0590324903925999E-3</c:v>
                </c:pt>
                <c:pt idx="1800">
                  <c:v>-1.05901342305674E-3</c:v>
                </c:pt>
                <c:pt idx="1801">
                  <c:v>-1.05899365419212E-3</c:v>
                </c:pt>
                <c:pt idx="1802">
                  <c:v>-1.0589733098185601E-3</c:v>
                </c:pt>
                <c:pt idx="1803">
                  <c:v>-1.0589525283311999E-3</c:v>
                </c:pt>
                <c:pt idx="1804">
                  <c:v>-1.0589314588942201E-3</c:v>
                </c:pt>
                <c:pt idx="1805">
                  <c:v>-1.0589102585004599E-3</c:v>
                </c:pt>
                <c:pt idx="1806">
                  <c:v>-1.0588890881466501E-3</c:v>
                </c:pt>
                <c:pt idx="1807">
                  <c:v>-1.0588681089066701E-3</c:v>
                </c:pt>
                <c:pt idx="1808">
                  <c:v>-1.05884747859001E-3</c:v>
                </c:pt>
                <c:pt idx="1809">
                  <c:v>-1.0588273491120199E-3</c:v>
                </c:pt>
                <c:pt idx="1810">
                  <c:v>-1.0588078639655E-3</c:v>
                </c:pt>
                <c:pt idx="1811">
                  <c:v>-1.05878915476816E-3</c:v>
                </c:pt>
                <c:pt idx="1812">
                  <c:v>-1.05877133617885E-3</c:v>
                </c:pt>
                <c:pt idx="1813">
                  <c:v>-1.0587544995188799E-3</c:v>
                </c:pt>
                <c:pt idx="1814">
                  <c:v>-1.05873870668261E-3</c:v>
                </c:pt>
                <c:pt idx="1815">
                  <c:v>-1.0587239866011199E-3</c:v>
                </c:pt>
                <c:pt idx="1816">
                  <c:v>-1.0587103361098199E-3</c:v>
                </c:pt>
                <c:pt idx="1817">
                  <c:v>-1.05869772564868E-3</c:v>
                </c:pt>
                <c:pt idx="1818">
                  <c:v>-1.05868610846298E-3</c:v>
                </c:pt>
                <c:pt idx="1819">
                  <c:v>-1.05867543072302E-3</c:v>
                </c:pt>
                <c:pt idx="1820">
                  <c:v>-1.05866563978192E-3</c:v>
                </c:pt>
                <c:pt idx="1821">
                  <c:v>-1.0586566886211901E-3</c:v>
                </c:pt>
                <c:pt idx="1822">
                  <c:v>-1.0586485359130599E-3</c:v>
                </c:pt>
                <c:pt idx="1823">
                  <c:v>-1.05864114245763E-3</c:v>
                </c:pt>
                <c:pt idx="1824">
                  <c:v>-1.058634465608E-3</c:v>
                </c:pt>
                <c:pt idx="1825">
                  <c:v>-1.0586284535537599E-3</c:v>
                </c:pt>
                <c:pt idx="1826">
                  <c:v>-1.0586230410846501E-3</c:v>
                </c:pt>
                <c:pt idx="1827">
                  <c:v>-1.0586181478839799E-3</c:v>
                </c:pt>
                <c:pt idx="1828">
                  <c:v>-1.05861367967662E-3</c:v>
                </c:pt>
                <c:pt idx="1829">
                  <c:v>-1.05860953183599E-3</c:v>
                </c:pt>
                <c:pt idx="1830">
                  <c:v>-1.05860559448717E-3</c:v>
                </c:pt>
                <c:pt idx="1831">
                  <c:v>-1.05860175786955E-3</c:v>
                </c:pt>
                <c:pt idx="1832">
                  <c:v>-1.0585979168091699E-3</c:v>
                </c:pt>
                <c:pt idx="1833">
                  <c:v>-1.05859397355571E-3</c:v>
                </c:pt>
                <c:pt idx="1834">
                  <c:v>-1.05858983880228E-3</c:v>
                </c:pt>
                <c:pt idx="1835">
                  <c:v>-1.05858543122795E-3</c:v>
                </c:pt>
                <c:pt idx="1836">
                  <c:v>-1.0585806762226401E-3</c:v>
                </c:pt>
                <c:pt idx="1837">
                  <c:v>-1.0585755045186701E-3</c:v>
                </c:pt>
                <c:pt idx="1838">
                  <c:v>-1.05856985130197E-3</c:v>
                </c:pt>
                <c:pt idx="1839">
                  <c:v>-1.0585636560986799E-3</c:v>
                </c:pt>
                <c:pt idx="1840">
                  <c:v>-1.0585568634213899E-3</c:v>
                </c:pt>
                <c:pt idx="1841">
                  <c:v>-1.05854942389161E-3</c:v>
                </c:pt>
                <c:pt idx="1842">
                  <c:v>-1.0585412953955701E-3</c:v>
                </c:pt>
                <c:pt idx="1843">
                  <c:v>-1.0585324438262E-3</c:v>
                </c:pt>
                <c:pt idx="1844">
                  <c:v>-1.0585228431222401E-3</c:v>
                </c:pt>
                <c:pt idx="1845">
                  <c:v>-1.05851247458223E-3</c:v>
                </c:pt>
                <c:pt idx="1846">
                  <c:v>-1.0585013256952001E-3</c:v>
                </c:pt>
                <c:pt idx="1847">
                  <c:v>-1.05848938886781E-3</c:v>
                </c:pt>
                <c:pt idx="1848">
                  <c:v>-1.0584766603777601E-3</c:v>
                </c:pt>
                <c:pt idx="1849">
                  <c:v>-1.0584631396795101E-3</c:v>
                </c:pt>
                <c:pt idx="1850">
                  <c:v>-1.0584488289528901E-3</c:v>
                </c:pt>
                <c:pt idx="1851">
                  <c:v>-1.05843373265165E-3</c:v>
                </c:pt>
                <c:pt idx="1852">
                  <c:v>-1.05841785684569E-3</c:v>
                </c:pt>
                <c:pt idx="1853">
                  <c:v>-1.0584012083183301E-3</c:v>
                </c:pt>
                <c:pt idx="1854">
                  <c:v>-1.0583837935615101E-3</c:v>
                </c:pt>
                <c:pt idx="1855">
                  <c:v>-1.05836561788937E-3</c:v>
                </c:pt>
                <c:pt idx="1856">
                  <c:v>-1.05834668482074E-3</c:v>
                </c:pt>
                <c:pt idx="1857">
                  <c:v>-1.0583269957159501E-3</c:v>
                </c:pt>
                <c:pt idx="1858">
                  <c:v>-1.0583065495021399E-3</c:v>
                </c:pt>
                <c:pt idx="1859">
                  <c:v>-1.05828534228209E-3</c:v>
                </c:pt>
                <c:pt idx="1860">
                  <c:v>-1.0582633667124001E-3</c:v>
                </c:pt>
                <c:pt idx="1861">
                  <c:v>-1.0582406111980601E-3</c:v>
                </c:pt>
                <c:pt idx="1862">
                  <c:v>-1.0582170590845801E-3</c:v>
                </c:pt>
                <c:pt idx="1863">
                  <c:v>-1.05819268806527E-3</c:v>
                </c:pt>
                <c:pt idx="1864">
                  <c:v>-1.05816746995471E-3</c:v>
                </c:pt>
                <c:pt idx="1865">
                  <c:v>-1.05814137085783E-3</c:v>
                </c:pt>
                <c:pt idx="1866">
                  <c:v>-1.058114351655E-3</c:v>
                </c:pt>
                <c:pt idx="1867">
                  <c:v>-1.0580863686746899E-3</c:v>
                </c:pt>
                <c:pt idx="1868">
                  <c:v>-1.0580573744557501E-3</c:v>
                </c:pt>
                <c:pt idx="1869">
                  <c:v>-1.05802731859895E-3</c:v>
                </c:pt>
                <c:pt idx="1870">
                  <c:v>-1.05799614883499E-3</c:v>
                </c:pt>
                <c:pt idx="1871">
                  <c:v>-1.0579638125317199E-3</c:v>
                </c:pt>
                <c:pt idx="1872">
                  <c:v>-1.0579302588578101E-3</c:v>
                </c:pt>
                <c:pt idx="1873">
                  <c:v>-1.05789544167624E-3</c:v>
                </c:pt>
                <c:pt idx="1874">
                  <c:v>-1.05785932298914E-3</c:v>
                </c:pt>
                <c:pt idx="1875">
                  <c:v>-1.05782187650754E-3</c:v>
                </c:pt>
                <c:pt idx="1876">
                  <c:v>-1.0577830908136601E-3</c:v>
                </c:pt>
                <c:pt idx="1877">
                  <c:v>-1.0577429717095301E-3</c:v>
                </c:pt>
                <c:pt idx="1878">
                  <c:v>-1.0577015436669299E-3</c:v>
                </c:pt>
                <c:pt idx="1879">
                  <c:v>-1.05765885063642E-3</c:v>
                </c:pt>
                <c:pt idx="1880">
                  <c:v>-1.05761495661468E-3</c:v>
                </c:pt>
                <c:pt idx="1881">
                  <c:v>-1.0575699461724999E-3</c:v>
                </c:pt>
                <c:pt idx="1882">
                  <c:v>-1.05752392468255E-3</c:v>
                </c:pt>
                <c:pt idx="1883">
                  <c:v>-1.05747701752718E-3</c:v>
                </c:pt>
                <c:pt idx="1884">
                  <c:v>-1.05742936744471E-3</c:v>
                </c:pt>
                <c:pt idx="1885">
                  <c:v>-1.0573811295681401E-3</c:v>
                </c:pt>
                <c:pt idx="1886">
                  <c:v>-1.05733246451537E-3</c:v>
                </c:pt>
                <c:pt idx="1887">
                  <c:v>-1.05728353074204E-3</c:v>
                </c:pt>
                <c:pt idx="1888">
                  <c:v>-1.0572344778452499E-3</c:v>
                </c:pt>
                <c:pt idx="1889">
                  <c:v>-1.05718544235869E-3</c:v>
                </c:pt>
                <c:pt idx="1890">
                  <c:v>-1.05713654685564E-3</c:v>
                </c:pt>
                <c:pt idx="1891">
                  <c:v>-1.05708790217963E-3</c:v>
                </c:pt>
                <c:pt idx="1892">
                  <c:v>-1.05703961173969E-3</c:v>
                </c:pt>
                <c:pt idx="1893">
                  <c:v>-1.05699177632581E-3</c:v>
                </c:pt>
                <c:pt idx="1894">
                  <c:v>-1.05694449791673E-3</c:v>
                </c:pt>
                <c:pt idx="1895">
                  <c:v>-1.0568978813824299E-3</c:v>
                </c:pt>
                <c:pt idx="1896">
                  <c:v>-1.0568520336413001E-3</c:v>
                </c:pt>
                <c:pt idx="1897">
                  <c:v>-1.05680706051825E-3</c:v>
                </c:pt>
                <c:pt idx="1898">
                  <c:v>-1.05676306209602E-3</c:v>
                </c:pt>
                <c:pt idx="1899">
                  <c:v>-1.0567201276478399E-3</c:v>
                </c:pt>
                <c:pt idx="1900">
                  <c:v>-1.0566783312387E-3</c:v>
                </c:pt>
                <c:pt idx="1901">
                  <c:v>-1.05663772880942E-3</c:v>
                </c:pt>
                <c:pt idx="1902">
                  <c:v>-1.05659835710358E-3</c:v>
                </c:pt>
                <c:pt idx="1903">
                  <c:v>-1.0565602343059299E-3</c:v>
                </c:pt>
                <c:pt idx="1904">
                  <c:v>-1.05652336187319E-3</c:v>
                </c:pt>
                <c:pt idx="1905">
                  <c:v>-1.0564877268514599E-3</c:v>
                </c:pt>
                <c:pt idx="1906">
                  <c:v>-1.05645330401369E-3</c:v>
                </c:pt>
                <c:pt idx="1907">
                  <c:v>-1.05642005736548E-3</c:v>
                </c:pt>
                <c:pt idx="1908">
                  <c:v>-1.05638794086834E-3</c:v>
                </c:pt>
                <c:pt idx="1909">
                  <c:v>-1.0563568985186701E-3</c:v>
                </c:pt>
                <c:pt idx="1910">
                  <c:v>-1.05632686412262E-3</c:v>
                </c:pt>
                <c:pt idx="1911">
                  <c:v>-1.05629776117838E-3</c:v>
                </c:pt>
                <c:pt idx="1912">
                  <c:v>-1.05626950321155E-3</c:v>
                </c:pt>
                <c:pt idx="1913">
                  <c:v>-1.0562419947407599E-3</c:v>
                </c:pt>
                <c:pt idx="1914">
                  <c:v>-1.05621513283871E-3</c:v>
                </c:pt>
                <c:pt idx="1915">
                  <c:v>-1.05618880908011E-3</c:v>
                </c:pt>
                <c:pt idx="1916">
                  <c:v>-1.0561629115923301E-3</c:v>
                </c:pt>
                <c:pt idx="1917">
                  <c:v>-1.0561373269683701E-3</c:v>
                </c:pt>
                <c:pt idx="1918">
                  <c:v>-1.0561119419337101E-3</c:v>
                </c:pt>
                <c:pt idx="1919">
                  <c:v>-1.05608664480197E-3</c:v>
                </c:pt>
                <c:pt idx="1920">
                  <c:v>-1.0560613268411701E-3</c:v>
                </c:pt>
                <c:pt idx="1921">
                  <c:v>-1.0560358836665599E-3</c:v>
                </c:pt>
                <c:pt idx="1922">
                  <c:v>-1.05601021669684E-3</c:v>
                </c:pt>
                <c:pt idx="1923">
                  <c:v>-1.0559842346198299E-3</c:v>
                </c:pt>
                <c:pt idx="1924">
                  <c:v>-1.05595785476605E-3</c:v>
                </c:pt>
                <c:pt idx="1925">
                  <c:v>-1.05593100431188E-3</c:v>
                </c:pt>
                <c:pt idx="1926">
                  <c:v>-1.05590362130152E-3</c:v>
                </c:pt>
                <c:pt idx="1927">
                  <c:v>-1.0558756555409401E-3</c:v>
                </c:pt>
                <c:pt idx="1928">
                  <c:v>-1.0558470694278399E-3</c:v>
                </c:pt>
                <c:pt idx="1929">
                  <c:v>-1.05581783873424E-3</c:v>
                </c:pt>
                <c:pt idx="1930">
                  <c:v>-1.0557879532777301E-3</c:v>
                </c:pt>
                <c:pt idx="1931">
                  <c:v>-1.0557574173538E-3</c:v>
                </c:pt>
                <c:pt idx="1932">
                  <c:v>-1.05572624979135E-3</c:v>
                </c:pt>
                <c:pt idx="1933">
                  <c:v>-1.0556944835413899E-3</c:v>
                </c:pt>
                <c:pt idx="1934">
                  <c:v>-1.05566216479016E-3</c:v>
                </c:pt>
                <c:pt idx="1935">
                  <c:v>-1.0556293516623E-3</c:v>
                </c:pt>
                <c:pt idx="1936">
                  <c:v>-1.0555961126144299E-3</c:v>
                </c:pt>
                <c:pt idx="1937">
                  <c:v>-1.0555625246048E-3</c:v>
                </c:pt>
                <c:pt idx="1938">
                  <c:v>-1.0555286710729301E-3</c:v>
                </c:pt>
                <c:pt idx="1939">
                  <c:v>-1.05549463970655E-3</c:v>
                </c:pt>
                <c:pt idx="1940">
                  <c:v>-1.05546051995213E-3</c:v>
                </c:pt>
                <c:pt idx="1941">
                  <c:v>-1.05542640026633E-3</c:v>
                </c:pt>
                <c:pt idx="1942">
                  <c:v>-1.0553923652096701E-3</c:v>
                </c:pt>
                <c:pt idx="1943">
                  <c:v>-1.0553584926147499E-3</c:v>
                </c:pt>
                <c:pt idx="1944">
                  <c:v>-1.0553248511533601E-3</c:v>
                </c:pt>
                <c:pt idx="1945">
                  <c:v>-1.05529149861786E-3</c:v>
                </c:pt>
                <c:pt idx="1946">
                  <c:v>-1.0552584811026201E-3</c:v>
                </c:pt>
                <c:pt idx="1947">
                  <c:v>-1.05522583306334E-3</c:v>
                </c:pt>
                <c:pt idx="1948">
                  <c:v>-1.0551935780451201E-3</c:v>
                </c:pt>
                <c:pt idx="1949">
                  <c:v>-1.05516172980263E-3</c:v>
                </c:pt>
                <c:pt idx="1950">
                  <c:v>-1.0551302936294099E-3</c:v>
                </c:pt>
                <c:pt idx="1951">
                  <c:v>-1.0550992679108E-3</c:v>
                </c:pt>
                <c:pt idx="1952">
                  <c:v>-1.0550686460796101E-3</c:v>
                </c:pt>
                <c:pt idx="1953">
                  <c:v>-1.05503841914786E-3</c:v>
                </c:pt>
                <c:pt idx="1954">
                  <c:v>-1.0550085787586099E-3</c:v>
                </c:pt>
                <c:pt idx="1955">
                  <c:v>-1.0549791203354299E-3</c:v>
                </c:pt>
                <c:pt idx="1956">
                  <c:v>-1.05495004558834E-3</c:v>
                </c:pt>
                <c:pt idx="1957">
                  <c:v>-1.05492136356187E-3</c:v>
                </c:pt>
                <c:pt idx="1958">
                  <c:v>-1.05489308967192E-3</c:v>
                </c:pt>
                <c:pt idx="1959">
                  <c:v>-1.0548652427096301E-3</c:v>
                </c:pt>
                <c:pt idx="1960">
                  <c:v>-1.05483784039687E-3</c:v>
                </c:pt>
                <c:pt idx="1961">
                  <c:v>-1.05481089453129E-3</c:v>
                </c:pt>
                <c:pt idx="1962">
                  <c:v>-1.0547844068942401E-3</c:v>
                </c:pt>
                <c:pt idx="1963">
                  <c:v>-1.0547583668810501E-3</c:v>
                </c:pt>
                <c:pt idx="1964">
                  <c:v>-1.0547327513362301E-3</c:v>
                </c:pt>
                <c:pt idx="1965">
                  <c:v>-1.05470752650002E-3</c:v>
                </c:pt>
                <c:pt idx="1966">
                  <c:v>-1.05468265146499E-3</c:v>
                </c:pt>
                <c:pt idx="1967">
                  <c:v>-1.05465808223083E-3</c:v>
                </c:pt>
                <c:pt idx="1968">
                  <c:v>-1.05463377539067E-3</c:v>
                </c:pt>
                <c:pt idx="1969">
                  <c:v>-1.0546096906715E-3</c:v>
                </c:pt>
                <c:pt idx="1970">
                  <c:v>-1.05458579191567E-3</c:v>
                </c:pt>
                <c:pt idx="1971">
                  <c:v>-1.0545620465208299E-3</c:v>
                </c:pt>
                <c:pt idx="1972">
                  <c:v>-1.0545384237356499E-3</c:v>
                </c:pt>
                <c:pt idx="1973">
                  <c:v>-1.05451489244112E-3</c:v>
                </c:pt>
                <c:pt idx="1974">
                  <c:v>-1.05449141908751E-3</c:v>
                </c:pt>
                <c:pt idx="1975">
                  <c:v>-1.0544679663157201E-3</c:v>
                </c:pt>
                <c:pt idx="1976">
                  <c:v>-1.0544444925312301E-3</c:v>
                </c:pt>
                <c:pt idx="1977">
                  <c:v>-1.05442095240639E-3</c:v>
                </c:pt>
                <c:pt idx="1978">
                  <c:v>-1.0543972980469999E-3</c:v>
                </c:pt>
                <c:pt idx="1979">
                  <c:v>-1.05437348042879E-3</c:v>
                </c:pt>
                <c:pt idx="1980">
                  <c:v>-1.0543494507079701E-3</c:v>
                </c:pt>
                <c:pt idx="1981">
                  <c:v>-1.0543251611195899E-3</c:v>
                </c:pt>
                <c:pt idx="1982">
                  <c:v>-1.0543005653522999E-3</c:v>
                </c:pt>
                <c:pt idx="1983">
                  <c:v>-1.0542756184646E-3</c:v>
                </c:pt>
                <c:pt idx="1984">
                  <c:v>-1.0542502765344E-3</c:v>
                </c:pt>
                <c:pt idx="1985">
                  <c:v>-1.05422449627264E-3</c:v>
                </c:pt>
                <c:pt idx="1986">
                  <c:v>-1.05419823478514E-3</c:v>
                </c:pt>
                <c:pt idx="1987">
                  <c:v>-1.05417144956408E-3</c:v>
                </c:pt>
                <c:pt idx="1988">
                  <c:v>-1.0541440986834799E-3</c:v>
                </c:pt>
                <c:pt idx="1989">
                  <c:v>-1.05411614110449E-3</c:v>
                </c:pt>
                <c:pt idx="1990">
                  <c:v>-1.0540875369881701E-3</c:v>
                </c:pt>
                <c:pt idx="1991">
                  <c:v>-1.0540582479530501E-3</c:v>
                </c:pt>
                <c:pt idx="1992">
                  <c:v>-1.0540282372711099E-3</c:v>
                </c:pt>
                <c:pt idx="1993">
                  <c:v>-1.05399747003474E-3</c:v>
                </c:pt>
                <c:pt idx="1994">
                  <c:v>-1.05396591333292E-3</c:v>
                </c:pt>
                <c:pt idx="1995">
                  <c:v>-1.0539335364552699E-3</c:v>
                </c:pt>
                <c:pt idx="1996">
                  <c:v>-1.0539003111211299E-3</c:v>
                </c:pt>
                <c:pt idx="1997">
                  <c:v>-1.0538662117271899E-3</c:v>
                </c:pt>
                <c:pt idx="1998">
                  <c:v>-1.053831215629E-3</c:v>
                </c:pt>
                <c:pt idx="1999">
                  <c:v>-1.0537953035030399E-3</c:v>
                </c:pt>
                <c:pt idx="2000">
                  <c:v>-1.0537584598557001E-3</c:v>
                </c:pt>
                <c:pt idx="2001">
                  <c:v>-1.0537206737364501E-3</c:v>
                </c:pt>
                <c:pt idx="2002">
                  <c:v>-1.0536819396724901E-3</c:v>
                </c:pt>
                <c:pt idx="2003">
                  <c:v>-1.0536422587872701E-3</c:v>
                </c:pt>
                <c:pt idx="2004">
                  <c:v>-1.0536016400185899E-3</c:v>
                </c:pt>
                <c:pt idx="2005">
                  <c:v>-1.0535601013306501E-3</c:v>
                </c:pt>
                <c:pt idx="2006">
                  <c:v>-1.05351767082683E-3</c:v>
                </c:pt>
                <c:pt idx="2007">
                  <c:v>-1.0534743877003499E-3</c:v>
                </c:pt>
                <c:pt idx="2008">
                  <c:v>-1.0534303029926799E-3</c:v>
                </c:pt>
                <c:pt idx="2009">
                  <c:v>-1.0533854801395299E-3</c:v>
                </c:pt>
                <c:pt idx="2010">
                  <c:v>-1.0533399952632799E-3</c:v>
                </c:pt>
                <c:pt idx="2011">
                  <c:v>-1.05329393712624E-3</c:v>
                </c:pt>
                <c:pt idx="2012">
                  <c:v>-1.0532474066178099E-3</c:v>
                </c:pt>
                <c:pt idx="2013">
                  <c:v>-1.0532005156433E-3</c:v>
                </c:pt>
                <c:pt idx="2014">
                  <c:v>-1.05315338533757E-3</c:v>
                </c:pt>
                <c:pt idx="2015">
                  <c:v>-1.0531061436360901E-3</c:v>
                </c:pt>
                <c:pt idx="2016">
                  <c:v>-1.0530589223674801E-3</c:v>
                </c:pt>
                <c:pt idx="2017">
                  <c:v>-1.0530118541282401E-3</c:v>
                </c:pt>
                <c:pt idx="2018">
                  <c:v>-1.0529650692189701E-3</c:v>
                </c:pt>
                <c:pt idx="2019">
                  <c:v>-1.05291869285264E-3</c:v>
                </c:pt>
                <c:pt idx="2020">
                  <c:v>-1.05287284272991E-3</c:v>
                </c:pt>
                <c:pt idx="2021">
                  <c:v>-1.05282762698218E-3</c:v>
                </c:pt>
                <c:pt idx="2022">
                  <c:v>-1.05278314247026E-3</c:v>
                </c:pt>
                <c:pt idx="2023">
                  <c:v>-1.05273947350636E-3</c:v>
                </c:pt>
                <c:pt idx="2024">
                  <c:v>-1.05269669118961E-3</c:v>
                </c:pt>
                <c:pt idx="2025">
                  <c:v>-1.05265485361791E-3</c:v>
                </c:pt>
                <c:pt idx="2026">
                  <c:v>-1.05261400718078E-3</c:v>
                </c:pt>
                <c:pt idx="2027">
                  <c:v>-1.05257418892806E-3</c:v>
                </c:pt>
                <c:pt idx="2028">
                  <c:v>-1.0525354297049501E-3</c:v>
                </c:pt>
                <c:pt idx="2029">
                  <c:v>-1.05249775746214E-3</c:v>
                </c:pt>
                <c:pt idx="2030">
                  <c:v>-1.0524612000112801E-3</c:v>
                </c:pt>
                <c:pt idx="2031">
                  <c:v>-1.05242578657263E-3</c:v>
                </c:pt>
                <c:pt idx="2032">
                  <c:v>-1.0523915477426099E-3</c:v>
                </c:pt>
                <c:pt idx="2033">
                  <c:v>-1.0523585139103099E-3</c:v>
                </c:pt>
                <c:pt idx="2034">
                  <c:v>-1.05232671254889E-3</c:v>
                </c:pt>
                <c:pt idx="2035">
                  <c:v>-1.0522961650839501E-3</c:v>
                </c:pt>
                <c:pt idx="2036">
                  <c:v>-1.05226688412512E-3</c:v>
                </c:pt>
                <c:pt idx="2037">
                  <c:v>-1.0522388717243399E-3</c:v>
                </c:pt>
                <c:pt idx="2038">
                  <c:v>-1.0522121190418201E-3</c:v>
                </c:pt>
                <c:pt idx="2039">
                  <c:v>-1.0521866074425701E-3</c:v>
                </c:pt>
                <c:pt idx="2040">
                  <c:v>-1.0521623107091901E-3</c:v>
                </c:pt>
                <c:pt idx="2041">
                  <c:v>-1.0521391978248599E-3</c:v>
                </c:pt>
                <c:pt idx="2042">
                  <c:v>-1.05211723570575E-3</c:v>
                </c:pt>
                <c:pt idx="2043">
                  <c:v>-1.05209639134938E-3</c:v>
                </c:pt>
                <c:pt idx="2044">
                  <c:v>-1.0520766330747199E-3</c:v>
                </c:pt>
                <c:pt idx="2045">
                  <c:v>-1.05205793079671E-3</c:v>
                </c:pt>
                <c:pt idx="2046">
                  <c:v>-1.0520402555216899E-3</c:v>
                </c:pt>
                <c:pt idx="2047">
                  <c:v>-1.052023578413E-3</c:v>
                </c:pt>
                <c:pt idx="2048">
                  <c:v>-1.0520078698225601E-3</c:v>
                </c:pt>
                <c:pt idx="2049">
                  <c:v>-1.05199309862041E-3</c:v>
                </c:pt>
                <c:pt idx="2050">
                  <c:v>-1.0519792320101301E-3</c:v>
                </c:pt>
                <c:pt idx="2051">
                  <c:v>-1.0519662358480901E-3</c:v>
                </c:pt>
                <c:pt idx="2052">
                  <c:v>-1.0519540753359199E-3</c:v>
                </c:pt>
                <c:pt idx="2053">
                  <c:v>-1.05194271587099E-3</c:v>
                </c:pt>
                <c:pt idx="2054">
                  <c:v>-1.05193212383293E-3</c:v>
                </c:pt>
                <c:pt idx="2055">
                  <c:v>-1.05192226714295E-3</c:v>
                </c:pt>
                <c:pt idx="2056">
                  <c:v>-1.05191311552877E-3</c:v>
                </c:pt>
                <c:pt idx="2057">
                  <c:v>-1.0519046405206001E-3</c:v>
                </c:pt>
                <c:pt idx="2058">
                  <c:v>-1.051896815263E-3</c:v>
                </c:pt>
                <c:pt idx="2059">
                  <c:v>-1.0518896142414E-3</c:v>
                </c:pt>
                <c:pt idx="2060">
                  <c:v>-1.05188301299596E-3</c:v>
                </c:pt>
                <c:pt idx="2061">
                  <c:v>-1.0518769878537599E-3</c:v>
                </c:pt>
                <c:pt idx="2062">
                  <c:v>-1.0518715156731899E-3</c:v>
                </c:pt>
                <c:pt idx="2063">
                  <c:v>-1.05186657357577E-3</c:v>
                </c:pt>
                <c:pt idx="2064">
                  <c:v>-1.0518621386408299E-3</c:v>
                </c:pt>
                <c:pt idx="2065">
                  <c:v>-1.05185818754701E-3</c:v>
                </c:pt>
                <c:pt idx="2066">
                  <c:v>-1.0518546961512799E-3</c:v>
                </c:pt>
                <c:pt idx="2067">
                  <c:v>-1.051851638997E-3</c:v>
                </c:pt>
                <c:pt idx="2068">
                  <c:v>-1.0518489887413401E-3</c:v>
                </c:pt>
                <c:pt idx="2069">
                  <c:v>-1.0518467154974E-3</c:v>
                </c:pt>
                <c:pt idx="2070">
                  <c:v>-1.0518447861041201E-3</c:v>
                </c:pt>
                <c:pt idx="2071">
                  <c:v>-1.0518431633662201E-3</c:v>
                </c:pt>
                <c:pt idx="2072">
                  <c:v>-1.05184180533717E-3</c:v>
                </c:pt>
                <c:pt idx="2073">
                  <c:v>-1.05184066473833E-3</c:v>
                </c:pt>
                <c:pt idx="2074">
                  <c:v>-1.051839688608E-3</c:v>
                </c:pt>
                <c:pt idx="2075">
                  <c:v>-1.0518388182543001E-3</c:v>
                </c:pt>
                <c:pt idx="2076">
                  <c:v>-1.0518379895535E-3</c:v>
                </c:pt>
                <c:pt idx="2077">
                  <c:v>-1.05183713360363E-3</c:v>
                </c:pt>
                <c:pt idx="2078">
                  <c:v>-1.0518361777242301E-3</c:v>
                </c:pt>
                <c:pt idx="2079">
                  <c:v>-1.0518350467889101E-3</c:v>
                </c:pt>
                <c:pt idx="2080">
                  <c:v>-1.0518336648830001E-3</c:v>
                </c:pt>
                <c:pt idx="2081">
                  <c:v>-1.0518319572780099E-3</c:v>
                </c:pt>
                <c:pt idx="2082">
                  <c:v>-1.0518298526937999E-3</c:v>
                </c:pt>
                <c:pt idx="2083">
                  <c:v>-1.05182728577123E-3</c:v>
                </c:pt>
                <c:pt idx="2084">
                  <c:v>-1.0518241996135399E-3</c:v>
                </c:pt>
                <c:pt idx="2085">
                  <c:v>-1.0518205481966001E-3</c:v>
                </c:pt>
                <c:pt idx="2086">
                  <c:v>-1.0518162984239699E-3</c:v>
                </c:pt>
                <c:pt idx="2087">
                  <c:v>-1.0518114316313801E-3</c:v>
                </c:pt>
                <c:pt idx="2088">
                  <c:v>-1.05180594442111E-3</c:v>
                </c:pt>
                <c:pt idx="2089">
                  <c:v>-1.0517998488042599E-3</c:v>
                </c:pt>
                <c:pt idx="2090">
                  <c:v>-1.0517931717082399E-3</c:v>
                </c:pt>
                <c:pt idx="2091">
                  <c:v>-1.0517859539407701E-3</c:v>
                </c:pt>
                <c:pt idx="2092">
                  <c:v>-1.05177824868811E-3</c:v>
                </c:pt>
                <c:pt idx="2093">
                  <c:v>-1.0517701195909301E-3</c:v>
                </c:pt>
                <c:pt idx="2094">
                  <c:v>-1.0517616384294599E-3</c:v>
                </c:pt>
                <c:pt idx="2095">
                  <c:v>-1.0517528824936799E-3</c:v>
                </c:pt>
                <c:pt idx="2096">
                  <c:v>-1.0517439318126101E-3</c:v>
                </c:pt>
                <c:pt idx="2097">
                  <c:v>-1.0517348665341601E-3</c:v>
                </c:pt>
                <c:pt idx="2098">
                  <c:v>-1.0517257648193E-3</c:v>
                </c:pt>
                <c:pt idx="2099">
                  <c:v>-1.0517167015896499E-3</c:v>
                </c:pt>
                <c:pt idx="2100">
                  <c:v>-1.05170774832503E-3</c:v>
                </c:pt>
                <c:pt idx="2101">
                  <c:v>-1.0516989738742E-3</c:v>
                </c:pt>
                <c:pt idx="2102">
                  <c:v>-1.0516904459853601E-3</c:v>
                </c:pt>
                <c:pt idx="2103">
                  <c:v>-1.0516822330637E-3</c:v>
                </c:pt>
                <c:pt idx="2104">
                  <c:v>-1.0516744055864601E-3</c:v>
                </c:pt>
                <c:pt idx="2105">
                  <c:v>-1.0516670366789601E-3</c:v>
                </c:pt>
                <c:pt idx="2106">
                  <c:v>-1.05166020155825E-3</c:v>
                </c:pt>
                <c:pt idx="2107">
                  <c:v>-1.05165397582768E-3</c:v>
                </c:pt>
                <c:pt idx="2108">
                  <c:v>-1.0516484328823199E-3</c:v>
                </c:pt>
                <c:pt idx="2109">
                  <c:v>-1.0516436408871399E-3</c:v>
                </c:pt>
                <c:pt idx="2110">
                  <c:v>-1.05163965987079E-3</c:v>
                </c:pt>
                <c:pt idx="2111">
                  <c:v>-1.0516365394223799E-3</c:v>
                </c:pt>
                <c:pt idx="2112">
                  <c:v>-1.05163431731084E-3</c:v>
                </c:pt>
                <c:pt idx="2113">
                  <c:v>-1.05163301911694E-3</c:v>
                </c:pt>
                <c:pt idx="2114">
                  <c:v>-1.0516326587395701E-3</c:v>
                </c:pt>
                <c:pt idx="2115">
                  <c:v>-1.0516332394691699E-3</c:v>
                </c:pt>
                <c:pt idx="2116">
                  <c:v>-1.0516347552495099E-3</c:v>
                </c:pt>
                <c:pt idx="2117">
                  <c:v>-1.05163719178105E-3</c:v>
                </c:pt>
                <c:pt idx="2118">
                  <c:v>-1.05164052723506E-3</c:v>
                </c:pt>
                <c:pt idx="2119">
                  <c:v>-1.0516447325059799E-3</c:v>
                </c:pt>
                <c:pt idx="2120">
                  <c:v>-1.0516497710834399E-3</c:v>
                </c:pt>
                <c:pt idx="2121">
                  <c:v>-1.0516555987346E-3</c:v>
                </c:pt>
                <c:pt idx="2122">
                  <c:v>-1.0516621632273E-3</c:v>
                </c:pt>
                <c:pt idx="2123">
                  <c:v>-1.05166940429669E-3</c:v>
                </c:pt>
                <c:pt idx="2124">
                  <c:v>-1.0516772539799399E-3</c:v>
                </c:pt>
                <c:pt idx="2125">
                  <c:v>-1.05168563734475E-3</c:v>
                </c:pt>
                <c:pt idx="2126">
                  <c:v>-1.05169447355313E-3</c:v>
                </c:pt>
                <c:pt idx="2127">
                  <c:v>-1.05170367715055E-3</c:v>
                </c:pt>
                <c:pt idx="2128">
                  <c:v>-1.05171315946224E-3</c:v>
                </c:pt>
                <c:pt idx="2129">
                  <c:v>-1.0517228300032299E-3</c:v>
                </c:pt>
                <c:pt idx="2130">
                  <c:v>-1.0517325978494599E-3</c:v>
                </c:pt>
                <c:pt idx="2131">
                  <c:v>-1.0517423729561001E-3</c:v>
                </c:pt>
                <c:pt idx="2132">
                  <c:v>-1.0517520674331901E-3</c:v>
                </c:pt>
                <c:pt idx="2133">
                  <c:v>-1.05176159679513E-3</c:v>
                </c:pt>
                <c:pt idx="2134">
                  <c:v>-1.05177088119407E-3</c:v>
                </c:pt>
                <c:pt idx="2135">
                  <c:v>-1.05177984663494E-3</c:v>
                </c:pt>
                <c:pt idx="2136">
                  <c:v>-1.05178842615692E-3</c:v>
                </c:pt>
                <c:pt idx="2137">
                  <c:v>-1.0517965609542399E-3</c:v>
                </c:pt>
                <c:pt idx="2138">
                  <c:v>-1.05180420139733E-3</c:v>
                </c:pt>
                <c:pt idx="2139">
                  <c:v>-1.0518113079022999E-3</c:v>
                </c:pt>
                <c:pt idx="2140">
                  <c:v>-1.0518178515853899E-3</c:v>
                </c:pt>
                <c:pt idx="2141">
                  <c:v>-1.0518238146329201E-3</c:v>
                </c:pt>
                <c:pt idx="2142">
                  <c:v>-1.05182919032289E-3</c:v>
                </c:pt>
                <c:pt idx="2143">
                  <c:v>-1.0518339826533999E-3</c:v>
                </c:pt>
                <c:pt idx="2144">
                  <c:v>-1.05183820556354E-3</c:v>
                </c:pt>
                <c:pt idx="2145">
                  <c:v>-1.0518418817676599E-3</c:v>
                </c:pt>
                <c:pt idx="2146">
                  <c:v>-1.0518450412554199E-3</c:v>
                </c:pt>
                <c:pt idx="2147">
                  <c:v>-1.05184771953031E-3</c:v>
                </c:pt>
                <c:pt idx="2148">
                  <c:v>-1.0518499556687699E-3</c:v>
                </c:pt>
                <c:pt idx="2149">
                  <c:v>-1.05185179028249E-3</c:v>
                </c:pt>
                <c:pt idx="2150">
                  <c:v>-1.0518532634683901E-3</c:v>
                </c:pt>
                <c:pt idx="2151">
                  <c:v>-1.0518544128382901E-3</c:v>
                </c:pt>
                <c:pt idx="2152">
                  <c:v>-1.0518552717353601E-3</c:v>
                </c:pt>
                <c:pt idx="2153">
                  <c:v>-1.05185586775869E-3</c:v>
                </c:pt>
                <c:pt idx="2154">
                  <c:v>-1.05185622171953E-3</c:v>
                </c:pt>
                <c:pt idx="2155">
                  <c:v>-1.05185634712906E-3</c:v>
                </c:pt>
                <c:pt idx="2156">
                  <c:v>-1.0518562502662E-3</c:v>
                </c:pt>
                <c:pt idx="2157">
                  <c:v>-1.0518559308013199E-3</c:v>
                </c:pt>
                <c:pt idx="2158">
                  <c:v>-1.0518553828802199E-3</c:v>
                </c:pt>
                <c:pt idx="2159">
                  <c:v>-1.0518545965199199E-3</c:v>
                </c:pt>
                <c:pt idx="2160">
                  <c:v>-1.0518535591519499E-3</c:v>
                </c:pt>
                <c:pt idx="2161">
                  <c:v>-1.0518522571644001E-3</c:v>
                </c:pt>
                <c:pt idx="2162">
                  <c:v>-1.05185067732875E-3</c:v>
                </c:pt>
                <c:pt idx="2163">
                  <c:v>-1.05184880802482E-3</c:v>
                </c:pt>
                <c:pt idx="2164">
                  <c:v>-1.0518466401858899E-3</c:v>
                </c:pt>
                <c:pt idx="2165">
                  <c:v>-1.05184416787441E-3</c:v>
                </c:pt>
                <c:pt idx="2166">
                  <c:v>-1.0518413883871701E-3</c:v>
                </c:pt>
                <c:pt idx="2167">
                  <c:v>-1.05183830180554E-3</c:v>
                </c:pt>
                <c:pt idx="2168">
                  <c:v>-1.0518349099682301E-3</c:v>
                </c:pt>
                <c:pt idx="2169">
                  <c:v>-1.05183121495302E-3</c:v>
                </c:pt>
                <c:pt idx="2170">
                  <c:v>-1.0518272172827801E-3</c:v>
                </c:pt>
                <c:pt idx="2171">
                  <c:v>-1.05182291417793E-3</c:v>
                </c:pt>
                <c:pt idx="2172">
                  <c:v>-1.0518182982205699E-3</c:v>
                </c:pt>
                <c:pt idx="2173">
                  <c:v>-1.0518133567468499E-3</c:v>
                </c:pt>
                <c:pt idx="2174">
                  <c:v>-1.0518080721485499E-3</c:v>
                </c:pt>
                <c:pt idx="2175">
                  <c:v>-1.0518024230705199E-3</c:v>
                </c:pt>
                <c:pt idx="2176">
                  <c:v>-1.0517963862899599E-3</c:v>
                </c:pt>
                <c:pt idx="2177">
                  <c:v>-1.05178993890911E-3</c:v>
                </c:pt>
                <c:pt idx="2178">
                  <c:v>-1.0517830604268601E-3</c:v>
                </c:pt>
                <c:pt idx="2179">
                  <c:v>-1.0517757342933E-3</c:v>
                </c:pt>
                <c:pt idx="2180">
                  <c:v>-1.0517679486823899E-3</c:v>
                </c:pt>
                <c:pt idx="2181">
                  <c:v>-1.05175969640615E-3</c:v>
                </c:pt>
                <c:pt idx="2182">
                  <c:v>-1.0517509740885899E-3</c:v>
                </c:pt>
                <c:pt idx="2183">
                  <c:v>-1.05174178087072E-3</c:v>
                </c:pt>
                <c:pt idx="2184">
                  <c:v>-1.05173211699327E-3</c:v>
                </c:pt>
                <c:pt idx="2185">
                  <c:v>-1.0517219825874999E-3</c:v>
                </c:pt>
                <c:pt idx="2186">
                  <c:v>-1.05171134543872E-3</c:v>
                </c:pt>
                <c:pt idx="2187">
                  <c:v>-1.0517000609538199E-3</c:v>
                </c:pt>
                <c:pt idx="2188">
                  <c:v>-1.0516881809976E-3</c:v>
                </c:pt>
                <c:pt idx="2189">
                  <c:v>-1.05167573560913E-3</c:v>
                </c:pt>
                <c:pt idx="2190">
                  <c:v>-1.0516627378120199E-3</c:v>
                </c:pt>
                <c:pt idx="2191">
                  <c:v>-1.0516491956012201E-3</c:v>
                </c:pt>
                <c:pt idx="2192">
                  <c:v>-1.05163511522231E-3</c:v>
                </c:pt>
                <c:pt idx="2193">
                  <c:v>-1.05162050227223E-3</c:v>
                </c:pt>
                <c:pt idx="2194">
                  <c:v>-1.0516053618317401E-3</c:v>
                </c:pt>
                <c:pt idx="2195">
                  <c:v>-1.05158969809001E-3</c:v>
                </c:pt>
                <c:pt idx="2196">
                  <c:v>-1.0515735137443399E-3</c:v>
                </c:pt>
                <c:pt idx="2197">
                  <c:v>-1.0515568093626101E-3</c:v>
                </c:pt>
                <c:pt idx="2198">
                  <c:v>-1.05153958280079E-3</c:v>
                </c:pt>
                <c:pt idx="2199">
                  <c:v>-1.0515218287663101E-3</c:v>
                </c:pt>
                <c:pt idx="2200">
                  <c:v>-1.05150353853597E-3</c:v>
                </c:pt>
                <c:pt idx="2201">
                  <c:v>-1.0514846997975299E-3</c:v>
                </c:pt>
                <c:pt idx="2202">
                  <c:v>-1.05146529659534E-3</c:v>
                </c:pt>
                <c:pt idx="2203">
                  <c:v>-1.0514453093602E-3</c:v>
                </c:pt>
                <c:pt idx="2204">
                  <c:v>-1.05142471501746E-3</c:v>
                </c:pt>
                <c:pt idx="2205">
                  <c:v>-1.0514034871761701E-3</c:v>
                </c:pt>
                <c:pt idx="2206">
                  <c:v>-1.0513815964285501E-3</c:v>
                </c:pt>
                <c:pt idx="2207">
                  <c:v>-1.0513590107955699E-3</c:v>
                </c:pt>
                <c:pt idx="2208">
                  <c:v>-1.05133569634172E-3</c:v>
                </c:pt>
                <c:pt idx="2209">
                  <c:v>-1.0513116179965501E-3</c:v>
                </c:pt>
                <c:pt idx="2210">
                  <c:v>-1.05128674061196E-3</c:v>
                </c:pt>
                <c:pt idx="2211">
                  <c:v>-1.05126103025769E-3</c:v>
                </c:pt>
                <c:pt idx="2212">
                  <c:v>-1.05123445570852E-3</c:v>
                </c:pt>
                <c:pt idx="2213">
                  <c:v>-1.0512069900529199E-3</c:v>
                </c:pt>
                <c:pt idx="2214">
                  <c:v>-1.05117861229992E-3</c:v>
                </c:pt>
                <c:pt idx="2215">
                  <c:v>-1.05114930890912E-3</c:v>
                </c:pt>
                <c:pt idx="2216">
                  <c:v>-1.0511190754059401E-3</c:v>
                </c:pt>
                <c:pt idx="2217">
                  <c:v>-1.0510879142315199E-3</c:v>
                </c:pt>
                <c:pt idx="2218">
                  <c:v>-1.0510558278186599E-3</c:v>
                </c:pt>
                <c:pt idx="2219">
                  <c:v>-1.05102282902674E-3</c:v>
                </c:pt>
                <c:pt idx="2220">
                  <c:v>-1.05098896139633E-3</c:v>
                </c:pt>
                <c:pt idx="2221">
                  <c:v>-1.0509542913184099E-3</c:v>
                </c:pt>
                <c:pt idx="2222">
                  <c:v>-1.05091889994914E-3</c:v>
                </c:pt>
                <c:pt idx="2223">
                  <c:v>-1.0508828805034199E-3</c:v>
                </c:pt>
                <c:pt idx="2224">
                  <c:v>-1.0508463193255799E-3</c:v>
                </c:pt>
                <c:pt idx="2225">
                  <c:v>-1.0508092925517801E-3</c:v>
                </c:pt>
                <c:pt idx="2226">
                  <c:v>-1.0507718801143599E-3</c:v>
                </c:pt>
                <c:pt idx="2227">
                  <c:v>-1.0507341679583E-3</c:v>
                </c:pt>
                <c:pt idx="2228">
                  <c:v>-1.0506962444908499E-3</c:v>
                </c:pt>
                <c:pt idx="2229">
                  <c:v>-1.05065819717848E-3</c:v>
                </c:pt>
                <c:pt idx="2230">
                  <c:v>-1.0506201090511101E-3</c:v>
                </c:pt>
                <c:pt idx="2231">
                  <c:v>-1.0505820573701999E-3</c:v>
                </c:pt>
                <c:pt idx="2232">
                  <c:v>-1.05054411379823E-3</c:v>
                </c:pt>
                <c:pt idx="2233">
                  <c:v>-1.05050634517431E-3</c:v>
                </c:pt>
                <c:pt idx="2234">
                  <c:v>-1.0504688144334501E-3</c:v>
                </c:pt>
                <c:pt idx="2235">
                  <c:v>-1.05043158139917E-3</c:v>
                </c:pt>
                <c:pt idx="2236">
                  <c:v>-1.05039470386989E-3</c:v>
                </c:pt>
                <c:pt idx="2237">
                  <c:v>-1.0503582388963399E-3</c:v>
                </c:pt>
                <c:pt idx="2238">
                  <c:v>-1.05032224385082E-3</c:v>
                </c:pt>
                <c:pt idx="2239">
                  <c:v>-1.05028677704418E-3</c:v>
                </c:pt>
                <c:pt idx="2240">
                  <c:v>-1.05025189763983E-3</c:v>
                </c:pt>
                <c:pt idx="2241">
                  <c:v>-1.05021766477088E-3</c:v>
                </c:pt>
                <c:pt idx="2242">
                  <c:v>-1.050184135951E-3</c:v>
                </c:pt>
                <c:pt idx="2243">
                  <c:v>-1.05015136498927E-3</c:v>
                </c:pt>
                <c:pt idx="2244">
                  <c:v>-1.0501193996836299E-3</c:v>
                </c:pt>
                <c:pt idx="2245">
                  <c:v>-1.0500882795896E-3</c:v>
                </c:pt>
                <c:pt idx="2246">
                  <c:v>-1.0500580342049199E-3</c:v>
                </c:pt>
                <c:pt idx="2247">
                  <c:v>-1.0500286818557799E-3</c:v>
                </c:pt>
                <c:pt idx="2248">
                  <c:v>-1.0500002294366101E-3</c:v>
                </c:pt>
                <c:pt idx="2249">
                  <c:v>-1.04997267304231E-3</c:v>
                </c:pt>
                <c:pt idx="2250">
                  <c:v>-1.04994599938146E-3</c:v>
                </c:pt>
                <c:pt idx="2251">
                  <c:v>-1.0499201877000399E-3</c:v>
                </c:pt>
                <c:pt idx="2252">
                  <c:v>-1.0498952118710801E-3</c:v>
                </c:pt>
                <c:pt idx="2253">
                  <c:v>-1.0498710423164301E-3</c:v>
                </c:pt>
                <c:pt idx="2254">
                  <c:v>-1.04984764751124E-3</c:v>
                </c:pt>
                <c:pt idx="2255">
                  <c:v>-1.0498249949518999E-3</c:v>
                </c:pt>
                <c:pt idx="2256">
                  <c:v>-1.04980305159753E-3</c:v>
                </c:pt>
                <c:pt idx="2257">
                  <c:v>-1.04978178389027E-3</c:v>
                </c:pt>
                <c:pt idx="2258">
                  <c:v>-1.04976115753713E-3</c:v>
                </c:pt>
                <c:pt idx="2259">
                  <c:v>-1.0497411373302E-3</c:v>
                </c:pt>
                <c:pt idx="2260">
                  <c:v>-1.0497216872455599E-3</c:v>
                </c:pt>
                <c:pt idx="2261">
                  <c:v>-1.0497027708224701E-3</c:v>
                </c:pt>
                <c:pt idx="2262">
                  <c:v>-1.0496843517391701E-3</c:v>
                </c:pt>
                <c:pt idx="2263">
                  <c:v>-1.0496663945837601E-3</c:v>
                </c:pt>
                <c:pt idx="2264">
                  <c:v>-1.0496488657082499E-3</c:v>
                </c:pt>
                <c:pt idx="2265">
                  <c:v>-1.0496317339443301E-3</c:v>
                </c:pt>
                <c:pt idx="2266">
                  <c:v>-1.04961497104234E-3</c:v>
                </c:pt>
                <c:pt idx="2267">
                  <c:v>-1.0495985518309101E-3</c:v>
                </c:pt>
                <c:pt idx="2268">
                  <c:v>-1.0495824542126699E-3</c:v>
                </c:pt>
                <c:pt idx="2269">
                  <c:v>-1.0495666591139399E-3</c:v>
                </c:pt>
                <c:pt idx="2270">
                  <c:v>-1.04955114991323E-3</c:v>
                </c:pt>
                <c:pt idx="2271">
                  <c:v>-1.04953591295477E-3</c:v>
                </c:pt>
                <c:pt idx="2272">
                  <c:v>-1.0495209334268299E-3</c:v>
                </c:pt>
                <c:pt idx="2273">
                  <c:v>-1.0495061736780799E-3</c:v>
                </c:pt>
                <c:pt idx="2274">
                  <c:v>-1.0494916144346E-3</c:v>
                </c:pt>
                <c:pt idx="2275">
                  <c:v>-1.04947733891809E-3</c:v>
                </c:pt>
                <c:pt idx="2276">
                  <c:v>-1.04946340457879E-3</c:v>
                </c:pt>
                <c:pt idx="2277">
                  <c:v>-1.0494497262224099E-3</c:v>
                </c:pt>
                <c:pt idx="2278">
                  <c:v>-1.04943615756424E-3</c:v>
                </c:pt>
                <c:pt idx="2279">
                  <c:v>-1.04942260921945E-3</c:v>
                </c:pt>
                <c:pt idx="2280">
                  <c:v>-1.04940911302808E-3</c:v>
                </c:pt>
                <c:pt idx="2281">
                  <c:v>-1.0493957038568899E-3</c:v>
                </c:pt>
                <c:pt idx="2282">
                  <c:v>-1.0493823555147699E-3</c:v>
                </c:pt>
                <c:pt idx="2283">
                  <c:v>-1.0493690170088801E-3</c:v>
                </c:pt>
                <c:pt idx="2284">
                  <c:v>-1.04935562134059E-3</c:v>
                </c:pt>
                <c:pt idx="2285">
                  <c:v>-1.0493420885361801E-3</c:v>
                </c:pt>
                <c:pt idx="2286">
                  <c:v>-1.0493282910239499E-3</c:v>
                </c:pt>
                <c:pt idx="2287">
                  <c:v>-1.0493141092736799E-3</c:v>
                </c:pt>
                <c:pt idx="2288">
                  <c:v>-1.04929957131044E-3</c:v>
                </c:pt>
                <c:pt idx="2289">
                  <c:v>-1.04928469466043E-3</c:v>
                </c:pt>
                <c:pt idx="2290">
                  <c:v>-1.04926933648914E-3</c:v>
                </c:pt>
                <c:pt idx="2291">
                  <c:v>-1.0492532901923699E-3</c:v>
                </c:pt>
                <c:pt idx="2292">
                  <c:v>-1.0492364302976699E-3</c:v>
                </c:pt>
                <c:pt idx="2293">
                  <c:v>-1.04921876179179E-3</c:v>
                </c:pt>
                <c:pt idx="2294">
                  <c:v>-1.0492002081268399E-3</c:v>
                </c:pt>
                <c:pt idx="2295">
                  <c:v>-1.0491806573934999E-3</c:v>
                </c:pt>
                <c:pt idx="2296">
                  <c:v>-1.0491601855462101E-3</c:v>
                </c:pt>
                <c:pt idx="2297">
                  <c:v>-1.0491388435476499E-3</c:v>
                </c:pt>
                <c:pt idx="2298">
                  <c:v>-1.04911654628159E-3</c:v>
                </c:pt>
                <c:pt idx="2299">
                  <c:v>-1.0490931403457401E-3</c:v>
                </c:pt>
                <c:pt idx="2300">
                  <c:v>-1.0490684629360801E-3</c:v>
                </c:pt>
                <c:pt idx="2301">
                  <c:v>-1.04904261346395E-3</c:v>
                </c:pt>
                <c:pt idx="2302">
                  <c:v>-1.0490158848504201E-3</c:v>
                </c:pt>
                <c:pt idx="2303">
                  <c:v>-1.0489883635322599E-3</c:v>
                </c:pt>
                <c:pt idx="2304">
                  <c:v>-1.0489599337746699E-3</c:v>
                </c:pt>
                <c:pt idx="2305">
                  <c:v>-1.04893036198607E-3</c:v>
                </c:pt>
                <c:pt idx="2306">
                  <c:v>-1.0488996214440599E-3</c:v>
                </c:pt>
                <c:pt idx="2307">
                  <c:v>-1.04886805729399E-3</c:v>
                </c:pt>
                <c:pt idx="2308">
                  <c:v>-1.04883591063159E-3</c:v>
                </c:pt>
                <c:pt idx="2309">
                  <c:v>-1.0488031056226799E-3</c:v>
                </c:pt>
                <c:pt idx="2310">
                  <c:v>-1.04876941519649E-3</c:v>
                </c:pt>
                <c:pt idx="2311">
                  <c:v>-1.0487348497352201E-3</c:v>
                </c:pt>
                <c:pt idx="2312">
                  <c:v>-1.04869972604975E-3</c:v>
                </c:pt>
                <c:pt idx="2313">
                  <c:v>-1.0486641878069999E-3</c:v>
                </c:pt>
                <c:pt idx="2314">
                  <c:v>-1.04862816794096E-3</c:v>
                </c:pt>
                <c:pt idx="2315">
                  <c:v>-1.048591760749E-3</c:v>
                </c:pt>
                <c:pt idx="2316">
                  <c:v>-1.0485549516684599E-3</c:v>
                </c:pt>
                <c:pt idx="2317">
                  <c:v>-1.0485177014032401E-3</c:v>
                </c:pt>
                <c:pt idx="2318">
                  <c:v>-1.04848043212395E-3</c:v>
                </c:pt>
                <c:pt idx="2319">
                  <c:v>-1.0484432478629999E-3</c:v>
                </c:pt>
                <c:pt idx="2320">
                  <c:v>-1.0484059204405301E-3</c:v>
                </c:pt>
                <c:pt idx="2321">
                  <c:v>-1.04836865941391E-3</c:v>
                </c:pt>
                <c:pt idx="2322">
                  <c:v>-1.0483316115886699E-3</c:v>
                </c:pt>
                <c:pt idx="2323">
                  <c:v>-1.0482946943834301E-3</c:v>
                </c:pt>
                <c:pt idx="2324">
                  <c:v>-1.04825806830747E-3</c:v>
                </c:pt>
                <c:pt idx="2325">
                  <c:v>-1.04822179904128E-3</c:v>
                </c:pt>
                <c:pt idx="2326">
                  <c:v>-1.0481857531323001E-3</c:v>
                </c:pt>
                <c:pt idx="2327">
                  <c:v>-1.0481499227292699E-3</c:v>
                </c:pt>
                <c:pt idx="2328">
                  <c:v>-1.04811461455328E-3</c:v>
                </c:pt>
                <c:pt idx="2329">
                  <c:v>-1.04807992061147E-3</c:v>
                </c:pt>
                <c:pt idx="2330">
                  <c:v>-1.04804546054748E-3</c:v>
                </c:pt>
                <c:pt idx="2331">
                  <c:v>-1.0480112773854401E-3</c:v>
                </c:pt>
                <c:pt idx="2332">
                  <c:v>-1.0479775472035701E-3</c:v>
                </c:pt>
                <c:pt idx="2333">
                  <c:v>-1.0479441690853201E-3</c:v>
                </c:pt>
                <c:pt idx="2334">
                  <c:v>-1.0479110682543901E-3</c:v>
                </c:pt>
                <c:pt idx="2335">
                  <c:v>-1.04787826780393E-3</c:v>
                </c:pt>
                <c:pt idx="2336">
                  <c:v>-1.04784580009404E-3</c:v>
                </c:pt>
                <c:pt idx="2337">
                  <c:v>-1.0478137520335701E-3</c:v>
                </c:pt>
                <c:pt idx="2338">
                  <c:v>-1.0477819803967601E-3</c:v>
                </c:pt>
                <c:pt idx="2339">
                  <c:v>-1.0477503137312999E-3</c:v>
                </c:pt>
                <c:pt idx="2340">
                  <c:v>-1.04771874992875E-3</c:v>
                </c:pt>
                <c:pt idx="2341">
                  <c:v>-1.0476872688755601E-3</c:v>
                </c:pt>
                <c:pt idx="2342">
                  <c:v>-1.04765585823689E-3</c:v>
                </c:pt>
                <c:pt idx="2343">
                  <c:v>-1.0476244808167001E-3</c:v>
                </c:pt>
                <c:pt idx="2344">
                  <c:v>-1.0475930793425799E-3</c:v>
                </c:pt>
                <c:pt idx="2345">
                  <c:v>-1.0475616136519099E-3</c:v>
                </c:pt>
                <c:pt idx="2346">
                  <c:v>-1.0475299865324399E-3</c:v>
                </c:pt>
                <c:pt idx="2347">
                  <c:v>-1.04749809194653E-3</c:v>
                </c:pt>
                <c:pt idx="2348">
                  <c:v>-1.04746617311104E-3</c:v>
                </c:pt>
                <c:pt idx="2349">
                  <c:v>-1.04743437127583E-3</c:v>
                </c:pt>
                <c:pt idx="2350">
                  <c:v>-1.04740252353659E-3</c:v>
                </c:pt>
                <c:pt idx="2351">
                  <c:v>-1.04737043280401E-3</c:v>
                </c:pt>
                <c:pt idx="2352">
                  <c:v>-1.04733815644692E-3</c:v>
                </c:pt>
                <c:pt idx="2353">
                  <c:v>-1.0473059678914899E-3</c:v>
                </c:pt>
                <c:pt idx="2354">
                  <c:v>-1.0472737095761099E-3</c:v>
                </c:pt>
                <c:pt idx="2355">
                  <c:v>-1.0472415512277999E-3</c:v>
                </c:pt>
                <c:pt idx="2356">
                  <c:v>-1.04720960338487E-3</c:v>
                </c:pt>
                <c:pt idx="2357">
                  <c:v>-1.0471775765244799E-3</c:v>
                </c:pt>
                <c:pt idx="2358">
                  <c:v>-1.0471456292984701E-3</c:v>
                </c:pt>
                <c:pt idx="2359">
                  <c:v>-1.0471140345072901E-3</c:v>
                </c:pt>
                <c:pt idx="2360">
                  <c:v>-1.04708273818829E-3</c:v>
                </c:pt>
                <c:pt idx="2361">
                  <c:v>-1.0470519042927999E-3</c:v>
                </c:pt>
                <c:pt idx="2362">
                  <c:v>-1.0470216194411401E-3</c:v>
                </c:pt>
                <c:pt idx="2363">
                  <c:v>-1.04699149060112E-3</c:v>
                </c:pt>
                <c:pt idx="2364">
                  <c:v>-1.0469614912033201E-3</c:v>
                </c:pt>
                <c:pt idx="2365">
                  <c:v>-1.04693199201197E-3</c:v>
                </c:pt>
                <c:pt idx="2366">
                  <c:v>-1.04690289274081E-3</c:v>
                </c:pt>
                <c:pt idx="2367">
                  <c:v>-1.0468738379295799E-3</c:v>
                </c:pt>
                <c:pt idx="2368">
                  <c:v>-1.04684500699716E-3</c:v>
                </c:pt>
                <c:pt idx="2369">
                  <c:v>-1.0468168866305499E-3</c:v>
                </c:pt>
                <c:pt idx="2370">
                  <c:v>-1.0467892968042099E-3</c:v>
                </c:pt>
                <c:pt idx="2371">
                  <c:v>-1.0467616252958999E-3</c:v>
                </c:pt>
                <c:pt idx="2372">
                  <c:v>-1.0467338614443399E-3</c:v>
                </c:pt>
                <c:pt idx="2373">
                  <c:v>-1.0467063739785E-3</c:v>
                </c:pt>
                <c:pt idx="2374">
                  <c:v>-1.04667949051318E-3</c:v>
                </c:pt>
                <c:pt idx="2375">
                  <c:v>-1.04665297638548E-3</c:v>
                </c:pt>
                <c:pt idx="2376">
                  <c:v>-1.0466263597788E-3</c:v>
                </c:pt>
                <c:pt idx="2377">
                  <c:v>-1.0465996694894199E-3</c:v>
                </c:pt>
                <c:pt idx="2378">
                  <c:v>-1.0465729794981401E-3</c:v>
                </c:pt>
                <c:pt idx="2379">
                  <c:v>-1.0465463625645599E-3</c:v>
                </c:pt>
                <c:pt idx="2380">
                  <c:v>-1.0465198412023099E-3</c:v>
                </c:pt>
                <c:pt idx="2381">
                  <c:v>-1.04649319061825E-3</c:v>
                </c:pt>
                <c:pt idx="2382">
                  <c:v>-1.0464663533141601E-3</c:v>
                </c:pt>
                <c:pt idx="2383">
                  <c:v>-1.0464392848191801E-3</c:v>
                </c:pt>
                <c:pt idx="2384">
                  <c:v>-1.0464119151104799E-3</c:v>
                </c:pt>
                <c:pt idx="2385">
                  <c:v>-1.0463842469086999E-3</c:v>
                </c:pt>
                <c:pt idx="2386">
                  <c:v>-1.0463563129784199E-3</c:v>
                </c:pt>
                <c:pt idx="2387">
                  <c:v>-1.04632825240712E-3</c:v>
                </c:pt>
                <c:pt idx="2388">
                  <c:v>-1.0463001484071999E-3</c:v>
                </c:pt>
                <c:pt idx="2389">
                  <c:v>-1.04627165471962E-3</c:v>
                </c:pt>
                <c:pt idx="2390">
                  <c:v>-1.04624257131835E-3</c:v>
                </c:pt>
                <c:pt idx="2391">
                  <c:v>-1.04621305693043E-3</c:v>
                </c:pt>
                <c:pt idx="2392">
                  <c:v>-1.04618324220869E-3</c:v>
                </c:pt>
                <c:pt idx="2393">
                  <c:v>-1.04615325302023E-3</c:v>
                </c:pt>
                <c:pt idx="2394">
                  <c:v>-1.0461232098109301E-3</c:v>
                </c:pt>
                <c:pt idx="2395">
                  <c:v>-1.04609310548723E-3</c:v>
                </c:pt>
                <c:pt idx="2396">
                  <c:v>-1.0460628577121499E-3</c:v>
                </c:pt>
                <c:pt idx="2397">
                  <c:v>-1.04603248682864E-3</c:v>
                </c:pt>
                <c:pt idx="2398">
                  <c:v>-1.0460021065494601E-3</c:v>
                </c:pt>
                <c:pt idx="2399">
                  <c:v>-1.04597187487735E-3</c:v>
                </c:pt>
                <c:pt idx="2400">
                  <c:v>-1.04594199205942E-3</c:v>
                </c:pt>
                <c:pt idx="2401">
                  <c:v>-1.04591261423838E-3</c:v>
                </c:pt>
                <c:pt idx="2402">
                  <c:v>-1.0458837525347099E-3</c:v>
                </c:pt>
                <c:pt idx="2403">
                  <c:v>-1.04585548141762E-3</c:v>
                </c:pt>
                <c:pt idx="2404">
                  <c:v>-1.0458279808468801E-3</c:v>
                </c:pt>
                <c:pt idx="2405">
                  <c:v>-1.04580111009742E-3</c:v>
                </c:pt>
                <c:pt idx="2406">
                  <c:v>-1.04577483075324E-3</c:v>
                </c:pt>
                <c:pt idx="2407">
                  <c:v>-1.0457493366026001E-3</c:v>
                </c:pt>
                <c:pt idx="2408">
                  <c:v>-1.0457247820741E-3</c:v>
                </c:pt>
                <c:pt idx="2409">
                  <c:v>-1.04570126609244E-3</c:v>
                </c:pt>
                <c:pt idx="2410">
                  <c:v>-1.04567886733354E-3</c:v>
                </c:pt>
                <c:pt idx="2411">
                  <c:v>-1.0456576932805399E-3</c:v>
                </c:pt>
                <c:pt idx="2412">
                  <c:v>-1.04563790101289E-3</c:v>
                </c:pt>
                <c:pt idx="2413">
                  <c:v>-1.0456196112588201E-3</c:v>
                </c:pt>
                <c:pt idx="2414">
                  <c:v>-1.04560272899682E-3</c:v>
                </c:pt>
                <c:pt idx="2415">
                  <c:v>-1.04558723104572E-3</c:v>
                </c:pt>
                <c:pt idx="2416">
                  <c:v>-1.0455734219705099E-3</c:v>
                </c:pt>
                <c:pt idx="2417">
                  <c:v>-1.04556131075752E-3</c:v>
                </c:pt>
                <c:pt idx="2418">
                  <c:v>-1.0455507740444799E-3</c:v>
                </c:pt>
                <c:pt idx="2419">
                  <c:v>-1.04554175013038E-3</c:v>
                </c:pt>
                <c:pt idx="2420">
                  <c:v>-1.0455341968034801E-3</c:v>
                </c:pt>
                <c:pt idx="2421">
                  <c:v>-1.04552804424123E-3</c:v>
                </c:pt>
                <c:pt idx="2422">
                  <c:v>-1.0455232087793801E-3</c:v>
                </c:pt>
                <c:pt idx="2423">
                  <c:v>-1.04551961694826E-3</c:v>
                </c:pt>
                <c:pt idx="2424">
                  <c:v>-1.0455172222026199E-3</c:v>
                </c:pt>
                <c:pt idx="2425">
                  <c:v>-1.04551600867961E-3</c:v>
                </c:pt>
                <c:pt idx="2426">
                  <c:v>-1.04551596466581E-3</c:v>
                </c:pt>
                <c:pt idx="2427">
                  <c:v>-1.0455170354476101E-3</c:v>
                </c:pt>
                <c:pt idx="2428">
                  <c:v>-1.0455191154392499E-3</c:v>
                </c:pt>
                <c:pt idx="2429">
                  <c:v>-1.0455220788500501E-3</c:v>
                </c:pt>
                <c:pt idx="2430">
                  <c:v>-1.04552581510093E-3</c:v>
                </c:pt>
                <c:pt idx="2431">
                  <c:v>-1.04553024391121E-3</c:v>
                </c:pt>
                <c:pt idx="2432">
                  <c:v>-1.04553511125654E-3</c:v>
                </c:pt>
                <c:pt idx="2433">
                  <c:v>-1.0455401186758001E-3</c:v>
                </c:pt>
                <c:pt idx="2434">
                  <c:v>-1.0455452966963701E-3</c:v>
                </c:pt>
                <c:pt idx="2435">
                  <c:v>-1.0455503937360001E-3</c:v>
                </c:pt>
                <c:pt idx="2436">
                  <c:v>-1.0455550316747599E-3</c:v>
                </c:pt>
                <c:pt idx="2437">
                  <c:v>-1.0455588437251399E-3</c:v>
                </c:pt>
                <c:pt idx="2438">
                  <c:v>-1.04556153101626E-3</c:v>
                </c:pt>
                <c:pt idx="2439">
                  <c:v>-1.04556286116998E-3</c:v>
                </c:pt>
                <c:pt idx="2440">
                  <c:v>-1.0455625921512799E-3</c:v>
                </c:pt>
                <c:pt idx="2441">
                  <c:v>-1.04556036333507E-3</c:v>
                </c:pt>
                <c:pt idx="2442">
                  <c:v>-1.0455556671057601E-3</c:v>
                </c:pt>
                <c:pt idx="2443">
                  <c:v>-1.04554781632842E-3</c:v>
                </c:pt>
                <c:pt idx="2444">
                  <c:v>-1.0455365299749499E-3</c:v>
                </c:pt>
                <c:pt idx="2445">
                  <c:v>-1.0455217404269899E-3</c:v>
                </c:pt>
                <c:pt idx="2446">
                  <c:v>-1.0455030557023699E-3</c:v>
                </c:pt>
                <c:pt idx="2447">
                  <c:v>-1.0454800613444401E-3</c:v>
                </c:pt>
                <c:pt idx="2448">
                  <c:v>-1.04545229509825E-3</c:v>
                </c:pt>
                <c:pt idx="2449">
                  <c:v>-1.0454192999031901E-3</c:v>
                </c:pt>
                <c:pt idx="2450">
                  <c:v>-1.0453807511471801E-3</c:v>
                </c:pt>
                <c:pt idx="2451">
                  <c:v>-1.0453362880572001E-3</c:v>
                </c:pt>
                <c:pt idx="2452">
                  <c:v>-1.0452858313213E-3</c:v>
                </c:pt>
                <c:pt idx="2453">
                  <c:v>-1.04522945435437E-3</c:v>
                </c:pt>
                <c:pt idx="2454">
                  <c:v>-1.0451668122018799E-3</c:v>
                </c:pt>
                <c:pt idx="2455">
                  <c:v>-1.0450976216030601E-3</c:v>
                </c:pt>
                <c:pt idx="2456">
                  <c:v>-1.0450217407368199E-3</c:v>
                </c:pt>
                <c:pt idx="2457">
                  <c:v>-1.0449393145899801E-3</c:v>
                </c:pt>
                <c:pt idx="2458">
                  <c:v>-1.04485051628054E-3</c:v>
                </c:pt>
                <c:pt idx="2459">
                  <c:v>-1.0447555205250899E-3</c:v>
                </c:pt>
                <c:pt idx="2460">
                  <c:v>-1.04465488253485E-3</c:v>
                </c:pt>
                <c:pt idx="2461">
                  <c:v>-1.0445487351055599E-3</c:v>
                </c:pt>
                <c:pt idx="2462">
                  <c:v>-1.0444373880258201E-3</c:v>
                </c:pt>
                <c:pt idx="2463">
                  <c:v>-1.04432143447963E-3</c:v>
                </c:pt>
                <c:pt idx="2464">
                  <c:v>-1.0442016044550199E-3</c:v>
                </c:pt>
                <c:pt idx="2465">
                  <c:v>-1.0440783319358999E-3</c:v>
                </c:pt>
                <c:pt idx="2466">
                  <c:v>-1.04395252607126E-3</c:v>
                </c:pt>
                <c:pt idx="2467">
                  <c:v>-1.0438250957086599E-3</c:v>
                </c:pt>
                <c:pt idx="2468">
                  <c:v>-1.0436969364198501E-3</c:v>
                </c:pt>
                <c:pt idx="2469">
                  <c:v>-1.04356906675254E-3</c:v>
                </c:pt>
                <c:pt idx="2470">
                  <c:v>-1.0434422426495399E-3</c:v>
                </c:pt>
                <c:pt idx="2471">
                  <c:v>-1.0433171252320699E-3</c:v>
                </c:pt>
                <c:pt idx="2472">
                  <c:v>-1.0431952152317699E-3</c:v>
                </c:pt>
                <c:pt idx="2473">
                  <c:v>-1.04307763568352E-3</c:v>
                </c:pt>
                <c:pt idx="2474">
                  <c:v>-1.04296541818575E-3</c:v>
                </c:pt>
                <c:pt idx="2475">
                  <c:v>-1.04285915178231E-3</c:v>
                </c:pt>
                <c:pt idx="2476">
                  <c:v>-1.04275902775766E-3</c:v>
                </c:pt>
                <c:pt idx="2477">
                  <c:v>-1.0426659587571699E-3</c:v>
                </c:pt>
                <c:pt idx="2478">
                  <c:v>-1.04258096944258E-3</c:v>
                </c:pt>
                <c:pt idx="2479">
                  <c:v>-1.04250425287505E-3</c:v>
                </c:pt>
                <c:pt idx="2480">
                  <c:v>-1.0424357382238501E-3</c:v>
                </c:pt>
                <c:pt idx="2481">
                  <c:v>-1.04237554739427E-3</c:v>
                </c:pt>
                <c:pt idx="2482">
                  <c:v>-1.0423244341353599E-3</c:v>
                </c:pt>
                <c:pt idx="2483">
                  <c:v>-1.0422819927191E-3</c:v>
                </c:pt>
                <c:pt idx="2484">
                  <c:v>-1.0422473659144401E-3</c:v>
                </c:pt>
                <c:pt idx="2485">
                  <c:v>-1.04221955663673E-3</c:v>
                </c:pt>
                <c:pt idx="2486">
                  <c:v>-1.0421968646614299E-3</c:v>
                </c:pt>
                <c:pt idx="2487">
                  <c:v>-1.0421755468069699E-3</c:v>
                </c:pt>
                <c:pt idx="2488">
                  <c:v>-1.0421545484884901E-3</c:v>
                </c:pt>
                <c:pt idx="2489">
                  <c:v>-1.04213415640207E-3</c:v>
                </c:pt>
                <c:pt idx="2490">
                  <c:v>-1.04211463595469E-3</c:v>
                </c:pt>
                <c:pt idx="2491">
                  <c:v>-1.04209604685017E-3</c:v>
                </c:pt>
                <c:pt idx="2492">
                  <c:v>-1.04207846072558E-3</c:v>
                </c:pt>
                <c:pt idx="2493">
                  <c:v>-1.0420619060532699E-3</c:v>
                </c:pt>
                <c:pt idx="2494">
                  <c:v>-1.0420463648588001E-3</c:v>
                </c:pt>
                <c:pt idx="2495">
                  <c:v>-1.0420317678694899E-3</c:v>
                </c:pt>
                <c:pt idx="2496">
                  <c:v>-1.0420180338002001E-3</c:v>
                </c:pt>
                <c:pt idx="2497">
                  <c:v>-1.04200507946067E-3</c:v>
                </c:pt>
                <c:pt idx="2498">
                  <c:v>-1.0419928118283999E-3</c:v>
                </c:pt>
                <c:pt idx="2499">
                  <c:v>-1.0419811256327401E-3</c:v>
                </c:pt>
                <c:pt idx="2500">
                  <c:v>-1.0419699121728E-3</c:v>
                </c:pt>
                <c:pt idx="2501">
                  <c:v>-1.04195905469565E-3</c:v>
                </c:pt>
                <c:pt idx="2502">
                  <c:v>-1.0419484102165599E-3</c:v>
                </c:pt>
                <c:pt idx="2503">
                  <c:v>-1.0419378337812001E-3</c:v>
                </c:pt>
                <c:pt idx="2504">
                  <c:v>-1.0419272425737001E-3</c:v>
                </c:pt>
                <c:pt idx="2505">
                  <c:v>-1.04191662331947E-3</c:v>
                </c:pt>
                <c:pt idx="2506">
                  <c:v>-1.0419059691200599E-3</c:v>
                </c:pt>
                <c:pt idx="2507">
                  <c:v>-1.04189523461314E-3</c:v>
                </c:pt>
                <c:pt idx="2508">
                  <c:v>-1.0418843357197199E-3</c:v>
                </c:pt>
                <c:pt idx="2509">
                  <c:v>-1.04187317771025E-3</c:v>
                </c:pt>
                <c:pt idx="2510">
                  <c:v>-1.0418617010329099E-3</c:v>
                </c:pt>
                <c:pt idx="2511">
                  <c:v>-1.0418498970271701E-3</c:v>
                </c:pt>
                <c:pt idx="2512">
                  <c:v>-1.0418377597346199E-3</c:v>
                </c:pt>
                <c:pt idx="2513">
                  <c:v>-1.0418252361156901E-3</c:v>
                </c:pt>
                <c:pt idx="2514">
                  <c:v>-1.04181225896274E-3</c:v>
                </c:pt>
                <c:pt idx="2515">
                  <c:v>-1.0417988172335001E-3</c:v>
                </c:pt>
                <c:pt idx="2516">
                  <c:v>-1.0417849555072599E-3</c:v>
                </c:pt>
                <c:pt idx="2517">
                  <c:v>-1.0417707246593601E-3</c:v>
                </c:pt>
                <c:pt idx="2518">
                  <c:v>-1.0417561625700501E-3</c:v>
                </c:pt>
                <c:pt idx="2519">
                  <c:v>-1.04174129431407E-3</c:v>
                </c:pt>
                <c:pt idx="2520">
                  <c:v>-1.04172612632617E-3</c:v>
                </c:pt>
                <c:pt idx="2521">
                  <c:v>-1.04171064755431E-3</c:v>
                </c:pt>
                <c:pt idx="2522">
                  <c:v>-1.0416948524394E-3</c:v>
                </c:pt>
                <c:pt idx="2523">
                  <c:v>-1.0416787756021399E-3</c:v>
                </c:pt>
                <c:pt idx="2524">
                  <c:v>-1.0416625036870099E-3</c:v>
                </c:pt>
                <c:pt idx="2525">
                  <c:v>-1.04164614276078E-3</c:v>
                </c:pt>
                <c:pt idx="2526">
                  <c:v>-1.0416297672915301E-3</c:v>
                </c:pt>
                <c:pt idx="2527">
                  <c:v>-1.0416134013978701E-3</c:v>
                </c:pt>
                <c:pt idx="2528">
                  <c:v>-1.0415970412448201E-3</c:v>
                </c:pt>
                <c:pt idx="2529">
                  <c:v>-1.0415806934373599E-3</c:v>
                </c:pt>
                <c:pt idx="2530">
                  <c:v>-1.04156439992073E-3</c:v>
                </c:pt>
                <c:pt idx="2531">
                  <c:v>-1.0415482309628599E-3</c:v>
                </c:pt>
                <c:pt idx="2532">
                  <c:v>-1.0415322726830599E-3</c:v>
                </c:pt>
                <c:pt idx="2533">
                  <c:v>-1.04151661572534E-3</c:v>
                </c:pt>
                <c:pt idx="2534">
                  <c:v>-1.0415013161102001E-3</c:v>
                </c:pt>
                <c:pt idx="2535">
                  <c:v>-1.0414863719174199E-3</c:v>
                </c:pt>
                <c:pt idx="2536">
                  <c:v>-1.04147176532019E-3</c:v>
                </c:pt>
                <c:pt idx="2537">
                  <c:v>-1.04145751211377E-3</c:v>
                </c:pt>
                <c:pt idx="2538">
                  <c:v>-1.0414436579124101E-3</c:v>
                </c:pt>
                <c:pt idx="2539">
                  <c:v>-1.0414302375856401E-3</c:v>
                </c:pt>
                <c:pt idx="2540">
                  <c:v>-1.0414172466842099E-3</c:v>
                </c:pt>
                <c:pt idx="2541">
                  <c:v>-1.0414046561514499E-3</c:v>
                </c:pt>
                <c:pt idx="2542">
                  <c:v>-1.0413924448481799E-3</c:v>
                </c:pt>
                <c:pt idx="2543">
                  <c:v>-1.04138061209701E-3</c:v>
                </c:pt>
                <c:pt idx="2544">
                  <c:v>-1.0413691722825601E-3</c:v>
                </c:pt>
                <c:pt idx="2545">
                  <c:v>-1.0413581236286299E-3</c:v>
                </c:pt>
                <c:pt idx="2546">
                  <c:v>-1.04134741008185E-3</c:v>
                </c:pt>
                <c:pt idx="2547">
                  <c:v>-1.0413369494602701E-3</c:v>
                </c:pt>
                <c:pt idx="2548">
                  <c:v>-1.04132670775139E-3</c:v>
                </c:pt>
                <c:pt idx="2549">
                  <c:v>-1.0413167006836201E-3</c:v>
                </c:pt>
                <c:pt idx="2550">
                  <c:v>-1.0413069142199199E-3</c:v>
                </c:pt>
                <c:pt idx="2551">
                  <c:v>-1.04129727464924E-3</c:v>
                </c:pt>
                <c:pt idx="2552">
                  <c:v>-1.04128770389797E-3</c:v>
                </c:pt>
                <c:pt idx="2553">
                  <c:v>-1.04127812217399E-3</c:v>
                </c:pt>
                <c:pt idx="2554">
                  <c:v>-1.0412683684226699E-3</c:v>
                </c:pt>
                <c:pt idx="2555">
                  <c:v>-1.0412582455034999E-3</c:v>
                </c:pt>
                <c:pt idx="2556">
                  <c:v>-1.0412477412753301E-3</c:v>
                </c:pt>
                <c:pt idx="2557">
                  <c:v>-1.04123712585288E-3</c:v>
                </c:pt>
                <c:pt idx="2558">
                  <c:v>-1.04122677501868E-3</c:v>
                </c:pt>
                <c:pt idx="2559">
                  <c:v>-1.0412169623553601E-3</c:v>
                </c:pt>
                <c:pt idx="2560">
                  <c:v>-1.0412078041983101E-3</c:v>
                </c:pt>
                <c:pt idx="2561">
                  <c:v>-1.0411993051489201E-3</c:v>
                </c:pt>
                <c:pt idx="2562">
                  <c:v>-1.0411914282424501E-3</c:v>
                </c:pt>
                <c:pt idx="2563">
                  <c:v>-1.04118414872034E-3</c:v>
                </c:pt>
                <c:pt idx="2564">
                  <c:v>-1.04117746996095E-3</c:v>
                </c:pt>
                <c:pt idx="2565">
                  <c:v>-1.0411714136650599E-3</c:v>
                </c:pt>
                <c:pt idx="2566">
                  <c:v>-1.04116600892829E-3</c:v>
                </c:pt>
                <c:pt idx="2567">
                  <c:v>-1.0411612903471401E-3</c:v>
                </c:pt>
                <c:pt idx="2568">
                  <c:v>-1.0411572997890599E-3</c:v>
                </c:pt>
                <c:pt idx="2569">
                  <c:v>-1.0411540858962099E-3</c:v>
                </c:pt>
                <c:pt idx="2570">
                  <c:v>-1.04115170092486E-3</c:v>
                </c:pt>
                <c:pt idx="2571">
                  <c:v>-1.0411501935426799E-3</c:v>
                </c:pt>
                <c:pt idx="2572">
                  <c:v>-1.04114959639635E-3</c:v>
                </c:pt>
                <c:pt idx="2573">
                  <c:v>-1.04114991550894E-3</c:v>
                </c:pt>
                <c:pt idx="2574">
                  <c:v>-1.04115113286782E-3</c:v>
                </c:pt>
                <c:pt idx="2575">
                  <c:v>-1.0411532234579201E-3</c:v>
                </c:pt>
                <c:pt idx="2576">
                  <c:v>-1.04115617374991E-3</c:v>
                </c:pt>
                <c:pt idx="2577">
                  <c:v>-1.0411599866264501E-3</c:v>
                </c:pt>
                <c:pt idx="2578">
                  <c:v>-1.04116466941132E-3</c:v>
                </c:pt>
                <c:pt idx="2579">
                  <c:v>-1.0411702164105699E-3</c:v>
                </c:pt>
                <c:pt idx="2580">
                  <c:v>-1.0411766020166999E-3</c:v>
                </c:pt>
                <c:pt idx="2581">
                  <c:v>-1.0411837879889601E-3</c:v>
                </c:pt>
                <c:pt idx="2582">
                  <c:v>-1.04119173141881E-3</c:v>
                </c:pt>
                <c:pt idx="2583">
                  <c:v>-1.0412003807633401E-3</c:v>
                </c:pt>
                <c:pt idx="2584">
                  <c:v>-1.04120966559008E-3</c:v>
                </c:pt>
                <c:pt idx="2585">
                  <c:v>-1.0412194952286501E-3</c:v>
                </c:pt>
                <c:pt idx="2586">
                  <c:v>-1.0412297706609401E-3</c:v>
                </c:pt>
                <c:pt idx="2587">
                  <c:v>-1.04124040062203E-3</c:v>
                </c:pt>
                <c:pt idx="2588">
                  <c:v>-1.04125131233761E-3</c:v>
                </c:pt>
                <c:pt idx="2589">
                  <c:v>-1.0412624533017801E-3</c:v>
                </c:pt>
                <c:pt idx="2590">
                  <c:v>-1.0412737840972601E-3</c:v>
                </c:pt>
                <c:pt idx="2591">
                  <c:v>-1.04128526515683E-3</c:v>
                </c:pt>
                <c:pt idx="2592">
                  <c:v>-1.0412968449175E-3</c:v>
                </c:pt>
                <c:pt idx="2593">
                  <c:v>-1.04130845833504E-3</c:v>
                </c:pt>
                <c:pt idx="2594">
                  <c:v>-1.0413200379283201E-3</c:v>
                </c:pt>
                <c:pt idx="2595">
                  <c:v>-1.0413315282718301E-3</c:v>
                </c:pt>
                <c:pt idx="2596">
                  <c:v>-1.04134289052454E-3</c:v>
                </c:pt>
                <c:pt idx="2597">
                  <c:v>-1.0413540916512001E-3</c:v>
                </c:pt>
                <c:pt idx="2598">
                  <c:v>-1.0413650855574401E-3</c:v>
                </c:pt>
                <c:pt idx="2599">
                  <c:v>-1.0413757983698401E-3</c:v>
                </c:pt>
                <c:pt idx="2600">
                  <c:v>-1.04138612508815E-3</c:v>
                </c:pt>
                <c:pt idx="2601">
                  <c:v>-1.04139593763401E-3</c:v>
                </c:pt>
                <c:pt idx="2602">
                  <c:v>-1.0414051003318501E-3</c:v>
                </c:pt>
                <c:pt idx="2603">
                  <c:v>-1.0414134853909301E-3</c:v>
                </c:pt>
                <c:pt idx="2604">
                  <c:v>-1.04142097888471E-3</c:v>
                </c:pt>
                <c:pt idx="2605">
                  <c:v>-1.04142747460989E-3</c:v>
                </c:pt>
                <c:pt idx="2606">
                  <c:v>-1.04143286584823E-3</c:v>
                </c:pt>
                <c:pt idx="2607">
                  <c:v>-1.0414370478128499E-3</c:v>
                </c:pt>
                <c:pt idx="2608">
                  <c:v>-1.04143993201842E-3</c:v>
                </c:pt>
                <c:pt idx="2609">
                  <c:v>-1.04144146192695E-3</c:v>
                </c:pt>
                <c:pt idx="2610">
                  <c:v>-1.04144161958019E-3</c:v>
                </c:pt>
                <c:pt idx="2611">
                  <c:v>-1.0414404231154099E-3</c:v>
                </c:pt>
                <c:pt idx="2612">
                  <c:v>-1.0414379240365999E-3</c:v>
                </c:pt>
                <c:pt idx="2613">
                  <c:v>-1.04143421249278E-3</c:v>
                </c:pt>
                <c:pt idx="2614">
                  <c:v>-1.0414294279497199E-3</c:v>
                </c:pt>
                <c:pt idx="2615">
                  <c:v>-1.04142376172134E-3</c:v>
                </c:pt>
                <c:pt idx="2616">
                  <c:v>-1.04141744298997E-3</c:v>
                </c:pt>
                <c:pt idx="2617">
                  <c:v>-1.0414107196486499E-3</c:v>
                </c:pt>
                <c:pt idx="2618">
                  <c:v>-1.0414038522941101E-3</c:v>
                </c:pt>
                <c:pt idx="2619">
                  <c:v>-1.04139712097453E-3</c:v>
                </c:pt>
                <c:pt idx="2620">
                  <c:v>-1.04139082824586E-3</c:v>
                </c:pt>
                <c:pt idx="2621">
                  <c:v>-1.0413852925527101E-3</c:v>
                </c:pt>
                <c:pt idx="2622">
                  <c:v>-1.0413808384221899E-3</c:v>
                </c:pt>
                <c:pt idx="2623">
                  <c:v>-1.04137777798724E-3</c:v>
                </c:pt>
                <c:pt idx="2624">
                  <c:v>-1.0413763701992199E-3</c:v>
                </c:pt>
                <c:pt idx="2625">
                  <c:v>-1.04137677293634E-3</c:v>
                </c:pt>
                <c:pt idx="2626">
                  <c:v>-1.0413790332176401E-3</c:v>
                </c:pt>
                <c:pt idx="2627">
                  <c:v>-1.0413831370607301E-3</c:v>
                </c:pt>
                <c:pt idx="2628">
                  <c:v>-1.04138908473974E-3</c:v>
                </c:pt>
                <c:pt idx="2629">
                  <c:v>-1.0413969367859201E-3</c:v>
                </c:pt>
                <c:pt idx="2630">
                  <c:v>-1.0414068065691001E-3</c:v>
                </c:pt>
                <c:pt idx="2631">
                  <c:v>-1.04141881573785E-3</c:v>
                </c:pt>
                <c:pt idx="2632">
                  <c:v>-1.0414330453953999E-3</c:v>
                </c:pt>
                <c:pt idx="2633">
                  <c:v>-1.04144950676551E-3</c:v>
                </c:pt>
                <c:pt idx="2634">
                  <c:v>-1.0414681353991999E-3</c:v>
                </c:pt>
                <c:pt idx="2635">
                  <c:v>-1.04148879922138E-3</c:v>
                </c:pt>
                <c:pt idx="2636">
                  <c:v>-1.04151130972217E-3</c:v>
                </c:pt>
                <c:pt idx="2637">
                  <c:v>-1.04153543194314E-3</c:v>
                </c:pt>
                <c:pt idx="2638">
                  <c:v>-1.0415608940545901E-3</c:v>
                </c:pt>
                <c:pt idx="2639">
                  <c:v>-1.04158739817833E-3</c:v>
                </c:pt>
                <c:pt idx="2640">
                  <c:v>-1.04161463239928E-3</c:v>
                </c:pt>
                <c:pt idx="2641">
                  <c:v>-1.04164228177251E-3</c:v>
                </c:pt>
                <c:pt idx="2642">
                  <c:v>-1.04167003497419E-3</c:v>
                </c:pt>
                <c:pt idx="2643">
                  <c:v>-1.0416975844218001E-3</c:v>
                </c:pt>
                <c:pt idx="2644">
                  <c:v>-1.0417246213523599E-3</c:v>
                </c:pt>
                <c:pt idx="2645">
                  <c:v>-1.04175083102954E-3</c:v>
                </c:pt>
                <c:pt idx="2646">
                  <c:v>-1.0417758935070301E-3</c:v>
                </c:pt>
                <c:pt idx="2647">
                  <c:v>-1.0417994913143301E-3</c:v>
                </c:pt>
                <c:pt idx="2648">
                  <c:v>-1.04182132024433E-3</c:v>
                </c:pt>
                <c:pt idx="2649">
                  <c:v>-1.04184109778548E-3</c:v>
                </c:pt>
                <c:pt idx="2650">
                  <c:v>-1.0418585670484101E-3</c:v>
                </c:pt>
                <c:pt idx="2651">
                  <c:v>-1.04187349848218E-3</c:v>
                </c:pt>
                <c:pt idx="2652">
                  <c:v>-1.04188569236517E-3</c:v>
                </c:pt>
                <c:pt idx="2653">
                  <c:v>-1.04189498183245E-3</c:v>
                </c:pt>
                <c:pt idx="2654">
                  <c:v>-1.0419012335821101E-3</c:v>
                </c:pt>
                <c:pt idx="2655">
                  <c:v>-1.0419043446229001E-3</c:v>
                </c:pt>
                <c:pt idx="2656">
                  <c:v>-1.04190423684858E-3</c:v>
                </c:pt>
                <c:pt idx="2657">
                  <c:v>-1.0419008531728201E-3</c:v>
                </c:pt>
                <c:pt idx="2658">
                  <c:v>-1.0418941579495499E-3</c:v>
                </c:pt>
                <c:pt idx="2659">
                  <c:v>-1.04188414158189E-3</c:v>
                </c:pt>
                <c:pt idx="2660">
                  <c:v>-1.0418708264043699E-3</c:v>
                </c:pt>
                <c:pt idx="2661">
                  <c:v>-1.0418542696012201E-3</c:v>
                </c:pt>
                <c:pt idx="2662">
                  <c:v>-1.04183456016032E-3</c:v>
                </c:pt>
                <c:pt idx="2663">
                  <c:v>-1.04181181047147E-3</c:v>
                </c:pt>
                <c:pt idx="2664">
                  <c:v>-1.04178614692774E-3</c:v>
                </c:pt>
                <c:pt idx="2665">
                  <c:v>-1.04175770474375E-3</c:v>
                </c:pt>
                <c:pt idx="2666">
                  <c:v>-1.04172662917058E-3</c:v>
                </c:pt>
                <c:pt idx="2667">
                  <c:v>-1.0416930807224899E-3</c:v>
                </c:pt>
                <c:pt idx="2668">
                  <c:v>-1.0416572394950801E-3</c:v>
                </c:pt>
                <c:pt idx="2669">
                  <c:v>-1.04161930466911E-3</c:v>
                </c:pt>
                <c:pt idx="2670">
                  <c:v>-1.04157948859077E-3</c:v>
                </c:pt>
                <c:pt idx="2671">
                  <c:v>-1.04153800815231E-3</c:v>
                </c:pt>
                <c:pt idx="2672">
                  <c:v>-1.0414950778647001E-3</c:v>
                </c:pt>
                <c:pt idx="2673">
                  <c:v>-1.04145090801574E-3</c:v>
                </c:pt>
                <c:pt idx="2674">
                  <c:v>-1.0414057078768099E-3</c:v>
                </c:pt>
                <c:pt idx="2675">
                  <c:v>-1.0413596903400401E-3</c:v>
                </c:pt>
                <c:pt idx="2676">
                  <c:v>-1.0413130736925201E-3</c:v>
                </c:pt>
                <c:pt idx="2677">
                  <c:v>-1.04126607915737E-3</c:v>
                </c:pt>
                <c:pt idx="2678">
                  <c:v>-1.0412189265744201E-3</c:v>
                </c:pt>
                <c:pt idx="2679">
                  <c:v>-1.0411718316338801E-3</c:v>
                </c:pt>
                <c:pt idx="2680">
                  <c:v>-1.0411250057144E-3</c:v>
                </c:pt>
                <c:pt idx="2681">
                  <c:v>-1.0410786564067399E-3</c:v>
                </c:pt>
                <c:pt idx="2682">
                  <c:v>-1.0410329866460399E-3</c:v>
                </c:pt>
                <c:pt idx="2683">
                  <c:v>-1.0409881932303101E-3</c:v>
                </c:pt>
                <c:pt idx="2684">
                  <c:v>-1.04094446762352E-3</c:v>
                </c:pt>
                <c:pt idx="2685">
                  <c:v>-1.0409019999687999E-3</c:v>
                </c:pt>
                <c:pt idx="2686">
                  <c:v>-1.04086098309018E-3</c:v>
                </c:pt>
                <c:pt idx="2687">
                  <c:v>-1.04082161229619E-3</c:v>
                </c:pt>
                <c:pt idx="2688">
                  <c:v>-1.04078408051095E-3</c:v>
                </c:pt>
                <c:pt idx="2689">
                  <c:v>-1.0407485721925099E-3</c:v>
                </c:pt>
                <c:pt idx="2690">
                  <c:v>-1.0407152599101301E-3</c:v>
                </c:pt>
                <c:pt idx="2691">
                  <c:v>-1.0406843058674601E-3</c:v>
                </c:pt>
                <c:pt idx="2692">
                  <c:v>-1.0406558690507E-3</c:v>
                </c:pt>
                <c:pt idx="2693">
                  <c:v>-1.0406301151628301E-3</c:v>
                </c:pt>
                <c:pt idx="2694">
                  <c:v>-1.0406072207522999E-3</c:v>
                </c:pt>
                <c:pt idx="2695">
                  <c:v>-1.04058736141418E-3</c:v>
                </c:pt>
                <c:pt idx="2696">
                  <c:v>-1.0405706826703801E-3</c:v>
                </c:pt>
                <c:pt idx="2697">
                  <c:v>-1.0405572661525101E-3</c:v>
                </c:pt>
                <c:pt idx="2698">
                  <c:v>-1.04054711018706E-3</c:v>
                </c:pt>
                <c:pt idx="2699">
                  <c:v>-1.0405401361894199E-3</c:v>
                </c:pt>
                <c:pt idx="2700">
                  <c:v>-1.0405362167842901E-3</c:v>
                </c:pt>
                <c:pt idx="2701">
                  <c:v>-1.0405352104027299E-3</c:v>
                </c:pt>
                <c:pt idx="2702">
                  <c:v>-1.04053698700508E-3</c:v>
                </c:pt>
                <c:pt idx="2703">
                  <c:v>-1.0405414379724501E-3</c:v>
                </c:pt>
                <c:pt idx="2704">
                  <c:v>-1.0405484725237099E-3</c:v>
                </c:pt>
                <c:pt idx="2705">
                  <c:v>-1.0405580074950699E-3</c:v>
                </c:pt>
                <c:pt idx="2706">
                  <c:v>-1.0405699564405299E-3</c:v>
                </c:pt>
                <c:pt idx="2707">
                  <c:v>-1.0405842208927401E-3</c:v>
                </c:pt>
                <c:pt idx="2708">
                  <c:v>-1.04060068435133E-3</c:v>
                </c:pt>
                <c:pt idx="2709">
                  <c:v>-1.04061920907301E-3</c:v>
                </c:pt>
                <c:pt idx="2710">
                  <c:v>-1.0406396361565999E-3</c:v>
                </c:pt>
                <c:pt idx="2711">
                  <c:v>-1.04066178946335E-3</c:v>
                </c:pt>
                <c:pt idx="2712">
                  <c:v>-1.04068548296884E-3</c:v>
                </c:pt>
                <c:pt idx="2713">
                  <c:v>-1.0407105296124299E-3</c:v>
                </c:pt>
                <c:pt idx="2714">
                  <c:v>-1.0407367487074699E-3</c:v>
                </c:pt>
                <c:pt idx="2715">
                  <c:v>-1.0407639694855601E-3</c:v>
                </c:pt>
                <c:pt idx="2716">
                  <c:v>-1.04079203031384E-3</c:v>
                </c:pt>
                <c:pt idx="2717">
                  <c:v>-1.04082077528998E-3</c:v>
                </c:pt>
                <c:pt idx="2718">
                  <c:v>-1.0408500507733899E-3</c:v>
                </c:pt>
                <c:pt idx="2719">
                  <c:v>-1.0408797035353001E-3</c:v>
                </c:pt>
                <c:pt idx="2720">
                  <c:v>-1.04090958064661E-3</c:v>
                </c:pt>
                <c:pt idx="2721">
                  <c:v>-1.04093953039737E-3</c:v>
                </c:pt>
                <c:pt idx="2722">
                  <c:v>-1.04096940383355E-3</c:v>
                </c:pt>
                <c:pt idx="2723">
                  <c:v>-1.04099905704427E-3</c:v>
                </c:pt>
                <c:pt idx="2724">
                  <c:v>-1.0410283541922301E-3</c:v>
                </c:pt>
                <c:pt idx="2725">
                  <c:v>-1.0410571704961599E-3</c:v>
                </c:pt>
                <c:pt idx="2726">
                  <c:v>-1.04108539382675E-3</c:v>
                </c:pt>
                <c:pt idx="2727">
                  <c:v>-1.0411129239944999E-3</c:v>
                </c:pt>
                <c:pt idx="2728">
                  <c:v>-1.0411396700754001E-3</c:v>
                </c:pt>
                <c:pt idx="2729">
                  <c:v>-1.0411655474087699E-3</c:v>
                </c:pt>
                <c:pt idx="2730">
                  <c:v>-1.04119047628576E-3</c:v>
                </c:pt>
                <c:pt idx="2731">
                  <c:v>-1.04121438343433E-3</c:v>
                </c:pt>
                <c:pt idx="2732">
                  <c:v>-1.0412372056494801E-3</c:v>
                </c:pt>
                <c:pt idx="2733">
                  <c:v>-1.04125889344682E-3</c:v>
                </c:pt>
                <c:pt idx="2734">
                  <c:v>-1.0412794124903301E-3</c:v>
                </c:pt>
                <c:pt idx="2735">
                  <c:v>-1.0412987419234001E-3</c:v>
                </c:pt>
                <c:pt idx="2736">
                  <c:v>-1.0413168706730801E-3</c:v>
                </c:pt>
                <c:pt idx="2737">
                  <c:v>-1.04133379395372E-3</c:v>
                </c:pt>
                <c:pt idx="2738">
                  <c:v>-1.0413495118352599E-3</c:v>
                </c:pt>
                <c:pt idx="2739">
                  <c:v>-1.04136403019937E-3</c:v>
                </c:pt>
                <c:pt idx="2740">
                  <c:v>-1.0413773627393401E-3</c:v>
                </c:pt>
                <c:pt idx="2741">
                  <c:v>-1.0413895319192101E-3</c:v>
                </c:pt>
                <c:pt idx="2742">
                  <c:v>-1.04140056743238E-3</c:v>
                </c:pt>
                <c:pt idx="2743">
                  <c:v>-1.0414105022727E-3</c:v>
                </c:pt>
                <c:pt idx="2744">
                  <c:v>-1.0414193679800701E-3</c:v>
                </c:pt>
                <c:pt idx="2745">
                  <c:v>-1.0414271909370101E-3</c:v>
                </c:pt>
                <c:pt idx="2746">
                  <c:v>-1.0414339906056501E-3</c:v>
                </c:pt>
                <c:pt idx="2747">
                  <c:v>-1.0414397791784101E-3</c:v>
                </c:pt>
                <c:pt idx="2748">
                  <c:v>-1.04144456143053E-3</c:v>
                </c:pt>
                <c:pt idx="2749">
                  <c:v>-1.04144833401073E-3</c:v>
                </c:pt>
                <c:pt idx="2750">
                  <c:v>-1.04145108428924E-3</c:v>
                </c:pt>
                <c:pt idx="2751">
                  <c:v>-1.04145278921233E-3</c:v>
                </c:pt>
                <c:pt idx="2752">
                  <c:v>-1.04145341423505E-3</c:v>
                </c:pt>
                <c:pt idx="2753">
                  <c:v>-1.0414529121353701E-3</c:v>
                </c:pt>
                <c:pt idx="2754">
                  <c:v>-1.0414512220291001E-3</c:v>
                </c:pt>
                <c:pt idx="2755">
                  <c:v>-1.04144826972083E-3</c:v>
                </c:pt>
                <c:pt idx="2756">
                  <c:v>-1.0414439705105599E-3</c:v>
                </c:pt>
                <c:pt idx="2757">
                  <c:v>-1.04143823437709E-3</c:v>
                </c:pt>
                <c:pt idx="2758">
                  <c:v>-1.04143097200228E-3</c:v>
                </c:pt>
                <c:pt idx="2759">
                  <c:v>-1.0414220995502901E-3</c:v>
                </c:pt>
                <c:pt idx="2760">
                  <c:v>-1.04141154086391E-3</c:v>
                </c:pt>
                <c:pt idx="2761">
                  <c:v>-1.0413992274671401E-3</c:v>
                </c:pt>
                <c:pt idx="2762">
                  <c:v>-1.04138509879538E-3</c:v>
                </c:pt>
                <c:pt idx="2763">
                  <c:v>-1.04136910620327E-3</c:v>
                </c:pt>
                <c:pt idx="2764">
                  <c:v>-1.04135122301106E-3</c:v>
                </c:pt>
                <c:pt idx="2765">
                  <c:v>-1.0413314588546699E-3</c:v>
                </c:pt>
                <c:pt idx="2766">
                  <c:v>-1.04130987215283E-3</c:v>
                </c:pt>
                <c:pt idx="2767">
                  <c:v>-1.04128657320996E-3</c:v>
                </c:pt>
                <c:pt idx="2768">
                  <c:v>-1.04126171414228E-3</c:v>
                </c:pt>
                <c:pt idx="2769">
                  <c:v>-1.04123546846039E-3</c:v>
                </c:pt>
                <c:pt idx="2770">
                  <c:v>-1.04120800839664E-3</c:v>
                </c:pt>
                <c:pt idx="2771">
                  <c:v>-1.04117948865135E-3</c:v>
                </c:pt>
                <c:pt idx="2772">
                  <c:v>-1.04115004129424E-3</c:v>
                </c:pt>
                <c:pt idx="2773">
                  <c:v>-1.0411197810687299E-3</c:v>
                </c:pt>
                <c:pt idx="2774">
                  <c:v>-1.04108881655686E-3</c:v>
                </c:pt>
                <c:pt idx="2775">
                  <c:v>-1.0410572619390401E-3</c:v>
                </c:pt>
                <c:pt idx="2776">
                  <c:v>-1.04102524563289E-3</c:v>
                </c:pt>
                <c:pt idx="2777">
                  <c:v>-1.0409929142285699E-3</c:v>
                </c:pt>
                <c:pt idx="2778">
                  <c:v>-1.04096043166784E-3</c:v>
                </c:pt>
                <c:pt idx="2779">
                  <c:v>-1.040927974361E-3</c:v>
                </c:pt>
                <c:pt idx="2780">
                  <c:v>-1.0408957233332501E-3</c:v>
                </c:pt>
                <c:pt idx="2781">
                  <c:v>-1.0408638549072699E-3</c:v>
                </c:pt>
                <c:pt idx="2782">
                  <c:v>-1.04083253180182E-3</c:v>
                </c:pt>
                <c:pt idx="2783">
                  <c:v>-1.04080189648987E-3</c:v>
                </c:pt>
                <c:pt idx="2784">
                  <c:v>-1.0407720679500099E-3</c:v>
                </c:pt>
                <c:pt idx="2785">
                  <c:v>-1.04074314173204E-3</c:v>
                </c:pt>
                <c:pt idx="2786">
                  <c:v>-1.0407151921227301E-3</c:v>
                </c:pt>
                <c:pt idx="2787">
                  <c:v>-1.04068827473219E-3</c:v>
                </c:pt>
                <c:pt idx="2788">
                  <c:v>-1.04066242818637E-3</c:v>
                </c:pt>
                <c:pt idx="2789">
                  <c:v>-1.0406376744369701E-3</c:v>
                </c:pt>
                <c:pt idx="2790">
                  <c:v>-1.04061401791896E-3</c:v>
                </c:pt>
                <c:pt idx="2791">
                  <c:v>-1.0405914440974799E-3</c:v>
                </c:pt>
                <c:pt idx="2792">
                  <c:v>-1.04056991795599E-3</c:v>
                </c:pt>
                <c:pt idx="2793">
                  <c:v>-1.04054938295114E-3</c:v>
                </c:pt>
                <c:pt idx="2794">
                  <c:v>-1.0405297609845101E-3</c:v>
                </c:pt>
                <c:pt idx="2795">
                  <c:v>-1.04051095385797E-3</c:v>
                </c:pt>
                <c:pt idx="2796">
                  <c:v>-1.0404928463101299E-3</c:v>
                </c:pt>
                <c:pt idx="2797">
                  <c:v>-1.0404753101390101E-3</c:v>
                </c:pt>
                <c:pt idx="2798">
                  <c:v>-1.0404582084271401E-3</c:v>
                </c:pt>
                <c:pt idx="2799">
                  <c:v>-1.0404413988651399E-3</c:v>
                </c:pt>
                <c:pt idx="2800">
                  <c:v>-1.0404247357251901E-3</c:v>
                </c:pt>
                <c:pt idx="2801">
                  <c:v>-1.04040807088276E-3</c:v>
                </c:pt>
                <c:pt idx="2802">
                  <c:v>-1.04039125490141E-3</c:v>
                </c:pt>
                <c:pt idx="2803">
                  <c:v>-1.0403741391631E-3</c:v>
                </c:pt>
                <c:pt idx="2804">
                  <c:v>-1.0403565793477699E-3</c:v>
                </c:pt>
                <c:pt idx="2805">
                  <c:v>-1.0403384396769301E-3</c:v>
                </c:pt>
                <c:pt idx="2806">
                  <c:v>-1.0403195968226801E-3</c:v>
                </c:pt>
                <c:pt idx="2807">
                  <c:v>-1.04029994256739E-3</c:v>
                </c:pt>
                <c:pt idx="2808">
                  <c:v>-1.0402793850359201E-3</c:v>
                </c:pt>
                <c:pt idx="2809">
                  <c:v>-1.04025784911648E-3</c:v>
                </c:pt>
                <c:pt idx="2810">
                  <c:v>-1.04023527703148E-3</c:v>
                </c:pt>
                <c:pt idx="2811">
                  <c:v>-1.0402116297173801E-3</c:v>
                </c:pt>
                <c:pt idx="2812">
                  <c:v>-1.0401868889505601E-3</c:v>
                </c:pt>
                <c:pt idx="2813">
                  <c:v>-1.04016105950125E-3</c:v>
                </c:pt>
                <c:pt idx="2814">
                  <c:v>-1.0401341704343E-3</c:v>
                </c:pt>
                <c:pt idx="2815">
                  <c:v>-1.0401062750684099E-3</c:v>
                </c:pt>
                <c:pt idx="2816">
                  <c:v>-1.04007744973192E-3</c:v>
                </c:pt>
                <c:pt idx="2817">
                  <c:v>-1.0400477918670601E-3</c:v>
                </c:pt>
                <c:pt idx="2818">
                  <c:v>-1.04001741801887E-3</c:v>
                </c:pt>
                <c:pt idx="2819">
                  <c:v>-1.03998646194908E-3</c:v>
                </c:pt>
                <c:pt idx="2820">
                  <c:v>-1.0399550728334001E-3</c:v>
                </c:pt>
                <c:pt idx="2821">
                  <c:v>-1.0399234133763901E-3</c:v>
                </c:pt>
                <c:pt idx="2822">
                  <c:v>-1.0398916576161701E-3</c:v>
                </c:pt>
                <c:pt idx="2823">
                  <c:v>-1.0398599880909699E-3</c:v>
                </c:pt>
                <c:pt idx="2824">
                  <c:v>-1.0398285920082901E-3</c:v>
                </c:pt>
                <c:pt idx="2825">
                  <c:v>-1.0397976563045501E-3</c:v>
                </c:pt>
                <c:pt idx="2826">
                  <c:v>-1.03976736202589E-3</c:v>
                </c:pt>
                <c:pt idx="2827">
                  <c:v>-1.03973787898824E-3</c:v>
                </c:pt>
                <c:pt idx="2828">
                  <c:v>-1.0397093617668599E-3</c:v>
                </c:pt>
                <c:pt idx="2829">
                  <c:v>-1.03968194753282E-3</c:v>
                </c:pt>
                <c:pt idx="2830">
                  <c:v>-1.03965575530191E-3</c:v>
                </c:pt>
                <c:pt idx="2831">
                  <c:v>-1.0396308853279201E-3</c:v>
                </c:pt>
                <c:pt idx="2832">
                  <c:v>-1.03960741727999E-3</c:v>
                </c:pt>
                <c:pt idx="2833">
                  <c:v>-1.0395854068288E-3</c:v>
                </c:pt>
                <c:pt idx="2834">
                  <c:v>-1.03956488197882E-3</c:v>
                </c:pt>
                <c:pt idx="2835">
                  <c:v>-1.0395458418616299E-3</c:v>
                </c:pt>
                <c:pt idx="2836">
                  <c:v>-1.0395282605690499E-3</c:v>
                </c:pt>
                <c:pt idx="2837">
                  <c:v>-1.0395120966004601E-3</c:v>
                </c:pt>
                <c:pt idx="2838">
                  <c:v>-1.0394973055787499E-3</c:v>
                </c:pt>
                <c:pt idx="2839">
                  <c:v>-1.0394838517994601E-3</c:v>
                </c:pt>
                <c:pt idx="2840">
                  <c:v>-1.03947171425317E-3</c:v>
                </c:pt>
                <c:pt idx="2841">
                  <c:v>-1.03946088500182E-3</c:v>
                </c:pt>
                <c:pt idx="2842">
                  <c:v>-1.0394513609061999E-3</c:v>
                </c:pt>
                <c:pt idx="2843">
                  <c:v>-1.0394431320603101E-3</c:v>
                </c:pt>
                <c:pt idx="2844">
                  <c:v>-1.0394361709281899E-3</c:v>
                </c:pt>
                <c:pt idx="2845">
                  <c:v>-1.03943042522192E-3</c:v>
                </c:pt>
                <c:pt idx="2846">
                  <c:v>-1.0394258158399599E-3</c:v>
                </c:pt>
                <c:pt idx="2847">
                  <c:v>-1.03942223958215E-3</c:v>
                </c:pt>
                <c:pt idx="2848">
                  <c:v>-1.0394195753259501E-3</c:v>
                </c:pt>
                <c:pt idx="2849">
                  <c:v>-1.03941769190272E-3</c:v>
                </c:pt>
                <c:pt idx="2850">
                  <c:v>-1.0394164558763901E-3</c:v>
                </c:pt>
                <c:pt idx="2851">
                  <c:v>-1.03941573768373E-3</c:v>
                </c:pt>
                <c:pt idx="2852">
                  <c:v>-1.0394154151216999E-3</c:v>
                </c:pt>
                <c:pt idx="2853">
                  <c:v>-1.03941537392887E-3</c:v>
                </c:pt>
                <c:pt idx="2854">
                  <c:v>-1.0394155060366101E-3</c:v>
                </c:pt>
                <c:pt idx="2855">
                  <c:v>-1.0394157066815201E-3</c:v>
                </c:pt>
                <c:pt idx="2856">
                  <c:v>-1.0394158717339499E-3</c:v>
                </c:pt>
                <c:pt idx="2857">
                  <c:v>-1.0394158962701099E-3</c:v>
                </c:pt>
                <c:pt idx="2858">
                  <c:v>-1.03941567479394E-3</c:v>
                </c:pt>
                <c:pt idx="2859">
                  <c:v>-1.0394151028986899E-3</c:v>
                </c:pt>
                <c:pt idx="2860">
                  <c:v>-1.0394140797680999E-3</c:v>
                </c:pt>
                <c:pt idx="2861">
                  <c:v>-1.0394125108025699E-3</c:v>
                </c:pt>
                <c:pt idx="2862">
                  <c:v>-1.03941030974123E-3</c:v>
                </c:pt>
                <c:pt idx="2863">
                  <c:v>-1.03940739984911E-3</c:v>
                </c:pt>
                <c:pt idx="2864">
                  <c:v>-1.03940371400947E-3</c:v>
                </c:pt>
                <c:pt idx="2865">
                  <c:v>-1.0393991938841599E-3</c:v>
                </c:pt>
                <c:pt idx="2866">
                  <c:v>-1.03939378860442E-3</c:v>
                </c:pt>
                <c:pt idx="2867">
                  <c:v>-1.0393874536043699E-3</c:v>
                </c:pt>
                <c:pt idx="2868">
                  <c:v>-1.03938015009889E-3</c:v>
                </c:pt>
                <c:pt idx="2869">
                  <c:v>-1.0393718453500201E-3</c:v>
                </c:pt>
                <c:pt idx="2870">
                  <c:v>-1.03936251342889E-3</c:v>
                </c:pt>
                <c:pt idx="2871">
                  <c:v>-1.0393521359081601E-3</c:v>
                </c:pt>
                <c:pt idx="2872">
                  <c:v>-1.0393407019773501E-3</c:v>
                </c:pt>
                <c:pt idx="2873">
                  <c:v>-1.03932820782918E-3</c:v>
                </c:pt>
                <c:pt idx="2874">
                  <c:v>-1.0393146555993599E-3</c:v>
                </c:pt>
                <c:pt idx="2875">
                  <c:v>-1.0393000523855099E-3</c:v>
                </c:pt>
                <c:pt idx="2876">
                  <c:v>-1.03928440978121E-3</c:v>
                </c:pt>
                <c:pt idx="2877">
                  <c:v>-1.0392677440097099E-3</c:v>
                </c:pt>
                <c:pt idx="2878">
                  <c:v>-1.03925007636707E-3</c:v>
                </c:pt>
                <c:pt idx="2879">
                  <c:v>-1.0392314335235899E-3</c:v>
                </c:pt>
                <c:pt idx="2880">
                  <c:v>-1.03921184737756E-3</c:v>
                </c:pt>
                <c:pt idx="2881">
                  <c:v>-1.0391913544979901E-3</c:v>
                </c:pt>
                <c:pt idx="2882">
                  <c:v>-1.0391699955040099E-3</c:v>
                </c:pt>
                <c:pt idx="2883">
                  <c:v>-1.0391478148138399E-3</c:v>
                </c:pt>
                <c:pt idx="2884">
                  <c:v>-1.0391248610179501E-3</c:v>
                </c:pt>
                <c:pt idx="2885">
                  <c:v>-1.0391011878242199E-3</c:v>
                </c:pt>
                <c:pt idx="2886">
                  <c:v>-1.03907685528193E-3</c:v>
                </c:pt>
                <c:pt idx="2887">
                  <c:v>-1.03905193094215E-3</c:v>
                </c:pt>
                <c:pt idx="2888">
                  <c:v>-1.0390264907358801E-3</c:v>
                </c:pt>
                <c:pt idx="2889">
                  <c:v>-1.0390006195395401E-3</c:v>
                </c:pt>
                <c:pt idx="2890">
                  <c:v>-1.0389744115496999E-3</c:v>
                </c:pt>
                <c:pt idx="2891">
                  <c:v>-1.03894797066189E-3</c:v>
                </c:pt>
                <c:pt idx="2892">
                  <c:v>-1.0389214110330699E-3</c:v>
                </c:pt>
                <c:pt idx="2893">
                  <c:v>-1.03889485789282E-3</c:v>
                </c:pt>
                <c:pt idx="2894">
                  <c:v>-1.03886844845338E-3</c:v>
                </c:pt>
                <c:pt idx="2895">
                  <c:v>-1.03884233251681E-3</c:v>
                </c:pt>
                <c:pt idx="2896">
                  <c:v>-1.03881667223439E-3</c:v>
                </c:pt>
                <c:pt idx="2897">
                  <c:v>-1.03879164057921E-3</c:v>
                </c:pt>
                <c:pt idx="2898">
                  <c:v>-1.0387674184727199E-3</c:v>
                </c:pt>
                <c:pt idx="2899">
                  <c:v>-1.0387441910010801E-3</c:v>
                </c:pt>
                <c:pt idx="2900">
                  <c:v>-1.0387221434832699E-3</c:v>
                </c:pt>
                <c:pt idx="2901">
                  <c:v>-1.03870145805967E-3</c:v>
                </c:pt>
                <c:pt idx="2902">
                  <c:v>-1.03868231092394E-3</c:v>
                </c:pt>
                <c:pt idx="2903">
                  <c:v>-1.03866486960383E-3</c:v>
                </c:pt>
                <c:pt idx="2904">
                  <c:v>-1.0386492892929099E-3</c:v>
                </c:pt>
                <c:pt idx="2905">
                  <c:v>-1.03863570754885E-3</c:v>
                </c:pt>
                <c:pt idx="2906">
                  <c:v>-1.03862423769453E-3</c:v>
                </c:pt>
                <c:pt idx="2907">
                  <c:v>-1.03861496247641E-3</c:v>
                </c:pt>
                <c:pt idx="2908">
                  <c:v>-1.03860793019912E-3</c:v>
                </c:pt>
                <c:pt idx="2909">
                  <c:v>-1.0386031551534499E-3</c:v>
                </c:pt>
                <c:pt idx="2910">
                  <c:v>-1.03860062276753E-3</c:v>
                </c:pt>
                <c:pt idx="2911">
                  <c:v>-1.0386002981934699E-3</c:v>
                </c:pt>
                <c:pt idx="2912">
                  <c:v>-1.0386021358228001E-3</c:v>
                </c:pt>
                <c:pt idx="2913">
                  <c:v>-1.03860608702951E-3</c:v>
                </c:pt>
                <c:pt idx="2914">
                  <c:v>-1.0386121042475101E-3</c:v>
                </c:pt>
                <c:pt idx="2915">
                  <c:v>-1.03862014083405E-3</c:v>
                </c:pt>
                <c:pt idx="2916">
                  <c:v>-1.03863014746291E-3</c:v>
                </c:pt>
                <c:pt idx="2917">
                  <c:v>-1.0386420666244299E-3</c:v>
                </c:pt>
                <c:pt idx="2918">
                  <c:v>-1.03865582705606E-3</c:v>
                </c:pt>
                <c:pt idx="2919">
                  <c:v>-1.0386713396822499E-3</c:v>
                </c:pt>
                <c:pt idx="2920">
                  <c:v>-1.0386884960824701E-3</c:v>
                </c:pt>
                <c:pt idx="2921">
                  <c:v>-1.03870716979601E-3</c:v>
                </c:pt>
                <c:pt idx="2922">
                  <c:v>-1.0387272200686E-3</c:v>
                </c:pt>
                <c:pt idx="2923">
                  <c:v>-1.03874849709116E-3</c:v>
                </c:pt>
                <c:pt idx="2924">
                  <c:v>-1.03877084751306E-3</c:v>
                </c:pt>
                <c:pt idx="2925">
                  <c:v>-1.0387941190981599E-3</c:v>
                </c:pt>
                <c:pt idx="2926">
                  <c:v>-1.0388181637877201E-3</c:v>
                </c:pt>
                <c:pt idx="2927">
                  <c:v>-1.0388428389869701E-3</c:v>
                </c:pt>
                <c:pt idx="2928">
                  <c:v>-1.0388680074034499E-3</c:v>
                </c:pt>
                <c:pt idx="2929">
                  <c:v>-1.03889353608095E-3</c:v>
                </c:pt>
                <c:pt idx="2930">
                  <c:v>-1.0389192953386499E-3</c:v>
                </c:pt>
                <c:pt idx="2931">
                  <c:v>-1.0389451581784999E-3</c:v>
                </c:pt>
                <c:pt idx="2932">
                  <c:v>-1.0389710004543901E-3</c:v>
                </c:pt>
                <c:pt idx="2933">
                  <c:v>-1.0389967017914599E-3</c:v>
                </c:pt>
                <c:pt idx="2934">
                  <c:v>-1.0390221469819001E-3</c:v>
                </c:pt>
                <c:pt idx="2935">
                  <c:v>-1.03904722742551E-3</c:v>
                </c:pt>
                <c:pt idx="2936">
                  <c:v>-1.0390718421764999E-3</c:v>
                </c:pt>
                <c:pt idx="2937">
                  <c:v>-1.0390958983115099E-3</c:v>
                </c:pt>
                <c:pt idx="2938">
                  <c:v>-1.03911931059261E-3</c:v>
                </c:pt>
                <c:pt idx="2939">
                  <c:v>-1.0391420006564201E-3</c:v>
                </c:pt>
                <c:pt idx="2940">
                  <c:v>-1.03916389609498E-3</c:v>
                </c:pt>
                <c:pt idx="2941">
                  <c:v>-1.03918492974459E-3</c:v>
                </c:pt>
                <c:pt idx="2942">
                  <c:v>-1.03920503929896E-3</c:v>
                </c:pt>
                <c:pt idx="2943">
                  <c:v>-1.03922416713145E-3</c:v>
                </c:pt>
                <c:pt idx="2944">
                  <c:v>-1.0392422600812301E-3</c:v>
                </c:pt>
                <c:pt idx="2945">
                  <c:v>-1.03925926899463E-3</c:v>
                </c:pt>
                <c:pt idx="2946">
                  <c:v>-1.0392751479789901E-3</c:v>
                </c:pt>
                <c:pt idx="2947">
                  <c:v>-1.0392898535064999E-3</c:v>
                </c:pt>
                <c:pt idx="2948">
                  <c:v>-1.0393033435837501E-3</c:v>
                </c:pt>
                <c:pt idx="2949">
                  <c:v>-1.0393155771365201E-3</c:v>
                </c:pt>
                <c:pt idx="2950">
                  <c:v>-1.0393265135985299E-3</c:v>
                </c:pt>
                <c:pt idx="2951">
                  <c:v>-1.0393361125459299E-3</c:v>
                </c:pt>
                <c:pt idx="2952">
                  <c:v>-1.0393443331816099E-3</c:v>
                </c:pt>
                <c:pt idx="2953">
                  <c:v>-1.03935113356424E-3</c:v>
                </c:pt>
                <c:pt idx="2954">
                  <c:v>-1.0393564696361099E-3</c:v>
                </c:pt>
                <c:pt idx="2955">
                  <c:v>-1.0393602942366301E-3</c:v>
                </c:pt>
                <c:pt idx="2956">
                  <c:v>-1.039362556325E-3</c:v>
                </c:pt>
                <c:pt idx="2957">
                  <c:v>-1.03936320056985E-3</c:v>
                </c:pt>
                <c:pt idx="2958">
                  <c:v>-1.0393621673431201E-3</c:v>
                </c:pt>
                <c:pt idx="2959">
                  <c:v>-1.03935939304744E-3</c:v>
                </c:pt>
                <c:pt idx="2960">
                  <c:v>-1.0393548106572099E-3</c:v>
                </c:pt>
                <c:pt idx="2961">
                  <c:v>-1.0393483503820899E-3</c:v>
                </c:pt>
                <c:pt idx="2962">
                  <c:v>-1.0393399404565399E-3</c:v>
                </c:pt>
                <c:pt idx="2963">
                  <c:v>-1.0393295081840899E-3</c:v>
                </c:pt>
                <c:pt idx="2964">
                  <c:v>-1.03931698145814E-3</c:v>
                </c:pt>
                <c:pt idx="2965">
                  <c:v>-1.03930229097481E-3</c:v>
                </c:pt>
                <c:pt idx="2966">
                  <c:v>-1.0392853732102501E-3</c:v>
                </c:pt>
                <c:pt idx="2967">
                  <c:v>-1.03926617398563E-3</c:v>
                </c:pt>
                <c:pt idx="2968">
                  <c:v>-1.0392446521959901E-3</c:v>
                </c:pt>
                <c:pt idx="2969">
                  <c:v>-1.0392207831732201E-3</c:v>
                </c:pt>
                <c:pt idx="2970">
                  <c:v>-1.0391945612763501E-3</c:v>
                </c:pt>
                <c:pt idx="2971">
                  <c:v>-1.03916600161785E-3</c:v>
                </c:pt>
                <c:pt idx="2972">
                  <c:v>-1.03913514117173E-3</c:v>
                </c:pt>
                <c:pt idx="2973">
                  <c:v>-1.03910203964819E-3</c:v>
                </c:pt>
                <c:pt idx="2974">
                  <c:v>-1.03906678032454E-3</c:v>
                </c:pt>
                <c:pt idx="2975">
                  <c:v>-1.0390294705632901E-3</c:v>
                </c:pt>
                <c:pt idx="2976">
                  <c:v>-1.0389902412946299E-3</c:v>
                </c:pt>
                <c:pt idx="2977">
                  <c:v>-1.0389492446205E-3</c:v>
                </c:pt>
                <c:pt idx="2978">
                  <c:v>-1.0389066490881301E-3</c:v>
                </c:pt>
                <c:pt idx="2979">
                  <c:v>-1.03886263297865E-3</c:v>
                </c:pt>
                <c:pt idx="2980">
                  <c:v>-1.0388173767999799E-3</c:v>
                </c:pt>
                <c:pt idx="2981">
                  <c:v>-1.0387710566481399E-3</c:v>
                </c:pt>
                <c:pt idx="2982">
                  <c:v>-1.0387238399575799E-3</c:v>
                </c:pt>
                <c:pt idx="2983">
                  <c:v>-1.03867588444983E-3</c:v>
                </c:pt>
                <c:pt idx="2984">
                  <c:v>-1.0386273401076899E-3</c:v>
                </c:pt>
                <c:pt idx="2985">
                  <c:v>-1.0385783531321701E-3</c:v>
                </c:pt>
                <c:pt idx="2986">
                  <c:v>-1.0385290703667201E-3</c:v>
                </c:pt>
                <c:pt idx="2987">
                  <c:v>-1.0384796426906699E-3</c:v>
                </c:pt>
                <c:pt idx="2988">
                  <c:v>-1.0384302263098701E-3</c:v>
                </c:pt>
                <c:pt idx="2989">
                  <c:v>-1.03838098152231E-3</c:v>
                </c:pt>
                <c:pt idx="2990">
                  <c:v>-1.0383320692128699E-3</c:v>
                </c:pt>
                <c:pt idx="2991">
                  <c:v>-1.0382836458689901E-3</c:v>
                </c:pt>
                <c:pt idx="2992">
                  <c:v>-1.0382358581990799E-3</c:v>
                </c:pt>
                <c:pt idx="2993">
                  <c:v>-1.0381888384316401E-3</c:v>
                </c:pt>
                <c:pt idx="2994">
                  <c:v>-1.0381427010999001E-3</c:v>
                </c:pt>
                <c:pt idx="2995">
                  <c:v>-1.0380975416672601E-3</c:v>
                </c:pt>
                <c:pt idx="2996">
                  <c:v>-1.03805343686133E-3</c:v>
                </c:pt>
                <c:pt idx="2997">
                  <c:v>-1.0380104462005E-3</c:v>
                </c:pt>
                <c:pt idx="2998">
                  <c:v>-1.03796861401315E-3</c:v>
                </c:pt>
                <c:pt idx="2999">
                  <c:v>-1.0379279712886701E-3</c:v>
                </c:pt>
                <c:pt idx="3000">
                  <c:v>-1.0378885369120999E-3</c:v>
                </c:pt>
                <c:pt idx="3001">
                  <c:v>-1.03785031813217E-3</c:v>
                </c:pt>
                <c:pt idx="3002">
                  <c:v>-1.03781331039951E-3</c:v>
                </c:pt>
                <c:pt idx="3003">
                  <c:v>-1.0377774969114501E-3</c:v>
                </c:pt>
                <c:pt idx="3004">
                  <c:v>-1.03774284827187E-3</c:v>
                </c:pt>
                <c:pt idx="3005">
                  <c:v>-1.03770932261104E-3</c:v>
                </c:pt>
                <c:pt idx="3006">
                  <c:v>-1.03767686634423E-3</c:v>
                </c:pt>
                <c:pt idx="3007">
                  <c:v>-1.03764541554094E-3</c:v>
                </c:pt>
                <c:pt idx="3008">
                  <c:v>-1.0376148977050499E-3</c:v>
                </c:pt>
                <c:pt idx="3009">
                  <c:v>-1.03758523369155E-3</c:v>
                </c:pt>
                <c:pt idx="3010">
                  <c:v>-1.0375563395285099E-3</c:v>
                </c:pt>
                <c:pt idx="3011">
                  <c:v>-1.03752812804106E-3</c:v>
                </c:pt>
                <c:pt idx="3012">
                  <c:v>-1.03750051031436E-3</c:v>
                </c:pt>
                <c:pt idx="3013">
                  <c:v>-1.0374733971159999E-3</c:v>
                </c:pt>
                <c:pt idx="3014">
                  <c:v>-1.03744670038999E-3</c:v>
                </c:pt>
                <c:pt idx="3015">
                  <c:v>-1.03742033485589E-3</c:v>
                </c:pt>
                <c:pt idx="3016">
                  <c:v>-1.0373942196540899E-3</c:v>
                </c:pt>
                <c:pt idx="3017">
                  <c:v>-1.03736827993121E-3</c:v>
                </c:pt>
                <c:pt idx="3018">
                  <c:v>-1.0373424482803999E-3</c:v>
                </c:pt>
                <c:pt idx="3019">
                  <c:v>-1.03731666601765E-3</c:v>
                </c:pt>
                <c:pt idx="3020">
                  <c:v>-1.0372908843371E-3</c:v>
                </c:pt>
                <c:pt idx="3021">
                  <c:v>-1.0372650653989899E-3</c:v>
                </c:pt>
                <c:pt idx="3022">
                  <c:v>-1.0372391833577499E-3</c:v>
                </c:pt>
                <c:pt idx="3023">
                  <c:v>-1.0372132252594499E-3</c:v>
                </c:pt>
                <c:pt idx="3024">
                  <c:v>-1.0371871916753099E-3</c:v>
                </c:pt>
                <c:pt idx="3025">
                  <c:v>-1.03716109692967E-3</c:v>
                </c:pt>
                <c:pt idx="3026">
                  <c:v>-1.0371349688297099E-3</c:v>
                </c:pt>
                <c:pt idx="3027">
                  <c:v>-1.03710884788474E-3</c:v>
                </c:pt>
                <c:pt idx="3028">
                  <c:v>-1.03708278607787E-3</c:v>
                </c:pt>
                <c:pt idx="3029">
                  <c:v>-1.03705684528856E-3</c:v>
                </c:pt>
                <c:pt idx="3030">
                  <c:v>-1.03703109545145E-3</c:v>
                </c:pt>
                <c:pt idx="3031">
                  <c:v>-1.03700561248694E-3</c:v>
                </c:pt>
                <c:pt idx="3032">
                  <c:v>-1.0369804759846799E-3</c:v>
                </c:pt>
                <c:pt idx="3033">
                  <c:v>-1.0369557666017001E-3</c:v>
                </c:pt>
                <c:pt idx="3034">
                  <c:v>-1.0369315631773E-3</c:v>
                </c:pt>
                <c:pt idx="3035">
                  <c:v>-1.036907939671E-3</c:v>
                </c:pt>
                <c:pt idx="3036">
                  <c:v>-1.0368849621585001E-3</c:v>
                </c:pt>
                <c:pt idx="3037">
                  <c:v>-1.0368626862123701E-3</c:v>
                </c:pt>
                <c:pt idx="3038">
                  <c:v>-1.0368411549855499E-3</c:v>
                </c:pt>
                <c:pt idx="3039">
                  <c:v>-1.0368203981889501E-3</c:v>
                </c:pt>
                <c:pt idx="3040">
                  <c:v>-1.03680043195063E-3</c:v>
                </c:pt>
                <c:pt idx="3041">
                  <c:v>-1.0367812593589799E-3</c:v>
                </c:pt>
                <c:pt idx="3042">
                  <c:v>-1.03676287142687E-3</c:v>
                </c:pt>
                <c:pt idx="3043">
                  <c:v>-1.03674524830458E-3</c:v>
                </c:pt>
                <c:pt idx="3044">
                  <c:v>-1.03672836076309E-3</c:v>
                </c:pt>
                <c:pt idx="3045">
                  <c:v>-1.0367121721298199E-3</c:v>
                </c:pt>
                <c:pt idx="3046">
                  <c:v>-1.0366966408516E-3</c:v>
                </c:pt>
                <c:pt idx="3047">
                  <c:v>-1.0366817236319001E-3</c:v>
                </c:pt>
                <c:pt idx="3048">
                  <c:v>-1.0366673787254601E-3</c:v>
                </c:pt>
                <c:pt idx="3049">
                  <c:v>-1.03665356865699E-3</c:v>
                </c:pt>
                <c:pt idx="3050">
                  <c:v>-1.03664026155509E-3</c:v>
                </c:pt>
                <c:pt idx="3051">
                  <c:v>-1.0366274305471301E-3</c:v>
                </c:pt>
                <c:pt idx="3052">
                  <c:v>-1.0366150511824401E-3</c:v>
                </c:pt>
                <c:pt idx="3053">
                  <c:v>-1.0366030974477E-3</c:v>
                </c:pt>
                <c:pt idx="3054">
                  <c:v>-1.03659153738477E-3</c:v>
                </c:pt>
                <c:pt idx="3055">
                  <c:v>-1.03658032945602E-3</c:v>
                </c:pt>
                <c:pt idx="3056">
                  <c:v>-1.0365694205928999E-3</c:v>
                </c:pt>
                <c:pt idx="3057">
                  <c:v>-1.03655874639549E-3</c:v>
                </c:pt>
                <c:pt idx="3058">
                  <c:v>-1.03654823338436E-3</c:v>
                </c:pt>
                <c:pt idx="3059">
                  <c:v>-1.03653780270801E-3</c:v>
                </c:pt>
                <c:pt idx="3060">
                  <c:v>-1.03652737440474E-3</c:v>
                </c:pt>
                <c:pt idx="3061">
                  <c:v>-1.03651687126479E-3</c:v>
                </c:pt>
                <c:pt idx="3062">
                  <c:v>-1.0365062215271399E-3</c:v>
                </c:pt>
                <c:pt idx="3063">
                  <c:v>-1.03649536000614E-3</c:v>
                </c:pt>
                <c:pt idx="3064">
                  <c:v>-1.0364842276686301E-3</c:v>
                </c:pt>
                <c:pt idx="3065">
                  <c:v>-1.03647277005718E-3</c:v>
                </c:pt>
                <c:pt idx="3066">
                  <c:v>-1.03646093518548E-3</c:v>
                </c:pt>
                <c:pt idx="3067">
                  <c:v>-1.0364486715709401E-3</c:v>
                </c:pt>
                <c:pt idx="3068">
                  <c:v>-1.0364359269290401E-3</c:v>
                </c:pt>
                <c:pt idx="3069">
                  <c:v>-1.0364226477952701E-3</c:v>
                </c:pt>
                <c:pt idx="3070">
                  <c:v>-1.03640878005069E-3</c:v>
                </c:pt>
                <c:pt idx="3071">
                  <c:v>-1.0363942700882399E-3</c:v>
                </c:pt>
                <c:pt idx="3072">
                  <c:v>-1.0363790662266401E-3</c:v>
                </c:pt>
                <c:pt idx="3073">
                  <c:v>-1.0363631199769899E-3</c:v>
                </c:pt>
                <c:pt idx="3074">
                  <c:v>-1.0363463868746101E-3</c:v>
                </c:pt>
                <c:pt idx="3075">
                  <c:v>-1.0363288267612801E-3</c:v>
                </c:pt>
                <c:pt idx="3076">
                  <c:v>-1.0363104035791099E-3</c:v>
                </c:pt>
                <c:pt idx="3077">
                  <c:v>-1.0362910848629901E-3</c:v>
                </c:pt>
                <c:pt idx="3078">
                  <c:v>-1.03627084115943E-3</c:v>
                </c:pt>
                <c:pt idx="3079">
                  <c:v>-1.0362496455547899E-3</c:v>
                </c:pt>
                <c:pt idx="3080">
                  <c:v>-1.03622747339685E-3</c:v>
                </c:pt>
                <c:pt idx="3081">
                  <c:v>-1.03620430218916E-3</c:v>
                </c:pt>
                <c:pt idx="3082">
                  <c:v>-1.0361801115717599E-3</c:v>
                </c:pt>
                <c:pt idx="3083">
                  <c:v>-1.03615488329464E-3</c:v>
                </c:pt>
                <c:pt idx="3084">
                  <c:v>-1.03612860113114E-3</c:v>
                </c:pt>
                <c:pt idx="3085">
                  <c:v>-1.0361012507340501E-3</c:v>
                </c:pt>
                <c:pt idx="3086">
                  <c:v>-1.03607281947554E-3</c:v>
                </c:pt>
                <c:pt idx="3087">
                  <c:v>-1.0360432963178001E-3</c:v>
                </c:pt>
                <c:pt idx="3088">
                  <c:v>-1.0360126717412E-3</c:v>
                </c:pt>
                <c:pt idx="3089">
                  <c:v>-1.0359809377337101E-3</c:v>
                </c:pt>
                <c:pt idx="3090">
                  <c:v>-1.0359480878413701E-3</c:v>
                </c:pt>
                <c:pt idx="3091">
                  <c:v>-1.0359141172986701E-3</c:v>
                </c:pt>
                <c:pt idx="3092">
                  <c:v>-1.0358790232875799E-3</c:v>
                </c:pt>
                <c:pt idx="3093">
                  <c:v>-1.0358428053916101E-3</c:v>
                </c:pt>
                <c:pt idx="3094">
                  <c:v>-1.03580546630078E-3</c:v>
                </c:pt>
                <c:pt idx="3095">
                  <c:v>-1.0357670127817201E-3</c:v>
                </c:pt>
                <c:pt idx="3096">
                  <c:v>-1.03572745687235E-3</c:v>
                </c:pt>
                <c:pt idx="3097">
                  <c:v>-1.0356868172123699E-3</c:v>
                </c:pt>
                <c:pt idx="3098">
                  <c:v>-1.03564512039959E-3</c:v>
                </c:pt>
                <c:pt idx="3099">
                  <c:v>-1.0356024022725101E-3</c:v>
                </c:pt>
                <c:pt idx="3100">
                  <c:v>-1.03555870905014E-3</c:v>
                </c:pt>
                <c:pt idx="3101">
                  <c:v>-1.0355140982914899E-3</c:v>
                </c:pt>
                <c:pt idx="3102">
                  <c:v>-1.0354686396465899E-3</c:v>
                </c:pt>
                <c:pt idx="3103">
                  <c:v>-1.0354224153510099E-3</c:v>
                </c:pt>
                <c:pt idx="3104">
                  <c:v>-1.0353755203713201E-3</c:v>
                </c:pt>
                <c:pt idx="3105">
                  <c:v>-1.0353280620689601E-3</c:v>
                </c:pt>
                <c:pt idx="3106">
                  <c:v>-1.03528015924533E-3</c:v>
                </c:pt>
                <c:pt idx="3107">
                  <c:v>-1.0352319404855199E-3</c:v>
                </c:pt>
                <c:pt idx="3108">
                  <c:v>-1.0351835418281399E-3</c:v>
                </c:pt>
                <c:pt idx="3109">
                  <c:v>-1.0351351039183799E-3</c:v>
                </c:pt>
                <c:pt idx="3110">
                  <c:v>-1.0350867688988801E-3</c:v>
                </c:pt>
                <c:pt idx="3111">
                  <c:v>-1.0350386773119501E-3</c:v>
                </c:pt>
                <c:pt idx="3112">
                  <c:v>-1.0349909652210599E-3</c:v>
                </c:pt>
                <c:pt idx="3113">
                  <c:v>-1.03494376164675E-3</c:v>
                </c:pt>
                <c:pt idx="3114">
                  <c:v>-1.0348971863208001E-3</c:v>
                </c:pt>
                <c:pt idx="3115">
                  <c:v>-1.0348513477519E-3</c:v>
                </c:pt>
                <c:pt idx="3116">
                  <c:v>-1.0348063416768299E-3</c:v>
                </c:pt>
                <c:pt idx="3117">
                  <c:v>-1.0347622500929601E-3</c:v>
                </c:pt>
                <c:pt idx="3118">
                  <c:v>-1.0347191411417601E-3</c:v>
                </c:pt>
                <c:pt idx="3119">
                  <c:v>-1.03467707005546E-3</c:v>
                </c:pt>
                <c:pt idx="3120">
                  <c:v>-1.0346360811726899E-3</c:v>
                </c:pt>
                <c:pt idx="3121">
                  <c:v>-1.0345962107280401E-3</c:v>
                </c:pt>
                <c:pt idx="3122">
                  <c:v>-1.03455748984135E-3</c:v>
                </c:pt>
                <c:pt idx="3123">
                  <c:v>-1.03451994699493E-3</c:v>
                </c:pt>
                <c:pt idx="3124">
                  <c:v>-1.03448360935984E-3</c:v>
                </c:pt>
                <c:pt idx="3125">
                  <c:v>-1.0344485026089799E-3</c:v>
                </c:pt>
                <c:pt idx="3126">
                  <c:v>-1.0344146492468299E-3</c:v>
                </c:pt>
                <c:pt idx="3127">
                  <c:v>-1.03438206587637E-3</c:v>
                </c:pt>
                <c:pt idx="3128">
                  <c:v>-1.03435076009424E-3</c:v>
                </c:pt>
                <c:pt idx="3129">
                  <c:v>-1.03432072778588E-3</c:v>
                </c:pt>
                <c:pt idx="3130">
                  <c:v>-1.03429195147075E-3</c:v>
                </c:pt>
                <c:pt idx="3131">
                  <c:v>-1.03426440006828E-3</c:v>
                </c:pt>
                <c:pt idx="3132">
                  <c:v>-1.0342380301019199E-3</c:v>
                </c:pt>
                <c:pt idx="3133">
                  <c:v>-1.0342127880254299E-3</c:v>
                </c:pt>
                <c:pt idx="3134">
                  <c:v>-1.0341886131287701E-3</c:v>
                </c:pt>
                <c:pt idx="3135">
                  <c:v>-1.03416544040769E-3</c:v>
                </c:pt>
                <c:pt idx="3136">
                  <c:v>-1.03414320286821E-3</c:v>
                </c:pt>
                <c:pt idx="3137">
                  <c:v>-1.03412183294642E-3</c:v>
                </c:pt>
                <c:pt idx="3138">
                  <c:v>-1.0341012629865301E-3</c:v>
                </c:pt>
                <c:pt idx="3139">
                  <c:v>-1.0340814249635501E-3</c:v>
                </c:pt>
                <c:pt idx="3140">
                  <c:v>-1.03406224979685E-3</c:v>
                </c:pt>
                <c:pt idx="3141">
                  <c:v>-1.0340436666478E-3</c:v>
                </c:pt>
                <c:pt idx="3142">
                  <c:v>-1.03402560253049E-3</c:v>
                </c:pt>
                <c:pt idx="3143">
                  <c:v>-1.0340079824224799E-3</c:v>
                </c:pt>
                <c:pt idx="3144">
                  <c:v>-1.0339907298923701E-3</c:v>
                </c:pt>
                <c:pt idx="3145">
                  <c:v>-1.03397376811348E-3</c:v>
                </c:pt>
                <c:pt idx="3146">
                  <c:v>-1.0339570210478801E-3</c:v>
                </c:pt>
                <c:pt idx="3147">
                  <c:v>-1.03394041457605E-3</c:v>
                </c:pt>
                <c:pt idx="3148">
                  <c:v>-1.03392387740525E-3</c:v>
                </c:pt>
                <c:pt idx="3149">
                  <c:v>-1.03390734168206E-3</c:v>
                </c:pt>
                <c:pt idx="3150">
                  <c:v>-1.0338907433268599E-3</c:v>
                </c:pt>
                <c:pt idx="3151">
                  <c:v>-1.0338740221657E-3</c:v>
                </c:pt>
                <c:pt idx="3152">
                  <c:v>-1.0338571219491301E-3</c:v>
                </c:pt>
                <c:pt idx="3153">
                  <c:v>-1.0338399903225899E-3</c:v>
                </c:pt>
                <c:pt idx="3154">
                  <c:v>-1.03382257877301E-3</c:v>
                </c:pt>
                <c:pt idx="3155">
                  <c:v>-1.03380484254033E-3</c:v>
                </c:pt>
                <c:pt idx="3156">
                  <c:v>-1.0337867404663799E-3</c:v>
                </c:pt>
                <c:pt idx="3157">
                  <c:v>-1.0337682347551799E-3</c:v>
                </c:pt>
                <c:pt idx="3158">
                  <c:v>-1.0337492906284599E-3</c:v>
                </c:pt>
                <c:pt idx="3159">
                  <c:v>-1.03372987586937E-3</c:v>
                </c:pt>
                <c:pt idx="3160">
                  <c:v>-1.03370996024897E-3</c:v>
                </c:pt>
                <c:pt idx="3161">
                  <c:v>-1.0336895148308201E-3</c:v>
                </c:pt>
                <c:pt idx="3162">
                  <c:v>-1.03366851115424E-3</c:v>
                </c:pt>
                <c:pt idx="3163">
                  <c:v>-1.03364692031664E-3</c:v>
                </c:pt>
                <c:pt idx="3164">
                  <c:v>-1.03362471200389E-3</c:v>
                </c:pt>
                <c:pt idx="3165">
                  <c:v>-1.0336018535484E-3</c:v>
                </c:pt>
                <c:pt idx="3166">
                  <c:v>-1.0335783091152599E-3</c:v>
                </c:pt>
                <c:pt idx="3167">
                  <c:v>-1.03355403911712E-3</c:v>
                </c:pt>
                <c:pt idx="3168">
                  <c:v>-1.03352899993808E-3</c:v>
                </c:pt>
                <c:pt idx="3169">
                  <c:v>-1.0335031440149699E-3</c:v>
                </c:pt>
                <c:pt idx="3170">
                  <c:v>-1.03347642029243E-3</c:v>
                </c:pt>
                <c:pt idx="3171">
                  <c:v>-1.0334487750480799E-3</c:v>
                </c:pt>
                <c:pt idx="3172">
                  <c:v>-1.03342015307967E-3</c:v>
                </c:pt>
                <c:pt idx="3173">
                  <c:v>-1.0333904992501301E-3</c:v>
                </c:pt>
                <c:pt idx="3174">
                  <c:v>-1.0333597603848E-3</c:v>
                </c:pt>
                <c:pt idx="3175">
                  <c:v>-1.0333278874932301E-3</c:v>
                </c:pt>
                <c:pt idx="3176">
                  <c:v>-1.03329483823987E-3</c:v>
                </c:pt>
                <c:pt idx="3177">
                  <c:v>-1.0332605795217999E-3</c:v>
                </c:pt>
                <c:pt idx="3178">
                  <c:v>-1.0332250899542201E-3</c:v>
                </c:pt>
                <c:pt idx="3179">
                  <c:v>-1.0331883620384799E-3</c:v>
                </c:pt>
                <c:pt idx="3180">
                  <c:v>-1.03315040381473E-3</c:v>
                </c:pt>
                <c:pt idx="3181">
                  <c:v>-1.0331112398752301E-3</c:v>
                </c:pt>
                <c:pt idx="3182">
                  <c:v>-1.0330709117086E-3</c:v>
                </c:pt>
                <c:pt idx="3183">
                  <c:v>-1.0330294774232899E-3</c:v>
                </c:pt>
                <c:pt idx="3184">
                  <c:v>-1.0329870109311099E-3</c:v>
                </c:pt>
                <c:pt idx="3185">
                  <c:v>-1.03294360065793E-3</c:v>
                </c:pt>
                <c:pt idx="3186">
                  <c:v>-1.03289934781526E-3</c:v>
                </c:pt>
                <c:pt idx="3187">
                  <c:v>-1.0328543642558799E-3</c:v>
                </c:pt>
                <c:pt idx="3188">
                  <c:v>-1.0328087699806199E-3</c:v>
                </c:pt>
                <c:pt idx="3189">
                  <c:v>-1.03276269046255E-3</c:v>
                </c:pt>
                <c:pt idx="3190">
                  <c:v>-1.03271625407087E-3</c:v>
                </c:pt>
                <c:pt idx="3191">
                  <c:v>-1.0326695899501E-3</c:v>
                </c:pt>
                <c:pt idx="3192">
                  <c:v>-1.0326228266876699E-3</c:v>
                </c:pt>
                <c:pt idx="3193">
                  <c:v>-1.03257609196447E-3</c:v>
                </c:pt>
                <c:pt idx="3194">
                  <c:v>-1.03252951315505E-3</c:v>
                </c:pt>
                <c:pt idx="3195">
                  <c:v>-1.0324832185944701E-3</c:v>
                </c:pt>
                <c:pt idx="3196">
                  <c:v>-1.0324373390342601E-3</c:v>
                </c:pt>
                <c:pt idx="3197">
                  <c:v>-1.03239200873644E-3</c:v>
                </c:pt>
                <c:pt idx="3198">
                  <c:v>-1.0323473657264E-3</c:v>
                </c:pt>
                <c:pt idx="3199">
                  <c:v>-1.03230355092496E-3</c:v>
                </c:pt>
                <c:pt idx="3200">
                  <c:v>-1.0322607061508701E-3</c:v>
                </c:pt>
                <c:pt idx="3201">
                  <c:v>-1.0322189712543299E-3</c:v>
                </c:pt>
                <c:pt idx="3202">
                  <c:v>-1.0321784808380501E-3</c:v>
                </c:pt>
                <c:pt idx="3203">
                  <c:v>-1.0321393610989299E-3</c:v>
                </c:pt>
                <c:pt idx="3204">
                  <c:v>-1.03210172726812E-3</c:v>
                </c:pt>
                <c:pt idx="3205">
                  <c:v>-1.0320656819601301E-3</c:v>
                </c:pt>
                <c:pt idx="3206">
                  <c:v>-1.0320313145166899E-3</c:v>
                </c:pt>
                <c:pt idx="3207">
                  <c:v>-1.03199870120731E-3</c:v>
                </c:pt>
                <c:pt idx="3208">
                  <c:v>-1.0319679059846601E-3</c:v>
                </c:pt>
                <c:pt idx="3209">
                  <c:v>-1.03193898142306E-3</c:v>
                </c:pt>
                <c:pt idx="3210">
                  <c:v>-1.03191196950274E-3</c:v>
                </c:pt>
                <c:pt idx="3211">
                  <c:v>-1.0318869020159299E-3</c:v>
                </c:pt>
                <c:pt idx="3212">
                  <c:v>-1.03186380052801E-3</c:v>
                </c:pt>
                <c:pt idx="3213">
                  <c:v>-1.03184267597857E-3</c:v>
                </c:pt>
                <c:pt idx="3214">
                  <c:v>-1.0318235281133201E-3</c:v>
                </c:pt>
                <c:pt idx="3215">
                  <c:v>-1.0318063449785799E-3</c:v>
                </c:pt>
                <c:pt idx="3216">
                  <c:v>-1.0317911026823401E-3</c:v>
                </c:pt>
                <c:pt idx="3217">
                  <c:v>-1.0317777655486299E-3</c:v>
                </c:pt>
                <c:pt idx="3218">
                  <c:v>-1.03176628669687E-3</c:v>
                </c:pt>
                <c:pt idx="3219">
                  <c:v>-1.03175660899287E-3</c:v>
                </c:pt>
                <c:pt idx="3220">
                  <c:v>-1.03174866626837E-3</c:v>
                </c:pt>
                <c:pt idx="3221">
                  <c:v>-1.03174238469596E-3</c:v>
                </c:pt>
                <c:pt idx="3222">
                  <c:v>-1.0317376842290001E-3</c:v>
                </c:pt>
                <c:pt idx="3223">
                  <c:v>-1.0317344800540901E-3</c:v>
                </c:pt>
                <c:pt idx="3224">
                  <c:v>-1.03173268403992E-3</c:v>
                </c:pt>
                <c:pt idx="3225">
                  <c:v>-1.0317322061878E-3</c:v>
                </c:pt>
                <c:pt idx="3226">
                  <c:v>-1.0317329560945499E-3</c:v>
                </c:pt>
                <c:pt idx="3227">
                  <c:v>-1.03173484443032E-3</c:v>
                </c:pt>
                <c:pt idx="3228">
                  <c:v>-1.0317377844214499E-3</c:v>
                </c:pt>
                <c:pt idx="3229">
                  <c:v>-1.0317416933156101E-3</c:v>
                </c:pt>
                <c:pt idx="3230">
                  <c:v>-1.0317464937941701E-3</c:v>
                </c:pt>
                <c:pt idx="3231">
                  <c:v>-1.0317521152857299E-3</c:v>
                </c:pt>
                <c:pt idx="3232">
                  <c:v>-1.0317584951223999E-3</c:v>
                </c:pt>
                <c:pt idx="3233">
                  <c:v>-1.03176557946942E-3</c:v>
                </c:pt>
                <c:pt idx="3234">
                  <c:v>-1.0317733239544201E-3</c:v>
                </c:pt>
                <c:pt idx="3235">
                  <c:v>-1.0317816939282101E-3</c:v>
                </c:pt>
                <c:pt idx="3236">
                  <c:v>-1.0317906643091601E-3</c:v>
                </c:pt>
                <c:pt idx="3237">
                  <c:v>-1.0318002189932201E-3</c:v>
                </c:pt>
                <c:pt idx="3238">
                  <c:v>-1.03181034984782E-3</c:v>
                </c:pt>
                <c:pt idx="3239">
                  <c:v>-1.0318210553389999E-3</c:v>
                </c:pt>
                <c:pt idx="3240">
                  <c:v>-1.03183233886294E-3</c:v>
                </c:pt>
                <c:pt idx="3241">
                  <c:v>-1.0318442068621601E-3</c:v>
                </c:pt>
                <c:pt idx="3242">
                  <c:v>-1.03185666680953E-3</c:v>
                </c:pt>
                <c:pt idx="3243">
                  <c:v>-1.03186972514532E-3</c:v>
                </c:pt>
                <c:pt idx="3244">
                  <c:v>-1.03188338526155E-3</c:v>
                </c:pt>
                <c:pt idx="3245">
                  <c:v>-1.0318976456430099E-3</c:v>
                </c:pt>
                <c:pt idx="3246">
                  <c:v>-1.03191249829001E-3</c:v>
                </c:pt>
                <c:pt idx="3247">
                  <c:v>-1.03192792755005E-3</c:v>
                </c:pt>
                <c:pt idx="3248">
                  <c:v>-1.03194390946424E-3</c:v>
                </c:pt>
                <c:pt idx="3249">
                  <c:v>-1.0319604116835199E-3</c:v>
                </c:pt>
                <c:pt idx="3250">
                  <c:v>-1.03197739394038E-3</c:v>
                </c:pt>
                <c:pt idx="3251">
                  <c:v>-1.03199480899087E-3</c:v>
                </c:pt>
                <c:pt idx="3252">
                  <c:v>-1.0320126038904599E-3</c:v>
                </c:pt>
                <c:pt idx="3253">
                  <c:v>-1.0320307214501301E-3</c:v>
                </c:pt>
                <c:pt idx="3254">
                  <c:v>-1.0320491017341701E-3</c:v>
                </c:pt>
                <c:pt idx="3255">
                  <c:v>-1.0320676834915899E-3</c:v>
                </c:pt>
                <c:pt idx="3256">
                  <c:v>-1.03208640543954E-3</c:v>
                </c:pt>
                <c:pt idx="3257">
                  <c:v>-1.03210520732254E-3</c:v>
                </c:pt>
                <c:pt idx="3258">
                  <c:v>-1.0321240306580999E-3</c:v>
                </c:pt>
                <c:pt idx="3259">
                  <c:v>-1.0321428190662001E-3</c:v>
                </c:pt>
                <c:pt idx="3260">
                  <c:v>-1.0321615180940999E-3</c:v>
                </c:pt>
                <c:pt idx="3261">
                  <c:v>-1.0321800745071901E-3</c:v>
                </c:pt>
                <c:pt idx="3262">
                  <c:v>-1.0321984351221701E-3</c:v>
                </c:pt>
                <c:pt idx="3263">
                  <c:v>-1.0322165453837599E-3</c:v>
                </c:pt>
                <c:pt idx="3264">
                  <c:v>-1.0322343479918701E-3</c:v>
                </c:pt>
                <c:pt idx="3265">
                  <c:v>-1.03225178192805E-3</c:v>
                </c:pt>
                <c:pt idx="3266">
                  <c:v>-1.0322687821850301E-3</c:v>
                </c:pt>
                <c:pt idx="3267">
                  <c:v>-1.03228528037095E-3</c:v>
                </c:pt>
                <c:pt idx="3268">
                  <c:v>-1.0323012061723401E-3</c:v>
                </c:pt>
                <c:pt idx="3269">
                  <c:v>-1.03231648946446E-3</c:v>
                </c:pt>
                <c:pt idx="3270">
                  <c:v>-1.0323310627083E-3</c:v>
                </c:pt>
                <c:pt idx="3271">
                  <c:v>-1.0323448632093E-3</c:v>
                </c:pt>
                <c:pt idx="3272">
                  <c:v>-1.03235783485089E-3</c:v>
                </c:pt>
                <c:pt idx="3273">
                  <c:v>-1.0323699290446301E-3</c:v>
                </c:pt>
                <c:pt idx="3274">
                  <c:v>-1.0323811048231801E-3</c:v>
                </c:pt>
                <c:pt idx="3275">
                  <c:v>-1.03239132819223E-3</c:v>
                </c:pt>
                <c:pt idx="3276">
                  <c:v>-1.0324005710073999E-3</c:v>
                </c:pt>
                <c:pt idx="3277">
                  <c:v>-1.0324088097148399E-3</c:v>
                </c:pt>
                <c:pt idx="3278">
                  <c:v>-1.03241602427849E-3</c:v>
                </c:pt>
                <c:pt idx="3279">
                  <c:v>-1.0324221664708001E-3</c:v>
                </c:pt>
                <c:pt idx="3280">
                  <c:v>-1.0324270811022901E-3</c:v>
                </c:pt>
                <c:pt idx="3281">
                  <c:v>-1.0324308105997199E-3</c:v>
                </c:pt>
                <c:pt idx="3282">
                  <c:v>-1.0324333795749801E-3</c:v>
                </c:pt>
                <c:pt idx="3283">
                  <c:v>-1.03243479970122E-3</c:v>
                </c:pt>
                <c:pt idx="3284">
                  <c:v>-1.0324350814596801E-3</c:v>
                </c:pt>
                <c:pt idx="3285">
                  <c:v>-1.0324342372679499E-3</c:v>
                </c:pt>
                <c:pt idx="3286">
                  <c:v>-1.0324322824211999E-3</c:v>
                </c:pt>
                <c:pt idx="3287">
                  <c:v>-1.03242923503832E-3</c:v>
                </c:pt>
                <c:pt idx="3288">
                  <c:v>-1.0324251154670899E-3</c:v>
                </c:pt>
                <c:pt idx="3289">
                  <c:v>-1.0324199454293699E-3</c:v>
                </c:pt>
                <c:pt idx="3290">
                  <c:v>-1.0324137470954201E-3</c:v>
                </c:pt>
                <c:pt idx="3291">
                  <c:v>-1.0324065421838599E-3</c:v>
                </c:pt>
                <c:pt idx="3292">
                  <c:v>-1.0323983511839E-3</c:v>
                </c:pt>
                <c:pt idx="3293">
                  <c:v>-1.0323891927161799E-3</c:v>
                </c:pt>
                <c:pt idx="3294">
                  <c:v>-1.0323790830111001E-3</c:v>
                </c:pt>
                <c:pt idx="3295">
                  <c:v>-1.0323680354934501E-3</c:v>
                </c:pt>
                <c:pt idx="3296">
                  <c:v>-1.0323560604628601E-3</c:v>
                </c:pt>
                <c:pt idx="3297">
                  <c:v>-1.03234316487198E-3</c:v>
                </c:pt>
                <c:pt idx="3298">
                  <c:v>-1.0323293522127E-3</c:v>
                </c:pt>
                <c:pt idx="3299">
                  <c:v>-1.0323146225444E-3</c:v>
                </c:pt>
                <c:pt idx="3300">
                  <c:v>-1.0322989727049999E-3</c:v>
                </c:pt>
                <c:pt idx="3301">
                  <c:v>-1.03228239673087E-3</c:v>
                </c:pt>
                <c:pt idx="3302">
                  <c:v>-1.03226488652476E-3</c:v>
                </c:pt>
                <c:pt idx="3303">
                  <c:v>-1.03224643280094E-3</c:v>
                </c:pt>
                <c:pt idx="3304">
                  <c:v>-1.0322270263103601E-3</c:v>
                </c:pt>
                <c:pt idx="3305">
                  <c:v>-1.03220665929808E-3</c:v>
                </c:pt>
                <c:pt idx="3306">
                  <c:v>-1.0321853271202E-3</c:v>
                </c:pt>
                <c:pt idx="3307">
                  <c:v>-1.0321630298953E-3</c:v>
                </c:pt>
                <c:pt idx="3308">
                  <c:v>-1.03213977411226E-3</c:v>
                </c:pt>
                <c:pt idx="3309">
                  <c:v>-1.0321155743480399E-3</c:v>
                </c:pt>
                <c:pt idx="3310">
                  <c:v>-1.0320904513183801E-3</c:v>
                </c:pt>
                <c:pt idx="3311">
                  <c:v>-1.03206442526831E-3</c:v>
                </c:pt>
                <c:pt idx="3312">
                  <c:v>-1.0320375263724701E-3</c:v>
                </c:pt>
                <c:pt idx="3313">
                  <c:v>-1.0320098147498899E-3</c:v>
                </c:pt>
                <c:pt idx="3314">
                  <c:v>-1.03198137296542E-3</c:v>
                </c:pt>
                <c:pt idx="3315">
                  <c:v>-1.0319522982655399E-3</c:v>
                </c:pt>
                <c:pt idx="3316">
                  <c:v>-1.0319227000566201E-3</c:v>
                </c:pt>
                <c:pt idx="3317">
                  <c:v>-1.03189268146896E-3</c:v>
                </c:pt>
                <c:pt idx="3318">
                  <c:v>-1.03186233614834E-3</c:v>
                </c:pt>
                <c:pt idx="3319">
                  <c:v>-1.03183176198159E-3</c:v>
                </c:pt>
                <c:pt idx="3320">
                  <c:v>-1.0318010632398801E-3</c:v>
                </c:pt>
                <c:pt idx="3321">
                  <c:v>-1.0317703470359E-3</c:v>
                </c:pt>
                <c:pt idx="3322">
                  <c:v>-1.0317397198874301E-3</c:v>
                </c:pt>
                <c:pt idx="3323">
                  <c:v>-1.0317092841551001E-3</c:v>
                </c:pt>
                <c:pt idx="3324">
                  <c:v>-1.03167913656722E-3</c:v>
                </c:pt>
                <c:pt idx="3325">
                  <c:v>-1.03164936818678E-3</c:v>
                </c:pt>
                <c:pt idx="3326">
                  <c:v>-1.0316200649494701E-3</c:v>
                </c:pt>
                <c:pt idx="3327">
                  <c:v>-1.0315913083251999E-3</c:v>
                </c:pt>
                <c:pt idx="3328">
                  <c:v>-1.0315631758441399E-3</c:v>
                </c:pt>
                <c:pt idx="3329">
                  <c:v>-1.03153574190449E-3</c:v>
                </c:pt>
                <c:pt idx="3330">
                  <c:v>-1.0315090787676401E-3</c:v>
                </c:pt>
                <c:pt idx="3331">
                  <c:v>-1.03148325735659E-3</c:v>
                </c:pt>
                <c:pt idx="3332">
                  <c:v>-1.0314583476253799E-3</c:v>
                </c:pt>
                <c:pt idx="3333">
                  <c:v>-1.03143441826022E-3</c:v>
                </c:pt>
                <c:pt idx="3334">
                  <c:v>-1.0314115356256401E-3</c:v>
                </c:pt>
                <c:pt idx="3335">
                  <c:v>-1.03138976204823E-3</c:v>
                </c:pt>
                <c:pt idx="3336">
                  <c:v>-1.03136915364663E-3</c:v>
                </c:pt>
                <c:pt idx="3337">
                  <c:v>-1.0313497579771101E-3</c:v>
                </c:pt>
                <c:pt idx="3338">
                  <c:v>-1.03133161178481E-3</c:v>
                </c:pt>
                <c:pt idx="3339">
                  <c:v>-1.03131473919263E-3</c:v>
                </c:pt>
                <c:pt idx="3340">
                  <c:v>-1.0312991506047601E-3</c:v>
                </c:pt>
                <c:pt idx="3341">
                  <c:v>-1.03128484247118E-3</c:v>
                </c:pt>
                <c:pt idx="3342">
                  <c:v>-1.0312717979483899E-3</c:v>
                </c:pt>
                <c:pt idx="3343">
                  <c:v>-1.0312599883457801E-3</c:v>
                </c:pt>
                <c:pt idx="3344">
                  <c:v>-1.03124937509128E-3</c:v>
                </c:pt>
                <c:pt idx="3345">
                  <c:v>-1.03123991187902E-3</c:v>
                </c:pt>
                <c:pt idx="3346">
                  <c:v>-1.0312315466727601E-3</c:v>
                </c:pt>
                <c:pt idx="3347">
                  <c:v>-1.0312242233215399E-3</c:v>
                </c:pt>
                <c:pt idx="3348">
                  <c:v>-1.03121788267279E-3</c:v>
                </c:pt>
                <c:pt idx="3349">
                  <c:v>-1.0312124631941201E-3</c:v>
                </c:pt>
                <c:pt idx="3350">
                  <c:v>-1.03120790120769E-3</c:v>
                </c:pt>
                <c:pt idx="3351">
                  <c:v>-1.0312041309170001E-3</c:v>
                </c:pt>
                <c:pt idx="3352">
                  <c:v>-1.03120108449732E-3</c:v>
                </c:pt>
                <c:pt idx="3353">
                  <c:v>-1.03119869248321E-3</c:v>
                </c:pt>
                <c:pt idx="3354">
                  <c:v>-1.03119688445286E-3</c:v>
                </c:pt>
                <c:pt idx="3355">
                  <c:v>-1.0311955899238001E-3</c:v>
                </c:pt>
                <c:pt idx="3356">
                  <c:v>-1.0311947394524999E-3</c:v>
                </c:pt>
                <c:pt idx="3357">
                  <c:v>-1.03119426582321E-3</c:v>
                </c:pt>
                <c:pt idx="3358">
                  <c:v>-1.03119410510134E-3</c:v>
                </c:pt>
                <c:pt idx="3359">
                  <c:v>-1.0311941974092101E-3</c:v>
                </c:pt>
                <c:pt idx="3360">
                  <c:v>-1.03119448741392E-3</c:v>
                </c:pt>
                <c:pt idx="3361">
                  <c:v>-1.0311949246330099E-3</c:v>
                </c:pt>
                <c:pt idx="3362">
                  <c:v>-1.0311954636666701E-3</c:v>
                </c:pt>
                <c:pt idx="3363">
                  <c:v>-1.0311960638849701E-3</c:v>
                </c:pt>
                <c:pt idx="3364">
                  <c:v>-1.0311966901357899E-3</c:v>
                </c:pt>
                <c:pt idx="3365">
                  <c:v>-1.03119730886132E-3</c:v>
                </c:pt>
                <c:pt idx="3366">
                  <c:v>-1.03119786696825E-3</c:v>
                </c:pt>
                <c:pt idx="3367">
                  <c:v>-1.0311983322806399E-3</c:v>
                </c:pt>
                <c:pt idx="3368">
                  <c:v>-1.0311987759632801E-3</c:v>
                </c:pt>
                <c:pt idx="3369">
                  <c:v>-1.0311992468068801E-3</c:v>
                </c:pt>
                <c:pt idx="3370">
                  <c:v>-1.0311996566228299E-3</c:v>
                </c:pt>
                <c:pt idx="3371">
                  <c:v>-1.03119986002082E-3</c:v>
                </c:pt>
                <c:pt idx="3372">
                  <c:v>-1.03119976987556E-3</c:v>
                </c:pt>
                <c:pt idx="3373">
                  <c:v>-1.0311994201746199E-3</c:v>
                </c:pt>
                <c:pt idx="3374">
                  <c:v>-1.03119884998963E-3</c:v>
                </c:pt>
                <c:pt idx="3375">
                  <c:v>-1.03119804044973E-3</c:v>
                </c:pt>
                <c:pt idx="3376">
                  <c:v>-1.03119695002507E-3</c:v>
                </c:pt>
                <c:pt idx="3377">
                  <c:v>-1.03119552290279E-3</c:v>
                </c:pt>
                <c:pt idx="3378">
                  <c:v>-1.0311936917039501E-3</c:v>
                </c:pt>
                <c:pt idx="3379">
                  <c:v>-1.03119134332672E-3</c:v>
                </c:pt>
                <c:pt idx="3380">
                  <c:v>-1.03118837328288E-3</c:v>
                </c:pt>
                <c:pt idx="3381">
                  <c:v>-1.0311848222191401E-3</c:v>
                </c:pt>
                <c:pt idx="3382">
                  <c:v>-1.03118072087738E-3</c:v>
                </c:pt>
                <c:pt idx="3383">
                  <c:v>-1.0311759431243801E-3</c:v>
                </c:pt>
                <c:pt idx="3384">
                  <c:v>-1.03117030051438E-3</c:v>
                </c:pt>
                <c:pt idx="3385">
                  <c:v>-1.0311636842283299E-3</c:v>
                </c:pt>
                <c:pt idx="3386">
                  <c:v>-1.0311561133728401E-3</c:v>
                </c:pt>
                <c:pt idx="3387">
                  <c:v>-1.0311475273225899E-3</c:v>
                </c:pt>
                <c:pt idx="3388">
                  <c:v>-1.0311378310388E-3</c:v>
                </c:pt>
                <c:pt idx="3389">
                  <c:v>-1.03112711382068E-3</c:v>
                </c:pt>
                <c:pt idx="3390">
                  <c:v>-1.0311154409215399E-3</c:v>
                </c:pt>
                <c:pt idx="3391">
                  <c:v>-1.0311027448779899E-3</c:v>
                </c:pt>
                <c:pt idx="3392">
                  <c:v>-1.0310888920579699E-3</c:v>
                </c:pt>
                <c:pt idx="3393">
                  <c:v>-1.0310737405084601E-3</c:v>
                </c:pt>
                <c:pt idx="3394">
                  <c:v>-1.0310574060971699E-3</c:v>
                </c:pt>
                <c:pt idx="3395">
                  <c:v>-1.0310401953602701E-3</c:v>
                </c:pt>
                <c:pt idx="3396">
                  <c:v>-1.03102221398561E-3</c:v>
                </c:pt>
                <c:pt idx="3397">
                  <c:v>-1.03100337116566E-3</c:v>
                </c:pt>
                <c:pt idx="3398">
                  <c:v>-1.03098346225457E-3</c:v>
                </c:pt>
                <c:pt idx="3399">
                  <c:v>-1.03096248668639E-3</c:v>
                </c:pt>
                <c:pt idx="3400">
                  <c:v>-1.0309408094516599E-3</c:v>
                </c:pt>
                <c:pt idx="3401">
                  <c:v>-1.0309186952576399E-3</c:v>
                </c:pt>
                <c:pt idx="3402">
                  <c:v>-1.03089610017918E-3</c:v>
                </c:pt>
                <c:pt idx="3403">
                  <c:v>-1.0308728337613999E-3</c:v>
                </c:pt>
                <c:pt idx="3404">
                  <c:v>-1.0308489392053799E-3</c:v>
                </c:pt>
                <c:pt idx="3405">
                  <c:v>-1.0308247606761001E-3</c:v>
                </c:pt>
                <c:pt idx="3406">
                  <c:v>-1.0308004739653001E-3</c:v>
                </c:pt>
                <c:pt idx="3407">
                  <c:v>-1.0307760495372E-3</c:v>
                </c:pt>
                <c:pt idx="3408">
                  <c:v>-1.0307516163494601E-3</c:v>
                </c:pt>
                <c:pt idx="3409">
                  <c:v>-1.03072719737011E-3</c:v>
                </c:pt>
                <c:pt idx="3410">
                  <c:v>-1.0307027915374E-3</c:v>
                </c:pt>
                <c:pt idx="3411">
                  <c:v>-1.0306788490272801E-3</c:v>
                </c:pt>
                <c:pt idx="3412">
                  <c:v>-1.0306555087306699E-3</c:v>
                </c:pt>
                <c:pt idx="3413">
                  <c:v>-1.0306325841947001E-3</c:v>
                </c:pt>
                <c:pt idx="3414">
                  <c:v>-1.03061031621009E-3</c:v>
                </c:pt>
                <c:pt idx="3415">
                  <c:v>-1.0305888832649801E-3</c:v>
                </c:pt>
                <c:pt idx="3416">
                  <c:v>-1.0305682383037801E-3</c:v>
                </c:pt>
                <c:pt idx="3417">
                  <c:v>-1.03054857035366E-3</c:v>
                </c:pt>
                <c:pt idx="3418">
                  <c:v>-1.03052997398362E-3</c:v>
                </c:pt>
                <c:pt idx="3419">
                  <c:v>-1.03051234708516E-3</c:v>
                </c:pt>
                <c:pt idx="3420">
                  <c:v>-1.0304957078810001E-3</c:v>
                </c:pt>
                <c:pt idx="3421">
                  <c:v>-1.03048037936313E-3</c:v>
                </c:pt>
                <c:pt idx="3422">
                  <c:v>-1.03046647186031E-3</c:v>
                </c:pt>
                <c:pt idx="3423">
                  <c:v>-1.0304536308497099E-3</c:v>
                </c:pt>
                <c:pt idx="3424">
                  <c:v>-1.03044191216193E-3</c:v>
                </c:pt>
                <c:pt idx="3425">
                  <c:v>-1.03043149806417E-3</c:v>
                </c:pt>
                <c:pt idx="3426">
                  <c:v>-1.0304222962813801E-3</c:v>
                </c:pt>
                <c:pt idx="3427">
                  <c:v>-1.0304142361342299E-3</c:v>
                </c:pt>
                <c:pt idx="3428">
                  <c:v>-1.03040733853604E-3</c:v>
                </c:pt>
                <c:pt idx="3429">
                  <c:v>-1.0304016292770101E-3</c:v>
                </c:pt>
                <c:pt idx="3430">
                  <c:v>-1.03039718335389E-3</c:v>
                </c:pt>
                <c:pt idx="3431">
                  <c:v>-1.0303938467339799E-3</c:v>
                </c:pt>
                <c:pt idx="3432">
                  <c:v>-1.03039143378386E-3</c:v>
                </c:pt>
                <c:pt idx="3433">
                  <c:v>-1.0303899205803099E-3</c:v>
                </c:pt>
                <c:pt idx="3434">
                  <c:v>-1.03038926191071E-3</c:v>
                </c:pt>
                <c:pt idx="3435">
                  <c:v>-1.0303894167268E-3</c:v>
                </c:pt>
                <c:pt idx="3436">
                  <c:v>-1.03039031649984E-3</c:v>
                </c:pt>
                <c:pt idx="3437">
                  <c:v>-1.0303918701828499E-3</c:v>
                </c:pt>
                <c:pt idx="3438">
                  <c:v>-1.0303940009526E-3</c:v>
                </c:pt>
                <c:pt idx="3439">
                  <c:v>-1.03039657405329E-3</c:v>
                </c:pt>
                <c:pt idx="3440">
                  <c:v>-1.0303994442439201E-3</c:v>
                </c:pt>
                <c:pt idx="3441">
                  <c:v>-1.0304028065452201E-3</c:v>
                </c:pt>
                <c:pt idx="3442">
                  <c:v>-1.03040675509018E-3</c:v>
                </c:pt>
                <c:pt idx="3443">
                  <c:v>-1.03041108557413E-3</c:v>
                </c:pt>
                <c:pt idx="3444">
                  <c:v>-1.0304155597297901E-3</c:v>
                </c:pt>
                <c:pt idx="3445">
                  <c:v>-1.0304201881679901E-3</c:v>
                </c:pt>
                <c:pt idx="3446">
                  <c:v>-1.0304251931517901E-3</c:v>
                </c:pt>
                <c:pt idx="3447">
                  <c:v>-1.03043037508392E-3</c:v>
                </c:pt>
                <c:pt idx="3448">
                  <c:v>-1.03043585540413E-3</c:v>
                </c:pt>
                <c:pt idx="3449">
                  <c:v>-1.03044169819015E-3</c:v>
                </c:pt>
                <c:pt idx="3450">
                  <c:v>-1.03044757621598E-3</c:v>
                </c:pt>
                <c:pt idx="3451">
                  <c:v>-1.0304536022539099E-3</c:v>
                </c:pt>
                <c:pt idx="3452">
                  <c:v>-1.03046000178023E-3</c:v>
                </c:pt>
                <c:pt idx="3453">
                  <c:v>-1.0304666807297799E-3</c:v>
                </c:pt>
                <c:pt idx="3454">
                  <c:v>-1.0304737594747501E-3</c:v>
                </c:pt>
                <c:pt idx="3455">
                  <c:v>-1.03048128321029E-3</c:v>
                </c:pt>
                <c:pt idx="3456">
                  <c:v>-1.0304888272393601E-3</c:v>
                </c:pt>
                <c:pt idx="3457">
                  <c:v>-1.0304963269415399E-3</c:v>
                </c:pt>
                <c:pt idx="3458">
                  <c:v>-1.03050410800778E-3</c:v>
                </c:pt>
                <c:pt idx="3459">
                  <c:v>-1.03051203410764E-3</c:v>
                </c:pt>
                <c:pt idx="3460">
                  <c:v>-1.03051971862838E-3</c:v>
                </c:pt>
                <c:pt idx="3461">
                  <c:v>-1.0305273002509999E-3</c:v>
                </c:pt>
                <c:pt idx="3462">
                  <c:v>-1.0305352194164899E-3</c:v>
                </c:pt>
                <c:pt idx="3463">
                  <c:v>-1.03054326167051E-3</c:v>
                </c:pt>
                <c:pt idx="3464">
                  <c:v>-1.0305507878846799E-3</c:v>
                </c:pt>
                <c:pt idx="3465">
                  <c:v>-1.0305577498244099E-3</c:v>
                </c:pt>
                <c:pt idx="3466">
                  <c:v>-1.03056447216736E-3</c:v>
                </c:pt>
                <c:pt idx="3467">
                  <c:v>-1.0305712393697301E-3</c:v>
                </c:pt>
                <c:pt idx="3468">
                  <c:v>-1.0305777834479001E-3</c:v>
                </c:pt>
                <c:pt idx="3469">
                  <c:v>-1.0305836036980901E-3</c:v>
                </c:pt>
                <c:pt idx="3470">
                  <c:v>-1.03058869212324E-3</c:v>
                </c:pt>
                <c:pt idx="3471">
                  <c:v>-1.0305930860426899E-3</c:v>
                </c:pt>
                <c:pt idx="3472">
                  <c:v>-1.03059682273701E-3</c:v>
                </c:pt>
                <c:pt idx="3473">
                  <c:v>-1.0305998913681599E-3</c:v>
                </c:pt>
                <c:pt idx="3474">
                  <c:v>-1.0306020394396599E-3</c:v>
                </c:pt>
                <c:pt idx="3475">
                  <c:v>-1.0306031807649999E-3</c:v>
                </c:pt>
                <c:pt idx="3476">
                  <c:v>-1.0306032439365801E-3</c:v>
                </c:pt>
                <c:pt idx="3477">
                  <c:v>-1.0306021346037099E-3</c:v>
                </c:pt>
                <c:pt idx="3478">
                  <c:v>-1.03059983237876E-3</c:v>
                </c:pt>
                <c:pt idx="3479">
                  <c:v>-1.03059634916853E-3</c:v>
                </c:pt>
                <c:pt idx="3480">
                  <c:v>-1.0305918045171801E-3</c:v>
                </c:pt>
                <c:pt idx="3481">
                  <c:v>-1.03058626601644E-3</c:v>
                </c:pt>
                <c:pt idx="3482">
                  <c:v>-1.03057938186265E-3</c:v>
                </c:pt>
                <c:pt idx="3483">
                  <c:v>-1.0305709475648E-3</c:v>
                </c:pt>
                <c:pt idx="3484">
                  <c:v>-1.0305611151774201E-3</c:v>
                </c:pt>
                <c:pt idx="3485">
                  <c:v>-1.0305500128308101E-3</c:v>
                </c:pt>
                <c:pt idx="3486">
                  <c:v>-1.03053776779778E-3</c:v>
                </c:pt>
                <c:pt idx="3487">
                  <c:v>-1.0305245059546201E-3</c:v>
                </c:pt>
                <c:pt idx="3488">
                  <c:v>-1.0305102317061099E-3</c:v>
                </c:pt>
                <c:pt idx="3489">
                  <c:v>-1.0304948795607199E-3</c:v>
                </c:pt>
                <c:pt idx="3490">
                  <c:v>-1.03047848925382E-3</c:v>
                </c:pt>
                <c:pt idx="3491">
                  <c:v>-1.03046119660643E-3</c:v>
                </c:pt>
                <c:pt idx="3492">
                  <c:v>-1.0304431852432099E-3</c:v>
                </c:pt>
                <c:pt idx="3493">
                  <c:v>-1.03042468450065E-3</c:v>
                </c:pt>
                <c:pt idx="3494">
                  <c:v>-1.03040588429711E-3</c:v>
                </c:pt>
                <c:pt idx="3495">
                  <c:v>-1.0303868357402299E-3</c:v>
                </c:pt>
                <c:pt idx="3496">
                  <c:v>-1.03036765583207E-3</c:v>
                </c:pt>
                <c:pt idx="3497">
                  <c:v>-1.0303485684940599E-3</c:v>
                </c:pt>
                <c:pt idx="3498">
                  <c:v>-1.03032948534767E-3</c:v>
                </c:pt>
                <c:pt idx="3499">
                  <c:v>-1.03031042127394E-3</c:v>
                </c:pt>
                <c:pt idx="3500">
                  <c:v>-1.03029162177586E-3</c:v>
                </c:pt>
                <c:pt idx="3501">
                  <c:v>-1.0302732958119001E-3</c:v>
                </c:pt>
                <c:pt idx="3502">
                  <c:v>-1.0302555995862601E-3</c:v>
                </c:pt>
                <c:pt idx="3503">
                  <c:v>-1.03023867078013E-3</c:v>
                </c:pt>
                <c:pt idx="3504">
                  <c:v>-1.03022267630191E-3</c:v>
                </c:pt>
                <c:pt idx="3505">
                  <c:v>-1.03020783226224E-3</c:v>
                </c:pt>
                <c:pt idx="3506">
                  <c:v>-1.03019431913063E-3</c:v>
                </c:pt>
                <c:pt idx="3507">
                  <c:v>-1.0301821052431299E-3</c:v>
                </c:pt>
                <c:pt idx="3508">
                  <c:v>-1.03017122864661E-3</c:v>
                </c:pt>
                <c:pt idx="3509">
                  <c:v>-1.0301620477237801E-3</c:v>
                </c:pt>
                <c:pt idx="3510">
                  <c:v>-1.03015462930892E-3</c:v>
                </c:pt>
                <c:pt idx="3511">
                  <c:v>-1.0301489086214899E-3</c:v>
                </c:pt>
                <c:pt idx="3512">
                  <c:v>-1.03014487945531E-3</c:v>
                </c:pt>
                <c:pt idx="3513">
                  <c:v>-1.03014255281352E-3</c:v>
                </c:pt>
                <c:pt idx="3514">
                  <c:v>-1.0301419107680799E-3</c:v>
                </c:pt>
                <c:pt idx="3515">
                  <c:v>-1.0301429199939601E-3</c:v>
                </c:pt>
                <c:pt idx="3516">
                  <c:v>-1.0301455553218899E-3</c:v>
                </c:pt>
                <c:pt idx="3517">
                  <c:v>-1.03014981608733E-3</c:v>
                </c:pt>
                <c:pt idx="3518">
                  <c:v>-1.03015572974738E-3</c:v>
                </c:pt>
                <c:pt idx="3519">
                  <c:v>-1.0301633258445199E-3</c:v>
                </c:pt>
                <c:pt idx="3520">
                  <c:v>-1.0301725898352199E-3</c:v>
                </c:pt>
                <c:pt idx="3521">
                  <c:v>-1.03018345545823E-3</c:v>
                </c:pt>
                <c:pt idx="3522">
                  <c:v>-1.03019583485654E-3</c:v>
                </c:pt>
                <c:pt idx="3523">
                  <c:v>-1.0302096532588899E-3</c:v>
                </c:pt>
                <c:pt idx="3524">
                  <c:v>-1.0302248637938001E-3</c:v>
                </c:pt>
                <c:pt idx="3525">
                  <c:v>-1.0302412479278301E-3</c:v>
                </c:pt>
                <c:pt idx="3526">
                  <c:v>-1.03025854199984E-3</c:v>
                </c:pt>
                <c:pt idx="3527">
                  <c:v>-1.0302768027954301E-3</c:v>
                </c:pt>
                <c:pt idx="3528">
                  <c:v>-1.03029581021389E-3</c:v>
                </c:pt>
                <c:pt idx="3529">
                  <c:v>-1.03031521961113E-3</c:v>
                </c:pt>
                <c:pt idx="3530">
                  <c:v>-1.0303346966396101E-3</c:v>
                </c:pt>
                <c:pt idx="3531">
                  <c:v>-1.03035397248398E-3</c:v>
                </c:pt>
                <c:pt idx="3532">
                  <c:v>-1.03037284231061E-3</c:v>
                </c:pt>
                <c:pt idx="3533">
                  <c:v>-1.0303910905916701E-3</c:v>
                </c:pt>
                <c:pt idx="3534">
                  <c:v>-1.0304083844818301E-3</c:v>
                </c:pt>
                <c:pt idx="3535">
                  <c:v>-1.0304242463293901E-3</c:v>
                </c:pt>
                <c:pt idx="3536">
                  <c:v>-1.03043802204456E-3</c:v>
                </c:pt>
                <c:pt idx="3537">
                  <c:v>-1.03044945332075E-3</c:v>
                </c:pt>
                <c:pt idx="3538">
                  <c:v>-1.0304584892698501E-3</c:v>
                </c:pt>
                <c:pt idx="3539">
                  <c:v>-1.0304647606518801E-3</c:v>
                </c:pt>
                <c:pt idx="3540">
                  <c:v>-1.03046787447321E-3</c:v>
                </c:pt>
                <c:pt idx="3541">
                  <c:v>-1.0304673888724E-3</c:v>
                </c:pt>
                <c:pt idx="3542">
                  <c:v>-1.0304628648291701E-3</c:v>
                </c:pt>
                <c:pt idx="3543">
                  <c:v>-1.03045399101145E-3</c:v>
                </c:pt>
                <c:pt idx="3544">
                  <c:v>-1.03044041916668E-3</c:v>
                </c:pt>
                <c:pt idx="3545">
                  <c:v>-1.03042207396188E-3</c:v>
                </c:pt>
                <c:pt idx="3546">
                  <c:v>-1.03039902688219E-3</c:v>
                </c:pt>
                <c:pt idx="3547">
                  <c:v>-1.0303709379947399E-3</c:v>
                </c:pt>
                <c:pt idx="3548">
                  <c:v>-1.0303375250168901E-3</c:v>
                </c:pt>
                <c:pt idx="3549">
                  <c:v>-1.03029864168871E-3</c:v>
                </c:pt>
                <c:pt idx="3550">
                  <c:v>-1.0302544205340301E-3</c:v>
                </c:pt>
                <c:pt idx="3551">
                  <c:v>-1.03020501995597E-3</c:v>
                </c:pt>
                <c:pt idx="3552">
                  <c:v>-1.0301505974427401E-3</c:v>
                </c:pt>
                <c:pt idx="3553">
                  <c:v>-1.03009167970453E-3</c:v>
                </c:pt>
                <c:pt idx="3554">
                  <c:v>-1.0300283782011699E-3</c:v>
                </c:pt>
                <c:pt idx="3555">
                  <c:v>-1.02996097572047E-3</c:v>
                </c:pt>
                <c:pt idx="3556">
                  <c:v>-1.02989003083277E-3</c:v>
                </c:pt>
                <c:pt idx="3557">
                  <c:v>-1.02981623414169E-3</c:v>
                </c:pt>
                <c:pt idx="3558">
                  <c:v>-1.0297399841144501E-3</c:v>
                </c:pt>
                <c:pt idx="3559">
                  <c:v>-1.0296621411415199E-3</c:v>
                </c:pt>
                <c:pt idx="3560">
                  <c:v>-1.0295835635309701E-3</c:v>
                </c:pt>
                <c:pt idx="3561">
                  <c:v>-1.0295050954341101E-3</c:v>
                </c:pt>
                <c:pt idx="3562">
                  <c:v>-1.02942769938152E-3</c:v>
                </c:pt>
                <c:pt idx="3563">
                  <c:v>-1.0293520784113799E-3</c:v>
                </c:pt>
                <c:pt idx="3564">
                  <c:v>-1.02927884053574E-3</c:v>
                </c:pt>
                <c:pt idx="3565">
                  <c:v>-1.0292094143613099E-3</c:v>
                </c:pt>
                <c:pt idx="3566">
                  <c:v>-1.02914485896265E-3</c:v>
                </c:pt>
                <c:pt idx="3567">
                  <c:v>-1.02908614211906E-3</c:v>
                </c:pt>
                <c:pt idx="3568">
                  <c:v>-1.02903379568038E-3</c:v>
                </c:pt>
                <c:pt idx="3569">
                  <c:v>-1.0289879610255301E-3</c:v>
                </c:pt>
                <c:pt idx="3570">
                  <c:v>-1.02894948765999E-3</c:v>
                </c:pt>
                <c:pt idx="3571">
                  <c:v>-1.0289193366864199E-3</c:v>
                </c:pt>
                <c:pt idx="3572">
                  <c:v>-1.0288976562866899E-3</c:v>
                </c:pt>
                <c:pt idx="3573">
                  <c:v>-1.0288843377693701E-3</c:v>
                </c:pt>
                <c:pt idx="3574">
                  <c:v>-1.02887946370392E-3</c:v>
                </c:pt>
                <c:pt idx="3575">
                  <c:v>-1.0288837391346801E-3</c:v>
                </c:pt>
                <c:pt idx="3576">
                  <c:v>-1.02889673506716E-3</c:v>
                </c:pt>
                <c:pt idx="3577">
                  <c:v>-1.0289175819120601E-3</c:v>
                </c:pt>
                <c:pt idx="3578">
                  <c:v>-1.02894527506942E-3</c:v>
                </c:pt>
                <c:pt idx="3579">
                  <c:v>-1.0289781227510899E-3</c:v>
                </c:pt>
                <c:pt idx="3580">
                  <c:v>-1.0290124302842099E-3</c:v>
                </c:pt>
                <c:pt idx="3581">
                  <c:v>-1.02904714537183E-3</c:v>
                </c:pt>
                <c:pt idx="3582">
                  <c:v>-1.02908253442231E-3</c:v>
                </c:pt>
                <c:pt idx="3583">
                  <c:v>-1.02911884496517E-3</c:v>
                </c:pt>
                <c:pt idx="3584">
                  <c:v>-1.0291561246046799E-3</c:v>
                </c:pt>
                <c:pt idx="3585">
                  <c:v>-1.0291944345319701E-3</c:v>
                </c:pt>
                <c:pt idx="3586">
                  <c:v>-1.0292337952241899E-3</c:v>
                </c:pt>
                <c:pt idx="3587">
                  <c:v>-1.0292741829816001E-3</c:v>
                </c:pt>
                <c:pt idx="3588">
                  <c:v>-1.02931552493502E-3</c:v>
                </c:pt>
                <c:pt idx="3589">
                  <c:v>-1.0293577374414101E-3</c:v>
                </c:pt>
                <c:pt idx="3590">
                  <c:v>-1.02940073581963E-3</c:v>
                </c:pt>
                <c:pt idx="3591">
                  <c:v>-1.02944442637688E-3</c:v>
                </c:pt>
                <c:pt idx="3592">
                  <c:v>-1.02948870387663E-3</c:v>
                </c:pt>
                <c:pt idx="3593">
                  <c:v>-1.0295334600818201E-3</c:v>
                </c:pt>
                <c:pt idx="3594">
                  <c:v>-1.0295785791059201E-3</c:v>
                </c:pt>
                <c:pt idx="3595">
                  <c:v>-1.0296239194581599E-3</c:v>
                </c:pt>
                <c:pt idx="3596">
                  <c:v>-1.02966933789028E-3</c:v>
                </c:pt>
                <c:pt idx="3597">
                  <c:v>-1.02971475250452E-3</c:v>
                </c:pt>
                <c:pt idx="3598">
                  <c:v>-1.02976015009314E-3</c:v>
                </c:pt>
                <c:pt idx="3599">
                  <c:v>-1.0298055240294101E-3</c:v>
                </c:pt>
                <c:pt idx="3600">
                  <c:v>-1.02985083019471E-3</c:v>
                </c:pt>
                <c:pt idx="3601">
                  <c:v>-1.02989598680977E-3</c:v>
                </c:pt>
                <c:pt idx="3602">
                  <c:v>-1.02994090217246E-3</c:v>
                </c:pt>
                <c:pt idx="3603">
                  <c:v>-1.0299855199114099E-3</c:v>
                </c:pt>
                <c:pt idx="3604">
                  <c:v>-1.03002983458742E-3</c:v>
                </c:pt>
                <c:pt idx="3605">
                  <c:v>-1.0300738443335599E-3</c:v>
                </c:pt>
                <c:pt idx="3606">
                  <c:v>-1.03011750190076E-3</c:v>
                </c:pt>
                <c:pt idx="3607">
                  <c:v>-1.0301607471668399E-3</c:v>
                </c:pt>
                <c:pt idx="3608">
                  <c:v>-1.03020357651712E-3</c:v>
                </c:pt>
                <c:pt idx="3609">
                  <c:v>-1.0302460423693999E-3</c:v>
                </c:pt>
                <c:pt idx="3610">
                  <c:v>-1.0302882045935501E-3</c:v>
                </c:pt>
                <c:pt idx="3611">
                  <c:v>-1.0303301115016301E-3</c:v>
                </c:pt>
                <c:pt idx="3612">
                  <c:v>-1.03037180001576E-3</c:v>
                </c:pt>
                <c:pt idx="3613">
                  <c:v>-1.03041328987716E-3</c:v>
                </c:pt>
                <c:pt idx="3614">
                  <c:v>-1.0304545847280801E-3</c:v>
                </c:pt>
                <c:pt idx="3615">
                  <c:v>-1.0304956947048899E-3</c:v>
                </c:pt>
                <c:pt idx="3616">
                  <c:v>-1.0305366705701199E-3</c:v>
                </c:pt>
                <c:pt idx="3617">
                  <c:v>-1.03057761530768E-3</c:v>
                </c:pt>
                <c:pt idx="3618">
                  <c:v>-1.0306186518620199E-3</c:v>
                </c:pt>
                <c:pt idx="3619">
                  <c:v>-1.0306598726815201E-3</c:v>
                </c:pt>
                <c:pt idx="3620">
                  <c:v>-1.03070132107434E-3</c:v>
                </c:pt>
                <c:pt idx="3621">
                  <c:v>-1.0307430131468499E-3</c:v>
                </c:pt>
                <c:pt idx="3622">
                  <c:v>-1.0307849755217E-3</c:v>
                </c:pt>
                <c:pt idx="3623">
                  <c:v>-1.0308272697348601E-3</c:v>
                </c:pt>
                <c:pt idx="3624">
                  <c:v>-1.0308699851189599E-3</c:v>
                </c:pt>
                <c:pt idx="3625">
                  <c:v>-1.03091322628359E-3</c:v>
                </c:pt>
                <c:pt idx="3626">
                  <c:v>-1.03095710170792E-3</c:v>
                </c:pt>
                <c:pt idx="3627">
                  <c:v>-1.0310016848459999E-3</c:v>
                </c:pt>
                <c:pt idx="3628">
                  <c:v>-1.0310469908393E-3</c:v>
                </c:pt>
                <c:pt idx="3629">
                  <c:v>-1.03109301775286E-3</c:v>
                </c:pt>
                <c:pt idx="3630">
                  <c:v>-1.0311397952214201E-3</c:v>
                </c:pt>
                <c:pt idx="3631">
                  <c:v>-1.0311873804286901E-3</c:v>
                </c:pt>
                <c:pt idx="3632">
                  <c:v>-1.0312358177726199E-3</c:v>
                </c:pt>
                <c:pt idx="3633">
                  <c:v>-1.0312851103748599E-3</c:v>
                </c:pt>
                <c:pt idx="3634">
                  <c:v>-1.0313352343744599E-3</c:v>
                </c:pt>
                <c:pt idx="3635">
                  <c:v>-1.03138617085793E-3</c:v>
                </c:pt>
                <c:pt idx="3636">
                  <c:v>-1.03143791807791E-3</c:v>
                </c:pt>
                <c:pt idx="3637">
                  <c:v>-1.03149048597276E-3</c:v>
                </c:pt>
                <c:pt idx="3638">
                  <c:v>-1.0315438651914101E-3</c:v>
                </c:pt>
                <c:pt idx="3639">
                  <c:v>-1.03159798932679E-3</c:v>
                </c:pt>
                <c:pt idx="3640">
                  <c:v>-1.0316527627229101E-3</c:v>
                </c:pt>
                <c:pt idx="3641">
                  <c:v>-1.03170813400351E-3</c:v>
                </c:pt>
                <c:pt idx="3642">
                  <c:v>-1.0317640977195201E-3</c:v>
                </c:pt>
                <c:pt idx="3643">
                  <c:v>-1.03182061579395E-3</c:v>
                </c:pt>
                <c:pt idx="3644">
                  <c:v>-1.03187758806369E-3</c:v>
                </c:pt>
                <c:pt idx="3645">
                  <c:v>-1.0319349072288599E-3</c:v>
                </c:pt>
                <c:pt idx="3646">
                  <c:v>-1.0319924617134199E-3</c:v>
                </c:pt>
                <c:pt idx="3647">
                  <c:v>-1.0320500571421799E-3</c:v>
                </c:pt>
                <c:pt idx="3648">
                  <c:v>-1.03210746136896E-3</c:v>
                </c:pt>
                <c:pt idx="3649">
                  <c:v>-1.03216462388998E-3</c:v>
                </c:pt>
                <c:pt idx="3650">
                  <c:v>-1.0322217726697401E-3</c:v>
                </c:pt>
                <c:pt idx="3651">
                  <c:v>-1.03227923952739E-3</c:v>
                </c:pt>
                <c:pt idx="3652">
                  <c:v>-1.03233725438592E-3</c:v>
                </c:pt>
                <c:pt idx="3653">
                  <c:v>-1.03239589095305E-3</c:v>
                </c:pt>
                <c:pt idx="3654">
                  <c:v>-1.03245511211383E-3</c:v>
                </c:pt>
                <c:pt idx="3655">
                  <c:v>-1.03251483980151E-3</c:v>
                </c:pt>
                <c:pt idx="3656">
                  <c:v>-1.03257500862012E-3</c:v>
                </c:pt>
                <c:pt idx="3657">
                  <c:v>-1.0326355819048501E-3</c:v>
                </c:pt>
                <c:pt idx="3658">
                  <c:v>-1.03269654219195E-3</c:v>
                </c:pt>
                <c:pt idx="3659">
                  <c:v>-1.03275788053706E-3</c:v>
                </c:pt>
                <c:pt idx="3660">
                  <c:v>-1.0328195947588901E-3</c:v>
                </c:pt>
                <c:pt idx="3661">
                  <c:v>-1.0328816912801601E-3</c:v>
                </c:pt>
                <c:pt idx="3662">
                  <c:v>-1.0329441846762899E-3</c:v>
                </c:pt>
                <c:pt idx="3663">
                  <c:v>-1.0330070945374101E-3</c:v>
                </c:pt>
                <c:pt idx="3664">
                  <c:v>-1.0330704382749E-3</c:v>
                </c:pt>
                <c:pt idx="3665">
                  <c:v>-1.03313421869356E-3</c:v>
                </c:pt>
                <c:pt idx="3666">
                  <c:v>-1.0331984133574101E-3</c:v>
                </c:pt>
                <c:pt idx="3667">
                  <c:v>-1.0332629770681799E-3</c:v>
                </c:pt>
                <c:pt idx="3668">
                  <c:v>-1.0333278587276501E-3</c:v>
                </c:pt>
                <c:pt idx="3669">
                  <c:v>-1.03339301967056E-3</c:v>
                </c:pt>
                <c:pt idx="3670">
                  <c:v>-1.0334584385172201E-3</c:v>
                </c:pt>
                <c:pt idx="3671">
                  <c:v>-1.0335240992104999E-3</c:v>
                </c:pt>
                <c:pt idx="3672">
                  <c:v>-1.03358997358878E-3</c:v>
                </c:pt>
                <c:pt idx="3673">
                  <c:v>-1.0336560144844601E-3</c:v>
                </c:pt>
                <c:pt idx="3674">
                  <c:v>-1.0337221629580901E-3</c:v>
                </c:pt>
                <c:pt idx="3675">
                  <c:v>-1.03378835622882E-3</c:v>
                </c:pt>
                <c:pt idx="3676">
                  <c:v>-1.0338545237185499E-3</c:v>
                </c:pt>
                <c:pt idx="3677">
                  <c:v>-1.0339205768269701E-3</c:v>
                </c:pt>
                <c:pt idx="3678">
                  <c:v>-1.03398640758841E-3</c:v>
                </c:pt>
                <c:pt idx="3679">
                  <c:v>-1.0340519005416101E-3</c:v>
                </c:pt>
                <c:pt idx="3680">
                  <c:v>-1.03411694881976E-3</c:v>
                </c:pt>
                <c:pt idx="3681">
                  <c:v>-1.0341814649152501E-3</c:v>
                </c:pt>
                <c:pt idx="3682">
                  <c:v>-1.03424538252876E-3</c:v>
                </c:pt>
                <c:pt idx="3683">
                  <c:v>-1.0343086494997099E-3</c:v>
                </c:pt>
                <c:pt idx="3684">
                  <c:v>-1.0343712147063799E-3</c:v>
                </c:pt>
                <c:pt idx="3685">
                  <c:v>-1.03443301637204E-3</c:v>
                </c:pt>
                <c:pt idx="3686">
                  <c:v>-1.0344939807335901E-3</c:v>
                </c:pt>
                <c:pt idx="3687">
                  <c:v>-1.03455403324502E-3</c:v>
                </c:pt>
                <c:pt idx="3688">
                  <c:v>-1.0346131132504301E-3</c:v>
                </c:pt>
                <c:pt idx="3689">
                  <c:v>-1.0346711787266999E-3</c:v>
                </c:pt>
                <c:pt idx="3690">
                  <c:v>-1.03472819574492E-3</c:v>
                </c:pt>
                <c:pt idx="3691">
                  <c:v>-1.0347841198458799E-3</c:v>
                </c:pt>
                <c:pt idx="3692">
                  <c:v>-1.0348388815355099E-3</c:v>
                </c:pt>
                <c:pt idx="3693">
                  <c:v>-1.0348923831146599E-3</c:v>
                </c:pt>
                <c:pt idx="3694">
                  <c:v>-1.03494450686771E-3</c:v>
                </c:pt>
                <c:pt idx="3695">
                  <c:v>-1.0349951306500801E-3</c:v>
                </c:pt>
                <c:pt idx="3696">
                  <c:v>-1.0350441434487699E-3</c:v>
                </c:pt>
                <c:pt idx="3697">
                  <c:v>-1.0350914514168899E-3</c:v>
                </c:pt>
                <c:pt idx="3698">
                  <c:v>-1.0351369717614099E-3</c:v>
                </c:pt>
                <c:pt idx="3699">
                  <c:v>-1.0351806244933101E-3</c:v>
                </c:pt>
                <c:pt idx="3700">
                  <c:v>-1.03522233480871E-3</c:v>
                </c:pt>
                <c:pt idx="3701">
                  <c:v>-1.0352620473421999E-3</c:v>
                </c:pt>
                <c:pt idx="3702">
                  <c:v>-1.0352997416599201E-3</c:v>
                </c:pt>
                <c:pt idx="3703">
                  <c:v>-1.03533543871825E-3</c:v>
                </c:pt>
                <c:pt idx="3704">
                  <c:v>-1.03536919818683E-3</c:v>
                </c:pt>
                <c:pt idx="3705">
                  <c:v>-1.0354011154986599E-3</c:v>
                </c:pt>
                <c:pt idx="3706">
                  <c:v>-1.0354313268716899E-3</c:v>
                </c:pt>
                <c:pt idx="3707">
                  <c:v>-1.0354600196947599E-3</c:v>
                </c:pt>
                <c:pt idx="3708">
                  <c:v>-1.0354874347691201E-3</c:v>
                </c:pt>
                <c:pt idx="3709">
                  <c:v>-1.0355138520522699E-3</c:v>
                </c:pt>
                <c:pt idx="3710">
                  <c:v>-1.03553957122504E-3</c:v>
                </c:pt>
                <c:pt idx="3711">
                  <c:v>-1.0355649053811599E-3</c:v>
                </c:pt>
                <c:pt idx="3712">
                  <c:v>-1.0355901874454199E-3</c:v>
                </c:pt>
                <c:pt idx="3713">
                  <c:v>-1.0356157729089E-3</c:v>
                </c:pt>
                <c:pt idx="3714">
                  <c:v>-1.0356420329153801E-3</c:v>
                </c:pt>
                <c:pt idx="3715">
                  <c:v>-1.03566934417897E-3</c:v>
                </c:pt>
                <c:pt idx="3716">
                  <c:v>-1.03569807026879E-3</c:v>
                </c:pt>
                <c:pt idx="3717">
                  <c:v>-1.0357285206605499E-3</c:v>
                </c:pt>
                <c:pt idx="3718">
                  <c:v>-1.0357609027322699E-3</c:v>
                </c:pt>
                <c:pt idx="3719">
                  <c:v>-1.0357953117943199E-3</c:v>
                </c:pt>
                <c:pt idx="3720">
                  <c:v>-1.0358317806203701E-3</c:v>
                </c:pt>
                <c:pt idx="3721">
                  <c:v>-1.03587035431391E-3</c:v>
                </c:pt>
                <c:pt idx="3722">
                  <c:v>-1.03591113600947E-3</c:v>
                </c:pt>
                <c:pt idx="3723">
                  <c:v>-1.0359542793332199E-3</c:v>
                </c:pt>
                <c:pt idx="3724">
                  <c:v>-1.0359999438710201E-3</c:v>
                </c:pt>
                <c:pt idx="3725">
                  <c:v>-1.03604824642888E-3</c:v>
                </c:pt>
                <c:pt idx="3726">
                  <c:v>-1.03609923176148E-3</c:v>
                </c:pt>
                <c:pt idx="3727">
                  <c:v>-1.03615286679702E-3</c:v>
                </c:pt>
                <c:pt idx="3728">
                  <c:v>-1.0362090486797E-3</c:v>
                </c:pt>
                <c:pt idx="3729">
                  <c:v>-1.0362676159647601E-3</c:v>
                </c:pt>
                <c:pt idx="3730">
                  <c:v>-1.03632835862719E-3</c:v>
                </c:pt>
                <c:pt idx="3731">
                  <c:v>-1.03639102767454E-3</c:v>
                </c:pt>
                <c:pt idx="3732">
                  <c:v>-1.0364553460087301E-3</c:v>
                </c:pt>
                <c:pt idx="3733">
                  <c:v>-1.0365210204758401E-3</c:v>
                </c:pt>
                <c:pt idx="3734">
                  <c:v>-1.0365877529150301E-3</c:v>
                </c:pt>
                <c:pt idx="3735">
                  <c:v>-1.03665524686415E-3</c:v>
                </c:pt>
                <c:pt idx="3736">
                  <c:v>-1.0367232077535199E-3</c:v>
                </c:pt>
                <c:pt idx="3737">
                  <c:v>-1.0367913380686701E-3</c:v>
                </c:pt>
                <c:pt idx="3738">
                  <c:v>-1.0368593326310299E-3</c:v>
                </c:pt>
                <c:pt idx="3739">
                  <c:v>-1.0369268793999E-3</c:v>
                </c:pt>
                <c:pt idx="3740">
                  <c:v>-1.03699366715475E-3</c:v>
                </c:pt>
                <c:pt idx="3741">
                  <c:v>-1.03705939624939E-3</c:v>
                </c:pt>
                <c:pt idx="3742">
                  <c:v>-1.0371237870020801E-3</c:v>
                </c:pt>
                <c:pt idx="3743">
                  <c:v>-1.0371865835804E-3</c:v>
                </c:pt>
                <c:pt idx="3744">
                  <c:v>-1.0372475556705799E-3</c:v>
                </c:pt>
                <c:pt idx="3745">
                  <c:v>-1.03730650090749E-3</c:v>
                </c:pt>
                <c:pt idx="3746">
                  <c:v>-1.0373632478323401E-3</c:v>
                </c:pt>
                <c:pt idx="3747">
                  <c:v>-1.0374176565324199E-3</c:v>
                </c:pt>
                <c:pt idx="3748">
                  <c:v>-1.0374696153335301E-3</c:v>
                </c:pt>
                <c:pt idx="3749">
                  <c:v>-1.03751903532682E-3</c:v>
                </c:pt>
                <c:pt idx="3750">
                  <c:v>-1.0375658464545901E-3</c:v>
                </c:pt>
                <c:pt idx="3751">
                  <c:v>-1.0376099978732199E-3</c:v>
                </c:pt>
                <c:pt idx="3752">
                  <c:v>-1.0376514624998699E-3</c:v>
                </c:pt>
                <c:pt idx="3753">
                  <c:v>-1.03769024283676E-3</c:v>
                </c:pt>
                <c:pt idx="3754">
                  <c:v>-1.0377263738475301E-3</c:v>
                </c:pt>
                <c:pt idx="3755">
                  <c:v>-1.0377599198913099E-3</c:v>
                </c:pt>
                <c:pt idx="3756">
                  <c:v>-1.0377909663190599E-3</c:v>
                </c:pt>
                <c:pt idx="3757">
                  <c:v>-1.03781961007928E-3</c:v>
                </c:pt>
                <c:pt idx="3758">
                  <c:v>-1.03784595453654E-3</c:v>
                </c:pt>
                <c:pt idx="3759">
                  <c:v>-1.0378701106821299E-3</c:v>
                </c:pt>
                <c:pt idx="3760">
                  <c:v>-1.03789220235973E-3</c:v>
                </c:pt>
                <c:pt idx="3761">
                  <c:v>-1.03791237059602E-3</c:v>
                </c:pt>
                <c:pt idx="3762">
                  <c:v>-1.0379307731366899E-3</c:v>
                </c:pt>
                <c:pt idx="3763">
                  <c:v>-1.0379475785780199E-3</c:v>
                </c:pt>
                <c:pt idx="3764">
                  <c:v>-1.0379629578162199E-3</c:v>
                </c:pt>
                <c:pt idx="3765">
                  <c:v>-1.0379770772052E-3</c:v>
                </c:pt>
                <c:pt idx="3766">
                  <c:v>-1.03799009682106E-3</c:v>
                </c:pt>
                <c:pt idx="3767">
                  <c:v>-1.03800217380356E-3</c:v>
                </c:pt>
                <c:pt idx="3768">
                  <c:v>-1.0380134671625599E-3</c:v>
                </c:pt>
                <c:pt idx="3769">
                  <c:v>-1.03802413975624E-3</c:v>
                </c:pt>
                <c:pt idx="3770">
                  <c:v>-1.03803435606812E-3</c:v>
                </c:pt>
                <c:pt idx="3771">
                  <c:v>-1.0380442781536799E-3</c:v>
                </c:pt>
                <c:pt idx="3772">
                  <c:v>-1.03805406317117E-3</c:v>
                </c:pt>
                <c:pt idx="3773">
                  <c:v>-1.03806386354771E-3</c:v>
                </c:pt>
                <c:pt idx="3774">
                  <c:v>-1.0380738278567699E-3</c:v>
                </c:pt>
                <c:pt idx="3775">
                  <c:v>-1.0380841003214401E-3</c:v>
                </c:pt>
                <c:pt idx="3776">
                  <c:v>-1.0380948197148299E-3</c:v>
                </c:pt>
                <c:pt idx="3777">
                  <c:v>-1.03810612055691E-3</c:v>
                </c:pt>
                <c:pt idx="3778">
                  <c:v>-1.03811813753094E-3</c:v>
                </c:pt>
                <c:pt idx="3779">
                  <c:v>-1.0381310098840099E-3</c:v>
                </c:pt>
                <c:pt idx="3780">
                  <c:v>-1.03814488160393E-3</c:v>
                </c:pt>
                <c:pt idx="3781">
                  <c:v>-1.03815989688524E-3</c:v>
                </c:pt>
                <c:pt idx="3782">
                  <c:v>-1.0381761943452901E-3</c:v>
                </c:pt>
                <c:pt idx="3783">
                  <c:v>-1.0381939038695801E-3</c:v>
                </c:pt>
                <c:pt idx="3784">
                  <c:v>-1.0382131483818099E-3</c:v>
                </c:pt>
                <c:pt idx="3785">
                  <c:v>-1.038234051222E-3</c:v>
                </c:pt>
                <c:pt idx="3786">
                  <c:v>-1.0382567462855099E-3</c:v>
                </c:pt>
                <c:pt idx="3787">
                  <c:v>-1.03828138229139E-3</c:v>
                </c:pt>
                <c:pt idx="3788">
                  <c:v>-1.0383081110014599E-3</c:v>
                </c:pt>
                <c:pt idx="3789">
                  <c:v>-1.0383370579746299E-3</c:v>
                </c:pt>
                <c:pt idx="3790">
                  <c:v>-1.03836828852934E-3</c:v>
                </c:pt>
                <c:pt idx="3791">
                  <c:v>-1.0384017881133101E-3</c:v>
                </c:pt>
                <c:pt idx="3792">
                  <c:v>-1.0384374685655699E-3</c:v>
                </c:pt>
                <c:pt idx="3793">
                  <c:v>-1.0384751961934799E-3</c:v>
                </c:pt>
                <c:pt idx="3794">
                  <c:v>-1.03851482635311E-3</c:v>
                </c:pt>
                <c:pt idx="3795">
                  <c:v>-1.03855622910597E-3</c:v>
                </c:pt>
                <c:pt idx="3796">
                  <c:v>-1.0385992989533699E-3</c:v>
                </c:pt>
                <c:pt idx="3797">
                  <c:v>-1.0386439510130299E-3</c:v>
                </c:pt>
                <c:pt idx="3798">
                  <c:v>-1.03869011051202E-3</c:v>
                </c:pt>
                <c:pt idx="3799">
                  <c:v>-1.03873770159144E-3</c:v>
                </c:pt>
                <c:pt idx="3800">
                  <c:v>-1.03878663828571E-3</c:v>
                </c:pt>
                <c:pt idx="3801">
                  <c:v>-1.0388368182536901E-3</c:v>
                </c:pt>
                <c:pt idx="3802">
                  <c:v>-1.03888811934339E-3</c:v>
                </c:pt>
                <c:pt idx="3803">
                  <c:v>-1.03894039949087E-3</c:v>
                </c:pt>
                <c:pt idx="3804">
                  <c:v>-1.03899350050048E-3</c:v>
                </c:pt>
                <c:pt idx="3805">
                  <c:v>-1.03904725530355E-3</c:v>
                </c:pt>
                <c:pt idx="3806">
                  <c:v>-1.03910149675111E-3</c:v>
                </c:pt>
                <c:pt idx="3807">
                  <c:v>-1.03915606498641E-3</c:v>
                </c:pt>
                <c:pt idx="3808">
                  <c:v>-1.03921081095467E-3</c:v>
                </c:pt>
                <c:pt idx="3809">
                  <c:v>-1.0392655955840299E-3</c:v>
                </c:pt>
                <c:pt idx="3810">
                  <c:v>-1.0393202863488E-3</c:v>
                </c:pt>
                <c:pt idx="3811">
                  <c:v>-1.0393747537847499E-3</c:v>
                </c:pt>
                <c:pt idx="3812">
                  <c:v>-1.0394288696450201E-3</c:v>
                </c:pt>
                <c:pt idx="3813">
                  <c:v>-1.03948250681289E-3</c:v>
                </c:pt>
                <c:pt idx="3814">
                  <c:v>-1.03953554025717E-3</c:v>
                </c:pt>
                <c:pt idx="3815">
                  <c:v>-1.0395878486100299E-3</c:v>
                </c:pt>
                <c:pt idx="3816">
                  <c:v>-1.03963931649711E-3</c:v>
                </c:pt>
                <c:pt idx="3817">
                  <c:v>-1.0396898376094799E-3</c:v>
                </c:pt>
                <c:pt idx="3818">
                  <c:v>-1.0397393177200901E-3</c:v>
                </c:pt>
                <c:pt idx="3819">
                  <c:v>-1.0397876762973401E-3</c:v>
                </c:pt>
                <c:pt idx="3820">
                  <c:v>-1.03983484579008E-3</c:v>
                </c:pt>
                <c:pt idx="3821">
                  <c:v>-1.0398807689314101E-3</c:v>
                </c:pt>
                <c:pt idx="3822">
                  <c:v>-1.03992539570308E-3</c:v>
                </c:pt>
                <c:pt idx="3823">
                  <c:v>-1.03996868198876E-3</c:v>
                </c:pt>
                <c:pt idx="3824">
                  <c:v>-1.04001059102546E-3</c:v>
                </c:pt>
                <c:pt idx="3825">
                  <c:v>-1.0400510969988299E-3</c:v>
                </c:pt>
                <c:pt idx="3826">
                  <c:v>-1.04009018865127E-3</c:v>
                </c:pt>
                <c:pt idx="3827">
                  <c:v>-1.0401278706446901E-3</c:v>
                </c:pt>
                <c:pt idx="3828">
                  <c:v>-1.0401641618046E-3</c:v>
                </c:pt>
                <c:pt idx="3829">
                  <c:v>-1.0401990913189601E-3</c:v>
                </c:pt>
                <c:pt idx="3830">
                  <c:v>-1.04023269512465E-3</c:v>
                </c:pt>
                <c:pt idx="3831">
                  <c:v>-1.0402650143509901E-3</c:v>
                </c:pt>
                <c:pt idx="3832">
                  <c:v>-1.0402960961414199E-3</c:v>
                </c:pt>
                <c:pt idx="3833">
                  <c:v>-1.0403259955031E-3</c:v>
                </c:pt>
                <c:pt idx="3834">
                  <c:v>-1.04035477609251E-3</c:v>
                </c:pt>
                <c:pt idx="3835">
                  <c:v>-1.0403825084745601E-3</c:v>
                </c:pt>
                <c:pt idx="3836">
                  <c:v>-1.0404092659696499E-3</c:v>
                </c:pt>
                <c:pt idx="3837">
                  <c:v>-1.04043511965801E-3</c:v>
                </c:pt>
                <c:pt idx="3838">
                  <c:v>-1.04046013442389E-3</c:v>
                </c:pt>
                <c:pt idx="3839">
                  <c:v>-1.0404843669335701E-3</c:v>
                </c:pt>
                <c:pt idx="3840">
                  <c:v>-1.0405078650224601E-3</c:v>
                </c:pt>
                <c:pt idx="3841">
                  <c:v>-1.04053066728176E-3</c:v>
                </c:pt>
                <c:pt idx="3842">
                  <c:v>-1.0405528020845101E-3</c:v>
                </c:pt>
                <c:pt idx="3843">
                  <c:v>-1.0405742861768199E-3</c:v>
                </c:pt>
                <c:pt idx="3844">
                  <c:v>-1.04059512329036E-3</c:v>
                </c:pt>
                <c:pt idx="3845">
                  <c:v>-1.04061530285351E-3</c:v>
                </c:pt>
                <c:pt idx="3846">
                  <c:v>-1.0406347986099899E-3</c:v>
                </c:pt>
                <c:pt idx="3847">
                  <c:v>-1.0406535674693099E-3</c:v>
                </c:pt>
                <c:pt idx="3848">
                  <c:v>-1.0406715497300999E-3</c:v>
                </c:pt>
                <c:pt idx="3849">
                  <c:v>-1.0406886717989801E-3</c:v>
                </c:pt>
                <c:pt idx="3850">
                  <c:v>-1.0407048513280199E-3</c:v>
                </c:pt>
                <c:pt idx="3851">
                  <c:v>-1.04072000323455E-3</c:v>
                </c:pt>
                <c:pt idx="3852">
                  <c:v>-1.0407340445159001E-3</c:v>
                </c:pt>
                <c:pt idx="3853">
                  <c:v>-1.0407468965207901E-3</c:v>
                </c:pt>
                <c:pt idx="3854">
                  <c:v>-1.0407584850667E-3</c:v>
                </c:pt>
                <c:pt idx="3855">
                  <c:v>-1.0407687408248701E-3</c:v>
                </c:pt>
                <c:pt idx="3856">
                  <c:v>-1.0407776035215601E-3</c:v>
                </c:pt>
                <c:pt idx="3857">
                  <c:v>-1.0407850322127401E-3</c:v>
                </c:pt>
                <c:pt idx="3858">
                  <c:v>-1.040791019891E-3</c:v>
                </c:pt>
                <c:pt idx="3859">
                  <c:v>-1.0407956062282999E-3</c:v>
                </c:pt>
                <c:pt idx="3860">
                  <c:v>-1.0407988809640601E-3</c:v>
                </c:pt>
                <c:pt idx="3861">
                  <c:v>-1.0408009741200599E-3</c:v>
                </c:pt>
                <c:pt idx="3862">
                  <c:v>-1.04080203587278E-3</c:v>
                </c:pt>
                <c:pt idx="3863">
                  <c:v>-1.0408022141715201E-3</c:v>
                </c:pt>
                <c:pt idx="3864">
                  <c:v>-1.0408016387759901E-3</c:v>
                </c:pt>
                <c:pt idx="3865">
                  <c:v>-1.04080041644568E-3</c:v>
                </c:pt>
                <c:pt idx="3866">
                  <c:v>-1.04079863652104E-3</c:v>
                </c:pt>
                <c:pt idx="3867">
                  <c:v>-1.0407963823448E-3</c:v>
                </c:pt>
                <c:pt idx="3868">
                  <c:v>-1.0407937432495499E-3</c:v>
                </c:pt>
                <c:pt idx="3869">
                  <c:v>-1.04079082339018E-3</c:v>
                </c:pt>
                <c:pt idx="3870">
                  <c:v>-1.04078774583658E-3</c:v>
                </c:pt>
                <c:pt idx="3871">
                  <c:v>-1.04078465187444E-3</c:v>
                </c:pt>
                <c:pt idx="3872">
                  <c:v>-1.0407816962106401E-3</c:v>
                </c:pt>
                <c:pt idx="3873">
                  <c:v>-1.0407790391783801E-3</c:v>
                </c:pt>
                <c:pt idx="3874">
                  <c:v>-1.0407768374531899E-3</c:v>
                </c:pt>
                <c:pt idx="3875">
                  <c:v>-1.0407752351647699E-3</c:v>
                </c:pt>
                <c:pt idx="3876">
                  <c:v>-1.04077435725424E-3</c:v>
                </c:pt>
                <c:pt idx="3877">
                  <c:v>-1.0407743062144201E-3</c:v>
                </c:pt>
                <c:pt idx="3878">
                  <c:v>-1.04077516213754E-3</c:v>
                </c:pt>
                <c:pt idx="3879">
                  <c:v>-1.04077698485759E-3</c:v>
                </c:pt>
                <c:pt idx="3880">
                  <c:v>-1.0407798165070401E-3</c:v>
                </c:pt>
                <c:pt idx="3881">
                  <c:v>-1.04078368317435E-3</c:v>
                </c:pt>
                <c:pt idx="3882">
                  <c:v>-1.04078859517403E-3</c:v>
                </c:pt>
                <c:pt idx="3883">
                  <c:v>-1.0407945461616999E-3</c:v>
                </c:pt>
                <c:pt idx="3884">
                  <c:v>-1.04080151163854E-3</c:v>
                </c:pt>
                <c:pt idx="3885">
                  <c:v>-1.0408094473988801E-3</c:v>
                </c:pt>
                <c:pt idx="3886">
                  <c:v>-1.0408182884483E-3</c:v>
                </c:pt>
                <c:pt idx="3887">
                  <c:v>-1.0408279489441E-3</c:v>
                </c:pt>
                <c:pt idx="3888">
                  <c:v>-1.0408383236260601E-3</c:v>
                </c:pt>
                <c:pt idx="3889">
                  <c:v>-1.04084929083546E-3</c:v>
                </c:pt>
                <c:pt idx="3890">
                  <c:v>-1.0408607166267E-3</c:v>
                </c:pt>
                <c:pt idx="3891">
                  <c:v>-1.0408724589856999E-3</c:v>
                </c:pt>
                <c:pt idx="3892">
                  <c:v>-1.0408843711497699E-3</c:v>
                </c:pt>
                <c:pt idx="3893">
                  <c:v>-1.04089630357986E-3</c:v>
                </c:pt>
                <c:pt idx="3894">
                  <c:v>-1.04090810498583E-3</c:v>
                </c:pt>
                <c:pt idx="3895">
                  <c:v>-1.0409196234230499E-3</c:v>
                </c:pt>
                <c:pt idx="3896">
                  <c:v>-1.04093070844719E-3</c:v>
                </c:pt>
                <c:pt idx="3897">
                  <c:v>-1.0409412146335699E-3</c:v>
                </c:pt>
                <c:pt idx="3898">
                  <c:v>-1.04095100587585E-3</c:v>
                </c:pt>
                <c:pt idx="3899">
                  <c:v>-1.04095995936445E-3</c:v>
                </c:pt>
                <c:pt idx="3900">
                  <c:v>-1.0409679683279301E-3</c:v>
                </c:pt>
                <c:pt idx="3901">
                  <c:v>-1.0409749433587E-3</c:v>
                </c:pt>
                <c:pt idx="3902">
                  <c:v>-1.0409808129394501E-3</c:v>
                </c:pt>
                <c:pt idx="3903">
                  <c:v>-1.04098552413185E-3</c:v>
                </c:pt>
                <c:pt idx="3904">
                  <c:v>-1.0409890440852801E-3</c:v>
                </c:pt>
                <c:pt idx="3905">
                  <c:v>-1.0409913622988101E-3</c:v>
                </c:pt>
                <c:pt idx="3906">
                  <c:v>-1.04099249291198E-3</c:v>
                </c:pt>
                <c:pt idx="3907">
                  <c:v>-1.04099247613614E-3</c:v>
                </c:pt>
                <c:pt idx="3908">
                  <c:v>-1.04099137833133E-3</c:v>
                </c:pt>
                <c:pt idx="3909">
                  <c:v>-1.0409892908614499E-3</c:v>
                </c:pt>
                <c:pt idx="3910">
                  <c:v>-1.0409863282751701E-3</c:v>
                </c:pt>
                <c:pt idx="3911">
                  <c:v>-1.04098262634549E-3</c:v>
                </c:pt>
                <c:pt idx="3912">
                  <c:v>-1.04097834020343E-3</c:v>
                </c:pt>
                <c:pt idx="3913">
                  <c:v>-1.0409736425210101E-3</c:v>
                </c:pt>
                <c:pt idx="3914">
                  <c:v>-1.0409687215746199E-3</c:v>
                </c:pt>
                <c:pt idx="3915">
                  <c:v>-1.0409637789584099E-3</c:v>
                </c:pt>
                <c:pt idx="3916">
                  <c:v>-1.0409590266194401E-3</c:v>
                </c:pt>
                <c:pt idx="3917">
                  <c:v>-1.0409546828551899E-3</c:v>
                </c:pt>
                <c:pt idx="3918">
                  <c:v>-1.04095096716309E-3</c:v>
                </c:pt>
                <c:pt idx="3919">
                  <c:v>-1.0409480943771199E-3</c:v>
                </c:pt>
                <c:pt idx="3920">
                  <c:v>-1.0409462690556201E-3</c:v>
                </c:pt>
                <c:pt idx="3921">
                  <c:v>-1.0409456811766101E-3</c:v>
                </c:pt>
                <c:pt idx="3922">
                  <c:v>-1.0409465036644099E-3</c:v>
                </c:pt>
                <c:pt idx="3923">
                  <c:v>-1.0409488913177599E-3</c:v>
                </c:pt>
                <c:pt idx="3924">
                  <c:v>-1.0409529798747299E-3</c:v>
                </c:pt>
                <c:pt idx="3925">
                  <c:v>-1.04095888385912E-3</c:v>
                </c:pt>
                <c:pt idx="3926">
                  <c:v>-1.0409666928382199E-3</c:v>
                </c:pt>
                <c:pt idx="3927">
                  <c:v>-1.0409764674380699E-3</c:v>
                </c:pt>
                <c:pt idx="3928">
                  <c:v>-1.0409882378405999E-3</c:v>
                </c:pt>
                <c:pt idx="3929">
                  <c:v>-1.04100200734957E-3</c:v>
                </c:pt>
                <c:pt idx="3930">
                  <c:v>-1.0410177616032999E-3</c:v>
                </c:pt>
                <c:pt idx="3931">
                  <c:v>-1.0410354810882201E-3</c:v>
                </c:pt>
                <c:pt idx="3932">
                  <c:v>-1.04105515251358E-3</c:v>
                </c:pt>
                <c:pt idx="3933">
                  <c:v>-1.04107677468478E-3</c:v>
                </c:pt>
                <c:pt idx="3934">
                  <c:v>-1.0411003567555499E-3</c:v>
                </c:pt>
                <c:pt idx="3935">
                  <c:v>-1.0411259098595E-3</c:v>
                </c:pt>
                <c:pt idx="3936">
                  <c:v>-1.0411534354821299E-3</c:v>
                </c:pt>
                <c:pt idx="3937">
                  <c:v>-1.0411829145730901E-3</c:v>
                </c:pt>
                <c:pt idx="3938">
                  <c:v>-1.0412143004385299E-3</c:v>
                </c:pt>
                <c:pt idx="3939">
                  <c:v>-1.0412475167314501E-3</c:v>
                </c:pt>
                <c:pt idx="3940">
                  <c:v>-1.0412824602504501E-3</c:v>
                </c:pt>
                <c:pt idx="3941">
                  <c:v>-1.04131900722562E-3</c:v>
                </c:pt>
                <c:pt idx="3942">
                  <c:v>-1.04135702132256E-3</c:v>
                </c:pt>
                <c:pt idx="3943">
                  <c:v>-1.04139636155977E-3</c:v>
                </c:pt>
                <c:pt idx="3944">
                  <c:v>-1.0414368885917999E-3</c:v>
                </c:pt>
                <c:pt idx="3945">
                  <c:v>-1.04147846833777E-3</c:v>
                </c:pt>
                <c:pt idx="3946">
                  <c:v>-1.0415209726982099E-3</c:v>
                </c:pt>
                <c:pt idx="3947">
                  <c:v>-1.0415642779331899E-3</c:v>
                </c:pt>
                <c:pt idx="3948">
                  <c:v>-1.0416082618927101E-3</c:v>
                </c:pt>
                <c:pt idx="3949">
                  <c:v>-1.0416528014542601E-3</c:v>
                </c:pt>
                <c:pt idx="3950">
                  <c:v>-1.0416977711964E-3</c:v>
                </c:pt>
                <c:pt idx="3951">
                  <c:v>-1.04174304371445E-3</c:v>
                </c:pt>
                <c:pt idx="3952">
                  <c:v>-1.0417884913679701E-3</c:v>
                </c:pt>
                <c:pt idx="3953">
                  <c:v>-1.0418339888587801E-3</c:v>
                </c:pt>
                <c:pt idx="3954">
                  <c:v>-1.04187941592416E-3</c:v>
                </c:pt>
                <c:pt idx="3955">
                  <c:v>-1.0419246595154E-3</c:v>
                </c:pt>
                <c:pt idx="3956">
                  <c:v>-1.04196961503E-3</c:v>
                </c:pt>
                <c:pt idx="3957">
                  <c:v>-1.0420141864382899E-3</c:v>
                </c:pt>
                <c:pt idx="3958">
                  <c:v>-1.0420582854682699E-3</c:v>
                </c:pt>
                <c:pt idx="3959">
                  <c:v>-1.04210183031273E-3</c:v>
                </c:pt>
                <c:pt idx="3960">
                  <c:v>-1.0421447444738201E-3</c:v>
                </c:pt>
                <c:pt idx="3961">
                  <c:v>-1.04218695624934E-3</c:v>
                </c:pt>
                <c:pt idx="3962">
                  <c:v>-1.0422283990052599E-3</c:v>
                </c:pt>
                <c:pt idx="3963">
                  <c:v>-1.04226901194111E-3</c:v>
                </c:pt>
                <c:pt idx="3964">
                  <c:v>-1.0423087407808601E-3</c:v>
                </c:pt>
                <c:pt idx="3965">
                  <c:v>-1.0423475378787E-3</c:v>
                </c:pt>
                <c:pt idx="3966">
                  <c:v>-1.04238536158744E-3</c:v>
                </c:pt>
                <c:pt idx="3967">
                  <c:v>-1.0424221751732801E-3</c:v>
                </c:pt>
                <c:pt idx="3968">
                  <c:v>-1.0424579458070101E-3</c:v>
                </c:pt>
                <c:pt idx="3969">
                  <c:v>-1.04249264407133E-3</c:v>
                </c:pt>
                <c:pt idx="3970">
                  <c:v>-1.04252624407354E-3</c:v>
                </c:pt>
                <c:pt idx="3971">
                  <c:v>-1.0425587238740901E-3</c:v>
                </c:pt>
                <c:pt idx="3972">
                  <c:v>-1.0425900657815301E-3</c:v>
                </c:pt>
                <c:pt idx="3973">
                  <c:v>-1.04262025620948E-3</c:v>
                </c:pt>
                <c:pt idx="3974">
                  <c:v>-1.0426492851360999E-3</c:v>
                </c:pt>
                <c:pt idx="3975">
                  <c:v>-1.0426771455204901E-3</c:v>
                </c:pt>
                <c:pt idx="3976">
                  <c:v>-1.0427038331152301E-3</c:v>
                </c:pt>
                <c:pt idx="3977">
                  <c:v>-1.0427293469362699E-3</c:v>
                </c:pt>
                <c:pt idx="3978">
                  <c:v>-1.04275369034016E-3</c:v>
                </c:pt>
                <c:pt idx="3979">
                  <c:v>-1.0427768724160999E-3</c:v>
                </c:pt>
                <c:pt idx="3980">
                  <c:v>-1.0427989093483899E-3</c:v>
                </c:pt>
                <c:pt idx="3981">
                  <c:v>-1.0428198255281499E-3</c:v>
                </c:pt>
                <c:pt idx="3982">
                  <c:v>-1.0428396543820299E-3</c:v>
                </c:pt>
                <c:pt idx="3983">
                  <c:v>-1.0428584390382899E-3</c:v>
                </c:pt>
                <c:pt idx="3984">
                  <c:v>-1.0428762330224599E-3</c:v>
                </c:pt>
                <c:pt idx="3985">
                  <c:v>-1.0428931011594901E-3</c:v>
                </c:pt>
                <c:pt idx="3986">
                  <c:v>-1.04290912074319E-3</c:v>
                </c:pt>
                <c:pt idx="3987">
                  <c:v>-1.04292438281488E-3</c:v>
                </c:pt>
                <c:pt idx="3988">
                  <c:v>-1.0429389931400101E-3</c:v>
                </c:pt>
                <c:pt idx="3989">
                  <c:v>-1.0429530723246501E-3</c:v>
                </c:pt>
                <c:pt idx="3990">
                  <c:v>-1.04296675462049E-3</c:v>
                </c:pt>
                <c:pt idx="3991">
                  <c:v>-1.0429801853505101E-3</c:v>
                </c:pt>
                <c:pt idx="3992">
                  <c:v>-1.04299351738799E-3</c:v>
                </c:pt>
                <c:pt idx="3993">
                  <c:v>-1.0430069074527199E-3</c:v>
                </c:pt>
                <c:pt idx="3994">
                  <c:v>-1.0430205128951001E-3</c:v>
                </c:pt>
                <c:pt idx="3995">
                  <c:v>-1.0430344890889E-3</c:v>
                </c:pt>
                <c:pt idx="3996">
                  <c:v>-1.0430489868286999E-3</c:v>
                </c:pt>
                <c:pt idx="3997">
                  <c:v>-1.04306414872122E-3</c:v>
                </c:pt>
                <c:pt idx="3998">
                  <c:v>-1.04308010387639E-3</c:v>
                </c:pt>
                <c:pt idx="3999">
                  <c:v>-1.04309696123726E-3</c:v>
                </c:pt>
                <c:pt idx="4000">
                  <c:v>-1.0431148031214499E-3</c:v>
                </c:pt>
                <c:pt idx="4001">
                  <c:v>-1.0431336812214099E-3</c:v>
                </c:pt>
                <c:pt idx="4002">
                  <c:v>-1.04315361690618E-3</c:v>
                </c:pt>
                <c:pt idx="4003">
                  <c:v>-1.0431746062660801E-3</c:v>
                </c:pt>
                <c:pt idx="4004">
                  <c:v>-1.0431966286046301E-3</c:v>
                </c:pt>
                <c:pt idx="4005">
                  <c:v>-1.04321965584853E-3</c:v>
                </c:pt>
                <c:pt idx="4006">
                  <c:v>-1.04324366014903E-3</c:v>
                </c:pt>
                <c:pt idx="4007">
                  <c:v>-1.0432686177643999E-3</c:v>
                </c:pt>
                <c:pt idx="4008">
                  <c:v>-1.0432945086729099E-3</c:v>
                </c:pt>
                <c:pt idx="4009">
                  <c:v>-1.04332131267283E-3</c:v>
                </c:pt>
                <c:pt idx="4010">
                  <c:v>-1.04334900356839E-3</c:v>
                </c:pt>
                <c:pt idx="4011">
                  <c:v>-1.0433775432896299E-3</c:v>
                </c:pt>
                <c:pt idx="4012">
                  <c:v>-1.0434068775468E-3</c:v>
                </c:pt>
                <c:pt idx="4013">
                  <c:v>-1.04343693405143E-3</c:v>
                </c:pt>
                <c:pt idx="4014">
                  <c:v>-1.04346762361882E-3</c:v>
                </c:pt>
                <c:pt idx="4015">
                  <c:v>-1.0434988437531001E-3</c:v>
                </c:pt>
                <c:pt idx="4016">
                  <c:v>-1.04353048375621E-3</c:v>
                </c:pt>
                <c:pt idx="4017">
                  <c:v>-1.0435624301302199E-3</c:v>
                </c:pt>
                <c:pt idx="4018">
                  <c:v>-1.0435945711297499E-3</c:v>
                </c:pt>
                <c:pt idx="4019">
                  <c:v>-1.04362679972122E-3</c:v>
                </c:pt>
                <c:pt idx="4020">
                  <c:v>-1.0436590147641499E-3</c:v>
                </c:pt>
                <c:pt idx="4021">
                  <c:v>-1.04369112074608E-3</c:v>
                </c:pt>
                <c:pt idx="4022">
                  <c:v>-1.04372302672138E-3</c:v>
                </c:pt>
                <c:pt idx="4023">
                  <c:v>-1.04375464516911E-3</c:v>
                </c:pt>
                <c:pt idx="4024">
                  <c:v>-1.04378589133806E-3</c:v>
                </c:pt>
                <c:pt idx="4025">
                  <c:v>-1.04381668337276E-3</c:v>
                </c:pt>
                <c:pt idx="4026">
                  <c:v>-1.0438469432073299E-3</c:v>
                </c:pt>
                <c:pt idx="4027">
                  <c:v>-1.0438765979492099E-3</c:v>
                </c:pt>
                <c:pt idx="4028">
                  <c:v>-1.0439055813155501E-3</c:v>
                </c:pt>
                <c:pt idx="4029">
                  <c:v>-1.0439338346788301E-3</c:v>
                </c:pt>
                <c:pt idx="4030">
                  <c:v>-1.0439613074331401E-3</c:v>
                </c:pt>
                <c:pt idx="4031">
                  <c:v>-1.0439879566540499E-3</c:v>
                </c:pt>
                <c:pt idx="4032">
                  <c:v>-1.0440137462835301E-3</c:v>
                </c:pt>
                <c:pt idx="4033">
                  <c:v>-1.04403864620734E-3</c:v>
                </c:pt>
                <c:pt idx="4034">
                  <c:v>-1.04406263154105E-3</c:v>
                </c:pt>
                <c:pt idx="4035">
                  <c:v>-1.0440856822393799E-3</c:v>
                </c:pt>
                <c:pt idx="4036">
                  <c:v>-1.04410778290996E-3</c:v>
                </c:pt>
                <c:pt idx="4037">
                  <c:v>-1.0441289225812101E-3</c:v>
                </c:pt>
                <c:pt idx="4038">
                  <c:v>-1.0441490942114E-3</c:v>
                </c:pt>
                <c:pt idx="4039">
                  <c:v>-1.0441682938928201E-3</c:v>
                </c:pt>
                <c:pt idx="4040">
                  <c:v>-1.0441865198862E-3</c:v>
                </c:pt>
                <c:pt idx="4041">
                  <c:v>-1.04420377170059E-3</c:v>
                </c:pt>
                <c:pt idx="4042">
                  <c:v>-1.0442200493662301E-3</c:v>
                </c:pt>
                <c:pt idx="4043">
                  <c:v>-1.0442353528875401E-3</c:v>
                </c:pt>
                <c:pt idx="4044">
                  <c:v>-1.0442496817166299E-3</c:v>
                </c:pt>
                <c:pt idx="4045">
                  <c:v>-1.0442630340508499E-3</c:v>
                </c:pt>
                <c:pt idx="4046">
                  <c:v>-1.04427540585024E-3</c:v>
                </c:pt>
                <c:pt idx="4047">
                  <c:v>-1.04428678963173E-3</c:v>
                </c:pt>
                <c:pt idx="4048">
                  <c:v>-1.0442971732320099E-3</c:v>
                </c:pt>
                <c:pt idx="4049">
                  <c:v>-1.04430653876761E-3</c:v>
                </c:pt>
                <c:pt idx="4050">
                  <c:v>-1.04431486195566E-3</c:v>
                </c:pt>
                <c:pt idx="4051">
                  <c:v>-1.0443221118384099E-3</c:v>
                </c:pt>
                <c:pt idx="4052">
                  <c:v>-1.0443282508462901E-3</c:v>
                </c:pt>
                <c:pt idx="4053">
                  <c:v>-1.04433323508501E-3</c:v>
                </c:pt>
                <c:pt idx="4054">
                  <c:v>-1.0443370147612699E-3</c:v>
                </c:pt>
                <c:pt idx="4055">
                  <c:v>-1.0443395347570199E-3</c:v>
                </c:pt>
                <c:pt idx="4056">
                  <c:v>-1.04434073548659E-3</c:v>
                </c:pt>
                <c:pt idx="4057">
                  <c:v>-1.0443405542642299E-3</c:v>
                </c:pt>
                <c:pt idx="4058">
                  <c:v>-1.0443389274028599E-3</c:v>
                </c:pt>
                <c:pt idx="4059">
                  <c:v>-1.0443357931191901E-3</c:v>
                </c:pt>
                <c:pt idx="4060">
                  <c:v>-1.04433109507076E-3</c:v>
                </c:pt>
                <c:pt idx="4061">
                  <c:v>-1.0443247861005201E-3</c:v>
                </c:pt>
                <c:pt idx="4062">
                  <c:v>-1.0443168316584201E-3</c:v>
                </c:pt>
                <c:pt idx="4063">
                  <c:v>-1.04430721249171E-3</c:v>
                </c:pt>
                <c:pt idx="4064">
                  <c:v>-1.0442959265112601E-3</c:v>
                </c:pt>
                <c:pt idx="4065">
                  <c:v>-1.04428299007884E-3</c:v>
                </c:pt>
                <c:pt idx="4066">
                  <c:v>-1.0442684390984901E-3</c:v>
                </c:pt>
                <c:pt idx="4067">
                  <c:v>-1.04425233009841E-3</c:v>
                </c:pt>
                <c:pt idx="4068">
                  <c:v>-1.0442347410285701E-3</c:v>
                </c:pt>
                <c:pt idx="4069">
                  <c:v>-1.0442157710436699E-3</c:v>
                </c:pt>
                <c:pt idx="4070">
                  <c:v>-1.0441955384193301E-3</c:v>
                </c:pt>
                <c:pt idx="4071">
                  <c:v>-1.04417417614234E-3</c:v>
                </c:pt>
                <c:pt idx="4072">
                  <c:v>-1.04415182551465E-3</c:v>
                </c:pt>
                <c:pt idx="4073">
                  <c:v>-1.04412862895874E-3</c:v>
                </c:pt>
                <c:pt idx="4074">
                  <c:v>-1.0441047236882401E-3</c:v>
                </c:pt>
                <c:pt idx="4075">
                  <c:v>-1.0440802377645699E-3</c:v>
                </c:pt>
                <c:pt idx="4076">
                  <c:v>-1.04405528934711E-3</c:v>
                </c:pt>
                <c:pt idx="4077">
                  <c:v>-1.0440299889593E-3</c:v>
                </c:pt>
                <c:pt idx="4078">
                  <c:v>-1.04400444372106E-3</c:v>
                </c:pt>
                <c:pt idx="4079">
                  <c:v>-1.0439787620230899E-3</c:v>
                </c:pt>
                <c:pt idx="4080">
                  <c:v>-1.0439530571378999E-3</c:v>
                </c:pt>
                <c:pt idx="4081">
                  <c:v>-1.0439274486893899E-3</c:v>
                </c:pt>
                <c:pt idx="4082">
                  <c:v>-1.04390206155689E-3</c:v>
                </c:pt>
                <c:pt idx="4083">
                  <c:v>-1.04387702246931E-3</c:v>
                </c:pt>
                <c:pt idx="4084">
                  <c:v>-1.04385245508606E-3</c:v>
                </c:pt>
                <c:pt idx="4085">
                  <c:v>-1.0438284746530301E-3</c:v>
                </c:pt>
                <c:pt idx="4086">
                  <c:v>-1.0438051833196499E-3</c:v>
                </c:pt>
                <c:pt idx="4087">
                  <c:v>-1.04378266692895E-3</c:v>
                </c:pt>
                <c:pt idx="4088">
                  <c:v>-1.0437609936406599E-3</c:v>
                </c:pt>
                <c:pt idx="4089">
                  <c:v>-1.0437402142581501E-3</c:v>
                </c:pt>
                <c:pt idx="4090">
                  <c:v>-1.0437203637432199E-3</c:v>
                </c:pt>
                <c:pt idx="4091">
                  <c:v>-1.04370146321799E-3</c:v>
                </c:pt>
                <c:pt idx="4092">
                  <c:v>-1.0436835217909101E-3</c:v>
                </c:pt>
                <c:pt idx="4093">
                  <c:v>-1.0436665377580999E-3</c:v>
                </c:pt>
                <c:pt idx="4094">
                  <c:v>-1.04365049902964E-3</c:v>
                </c:pt>
                <c:pt idx="4095">
                  <c:v>-1.0436353829191101E-3</c:v>
                </c:pt>
                <c:pt idx="4096">
                  <c:v>-1.04362115563548E-3</c:v>
                </c:pt>
                <c:pt idx="4097">
                  <c:v>-1.0436077718890299E-3</c:v>
                </c:pt>
                <c:pt idx="4098">
                  <c:v>-1.0435951749594699E-3</c:v>
                </c:pt>
                <c:pt idx="4099">
                  <c:v>-1.04358329740764E-3</c:v>
                </c:pt>
                <c:pt idx="4100">
                  <c:v>-1.0435720624041799E-3</c:v>
                </c:pt>
                <c:pt idx="4101">
                  <c:v>-1.0435613854761E-3</c:v>
                </c:pt>
                <c:pt idx="4102">
                  <c:v>-1.0435511763971701E-3</c:v>
                </c:pt>
                <c:pt idx="4103">
                  <c:v>-1.04354134099228E-3</c:v>
                </c:pt>
                <c:pt idx="4104">
                  <c:v>-1.04353178275329E-3</c:v>
                </c:pt>
                <c:pt idx="4105">
                  <c:v>-1.0435224043060501E-3</c:v>
                </c:pt>
                <c:pt idx="4106">
                  <c:v>-1.0435131088514999E-3</c:v>
                </c:pt>
                <c:pt idx="4107">
                  <c:v>-1.04350380169594E-3</c:v>
                </c:pt>
                <c:pt idx="4108">
                  <c:v>-1.04349439190452E-3</c:v>
                </c:pt>
                <c:pt idx="4109">
                  <c:v>-1.0434847940196199E-3</c:v>
                </c:pt>
                <c:pt idx="4110">
                  <c:v>-1.0434749297371199E-3</c:v>
                </c:pt>
                <c:pt idx="4111">
                  <c:v>-1.04346472945383E-3</c:v>
                </c:pt>
                <c:pt idx="4112">
                  <c:v>-1.04345413366473E-3</c:v>
                </c:pt>
                <c:pt idx="4113">
                  <c:v>-1.0434430942505399E-3</c:v>
                </c:pt>
                <c:pt idx="4114">
                  <c:v>-1.04343157570595E-3</c:v>
                </c:pt>
                <c:pt idx="4115">
                  <c:v>-1.04341955631191E-3</c:v>
                </c:pt>
                <c:pt idx="4116">
                  <c:v>-1.0434070291750501E-3</c:v>
                </c:pt>
                <c:pt idx="4117">
                  <c:v>-1.0433940029957499E-3</c:v>
                </c:pt>
                <c:pt idx="4118">
                  <c:v>-1.04338050241653E-3</c:v>
                </c:pt>
                <c:pt idx="4119">
                  <c:v>-1.04336656785219E-3</c:v>
                </c:pt>
                <c:pt idx="4120">
                  <c:v>-1.0433522547843501E-3</c:v>
                </c:pt>
                <c:pt idx="4121">
                  <c:v>-1.0433376325792801E-3</c:v>
                </c:pt>
                <c:pt idx="4122">
                  <c:v>-1.0433227829240201E-3</c:v>
                </c:pt>
                <c:pt idx="4123">
                  <c:v>-1.0433077979638799E-3</c:v>
                </c:pt>
                <c:pt idx="4124">
                  <c:v>-1.04329277817466E-3</c:v>
                </c:pt>
                <c:pt idx="4125">
                  <c:v>-1.0432778299501401E-3</c:v>
                </c:pt>
                <c:pt idx="4126">
                  <c:v>-1.04326306286563E-3</c:v>
                </c:pt>
                <c:pt idx="4127">
                  <c:v>-1.04324858662138E-3</c:v>
                </c:pt>
                <c:pt idx="4128">
                  <c:v>-1.04323450777453E-3</c:v>
                </c:pt>
                <c:pt idx="4129">
                  <c:v>-1.04322092649856E-3</c:v>
                </c:pt>
                <c:pt idx="4130">
                  <c:v>-1.0432079337019901E-3</c:v>
                </c:pt>
                <c:pt idx="4131">
                  <c:v>-1.0431956088302701E-3</c:v>
                </c:pt>
                <c:pt idx="4132">
                  <c:v>-1.0431840185477501E-3</c:v>
                </c:pt>
                <c:pt idx="4133">
                  <c:v>-1.04317321629125E-3</c:v>
                </c:pt>
                <c:pt idx="4134">
                  <c:v>-1.04316324250266E-3</c:v>
                </c:pt>
                <c:pt idx="4135">
                  <c:v>-1.0431541252812701E-3</c:v>
                </c:pt>
                <c:pt idx="4136">
                  <c:v>-1.0431458812885E-3</c:v>
                </c:pt>
                <c:pt idx="4137">
                  <c:v>-1.04313851693187E-3</c:v>
                </c:pt>
                <c:pt idx="4138">
                  <c:v>-1.04313203001621E-3</c:v>
                </c:pt>
                <c:pt idx="4139">
                  <c:v>-1.0431264120419599E-3</c:v>
                </c:pt>
                <c:pt idx="4140">
                  <c:v>-1.04312165110165E-3</c:v>
                </c:pt>
                <c:pt idx="4141">
                  <c:v>-1.04311773495969E-3</c:v>
                </c:pt>
                <c:pt idx="4142">
                  <c:v>-1.0431146535829099E-3</c:v>
                </c:pt>
                <c:pt idx="4143">
                  <c:v>-1.04311240031303E-3</c:v>
                </c:pt>
                <c:pt idx="4144">
                  <c:v>-1.0431109711278501E-3</c:v>
                </c:pt>
                <c:pt idx="4145">
                  <c:v>-1.0431103619602E-3</c:v>
                </c:pt>
                <c:pt idx="4146">
                  <c:v>-1.04311056464127E-3</c:v>
                </c:pt>
                <c:pt idx="4147">
                  <c:v>-1.0431115624813E-3</c:v>
                </c:pt>
                <c:pt idx="4148">
                  <c:v>-1.0431133266345499E-3</c:v>
                </c:pt>
                <c:pt idx="4149">
                  <c:v>-1.04311581418373E-3</c:v>
                </c:pt>
                <c:pt idx="4150">
                  <c:v>-1.04311896840932E-3</c:v>
                </c:pt>
                <c:pt idx="4151">
                  <c:v>-1.0431227211401401E-3</c:v>
                </c:pt>
                <c:pt idx="4152">
                  <c:v>-1.0431269965822899E-3</c:v>
                </c:pt>
                <c:pt idx="4153">
                  <c:v>-1.0431317157183399E-3</c:v>
                </c:pt>
                <c:pt idx="4154">
                  <c:v>-1.0431368003157001E-3</c:v>
                </c:pt>
                <c:pt idx="4155">
                  <c:v>-1.0431421757733899E-3</c:v>
                </c:pt>
                <c:pt idx="4156">
                  <c:v>-1.04314777239761E-3</c:v>
                </c:pt>
                <c:pt idx="4157">
                  <c:v>-1.04315352512412E-3</c:v>
                </c:pt>
                <c:pt idx="4158">
                  <c:v>-1.0431593720814699E-3</c:v>
                </c:pt>
                <c:pt idx="4159">
                  <c:v>-1.04316525262041E-3</c:v>
                </c:pt>
                <c:pt idx="4160">
                  <c:v>-1.0431711054745001E-3</c:v>
                </c:pt>
                <c:pt idx="4161">
                  <c:v>-1.04317686757627E-3</c:v>
                </c:pt>
                <c:pt idx="4162">
                  <c:v>-1.0431824737946701E-3</c:v>
                </c:pt>
                <c:pt idx="4163">
                  <c:v>-1.0431878575690599E-3</c:v>
                </c:pt>
                <c:pt idx="4164">
                  <c:v>-1.0431929521762099E-3</c:v>
                </c:pt>
                <c:pt idx="4165">
                  <c:v>-1.0431976922361699E-3</c:v>
                </c:pt>
                <c:pt idx="4166">
                  <c:v>-1.04320201506099E-3</c:v>
                </c:pt>
                <c:pt idx="4167">
                  <c:v>-1.04320586155818E-3</c:v>
                </c:pt>
                <c:pt idx="4168">
                  <c:v>-1.0432091765732901E-3</c:v>
                </c:pt>
                <c:pt idx="4169">
                  <c:v>-1.0432119087322501E-3</c:v>
                </c:pt>
                <c:pt idx="4170">
                  <c:v>-1.0432140099705799E-3</c:v>
                </c:pt>
                <c:pt idx="4171">
                  <c:v>-1.0432154349767999E-3</c:v>
                </c:pt>
                <c:pt idx="4172">
                  <c:v>-1.0432161407330201E-3</c:v>
                </c:pt>
                <c:pt idx="4173">
                  <c:v>-1.0432160862365899E-3</c:v>
                </c:pt>
                <c:pt idx="4174">
                  <c:v>-1.04321523238217E-3</c:v>
                </c:pt>
                <c:pt idx="4175">
                  <c:v>-1.04321354191839E-3</c:v>
                </c:pt>
                <c:pt idx="4176">
                  <c:v>-1.04321097938634E-3</c:v>
                </c:pt>
                <c:pt idx="4177">
                  <c:v>-1.0432075109885401E-3</c:v>
                </c:pt>
                <c:pt idx="4178">
                  <c:v>-1.04320310439334E-3</c:v>
                </c:pt>
                <c:pt idx="4179">
                  <c:v>-1.0431977285194399E-3</c:v>
                </c:pt>
                <c:pt idx="4180">
                  <c:v>-1.04319135335077E-3</c:v>
                </c:pt>
                <c:pt idx="4181">
                  <c:v>-1.0431839498121201E-3</c:v>
                </c:pt>
                <c:pt idx="4182">
                  <c:v>-1.0431754897138E-3</c:v>
                </c:pt>
                <c:pt idx="4183">
                  <c:v>-1.0431659457696E-3</c:v>
                </c:pt>
                <c:pt idx="4184">
                  <c:v>-1.0431552917108901E-3</c:v>
                </c:pt>
                <c:pt idx="4185">
                  <c:v>-1.0431435025497801E-3</c:v>
                </c:pt>
                <c:pt idx="4186">
                  <c:v>-1.0431305550619001E-3</c:v>
                </c:pt>
                <c:pt idx="4187">
                  <c:v>-1.0431164285472001E-3</c:v>
                </c:pt>
                <c:pt idx="4188">
                  <c:v>-1.0431011058859201E-3</c:v>
                </c:pt>
                <c:pt idx="4189">
                  <c:v>-1.0430845748498399E-3</c:v>
                </c:pt>
                <c:pt idx="4190">
                  <c:v>-1.04306682958036E-3</c:v>
                </c:pt>
                <c:pt idx="4191">
                  <c:v>-1.0430478721223701E-3</c:v>
                </c:pt>
                <c:pt idx="4192">
                  <c:v>-1.0430277139120701E-3</c:v>
                </c:pt>
                <c:pt idx="4193">
                  <c:v>-1.0430063771471E-3</c:v>
                </c:pt>
                <c:pt idx="4194">
                  <c:v>-1.0429838959970701E-3</c:v>
                </c:pt>
                <c:pt idx="4195">
                  <c:v>-1.0429603176224599E-3</c:v>
                </c:pt>
                <c:pt idx="4196">
                  <c:v>-1.04293570294789E-3</c:v>
                </c:pt>
                <c:pt idx="4197">
                  <c:v>-1.0429101270917999E-3</c:v>
                </c:pt>
                <c:pt idx="4198">
                  <c:v>-1.0428836793134101E-3</c:v>
                </c:pt>
                <c:pt idx="4199">
                  <c:v>-1.04285646233292E-3</c:v>
                </c:pt>
                <c:pt idx="4200">
                  <c:v>-1.04282859093626E-3</c:v>
                </c:pt>
                <c:pt idx="4201">
                  <c:v>-1.0428001898862001E-3</c:v>
                </c:pt>
                <c:pt idx="4202">
                  <c:v>-1.04277139129199E-3</c:v>
                </c:pt>
                <c:pt idx="4203">
                  <c:v>-1.04274233168805E-3</c:v>
                </c:pt>
                <c:pt idx="4204">
                  <c:v>-1.0427131490923301E-3</c:v>
                </c:pt>
                <c:pt idx="4205">
                  <c:v>-1.0426839802495399E-3</c:v>
                </c:pt>
                <c:pt idx="4206">
                  <c:v>-1.0426549581526901E-3</c:v>
                </c:pt>
                <c:pt idx="4207">
                  <c:v>-1.0426262098448399E-3</c:v>
                </c:pt>
                <c:pt idx="4208">
                  <c:v>-1.0425978544939499E-3</c:v>
                </c:pt>
                <c:pt idx="4209">
                  <c:v>-1.04257000181528E-3</c:v>
                </c:pt>
                <c:pt idx="4210">
                  <c:v>-1.0425427510394E-3</c:v>
                </c:pt>
                <c:pt idx="4211">
                  <c:v>-1.04251619069772E-3</c:v>
                </c:pt>
                <c:pt idx="4212">
                  <c:v>-1.04249039944163E-3</c:v>
                </c:pt>
                <c:pt idx="4213">
                  <c:v>-1.04246544790415E-3</c:v>
                </c:pt>
                <c:pt idx="4214">
                  <c:v>-1.0424414013114199E-3</c:v>
                </c:pt>
                <c:pt idx="4215">
                  <c:v>-1.04241832227224E-3</c:v>
                </c:pt>
                <c:pt idx="4216">
                  <c:v>-1.04239627303564E-3</c:v>
                </c:pt>
                <c:pt idx="4217">
                  <c:v>-1.0423753165806099E-3</c:v>
                </c:pt>
                <c:pt idx="4218">
                  <c:v>-1.0423555161790199E-3</c:v>
                </c:pt>
                <c:pt idx="4219">
                  <c:v>-1.0423369334668E-3</c:v>
                </c:pt>
                <c:pt idx="4220">
                  <c:v>-1.0423196254492799E-3</c:v>
                </c:pt>
                <c:pt idx="4221">
                  <c:v>-1.04230364113766E-3</c:v>
                </c:pt>
                <c:pt idx="4222">
                  <c:v>-1.04228901859412E-3</c:v>
                </c:pt>
                <c:pt idx="4223">
                  <c:v>-1.04227578303902E-3</c:v>
                </c:pt>
                <c:pt idx="4224">
                  <c:v>-1.0422639463944199E-3</c:v>
                </c:pt>
                <c:pt idx="4225">
                  <c:v>-1.0422535082812701E-3</c:v>
                </c:pt>
                <c:pt idx="4226">
                  <c:v>-1.0422444581553001E-3</c:v>
                </c:pt>
                <c:pt idx="4227">
                  <c:v>-1.0422367780374901E-3</c:v>
                </c:pt>
                <c:pt idx="4228">
                  <c:v>-1.04223044522253E-3</c:v>
                </c:pt>
                <c:pt idx="4229">
                  <c:v>-1.04222543443577E-3</c:v>
                </c:pt>
                <c:pt idx="4230">
                  <c:v>-1.04222171911854E-3</c:v>
                </c:pt>
                <c:pt idx="4231">
                  <c:v>-1.04221927178531E-3</c:v>
                </c:pt>
                <c:pt idx="4232">
                  <c:v>-1.04221806363954E-3</c:v>
                </c:pt>
                <c:pt idx="4233">
                  <c:v>-1.04221806379494E-3</c:v>
                </c:pt>
                <c:pt idx="4234">
                  <c:v>-1.04221923849586E-3</c:v>
                </c:pt>
                <c:pt idx="4235">
                  <c:v>-1.0422215506656501E-3</c:v>
                </c:pt>
                <c:pt idx="4236">
                  <c:v>-1.0422249599698701E-3</c:v>
                </c:pt>
                <c:pt idx="4237">
                  <c:v>-1.0422294234102799E-3</c:v>
                </c:pt>
                <c:pt idx="4238">
                  <c:v>-1.0422348963183301E-3</c:v>
                </c:pt>
                <c:pt idx="4239">
                  <c:v>-1.04224133353112E-3</c:v>
                </c:pt>
                <c:pt idx="4240">
                  <c:v>-1.0422486905241001E-3</c:v>
                </c:pt>
                <c:pt idx="4241">
                  <c:v>-1.0422569243318401E-3</c:v>
                </c:pt>
                <c:pt idx="4242">
                  <c:v>-1.0422659941812201E-3</c:v>
                </c:pt>
                <c:pt idx="4243">
                  <c:v>-1.0422758618522799E-3</c:v>
                </c:pt>
                <c:pt idx="4244">
                  <c:v>-1.04228649183978E-3</c:v>
                </c:pt>
                <c:pt idx="4245">
                  <c:v>-1.0422978514022601E-3</c:v>
                </c:pt>
                <c:pt idx="4246">
                  <c:v>-1.0423099105600199E-3</c:v>
                </c:pt>
                <c:pt idx="4247">
                  <c:v>-1.04232264206292E-3</c:v>
                </c:pt>
                <c:pt idx="4248">
                  <c:v>-1.0423360213138401E-3</c:v>
                </c:pt>
                <c:pt idx="4249">
                  <c:v>-1.04235002621666E-3</c:v>
                </c:pt>
                <c:pt idx="4250">
                  <c:v>-1.0423646369195599E-3</c:v>
                </c:pt>
                <c:pt idx="4251">
                  <c:v>-1.04237983543569E-3</c:v>
                </c:pt>
                <c:pt idx="4252">
                  <c:v>-1.0423956051315499E-3</c:v>
                </c:pt>
                <c:pt idx="4253">
                  <c:v>-1.0424119300768201E-3</c:v>
                </c:pt>
                <c:pt idx="4254">
                  <c:v>-1.0424287942501799E-3</c:v>
                </c:pt>
                <c:pt idx="4255">
                  <c:v>-1.04244618060278E-3</c:v>
                </c:pt>
                <c:pt idx="4256">
                  <c:v>-1.0424640700002501E-3</c:v>
                </c:pt>
                <c:pt idx="4257">
                  <c:v>-1.04248244009462E-3</c:v>
                </c:pt>
                <c:pt idx="4258">
                  <c:v>-1.0425012642091701E-3</c:v>
                </c:pt>
                <c:pt idx="4259">
                  <c:v>-1.0425205103397001E-3</c:v>
                </c:pt>
                <c:pt idx="4260">
                  <c:v>-1.0425401403772699E-3</c:v>
                </c:pt>
                <c:pt idx="4261">
                  <c:v>-1.0425601096376901E-3</c:v>
                </c:pt>
                <c:pt idx="4262">
                  <c:v>-1.04258036675115E-3</c:v>
                </c:pt>
                <c:pt idx="4263">
                  <c:v>-1.0426008539336101E-3</c:v>
                </c:pt>
                <c:pt idx="4264">
                  <c:v>-1.0426215076414799E-3</c:v>
                </c:pt>
                <c:pt idx="4265">
                  <c:v>-1.04264225960684E-3</c:v>
                </c:pt>
                <c:pt idx="4266">
                  <c:v>-1.0426630382541499E-3</c:v>
                </c:pt>
                <c:pt idx="4267">
                  <c:v>-1.04268377049707E-3</c:v>
                </c:pt>
                <c:pt idx="4268">
                  <c:v>-1.0427043838920299E-3</c:v>
                </c:pt>
                <c:pt idx="4269">
                  <c:v>-1.0427248090758899E-3</c:v>
                </c:pt>
                <c:pt idx="4270">
                  <c:v>-1.0427449823489901E-3</c:v>
                </c:pt>
                <c:pt idx="4271">
                  <c:v>-1.04276484820482E-3</c:v>
                </c:pt>
                <c:pt idx="4272">
                  <c:v>-1.0427843615824E-3</c:v>
                </c:pt>
                <c:pt idx="4273">
                  <c:v>-1.0428034896427299E-3</c:v>
                </c:pt>
                <c:pt idx="4274">
                  <c:v>-1.0428222129435099E-3</c:v>
                </c:pt>
                <c:pt idx="4275">
                  <c:v>-1.0428405259806E-3</c:v>
                </c:pt>
                <c:pt idx="4276">
                  <c:v>-1.0428584371415799E-3</c:v>
                </c:pt>
                <c:pt idx="4277">
                  <c:v>-1.04287596814822E-3</c:v>
                </c:pt>
                <c:pt idx="4278">
                  <c:v>-1.0428931530510901E-3</c:v>
                </c:pt>
                <c:pt idx="4279">
                  <c:v>-1.04291003680484E-3</c:v>
                </c:pt>
                <c:pt idx="4280">
                  <c:v>-1.0429266734416E-3</c:v>
                </c:pt>
                <c:pt idx="4281">
                  <c:v>-1.04294312390429E-3</c:v>
                </c:pt>
                <c:pt idx="4282">
                  <c:v>-1.0429594537006901E-3</c:v>
                </c:pt>
                <c:pt idx="4283">
                  <c:v>-1.0429757306560799E-3</c:v>
                </c:pt>
                <c:pt idx="4284">
                  <c:v>-1.04299202311735E-3</c:v>
                </c:pt>
                <c:pt idx="4285">
                  <c:v>-1.0430083989386E-3</c:v>
                </c:pt>
                <c:pt idx="4286">
                  <c:v>-1.0430249254409899E-3</c:v>
                </c:pt>
                <c:pt idx="4287">
                  <c:v>-1.04304167031041E-3</c:v>
                </c:pt>
                <c:pt idx="4288">
                  <c:v>-1.0430587031467599E-3</c:v>
                </c:pt>
                <c:pt idx="4289">
                  <c:v>-1.0430760971825001E-3</c:v>
                </c:pt>
                <c:pt idx="4290">
                  <c:v>-1.0430939306143099E-3</c:v>
                </c:pt>
                <c:pt idx="4291">
                  <c:v>-1.0431122870632899E-3</c:v>
                </c:pt>
                <c:pt idx="4292">
                  <c:v>-1.0431312548808799E-3</c:v>
                </c:pt>
                <c:pt idx="4293">
                  <c:v>-1.0431509252905101E-3</c:v>
                </c:pt>
                <c:pt idx="4294">
                  <c:v>-1.0431713896269499E-3</c:v>
                </c:pt>
                <c:pt idx="4295">
                  <c:v>-1.04319273613357E-3</c:v>
                </c:pt>
                <c:pt idx="4296">
                  <c:v>-1.04321504685705E-3</c:v>
                </c:pt>
                <c:pt idx="4297">
                  <c:v>-1.0432383951222599E-3</c:v>
                </c:pt>
                <c:pt idx="4298">
                  <c:v>-1.0432628439044399E-3</c:v>
                </c:pt>
                <c:pt idx="4299">
                  <c:v>-1.04328844518715E-3</c:v>
                </c:pt>
                <c:pt idx="4300">
                  <c:v>-1.0433152401695699E-3</c:v>
                </c:pt>
                <c:pt idx="4301">
                  <c:v>-1.0433432600201601E-3</c:v>
                </c:pt>
                <c:pt idx="4302">
                  <c:v>-1.0433725268029601E-3</c:v>
                </c:pt>
                <c:pt idx="4303">
                  <c:v>-1.04340305423621E-3</c:v>
                </c:pt>
                <c:pt idx="4304">
                  <c:v>-1.04343484805795E-3</c:v>
                </c:pt>
                <c:pt idx="4305">
                  <c:v>-1.04346790593172E-3</c:v>
                </c:pt>
                <c:pt idx="4306">
                  <c:v>-1.04350221697818E-3</c:v>
                </c:pt>
                <c:pt idx="4307">
                  <c:v>-1.0435377611277101E-3</c:v>
                </c:pt>
                <c:pt idx="4308">
                  <c:v>-1.0435745085294499E-3</c:v>
                </c:pt>
                <c:pt idx="4309">
                  <c:v>-1.04361241922602E-3</c:v>
                </c:pt>
                <c:pt idx="4310">
                  <c:v>-1.04365144322447E-3</c:v>
                </c:pt>
                <c:pt idx="4311">
                  <c:v>-1.04369152099876E-3</c:v>
                </c:pt>
                <c:pt idx="4312">
                  <c:v>-1.0437325843728001E-3</c:v>
                </c:pt>
                <c:pt idx="4313">
                  <c:v>-1.0437745576830199E-3</c:v>
                </c:pt>
                <c:pt idx="4314">
                  <c:v>-1.0438173591085301E-3</c:v>
                </c:pt>
                <c:pt idx="4315">
                  <c:v>-1.0438609020800699E-3</c:v>
                </c:pt>
                <c:pt idx="4316">
                  <c:v>-1.04390509671692E-3</c:v>
                </c:pt>
                <c:pt idx="4317">
                  <c:v>-1.0439498512772301E-3</c:v>
                </c:pt>
                <c:pt idx="4318">
                  <c:v>-1.0439950736282099E-3</c:v>
                </c:pt>
                <c:pt idx="4319">
                  <c:v>-1.04404067274754E-3</c:v>
                </c:pt>
                <c:pt idx="4320">
                  <c:v>-1.04408656025851E-3</c:v>
                </c:pt>
                <c:pt idx="4321">
                  <c:v>-1.0441326519876101E-3</c:v>
                </c:pt>
                <c:pt idx="4322">
                  <c:v>-1.0441788695196E-3</c:v>
                </c:pt>
                <c:pt idx="4323">
                  <c:v>-1.044225141712E-3</c:v>
                </c:pt>
                <c:pt idx="4324">
                  <c:v>-1.04427140611824E-3</c:v>
                </c:pt>
                <c:pt idx="4325">
                  <c:v>-1.0443176102566799E-3</c:v>
                </c:pt>
                <c:pt idx="4326">
                  <c:v>-1.0443637126502901E-3</c:v>
                </c:pt>
                <c:pt idx="4327">
                  <c:v>-1.0444096835571801E-3</c:v>
                </c:pt>
                <c:pt idx="4328">
                  <c:v>-1.04445550531799E-3</c:v>
                </c:pt>
                <c:pt idx="4329">
                  <c:v>-1.0445011722664101E-3</c:v>
                </c:pt>
                <c:pt idx="4330">
                  <c:v>-1.04454669018021E-3</c:v>
                </c:pt>
                <c:pt idx="4331">
                  <c:v>-1.0445920752871101E-3</c:v>
                </c:pt>
                <c:pt idx="4332">
                  <c:v>-1.0446373528719701E-3</c:v>
                </c:pt>
                <c:pt idx="4333">
                  <c:v>-1.04468255555427E-3</c:v>
                </c:pt>
                <c:pt idx="4334">
                  <c:v>-1.0447277213161E-3</c:v>
                </c:pt>
                <c:pt idx="4335">
                  <c:v>-1.0447728913634401E-3</c:v>
                </c:pt>
                <c:pt idx="4336">
                  <c:v>-1.0448181079069599E-3</c:v>
                </c:pt>
                <c:pt idx="4337">
                  <c:v>-1.0448634119586599E-3</c:v>
                </c:pt>
                <c:pt idx="4338">
                  <c:v>-1.04490884125703E-3</c:v>
                </c:pt>
                <c:pt idx="4339">
                  <c:v>-1.0449544284498399E-3</c:v>
                </c:pt>
                <c:pt idx="4340">
                  <c:v>-1.0450001996658599E-3</c:v>
                </c:pt>
                <c:pt idx="4341">
                  <c:v>-1.0450461735868901E-3</c:v>
                </c:pt>
                <c:pt idx="4342">
                  <c:v>-1.0450923610799299E-3</c:v>
                </c:pt>
                <c:pt idx="4343">
                  <c:v>-1.0451387653791699E-3</c:v>
                </c:pt>
                <c:pt idx="4344">
                  <c:v>-1.0451853827363E-3</c:v>
                </c:pt>
                <c:pt idx="4345">
                  <c:v>-1.0452322034053001E-3</c:v>
                </c:pt>
                <c:pt idx="4346">
                  <c:v>-1.0452792128111E-3</c:v>
                </c:pt>
                <c:pt idx="4347">
                  <c:v>-1.04532639276615E-3</c:v>
                </c:pt>
                <c:pt idx="4348">
                  <c:v>-1.0453737226307101E-3</c:v>
                </c:pt>
                <c:pt idx="4349">
                  <c:v>-1.04542118033797E-3</c:v>
                </c:pt>
                <c:pt idx="4350">
                  <c:v>-1.0454687432109499E-3</c:v>
                </c:pt>
                <c:pt idx="4351">
                  <c:v>-1.04551638848434E-3</c:v>
                </c:pt>
                <c:pt idx="4352">
                  <c:v>-1.0455640934304599E-3</c:v>
                </c:pt>
                <c:pt idx="4353">
                  <c:v>-1.0456118350019501E-3</c:v>
                </c:pt>
                <c:pt idx="4354">
                  <c:v>-1.04565958896337E-3</c:v>
                </c:pt>
                <c:pt idx="4355">
                  <c:v>-1.0457073285902901E-3</c:v>
                </c:pt>
                <c:pt idx="4356">
                  <c:v>-1.0457550231398401E-3</c:v>
                </c:pt>
                <c:pt idx="4357">
                  <c:v>-1.0458026364034501E-3</c:v>
                </c:pt>
                <c:pt idx="4358">
                  <c:v>-1.04585012569409E-3</c:v>
                </c:pt>
                <c:pt idx="4359">
                  <c:v>-1.04589744157377E-3</c:v>
                </c:pt>
                <c:pt idx="4360">
                  <c:v>-1.0459445284932401E-3</c:v>
                </c:pt>
                <c:pt idx="4361">
                  <c:v>-1.0459913263249001E-3</c:v>
                </c:pt>
                <c:pt idx="4362">
                  <c:v>-1.0460377725723901E-3</c:v>
                </c:pt>
                <c:pt idx="4363">
                  <c:v>-1.0460838048885401E-3</c:v>
                </c:pt>
                <c:pt idx="4364">
                  <c:v>-1.04612936346864E-3</c:v>
                </c:pt>
                <c:pt idx="4365">
                  <c:v>-1.0461743929244E-3</c:v>
                </c:pt>
                <c:pt idx="4366">
                  <c:v>-1.04621884337513E-3</c:v>
                </c:pt>
                <c:pt idx="4367">
                  <c:v>-1.0462626706785E-3</c:v>
                </c:pt>
                <c:pt idx="4368">
                  <c:v>-1.0463058359172399E-3</c:v>
                </c:pt>
                <c:pt idx="4369">
                  <c:v>-1.04634830440869E-3</c:v>
                </c:pt>
                <c:pt idx="4370">
                  <c:v>-1.04639004457872E-3</c:v>
                </c:pt>
                <c:pt idx="4371">
                  <c:v>-1.0464310270254201E-3</c:v>
                </c:pt>
                <c:pt idx="4372">
                  <c:v>-1.04647119268292E-3</c:v>
                </c:pt>
                <c:pt idx="4373">
                  <c:v>-1.0465103734298301E-3</c:v>
                </c:pt>
                <c:pt idx="4374">
                  <c:v>-1.0465485995633001E-3</c:v>
                </c:pt>
                <c:pt idx="4375">
                  <c:v>-1.04658588269938E-3</c:v>
                </c:pt>
                <c:pt idx="4376">
                  <c:v>-1.0466222207212599E-3</c:v>
                </c:pt>
                <c:pt idx="4377">
                  <c:v>-1.0466576097611601E-3</c:v>
                </c:pt>
                <c:pt idx="4378">
                  <c:v>-1.0466920474693801E-3</c:v>
                </c:pt>
                <c:pt idx="4379">
                  <c:v>-1.0467255340607599E-3</c:v>
                </c:pt>
                <c:pt idx="4380">
                  <c:v>-1.0467580723401101E-3</c:v>
                </c:pt>
                <c:pt idx="4381">
                  <c:v>-1.0467896671643099E-3</c:v>
                </c:pt>
                <c:pt idx="4382">
                  <c:v>-1.0468203246239999E-3</c:v>
                </c:pt>
                <c:pt idx="4383">
                  <c:v>-1.0468500511354899E-3</c:v>
                </c:pt>
                <c:pt idx="4384">
                  <c:v>-1.04687885254085E-3</c:v>
                </c:pt>
                <c:pt idx="4385">
                  <c:v>-1.04690673331428E-3</c:v>
                </c:pt>
                <c:pt idx="4386">
                  <c:v>-1.04693369589285E-3</c:v>
                </c:pt>
                <c:pt idx="4387">
                  <c:v>-1.0469597401115301E-3</c:v>
                </c:pt>
                <c:pt idx="4388">
                  <c:v>-1.04698486273446E-3</c:v>
                </c:pt>
                <c:pt idx="4389">
                  <c:v>-1.04700905707478E-3</c:v>
                </c:pt>
                <c:pt idx="4390">
                  <c:v>-1.04703231270851E-3</c:v>
                </c:pt>
                <c:pt idx="4391">
                  <c:v>-1.04705461529698E-3</c:v>
                </c:pt>
                <c:pt idx="4392">
                  <c:v>-1.0470759465573999E-3</c:v>
                </c:pt>
                <c:pt idx="4393">
                  <c:v>-1.04709628442661E-3</c:v>
                </c:pt>
                <c:pt idx="4394">
                  <c:v>-1.0471156034494E-3</c:v>
                </c:pt>
                <c:pt idx="4395">
                  <c:v>-1.0471338754350001E-3</c:v>
                </c:pt>
                <c:pt idx="4396">
                  <c:v>-1.0471510704151399E-3</c:v>
                </c:pt>
                <c:pt idx="4397">
                  <c:v>-1.0471671579094801E-3</c:v>
                </c:pt>
                <c:pt idx="4398">
                  <c:v>-1.04718210845244E-3</c:v>
                </c:pt>
                <c:pt idx="4399">
                  <c:v>-1.04719589530986E-3</c:v>
                </c:pt>
                <c:pt idx="4400">
                  <c:v>-1.0472084962594001E-3</c:v>
                </c:pt>
                <c:pt idx="4401">
                  <c:v>-1.0472198953553201E-3</c:v>
                </c:pt>
                <c:pt idx="4402">
                  <c:v>-1.04723008483167E-3</c:v>
                </c:pt>
                <c:pt idx="4403">
                  <c:v>-1.0472390633022601E-3</c:v>
                </c:pt>
                <c:pt idx="4404">
                  <c:v>-1.0472468292463399E-3</c:v>
                </c:pt>
                <c:pt idx="4405">
                  <c:v>-1.04725339179092E-3</c:v>
                </c:pt>
                <c:pt idx="4406">
                  <c:v>-1.0472587912747099E-3</c:v>
                </c:pt>
                <c:pt idx="4407">
                  <c:v>-1.0472630918705601E-3</c:v>
                </c:pt>
                <c:pt idx="4408">
                  <c:v>-1.0472663739416999E-3</c:v>
                </c:pt>
                <c:pt idx="4409">
                  <c:v>-1.0472687317200299E-3</c:v>
                </c:pt>
                <c:pt idx="4410">
                  <c:v>-1.04727025480564E-3</c:v>
                </c:pt>
                <c:pt idx="4411">
                  <c:v>-1.0472710251309401E-3</c:v>
                </c:pt>
                <c:pt idx="4412">
                  <c:v>-1.0472711311209E-3</c:v>
                </c:pt>
                <c:pt idx="4413">
                  <c:v>-1.04727067006342E-3</c:v>
                </c:pt>
                <c:pt idx="4414">
                  <c:v>-1.0472697446741899E-3</c:v>
                </c:pt>
                <c:pt idx="4415">
                  <c:v>-1.0472684597377601E-3</c:v>
                </c:pt>
                <c:pt idx="4416">
                  <c:v>-1.0472669185858101E-3</c:v>
                </c:pt>
                <c:pt idx="4417">
                  <c:v>-1.04726522165988E-3</c:v>
                </c:pt>
                <c:pt idx="4418">
                  <c:v>-1.04726346650298E-3</c:v>
                </c:pt>
                <c:pt idx="4419">
                  <c:v>-1.0472617482957199E-3</c:v>
                </c:pt>
                <c:pt idx="4420">
                  <c:v>-1.0472601604844E-3</c:v>
                </c:pt>
                <c:pt idx="4421">
                  <c:v>-1.0472587952406599E-3</c:v>
                </c:pt>
                <c:pt idx="4422">
                  <c:v>-1.0472577441804701E-3</c:v>
                </c:pt>
                <c:pt idx="4423">
                  <c:v>-1.04725709925032E-3</c:v>
                </c:pt>
                <c:pt idx="4424">
                  <c:v>-1.0472569533934899E-3</c:v>
                </c:pt>
                <c:pt idx="4425">
                  <c:v>-1.0472574007628201E-3</c:v>
                </c:pt>
                <c:pt idx="4426">
                  <c:v>-1.04725853624008E-3</c:v>
                </c:pt>
                <c:pt idx="4427">
                  <c:v>-1.0472604541753501E-3</c:v>
                </c:pt>
                <c:pt idx="4428">
                  <c:v>-1.04726324644284E-3</c:v>
                </c:pt>
                <c:pt idx="4429">
                  <c:v>-1.04726700002675E-3</c:v>
                </c:pt>
                <c:pt idx="4430">
                  <c:v>-1.0472717944132899E-3</c:v>
                </c:pt>
                <c:pt idx="4431">
                  <c:v>-1.0472776990855799E-3</c:v>
                </c:pt>
                <c:pt idx="4432">
                  <c:v>-1.0472847714607799E-3</c:v>
                </c:pt>
                <c:pt idx="4433">
                  <c:v>-1.04729305555326E-3</c:v>
                </c:pt>
                <c:pt idx="4434">
                  <c:v>-1.0473025815146101E-3</c:v>
                </c:pt>
                <c:pt idx="4435">
                  <c:v>-1.0473133660888201E-3</c:v>
                </c:pt>
                <c:pt idx="4436">
                  <c:v>-1.0473254138716899E-3</c:v>
                </c:pt>
                <c:pt idx="4437">
                  <c:v>-1.0473387191065899E-3</c:v>
                </c:pt>
                <c:pt idx="4438">
                  <c:v>-1.0473532676747101E-3</c:v>
                </c:pt>
                <c:pt idx="4439">
                  <c:v>-1.0473690389509599E-3</c:v>
                </c:pt>
                <c:pt idx="4440">
                  <c:v>-1.0473860072794799E-3</c:v>
                </c:pt>
                <c:pt idx="4441">
                  <c:v>-1.04740414295384E-3</c:v>
                </c:pt>
                <c:pt idx="4442">
                  <c:v>-1.04742341271475E-3</c:v>
                </c:pt>
                <c:pt idx="4443">
                  <c:v>-1.04744377987227E-3</c:v>
                </c:pt>
                <c:pt idx="4444">
                  <c:v>-1.04746520423657E-3</c:v>
                </c:pt>
                <c:pt idx="4445">
                  <c:v>-1.0474876421328E-3</c:v>
                </c:pt>
                <c:pt idx="4446">
                  <c:v>-1.04751104673829E-3</c:v>
                </c:pt>
                <c:pt idx="4447">
                  <c:v>-1.04753536874153E-3</c:v>
                </c:pt>
                <c:pt idx="4448">
                  <c:v>-1.0475605572355499E-3</c:v>
                </c:pt>
                <c:pt idx="4449">
                  <c:v>-1.0475865608381299E-3</c:v>
                </c:pt>
                <c:pt idx="4450">
                  <c:v>-1.0476133289206301E-3</c:v>
                </c:pt>
                <c:pt idx="4451">
                  <c:v>-1.04764081271566E-3</c:v>
                </c:pt>
                <c:pt idx="4452">
                  <c:v>-1.0476689661564299E-3</c:v>
                </c:pt>
                <c:pt idx="4453">
                  <c:v>-1.0476977464344401E-3</c:v>
                </c:pt>
                <c:pt idx="4454">
                  <c:v>-1.04772711437951E-3</c:v>
                </c:pt>
                <c:pt idx="4455">
                  <c:v>-1.0477570347688699E-3</c:v>
                </c:pt>
                <c:pt idx="4456">
                  <c:v>-1.0477874760805501E-3</c:v>
                </c:pt>
                <c:pt idx="4457">
                  <c:v>-1.0478184112786299E-3</c:v>
                </c:pt>
                <c:pt idx="4458">
                  <c:v>-1.04784981394139E-3</c:v>
                </c:pt>
                <c:pt idx="4459">
                  <c:v>-1.04788163685499E-3</c:v>
                </c:pt>
                <c:pt idx="4460">
                  <c:v>-1.0479138531139E-3</c:v>
                </c:pt>
                <c:pt idx="4461">
                  <c:v>-1.0479465398581501E-3</c:v>
                </c:pt>
                <c:pt idx="4462">
                  <c:v>-1.0479797505952601E-3</c:v>
                </c:pt>
                <c:pt idx="4463">
                  <c:v>-1.0480133987781099E-3</c:v>
                </c:pt>
                <c:pt idx="4464">
                  <c:v>-1.0480473388039199E-3</c:v>
                </c:pt>
                <c:pt idx="4465">
                  <c:v>-1.04808148322967E-3</c:v>
                </c:pt>
                <c:pt idx="4466">
                  <c:v>-1.0481158665377301E-3</c:v>
                </c:pt>
                <c:pt idx="4467">
                  <c:v>-1.0481505271500401E-3</c:v>
                </c:pt>
                <c:pt idx="4468">
                  <c:v>-1.0481854432659999E-3</c:v>
                </c:pt>
                <c:pt idx="4469">
                  <c:v>-1.0482205685800399E-3</c:v>
                </c:pt>
                <c:pt idx="4470">
                  <c:v>-1.0482558406423701E-3</c:v>
                </c:pt>
                <c:pt idx="4471">
                  <c:v>-1.04829118348567E-3</c:v>
                </c:pt>
                <c:pt idx="4472">
                  <c:v>-1.0483264727625999E-3</c:v>
                </c:pt>
                <c:pt idx="4473">
                  <c:v>-1.0483615908034199E-3</c:v>
                </c:pt>
                <c:pt idx="4474">
                  <c:v>-1.0483965652782199E-3</c:v>
                </c:pt>
                <c:pt idx="4475">
                  <c:v>-1.04843141146207E-3</c:v>
                </c:pt>
                <c:pt idx="4476">
                  <c:v>-1.04846598268197E-3</c:v>
                </c:pt>
                <c:pt idx="4477">
                  <c:v>-1.0485000663763299E-3</c:v>
                </c:pt>
                <c:pt idx="4478">
                  <c:v>-1.04853352838326E-3</c:v>
                </c:pt>
                <c:pt idx="4479">
                  <c:v>-1.04856636208207E-3</c:v>
                </c:pt>
                <c:pt idx="4480">
                  <c:v>-1.04859847713565E-3</c:v>
                </c:pt>
                <c:pt idx="4481">
                  <c:v>-1.0486297456130001E-3</c:v>
                </c:pt>
                <c:pt idx="4482">
                  <c:v>-1.0486602247053499E-3</c:v>
                </c:pt>
                <c:pt idx="4483">
                  <c:v>-1.0486899447459399E-3</c:v>
                </c:pt>
                <c:pt idx="4484">
                  <c:v>-1.04871879870889E-3</c:v>
                </c:pt>
                <c:pt idx="4485">
                  <c:v>-1.0487466101151599E-3</c:v>
                </c:pt>
                <c:pt idx="4486">
                  <c:v>-1.0487731921209401E-3</c:v>
                </c:pt>
                <c:pt idx="4487">
                  <c:v>-1.04879861885494E-3</c:v>
                </c:pt>
                <c:pt idx="4488">
                  <c:v>-1.04882315732806E-3</c:v>
                </c:pt>
                <c:pt idx="4489">
                  <c:v>-1.0488468688009799E-3</c:v>
                </c:pt>
                <c:pt idx="4490">
                  <c:v>-1.04886961343214E-3</c:v>
                </c:pt>
                <c:pt idx="4491">
                  <c:v>-1.0488911347566201E-3</c:v>
                </c:pt>
                <c:pt idx="4492">
                  <c:v>-1.0489113841138399E-3</c:v>
                </c:pt>
                <c:pt idx="4493">
                  <c:v>-1.04893068568614E-3</c:v>
                </c:pt>
                <c:pt idx="4494">
                  <c:v>-1.0489492617930601E-3</c:v>
                </c:pt>
                <c:pt idx="4495">
                  <c:v>-1.04896702059473E-3</c:v>
                </c:pt>
                <c:pt idx="4496">
                  <c:v>-1.0489837216648399E-3</c:v>
                </c:pt>
                <c:pt idx="4497">
                  <c:v>-1.0489993642200999E-3</c:v>
                </c:pt>
                <c:pt idx="4498">
                  <c:v>-1.0490142561314401E-3</c:v>
                </c:pt>
                <c:pt idx="4499">
                  <c:v>-1.0490285351547799E-3</c:v>
                </c:pt>
                <c:pt idx="4500">
                  <c:v>-1.049042131428E-3</c:v>
                </c:pt>
                <c:pt idx="4501">
                  <c:v>-1.04905513903458E-3</c:v>
                </c:pt>
                <c:pt idx="4502">
                  <c:v>-1.0490675460999199E-3</c:v>
                </c:pt>
                <c:pt idx="4503">
                  <c:v>-1.0490793188102599E-3</c:v>
                </c:pt>
                <c:pt idx="4504">
                  <c:v>-1.0490908869552E-3</c:v>
                </c:pt>
                <c:pt idx="4505">
                  <c:v>-1.0491023650224501E-3</c:v>
                </c:pt>
                <c:pt idx="4506">
                  <c:v>-1.04911353800023E-3</c:v>
                </c:pt>
                <c:pt idx="4507">
                  <c:v>-1.0491246303941299E-3</c:v>
                </c:pt>
                <c:pt idx="4508">
                  <c:v>-1.0491358059765701E-3</c:v>
                </c:pt>
                <c:pt idx="4509">
                  <c:v>-1.04914700106778E-3</c:v>
                </c:pt>
                <c:pt idx="4510">
                  <c:v>-1.0491583963545899E-3</c:v>
                </c:pt>
                <c:pt idx="4511">
                  <c:v>-1.0491700789052999E-3</c:v>
                </c:pt>
                <c:pt idx="4512">
                  <c:v>-1.0491819376067201E-3</c:v>
                </c:pt>
                <c:pt idx="4513">
                  <c:v>-1.0491939873633299E-3</c:v>
                </c:pt>
                <c:pt idx="4514">
                  <c:v>-1.0492065576000801E-3</c:v>
                </c:pt>
                <c:pt idx="4515">
                  <c:v>-1.04921976286792E-3</c:v>
                </c:pt>
                <c:pt idx="4516">
                  <c:v>-1.04923324493172E-3</c:v>
                </c:pt>
                <c:pt idx="4517">
                  <c:v>-1.0492470677225499E-3</c:v>
                </c:pt>
                <c:pt idx="4518">
                  <c:v>-1.0492614267898701E-3</c:v>
                </c:pt>
                <c:pt idx="4519">
                  <c:v>-1.0492762390743699E-3</c:v>
                </c:pt>
                <c:pt idx="4520">
                  <c:v>-1.04929144562924E-3</c:v>
                </c:pt>
                <c:pt idx="4521">
                  <c:v>-1.04930708307466E-3</c:v>
                </c:pt>
                <c:pt idx="4522">
                  <c:v>-1.0493231948228599E-3</c:v>
                </c:pt>
                <c:pt idx="4523">
                  <c:v>-1.0493398762055899E-3</c:v>
                </c:pt>
                <c:pt idx="4524">
                  <c:v>-1.04935698973967E-3</c:v>
                </c:pt>
                <c:pt idx="4525">
                  <c:v>-1.04937436697618E-3</c:v>
                </c:pt>
                <c:pt idx="4526">
                  <c:v>-1.0493920061078201E-3</c:v>
                </c:pt>
                <c:pt idx="4527">
                  <c:v>-1.0494098847438601E-3</c:v>
                </c:pt>
                <c:pt idx="4528">
                  <c:v>-1.0494279858726399E-3</c:v>
                </c:pt>
                <c:pt idx="4529">
                  <c:v>-1.0494462654507201E-3</c:v>
                </c:pt>
                <c:pt idx="4530">
                  <c:v>-1.0494646574733201E-3</c:v>
                </c:pt>
                <c:pt idx="4531">
                  <c:v>-1.04948311150278E-3</c:v>
                </c:pt>
                <c:pt idx="4532">
                  <c:v>-1.0495015188545899E-3</c:v>
                </c:pt>
                <c:pt idx="4533">
                  <c:v>-1.0495197612104901E-3</c:v>
                </c:pt>
                <c:pt idx="4534">
                  <c:v>-1.04953806924404E-3</c:v>
                </c:pt>
                <c:pt idx="4535">
                  <c:v>-1.0495565716359899E-3</c:v>
                </c:pt>
                <c:pt idx="4536">
                  <c:v>-1.0495750931661201E-3</c:v>
                </c:pt>
                <c:pt idx="4537">
                  <c:v>-1.0495934251518501E-3</c:v>
                </c:pt>
                <c:pt idx="4538">
                  <c:v>-1.0496116145998001E-3</c:v>
                </c:pt>
                <c:pt idx="4539">
                  <c:v>-1.0496299261087199E-3</c:v>
                </c:pt>
                <c:pt idx="4540">
                  <c:v>-1.04964819458237E-3</c:v>
                </c:pt>
                <c:pt idx="4541">
                  <c:v>-1.0496665842895301E-3</c:v>
                </c:pt>
                <c:pt idx="4542">
                  <c:v>-1.0496852022056401E-3</c:v>
                </c:pt>
                <c:pt idx="4543">
                  <c:v>-1.0497037568618999E-3</c:v>
                </c:pt>
                <c:pt idx="4544">
                  <c:v>-1.04972240740957E-3</c:v>
                </c:pt>
                <c:pt idx="4545">
                  <c:v>-1.04974142920525E-3</c:v>
                </c:pt>
                <c:pt idx="4546">
                  <c:v>-1.0497607722542599E-3</c:v>
                </c:pt>
                <c:pt idx="4547">
                  <c:v>-1.0497806063367199E-3</c:v>
                </c:pt>
                <c:pt idx="4548">
                  <c:v>-1.04980102516296E-3</c:v>
                </c:pt>
                <c:pt idx="4549">
                  <c:v>-1.0498216431939901E-3</c:v>
                </c:pt>
                <c:pt idx="4550">
                  <c:v>-1.04984244260216E-3</c:v>
                </c:pt>
                <c:pt idx="4551">
                  <c:v>-1.0498638038832599E-3</c:v>
                </c:pt>
                <c:pt idx="4552">
                  <c:v>-1.04988563576478E-3</c:v>
                </c:pt>
                <c:pt idx="4553">
                  <c:v>-1.04990759100953E-3</c:v>
                </c:pt>
                <c:pt idx="4554">
                  <c:v>-1.04992985744809E-3</c:v>
                </c:pt>
                <c:pt idx="4555">
                  <c:v>-1.04995292967321E-3</c:v>
                </c:pt>
                <c:pt idx="4556">
                  <c:v>-1.04997663290742E-3</c:v>
                </c:pt>
                <c:pt idx="4557">
                  <c:v>-1.0500003576136201E-3</c:v>
                </c:pt>
                <c:pt idx="4558">
                  <c:v>-1.0500240951064599E-3</c:v>
                </c:pt>
                <c:pt idx="4559">
                  <c:v>-1.0500482148000801E-3</c:v>
                </c:pt>
                <c:pt idx="4560">
                  <c:v>-1.05007304269099E-3</c:v>
                </c:pt>
                <c:pt idx="4561">
                  <c:v>-1.0500983388711299E-3</c:v>
                </c:pt>
                <c:pt idx="4562">
                  <c:v>-1.05012362331994E-3</c:v>
                </c:pt>
                <c:pt idx="4563">
                  <c:v>-1.0501489155051501E-3</c:v>
                </c:pt>
                <c:pt idx="4564">
                  <c:v>-1.05017427791052E-3</c:v>
                </c:pt>
                <c:pt idx="4565">
                  <c:v>-1.0501997696338401E-3</c:v>
                </c:pt>
                <c:pt idx="4566">
                  <c:v>-1.05022539735112E-3</c:v>
                </c:pt>
                <c:pt idx="4567">
                  <c:v>-1.05025091784434E-3</c:v>
                </c:pt>
                <c:pt idx="4568">
                  <c:v>-1.05027625398153E-3</c:v>
                </c:pt>
                <c:pt idx="4569">
                  <c:v>-1.0503013402041999E-3</c:v>
                </c:pt>
                <c:pt idx="4570">
                  <c:v>-1.0503260840651501E-3</c:v>
                </c:pt>
                <c:pt idx="4571">
                  <c:v>-1.05035046508955E-3</c:v>
                </c:pt>
                <c:pt idx="4572">
                  <c:v>-1.0503744922267899E-3</c:v>
                </c:pt>
                <c:pt idx="4573">
                  <c:v>-1.0503982806923599E-3</c:v>
                </c:pt>
                <c:pt idx="4574">
                  <c:v>-1.0504218894663701E-3</c:v>
                </c:pt>
                <c:pt idx="4575">
                  <c:v>-1.05044494662157E-3</c:v>
                </c:pt>
                <c:pt idx="4576">
                  <c:v>-1.05046722741331E-3</c:v>
                </c:pt>
                <c:pt idx="4577">
                  <c:v>-1.05048886792908E-3</c:v>
                </c:pt>
                <c:pt idx="4578">
                  <c:v>-1.0505099771447601E-3</c:v>
                </c:pt>
                <c:pt idx="4579">
                  <c:v>-1.0505306606343699E-3</c:v>
                </c:pt>
                <c:pt idx="4580">
                  <c:v>-1.05055102023504E-3</c:v>
                </c:pt>
                <c:pt idx="4581">
                  <c:v>-1.0505710317184401E-3</c:v>
                </c:pt>
                <c:pt idx="4582">
                  <c:v>-1.0505905975838701E-3</c:v>
                </c:pt>
                <c:pt idx="4583">
                  <c:v>-1.0506097260030299E-3</c:v>
                </c:pt>
                <c:pt idx="4584">
                  <c:v>-1.0506285217196101E-3</c:v>
                </c:pt>
                <c:pt idx="4585">
                  <c:v>-1.0506471369702E-3</c:v>
                </c:pt>
                <c:pt idx="4586">
                  <c:v>-1.0506657695807599E-3</c:v>
                </c:pt>
                <c:pt idx="4587">
                  <c:v>-1.05068457629642E-3</c:v>
                </c:pt>
                <c:pt idx="4588">
                  <c:v>-1.05070357143804E-3</c:v>
                </c:pt>
                <c:pt idx="4589">
                  <c:v>-1.05072283622716E-3</c:v>
                </c:pt>
                <c:pt idx="4590">
                  <c:v>-1.0507425609989399E-3</c:v>
                </c:pt>
                <c:pt idx="4591">
                  <c:v>-1.0507626168654101E-3</c:v>
                </c:pt>
                <c:pt idx="4592">
                  <c:v>-1.05078298054958E-3</c:v>
                </c:pt>
                <c:pt idx="4593">
                  <c:v>-1.0508038646593199E-3</c:v>
                </c:pt>
                <c:pt idx="4594">
                  <c:v>-1.05082544449573E-3</c:v>
                </c:pt>
                <c:pt idx="4595">
                  <c:v>-1.05084784145902E-3</c:v>
                </c:pt>
                <c:pt idx="4596">
                  <c:v>-1.0508711580734999E-3</c:v>
                </c:pt>
                <c:pt idx="4597">
                  <c:v>-1.0508955268789799E-3</c:v>
                </c:pt>
                <c:pt idx="4598">
                  <c:v>-1.0509211309015099E-3</c:v>
                </c:pt>
                <c:pt idx="4599">
                  <c:v>-1.0509481168170199E-3</c:v>
                </c:pt>
                <c:pt idx="4600">
                  <c:v>-1.0509764142234701E-3</c:v>
                </c:pt>
                <c:pt idx="4601">
                  <c:v>-1.05100602433041E-3</c:v>
                </c:pt>
                <c:pt idx="4602">
                  <c:v>-1.0510372768014801E-3</c:v>
                </c:pt>
                <c:pt idx="4603">
                  <c:v>-1.0510702029057201E-3</c:v>
                </c:pt>
                <c:pt idx="4604">
                  <c:v>-1.0511046993142701E-3</c:v>
                </c:pt>
                <c:pt idx="4605">
                  <c:v>-1.0511407229047199E-3</c:v>
                </c:pt>
                <c:pt idx="4606">
                  <c:v>-1.0511782482313899E-3</c:v>
                </c:pt>
                <c:pt idx="4607">
                  <c:v>-1.05121722010588E-3</c:v>
                </c:pt>
                <c:pt idx="4608">
                  <c:v>-1.05125756742759E-3</c:v>
                </c:pt>
                <c:pt idx="4609">
                  <c:v>-1.05129922740154E-3</c:v>
                </c:pt>
                <c:pt idx="4610">
                  <c:v>-1.05134216247496E-3</c:v>
                </c:pt>
                <c:pt idx="4611">
                  <c:v>-1.0513863642917999E-3</c:v>
                </c:pt>
                <c:pt idx="4612">
                  <c:v>-1.05143182724582E-3</c:v>
                </c:pt>
                <c:pt idx="4613">
                  <c:v>-1.05147850134595E-3</c:v>
                </c:pt>
                <c:pt idx="4614">
                  <c:v>-1.05152628459851E-3</c:v>
                </c:pt>
                <c:pt idx="4615">
                  <c:v>-1.05157505415469E-3</c:v>
                </c:pt>
                <c:pt idx="4616">
                  <c:v>-1.0516247022325201E-3</c:v>
                </c:pt>
                <c:pt idx="4617">
                  <c:v>-1.0516751516040799E-3</c:v>
                </c:pt>
                <c:pt idx="4618">
                  <c:v>-1.05172615078103E-3</c:v>
                </c:pt>
                <c:pt idx="4619">
                  <c:v>-1.0517774043137999E-3</c:v>
                </c:pt>
                <c:pt idx="4620">
                  <c:v>-1.0518289485409199E-3</c:v>
                </c:pt>
                <c:pt idx="4621">
                  <c:v>-1.0518805374950401E-3</c:v>
                </c:pt>
                <c:pt idx="4622">
                  <c:v>-1.0519317995180001E-3</c:v>
                </c:pt>
                <c:pt idx="4623">
                  <c:v>-1.0519823759970099E-3</c:v>
                </c:pt>
                <c:pt idx="4624">
                  <c:v>-1.05203197830803E-3</c:v>
                </c:pt>
                <c:pt idx="4625">
                  <c:v>-1.0520803863906E-3</c:v>
                </c:pt>
                <c:pt idx="4626">
                  <c:v>-1.05212737214213E-3</c:v>
                </c:pt>
                <c:pt idx="4627">
                  <c:v>-1.0521725898299901E-3</c:v>
                </c:pt>
                <c:pt idx="4628">
                  <c:v>-1.0522155475201299E-3</c:v>
                </c:pt>
                <c:pt idx="4629">
                  <c:v>-1.052255574266E-3</c:v>
                </c:pt>
                <c:pt idx="4630">
                  <c:v>-1.05229240880906E-3</c:v>
                </c:pt>
                <c:pt idx="4631">
                  <c:v>-1.0523260055940501E-3</c:v>
                </c:pt>
                <c:pt idx="4632">
                  <c:v>-1.0523559936656099E-3</c:v>
                </c:pt>
                <c:pt idx="4633">
                  <c:v>-1.0523819799417499E-3</c:v>
                </c:pt>
                <c:pt idx="4634">
                  <c:v>-1.05240352345543E-3</c:v>
                </c:pt>
                <c:pt idx="4635">
                  <c:v>-1.0524201884181E-3</c:v>
                </c:pt>
                <c:pt idx="4636">
                  <c:v>-1.05243167207413E-3</c:v>
                </c:pt>
                <c:pt idx="4637">
                  <c:v>-1.05243763480681E-3</c:v>
                </c:pt>
                <c:pt idx="4638">
                  <c:v>-1.05243801915613E-3</c:v>
                </c:pt>
                <c:pt idx="4639">
                  <c:v>-1.0524329199628399E-3</c:v>
                </c:pt>
                <c:pt idx="4640">
                  <c:v>-1.05242200959237E-3</c:v>
                </c:pt>
                <c:pt idx="4641">
                  <c:v>-1.0524050206764399E-3</c:v>
                </c:pt>
                <c:pt idx="4642">
                  <c:v>-1.0523818261726299E-3</c:v>
                </c:pt>
                <c:pt idx="4643">
                  <c:v>-1.05235258552052E-3</c:v>
                </c:pt>
                <c:pt idx="4644">
                  <c:v>-1.05231748403095E-3</c:v>
                </c:pt>
                <c:pt idx="4645">
                  <c:v>-1.0522767057062599E-3</c:v>
                </c:pt>
                <c:pt idx="4646">
                  <c:v>-1.0522308144760601E-3</c:v>
                </c:pt>
                <c:pt idx="4647">
                  <c:v>-1.05217994620667E-3</c:v>
                </c:pt>
                <c:pt idx="4648">
                  <c:v>-1.05212441193269E-3</c:v>
                </c:pt>
                <c:pt idx="4649">
                  <c:v>-1.05206480487649E-3</c:v>
                </c:pt>
                <c:pt idx="4650">
                  <c:v>-1.0520018527602399E-3</c:v>
                </c:pt>
                <c:pt idx="4651">
                  <c:v>-1.0519359818176E-3</c:v>
                </c:pt>
                <c:pt idx="4652">
                  <c:v>-1.05186809359057E-3</c:v>
                </c:pt>
                <c:pt idx="4653">
                  <c:v>-1.0517990863543E-3</c:v>
                </c:pt>
                <c:pt idx="4654">
                  <c:v>-1.05172984203098E-3</c:v>
                </c:pt>
                <c:pt idx="4655">
                  <c:v>-1.0516613636982401E-3</c:v>
                </c:pt>
                <c:pt idx="4656">
                  <c:v>-1.05159438731433E-3</c:v>
                </c:pt>
                <c:pt idx="4657">
                  <c:v>-1.05152955107617E-3</c:v>
                </c:pt>
                <c:pt idx="4658">
                  <c:v>-1.05146833750524E-3</c:v>
                </c:pt>
                <c:pt idx="4659">
                  <c:v>-1.0514118465749999E-3</c:v>
                </c:pt>
                <c:pt idx="4660">
                  <c:v>-1.0513610854144999E-3</c:v>
                </c:pt>
                <c:pt idx="4661">
                  <c:v>-1.0513166151641499E-3</c:v>
                </c:pt>
                <c:pt idx="4662">
                  <c:v>-1.051278596075E-3</c:v>
                </c:pt>
                <c:pt idx="4663">
                  <c:v>-1.0512479159426201E-3</c:v>
                </c:pt>
                <c:pt idx="4664">
                  <c:v>-1.0512255761814099E-3</c:v>
                </c:pt>
                <c:pt idx="4665">
                  <c:v>-1.0512117404233999E-3</c:v>
                </c:pt>
                <c:pt idx="4666">
                  <c:v>-1.0512063077222601E-3</c:v>
                </c:pt>
                <c:pt idx="4667">
                  <c:v>-1.0512093734705999E-3</c:v>
                </c:pt>
                <c:pt idx="4668">
                  <c:v>-1.05122167289121E-3</c:v>
                </c:pt>
                <c:pt idx="4669">
                  <c:v>-1.05124277291269E-3</c:v>
                </c:pt>
                <c:pt idx="4670">
                  <c:v>-1.05127178687847E-3</c:v>
                </c:pt>
                <c:pt idx="4671">
                  <c:v>-1.05130768894818E-3</c:v>
                </c:pt>
                <c:pt idx="4672">
                  <c:v>-1.0513487442369799E-3</c:v>
                </c:pt>
                <c:pt idx="4673">
                  <c:v>-1.0513911544462501E-3</c:v>
                </c:pt>
                <c:pt idx="4674">
                  <c:v>-1.05143383788531E-3</c:v>
                </c:pt>
                <c:pt idx="4675">
                  <c:v>-1.0514770702774599E-3</c:v>
                </c:pt>
                <c:pt idx="4676">
                  <c:v>-1.05152110772624E-3</c:v>
                </c:pt>
                <c:pt idx="4677">
                  <c:v>-1.0515660000255699E-3</c:v>
                </c:pt>
                <c:pt idx="4678">
                  <c:v>-1.0516118102794E-3</c:v>
                </c:pt>
                <c:pt idx="4679">
                  <c:v>-1.05165855886674E-3</c:v>
                </c:pt>
                <c:pt idx="4680">
                  <c:v>-1.0517062197407301E-3</c:v>
                </c:pt>
                <c:pt idx="4681">
                  <c:v>-1.0517547151565399E-3</c:v>
                </c:pt>
                <c:pt idx="4682">
                  <c:v>-1.0518039550651099E-3</c:v>
                </c:pt>
                <c:pt idx="4683">
                  <c:v>-1.05185384701095E-3</c:v>
                </c:pt>
                <c:pt idx="4684">
                  <c:v>-1.0519042878027901E-3</c:v>
                </c:pt>
                <c:pt idx="4685">
                  <c:v>-1.05195516079567E-3</c:v>
                </c:pt>
                <c:pt idx="4686">
                  <c:v>-1.05200634458992E-3</c:v>
                </c:pt>
                <c:pt idx="4687">
                  <c:v>-1.05205770816365E-3</c:v>
                </c:pt>
                <c:pt idx="4688">
                  <c:v>-1.05210909231872E-3</c:v>
                </c:pt>
                <c:pt idx="4689">
                  <c:v>-1.0521603341885899E-3</c:v>
                </c:pt>
                <c:pt idx="4690">
                  <c:v>-1.05221133220552E-3</c:v>
                </c:pt>
                <c:pt idx="4691">
                  <c:v>-1.0522620536760499E-3</c:v>
                </c:pt>
                <c:pt idx="4692">
                  <c:v>-1.05231247086735E-3</c:v>
                </c:pt>
                <c:pt idx="4693">
                  <c:v>-1.05236251568583E-3</c:v>
                </c:pt>
                <c:pt idx="4694">
                  <c:v>-1.0524120795898E-3</c:v>
                </c:pt>
                <c:pt idx="4695">
                  <c:v>-1.0524610422708799E-3</c:v>
                </c:pt>
                <c:pt idx="4696">
                  <c:v>-1.05250931841115E-3</c:v>
                </c:pt>
                <c:pt idx="4697">
                  <c:v>-1.05255687393077E-3</c:v>
                </c:pt>
                <c:pt idx="4698">
                  <c:v>-1.0526036774000599E-3</c:v>
                </c:pt>
                <c:pt idx="4699">
                  <c:v>-1.05264964981555E-3</c:v>
                </c:pt>
                <c:pt idx="4700">
                  <c:v>-1.0526946983072799E-3</c:v>
                </c:pt>
                <c:pt idx="4701">
                  <c:v>-1.0527387878518099E-3</c:v>
                </c:pt>
                <c:pt idx="4702">
                  <c:v>-1.05278194103885E-3</c:v>
                </c:pt>
                <c:pt idx="4703">
                  <c:v>-1.0528241882854601E-3</c:v>
                </c:pt>
                <c:pt idx="4704">
                  <c:v>-1.05286554851155E-3</c:v>
                </c:pt>
                <c:pt idx="4705">
                  <c:v>-1.0529060295693001E-3</c:v>
                </c:pt>
                <c:pt idx="4706">
                  <c:v>-1.0529456225277999E-3</c:v>
                </c:pt>
                <c:pt idx="4707">
                  <c:v>-1.05298430303112E-3</c:v>
                </c:pt>
                <c:pt idx="4708">
                  <c:v>-1.0530220548156601E-3</c:v>
                </c:pt>
                <c:pt idx="4709">
                  <c:v>-1.0530589051142101E-3</c:v>
                </c:pt>
                <c:pt idx="4710">
                  <c:v>-1.05309493682869E-3</c:v>
                </c:pt>
                <c:pt idx="4711">
                  <c:v>-1.0531302554935801E-3</c:v>
                </c:pt>
                <c:pt idx="4712">
                  <c:v>-1.05316493746493E-3</c:v>
                </c:pt>
                <c:pt idx="4713">
                  <c:v>-1.05319901086352E-3</c:v>
                </c:pt>
                <c:pt idx="4714">
                  <c:v>-1.0532324783156901E-3</c:v>
                </c:pt>
                <c:pt idx="4715">
                  <c:v>-1.05326535593922E-3</c:v>
                </c:pt>
                <c:pt idx="4716">
                  <c:v>-1.05329769858274E-3</c:v>
                </c:pt>
                <c:pt idx="4717">
                  <c:v>-1.0533295925751101E-3</c:v>
                </c:pt>
                <c:pt idx="4718">
                  <c:v>-1.0533611428869801E-3</c:v>
                </c:pt>
                <c:pt idx="4719">
                  <c:v>-1.0533924614036501E-3</c:v>
                </c:pt>
                <c:pt idx="4720">
                  <c:v>-1.0534236268464701E-3</c:v>
                </c:pt>
                <c:pt idx="4721">
                  <c:v>-1.0534546607503699E-3</c:v>
                </c:pt>
                <c:pt idx="4722">
                  <c:v>-1.0534855698832301E-3</c:v>
                </c:pt>
                <c:pt idx="4723">
                  <c:v>-1.0535163962698899E-3</c:v>
                </c:pt>
                <c:pt idx="4724">
                  <c:v>-1.0535472129467899E-3</c:v>
                </c:pt>
                <c:pt idx="4725">
                  <c:v>-1.0535780822951699E-3</c:v>
                </c:pt>
                <c:pt idx="4726">
                  <c:v>-1.0536090265551E-3</c:v>
                </c:pt>
                <c:pt idx="4727">
                  <c:v>-1.0536400423773299E-3</c:v>
                </c:pt>
                <c:pt idx="4728">
                  <c:v>-1.05367113351541E-3</c:v>
                </c:pt>
                <c:pt idx="4729">
                  <c:v>-1.05370232322126E-3</c:v>
                </c:pt>
                <c:pt idx="4730">
                  <c:v>-1.0537336484193699E-3</c:v>
                </c:pt>
                <c:pt idx="4731">
                  <c:v>-1.0537651276398901E-3</c:v>
                </c:pt>
                <c:pt idx="4732">
                  <c:v>-1.0537967219776199E-3</c:v>
                </c:pt>
                <c:pt idx="4733">
                  <c:v>-1.05382836353389E-3</c:v>
                </c:pt>
                <c:pt idx="4734">
                  <c:v>-1.05386003088982E-3</c:v>
                </c:pt>
                <c:pt idx="4735">
                  <c:v>-1.0538917506449301E-3</c:v>
                </c:pt>
                <c:pt idx="4736">
                  <c:v>-1.0539235165087E-3</c:v>
                </c:pt>
                <c:pt idx="4737">
                  <c:v>-1.05395525892055E-3</c:v>
                </c:pt>
                <c:pt idx="4738">
                  <c:v>-1.0539869014588501E-3</c:v>
                </c:pt>
                <c:pt idx="4739">
                  <c:v>-1.0540183637102001E-3</c:v>
                </c:pt>
                <c:pt idx="4740">
                  <c:v>-1.0540494805345801E-3</c:v>
                </c:pt>
                <c:pt idx="4741">
                  <c:v>-1.05408004829584E-3</c:v>
                </c:pt>
                <c:pt idx="4742">
                  <c:v>-1.0541100501764099E-3</c:v>
                </c:pt>
                <c:pt idx="4743">
                  <c:v>-1.0541397555261099E-3</c:v>
                </c:pt>
                <c:pt idx="4744">
                  <c:v>-1.05416954052772E-3</c:v>
                </c:pt>
                <c:pt idx="4745">
                  <c:v>-1.05419967701196E-3</c:v>
                </c:pt>
                <c:pt idx="4746">
                  <c:v>-1.05423027678691E-3</c:v>
                </c:pt>
                <c:pt idx="4747">
                  <c:v>-1.05426133830109E-3</c:v>
                </c:pt>
                <c:pt idx="4748">
                  <c:v>-1.05429281838417E-3</c:v>
                </c:pt>
                <c:pt idx="4749">
                  <c:v>-1.05432468727392E-3</c:v>
                </c:pt>
                <c:pt idx="4750">
                  <c:v>-1.0543569450863E-3</c:v>
                </c:pt>
                <c:pt idx="4751">
                  <c:v>-1.05438961202941E-3</c:v>
                </c:pt>
                <c:pt idx="4752">
                  <c:v>-1.05442271742765E-3</c:v>
                </c:pt>
                <c:pt idx="4753">
                  <c:v>-1.05445629788239E-3</c:v>
                </c:pt>
                <c:pt idx="4754">
                  <c:v>-1.05449039910418E-3</c:v>
                </c:pt>
                <c:pt idx="4755">
                  <c:v>-1.0545250753813201E-3</c:v>
                </c:pt>
                <c:pt idx="4756">
                  <c:v>-1.05456038628272E-3</c:v>
                </c:pt>
                <c:pt idx="4757">
                  <c:v>-1.0545963891965E-3</c:v>
                </c:pt>
                <c:pt idx="4758">
                  <c:v>-1.05463312650046E-3</c:v>
                </c:pt>
                <c:pt idx="4759">
                  <c:v>-1.0546706145570101E-3</c:v>
                </c:pt>
                <c:pt idx="4760">
                  <c:v>-1.05470884610808E-3</c:v>
                </c:pt>
                <c:pt idx="4761">
                  <c:v>-1.05474780735616E-3</c:v>
                </c:pt>
                <c:pt idx="4762">
                  <c:v>-1.054787496514E-3</c:v>
                </c:pt>
                <c:pt idx="4763">
                  <c:v>-1.0548279285381901E-3</c:v>
                </c:pt>
                <c:pt idx="4764">
                  <c:v>-1.0548691226551501E-3</c:v>
                </c:pt>
                <c:pt idx="4765">
                  <c:v>-1.05491108430117E-3</c:v>
                </c:pt>
                <c:pt idx="4766">
                  <c:v>-1.0549537978276999E-3</c:v>
                </c:pt>
                <c:pt idx="4767">
                  <c:v>-1.0549972336575601E-3</c:v>
                </c:pt>
                <c:pt idx="4768">
                  <c:v>-1.0550413561594299E-3</c:v>
                </c:pt>
                <c:pt idx="4769">
                  <c:v>-1.05508611939335E-3</c:v>
                </c:pt>
                <c:pt idx="4770">
                  <c:v>-1.0551314564767099E-3</c:v>
                </c:pt>
                <c:pt idx="4771">
                  <c:v>-1.0551772780497601E-3</c:v>
                </c:pt>
                <c:pt idx="4772">
                  <c:v>-1.0552234842577299E-3</c:v>
                </c:pt>
                <c:pt idx="4773">
                  <c:v>-1.0552699810585601E-3</c:v>
                </c:pt>
                <c:pt idx="4774">
                  <c:v>-1.05531669110739E-3</c:v>
                </c:pt>
                <c:pt idx="4775">
                  <c:v>-1.05536355555533E-3</c:v>
                </c:pt>
                <c:pt idx="4776">
                  <c:v>-1.0554105267640201E-3</c:v>
                </c:pt>
                <c:pt idx="4777">
                  <c:v>-1.0554575548871201E-3</c:v>
                </c:pt>
                <c:pt idx="4778">
                  <c:v>-1.0555045759080401E-3</c:v>
                </c:pt>
                <c:pt idx="4779">
                  <c:v>-1.0555515102689201E-3</c:v>
                </c:pt>
                <c:pt idx="4780">
                  <c:v>-1.05559827430114E-3</c:v>
                </c:pt>
                <c:pt idx="4781">
                  <c:v>-1.05564479520312E-3</c:v>
                </c:pt>
                <c:pt idx="4782">
                  <c:v>-1.05569101589535E-3</c:v>
                </c:pt>
                <c:pt idx="4783">
                  <c:v>-1.05573688430043E-3</c:v>
                </c:pt>
                <c:pt idx="4784">
                  <c:v>-1.0557823343983301E-3</c:v>
                </c:pt>
                <c:pt idx="4785">
                  <c:v>-1.0558272715155499E-3</c:v>
                </c:pt>
                <c:pt idx="4786">
                  <c:v>-1.0558715692096799E-3</c:v>
                </c:pt>
                <c:pt idx="4787">
                  <c:v>-1.0559150777727799E-3</c:v>
                </c:pt>
                <c:pt idx="4788">
                  <c:v>-1.0559576403105799E-3</c:v>
                </c:pt>
                <c:pt idx="4789">
                  <c:v>-1.05599910882052E-3</c:v>
                </c:pt>
                <c:pt idx="4790">
                  <c:v>-1.0560393505757799E-3</c:v>
                </c:pt>
                <c:pt idx="4791">
                  <c:v>-1.05607824213935E-3</c:v>
                </c:pt>
                <c:pt idx="4792">
                  <c:v>-1.05611566121943E-3</c:v>
                </c:pt>
                <c:pt idx="4793">
                  <c:v>-1.05615148939155E-3</c:v>
                </c:pt>
                <c:pt idx="4794">
                  <c:v>-1.05618562694907E-3</c:v>
                </c:pt>
                <c:pt idx="4795">
                  <c:v>-1.05621800902363E-3</c:v>
                </c:pt>
                <c:pt idx="4796">
                  <c:v>-1.05624861248118E-3</c:v>
                </c:pt>
                <c:pt idx="4797">
                  <c:v>-1.05627745348318E-3</c:v>
                </c:pt>
                <c:pt idx="4798">
                  <c:v>-1.0563045847542399E-3</c:v>
                </c:pt>
                <c:pt idx="4799">
                  <c:v>-1.0563301009686901E-3</c:v>
                </c:pt>
                <c:pt idx="4800">
                  <c:v>-1.0563541495908701E-3</c:v>
                </c:pt>
                <c:pt idx="4801">
                  <c:v>-1.0563769333704199E-3</c:v>
                </c:pt>
                <c:pt idx="4802">
                  <c:v>-1.0563986959566799E-3</c:v>
                </c:pt>
                <c:pt idx="4803">
                  <c:v>-1.0564197021899601E-3</c:v>
                </c:pt>
                <c:pt idx="4804">
                  <c:v>-1.0564402317623899E-3</c:v>
                </c:pt>
                <c:pt idx="4805">
                  <c:v>-1.0564605858500999E-3</c:v>
                </c:pt>
                <c:pt idx="4806">
                  <c:v>-1.0564810899549499E-3</c:v>
                </c:pt>
                <c:pt idx="4807">
                  <c:v>-1.0565020868612701E-3</c:v>
                </c:pt>
                <c:pt idx="4808">
                  <c:v>-1.05652392633115E-3</c:v>
                </c:pt>
                <c:pt idx="4809">
                  <c:v>-1.0565469459537899E-3</c:v>
                </c:pt>
                <c:pt idx="4810">
                  <c:v>-1.0565714292477401E-3</c:v>
                </c:pt>
                <c:pt idx="4811">
                  <c:v>-1.05659755652867E-3</c:v>
                </c:pt>
                <c:pt idx="4812">
                  <c:v>-1.05662539464547E-3</c:v>
                </c:pt>
                <c:pt idx="4813">
                  <c:v>-1.0566549475523701E-3</c:v>
                </c:pt>
                <c:pt idx="4814">
                  <c:v>-1.05668623280899E-3</c:v>
                </c:pt>
                <c:pt idx="4815">
                  <c:v>-1.05671932828934E-3</c:v>
                </c:pt>
                <c:pt idx="4816">
                  <c:v>-1.0567543644709799E-3</c:v>
                </c:pt>
                <c:pt idx="4817">
                  <c:v>-1.05679147890461E-3</c:v>
                </c:pt>
                <c:pt idx="4818">
                  <c:v>-1.05683076638434E-3</c:v>
                </c:pt>
                <c:pt idx="4819">
                  <c:v>-1.0568722490349801E-3</c:v>
                </c:pt>
                <c:pt idx="4820">
                  <c:v>-1.0569158704444E-3</c:v>
                </c:pt>
                <c:pt idx="4821">
                  <c:v>-1.0569615039469199E-3</c:v>
                </c:pt>
                <c:pt idx="4822">
                  <c:v>-1.05700896415076E-3</c:v>
                </c:pt>
                <c:pt idx="4823">
                  <c:v>-1.05705801726885E-3</c:v>
                </c:pt>
                <c:pt idx="4824">
                  <c:v>-1.0571083910578399E-3</c:v>
                </c:pt>
                <c:pt idx="4825">
                  <c:v>-1.0571597860443099E-3</c:v>
                </c:pt>
                <c:pt idx="4826">
                  <c:v>-1.0572118879739901E-3</c:v>
                </c:pt>
                <c:pt idx="4827">
                  <c:v>-1.05726437924236E-3</c:v>
                </c:pt>
                <c:pt idx="4828">
                  <c:v>-1.05731694588493E-3</c:v>
                </c:pt>
                <c:pt idx="4829">
                  <c:v>-1.0573692779064501E-3</c:v>
                </c:pt>
                <c:pt idx="4830">
                  <c:v>-1.0574210644608199E-3</c:v>
                </c:pt>
                <c:pt idx="4831">
                  <c:v>-1.05747198914635E-3</c:v>
                </c:pt>
                <c:pt idx="4832">
                  <c:v>-1.0575217309415901E-3</c:v>
                </c:pt>
                <c:pt idx="4833">
                  <c:v>-1.057569972169E-3</c:v>
                </c:pt>
                <c:pt idx="4834">
                  <c:v>-1.0576164095892301E-3</c:v>
                </c:pt>
                <c:pt idx="4835">
                  <c:v>-1.05766076306271E-3</c:v>
                </c:pt>
                <c:pt idx="4836">
                  <c:v>-1.05770277958682E-3</c:v>
                </c:pt>
                <c:pt idx="4837">
                  <c:v>-1.0577422350473899E-3</c:v>
                </c:pt>
                <c:pt idx="4838">
                  <c:v>-1.0577789367266E-3</c:v>
                </c:pt>
                <c:pt idx="4839">
                  <c:v>-1.05781272632694E-3</c:v>
                </c:pt>
                <c:pt idx="4840">
                  <c:v>-1.05784348060192E-3</c:v>
                </c:pt>
                <c:pt idx="4841">
                  <c:v>-1.0578711079281401E-3</c:v>
                </c:pt>
                <c:pt idx="4842">
                  <c:v>-1.05789554264071E-3</c:v>
                </c:pt>
                <c:pt idx="4843">
                  <c:v>-1.0579167409389099E-3</c:v>
                </c:pt>
                <c:pt idx="4844">
                  <c:v>-1.05793468113978E-3</c:v>
                </c:pt>
                <c:pt idx="4845">
                  <c:v>-1.0579493681828801E-3</c:v>
                </c:pt>
                <c:pt idx="4846">
                  <c:v>-1.05796083941779E-3</c:v>
                </c:pt>
                <c:pt idx="4847">
                  <c:v>-1.0579691673595099E-3</c:v>
                </c:pt>
                <c:pt idx="4848">
                  <c:v>-1.0579744563574201E-3</c:v>
                </c:pt>
                <c:pt idx="4849">
                  <c:v>-1.0579768338002101E-3</c:v>
                </c:pt>
                <c:pt idx="4850">
                  <c:v>-1.0579764402990099E-3</c:v>
                </c:pt>
                <c:pt idx="4851">
                  <c:v>-1.0579734241625499E-3</c:v>
                </c:pt>
                <c:pt idx="4852">
                  <c:v>-1.05796794238769E-3</c:v>
                </c:pt>
                <c:pt idx="4853">
                  <c:v>-1.0579601657392101E-3</c:v>
                </c:pt>
                <c:pt idx="4854">
                  <c:v>-1.0579502829100799E-3</c:v>
                </c:pt>
                <c:pt idx="4855">
                  <c:v>-1.0579384997891001E-3</c:v>
                </c:pt>
                <c:pt idx="4856">
                  <c:v>-1.0579250332201501E-3</c:v>
                </c:pt>
                <c:pt idx="4857">
                  <c:v>-1.0579101020348101E-3</c:v>
                </c:pt>
                <c:pt idx="4858">
                  <c:v>-1.0578939198386901E-3</c:v>
                </c:pt>
                <c:pt idx="4859">
                  <c:v>-1.05787669301563E-3</c:v>
                </c:pt>
                <c:pt idx="4860">
                  <c:v>-1.05785862391827E-3</c:v>
                </c:pt>
                <c:pt idx="4861">
                  <c:v>-1.05783991556372E-3</c:v>
                </c:pt>
                <c:pt idx="4862">
                  <c:v>-1.0578207734640199E-3</c:v>
                </c:pt>
                <c:pt idx="4863">
                  <c:v>-1.0578014031969801E-3</c:v>
                </c:pt>
                <c:pt idx="4864">
                  <c:v>-1.05778200613687E-3</c:v>
                </c:pt>
                <c:pt idx="4865">
                  <c:v>-1.05776277682296E-3</c:v>
                </c:pt>
                <c:pt idx="4866">
                  <c:v>-1.05774390303616E-3</c:v>
                </c:pt>
                <c:pt idx="4867">
                  <c:v>-1.0577255666245401E-3</c:v>
                </c:pt>
                <c:pt idx="4868">
                  <c:v>-1.0577079429550801E-3</c:v>
                </c:pt>
                <c:pt idx="4869">
                  <c:v>-1.0576911997770299E-3</c:v>
                </c:pt>
                <c:pt idx="4870">
                  <c:v>-1.0576754984441201E-3</c:v>
                </c:pt>
                <c:pt idx="4871">
                  <c:v>-1.05766099843083E-3</c:v>
                </c:pt>
                <c:pt idx="4872">
                  <c:v>-1.057647861849E-3</c:v>
                </c:pt>
                <c:pt idx="4873">
                  <c:v>-1.0576362536847399E-3</c:v>
                </c:pt>
                <c:pt idx="4874">
                  <c:v>-1.05762633726066E-3</c:v>
                </c:pt>
                <c:pt idx="4875">
                  <c:v>-1.0576182684406299E-3</c:v>
                </c:pt>
                <c:pt idx="4876">
                  <c:v>-1.05761219251634E-3</c:v>
                </c:pt>
                <c:pt idx="4877">
                  <c:v>-1.05760824610113E-3</c:v>
                </c:pt>
                <c:pt idx="4878">
                  <c:v>-1.05760656471782E-3</c:v>
                </c:pt>
                <c:pt idx="4879">
                  <c:v>-1.0576072931803701E-3</c:v>
                </c:pt>
                <c:pt idx="4880">
                  <c:v>-1.0576105899985999E-3</c:v>
                </c:pt>
                <c:pt idx="4881">
                  <c:v>-1.0576166154711499E-3</c:v>
                </c:pt>
                <c:pt idx="4882">
                  <c:v>-1.0576255020377399E-3</c:v>
                </c:pt>
                <c:pt idx="4883">
                  <c:v>-1.0576373197675501E-3</c:v>
                </c:pt>
                <c:pt idx="4884">
                  <c:v>-1.05765205647751E-3</c:v>
                </c:pt>
                <c:pt idx="4885">
                  <c:v>-1.0576696241310899E-3</c:v>
                </c:pt>
                <c:pt idx="4886">
                  <c:v>-1.0576898873628799E-3</c:v>
                </c:pt>
                <c:pt idx="4887">
                  <c:v>-1.0577126985745E-3</c:v>
                </c:pt>
                <c:pt idx="4888">
                  <c:v>-1.0577379239398201E-3</c:v>
                </c:pt>
                <c:pt idx="4889">
                  <c:v>-1.05776545322262E-3</c:v>
                </c:pt>
                <c:pt idx="4890">
                  <c:v>-1.0577951958181701E-3</c:v>
                </c:pt>
                <c:pt idx="4891">
                  <c:v>-1.05782707000559E-3</c:v>
                </c:pt>
                <c:pt idx="4892">
                  <c:v>-1.05786099150345E-3</c:v>
                </c:pt>
                <c:pt idx="4893">
                  <c:v>-1.0578968642374199E-3</c:v>
                </c:pt>
                <c:pt idx="4894">
                  <c:v>-1.05793457390828E-3</c:v>
                </c:pt>
                <c:pt idx="4895">
                  <c:v>-1.05797398444448E-3</c:v>
                </c:pt>
                <c:pt idx="4896">
                  <c:v>-1.05801493784891E-3</c:v>
                </c:pt>
                <c:pt idx="4897">
                  <c:v>-1.0580572579966599E-3</c:v>
                </c:pt>
                <c:pt idx="4898">
                  <c:v>-1.05810075797561E-3</c:v>
                </c:pt>
                <c:pt idx="4899">
                  <c:v>-1.05814524899776E-3</c:v>
                </c:pt>
                <c:pt idx="4900">
                  <c:v>-1.0581905478833399E-3</c:v>
                </c:pt>
                <c:pt idx="4901">
                  <c:v>-1.05823648063971E-3</c:v>
                </c:pt>
                <c:pt idx="4902">
                  <c:v>-1.0582828816639201E-3</c:v>
                </c:pt>
                <c:pt idx="4903">
                  <c:v>-1.05832959030672E-3</c:v>
                </c:pt>
                <c:pt idx="4904">
                  <c:v>-1.05837644740856E-3</c:v>
                </c:pt>
                <c:pt idx="4905">
                  <c:v>-1.05842329352204E-3</c:v>
                </c:pt>
                <c:pt idx="4906">
                  <c:v>-1.05846996893868E-3</c:v>
                </c:pt>
                <c:pt idx="4907">
                  <c:v>-1.0585163147943299E-3</c:v>
                </c:pt>
                <c:pt idx="4908">
                  <c:v>-1.0585621748252E-3</c:v>
                </c:pt>
                <c:pt idx="4909">
                  <c:v>-1.05860739790552E-3</c:v>
                </c:pt>
                <c:pt idx="4910">
                  <c:v>-1.0586518413550801E-3</c:v>
                </c:pt>
                <c:pt idx="4911">
                  <c:v>-1.0586953742045299E-3</c:v>
                </c:pt>
                <c:pt idx="4912">
                  <c:v>-1.0587378790482701E-3</c:v>
                </c:pt>
                <c:pt idx="4913">
                  <c:v>-1.0587792515411899E-3</c:v>
                </c:pt>
                <c:pt idx="4914">
                  <c:v>-1.0588193978896599E-3</c:v>
                </c:pt>
                <c:pt idx="4915">
                  <c:v>-1.0588582320025901E-3</c:v>
                </c:pt>
                <c:pt idx="4916">
                  <c:v>-1.0588956743611301E-3</c:v>
                </c:pt>
                <c:pt idx="4917">
                  <c:v>-1.0589316537324199E-3</c:v>
                </c:pt>
                <c:pt idx="4918">
                  <c:v>-1.0589661110602499E-3</c:v>
                </c:pt>
                <c:pt idx="4919">
                  <c:v>-1.05899900336349E-3</c:v>
                </c:pt>
                <c:pt idx="4920">
                  <c:v>-1.0590303053436699E-3</c:v>
                </c:pt>
                <c:pt idx="4921">
                  <c:v>-1.05906000780963E-3</c:v>
                </c:pt>
                <c:pt idx="4922">
                  <c:v>-1.05908811400696E-3</c:v>
                </c:pt>
                <c:pt idx="4923">
                  <c:v>-1.0591146361201001E-3</c:v>
                </c:pt>
                <c:pt idx="4924">
                  <c:v>-1.0591395938458401E-3</c:v>
                </c:pt>
                <c:pt idx="4925">
                  <c:v>-1.0591630153627999E-3</c:v>
                </c:pt>
                <c:pt idx="4926">
                  <c:v>-1.05918493932255E-3</c:v>
                </c:pt>
                <c:pt idx="4927">
                  <c:v>-1.0592054157326999E-3</c:v>
                </c:pt>
                <c:pt idx="4928">
                  <c:v>-1.05922450424209E-3</c:v>
                </c:pt>
                <c:pt idx="4929">
                  <c:v>-1.05924226994361E-3</c:v>
                </c:pt>
                <c:pt idx="4930">
                  <c:v>-1.0592587782897601E-3</c:v>
                </c:pt>
                <c:pt idx="4931">
                  <c:v>-1.0592740910363801E-3</c:v>
                </c:pt>
                <c:pt idx="4932">
                  <c:v>-1.0592882641254E-3</c:v>
                </c:pt>
                <c:pt idx="4933">
                  <c:v>-1.05930134697436E-3</c:v>
                </c:pt>
                <c:pt idx="4934">
                  <c:v>-1.0593133819438601E-3</c:v>
                </c:pt>
                <c:pt idx="4935">
                  <c:v>-1.05932440321252E-3</c:v>
                </c:pt>
                <c:pt idx="4936">
                  <c:v>-1.0593344351901E-3</c:v>
                </c:pt>
                <c:pt idx="4937">
                  <c:v>-1.05934349093595E-3</c:v>
                </c:pt>
                <c:pt idx="4938">
                  <c:v>-1.05935157066566E-3</c:v>
                </c:pt>
                <c:pt idx="4939">
                  <c:v>-1.0593586601554E-3</c:v>
                </c:pt>
                <c:pt idx="4940">
                  <c:v>-1.0593647293780999E-3</c:v>
                </c:pt>
                <c:pt idx="4941">
                  <c:v>-1.0593697325364099E-3</c:v>
                </c:pt>
                <c:pt idx="4942">
                  <c:v>-1.0593736106394699E-3</c:v>
                </c:pt>
                <c:pt idx="4943">
                  <c:v>-1.05937629654868E-3</c:v>
                </c:pt>
                <c:pt idx="4944">
                  <c:v>-1.0593777209327001E-3</c:v>
                </c:pt>
                <c:pt idx="4945">
                  <c:v>-1.0593778170116699E-3</c:v>
                </c:pt>
                <c:pt idx="4946">
                  <c:v>-1.0593765227312E-3</c:v>
                </c:pt>
                <c:pt idx="4947">
                  <c:v>-1.0593737807641399E-3</c:v>
                </c:pt>
                <c:pt idx="4948">
                  <c:v>-1.05936953880495E-3</c:v>
                </c:pt>
                <c:pt idx="4949">
                  <c:v>-1.0593637537661901E-3</c:v>
                </c:pt>
                <c:pt idx="4950">
                  <c:v>-1.05935640217248E-3</c:v>
                </c:pt>
                <c:pt idx="4951">
                  <c:v>-1.05934749497909E-3</c:v>
                </c:pt>
                <c:pt idx="4952">
                  <c:v>-1.0593370905115499E-3</c:v>
                </c:pt>
                <c:pt idx="4953">
                  <c:v>-1.0593252979078801E-3</c:v>
                </c:pt>
                <c:pt idx="4954">
                  <c:v>-1.0593122671796399E-3</c:v>
                </c:pt>
                <c:pt idx="4955">
                  <c:v>-1.0592981687697501E-3</c:v>
                </c:pt>
                <c:pt idx="4956">
                  <c:v>-1.0592831708296801E-3</c:v>
                </c:pt>
                <c:pt idx="4957">
                  <c:v>-1.05926742303118E-3</c:v>
                </c:pt>
                <c:pt idx="4958">
                  <c:v>-1.05925105171872E-3</c:v>
                </c:pt>
                <c:pt idx="4959">
                  <c:v>-1.0592341656241299E-3</c:v>
                </c:pt>
                <c:pt idx="4960">
                  <c:v>-1.0592168675119501E-3</c:v>
                </c:pt>
                <c:pt idx="4961">
                  <c:v>-1.05919926639007E-3</c:v>
                </c:pt>
                <c:pt idx="4962">
                  <c:v>-1.05918148650057E-3</c:v>
                </c:pt>
                <c:pt idx="4963">
                  <c:v>-1.05916367147861E-3</c:v>
                </c:pt>
                <c:pt idx="4964">
                  <c:v>-1.0591459836245E-3</c:v>
                </c:pt>
                <c:pt idx="4965">
                  <c:v>-1.05912859899611E-3</c:v>
                </c:pt>
                <c:pt idx="4966">
                  <c:v>-1.0591116994333801E-3</c:v>
                </c:pt>
                <c:pt idx="4967">
                  <c:v>-1.05909546305065E-3</c:v>
                </c:pt>
                <c:pt idx="4968">
                  <c:v>-1.05908005511193E-3</c:v>
                </c:pt>
                <c:pt idx="4969">
                  <c:v>-1.05906562116842E-3</c:v>
                </c:pt>
                <c:pt idx="4970">
                  <c:v>-1.05905228361516E-3</c:v>
                </c:pt>
                <c:pt idx="4971">
                  <c:v>-1.05904014159142E-3</c:v>
                </c:pt>
                <c:pt idx="4972">
                  <c:v>-1.05902927299467E-3</c:v>
                </c:pt>
                <c:pt idx="4973">
                  <c:v>-1.05901973690438E-3</c:v>
                </c:pt>
                <c:pt idx="4974">
                  <c:v>-1.0590115750848601E-3</c:v>
                </c:pt>
                <c:pt idx="4975">
                  <c:v>-1.0590048120748901E-3</c:v>
                </c:pt>
                <c:pt idx="4976">
                  <c:v>-1.05899945410382E-3</c:v>
                </c:pt>
                <c:pt idx="4977">
                  <c:v>-1.0589954873904499E-3</c:v>
                </c:pt>
                <c:pt idx="4978">
                  <c:v>-1.05899287639016E-3</c:v>
                </c:pt>
                <c:pt idx="4979">
                  <c:v>-1.0589915625282601E-3</c:v>
                </c:pt>
                <c:pt idx="4980">
                  <c:v>-1.05899146398277E-3</c:v>
                </c:pt>
                <c:pt idx="4981">
                  <c:v>-1.058992476994E-3</c:v>
                </c:pt>
                <c:pt idx="4982">
                  <c:v>-1.0589944788020199E-3</c:v>
                </c:pt>
                <c:pt idx="4983">
                  <c:v>-1.05899733171056E-3</c:v>
                </c:pt>
                <c:pt idx="4984">
                  <c:v>-1.05900088727801E-3</c:v>
                </c:pt>
                <c:pt idx="4985">
                  <c:v>-1.0590049896155699E-3</c:v>
                </c:pt>
                <c:pt idx="4986">
                  <c:v>-1.05900947733781E-3</c:v>
                </c:pt>
                <c:pt idx="4987">
                  <c:v>-1.05901418457341E-3</c:v>
                </c:pt>
                <c:pt idx="4988">
                  <c:v>-1.0590189420708401E-3</c:v>
                </c:pt>
                <c:pt idx="4989">
                  <c:v>-1.05902357940184E-3</c:v>
                </c:pt>
                <c:pt idx="4990">
                  <c:v>-1.0590279285739501E-3</c:v>
                </c:pt>
                <c:pt idx="4991">
                  <c:v>-1.0590318284584501E-3</c:v>
                </c:pt>
                <c:pt idx="4992">
                  <c:v>-1.0590351289158501E-3</c:v>
                </c:pt>
                <c:pt idx="4993">
                  <c:v>-1.0590376936881699E-3</c:v>
                </c:pt>
                <c:pt idx="4994">
                  <c:v>-1.05903940187551E-3</c:v>
                </c:pt>
                <c:pt idx="4995">
                  <c:v>-1.05904014862233E-3</c:v>
                </c:pt>
                <c:pt idx="4996">
                  <c:v>-1.05903984598912E-3</c:v>
                </c:pt>
                <c:pt idx="4997">
                  <c:v>-1.05903842467759E-3</c:v>
                </c:pt>
                <c:pt idx="4998">
                  <c:v>-1.0590358365388101E-3</c:v>
                </c:pt>
                <c:pt idx="4999">
                  <c:v>-1.0590320571272299E-3</c:v>
                </c:pt>
                <c:pt idx="5000">
                  <c:v>-1.0590270873947201E-3</c:v>
                </c:pt>
                <c:pt idx="5001">
                  <c:v>-1.0590209540183399E-3</c:v>
                </c:pt>
                <c:pt idx="5002">
                  <c:v>-1.05901370849328E-3</c:v>
                </c:pt>
                <c:pt idx="5003">
                  <c:v>-1.05900542554383E-3</c:v>
                </c:pt>
                <c:pt idx="5004">
                  <c:v>-1.05899620139031E-3</c:v>
                </c:pt>
                <c:pt idx="5005">
                  <c:v>-1.05898615210794E-3</c:v>
                </c:pt>
                <c:pt idx="5006">
                  <c:v>-1.0589754120282899E-3</c:v>
                </c:pt>
                <c:pt idx="5007">
                  <c:v>-1.05896413200755E-3</c:v>
                </c:pt>
                <c:pt idx="5008">
                  <c:v>-1.05895247732438E-3</c:v>
                </c:pt>
                <c:pt idx="5009">
                  <c:v>-1.0589406248692999E-3</c:v>
                </c:pt>
                <c:pt idx="5010">
                  <c:v>-1.05892875925722E-3</c:v>
                </c:pt>
                <c:pt idx="5011">
                  <c:v>-1.05891706774801E-3</c:v>
                </c:pt>
                <c:pt idx="5012">
                  <c:v>-1.0589057344159E-3</c:v>
                </c:pt>
                <c:pt idx="5013">
                  <c:v>-1.05889493454734E-3</c:v>
                </c:pt>
                <c:pt idx="5014">
                  <c:v>-1.05888483034353E-3</c:v>
                </c:pt>
                <c:pt idx="5015">
                  <c:v>-1.0588755684613901E-3</c:v>
                </c:pt>
                <c:pt idx="5016">
                  <c:v>-1.05886727895773E-3</c:v>
                </c:pt>
                <c:pt idx="5017">
                  <c:v>-1.0588600743511201E-3</c:v>
                </c:pt>
                <c:pt idx="5018">
                  <c:v>-1.05885404742322E-3</c:v>
                </c:pt>
                <c:pt idx="5019">
                  <c:v>-1.0588492673852001E-3</c:v>
                </c:pt>
                <c:pt idx="5020">
                  <c:v>-1.05884577578207E-3</c:v>
                </c:pt>
                <c:pt idx="5021">
                  <c:v>-1.05884358491397E-3</c:v>
                </c:pt>
                <c:pt idx="5022">
                  <c:v>-1.058842681414E-3</c:v>
                </c:pt>
                <c:pt idx="5023">
                  <c:v>-1.0588430355772799E-3</c:v>
                </c:pt>
                <c:pt idx="5024">
                  <c:v>-1.0588446140565599E-3</c:v>
                </c:pt>
                <c:pt idx="5025">
                  <c:v>-1.0588473914058801E-3</c:v>
                </c:pt>
                <c:pt idx="5026">
                  <c:v>-1.0588513560294099E-3</c:v>
                </c:pt>
                <c:pt idx="5027">
                  <c:v>-1.05885650837585E-3</c:v>
                </c:pt>
                <c:pt idx="5028">
                  <c:v>-1.0588628523976E-3</c:v>
                </c:pt>
                <c:pt idx="5029">
                  <c:v>-1.0588703836975201E-3</c:v>
                </c:pt>
                <c:pt idx="5030">
                  <c:v>-1.05887907843884E-3</c:v>
                </c:pt>
                <c:pt idx="5031">
                  <c:v>-1.05888888611612E-3</c:v>
                </c:pt>
                <c:pt idx="5032">
                  <c:v>-1.05889972753003E-3</c:v>
                </c:pt>
                <c:pt idx="5033">
                  <c:v>-1.05891149767271E-3</c:v>
                </c:pt>
                <c:pt idx="5034">
                  <c:v>-1.05892407217684E-3</c:v>
                </c:pt>
                <c:pt idx="5035">
                  <c:v>-1.05893731552588E-3</c:v>
                </c:pt>
                <c:pt idx="5036">
                  <c:v>-1.0589510891855899E-3</c:v>
                </c:pt>
                <c:pt idx="5037">
                  <c:v>-1.0589652580783101E-3</c:v>
                </c:pt>
                <c:pt idx="5038">
                  <c:v>-1.05897969435883E-3</c:v>
                </c:pt>
                <c:pt idx="5039">
                  <c:v>-1.05899427822718E-3</c:v>
                </c:pt>
                <c:pt idx="5040">
                  <c:v>-1.05900889635984E-3</c:v>
                </c:pt>
                <c:pt idx="5041">
                  <c:v>-1.0590234391692299E-3</c:v>
                </c:pt>
                <c:pt idx="5042">
                  <c:v>-1.05903779826876E-3</c:v>
                </c:pt>
                <c:pt idx="5043">
                  <c:v>-1.0590518651877501E-3</c:v>
                </c:pt>
                <c:pt idx="5044">
                  <c:v>-1.0590655317473899E-3</c:v>
                </c:pt>
                <c:pt idx="5045">
                  <c:v>-1.05907869188065E-3</c:v>
                </c:pt>
                <c:pt idx="5046">
                  <c:v>-1.0590912442826801E-3</c:v>
                </c:pt>
                <c:pt idx="5047">
                  <c:v>-1.0591030951615701E-3</c:v>
                </c:pt>
                <c:pt idx="5048">
                  <c:v>-1.0591141604470199E-3</c:v>
                </c:pt>
                <c:pt idx="5049">
                  <c:v>-1.0591243670179001E-3</c:v>
                </c:pt>
                <c:pt idx="5050">
                  <c:v>-1.05913365278566E-3</c:v>
                </c:pt>
                <c:pt idx="5051">
                  <c:v>-1.05914196579993E-3</c:v>
                </c:pt>
                <c:pt idx="5052">
                  <c:v>-1.0591492628488899E-3</c:v>
                </c:pt>
                <c:pt idx="5053">
                  <c:v>-1.0591555081791301E-3</c:v>
                </c:pt>
                <c:pt idx="5054">
                  <c:v>-1.05916067284745E-3</c:v>
                </c:pt>
                <c:pt idx="5055">
                  <c:v>-1.0591647348523899E-3</c:v>
                </c:pt>
                <c:pt idx="5056">
                  <c:v>-1.0591676797467699E-3</c:v>
                </c:pt>
                <c:pt idx="5057">
                  <c:v>-1.0591695011563701E-3</c:v>
                </c:pt>
                <c:pt idx="5058">
                  <c:v>-1.05917020068833E-3</c:v>
                </c:pt>
                <c:pt idx="5059">
                  <c:v>-1.0591697870757401E-3</c:v>
                </c:pt>
                <c:pt idx="5060">
                  <c:v>-1.0591682748496501E-3</c:v>
                </c:pt>
                <c:pt idx="5061">
                  <c:v>-1.05916568307753E-3</c:v>
                </c:pt>
                <c:pt idx="5062">
                  <c:v>-1.05916203461691E-3</c:v>
                </c:pt>
                <c:pt idx="5063">
                  <c:v>-1.05915735597565E-3</c:v>
                </c:pt>
                <c:pt idx="5064">
                  <c:v>-1.0591516774882299E-3</c:v>
                </c:pt>
                <c:pt idx="5065">
                  <c:v>-1.0591450333545501E-3</c:v>
                </c:pt>
                <c:pt idx="5066">
                  <c:v>-1.05913746123592E-3</c:v>
                </c:pt>
                <c:pt idx="5067">
                  <c:v>-1.05912900145301E-3</c:v>
                </c:pt>
                <c:pt idx="5068">
                  <c:v>-1.0591196961474601E-3</c:v>
                </c:pt>
                <c:pt idx="5069">
                  <c:v>-1.05910958885552E-3</c:v>
                </c:pt>
                <c:pt idx="5070">
                  <c:v>-1.05909872476021E-3</c:v>
                </c:pt>
                <c:pt idx="5071">
                  <c:v>-1.0590871515737501E-3</c:v>
                </c:pt>
                <c:pt idx="5072">
                  <c:v>-1.05907492075642E-3</c:v>
                </c:pt>
                <c:pt idx="5073">
                  <c:v>-1.05906208872523E-3</c:v>
                </c:pt>
                <c:pt idx="5074">
                  <c:v>-1.0590487178311001E-3</c:v>
                </c:pt>
                <c:pt idx="5075">
                  <c:v>-1.0590348770735899E-3</c:v>
                </c:pt>
                <c:pt idx="5076">
                  <c:v>-1.0590206426762199E-3</c:v>
                </c:pt>
                <c:pt idx="5077">
                  <c:v>-1.0590060987172899E-3</c:v>
                </c:pt>
                <c:pt idx="5078">
                  <c:v>-1.05899133799536E-3</c:v>
                </c:pt>
                <c:pt idx="5079">
                  <c:v>-1.05897646318929E-3</c:v>
                </c:pt>
                <c:pt idx="5080">
                  <c:v>-1.0589615881525501E-3</c:v>
                </c:pt>
                <c:pt idx="5081">
                  <c:v>-1.05894683892391E-3</c:v>
                </c:pt>
                <c:pt idx="5082">
                  <c:v>-1.0589323538894599E-3</c:v>
                </c:pt>
                <c:pt idx="5083">
                  <c:v>-1.0589182826384201E-3</c:v>
                </c:pt>
                <c:pt idx="5084">
                  <c:v>-1.0589047834422599E-3</c:v>
                </c:pt>
                <c:pt idx="5085">
                  <c:v>-1.0588920197919999E-3</c:v>
                </c:pt>
                <c:pt idx="5086">
                  <c:v>-1.05888015676192E-3</c:v>
                </c:pt>
                <c:pt idx="5087">
                  <c:v>-1.0588693578733399E-3</c:v>
                </c:pt>
                <c:pt idx="5088">
                  <c:v>-1.0588597825764599E-3</c:v>
                </c:pt>
                <c:pt idx="5089">
                  <c:v>-1.0588515837367601E-3</c:v>
                </c:pt>
                <c:pt idx="5090">
                  <c:v>-1.0588449041029899E-3</c:v>
                </c:pt>
                <c:pt idx="5091">
                  <c:v>-1.0588398710539299E-3</c:v>
                </c:pt>
                <c:pt idx="5092">
                  <c:v>-1.0588365899645701E-3</c:v>
                </c:pt>
                <c:pt idx="5093">
                  <c:v>-1.0588351377770499E-3</c:v>
                </c:pt>
                <c:pt idx="5094">
                  <c:v>-1.05883555904224E-3</c:v>
                </c:pt>
                <c:pt idx="5095">
                  <c:v>-1.0588378662886699E-3</c:v>
                </c:pt>
                <c:pt idx="5096">
                  <c:v>-1.05884204516157E-3</c:v>
                </c:pt>
                <c:pt idx="5097">
                  <c:v>-1.0588480630233401E-3</c:v>
                </c:pt>
                <c:pt idx="5098">
                  <c:v>-1.05885587846353E-3</c:v>
                </c:pt>
                <c:pt idx="5099">
                  <c:v>-1.0588654489681599E-3</c:v>
                </c:pt>
                <c:pt idx="5100">
                  <c:v>-1.05887673482431E-3</c:v>
                </c:pt>
                <c:pt idx="5101">
                  <c:v>-1.0588896987069299E-3</c:v>
                </c:pt>
                <c:pt idx="5102">
                  <c:v>-1.0589043017155499E-3</c:v>
                </c:pt>
                <c:pt idx="5103">
                  <c:v>-1.0589204974774001E-3</c:v>
                </c:pt>
                <c:pt idx="5104">
                  <c:v>-1.0589382261849401E-3</c:v>
                </c:pt>
                <c:pt idx="5105">
                  <c:v>-1.05895741018614E-3</c:v>
                </c:pt>
                <c:pt idx="5106">
                  <c:v>-1.05897795217195E-3</c:v>
                </c:pt>
                <c:pt idx="5107">
                  <c:v>-1.05899973628164E-3</c:v>
                </c:pt>
                <c:pt idx="5108">
                  <c:v>-1.05902263172568E-3</c:v>
                </c:pt>
                <c:pt idx="5109">
                  <c:v>-1.05904649796084E-3</c:v>
                </c:pt>
                <c:pt idx="5110">
                  <c:v>-1.05907119017691E-3</c:v>
                </c:pt>
                <c:pt idx="5111">
                  <c:v>-1.0590965639414799E-3</c:v>
                </c:pt>
                <c:pt idx="5112">
                  <c:v>-1.05912247825298E-3</c:v>
                </c:pt>
                <c:pt idx="5113">
                  <c:v>-1.05914879681434E-3</c:v>
                </c:pt>
                <c:pt idx="5114">
                  <c:v>-1.0591753878620199E-3</c:v>
                </c:pt>
                <c:pt idx="5115">
                  <c:v>-1.05920212320551E-3</c:v>
                </c:pt>
                <c:pt idx="5116">
                  <c:v>-1.0592288771992899E-3</c:v>
                </c:pt>
                <c:pt idx="5117">
                  <c:v>-1.0592555262196701E-3</c:v>
                </c:pt>
                <c:pt idx="5118">
                  <c:v>-1.0592819489433599E-3</c:v>
                </c:pt>
                <c:pt idx="5119">
                  <c:v>-1.05930802741349E-3</c:v>
                </c:pt>
                <c:pt idx="5120">
                  <c:v>-1.0593336486117899E-3</c:v>
                </c:pt>
                <c:pt idx="5121">
                  <c:v>-1.05935870609396E-3</c:v>
                </c:pt>
                <c:pt idx="5122">
                  <c:v>-1.0593831012388501E-3</c:v>
                </c:pt>
                <c:pt idx="5123">
                  <c:v>-1.05940674381832E-3</c:v>
                </c:pt>
                <c:pt idx="5124">
                  <c:v>-1.05942955185842E-3</c:v>
                </c:pt>
                <c:pt idx="5125">
                  <c:v>-1.05945145102404E-3</c:v>
                </c:pt>
                <c:pt idx="5126">
                  <c:v>-1.0594723738966401E-3</c:v>
                </c:pt>
                <c:pt idx="5127">
                  <c:v>-1.0594922594623999E-3</c:v>
                </c:pt>
                <c:pt idx="5128">
                  <c:v>-1.0595110529253199E-3</c:v>
                </c:pt>
                <c:pt idx="5129">
                  <c:v>-1.0595287057225901E-3</c:v>
                </c:pt>
                <c:pt idx="5130">
                  <c:v>-1.0595451754869601E-3</c:v>
                </c:pt>
                <c:pt idx="5131">
                  <c:v>-1.0595604257381201E-3</c:v>
                </c:pt>
                <c:pt idx="5132">
                  <c:v>-1.05957442525397E-3</c:v>
                </c:pt>
                <c:pt idx="5133">
                  <c:v>-1.0595871472563001E-3</c:v>
                </c:pt>
                <c:pt idx="5134">
                  <c:v>-1.05959856862597E-3</c:v>
                </c:pt>
                <c:pt idx="5135">
                  <c:v>-1.0596086692949E-3</c:v>
                </c:pt>
                <c:pt idx="5136">
                  <c:v>-1.0596174317996901E-3</c:v>
                </c:pt>
                <c:pt idx="5137">
                  <c:v>-1.05962484083358E-3</c:v>
                </c:pt>
                <c:pt idx="5138">
                  <c:v>-1.05963088259615E-3</c:v>
                </c:pt>
                <c:pt idx="5139">
                  <c:v>-1.0596355438337801E-3</c:v>
                </c:pt>
                <c:pt idx="5140">
                  <c:v>-1.0596388106276599E-3</c:v>
                </c:pt>
                <c:pt idx="5141">
                  <c:v>-1.0596406671233901E-3</c:v>
                </c:pt>
                <c:pt idx="5142">
                  <c:v>-1.05964109443348E-3</c:v>
                </c:pt>
                <c:pt idx="5143">
                  <c:v>-1.0596400698792299E-3</c:v>
                </c:pt>
                <c:pt idx="5144">
                  <c:v>-1.05963756661701E-3</c:v>
                </c:pt>
                <c:pt idx="5145">
                  <c:v>-1.0596335535848799E-3</c:v>
                </c:pt>
                <c:pt idx="5146">
                  <c:v>-1.0596279956556799E-3</c:v>
                </c:pt>
                <c:pt idx="5147">
                  <c:v>-1.0596208539134799E-3</c:v>
                </c:pt>
                <c:pt idx="5148">
                  <c:v>-1.05961208606557E-3</c:v>
                </c:pt>
                <c:pt idx="5149">
                  <c:v>-1.05960164713053E-3</c:v>
                </c:pt>
                <c:pt idx="5150">
                  <c:v>-1.05958949063575E-3</c:v>
                </c:pt>
                <c:pt idx="5151">
                  <c:v>-1.0595755705519101E-3</c:v>
                </c:pt>
                <c:pt idx="5152">
                  <c:v>-1.0595598440445899E-3</c:v>
                </c:pt>
                <c:pt idx="5153">
                  <c:v>-1.0595422748690101E-3</c:v>
                </c:pt>
                <c:pt idx="5154">
                  <c:v>-1.0595228369819599E-3</c:v>
                </c:pt>
                <c:pt idx="5155">
                  <c:v>-1.0595015178361299E-3</c:v>
                </c:pt>
                <c:pt idx="5156">
                  <c:v>-1.0594783209456999E-3</c:v>
                </c:pt>
                <c:pt idx="5157">
                  <c:v>-1.0594532676316401E-3</c:v>
                </c:pt>
                <c:pt idx="5158">
                  <c:v>-1.05942639819579E-3</c:v>
                </c:pt>
                <c:pt idx="5159">
                  <c:v>-1.05939777291299E-3</c:v>
                </c:pt>
                <c:pt idx="5160">
                  <c:v>-1.05936747303025E-3</c:v>
                </c:pt>
                <c:pt idx="5161">
                  <c:v>-1.05933560149476E-3</c:v>
                </c:pt>
                <c:pt idx="5162">
                  <c:v>-1.0593022826708601E-3</c:v>
                </c:pt>
                <c:pt idx="5163">
                  <c:v>-1.05926766018271E-3</c:v>
                </c:pt>
                <c:pt idx="5164">
                  <c:v>-1.0592318924167001E-3</c:v>
                </c:pt>
                <c:pt idx="5165">
                  <c:v>-1.0591951460263199E-3</c:v>
                </c:pt>
                <c:pt idx="5166">
                  <c:v>-1.0591575886400701E-3</c:v>
                </c:pt>
                <c:pt idx="5167">
                  <c:v>-1.05911938245389E-3</c:v>
                </c:pt>
                <c:pt idx="5168">
                  <c:v>-1.0590806802446499E-3</c:v>
                </c:pt>
                <c:pt idx="5169">
                  <c:v>-1.0590416246186E-3</c:v>
                </c:pt>
                <c:pt idx="5170">
                  <c:v>-1.05900235031146E-3</c:v>
                </c:pt>
                <c:pt idx="5171">
                  <c:v>-1.0589629884746299E-3</c:v>
                </c:pt>
                <c:pt idx="5172">
                  <c:v>-1.0589236714023201E-3</c:v>
                </c:pt>
                <c:pt idx="5173">
                  <c:v>-1.05888453617421E-3</c:v>
                </c:pt>
                <c:pt idx="5174">
                  <c:v>-1.0588457261213899E-3</c:v>
                </c:pt>
                <c:pt idx="5175">
                  <c:v>-1.05880738968583E-3</c:v>
                </c:pt>
                <c:pt idx="5176">
                  <c:v>-1.0587696769307701E-3</c:v>
                </c:pt>
                <c:pt idx="5177">
                  <c:v>-1.0587327345082699E-3</c:v>
                </c:pt>
                <c:pt idx="5178">
                  <c:v>-1.0586967001846299E-3</c:v>
                </c:pt>
                <c:pt idx="5179">
                  <c:v>-1.0586616980224901E-3</c:v>
                </c:pt>
                <c:pt idx="5180">
                  <c:v>-1.0586278350408901E-3</c:v>
                </c:pt>
                <c:pt idx="5181">
                  <c:v>-1.0585951997187501E-3</c:v>
                </c:pt>
                <c:pt idx="5182">
                  <c:v>-1.0585638622114799E-3</c:v>
                </c:pt>
                <c:pt idx="5183">
                  <c:v>-1.0585338757609E-3</c:v>
                </c:pt>
                <c:pt idx="5184">
                  <c:v>-1.05850527859152E-3</c:v>
                </c:pt>
                <c:pt idx="5185">
                  <c:v>-1.05847809562473E-3</c:v>
                </c:pt>
                <c:pt idx="5186">
                  <c:v>-1.0584523395590999E-3</c:v>
                </c:pt>
                <c:pt idx="5187">
                  <c:v>-1.0584280111672201E-3</c:v>
                </c:pt>
                <c:pt idx="5188">
                  <c:v>-1.0584050989505701E-3</c:v>
                </c:pt>
                <c:pt idx="5189">
                  <c:v>-1.0583835784973899E-3</c:v>
                </c:pt>
                <c:pt idx="5190">
                  <c:v>-1.0583634119615301E-3</c:v>
                </c:pt>
                <c:pt idx="5191">
                  <c:v>-1.0583445480158301E-3</c:v>
                </c:pt>
                <c:pt idx="5192">
                  <c:v>-1.05832692246494E-3</c:v>
                </c:pt>
                <c:pt idx="5193">
                  <c:v>-1.0583104594920601E-3</c:v>
                </c:pt>
                <c:pt idx="5194">
                  <c:v>-1.0582950733398499E-3</c:v>
                </c:pt>
                <c:pt idx="5195">
                  <c:v>-1.0582806701502699E-3</c:v>
                </c:pt>
                <c:pt idx="5196">
                  <c:v>-1.0582671497316001E-3</c:v>
                </c:pt>
                <c:pt idx="5197">
                  <c:v>-1.0582544071509E-3</c:v>
                </c:pt>
                <c:pt idx="5198">
                  <c:v>-1.0582423341933E-3</c:v>
                </c:pt>
                <c:pt idx="5199">
                  <c:v>-1.05823082081379E-3</c:v>
                </c:pt>
                <c:pt idx="5200">
                  <c:v>-1.05821975669838E-3</c:v>
                </c:pt>
                <c:pt idx="5201">
                  <c:v>-1.0582090329707501E-3</c:v>
                </c:pt>
                <c:pt idx="5202">
                  <c:v>-1.0581985439861101E-3</c:v>
                </c:pt>
                <c:pt idx="5203">
                  <c:v>-1.05818818910413E-3</c:v>
                </c:pt>
                <c:pt idx="5204">
                  <c:v>-1.0581778743537201E-3</c:v>
                </c:pt>
                <c:pt idx="5205">
                  <c:v>-1.05816751396832E-3</c:v>
                </c:pt>
                <c:pt idx="5206">
                  <c:v>-1.05815703183174E-3</c:v>
                </c:pt>
                <c:pt idx="5207">
                  <c:v>-1.0581463628849899E-3</c:v>
                </c:pt>
                <c:pt idx="5208">
                  <c:v>-1.0581354544959901E-3</c:v>
                </c:pt>
                <c:pt idx="5209">
                  <c:v>-1.05812426771269E-3</c:v>
                </c:pt>
                <c:pt idx="5210">
                  <c:v>-1.05811277825684E-3</c:v>
                </c:pt>
                <c:pt idx="5211">
                  <c:v>-1.0581009771058799E-3</c:v>
                </c:pt>
                <c:pt idx="5212">
                  <c:v>-1.05808887055946E-3</c:v>
                </c:pt>
                <c:pt idx="5213">
                  <c:v>-1.0580764797697799E-3</c:v>
                </c:pt>
                <c:pt idx="5214">
                  <c:v>-1.0580638397912499E-3</c:v>
                </c:pt>
                <c:pt idx="5215">
                  <c:v>-1.0580509982419299E-3</c:v>
                </c:pt>
                <c:pt idx="5216">
                  <c:v>-1.0580380136564599E-3</c:v>
                </c:pt>
                <c:pt idx="5217">
                  <c:v>-1.0580249535609499E-3</c:v>
                </c:pt>
                <c:pt idx="5218">
                  <c:v>-1.05801189224581E-3</c:v>
                </c:pt>
                <c:pt idx="5219">
                  <c:v>-1.05799890819398E-3</c:v>
                </c:pt>
                <c:pt idx="5220">
                  <c:v>-1.05798608116499E-3</c:v>
                </c:pt>
                <c:pt idx="5221">
                  <c:v>-1.0579734890423999E-3</c:v>
                </c:pt>
                <c:pt idx="5222">
                  <c:v>-1.0579612046855899E-3</c:v>
                </c:pt>
                <c:pt idx="5223">
                  <c:v>-1.05794929312092E-3</c:v>
                </c:pt>
                <c:pt idx="5224">
                  <c:v>-1.0579378094006399E-3</c:v>
                </c:pt>
                <c:pt idx="5225">
                  <c:v>-1.0579267973297201E-3</c:v>
                </c:pt>
                <c:pt idx="5226">
                  <c:v>-1.05791628905359E-3</c:v>
                </c:pt>
                <c:pt idx="5227">
                  <c:v>-1.0579063053133401E-3</c:v>
                </c:pt>
                <c:pt idx="5228">
                  <c:v>-1.05789685610708E-3</c:v>
                </c:pt>
                <c:pt idx="5229">
                  <c:v>-1.05788794159067E-3</c:v>
                </c:pt>
                <c:pt idx="5230">
                  <c:v>-1.05787955324773E-3</c:v>
                </c:pt>
                <c:pt idx="5231">
                  <c:v>-1.0578716755224101E-3</c:v>
                </c:pt>
                <c:pt idx="5232">
                  <c:v>-1.0578642881008699E-3</c:v>
                </c:pt>
                <c:pt idx="5233">
                  <c:v>-1.0578573687950101E-3</c:v>
                </c:pt>
                <c:pt idx="5234">
                  <c:v>-1.05785089661006E-3</c:v>
                </c:pt>
                <c:pt idx="5235">
                  <c:v>-1.0578448542549401E-3</c:v>
                </c:pt>
                <c:pt idx="5236">
                  <c:v>-1.05783922927573E-3</c:v>
                </c:pt>
                <c:pt idx="5237">
                  <c:v>-1.0578340132519301E-3</c:v>
                </c:pt>
                <c:pt idx="5238">
                  <c:v>-1.05782919902415E-3</c:v>
                </c:pt>
                <c:pt idx="5239">
                  <c:v>-1.0578247765301099E-3</c:v>
                </c:pt>
                <c:pt idx="5240">
                  <c:v>-1.05782072827768E-3</c:v>
                </c:pt>
                <c:pt idx="5241">
                  <c:v>-1.0578170256209799E-3</c:v>
                </c:pt>
                <c:pt idx="5242">
                  <c:v>-1.05781362679016E-3</c:v>
                </c:pt>
                <c:pt idx="5243">
                  <c:v>-1.05781047714865E-3</c:v>
                </c:pt>
                <c:pt idx="5244">
                  <c:v>-1.05780751157296E-3</c:v>
                </c:pt>
                <c:pt idx="5245">
                  <c:v>-1.05780465834318E-3</c:v>
                </c:pt>
                <c:pt idx="5246">
                  <c:v>-1.0578018436211E-3</c:v>
                </c:pt>
                <c:pt idx="5247">
                  <c:v>-1.0577989955392001E-3</c:v>
                </c:pt>
                <c:pt idx="5248">
                  <c:v>-1.05779604711602E-3</c:v>
                </c:pt>
                <c:pt idx="5249">
                  <c:v>-1.0577929375806499E-3</c:v>
                </c:pt>
                <c:pt idx="5250">
                  <c:v>-1.05778961212276E-3</c:v>
                </c:pt>
                <c:pt idx="5251">
                  <c:v>-1.05778602046718E-3</c:v>
                </c:pt>
                <c:pt idx="5252">
                  <c:v>-1.0577821149065801E-3</c:v>
                </c:pt>
                <c:pt idx="5253">
                  <c:v>-1.0577778484657399E-3</c:v>
                </c:pt>
                <c:pt idx="5254">
                  <c:v>-1.05777317372869E-3</c:v>
                </c:pt>
                <c:pt idx="5255">
                  <c:v>-1.0577680425965701E-3</c:v>
                </c:pt>
                <c:pt idx="5256">
                  <c:v>-1.0577624069492101E-3</c:v>
                </c:pt>
                <c:pt idx="5257">
                  <c:v>-1.05775621994061E-3</c:v>
                </c:pt>
                <c:pt idx="5258">
                  <c:v>-1.05774943752659E-3</c:v>
                </c:pt>
                <c:pt idx="5259">
                  <c:v>-1.0577420198203101E-3</c:v>
                </c:pt>
                <c:pt idx="5260">
                  <c:v>-1.0577339319817599E-3</c:v>
                </c:pt>
                <c:pt idx="5261">
                  <c:v>-1.0577251445228501E-3</c:v>
                </c:pt>
                <c:pt idx="5262">
                  <c:v>-1.0577156330888E-3</c:v>
                </c:pt>
                <c:pt idx="5263">
                  <c:v>-1.05770537790509E-3</c:v>
                </c:pt>
                <c:pt idx="5264">
                  <c:v>-1.05769436312073E-3</c:v>
                </c:pt>
                <c:pt idx="5265">
                  <c:v>-1.0576825762333101E-3</c:v>
                </c:pt>
                <c:pt idx="5266">
                  <c:v>-1.05767000768096E-3</c:v>
                </c:pt>
                <c:pt idx="5267">
                  <c:v>-1.0576566505805999E-3</c:v>
                </c:pt>
                <c:pt idx="5268">
                  <c:v>-1.0576425005256701E-3</c:v>
                </c:pt>
                <c:pt idx="5269">
                  <c:v>-1.0576275553497E-3</c:v>
                </c:pt>
                <c:pt idx="5270">
                  <c:v>-1.05761181480479E-3</c:v>
                </c:pt>
                <c:pt idx="5271">
                  <c:v>-1.0575952801614901E-3</c:v>
                </c:pt>
                <c:pt idx="5272">
                  <c:v>-1.0575779537769601E-3</c:v>
                </c:pt>
                <c:pt idx="5273">
                  <c:v>-1.05755983868429E-3</c:v>
                </c:pt>
                <c:pt idx="5274">
                  <c:v>-1.0575409382365E-3</c:v>
                </c:pt>
                <c:pt idx="5275">
                  <c:v>-1.0575212558163001E-3</c:v>
                </c:pt>
                <c:pt idx="5276">
                  <c:v>-1.0575007946182699E-3</c:v>
                </c:pt>
                <c:pt idx="5277">
                  <c:v>-1.05747955753037E-3</c:v>
                </c:pt>
                <c:pt idx="5278">
                  <c:v>-1.0574575471714899E-3</c:v>
                </c:pt>
                <c:pt idx="5279">
                  <c:v>-1.0574347661598199E-3</c:v>
                </c:pt>
                <c:pt idx="5280">
                  <c:v>-1.0574112176749901E-3</c:v>
                </c:pt>
                <c:pt idx="5281">
                  <c:v>-1.0573869063339801E-3</c:v>
                </c:pt>
                <c:pt idx="5282">
                  <c:v>-1.0573618393440801E-3</c:v>
                </c:pt>
                <c:pt idx="5283">
                  <c:v>-1.0573360278451601E-3</c:v>
                </c:pt>
                <c:pt idx="5284">
                  <c:v>-1.0573094883317201E-3</c:v>
                </c:pt>
                <c:pt idx="5285">
                  <c:v>-1.0572822440532001E-3</c:v>
                </c:pt>
                <c:pt idx="5286">
                  <c:v>-1.0572543263212E-3</c:v>
                </c:pt>
                <c:pt idx="5287">
                  <c:v>-1.05722577568264E-3</c:v>
                </c:pt>
                <c:pt idx="5288">
                  <c:v>-1.05719664292636E-3</c:v>
                </c:pt>
                <c:pt idx="5289">
                  <c:v>-1.05716698986899E-3</c:v>
                </c:pt>
                <c:pt idx="5290">
                  <c:v>-1.0571368898192499E-3</c:v>
                </c:pt>
                <c:pt idx="5291">
                  <c:v>-1.0571064275785599E-3</c:v>
                </c:pt>
                <c:pt idx="5292">
                  <c:v>-1.0570756988301201E-3</c:v>
                </c:pt>
                <c:pt idx="5293">
                  <c:v>-1.05704480882392E-3</c:v>
                </c:pt>
                <c:pt idx="5294">
                  <c:v>-1.05701387037671E-3</c:v>
                </c:pt>
                <c:pt idx="5295">
                  <c:v>-1.0569830013383999E-3</c:v>
                </c:pt>
                <c:pt idx="5296">
                  <c:v>-1.05695232177594E-3</c:v>
                </c:pt>
                <c:pt idx="5297">
                  <c:v>-1.05692195114549E-3</c:v>
                </c:pt>
                <c:pt idx="5298">
                  <c:v>-1.0568920056576801E-3</c:v>
                </c:pt>
                <c:pt idx="5299">
                  <c:v>-1.0568625959270399E-3</c:v>
                </c:pt>
                <c:pt idx="5300">
                  <c:v>-1.05683382490452E-3</c:v>
                </c:pt>
                <c:pt idx="5301">
                  <c:v>-1.05680578608255E-3</c:v>
                </c:pt>
                <c:pt idx="5302">
                  <c:v>-1.05677856204558E-3</c:v>
                </c:pt>
                <c:pt idx="5303">
                  <c:v>-1.0567522235649901E-3</c:v>
                </c:pt>
                <c:pt idx="5304">
                  <c:v>-1.05672682951323E-3</c:v>
                </c:pt>
                <c:pt idx="5305">
                  <c:v>-1.05670242781573E-3</c:v>
                </c:pt>
                <c:pt idx="5306">
                  <c:v>-1.0566790574489599E-3</c:v>
                </c:pt>
                <c:pt idx="5307">
                  <c:v>-1.05665675118792E-3</c:v>
                </c:pt>
                <c:pt idx="5308">
                  <c:v>-1.0566355385222301E-3</c:v>
                </c:pt>
                <c:pt idx="5309">
                  <c:v>-1.0566154480192501E-3</c:v>
                </c:pt>
                <c:pt idx="5310">
                  <c:v>-1.05659650848891E-3</c:v>
                </c:pt>
                <c:pt idx="5311">
                  <c:v>-1.0565787485850701E-3</c:v>
                </c:pt>
                <c:pt idx="5312">
                  <c:v>-1.05656219487989E-3</c:v>
                </c:pt>
                <c:pt idx="5313">
                  <c:v>-1.05654686884564E-3</c:v>
                </c:pt>
                <c:pt idx="5314">
                  <c:v>-1.05653278345417E-3</c:v>
                </c:pt>
                <c:pt idx="5315">
                  <c:v>-1.05651994018682E-3</c:v>
                </c:pt>
                <c:pt idx="5316">
                  <c:v>-1.0565083271227699E-3</c:v>
                </c:pt>
                <c:pt idx="5317">
                  <c:v>-1.05649791848915E-3</c:v>
                </c:pt>
                <c:pt idx="5318">
                  <c:v>-1.0564886756933699E-3</c:v>
                </c:pt>
                <c:pt idx="5319">
                  <c:v>-1.05648054951987E-3</c:v>
                </c:pt>
                <c:pt idx="5320">
                  <c:v>-1.0564734829392099E-3</c:v>
                </c:pt>
                <c:pt idx="5321">
                  <c:v>-1.0564674139028399E-3</c:v>
                </c:pt>
                <c:pt idx="5322">
                  <c:v>-1.0564622775856101E-3</c:v>
                </c:pt>
                <c:pt idx="5323">
                  <c:v>-1.0564580077498901E-3</c:v>
                </c:pt>
                <c:pt idx="5324">
                  <c:v>-1.0564545371741E-3</c:v>
                </c:pt>
                <c:pt idx="5325">
                  <c:v>-1.0564517973360101E-3</c:v>
                </c:pt>
                <c:pt idx="5326">
                  <c:v>-1.05644971770453E-3</c:v>
                </c:pt>
                <c:pt idx="5327">
                  <c:v>-1.05644822504165E-3</c:v>
                </c:pt>
                <c:pt idx="5328">
                  <c:v>-1.05644724305021E-3</c:v>
                </c:pt>
                <c:pt idx="5329">
                  <c:v>-1.0564466925582199E-3</c:v>
                </c:pt>
                <c:pt idx="5330">
                  <c:v>-1.0564464922561501E-3</c:v>
                </c:pt>
                <c:pt idx="5331">
                  <c:v>-1.05644655985303E-3</c:v>
                </c:pt>
                <c:pt idx="5332">
                  <c:v>-1.05644681342937E-3</c:v>
                </c:pt>
                <c:pt idx="5333">
                  <c:v>-1.05644717275535E-3</c:v>
                </c:pt>
                <c:pt idx="5334">
                  <c:v>-1.0564475604013001E-3</c:v>
                </c:pt>
                <c:pt idx="5335">
                  <c:v>-1.0564479025609299E-3</c:v>
                </c:pt>
                <c:pt idx="5336">
                  <c:v>-1.05644812960154E-3</c:v>
                </c:pt>
                <c:pt idx="5337">
                  <c:v>-1.0564481764138E-3</c:v>
                </c:pt>
                <c:pt idx="5338">
                  <c:v>-1.0564479826469901E-3</c:v>
                </c:pt>
                <c:pt idx="5339">
                  <c:v>-1.05644749289064E-3</c:v>
                </c:pt>
                <c:pt idx="5340">
                  <c:v>-1.0564466568214301E-3</c:v>
                </c:pt>
                <c:pt idx="5341">
                  <c:v>-1.0564454292975799E-3</c:v>
                </c:pt>
                <c:pt idx="5342">
                  <c:v>-1.0564437703663001E-3</c:v>
                </c:pt>
                <c:pt idx="5343">
                  <c:v>-1.05644164515173E-3</c:v>
                </c:pt>
                <c:pt idx="5344">
                  <c:v>-1.0564390236017401E-3</c:v>
                </c:pt>
                <c:pt idx="5345">
                  <c:v>-1.0564358800808299E-3</c:v>
                </c:pt>
                <c:pt idx="5346">
                  <c:v>-1.0564321928005201E-3</c:v>
                </c:pt>
                <c:pt idx="5347">
                  <c:v>-1.0564279430787301E-3</c:v>
                </c:pt>
                <c:pt idx="5348">
                  <c:v>-1.0564231144281999E-3</c:v>
                </c:pt>
                <c:pt idx="5349">
                  <c:v>-1.0564176914938099E-3</c:v>
                </c:pt>
                <c:pt idx="5350">
                  <c:v>-1.05641165889044E-3</c:v>
                </c:pt>
                <c:pt idx="5351">
                  <c:v>-1.0564050000254901E-3</c:v>
                </c:pt>
                <c:pt idx="5352">
                  <c:v>-1.0563976960124399E-3</c:v>
                </c:pt>
                <c:pt idx="5353">
                  <c:v>-1.0563897247835301E-3</c:v>
                </c:pt>
                <c:pt idx="5354">
                  <c:v>-1.05638106049003E-3</c:v>
                </c:pt>
                <c:pt idx="5355">
                  <c:v>-1.05637167324674E-3</c:v>
                </c:pt>
                <c:pt idx="5356">
                  <c:v>-1.05636152924502E-3</c:v>
                </c:pt>
                <c:pt idx="5357">
                  <c:v>-1.05635059123899E-3</c:v>
                </c:pt>
                <c:pt idx="5358">
                  <c:v>-1.0563388194049499E-3</c:v>
                </c:pt>
                <c:pt idx="5359">
                  <c:v>-1.0563261725781499E-3</c:v>
                </c:pt>
                <c:pt idx="5360">
                  <c:v>-1.0563126098691101E-3</c:v>
                </c:pt>
                <c:pt idx="5361">
                  <c:v>-1.05629809263916E-3</c:v>
                </c:pt>
                <c:pt idx="5362">
                  <c:v>-1.0562825867640199E-3</c:v>
                </c:pt>
                <c:pt idx="5363">
                  <c:v>-1.0562660650470701E-3</c:v>
                </c:pt>
                <c:pt idx="5364">
                  <c:v>-1.05624850958284E-3</c:v>
                </c:pt>
                <c:pt idx="5365">
                  <c:v>-1.0562299138443399E-3</c:v>
                </c:pt>
                <c:pt idx="5366">
                  <c:v>-1.05621028429449E-3</c:v>
                </c:pt>
                <c:pt idx="5367">
                  <c:v>-1.05618964139558E-3</c:v>
                </c:pt>
                <c:pt idx="5368">
                  <c:v>-1.0561680199863801E-3</c:v>
                </c:pt>
                <c:pt idx="5369">
                  <c:v>-1.0561454690746299E-3</c:v>
                </c:pt>
                <c:pt idx="5370">
                  <c:v>-1.0561220511250901E-3</c:v>
                </c:pt>
                <c:pt idx="5371">
                  <c:v>-1.05609784090769E-3</c:v>
                </c:pt>
                <c:pt idx="5372">
                  <c:v>-1.0560729239353799E-3</c:v>
                </c:pt>
                <c:pt idx="5373">
                  <c:v>-1.0560473945098001E-3</c:v>
                </c:pt>
                <c:pt idx="5374">
                  <c:v>-1.0560213534372199E-3</c:v>
                </c:pt>
                <c:pt idx="5375">
                  <c:v>-1.0559949055772601E-3</c:v>
                </c:pt>
                <c:pt idx="5376">
                  <c:v>-1.05596815750729E-3</c:v>
                </c:pt>
                <c:pt idx="5377">
                  <c:v>-1.0559412156590699E-3</c:v>
                </c:pt>
                <c:pt idx="5378">
                  <c:v>-1.0559141852625701E-3</c:v>
                </c:pt>
                <c:pt idx="5379">
                  <c:v>-1.0558871702895599E-3</c:v>
                </c:pt>
                <c:pt idx="5380">
                  <c:v>-1.0558602743580799E-3</c:v>
                </c:pt>
                <c:pt idx="5381">
                  <c:v>-1.0558336023026201E-3</c:v>
                </c:pt>
                <c:pt idx="5382">
                  <c:v>-1.0558072619173799E-3</c:v>
                </c:pt>
                <c:pt idx="5383">
                  <c:v>-1.0557813653039E-3</c:v>
                </c:pt>
                <c:pt idx="5384">
                  <c:v>-1.05575602932938E-3</c:v>
                </c:pt>
                <c:pt idx="5385">
                  <c:v>-1.0557313749065701E-3</c:v>
                </c:pt>
                <c:pt idx="5386">
                  <c:v>-1.0557075250849099E-3</c:v>
                </c:pt>
                <c:pt idx="5387">
                  <c:v>-1.0556846022184499E-3</c:v>
                </c:pt>
                <c:pt idx="5388">
                  <c:v>-1.0556627246784201E-3</c:v>
                </c:pt>
                <c:pt idx="5389">
                  <c:v>-1.0556420036579499E-3</c:v>
                </c:pt>
                <c:pt idx="5390">
                  <c:v>-1.05562254055929E-3</c:v>
                </c:pt>
                <c:pt idx="5391">
                  <c:v>-1.0556044252842799E-3</c:v>
                </c:pt>
                <c:pt idx="5392">
                  <c:v>-1.0555877355179399E-3</c:v>
                </c:pt>
                <c:pt idx="5393">
                  <c:v>-1.0555725368658301E-3</c:v>
                </c:pt>
                <c:pt idx="5394">
                  <c:v>-1.0555588835377101E-3</c:v>
                </c:pt>
                <c:pt idx="5395">
                  <c:v>-1.0555468191988499E-3</c:v>
                </c:pt>
                <c:pt idx="5396">
                  <c:v>-1.0555363776443599E-3</c:v>
                </c:pt>
                <c:pt idx="5397">
                  <c:v>-1.05552758306974E-3</c:v>
                </c:pt>
                <c:pt idx="5398">
                  <c:v>-1.05552044987107E-3</c:v>
                </c:pt>
                <c:pt idx="5399">
                  <c:v>-1.0555149820645499E-3</c:v>
                </c:pt>
                <c:pt idx="5400">
                  <c:v>-1.0555111725247799E-3</c:v>
                </c:pt>
                <c:pt idx="5401">
                  <c:v>-1.0555090022830299E-3</c:v>
                </c:pt>
                <c:pt idx="5402">
                  <c:v>-1.0555084400986701E-3</c:v>
                </c:pt>
                <c:pt idx="5403">
                  <c:v>-1.0555094424387101E-3</c:v>
                </c:pt>
                <c:pt idx="5404">
                  <c:v>-1.0555119539023901E-3</c:v>
                </c:pt>
                <c:pt idx="5405">
                  <c:v>-1.0555159080410401E-3</c:v>
                </c:pt>
                <c:pt idx="5406">
                  <c:v>-1.05552122847225E-3</c:v>
                </c:pt>
                <c:pt idx="5407">
                  <c:v>-1.0555278301773001E-3</c:v>
                </c:pt>
                <c:pt idx="5408">
                  <c:v>-1.0555356208929701E-3</c:v>
                </c:pt>
                <c:pt idx="5409">
                  <c:v>-1.05554450254888E-3</c:v>
                </c:pt>
                <c:pt idx="5410">
                  <c:v>-1.0555543727365699E-3</c:v>
                </c:pt>
                <c:pt idx="5411">
                  <c:v>-1.05556512621899E-3</c:v>
                </c:pt>
                <c:pt idx="5412">
                  <c:v>-1.05557665649303E-3</c:v>
                </c:pt>
                <c:pt idx="5413">
                  <c:v>-1.05558885740833E-3</c:v>
                </c:pt>
                <c:pt idx="5414">
                  <c:v>-1.0556016248320301E-3</c:v>
                </c:pt>
                <c:pt idx="5415">
                  <c:v>-1.0556148583340101E-3</c:v>
                </c:pt>
                <c:pt idx="5416">
                  <c:v>-1.05562846285356E-3</c:v>
                </c:pt>
                <c:pt idx="5417">
                  <c:v>-1.05564235029592E-3</c:v>
                </c:pt>
                <c:pt idx="5418">
                  <c:v>-1.0556564409928699E-3</c:v>
                </c:pt>
                <c:pt idx="5419">
                  <c:v>-1.0556706649500101E-3</c:v>
                </c:pt>
                <c:pt idx="5420">
                  <c:v>-1.0556849627975E-3</c:v>
                </c:pt>
                <c:pt idx="5421">
                  <c:v>-1.0556992863664501E-3</c:v>
                </c:pt>
                <c:pt idx="5422">
                  <c:v>-1.05571359883357E-3</c:v>
                </c:pt>
                <c:pt idx="5423">
                  <c:v>-1.05572787440773E-3</c:v>
                </c:pt>
                <c:pt idx="5424">
                  <c:v>-1.0557420975692601E-3</c:v>
                </c:pt>
                <c:pt idx="5425">
                  <c:v>-1.0557562619051999E-3</c:v>
                </c:pt>
                <c:pt idx="5426">
                  <c:v>-1.0557703686071901E-3</c:v>
                </c:pt>
                <c:pt idx="5427">
                  <c:v>-1.0557844247087501E-3</c:v>
                </c:pt>
                <c:pt idx="5428">
                  <c:v>-1.0557984411429301E-3</c:v>
                </c:pt>
                <c:pt idx="5429">
                  <c:v>-1.05581243070442E-3</c:v>
                </c:pt>
                <c:pt idx="5430">
                  <c:v>-1.0558264060109199E-3</c:v>
                </c:pt>
                <c:pt idx="5431">
                  <c:v>-1.05584037757521E-3</c:v>
                </c:pt>
                <c:pt idx="5432">
                  <c:v>-1.0558543521174001E-3</c:v>
                </c:pt>
                <c:pt idx="5433">
                  <c:v>-1.0558683312496199E-3</c:v>
                </c:pt>
                <c:pt idx="5434">
                  <c:v>-1.05588231064447E-3</c:v>
                </c:pt>
                <c:pt idx="5435">
                  <c:v>-1.05589627974854E-3</c:v>
                </c:pt>
                <c:pt idx="5436">
                  <c:v>-1.0559102220307399E-3</c:v>
                </c:pt>
                <c:pt idx="5437">
                  <c:v>-1.0559241156835901E-3</c:v>
                </c:pt>
                <c:pt idx="5438">
                  <c:v>-1.05593793464326E-3</c:v>
                </c:pt>
                <c:pt idx="5439">
                  <c:v>-1.0559516497775101E-3</c:v>
                </c:pt>
                <c:pt idx="5440">
                  <c:v>-1.0559652301054001E-3</c:v>
                </c:pt>
                <c:pt idx="5441">
                  <c:v>-1.05597864394496E-3</c:v>
                </c:pt>
                <c:pt idx="5442">
                  <c:v>-1.05599185991162E-3</c:v>
                </c:pt>
                <c:pt idx="5443">
                  <c:v>-1.05600484769528E-3</c:v>
                </c:pt>
                <c:pt idx="5444">
                  <c:v>-1.05601757853015E-3</c:v>
                </c:pt>
                <c:pt idx="5445">
                  <c:v>-1.0560300252574499E-3</c:v>
                </c:pt>
                <c:pt idx="5446">
                  <c:v>-1.0560421618940701E-3</c:v>
                </c:pt>
                <c:pt idx="5447">
                  <c:v>-1.05605396268166E-3</c:v>
                </c:pt>
                <c:pt idx="5448">
                  <c:v>-1.05606540069676E-3</c:v>
                </c:pt>
                <c:pt idx="5449">
                  <c:v>-1.05607644623109E-3</c:v>
                </c:pt>
                <c:pt idx="5450">
                  <c:v>-1.05608706525826E-3</c:v>
                </c:pt>
                <c:pt idx="5451">
                  <c:v>-1.05609721834535E-3</c:v>
                </c:pt>
                <c:pt idx="5452">
                  <c:v>-1.05610686032047E-3</c:v>
                </c:pt>
                <c:pt idx="5453">
                  <c:v>-1.0561159408715101E-3</c:v>
                </c:pt>
                <c:pt idx="5454">
                  <c:v>-1.0561244060572799E-3</c:v>
                </c:pt>
                <c:pt idx="5455">
                  <c:v>-1.05613220051207E-3</c:v>
                </c:pt>
                <c:pt idx="5456">
                  <c:v>-1.05613926997039E-3</c:v>
                </c:pt>
                <c:pt idx="5457">
                  <c:v>-1.05614556367296E-3</c:v>
                </c:pt>
                <c:pt idx="5458">
                  <c:v>-1.0561510362540999E-3</c:v>
                </c:pt>
                <c:pt idx="5459">
                  <c:v>-1.05615564884255E-3</c:v>
                </c:pt>
                <c:pt idx="5460">
                  <c:v>-1.05615936929752E-3</c:v>
                </c:pt>
                <c:pt idx="5461">
                  <c:v>-1.05616217169613E-3</c:v>
                </c:pt>
                <c:pt idx="5462">
                  <c:v>-1.0561640353418599E-3</c:v>
                </c:pt>
                <c:pt idx="5463">
                  <c:v>-1.05616494363906E-3</c:v>
                </c:pt>
                <c:pt idx="5464">
                  <c:v>-1.0561648831611001E-3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2BE7-46C3-B157-820796B2FF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22100912"/>
        <c:axId val="1522091664"/>
      </c:scatterChart>
      <c:valAx>
        <c:axId val="1522100912"/>
        <c:scaling>
          <c:orientation val="minMax"/>
          <c:max val="75"/>
          <c:min val="0"/>
        </c:scaling>
        <c:delete val="0"/>
        <c:axPos val="b"/>
        <c:majorGridlines>
          <c:spPr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i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1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z="1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мс</a:t>
                </a:r>
              </a:p>
            </c:rich>
          </c:tx>
          <c:layout>
            <c:manualLayout>
              <c:xMode val="edge"/>
              <c:yMode val="edge"/>
              <c:x val="0.93340633202099732"/>
              <c:y val="0.85894796653526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522091664"/>
        <c:crossesAt val="-0.2"/>
        <c:crossBetween val="midCat"/>
        <c:majorUnit val="5"/>
      </c:valAx>
      <c:valAx>
        <c:axId val="152209166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υ</a:t>
                </a:r>
                <a:r>
                  <a:rPr lang="en-US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мм</a:t>
                </a:r>
              </a:p>
            </c:rich>
          </c:tx>
          <c:layout>
            <c:manualLayout>
              <c:xMode val="edge"/>
              <c:yMode val="edge"/>
              <c:x val="2.0956856955380576E-2"/>
              <c:y val="5.3933095345427677E-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522100912"/>
        <c:crosses val="autoZero"/>
        <c:crossBetween val="midCat"/>
        <c:dispUnits>
          <c:custUnit val="1.0000000000000002E-3"/>
        </c:dispUnits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bg1"/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791011142815266E-2"/>
          <c:y val="8.4425451092117756E-2"/>
          <c:w val="0.8361910132692526"/>
          <c:h val="0.81874145299145296"/>
        </c:manualLayout>
      </c:layout>
      <c:scatterChart>
        <c:scatterStyle val="lineMarker"/>
        <c:varyColors val="0"/>
        <c:ser>
          <c:idx val="0"/>
          <c:order val="0"/>
          <c:tx>
            <c:v>v0</c:v>
          </c:tx>
          <c:spPr>
            <a:ln w="2222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'без дульного тормоза'!$B$2:$GT$2</c:f>
              <c:numCache>
                <c:formatCode>General</c:formatCode>
                <c:ptCount val="201"/>
                <c:pt idx="0">
                  <c:v>0</c:v>
                </c:pt>
                <c:pt idx="1">
                  <c:v>1.2E-2</c:v>
                </c:pt>
                <c:pt idx="2">
                  <c:v>2.4E-2</c:v>
                </c:pt>
                <c:pt idx="3">
                  <c:v>3.5999999999999997E-2</c:v>
                </c:pt>
                <c:pt idx="4">
                  <c:v>4.8000000000000001E-2</c:v>
                </c:pt>
                <c:pt idx="5">
                  <c:v>0.06</c:v>
                </c:pt>
                <c:pt idx="6">
                  <c:v>7.1999999999999995E-2</c:v>
                </c:pt>
                <c:pt idx="7">
                  <c:v>8.4000000000000005E-2</c:v>
                </c:pt>
                <c:pt idx="8">
                  <c:v>9.6000000000000002E-2</c:v>
                </c:pt>
                <c:pt idx="9">
                  <c:v>0.108</c:v>
                </c:pt>
                <c:pt idx="10">
                  <c:v>0.12</c:v>
                </c:pt>
                <c:pt idx="11">
                  <c:v>0.13200000000000001</c:v>
                </c:pt>
                <c:pt idx="12">
                  <c:v>0.14399999999999999</c:v>
                </c:pt>
                <c:pt idx="13">
                  <c:v>0.156</c:v>
                </c:pt>
                <c:pt idx="14">
                  <c:v>0.16800000000000001</c:v>
                </c:pt>
                <c:pt idx="15">
                  <c:v>0.18</c:v>
                </c:pt>
                <c:pt idx="16">
                  <c:v>0.192</c:v>
                </c:pt>
                <c:pt idx="17">
                  <c:v>0.20399999999999999</c:v>
                </c:pt>
                <c:pt idx="18">
                  <c:v>0.216</c:v>
                </c:pt>
                <c:pt idx="19">
                  <c:v>0.22800000000000001</c:v>
                </c:pt>
                <c:pt idx="20">
                  <c:v>0.24</c:v>
                </c:pt>
                <c:pt idx="21">
                  <c:v>0.252</c:v>
                </c:pt>
                <c:pt idx="22">
                  <c:v>0.26400000000000001</c:v>
                </c:pt>
                <c:pt idx="23">
                  <c:v>0.27600000000000002</c:v>
                </c:pt>
                <c:pt idx="24">
                  <c:v>0.28799999999999998</c:v>
                </c:pt>
                <c:pt idx="25">
                  <c:v>0.3</c:v>
                </c:pt>
                <c:pt idx="26">
                  <c:v>0.312</c:v>
                </c:pt>
                <c:pt idx="27">
                  <c:v>0.32400000000000001</c:v>
                </c:pt>
                <c:pt idx="28">
                  <c:v>0.33600000000000002</c:v>
                </c:pt>
                <c:pt idx="29">
                  <c:v>0.34799999999999998</c:v>
                </c:pt>
                <c:pt idx="30">
                  <c:v>0.36</c:v>
                </c:pt>
                <c:pt idx="31">
                  <c:v>0.372</c:v>
                </c:pt>
                <c:pt idx="32">
                  <c:v>0.38400000000000001</c:v>
                </c:pt>
                <c:pt idx="33">
                  <c:v>0.39600000000000002</c:v>
                </c:pt>
                <c:pt idx="34">
                  <c:v>0.40799999999999997</c:v>
                </c:pt>
                <c:pt idx="35">
                  <c:v>0.42</c:v>
                </c:pt>
                <c:pt idx="36">
                  <c:v>0.432</c:v>
                </c:pt>
                <c:pt idx="37">
                  <c:v>0.44400000000000001</c:v>
                </c:pt>
                <c:pt idx="38">
                  <c:v>0.45600000000000002</c:v>
                </c:pt>
                <c:pt idx="39">
                  <c:v>0.46800000000000003</c:v>
                </c:pt>
                <c:pt idx="40">
                  <c:v>0.48</c:v>
                </c:pt>
                <c:pt idx="41">
                  <c:v>0.49199999999999999</c:v>
                </c:pt>
                <c:pt idx="42">
                  <c:v>0.504</c:v>
                </c:pt>
                <c:pt idx="43">
                  <c:v>0.51600000000000001</c:v>
                </c:pt>
                <c:pt idx="44">
                  <c:v>0.52800000000000002</c:v>
                </c:pt>
                <c:pt idx="45">
                  <c:v>0.54</c:v>
                </c:pt>
                <c:pt idx="46">
                  <c:v>0.55200000000000005</c:v>
                </c:pt>
                <c:pt idx="47">
                  <c:v>0.56399999999999995</c:v>
                </c:pt>
                <c:pt idx="48">
                  <c:v>0.57599999999999996</c:v>
                </c:pt>
                <c:pt idx="49">
                  <c:v>0.58799999999999997</c:v>
                </c:pt>
                <c:pt idx="50">
                  <c:v>0.6</c:v>
                </c:pt>
                <c:pt idx="51">
                  <c:v>0.61199999999999999</c:v>
                </c:pt>
                <c:pt idx="52">
                  <c:v>0.624</c:v>
                </c:pt>
                <c:pt idx="53">
                  <c:v>0.63600000000000001</c:v>
                </c:pt>
                <c:pt idx="54">
                  <c:v>0.64800000000000002</c:v>
                </c:pt>
                <c:pt idx="55">
                  <c:v>0.66</c:v>
                </c:pt>
                <c:pt idx="56">
                  <c:v>0.67200000000000004</c:v>
                </c:pt>
                <c:pt idx="57">
                  <c:v>0.68400000000000005</c:v>
                </c:pt>
                <c:pt idx="58">
                  <c:v>0.69599999999999995</c:v>
                </c:pt>
                <c:pt idx="59">
                  <c:v>0.70799999999999996</c:v>
                </c:pt>
                <c:pt idx="60">
                  <c:v>0.72</c:v>
                </c:pt>
                <c:pt idx="61">
                  <c:v>0.73199999999999998</c:v>
                </c:pt>
                <c:pt idx="62">
                  <c:v>0.74399999999999999</c:v>
                </c:pt>
                <c:pt idx="63">
                  <c:v>0.75600000000000001</c:v>
                </c:pt>
                <c:pt idx="64">
                  <c:v>0.76800000000000002</c:v>
                </c:pt>
                <c:pt idx="65">
                  <c:v>0.78</c:v>
                </c:pt>
                <c:pt idx="66">
                  <c:v>0.79200000000000004</c:v>
                </c:pt>
                <c:pt idx="67">
                  <c:v>0.80400000000000005</c:v>
                </c:pt>
                <c:pt idx="68">
                  <c:v>0.81599999999999995</c:v>
                </c:pt>
                <c:pt idx="69">
                  <c:v>0.82799999999999996</c:v>
                </c:pt>
                <c:pt idx="70">
                  <c:v>0.84</c:v>
                </c:pt>
                <c:pt idx="71">
                  <c:v>0.85199999999999998</c:v>
                </c:pt>
                <c:pt idx="72">
                  <c:v>0.86399999999999999</c:v>
                </c:pt>
                <c:pt idx="73">
                  <c:v>0.876</c:v>
                </c:pt>
                <c:pt idx="74">
                  <c:v>0.88800000000000001</c:v>
                </c:pt>
                <c:pt idx="75">
                  <c:v>0.9</c:v>
                </c:pt>
                <c:pt idx="76">
                  <c:v>0.91200000000000003</c:v>
                </c:pt>
                <c:pt idx="77">
                  <c:v>0.92400000000000004</c:v>
                </c:pt>
                <c:pt idx="78">
                  <c:v>0.93600000000000005</c:v>
                </c:pt>
                <c:pt idx="79">
                  <c:v>0.94799999999999995</c:v>
                </c:pt>
                <c:pt idx="80">
                  <c:v>0.96</c:v>
                </c:pt>
                <c:pt idx="81">
                  <c:v>0.97199999999999998</c:v>
                </c:pt>
                <c:pt idx="82">
                  <c:v>0.98399999999999999</c:v>
                </c:pt>
                <c:pt idx="83">
                  <c:v>0.996</c:v>
                </c:pt>
                <c:pt idx="84">
                  <c:v>1.008</c:v>
                </c:pt>
                <c:pt idx="85">
                  <c:v>1.02</c:v>
                </c:pt>
                <c:pt idx="86">
                  <c:v>1.032</c:v>
                </c:pt>
                <c:pt idx="87">
                  <c:v>1.044</c:v>
                </c:pt>
                <c:pt idx="88">
                  <c:v>1.056</c:v>
                </c:pt>
                <c:pt idx="89">
                  <c:v>1.0680000000000001</c:v>
                </c:pt>
                <c:pt idx="90">
                  <c:v>1.08</c:v>
                </c:pt>
                <c:pt idx="91">
                  <c:v>1.0920000000000001</c:v>
                </c:pt>
                <c:pt idx="92">
                  <c:v>1.1040000000000001</c:v>
                </c:pt>
                <c:pt idx="93">
                  <c:v>1.1160000000000001</c:v>
                </c:pt>
                <c:pt idx="94">
                  <c:v>1.1279999999999999</c:v>
                </c:pt>
                <c:pt idx="95">
                  <c:v>1.1399999999999999</c:v>
                </c:pt>
                <c:pt idx="96">
                  <c:v>1.1519999999999999</c:v>
                </c:pt>
                <c:pt idx="97">
                  <c:v>1.1639999999999999</c:v>
                </c:pt>
                <c:pt idx="98">
                  <c:v>1.1759999999999999</c:v>
                </c:pt>
                <c:pt idx="99">
                  <c:v>1.1879999999999999</c:v>
                </c:pt>
                <c:pt idx="100">
                  <c:v>1.2</c:v>
                </c:pt>
                <c:pt idx="101">
                  <c:v>1.212</c:v>
                </c:pt>
                <c:pt idx="102">
                  <c:v>1.224</c:v>
                </c:pt>
                <c:pt idx="103">
                  <c:v>1.236</c:v>
                </c:pt>
                <c:pt idx="104">
                  <c:v>1.248</c:v>
                </c:pt>
                <c:pt idx="105">
                  <c:v>1.26</c:v>
                </c:pt>
                <c:pt idx="106">
                  <c:v>1.272</c:v>
                </c:pt>
                <c:pt idx="107">
                  <c:v>1.284</c:v>
                </c:pt>
                <c:pt idx="108">
                  <c:v>1.296</c:v>
                </c:pt>
                <c:pt idx="109">
                  <c:v>1.3080000000000001</c:v>
                </c:pt>
                <c:pt idx="110">
                  <c:v>1.32</c:v>
                </c:pt>
                <c:pt idx="111">
                  <c:v>1.3320000000000001</c:v>
                </c:pt>
                <c:pt idx="112">
                  <c:v>1.3440000000000001</c:v>
                </c:pt>
                <c:pt idx="113">
                  <c:v>1.3560000000000001</c:v>
                </c:pt>
                <c:pt idx="114">
                  <c:v>1.3680000000000001</c:v>
                </c:pt>
                <c:pt idx="115">
                  <c:v>1.38</c:v>
                </c:pt>
                <c:pt idx="116">
                  <c:v>1.3919999999999999</c:v>
                </c:pt>
                <c:pt idx="117">
                  <c:v>1.4039999999999999</c:v>
                </c:pt>
                <c:pt idx="118">
                  <c:v>1.4159999999999999</c:v>
                </c:pt>
                <c:pt idx="119">
                  <c:v>1.4279999999999999</c:v>
                </c:pt>
                <c:pt idx="120">
                  <c:v>1.44</c:v>
                </c:pt>
                <c:pt idx="121">
                  <c:v>1.452</c:v>
                </c:pt>
                <c:pt idx="122">
                  <c:v>1.464</c:v>
                </c:pt>
                <c:pt idx="123">
                  <c:v>1.476</c:v>
                </c:pt>
                <c:pt idx="124">
                  <c:v>1.488</c:v>
                </c:pt>
                <c:pt idx="125">
                  <c:v>1.5</c:v>
                </c:pt>
                <c:pt idx="126">
                  <c:v>1.512</c:v>
                </c:pt>
                <c:pt idx="127">
                  <c:v>1.524</c:v>
                </c:pt>
                <c:pt idx="128">
                  <c:v>1.536</c:v>
                </c:pt>
                <c:pt idx="129">
                  <c:v>1.548</c:v>
                </c:pt>
                <c:pt idx="130">
                  <c:v>1.56</c:v>
                </c:pt>
                <c:pt idx="131">
                  <c:v>1.5720000000000001</c:v>
                </c:pt>
                <c:pt idx="132">
                  <c:v>1.5840000000000001</c:v>
                </c:pt>
                <c:pt idx="133">
                  <c:v>1.5960000000000001</c:v>
                </c:pt>
                <c:pt idx="134">
                  <c:v>1.6080000000000001</c:v>
                </c:pt>
                <c:pt idx="135">
                  <c:v>1.62</c:v>
                </c:pt>
                <c:pt idx="136">
                  <c:v>1.6319999999999999</c:v>
                </c:pt>
                <c:pt idx="137">
                  <c:v>1.6439999999999999</c:v>
                </c:pt>
                <c:pt idx="138">
                  <c:v>1.6559999999999999</c:v>
                </c:pt>
                <c:pt idx="139">
                  <c:v>1.6679999999999999</c:v>
                </c:pt>
                <c:pt idx="140">
                  <c:v>1.68</c:v>
                </c:pt>
                <c:pt idx="141">
                  <c:v>1.6919999999999999</c:v>
                </c:pt>
                <c:pt idx="142">
                  <c:v>1.704</c:v>
                </c:pt>
                <c:pt idx="143">
                  <c:v>1.716</c:v>
                </c:pt>
                <c:pt idx="144">
                  <c:v>1.728</c:v>
                </c:pt>
                <c:pt idx="145">
                  <c:v>1.74</c:v>
                </c:pt>
                <c:pt idx="146">
                  <c:v>1.752</c:v>
                </c:pt>
                <c:pt idx="147">
                  <c:v>1.764</c:v>
                </c:pt>
                <c:pt idx="148">
                  <c:v>1.776</c:v>
                </c:pt>
                <c:pt idx="149">
                  <c:v>1.788</c:v>
                </c:pt>
                <c:pt idx="150">
                  <c:v>1.8</c:v>
                </c:pt>
                <c:pt idx="151">
                  <c:v>1.8120000000000001</c:v>
                </c:pt>
                <c:pt idx="152">
                  <c:v>1.8240000000000001</c:v>
                </c:pt>
                <c:pt idx="153">
                  <c:v>1.8360000000000001</c:v>
                </c:pt>
                <c:pt idx="154">
                  <c:v>1.8480000000000001</c:v>
                </c:pt>
                <c:pt idx="155">
                  <c:v>1.86</c:v>
                </c:pt>
                <c:pt idx="156">
                  <c:v>1.8720000000000001</c:v>
                </c:pt>
                <c:pt idx="157">
                  <c:v>1.8839999999999999</c:v>
                </c:pt>
                <c:pt idx="158">
                  <c:v>1.8959999999999999</c:v>
                </c:pt>
                <c:pt idx="159">
                  <c:v>1.9079999999999999</c:v>
                </c:pt>
                <c:pt idx="160">
                  <c:v>1.92</c:v>
                </c:pt>
                <c:pt idx="161">
                  <c:v>1.9319999999999999</c:v>
                </c:pt>
                <c:pt idx="162">
                  <c:v>1.944</c:v>
                </c:pt>
                <c:pt idx="163">
                  <c:v>1.956</c:v>
                </c:pt>
                <c:pt idx="164">
                  <c:v>1.968</c:v>
                </c:pt>
                <c:pt idx="165">
                  <c:v>1.98</c:v>
                </c:pt>
                <c:pt idx="166">
                  <c:v>1.992</c:v>
                </c:pt>
                <c:pt idx="167">
                  <c:v>2.004</c:v>
                </c:pt>
                <c:pt idx="168">
                  <c:v>2.016</c:v>
                </c:pt>
                <c:pt idx="169">
                  <c:v>2.028</c:v>
                </c:pt>
                <c:pt idx="170">
                  <c:v>2.04</c:v>
                </c:pt>
                <c:pt idx="171">
                  <c:v>2.052</c:v>
                </c:pt>
                <c:pt idx="172">
                  <c:v>2.0640000000000001</c:v>
                </c:pt>
                <c:pt idx="173">
                  <c:v>2.0760000000000001</c:v>
                </c:pt>
                <c:pt idx="174">
                  <c:v>2.0880000000000001</c:v>
                </c:pt>
                <c:pt idx="175">
                  <c:v>2.1</c:v>
                </c:pt>
                <c:pt idx="176">
                  <c:v>2.1120000000000001</c:v>
                </c:pt>
                <c:pt idx="177">
                  <c:v>2.1240000000000001</c:v>
                </c:pt>
                <c:pt idx="178">
                  <c:v>2.1360000000000001</c:v>
                </c:pt>
                <c:pt idx="179">
                  <c:v>2.1480000000000001</c:v>
                </c:pt>
                <c:pt idx="180">
                  <c:v>2.16</c:v>
                </c:pt>
                <c:pt idx="181">
                  <c:v>2.1720000000000002</c:v>
                </c:pt>
                <c:pt idx="182">
                  <c:v>2.1840000000000002</c:v>
                </c:pt>
                <c:pt idx="183">
                  <c:v>2.1960000000000002</c:v>
                </c:pt>
                <c:pt idx="184">
                  <c:v>2.2080000000000002</c:v>
                </c:pt>
                <c:pt idx="185">
                  <c:v>2.2200000000000002</c:v>
                </c:pt>
                <c:pt idx="186">
                  <c:v>2.2320000000000002</c:v>
                </c:pt>
                <c:pt idx="187">
                  <c:v>2.2440000000000002</c:v>
                </c:pt>
                <c:pt idx="188">
                  <c:v>2.2559999999999998</c:v>
                </c:pt>
                <c:pt idx="189">
                  <c:v>2.2679999999999998</c:v>
                </c:pt>
                <c:pt idx="190">
                  <c:v>2.2799999999999998</c:v>
                </c:pt>
                <c:pt idx="191">
                  <c:v>2.2919999999999998</c:v>
                </c:pt>
                <c:pt idx="192">
                  <c:v>2.3039999999999998</c:v>
                </c:pt>
                <c:pt idx="193">
                  <c:v>2.3159999999999998</c:v>
                </c:pt>
                <c:pt idx="194">
                  <c:v>2.3279999999999998</c:v>
                </c:pt>
                <c:pt idx="195">
                  <c:v>2.34</c:v>
                </c:pt>
                <c:pt idx="196">
                  <c:v>2.3519999999999999</c:v>
                </c:pt>
                <c:pt idx="197">
                  <c:v>2.3639999999999999</c:v>
                </c:pt>
                <c:pt idx="198">
                  <c:v>2.3759999999999999</c:v>
                </c:pt>
                <c:pt idx="199">
                  <c:v>2.3879999999999999</c:v>
                </c:pt>
                <c:pt idx="200">
                  <c:v>2.4</c:v>
                </c:pt>
              </c:numCache>
            </c:numRef>
          </c:xVal>
          <c:yVal>
            <c:numRef>
              <c:f>'без дульного тормоза'!$B$3:$GT$3</c:f>
              <c:numCache>
                <c:formatCode>0.00E+00</c:formatCode>
                <c:ptCount val="201"/>
                <c:pt idx="0" formatCode="General">
                  <c:v>0</c:v>
                </c:pt>
                <c:pt idx="1">
                  <c:v>-9.3083855029069603E-6</c:v>
                </c:pt>
                <c:pt idx="2">
                  <c:v>-4.32370473267293E-5</c:v>
                </c:pt>
                <c:pt idx="3" formatCode="General">
                  <c:v>-1.01443147621139E-4</c:v>
                </c:pt>
                <c:pt idx="4" formatCode="General">
                  <c:v>-1.8358907561770199E-4</c:v>
                </c:pt>
                <c:pt idx="5" formatCode="General">
                  <c:v>-2.89342447633808E-4</c:v>
                </c:pt>
                <c:pt idx="6" formatCode="General">
                  <c:v>-4.1837610707526601E-4</c:v>
                </c:pt>
                <c:pt idx="7" formatCode="General">
                  <c:v>-5.7036812443887297E-4</c:v>
                </c:pt>
                <c:pt idx="8" formatCode="General">
                  <c:v>-7.4500179731493696E-4</c:v>
                </c:pt>
                <c:pt idx="9" formatCode="General">
                  <c:v>-9.4196565038973102E-4</c:v>
                </c:pt>
                <c:pt idx="10" formatCode="General">
                  <c:v>-1.1609534354126E-3</c:v>
                </c:pt>
                <c:pt idx="11" formatCode="General">
                  <c:v>-1.40235343506285E-3</c:v>
                </c:pt>
                <c:pt idx="12" formatCode="General">
                  <c:v>-1.6713782965934599E-3</c:v>
                </c:pt>
                <c:pt idx="13" formatCode="General">
                  <c:v>-1.9823963457563901E-3</c:v>
                </c:pt>
                <c:pt idx="14" formatCode="General">
                  <c:v>-2.34474794271078E-3</c:v>
                </c:pt>
                <c:pt idx="15" formatCode="General">
                  <c:v>-2.7610883281340899E-3</c:v>
                </c:pt>
                <c:pt idx="16" formatCode="General">
                  <c:v>-3.2330112051673298E-3</c:v>
                </c:pt>
                <c:pt idx="17" formatCode="General">
                  <c:v>-3.7621891568657899E-3</c:v>
                </c:pt>
                <c:pt idx="18" formatCode="General">
                  <c:v>-4.3503651741402197E-3</c:v>
                </c:pt>
                <c:pt idx="19" formatCode="General">
                  <c:v>-4.99936149235979E-3</c:v>
                </c:pt>
                <c:pt idx="20" formatCode="General">
                  <c:v>-5.7110896666666602E-3</c:v>
                </c:pt>
                <c:pt idx="21" formatCode="General">
                  <c:v>-6.4875585638964296E-3</c:v>
                </c:pt>
                <c:pt idx="22" formatCode="General">
                  <c:v>-7.3308730440152601E-3</c:v>
                </c:pt>
                <c:pt idx="23" formatCode="General">
                  <c:v>-8.2432402180621905E-3</c:v>
                </c:pt>
                <c:pt idx="24" formatCode="General">
                  <c:v>-9.2269641142695494E-3</c:v>
                </c:pt>
                <c:pt idx="25" formatCode="General">
                  <c:v>-1.02844715884304E-2</c:v>
                </c:pt>
                <c:pt idx="26" formatCode="General">
                  <c:v>-1.1418314572919501E-2</c:v>
                </c:pt>
                <c:pt idx="27" formatCode="General">
                  <c:v>-1.2631173419875401E-2</c:v>
                </c:pt>
                <c:pt idx="28" formatCode="General">
                  <c:v>-1.39258680429415E-2</c:v>
                </c:pt>
                <c:pt idx="29" formatCode="General">
                  <c:v>-1.5304964933405701E-2</c:v>
                </c:pt>
                <c:pt idx="30" formatCode="General">
                  <c:v>-1.6769178828385599E-2</c:v>
                </c:pt>
                <c:pt idx="31" formatCode="General">
                  <c:v>-1.8318215440489002E-2</c:v>
                </c:pt>
                <c:pt idx="32" formatCode="General">
                  <c:v>-1.9951647156833101E-2</c:v>
                </c:pt>
                <c:pt idx="33" formatCode="General">
                  <c:v>-2.16690450106331E-2</c:v>
                </c:pt>
                <c:pt idx="34" formatCode="General">
                  <c:v>-2.3469976627282899E-2</c:v>
                </c:pt>
                <c:pt idx="35" formatCode="General">
                  <c:v>-2.5354005295785801E-2</c:v>
                </c:pt>
                <c:pt idx="36" formatCode="General">
                  <c:v>-2.73206929865547E-2</c:v>
                </c:pt>
                <c:pt idx="37" formatCode="General">
                  <c:v>-2.9369598255941199E-2</c:v>
                </c:pt>
                <c:pt idx="38" formatCode="General">
                  <c:v>-3.1500280099691198E-2</c:v>
                </c:pt>
                <c:pt idx="39" formatCode="General">
                  <c:v>-3.3712297649463902E-2</c:v>
                </c:pt>
                <c:pt idx="40" formatCode="General">
                  <c:v>-3.6005200302806101E-2</c:v>
                </c:pt>
                <c:pt idx="41" formatCode="General">
                  <c:v>-3.8378540278874503E-2</c:v>
                </c:pt>
                <c:pt idx="42" formatCode="General">
                  <c:v>-4.08318656996298E-2</c:v>
                </c:pt>
                <c:pt idx="43" formatCode="General">
                  <c:v>-4.3364723113497497E-2</c:v>
                </c:pt>
                <c:pt idx="44" formatCode="General">
                  <c:v>-4.5976660002707802E-2</c:v>
                </c:pt>
                <c:pt idx="45" formatCode="General">
                  <c:v>-4.8667228142903099E-2</c:v>
                </c:pt>
                <c:pt idx="46" formatCode="General">
                  <c:v>-5.1435965760836998E-2</c:v>
                </c:pt>
                <c:pt idx="47" formatCode="General">
                  <c:v>-5.4282410159340502E-2</c:v>
                </c:pt>
                <c:pt idx="48" formatCode="General">
                  <c:v>-5.7206098796027498E-2</c:v>
                </c:pt>
                <c:pt idx="49" formatCode="General">
                  <c:v>-6.02065640450241E-2</c:v>
                </c:pt>
                <c:pt idx="50" formatCode="General">
                  <c:v>-6.3283337026643599E-2</c:v>
                </c:pt>
                <c:pt idx="51" formatCode="General">
                  <c:v>-6.6435946170289695E-2</c:v>
                </c:pt>
                <c:pt idx="52" formatCode="General">
                  <c:v>-6.9663922826722902E-2</c:v>
                </c:pt>
                <c:pt idx="53" formatCode="General">
                  <c:v>-7.2966790933015405E-2</c:v>
                </c:pt>
                <c:pt idx="54" formatCode="General">
                  <c:v>-7.6344074806075093E-2</c:v>
                </c:pt>
                <c:pt idx="55" formatCode="General">
                  <c:v>-7.9795295177397502E-2</c:v>
                </c:pt>
                <c:pt idx="56" formatCode="General">
                  <c:v>-8.3319966560432807E-2</c:v>
                </c:pt>
                <c:pt idx="57" formatCode="General">
                  <c:v>-8.6917613672248095E-2</c:v>
                </c:pt>
                <c:pt idx="58" formatCode="General">
                  <c:v>-9.0587756744869394E-2</c:v>
                </c:pt>
                <c:pt idx="59" formatCode="General">
                  <c:v>-9.4329904889958599E-2</c:v>
                </c:pt>
                <c:pt idx="60" formatCode="General">
                  <c:v>-9.8143563494248798E-2</c:v>
                </c:pt>
                <c:pt idx="61" formatCode="General">
                  <c:v>-0.102028243001082</c:v>
                </c:pt>
                <c:pt idx="62" formatCode="General">
                  <c:v>-0.105983447071949</c:v>
                </c:pt>
                <c:pt idx="63" formatCode="General">
                  <c:v>-0.11000867977197699</c:v>
                </c:pt>
                <c:pt idx="64" formatCode="General">
                  <c:v>-0.11410344305674799</c:v>
                </c:pt>
                <c:pt idx="65" formatCode="General">
                  <c:v>-0.118267238860039</c:v>
                </c:pt>
                <c:pt idx="66" formatCode="General">
                  <c:v>-0.12249956032329901</c:v>
                </c:pt>
                <c:pt idx="67" formatCode="General">
                  <c:v>-0.12679990646007799</c:v>
                </c:pt>
                <c:pt idx="68" formatCode="General">
                  <c:v>-0.131167771145349</c:v>
                </c:pt>
                <c:pt idx="69" formatCode="General">
                  <c:v>-0.13560264517498599</c:v>
                </c:pt>
                <c:pt idx="70" formatCode="General">
                  <c:v>-0.14010401366776201</c:v>
                </c:pt>
                <c:pt idx="71" formatCode="General">
                  <c:v>-0.14467136623317201</c:v>
                </c:pt>
                <c:pt idx="72" formatCode="General">
                  <c:v>-0.14930418882192201</c:v>
                </c:pt>
                <c:pt idx="73" formatCode="General">
                  <c:v>-0.15400196069706601</c:v>
                </c:pt>
                <c:pt idx="74" formatCode="General">
                  <c:v>-0.15876415701858199</c:v>
                </c:pt>
                <c:pt idx="75" formatCode="General">
                  <c:v>-0.16359025720780401</c:v>
                </c:pt>
                <c:pt idx="76" formatCode="General">
                  <c:v>-0.168479737434692</c:v>
                </c:pt>
                <c:pt idx="77" formatCode="General">
                  <c:v>-0.173432071452958</c:v>
                </c:pt>
                <c:pt idx="78" formatCode="General">
                  <c:v>-0.17844673163491101</c:v>
                </c:pt>
                <c:pt idx="79" formatCode="General">
                  <c:v>-0.18352318857031899</c:v>
                </c:pt>
                <c:pt idx="80" formatCode="General">
                  <c:v>-0.18866090801136301</c:v>
                </c:pt>
                <c:pt idx="81" formatCode="General">
                  <c:v>-0.19385935212798</c:v>
                </c:pt>
                <c:pt idx="82" formatCode="General">
                  <c:v>-0.19911798508318901</c:v>
                </c:pt>
                <c:pt idx="83" formatCode="General">
                  <c:v>-0.204436270286463</c:v>
                </c:pt>
                <c:pt idx="84" formatCode="General">
                  <c:v>-0.209813663590983</c:v>
                </c:pt>
                <c:pt idx="85" formatCode="General">
                  <c:v>-0.21524961966006601</c:v>
                </c:pt>
                <c:pt idx="86" formatCode="General">
                  <c:v>-0.22074359115931599</c:v>
                </c:pt>
                <c:pt idx="87" formatCode="General">
                  <c:v>-0.22629503561089201</c:v>
                </c:pt>
                <c:pt idx="88" formatCode="General">
                  <c:v>-0.23190340623932801</c:v>
                </c:pt>
                <c:pt idx="89" formatCode="General">
                  <c:v>-0.23756814822776401</c:v>
                </c:pt>
                <c:pt idx="90" formatCode="General">
                  <c:v>-0.243288711838131</c:v>
                </c:pt>
                <c:pt idx="91" formatCode="General">
                  <c:v>-0.24906454040831999</c:v>
                </c:pt>
                <c:pt idx="92" formatCode="General">
                  <c:v>-0.25489507489905999</c:v>
                </c:pt>
                <c:pt idx="93" formatCode="General">
                  <c:v>-0.260779750272916</c:v>
                </c:pt>
                <c:pt idx="94" formatCode="General">
                  <c:v>-0.26671800958184699</c:v>
                </c:pt>
                <c:pt idx="95" formatCode="General">
                  <c:v>-0.272709290305998</c:v>
                </c:pt>
                <c:pt idx="96" formatCode="General">
                  <c:v>-0.27875302763215598</c:v>
                </c:pt>
                <c:pt idx="97" formatCode="General">
                  <c:v>-0.28484865416188598</c:v>
                </c:pt>
                <c:pt idx="98" formatCode="General">
                  <c:v>-0.29099560067151498</c:v>
                </c:pt>
                <c:pt idx="99" formatCode="General">
                  <c:v>-0.29719329551135698</c:v>
                </c:pt>
                <c:pt idx="100" formatCode="General">
                  <c:v>-0.30344116474485699</c:v>
                </c:pt>
                <c:pt idx="101" formatCode="General">
                  <c:v>-0.30973863334646201</c:v>
                </c:pt>
                <c:pt idx="102" formatCode="General">
                  <c:v>-0.31608512261611099</c:v>
                </c:pt>
                <c:pt idx="103" formatCode="General">
                  <c:v>-0.32248005455325401</c:v>
                </c:pt>
                <c:pt idx="104" formatCode="General">
                  <c:v>-0.32892285255874698</c:v>
                </c:pt>
                <c:pt idx="105" formatCode="General">
                  <c:v>-0.33541293629804397</c:v>
                </c:pt>
                <c:pt idx="106" formatCode="General">
                  <c:v>-0.34194971782522599</c:v>
                </c:pt>
                <c:pt idx="107" formatCode="General">
                  <c:v>-0.34853261290048099</c:v>
                </c:pt>
                <c:pt idx="108" formatCode="General">
                  <c:v>-0.35516103937640398</c:v>
                </c:pt>
                <c:pt idx="109" formatCode="General">
                  <c:v>-0.36183440905695502</c:v>
                </c:pt>
                <c:pt idx="110" formatCode="General">
                  <c:v>-0.36855213153917399</c:v>
                </c:pt>
                <c:pt idx="111" formatCode="General">
                  <c:v>-0.375313616820106</c:v>
                </c:pt>
                <c:pt idx="112" formatCode="General">
                  <c:v>-0.38211827586795499</c:v>
                </c:pt>
                <c:pt idx="113" formatCode="General">
                  <c:v>-0.38896551217004</c:v>
                </c:pt>
                <c:pt idx="114" formatCode="General">
                  <c:v>-0.39585473017366501</c:v>
                </c:pt>
                <c:pt idx="115" formatCode="General">
                  <c:v>-0.40278533380360099</c:v>
                </c:pt>
                <c:pt idx="116" formatCode="General">
                  <c:v>-0.40975672360702298</c:v>
                </c:pt>
                <c:pt idx="117" formatCode="General">
                  <c:v>-0.41676830228395001</c:v>
                </c:pt>
                <c:pt idx="118" formatCode="General">
                  <c:v>-0.42381947005284798</c:v>
                </c:pt>
                <c:pt idx="119" formatCode="General">
                  <c:v>-0.43090962531856603</c:v>
                </c:pt>
                <c:pt idx="120" formatCode="General">
                  <c:v>-0.43803816643669002</c:v>
                </c:pt>
                <c:pt idx="121" formatCode="General">
                  <c:v>-0.44520449072678703</c:v>
                </c:pt>
                <c:pt idx="122" formatCode="General">
                  <c:v>-0.45240799710135898</c:v>
                </c:pt>
                <c:pt idx="123" formatCode="General">
                  <c:v>-0.45964808417987102</c:v>
                </c:pt>
                <c:pt idx="124" formatCode="General">
                  <c:v>-0.46692414776458602</c:v>
                </c:pt>
                <c:pt idx="125" formatCode="General">
                  <c:v>-0.47423558194881599</c:v>
                </c:pt>
                <c:pt idx="126" formatCode="General">
                  <c:v>-0.48158177960440002</c:v>
                </c:pt>
                <c:pt idx="127" formatCode="General">
                  <c:v>-0.48896213209202899</c:v>
                </c:pt>
                <c:pt idx="128" formatCode="General">
                  <c:v>-0.49637603211607301</c:v>
                </c:pt>
                <c:pt idx="129" formatCode="General">
                  <c:v>-0.50382287173946105</c:v>
                </c:pt>
                <c:pt idx="130" formatCode="General">
                  <c:v>-0.51130204359338605</c:v>
                </c:pt>
                <c:pt idx="131" formatCode="General">
                  <c:v>-0.51881293947746199</c:v>
                </c:pt>
                <c:pt idx="132" formatCode="General">
                  <c:v>-0.52635495133102606</c:v>
                </c:pt>
                <c:pt idx="133" formatCode="General">
                  <c:v>-0.53392747058304602</c:v>
                </c:pt>
                <c:pt idx="134" formatCode="General">
                  <c:v>-0.54152988791214896</c:v>
                </c:pt>
                <c:pt idx="135" formatCode="General">
                  <c:v>-0.54916159508649798</c:v>
                </c:pt>
                <c:pt idx="136" formatCode="General">
                  <c:v>-0.55682198542603401</c:v>
                </c:pt>
                <c:pt idx="137" formatCode="General">
                  <c:v>-0.56451045146142098</c:v>
                </c:pt>
                <c:pt idx="138" formatCode="General">
                  <c:v>-0.57222638609815402</c:v>
                </c:pt>
                <c:pt idx="139" formatCode="General">
                  <c:v>-0.57996918409266096</c:v>
                </c:pt>
                <c:pt idx="140" formatCode="General">
                  <c:v>-0.58773824040899703</c:v>
                </c:pt>
                <c:pt idx="141" formatCode="General">
                  <c:v>-0.59553295031153697</c:v>
                </c:pt>
                <c:pt idx="142" formatCode="General">
                  <c:v>-0.60335271033841797</c:v>
                </c:pt>
                <c:pt idx="143" formatCode="General">
                  <c:v>-0.61119691937614296</c:v>
                </c:pt>
                <c:pt idx="144" formatCode="General">
                  <c:v>-0.61906497798688098</c:v>
                </c:pt>
                <c:pt idx="145" formatCode="General">
                  <c:v>-0.626956285216003</c:v>
                </c:pt>
                <c:pt idx="146" formatCode="General">
                  <c:v>-0.63487024271731396</c:v>
                </c:pt>
                <c:pt idx="147" formatCode="General">
                  <c:v>-0.64280625568139405</c:v>
                </c:pt>
                <c:pt idx="148" formatCode="General">
                  <c:v>-0.65076372964736595</c:v>
                </c:pt>
                <c:pt idx="149" formatCode="General">
                  <c:v>-0.65874207094639703</c:v>
                </c:pt>
                <c:pt idx="150" formatCode="General">
                  <c:v>-0.66674068888510396</c:v>
                </c:pt>
                <c:pt idx="151" formatCode="General">
                  <c:v>-0.67475899676277995</c:v>
                </c:pt>
                <c:pt idx="152" formatCode="General">
                  <c:v>-0.68279641040033101</c:v>
                </c:pt>
                <c:pt idx="153" formatCode="General">
                  <c:v>-0.69085234667989404</c:v>
                </c:pt>
                <c:pt idx="154" formatCode="General">
                  <c:v>-0.69892622586377096</c:v>
                </c:pt>
                <c:pt idx="155" formatCode="General">
                  <c:v>-0.70701747256728498</c:v>
                </c:pt>
                <c:pt idx="156" formatCode="General">
                  <c:v>-0.71512551468765295</c:v>
                </c:pt>
                <c:pt idx="157" formatCode="General">
                  <c:v>-0.72324978310816201</c:v>
                </c:pt>
                <c:pt idx="158" formatCode="General">
                  <c:v>-0.73138971223695204</c:v>
                </c:pt>
                <c:pt idx="159" formatCode="General">
                  <c:v>-0.73954474013345195</c:v>
                </c:pt>
                <c:pt idx="160" formatCode="General">
                  <c:v>-0.74771431117023701</c:v>
                </c:pt>
                <c:pt idx="161" formatCode="General">
                  <c:v>-0.75589787286090304</c:v>
                </c:pt>
                <c:pt idx="162" formatCode="General">
                  <c:v>-0.76409487708165402</c:v>
                </c:pt>
                <c:pt idx="163" formatCode="General">
                  <c:v>-0.77230478115274404</c:v>
                </c:pt>
                <c:pt idx="164" formatCode="General">
                  <c:v>-0.78052704805953199</c:v>
                </c:pt>
                <c:pt idx="165" formatCode="General">
                  <c:v>-0.78876114633137895</c:v>
                </c:pt>
                <c:pt idx="166" formatCode="General">
                  <c:v>-0.79700655076568006</c:v>
                </c:pt>
                <c:pt idx="167" formatCode="General">
                  <c:v>-0.80526274228960304</c:v>
                </c:pt>
                <c:pt idx="168" formatCode="General">
                  <c:v>-0.81352920869776701</c:v>
                </c:pt>
                <c:pt idx="169" formatCode="General">
                  <c:v>-0.82180544360864705</c:v>
                </c:pt>
                <c:pt idx="170" formatCode="General">
                  <c:v>-0.83009094857802301</c:v>
                </c:pt>
                <c:pt idx="171" formatCode="General">
                  <c:v>-0.83838523325813497</c:v>
                </c:pt>
                <c:pt idx="172" formatCode="General">
                  <c:v>-0.846687814960009</c:v>
                </c:pt>
                <c:pt idx="173" formatCode="General">
                  <c:v>-0.85499821901639095</c:v>
                </c:pt>
                <c:pt idx="174" formatCode="General">
                  <c:v>-0.86331597933385895</c:v>
                </c:pt>
                <c:pt idx="175" formatCode="General">
                  <c:v>-0.87164063961961702</c:v>
                </c:pt>
                <c:pt idx="176" formatCode="General">
                  <c:v>-0.87997175277825801</c:v>
                </c:pt>
                <c:pt idx="177" formatCode="General">
                  <c:v>-0.88830888207625702</c:v>
                </c:pt>
                <c:pt idx="178" formatCode="General">
                  <c:v>-0.89665160073373595</c:v>
                </c:pt>
                <c:pt idx="179" formatCode="General">
                  <c:v>-0.90499949340368002</c:v>
                </c:pt>
                <c:pt idx="180" formatCode="General">
                  <c:v>-0.91335215602289499</c:v>
                </c:pt>
                <c:pt idx="181" formatCode="General">
                  <c:v>-0.92170919619064595</c:v>
                </c:pt>
                <c:pt idx="182" formatCode="General">
                  <c:v>-0.93007023424530499</c:v>
                </c:pt>
                <c:pt idx="183" formatCode="General">
                  <c:v>-0.93843490319844203</c:v>
                </c:pt>
                <c:pt idx="184" formatCode="General">
                  <c:v>-0.94680284978198004</c:v>
                </c:pt>
                <c:pt idx="185" formatCode="General">
                  <c:v>-0.95517373502159197</c:v>
                </c:pt>
                <c:pt idx="186" formatCode="General">
                  <c:v>-0.96354723450122304</c:v>
                </c:pt>
                <c:pt idx="187" formatCode="General">
                  <c:v>-0.97192303922590695</c:v>
                </c:pt>
                <c:pt idx="188" formatCode="General">
                  <c:v>-0.98030085619451801</c:v>
                </c:pt>
                <c:pt idx="189" formatCode="General">
                  <c:v>-0.98868040913458799</c:v>
                </c:pt>
                <c:pt idx="190" formatCode="General">
                  <c:v>-0.99706143909681599</c:v>
                </c:pt>
                <c:pt idx="191" formatCode="General">
                  <c:v>-1.00544370521253</c:v>
                </c:pt>
                <c:pt idx="192" formatCode="General">
                  <c:v>-1.01382698546773</c:v>
                </c:pt>
                <c:pt idx="193" formatCode="General">
                  <c:v>-1.0222110774728099</c:v>
                </c:pt>
                <c:pt idx="194" formatCode="General">
                  <c:v>-1.0305957992758501</c:v>
                </c:pt>
                <c:pt idx="195" formatCode="General">
                  <c:v>-1.0389809901442799</c:v>
                </c:pt>
                <c:pt idx="196" formatCode="General">
                  <c:v>-1.0473665114844799</c:v>
                </c:pt>
                <c:pt idx="197" formatCode="General">
                  <c:v>-1.0557522477640999</c:v>
                </c:pt>
                <c:pt idx="198" formatCode="General">
                  <c:v>-1.0641381073935801</c:v>
                </c:pt>
                <c:pt idx="199" formatCode="General">
                  <c:v>-1.0725240237071001</c:v>
                </c:pt>
                <c:pt idx="200" formatCode="General">
                  <c:v>-1.0809099559694499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11D2-4B5A-9949-9E4BA4431798}"/>
            </c:ext>
          </c:extLst>
        </c:ser>
        <c:ser>
          <c:idx val="1"/>
          <c:order val="1"/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'без дульного тормоза'!$B$5:$GT$5</c:f>
              <c:numCache>
                <c:formatCode>General</c:formatCode>
                <c:ptCount val="201"/>
                <c:pt idx="0">
                  <c:v>0</c:v>
                </c:pt>
                <c:pt idx="1">
                  <c:v>1.2E-2</c:v>
                </c:pt>
                <c:pt idx="2">
                  <c:v>2.4E-2</c:v>
                </c:pt>
                <c:pt idx="3">
                  <c:v>3.5999999999999997E-2</c:v>
                </c:pt>
                <c:pt idx="4">
                  <c:v>4.8000000000000001E-2</c:v>
                </c:pt>
                <c:pt idx="5">
                  <c:v>0.06</c:v>
                </c:pt>
                <c:pt idx="6">
                  <c:v>7.1999999999999995E-2</c:v>
                </c:pt>
                <c:pt idx="7">
                  <c:v>8.4000000000000005E-2</c:v>
                </c:pt>
                <c:pt idx="8">
                  <c:v>9.6000000000000002E-2</c:v>
                </c:pt>
                <c:pt idx="9">
                  <c:v>0.108</c:v>
                </c:pt>
                <c:pt idx="10">
                  <c:v>0.12</c:v>
                </c:pt>
                <c:pt idx="11">
                  <c:v>0.13200000000000001</c:v>
                </c:pt>
                <c:pt idx="12">
                  <c:v>0.14399999999999999</c:v>
                </c:pt>
                <c:pt idx="13">
                  <c:v>0.156</c:v>
                </c:pt>
                <c:pt idx="14">
                  <c:v>0.16800000000000001</c:v>
                </c:pt>
                <c:pt idx="15">
                  <c:v>0.18</c:v>
                </c:pt>
                <c:pt idx="16">
                  <c:v>0.192</c:v>
                </c:pt>
                <c:pt idx="17">
                  <c:v>0.20399999999999999</c:v>
                </c:pt>
                <c:pt idx="18">
                  <c:v>0.216</c:v>
                </c:pt>
                <c:pt idx="19">
                  <c:v>0.22800000000000001</c:v>
                </c:pt>
                <c:pt idx="20">
                  <c:v>0.24</c:v>
                </c:pt>
                <c:pt idx="21">
                  <c:v>0.252</c:v>
                </c:pt>
                <c:pt idx="22">
                  <c:v>0.26400000000000001</c:v>
                </c:pt>
                <c:pt idx="23">
                  <c:v>0.27600000000000002</c:v>
                </c:pt>
                <c:pt idx="24">
                  <c:v>0.28799999999999998</c:v>
                </c:pt>
                <c:pt idx="25">
                  <c:v>0.3</c:v>
                </c:pt>
                <c:pt idx="26">
                  <c:v>0.312</c:v>
                </c:pt>
                <c:pt idx="27">
                  <c:v>0.32400000000000001</c:v>
                </c:pt>
                <c:pt idx="28">
                  <c:v>0.33600000000000002</c:v>
                </c:pt>
                <c:pt idx="29">
                  <c:v>0.34799999999999998</c:v>
                </c:pt>
                <c:pt idx="30">
                  <c:v>0.36</c:v>
                </c:pt>
                <c:pt idx="31">
                  <c:v>0.372</c:v>
                </c:pt>
                <c:pt idx="32">
                  <c:v>0.38400000000000001</c:v>
                </c:pt>
                <c:pt idx="33">
                  <c:v>0.39600000000000002</c:v>
                </c:pt>
                <c:pt idx="34">
                  <c:v>0.40799999999999997</c:v>
                </c:pt>
                <c:pt idx="35">
                  <c:v>0.42</c:v>
                </c:pt>
                <c:pt idx="36">
                  <c:v>0.432</c:v>
                </c:pt>
                <c:pt idx="37">
                  <c:v>0.44400000000000001</c:v>
                </c:pt>
                <c:pt idx="38">
                  <c:v>0.45600000000000002</c:v>
                </c:pt>
                <c:pt idx="39">
                  <c:v>0.46800000000000003</c:v>
                </c:pt>
                <c:pt idx="40">
                  <c:v>0.48</c:v>
                </c:pt>
                <c:pt idx="41">
                  <c:v>0.49199999999999999</c:v>
                </c:pt>
                <c:pt idx="42">
                  <c:v>0.504</c:v>
                </c:pt>
                <c:pt idx="43">
                  <c:v>0.51600000000000001</c:v>
                </c:pt>
                <c:pt idx="44">
                  <c:v>0.52800000000000002</c:v>
                </c:pt>
                <c:pt idx="45">
                  <c:v>0.54</c:v>
                </c:pt>
                <c:pt idx="46">
                  <c:v>0.55200000000000005</c:v>
                </c:pt>
                <c:pt idx="47">
                  <c:v>0.56399999999999995</c:v>
                </c:pt>
                <c:pt idx="48">
                  <c:v>0.57599999999999996</c:v>
                </c:pt>
                <c:pt idx="49">
                  <c:v>0.58799999999999997</c:v>
                </c:pt>
                <c:pt idx="50">
                  <c:v>0.6</c:v>
                </c:pt>
                <c:pt idx="51">
                  <c:v>0.61199999999999999</c:v>
                </c:pt>
                <c:pt idx="52">
                  <c:v>0.624</c:v>
                </c:pt>
                <c:pt idx="53">
                  <c:v>0.63600000000000001</c:v>
                </c:pt>
                <c:pt idx="54">
                  <c:v>0.64800000000000002</c:v>
                </c:pt>
                <c:pt idx="55">
                  <c:v>0.66</c:v>
                </c:pt>
                <c:pt idx="56">
                  <c:v>0.67200000000000004</c:v>
                </c:pt>
                <c:pt idx="57">
                  <c:v>0.68400000000000005</c:v>
                </c:pt>
                <c:pt idx="58">
                  <c:v>0.69599999999999995</c:v>
                </c:pt>
                <c:pt idx="59">
                  <c:v>0.70799999999999996</c:v>
                </c:pt>
                <c:pt idx="60">
                  <c:v>0.72</c:v>
                </c:pt>
                <c:pt idx="61">
                  <c:v>0.73199999999999998</c:v>
                </c:pt>
                <c:pt idx="62">
                  <c:v>0.74399999999999999</c:v>
                </c:pt>
                <c:pt idx="63">
                  <c:v>0.75600000000000001</c:v>
                </c:pt>
                <c:pt idx="64">
                  <c:v>0.76800000000000002</c:v>
                </c:pt>
                <c:pt idx="65">
                  <c:v>0.78</c:v>
                </c:pt>
                <c:pt idx="66">
                  <c:v>0.79200000000000004</c:v>
                </c:pt>
                <c:pt idx="67">
                  <c:v>0.80400000000000005</c:v>
                </c:pt>
                <c:pt idx="68">
                  <c:v>0.81599999999999995</c:v>
                </c:pt>
                <c:pt idx="69">
                  <c:v>0.82799999999999996</c:v>
                </c:pt>
                <c:pt idx="70">
                  <c:v>0.84</c:v>
                </c:pt>
                <c:pt idx="71">
                  <c:v>0.85199999999999998</c:v>
                </c:pt>
                <c:pt idx="72">
                  <c:v>0.86399999999999999</c:v>
                </c:pt>
                <c:pt idx="73">
                  <c:v>0.876</c:v>
                </c:pt>
                <c:pt idx="74">
                  <c:v>0.88800000000000001</c:v>
                </c:pt>
                <c:pt idx="75">
                  <c:v>0.9</c:v>
                </c:pt>
                <c:pt idx="76">
                  <c:v>0.91200000000000003</c:v>
                </c:pt>
                <c:pt idx="77">
                  <c:v>0.92400000000000004</c:v>
                </c:pt>
                <c:pt idx="78">
                  <c:v>0.93600000000000005</c:v>
                </c:pt>
                <c:pt idx="79">
                  <c:v>0.94799999999999995</c:v>
                </c:pt>
                <c:pt idx="80">
                  <c:v>0.96</c:v>
                </c:pt>
                <c:pt idx="81">
                  <c:v>0.97199999999999998</c:v>
                </c:pt>
                <c:pt idx="82">
                  <c:v>0.98399999999999999</c:v>
                </c:pt>
                <c:pt idx="83">
                  <c:v>0.996</c:v>
                </c:pt>
                <c:pt idx="84">
                  <c:v>1.008</c:v>
                </c:pt>
                <c:pt idx="85">
                  <c:v>1.02</c:v>
                </c:pt>
                <c:pt idx="86">
                  <c:v>1.032</c:v>
                </c:pt>
                <c:pt idx="87">
                  <c:v>1.044</c:v>
                </c:pt>
                <c:pt idx="88">
                  <c:v>1.056</c:v>
                </c:pt>
                <c:pt idx="89">
                  <c:v>1.0680000000000001</c:v>
                </c:pt>
                <c:pt idx="90">
                  <c:v>1.08</c:v>
                </c:pt>
                <c:pt idx="91">
                  <c:v>1.0920000000000001</c:v>
                </c:pt>
                <c:pt idx="92">
                  <c:v>1.1040000000000001</c:v>
                </c:pt>
                <c:pt idx="93">
                  <c:v>1.1160000000000001</c:v>
                </c:pt>
                <c:pt idx="94">
                  <c:v>1.1279999999999999</c:v>
                </c:pt>
                <c:pt idx="95">
                  <c:v>1.1399999999999999</c:v>
                </c:pt>
                <c:pt idx="96">
                  <c:v>1.1519999999999999</c:v>
                </c:pt>
                <c:pt idx="97">
                  <c:v>1.1639999999999999</c:v>
                </c:pt>
                <c:pt idx="98">
                  <c:v>1.1759999999999999</c:v>
                </c:pt>
                <c:pt idx="99">
                  <c:v>1.1879999999999999</c:v>
                </c:pt>
                <c:pt idx="100">
                  <c:v>1.2</c:v>
                </c:pt>
                <c:pt idx="101">
                  <c:v>1.212</c:v>
                </c:pt>
                <c:pt idx="102">
                  <c:v>1.224</c:v>
                </c:pt>
                <c:pt idx="103">
                  <c:v>1.236</c:v>
                </c:pt>
                <c:pt idx="104">
                  <c:v>1.248</c:v>
                </c:pt>
                <c:pt idx="105">
                  <c:v>1.26</c:v>
                </c:pt>
                <c:pt idx="106">
                  <c:v>1.272</c:v>
                </c:pt>
                <c:pt idx="107">
                  <c:v>1.284</c:v>
                </c:pt>
                <c:pt idx="108">
                  <c:v>1.296</c:v>
                </c:pt>
                <c:pt idx="109">
                  <c:v>1.3080000000000001</c:v>
                </c:pt>
                <c:pt idx="110">
                  <c:v>1.32</c:v>
                </c:pt>
                <c:pt idx="111">
                  <c:v>1.3320000000000001</c:v>
                </c:pt>
                <c:pt idx="112">
                  <c:v>1.3440000000000001</c:v>
                </c:pt>
                <c:pt idx="113">
                  <c:v>1.3560000000000001</c:v>
                </c:pt>
                <c:pt idx="114">
                  <c:v>1.3680000000000001</c:v>
                </c:pt>
                <c:pt idx="115">
                  <c:v>1.38</c:v>
                </c:pt>
                <c:pt idx="116">
                  <c:v>1.3919999999999999</c:v>
                </c:pt>
                <c:pt idx="117">
                  <c:v>1.4039999999999999</c:v>
                </c:pt>
                <c:pt idx="118">
                  <c:v>1.4159999999999999</c:v>
                </c:pt>
                <c:pt idx="119">
                  <c:v>1.4279999999999999</c:v>
                </c:pt>
                <c:pt idx="120">
                  <c:v>1.44</c:v>
                </c:pt>
                <c:pt idx="121">
                  <c:v>1.452</c:v>
                </c:pt>
                <c:pt idx="122">
                  <c:v>1.464</c:v>
                </c:pt>
                <c:pt idx="123">
                  <c:v>1.476</c:v>
                </c:pt>
                <c:pt idx="124">
                  <c:v>1.488</c:v>
                </c:pt>
                <c:pt idx="125">
                  <c:v>1.5</c:v>
                </c:pt>
                <c:pt idx="126">
                  <c:v>1.512</c:v>
                </c:pt>
                <c:pt idx="127">
                  <c:v>1.524</c:v>
                </c:pt>
                <c:pt idx="128">
                  <c:v>1.536</c:v>
                </c:pt>
                <c:pt idx="129">
                  <c:v>1.548</c:v>
                </c:pt>
                <c:pt idx="130">
                  <c:v>1.56</c:v>
                </c:pt>
                <c:pt idx="131">
                  <c:v>1.5720000000000001</c:v>
                </c:pt>
                <c:pt idx="132">
                  <c:v>1.5840000000000001</c:v>
                </c:pt>
                <c:pt idx="133">
                  <c:v>1.5960000000000001</c:v>
                </c:pt>
                <c:pt idx="134">
                  <c:v>1.6080000000000001</c:v>
                </c:pt>
                <c:pt idx="135">
                  <c:v>1.62</c:v>
                </c:pt>
                <c:pt idx="136">
                  <c:v>1.6319999999999999</c:v>
                </c:pt>
                <c:pt idx="137">
                  <c:v>1.6439999999999999</c:v>
                </c:pt>
                <c:pt idx="138">
                  <c:v>1.6559999999999999</c:v>
                </c:pt>
                <c:pt idx="139">
                  <c:v>1.6679999999999999</c:v>
                </c:pt>
                <c:pt idx="140">
                  <c:v>1.68</c:v>
                </c:pt>
                <c:pt idx="141">
                  <c:v>1.6919999999999999</c:v>
                </c:pt>
                <c:pt idx="142">
                  <c:v>1.704</c:v>
                </c:pt>
                <c:pt idx="143">
                  <c:v>1.716</c:v>
                </c:pt>
                <c:pt idx="144">
                  <c:v>1.728</c:v>
                </c:pt>
                <c:pt idx="145">
                  <c:v>1.74</c:v>
                </c:pt>
                <c:pt idx="146">
                  <c:v>1.752</c:v>
                </c:pt>
                <c:pt idx="147">
                  <c:v>1.764</c:v>
                </c:pt>
                <c:pt idx="148">
                  <c:v>1.776</c:v>
                </c:pt>
                <c:pt idx="149">
                  <c:v>1.788</c:v>
                </c:pt>
                <c:pt idx="150">
                  <c:v>1.8</c:v>
                </c:pt>
                <c:pt idx="151">
                  <c:v>1.8120000000000001</c:v>
                </c:pt>
                <c:pt idx="152">
                  <c:v>1.8240000000000001</c:v>
                </c:pt>
                <c:pt idx="153">
                  <c:v>1.8360000000000001</c:v>
                </c:pt>
                <c:pt idx="154">
                  <c:v>1.8480000000000001</c:v>
                </c:pt>
                <c:pt idx="155">
                  <c:v>1.86</c:v>
                </c:pt>
                <c:pt idx="156">
                  <c:v>1.8720000000000001</c:v>
                </c:pt>
                <c:pt idx="157">
                  <c:v>1.8839999999999999</c:v>
                </c:pt>
                <c:pt idx="158">
                  <c:v>1.8959999999999999</c:v>
                </c:pt>
                <c:pt idx="159">
                  <c:v>1.9079999999999999</c:v>
                </c:pt>
                <c:pt idx="160">
                  <c:v>1.92</c:v>
                </c:pt>
                <c:pt idx="161">
                  <c:v>1.9319999999999999</c:v>
                </c:pt>
                <c:pt idx="162">
                  <c:v>1.944</c:v>
                </c:pt>
                <c:pt idx="163">
                  <c:v>1.956</c:v>
                </c:pt>
                <c:pt idx="164">
                  <c:v>1.968</c:v>
                </c:pt>
                <c:pt idx="165">
                  <c:v>1.98</c:v>
                </c:pt>
                <c:pt idx="166">
                  <c:v>1.992</c:v>
                </c:pt>
                <c:pt idx="167">
                  <c:v>2.004</c:v>
                </c:pt>
                <c:pt idx="168">
                  <c:v>2.016</c:v>
                </c:pt>
                <c:pt idx="169">
                  <c:v>2.028</c:v>
                </c:pt>
                <c:pt idx="170">
                  <c:v>2.04</c:v>
                </c:pt>
                <c:pt idx="171">
                  <c:v>2.052</c:v>
                </c:pt>
                <c:pt idx="172">
                  <c:v>2.0640000000000001</c:v>
                </c:pt>
                <c:pt idx="173">
                  <c:v>2.0760000000000001</c:v>
                </c:pt>
                <c:pt idx="174">
                  <c:v>2.0880000000000001</c:v>
                </c:pt>
                <c:pt idx="175">
                  <c:v>2.1</c:v>
                </c:pt>
                <c:pt idx="176">
                  <c:v>2.1120000000000001</c:v>
                </c:pt>
                <c:pt idx="177">
                  <c:v>2.1240000000000001</c:v>
                </c:pt>
                <c:pt idx="178">
                  <c:v>2.1360000000000001</c:v>
                </c:pt>
                <c:pt idx="179">
                  <c:v>2.1480000000000001</c:v>
                </c:pt>
                <c:pt idx="180">
                  <c:v>2.16</c:v>
                </c:pt>
                <c:pt idx="181">
                  <c:v>2.1720000000000002</c:v>
                </c:pt>
                <c:pt idx="182">
                  <c:v>2.1840000000000002</c:v>
                </c:pt>
                <c:pt idx="183">
                  <c:v>2.1960000000000002</c:v>
                </c:pt>
                <c:pt idx="184">
                  <c:v>2.2080000000000002</c:v>
                </c:pt>
                <c:pt idx="185">
                  <c:v>2.2200000000000002</c:v>
                </c:pt>
                <c:pt idx="186">
                  <c:v>2.2320000000000002</c:v>
                </c:pt>
                <c:pt idx="187">
                  <c:v>2.2440000000000002</c:v>
                </c:pt>
                <c:pt idx="188">
                  <c:v>2.2559999999999998</c:v>
                </c:pt>
                <c:pt idx="189">
                  <c:v>2.2679999999999998</c:v>
                </c:pt>
                <c:pt idx="190">
                  <c:v>2.2799999999999998</c:v>
                </c:pt>
                <c:pt idx="191">
                  <c:v>2.2919999999999998</c:v>
                </c:pt>
                <c:pt idx="192">
                  <c:v>2.3039999999999998</c:v>
                </c:pt>
                <c:pt idx="193">
                  <c:v>2.3159999999999998</c:v>
                </c:pt>
                <c:pt idx="194">
                  <c:v>2.3279999999999998</c:v>
                </c:pt>
                <c:pt idx="195">
                  <c:v>2.34</c:v>
                </c:pt>
                <c:pt idx="196">
                  <c:v>2.3519999999999999</c:v>
                </c:pt>
                <c:pt idx="197">
                  <c:v>2.3639999999999999</c:v>
                </c:pt>
                <c:pt idx="198">
                  <c:v>2.3759999999999999</c:v>
                </c:pt>
                <c:pt idx="199">
                  <c:v>2.3879999999999999</c:v>
                </c:pt>
                <c:pt idx="200">
                  <c:v>2.4</c:v>
                </c:pt>
              </c:numCache>
            </c:numRef>
          </c:xVal>
          <c:yVal>
            <c:numRef>
              <c:f>'без дульного тормоза'!$B$6:$GT$6</c:f>
              <c:numCache>
                <c:formatCode>0.00E+00</c:formatCode>
                <c:ptCount val="201"/>
                <c:pt idx="0" formatCode="General">
                  <c:v>0</c:v>
                </c:pt>
                <c:pt idx="1">
                  <c:v>-8.3409988201068098E-6</c:v>
                </c:pt>
                <c:pt idx="2">
                  <c:v>-3.8745660906704902E-5</c:v>
                </c:pt>
                <c:pt idx="3">
                  <c:v>-9.0910274431162401E-5</c:v>
                </c:pt>
                <c:pt idx="4" formatCode="General">
                  <c:v>-1.6453570320707099E-4</c:v>
                </c:pt>
                <c:pt idx="5" formatCode="General">
                  <c:v>-2.5932738669332298E-4</c:v>
                </c:pt>
                <c:pt idx="6" formatCode="General">
                  <c:v>-3.7499533999614602E-4</c:v>
                </c:pt>
                <c:pt idx="7" formatCode="General">
                  <c:v>-5.11254153871075E-4</c:v>
                </c:pt>
                <c:pt idx="8" formatCode="General">
                  <c:v>-6.6782299472491105E-4</c:v>
                </c:pt>
                <c:pt idx="9" formatCode="General">
                  <c:v>-8.4442560461764501E-4</c:v>
                </c:pt>
                <c:pt idx="10" formatCode="General">
                  <c:v>-1.0407903012509101E-3</c:v>
                </c:pt>
                <c:pt idx="11" formatCode="General">
                  <c:v>-1.2573098539843701E-3</c:v>
                </c:pt>
                <c:pt idx="12" formatCode="General">
                  <c:v>-1.49905942426992E-3</c:v>
                </c:pt>
                <c:pt idx="13" formatCode="General">
                  <c:v>-1.7804131427933299E-3</c:v>
                </c:pt>
                <c:pt idx="14" formatCode="General">
                  <c:v>-2.1108302780887202E-3</c:v>
                </c:pt>
                <c:pt idx="15" formatCode="General">
                  <c:v>-2.4928466126249598E-3</c:v>
                </c:pt>
                <c:pt idx="16" formatCode="General">
                  <c:v>-2.9278811009751499E-3</c:v>
                </c:pt>
                <c:pt idx="17" formatCode="General">
                  <c:v>-3.41741563023981E-3</c:v>
                </c:pt>
                <c:pt idx="18" formatCode="General">
                  <c:v>-3.9629991998400499E-3</c:v>
                </c:pt>
                <c:pt idx="19" formatCode="General">
                  <c:v>-4.5662518746004098E-3</c:v>
                </c:pt>
                <c:pt idx="20" formatCode="General">
                  <c:v>-5.2288690832865197E-3</c:v>
                </c:pt>
                <c:pt idx="21" formatCode="General">
                  <c:v>-5.9526257011384299E-3</c:v>
                </c:pt>
                <c:pt idx="22" formatCode="General">
                  <c:v>-6.73938044535481E-3</c:v>
                </c:pt>
                <c:pt idx="23" formatCode="General">
                  <c:v>-7.5910825371235998E-3</c:v>
                </c:pt>
                <c:pt idx="24" formatCode="General">
                  <c:v>-8.5097767521785106E-3</c:v>
                </c:pt>
                <c:pt idx="25" formatCode="General">
                  <c:v>-9.4976101878978293E-3</c:v>
                </c:pt>
                <c:pt idx="26" formatCode="General">
                  <c:v>-1.0556838272542401E-2</c:v>
                </c:pt>
                <c:pt idx="27" formatCode="General">
                  <c:v>-1.1689831894480401E-2</c:v>
                </c:pt>
                <c:pt idx="28" formatCode="General">
                  <c:v>-1.2899084806172099E-2</c:v>
                </c:pt>
                <c:pt idx="29" formatCode="General">
                  <c:v>-1.41868572259332E-2</c:v>
                </c:pt>
                <c:pt idx="30" formatCode="General">
                  <c:v>-1.55537555145966E-2</c:v>
                </c:pt>
                <c:pt idx="31" formatCode="General">
                  <c:v>-1.6999485246367501E-2</c:v>
                </c:pt>
                <c:pt idx="32" formatCode="General">
                  <c:v>-1.85236267672656E-2</c:v>
                </c:pt>
                <c:pt idx="33" formatCode="General">
                  <c:v>-2.01257588068093E-2</c:v>
                </c:pt>
                <c:pt idx="34" formatCode="General">
                  <c:v>-2.18054583924253E-2</c:v>
                </c:pt>
                <c:pt idx="35" formatCode="General">
                  <c:v>-2.3562300752076399E-2</c:v>
                </c:pt>
                <c:pt idx="36" formatCode="General">
                  <c:v>-2.53958595320797E-2</c:v>
                </c:pt>
                <c:pt idx="37" formatCode="General">
                  <c:v>-2.7305706439257501E-2</c:v>
                </c:pt>
                <c:pt idx="38" formatCode="General">
                  <c:v>-2.92914117654299E-2</c:v>
                </c:pt>
                <c:pt idx="39" formatCode="General">
                  <c:v>-3.1352543800077397E-2</c:v>
                </c:pt>
                <c:pt idx="40" formatCode="General">
                  <c:v>-3.3488669047276598E-2</c:v>
                </c:pt>
                <c:pt idx="41" formatCode="General">
                  <c:v>-3.5699352167704597E-2</c:v>
                </c:pt>
                <c:pt idx="42" formatCode="General">
                  <c:v>-3.7984155826844203E-2</c:v>
                </c:pt>
                <c:pt idx="43" formatCode="General">
                  <c:v>-4.0342642001918803E-2</c:v>
                </c:pt>
                <c:pt idx="44" formatCode="General">
                  <c:v>-4.2774371385476302E-2</c:v>
                </c:pt>
                <c:pt idx="45" formatCode="General">
                  <c:v>-4.5278900896069001E-2</c:v>
                </c:pt>
                <c:pt idx="46" formatCode="General">
                  <c:v>-4.7855787025520902E-2</c:v>
                </c:pt>
                <c:pt idx="47" formatCode="General">
                  <c:v>-5.0504583012741799E-2</c:v>
                </c:pt>
                <c:pt idx="48" formatCode="General">
                  <c:v>-5.3224840962536803E-2</c:v>
                </c:pt>
                <c:pt idx="49" formatCode="General">
                  <c:v>-5.6016111817372198E-2</c:v>
                </c:pt>
                <c:pt idx="50" formatCode="General">
                  <c:v>-5.8877943902307397E-2</c:v>
                </c:pt>
                <c:pt idx="51" formatCode="General">
                  <c:v>-6.1809883649342499E-2</c:v>
                </c:pt>
                <c:pt idx="52" formatCode="General">
                  <c:v>-6.4811476538090496E-2</c:v>
                </c:pt>
                <c:pt idx="53" formatCode="General">
                  <c:v>-6.7882266110307898E-2</c:v>
                </c:pt>
                <c:pt idx="54" formatCode="General">
                  <c:v>-7.1021794011348297E-2</c:v>
                </c:pt>
                <c:pt idx="55" formatCode="General">
                  <c:v>-7.4229599784073202E-2</c:v>
                </c:pt>
                <c:pt idx="56" formatCode="General">
                  <c:v>-7.7505221107168898E-2</c:v>
                </c:pt>
                <c:pt idx="57" formatCode="General">
                  <c:v>-8.0848194693032005E-2</c:v>
                </c:pt>
                <c:pt idx="58" formatCode="General">
                  <c:v>-8.4258054760369197E-2</c:v>
                </c:pt>
                <c:pt idx="59" formatCode="General">
                  <c:v>-8.7734333143023799E-2</c:v>
                </c:pt>
                <c:pt idx="60" formatCode="General">
                  <c:v>-9.1276560932453496E-2</c:v>
                </c:pt>
                <c:pt idx="61" formatCode="General">
                  <c:v>-9.4884267563933894E-2</c:v>
                </c:pt>
                <c:pt idx="62" formatCode="General">
                  <c:v>-9.8556979915434606E-2</c:v>
                </c:pt>
                <c:pt idx="63" formatCode="General">
                  <c:v>-0.102294223005436</c:v>
                </c:pt>
                <c:pt idx="64" formatCode="General">
                  <c:v>-0.106095520525675</c:v>
                </c:pt>
                <c:pt idx="65" formatCode="General">
                  <c:v>-0.109960394014618</c:v>
                </c:pt>
                <c:pt idx="66" formatCode="General">
                  <c:v>-0.113888363604752</c:v>
                </c:pt>
                <c:pt idx="67" formatCode="General">
                  <c:v>-0.117878947251632</c:v>
                </c:pt>
                <c:pt idx="68" formatCode="General">
                  <c:v>-0.12193166106433199</c:v>
                </c:pt>
                <c:pt idx="69" formatCode="General">
                  <c:v>-0.12604601903499299</c:v>
                </c:pt>
                <c:pt idx="70" formatCode="General">
                  <c:v>-0.130221533638848</c:v>
                </c:pt>
                <c:pt idx="71" formatCode="General">
                  <c:v>-0.134457716315941</c:v>
                </c:pt>
                <c:pt idx="72" formatCode="General">
                  <c:v>-0.13875407583042601</c:v>
                </c:pt>
                <c:pt idx="73" formatCode="General">
                  <c:v>-0.143110120854925</c:v>
                </c:pt>
                <c:pt idx="74" formatCode="General">
                  <c:v>-0.14752536394841401</c:v>
                </c:pt>
                <c:pt idx="75" formatCode="General">
                  <c:v>-0.15199932192542701</c:v>
                </c:pt>
                <c:pt idx="76" formatCode="General">
                  <c:v>-0.15653151094532899</c:v>
                </c:pt>
                <c:pt idx="77" formatCode="General">
                  <c:v>-0.16112144509672699</c:v>
                </c:pt>
                <c:pt idx="78" formatCode="General">
                  <c:v>-0.165768636447093</c:v>
                </c:pt>
                <c:pt idx="79" formatCode="General">
                  <c:v>-0.17047259627608</c:v>
                </c:pt>
                <c:pt idx="80" formatCode="General">
                  <c:v>-0.175232832948503</c:v>
                </c:pt>
                <c:pt idx="81" formatCode="General">
                  <c:v>-0.18004885198752801</c:v>
                </c:pt>
                <c:pt idx="82" formatCode="General">
                  <c:v>-0.18492016076648299</c:v>
                </c:pt>
                <c:pt idx="83" formatCode="General">
                  <c:v>-0.18984626386969</c:v>
                </c:pt>
                <c:pt idx="84" formatCode="General">
                  <c:v>-0.19482666295669501</c:v>
                </c:pt>
                <c:pt idx="85" formatCode="General">
                  <c:v>-0.19986085794283301</c:v>
                </c:pt>
                <c:pt idx="86" formatCode="General">
                  <c:v>-0.20494834675309301</c:v>
                </c:pt>
                <c:pt idx="87" formatCode="General">
                  <c:v>-0.21008862713384399</c:v>
                </c:pt>
                <c:pt idx="88" formatCode="General">
                  <c:v>-0.21528119375346599</c:v>
                </c:pt>
                <c:pt idx="89" formatCode="General">
                  <c:v>-0.22052553971597499</c:v>
                </c:pt>
                <c:pt idx="90" formatCode="General">
                  <c:v>-0.22582115481833201</c:v>
                </c:pt>
                <c:pt idx="91" formatCode="General">
                  <c:v>-0.23116752860043599</c:v>
                </c:pt>
                <c:pt idx="92" formatCode="General">
                  <c:v>-0.236564149673786</c:v>
                </c:pt>
                <c:pt idx="93" formatCode="General">
                  <c:v>-0.242010506676059</c:v>
                </c:pt>
                <c:pt idx="94" formatCode="General">
                  <c:v>-0.24750608498558299</c:v>
                </c:pt>
                <c:pt idx="95" formatCode="General">
                  <c:v>-0.253050366498841</c:v>
                </c:pt>
                <c:pt idx="96" formatCode="General">
                  <c:v>-0.25864283546947098</c:v>
                </c:pt>
                <c:pt idx="97" formatCode="General">
                  <c:v>-0.26428297179589599</c:v>
                </c:pt>
                <c:pt idx="98" formatCode="General">
                  <c:v>-0.26997025176401801</c:v>
                </c:pt>
                <c:pt idx="99" formatCode="General">
                  <c:v>-0.27570415357593397</c:v>
                </c:pt>
                <c:pt idx="100" formatCode="General">
                  <c:v>-0.28148415429339102</c:v>
                </c:pt>
                <c:pt idx="101" formatCode="General">
                  <c:v>-0.28730972640366997</c:v>
                </c:pt>
                <c:pt idx="102" formatCode="General">
                  <c:v>-0.29318034235450402</c:v>
                </c:pt>
                <c:pt idx="103" formatCode="General">
                  <c:v>-0.29909547561206501</c:v>
                </c:pt>
                <c:pt idx="104" formatCode="General">
                  <c:v>-0.305054595949804</c:v>
                </c:pt>
                <c:pt idx="105" formatCode="General">
                  <c:v>-0.31105717268722</c:v>
                </c:pt>
                <c:pt idx="106" formatCode="General">
                  <c:v>-0.31710267316373097</c:v>
                </c:pt>
                <c:pt idx="107" formatCode="General">
                  <c:v>-0.32319056291024101</c:v>
                </c:pt>
                <c:pt idx="108" formatCode="General">
                  <c:v>-0.32932030693207498</c:v>
                </c:pt>
                <c:pt idx="109" formatCode="General">
                  <c:v>-0.33549136835501903</c:v>
                </c:pt>
                <c:pt idx="110" formatCode="General">
                  <c:v>-0.34170320858717301</c:v>
                </c:pt>
                <c:pt idx="111" formatCode="General">
                  <c:v>-0.34795528924993102</c:v>
                </c:pt>
                <c:pt idx="112" formatCode="General">
                  <c:v>-0.35424706978732301</c:v>
                </c:pt>
                <c:pt idx="113" formatCode="General">
                  <c:v>-0.36057800780280602</c:v>
                </c:pt>
                <c:pt idx="114" formatCode="General">
                  <c:v>-0.36694756032674097</c:v>
                </c:pt>
                <c:pt idx="115" formatCode="General">
                  <c:v>-0.373355184521863</c:v>
                </c:pt>
                <c:pt idx="116" formatCode="General">
                  <c:v>-0.37980033555411902</c:v>
                </c:pt>
                <c:pt idx="117" formatCode="General">
                  <c:v>-0.38628246816402001</c:v>
                </c:pt>
                <c:pt idx="118" formatCode="General">
                  <c:v>-0.392801035639816</c:v>
                </c:pt>
                <c:pt idx="119" formatCode="General">
                  <c:v>-0.39935549047035002</c:v>
                </c:pt>
                <c:pt idx="120" formatCode="General">
                  <c:v>-0.40594528366820298</c:v>
                </c:pt>
                <c:pt idx="121" formatCode="General">
                  <c:v>-0.412569864296429</c:v>
                </c:pt>
                <c:pt idx="122" formatCode="General">
                  <c:v>-0.41922868387494</c:v>
                </c:pt>
                <c:pt idx="123" formatCode="General">
                  <c:v>-0.42592119228819297</c:v>
                </c:pt>
                <c:pt idx="124" formatCode="General">
                  <c:v>-0.43264683806698201</c:v>
                </c:pt>
                <c:pt idx="125" formatCode="General">
                  <c:v>-0.439405068309832</c:v>
                </c:pt>
                <c:pt idx="126" formatCode="General">
                  <c:v>-0.446195331216309</c:v>
                </c:pt>
                <c:pt idx="127" formatCode="General">
                  <c:v>-0.45301707263429702</c:v>
                </c:pt>
                <c:pt idx="128" formatCode="General">
                  <c:v>-0.45986973948659599</c:v>
                </c:pt>
                <c:pt idx="129" formatCode="General">
                  <c:v>-0.46675277940425303</c:v>
                </c:pt>
                <c:pt idx="130" formatCode="General">
                  <c:v>-0.47366563810444601</c:v>
                </c:pt>
                <c:pt idx="131" formatCode="General">
                  <c:v>-0.48060776090336899</c:v>
                </c:pt>
                <c:pt idx="132" formatCode="General">
                  <c:v>-0.48757859467120801</c:v>
                </c:pt>
                <c:pt idx="133" formatCode="General">
                  <c:v>-0.494577584918446</c:v>
                </c:pt>
                <c:pt idx="134" formatCode="General">
                  <c:v>-0.50160417802710899</c:v>
                </c:pt>
                <c:pt idx="135" formatCode="General">
                  <c:v>-0.50865781969446</c:v>
                </c:pt>
                <c:pt idx="136" formatCode="General">
                  <c:v>-0.51573795669515998</c:v>
                </c:pt>
                <c:pt idx="137" formatCode="General">
                  <c:v>-0.52284403469654195</c:v>
                </c:pt>
                <c:pt idx="138" formatCode="General">
                  <c:v>-0.52997550067203603</c:v>
                </c:pt>
                <c:pt idx="139" formatCode="General">
                  <c:v>-0.53713180337601896</c:v>
                </c:pt>
                <c:pt idx="140" formatCode="General">
                  <c:v>-0.54431239125266395</c:v>
                </c:pt>
                <c:pt idx="141" formatCode="General">
                  <c:v>-0.55151671320634199</c:v>
                </c:pt>
                <c:pt idx="142" formatCode="General">
                  <c:v>-0.55874421907202498</c:v>
                </c:pt>
                <c:pt idx="143" formatCode="General">
                  <c:v>-0.56599435962210098</c:v>
                </c:pt>
                <c:pt idx="144" formatCode="General">
                  <c:v>-0.57326658640509698</c:v>
                </c:pt>
                <c:pt idx="145" formatCode="General">
                  <c:v>-0.58056035185464405</c:v>
                </c:pt>
                <c:pt idx="146" formatCode="General">
                  <c:v>-0.58787511111305801</c:v>
                </c:pt>
                <c:pt idx="147" formatCode="General">
                  <c:v>-0.59521032151045095</c:v>
                </c:pt>
                <c:pt idx="148" formatCode="General">
                  <c:v>-0.60256544449584903</c:v>
                </c:pt>
                <c:pt idx="149" formatCode="General">
                  <c:v>-0.60993994228127602</c:v>
                </c:pt>
                <c:pt idx="150" formatCode="General">
                  <c:v>-0.61733327900005597</c:v>
                </c:pt>
                <c:pt idx="151" formatCode="General">
                  <c:v>-0.62474492035985496</c:v>
                </c:pt>
                <c:pt idx="152" formatCode="General">
                  <c:v>-0.63217433484144003</c:v>
                </c:pt>
                <c:pt idx="153" formatCode="General">
                  <c:v>-0.63962099301512898</c:v>
                </c:pt>
                <c:pt idx="154" formatCode="General">
                  <c:v>-0.64708436785608903</c:v>
                </c:pt>
                <c:pt idx="155" formatCode="General">
                  <c:v>-0.65456393381824995</c:v>
                </c:pt>
                <c:pt idx="156" formatCode="General">
                  <c:v>-0.66205916839238899</c:v>
                </c:pt>
                <c:pt idx="157" formatCode="General">
                  <c:v>-0.66956955152173203</c:v>
                </c:pt>
                <c:pt idx="158" formatCode="General">
                  <c:v>-0.67709456684962699</c:v>
                </c:pt>
                <c:pt idx="159" formatCode="General">
                  <c:v>-0.68463370251523603</c:v>
                </c:pt>
                <c:pt idx="160" formatCode="General">
                  <c:v>-0.69218644868675905</c:v>
                </c:pt>
                <c:pt idx="161" formatCode="General">
                  <c:v>-0.69975229911331005</c:v>
                </c:pt>
                <c:pt idx="162" formatCode="General">
                  <c:v>-0.70733075249528199</c:v>
                </c:pt>
                <c:pt idx="163" formatCode="General">
                  <c:v>-0.71492131075461296</c:v>
                </c:pt>
                <c:pt idx="164" formatCode="General">
                  <c:v>-0.72252347924900995</c:v>
                </c:pt>
                <c:pt idx="165" formatCode="General">
                  <c:v>-0.73013676950536999</c:v>
                </c:pt>
                <c:pt idx="166" formatCode="General">
                  <c:v>-0.73776069741764605</c:v>
                </c:pt>
                <c:pt idx="167" formatCode="General">
                  <c:v>-0.74539478412494498</c:v>
                </c:pt>
                <c:pt idx="168" formatCode="General">
                  <c:v>-0.75303855628674499</c:v>
                </c:pt>
                <c:pt idx="169" formatCode="General">
                  <c:v>-0.76069154705576203</c:v>
                </c:pt>
                <c:pt idx="170" formatCode="General">
                  <c:v>-0.768353294926578</c:v>
                </c:pt>
                <c:pt idx="171" formatCode="General">
                  <c:v>-0.776023345138113</c:v>
                </c:pt>
                <c:pt idx="172" formatCode="General">
                  <c:v>-0.78370124946493902</c:v>
                </c:pt>
                <c:pt idx="173" formatCode="General">
                  <c:v>-0.79138656685355901</c:v>
                </c:pt>
                <c:pt idx="174" formatCode="General">
                  <c:v>-0.79907886365113401</c:v>
                </c:pt>
                <c:pt idx="175" formatCode="General">
                  <c:v>-0.80677771447840996</c:v>
                </c:pt>
                <c:pt idx="176" formatCode="General">
                  <c:v>-0.81448270263840195</c:v>
                </c:pt>
                <c:pt idx="177" formatCode="General">
                  <c:v>-0.82219341950636204</c:v>
                </c:pt>
                <c:pt idx="178" formatCode="General">
                  <c:v>-0.82990946527690801</c:v>
                </c:pt>
                <c:pt idx="179" formatCode="General">
                  <c:v>-0.83763045020090798</c:v>
                </c:pt>
                <c:pt idx="180" formatCode="General">
                  <c:v>-0.84535599451069399</c:v>
                </c:pt>
                <c:pt idx="181" formatCode="General">
                  <c:v>-0.85308572892766699</c:v>
                </c:pt>
                <c:pt idx="182" formatCode="General">
                  <c:v>-0.860819295363348</c:v>
                </c:pt>
                <c:pt idx="183" formatCode="General">
                  <c:v>-0.86855634732266696</c:v>
                </c:pt>
                <c:pt idx="184" formatCode="General">
                  <c:v>-0.87629655056921496</c:v>
                </c:pt>
                <c:pt idx="185" formatCode="General">
                  <c:v>-0.88403958335631205</c:v>
                </c:pt>
                <c:pt idx="186" formatCode="General">
                  <c:v>-0.89178513724643804</c:v>
                </c:pt>
                <c:pt idx="187" formatCode="General">
                  <c:v>-0.89953291773357602</c:v>
                </c:pt>
                <c:pt idx="188" formatCode="General">
                  <c:v>-0.90728264518297996</c:v>
                </c:pt>
                <c:pt idx="189" formatCode="General">
                  <c:v>-0.91503405523576298</c:v>
                </c:pt>
                <c:pt idx="190" formatCode="General">
                  <c:v>-0.92278689962588001</c:v>
                </c:pt>
                <c:pt idx="191" formatCode="General">
                  <c:v>-0.93054094675555199</c:v>
                </c:pt>
                <c:pt idx="192" formatCode="General">
                  <c:v>-0.93829598259056401</c:v>
                </c:pt>
                <c:pt idx="193" formatCode="General">
                  <c:v>-0.94605181143561901</c:v>
                </c:pt>
                <c:pt idx="194" formatCode="General">
                  <c:v>-0.95380825682970505</c:v>
                </c:pt>
                <c:pt idx="195" formatCode="General">
                  <c:v>-0.96156516244316403</c:v>
                </c:pt>
                <c:pt idx="196" formatCode="General">
                  <c:v>-0.96932239304307</c:v>
                </c:pt>
                <c:pt idx="197" formatCode="General">
                  <c:v>-0.97707983547704003</c:v>
                </c:pt>
                <c:pt idx="198" formatCode="General">
                  <c:v>-0.98483739975288198</c:v>
                </c:pt>
                <c:pt idx="199" formatCode="General">
                  <c:v>-0.99259502014580703</c:v>
                </c:pt>
                <c:pt idx="200" formatCode="General">
                  <c:v>-1.0003526563626499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11D2-4B5A-9949-9E4BA4431798}"/>
            </c:ext>
          </c:extLst>
        </c:ser>
        <c:ser>
          <c:idx val="2"/>
          <c:order val="2"/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'без дульного тормоза'!$B$8:$GT$8</c:f>
              <c:numCache>
                <c:formatCode>General</c:formatCode>
                <c:ptCount val="201"/>
                <c:pt idx="0">
                  <c:v>0</c:v>
                </c:pt>
                <c:pt idx="1">
                  <c:v>1.2E-2</c:v>
                </c:pt>
                <c:pt idx="2">
                  <c:v>2.4E-2</c:v>
                </c:pt>
                <c:pt idx="3">
                  <c:v>3.5999999999999997E-2</c:v>
                </c:pt>
                <c:pt idx="4">
                  <c:v>4.8000000000000001E-2</c:v>
                </c:pt>
                <c:pt idx="5">
                  <c:v>0.06</c:v>
                </c:pt>
                <c:pt idx="6">
                  <c:v>7.1999999999999995E-2</c:v>
                </c:pt>
                <c:pt idx="7">
                  <c:v>8.4000000000000005E-2</c:v>
                </c:pt>
                <c:pt idx="8">
                  <c:v>9.6000000000000002E-2</c:v>
                </c:pt>
                <c:pt idx="9">
                  <c:v>0.108</c:v>
                </c:pt>
                <c:pt idx="10">
                  <c:v>0.12</c:v>
                </c:pt>
                <c:pt idx="11">
                  <c:v>0.13200000000000001</c:v>
                </c:pt>
                <c:pt idx="12">
                  <c:v>0.14399999999999999</c:v>
                </c:pt>
                <c:pt idx="13">
                  <c:v>0.156</c:v>
                </c:pt>
                <c:pt idx="14">
                  <c:v>0.16800000000000001</c:v>
                </c:pt>
                <c:pt idx="15">
                  <c:v>0.18</c:v>
                </c:pt>
                <c:pt idx="16">
                  <c:v>0.192</c:v>
                </c:pt>
                <c:pt idx="17">
                  <c:v>0.20399999999999999</c:v>
                </c:pt>
                <c:pt idx="18">
                  <c:v>0.216</c:v>
                </c:pt>
                <c:pt idx="19">
                  <c:v>0.22800000000000001</c:v>
                </c:pt>
                <c:pt idx="20">
                  <c:v>0.24</c:v>
                </c:pt>
                <c:pt idx="21">
                  <c:v>0.252</c:v>
                </c:pt>
                <c:pt idx="22">
                  <c:v>0.26400000000000001</c:v>
                </c:pt>
                <c:pt idx="23">
                  <c:v>0.27600000000000002</c:v>
                </c:pt>
                <c:pt idx="24">
                  <c:v>0.28799999999999998</c:v>
                </c:pt>
                <c:pt idx="25">
                  <c:v>0.3</c:v>
                </c:pt>
                <c:pt idx="26">
                  <c:v>0.312</c:v>
                </c:pt>
                <c:pt idx="27">
                  <c:v>0.32400000000000001</c:v>
                </c:pt>
                <c:pt idx="28">
                  <c:v>0.33600000000000002</c:v>
                </c:pt>
                <c:pt idx="29">
                  <c:v>0.34799999999999998</c:v>
                </c:pt>
                <c:pt idx="30">
                  <c:v>0.36</c:v>
                </c:pt>
                <c:pt idx="31">
                  <c:v>0.372</c:v>
                </c:pt>
                <c:pt idx="32">
                  <c:v>0.38400000000000001</c:v>
                </c:pt>
                <c:pt idx="33">
                  <c:v>0.39600000000000002</c:v>
                </c:pt>
                <c:pt idx="34">
                  <c:v>0.40799999999999997</c:v>
                </c:pt>
                <c:pt idx="35">
                  <c:v>0.42</c:v>
                </c:pt>
                <c:pt idx="36">
                  <c:v>0.432</c:v>
                </c:pt>
                <c:pt idx="37">
                  <c:v>0.44400000000000001</c:v>
                </c:pt>
                <c:pt idx="38">
                  <c:v>0.45600000000000002</c:v>
                </c:pt>
                <c:pt idx="39">
                  <c:v>0.46800000000000003</c:v>
                </c:pt>
                <c:pt idx="40">
                  <c:v>0.48</c:v>
                </c:pt>
                <c:pt idx="41">
                  <c:v>0.49199999999999999</c:v>
                </c:pt>
                <c:pt idx="42">
                  <c:v>0.504</c:v>
                </c:pt>
                <c:pt idx="43">
                  <c:v>0.51600000000000001</c:v>
                </c:pt>
                <c:pt idx="44">
                  <c:v>0.52800000000000002</c:v>
                </c:pt>
                <c:pt idx="45">
                  <c:v>0.54</c:v>
                </c:pt>
                <c:pt idx="46">
                  <c:v>0.55200000000000005</c:v>
                </c:pt>
                <c:pt idx="47">
                  <c:v>0.56399999999999995</c:v>
                </c:pt>
                <c:pt idx="48">
                  <c:v>0.57599999999999996</c:v>
                </c:pt>
                <c:pt idx="49">
                  <c:v>0.58799999999999997</c:v>
                </c:pt>
                <c:pt idx="50">
                  <c:v>0.6</c:v>
                </c:pt>
                <c:pt idx="51">
                  <c:v>0.61199999999999999</c:v>
                </c:pt>
                <c:pt idx="52">
                  <c:v>0.624</c:v>
                </c:pt>
                <c:pt idx="53">
                  <c:v>0.63600000000000001</c:v>
                </c:pt>
                <c:pt idx="54">
                  <c:v>0.64800000000000002</c:v>
                </c:pt>
                <c:pt idx="55">
                  <c:v>0.66</c:v>
                </c:pt>
                <c:pt idx="56">
                  <c:v>0.67200000000000004</c:v>
                </c:pt>
                <c:pt idx="57">
                  <c:v>0.68400000000000005</c:v>
                </c:pt>
                <c:pt idx="58">
                  <c:v>0.69599999999999995</c:v>
                </c:pt>
                <c:pt idx="59">
                  <c:v>0.70799999999999996</c:v>
                </c:pt>
                <c:pt idx="60">
                  <c:v>0.72</c:v>
                </c:pt>
                <c:pt idx="61">
                  <c:v>0.73199999999999998</c:v>
                </c:pt>
                <c:pt idx="62">
                  <c:v>0.74399999999999999</c:v>
                </c:pt>
                <c:pt idx="63">
                  <c:v>0.75600000000000001</c:v>
                </c:pt>
                <c:pt idx="64">
                  <c:v>0.76800000000000002</c:v>
                </c:pt>
                <c:pt idx="65">
                  <c:v>0.78</c:v>
                </c:pt>
                <c:pt idx="66">
                  <c:v>0.79200000000000004</c:v>
                </c:pt>
                <c:pt idx="67">
                  <c:v>0.80400000000000005</c:v>
                </c:pt>
                <c:pt idx="68">
                  <c:v>0.81599999999999995</c:v>
                </c:pt>
                <c:pt idx="69">
                  <c:v>0.82799999999999996</c:v>
                </c:pt>
                <c:pt idx="70">
                  <c:v>0.84</c:v>
                </c:pt>
                <c:pt idx="71">
                  <c:v>0.85199999999999998</c:v>
                </c:pt>
                <c:pt idx="72">
                  <c:v>0.86399999999999999</c:v>
                </c:pt>
                <c:pt idx="73">
                  <c:v>0.876</c:v>
                </c:pt>
                <c:pt idx="74">
                  <c:v>0.88800000000000001</c:v>
                </c:pt>
                <c:pt idx="75">
                  <c:v>0.9</c:v>
                </c:pt>
                <c:pt idx="76">
                  <c:v>0.91200000000000003</c:v>
                </c:pt>
                <c:pt idx="77">
                  <c:v>0.92400000000000004</c:v>
                </c:pt>
                <c:pt idx="78">
                  <c:v>0.93600000000000005</c:v>
                </c:pt>
                <c:pt idx="79">
                  <c:v>0.94799999999999995</c:v>
                </c:pt>
                <c:pt idx="80">
                  <c:v>0.96</c:v>
                </c:pt>
                <c:pt idx="81">
                  <c:v>0.97199999999999998</c:v>
                </c:pt>
                <c:pt idx="82">
                  <c:v>0.98399999999999999</c:v>
                </c:pt>
                <c:pt idx="83">
                  <c:v>0.996</c:v>
                </c:pt>
                <c:pt idx="84">
                  <c:v>1.008</c:v>
                </c:pt>
                <c:pt idx="85">
                  <c:v>1.02</c:v>
                </c:pt>
                <c:pt idx="86">
                  <c:v>1.032</c:v>
                </c:pt>
                <c:pt idx="87">
                  <c:v>1.044</c:v>
                </c:pt>
                <c:pt idx="88">
                  <c:v>1.056</c:v>
                </c:pt>
                <c:pt idx="89">
                  <c:v>1.0680000000000001</c:v>
                </c:pt>
                <c:pt idx="90">
                  <c:v>1.08</c:v>
                </c:pt>
                <c:pt idx="91">
                  <c:v>1.0920000000000001</c:v>
                </c:pt>
                <c:pt idx="92">
                  <c:v>1.1040000000000001</c:v>
                </c:pt>
                <c:pt idx="93">
                  <c:v>1.1160000000000001</c:v>
                </c:pt>
                <c:pt idx="94">
                  <c:v>1.1279999999999999</c:v>
                </c:pt>
                <c:pt idx="95">
                  <c:v>1.1399999999999999</c:v>
                </c:pt>
                <c:pt idx="96">
                  <c:v>1.1519999999999999</c:v>
                </c:pt>
                <c:pt idx="97">
                  <c:v>1.1639999999999999</c:v>
                </c:pt>
                <c:pt idx="98">
                  <c:v>1.1759999999999999</c:v>
                </c:pt>
                <c:pt idx="99">
                  <c:v>1.1879999999999999</c:v>
                </c:pt>
                <c:pt idx="100">
                  <c:v>1.2</c:v>
                </c:pt>
                <c:pt idx="101">
                  <c:v>1.212</c:v>
                </c:pt>
                <c:pt idx="102">
                  <c:v>1.224</c:v>
                </c:pt>
                <c:pt idx="103">
                  <c:v>1.236</c:v>
                </c:pt>
                <c:pt idx="104">
                  <c:v>1.248</c:v>
                </c:pt>
                <c:pt idx="105">
                  <c:v>1.26</c:v>
                </c:pt>
                <c:pt idx="106">
                  <c:v>1.272</c:v>
                </c:pt>
                <c:pt idx="107">
                  <c:v>1.284</c:v>
                </c:pt>
                <c:pt idx="108">
                  <c:v>1.296</c:v>
                </c:pt>
                <c:pt idx="109">
                  <c:v>1.3080000000000001</c:v>
                </c:pt>
                <c:pt idx="110">
                  <c:v>1.32</c:v>
                </c:pt>
                <c:pt idx="111">
                  <c:v>1.3320000000000001</c:v>
                </c:pt>
                <c:pt idx="112">
                  <c:v>1.3440000000000001</c:v>
                </c:pt>
                <c:pt idx="113">
                  <c:v>1.3560000000000001</c:v>
                </c:pt>
                <c:pt idx="114">
                  <c:v>1.3680000000000001</c:v>
                </c:pt>
                <c:pt idx="115">
                  <c:v>1.38</c:v>
                </c:pt>
                <c:pt idx="116">
                  <c:v>1.3919999999999999</c:v>
                </c:pt>
                <c:pt idx="117">
                  <c:v>1.4039999999999999</c:v>
                </c:pt>
                <c:pt idx="118">
                  <c:v>1.4159999999999999</c:v>
                </c:pt>
                <c:pt idx="119">
                  <c:v>1.4279999999999999</c:v>
                </c:pt>
                <c:pt idx="120">
                  <c:v>1.44</c:v>
                </c:pt>
                <c:pt idx="121">
                  <c:v>1.452</c:v>
                </c:pt>
                <c:pt idx="122">
                  <c:v>1.464</c:v>
                </c:pt>
                <c:pt idx="123">
                  <c:v>1.476</c:v>
                </c:pt>
                <c:pt idx="124">
                  <c:v>1.488</c:v>
                </c:pt>
                <c:pt idx="125">
                  <c:v>1.5</c:v>
                </c:pt>
                <c:pt idx="126">
                  <c:v>1.512</c:v>
                </c:pt>
                <c:pt idx="127">
                  <c:v>1.524</c:v>
                </c:pt>
                <c:pt idx="128">
                  <c:v>1.536</c:v>
                </c:pt>
                <c:pt idx="129">
                  <c:v>1.548</c:v>
                </c:pt>
                <c:pt idx="130">
                  <c:v>1.56</c:v>
                </c:pt>
                <c:pt idx="131">
                  <c:v>1.5720000000000001</c:v>
                </c:pt>
                <c:pt idx="132">
                  <c:v>1.5840000000000001</c:v>
                </c:pt>
                <c:pt idx="133">
                  <c:v>1.5960000000000001</c:v>
                </c:pt>
                <c:pt idx="134">
                  <c:v>1.6080000000000001</c:v>
                </c:pt>
                <c:pt idx="135">
                  <c:v>1.62</c:v>
                </c:pt>
                <c:pt idx="136">
                  <c:v>1.6319999999999999</c:v>
                </c:pt>
                <c:pt idx="137">
                  <c:v>1.6439999999999999</c:v>
                </c:pt>
                <c:pt idx="138">
                  <c:v>1.6559999999999999</c:v>
                </c:pt>
                <c:pt idx="139">
                  <c:v>1.6679999999999999</c:v>
                </c:pt>
                <c:pt idx="140">
                  <c:v>1.68</c:v>
                </c:pt>
                <c:pt idx="141">
                  <c:v>1.6919999999999999</c:v>
                </c:pt>
                <c:pt idx="142">
                  <c:v>1.704</c:v>
                </c:pt>
                <c:pt idx="143">
                  <c:v>1.716</c:v>
                </c:pt>
                <c:pt idx="144">
                  <c:v>1.728</c:v>
                </c:pt>
                <c:pt idx="145">
                  <c:v>1.74</c:v>
                </c:pt>
                <c:pt idx="146">
                  <c:v>1.752</c:v>
                </c:pt>
                <c:pt idx="147">
                  <c:v>1.764</c:v>
                </c:pt>
                <c:pt idx="148">
                  <c:v>1.776</c:v>
                </c:pt>
                <c:pt idx="149">
                  <c:v>1.788</c:v>
                </c:pt>
                <c:pt idx="150">
                  <c:v>1.8</c:v>
                </c:pt>
                <c:pt idx="151">
                  <c:v>1.8120000000000001</c:v>
                </c:pt>
                <c:pt idx="152">
                  <c:v>1.8240000000000001</c:v>
                </c:pt>
                <c:pt idx="153">
                  <c:v>1.8360000000000001</c:v>
                </c:pt>
                <c:pt idx="154">
                  <c:v>1.8480000000000001</c:v>
                </c:pt>
                <c:pt idx="155">
                  <c:v>1.86</c:v>
                </c:pt>
                <c:pt idx="156">
                  <c:v>1.8720000000000001</c:v>
                </c:pt>
                <c:pt idx="157">
                  <c:v>1.8839999999999999</c:v>
                </c:pt>
                <c:pt idx="158">
                  <c:v>1.8959999999999999</c:v>
                </c:pt>
                <c:pt idx="159">
                  <c:v>1.9079999999999999</c:v>
                </c:pt>
                <c:pt idx="160">
                  <c:v>1.92</c:v>
                </c:pt>
                <c:pt idx="161">
                  <c:v>1.9319999999999999</c:v>
                </c:pt>
                <c:pt idx="162">
                  <c:v>1.944</c:v>
                </c:pt>
                <c:pt idx="163">
                  <c:v>1.956</c:v>
                </c:pt>
                <c:pt idx="164">
                  <c:v>1.968</c:v>
                </c:pt>
                <c:pt idx="165">
                  <c:v>1.98</c:v>
                </c:pt>
                <c:pt idx="166">
                  <c:v>1.992</c:v>
                </c:pt>
                <c:pt idx="167">
                  <c:v>2.004</c:v>
                </c:pt>
                <c:pt idx="168">
                  <c:v>2.016</c:v>
                </c:pt>
                <c:pt idx="169">
                  <c:v>2.028</c:v>
                </c:pt>
                <c:pt idx="170">
                  <c:v>2.04</c:v>
                </c:pt>
                <c:pt idx="171">
                  <c:v>2.052</c:v>
                </c:pt>
                <c:pt idx="172">
                  <c:v>2.0640000000000001</c:v>
                </c:pt>
                <c:pt idx="173">
                  <c:v>2.0760000000000001</c:v>
                </c:pt>
                <c:pt idx="174">
                  <c:v>2.0880000000000001</c:v>
                </c:pt>
                <c:pt idx="175">
                  <c:v>2.1</c:v>
                </c:pt>
                <c:pt idx="176">
                  <c:v>2.1120000000000001</c:v>
                </c:pt>
                <c:pt idx="177">
                  <c:v>2.1240000000000001</c:v>
                </c:pt>
                <c:pt idx="178">
                  <c:v>2.1360000000000001</c:v>
                </c:pt>
                <c:pt idx="179">
                  <c:v>2.1480000000000001</c:v>
                </c:pt>
                <c:pt idx="180">
                  <c:v>2.16</c:v>
                </c:pt>
                <c:pt idx="181">
                  <c:v>2.1720000000000002</c:v>
                </c:pt>
                <c:pt idx="182">
                  <c:v>2.1840000000000002</c:v>
                </c:pt>
                <c:pt idx="183">
                  <c:v>2.1960000000000002</c:v>
                </c:pt>
                <c:pt idx="184">
                  <c:v>2.2080000000000002</c:v>
                </c:pt>
                <c:pt idx="185">
                  <c:v>2.2200000000000002</c:v>
                </c:pt>
                <c:pt idx="186">
                  <c:v>2.2320000000000002</c:v>
                </c:pt>
                <c:pt idx="187">
                  <c:v>2.2440000000000002</c:v>
                </c:pt>
                <c:pt idx="188">
                  <c:v>2.2559999999999998</c:v>
                </c:pt>
                <c:pt idx="189">
                  <c:v>2.2679999999999998</c:v>
                </c:pt>
                <c:pt idx="190">
                  <c:v>2.2799999999999998</c:v>
                </c:pt>
                <c:pt idx="191">
                  <c:v>2.2919999999999998</c:v>
                </c:pt>
                <c:pt idx="192">
                  <c:v>2.3039999999999998</c:v>
                </c:pt>
                <c:pt idx="193">
                  <c:v>2.3159999999999998</c:v>
                </c:pt>
                <c:pt idx="194">
                  <c:v>2.3279999999999998</c:v>
                </c:pt>
                <c:pt idx="195">
                  <c:v>2.34</c:v>
                </c:pt>
                <c:pt idx="196">
                  <c:v>2.3519999999999999</c:v>
                </c:pt>
                <c:pt idx="197">
                  <c:v>2.3639999999999999</c:v>
                </c:pt>
                <c:pt idx="198">
                  <c:v>2.3759999999999999</c:v>
                </c:pt>
                <c:pt idx="199">
                  <c:v>2.3879999999999999</c:v>
                </c:pt>
                <c:pt idx="200">
                  <c:v>2.4</c:v>
                </c:pt>
              </c:numCache>
            </c:numRef>
          </c:xVal>
          <c:yVal>
            <c:numRef>
              <c:f>'без дульного тормоза'!$B$9:$GT$9</c:f>
              <c:numCache>
                <c:formatCode>0.00E+00</c:formatCode>
                <c:ptCount val="201"/>
                <c:pt idx="0" formatCode="General">
                  <c:v>0</c:v>
                </c:pt>
                <c:pt idx="1">
                  <c:v>-9.0593089113319993E-6</c:v>
                </c:pt>
                <c:pt idx="2">
                  <c:v>-4.2079591477553799E-5</c:v>
                </c:pt>
                <c:pt idx="3">
                  <c:v>-9.8726299451760402E-5</c:v>
                </c:pt>
                <c:pt idx="4" formatCode="General">
                  <c:v>-1.7866994715647099E-4</c:v>
                </c:pt>
                <c:pt idx="5" formatCode="General">
                  <c:v>-2.81586111487346E-4</c:v>
                </c:pt>
                <c:pt idx="6" formatCode="General">
                  <c:v>-4.0715543191566299E-4</c:v>
                </c:pt>
                <c:pt idx="7" formatCode="General">
                  <c:v>-5.5506361049075599E-4</c:v>
                </c:pt>
                <c:pt idx="8" formatCode="General">
                  <c:v>-7.2500141184238904E-4</c:v>
                </c:pt>
                <c:pt idx="9" formatCode="General">
                  <c:v>-9.1666466318307202E-4</c:v>
                </c:pt>
                <c:pt idx="10" formatCode="General">
                  <c:v>-1.12975425430996E-3</c:v>
                </c:pt>
                <c:pt idx="11" formatCode="General">
                  <c:v>-1.36456486885039E-3</c:v>
                </c:pt>
                <c:pt idx="12" formatCode="General">
                  <c:v>-1.6254130025715699E-3</c:v>
                </c:pt>
                <c:pt idx="13" formatCode="General">
                  <c:v>-1.92367512041515E-3</c:v>
                </c:pt>
                <c:pt idx="14" formatCode="General">
                  <c:v>-2.2666889864784898E-3</c:v>
                </c:pt>
                <c:pt idx="15" formatCode="General">
                  <c:v>-2.65687878687164E-3</c:v>
                </c:pt>
                <c:pt idx="16" formatCode="General">
                  <c:v>-3.0959367361389802E-3</c:v>
                </c:pt>
                <c:pt idx="17" formatCode="General">
                  <c:v>-3.5856459664649399E-3</c:v>
                </c:pt>
                <c:pt idx="18" formatCode="General">
                  <c:v>-4.1278867244207403E-3</c:v>
                </c:pt>
                <c:pt idx="19" formatCode="General">
                  <c:v>-4.7246430872229699E-3</c:v>
                </c:pt>
                <c:pt idx="20" formatCode="General">
                  <c:v>-5.3780102391086304E-3</c:v>
                </c:pt>
                <c:pt idx="21" formatCode="General">
                  <c:v>-6.0902023848245796E-3</c:v>
                </c:pt>
                <c:pt idx="22" formatCode="General">
                  <c:v>-6.8635613485582602E-3</c:v>
                </c:pt>
                <c:pt idx="23" formatCode="General">
                  <c:v>-7.7005659185222803E-3</c:v>
                </c:pt>
                <c:pt idx="24" formatCode="General">
                  <c:v>-8.6038420529521795E-3</c:v>
                </c:pt>
                <c:pt idx="25" formatCode="General">
                  <c:v>-9.5761740075432106E-3</c:v>
                </c:pt>
                <c:pt idx="26" formatCode="General">
                  <c:v>-1.06205164922643E-2</c:v>
                </c:pt>
                <c:pt idx="27" formatCode="General">
                  <c:v>-1.1740007978231499E-2</c:v>
                </c:pt>
                <c:pt idx="28" formatCode="General">
                  <c:v>-1.29379850945538E-2</c:v>
                </c:pt>
                <c:pt idx="29" formatCode="General">
                  <c:v>-1.4217518731753E-2</c:v>
                </c:pt>
                <c:pt idx="30" formatCode="General">
                  <c:v>-1.5579531206971401E-2</c:v>
                </c:pt>
                <c:pt idx="31" formatCode="General">
                  <c:v>-1.7023761113516101E-2</c:v>
                </c:pt>
                <c:pt idx="32" formatCode="General">
                  <c:v>-1.8549783101815299E-2</c:v>
                </c:pt>
                <c:pt idx="33" formatCode="General">
                  <c:v>-2.0157169867309199E-2</c:v>
                </c:pt>
                <c:pt idx="34" formatCode="General">
                  <c:v>-2.1845492146707501E-2</c:v>
                </c:pt>
                <c:pt idx="35" formatCode="General">
                  <c:v>-2.3614318706156701E-2</c:v>
                </c:pt>
                <c:pt idx="36" formatCode="General">
                  <c:v>-2.54632163453174E-2</c:v>
                </c:pt>
                <c:pt idx="37" formatCode="General">
                  <c:v>-2.7391749878321599E-2</c:v>
                </c:pt>
                <c:pt idx="38" formatCode="General">
                  <c:v>-2.9399482140200401E-2</c:v>
                </c:pt>
                <c:pt idx="39" formatCode="General">
                  <c:v>-3.1485973987380803E-2</c:v>
                </c:pt>
                <c:pt idx="40" formatCode="General">
                  <c:v>-3.3650784279247302E-2</c:v>
                </c:pt>
                <c:pt idx="41" formatCode="General">
                  <c:v>-3.5893469884796601E-2</c:v>
                </c:pt>
                <c:pt idx="42" formatCode="General">
                  <c:v>-3.8213585667508099E-2</c:v>
                </c:pt>
                <c:pt idx="43" formatCode="General">
                  <c:v>-4.0610684496107399E-2</c:v>
                </c:pt>
                <c:pt idx="44" formatCode="General">
                  <c:v>-4.3084317223829202E-2</c:v>
                </c:pt>
                <c:pt idx="45" formatCode="General">
                  <c:v>-4.56340326957844E-2</c:v>
                </c:pt>
                <c:pt idx="46" formatCode="General">
                  <c:v>-4.8259377740646002E-2</c:v>
                </c:pt>
                <c:pt idx="47" formatCode="General">
                  <c:v>-5.0959897178364903E-2</c:v>
                </c:pt>
                <c:pt idx="48" formatCode="General">
                  <c:v>-5.3735133803387E-2</c:v>
                </c:pt>
                <c:pt idx="49" formatCode="General">
                  <c:v>-5.6584628385787497E-2</c:v>
                </c:pt>
                <c:pt idx="50" formatCode="General">
                  <c:v>-5.9507919669617701E-2</c:v>
                </c:pt>
                <c:pt idx="51" formatCode="General">
                  <c:v>-6.25045443736265E-2</c:v>
                </c:pt>
                <c:pt idx="52" formatCode="General">
                  <c:v>-6.5574037181719003E-2</c:v>
                </c:pt>
                <c:pt idx="53" formatCode="General">
                  <c:v>-6.8715930748335E-2</c:v>
                </c:pt>
                <c:pt idx="54" formatCode="General">
                  <c:v>-7.1929755690501196E-2</c:v>
                </c:pt>
                <c:pt idx="55" formatCode="General">
                  <c:v>-7.5215040593429899E-2</c:v>
                </c:pt>
                <c:pt idx="56" formatCode="General">
                  <c:v>-7.8571312002344296E-2</c:v>
                </c:pt>
                <c:pt idx="57" formatCode="General">
                  <c:v>-8.19980944200248E-2</c:v>
                </c:pt>
                <c:pt idx="58" formatCode="General">
                  <c:v>-8.5494910319423204E-2</c:v>
                </c:pt>
                <c:pt idx="59" formatCode="General">
                  <c:v>-8.9061280135456597E-2</c:v>
                </c:pt>
                <c:pt idx="60" formatCode="General">
                  <c:v>-9.2696722265636397E-2</c:v>
                </c:pt>
                <c:pt idx="61" formatCode="General">
                  <c:v>-9.6400753068599604E-2</c:v>
                </c:pt>
                <c:pt idx="62" formatCode="General">
                  <c:v>-0.1001728868653</c:v>
                </c:pt>
                <c:pt idx="63" formatCode="General">
                  <c:v>-0.10401263593975001</c:v>
                </c:pt>
                <c:pt idx="64" formatCode="General">
                  <c:v>-0.10791951054356</c:v>
                </c:pt>
                <c:pt idx="65" formatCode="General">
                  <c:v>-0.11189301889509901</c:v>
                </c:pt>
                <c:pt idx="66" formatCode="General">
                  <c:v>-0.11593266718744</c:v>
                </c:pt>
                <c:pt idx="67" formatCode="General">
                  <c:v>-0.120037959579134</c:v>
                </c:pt>
                <c:pt idx="68" formatCode="General">
                  <c:v>-0.12420839820811</c:v>
                </c:pt>
                <c:pt idx="69" formatCode="General">
                  <c:v>-0.12844348318961901</c:v>
                </c:pt>
                <c:pt idx="70" formatCode="General">
                  <c:v>-0.13274271262326001</c:v>
                </c:pt>
                <c:pt idx="71" formatCode="General">
                  <c:v>-0.137105582593229</c:v>
                </c:pt>
                <c:pt idx="72" formatCode="General">
                  <c:v>-0.14153158717472</c:v>
                </c:pt>
                <c:pt idx="73" formatCode="General">
                  <c:v>-0.14602021844103899</c:v>
                </c:pt>
                <c:pt idx="74" formatCode="General">
                  <c:v>-0.150570966468145</c:v>
                </c:pt>
                <c:pt idx="75" formatCode="General">
                  <c:v>-0.15518331934580101</c:v>
                </c:pt>
                <c:pt idx="76" formatCode="General">
                  <c:v>-0.159856763176422</c:v>
                </c:pt>
                <c:pt idx="77" formatCode="General">
                  <c:v>-0.16459078208962699</c:v>
                </c:pt>
                <c:pt idx="78" formatCode="General">
                  <c:v>-0.16938485824205199</c:v>
                </c:pt>
                <c:pt idx="79" formatCode="General">
                  <c:v>-0.174238471828708</c:v>
                </c:pt>
                <c:pt idx="80" formatCode="General">
                  <c:v>-0.17915110109807</c:v>
                </c:pt>
                <c:pt idx="81" formatCode="General">
                  <c:v>-0.18412222235657599</c:v>
                </c:pt>
                <c:pt idx="82" formatCode="General">
                  <c:v>-0.189151309976933</c:v>
                </c:pt>
                <c:pt idx="83" formatCode="General">
                  <c:v>-0.19423783641525999</c:v>
                </c:pt>
                <c:pt idx="84" formatCode="General">
                  <c:v>-0.19938127221806001</c:v>
                </c:pt>
                <c:pt idx="85" formatCode="General">
                  <c:v>-0.20458108603886499</c:v>
                </c:pt>
                <c:pt idx="86" formatCode="General">
                  <c:v>-0.20983674463987501</c:v>
                </c:pt>
                <c:pt idx="87" formatCode="General">
                  <c:v>-0.21514771292010901</c:v>
                </c:pt>
                <c:pt idx="88" formatCode="General">
                  <c:v>-0.22051345392730401</c:v>
                </c:pt>
                <c:pt idx="89" formatCode="General">
                  <c:v>-0.22593342886800399</c:v>
                </c:pt>
                <c:pt idx="90" formatCode="General">
                  <c:v>-0.23140709712492</c:v>
                </c:pt>
                <c:pt idx="91" formatCode="General">
                  <c:v>-0.23693391627712901</c:v>
                </c:pt>
                <c:pt idx="92" formatCode="General">
                  <c:v>-0.24251334211242601</c:v>
                </c:pt>
                <c:pt idx="93" formatCode="General">
                  <c:v>-0.24814482865234</c:v>
                </c:pt>
                <c:pt idx="94" formatCode="General">
                  <c:v>-0.25382782816944</c:v>
                </c:pt>
                <c:pt idx="95" formatCode="General">
                  <c:v>-0.25956179120873701</c:v>
                </c:pt>
                <c:pt idx="96" formatCode="General">
                  <c:v>-0.26534616660966498</c:v>
                </c:pt>
                <c:pt idx="97" formatCode="General">
                  <c:v>-0.27118040153553102</c:v>
                </c:pt>
                <c:pt idx="98" formatCode="General">
                  <c:v>-0.27706394149150099</c:v>
                </c:pt>
                <c:pt idx="99" formatCode="General">
                  <c:v>-0.28299623034204202</c:v>
                </c:pt>
                <c:pt idx="100" formatCode="General">
                  <c:v>-0.28897671034575101</c:v>
                </c:pt>
                <c:pt idx="101" formatCode="General">
                  <c:v>-0.29500482218045798</c:v>
                </c:pt>
                <c:pt idx="102" formatCode="General">
                  <c:v>-0.30108000497325699</c:v>
                </c:pt>
                <c:pt idx="103" formatCode="General">
                  <c:v>-0.30720169632179301</c:v>
                </c:pt>
                <c:pt idx="104" formatCode="General">
                  <c:v>-0.31336933233610897</c:v>
                </c:pt>
                <c:pt idx="105" formatCode="General">
                  <c:v>-0.31958234766264099</c:v>
                </c:pt>
                <c:pt idx="106" formatCode="General">
                  <c:v>-0.32584017552036099</c:v>
                </c:pt>
                <c:pt idx="107" formatCode="General">
                  <c:v>-0.33214224773388601</c:v>
                </c:pt>
                <c:pt idx="108" formatCode="General">
                  <c:v>-0.33848799477713698</c:v>
                </c:pt>
                <c:pt idx="109" formatCode="General">
                  <c:v>-0.34487684580059302</c:v>
                </c:pt>
                <c:pt idx="110" formatCode="General">
                  <c:v>-0.35130822867365402</c:v>
                </c:pt>
                <c:pt idx="111" formatCode="General">
                  <c:v>-0.35778157003441702</c:v>
                </c:pt>
                <c:pt idx="112" formatCode="General">
                  <c:v>-0.36429629532538499</c:v>
                </c:pt>
                <c:pt idx="113" formatCode="General">
                  <c:v>-0.37085182883465401</c:v>
                </c:pt>
                <c:pt idx="114" formatCode="General">
                  <c:v>-0.377447593741912</c:v>
                </c:pt>
                <c:pt idx="115" formatCode="General">
                  <c:v>-0.38408301217546997</c:v>
                </c:pt>
                <c:pt idx="116" formatCode="General">
                  <c:v>-0.39075750525012898</c:v>
                </c:pt>
                <c:pt idx="117" formatCode="General">
                  <c:v>-0.39747049312816102</c:v>
                </c:pt>
                <c:pt idx="118" formatCode="General">
                  <c:v>-0.40422139506499899</c:v>
                </c:pt>
                <c:pt idx="119" formatCode="General">
                  <c:v>-0.41100962947018099</c:v>
                </c:pt>
                <c:pt idx="120" formatCode="General">
                  <c:v>-0.41783461396385002</c:v>
                </c:pt>
                <c:pt idx="121" formatCode="General">
                  <c:v>-0.42469576543375398</c:v>
                </c:pt>
                <c:pt idx="122" formatCode="General">
                  <c:v>-0.43159250009629502</c:v>
                </c:pt>
                <c:pt idx="123" formatCode="General">
                  <c:v>-0.43852423356666598</c:v>
                </c:pt>
                <c:pt idx="124" formatCode="General">
                  <c:v>-0.445490380920957</c:v>
                </c:pt>
                <c:pt idx="125" formatCode="General">
                  <c:v>-0.45249035676565003</c:v>
                </c:pt>
                <c:pt idx="126" formatCode="General">
                  <c:v>-0.45952357530808302</c:v>
                </c:pt>
                <c:pt idx="127" formatCode="General">
                  <c:v>-0.46658945043299299</c:v>
                </c:pt>
                <c:pt idx="128" formatCode="General">
                  <c:v>-0.47368739577263702</c:v>
                </c:pt>
                <c:pt idx="129" formatCode="General">
                  <c:v>-0.48081682479307503</c:v>
                </c:pt>
                <c:pt idx="130" formatCode="General">
                  <c:v>-0.48797715087708898</c:v>
                </c:pt>
                <c:pt idx="131" formatCode="General">
                  <c:v>-0.495167787406945</c:v>
                </c:pt>
                <c:pt idx="132" formatCode="General">
                  <c:v>-0.50238814785445896</c:v>
                </c:pt>
                <c:pt idx="133" formatCode="General">
                  <c:v>-0.50963764586736204</c:v>
                </c:pt>
                <c:pt idx="134" formatCode="General">
                  <c:v>-0.51691569536918502</c:v>
                </c:pt>
                <c:pt idx="135" formatCode="General">
                  <c:v>-0.52422171065712597</c:v>
                </c:pt>
                <c:pt idx="136" formatCode="General">
                  <c:v>-0.53155510650081195</c:v>
                </c:pt>
                <c:pt idx="137" formatCode="General">
                  <c:v>-0.53891529824626605</c:v>
                </c:pt>
                <c:pt idx="138" formatCode="General">
                  <c:v>-0.54630170192931304</c:v>
                </c:pt>
                <c:pt idx="139" formatCode="General">
                  <c:v>-0.55371373438648896</c:v>
                </c:pt>
                <c:pt idx="140" formatCode="General">
                  <c:v>-0.56115081337096495</c:v>
                </c:pt>
                <c:pt idx="141" formatCode="General">
                  <c:v>-0.56861235767093299</c:v>
                </c:pt>
                <c:pt idx="142" formatCode="General">
                  <c:v>-0.57609778723737104</c:v>
                </c:pt>
                <c:pt idx="143" formatCode="General">
                  <c:v>-0.58360652330867802</c:v>
                </c:pt>
                <c:pt idx="144" formatCode="General">
                  <c:v>-0.591137988550412</c:v>
                </c:pt>
                <c:pt idx="145" formatCode="General">
                  <c:v>-0.59869160718796399</c:v>
                </c:pt>
                <c:pt idx="146" formatCode="General">
                  <c:v>-0.606266805150667</c:v>
                </c:pt>
                <c:pt idx="147" formatCode="General">
                  <c:v>-0.61386301022089695</c:v>
                </c:pt>
                <c:pt idx="148" formatCode="General">
                  <c:v>-0.62147965218602996</c:v>
                </c:pt>
                <c:pt idx="149" formatCode="General">
                  <c:v>-0.62911616299946405</c:v>
                </c:pt>
                <c:pt idx="150" formatCode="General">
                  <c:v>-0.63677197693881105</c:v>
                </c:pt>
                <c:pt idx="151" formatCode="General">
                  <c:v>-0.64444653077962499</c:v>
                </c:pt>
                <c:pt idx="152" formatCode="General">
                  <c:v>-0.65213926396724797</c:v>
                </c:pt>
                <c:pt idx="153" formatCode="General">
                  <c:v>-0.65984961880109205</c:v>
                </c:pt>
                <c:pt idx="154" formatCode="General">
                  <c:v>-0.66757704061883505</c:v>
                </c:pt>
                <c:pt idx="155" formatCode="General">
                  <c:v>-0.67532097799328905</c:v>
                </c:pt>
                <c:pt idx="156" formatCode="General">
                  <c:v>-0.68308088293138003</c:v>
                </c:pt>
                <c:pt idx="157" formatCode="General">
                  <c:v>-0.69085621108366602</c:v>
                </c:pt>
                <c:pt idx="158" formatCode="General">
                  <c:v>-0.69864642195391102</c:v>
                </c:pt>
                <c:pt idx="159" formatCode="General">
                  <c:v>-0.70645097912340804</c:v>
                </c:pt>
                <c:pt idx="160" formatCode="General">
                  <c:v>-0.71426935047871298</c:v>
                </c:pt>
                <c:pt idx="161" formatCode="General">
                  <c:v>-0.72210100845231395</c:v>
                </c:pt>
                <c:pt idx="162" formatCode="General">
                  <c:v>-0.729945430265866</c:v>
                </c:pt>
                <c:pt idx="163" formatCode="General">
                  <c:v>-0.73780209818378695</c:v>
                </c:pt>
                <c:pt idx="164" formatCode="General">
                  <c:v>-0.74567049977418898</c:v>
                </c:pt>
                <c:pt idx="165" formatCode="General">
                  <c:v>-0.75355012818182598</c:v>
                </c:pt>
                <c:pt idx="166" formatCode="General">
                  <c:v>-0.76144048241239304</c:v>
                </c:pt>
                <c:pt idx="167" formatCode="General">
                  <c:v>-0.76934106761967902</c:v>
                </c:pt>
                <c:pt idx="168" formatCode="General">
                  <c:v>-0.77725139540795996</c:v>
                </c:pt>
                <c:pt idx="169" formatCode="General">
                  <c:v>-0.78517098414062103</c:v>
                </c:pt>
                <c:pt idx="170" formatCode="General">
                  <c:v>-0.79309935926536002</c:v>
                </c:pt>
                <c:pt idx="171" formatCode="General">
                  <c:v>-0.80103605364527397</c:v>
                </c:pt>
                <c:pt idx="172" formatCode="General">
                  <c:v>-0.80898060790502202</c:v>
                </c:pt>
                <c:pt idx="173" formatCode="General">
                  <c:v>-0.81693257078556203</c:v>
                </c:pt>
                <c:pt idx="174" formatCode="General">
                  <c:v>-0.82489149951444096</c:v>
                </c:pt>
                <c:pt idx="175" formatCode="General">
                  <c:v>-0.83285696018786204</c:v>
                </c:pt>
                <c:pt idx="176" formatCode="General">
                  <c:v>-0.84082852816629405</c:v>
                </c:pt>
                <c:pt idx="177" formatCode="General">
                  <c:v>-0.84880578848301302</c:v>
                </c:pt>
                <c:pt idx="178" formatCode="General">
                  <c:v>-0.85678833626807804</c:v>
                </c:pt>
                <c:pt idx="179" formatCode="General">
                  <c:v>-0.86477577718655896</c:v>
                </c:pt>
                <c:pt idx="180" formatCode="General">
                  <c:v>-0.87276772789286705</c:v>
                </c:pt>
                <c:pt idx="181" formatCode="General">
                  <c:v>-0.88076381650072799</c:v>
                </c:pt>
                <c:pt idx="182" formatCode="General">
                  <c:v>-0.88876368306978704</c:v>
                </c:pt>
                <c:pt idx="183" formatCode="General">
                  <c:v>-0.89676698010931999</c:v>
                </c:pt>
                <c:pt idx="184" formatCode="General">
                  <c:v>-0.90477337310055495</c:v>
                </c:pt>
                <c:pt idx="185" formatCode="General">
                  <c:v>-0.91278254103671297</c:v>
                </c:pt>
                <c:pt idx="186" formatCode="General">
                  <c:v>-0.92079417698227495</c:v>
                </c:pt>
                <c:pt idx="187" formatCode="General">
                  <c:v>-0.92880798865348402</c:v>
                </c:pt>
                <c:pt idx="188" formatCode="General">
                  <c:v>-0.93682369901899298</c:v>
                </c:pt>
                <c:pt idx="189" formatCode="General">
                  <c:v>-0.94484104692222504</c:v>
                </c:pt>
                <c:pt idx="190" formatCode="General">
                  <c:v>-0.95285978772603797</c:v>
                </c:pt>
                <c:pt idx="191" formatCode="General">
                  <c:v>-0.96087969398133</c:v>
                </c:pt>
                <c:pt idx="192" formatCode="General">
                  <c:v>-0.968900556119488</c:v>
                </c:pt>
                <c:pt idx="193" formatCode="General">
                  <c:v>-0.97692218317041402</c:v>
                </c:pt>
                <c:pt idx="194" formatCode="General">
                  <c:v>-0.98494440350682499</c:v>
                </c:pt>
                <c:pt idx="195" formatCode="General">
                  <c:v>-0.99296706561616499</c:v>
                </c:pt>
                <c:pt idx="196" formatCode="General">
                  <c:v>-1.00099003890072</c:v>
                </c:pt>
                <c:pt idx="197" formatCode="General">
                  <c:v>-1.00901321450746</c:v>
                </c:pt>
                <c:pt idx="198" formatCode="General">
                  <c:v>-1.0170365061886899</c:v>
                </c:pt>
                <c:pt idx="199" formatCode="General">
                  <c:v>-1.0250598511950599</c:v>
                </c:pt>
                <c:pt idx="200" formatCode="General">
                  <c:v>-1.0330832112017401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11D2-4B5A-9949-9E4BA44317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22103088"/>
        <c:axId val="1522104176"/>
      </c:scatterChart>
      <c:valAx>
        <c:axId val="1522103088"/>
        <c:scaling>
          <c:orientation val="minMax"/>
          <c:max val="2.4"/>
          <c:min val="0"/>
        </c:scaling>
        <c:delete val="0"/>
        <c:axPos val="b"/>
        <c:majorGridlines>
          <c:spPr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i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x, </a:t>
                </a:r>
                <a:r>
                  <a:rPr lang="ru-RU" sz="1400" i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</a:t>
                </a:r>
              </a:p>
            </c:rich>
          </c:tx>
          <c:layout>
            <c:manualLayout>
              <c:xMode val="edge"/>
              <c:yMode val="edge"/>
              <c:x val="0.94240868172280756"/>
              <c:y val="0.8689164242066640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522104176"/>
        <c:crossesAt val="-3"/>
        <c:crossBetween val="midCat"/>
        <c:majorUnit val="0.4"/>
      </c:valAx>
      <c:valAx>
        <c:axId val="152210417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 sz="1400" i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υ</a:t>
                </a:r>
                <a:r>
                  <a:rPr lang="en-US" sz="1400" i="1" cap="none" baseline="-2500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140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z="140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мм</a:t>
                </a:r>
              </a:p>
            </c:rich>
          </c:tx>
          <c:layout>
            <c:manualLayout>
              <c:xMode val="edge"/>
              <c:yMode val="edge"/>
              <c:x val="7.4498567335243543E-2"/>
              <c:y val="7.935325913718148E-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#,##0.0" sourceLinked="0"/>
        <c:majorTickMark val="out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522103088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bg1"/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2527473819412006E-2"/>
          <c:y val="8.4425451092117756E-2"/>
          <c:w val="0.85469075481730417"/>
          <c:h val="0.81874145299145296"/>
        </c:manualLayout>
      </c:layout>
      <c:scatterChart>
        <c:scatterStyle val="lineMarker"/>
        <c:varyColors val="0"/>
        <c:ser>
          <c:idx val="0"/>
          <c:order val="0"/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'без дульного тормоза'!$B$2:$HBF$2</c:f>
              <c:numCache>
                <c:formatCode>General</c:formatCode>
                <c:ptCount val="5465"/>
                <c:pt idx="0">
                  <c:v>0</c:v>
                </c:pt>
                <c:pt idx="1">
                  <c:v>1.3736981815118701E-2</c:v>
                </c:pt>
                <c:pt idx="2">
                  <c:v>2.7473963630237401E-2</c:v>
                </c:pt>
                <c:pt idx="3">
                  <c:v>4.1210945445356001E-2</c:v>
                </c:pt>
                <c:pt idx="4">
                  <c:v>5.4947927260474698E-2</c:v>
                </c:pt>
                <c:pt idx="5">
                  <c:v>6.8684909075593395E-2</c:v>
                </c:pt>
                <c:pt idx="6">
                  <c:v>8.2421890890712099E-2</c:v>
                </c:pt>
                <c:pt idx="7">
                  <c:v>9.6158872705830706E-2</c:v>
                </c:pt>
                <c:pt idx="8">
                  <c:v>0.10989585452094899</c:v>
                </c:pt>
                <c:pt idx="9">
                  <c:v>0.123632836336068</c:v>
                </c:pt>
                <c:pt idx="10">
                  <c:v>0.13736981815118701</c:v>
                </c:pt>
                <c:pt idx="11">
                  <c:v>0.15110679996630499</c:v>
                </c:pt>
                <c:pt idx="12">
                  <c:v>0.164843781781424</c:v>
                </c:pt>
                <c:pt idx="13">
                  <c:v>0.17858076359654301</c:v>
                </c:pt>
                <c:pt idx="14">
                  <c:v>0.192317745411661</c:v>
                </c:pt>
                <c:pt idx="15">
                  <c:v>0.20605472722678</c:v>
                </c:pt>
                <c:pt idx="16">
                  <c:v>0.21979170904189901</c:v>
                </c:pt>
                <c:pt idx="17">
                  <c:v>0.233528690857017</c:v>
                </c:pt>
                <c:pt idx="18">
                  <c:v>0.24726567267213601</c:v>
                </c:pt>
                <c:pt idx="19">
                  <c:v>0.26100265448725501</c:v>
                </c:pt>
                <c:pt idx="20">
                  <c:v>0.27473963630237402</c:v>
                </c:pt>
                <c:pt idx="21">
                  <c:v>0.28847661811749198</c:v>
                </c:pt>
                <c:pt idx="22">
                  <c:v>0.30221359993261099</c:v>
                </c:pt>
                <c:pt idx="23">
                  <c:v>0.31595058174773</c:v>
                </c:pt>
                <c:pt idx="24">
                  <c:v>0.32968756356284801</c:v>
                </c:pt>
                <c:pt idx="25">
                  <c:v>0.34342454537796702</c:v>
                </c:pt>
                <c:pt idx="26">
                  <c:v>0.35716152719308603</c:v>
                </c:pt>
                <c:pt idx="27">
                  <c:v>0.37089850900820398</c:v>
                </c:pt>
                <c:pt idx="28">
                  <c:v>0.38463549082332299</c:v>
                </c:pt>
                <c:pt idx="29">
                  <c:v>0.398372472638442</c:v>
                </c:pt>
                <c:pt idx="30">
                  <c:v>0.41210945445356001</c:v>
                </c:pt>
                <c:pt idx="31">
                  <c:v>0.42584643626867902</c:v>
                </c:pt>
                <c:pt idx="32">
                  <c:v>0.43958341808379803</c:v>
                </c:pt>
                <c:pt idx="33">
                  <c:v>0.45332039989891598</c:v>
                </c:pt>
                <c:pt idx="34">
                  <c:v>0.46705738171403499</c:v>
                </c:pt>
                <c:pt idx="35">
                  <c:v>0.480794363529154</c:v>
                </c:pt>
                <c:pt idx="36">
                  <c:v>0.49453134534427201</c:v>
                </c:pt>
                <c:pt idx="37">
                  <c:v>0.50826832715939096</c:v>
                </c:pt>
                <c:pt idx="38">
                  <c:v>0.52200530897451003</c:v>
                </c:pt>
                <c:pt idx="39">
                  <c:v>0.53574229078962798</c:v>
                </c:pt>
                <c:pt idx="40">
                  <c:v>0.54947927260474705</c:v>
                </c:pt>
                <c:pt idx="41">
                  <c:v>0.563216254419866</c:v>
                </c:pt>
                <c:pt idx="42">
                  <c:v>0.57695323623498396</c:v>
                </c:pt>
                <c:pt idx="43">
                  <c:v>0.59069021805010302</c:v>
                </c:pt>
                <c:pt idx="44">
                  <c:v>0.60442719986522198</c:v>
                </c:pt>
                <c:pt idx="45">
                  <c:v>0.61816418168034004</c:v>
                </c:pt>
                <c:pt idx="46">
                  <c:v>0.631901163495459</c:v>
                </c:pt>
                <c:pt idx="47">
                  <c:v>0.64563814531057795</c:v>
                </c:pt>
                <c:pt idx="48">
                  <c:v>0.65937512712569601</c:v>
                </c:pt>
                <c:pt idx="49">
                  <c:v>0.67311210894081497</c:v>
                </c:pt>
                <c:pt idx="50">
                  <c:v>0.68684909075593403</c:v>
                </c:pt>
                <c:pt idx="51">
                  <c:v>0.70058607257105199</c:v>
                </c:pt>
                <c:pt idx="52">
                  <c:v>0.71432305438617105</c:v>
                </c:pt>
                <c:pt idx="53">
                  <c:v>0.72806003620129001</c:v>
                </c:pt>
                <c:pt idx="54">
                  <c:v>0.74179701801640896</c:v>
                </c:pt>
                <c:pt idx="55">
                  <c:v>0.75553399983152703</c:v>
                </c:pt>
                <c:pt idx="56">
                  <c:v>0.76927098164664598</c:v>
                </c:pt>
                <c:pt idx="57">
                  <c:v>0.78300796346176504</c:v>
                </c:pt>
                <c:pt idx="58">
                  <c:v>0.796744945276883</c:v>
                </c:pt>
                <c:pt idx="59">
                  <c:v>0.81048192709200195</c:v>
                </c:pt>
                <c:pt idx="60">
                  <c:v>0.82421890890712102</c:v>
                </c:pt>
                <c:pt idx="61">
                  <c:v>0.83795589072223897</c:v>
                </c:pt>
                <c:pt idx="62">
                  <c:v>0.85169287253735804</c:v>
                </c:pt>
                <c:pt idx="63">
                  <c:v>0.86542985435247699</c:v>
                </c:pt>
                <c:pt idx="64">
                  <c:v>0.87916683616759495</c:v>
                </c:pt>
                <c:pt idx="65">
                  <c:v>0.89290381798271401</c:v>
                </c:pt>
                <c:pt idx="66">
                  <c:v>0.90664079979783296</c:v>
                </c:pt>
                <c:pt idx="67">
                  <c:v>0.92037778161295103</c:v>
                </c:pt>
                <c:pt idx="68">
                  <c:v>0.93411476342806998</c:v>
                </c:pt>
                <c:pt idx="69">
                  <c:v>0.94785174524318905</c:v>
                </c:pt>
                <c:pt idx="70">
                  <c:v>0.961588727058307</c:v>
                </c:pt>
                <c:pt idx="71">
                  <c:v>0.97532570887342596</c:v>
                </c:pt>
                <c:pt idx="72">
                  <c:v>0.98906269068854502</c:v>
                </c:pt>
                <c:pt idx="73">
                  <c:v>1.0027996725036601</c:v>
                </c:pt>
                <c:pt idx="74">
                  <c:v>1.0165366543187799</c:v>
                </c:pt>
                <c:pt idx="75">
                  <c:v>1.0302736361339</c:v>
                </c:pt>
                <c:pt idx="76">
                  <c:v>1.0440106179490201</c:v>
                </c:pt>
                <c:pt idx="77">
                  <c:v>1.0577475997641399</c:v>
                </c:pt>
                <c:pt idx="78">
                  <c:v>1.07148458157926</c:v>
                </c:pt>
                <c:pt idx="79">
                  <c:v>1.08522156339438</c:v>
                </c:pt>
                <c:pt idx="80">
                  <c:v>1.0989585452094901</c:v>
                </c:pt>
                <c:pt idx="81">
                  <c:v>1.1126955270246099</c:v>
                </c:pt>
                <c:pt idx="82">
                  <c:v>1.12643250883973</c:v>
                </c:pt>
                <c:pt idx="83">
                  <c:v>1.1401694906548501</c:v>
                </c:pt>
                <c:pt idx="84">
                  <c:v>1.1539064724699699</c:v>
                </c:pt>
                <c:pt idx="85">
                  <c:v>1.16764345428509</c:v>
                </c:pt>
                <c:pt idx="86">
                  <c:v>1.18138043610021</c:v>
                </c:pt>
                <c:pt idx="87">
                  <c:v>1.1951174179153199</c:v>
                </c:pt>
                <c:pt idx="88">
                  <c:v>1.20885439973044</c:v>
                </c:pt>
                <c:pt idx="89">
                  <c:v>1.22259138154556</c:v>
                </c:pt>
                <c:pt idx="90">
                  <c:v>1.2363283633606801</c:v>
                </c:pt>
                <c:pt idx="91">
                  <c:v>1.2500653451757999</c:v>
                </c:pt>
                <c:pt idx="92">
                  <c:v>1.26380232699092</c:v>
                </c:pt>
                <c:pt idx="93">
                  <c:v>1.2775393088060401</c:v>
                </c:pt>
                <c:pt idx="94">
                  <c:v>1.2912762906211599</c:v>
                </c:pt>
                <c:pt idx="95">
                  <c:v>1.30501327243627</c:v>
                </c:pt>
                <c:pt idx="96">
                  <c:v>1.31875025425139</c:v>
                </c:pt>
                <c:pt idx="97">
                  <c:v>1.3324872360665101</c:v>
                </c:pt>
                <c:pt idx="98">
                  <c:v>1.3462242178816299</c:v>
                </c:pt>
                <c:pt idx="99">
                  <c:v>1.35996119969675</c:v>
                </c:pt>
                <c:pt idx="100">
                  <c:v>1.3736981815118701</c:v>
                </c:pt>
                <c:pt idx="101">
                  <c:v>1.3874351633269899</c:v>
                </c:pt>
                <c:pt idx="102">
                  <c:v>1.4011721451421</c:v>
                </c:pt>
                <c:pt idx="103">
                  <c:v>1.41490912695722</c:v>
                </c:pt>
                <c:pt idx="104">
                  <c:v>1.4286461087723401</c:v>
                </c:pt>
                <c:pt idx="105">
                  <c:v>1.4423830905874599</c:v>
                </c:pt>
                <c:pt idx="106">
                  <c:v>1.45612007240258</c:v>
                </c:pt>
                <c:pt idx="107">
                  <c:v>1.4698570542177001</c:v>
                </c:pt>
                <c:pt idx="108">
                  <c:v>1.4835940360328199</c:v>
                </c:pt>
                <c:pt idx="109">
                  <c:v>1.49733101784794</c:v>
                </c:pt>
                <c:pt idx="110">
                  <c:v>1.5110679996630501</c:v>
                </c:pt>
                <c:pt idx="111">
                  <c:v>1.5248049814781699</c:v>
                </c:pt>
                <c:pt idx="112">
                  <c:v>1.53854196329329</c:v>
                </c:pt>
                <c:pt idx="113">
                  <c:v>1.55227894510841</c:v>
                </c:pt>
                <c:pt idx="114">
                  <c:v>1.5660159269235301</c:v>
                </c:pt>
                <c:pt idx="115">
                  <c:v>1.5797529087386499</c:v>
                </c:pt>
                <c:pt idx="116">
                  <c:v>1.59348989055377</c:v>
                </c:pt>
                <c:pt idx="117">
                  <c:v>1.6072268723688901</c:v>
                </c:pt>
                <c:pt idx="118">
                  <c:v>1.6209638541839999</c:v>
                </c:pt>
                <c:pt idx="119">
                  <c:v>1.63470083599912</c:v>
                </c:pt>
                <c:pt idx="120">
                  <c:v>1.64843781781424</c:v>
                </c:pt>
                <c:pt idx="121">
                  <c:v>1.6621747996293601</c:v>
                </c:pt>
                <c:pt idx="122">
                  <c:v>1.6759117814444799</c:v>
                </c:pt>
                <c:pt idx="123">
                  <c:v>1.6896487632596</c:v>
                </c:pt>
                <c:pt idx="124">
                  <c:v>1.7033857450747201</c:v>
                </c:pt>
                <c:pt idx="125">
                  <c:v>1.7171227268898299</c:v>
                </c:pt>
                <c:pt idx="126">
                  <c:v>1.73085970870495</c:v>
                </c:pt>
                <c:pt idx="127">
                  <c:v>1.74459669052007</c:v>
                </c:pt>
                <c:pt idx="128">
                  <c:v>1.7583336723351899</c:v>
                </c:pt>
                <c:pt idx="129">
                  <c:v>1.77207065415031</c:v>
                </c:pt>
                <c:pt idx="130">
                  <c:v>1.78580763596543</c:v>
                </c:pt>
                <c:pt idx="131">
                  <c:v>1.7995446177805501</c:v>
                </c:pt>
                <c:pt idx="132">
                  <c:v>1.8132815995956699</c:v>
                </c:pt>
                <c:pt idx="133">
                  <c:v>1.82701858141078</c:v>
                </c:pt>
                <c:pt idx="134">
                  <c:v>1.8407555632259001</c:v>
                </c:pt>
                <c:pt idx="135">
                  <c:v>1.8544925450410199</c:v>
                </c:pt>
                <c:pt idx="136">
                  <c:v>1.86822952685614</c:v>
                </c:pt>
                <c:pt idx="137">
                  <c:v>1.88196650867126</c:v>
                </c:pt>
                <c:pt idx="138">
                  <c:v>1.8957034904863801</c:v>
                </c:pt>
                <c:pt idx="139">
                  <c:v>1.9094404723014999</c:v>
                </c:pt>
                <c:pt idx="140">
                  <c:v>1.92317745411661</c:v>
                </c:pt>
                <c:pt idx="141">
                  <c:v>1.9369144359317301</c:v>
                </c:pt>
                <c:pt idx="142">
                  <c:v>1.9506514177468499</c:v>
                </c:pt>
                <c:pt idx="143">
                  <c:v>1.96438839956197</c:v>
                </c:pt>
                <c:pt idx="144">
                  <c:v>1.97812538137709</c:v>
                </c:pt>
                <c:pt idx="145">
                  <c:v>1.9918623631922101</c:v>
                </c:pt>
                <c:pt idx="146">
                  <c:v>2.0055993450073299</c:v>
                </c:pt>
                <c:pt idx="147">
                  <c:v>2.01933632682245</c:v>
                </c:pt>
                <c:pt idx="148">
                  <c:v>2.0330733086375599</c:v>
                </c:pt>
                <c:pt idx="149">
                  <c:v>2.0468102904526799</c:v>
                </c:pt>
                <c:pt idx="150">
                  <c:v>2.0605472722678</c:v>
                </c:pt>
                <c:pt idx="151">
                  <c:v>2.0742842540829201</c:v>
                </c:pt>
                <c:pt idx="152">
                  <c:v>2.0880212358980401</c:v>
                </c:pt>
                <c:pt idx="153">
                  <c:v>2.1017582177131602</c:v>
                </c:pt>
                <c:pt idx="154">
                  <c:v>2.1154951995282798</c:v>
                </c:pt>
                <c:pt idx="155">
                  <c:v>2.1292321813433901</c:v>
                </c:pt>
                <c:pt idx="156">
                  <c:v>2.1429691631585102</c:v>
                </c:pt>
                <c:pt idx="157">
                  <c:v>2.1567061449736298</c:v>
                </c:pt>
                <c:pt idx="158">
                  <c:v>2.1704431267887498</c:v>
                </c:pt>
                <c:pt idx="159">
                  <c:v>2.1841801086038699</c:v>
                </c:pt>
                <c:pt idx="160">
                  <c:v>2.19791709041899</c:v>
                </c:pt>
                <c:pt idx="161">
                  <c:v>2.21165407223411</c:v>
                </c:pt>
                <c:pt idx="162">
                  <c:v>2.2253910540492301</c:v>
                </c:pt>
                <c:pt idx="163">
                  <c:v>2.2391280358643399</c:v>
                </c:pt>
                <c:pt idx="164">
                  <c:v>2.25286501767946</c:v>
                </c:pt>
                <c:pt idx="165">
                  <c:v>2.2666019994945801</c:v>
                </c:pt>
                <c:pt idx="166">
                  <c:v>2.2803389813097001</c:v>
                </c:pt>
                <c:pt idx="167">
                  <c:v>2.2940759631248202</c:v>
                </c:pt>
                <c:pt idx="168">
                  <c:v>2.3078129449399398</c:v>
                </c:pt>
                <c:pt idx="169">
                  <c:v>2.3215499267550599</c:v>
                </c:pt>
                <c:pt idx="170">
                  <c:v>2.33528690857018</c:v>
                </c:pt>
                <c:pt idx="171">
                  <c:v>2.3490238903852898</c:v>
                </c:pt>
                <c:pt idx="172">
                  <c:v>2.3627608722004099</c:v>
                </c:pt>
                <c:pt idx="173">
                  <c:v>2.3764978540155299</c:v>
                </c:pt>
                <c:pt idx="174">
                  <c:v>2.39023483583065</c:v>
                </c:pt>
                <c:pt idx="175">
                  <c:v>2.4039718176457701</c:v>
                </c:pt>
                <c:pt idx="176">
                  <c:v>2.4177087994608901</c:v>
                </c:pt>
                <c:pt idx="177">
                  <c:v>2.4314457812760102</c:v>
                </c:pt>
                <c:pt idx="178">
                  <c:v>2.44518276309112</c:v>
                </c:pt>
                <c:pt idx="179">
                  <c:v>2.4589197449062401</c:v>
                </c:pt>
                <c:pt idx="180">
                  <c:v>2.4726567267213602</c:v>
                </c:pt>
                <c:pt idx="181">
                  <c:v>2.4863937085364798</c:v>
                </c:pt>
                <c:pt idx="182">
                  <c:v>2.5001306903515998</c:v>
                </c:pt>
                <c:pt idx="183">
                  <c:v>2.5138676721667199</c:v>
                </c:pt>
                <c:pt idx="184">
                  <c:v>2.52760465398184</c:v>
                </c:pt>
                <c:pt idx="185">
                  <c:v>2.54134163579696</c:v>
                </c:pt>
                <c:pt idx="186">
                  <c:v>2.5550786176120699</c:v>
                </c:pt>
                <c:pt idx="187">
                  <c:v>2.56881559942719</c:v>
                </c:pt>
                <c:pt idx="188">
                  <c:v>2.58255258124231</c:v>
                </c:pt>
                <c:pt idx="189">
                  <c:v>2.5962895630574301</c:v>
                </c:pt>
                <c:pt idx="190">
                  <c:v>2.6100265448725501</c:v>
                </c:pt>
                <c:pt idx="191">
                  <c:v>2.6237635266876702</c:v>
                </c:pt>
                <c:pt idx="192">
                  <c:v>2.6375005085027898</c:v>
                </c:pt>
                <c:pt idx="193">
                  <c:v>2.6512374903179001</c:v>
                </c:pt>
                <c:pt idx="194">
                  <c:v>2.6649744721330202</c:v>
                </c:pt>
                <c:pt idx="195">
                  <c:v>2.6787114539481398</c:v>
                </c:pt>
                <c:pt idx="196">
                  <c:v>2.6924484357632599</c:v>
                </c:pt>
                <c:pt idx="197">
                  <c:v>2.7061854175783799</c:v>
                </c:pt>
                <c:pt idx="198">
                  <c:v>2.7199223993935</c:v>
                </c:pt>
                <c:pt idx="199">
                  <c:v>2.7336593812086201</c:v>
                </c:pt>
                <c:pt idx="200">
                  <c:v>2.7473963630237401</c:v>
                </c:pt>
                <c:pt idx="201">
                  <c:v>2.76113334483885</c:v>
                </c:pt>
                <c:pt idx="202">
                  <c:v>2.77487032665397</c:v>
                </c:pt>
                <c:pt idx="203">
                  <c:v>2.7886073084690901</c:v>
                </c:pt>
                <c:pt idx="204">
                  <c:v>2.8023442902842102</c:v>
                </c:pt>
                <c:pt idx="205">
                  <c:v>2.8160812720993298</c:v>
                </c:pt>
                <c:pt idx="206">
                  <c:v>2.8298182539144499</c:v>
                </c:pt>
                <c:pt idx="207">
                  <c:v>2.8435552357295699</c:v>
                </c:pt>
                <c:pt idx="208">
                  <c:v>2.8572922175446802</c:v>
                </c:pt>
                <c:pt idx="209">
                  <c:v>2.8710291993597998</c:v>
                </c:pt>
                <c:pt idx="210">
                  <c:v>2.8847661811749199</c:v>
                </c:pt>
                <c:pt idx="211">
                  <c:v>2.89850316299004</c:v>
                </c:pt>
                <c:pt idx="212">
                  <c:v>2.91224014480516</c:v>
                </c:pt>
                <c:pt idx="213">
                  <c:v>2.9259771266202801</c:v>
                </c:pt>
                <c:pt idx="214">
                  <c:v>2.9397141084354002</c:v>
                </c:pt>
                <c:pt idx="215">
                  <c:v>2.9534510902505202</c:v>
                </c:pt>
                <c:pt idx="216">
                  <c:v>2.9671880720656301</c:v>
                </c:pt>
                <c:pt idx="217">
                  <c:v>2.9809250538807501</c:v>
                </c:pt>
                <c:pt idx="218">
                  <c:v>2.9946620356958702</c:v>
                </c:pt>
                <c:pt idx="219">
                  <c:v>3.0083990175109898</c:v>
                </c:pt>
                <c:pt idx="220">
                  <c:v>3.0221359993261099</c:v>
                </c:pt>
                <c:pt idx="221">
                  <c:v>3.0358729811412299</c:v>
                </c:pt>
                <c:pt idx="222">
                  <c:v>3.04960996295635</c:v>
                </c:pt>
                <c:pt idx="223">
                  <c:v>3.0633469447714599</c:v>
                </c:pt>
                <c:pt idx="224">
                  <c:v>3.0770839265865799</c:v>
                </c:pt>
                <c:pt idx="225">
                  <c:v>3.0908209084017</c:v>
                </c:pt>
                <c:pt idx="226">
                  <c:v>3.10455789021682</c:v>
                </c:pt>
                <c:pt idx="227">
                  <c:v>3.1182948720319401</c:v>
                </c:pt>
                <c:pt idx="228">
                  <c:v>3.1320318538470602</c:v>
                </c:pt>
                <c:pt idx="229">
                  <c:v>3.1457688356621798</c:v>
                </c:pt>
                <c:pt idx="230">
                  <c:v>3.1595058174772999</c:v>
                </c:pt>
                <c:pt idx="231">
                  <c:v>3.1732427992924102</c:v>
                </c:pt>
                <c:pt idx="232">
                  <c:v>3.1869797811075302</c:v>
                </c:pt>
                <c:pt idx="233">
                  <c:v>3.2007167629226498</c:v>
                </c:pt>
                <c:pt idx="234">
                  <c:v>3.2144537447377699</c:v>
                </c:pt>
                <c:pt idx="235">
                  <c:v>3.22819072655289</c:v>
                </c:pt>
                <c:pt idx="236">
                  <c:v>3.24192770836801</c:v>
                </c:pt>
                <c:pt idx="237">
                  <c:v>3.2556646901831301</c:v>
                </c:pt>
                <c:pt idx="238">
                  <c:v>3.2694016719982399</c:v>
                </c:pt>
                <c:pt idx="239">
                  <c:v>3.28313865381336</c:v>
                </c:pt>
                <c:pt idx="240">
                  <c:v>3.2968756356284801</c:v>
                </c:pt>
                <c:pt idx="241">
                  <c:v>3.3106126174436001</c:v>
                </c:pt>
                <c:pt idx="242">
                  <c:v>3.3243495992587202</c:v>
                </c:pt>
                <c:pt idx="243">
                  <c:v>3.3380865810738398</c:v>
                </c:pt>
                <c:pt idx="244">
                  <c:v>3.3518235628889599</c:v>
                </c:pt>
                <c:pt idx="245">
                  <c:v>3.3655605447040799</c:v>
                </c:pt>
                <c:pt idx="246">
                  <c:v>3.3792975265191898</c:v>
                </c:pt>
                <c:pt idx="247">
                  <c:v>3.3930345083343099</c:v>
                </c:pt>
                <c:pt idx="248">
                  <c:v>3.4067714901494299</c:v>
                </c:pt>
                <c:pt idx="249">
                  <c:v>3.42050847196455</c:v>
                </c:pt>
                <c:pt idx="250">
                  <c:v>3.4342454537796701</c:v>
                </c:pt>
                <c:pt idx="251">
                  <c:v>3.4479824355947901</c:v>
                </c:pt>
                <c:pt idx="252">
                  <c:v>3.4617194174099102</c:v>
                </c:pt>
                <c:pt idx="253">
                  <c:v>3.47545639922502</c:v>
                </c:pt>
                <c:pt idx="254">
                  <c:v>3.4891933810401401</c:v>
                </c:pt>
                <c:pt idx="255">
                  <c:v>3.5029303628552602</c:v>
                </c:pt>
                <c:pt idx="256">
                  <c:v>3.5166673446703798</c:v>
                </c:pt>
                <c:pt idx="257">
                  <c:v>3.5304043264854998</c:v>
                </c:pt>
                <c:pt idx="258">
                  <c:v>3.5441413083006199</c:v>
                </c:pt>
                <c:pt idx="259">
                  <c:v>3.55787829011574</c:v>
                </c:pt>
                <c:pt idx="260">
                  <c:v>3.57161527193086</c:v>
                </c:pt>
                <c:pt idx="261">
                  <c:v>3.5853522537459699</c:v>
                </c:pt>
                <c:pt idx="262">
                  <c:v>3.59908923556109</c:v>
                </c:pt>
                <c:pt idx="263">
                  <c:v>3.61282621737621</c:v>
                </c:pt>
                <c:pt idx="264">
                  <c:v>3.6265631991913301</c:v>
                </c:pt>
                <c:pt idx="265">
                  <c:v>3.6403001810064501</c:v>
                </c:pt>
                <c:pt idx="266">
                  <c:v>3.6540371628215702</c:v>
                </c:pt>
                <c:pt idx="267">
                  <c:v>3.6677741446366898</c:v>
                </c:pt>
                <c:pt idx="268">
                  <c:v>3.6815111264518099</c:v>
                </c:pt>
                <c:pt idx="269">
                  <c:v>3.6952481082669202</c:v>
                </c:pt>
                <c:pt idx="270">
                  <c:v>3.7089850900820398</c:v>
                </c:pt>
                <c:pt idx="271">
                  <c:v>3.7227220718971599</c:v>
                </c:pt>
                <c:pt idx="272">
                  <c:v>3.7364590537122799</c:v>
                </c:pt>
                <c:pt idx="273">
                  <c:v>3.7501960355274</c:v>
                </c:pt>
                <c:pt idx="274">
                  <c:v>3.7639330173425201</c:v>
                </c:pt>
                <c:pt idx="275">
                  <c:v>3.7776699991576401</c:v>
                </c:pt>
                <c:pt idx="276">
                  <c:v>3.79140698097275</c:v>
                </c:pt>
                <c:pt idx="277">
                  <c:v>3.80514396278787</c:v>
                </c:pt>
                <c:pt idx="278">
                  <c:v>3.8188809446029901</c:v>
                </c:pt>
                <c:pt idx="279">
                  <c:v>3.8326179264181102</c:v>
                </c:pt>
                <c:pt idx="280">
                  <c:v>3.8463549082332298</c:v>
                </c:pt>
                <c:pt idx="281">
                  <c:v>3.8600918900483498</c:v>
                </c:pt>
                <c:pt idx="282">
                  <c:v>3.8738288718634699</c:v>
                </c:pt>
                <c:pt idx="283">
                  <c:v>3.88756585367859</c:v>
                </c:pt>
                <c:pt idx="284">
                  <c:v>3.9013028354936998</c:v>
                </c:pt>
                <c:pt idx="285">
                  <c:v>3.9150398173088199</c:v>
                </c:pt>
                <c:pt idx="286">
                  <c:v>3.92877679912394</c:v>
                </c:pt>
                <c:pt idx="287">
                  <c:v>3.94251378093906</c:v>
                </c:pt>
                <c:pt idx="288">
                  <c:v>3.9562507627541801</c:v>
                </c:pt>
                <c:pt idx="289">
                  <c:v>3.9699877445693001</c:v>
                </c:pt>
                <c:pt idx="290">
                  <c:v>3.9837247263844202</c:v>
                </c:pt>
                <c:pt idx="291">
                  <c:v>3.9974617081995301</c:v>
                </c:pt>
                <c:pt idx="292">
                  <c:v>4.0111986900146501</c:v>
                </c:pt>
                <c:pt idx="293">
                  <c:v>4.0249356718297697</c:v>
                </c:pt>
                <c:pt idx="294">
                  <c:v>4.0386726536448903</c:v>
                </c:pt>
                <c:pt idx="295">
                  <c:v>4.0524096354600099</c:v>
                </c:pt>
                <c:pt idx="296">
                  <c:v>4.0661466172751304</c:v>
                </c:pt>
                <c:pt idx="297">
                  <c:v>4.07988359909025</c:v>
                </c:pt>
                <c:pt idx="298">
                  <c:v>4.0936205809053696</c:v>
                </c:pt>
                <c:pt idx="299">
                  <c:v>4.1073575627204804</c:v>
                </c:pt>
                <c:pt idx="300">
                  <c:v>4.1210945445356</c:v>
                </c:pt>
                <c:pt idx="301">
                  <c:v>4.1348315263507196</c:v>
                </c:pt>
                <c:pt idx="302">
                  <c:v>4.1485685081658401</c:v>
                </c:pt>
                <c:pt idx="303">
                  <c:v>4.1623054899809597</c:v>
                </c:pt>
                <c:pt idx="304">
                  <c:v>4.1760424717960802</c:v>
                </c:pt>
                <c:pt idx="305">
                  <c:v>4.1897794536111999</c:v>
                </c:pt>
                <c:pt idx="306">
                  <c:v>4.2035164354263204</c:v>
                </c:pt>
                <c:pt idx="307">
                  <c:v>4.2172534172414302</c:v>
                </c:pt>
                <c:pt idx="308">
                  <c:v>4.2309903990565498</c:v>
                </c:pt>
                <c:pt idx="309">
                  <c:v>4.2447273808716703</c:v>
                </c:pt>
                <c:pt idx="310">
                  <c:v>4.25846436268679</c:v>
                </c:pt>
                <c:pt idx="311">
                  <c:v>4.2722013445019096</c:v>
                </c:pt>
                <c:pt idx="312">
                  <c:v>4.2859383263170301</c:v>
                </c:pt>
                <c:pt idx="313">
                  <c:v>4.2996753081321497</c:v>
                </c:pt>
                <c:pt idx="314">
                  <c:v>4.3134122899472596</c:v>
                </c:pt>
                <c:pt idx="315">
                  <c:v>4.3271492717623801</c:v>
                </c:pt>
                <c:pt idx="316">
                  <c:v>4.3408862535774997</c:v>
                </c:pt>
                <c:pt idx="317">
                  <c:v>4.3546232353926202</c:v>
                </c:pt>
                <c:pt idx="318">
                  <c:v>4.3683602172077398</c:v>
                </c:pt>
                <c:pt idx="319">
                  <c:v>4.3820971990228603</c:v>
                </c:pt>
                <c:pt idx="320">
                  <c:v>4.3958341808379799</c:v>
                </c:pt>
                <c:pt idx="321">
                  <c:v>4.4095711626530996</c:v>
                </c:pt>
                <c:pt idx="322">
                  <c:v>4.4233081444682103</c:v>
                </c:pt>
                <c:pt idx="323">
                  <c:v>4.4370451262833299</c:v>
                </c:pt>
                <c:pt idx="324">
                  <c:v>4.4507821080984504</c:v>
                </c:pt>
                <c:pt idx="325">
                  <c:v>4.46451908991357</c:v>
                </c:pt>
                <c:pt idx="326">
                  <c:v>4.4782560717286897</c:v>
                </c:pt>
                <c:pt idx="327">
                  <c:v>4.4919930535438102</c:v>
                </c:pt>
                <c:pt idx="328">
                  <c:v>4.5057300353589298</c:v>
                </c:pt>
                <c:pt idx="329">
                  <c:v>4.5194670171740396</c:v>
                </c:pt>
                <c:pt idx="330">
                  <c:v>4.5332039989891602</c:v>
                </c:pt>
                <c:pt idx="331">
                  <c:v>4.5469409808042798</c:v>
                </c:pt>
                <c:pt idx="332">
                  <c:v>4.5606779626194003</c:v>
                </c:pt>
                <c:pt idx="333">
                  <c:v>4.5744149444345199</c:v>
                </c:pt>
                <c:pt idx="334">
                  <c:v>4.5881519262496404</c:v>
                </c:pt>
                <c:pt idx="335">
                  <c:v>4.60188890806476</c:v>
                </c:pt>
                <c:pt idx="336">
                  <c:v>4.6156258898798797</c:v>
                </c:pt>
                <c:pt idx="337">
                  <c:v>4.6293628716949904</c:v>
                </c:pt>
                <c:pt idx="338">
                  <c:v>4.64309985351011</c:v>
                </c:pt>
                <c:pt idx="339">
                  <c:v>4.6568368353252296</c:v>
                </c:pt>
                <c:pt idx="340">
                  <c:v>4.6705738171403501</c:v>
                </c:pt>
                <c:pt idx="341">
                  <c:v>4.6843107989554698</c:v>
                </c:pt>
                <c:pt idx="342">
                  <c:v>4.6980477807705903</c:v>
                </c:pt>
                <c:pt idx="343">
                  <c:v>4.7117847625857099</c:v>
                </c:pt>
                <c:pt idx="344">
                  <c:v>4.7255217444008197</c:v>
                </c:pt>
                <c:pt idx="345">
                  <c:v>4.7392587262159402</c:v>
                </c:pt>
                <c:pt idx="346">
                  <c:v>4.7529957080310599</c:v>
                </c:pt>
                <c:pt idx="347">
                  <c:v>4.7667326898461804</c:v>
                </c:pt>
                <c:pt idx="348">
                  <c:v>4.7804696716613</c:v>
                </c:pt>
                <c:pt idx="349">
                  <c:v>4.7942066534764196</c:v>
                </c:pt>
                <c:pt idx="350">
                  <c:v>4.8079436352915401</c:v>
                </c:pt>
                <c:pt idx="351">
                  <c:v>4.8216806171066597</c:v>
                </c:pt>
                <c:pt idx="352">
                  <c:v>4.8354175989217696</c:v>
                </c:pt>
                <c:pt idx="353">
                  <c:v>4.8491545807368901</c:v>
                </c:pt>
                <c:pt idx="354">
                  <c:v>4.8628915625520097</c:v>
                </c:pt>
                <c:pt idx="355">
                  <c:v>4.8766285443671302</c:v>
                </c:pt>
                <c:pt idx="356">
                  <c:v>4.8903655261822498</c:v>
                </c:pt>
                <c:pt idx="357">
                  <c:v>4.9041025079973704</c:v>
                </c:pt>
                <c:pt idx="358">
                  <c:v>4.91783948981249</c:v>
                </c:pt>
                <c:pt idx="359">
                  <c:v>4.9315764716276096</c:v>
                </c:pt>
                <c:pt idx="360">
                  <c:v>4.9453134534427203</c:v>
                </c:pt>
                <c:pt idx="361">
                  <c:v>4.95905043525784</c:v>
                </c:pt>
                <c:pt idx="362">
                  <c:v>4.9727874170729596</c:v>
                </c:pt>
                <c:pt idx="363">
                  <c:v>4.9865243988880801</c:v>
                </c:pt>
                <c:pt idx="364">
                  <c:v>5.0002613807031997</c:v>
                </c:pt>
                <c:pt idx="365">
                  <c:v>5.0139983625183202</c:v>
                </c:pt>
                <c:pt idx="366">
                  <c:v>5.0277353443334398</c:v>
                </c:pt>
                <c:pt idx="367">
                  <c:v>5.0414723261485497</c:v>
                </c:pt>
                <c:pt idx="368">
                  <c:v>5.0552093079636702</c:v>
                </c:pt>
                <c:pt idx="369">
                  <c:v>5.0689462897787898</c:v>
                </c:pt>
                <c:pt idx="370">
                  <c:v>5.0826832715939103</c:v>
                </c:pt>
                <c:pt idx="371">
                  <c:v>5.0964202534090299</c:v>
                </c:pt>
                <c:pt idx="372">
                  <c:v>5.1101572352241504</c:v>
                </c:pt>
                <c:pt idx="373">
                  <c:v>5.1238942170392701</c:v>
                </c:pt>
                <c:pt idx="374">
                  <c:v>5.1376311988543897</c:v>
                </c:pt>
                <c:pt idx="375">
                  <c:v>5.1513681806695004</c:v>
                </c:pt>
                <c:pt idx="376">
                  <c:v>5.16510516248462</c:v>
                </c:pt>
                <c:pt idx="377">
                  <c:v>5.1788421442997397</c:v>
                </c:pt>
                <c:pt idx="378">
                  <c:v>5.1925791261148602</c:v>
                </c:pt>
                <c:pt idx="379">
                  <c:v>5.2063161079299798</c:v>
                </c:pt>
                <c:pt idx="380">
                  <c:v>5.2200530897451003</c:v>
                </c:pt>
                <c:pt idx="381">
                  <c:v>5.2337900715602199</c:v>
                </c:pt>
                <c:pt idx="382">
                  <c:v>5.2475270533753298</c:v>
                </c:pt>
                <c:pt idx="383">
                  <c:v>5.2612640351904503</c:v>
                </c:pt>
                <c:pt idx="384">
                  <c:v>5.2750010170055699</c:v>
                </c:pt>
                <c:pt idx="385">
                  <c:v>5.2887379988206904</c:v>
                </c:pt>
                <c:pt idx="386">
                  <c:v>5.30247498063581</c:v>
                </c:pt>
                <c:pt idx="387">
                  <c:v>5.3162119624509296</c:v>
                </c:pt>
                <c:pt idx="388">
                  <c:v>5.3299489442660501</c:v>
                </c:pt>
                <c:pt idx="389">
                  <c:v>5.3436859260811698</c:v>
                </c:pt>
                <c:pt idx="390">
                  <c:v>5.3574229078962796</c:v>
                </c:pt>
                <c:pt idx="391">
                  <c:v>5.3711598897114001</c:v>
                </c:pt>
                <c:pt idx="392">
                  <c:v>5.3848968715265197</c:v>
                </c:pt>
                <c:pt idx="393">
                  <c:v>5.3986338533416403</c:v>
                </c:pt>
                <c:pt idx="394">
                  <c:v>5.4123708351567599</c:v>
                </c:pt>
                <c:pt idx="395">
                  <c:v>5.4261078169718804</c:v>
                </c:pt>
                <c:pt idx="396">
                  <c:v>5.439844798787</c:v>
                </c:pt>
                <c:pt idx="397">
                  <c:v>5.4535817806021099</c:v>
                </c:pt>
                <c:pt idx="398">
                  <c:v>5.4673187624172304</c:v>
                </c:pt>
                <c:pt idx="399">
                  <c:v>5.48105574423235</c:v>
                </c:pt>
                <c:pt idx="400">
                  <c:v>5.4947927260474696</c:v>
                </c:pt>
                <c:pt idx="401">
                  <c:v>5.5085297078625901</c:v>
                </c:pt>
                <c:pt idx="402">
                  <c:v>5.5222666896777097</c:v>
                </c:pt>
                <c:pt idx="403">
                  <c:v>5.5360036714928302</c:v>
                </c:pt>
                <c:pt idx="404">
                  <c:v>5.5497406533079499</c:v>
                </c:pt>
                <c:pt idx="405">
                  <c:v>5.5634776351230597</c:v>
                </c:pt>
                <c:pt idx="406">
                  <c:v>5.5772146169381802</c:v>
                </c:pt>
                <c:pt idx="407">
                  <c:v>5.5909515987532998</c:v>
                </c:pt>
                <c:pt idx="408">
                  <c:v>5.6046885805684203</c:v>
                </c:pt>
                <c:pt idx="409">
                  <c:v>5.61842556238354</c:v>
                </c:pt>
                <c:pt idx="410">
                  <c:v>5.6321625441986596</c:v>
                </c:pt>
                <c:pt idx="411">
                  <c:v>5.6458995260137801</c:v>
                </c:pt>
                <c:pt idx="412">
                  <c:v>5.6596365078288899</c:v>
                </c:pt>
                <c:pt idx="413">
                  <c:v>5.6733734896440096</c:v>
                </c:pt>
                <c:pt idx="414">
                  <c:v>5.6871104714591301</c:v>
                </c:pt>
                <c:pt idx="415">
                  <c:v>5.7008474532742497</c:v>
                </c:pt>
                <c:pt idx="416">
                  <c:v>5.7145844350893702</c:v>
                </c:pt>
                <c:pt idx="417">
                  <c:v>5.7283214169044898</c:v>
                </c:pt>
                <c:pt idx="418">
                  <c:v>5.7420583987196103</c:v>
                </c:pt>
                <c:pt idx="419">
                  <c:v>5.7557953805347299</c:v>
                </c:pt>
                <c:pt idx="420">
                  <c:v>5.7695323623498398</c:v>
                </c:pt>
                <c:pt idx="421">
                  <c:v>5.7832693441649603</c:v>
                </c:pt>
                <c:pt idx="422">
                  <c:v>5.7970063259800799</c:v>
                </c:pt>
                <c:pt idx="423">
                  <c:v>5.8107433077952004</c:v>
                </c:pt>
                <c:pt idx="424">
                  <c:v>5.82448028961032</c:v>
                </c:pt>
                <c:pt idx="425">
                  <c:v>5.8382172714254397</c:v>
                </c:pt>
                <c:pt idx="426">
                  <c:v>5.8519542532405602</c:v>
                </c:pt>
                <c:pt idx="427">
                  <c:v>5.86569123505567</c:v>
                </c:pt>
                <c:pt idx="428">
                  <c:v>5.8794282168707896</c:v>
                </c:pt>
                <c:pt idx="429">
                  <c:v>5.8931651986859102</c:v>
                </c:pt>
                <c:pt idx="430">
                  <c:v>5.9069021805010298</c:v>
                </c:pt>
                <c:pt idx="431">
                  <c:v>5.9206391623161503</c:v>
                </c:pt>
                <c:pt idx="432">
                  <c:v>5.9343761441312699</c:v>
                </c:pt>
                <c:pt idx="433">
                  <c:v>5.9481131259463904</c:v>
                </c:pt>
                <c:pt idx="434">
                  <c:v>5.96185010776151</c:v>
                </c:pt>
                <c:pt idx="435">
                  <c:v>5.9755870895766199</c:v>
                </c:pt>
                <c:pt idx="436">
                  <c:v>5.9893240713917404</c:v>
                </c:pt>
                <c:pt idx="437">
                  <c:v>6.00306105320686</c:v>
                </c:pt>
                <c:pt idx="438">
                  <c:v>6.0167980350219796</c:v>
                </c:pt>
                <c:pt idx="439">
                  <c:v>6.0305350168371001</c:v>
                </c:pt>
                <c:pt idx="440">
                  <c:v>6.0442719986522198</c:v>
                </c:pt>
                <c:pt idx="441">
                  <c:v>6.0580089804673403</c:v>
                </c:pt>
                <c:pt idx="442">
                  <c:v>6.0717459622824501</c:v>
                </c:pt>
                <c:pt idx="443">
                  <c:v>6.0854829440975697</c:v>
                </c:pt>
                <c:pt idx="444">
                  <c:v>6.0992199259126902</c:v>
                </c:pt>
                <c:pt idx="445">
                  <c:v>6.1129569077278099</c:v>
                </c:pt>
                <c:pt idx="446">
                  <c:v>6.1266938895429304</c:v>
                </c:pt>
                <c:pt idx="447">
                  <c:v>6.14043087135805</c:v>
                </c:pt>
                <c:pt idx="448">
                  <c:v>6.1541678531731696</c:v>
                </c:pt>
                <c:pt idx="449">
                  <c:v>6.1679048349882901</c:v>
                </c:pt>
                <c:pt idx="450">
                  <c:v>6.1816418168034</c:v>
                </c:pt>
                <c:pt idx="451">
                  <c:v>6.1953787986185196</c:v>
                </c:pt>
                <c:pt idx="452">
                  <c:v>6.2091157804336401</c:v>
                </c:pt>
                <c:pt idx="453">
                  <c:v>6.2228527622487597</c:v>
                </c:pt>
                <c:pt idx="454">
                  <c:v>6.2365897440638802</c:v>
                </c:pt>
                <c:pt idx="455">
                  <c:v>6.2503267258789998</c:v>
                </c:pt>
                <c:pt idx="456">
                  <c:v>6.2640637076941204</c:v>
                </c:pt>
                <c:pt idx="457">
                  <c:v>6.2778006895092302</c:v>
                </c:pt>
                <c:pt idx="458">
                  <c:v>6.2915376713243498</c:v>
                </c:pt>
                <c:pt idx="459">
                  <c:v>6.3052746531394703</c:v>
                </c:pt>
                <c:pt idx="460">
                  <c:v>6.31901163495459</c:v>
                </c:pt>
                <c:pt idx="461">
                  <c:v>6.3327486167697096</c:v>
                </c:pt>
                <c:pt idx="462">
                  <c:v>6.3464855985848301</c:v>
                </c:pt>
                <c:pt idx="463">
                  <c:v>6.3602225803999497</c:v>
                </c:pt>
                <c:pt idx="464">
                  <c:v>6.3739595622150702</c:v>
                </c:pt>
                <c:pt idx="465">
                  <c:v>6.3876965440301801</c:v>
                </c:pt>
                <c:pt idx="466">
                  <c:v>6.4014335258452997</c:v>
                </c:pt>
                <c:pt idx="467">
                  <c:v>6.4151705076604202</c:v>
                </c:pt>
                <c:pt idx="468">
                  <c:v>6.4289074894755398</c:v>
                </c:pt>
                <c:pt idx="469">
                  <c:v>6.4426444712906603</c:v>
                </c:pt>
                <c:pt idx="470">
                  <c:v>6.4563814531057799</c:v>
                </c:pt>
                <c:pt idx="471">
                  <c:v>6.4701184349209004</c:v>
                </c:pt>
                <c:pt idx="472">
                  <c:v>6.4838554167360103</c:v>
                </c:pt>
                <c:pt idx="473">
                  <c:v>6.4975923985511299</c:v>
                </c:pt>
                <c:pt idx="474">
                  <c:v>6.5113293803662504</c:v>
                </c:pt>
                <c:pt idx="475">
                  <c:v>6.52506636218137</c:v>
                </c:pt>
                <c:pt idx="476">
                  <c:v>6.5388033439964897</c:v>
                </c:pt>
                <c:pt idx="477">
                  <c:v>6.5525403258116102</c:v>
                </c:pt>
                <c:pt idx="478">
                  <c:v>6.5662773076267298</c:v>
                </c:pt>
                <c:pt idx="479">
                  <c:v>6.5800142894418503</c:v>
                </c:pt>
                <c:pt idx="480">
                  <c:v>6.5937512712569601</c:v>
                </c:pt>
                <c:pt idx="481">
                  <c:v>6.6074882530720798</c:v>
                </c:pt>
                <c:pt idx="482">
                  <c:v>6.6212252348872003</c:v>
                </c:pt>
                <c:pt idx="483">
                  <c:v>6.6349622167023199</c:v>
                </c:pt>
                <c:pt idx="484">
                  <c:v>6.6486991985174404</c:v>
                </c:pt>
                <c:pt idx="485">
                  <c:v>6.66243618033256</c:v>
                </c:pt>
                <c:pt idx="486">
                  <c:v>6.6761731621476796</c:v>
                </c:pt>
                <c:pt idx="487">
                  <c:v>6.6899101439628001</c:v>
                </c:pt>
                <c:pt idx="488">
                  <c:v>6.70364712577791</c:v>
                </c:pt>
                <c:pt idx="489">
                  <c:v>6.7173841075930296</c:v>
                </c:pt>
                <c:pt idx="490">
                  <c:v>6.7311210894081501</c:v>
                </c:pt>
                <c:pt idx="491">
                  <c:v>6.7448580712232697</c:v>
                </c:pt>
                <c:pt idx="492">
                  <c:v>6.7585950530383903</c:v>
                </c:pt>
                <c:pt idx="493">
                  <c:v>6.7723320348535099</c:v>
                </c:pt>
                <c:pt idx="494">
                  <c:v>6.7860690166686304</c:v>
                </c:pt>
                <c:pt idx="495">
                  <c:v>6.7998059984837402</c:v>
                </c:pt>
                <c:pt idx="496">
                  <c:v>6.8135429802988599</c:v>
                </c:pt>
                <c:pt idx="497">
                  <c:v>6.8272799621139804</c:v>
                </c:pt>
                <c:pt idx="498">
                  <c:v>6.8410169439291</c:v>
                </c:pt>
                <c:pt idx="499">
                  <c:v>6.8547539257442196</c:v>
                </c:pt>
                <c:pt idx="500">
                  <c:v>6.8684909075593401</c:v>
                </c:pt>
                <c:pt idx="501">
                  <c:v>6.8822278893744597</c:v>
                </c:pt>
                <c:pt idx="502">
                  <c:v>6.8959648711895802</c:v>
                </c:pt>
                <c:pt idx="503">
                  <c:v>6.9097018530046901</c:v>
                </c:pt>
                <c:pt idx="504">
                  <c:v>6.9234388348198097</c:v>
                </c:pt>
                <c:pt idx="505">
                  <c:v>6.9371758166349302</c:v>
                </c:pt>
                <c:pt idx="506">
                  <c:v>6.9509127984500498</c:v>
                </c:pt>
                <c:pt idx="507">
                  <c:v>6.9646497802651703</c:v>
                </c:pt>
                <c:pt idx="508">
                  <c:v>6.97838676208029</c:v>
                </c:pt>
                <c:pt idx="509">
                  <c:v>6.9921237438954096</c:v>
                </c:pt>
                <c:pt idx="510">
                  <c:v>7.0058607257105203</c:v>
                </c:pt>
                <c:pt idx="511">
                  <c:v>7.0195977075256399</c:v>
                </c:pt>
                <c:pt idx="512">
                  <c:v>7.0333346893407596</c:v>
                </c:pt>
                <c:pt idx="513">
                  <c:v>7.0470716711558801</c:v>
                </c:pt>
                <c:pt idx="514">
                  <c:v>7.0608086529709997</c:v>
                </c:pt>
                <c:pt idx="515">
                  <c:v>7.0745456347861202</c:v>
                </c:pt>
                <c:pt idx="516">
                  <c:v>7.0882826166012398</c:v>
                </c:pt>
                <c:pt idx="517">
                  <c:v>7.1020195984163603</c:v>
                </c:pt>
                <c:pt idx="518">
                  <c:v>7.1157565802314702</c:v>
                </c:pt>
                <c:pt idx="519">
                  <c:v>7.1294935620465898</c:v>
                </c:pt>
                <c:pt idx="520">
                  <c:v>7.1432305438617103</c:v>
                </c:pt>
                <c:pt idx="521">
                  <c:v>7.1569675256768299</c:v>
                </c:pt>
                <c:pt idx="522">
                  <c:v>7.1707045074919504</c:v>
                </c:pt>
                <c:pt idx="523">
                  <c:v>7.1844414893070701</c:v>
                </c:pt>
                <c:pt idx="524">
                  <c:v>7.1981784711221897</c:v>
                </c:pt>
                <c:pt idx="525">
                  <c:v>7.2119154529373004</c:v>
                </c:pt>
                <c:pt idx="526">
                  <c:v>7.22565243475242</c:v>
                </c:pt>
                <c:pt idx="527">
                  <c:v>7.2393894165675396</c:v>
                </c:pt>
                <c:pt idx="528">
                  <c:v>7.2531263983826602</c:v>
                </c:pt>
                <c:pt idx="529">
                  <c:v>7.2668633801977798</c:v>
                </c:pt>
                <c:pt idx="530">
                  <c:v>7.2806003620129003</c:v>
                </c:pt>
                <c:pt idx="531">
                  <c:v>7.2943373438280199</c:v>
                </c:pt>
                <c:pt idx="532">
                  <c:v>7.3080743256431404</c:v>
                </c:pt>
                <c:pt idx="533">
                  <c:v>7.3218113074582503</c:v>
                </c:pt>
                <c:pt idx="534">
                  <c:v>7.3355482892733699</c:v>
                </c:pt>
                <c:pt idx="535">
                  <c:v>7.3492852710884904</c:v>
                </c:pt>
                <c:pt idx="536">
                  <c:v>7.36302225290361</c:v>
                </c:pt>
                <c:pt idx="537">
                  <c:v>7.3767592347187296</c:v>
                </c:pt>
                <c:pt idx="538">
                  <c:v>7.3904962165338501</c:v>
                </c:pt>
                <c:pt idx="539">
                  <c:v>7.4042331983489698</c:v>
                </c:pt>
                <c:pt idx="540">
                  <c:v>7.4179701801640796</c:v>
                </c:pt>
                <c:pt idx="541">
                  <c:v>7.4317071619792001</c:v>
                </c:pt>
                <c:pt idx="542">
                  <c:v>7.4454441437943197</c:v>
                </c:pt>
                <c:pt idx="543">
                  <c:v>7.4591811256094402</c:v>
                </c:pt>
                <c:pt idx="544">
                  <c:v>7.4729181074245599</c:v>
                </c:pt>
                <c:pt idx="545">
                  <c:v>7.4866550892396804</c:v>
                </c:pt>
                <c:pt idx="546">
                  <c:v>7.5003920710548</c:v>
                </c:pt>
                <c:pt idx="547">
                  <c:v>7.5141290528699196</c:v>
                </c:pt>
                <c:pt idx="548">
                  <c:v>7.5278660346850303</c:v>
                </c:pt>
                <c:pt idx="549">
                  <c:v>7.54160301650015</c:v>
                </c:pt>
                <c:pt idx="550">
                  <c:v>7.5553399983152696</c:v>
                </c:pt>
                <c:pt idx="551">
                  <c:v>7.5690769801303901</c:v>
                </c:pt>
                <c:pt idx="552">
                  <c:v>7.5828139619455097</c:v>
                </c:pt>
                <c:pt idx="553">
                  <c:v>7.5965509437606302</c:v>
                </c:pt>
                <c:pt idx="554">
                  <c:v>7.6102879255757498</c:v>
                </c:pt>
                <c:pt idx="555">
                  <c:v>7.6240249073908704</c:v>
                </c:pt>
                <c:pt idx="556">
                  <c:v>7.6377618892059802</c:v>
                </c:pt>
                <c:pt idx="557">
                  <c:v>7.6514988710210998</c:v>
                </c:pt>
                <c:pt idx="558">
                  <c:v>7.6652358528362203</c:v>
                </c:pt>
                <c:pt idx="559">
                  <c:v>7.67897283465134</c:v>
                </c:pt>
                <c:pt idx="560">
                  <c:v>7.6927098164664596</c:v>
                </c:pt>
                <c:pt idx="561">
                  <c:v>7.7064467982815801</c:v>
                </c:pt>
                <c:pt idx="562">
                  <c:v>7.7201837800966997</c:v>
                </c:pt>
                <c:pt idx="563">
                  <c:v>7.7339207619118104</c:v>
                </c:pt>
                <c:pt idx="564">
                  <c:v>7.7476577437269301</c:v>
                </c:pt>
                <c:pt idx="565">
                  <c:v>7.7613947255420497</c:v>
                </c:pt>
                <c:pt idx="566">
                  <c:v>7.7751317073571702</c:v>
                </c:pt>
                <c:pt idx="567">
                  <c:v>7.7888686891722898</c:v>
                </c:pt>
                <c:pt idx="568">
                  <c:v>7.8026056709874103</c:v>
                </c:pt>
                <c:pt idx="569">
                  <c:v>7.8163426528025299</c:v>
                </c:pt>
                <c:pt idx="570">
                  <c:v>7.8300796346176504</c:v>
                </c:pt>
                <c:pt idx="571">
                  <c:v>7.8438166164327603</c:v>
                </c:pt>
                <c:pt idx="572">
                  <c:v>7.8575535982478799</c:v>
                </c:pt>
                <c:pt idx="573">
                  <c:v>7.8712905800630004</c:v>
                </c:pt>
                <c:pt idx="574">
                  <c:v>7.88502756187812</c:v>
                </c:pt>
                <c:pt idx="575">
                  <c:v>7.8987645436932397</c:v>
                </c:pt>
                <c:pt idx="576">
                  <c:v>7.9125015255083602</c:v>
                </c:pt>
                <c:pt idx="577">
                  <c:v>7.9262385073234798</c:v>
                </c:pt>
                <c:pt idx="578">
                  <c:v>7.9399754891385896</c:v>
                </c:pt>
                <c:pt idx="579">
                  <c:v>7.9537124709537101</c:v>
                </c:pt>
                <c:pt idx="580">
                  <c:v>7.9674494527688298</c:v>
                </c:pt>
                <c:pt idx="581">
                  <c:v>7.9811864345839503</c:v>
                </c:pt>
                <c:pt idx="582">
                  <c:v>7.9949234163990699</c:v>
                </c:pt>
                <c:pt idx="583">
                  <c:v>8.0086603982141895</c:v>
                </c:pt>
                <c:pt idx="584">
                  <c:v>8.0223973800293091</c:v>
                </c:pt>
                <c:pt idx="585">
                  <c:v>8.0361343618444305</c:v>
                </c:pt>
                <c:pt idx="586">
                  <c:v>8.0498713436595395</c:v>
                </c:pt>
                <c:pt idx="587">
                  <c:v>8.0636083254746609</c:v>
                </c:pt>
                <c:pt idx="588">
                  <c:v>8.0773453072897805</c:v>
                </c:pt>
                <c:pt idx="589">
                  <c:v>8.0910822891049001</c:v>
                </c:pt>
                <c:pt idx="590">
                  <c:v>8.1048192709200197</c:v>
                </c:pt>
                <c:pt idx="591">
                  <c:v>8.1185562527351394</c:v>
                </c:pt>
                <c:pt idx="592">
                  <c:v>8.1322932345502608</c:v>
                </c:pt>
                <c:pt idx="593">
                  <c:v>8.1460302163653804</c:v>
                </c:pt>
                <c:pt idx="594">
                  <c:v>8.1597671981804893</c:v>
                </c:pt>
                <c:pt idx="595">
                  <c:v>8.1735041799956107</c:v>
                </c:pt>
                <c:pt idx="596">
                  <c:v>8.1872411618107304</c:v>
                </c:pt>
                <c:pt idx="597">
                  <c:v>8.20097814362585</c:v>
                </c:pt>
                <c:pt idx="598">
                  <c:v>8.2147151254409696</c:v>
                </c:pt>
                <c:pt idx="599">
                  <c:v>8.2284521072560892</c:v>
                </c:pt>
                <c:pt idx="600">
                  <c:v>8.2421890890712106</c:v>
                </c:pt>
                <c:pt idx="601">
                  <c:v>8.2559260708863196</c:v>
                </c:pt>
                <c:pt idx="602">
                  <c:v>8.2696630527014392</c:v>
                </c:pt>
                <c:pt idx="603">
                  <c:v>8.2834000345165606</c:v>
                </c:pt>
                <c:pt idx="604">
                  <c:v>8.2971370163316802</c:v>
                </c:pt>
                <c:pt idx="605">
                  <c:v>8.3108739981467998</c:v>
                </c:pt>
                <c:pt idx="606">
                  <c:v>8.3246109799619195</c:v>
                </c:pt>
                <c:pt idx="607">
                  <c:v>8.3383479617770409</c:v>
                </c:pt>
                <c:pt idx="608">
                  <c:v>8.3520849435921605</c:v>
                </c:pt>
                <c:pt idx="609">
                  <c:v>8.3658219254072694</c:v>
                </c:pt>
                <c:pt idx="610">
                  <c:v>8.3795589072223908</c:v>
                </c:pt>
                <c:pt idx="611">
                  <c:v>8.3932958890375104</c:v>
                </c:pt>
                <c:pt idx="612">
                  <c:v>8.4070328708526301</c:v>
                </c:pt>
                <c:pt idx="613">
                  <c:v>8.4207698526677497</c:v>
                </c:pt>
                <c:pt idx="614">
                  <c:v>8.4345068344828693</c:v>
                </c:pt>
                <c:pt idx="615">
                  <c:v>8.4482438162979907</c:v>
                </c:pt>
                <c:pt idx="616">
                  <c:v>8.4619807981130997</c:v>
                </c:pt>
                <c:pt idx="617">
                  <c:v>8.4757177799282193</c:v>
                </c:pt>
                <c:pt idx="618">
                  <c:v>8.4894547617433407</c:v>
                </c:pt>
                <c:pt idx="619">
                  <c:v>8.5031917435584603</c:v>
                </c:pt>
                <c:pt idx="620">
                  <c:v>8.5169287253735799</c:v>
                </c:pt>
                <c:pt idx="621">
                  <c:v>8.5306657071886995</c:v>
                </c:pt>
                <c:pt idx="622">
                  <c:v>8.5444026890038192</c:v>
                </c:pt>
                <c:pt idx="623">
                  <c:v>8.5581396708189406</c:v>
                </c:pt>
                <c:pt idx="624">
                  <c:v>8.5718766526340495</c:v>
                </c:pt>
                <c:pt idx="625">
                  <c:v>8.5856136344491691</c:v>
                </c:pt>
                <c:pt idx="626">
                  <c:v>8.5993506162642905</c:v>
                </c:pt>
                <c:pt idx="627">
                  <c:v>8.6130875980794102</c:v>
                </c:pt>
                <c:pt idx="628">
                  <c:v>8.6268245798945298</c:v>
                </c:pt>
                <c:pt idx="629">
                  <c:v>8.6405615617096494</c:v>
                </c:pt>
                <c:pt idx="630">
                  <c:v>8.6542985435247708</c:v>
                </c:pt>
                <c:pt idx="631">
                  <c:v>8.6680355253398904</c:v>
                </c:pt>
                <c:pt idx="632">
                  <c:v>8.6817725071549994</c:v>
                </c:pt>
                <c:pt idx="633">
                  <c:v>8.6955094889701208</c:v>
                </c:pt>
                <c:pt idx="634">
                  <c:v>8.7092464707852404</c:v>
                </c:pt>
                <c:pt idx="635">
                  <c:v>8.72298345260036</c:v>
                </c:pt>
                <c:pt idx="636">
                  <c:v>8.7367204344154796</c:v>
                </c:pt>
                <c:pt idx="637">
                  <c:v>8.7504574162305993</c:v>
                </c:pt>
                <c:pt idx="638">
                  <c:v>8.7641943980457206</c:v>
                </c:pt>
                <c:pt idx="639">
                  <c:v>8.7779313798608296</c:v>
                </c:pt>
                <c:pt idx="640">
                  <c:v>8.7916683616759492</c:v>
                </c:pt>
                <c:pt idx="641">
                  <c:v>8.8054053434910706</c:v>
                </c:pt>
                <c:pt idx="642">
                  <c:v>8.8191423253061902</c:v>
                </c:pt>
                <c:pt idx="643">
                  <c:v>8.8328793071213099</c:v>
                </c:pt>
                <c:pt idx="644">
                  <c:v>8.8466162889364295</c:v>
                </c:pt>
                <c:pt idx="645">
                  <c:v>8.8603532707515509</c:v>
                </c:pt>
                <c:pt idx="646">
                  <c:v>8.8740902525666705</c:v>
                </c:pt>
                <c:pt idx="647">
                  <c:v>8.8878272343817795</c:v>
                </c:pt>
                <c:pt idx="648">
                  <c:v>8.9015642161969009</c:v>
                </c:pt>
                <c:pt idx="649">
                  <c:v>8.9153011980120205</c:v>
                </c:pt>
                <c:pt idx="650">
                  <c:v>8.9290381798271401</c:v>
                </c:pt>
                <c:pt idx="651">
                  <c:v>8.9427751616422597</c:v>
                </c:pt>
                <c:pt idx="652">
                  <c:v>8.9565121434573793</c:v>
                </c:pt>
                <c:pt idx="653">
                  <c:v>8.9702491252725007</c:v>
                </c:pt>
                <c:pt idx="654">
                  <c:v>8.9839861070876204</c:v>
                </c:pt>
                <c:pt idx="655">
                  <c:v>8.9977230889027293</c:v>
                </c:pt>
                <c:pt idx="656">
                  <c:v>9.0114600707178507</c:v>
                </c:pt>
                <c:pt idx="657">
                  <c:v>9.0251970525329703</c:v>
                </c:pt>
                <c:pt idx="658">
                  <c:v>9.03893403434809</c:v>
                </c:pt>
                <c:pt idx="659">
                  <c:v>9.0526710161632096</c:v>
                </c:pt>
                <c:pt idx="660">
                  <c:v>9.0664079979783292</c:v>
                </c:pt>
                <c:pt idx="661">
                  <c:v>9.0801449797934506</c:v>
                </c:pt>
                <c:pt idx="662">
                  <c:v>9.0938819616085595</c:v>
                </c:pt>
                <c:pt idx="663">
                  <c:v>9.1076189434236792</c:v>
                </c:pt>
                <c:pt idx="664">
                  <c:v>9.1213559252388006</c:v>
                </c:pt>
                <c:pt idx="665">
                  <c:v>9.1350929070539202</c:v>
                </c:pt>
                <c:pt idx="666">
                  <c:v>9.1488298888690398</c:v>
                </c:pt>
                <c:pt idx="667">
                  <c:v>9.1625668706841594</c:v>
                </c:pt>
                <c:pt idx="668">
                  <c:v>9.1763038524992808</c:v>
                </c:pt>
                <c:pt idx="669">
                  <c:v>9.1900408343144004</c:v>
                </c:pt>
                <c:pt idx="670">
                  <c:v>9.2037778161295094</c:v>
                </c:pt>
                <c:pt idx="671">
                  <c:v>9.2175147979446308</c:v>
                </c:pt>
                <c:pt idx="672">
                  <c:v>9.2312517797597504</c:v>
                </c:pt>
                <c:pt idx="673">
                  <c:v>9.24498876157487</c:v>
                </c:pt>
                <c:pt idx="674">
                  <c:v>9.2587257433899897</c:v>
                </c:pt>
                <c:pt idx="675">
                  <c:v>9.2724627252051093</c:v>
                </c:pt>
                <c:pt idx="676">
                  <c:v>9.2861997070202307</c:v>
                </c:pt>
                <c:pt idx="677">
                  <c:v>9.2999366888353396</c:v>
                </c:pt>
                <c:pt idx="678">
                  <c:v>9.3136736706504593</c:v>
                </c:pt>
                <c:pt idx="679">
                  <c:v>9.3274106524655807</c:v>
                </c:pt>
                <c:pt idx="680">
                  <c:v>9.3411476342807003</c:v>
                </c:pt>
                <c:pt idx="681">
                  <c:v>9.3548846160958199</c:v>
                </c:pt>
                <c:pt idx="682">
                  <c:v>9.3686215979109395</c:v>
                </c:pt>
                <c:pt idx="683">
                  <c:v>9.3823585797260591</c:v>
                </c:pt>
                <c:pt idx="684">
                  <c:v>9.3960955615411805</c:v>
                </c:pt>
                <c:pt idx="685">
                  <c:v>9.4098325433562895</c:v>
                </c:pt>
                <c:pt idx="686">
                  <c:v>9.4235695251714091</c:v>
                </c:pt>
                <c:pt idx="687">
                  <c:v>9.4373065069865305</c:v>
                </c:pt>
                <c:pt idx="688">
                  <c:v>9.4510434888016501</c:v>
                </c:pt>
                <c:pt idx="689">
                  <c:v>9.4647804706167697</c:v>
                </c:pt>
                <c:pt idx="690">
                  <c:v>9.4785174524318894</c:v>
                </c:pt>
                <c:pt idx="691">
                  <c:v>9.4922544342470108</c:v>
                </c:pt>
                <c:pt idx="692">
                  <c:v>9.5059914160621197</c:v>
                </c:pt>
                <c:pt idx="693">
                  <c:v>9.5197283978772393</c:v>
                </c:pt>
                <c:pt idx="694">
                  <c:v>9.5334653796923607</c:v>
                </c:pt>
                <c:pt idx="695">
                  <c:v>9.5472023615074804</c:v>
                </c:pt>
                <c:pt idx="696">
                  <c:v>9.5609393433226</c:v>
                </c:pt>
                <c:pt idx="697">
                  <c:v>9.5746763251377196</c:v>
                </c:pt>
                <c:pt idx="698">
                  <c:v>9.5884133069528392</c:v>
                </c:pt>
                <c:pt idx="699">
                  <c:v>9.6021502887679606</c:v>
                </c:pt>
                <c:pt idx="700">
                  <c:v>9.6158872705830696</c:v>
                </c:pt>
                <c:pt idx="701">
                  <c:v>9.6296242523981892</c:v>
                </c:pt>
                <c:pt idx="702">
                  <c:v>9.6433612342133106</c:v>
                </c:pt>
                <c:pt idx="703">
                  <c:v>9.6570982160284302</c:v>
                </c:pt>
                <c:pt idx="704">
                  <c:v>9.6708351978435498</c:v>
                </c:pt>
                <c:pt idx="705">
                  <c:v>9.6845721796586695</c:v>
                </c:pt>
                <c:pt idx="706">
                  <c:v>9.6983091614737909</c:v>
                </c:pt>
                <c:pt idx="707">
                  <c:v>9.7120461432888998</c:v>
                </c:pt>
                <c:pt idx="708">
                  <c:v>9.7257831251040194</c:v>
                </c:pt>
                <c:pt idx="709">
                  <c:v>9.7395201069191408</c:v>
                </c:pt>
                <c:pt idx="710">
                  <c:v>9.7532570887342604</c:v>
                </c:pt>
                <c:pt idx="711">
                  <c:v>9.7669940705493801</c:v>
                </c:pt>
                <c:pt idx="712">
                  <c:v>9.7807310523644997</c:v>
                </c:pt>
                <c:pt idx="713">
                  <c:v>9.7944680341796193</c:v>
                </c:pt>
                <c:pt idx="714">
                  <c:v>9.8082050159947407</c:v>
                </c:pt>
                <c:pt idx="715">
                  <c:v>9.8219419978098497</c:v>
                </c:pt>
                <c:pt idx="716">
                  <c:v>9.8356789796249693</c:v>
                </c:pt>
                <c:pt idx="717">
                  <c:v>9.8494159614400907</c:v>
                </c:pt>
                <c:pt idx="718">
                  <c:v>9.8631529432552103</c:v>
                </c:pt>
                <c:pt idx="719">
                  <c:v>9.8768899250703299</c:v>
                </c:pt>
                <c:pt idx="720">
                  <c:v>9.8906269068854495</c:v>
                </c:pt>
                <c:pt idx="721">
                  <c:v>9.9043638887005692</c:v>
                </c:pt>
                <c:pt idx="722">
                  <c:v>9.9181008705156799</c:v>
                </c:pt>
                <c:pt idx="723">
                  <c:v>9.9318378523307995</c:v>
                </c:pt>
                <c:pt idx="724">
                  <c:v>9.9455748341459191</c:v>
                </c:pt>
                <c:pt idx="725">
                  <c:v>9.9593118159610405</c:v>
                </c:pt>
                <c:pt idx="726">
                  <c:v>9.9730487977761602</c:v>
                </c:pt>
                <c:pt idx="727">
                  <c:v>9.9867857795912798</c:v>
                </c:pt>
                <c:pt idx="728">
                  <c:v>10.000522761406399</c:v>
                </c:pt>
                <c:pt idx="729">
                  <c:v>10.014259743221499</c:v>
                </c:pt>
                <c:pt idx="730">
                  <c:v>10.0279967250366</c:v>
                </c:pt>
                <c:pt idx="731">
                  <c:v>10.041733706851799</c:v>
                </c:pt>
                <c:pt idx="732">
                  <c:v>10.055470688666899</c:v>
                </c:pt>
                <c:pt idx="733">
                  <c:v>10.069207670481999</c:v>
                </c:pt>
                <c:pt idx="734">
                  <c:v>10.082944652297099</c:v>
                </c:pt>
                <c:pt idx="735">
                  <c:v>10.096681634112199</c:v>
                </c:pt>
                <c:pt idx="736">
                  <c:v>10.1104186159273</c:v>
                </c:pt>
                <c:pt idx="737">
                  <c:v>10.124155597742501</c:v>
                </c:pt>
                <c:pt idx="738">
                  <c:v>10.137892579557599</c:v>
                </c:pt>
                <c:pt idx="739">
                  <c:v>10.151629561372699</c:v>
                </c:pt>
                <c:pt idx="740">
                  <c:v>10.165366543187799</c:v>
                </c:pt>
                <c:pt idx="741">
                  <c:v>10.179103525002899</c:v>
                </c:pt>
                <c:pt idx="742">
                  <c:v>10.192840506818101</c:v>
                </c:pt>
                <c:pt idx="743">
                  <c:v>10.206577488633201</c:v>
                </c:pt>
                <c:pt idx="744">
                  <c:v>10.220314470448301</c:v>
                </c:pt>
                <c:pt idx="745">
                  <c:v>10.234051452263399</c:v>
                </c:pt>
                <c:pt idx="746">
                  <c:v>10.247788434078499</c:v>
                </c:pt>
                <c:pt idx="747">
                  <c:v>10.261525415893701</c:v>
                </c:pt>
                <c:pt idx="748">
                  <c:v>10.275262397708801</c:v>
                </c:pt>
                <c:pt idx="749">
                  <c:v>10.288999379523901</c:v>
                </c:pt>
                <c:pt idx="750">
                  <c:v>10.302736361339001</c:v>
                </c:pt>
                <c:pt idx="751">
                  <c:v>10.316473343154099</c:v>
                </c:pt>
                <c:pt idx="752">
                  <c:v>10.330210324969199</c:v>
                </c:pt>
                <c:pt idx="753">
                  <c:v>10.343947306784401</c:v>
                </c:pt>
                <c:pt idx="754">
                  <c:v>10.357684288599501</c:v>
                </c:pt>
                <c:pt idx="755">
                  <c:v>10.371421270414601</c:v>
                </c:pt>
                <c:pt idx="756">
                  <c:v>10.385158252229701</c:v>
                </c:pt>
                <c:pt idx="757">
                  <c:v>10.398895234044801</c:v>
                </c:pt>
                <c:pt idx="758">
                  <c:v>10.41263221586</c:v>
                </c:pt>
                <c:pt idx="759">
                  <c:v>10.426369197675101</c:v>
                </c:pt>
                <c:pt idx="760">
                  <c:v>10.440106179490201</c:v>
                </c:pt>
                <c:pt idx="761">
                  <c:v>10.453843161305301</c:v>
                </c:pt>
                <c:pt idx="762">
                  <c:v>10.467580143120401</c:v>
                </c:pt>
                <c:pt idx="763">
                  <c:v>10.4813171249356</c:v>
                </c:pt>
                <c:pt idx="764">
                  <c:v>10.4950541067507</c:v>
                </c:pt>
                <c:pt idx="765">
                  <c:v>10.5087910885658</c:v>
                </c:pt>
                <c:pt idx="766">
                  <c:v>10.522528070380901</c:v>
                </c:pt>
                <c:pt idx="767">
                  <c:v>10.536265052196001</c:v>
                </c:pt>
                <c:pt idx="768">
                  <c:v>10.550002034011101</c:v>
                </c:pt>
                <c:pt idx="769">
                  <c:v>10.5637390158263</c:v>
                </c:pt>
                <c:pt idx="770">
                  <c:v>10.5774759976414</c:v>
                </c:pt>
                <c:pt idx="771">
                  <c:v>10.5912129794565</c:v>
                </c:pt>
                <c:pt idx="772">
                  <c:v>10.604949961271601</c:v>
                </c:pt>
                <c:pt idx="773">
                  <c:v>10.618686943086701</c:v>
                </c:pt>
                <c:pt idx="774">
                  <c:v>10.6324239249019</c:v>
                </c:pt>
                <c:pt idx="775">
                  <c:v>10.646160906717</c:v>
                </c:pt>
                <c:pt idx="776">
                  <c:v>10.6598978885321</c:v>
                </c:pt>
                <c:pt idx="777">
                  <c:v>10.6736348703472</c:v>
                </c:pt>
                <c:pt idx="778">
                  <c:v>10.6873718521623</c:v>
                </c:pt>
                <c:pt idx="779">
                  <c:v>10.701108833977401</c:v>
                </c:pt>
                <c:pt idx="780">
                  <c:v>10.7148458157926</c:v>
                </c:pt>
                <c:pt idx="781">
                  <c:v>10.7285827976077</c:v>
                </c:pt>
                <c:pt idx="782">
                  <c:v>10.7423197794228</c:v>
                </c:pt>
                <c:pt idx="783">
                  <c:v>10.7560567612379</c:v>
                </c:pt>
                <c:pt idx="784">
                  <c:v>10.769793743053</c:v>
                </c:pt>
                <c:pt idx="785">
                  <c:v>10.7835307248682</c:v>
                </c:pt>
                <c:pt idx="786">
                  <c:v>10.7972677066833</c:v>
                </c:pt>
                <c:pt idx="787">
                  <c:v>10.8110046884984</c:v>
                </c:pt>
                <c:pt idx="788">
                  <c:v>10.8247416703135</c:v>
                </c:pt>
                <c:pt idx="789">
                  <c:v>10.8384786521286</c:v>
                </c:pt>
                <c:pt idx="790">
                  <c:v>10.8522156339438</c:v>
                </c:pt>
                <c:pt idx="791">
                  <c:v>10.8659526157589</c:v>
                </c:pt>
                <c:pt idx="792">
                  <c:v>10.879689597574</c:v>
                </c:pt>
                <c:pt idx="793">
                  <c:v>10.8934265793891</c:v>
                </c:pt>
                <c:pt idx="794">
                  <c:v>10.9071635612042</c:v>
                </c:pt>
                <c:pt idx="795">
                  <c:v>10.9209005430193</c:v>
                </c:pt>
                <c:pt idx="796">
                  <c:v>10.9346375248345</c:v>
                </c:pt>
                <c:pt idx="797">
                  <c:v>10.9483745066496</c:v>
                </c:pt>
                <c:pt idx="798">
                  <c:v>10.9621114884647</c:v>
                </c:pt>
                <c:pt idx="799">
                  <c:v>10.9758484702798</c:v>
                </c:pt>
                <c:pt idx="800">
                  <c:v>10.9895854520949</c:v>
                </c:pt>
                <c:pt idx="801">
                  <c:v>11.0033224339101</c:v>
                </c:pt>
                <c:pt idx="802">
                  <c:v>11.0170594157252</c:v>
                </c:pt>
                <c:pt idx="803">
                  <c:v>11.0307963975403</c:v>
                </c:pt>
                <c:pt idx="804">
                  <c:v>11.0445333793554</c:v>
                </c:pt>
                <c:pt idx="805">
                  <c:v>11.0582703611705</c:v>
                </c:pt>
                <c:pt idx="806">
                  <c:v>11.0720073429857</c:v>
                </c:pt>
                <c:pt idx="807">
                  <c:v>11.0857443248008</c:v>
                </c:pt>
                <c:pt idx="808">
                  <c:v>11.0994813066159</c:v>
                </c:pt>
                <c:pt idx="809">
                  <c:v>11.113218288431</c:v>
                </c:pt>
                <c:pt idx="810">
                  <c:v>11.1269552702461</c:v>
                </c:pt>
                <c:pt idx="811">
                  <c:v>11.1406922520612</c:v>
                </c:pt>
                <c:pt idx="812">
                  <c:v>11.1544292338764</c:v>
                </c:pt>
                <c:pt idx="813">
                  <c:v>11.1681662156915</c:v>
                </c:pt>
                <c:pt idx="814">
                  <c:v>11.1819031975066</c:v>
                </c:pt>
                <c:pt idx="815">
                  <c:v>11.1956401793217</c:v>
                </c:pt>
                <c:pt idx="816">
                  <c:v>11.2093771611368</c:v>
                </c:pt>
                <c:pt idx="817">
                  <c:v>11.223114142951999</c:v>
                </c:pt>
                <c:pt idx="818">
                  <c:v>11.236851124767099</c:v>
                </c:pt>
                <c:pt idx="819">
                  <c:v>11.2505881065822</c:v>
                </c:pt>
                <c:pt idx="820">
                  <c:v>11.2643250883973</c:v>
                </c:pt>
                <c:pt idx="821">
                  <c:v>11.2780620702124</c:v>
                </c:pt>
                <c:pt idx="822">
                  <c:v>11.291799052027599</c:v>
                </c:pt>
                <c:pt idx="823">
                  <c:v>11.305536033842699</c:v>
                </c:pt>
                <c:pt idx="824">
                  <c:v>11.319273015657799</c:v>
                </c:pt>
                <c:pt idx="825">
                  <c:v>11.333009997472899</c:v>
                </c:pt>
                <c:pt idx="826">
                  <c:v>11.346746979288</c:v>
                </c:pt>
                <c:pt idx="827">
                  <c:v>11.3604839611031</c:v>
                </c:pt>
                <c:pt idx="828">
                  <c:v>11.374220942918299</c:v>
                </c:pt>
                <c:pt idx="829">
                  <c:v>11.387957924733399</c:v>
                </c:pt>
                <c:pt idx="830">
                  <c:v>11.401694906548499</c:v>
                </c:pt>
                <c:pt idx="831">
                  <c:v>11.415431888363599</c:v>
                </c:pt>
                <c:pt idx="832">
                  <c:v>11.4291688701787</c:v>
                </c:pt>
                <c:pt idx="833">
                  <c:v>11.442905851993901</c:v>
                </c:pt>
                <c:pt idx="834">
                  <c:v>11.456642833808999</c:v>
                </c:pt>
                <c:pt idx="835">
                  <c:v>11.470379815624099</c:v>
                </c:pt>
                <c:pt idx="836">
                  <c:v>11.484116797439199</c:v>
                </c:pt>
                <c:pt idx="837">
                  <c:v>11.497853779254299</c:v>
                </c:pt>
                <c:pt idx="838">
                  <c:v>11.511590761069501</c:v>
                </c:pt>
                <c:pt idx="839">
                  <c:v>11.525327742884601</c:v>
                </c:pt>
                <c:pt idx="840">
                  <c:v>11.539064724699699</c:v>
                </c:pt>
                <c:pt idx="841">
                  <c:v>11.552801706514799</c:v>
                </c:pt>
                <c:pt idx="842">
                  <c:v>11.566538688329899</c:v>
                </c:pt>
                <c:pt idx="843">
                  <c:v>11.580275670144999</c:v>
                </c:pt>
                <c:pt idx="844">
                  <c:v>11.594012651960201</c:v>
                </c:pt>
                <c:pt idx="845">
                  <c:v>11.607749633775301</c:v>
                </c:pt>
                <c:pt idx="846">
                  <c:v>11.621486615590401</c:v>
                </c:pt>
                <c:pt idx="847">
                  <c:v>11.635223597405499</c:v>
                </c:pt>
                <c:pt idx="848">
                  <c:v>11.648960579220599</c:v>
                </c:pt>
                <c:pt idx="849">
                  <c:v>11.662697561035801</c:v>
                </c:pt>
                <c:pt idx="850">
                  <c:v>11.676434542850901</c:v>
                </c:pt>
                <c:pt idx="851">
                  <c:v>11.690171524666001</c:v>
                </c:pt>
                <c:pt idx="852">
                  <c:v>11.703908506481101</c:v>
                </c:pt>
                <c:pt idx="853">
                  <c:v>11.717645488296199</c:v>
                </c:pt>
                <c:pt idx="854">
                  <c:v>11.731382470111299</c:v>
                </c:pt>
                <c:pt idx="855">
                  <c:v>11.745119451926501</c:v>
                </c:pt>
                <c:pt idx="856">
                  <c:v>11.758856433741601</c:v>
                </c:pt>
                <c:pt idx="857">
                  <c:v>11.772593415556701</c:v>
                </c:pt>
                <c:pt idx="858">
                  <c:v>11.786330397371801</c:v>
                </c:pt>
                <c:pt idx="859">
                  <c:v>11.800067379186901</c:v>
                </c:pt>
                <c:pt idx="860">
                  <c:v>11.8138043610021</c:v>
                </c:pt>
                <c:pt idx="861">
                  <c:v>11.8275413428172</c:v>
                </c:pt>
                <c:pt idx="862">
                  <c:v>11.841278324632301</c:v>
                </c:pt>
                <c:pt idx="863">
                  <c:v>11.855015306447401</c:v>
                </c:pt>
                <c:pt idx="864">
                  <c:v>11.868752288262501</c:v>
                </c:pt>
                <c:pt idx="865">
                  <c:v>11.8824892700777</c:v>
                </c:pt>
                <c:pt idx="866">
                  <c:v>11.8962262518928</c:v>
                </c:pt>
                <c:pt idx="867">
                  <c:v>11.9099632337079</c:v>
                </c:pt>
                <c:pt idx="868">
                  <c:v>11.923700215523001</c:v>
                </c:pt>
                <c:pt idx="869">
                  <c:v>11.937437197338101</c:v>
                </c:pt>
                <c:pt idx="870">
                  <c:v>11.951174179153201</c:v>
                </c:pt>
                <c:pt idx="871">
                  <c:v>11.9649111609684</c:v>
                </c:pt>
                <c:pt idx="872">
                  <c:v>11.9786481427835</c:v>
                </c:pt>
                <c:pt idx="873">
                  <c:v>11.9923851245986</c:v>
                </c:pt>
                <c:pt idx="874">
                  <c:v>12.0061221064137</c:v>
                </c:pt>
                <c:pt idx="875">
                  <c:v>12.019859088228801</c:v>
                </c:pt>
                <c:pt idx="876">
                  <c:v>12.033596070044</c:v>
                </c:pt>
                <c:pt idx="877">
                  <c:v>12.0473330518591</c:v>
                </c:pt>
                <c:pt idx="878">
                  <c:v>12.0610700336742</c:v>
                </c:pt>
                <c:pt idx="879">
                  <c:v>12.0748070154893</c:v>
                </c:pt>
                <c:pt idx="880">
                  <c:v>12.0885439973044</c:v>
                </c:pt>
                <c:pt idx="881">
                  <c:v>12.1022809791196</c:v>
                </c:pt>
                <c:pt idx="882">
                  <c:v>12.1160179609347</c:v>
                </c:pt>
                <c:pt idx="883">
                  <c:v>12.1297549427498</c:v>
                </c:pt>
                <c:pt idx="884">
                  <c:v>12.1434919245649</c:v>
                </c:pt>
                <c:pt idx="885">
                  <c:v>12.15722890638</c:v>
                </c:pt>
                <c:pt idx="886">
                  <c:v>12.1709658881951</c:v>
                </c:pt>
                <c:pt idx="887">
                  <c:v>12.1847028700103</c:v>
                </c:pt>
                <c:pt idx="888">
                  <c:v>12.1984398518254</c:v>
                </c:pt>
                <c:pt idx="889">
                  <c:v>12.2121768336405</c:v>
                </c:pt>
                <c:pt idx="890">
                  <c:v>12.2259138154556</c:v>
                </c:pt>
                <c:pt idx="891">
                  <c:v>12.2396507972707</c:v>
                </c:pt>
                <c:pt idx="892">
                  <c:v>12.2533877790859</c:v>
                </c:pt>
                <c:pt idx="893">
                  <c:v>12.267124760901</c:v>
                </c:pt>
                <c:pt idx="894">
                  <c:v>12.2808617427161</c:v>
                </c:pt>
                <c:pt idx="895">
                  <c:v>12.2945987245312</c:v>
                </c:pt>
                <c:pt idx="896">
                  <c:v>12.3083357063463</c:v>
                </c:pt>
                <c:pt idx="897">
                  <c:v>12.3220726881615</c:v>
                </c:pt>
                <c:pt idx="898">
                  <c:v>12.3358096699766</c:v>
                </c:pt>
                <c:pt idx="899">
                  <c:v>12.3495466517917</c:v>
                </c:pt>
                <c:pt idx="900">
                  <c:v>12.3632836336068</c:v>
                </c:pt>
                <c:pt idx="901">
                  <c:v>12.3770206154219</c:v>
                </c:pt>
                <c:pt idx="902">
                  <c:v>12.390757597237</c:v>
                </c:pt>
                <c:pt idx="903">
                  <c:v>12.4044945790522</c:v>
                </c:pt>
                <c:pt idx="904">
                  <c:v>12.4182315608673</c:v>
                </c:pt>
                <c:pt idx="905">
                  <c:v>12.4319685426824</c:v>
                </c:pt>
                <c:pt idx="906">
                  <c:v>12.4457055244975</c:v>
                </c:pt>
                <c:pt idx="907">
                  <c:v>12.4594425063126</c:v>
                </c:pt>
                <c:pt idx="908">
                  <c:v>12.4731794881278</c:v>
                </c:pt>
                <c:pt idx="909">
                  <c:v>12.4869164699429</c:v>
                </c:pt>
                <c:pt idx="910">
                  <c:v>12.500653451758</c:v>
                </c:pt>
                <c:pt idx="911">
                  <c:v>12.5143904335731</c:v>
                </c:pt>
                <c:pt idx="912">
                  <c:v>12.5281274153882</c:v>
                </c:pt>
                <c:pt idx="913">
                  <c:v>12.541864397203399</c:v>
                </c:pt>
                <c:pt idx="914">
                  <c:v>12.555601379018499</c:v>
                </c:pt>
                <c:pt idx="915">
                  <c:v>12.5693383608336</c:v>
                </c:pt>
                <c:pt idx="916">
                  <c:v>12.5830753426487</c:v>
                </c:pt>
                <c:pt idx="917">
                  <c:v>12.5968123244638</c:v>
                </c:pt>
                <c:pt idx="918">
                  <c:v>12.6105493062789</c:v>
                </c:pt>
                <c:pt idx="919">
                  <c:v>12.624286288094099</c:v>
                </c:pt>
                <c:pt idx="920">
                  <c:v>12.638023269909199</c:v>
                </c:pt>
                <c:pt idx="921">
                  <c:v>12.6517602517243</c:v>
                </c:pt>
                <c:pt idx="922">
                  <c:v>12.6654972335394</c:v>
                </c:pt>
                <c:pt idx="923">
                  <c:v>12.6792342153545</c:v>
                </c:pt>
                <c:pt idx="924">
                  <c:v>12.692971197169699</c:v>
                </c:pt>
                <c:pt idx="925">
                  <c:v>12.706708178984799</c:v>
                </c:pt>
                <c:pt idx="926">
                  <c:v>12.720445160799899</c:v>
                </c:pt>
                <c:pt idx="927">
                  <c:v>12.734182142614999</c:v>
                </c:pt>
                <c:pt idx="928">
                  <c:v>12.7479191244301</c:v>
                </c:pt>
                <c:pt idx="929">
                  <c:v>12.7616561062452</c:v>
                </c:pt>
                <c:pt idx="930">
                  <c:v>12.775393088060399</c:v>
                </c:pt>
                <c:pt idx="931">
                  <c:v>12.789130069875499</c:v>
                </c:pt>
                <c:pt idx="932">
                  <c:v>12.802867051690599</c:v>
                </c:pt>
                <c:pt idx="933">
                  <c:v>12.816604033505699</c:v>
                </c:pt>
                <c:pt idx="934">
                  <c:v>12.8303410153208</c:v>
                </c:pt>
                <c:pt idx="935">
                  <c:v>12.844077997136001</c:v>
                </c:pt>
                <c:pt idx="936">
                  <c:v>12.857814978951099</c:v>
                </c:pt>
                <c:pt idx="937">
                  <c:v>12.871551960766199</c:v>
                </c:pt>
                <c:pt idx="938">
                  <c:v>12.885288942581299</c:v>
                </c:pt>
                <c:pt idx="939">
                  <c:v>12.899025924396399</c:v>
                </c:pt>
                <c:pt idx="940">
                  <c:v>12.912762906211601</c:v>
                </c:pt>
                <c:pt idx="941">
                  <c:v>12.926499888026701</c:v>
                </c:pt>
                <c:pt idx="942">
                  <c:v>12.940236869841801</c:v>
                </c:pt>
                <c:pt idx="943">
                  <c:v>12.953973851656899</c:v>
                </c:pt>
                <c:pt idx="944">
                  <c:v>12.967710833471999</c:v>
                </c:pt>
                <c:pt idx="945">
                  <c:v>12.981447815287099</c:v>
                </c:pt>
                <c:pt idx="946">
                  <c:v>12.995184797102301</c:v>
                </c:pt>
                <c:pt idx="947">
                  <c:v>13.008921778917401</c:v>
                </c:pt>
                <c:pt idx="948">
                  <c:v>13.022658760732501</c:v>
                </c:pt>
                <c:pt idx="949">
                  <c:v>13.036395742547599</c:v>
                </c:pt>
                <c:pt idx="950">
                  <c:v>13.050132724362699</c:v>
                </c:pt>
                <c:pt idx="951">
                  <c:v>13.063869706177901</c:v>
                </c:pt>
                <c:pt idx="952">
                  <c:v>13.077606687993001</c:v>
                </c:pt>
                <c:pt idx="953">
                  <c:v>13.091343669808101</c:v>
                </c:pt>
                <c:pt idx="954">
                  <c:v>13.105080651623201</c:v>
                </c:pt>
                <c:pt idx="955">
                  <c:v>13.118817633438301</c:v>
                </c:pt>
                <c:pt idx="956">
                  <c:v>13.1325546152535</c:v>
                </c:pt>
                <c:pt idx="957">
                  <c:v>13.146291597068601</c:v>
                </c:pt>
                <c:pt idx="958">
                  <c:v>13.160028578883701</c:v>
                </c:pt>
                <c:pt idx="959">
                  <c:v>13.173765560698801</c:v>
                </c:pt>
                <c:pt idx="960">
                  <c:v>13.187502542513901</c:v>
                </c:pt>
                <c:pt idx="961">
                  <c:v>13.201239524329001</c:v>
                </c:pt>
                <c:pt idx="962">
                  <c:v>13.2149765061442</c:v>
                </c:pt>
                <c:pt idx="963">
                  <c:v>13.2287134879593</c:v>
                </c:pt>
                <c:pt idx="964">
                  <c:v>13.242450469774401</c:v>
                </c:pt>
                <c:pt idx="965">
                  <c:v>13.256187451589501</c:v>
                </c:pt>
                <c:pt idx="966">
                  <c:v>13.269924433404601</c:v>
                </c:pt>
                <c:pt idx="967">
                  <c:v>13.2836614152198</c:v>
                </c:pt>
                <c:pt idx="968">
                  <c:v>13.2973983970349</c:v>
                </c:pt>
                <c:pt idx="969">
                  <c:v>13.31113537885</c:v>
                </c:pt>
                <c:pt idx="970">
                  <c:v>13.324872360665101</c:v>
                </c:pt>
                <c:pt idx="971">
                  <c:v>13.338609342480201</c:v>
                </c:pt>
                <c:pt idx="972">
                  <c:v>13.3523463242954</c:v>
                </c:pt>
                <c:pt idx="973">
                  <c:v>13.3660833061105</c:v>
                </c:pt>
                <c:pt idx="974">
                  <c:v>13.3798202879256</c:v>
                </c:pt>
                <c:pt idx="975">
                  <c:v>13.3935572697407</c:v>
                </c:pt>
                <c:pt idx="976">
                  <c:v>13.4072942515558</c:v>
                </c:pt>
                <c:pt idx="977">
                  <c:v>13.421031233370901</c:v>
                </c:pt>
                <c:pt idx="978">
                  <c:v>13.4347682151861</c:v>
                </c:pt>
                <c:pt idx="979">
                  <c:v>13.4485051970012</c:v>
                </c:pt>
                <c:pt idx="980">
                  <c:v>13.4622421788163</c:v>
                </c:pt>
                <c:pt idx="981">
                  <c:v>13.4759791606314</c:v>
                </c:pt>
                <c:pt idx="982">
                  <c:v>13.4897161424465</c:v>
                </c:pt>
                <c:pt idx="983">
                  <c:v>13.5034531242617</c:v>
                </c:pt>
                <c:pt idx="984">
                  <c:v>13.5171901060768</c:v>
                </c:pt>
                <c:pt idx="985">
                  <c:v>13.5309270878919</c:v>
                </c:pt>
                <c:pt idx="986">
                  <c:v>13.544664069707</c:v>
                </c:pt>
                <c:pt idx="987">
                  <c:v>13.5584010515221</c:v>
                </c:pt>
                <c:pt idx="988">
                  <c:v>13.5721380333373</c:v>
                </c:pt>
                <c:pt idx="989">
                  <c:v>13.5858750151524</c:v>
                </c:pt>
                <c:pt idx="990">
                  <c:v>13.5996119969675</c:v>
                </c:pt>
                <c:pt idx="991">
                  <c:v>13.6133489787826</c:v>
                </c:pt>
                <c:pt idx="992">
                  <c:v>13.6270859605977</c:v>
                </c:pt>
                <c:pt idx="993">
                  <c:v>13.6408229424128</c:v>
                </c:pt>
                <c:pt idx="994">
                  <c:v>13.654559924228</c:v>
                </c:pt>
                <c:pt idx="995">
                  <c:v>13.6682969060431</c:v>
                </c:pt>
                <c:pt idx="996">
                  <c:v>13.6820338878582</c:v>
                </c:pt>
                <c:pt idx="997">
                  <c:v>13.6957708696733</c:v>
                </c:pt>
                <c:pt idx="998">
                  <c:v>13.7095078514884</c:v>
                </c:pt>
                <c:pt idx="999">
                  <c:v>13.7232448333036</c:v>
                </c:pt>
                <c:pt idx="1000">
                  <c:v>13.7369818151187</c:v>
                </c:pt>
                <c:pt idx="1001">
                  <c:v>13.7507187969338</c:v>
                </c:pt>
                <c:pt idx="1002">
                  <c:v>13.7644557787489</c:v>
                </c:pt>
                <c:pt idx="1003">
                  <c:v>13.778192760564</c:v>
                </c:pt>
                <c:pt idx="1004">
                  <c:v>13.7919297423792</c:v>
                </c:pt>
                <c:pt idx="1005">
                  <c:v>13.8056667241943</c:v>
                </c:pt>
                <c:pt idx="1006">
                  <c:v>13.8194037060094</c:v>
                </c:pt>
                <c:pt idx="1007">
                  <c:v>13.8331406878245</c:v>
                </c:pt>
                <c:pt idx="1008">
                  <c:v>13.8468776696396</c:v>
                </c:pt>
                <c:pt idx="1009">
                  <c:v>13.8606146514547</c:v>
                </c:pt>
                <c:pt idx="1010">
                  <c:v>13.8743516332699</c:v>
                </c:pt>
                <c:pt idx="1011">
                  <c:v>13.888088615085</c:v>
                </c:pt>
                <c:pt idx="1012">
                  <c:v>13.9018255969001</c:v>
                </c:pt>
                <c:pt idx="1013">
                  <c:v>13.9155625787152</c:v>
                </c:pt>
                <c:pt idx="1014">
                  <c:v>13.9292995605303</c:v>
                </c:pt>
                <c:pt idx="1015">
                  <c:v>13.943036542345499</c:v>
                </c:pt>
                <c:pt idx="1016">
                  <c:v>13.956773524160599</c:v>
                </c:pt>
                <c:pt idx="1017">
                  <c:v>13.9705105059757</c:v>
                </c:pt>
                <c:pt idx="1018">
                  <c:v>13.9842474877908</c:v>
                </c:pt>
                <c:pt idx="1019">
                  <c:v>13.9979844696059</c:v>
                </c:pt>
                <c:pt idx="1020">
                  <c:v>14.011721451421</c:v>
                </c:pt>
                <c:pt idx="1021">
                  <c:v>14.025458433236199</c:v>
                </c:pt>
                <c:pt idx="1022">
                  <c:v>14.039195415051299</c:v>
                </c:pt>
                <c:pt idx="1023">
                  <c:v>14.0529323968664</c:v>
                </c:pt>
                <c:pt idx="1024">
                  <c:v>14.0666693786815</c:v>
                </c:pt>
                <c:pt idx="1025">
                  <c:v>14.0804063604966</c:v>
                </c:pt>
                <c:pt idx="1026">
                  <c:v>14.094143342311799</c:v>
                </c:pt>
                <c:pt idx="1027">
                  <c:v>14.107880324126899</c:v>
                </c:pt>
                <c:pt idx="1028">
                  <c:v>14.121617305941999</c:v>
                </c:pt>
                <c:pt idx="1029">
                  <c:v>14.135354287757099</c:v>
                </c:pt>
                <c:pt idx="1030">
                  <c:v>14.1490912695722</c:v>
                </c:pt>
                <c:pt idx="1031">
                  <c:v>14.162828251387401</c:v>
                </c:pt>
                <c:pt idx="1032">
                  <c:v>14.176565233202499</c:v>
                </c:pt>
                <c:pt idx="1033">
                  <c:v>14.190302215017599</c:v>
                </c:pt>
                <c:pt idx="1034">
                  <c:v>14.204039196832699</c:v>
                </c:pt>
                <c:pt idx="1035">
                  <c:v>14.217776178647799</c:v>
                </c:pt>
                <c:pt idx="1036">
                  <c:v>14.231513160462899</c:v>
                </c:pt>
                <c:pt idx="1037">
                  <c:v>14.245250142278101</c:v>
                </c:pt>
                <c:pt idx="1038">
                  <c:v>14.258987124093199</c:v>
                </c:pt>
                <c:pt idx="1039">
                  <c:v>14.272724105908299</c:v>
                </c:pt>
                <c:pt idx="1040">
                  <c:v>14.286461087723399</c:v>
                </c:pt>
                <c:pt idx="1041">
                  <c:v>14.300198069538499</c:v>
                </c:pt>
                <c:pt idx="1042">
                  <c:v>14.313935051353701</c:v>
                </c:pt>
                <c:pt idx="1043">
                  <c:v>14.327672033168801</c:v>
                </c:pt>
                <c:pt idx="1044">
                  <c:v>14.341409014983901</c:v>
                </c:pt>
                <c:pt idx="1045">
                  <c:v>14.355145996798999</c:v>
                </c:pt>
                <c:pt idx="1046">
                  <c:v>14.368882978614099</c:v>
                </c:pt>
                <c:pt idx="1047">
                  <c:v>14.382619960429301</c:v>
                </c:pt>
                <c:pt idx="1048">
                  <c:v>14.396356942244401</c:v>
                </c:pt>
                <c:pt idx="1049">
                  <c:v>14.410093924059501</c:v>
                </c:pt>
                <c:pt idx="1050">
                  <c:v>14.423830905874601</c:v>
                </c:pt>
                <c:pt idx="1051">
                  <c:v>14.437567887689699</c:v>
                </c:pt>
                <c:pt idx="1052">
                  <c:v>14.451304869504799</c:v>
                </c:pt>
                <c:pt idx="1053">
                  <c:v>14.465041851320001</c:v>
                </c:pt>
                <c:pt idx="1054">
                  <c:v>14.478778833135101</c:v>
                </c:pt>
                <c:pt idx="1055">
                  <c:v>14.492515814950201</c:v>
                </c:pt>
                <c:pt idx="1056">
                  <c:v>14.506252796765301</c:v>
                </c:pt>
                <c:pt idx="1057">
                  <c:v>14.519989778580401</c:v>
                </c:pt>
                <c:pt idx="1058">
                  <c:v>14.5337267603956</c:v>
                </c:pt>
                <c:pt idx="1059">
                  <c:v>14.5474637422107</c:v>
                </c:pt>
                <c:pt idx="1060">
                  <c:v>14.561200724025801</c:v>
                </c:pt>
                <c:pt idx="1061">
                  <c:v>14.574937705840901</c:v>
                </c:pt>
                <c:pt idx="1062">
                  <c:v>14.588674687656001</c:v>
                </c:pt>
                <c:pt idx="1063">
                  <c:v>14.6024116694712</c:v>
                </c:pt>
                <c:pt idx="1064">
                  <c:v>14.6161486512863</c:v>
                </c:pt>
                <c:pt idx="1065">
                  <c:v>14.6298856331014</c:v>
                </c:pt>
                <c:pt idx="1066">
                  <c:v>14.643622614916501</c:v>
                </c:pt>
                <c:pt idx="1067">
                  <c:v>14.657359596731601</c:v>
                </c:pt>
                <c:pt idx="1068">
                  <c:v>14.671096578546701</c:v>
                </c:pt>
                <c:pt idx="1069">
                  <c:v>14.6848335603619</c:v>
                </c:pt>
                <c:pt idx="1070">
                  <c:v>14.698570542177</c:v>
                </c:pt>
                <c:pt idx="1071">
                  <c:v>14.7123075239921</c:v>
                </c:pt>
                <c:pt idx="1072">
                  <c:v>14.7260445058072</c:v>
                </c:pt>
                <c:pt idx="1073">
                  <c:v>14.739781487622301</c:v>
                </c:pt>
                <c:pt idx="1074">
                  <c:v>14.7535184694375</c:v>
                </c:pt>
                <c:pt idx="1075">
                  <c:v>14.7672554512526</c:v>
                </c:pt>
                <c:pt idx="1076">
                  <c:v>14.7809924330677</c:v>
                </c:pt>
                <c:pt idx="1077">
                  <c:v>14.7947294148828</c:v>
                </c:pt>
                <c:pt idx="1078">
                  <c:v>14.8084663966979</c:v>
                </c:pt>
                <c:pt idx="1079">
                  <c:v>14.8222033785131</c:v>
                </c:pt>
                <c:pt idx="1080">
                  <c:v>14.8359403603282</c:v>
                </c:pt>
                <c:pt idx="1081">
                  <c:v>14.8496773421433</c:v>
                </c:pt>
                <c:pt idx="1082">
                  <c:v>14.8634143239584</c:v>
                </c:pt>
                <c:pt idx="1083">
                  <c:v>14.8771513057735</c:v>
                </c:pt>
                <c:pt idx="1084">
                  <c:v>14.8908882875886</c:v>
                </c:pt>
                <c:pt idx="1085">
                  <c:v>14.9046252694038</c:v>
                </c:pt>
                <c:pt idx="1086">
                  <c:v>14.9183622512189</c:v>
                </c:pt>
                <c:pt idx="1087">
                  <c:v>14.932099233034</c:v>
                </c:pt>
                <c:pt idx="1088">
                  <c:v>14.9458362148491</c:v>
                </c:pt>
                <c:pt idx="1089">
                  <c:v>14.9595731966642</c:v>
                </c:pt>
                <c:pt idx="1090">
                  <c:v>14.9733101784794</c:v>
                </c:pt>
                <c:pt idx="1091">
                  <c:v>14.9870471602945</c:v>
                </c:pt>
                <c:pt idx="1092">
                  <c:v>15.0007841421096</c:v>
                </c:pt>
                <c:pt idx="1093">
                  <c:v>15.0145211239247</c:v>
                </c:pt>
                <c:pt idx="1094">
                  <c:v>15.0282581057398</c:v>
                </c:pt>
                <c:pt idx="1095">
                  <c:v>15.0419950875549</c:v>
                </c:pt>
                <c:pt idx="1096">
                  <c:v>15.0557320693701</c:v>
                </c:pt>
                <c:pt idx="1097">
                  <c:v>15.0694690511852</c:v>
                </c:pt>
                <c:pt idx="1098">
                  <c:v>15.0832060330003</c:v>
                </c:pt>
                <c:pt idx="1099">
                  <c:v>15.0969430148154</c:v>
                </c:pt>
                <c:pt idx="1100">
                  <c:v>15.1106799966305</c:v>
                </c:pt>
                <c:pt idx="1101">
                  <c:v>15.1244169784457</c:v>
                </c:pt>
                <c:pt idx="1102">
                  <c:v>15.1381539602608</c:v>
                </c:pt>
                <c:pt idx="1103">
                  <c:v>15.1518909420759</c:v>
                </c:pt>
                <c:pt idx="1104">
                  <c:v>15.165627923891</c:v>
                </c:pt>
                <c:pt idx="1105">
                  <c:v>15.1793649057061</c:v>
                </c:pt>
                <c:pt idx="1106">
                  <c:v>15.1931018875213</c:v>
                </c:pt>
                <c:pt idx="1107">
                  <c:v>15.2068388693364</c:v>
                </c:pt>
                <c:pt idx="1108">
                  <c:v>15.2205758511515</c:v>
                </c:pt>
                <c:pt idx="1109">
                  <c:v>15.2343128329666</c:v>
                </c:pt>
                <c:pt idx="1110">
                  <c:v>15.2480498147817</c:v>
                </c:pt>
                <c:pt idx="1111">
                  <c:v>15.2617867965968</c:v>
                </c:pt>
                <c:pt idx="1112">
                  <c:v>15.275523778411999</c:v>
                </c:pt>
                <c:pt idx="1113">
                  <c:v>15.2892607602271</c:v>
                </c:pt>
                <c:pt idx="1114">
                  <c:v>15.3029977420422</c:v>
                </c:pt>
                <c:pt idx="1115">
                  <c:v>15.3167347238573</c:v>
                </c:pt>
                <c:pt idx="1116">
                  <c:v>15.3304717056724</c:v>
                </c:pt>
                <c:pt idx="1117">
                  <c:v>15.344208687487599</c:v>
                </c:pt>
                <c:pt idx="1118">
                  <c:v>15.357945669302699</c:v>
                </c:pt>
                <c:pt idx="1119">
                  <c:v>15.3716826511178</c:v>
                </c:pt>
                <c:pt idx="1120">
                  <c:v>15.3854196329329</c:v>
                </c:pt>
                <c:pt idx="1121">
                  <c:v>15.399156614748</c:v>
                </c:pt>
                <c:pt idx="1122">
                  <c:v>15.412893596563199</c:v>
                </c:pt>
                <c:pt idx="1123">
                  <c:v>15.426630578378299</c:v>
                </c:pt>
                <c:pt idx="1124">
                  <c:v>15.440367560193399</c:v>
                </c:pt>
                <c:pt idx="1125">
                  <c:v>15.454104542008499</c:v>
                </c:pt>
                <c:pt idx="1126">
                  <c:v>15.4678415238236</c:v>
                </c:pt>
                <c:pt idx="1127">
                  <c:v>15.4815785056387</c:v>
                </c:pt>
                <c:pt idx="1128">
                  <c:v>15.495315487453899</c:v>
                </c:pt>
                <c:pt idx="1129">
                  <c:v>15.509052469268999</c:v>
                </c:pt>
                <c:pt idx="1130">
                  <c:v>15.522789451084099</c:v>
                </c:pt>
                <c:pt idx="1131">
                  <c:v>15.536526432899199</c:v>
                </c:pt>
                <c:pt idx="1132">
                  <c:v>15.5502634147143</c:v>
                </c:pt>
                <c:pt idx="1133">
                  <c:v>15.564000396529501</c:v>
                </c:pt>
                <c:pt idx="1134">
                  <c:v>15.577737378344599</c:v>
                </c:pt>
                <c:pt idx="1135">
                  <c:v>15.591474360159699</c:v>
                </c:pt>
                <c:pt idx="1136">
                  <c:v>15.605211341974799</c:v>
                </c:pt>
                <c:pt idx="1137">
                  <c:v>15.618948323789899</c:v>
                </c:pt>
                <c:pt idx="1138">
                  <c:v>15.632685305605101</c:v>
                </c:pt>
                <c:pt idx="1139">
                  <c:v>15.646422287420201</c:v>
                </c:pt>
                <c:pt idx="1140">
                  <c:v>15.660159269235301</c:v>
                </c:pt>
                <c:pt idx="1141">
                  <c:v>15.673896251050399</c:v>
                </c:pt>
                <c:pt idx="1142">
                  <c:v>15.687633232865499</c:v>
                </c:pt>
                <c:pt idx="1143">
                  <c:v>15.701370214680599</c:v>
                </c:pt>
                <c:pt idx="1144">
                  <c:v>15.715107196495801</c:v>
                </c:pt>
                <c:pt idx="1145">
                  <c:v>15.728844178310901</c:v>
                </c:pt>
                <c:pt idx="1146">
                  <c:v>15.742581160126001</c:v>
                </c:pt>
                <c:pt idx="1147">
                  <c:v>15.756318141941099</c:v>
                </c:pt>
                <c:pt idx="1148">
                  <c:v>15.770055123756199</c:v>
                </c:pt>
                <c:pt idx="1149">
                  <c:v>15.783792105571401</c:v>
                </c:pt>
                <c:pt idx="1150">
                  <c:v>15.797529087386501</c:v>
                </c:pt>
                <c:pt idx="1151">
                  <c:v>15.811266069201601</c:v>
                </c:pt>
                <c:pt idx="1152">
                  <c:v>15.825003051016701</c:v>
                </c:pt>
                <c:pt idx="1153">
                  <c:v>15.838740032831801</c:v>
                </c:pt>
                <c:pt idx="1154">
                  <c:v>15.852477014647</c:v>
                </c:pt>
                <c:pt idx="1155">
                  <c:v>15.866213996462101</c:v>
                </c:pt>
                <c:pt idx="1156">
                  <c:v>15.879950978277201</c:v>
                </c:pt>
                <c:pt idx="1157">
                  <c:v>15.893687960092301</c:v>
                </c:pt>
                <c:pt idx="1158">
                  <c:v>15.907424941907401</c:v>
                </c:pt>
                <c:pt idx="1159">
                  <c:v>15.921161923722501</c:v>
                </c:pt>
                <c:pt idx="1160">
                  <c:v>15.9348989055377</c:v>
                </c:pt>
                <c:pt idx="1161">
                  <c:v>15.9486358873528</c:v>
                </c:pt>
                <c:pt idx="1162">
                  <c:v>15.962372869167901</c:v>
                </c:pt>
                <c:pt idx="1163">
                  <c:v>15.976109850983001</c:v>
                </c:pt>
                <c:pt idx="1164">
                  <c:v>15.989846832798101</c:v>
                </c:pt>
                <c:pt idx="1165">
                  <c:v>16.0035838146133</c:v>
                </c:pt>
                <c:pt idx="1166">
                  <c:v>16.0173207964284</c:v>
                </c:pt>
                <c:pt idx="1167">
                  <c:v>16.0310577782435</c:v>
                </c:pt>
                <c:pt idx="1168">
                  <c:v>16.044794760058601</c:v>
                </c:pt>
                <c:pt idx="1169">
                  <c:v>16.058531741873701</c:v>
                </c:pt>
                <c:pt idx="1170">
                  <c:v>16.0722687236889</c:v>
                </c:pt>
                <c:pt idx="1171">
                  <c:v>16.086005705504</c:v>
                </c:pt>
                <c:pt idx="1172">
                  <c:v>16.0997426873191</c:v>
                </c:pt>
                <c:pt idx="1173">
                  <c:v>16.1134796691342</c:v>
                </c:pt>
                <c:pt idx="1174">
                  <c:v>16.1272166509493</c:v>
                </c:pt>
                <c:pt idx="1175">
                  <c:v>16.140953632764401</c:v>
                </c:pt>
                <c:pt idx="1176">
                  <c:v>16.1546906145796</c:v>
                </c:pt>
                <c:pt idx="1177">
                  <c:v>16.1684275963947</c:v>
                </c:pt>
                <c:pt idx="1178">
                  <c:v>16.1821645782098</c:v>
                </c:pt>
                <c:pt idx="1179">
                  <c:v>16.1959015600249</c:v>
                </c:pt>
                <c:pt idx="1180">
                  <c:v>16.20963854184</c:v>
                </c:pt>
                <c:pt idx="1181">
                  <c:v>16.2233755236552</c:v>
                </c:pt>
                <c:pt idx="1182">
                  <c:v>16.2371125054703</c:v>
                </c:pt>
                <c:pt idx="1183">
                  <c:v>16.2508494872854</c:v>
                </c:pt>
                <c:pt idx="1184">
                  <c:v>16.2645864691005</c:v>
                </c:pt>
                <c:pt idx="1185">
                  <c:v>16.2783234509156</c:v>
                </c:pt>
                <c:pt idx="1186">
                  <c:v>16.2920604327308</c:v>
                </c:pt>
                <c:pt idx="1187">
                  <c:v>16.3057974145459</c:v>
                </c:pt>
                <c:pt idx="1188">
                  <c:v>16.319534396361</c:v>
                </c:pt>
                <c:pt idx="1189">
                  <c:v>16.3332713781761</c:v>
                </c:pt>
                <c:pt idx="1190">
                  <c:v>16.3470083599912</c:v>
                </c:pt>
                <c:pt idx="1191">
                  <c:v>16.3607453418063</c:v>
                </c:pt>
                <c:pt idx="1192">
                  <c:v>16.3744823236215</c:v>
                </c:pt>
                <c:pt idx="1193">
                  <c:v>16.3882193054366</c:v>
                </c:pt>
                <c:pt idx="1194">
                  <c:v>16.4019562872517</c:v>
                </c:pt>
                <c:pt idx="1195">
                  <c:v>16.4156932690668</c:v>
                </c:pt>
                <c:pt idx="1196">
                  <c:v>16.4294302508819</c:v>
                </c:pt>
                <c:pt idx="1197">
                  <c:v>16.4431672326971</c:v>
                </c:pt>
                <c:pt idx="1198">
                  <c:v>16.4569042145122</c:v>
                </c:pt>
                <c:pt idx="1199">
                  <c:v>16.4706411963273</c:v>
                </c:pt>
                <c:pt idx="1200">
                  <c:v>16.4843781781424</c:v>
                </c:pt>
                <c:pt idx="1201">
                  <c:v>16.4981151599575</c:v>
                </c:pt>
                <c:pt idx="1202">
                  <c:v>16.5118521417726</c:v>
                </c:pt>
                <c:pt idx="1203">
                  <c:v>16.5255891235878</c:v>
                </c:pt>
                <c:pt idx="1204">
                  <c:v>16.5393261054029</c:v>
                </c:pt>
                <c:pt idx="1205">
                  <c:v>16.553063087218</c:v>
                </c:pt>
                <c:pt idx="1206">
                  <c:v>16.5668000690331</c:v>
                </c:pt>
                <c:pt idx="1207">
                  <c:v>16.5805370508482</c:v>
                </c:pt>
                <c:pt idx="1208">
                  <c:v>16.5942740326634</c:v>
                </c:pt>
                <c:pt idx="1209">
                  <c:v>16.6080110144785</c:v>
                </c:pt>
                <c:pt idx="1210">
                  <c:v>16.6217479962936</c:v>
                </c:pt>
                <c:pt idx="1211">
                  <c:v>16.6354849781087</c:v>
                </c:pt>
                <c:pt idx="1212">
                  <c:v>16.6492219599238</c:v>
                </c:pt>
                <c:pt idx="1213">
                  <c:v>16.662958941738999</c:v>
                </c:pt>
                <c:pt idx="1214">
                  <c:v>16.676695923554099</c:v>
                </c:pt>
                <c:pt idx="1215">
                  <c:v>16.6904329053692</c:v>
                </c:pt>
                <c:pt idx="1216">
                  <c:v>16.7041698871843</c:v>
                </c:pt>
                <c:pt idx="1217">
                  <c:v>16.7179068689994</c:v>
                </c:pt>
                <c:pt idx="1218">
                  <c:v>16.7316438508145</c:v>
                </c:pt>
                <c:pt idx="1219">
                  <c:v>16.745380832629699</c:v>
                </c:pt>
                <c:pt idx="1220">
                  <c:v>16.759117814444799</c:v>
                </c:pt>
                <c:pt idx="1221">
                  <c:v>16.7728547962599</c:v>
                </c:pt>
                <c:pt idx="1222">
                  <c:v>16.786591778075</c:v>
                </c:pt>
                <c:pt idx="1223">
                  <c:v>16.8003287598901</c:v>
                </c:pt>
                <c:pt idx="1224">
                  <c:v>16.814065741705299</c:v>
                </c:pt>
                <c:pt idx="1225">
                  <c:v>16.827802723520399</c:v>
                </c:pt>
                <c:pt idx="1226">
                  <c:v>16.841539705335499</c:v>
                </c:pt>
                <c:pt idx="1227">
                  <c:v>16.855276687150599</c:v>
                </c:pt>
                <c:pt idx="1228">
                  <c:v>16.8690136689657</c:v>
                </c:pt>
                <c:pt idx="1229">
                  <c:v>16.882750650780899</c:v>
                </c:pt>
                <c:pt idx="1230">
                  <c:v>16.896487632595999</c:v>
                </c:pt>
                <c:pt idx="1231">
                  <c:v>16.910224614411099</c:v>
                </c:pt>
                <c:pt idx="1232">
                  <c:v>16.923961596226199</c:v>
                </c:pt>
                <c:pt idx="1233">
                  <c:v>16.937698578041299</c:v>
                </c:pt>
                <c:pt idx="1234">
                  <c:v>16.951435559856399</c:v>
                </c:pt>
                <c:pt idx="1235">
                  <c:v>16.965172541671599</c:v>
                </c:pt>
                <c:pt idx="1236">
                  <c:v>16.978909523486699</c:v>
                </c:pt>
                <c:pt idx="1237">
                  <c:v>16.992646505301799</c:v>
                </c:pt>
                <c:pt idx="1238">
                  <c:v>17.006383487116899</c:v>
                </c:pt>
                <c:pt idx="1239">
                  <c:v>17.020120468931999</c:v>
                </c:pt>
                <c:pt idx="1240">
                  <c:v>17.033857450747199</c:v>
                </c:pt>
                <c:pt idx="1241">
                  <c:v>17.047594432562299</c:v>
                </c:pt>
                <c:pt idx="1242">
                  <c:v>17.061331414377399</c:v>
                </c:pt>
                <c:pt idx="1243">
                  <c:v>17.075068396192499</c:v>
                </c:pt>
                <c:pt idx="1244">
                  <c:v>17.088805378007599</c:v>
                </c:pt>
                <c:pt idx="1245">
                  <c:v>17.102542359822799</c:v>
                </c:pt>
                <c:pt idx="1246">
                  <c:v>17.116279341637899</c:v>
                </c:pt>
                <c:pt idx="1247">
                  <c:v>17.130016323452999</c:v>
                </c:pt>
                <c:pt idx="1248">
                  <c:v>17.143753305268099</c:v>
                </c:pt>
                <c:pt idx="1249">
                  <c:v>17.157490287083199</c:v>
                </c:pt>
                <c:pt idx="1250">
                  <c:v>17.171227268898299</c:v>
                </c:pt>
                <c:pt idx="1251">
                  <c:v>17.184964250713499</c:v>
                </c:pt>
                <c:pt idx="1252">
                  <c:v>17.198701232528599</c:v>
                </c:pt>
                <c:pt idx="1253">
                  <c:v>17.212438214343699</c:v>
                </c:pt>
                <c:pt idx="1254">
                  <c:v>17.226175196158799</c:v>
                </c:pt>
                <c:pt idx="1255">
                  <c:v>17.239912177973899</c:v>
                </c:pt>
                <c:pt idx="1256">
                  <c:v>17.253649159789099</c:v>
                </c:pt>
                <c:pt idx="1257">
                  <c:v>17.267386141604199</c:v>
                </c:pt>
                <c:pt idx="1258">
                  <c:v>17.281123123419299</c:v>
                </c:pt>
                <c:pt idx="1259">
                  <c:v>17.294860105234399</c:v>
                </c:pt>
                <c:pt idx="1260">
                  <c:v>17.308597087049499</c:v>
                </c:pt>
                <c:pt idx="1261">
                  <c:v>17.322334068864699</c:v>
                </c:pt>
                <c:pt idx="1262">
                  <c:v>17.336071050679799</c:v>
                </c:pt>
                <c:pt idx="1263">
                  <c:v>17.349808032494899</c:v>
                </c:pt>
                <c:pt idx="1264">
                  <c:v>17.363545014309999</c:v>
                </c:pt>
                <c:pt idx="1265">
                  <c:v>17.377281996125099</c:v>
                </c:pt>
                <c:pt idx="1266">
                  <c:v>17.391018977940199</c:v>
                </c:pt>
                <c:pt idx="1267">
                  <c:v>17.404755959755398</c:v>
                </c:pt>
                <c:pt idx="1268">
                  <c:v>17.418492941570499</c:v>
                </c:pt>
                <c:pt idx="1269">
                  <c:v>17.432229923385599</c:v>
                </c:pt>
                <c:pt idx="1270">
                  <c:v>17.445966905200699</c:v>
                </c:pt>
                <c:pt idx="1271">
                  <c:v>17.459703887015799</c:v>
                </c:pt>
                <c:pt idx="1272">
                  <c:v>17.473440868830998</c:v>
                </c:pt>
                <c:pt idx="1273">
                  <c:v>17.487177850646098</c:v>
                </c:pt>
                <c:pt idx="1274">
                  <c:v>17.500914832461199</c:v>
                </c:pt>
                <c:pt idx="1275">
                  <c:v>17.514651814276299</c:v>
                </c:pt>
                <c:pt idx="1276">
                  <c:v>17.528388796091399</c:v>
                </c:pt>
                <c:pt idx="1277">
                  <c:v>17.542125777906499</c:v>
                </c:pt>
                <c:pt idx="1278">
                  <c:v>17.555862759721698</c:v>
                </c:pt>
                <c:pt idx="1279">
                  <c:v>17.569599741536798</c:v>
                </c:pt>
                <c:pt idx="1280">
                  <c:v>17.583336723351898</c:v>
                </c:pt>
                <c:pt idx="1281">
                  <c:v>17.597073705166999</c:v>
                </c:pt>
                <c:pt idx="1282">
                  <c:v>17.610810686982099</c:v>
                </c:pt>
                <c:pt idx="1283">
                  <c:v>17.624547668797302</c:v>
                </c:pt>
                <c:pt idx="1284">
                  <c:v>17.638284650612398</c:v>
                </c:pt>
                <c:pt idx="1285">
                  <c:v>17.652021632427498</c:v>
                </c:pt>
                <c:pt idx="1286">
                  <c:v>17.665758614242598</c:v>
                </c:pt>
                <c:pt idx="1287">
                  <c:v>17.679495596057698</c:v>
                </c:pt>
                <c:pt idx="1288">
                  <c:v>17.693232577872902</c:v>
                </c:pt>
                <c:pt idx="1289">
                  <c:v>17.706969559688002</c:v>
                </c:pt>
                <c:pt idx="1290">
                  <c:v>17.720706541503102</c:v>
                </c:pt>
                <c:pt idx="1291">
                  <c:v>17.734443523318198</c:v>
                </c:pt>
                <c:pt idx="1292">
                  <c:v>17.748180505133298</c:v>
                </c:pt>
                <c:pt idx="1293">
                  <c:v>17.761917486948398</c:v>
                </c:pt>
                <c:pt idx="1294">
                  <c:v>17.775654468763602</c:v>
                </c:pt>
                <c:pt idx="1295">
                  <c:v>17.789391450578702</c:v>
                </c:pt>
                <c:pt idx="1296">
                  <c:v>17.803128432393802</c:v>
                </c:pt>
                <c:pt idx="1297">
                  <c:v>17.816865414208898</c:v>
                </c:pt>
                <c:pt idx="1298">
                  <c:v>17.830602396023998</c:v>
                </c:pt>
                <c:pt idx="1299">
                  <c:v>17.844339377839201</c:v>
                </c:pt>
                <c:pt idx="1300">
                  <c:v>17.858076359654302</c:v>
                </c:pt>
                <c:pt idx="1301">
                  <c:v>17.871813341469402</c:v>
                </c:pt>
                <c:pt idx="1302">
                  <c:v>17.885550323284502</c:v>
                </c:pt>
                <c:pt idx="1303">
                  <c:v>17.899287305099602</c:v>
                </c:pt>
                <c:pt idx="1304">
                  <c:v>17.913024286914801</c:v>
                </c:pt>
                <c:pt idx="1305">
                  <c:v>17.926761268729901</c:v>
                </c:pt>
                <c:pt idx="1306">
                  <c:v>17.940498250545001</c:v>
                </c:pt>
                <c:pt idx="1307">
                  <c:v>17.954235232360102</c:v>
                </c:pt>
                <c:pt idx="1308">
                  <c:v>17.967972214175202</c:v>
                </c:pt>
                <c:pt idx="1309">
                  <c:v>17.981709195990302</c:v>
                </c:pt>
                <c:pt idx="1310">
                  <c:v>17.995446177805501</c:v>
                </c:pt>
                <c:pt idx="1311">
                  <c:v>18.009183159620601</c:v>
                </c:pt>
                <c:pt idx="1312">
                  <c:v>18.022920141435701</c:v>
                </c:pt>
                <c:pt idx="1313">
                  <c:v>18.036657123250802</c:v>
                </c:pt>
                <c:pt idx="1314">
                  <c:v>18.050394105065902</c:v>
                </c:pt>
                <c:pt idx="1315">
                  <c:v>18.064131086881101</c:v>
                </c:pt>
                <c:pt idx="1316">
                  <c:v>18.077868068696201</c:v>
                </c:pt>
                <c:pt idx="1317">
                  <c:v>18.091605050511301</c:v>
                </c:pt>
                <c:pt idx="1318">
                  <c:v>18.105342032326401</c:v>
                </c:pt>
                <c:pt idx="1319">
                  <c:v>18.119079014141501</c:v>
                </c:pt>
                <c:pt idx="1320">
                  <c:v>18.132815995956701</c:v>
                </c:pt>
                <c:pt idx="1321">
                  <c:v>18.146552977771801</c:v>
                </c:pt>
                <c:pt idx="1322">
                  <c:v>18.160289959586901</c:v>
                </c:pt>
                <c:pt idx="1323">
                  <c:v>18.174026941402001</c:v>
                </c:pt>
                <c:pt idx="1324">
                  <c:v>18.187763923217101</c:v>
                </c:pt>
                <c:pt idx="1325">
                  <c:v>18.201500905032201</c:v>
                </c:pt>
                <c:pt idx="1326">
                  <c:v>18.215237886847401</c:v>
                </c:pt>
                <c:pt idx="1327">
                  <c:v>18.228974868662501</c:v>
                </c:pt>
                <c:pt idx="1328">
                  <c:v>18.242711850477601</c:v>
                </c:pt>
                <c:pt idx="1329">
                  <c:v>18.256448832292701</c:v>
                </c:pt>
                <c:pt idx="1330">
                  <c:v>18.270185814107801</c:v>
                </c:pt>
                <c:pt idx="1331">
                  <c:v>18.283922795923001</c:v>
                </c:pt>
                <c:pt idx="1332">
                  <c:v>18.297659777738101</c:v>
                </c:pt>
                <c:pt idx="1333">
                  <c:v>18.311396759553201</c:v>
                </c:pt>
                <c:pt idx="1334">
                  <c:v>18.325133741368301</c:v>
                </c:pt>
                <c:pt idx="1335">
                  <c:v>18.338870723183401</c:v>
                </c:pt>
                <c:pt idx="1336">
                  <c:v>18.352607704998601</c:v>
                </c:pt>
                <c:pt idx="1337">
                  <c:v>18.366344686813701</c:v>
                </c:pt>
                <c:pt idx="1338">
                  <c:v>18.380081668628801</c:v>
                </c:pt>
                <c:pt idx="1339">
                  <c:v>18.393818650443901</c:v>
                </c:pt>
                <c:pt idx="1340">
                  <c:v>18.407555632259001</c:v>
                </c:pt>
                <c:pt idx="1341">
                  <c:v>18.421292614074101</c:v>
                </c:pt>
                <c:pt idx="1342">
                  <c:v>18.435029595889301</c:v>
                </c:pt>
                <c:pt idx="1343">
                  <c:v>18.448766577704401</c:v>
                </c:pt>
                <c:pt idx="1344">
                  <c:v>18.462503559519501</c:v>
                </c:pt>
                <c:pt idx="1345">
                  <c:v>18.476240541334601</c:v>
                </c:pt>
                <c:pt idx="1346">
                  <c:v>18.489977523149701</c:v>
                </c:pt>
                <c:pt idx="1347">
                  <c:v>18.503714504964901</c:v>
                </c:pt>
                <c:pt idx="1348">
                  <c:v>18.517451486780001</c:v>
                </c:pt>
                <c:pt idx="1349">
                  <c:v>18.531188468595101</c:v>
                </c:pt>
                <c:pt idx="1350">
                  <c:v>18.544925450410201</c:v>
                </c:pt>
                <c:pt idx="1351">
                  <c:v>18.558662432225301</c:v>
                </c:pt>
                <c:pt idx="1352">
                  <c:v>18.5723994140405</c:v>
                </c:pt>
                <c:pt idx="1353">
                  <c:v>18.586136395855601</c:v>
                </c:pt>
                <c:pt idx="1354">
                  <c:v>18.599873377670701</c:v>
                </c:pt>
                <c:pt idx="1355">
                  <c:v>18.613610359485801</c:v>
                </c:pt>
                <c:pt idx="1356">
                  <c:v>18.627347341300901</c:v>
                </c:pt>
                <c:pt idx="1357">
                  <c:v>18.641084323116001</c:v>
                </c:pt>
                <c:pt idx="1358">
                  <c:v>18.6548213049312</c:v>
                </c:pt>
                <c:pt idx="1359">
                  <c:v>18.6685582867463</c:v>
                </c:pt>
                <c:pt idx="1360">
                  <c:v>18.682295268561401</c:v>
                </c:pt>
                <c:pt idx="1361">
                  <c:v>18.696032250376501</c:v>
                </c:pt>
                <c:pt idx="1362">
                  <c:v>18.709769232191601</c:v>
                </c:pt>
                <c:pt idx="1363">
                  <c:v>18.7235062140068</c:v>
                </c:pt>
                <c:pt idx="1364">
                  <c:v>18.7372431958219</c:v>
                </c:pt>
                <c:pt idx="1365">
                  <c:v>18.750980177637</c:v>
                </c:pt>
                <c:pt idx="1366">
                  <c:v>18.764717159452101</c:v>
                </c:pt>
                <c:pt idx="1367">
                  <c:v>18.778454141267201</c:v>
                </c:pt>
                <c:pt idx="1368">
                  <c:v>18.7921911230824</c:v>
                </c:pt>
                <c:pt idx="1369">
                  <c:v>18.8059281048975</c:v>
                </c:pt>
                <c:pt idx="1370">
                  <c:v>18.8196650867126</c:v>
                </c:pt>
                <c:pt idx="1371">
                  <c:v>18.8334020685277</c:v>
                </c:pt>
                <c:pt idx="1372">
                  <c:v>18.8471390503428</c:v>
                </c:pt>
                <c:pt idx="1373">
                  <c:v>18.860876032157901</c:v>
                </c:pt>
                <c:pt idx="1374">
                  <c:v>18.8746130139731</c:v>
                </c:pt>
                <c:pt idx="1375">
                  <c:v>18.8883499957882</c:v>
                </c:pt>
                <c:pt idx="1376">
                  <c:v>18.9020869776033</c:v>
                </c:pt>
                <c:pt idx="1377">
                  <c:v>18.9158239594184</c:v>
                </c:pt>
                <c:pt idx="1378">
                  <c:v>18.9295609412335</c:v>
                </c:pt>
                <c:pt idx="1379">
                  <c:v>18.9432979230487</c:v>
                </c:pt>
                <c:pt idx="1380">
                  <c:v>18.9570349048638</c:v>
                </c:pt>
                <c:pt idx="1381">
                  <c:v>18.9707718866789</c:v>
                </c:pt>
                <c:pt idx="1382">
                  <c:v>18.984508868494</c:v>
                </c:pt>
                <c:pt idx="1383">
                  <c:v>18.9982458503091</c:v>
                </c:pt>
                <c:pt idx="1384">
                  <c:v>19.0119828321242</c:v>
                </c:pt>
                <c:pt idx="1385">
                  <c:v>19.0257198139394</c:v>
                </c:pt>
                <c:pt idx="1386">
                  <c:v>19.0394567957545</c:v>
                </c:pt>
                <c:pt idx="1387">
                  <c:v>19.0531937775696</c:v>
                </c:pt>
                <c:pt idx="1388">
                  <c:v>19.0669307593847</c:v>
                </c:pt>
                <c:pt idx="1389">
                  <c:v>19.0806677411998</c:v>
                </c:pt>
                <c:pt idx="1390">
                  <c:v>19.094404723015</c:v>
                </c:pt>
                <c:pt idx="1391">
                  <c:v>19.1081417048301</c:v>
                </c:pt>
                <c:pt idx="1392">
                  <c:v>19.1218786866452</c:v>
                </c:pt>
                <c:pt idx="1393">
                  <c:v>19.1356156684603</c:v>
                </c:pt>
                <c:pt idx="1394">
                  <c:v>19.1493526502754</c:v>
                </c:pt>
                <c:pt idx="1395">
                  <c:v>19.1630896320906</c:v>
                </c:pt>
                <c:pt idx="1396">
                  <c:v>19.1768266139057</c:v>
                </c:pt>
                <c:pt idx="1397">
                  <c:v>19.1905635957208</c:v>
                </c:pt>
                <c:pt idx="1398">
                  <c:v>19.2043005775359</c:v>
                </c:pt>
                <c:pt idx="1399">
                  <c:v>19.218037559351</c:v>
                </c:pt>
                <c:pt idx="1400">
                  <c:v>19.2317745411661</c:v>
                </c:pt>
                <c:pt idx="1401">
                  <c:v>19.2455115229813</c:v>
                </c:pt>
                <c:pt idx="1402">
                  <c:v>19.2592485047964</c:v>
                </c:pt>
                <c:pt idx="1403">
                  <c:v>19.2729854866115</c:v>
                </c:pt>
                <c:pt idx="1404">
                  <c:v>19.2867224684266</c:v>
                </c:pt>
                <c:pt idx="1405">
                  <c:v>19.3004594502417</c:v>
                </c:pt>
                <c:pt idx="1406">
                  <c:v>19.3141964320569</c:v>
                </c:pt>
                <c:pt idx="1407">
                  <c:v>19.327933413872</c:v>
                </c:pt>
                <c:pt idx="1408">
                  <c:v>19.3416703956871</c:v>
                </c:pt>
                <c:pt idx="1409">
                  <c:v>19.3554073775022</c:v>
                </c:pt>
                <c:pt idx="1410">
                  <c:v>19.3691443593173</c:v>
                </c:pt>
                <c:pt idx="1411">
                  <c:v>19.382881341132499</c:v>
                </c:pt>
                <c:pt idx="1412">
                  <c:v>19.396618322947599</c:v>
                </c:pt>
                <c:pt idx="1413">
                  <c:v>19.4103553047627</c:v>
                </c:pt>
                <c:pt idx="1414">
                  <c:v>19.4240922865778</c:v>
                </c:pt>
                <c:pt idx="1415">
                  <c:v>19.4378292683929</c:v>
                </c:pt>
                <c:pt idx="1416">
                  <c:v>19.451566250208</c:v>
                </c:pt>
                <c:pt idx="1417">
                  <c:v>19.465303232023199</c:v>
                </c:pt>
                <c:pt idx="1418">
                  <c:v>19.479040213838299</c:v>
                </c:pt>
                <c:pt idx="1419">
                  <c:v>19.4927771956534</c:v>
                </c:pt>
                <c:pt idx="1420">
                  <c:v>19.5065141774685</c:v>
                </c:pt>
                <c:pt idx="1421">
                  <c:v>19.5202511592836</c:v>
                </c:pt>
                <c:pt idx="1422">
                  <c:v>19.533988141098799</c:v>
                </c:pt>
                <c:pt idx="1423">
                  <c:v>19.547725122913899</c:v>
                </c:pt>
                <c:pt idx="1424">
                  <c:v>19.561462104728999</c:v>
                </c:pt>
                <c:pt idx="1425">
                  <c:v>19.575199086544099</c:v>
                </c:pt>
                <c:pt idx="1426">
                  <c:v>19.5889360683592</c:v>
                </c:pt>
                <c:pt idx="1427">
                  <c:v>19.6026730501743</c:v>
                </c:pt>
                <c:pt idx="1428">
                  <c:v>19.616410031989499</c:v>
                </c:pt>
                <c:pt idx="1429">
                  <c:v>19.630147013804599</c:v>
                </c:pt>
                <c:pt idx="1430">
                  <c:v>19.643883995619699</c:v>
                </c:pt>
                <c:pt idx="1431">
                  <c:v>19.657620977434799</c:v>
                </c:pt>
                <c:pt idx="1432">
                  <c:v>19.671357959249899</c:v>
                </c:pt>
                <c:pt idx="1433">
                  <c:v>19.685094941065099</c:v>
                </c:pt>
                <c:pt idx="1434">
                  <c:v>19.698831922880199</c:v>
                </c:pt>
                <c:pt idx="1435">
                  <c:v>19.712568904695299</c:v>
                </c:pt>
                <c:pt idx="1436">
                  <c:v>19.726305886510399</c:v>
                </c:pt>
                <c:pt idx="1437">
                  <c:v>19.740042868325499</c:v>
                </c:pt>
                <c:pt idx="1438">
                  <c:v>19.753779850140699</c:v>
                </c:pt>
                <c:pt idx="1439">
                  <c:v>19.767516831955799</c:v>
                </c:pt>
                <c:pt idx="1440">
                  <c:v>19.781253813770899</c:v>
                </c:pt>
                <c:pt idx="1441">
                  <c:v>19.794990795585999</c:v>
                </c:pt>
                <c:pt idx="1442">
                  <c:v>19.808727777401099</c:v>
                </c:pt>
                <c:pt idx="1443">
                  <c:v>19.822464759216199</c:v>
                </c:pt>
                <c:pt idx="1444">
                  <c:v>19.836201741031399</c:v>
                </c:pt>
                <c:pt idx="1445">
                  <c:v>19.849938722846499</c:v>
                </c:pt>
                <c:pt idx="1446">
                  <c:v>19.863675704661599</c:v>
                </c:pt>
                <c:pt idx="1447">
                  <c:v>19.877412686476699</c:v>
                </c:pt>
                <c:pt idx="1448">
                  <c:v>19.891149668291799</c:v>
                </c:pt>
                <c:pt idx="1449">
                  <c:v>19.904886650106999</c:v>
                </c:pt>
                <c:pt idx="1450">
                  <c:v>19.918623631922099</c:v>
                </c:pt>
                <c:pt idx="1451">
                  <c:v>19.932360613737199</c:v>
                </c:pt>
                <c:pt idx="1452">
                  <c:v>19.946097595552299</c:v>
                </c:pt>
                <c:pt idx="1453">
                  <c:v>19.959834577367399</c:v>
                </c:pt>
                <c:pt idx="1454">
                  <c:v>19.973571559182599</c:v>
                </c:pt>
                <c:pt idx="1455">
                  <c:v>19.987308540997699</c:v>
                </c:pt>
                <c:pt idx="1456">
                  <c:v>20.001045522812799</c:v>
                </c:pt>
                <c:pt idx="1457">
                  <c:v>20.014782504627899</c:v>
                </c:pt>
                <c:pt idx="1458">
                  <c:v>20.028519486442999</c:v>
                </c:pt>
                <c:pt idx="1459">
                  <c:v>20.042256468258099</c:v>
                </c:pt>
                <c:pt idx="1460">
                  <c:v>20.055993450073299</c:v>
                </c:pt>
                <c:pt idx="1461">
                  <c:v>20.069730431888399</c:v>
                </c:pt>
                <c:pt idx="1462">
                  <c:v>20.083467413703499</c:v>
                </c:pt>
                <c:pt idx="1463">
                  <c:v>20.097204395518599</c:v>
                </c:pt>
                <c:pt idx="1464">
                  <c:v>20.110941377333699</c:v>
                </c:pt>
                <c:pt idx="1465">
                  <c:v>20.124678359148898</c:v>
                </c:pt>
                <c:pt idx="1466">
                  <c:v>20.138415340963999</c:v>
                </c:pt>
                <c:pt idx="1467">
                  <c:v>20.152152322779099</c:v>
                </c:pt>
                <c:pt idx="1468">
                  <c:v>20.165889304594199</c:v>
                </c:pt>
                <c:pt idx="1469">
                  <c:v>20.179626286409299</c:v>
                </c:pt>
                <c:pt idx="1470">
                  <c:v>20.193363268224498</c:v>
                </c:pt>
                <c:pt idx="1471">
                  <c:v>20.207100250039598</c:v>
                </c:pt>
                <c:pt idx="1472">
                  <c:v>20.220837231854699</c:v>
                </c:pt>
                <c:pt idx="1473">
                  <c:v>20.234574213669799</c:v>
                </c:pt>
                <c:pt idx="1474">
                  <c:v>20.248311195484899</c:v>
                </c:pt>
                <c:pt idx="1475">
                  <c:v>20.262048177299999</c:v>
                </c:pt>
                <c:pt idx="1476">
                  <c:v>20.275785159115198</c:v>
                </c:pt>
                <c:pt idx="1477">
                  <c:v>20.289522140930298</c:v>
                </c:pt>
                <c:pt idx="1478">
                  <c:v>20.303259122745398</c:v>
                </c:pt>
                <c:pt idx="1479">
                  <c:v>20.316996104560499</c:v>
                </c:pt>
                <c:pt idx="1480">
                  <c:v>20.330733086375599</c:v>
                </c:pt>
                <c:pt idx="1481">
                  <c:v>20.344470068190802</c:v>
                </c:pt>
                <c:pt idx="1482">
                  <c:v>20.358207050005898</c:v>
                </c:pt>
                <c:pt idx="1483">
                  <c:v>20.371944031820998</c:v>
                </c:pt>
                <c:pt idx="1484">
                  <c:v>20.385681013636098</c:v>
                </c:pt>
                <c:pt idx="1485">
                  <c:v>20.399417995451198</c:v>
                </c:pt>
                <c:pt idx="1486">
                  <c:v>20.413154977266402</c:v>
                </c:pt>
                <c:pt idx="1487">
                  <c:v>20.426891959081502</c:v>
                </c:pt>
                <c:pt idx="1488">
                  <c:v>20.440628940896602</c:v>
                </c:pt>
                <c:pt idx="1489">
                  <c:v>20.454365922711698</c:v>
                </c:pt>
                <c:pt idx="1490">
                  <c:v>20.468102904526798</c:v>
                </c:pt>
                <c:pt idx="1491">
                  <c:v>20.481839886341898</c:v>
                </c:pt>
                <c:pt idx="1492">
                  <c:v>20.495576868157102</c:v>
                </c:pt>
                <c:pt idx="1493">
                  <c:v>20.509313849972202</c:v>
                </c:pt>
                <c:pt idx="1494">
                  <c:v>20.523050831787302</c:v>
                </c:pt>
                <c:pt idx="1495">
                  <c:v>20.536787813602398</c:v>
                </c:pt>
                <c:pt idx="1496">
                  <c:v>20.550524795417498</c:v>
                </c:pt>
                <c:pt idx="1497">
                  <c:v>20.564261777232701</c:v>
                </c:pt>
                <c:pt idx="1498">
                  <c:v>20.577998759047802</c:v>
                </c:pt>
                <c:pt idx="1499">
                  <c:v>20.591735740862902</c:v>
                </c:pt>
                <c:pt idx="1500">
                  <c:v>20.605472722678002</c:v>
                </c:pt>
                <c:pt idx="1501">
                  <c:v>20.619209704493102</c:v>
                </c:pt>
                <c:pt idx="1502">
                  <c:v>20.632946686308301</c:v>
                </c:pt>
                <c:pt idx="1503">
                  <c:v>20.646683668123401</c:v>
                </c:pt>
                <c:pt idx="1504">
                  <c:v>20.660420649938501</c:v>
                </c:pt>
                <c:pt idx="1505">
                  <c:v>20.674157631753602</c:v>
                </c:pt>
                <c:pt idx="1506">
                  <c:v>20.687894613568702</c:v>
                </c:pt>
                <c:pt idx="1507">
                  <c:v>20.701631595383802</c:v>
                </c:pt>
                <c:pt idx="1508">
                  <c:v>20.715368577199001</c:v>
                </c:pt>
                <c:pt idx="1509">
                  <c:v>20.729105559014101</c:v>
                </c:pt>
                <c:pt idx="1510">
                  <c:v>20.742842540829201</c:v>
                </c:pt>
                <c:pt idx="1511">
                  <c:v>20.756579522644302</c:v>
                </c:pt>
                <c:pt idx="1512">
                  <c:v>20.770316504459402</c:v>
                </c:pt>
                <c:pt idx="1513">
                  <c:v>20.784053486274601</c:v>
                </c:pt>
                <c:pt idx="1514">
                  <c:v>20.797790468089701</c:v>
                </c:pt>
                <c:pt idx="1515">
                  <c:v>20.811527449904801</c:v>
                </c:pt>
                <c:pt idx="1516">
                  <c:v>20.825264431719901</c:v>
                </c:pt>
                <c:pt idx="1517">
                  <c:v>20.839001413535001</c:v>
                </c:pt>
                <c:pt idx="1518">
                  <c:v>20.852738395350201</c:v>
                </c:pt>
                <c:pt idx="1519">
                  <c:v>20.866475377165301</c:v>
                </c:pt>
                <c:pt idx="1520">
                  <c:v>20.880212358980401</c:v>
                </c:pt>
                <c:pt idx="1521">
                  <c:v>20.893949340795501</c:v>
                </c:pt>
                <c:pt idx="1522">
                  <c:v>20.907686322610601</c:v>
                </c:pt>
                <c:pt idx="1523">
                  <c:v>20.921423304425701</c:v>
                </c:pt>
                <c:pt idx="1524">
                  <c:v>20.935160286240901</c:v>
                </c:pt>
                <c:pt idx="1525">
                  <c:v>20.948897268056001</c:v>
                </c:pt>
                <c:pt idx="1526">
                  <c:v>20.962634249871101</c:v>
                </c:pt>
                <c:pt idx="1527">
                  <c:v>20.976371231686201</c:v>
                </c:pt>
                <c:pt idx="1528">
                  <c:v>20.990108213501301</c:v>
                </c:pt>
                <c:pt idx="1529">
                  <c:v>21.003845195316501</c:v>
                </c:pt>
                <c:pt idx="1530">
                  <c:v>21.017582177131601</c:v>
                </c:pt>
                <c:pt idx="1531">
                  <c:v>21.031319158946701</c:v>
                </c:pt>
                <c:pt idx="1532">
                  <c:v>21.045056140761801</c:v>
                </c:pt>
                <c:pt idx="1533">
                  <c:v>21.058793122576901</c:v>
                </c:pt>
                <c:pt idx="1534">
                  <c:v>21.072530104392101</c:v>
                </c:pt>
                <c:pt idx="1535">
                  <c:v>21.086267086207201</c:v>
                </c:pt>
                <c:pt idx="1536">
                  <c:v>21.100004068022301</c:v>
                </c:pt>
                <c:pt idx="1537">
                  <c:v>21.113741049837401</c:v>
                </c:pt>
                <c:pt idx="1538">
                  <c:v>21.127478031652501</c:v>
                </c:pt>
                <c:pt idx="1539">
                  <c:v>21.141215013467601</c:v>
                </c:pt>
                <c:pt idx="1540">
                  <c:v>21.154951995282801</c:v>
                </c:pt>
                <c:pt idx="1541">
                  <c:v>21.168688977097901</c:v>
                </c:pt>
                <c:pt idx="1542">
                  <c:v>21.182425958913001</c:v>
                </c:pt>
                <c:pt idx="1543">
                  <c:v>21.196162940728101</c:v>
                </c:pt>
                <c:pt idx="1544">
                  <c:v>21.209899922543201</c:v>
                </c:pt>
                <c:pt idx="1545">
                  <c:v>21.223636904358401</c:v>
                </c:pt>
                <c:pt idx="1546">
                  <c:v>21.237373886173501</c:v>
                </c:pt>
                <c:pt idx="1547">
                  <c:v>21.251110867988601</c:v>
                </c:pt>
                <c:pt idx="1548">
                  <c:v>21.264847849803701</c:v>
                </c:pt>
                <c:pt idx="1549">
                  <c:v>21.278584831618801</c:v>
                </c:pt>
                <c:pt idx="1550">
                  <c:v>21.292321813433901</c:v>
                </c:pt>
                <c:pt idx="1551">
                  <c:v>21.306058795249101</c:v>
                </c:pt>
                <c:pt idx="1552">
                  <c:v>21.319795777064201</c:v>
                </c:pt>
                <c:pt idx="1553">
                  <c:v>21.333532758879301</c:v>
                </c:pt>
                <c:pt idx="1554">
                  <c:v>21.347269740694401</c:v>
                </c:pt>
                <c:pt idx="1555">
                  <c:v>21.361006722509501</c:v>
                </c:pt>
                <c:pt idx="1556">
                  <c:v>21.3747437043247</c:v>
                </c:pt>
                <c:pt idx="1557">
                  <c:v>21.3884806861398</c:v>
                </c:pt>
                <c:pt idx="1558">
                  <c:v>21.402217667954901</c:v>
                </c:pt>
                <c:pt idx="1559">
                  <c:v>21.415954649770001</c:v>
                </c:pt>
                <c:pt idx="1560">
                  <c:v>21.429691631585101</c:v>
                </c:pt>
                <c:pt idx="1561">
                  <c:v>21.4434286134003</c:v>
                </c:pt>
                <c:pt idx="1562">
                  <c:v>21.4571655952154</c:v>
                </c:pt>
                <c:pt idx="1563">
                  <c:v>21.4709025770305</c:v>
                </c:pt>
                <c:pt idx="1564">
                  <c:v>21.484639558845601</c:v>
                </c:pt>
                <c:pt idx="1565">
                  <c:v>21.498376540660701</c:v>
                </c:pt>
                <c:pt idx="1566">
                  <c:v>21.512113522475801</c:v>
                </c:pt>
                <c:pt idx="1567">
                  <c:v>21.525850504291</c:v>
                </c:pt>
                <c:pt idx="1568">
                  <c:v>21.5395874861061</c:v>
                </c:pt>
                <c:pt idx="1569">
                  <c:v>21.5533244679212</c:v>
                </c:pt>
                <c:pt idx="1570">
                  <c:v>21.5670614497363</c:v>
                </c:pt>
                <c:pt idx="1571">
                  <c:v>21.580798431551401</c:v>
                </c:pt>
                <c:pt idx="1572">
                  <c:v>21.5945354133666</c:v>
                </c:pt>
                <c:pt idx="1573">
                  <c:v>21.6082723951817</c:v>
                </c:pt>
                <c:pt idx="1574">
                  <c:v>21.6220093769968</c:v>
                </c:pt>
                <c:pt idx="1575">
                  <c:v>21.6357463588119</c:v>
                </c:pt>
                <c:pt idx="1576">
                  <c:v>21.649483340627</c:v>
                </c:pt>
                <c:pt idx="1577">
                  <c:v>21.6632203224422</c:v>
                </c:pt>
                <c:pt idx="1578">
                  <c:v>21.6769573042573</c:v>
                </c:pt>
                <c:pt idx="1579">
                  <c:v>21.6906942860724</c:v>
                </c:pt>
                <c:pt idx="1580">
                  <c:v>21.7044312678875</c:v>
                </c:pt>
                <c:pt idx="1581">
                  <c:v>21.7181682497026</c:v>
                </c:pt>
                <c:pt idx="1582">
                  <c:v>21.7319052315177</c:v>
                </c:pt>
                <c:pt idx="1583">
                  <c:v>21.7456422133329</c:v>
                </c:pt>
                <c:pt idx="1584">
                  <c:v>21.759379195148</c:v>
                </c:pt>
                <c:pt idx="1585">
                  <c:v>21.7731161769631</c:v>
                </c:pt>
                <c:pt idx="1586">
                  <c:v>21.7868531587782</c:v>
                </c:pt>
                <c:pt idx="1587">
                  <c:v>21.8005901405933</c:v>
                </c:pt>
                <c:pt idx="1588">
                  <c:v>21.8143271224085</c:v>
                </c:pt>
                <c:pt idx="1589">
                  <c:v>21.8280641042236</c:v>
                </c:pt>
                <c:pt idx="1590">
                  <c:v>21.8418010860387</c:v>
                </c:pt>
                <c:pt idx="1591">
                  <c:v>21.8555380678538</c:v>
                </c:pt>
                <c:pt idx="1592">
                  <c:v>21.8692750496689</c:v>
                </c:pt>
                <c:pt idx="1593">
                  <c:v>21.883012031484</c:v>
                </c:pt>
                <c:pt idx="1594">
                  <c:v>21.8967490132992</c:v>
                </c:pt>
                <c:pt idx="1595">
                  <c:v>21.9104859951143</c:v>
                </c:pt>
                <c:pt idx="1596">
                  <c:v>21.9242229769294</c:v>
                </c:pt>
                <c:pt idx="1597">
                  <c:v>21.9379599587445</c:v>
                </c:pt>
                <c:pt idx="1598">
                  <c:v>21.9516969405596</c:v>
                </c:pt>
                <c:pt idx="1599">
                  <c:v>21.9654339223748</c:v>
                </c:pt>
                <c:pt idx="1600">
                  <c:v>21.9791709041899</c:v>
                </c:pt>
                <c:pt idx="1601">
                  <c:v>21.992907886005</c:v>
                </c:pt>
                <c:pt idx="1602">
                  <c:v>22.0066448678201</c:v>
                </c:pt>
                <c:pt idx="1603">
                  <c:v>22.0203818496352</c:v>
                </c:pt>
                <c:pt idx="1604">
                  <c:v>22.0341188314504</c:v>
                </c:pt>
                <c:pt idx="1605">
                  <c:v>22.0478558132655</c:v>
                </c:pt>
                <c:pt idx="1606">
                  <c:v>22.0615927950806</c:v>
                </c:pt>
                <c:pt idx="1607">
                  <c:v>22.0753297768957</c:v>
                </c:pt>
                <c:pt idx="1608">
                  <c:v>22.0890667587108</c:v>
                </c:pt>
                <c:pt idx="1609">
                  <c:v>22.1028037405259</c:v>
                </c:pt>
                <c:pt idx="1610">
                  <c:v>22.116540722341099</c:v>
                </c:pt>
                <c:pt idx="1611">
                  <c:v>22.1302777041562</c:v>
                </c:pt>
                <c:pt idx="1612">
                  <c:v>22.1440146859713</c:v>
                </c:pt>
                <c:pt idx="1613">
                  <c:v>22.1577516677864</c:v>
                </c:pt>
                <c:pt idx="1614">
                  <c:v>22.1714886496015</c:v>
                </c:pt>
                <c:pt idx="1615">
                  <c:v>22.185225631416699</c:v>
                </c:pt>
                <c:pt idx="1616">
                  <c:v>22.198962613231799</c:v>
                </c:pt>
                <c:pt idx="1617">
                  <c:v>22.2126995950469</c:v>
                </c:pt>
                <c:pt idx="1618">
                  <c:v>22.226436576862</c:v>
                </c:pt>
                <c:pt idx="1619">
                  <c:v>22.2401735586771</c:v>
                </c:pt>
                <c:pt idx="1620">
                  <c:v>22.253910540492299</c:v>
                </c:pt>
                <c:pt idx="1621">
                  <c:v>22.267647522307399</c:v>
                </c:pt>
                <c:pt idx="1622">
                  <c:v>22.281384504122499</c:v>
                </c:pt>
                <c:pt idx="1623">
                  <c:v>22.295121485937599</c:v>
                </c:pt>
                <c:pt idx="1624">
                  <c:v>22.3088584677527</c:v>
                </c:pt>
                <c:pt idx="1625">
                  <c:v>22.3225954495678</c:v>
                </c:pt>
                <c:pt idx="1626">
                  <c:v>22.336332431382999</c:v>
                </c:pt>
                <c:pt idx="1627">
                  <c:v>22.350069413198099</c:v>
                </c:pt>
                <c:pt idx="1628">
                  <c:v>22.363806395013199</c:v>
                </c:pt>
                <c:pt idx="1629">
                  <c:v>22.377543376828299</c:v>
                </c:pt>
                <c:pt idx="1630">
                  <c:v>22.391280358643399</c:v>
                </c:pt>
                <c:pt idx="1631">
                  <c:v>22.405017340458599</c:v>
                </c:pt>
                <c:pt idx="1632">
                  <c:v>22.418754322273699</c:v>
                </c:pt>
                <c:pt idx="1633">
                  <c:v>22.432491304088799</c:v>
                </c:pt>
                <c:pt idx="1634">
                  <c:v>22.446228285903899</c:v>
                </c:pt>
                <c:pt idx="1635">
                  <c:v>22.459965267718999</c:v>
                </c:pt>
                <c:pt idx="1636">
                  <c:v>22.473702249534199</c:v>
                </c:pt>
                <c:pt idx="1637">
                  <c:v>22.487439231349299</c:v>
                </c:pt>
                <c:pt idx="1638">
                  <c:v>22.501176213164399</c:v>
                </c:pt>
                <c:pt idx="1639">
                  <c:v>22.514913194979499</c:v>
                </c:pt>
                <c:pt idx="1640">
                  <c:v>22.528650176794599</c:v>
                </c:pt>
                <c:pt idx="1641">
                  <c:v>22.542387158609699</c:v>
                </c:pt>
                <c:pt idx="1642">
                  <c:v>22.556124140424899</c:v>
                </c:pt>
                <c:pt idx="1643">
                  <c:v>22.569861122239999</c:v>
                </c:pt>
                <c:pt idx="1644">
                  <c:v>22.583598104055099</c:v>
                </c:pt>
                <c:pt idx="1645">
                  <c:v>22.597335085870199</c:v>
                </c:pt>
                <c:pt idx="1646">
                  <c:v>22.611072067685299</c:v>
                </c:pt>
                <c:pt idx="1647">
                  <c:v>22.624809049500499</c:v>
                </c:pt>
                <c:pt idx="1648">
                  <c:v>22.638546031315599</c:v>
                </c:pt>
                <c:pt idx="1649">
                  <c:v>22.652283013130699</c:v>
                </c:pt>
                <c:pt idx="1650">
                  <c:v>22.666019994945799</c:v>
                </c:pt>
                <c:pt idx="1651">
                  <c:v>22.679756976760899</c:v>
                </c:pt>
                <c:pt idx="1652">
                  <c:v>22.693493958576099</c:v>
                </c:pt>
                <c:pt idx="1653">
                  <c:v>22.707230940391199</c:v>
                </c:pt>
                <c:pt idx="1654">
                  <c:v>22.720967922206299</c:v>
                </c:pt>
                <c:pt idx="1655">
                  <c:v>22.734704904021399</c:v>
                </c:pt>
                <c:pt idx="1656">
                  <c:v>22.748441885836499</c:v>
                </c:pt>
                <c:pt idx="1657">
                  <c:v>22.762178867651599</c:v>
                </c:pt>
                <c:pt idx="1658">
                  <c:v>22.775915849466799</c:v>
                </c:pt>
                <c:pt idx="1659">
                  <c:v>22.789652831281899</c:v>
                </c:pt>
                <c:pt idx="1660">
                  <c:v>22.803389813096999</c:v>
                </c:pt>
                <c:pt idx="1661">
                  <c:v>22.817126794912099</c:v>
                </c:pt>
                <c:pt idx="1662">
                  <c:v>22.830863776727199</c:v>
                </c:pt>
                <c:pt idx="1663">
                  <c:v>22.844600758542398</c:v>
                </c:pt>
                <c:pt idx="1664">
                  <c:v>22.858337740357499</c:v>
                </c:pt>
                <c:pt idx="1665">
                  <c:v>22.872074722172599</c:v>
                </c:pt>
                <c:pt idx="1666">
                  <c:v>22.885811703987699</c:v>
                </c:pt>
                <c:pt idx="1667">
                  <c:v>22.899548685802799</c:v>
                </c:pt>
                <c:pt idx="1668">
                  <c:v>22.913285667617998</c:v>
                </c:pt>
                <c:pt idx="1669">
                  <c:v>22.927022649433098</c:v>
                </c:pt>
                <c:pt idx="1670">
                  <c:v>22.940759631248199</c:v>
                </c:pt>
                <c:pt idx="1671">
                  <c:v>22.954496613063299</c:v>
                </c:pt>
                <c:pt idx="1672">
                  <c:v>22.968233594878399</c:v>
                </c:pt>
                <c:pt idx="1673">
                  <c:v>22.981970576693499</c:v>
                </c:pt>
                <c:pt idx="1674">
                  <c:v>22.995707558508698</c:v>
                </c:pt>
                <c:pt idx="1675">
                  <c:v>23.009444540323798</c:v>
                </c:pt>
                <c:pt idx="1676">
                  <c:v>23.023181522138898</c:v>
                </c:pt>
                <c:pt idx="1677">
                  <c:v>23.036918503953999</c:v>
                </c:pt>
                <c:pt idx="1678">
                  <c:v>23.050655485769099</c:v>
                </c:pt>
                <c:pt idx="1679">
                  <c:v>23.064392467584302</c:v>
                </c:pt>
                <c:pt idx="1680">
                  <c:v>23.078129449399398</c:v>
                </c:pt>
                <c:pt idx="1681">
                  <c:v>23.091866431214498</c:v>
                </c:pt>
                <c:pt idx="1682">
                  <c:v>23.105603413029598</c:v>
                </c:pt>
                <c:pt idx="1683">
                  <c:v>23.119340394844698</c:v>
                </c:pt>
                <c:pt idx="1684">
                  <c:v>23.133077376659902</c:v>
                </c:pt>
                <c:pt idx="1685">
                  <c:v>23.146814358475002</c:v>
                </c:pt>
                <c:pt idx="1686">
                  <c:v>23.160551340290102</c:v>
                </c:pt>
                <c:pt idx="1687">
                  <c:v>23.174288322105198</c:v>
                </c:pt>
                <c:pt idx="1688">
                  <c:v>23.188025303920298</c:v>
                </c:pt>
                <c:pt idx="1689">
                  <c:v>23.201762285735398</c:v>
                </c:pt>
                <c:pt idx="1690">
                  <c:v>23.215499267550602</c:v>
                </c:pt>
                <c:pt idx="1691">
                  <c:v>23.229236249365702</c:v>
                </c:pt>
                <c:pt idx="1692">
                  <c:v>23.242973231180802</c:v>
                </c:pt>
                <c:pt idx="1693">
                  <c:v>23.256710212995898</c:v>
                </c:pt>
                <c:pt idx="1694">
                  <c:v>23.270447194810998</c:v>
                </c:pt>
                <c:pt idx="1695">
                  <c:v>23.284184176626201</c:v>
                </c:pt>
                <c:pt idx="1696">
                  <c:v>23.297921158441302</c:v>
                </c:pt>
                <c:pt idx="1697">
                  <c:v>23.311658140256402</c:v>
                </c:pt>
                <c:pt idx="1698">
                  <c:v>23.325395122071502</c:v>
                </c:pt>
                <c:pt idx="1699">
                  <c:v>23.339132103886602</c:v>
                </c:pt>
                <c:pt idx="1700">
                  <c:v>23.352869085701698</c:v>
                </c:pt>
                <c:pt idx="1701">
                  <c:v>23.366606067516901</c:v>
                </c:pt>
                <c:pt idx="1702">
                  <c:v>23.380343049332001</c:v>
                </c:pt>
                <c:pt idx="1703">
                  <c:v>23.394080031147102</c:v>
                </c:pt>
                <c:pt idx="1704">
                  <c:v>23.407817012962202</c:v>
                </c:pt>
                <c:pt idx="1705">
                  <c:v>23.421553994777302</c:v>
                </c:pt>
                <c:pt idx="1706">
                  <c:v>23.435290976592501</c:v>
                </c:pt>
                <c:pt idx="1707">
                  <c:v>23.449027958407601</c:v>
                </c:pt>
                <c:pt idx="1708">
                  <c:v>23.462764940222701</c:v>
                </c:pt>
                <c:pt idx="1709">
                  <c:v>23.476501922037802</c:v>
                </c:pt>
                <c:pt idx="1710">
                  <c:v>23.490238903852902</c:v>
                </c:pt>
                <c:pt idx="1711">
                  <c:v>23.503975885668101</c:v>
                </c:pt>
                <c:pt idx="1712">
                  <c:v>23.517712867483201</c:v>
                </c:pt>
                <c:pt idx="1713">
                  <c:v>23.531449849298301</c:v>
                </c:pt>
                <c:pt idx="1714">
                  <c:v>23.545186831113401</c:v>
                </c:pt>
                <c:pt idx="1715">
                  <c:v>23.558923812928501</c:v>
                </c:pt>
                <c:pt idx="1716">
                  <c:v>23.572660794743602</c:v>
                </c:pt>
                <c:pt idx="1717">
                  <c:v>23.586397776558801</c:v>
                </c:pt>
                <c:pt idx="1718">
                  <c:v>23.600134758373901</c:v>
                </c:pt>
                <c:pt idx="1719">
                  <c:v>23.613871740189001</c:v>
                </c:pt>
                <c:pt idx="1720">
                  <c:v>23.627608722004101</c:v>
                </c:pt>
                <c:pt idx="1721">
                  <c:v>23.641345703819201</c:v>
                </c:pt>
                <c:pt idx="1722">
                  <c:v>23.655082685634401</c:v>
                </c:pt>
                <c:pt idx="1723">
                  <c:v>23.668819667449501</c:v>
                </c:pt>
                <c:pt idx="1724">
                  <c:v>23.682556649264601</c:v>
                </c:pt>
                <c:pt idx="1725">
                  <c:v>23.696293631079701</c:v>
                </c:pt>
                <c:pt idx="1726">
                  <c:v>23.710030612894801</c:v>
                </c:pt>
                <c:pt idx="1727">
                  <c:v>23.723767594710001</c:v>
                </c:pt>
                <c:pt idx="1728">
                  <c:v>23.737504576525101</c:v>
                </c:pt>
                <c:pt idx="1729">
                  <c:v>23.751241558340201</c:v>
                </c:pt>
                <c:pt idx="1730">
                  <c:v>23.764978540155301</c:v>
                </c:pt>
                <c:pt idx="1731">
                  <c:v>23.778715521970401</c:v>
                </c:pt>
                <c:pt idx="1732">
                  <c:v>23.792452503785501</c:v>
                </c:pt>
                <c:pt idx="1733">
                  <c:v>23.806189485600701</c:v>
                </c:pt>
                <c:pt idx="1734">
                  <c:v>23.819926467415801</c:v>
                </c:pt>
                <c:pt idx="1735">
                  <c:v>23.833663449230901</c:v>
                </c:pt>
                <c:pt idx="1736">
                  <c:v>23.847400431046001</c:v>
                </c:pt>
                <c:pt idx="1737">
                  <c:v>23.861137412861101</c:v>
                </c:pt>
                <c:pt idx="1738">
                  <c:v>23.874874394676301</c:v>
                </c:pt>
                <c:pt idx="1739">
                  <c:v>23.888611376491401</c:v>
                </c:pt>
                <c:pt idx="1740">
                  <c:v>23.902348358306501</c:v>
                </c:pt>
                <c:pt idx="1741">
                  <c:v>23.916085340121601</c:v>
                </c:pt>
                <c:pt idx="1742">
                  <c:v>23.929822321936701</c:v>
                </c:pt>
                <c:pt idx="1743">
                  <c:v>23.943559303751901</c:v>
                </c:pt>
                <c:pt idx="1744">
                  <c:v>23.957296285567001</c:v>
                </c:pt>
                <c:pt idx="1745">
                  <c:v>23.971033267382101</c:v>
                </c:pt>
                <c:pt idx="1746">
                  <c:v>23.984770249197201</c:v>
                </c:pt>
                <c:pt idx="1747">
                  <c:v>23.998507231012301</c:v>
                </c:pt>
                <c:pt idx="1748">
                  <c:v>24.012244212827401</c:v>
                </c:pt>
                <c:pt idx="1749">
                  <c:v>24.025981194642601</c:v>
                </c:pt>
                <c:pt idx="1750">
                  <c:v>24.039718176457701</c:v>
                </c:pt>
                <c:pt idx="1751">
                  <c:v>24.053455158272801</c:v>
                </c:pt>
                <c:pt idx="1752">
                  <c:v>24.067192140087901</c:v>
                </c:pt>
                <c:pt idx="1753">
                  <c:v>24.080929121903001</c:v>
                </c:pt>
                <c:pt idx="1754">
                  <c:v>24.0946661037182</c:v>
                </c:pt>
                <c:pt idx="1755">
                  <c:v>24.1084030855333</c:v>
                </c:pt>
                <c:pt idx="1756">
                  <c:v>24.122140067348401</c:v>
                </c:pt>
                <c:pt idx="1757">
                  <c:v>24.135877049163501</c:v>
                </c:pt>
                <c:pt idx="1758">
                  <c:v>24.149614030978601</c:v>
                </c:pt>
                <c:pt idx="1759">
                  <c:v>24.1633510127938</c:v>
                </c:pt>
                <c:pt idx="1760">
                  <c:v>24.1770879946089</c:v>
                </c:pt>
                <c:pt idx="1761">
                  <c:v>24.190824976424</c:v>
                </c:pt>
                <c:pt idx="1762">
                  <c:v>24.204561958239101</c:v>
                </c:pt>
                <c:pt idx="1763">
                  <c:v>24.218298940054201</c:v>
                </c:pt>
                <c:pt idx="1764">
                  <c:v>24.232035921869301</c:v>
                </c:pt>
                <c:pt idx="1765">
                  <c:v>24.2457729036845</c:v>
                </c:pt>
                <c:pt idx="1766">
                  <c:v>24.2595098854996</c:v>
                </c:pt>
                <c:pt idx="1767">
                  <c:v>24.2732468673147</c:v>
                </c:pt>
                <c:pt idx="1768">
                  <c:v>24.2869838491298</c:v>
                </c:pt>
                <c:pt idx="1769">
                  <c:v>24.300720830944901</c:v>
                </c:pt>
                <c:pt idx="1770">
                  <c:v>24.3144578127601</c:v>
                </c:pt>
                <c:pt idx="1771">
                  <c:v>24.3281947945752</c:v>
                </c:pt>
                <c:pt idx="1772">
                  <c:v>24.3419317763903</c:v>
                </c:pt>
                <c:pt idx="1773">
                  <c:v>24.3556687582054</c:v>
                </c:pt>
                <c:pt idx="1774">
                  <c:v>24.3694057400205</c:v>
                </c:pt>
                <c:pt idx="1775">
                  <c:v>24.3831427218357</c:v>
                </c:pt>
                <c:pt idx="1776">
                  <c:v>24.3968797036508</c:v>
                </c:pt>
                <c:pt idx="1777">
                  <c:v>24.4106166854659</c:v>
                </c:pt>
                <c:pt idx="1778">
                  <c:v>24.424353667281</c:v>
                </c:pt>
                <c:pt idx="1779">
                  <c:v>24.4380906490961</c:v>
                </c:pt>
                <c:pt idx="1780">
                  <c:v>24.4518276309112</c:v>
                </c:pt>
                <c:pt idx="1781">
                  <c:v>24.4655646127264</c:v>
                </c:pt>
                <c:pt idx="1782">
                  <c:v>24.4793015945415</c:v>
                </c:pt>
                <c:pt idx="1783">
                  <c:v>24.4930385763566</c:v>
                </c:pt>
                <c:pt idx="1784">
                  <c:v>24.5067755581717</c:v>
                </c:pt>
                <c:pt idx="1785">
                  <c:v>24.5205125399868</c:v>
                </c:pt>
                <c:pt idx="1786">
                  <c:v>24.534249521802</c:v>
                </c:pt>
                <c:pt idx="1787">
                  <c:v>24.5479865036171</c:v>
                </c:pt>
                <c:pt idx="1788">
                  <c:v>24.5617234854322</c:v>
                </c:pt>
                <c:pt idx="1789">
                  <c:v>24.5754604672473</c:v>
                </c:pt>
                <c:pt idx="1790">
                  <c:v>24.5891974490624</c:v>
                </c:pt>
                <c:pt idx="1791">
                  <c:v>24.6029344308775</c:v>
                </c:pt>
                <c:pt idx="1792">
                  <c:v>24.6166714126927</c:v>
                </c:pt>
                <c:pt idx="1793">
                  <c:v>24.6304083945078</c:v>
                </c:pt>
                <c:pt idx="1794">
                  <c:v>24.6441453763229</c:v>
                </c:pt>
                <c:pt idx="1795">
                  <c:v>24.657882358138</c:v>
                </c:pt>
                <c:pt idx="1796">
                  <c:v>24.6716193399531</c:v>
                </c:pt>
                <c:pt idx="1797">
                  <c:v>24.6853563217683</c:v>
                </c:pt>
                <c:pt idx="1798">
                  <c:v>24.6990933035834</c:v>
                </c:pt>
                <c:pt idx="1799">
                  <c:v>24.7128302853985</c:v>
                </c:pt>
                <c:pt idx="1800">
                  <c:v>24.7265672672136</c:v>
                </c:pt>
                <c:pt idx="1801">
                  <c:v>24.7403042490287</c:v>
                </c:pt>
                <c:pt idx="1802">
                  <c:v>24.7540412308439</c:v>
                </c:pt>
                <c:pt idx="1803">
                  <c:v>24.767778212659</c:v>
                </c:pt>
                <c:pt idx="1804">
                  <c:v>24.7815151944741</c:v>
                </c:pt>
                <c:pt idx="1805">
                  <c:v>24.7952521762892</c:v>
                </c:pt>
                <c:pt idx="1806">
                  <c:v>24.8089891581043</c:v>
                </c:pt>
                <c:pt idx="1807">
                  <c:v>24.8227261399194</c:v>
                </c:pt>
                <c:pt idx="1808">
                  <c:v>24.836463121734599</c:v>
                </c:pt>
                <c:pt idx="1809">
                  <c:v>24.8502001035497</c:v>
                </c:pt>
                <c:pt idx="1810">
                  <c:v>24.8639370853648</c:v>
                </c:pt>
                <c:pt idx="1811">
                  <c:v>24.8776740671799</c:v>
                </c:pt>
                <c:pt idx="1812">
                  <c:v>24.891411048995</c:v>
                </c:pt>
                <c:pt idx="1813">
                  <c:v>24.905148030810199</c:v>
                </c:pt>
                <c:pt idx="1814">
                  <c:v>24.918885012625299</c:v>
                </c:pt>
                <c:pt idx="1815">
                  <c:v>24.9326219944404</c:v>
                </c:pt>
                <c:pt idx="1816">
                  <c:v>24.9463589762555</c:v>
                </c:pt>
                <c:pt idx="1817">
                  <c:v>24.9600959580706</c:v>
                </c:pt>
                <c:pt idx="1818">
                  <c:v>24.973832939885799</c:v>
                </c:pt>
                <c:pt idx="1819">
                  <c:v>24.987569921700899</c:v>
                </c:pt>
                <c:pt idx="1820">
                  <c:v>25.001306903515999</c:v>
                </c:pt>
                <c:pt idx="1821">
                  <c:v>25.015043885331099</c:v>
                </c:pt>
                <c:pt idx="1822">
                  <c:v>25.0287808671462</c:v>
                </c:pt>
                <c:pt idx="1823">
                  <c:v>25.0425178489613</c:v>
                </c:pt>
                <c:pt idx="1824">
                  <c:v>25.056254830776499</c:v>
                </c:pt>
                <c:pt idx="1825">
                  <c:v>25.069991812591599</c:v>
                </c:pt>
                <c:pt idx="1826">
                  <c:v>25.083728794406699</c:v>
                </c:pt>
                <c:pt idx="1827">
                  <c:v>25.097465776221799</c:v>
                </c:pt>
                <c:pt idx="1828">
                  <c:v>25.111202758036899</c:v>
                </c:pt>
                <c:pt idx="1829">
                  <c:v>25.124939739852099</c:v>
                </c:pt>
                <c:pt idx="1830">
                  <c:v>25.138676721667199</c:v>
                </c:pt>
                <c:pt idx="1831">
                  <c:v>25.152413703482299</c:v>
                </c:pt>
                <c:pt idx="1832">
                  <c:v>25.166150685297399</c:v>
                </c:pt>
                <c:pt idx="1833">
                  <c:v>25.179887667112499</c:v>
                </c:pt>
                <c:pt idx="1834">
                  <c:v>25.193624648927699</c:v>
                </c:pt>
                <c:pt idx="1835">
                  <c:v>25.207361630742799</c:v>
                </c:pt>
                <c:pt idx="1836">
                  <c:v>25.221098612557899</c:v>
                </c:pt>
                <c:pt idx="1837">
                  <c:v>25.234835594372999</c:v>
                </c:pt>
                <c:pt idx="1838">
                  <c:v>25.248572576188099</c:v>
                </c:pt>
                <c:pt idx="1839">
                  <c:v>25.262309558003199</c:v>
                </c:pt>
                <c:pt idx="1840">
                  <c:v>25.276046539818399</c:v>
                </c:pt>
                <c:pt idx="1841">
                  <c:v>25.289783521633499</c:v>
                </c:pt>
                <c:pt idx="1842">
                  <c:v>25.303520503448599</c:v>
                </c:pt>
                <c:pt idx="1843">
                  <c:v>25.317257485263699</c:v>
                </c:pt>
                <c:pt idx="1844">
                  <c:v>25.330994467078799</c:v>
                </c:pt>
                <c:pt idx="1845">
                  <c:v>25.344731448893999</c:v>
                </c:pt>
                <c:pt idx="1846">
                  <c:v>25.358468430709099</c:v>
                </c:pt>
                <c:pt idx="1847">
                  <c:v>25.372205412524199</c:v>
                </c:pt>
                <c:pt idx="1848">
                  <c:v>25.385942394339299</c:v>
                </c:pt>
                <c:pt idx="1849">
                  <c:v>25.399679376154399</c:v>
                </c:pt>
                <c:pt idx="1850">
                  <c:v>25.413416357969599</c:v>
                </c:pt>
                <c:pt idx="1851">
                  <c:v>25.427153339784699</c:v>
                </c:pt>
                <c:pt idx="1852">
                  <c:v>25.440890321599799</c:v>
                </c:pt>
                <c:pt idx="1853">
                  <c:v>25.454627303414899</c:v>
                </c:pt>
                <c:pt idx="1854">
                  <c:v>25.468364285229999</c:v>
                </c:pt>
                <c:pt idx="1855">
                  <c:v>25.482101267045099</c:v>
                </c:pt>
                <c:pt idx="1856">
                  <c:v>25.495838248860299</c:v>
                </c:pt>
                <c:pt idx="1857">
                  <c:v>25.509575230675399</c:v>
                </c:pt>
                <c:pt idx="1858">
                  <c:v>25.523312212490499</c:v>
                </c:pt>
                <c:pt idx="1859">
                  <c:v>25.537049194305599</c:v>
                </c:pt>
                <c:pt idx="1860">
                  <c:v>25.550786176120699</c:v>
                </c:pt>
                <c:pt idx="1861">
                  <c:v>25.564523157935898</c:v>
                </c:pt>
                <c:pt idx="1862">
                  <c:v>25.578260139750999</c:v>
                </c:pt>
                <c:pt idx="1863">
                  <c:v>25.591997121566099</c:v>
                </c:pt>
                <c:pt idx="1864">
                  <c:v>25.605734103381199</c:v>
                </c:pt>
                <c:pt idx="1865">
                  <c:v>25.619471085196299</c:v>
                </c:pt>
                <c:pt idx="1866">
                  <c:v>25.633208067011399</c:v>
                </c:pt>
                <c:pt idx="1867">
                  <c:v>25.646945048826598</c:v>
                </c:pt>
                <c:pt idx="1868">
                  <c:v>25.660682030641699</c:v>
                </c:pt>
                <c:pt idx="1869">
                  <c:v>25.674419012456799</c:v>
                </c:pt>
                <c:pt idx="1870">
                  <c:v>25.688155994271899</c:v>
                </c:pt>
                <c:pt idx="1871">
                  <c:v>25.701892976086999</c:v>
                </c:pt>
                <c:pt idx="1872">
                  <c:v>25.715629957902198</c:v>
                </c:pt>
                <c:pt idx="1873">
                  <c:v>25.729366939717298</c:v>
                </c:pt>
                <c:pt idx="1874">
                  <c:v>25.743103921532398</c:v>
                </c:pt>
                <c:pt idx="1875">
                  <c:v>25.756840903347499</c:v>
                </c:pt>
                <c:pt idx="1876">
                  <c:v>25.770577885162599</c:v>
                </c:pt>
                <c:pt idx="1877">
                  <c:v>25.784314866977802</c:v>
                </c:pt>
                <c:pt idx="1878">
                  <c:v>25.798051848792898</c:v>
                </c:pt>
                <c:pt idx="1879">
                  <c:v>25.811788830607998</c:v>
                </c:pt>
                <c:pt idx="1880">
                  <c:v>25.825525812423098</c:v>
                </c:pt>
                <c:pt idx="1881">
                  <c:v>25.839262794238198</c:v>
                </c:pt>
                <c:pt idx="1882">
                  <c:v>25.852999776053299</c:v>
                </c:pt>
                <c:pt idx="1883">
                  <c:v>25.866736757868502</c:v>
                </c:pt>
                <c:pt idx="1884">
                  <c:v>25.880473739683602</c:v>
                </c:pt>
                <c:pt idx="1885">
                  <c:v>25.894210721498698</c:v>
                </c:pt>
                <c:pt idx="1886">
                  <c:v>25.907947703313798</c:v>
                </c:pt>
                <c:pt idx="1887">
                  <c:v>25.921684685128898</c:v>
                </c:pt>
                <c:pt idx="1888">
                  <c:v>25.935421666944102</c:v>
                </c:pt>
                <c:pt idx="1889">
                  <c:v>25.949158648759202</c:v>
                </c:pt>
                <c:pt idx="1890">
                  <c:v>25.962895630574302</c:v>
                </c:pt>
                <c:pt idx="1891">
                  <c:v>25.976632612389398</c:v>
                </c:pt>
                <c:pt idx="1892">
                  <c:v>25.990369594204498</c:v>
                </c:pt>
                <c:pt idx="1893">
                  <c:v>26.004106576019701</c:v>
                </c:pt>
                <c:pt idx="1894">
                  <c:v>26.017843557834802</c:v>
                </c:pt>
                <c:pt idx="1895">
                  <c:v>26.031580539649902</c:v>
                </c:pt>
                <c:pt idx="1896">
                  <c:v>26.045317521465002</c:v>
                </c:pt>
                <c:pt idx="1897">
                  <c:v>26.059054503280102</c:v>
                </c:pt>
                <c:pt idx="1898">
                  <c:v>26.072791485095198</c:v>
                </c:pt>
                <c:pt idx="1899">
                  <c:v>26.086528466910401</c:v>
                </c:pt>
                <c:pt idx="1900">
                  <c:v>26.100265448725501</c:v>
                </c:pt>
                <c:pt idx="1901">
                  <c:v>26.114002430540602</c:v>
                </c:pt>
                <c:pt idx="1902">
                  <c:v>26.127739412355702</c:v>
                </c:pt>
                <c:pt idx="1903">
                  <c:v>26.141476394170802</c:v>
                </c:pt>
                <c:pt idx="1904">
                  <c:v>26.155213375986001</c:v>
                </c:pt>
                <c:pt idx="1905">
                  <c:v>26.168950357801101</c:v>
                </c:pt>
                <c:pt idx="1906">
                  <c:v>26.182687339616201</c:v>
                </c:pt>
                <c:pt idx="1907">
                  <c:v>26.196424321431302</c:v>
                </c:pt>
                <c:pt idx="1908">
                  <c:v>26.210161303246402</c:v>
                </c:pt>
                <c:pt idx="1909">
                  <c:v>26.223898285061601</c:v>
                </c:pt>
                <c:pt idx="1910">
                  <c:v>26.237635266876701</c:v>
                </c:pt>
                <c:pt idx="1911">
                  <c:v>26.251372248691801</c:v>
                </c:pt>
                <c:pt idx="1912">
                  <c:v>26.265109230506901</c:v>
                </c:pt>
                <c:pt idx="1913">
                  <c:v>26.278846212322001</c:v>
                </c:pt>
                <c:pt idx="1914">
                  <c:v>26.292583194137102</c:v>
                </c:pt>
                <c:pt idx="1915">
                  <c:v>26.306320175952301</c:v>
                </c:pt>
                <c:pt idx="1916">
                  <c:v>26.320057157767401</c:v>
                </c:pt>
                <c:pt idx="1917">
                  <c:v>26.333794139582501</c:v>
                </c:pt>
                <c:pt idx="1918">
                  <c:v>26.347531121397601</c:v>
                </c:pt>
                <c:pt idx="1919">
                  <c:v>26.361268103212701</c:v>
                </c:pt>
                <c:pt idx="1920">
                  <c:v>26.375005085027901</c:v>
                </c:pt>
                <c:pt idx="1921">
                  <c:v>26.388742066843001</c:v>
                </c:pt>
                <c:pt idx="1922">
                  <c:v>26.402479048658101</c:v>
                </c:pt>
                <c:pt idx="1923">
                  <c:v>26.416216030473201</c:v>
                </c:pt>
                <c:pt idx="1924">
                  <c:v>26.429953012288301</c:v>
                </c:pt>
                <c:pt idx="1925">
                  <c:v>26.443689994103501</c:v>
                </c:pt>
                <c:pt idx="1926">
                  <c:v>26.457426975918601</c:v>
                </c:pt>
                <c:pt idx="1927">
                  <c:v>26.471163957733701</c:v>
                </c:pt>
                <c:pt idx="1928">
                  <c:v>26.484900939548801</c:v>
                </c:pt>
                <c:pt idx="1929">
                  <c:v>26.498637921363901</c:v>
                </c:pt>
                <c:pt idx="1930">
                  <c:v>26.512374903179001</c:v>
                </c:pt>
                <c:pt idx="1931">
                  <c:v>26.526111884994201</c:v>
                </c:pt>
                <c:pt idx="1932">
                  <c:v>26.539848866809301</c:v>
                </c:pt>
                <c:pt idx="1933">
                  <c:v>26.553585848624401</c:v>
                </c:pt>
                <c:pt idx="1934">
                  <c:v>26.567322830439501</c:v>
                </c:pt>
                <c:pt idx="1935">
                  <c:v>26.581059812254601</c:v>
                </c:pt>
                <c:pt idx="1936">
                  <c:v>26.594796794069801</c:v>
                </c:pt>
                <c:pt idx="1937">
                  <c:v>26.608533775884901</c:v>
                </c:pt>
                <c:pt idx="1938">
                  <c:v>26.622270757700001</c:v>
                </c:pt>
                <c:pt idx="1939">
                  <c:v>26.636007739515101</c:v>
                </c:pt>
                <c:pt idx="1940">
                  <c:v>26.649744721330201</c:v>
                </c:pt>
                <c:pt idx="1941">
                  <c:v>26.663481703145401</c:v>
                </c:pt>
                <c:pt idx="1942">
                  <c:v>26.677218684960501</c:v>
                </c:pt>
                <c:pt idx="1943">
                  <c:v>26.690955666775601</c:v>
                </c:pt>
                <c:pt idx="1944">
                  <c:v>26.704692648590701</c:v>
                </c:pt>
                <c:pt idx="1945">
                  <c:v>26.718429630405801</c:v>
                </c:pt>
                <c:pt idx="1946">
                  <c:v>26.732166612220901</c:v>
                </c:pt>
                <c:pt idx="1947">
                  <c:v>26.745903594036101</c:v>
                </c:pt>
                <c:pt idx="1948">
                  <c:v>26.759640575851201</c:v>
                </c:pt>
                <c:pt idx="1949">
                  <c:v>26.773377557666301</c:v>
                </c:pt>
                <c:pt idx="1950">
                  <c:v>26.787114539481401</c:v>
                </c:pt>
                <c:pt idx="1951">
                  <c:v>26.800851521296501</c:v>
                </c:pt>
                <c:pt idx="1952">
                  <c:v>26.8145885031117</c:v>
                </c:pt>
                <c:pt idx="1953">
                  <c:v>26.8283254849268</c:v>
                </c:pt>
                <c:pt idx="1954">
                  <c:v>26.842062466741901</c:v>
                </c:pt>
                <c:pt idx="1955">
                  <c:v>26.855799448557001</c:v>
                </c:pt>
                <c:pt idx="1956">
                  <c:v>26.869536430372101</c:v>
                </c:pt>
                <c:pt idx="1957">
                  <c:v>26.8832734121873</c:v>
                </c:pt>
                <c:pt idx="1958">
                  <c:v>26.8970103940024</c:v>
                </c:pt>
                <c:pt idx="1959">
                  <c:v>26.9107473758175</c:v>
                </c:pt>
                <c:pt idx="1960">
                  <c:v>26.924484357632601</c:v>
                </c:pt>
                <c:pt idx="1961">
                  <c:v>26.938221339447701</c:v>
                </c:pt>
                <c:pt idx="1962">
                  <c:v>26.951958321262801</c:v>
                </c:pt>
                <c:pt idx="1963">
                  <c:v>26.965695303078</c:v>
                </c:pt>
                <c:pt idx="1964">
                  <c:v>26.9794322848931</c:v>
                </c:pt>
                <c:pt idx="1965">
                  <c:v>26.9931692667082</c:v>
                </c:pt>
                <c:pt idx="1966">
                  <c:v>27.0069062485233</c:v>
                </c:pt>
                <c:pt idx="1967">
                  <c:v>27.020643230338401</c:v>
                </c:pt>
                <c:pt idx="1968">
                  <c:v>27.0343802121536</c:v>
                </c:pt>
                <c:pt idx="1969">
                  <c:v>27.0481171939687</c:v>
                </c:pt>
                <c:pt idx="1970">
                  <c:v>27.0618541757838</c:v>
                </c:pt>
                <c:pt idx="1971">
                  <c:v>27.0755911575989</c:v>
                </c:pt>
                <c:pt idx="1972">
                  <c:v>27.089328139414</c:v>
                </c:pt>
                <c:pt idx="1973">
                  <c:v>27.1030651212291</c:v>
                </c:pt>
                <c:pt idx="1974">
                  <c:v>27.1168021030443</c:v>
                </c:pt>
                <c:pt idx="1975">
                  <c:v>27.1305390848594</c:v>
                </c:pt>
                <c:pt idx="1976">
                  <c:v>27.1442760666745</c:v>
                </c:pt>
                <c:pt idx="1977">
                  <c:v>27.1580130484896</c:v>
                </c:pt>
                <c:pt idx="1978">
                  <c:v>27.1717500303047</c:v>
                </c:pt>
                <c:pt idx="1979">
                  <c:v>27.1854870121199</c:v>
                </c:pt>
                <c:pt idx="1980">
                  <c:v>27.199223993935</c:v>
                </c:pt>
                <c:pt idx="1981">
                  <c:v>27.2129609757501</c:v>
                </c:pt>
                <c:pt idx="1982">
                  <c:v>27.2266979575652</c:v>
                </c:pt>
                <c:pt idx="1983">
                  <c:v>27.2404349393803</c:v>
                </c:pt>
                <c:pt idx="1984">
                  <c:v>27.2541719211955</c:v>
                </c:pt>
                <c:pt idx="1985">
                  <c:v>27.2679089030106</c:v>
                </c:pt>
                <c:pt idx="1986">
                  <c:v>27.2816458848257</c:v>
                </c:pt>
                <c:pt idx="1987">
                  <c:v>27.2953828666408</c:v>
                </c:pt>
                <c:pt idx="1988">
                  <c:v>27.3091198484559</c:v>
                </c:pt>
                <c:pt idx="1989">
                  <c:v>27.322856830271</c:v>
                </c:pt>
                <c:pt idx="1990">
                  <c:v>27.3365938120862</c:v>
                </c:pt>
                <c:pt idx="1991">
                  <c:v>27.3503307939013</c:v>
                </c:pt>
                <c:pt idx="1992">
                  <c:v>27.3640677757164</c:v>
                </c:pt>
                <c:pt idx="1993">
                  <c:v>27.3778047575315</c:v>
                </c:pt>
                <c:pt idx="1994">
                  <c:v>27.3915417393466</c:v>
                </c:pt>
                <c:pt idx="1995">
                  <c:v>27.4052787211618</c:v>
                </c:pt>
                <c:pt idx="1996">
                  <c:v>27.4190157029769</c:v>
                </c:pt>
                <c:pt idx="1997">
                  <c:v>27.432752684792</c:v>
                </c:pt>
                <c:pt idx="1998">
                  <c:v>27.4464896666071</c:v>
                </c:pt>
                <c:pt idx="1999">
                  <c:v>27.4602266484222</c:v>
                </c:pt>
                <c:pt idx="2000">
                  <c:v>27.4739636302374</c:v>
                </c:pt>
                <c:pt idx="2001">
                  <c:v>27.4877006120525</c:v>
                </c:pt>
                <c:pt idx="2002">
                  <c:v>27.5014375938676</c:v>
                </c:pt>
                <c:pt idx="2003">
                  <c:v>27.5151745756827</c:v>
                </c:pt>
                <c:pt idx="2004">
                  <c:v>27.5289115574978</c:v>
                </c:pt>
                <c:pt idx="2005">
                  <c:v>27.5426485393129</c:v>
                </c:pt>
                <c:pt idx="2006">
                  <c:v>27.556385521128099</c:v>
                </c:pt>
                <c:pt idx="2007">
                  <c:v>27.5701225029432</c:v>
                </c:pt>
                <c:pt idx="2008">
                  <c:v>27.5838594847583</c:v>
                </c:pt>
                <c:pt idx="2009">
                  <c:v>27.5975964665734</c:v>
                </c:pt>
                <c:pt idx="2010">
                  <c:v>27.6113334483885</c:v>
                </c:pt>
                <c:pt idx="2011">
                  <c:v>27.625070430203699</c:v>
                </c:pt>
                <c:pt idx="2012">
                  <c:v>27.638807412018799</c:v>
                </c:pt>
                <c:pt idx="2013">
                  <c:v>27.6525443938339</c:v>
                </c:pt>
                <c:pt idx="2014">
                  <c:v>27.666281375649</c:v>
                </c:pt>
                <c:pt idx="2015">
                  <c:v>27.6800183574641</c:v>
                </c:pt>
                <c:pt idx="2016">
                  <c:v>27.6937553392792</c:v>
                </c:pt>
                <c:pt idx="2017">
                  <c:v>27.707492321094399</c:v>
                </c:pt>
                <c:pt idx="2018">
                  <c:v>27.721229302909499</c:v>
                </c:pt>
                <c:pt idx="2019">
                  <c:v>27.734966284724599</c:v>
                </c:pt>
                <c:pt idx="2020">
                  <c:v>27.7487032665397</c:v>
                </c:pt>
                <c:pt idx="2021">
                  <c:v>27.7624402483548</c:v>
                </c:pt>
                <c:pt idx="2022">
                  <c:v>27.776177230169999</c:v>
                </c:pt>
                <c:pt idx="2023">
                  <c:v>27.789914211985099</c:v>
                </c:pt>
                <c:pt idx="2024">
                  <c:v>27.803651193800199</c:v>
                </c:pt>
                <c:pt idx="2025">
                  <c:v>27.817388175615299</c:v>
                </c:pt>
                <c:pt idx="2026">
                  <c:v>27.831125157430399</c:v>
                </c:pt>
                <c:pt idx="2027">
                  <c:v>27.844862139245599</c:v>
                </c:pt>
                <c:pt idx="2028">
                  <c:v>27.858599121060699</c:v>
                </c:pt>
                <c:pt idx="2029">
                  <c:v>27.872336102875799</c:v>
                </c:pt>
                <c:pt idx="2030">
                  <c:v>27.886073084690899</c:v>
                </c:pt>
                <c:pt idx="2031">
                  <c:v>27.899810066505999</c:v>
                </c:pt>
                <c:pt idx="2032">
                  <c:v>27.913547048321099</c:v>
                </c:pt>
                <c:pt idx="2033">
                  <c:v>27.927284030136299</c:v>
                </c:pt>
                <c:pt idx="2034">
                  <c:v>27.941021011951399</c:v>
                </c:pt>
                <c:pt idx="2035">
                  <c:v>27.954757993766499</c:v>
                </c:pt>
                <c:pt idx="2036">
                  <c:v>27.968494975581599</c:v>
                </c:pt>
                <c:pt idx="2037">
                  <c:v>27.982231957396699</c:v>
                </c:pt>
                <c:pt idx="2038">
                  <c:v>27.995968939211899</c:v>
                </c:pt>
                <c:pt idx="2039">
                  <c:v>28.009705921026999</c:v>
                </c:pt>
                <c:pt idx="2040">
                  <c:v>28.023442902842099</c:v>
                </c:pt>
                <c:pt idx="2041">
                  <c:v>28.037179884657199</c:v>
                </c:pt>
                <c:pt idx="2042">
                  <c:v>28.050916866472299</c:v>
                </c:pt>
                <c:pt idx="2043">
                  <c:v>28.064653848287499</c:v>
                </c:pt>
                <c:pt idx="2044">
                  <c:v>28.078390830102599</c:v>
                </c:pt>
                <c:pt idx="2045">
                  <c:v>28.092127811917699</c:v>
                </c:pt>
                <c:pt idx="2046">
                  <c:v>28.105864793732799</c:v>
                </c:pt>
                <c:pt idx="2047">
                  <c:v>28.119601775547899</c:v>
                </c:pt>
                <c:pt idx="2048">
                  <c:v>28.133338757362999</c:v>
                </c:pt>
                <c:pt idx="2049">
                  <c:v>28.147075739178199</c:v>
                </c:pt>
                <c:pt idx="2050">
                  <c:v>28.160812720993299</c:v>
                </c:pt>
                <c:pt idx="2051">
                  <c:v>28.174549702808399</c:v>
                </c:pt>
                <c:pt idx="2052">
                  <c:v>28.188286684623499</c:v>
                </c:pt>
                <c:pt idx="2053">
                  <c:v>28.202023666438599</c:v>
                </c:pt>
                <c:pt idx="2054">
                  <c:v>28.215760648253799</c:v>
                </c:pt>
                <c:pt idx="2055">
                  <c:v>28.229497630068899</c:v>
                </c:pt>
                <c:pt idx="2056">
                  <c:v>28.243234611883999</c:v>
                </c:pt>
                <c:pt idx="2057">
                  <c:v>28.256971593699099</c:v>
                </c:pt>
                <c:pt idx="2058">
                  <c:v>28.270708575514199</c:v>
                </c:pt>
                <c:pt idx="2059">
                  <c:v>28.284445557329398</c:v>
                </c:pt>
                <c:pt idx="2060">
                  <c:v>28.298182539144499</c:v>
                </c:pt>
                <c:pt idx="2061">
                  <c:v>28.311919520959599</c:v>
                </c:pt>
                <c:pt idx="2062">
                  <c:v>28.325656502774699</c:v>
                </c:pt>
                <c:pt idx="2063">
                  <c:v>28.339393484589799</c:v>
                </c:pt>
                <c:pt idx="2064">
                  <c:v>28.353130466404899</c:v>
                </c:pt>
                <c:pt idx="2065">
                  <c:v>28.366867448220098</c:v>
                </c:pt>
                <c:pt idx="2066">
                  <c:v>28.380604430035199</c:v>
                </c:pt>
                <c:pt idx="2067">
                  <c:v>28.394341411850299</c:v>
                </c:pt>
                <c:pt idx="2068">
                  <c:v>28.408078393665399</c:v>
                </c:pt>
                <c:pt idx="2069">
                  <c:v>28.421815375480499</c:v>
                </c:pt>
                <c:pt idx="2070">
                  <c:v>28.435552357295698</c:v>
                </c:pt>
                <c:pt idx="2071">
                  <c:v>28.449289339110798</c:v>
                </c:pt>
                <c:pt idx="2072">
                  <c:v>28.463026320925898</c:v>
                </c:pt>
                <c:pt idx="2073">
                  <c:v>28.476763302740999</c:v>
                </c:pt>
                <c:pt idx="2074">
                  <c:v>28.490500284556099</c:v>
                </c:pt>
                <c:pt idx="2075">
                  <c:v>28.504237266371302</c:v>
                </c:pt>
                <c:pt idx="2076">
                  <c:v>28.517974248186398</c:v>
                </c:pt>
                <c:pt idx="2077">
                  <c:v>28.531711230001498</c:v>
                </c:pt>
                <c:pt idx="2078">
                  <c:v>28.545448211816598</c:v>
                </c:pt>
                <c:pt idx="2079">
                  <c:v>28.559185193631698</c:v>
                </c:pt>
                <c:pt idx="2080">
                  <c:v>28.572922175446799</c:v>
                </c:pt>
                <c:pt idx="2081">
                  <c:v>28.586659157262002</c:v>
                </c:pt>
                <c:pt idx="2082">
                  <c:v>28.600396139077102</c:v>
                </c:pt>
                <c:pt idx="2083">
                  <c:v>28.614133120892198</c:v>
                </c:pt>
                <c:pt idx="2084">
                  <c:v>28.627870102707298</c:v>
                </c:pt>
                <c:pt idx="2085">
                  <c:v>28.641607084522398</c:v>
                </c:pt>
                <c:pt idx="2086">
                  <c:v>28.655344066337602</c:v>
                </c:pt>
                <c:pt idx="2087">
                  <c:v>28.669081048152702</c:v>
                </c:pt>
                <c:pt idx="2088">
                  <c:v>28.682818029967802</c:v>
                </c:pt>
                <c:pt idx="2089">
                  <c:v>28.696555011782898</c:v>
                </c:pt>
                <c:pt idx="2090">
                  <c:v>28.710291993597998</c:v>
                </c:pt>
                <c:pt idx="2091">
                  <c:v>28.724028975413201</c:v>
                </c:pt>
                <c:pt idx="2092">
                  <c:v>28.737765957228302</c:v>
                </c:pt>
                <c:pt idx="2093">
                  <c:v>28.751502939043402</c:v>
                </c:pt>
                <c:pt idx="2094">
                  <c:v>28.765239920858502</c:v>
                </c:pt>
                <c:pt idx="2095">
                  <c:v>28.778976902673602</c:v>
                </c:pt>
                <c:pt idx="2096">
                  <c:v>28.792713884488698</c:v>
                </c:pt>
                <c:pt idx="2097">
                  <c:v>28.806450866303901</c:v>
                </c:pt>
                <c:pt idx="2098">
                  <c:v>28.820187848119001</c:v>
                </c:pt>
                <c:pt idx="2099">
                  <c:v>28.833924829934102</c:v>
                </c:pt>
                <c:pt idx="2100">
                  <c:v>28.847661811749202</c:v>
                </c:pt>
                <c:pt idx="2101">
                  <c:v>28.861398793564302</c:v>
                </c:pt>
                <c:pt idx="2102">
                  <c:v>28.875135775379501</c:v>
                </c:pt>
                <c:pt idx="2103">
                  <c:v>28.888872757194601</c:v>
                </c:pt>
                <c:pt idx="2104">
                  <c:v>28.902609739009701</c:v>
                </c:pt>
                <c:pt idx="2105">
                  <c:v>28.916346720824802</c:v>
                </c:pt>
                <c:pt idx="2106">
                  <c:v>28.930083702639902</c:v>
                </c:pt>
                <c:pt idx="2107">
                  <c:v>28.943820684455101</c:v>
                </c:pt>
                <c:pt idx="2108">
                  <c:v>28.957557666270201</c:v>
                </c:pt>
                <c:pt idx="2109">
                  <c:v>28.971294648085301</c:v>
                </c:pt>
                <c:pt idx="2110">
                  <c:v>28.985031629900401</c:v>
                </c:pt>
                <c:pt idx="2111">
                  <c:v>28.998768611715501</c:v>
                </c:pt>
                <c:pt idx="2112">
                  <c:v>29.012505593530602</c:v>
                </c:pt>
                <c:pt idx="2113">
                  <c:v>29.026242575345801</c:v>
                </c:pt>
                <c:pt idx="2114">
                  <c:v>29.039979557160901</c:v>
                </c:pt>
                <c:pt idx="2115">
                  <c:v>29.053716538976001</c:v>
                </c:pt>
                <c:pt idx="2116">
                  <c:v>29.067453520791101</c:v>
                </c:pt>
                <c:pt idx="2117">
                  <c:v>29.081190502606201</c:v>
                </c:pt>
                <c:pt idx="2118">
                  <c:v>29.094927484421401</c:v>
                </c:pt>
                <c:pt idx="2119">
                  <c:v>29.108664466236501</c:v>
                </c:pt>
                <c:pt idx="2120">
                  <c:v>29.122401448051601</c:v>
                </c:pt>
                <c:pt idx="2121">
                  <c:v>29.136138429866701</c:v>
                </c:pt>
                <c:pt idx="2122">
                  <c:v>29.149875411681801</c:v>
                </c:pt>
                <c:pt idx="2123">
                  <c:v>29.163612393497001</c:v>
                </c:pt>
                <c:pt idx="2124">
                  <c:v>29.177349375312101</c:v>
                </c:pt>
                <c:pt idx="2125">
                  <c:v>29.191086357127201</c:v>
                </c:pt>
                <c:pt idx="2126">
                  <c:v>29.204823338942301</c:v>
                </c:pt>
                <c:pt idx="2127">
                  <c:v>29.218560320757401</c:v>
                </c:pt>
                <c:pt idx="2128">
                  <c:v>29.232297302572501</c:v>
                </c:pt>
                <c:pt idx="2129">
                  <c:v>29.246034284387701</c:v>
                </c:pt>
                <c:pt idx="2130">
                  <c:v>29.259771266202801</c:v>
                </c:pt>
                <c:pt idx="2131">
                  <c:v>29.273508248017901</c:v>
                </c:pt>
                <c:pt idx="2132">
                  <c:v>29.287245229833001</c:v>
                </c:pt>
                <c:pt idx="2133">
                  <c:v>29.300982211648101</c:v>
                </c:pt>
                <c:pt idx="2134">
                  <c:v>29.314719193463301</c:v>
                </c:pt>
                <c:pt idx="2135">
                  <c:v>29.328456175278401</c:v>
                </c:pt>
                <c:pt idx="2136">
                  <c:v>29.342193157093501</c:v>
                </c:pt>
                <c:pt idx="2137">
                  <c:v>29.355930138908601</c:v>
                </c:pt>
                <c:pt idx="2138">
                  <c:v>29.369667120723701</c:v>
                </c:pt>
                <c:pt idx="2139">
                  <c:v>29.383404102538801</c:v>
                </c:pt>
                <c:pt idx="2140">
                  <c:v>29.397141084354001</c:v>
                </c:pt>
                <c:pt idx="2141">
                  <c:v>29.410878066169101</c:v>
                </c:pt>
                <c:pt idx="2142">
                  <c:v>29.424615047984201</c:v>
                </c:pt>
                <c:pt idx="2143">
                  <c:v>29.438352029799301</c:v>
                </c:pt>
                <c:pt idx="2144">
                  <c:v>29.452089011614401</c:v>
                </c:pt>
                <c:pt idx="2145">
                  <c:v>29.465825993429601</c:v>
                </c:pt>
                <c:pt idx="2146">
                  <c:v>29.479562975244701</c:v>
                </c:pt>
                <c:pt idx="2147">
                  <c:v>29.493299957059801</c:v>
                </c:pt>
                <c:pt idx="2148">
                  <c:v>29.507036938874901</c:v>
                </c:pt>
                <c:pt idx="2149">
                  <c:v>29.520773920690001</c:v>
                </c:pt>
                <c:pt idx="2150">
                  <c:v>29.5345109025052</c:v>
                </c:pt>
                <c:pt idx="2151">
                  <c:v>29.5482478843203</c:v>
                </c:pt>
                <c:pt idx="2152">
                  <c:v>29.561984866135401</c:v>
                </c:pt>
                <c:pt idx="2153">
                  <c:v>29.575721847950501</c:v>
                </c:pt>
                <c:pt idx="2154">
                  <c:v>29.589458829765601</c:v>
                </c:pt>
                <c:pt idx="2155">
                  <c:v>29.603195811580701</c:v>
                </c:pt>
                <c:pt idx="2156">
                  <c:v>29.6169327933959</c:v>
                </c:pt>
                <c:pt idx="2157">
                  <c:v>29.630669775211</c:v>
                </c:pt>
                <c:pt idx="2158">
                  <c:v>29.644406757026101</c:v>
                </c:pt>
                <c:pt idx="2159">
                  <c:v>29.658143738841201</c:v>
                </c:pt>
                <c:pt idx="2160">
                  <c:v>29.671880720656301</c:v>
                </c:pt>
                <c:pt idx="2161">
                  <c:v>29.6856177024715</c:v>
                </c:pt>
                <c:pt idx="2162">
                  <c:v>29.6993546842866</c:v>
                </c:pt>
                <c:pt idx="2163">
                  <c:v>29.7130916661017</c:v>
                </c:pt>
                <c:pt idx="2164">
                  <c:v>29.7268286479168</c:v>
                </c:pt>
                <c:pt idx="2165">
                  <c:v>29.740565629731901</c:v>
                </c:pt>
                <c:pt idx="2166">
                  <c:v>29.7543026115471</c:v>
                </c:pt>
                <c:pt idx="2167">
                  <c:v>29.7680395933622</c:v>
                </c:pt>
                <c:pt idx="2168">
                  <c:v>29.7817765751773</c:v>
                </c:pt>
                <c:pt idx="2169">
                  <c:v>29.7955135569924</c:v>
                </c:pt>
                <c:pt idx="2170">
                  <c:v>29.8092505388075</c:v>
                </c:pt>
                <c:pt idx="2171">
                  <c:v>29.8229875206226</c:v>
                </c:pt>
                <c:pt idx="2172">
                  <c:v>29.8367245024378</c:v>
                </c:pt>
                <c:pt idx="2173">
                  <c:v>29.8504614842529</c:v>
                </c:pt>
                <c:pt idx="2174">
                  <c:v>29.864198466068</c:v>
                </c:pt>
                <c:pt idx="2175">
                  <c:v>29.8779354478831</c:v>
                </c:pt>
                <c:pt idx="2176">
                  <c:v>29.8916724296982</c:v>
                </c:pt>
                <c:pt idx="2177">
                  <c:v>29.9054094115134</c:v>
                </c:pt>
                <c:pt idx="2178">
                  <c:v>29.9191463933285</c:v>
                </c:pt>
                <c:pt idx="2179">
                  <c:v>29.9328833751436</c:v>
                </c:pt>
                <c:pt idx="2180">
                  <c:v>29.9466203569587</c:v>
                </c:pt>
                <c:pt idx="2181">
                  <c:v>29.9603573387738</c:v>
                </c:pt>
                <c:pt idx="2182">
                  <c:v>29.974094320589</c:v>
                </c:pt>
                <c:pt idx="2183">
                  <c:v>29.9878313024041</c:v>
                </c:pt>
                <c:pt idx="2184">
                  <c:v>30.0015682842192</c:v>
                </c:pt>
                <c:pt idx="2185">
                  <c:v>30.0153052660343</c:v>
                </c:pt>
                <c:pt idx="2186">
                  <c:v>30.0290422478494</c:v>
                </c:pt>
                <c:pt idx="2187">
                  <c:v>30.0427792296645</c:v>
                </c:pt>
                <c:pt idx="2188">
                  <c:v>30.0565162114797</c:v>
                </c:pt>
                <c:pt idx="2189">
                  <c:v>30.0702531932948</c:v>
                </c:pt>
                <c:pt idx="2190">
                  <c:v>30.0839901751099</c:v>
                </c:pt>
                <c:pt idx="2191">
                  <c:v>30.097727156925</c:v>
                </c:pt>
                <c:pt idx="2192">
                  <c:v>30.1114641387401</c:v>
                </c:pt>
                <c:pt idx="2193">
                  <c:v>30.1252011205553</c:v>
                </c:pt>
                <c:pt idx="2194">
                  <c:v>30.1389381023704</c:v>
                </c:pt>
                <c:pt idx="2195">
                  <c:v>30.1526750841855</c:v>
                </c:pt>
                <c:pt idx="2196">
                  <c:v>30.1664120660006</c:v>
                </c:pt>
                <c:pt idx="2197">
                  <c:v>30.1801490478157</c:v>
                </c:pt>
                <c:pt idx="2198">
                  <c:v>30.1938860296308</c:v>
                </c:pt>
                <c:pt idx="2199">
                  <c:v>30.207623011446</c:v>
                </c:pt>
                <c:pt idx="2200">
                  <c:v>30.2213599932611</c:v>
                </c:pt>
                <c:pt idx="2201">
                  <c:v>30.2350969750762</c:v>
                </c:pt>
                <c:pt idx="2202">
                  <c:v>30.2488339568913</c:v>
                </c:pt>
                <c:pt idx="2203">
                  <c:v>30.2625709387064</c:v>
                </c:pt>
                <c:pt idx="2204">
                  <c:v>30.276307920521599</c:v>
                </c:pt>
                <c:pt idx="2205">
                  <c:v>30.2900449023367</c:v>
                </c:pt>
                <c:pt idx="2206">
                  <c:v>30.3037818841518</c:v>
                </c:pt>
                <c:pt idx="2207">
                  <c:v>30.3175188659669</c:v>
                </c:pt>
                <c:pt idx="2208">
                  <c:v>30.331255847782</c:v>
                </c:pt>
                <c:pt idx="2209">
                  <c:v>30.344992829597199</c:v>
                </c:pt>
                <c:pt idx="2210">
                  <c:v>30.358729811412299</c:v>
                </c:pt>
                <c:pt idx="2211">
                  <c:v>30.3724667932274</c:v>
                </c:pt>
                <c:pt idx="2212">
                  <c:v>30.3862037750425</c:v>
                </c:pt>
                <c:pt idx="2213">
                  <c:v>30.3999407568576</c:v>
                </c:pt>
                <c:pt idx="2214">
                  <c:v>30.4136777386727</c:v>
                </c:pt>
                <c:pt idx="2215">
                  <c:v>30.427414720487899</c:v>
                </c:pt>
                <c:pt idx="2216">
                  <c:v>30.441151702302999</c:v>
                </c:pt>
                <c:pt idx="2217">
                  <c:v>30.454888684118099</c:v>
                </c:pt>
                <c:pt idx="2218">
                  <c:v>30.4686256659332</c:v>
                </c:pt>
                <c:pt idx="2219">
                  <c:v>30.4823626477483</c:v>
                </c:pt>
                <c:pt idx="2220">
                  <c:v>30.496099629563499</c:v>
                </c:pt>
                <c:pt idx="2221">
                  <c:v>30.509836611378599</c:v>
                </c:pt>
                <c:pt idx="2222">
                  <c:v>30.523573593193699</c:v>
                </c:pt>
                <c:pt idx="2223">
                  <c:v>30.537310575008799</c:v>
                </c:pt>
                <c:pt idx="2224">
                  <c:v>30.551047556823899</c:v>
                </c:pt>
                <c:pt idx="2225">
                  <c:v>30.564784538639099</c:v>
                </c:pt>
                <c:pt idx="2226">
                  <c:v>30.578521520454199</c:v>
                </c:pt>
                <c:pt idx="2227">
                  <c:v>30.592258502269299</c:v>
                </c:pt>
                <c:pt idx="2228">
                  <c:v>30.605995484084399</c:v>
                </c:pt>
                <c:pt idx="2229">
                  <c:v>30.619732465899499</c:v>
                </c:pt>
                <c:pt idx="2230">
                  <c:v>30.633469447714599</c:v>
                </c:pt>
                <c:pt idx="2231">
                  <c:v>30.647206429529799</c:v>
                </c:pt>
                <c:pt idx="2232">
                  <c:v>30.660943411344899</c:v>
                </c:pt>
                <c:pt idx="2233">
                  <c:v>30.674680393159999</c:v>
                </c:pt>
                <c:pt idx="2234">
                  <c:v>30.688417374975099</c:v>
                </c:pt>
                <c:pt idx="2235">
                  <c:v>30.702154356790199</c:v>
                </c:pt>
                <c:pt idx="2236">
                  <c:v>30.715891338605399</c:v>
                </c:pt>
                <c:pt idx="2237">
                  <c:v>30.729628320420499</c:v>
                </c:pt>
                <c:pt idx="2238">
                  <c:v>30.743365302235599</c:v>
                </c:pt>
                <c:pt idx="2239">
                  <c:v>30.757102284050699</c:v>
                </c:pt>
                <c:pt idx="2240">
                  <c:v>30.770839265865799</c:v>
                </c:pt>
                <c:pt idx="2241">
                  <c:v>30.784576247680999</c:v>
                </c:pt>
                <c:pt idx="2242">
                  <c:v>30.798313229496099</c:v>
                </c:pt>
                <c:pt idx="2243">
                  <c:v>30.812050211311199</c:v>
                </c:pt>
                <c:pt idx="2244">
                  <c:v>30.825787193126299</c:v>
                </c:pt>
                <c:pt idx="2245">
                  <c:v>30.839524174941399</c:v>
                </c:pt>
                <c:pt idx="2246">
                  <c:v>30.853261156756499</c:v>
                </c:pt>
                <c:pt idx="2247">
                  <c:v>30.866998138571699</c:v>
                </c:pt>
                <c:pt idx="2248">
                  <c:v>30.880735120386799</c:v>
                </c:pt>
                <c:pt idx="2249">
                  <c:v>30.894472102201899</c:v>
                </c:pt>
                <c:pt idx="2250">
                  <c:v>30.908209084016999</c:v>
                </c:pt>
                <c:pt idx="2251">
                  <c:v>30.921946065832099</c:v>
                </c:pt>
                <c:pt idx="2252">
                  <c:v>30.935683047647299</c:v>
                </c:pt>
                <c:pt idx="2253">
                  <c:v>30.949420029462399</c:v>
                </c:pt>
                <c:pt idx="2254">
                  <c:v>30.963157011277499</c:v>
                </c:pt>
                <c:pt idx="2255">
                  <c:v>30.976893993092599</c:v>
                </c:pt>
                <c:pt idx="2256">
                  <c:v>30.990630974907699</c:v>
                </c:pt>
                <c:pt idx="2257">
                  <c:v>31.004367956722898</c:v>
                </c:pt>
                <c:pt idx="2258">
                  <c:v>31.018104938537999</c:v>
                </c:pt>
                <c:pt idx="2259">
                  <c:v>31.031841920353099</c:v>
                </c:pt>
                <c:pt idx="2260">
                  <c:v>31.045578902168199</c:v>
                </c:pt>
                <c:pt idx="2261">
                  <c:v>31.059315883983299</c:v>
                </c:pt>
                <c:pt idx="2262">
                  <c:v>31.073052865798399</c:v>
                </c:pt>
                <c:pt idx="2263">
                  <c:v>31.086789847613598</c:v>
                </c:pt>
                <c:pt idx="2264">
                  <c:v>31.100526829428699</c:v>
                </c:pt>
                <c:pt idx="2265">
                  <c:v>31.114263811243799</c:v>
                </c:pt>
                <c:pt idx="2266">
                  <c:v>31.128000793058899</c:v>
                </c:pt>
                <c:pt idx="2267">
                  <c:v>31.141737774873999</c:v>
                </c:pt>
                <c:pt idx="2268">
                  <c:v>31.155474756689198</c:v>
                </c:pt>
                <c:pt idx="2269">
                  <c:v>31.169211738504298</c:v>
                </c:pt>
                <c:pt idx="2270">
                  <c:v>31.182948720319398</c:v>
                </c:pt>
                <c:pt idx="2271">
                  <c:v>31.196685702134499</c:v>
                </c:pt>
                <c:pt idx="2272">
                  <c:v>31.210422683949599</c:v>
                </c:pt>
                <c:pt idx="2273">
                  <c:v>31.224159665764802</c:v>
                </c:pt>
                <c:pt idx="2274">
                  <c:v>31.237896647579898</c:v>
                </c:pt>
                <c:pt idx="2275">
                  <c:v>31.251633629394998</c:v>
                </c:pt>
                <c:pt idx="2276">
                  <c:v>31.265370611210098</c:v>
                </c:pt>
                <c:pt idx="2277">
                  <c:v>31.279107593025198</c:v>
                </c:pt>
                <c:pt idx="2278">
                  <c:v>31.292844574840299</c:v>
                </c:pt>
                <c:pt idx="2279">
                  <c:v>31.306581556655502</c:v>
                </c:pt>
                <c:pt idx="2280">
                  <c:v>31.320318538470602</c:v>
                </c:pt>
                <c:pt idx="2281">
                  <c:v>31.334055520285698</c:v>
                </c:pt>
                <c:pt idx="2282">
                  <c:v>31.347792502100798</c:v>
                </c:pt>
                <c:pt idx="2283">
                  <c:v>31.361529483915898</c:v>
                </c:pt>
                <c:pt idx="2284">
                  <c:v>31.375266465731102</c:v>
                </c:pt>
                <c:pt idx="2285">
                  <c:v>31.389003447546202</c:v>
                </c:pt>
                <c:pt idx="2286">
                  <c:v>31.402740429361302</c:v>
                </c:pt>
                <c:pt idx="2287">
                  <c:v>31.416477411176398</c:v>
                </c:pt>
                <c:pt idx="2288">
                  <c:v>31.430214392991498</c:v>
                </c:pt>
                <c:pt idx="2289">
                  <c:v>31.443951374806598</c:v>
                </c:pt>
                <c:pt idx="2290">
                  <c:v>31.457688356621802</c:v>
                </c:pt>
                <c:pt idx="2291">
                  <c:v>31.471425338436902</c:v>
                </c:pt>
                <c:pt idx="2292">
                  <c:v>31.485162320252002</c:v>
                </c:pt>
                <c:pt idx="2293">
                  <c:v>31.498899302067102</c:v>
                </c:pt>
                <c:pt idx="2294">
                  <c:v>31.512636283882198</c:v>
                </c:pt>
                <c:pt idx="2295">
                  <c:v>31.526373265697401</c:v>
                </c:pt>
                <c:pt idx="2296">
                  <c:v>31.540110247512501</c:v>
                </c:pt>
                <c:pt idx="2297">
                  <c:v>31.553847229327602</c:v>
                </c:pt>
                <c:pt idx="2298">
                  <c:v>31.567584211142702</c:v>
                </c:pt>
                <c:pt idx="2299">
                  <c:v>31.581321192957802</c:v>
                </c:pt>
                <c:pt idx="2300">
                  <c:v>31.595058174773001</c:v>
                </c:pt>
                <c:pt idx="2301">
                  <c:v>31.608795156588101</c:v>
                </c:pt>
                <c:pt idx="2302">
                  <c:v>31.622532138403201</c:v>
                </c:pt>
                <c:pt idx="2303">
                  <c:v>31.636269120218302</c:v>
                </c:pt>
                <c:pt idx="2304">
                  <c:v>31.650006102033402</c:v>
                </c:pt>
                <c:pt idx="2305">
                  <c:v>31.663743083848502</c:v>
                </c:pt>
                <c:pt idx="2306">
                  <c:v>31.677480065663701</c:v>
                </c:pt>
                <c:pt idx="2307">
                  <c:v>31.691217047478801</c:v>
                </c:pt>
                <c:pt idx="2308">
                  <c:v>31.704954029293901</c:v>
                </c:pt>
                <c:pt idx="2309">
                  <c:v>31.718691011109001</c:v>
                </c:pt>
                <c:pt idx="2310">
                  <c:v>31.732427992924102</c:v>
                </c:pt>
                <c:pt idx="2311">
                  <c:v>31.746164974739301</c:v>
                </c:pt>
                <c:pt idx="2312">
                  <c:v>31.759901956554401</c:v>
                </c:pt>
                <c:pt idx="2313">
                  <c:v>31.773638938369501</c:v>
                </c:pt>
                <c:pt idx="2314">
                  <c:v>31.787375920184601</c:v>
                </c:pt>
                <c:pt idx="2315">
                  <c:v>31.801112901999701</c:v>
                </c:pt>
                <c:pt idx="2316">
                  <c:v>31.814849883814901</c:v>
                </c:pt>
                <c:pt idx="2317">
                  <c:v>31.828586865630001</c:v>
                </c:pt>
                <c:pt idx="2318">
                  <c:v>31.842323847445101</c:v>
                </c:pt>
                <c:pt idx="2319">
                  <c:v>31.856060829260201</c:v>
                </c:pt>
                <c:pt idx="2320">
                  <c:v>31.869797811075301</c:v>
                </c:pt>
                <c:pt idx="2321">
                  <c:v>31.883534792890401</c:v>
                </c:pt>
                <c:pt idx="2322">
                  <c:v>31.897271774705601</c:v>
                </c:pt>
                <c:pt idx="2323">
                  <c:v>31.911008756520701</c:v>
                </c:pt>
                <c:pt idx="2324">
                  <c:v>31.924745738335801</c:v>
                </c:pt>
                <c:pt idx="2325">
                  <c:v>31.938482720150901</c:v>
                </c:pt>
                <c:pt idx="2326">
                  <c:v>31.952219701966001</c:v>
                </c:pt>
                <c:pt idx="2327">
                  <c:v>31.965956683781201</c:v>
                </c:pt>
                <c:pt idx="2328">
                  <c:v>31.979693665596301</c:v>
                </c:pt>
                <c:pt idx="2329">
                  <c:v>31.993430647411401</c:v>
                </c:pt>
                <c:pt idx="2330">
                  <c:v>32.007167629226501</c:v>
                </c:pt>
                <c:pt idx="2331">
                  <c:v>32.020904611041601</c:v>
                </c:pt>
                <c:pt idx="2332">
                  <c:v>32.034641592856801</c:v>
                </c:pt>
                <c:pt idx="2333">
                  <c:v>32.048378574671901</c:v>
                </c:pt>
                <c:pt idx="2334">
                  <c:v>32.062115556487001</c:v>
                </c:pt>
                <c:pt idx="2335">
                  <c:v>32.075852538302101</c:v>
                </c:pt>
                <c:pt idx="2336">
                  <c:v>32.089589520117201</c:v>
                </c:pt>
                <c:pt idx="2337">
                  <c:v>32.103326501932301</c:v>
                </c:pt>
                <c:pt idx="2338">
                  <c:v>32.117063483747501</c:v>
                </c:pt>
                <c:pt idx="2339">
                  <c:v>32.130800465562601</c:v>
                </c:pt>
                <c:pt idx="2340">
                  <c:v>32.144537447377701</c:v>
                </c:pt>
                <c:pt idx="2341">
                  <c:v>32.158274429192801</c:v>
                </c:pt>
                <c:pt idx="2342">
                  <c:v>32.172011411007901</c:v>
                </c:pt>
                <c:pt idx="2343">
                  <c:v>32.185748392823101</c:v>
                </c:pt>
                <c:pt idx="2344">
                  <c:v>32.199485374638201</c:v>
                </c:pt>
                <c:pt idx="2345">
                  <c:v>32.213222356453301</c:v>
                </c:pt>
                <c:pt idx="2346">
                  <c:v>32.226959338268401</c:v>
                </c:pt>
                <c:pt idx="2347">
                  <c:v>32.240696320083501</c:v>
                </c:pt>
                <c:pt idx="2348">
                  <c:v>32.2544333018987</c:v>
                </c:pt>
                <c:pt idx="2349">
                  <c:v>32.2681702837138</c:v>
                </c:pt>
                <c:pt idx="2350">
                  <c:v>32.281907265528901</c:v>
                </c:pt>
                <c:pt idx="2351">
                  <c:v>32.295644247344001</c:v>
                </c:pt>
                <c:pt idx="2352">
                  <c:v>32.309381229159101</c:v>
                </c:pt>
                <c:pt idx="2353">
                  <c:v>32.323118210974201</c:v>
                </c:pt>
                <c:pt idx="2354">
                  <c:v>32.3368551927894</c:v>
                </c:pt>
                <c:pt idx="2355">
                  <c:v>32.3505921746045</c:v>
                </c:pt>
                <c:pt idx="2356">
                  <c:v>32.364329156419601</c:v>
                </c:pt>
                <c:pt idx="2357">
                  <c:v>32.378066138234701</c:v>
                </c:pt>
                <c:pt idx="2358">
                  <c:v>32.391803120049801</c:v>
                </c:pt>
                <c:pt idx="2359">
                  <c:v>32.405540101865</c:v>
                </c:pt>
                <c:pt idx="2360">
                  <c:v>32.4192770836801</c:v>
                </c:pt>
                <c:pt idx="2361">
                  <c:v>32.4330140654952</c:v>
                </c:pt>
                <c:pt idx="2362">
                  <c:v>32.4467510473103</c:v>
                </c:pt>
                <c:pt idx="2363">
                  <c:v>32.460488029125401</c:v>
                </c:pt>
                <c:pt idx="2364">
                  <c:v>32.4742250109406</c:v>
                </c:pt>
                <c:pt idx="2365">
                  <c:v>32.4879619927557</c:v>
                </c:pt>
                <c:pt idx="2366">
                  <c:v>32.5016989745708</c:v>
                </c:pt>
                <c:pt idx="2367">
                  <c:v>32.5154359563859</c:v>
                </c:pt>
                <c:pt idx="2368">
                  <c:v>32.529172938201</c:v>
                </c:pt>
                <c:pt idx="2369">
                  <c:v>32.542909920016101</c:v>
                </c:pt>
                <c:pt idx="2370">
                  <c:v>32.5566469018313</c:v>
                </c:pt>
                <c:pt idx="2371">
                  <c:v>32.5703838836464</c:v>
                </c:pt>
                <c:pt idx="2372">
                  <c:v>32.5841208654615</c:v>
                </c:pt>
                <c:pt idx="2373">
                  <c:v>32.5978578472766</c:v>
                </c:pt>
                <c:pt idx="2374">
                  <c:v>32.6115948290917</c:v>
                </c:pt>
                <c:pt idx="2375">
                  <c:v>32.6253318109069</c:v>
                </c:pt>
                <c:pt idx="2376">
                  <c:v>32.639068792722</c:v>
                </c:pt>
                <c:pt idx="2377">
                  <c:v>32.6528057745371</c:v>
                </c:pt>
                <c:pt idx="2378">
                  <c:v>32.6665427563522</c:v>
                </c:pt>
                <c:pt idx="2379">
                  <c:v>32.6802797381673</c:v>
                </c:pt>
                <c:pt idx="2380">
                  <c:v>32.6940167199825</c:v>
                </c:pt>
                <c:pt idx="2381">
                  <c:v>32.7077537017976</c:v>
                </c:pt>
                <c:pt idx="2382">
                  <c:v>32.7214906836127</c:v>
                </c:pt>
                <c:pt idx="2383">
                  <c:v>32.7352276654278</c:v>
                </c:pt>
                <c:pt idx="2384">
                  <c:v>32.7489646472429</c:v>
                </c:pt>
                <c:pt idx="2385">
                  <c:v>32.762701629058</c:v>
                </c:pt>
                <c:pt idx="2386">
                  <c:v>32.7764386108732</c:v>
                </c:pt>
                <c:pt idx="2387">
                  <c:v>32.7901755926883</c:v>
                </c:pt>
                <c:pt idx="2388">
                  <c:v>32.8039125745034</c:v>
                </c:pt>
                <c:pt idx="2389">
                  <c:v>32.8176495563185</c:v>
                </c:pt>
                <c:pt idx="2390">
                  <c:v>32.8313865381336</c:v>
                </c:pt>
                <c:pt idx="2391">
                  <c:v>32.8451235199488</c:v>
                </c:pt>
                <c:pt idx="2392">
                  <c:v>32.8588605017639</c:v>
                </c:pt>
                <c:pt idx="2393">
                  <c:v>32.872597483579</c:v>
                </c:pt>
                <c:pt idx="2394">
                  <c:v>32.8863344653941</c:v>
                </c:pt>
                <c:pt idx="2395">
                  <c:v>32.9000714472092</c:v>
                </c:pt>
                <c:pt idx="2396">
                  <c:v>32.9138084290243</c:v>
                </c:pt>
                <c:pt idx="2397">
                  <c:v>32.9275454108395</c:v>
                </c:pt>
                <c:pt idx="2398">
                  <c:v>32.9412823926546</c:v>
                </c:pt>
                <c:pt idx="2399">
                  <c:v>32.9550193744697</c:v>
                </c:pt>
                <c:pt idx="2400">
                  <c:v>32.9687563562848</c:v>
                </c:pt>
                <c:pt idx="2401">
                  <c:v>32.9824933380999</c:v>
                </c:pt>
                <c:pt idx="2402">
                  <c:v>32.996230319915099</c:v>
                </c:pt>
                <c:pt idx="2403">
                  <c:v>33.0099673017302</c:v>
                </c:pt>
                <c:pt idx="2404">
                  <c:v>33.0237042835453</c:v>
                </c:pt>
                <c:pt idx="2405">
                  <c:v>33.0374412653604</c:v>
                </c:pt>
                <c:pt idx="2406">
                  <c:v>33.0511782471755</c:v>
                </c:pt>
                <c:pt idx="2407">
                  <c:v>33.064915228990699</c:v>
                </c:pt>
                <c:pt idx="2408">
                  <c:v>33.078652210805799</c:v>
                </c:pt>
                <c:pt idx="2409">
                  <c:v>33.0923891926209</c:v>
                </c:pt>
                <c:pt idx="2410">
                  <c:v>33.106126174436</c:v>
                </c:pt>
                <c:pt idx="2411">
                  <c:v>33.1198631562511</c:v>
                </c:pt>
                <c:pt idx="2412">
                  <c:v>33.1336001380662</c:v>
                </c:pt>
                <c:pt idx="2413">
                  <c:v>33.147337119881399</c:v>
                </c:pt>
                <c:pt idx="2414">
                  <c:v>33.161074101696499</c:v>
                </c:pt>
                <c:pt idx="2415">
                  <c:v>33.174811083511599</c:v>
                </c:pt>
                <c:pt idx="2416">
                  <c:v>33.1885480653267</c:v>
                </c:pt>
                <c:pt idx="2417">
                  <c:v>33.2022850471418</c:v>
                </c:pt>
                <c:pt idx="2418">
                  <c:v>33.216022028956999</c:v>
                </c:pt>
                <c:pt idx="2419">
                  <c:v>33.229759010772099</c:v>
                </c:pt>
                <c:pt idx="2420">
                  <c:v>33.243495992587199</c:v>
                </c:pt>
                <c:pt idx="2421">
                  <c:v>33.257232974402299</c:v>
                </c:pt>
                <c:pt idx="2422">
                  <c:v>33.270969956217399</c:v>
                </c:pt>
                <c:pt idx="2423">
                  <c:v>33.2847069380325</c:v>
                </c:pt>
                <c:pt idx="2424">
                  <c:v>33.298443919847699</c:v>
                </c:pt>
                <c:pt idx="2425">
                  <c:v>33.312180901662799</c:v>
                </c:pt>
                <c:pt idx="2426">
                  <c:v>33.325917883477899</c:v>
                </c:pt>
                <c:pt idx="2427">
                  <c:v>33.339654865292999</c:v>
                </c:pt>
                <c:pt idx="2428">
                  <c:v>33.353391847108099</c:v>
                </c:pt>
                <c:pt idx="2429">
                  <c:v>33.367128828923299</c:v>
                </c:pt>
                <c:pt idx="2430">
                  <c:v>33.380865810738399</c:v>
                </c:pt>
                <c:pt idx="2431">
                  <c:v>33.394602792553499</c:v>
                </c:pt>
                <c:pt idx="2432">
                  <c:v>33.408339774368599</c:v>
                </c:pt>
                <c:pt idx="2433">
                  <c:v>33.422076756183699</c:v>
                </c:pt>
                <c:pt idx="2434">
                  <c:v>33.435813737998899</c:v>
                </c:pt>
                <c:pt idx="2435">
                  <c:v>33.449550719813999</c:v>
                </c:pt>
                <c:pt idx="2436">
                  <c:v>33.463287701629099</c:v>
                </c:pt>
                <c:pt idx="2437">
                  <c:v>33.477024683444199</c:v>
                </c:pt>
                <c:pt idx="2438">
                  <c:v>33.490761665259299</c:v>
                </c:pt>
                <c:pt idx="2439">
                  <c:v>33.504498647074399</c:v>
                </c:pt>
                <c:pt idx="2440">
                  <c:v>33.518235628889599</c:v>
                </c:pt>
                <c:pt idx="2441">
                  <c:v>33.531972610704699</c:v>
                </c:pt>
                <c:pt idx="2442">
                  <c:v>33.545709592519799</c:v>
                </c:pt>
                <c:pt idx="2443">
                  <c:v>33.559446574334899</c:v>
                </c:pt>
                <c:pt idx="2444">
                  <c:v>33.573183556149999</c:v>
                </c:pt>
                <c:pt idx="2445">
                  <c:v>33.586920537965199</c:v>
                </c:pt>
                <c:pt idx="2446">
                  <c:v>33.600657519780299</c:v>
                </c:pt>
                <c:pt idx="2447">
                  <c:v>33.614394501595399</c:v>
                </c:pt>
                <c:pt idx="2448">
                  <c:v>33.628131483410499</c:v>
                </c:pt>
                <c:pt idx="2449">
                  <c:v>33.641868465225599</c:v>
                </c:pt>
                <c:pt idx="2450">
                  <c:v>33.655605447040799</c:v>
                </c:pt>
                <c:pt idx="2451">
                  <c:v>33.669342428855899</c:v>
                </c:pt>
                <c:pt idx="2452">
                  <c:v>33.683079410670999</c:v>
                </c:pt>
                <c:pt idx="2453">
                  <c:v>33.696816392486099</c:v>
                </c:pt>
                <c:pt idx="2454">
                  <c:v>33.710553374301199</c:v>
                </c:pt>
                <c:pt idx="2455">
                  <c:v>33.724290356116299</c:v>
                </c:pt>
                <c:pt idx="2456">
                  <c:v>33.738027337931499</c:v>
                </c:pt>
                <c:pt idx="2457">
                  <c:v>33.751764319746599</c:v>
                </c:pt>
                <c:pt idx="2458">
                  <c:v>33.765501301561699</c:v>
                </c:pt>
                <c:pt idx="2459">
                  <c:v>33.779238283376799</c:v>
                </c:pt>
                <c:pt idx="2460">
                  <c:v>33.792975265191899</c:v>
                </c:pt>
                <c:pt idx="2461">
                  <c:v>33.806712247007098</c:v>
                </c:pt>
                <c:pt idx="2462">
                  <c:v>33.820449228822199</c:v>
                </c:pt>
                <c:pt idx="2463">
                  <c:v>33.834186210637299</c:v>
                </c:pt>
                <c:pt idx="2464">
                  <c:v>33.847923192452399</c:v>
                </c:pt>
                <c:pt idx="2465">
                  <c:v>33.861660174267499</c:v>
                </c:pt>
                <c:pt idx="2466">
                  <c:v>33.875397156082698</c:v>
                </c:pt>
                <c:pt idx="2467">
                  <c:v>33.889134137897798</c:v>
                </c:pt>
                <c:pt idx="2468">
                  <c:v>33.902871119712898</c:v>
                </c:pt>
                <c:pt idx="2469">
                  <c:v>33.916608101527999</c:v>
                </c:pt>
                <c:pt idx="2470">
                  <c:v>33.930345083343099</c:v>
                </c:pt>
                <c:pt idx="2471">
                  <c:v>33.944082065158199</c:v>
                </c:pt>
                <c:pt idx="2472">
                  <c:v>33.957819046973398</c:v>
                </c:pt>
                <c:pt idx="2473">
                  <c:v>33.971556028788498</c:v>
                </c:pt>
                <c:pt idx="2474">
                  <c:v>33.985293010603598</c:v>
                </c:pt>
                <c:pt idx="2475">
                  <c:v>33.999029992418698</c:v>
                </c:pt>
                <c:pt idx="2476">
                  <c:v>34.012766974233799</c:v>
                </c:pt>
                <c:pt idx="2477">
                  <c:v>34.026503956048998</c:v>
                </c:pt>
                <c:pt idx="2478">
                  <c:v>34.040240937864098</c:v>
                </c:pt>
                <c:pt idx="2479">
                  <c:v>34.053977919679198</c:v>
                </c:pt>
                <c:pt idx="2480">
                  <c:v>34.067714901494298</c:v>
                </c:pt>
                <c:pt idx="2481">
                  <c:v>34.081451883309398</c:v>
                </c:pt>
                <c:pt idx="2482">
                  <c:v>34.095188865124598</c:v>
                </c:pt>
                <c:pt idx="2483">
                  <c:v>34.108925846939698</c:v>
                </c:pt>
                <c:pt idx="2484">
                  <c:v>34.122662828754798</c:v>
                </c:pt>
                <c:pt idx="2485">
                  <c:v>34.136399810569898</c:v>
                </c:pt>
                <c:pt idx="2486">
                  <c:v>34.150136792384998</c:v>
                </c:pt>
                <c:pt idx="2487">
                  <c:v>34.163873774200098</c:v>
                </c:pt>
                <c:pt idx="2488">
                  <c:v>34.177610756015298</c:v>
                </c:pt>
                <c:pt idx="2489">
                  <c:v>34.191347737830398</c:v>
                </c:pt>
                <c:pt idx="2490">
                  <c:v>34.205084719645498</c:v>
                </c:pt>
                <c:pt idx="2491">
                  <c:v>34.218821701460598</c:v>
                </c:pt>
                <c:pt idx="2492">
                  <c:v>34.232558683275698</c:v>
                </c:pt>
                <c:pt idx="2493">
                  <c:v>34.246295665090898</c:v>
                </c:pt>
                <c:pt idx="2494">
                  <c:v>34.260032646905998</c:v>
                </c:pt>
                <c:pt idx="2495">
                  <c:v>34.273769628721098</c:v>
                </c:pt>
                <c:pt idx="2496">
                  <c:v>34.287506610536198</c:v>
                </c:pt>
                <c:pt idx="2497">
                  <c:v>34.301243592351298</c:v>
                </c:pt>
                <c:pt idx="2498">
                  <c:v>34.314980574166498</c:v>
                </c:pt>
                <c:pt idx="2499">
                  <c:v>34.328717555981598</c:v>
                </c:pt>
                <c:pt idx="2500">
                  <c:v>34.342454537796698</c:v>
                </c:pt>
                <c:pt idx="2501">
                  <c:v>34.356191519611798</c:v>
                </c:pt>
                <c:pt idx="2502">
                  <c:v>34.369928501426898</c:v>
                </c:pt>
                <c:pt idx="2503">
                  <c:v>34.383665483241998</c:v>
                </c:pt>
                <c:pt idx="2504">
                  <c:v>34.397402465057198</c:v>
                </c:pt>
                <c:pt idx="2505">
                  <c:v>34.411139446872298</c:v>
                </c:pt>
                <c:pt idx="2506">
                  <c:v>34.424876428687398</c:v>
                </c:pt>
                <c:pt idx="2507">
                  <c:v>34.438613410502498</c:v>
                </c:pt>
                <c:pt idx="2508">
                  <c:v>34.452350392317598</c:v>
                </c:pt>
                <c:pt idx="2509">
                  <c:v>34.466087374132798</c:v>
                </c:pt>
                <c:pt idx="2510">
                  <c:v>34.479824355947898</c:v>
                </c:pt>
                <c:pt idx="2511">
                  <c:v>34.493561337762998</c:v>
                </c:pt>
                <c:pt idx="2512">
                  <c:v>34.507298319578098</c:v>
                </c:pt>
                <c:pt idx="2513">
                  <c:v>34.521035301393198</c:v>
                </c:pt>
                <c:pt idx="2514">
                  <c:v>34.534772283208397</c:v>
                </c:pt>
                <c:pt idx="2515">
                  <c:v>34.548509265023498</c:v>
                </c:pt>
                <c:pt idx="2516">
                  <c:v>34.562246246838598</c:v>
                </c:pt>
                <c:pt idx="2517">
                  <c:v>34.575983228653698</c:v>
                </c:pt>
                <c:pt idx="2518">
                  <c:v>34.589720210468798</c:v>
                </c:pt>
                <c:pt idx="2519">
                  <c:v>34.603457192283898</c:v>
                </c:pt>
                <c:pt idx="2520">
                  <c:v>34.617194174099097</c:v>
                </c:pt>
                <c:pt idx="2521">
                  <c:v>34.630931155914197</c:v>
                </c:pt>
                <c:pt idx="2522">
                  <c:v>34.644668137729298</c:v>
                </c:pt>
                <c:pt idx="2523">
                  <c:v>34.658405119544398</c:v>
                </c:pt>
                <c:pt idx="2524">
                  <c:v>34.672142101359498</c:v>
                </c:pt>
                <c:pt idx="2525">
                  <c:v>34.685879083174697</c:v>
                </c:pt>
                <c:pt idx="2526">
                  <c:v>34.699616064989797</c:v>
                </c:pt>
                <c:pt idx="2527">
                  <c:v>34.713353046804897</c:v>
                </c:pt>
                <c:pt idx="2528">
                  <c:v>34.727090028619997</c:v>
                </c:pt>
                <c:pt idx="2529">
                  <c:v>34.740827010435098</c:v>
                </c:pt>
                <c:pt idx="2530">
                  <c:v>34.754563992250198</c:v>
                </c:pt>
                <c:pt idx="2531">
                  <c:v>34.768300974065397</c:v>
                </c:pt>
                <c:pt idx="2532">
                  <c:v>34.782037955880497</c:v>
                </c:pt>
                <c:pt idx="2533">
                  <c:v>34.795774937695597</c:v>
                </c:pt>
                <c:pt idx="2534">
                  <c:v>34.809511919510697</c:v>
                </c:pt>
                <c:pt idx="2535">
                  <c:v>34.823248901325798</c:v>
                </c:pt>
                <c:pt idx="2536">
                  <c:v>34.836985883140997</c:v>
                </c:pt>
                <c:pt idx="2537">
                  <c:v>34.850722864956097</c:v>
                </c:pt>
                <c:pt idx="2538">
                  <c:v>34.864459846771197</c:v>
                </c:pt>
                <c:pt idx="2539">
                  <c:v>34.878196828586297</c:v>
                </c:pt>
                <c:pt idx="2540">
                  <c:v>34.891933810401397</c:v>
                </c:pt>
                <c:pt idx="2541">
                  <c:v>34.905670792216597</c:v>
                </c:pt>
                <c:pt idx="2542">
                  <c:v>34.919407774031697</c:v>
                </c:pt>
                <c:pt idx="2543">
                  <c:v>34.933144755846797</c:v>
                </c:pt>
                <c:pt idx="2544">
                  <c:v>34.946881737661897</c:v>
                </c:pt>
                <c:pt idx="2545">
                  <c:v>34.960618719476997</c:v>
                </c:pt>
                <c:pt idx="2546">
                  <c:v>34.974355701292097</c:v>
                </c:pt>
                <c:pt idx="2547">
                  <c:v>34.988092683107297</c:v>
                </c:pt>
                <c:pt idx="2548">
                  <c:v>35.001829664922397</c:v>
                </c:pt>
                <c:pt idx="2549">
                  <c:v>35.015566646737497</c:v>
                </c:pt>
                <c:pt idx="2550">
                  <c:v>35.029303628552597</c:v>
                </c:pt>
                <c:pt idx="2551">
                  <c:v>35.043040610367697</c:v>
                </c:pt>
                <c:pt idx="2552">
                  <c:v>35.056777592182897</c:v>
                </c:pt>
                <c:pt idx="2553">
                  <c:v>35.070514573997997</c:v>
                </c:pt>
                <c:pt idx="2554">
                  <c:v>35.084251555813097</c:v>
                </c:pt>
                <c:pt idx="2555">
                  <c:v>35.097988537628197</c:v>
                </c:pt>
                <c:pt idx="2556">
                  <c:v>35.111725519443297</c:v>
                </c:pt>
                <c:pt idx="2557">
                  <c:v>35.125462501258497</c:v>
                </c:pt>
                <c:pt idx="2558">
                  <c:v>35.139199483073597</c:v>
                </c:pt>
                <c:pt idx="2559">
                  <c:v>35.152936464888697</c:v>
                </c:pt>
                <c:pt idx="2560">
                  <c:v>35.166673446703797</c:v>
                </c:pt>
                <c:pt idx="2561">
                  <c:v>35.180410428518897</c:v>
                </c:pt>
                <c:pt idx="2562">
                  <c:v>35.194147410333997</c:v>
                </c:pt>
                <c:pt idx="2563">
                  <c:v>35.207884392149197</c:v>
                </c:pt>
                <c:pt idx="2564">
                  <c:v>35.221621373964297</c:v>
                </c:pt>
                <c:pt idx="2565">
                  <c:v>35.235358355779397</c:v>
                </c:pt>
                <c:pt idx="2566">
                  <c:v>35.249095337594497</c:v>
                </c:pt>
                <c:pt idx="2567">
                  <c:v>35.262832319409597</c:v>
                </c:pt>
                <c:pt idx="2568">
                  <c:v>35.276569301224797</c:v>
                </c:pt>
                <c:pt idx="2569">
                  <c:v>35.290306283039897</c:v>
                </c:pt>
                <c:pt idx="2570">
                  <c:v>35.304043264854997</c:v>
                </c:pt>
                <c:pt idx="2571">
                  <c:v>35.317780246670097</c:v>
                </c:pt>
                <c:pt idx="2572">
                  <c:v>35.331517228485197</c:v>
                </c:pt>
                <c:pt idx="2573">
                  <c:v>35.345254210300403</c:v>
                </c:pt>
                <c:pt idx="2574">
                  <c:v>35.358991192115496</c:v>
                </c:pt>
                <c:pt idx="2575">
                  <c:v>35.372728173930597</c:v>
                </c:pt>
                <c:pt idx="2576">
                  <c:v>35.386465155745697</c:v>
                </c:pt>
                <c:pt idx="2577">
                  <c:v>35.400202137560797</c:v>
                </c:pt>
                <c:pt idx="2578">
                  <c:v>35.413939119375897</c:v>
                </c:pt>
                <c:pt idx="2579">
                  <c:v>35.427676101191103</c:v>
                </c:pt>
                <c:pt idx="2580">
                  <c:v>35.441413083006204</c:v>
                </c:pt>
                <c:pt idx="2581">
                  <c:v>35.455150064821296</c:v>
                </c:pt>
                <c:pt idx="2582">
                  <c:v>35.468887046636397</c:v>
                </c:pt>
                <c:pt idx="2583">
                  <c:v>35.482624028451497</c:v>
                </c:pt>
                <c:pt idx="2584">
                  <c:v>35.496361010266703</c:v>
                </c:pt>
                <c:pt idx="2585">
                  <c:v>35.510097992081803</c:v>
                </c:pt>
                <c:pt idx="2586">
                  <c:v>35.523834973896903</c:v>
                </c:pt>
                <c:pt idx="2587">
                  <c:v>35.537571955711996</c:v>
                </c:pt>
                <c:pt idx="2588">
                  <c:v>35.551308937527097</c:v>
                </c:pt>
                <c:pt idx="2589">
                  <c:v>35.565045919342303</c:v>
                </c:pt>
                <c:pt idx="2590">
                  <c:v>35.578782901157403</c:v>
                </c:pt>
                <c:pt idx="2591">
                  <c:v>35.592519882972503</c:v>
                </c:pt>
                <c:pt idx="2592">
                  <c:v>35.606256864787603</c:v>
                </c:pt>
                <c:pt idx="2593">
                  <c:v>35.619993846602704</c:v>
                </c:pt>
                <c:pt idx="2594">
                  <c:v>35.633730828417796</c:v>
                </c:pt>
                <c:pt idx="2595">
                  <c:v>35.647467810233003</c:v>
                </c:pt>
                <c:pt idx="2596">
                  <c:v>35.661204792048103</c:v>
                </c:pt>
                <c:pt idx="2597">
                  <c:v>35.674941773863203</c:v>
                </c:pt>
                <c:pt idx="2598">
                  <c:v>35.688678755678303</c:v>
                </c:pt>
                <c:pt idx="2599">
                  <c:v>35.702415737493403</c:v>
                </c:pt>
                <c:pt idx="2600">
                  <c:v>35.716152719308603</c:v>
                </c:pt>
                <c:pt idx="2601">
                  <c:v>35.729889701123703</c:v>
                </c:pt>
                <c:pt idx="2602">
                  <c:v>35.743626682938803</c:v>
                </c:pt>
                <c:pt idx="2603">
                  <c:v>35.757363664753903</c:v>
                </c:pt>
                <c:pt idx="2604">
                  <c:v>35.771100646569003</c:v>
                </c:pt>
                <c:pt idx="2605">
                  <c:v>35.784837628384203</c:v>
                </c:pt>
                <c:pt idx="2606">
                  <c:v>35.798574610199303</c:v>
                </c:pt>
                <c:pt idx="2607">
                  <c:v>35.812311592014403</c:v>
                </c:pt>
                <c:pt idx="2608">
                  <c:v>35.826048573829503</c:v>
                </c:pt>
                <c:pt idx="2609">
                  <c:v>35.839785555644603</c:v>
                </c:pt>
                <c:pt idx="2610">
                  <c:v>35.853522537459703</c:v>
                </c:pt>
                <c:pt idx="2611">
                  <c:v>35.867259519274903</c:v>
                </c:pt>
                <c:pt idx="2612">
                  <c:v>35.880996501090003</c:v>
                </c:pt>
                <c:pt idx="2613">
                  <c:v>35.894733482905103</c:v>
                </c:pt>
                <c:pt idx="2614">
                  <c:v>35.908470464720203</c:v>
                </c:pt>
                <c:pt idx="2615">
                  <c:v>35.922207446535303</c:v>
                </c:pt>
                <c:pt idx="2616">
                  <c:v>35.935944428350503</c:v>
                </c:pt>
                <c:pt idx="2617">
                  <c:v>35.949681410165603</c:v>
                </c:pt>
                <c:pt idx="2618">
                  <c:v>35.963418391980703</c:v>
                </c:pt>
                <c:pt idx="2619">
                  <c:v>35.977155373795803</c:v>
                </c:pt>
                <c:pt idx="2620">
                  <c:v>35.990892355610903</c:v>
                </c:pt>
                <c:pt idx="2621">
                  <c:v>36.004629337426103</c:v>
                </c:pt>
                <c:pt idx="2622">
                  <c:v>36.018366319241203</c:v>
                </c:pt>
                <c:pt idx="2623">
                  <c:v>36.032103301056303</c:v>
                </c:pt>
                <c:pt idx="2624">
                  <c:v>36.045840282871403</c:v>
                </c:pt>
                <c:pt idx="2625">
                  <c:v>36.059577264686503</c:v>
                </c:pt>
                <c:pt idx="2626">
                  <c:v>36.073314246501603</c:v>
                </c:pt>
                <c:pt idx="2627">
                  <c:v>36.087051228316803</c:v>
                </c:pt>
                <c:pt idx="2628">
                  <c:v>36.100788210131903</c:v>
                </c:pt>
                <c:pt idx="2629">
                  <c:v>36.114525191947003</c:v>
                </c:pt>
                <c:pt idx="2630">
                  <c:v>36.128262173762103</c:v>
                </c:pt>
                <c:pt idx="2631">
                  <c:v>36.141999155577203</c:v>
                </c:pt>
                <c:pt idx="2632">
                  <c:v>36.155736137392402</c:v>
                </c:pt>
                <c:pt idx="2633">
                  <c:v>36.169473119207503</c:v>
                </c:pt>
                <c:pt idx="2634">
                  <c:v>36.183210101022603</c:v>
                </c:pt>
                <c:pt idx="2635">
                  <c:v>36.196947082837703</c:v>
                </c:pt>
                <c:pt idx="2636">
                  <c:v>36.210684064652803</c:v>
                </c:pt>
                <c:pt idx="2637">
                  <c:v>36.224421046468002</c:v>
                </c:pt>
                <c:pt idx="2638">
                  <c:v>36.238158028283102</c:v>
                </c:pt>
                <c:pt idx="2639">
                  <c:v>36.251895010098202</c:v>
                </c:pt>
                <c:pt idx="2640">
                  <c:v>36.265631991913303</c:v>
                </c:pt>
                <c:pt idx="2641">
                  <c:v>36.279368973728403</c:v>
                </c:pt>
                <c:pt idx="2642">
                  <c:v>36.293105955543503</c:v>
                </c:pt>
                <c:pt idx="2643">
                  <c:v>36.306842937358702</c:v>
                </c:pt>
                <c:pt idx="2644">
                  <c:v>36.320579919173802</c:v>
                </c:pt>
                <c:pt idx="2645">
                  <c:v>36.334316900988902</c:v>
                </c:pt>
                <c:pt idx="2646">
                  <c:v>36.348053882804003</c:v>
                </c:pt>
                <c:pt idx="2647">
                  <c:v>36.361790864619103</c:v>
                </c:pt>
                <c:pt idx="2648">
                  <c:v>36.375527846434302</c:v>
                </c:pt>
                <c:pt idx="2649">
                  <c:v>36.389264828249402</c:v>
                </c:pt>
                <c:pt idx="2650">
                  <c:v>36.403001810064502</c:v>
                </c:pt>
                <c:pt idx="2651">
                  <c:v>36.416738791879602</c:v>
                </c:pt>
                <c:pt idx="2652">
                  <c:v>36.430475773694702</c:v>
                </c:pt>
                <c:pt idx="2653">
                  <c:v>36.444212755509803</c:v>
                </c:pt>
                <c:pt idx="2654">
                  <c:v>36.457949737325002</c:v>
                </c:pt>
                <c:pt idx="2655">
                  <c:v>36.471686719140102</c:v>
                </c:pt>
                <c:pt idx="2656">
                  <c:v>36.485423700955202</c:v>
                </c:pt>
                <c:pt idx="2657">
                  <c:v>36.499160682770302</c:v>
                </c:pt>
                <c:pt idx="2658">
                  <c:v>36.512897664585402</c:v>
                </c:pt>
                <c:pt idx="2659">
                  <c:v>36.526634646400602</c:v>
                </c:pt>
                <c:pt idx="2660">
                  <c:v>36.540371628215702</c:v>
                </c:pt>
                <c:pt idx="2661">
                  <c:v>36.554108610030802</c:v>
                </c:pt>
                <c:pt idx="2662">
                  <c:v>36.567845591845902</c:v>
                </c:pt>
                <c:pt idx="2663">
                  <c:v>36.581582573661002</c:v>
                </c:pt>
                <c:pt idx="2664">
                  <c:v>36.595319555476202</c:v>
                </c:pt>
                <c:pt idx="2665">
                  <c:v>36.609056537291302</c:v>
                </c:pt>
                <c:pt idx="2666">
                  <c:v>36.622793519106402</c:v>
                </c:pt>
                <c:pt idx="2667">
                  <c:v>36.636530500921502</c:v>
                </c:pt>
                <c:pt idx="2668">
                  <c:v>36.650267482736602</c:v>
                </c:pt>
                <c:pt idx="2669">
                  <c:v>36.664004464551702</c:v>
                </c:pt>
                <c:pt idx="2670">
                  <c:v>36.677741446366902</c:v>
                </c:pt>
                <c:pt idx="2671">
                  <c:v>36.691478428182002</c:v>
                </c:pt>
                <c:pt idx="2672">
                  <c:v>36.705215409997102</c:v>
                </c:pt>
                <c:pt idx="2673">
                  <c:v>36.718952391812202</c:v>
                </c:pt>
                <c:pt idx="2674">
                  <c:v>36.732689373627302</c:v>
                </c:pt>
                <c:pt idx="2675">
                  <c:v>36.746426355442502</c:v>
                </c:pt>
                <c:pt idx="2676">
                  <c:v>36.760163337257602</c:v>
                </c:pt>
                <c:pt idx="2677">
                  <c:v>36.773900319072702</c:v>
                </c:pt>
                <c:pt idx="2678">
                  <c:v>36.787637300887802</c:v>
                </c:pt>
                <c:pt idx="2679">
                  <c:v>36.801374282702902</c:v>
                </c:pt>
                <c:pt idx="2680">
                  <c:v>36.815111264518102</c:v>
                </c:pt>
                <c:pt idx="2681">
                  <c:v>36.828848246333202</c:v>
                </c:pt>
                <c:pt idx="2682">
                  <c:v>36.842585228148302</c:v>
                </c:pt>
                <c:pt idx="2683">
                  <c:v>36.856322209963402</c:v>
                </c:pt>
                <c:pt idx="2684">
                  <c:v>36.870059191778502</c:v>
                </c:pt>
                <c:pt idx="2685">
                  <c:v>36.883796173593602</c:v>
                </c:pt>
                <c:pt idx="2686">
                  <c:v>36.897533155408802</c:v>
                </c:pt>
                <c:pt idx="2687">
                  <c:v>36.911270137223902</c:v>
                </c:pt>
                <c:pt idx="2688">
                  <c:v>36.925007119039002</c:v>
                </c:pt>
                <c:pt idx="2689">
                  <c:v>36.938744100854102</c:v>
                </c:pt>
                <c:pt idx="2690">
                  <c:v>36.952481082669202</c:v>
                </c:pt>
                <c:pt idx="2691">
                  <c:v>36.966218064484401</c:v>
                </c:pt>
                <c:pt idx="2692">
                  <c:v>36.979955046299501</c:v>
                </c:pt>
                <c:pt idx="2693">
                  <c:v>36.993692028114602</c:v>
                </c:pt>
                <c:pt idx="2694">
                  <c:v>37.007429009929702</c:v>
                </c:pt>
                <c:pt idx="2695">
                  <c:v>37.021165991744802</c:v>
                </c:pt>
                <c:pt idx="2696">
                  <c:v>37.034902973560001</c:v>
                </c:pt>
                <c:pt idx="2697">
                  <c:v>37.048639955375101</c:v>
                </c:pt>
                <c:pt idx="2698">
                  <c:v>37.062376937190201</c:v>
                </c:pt>
                <c:pt idx="2699">
                  <c:v>37.076113919005302</c:v>
                </c:pt>
                <c:pt idx="2700">
                  <c:v>37.089850900820402</c:v>
                </c:pt>
                <c:pt idx="2701">
                  <c:v>37.103587882635502</c:v>
                </c:pt>
                <c:pt idx="2702">
                  <c:v>37.117324864450701</c:v>
                </c:pt>
                <c:pt idx="2703">
                  <c:v>37.131061846265801</c:v>
                </c:pt>
                <c:pt idx="2704">
                  <c:v>37.144798828080901</c:v>
                </c:pt>
                <c:pt idx="2705">
                  <c:v>37.158535809896001</c:v>
                </c:pt>
                <c:pt idx="2706">
                  <c:v>37.172272791711102</c:v>
                </c:pt>
                <c:pt idx="2707">
                  <c:v>37.186009773526301</c:v>
                </c:pt>
                <c:pt idx="2708">
                  <c:v>37.199746755341401</c:v>
                </c:pt>
                <c:pt idx="2709">
                  <c:v>37.213483737156501</c:v>
                </c:pt>
                <c:pt idx="2710">
                  <c:v>37.227220718971601</c:v>
                </c:pt>
                <c:pt idx="2711">
                  <c:v>37.240957700786701</c:v>
                </c:pt>
                <c:pt idx="2712">
                  <c:v>37.254694682601901</c:v>
                </c:pt>
                <c:pt idx="2713">
                  <c:v>37.268431664417001</c:v>
                </c:pt>
                <c:pt idx="2714">
                  <c:v>37.282168646232101</c:v>
                </c:pt>
                <c:pt idx="2715">
                  <c:v>37.295905628047201</c:v>
                </c:pt>
                <c:pt idx="2716">
                  <c:v>37.309642609862301</c:v>
                </c:pt>
                <c:pt idx="2717">
                  <c:v>37.323379591677401</c:v>
                </c:pt>
                <c:pt idx="2718">
                  <c:v>37.337116573492601</c:v>
                </c:pt>
                <c:pt idx="2719">
                  <c:v>37.350853555307701</c:v>
                </c:pt>
                <c:pt idx="2720">
                  <c:v>37.364590537122801</c:v>
                </c:pt>
                <c:pt idx="2721">
                  <c:v>37.378327518937901</c:v>
                </c:pt>
                <c:pt idx="2722">
                  <c:v>37.392064500753001</c:v>
                </c:pt>
                <c:pt idx="2723">
                  <c:v>37.405801482568201</c:v>
                </c:pt>
                <c:pt idx="2724">
                  <c:v>37.419538464383301</c:v>
                </c:pt>
                <c:pt idx="2725">
                  <c:v>37.433275446198401</c:v>
                </c:pt>
                <c:pt idx="2726">
                  <c:v>37.447012428013501</c:v>
                </c:pt>
                <c:pt idx="2727">
                  <c:v>37.460749409828601</c:v>
                </c:pt>
                <c:pt idx="2728">
                  <c:v>37.474486391643801</c:v>
                </c:pt>
                <c:pt idx="2729">
                  <c:v>37.488223373458901</c:v>
                </c:pt>
                <c:pt idx="2730">
                  <c:v>37.501960355274001</c:v>
                </c:pt>
                <c:pt idx="2731">
                  <c:v>37.515697337089101</c:v>
                </c:pt>
                <c:pt idx="2732">
                  <c:v>37.529434318904201</c:v>
                </c:pt>
                <c:pt idx="2733">
                  <c:v>37.543171300719301</c:v>
                </c:pt>
                <c:pt idx="2734">
                  <c:v>37.556908282534501</c:v>
                </c:pt>
                <c:pt idx="2735">
                  <c:v>37.570645264349601</c:v>
                </c:pt>
                <c:pt idx="2736">
                  <c:v>37.584382246164701</c:v>
                </c:pt>
                <c:pt idx="2737">
                  <c:v>37.598119227979801</c:v>
                </c:pt>
                <c:pt idx="2738">
                  <c:v>37.611856209794901</c:v>
                </c:pt>
                <c:pt idx="2739">
                  <c:v>37.625593191610101</c:v>
                </c:pt>
                <c:pt idx="2740">
                  <c:v>37.639330173425201</c:v>
                </c:pt>
                <c:pt idx="2741">
                  <c:v>37.653067155240301</c:v>
                </c:pt>
                <c:pt idx="2742">
                  <c:v>37.666804137055401</c:v>
                </c:pt>
                <c:pt idx="2743">
                  <c:v>37.680541118870501</c:v>
                </c:pt>
                <c:pt idx="2744">
                  <c:v>37.6942781006857</c:v>
                </c:pt>
                <c:pt idx="2745">
                  <c:v>37.7080150825008</c:v>
                </c:pt>
                <c:pt idx="2746">
                  <c:v>37.721752064315901</c:v>
                </c:pt>
                <c:pt idx="2747">
                  <c:v>37.735489046131001</c:v>
                </c:pt>
                <c:pt idx="2748">
                  <c:v>37.749226027946101</c:v>
                </c:pt>
                <c:pt idx="2749">
                  <c:v>37.762963009761201</c:v>
                </c:pt>
                <c:pt idx="2750">
                  <c:v>37.7766999915764</c:v>
                </c:pt>
                <c:pt idx="2751">
                  <c:v>37.7904369733915</c:v>
                </c:pt>
                <c:pt idx="2752">
                  <c:v>37.804173955206601</c:v>
                </c:pt>
                <c:pt idx="2753">
                  <c:v>37.817910937021701</c:v>
                </c:pt>
                <c:pt idx="2754">
                  <c:v>37.831647918836801</c:v>
                </c:pt>
                <c:pt idx="2755">
                  <c:v>37.845384900652</c:v>
                </c:pt>
                <c:pt idx="2756">
                  <c:v>37.8591218824671</c:v>
                </c:pt>
                <c:pt idx="2757">
                  <c:v>37.8728588642822</c:v>
                </c:pt>
                <c:pt idx="2758">
                  <c:v>37.8865958460973</c:v>
                </c:pt>
                <c:pt idx="2759">
                  <c:v>37.900332827912401</c:v>
                </c:pt>
                <c:pt idx="2760">
                  <c:v>37.914069809727501</c:v>
                </c:pt>
                <c:pt idx="2761">
                  <c:v>37.9278067915427</c:v>
                </c:pt>
                <c:pt idx="2762">
                  <c:v>37.9415437733578</c:v>
                </c:pt>
                <c:pt idx="2763">
                  <c:v>37.9552807551729</c:v>
                </c:pt>
                <c:pt idx="2764">
                  <c:v>37.969017736988</c:v>
                </c:pt>
                <c:pt idx="2765">
                  <c:v>37.982754718803101</c:v>
                </c:pt>
                <c:pt idx="2766">
                  <c:v>37.9964917006183</c:v>
                </c:pt>
                <c:pt idx="2767">
                  <c:v>38.0102286824334</c:v>
                </c:pt>
                <c:pt idx="2768">
                  <c:v>38.0239656642485</c:v>
                </c:pt>
                <c:pt idx="2769">
                  <c:v>38.0377026460636</c:v>
                </c:pt>
                <c:pt idx="2770">
                  <c:v>38.0514396278787</c:v>
                </c:pt>
                <c:pt idx="2771">
                  <c:v>38.0651766096939</c:v>
                </c:pt>
                <c:pt idx="2772">
                  <c:v>38.078913591509</c:v>
                </c:pt>
                <c:pt idx="2773">
                  <c:v>38.0926505733241</c:v>
                </c:pt>
                <c:pt idx="2774">
                  <c:v>38.1063875551392</c:v>
                </c:pt>
                <c:pt idx="2775">
                  <c:v>38.1201245369543</c:v>
                </c:pt>
                <c:pt idx="2776">
                  <c:v>38.1338615187694</c:v>
                </c:pt>
                <c:pt idx="2777">
                  <c:v>38.1475985005846</c:v>
                </c:pt>
                <c:pt idx="2778">
                  <c:v>38.1613354823997</c:v>
                </c:pt>
                <c:pt idx="2779">
                  <c:v>38.1750724642148</c:v>
                </c:pt>
                <c:pt idx="2780">
                  <c:v>38.1888094460299</c:v>
                </c:pt>
                <c:pt idx="2781">
                  <c:v>38.202546427845</c:v>
                </c:pt>
                <c:pt idx="2782">
                  <c:v>38.2162834096602</c:v>
                </c:pt>
                <c:pt idx="2783">
                  <c:v>38.2300203914753</c:v>
                </c:pt>
                <c:pt idx="2784">
                  <c:v>38.2437573732904</c:v>
                </c:pt>
                <c:pt idx="2785">
                  <c:v>38.2574943551055</c:v>
                </c:pt>
                <c:pt idx="2786">
                  <c:v>38.2712313369206</c:v>
                </c:pt>
                <c:pt idx="2787">
                  <c:v>38.2849683187357</c:v>
                </c:pt>
                <c:pt idx="2788">
                  <c:v>38.2987053005509</c:v>
                </c:pt>
                <c:pt idx="2789">
                  <c:v>38.312442282366</c:v>
                </c:pt>
                <c:pt idx="2790">
                  <c:v>38.3261792641811</c:v>
                </c:pt>
                <c:pt idx="2791">
                  <c:v>38.3399162459962</c:v>
                </c:pt>
                <c:pt idx="2792">
                  <c:v>38.3536532278113</c:v>
                </c:pt>
                <c:pt idx="2793">
                  <c:v>38.3673902096265</c:v>
                </c:pt>
                <c:pt idx="2794">
                  <c:v>38.3811271914416</c:v>
                </c:pt>
                <c:pt idx="2795">
                  <c:v>38.3948641732567</c:v>
                </c:pt>
                <c:pt idx="2796">
                  <c:v>38.4086011550718</c:v>
                </c:pt>
                <c:pt idx="2797">
                  <c:v>38.4223381368869</c:v>
                </c:pt>
                <c:pt idx="2798">
                  <c:v>38.436075118702099</c:v>
                </c:pt>
                <c:pt idx="2799">
                  <c:v>38.4498121005172</c:v>
                </c:pt>
                <c:pt idx="2800">
                  <c:v>38.4635490823323</c:v>
                </c:pt>
                <c:pt idx="2801">
                  <c:v>38.4772860641474</c:v>
                </c:pt>
                <c:pt idx="2802">
                  <c:v>38.4910230459625</c:v>
                </c:pt>
                <c:pt idx="2803">
                  <c:v>38.5047600277776</c:v>
                </c:pt>
                <c:pt idx="2804">
                  <c:v>38.518497009592799</c:v>
                </c:pt>
                <c:pt idx="2805">
                  <c:v>38.5322339914079</c:v>
                </c:pt>
                <c:pt idx="2806">
                  <c:v>38.545970973223</c:v>
                </c:pt>
                <c:pt idx="2807">
                  <c:v>38.5597079550381</c:v>
                </c:pt>
                <c:pt idx="2808">
                  <c:v>38.5734449368532</c:v>
                </c:pt>
                <c:pt idx="2809">
                  <c:v>38.587181918668399</c:v>
                </c:pt>
                <c:pt idx="2810">
                  <c:v>38.600918900483499</c:v>
                </c:pt>
                <c:pt idx="2811">
                  <c:v>38.614655882298599</c:v>
                </c:pt>
                <c:pt idx="2812">
                  <c:v>38.6283928641137</c:v>
                </c:pt>
                <c:pt idx="2813">
                  <c:v>38.6421298459288</c:v>
                </c:pt>
                <c:pt idx="2814">
                  <c:v>38.655866827743999</c:v>
                </c:pt>
                <c:pt idx="2815">
                  <c:v>38.669603809559099</c:v>
                </c:pt>
                <c:pt idx="2816">
                  <c:v>38.683340791374199</c:v>
                </c:pt>
                <c:pt idx="2817">
                  <c:v>38.697077773189299</c:v>
                </c:pt>
                <c:pt idx="2818">
                  <c:v>38.7108147550044</c:v>
                </c:pt>
                <c:pt idx="2819">
                  <c:v>38.7245517368195</c:v>
                </c:pt>
                <c:pt idx="2820">
                  <c:v>38.738288718634699</c:v>
                </c:pt>
                <c:pt idx="2821">
                  <c:v>38.752025700449799</c:v>
                </c:pt>
                <c:pt idx="2822">
                  <c:v>38.765762682264899</c:v>
                </c:pt>
                <c:pt idx="2823">
                  <c:v>38.779499664079999</c:v>
                </c:pt>
                <c:pt idx="2824">
                  <c:v>38.793236645895099</c:v>
                </c:pt>
                <c:pt idx="2825">
                  <c:v>38.806973627710299</c:v>
                </c:pt>
                <c:pt idx="2826">
                  <c:v>38.820710609525399</c:v>
                </c:pt>
                <c:pt idx="2827">
                  <c:v>38.834447591340499</c:v>
                </c:pt>
                <c:pt idx="2828">
                  <c:v>38.848184573155599</c:v>
                </c:pt>
                <c:pt idx="2829">
                  <c:v>38.861921554970699</c:v>
                </c:pt>
                <c:pt idx="2830">
                  <c:v>38.875658536785899</c:v>
                </c:pt>
                <c:pt idx="2831">
                  <c:v>38.889395518600999</c:v>
                </c:pt>
                <c:pt idx="2832">
                  <c:v>38.903132500416099</c:v>
                </c:pt>
                <c:pt idx="2833">
                  <c:v>38.916869482231199</c:v>
                </c:pt>
                <c:pt idx="2834">
                  <c:v>38.930606464046299</c:v>
                </c:pt>
                <c:pt idx="2835">
                  <c:v>38.944343445861399</c:v>
                </c:pt>
                <c:pt idx="2836">
                  <c:v>38.958080427676599</c:v>
                </c:pt>
                <c:pt idx="2837">
                  <c:v>38.971817409491699</c:v>
                </c:pt>
                <c:pt idx="2838">
                  <c:v>38.985554391306799</c:v>
                </c:pt>
                <c:pt idx="2839">
                  <c:v>38.999291373121899</c:v>
                </c:pt>
                <c:pt idx="2840">
                  <c:v>39.013028354936999</c:v>
                </c:pt>
                <c:pt idx="2841">
                  <c:v>39.026765336752199</c:v>
                </c:pt>
                <c:pt idx="2842">
                  <c:v>39.040502318567299</c:v>
                </c:pt>
                <c:pt idx="2843">
                  <c:v>39.054239300382399</c:v>
                </c:pt>
                <c:pt idx="2844">
                  <c:v>39.067976282197499</c:v>
                </c:pt>
                <c:pt idx="2845">
                  <c:v>39.081713264012599</c:v>
                </c:pt>
                <c:pt idx="2846">
                  <c:v>39.095450245827799</c:v>
                </c:pt>
                <c:pt idx="2847">
                  <c:v>39.109187227642899</c:v>
                </c:pt>
                <c:pt idx="2848">
                  <c:v>39.122924209457999</c:v>
                </c:pt>
                <c:pt idx="2849">
                  <c:v>39.136661191273099</c:v>
                </c:pt>
                <c:pt idx="2850">
                  <c:v>39.150398173088199</c:v>
                </c:pt>
                <c:pt idx="2851">
                  <c:v>39.164135154903299</c:v>
                </c:pt>
                <c:pt idx="2852">
                  <c:v>39.177872136718499</c:v>
                </c:pt>
                <c:pt idx="2853">
                  <c:v>39.191609118533599</c:v>
                </c:pt>
                <c:pt idx="2854">
                  <c:v>39.205346100348699</c:v>
                </c:pt>
                <c:pt idx="2855">
                  <c:v>39.219083082163799</c:v>
                </c:pt>
                <c:pt idx="2856">
                  <c:v>39.232820063978899</c:v>
                </c:pt>
                <c:pt idx="2857">
                  <c:v>39.246557045794098</c:v>
                </c:pt>
                <c:pt idx="2858">
                  <c:v>39.260294027609199</c:v>
                </c:pt>
                <c:pt idx="2859">
                  <c:v>39.274031009424299</c:v>
                </c:pt>
                <c:pt idx="2860">
                  <c:v>39.287767991239399</c:v>
                </c:pt>
                <c:pt idx="2861">
                  <c:v>39.301504973054499</c:v>
                </c:pt>
                <c:pt idx="2862">
                  <c:v>39.315241954869599</c:v>
                </c:pt>
                <c:pt idx="2863">
                  <c:v>39.328978936684798</c:v>
                </c:pt>
                <c:pt idx="2864">
                  <c:v>39.342715918499898</c:v>
                </c:pt>
                <c:pt idx="2865">
                  <c:v>39.356452900314999</c:v>
                </c:pt>
                <c:pt idx="2866">
                  <c:v>39.370189882130099</c:v>
                </c:pt>
                <c:pt idx="2867">
                  <c:v>39.383926863945199</c:v>
                </c:pt>
                <c:pt idx="2868">
                  <c:v>39.397663845760398</c:v>
                </c:pt>
                <c:pt idx="2869">
                  <c:v>39.411400827575498</c:v>
                </c:pt>
                <c:pt idx="2870">
                  <c:v>39.425137809390598</c:v>
                </c:pt>
                <c:pt idx="2871">
                  <c:v>39.438874791205699</c:v>
                </c:pt>
                <c:pt idx="2872">
                  <c:v>39.452611773020799</c:v>
                </c:pt>
                <c:pt idx="2873">
                  <c:v>39.466348754835998</c:v>
                </c:pt>
                <c:pt idx="2874">
                  <c:v>39.480085736651098</c:v>
                </c:pt>
                <c:pt idx="2875">
                  <c:v>39.493822718466198</c:v>
                </c:pt>
                <c:pt idx="2876">
                  <c:v>39.507559700281298</c:v>
                </c:pt>
                <c:pt idx="2877">
                  <c:v>39.521296682096398</c:v>
                </c:pt>
                <c:pt idx="2878">
                  <c:v>39.535033663911499</c:v>
                </c:pt>
                <c:pt idx="2879">
                  <c:v>39.548770645726698</c:v>
                </c:pt>
                <c:pt idx="2880">
                  <c:v>39.562507627541798</c:v>
                </c:pt>
                <c:pt idx="2881">
                  <c:v>39.576244609356898</c:v>
                </c:pt>
                <c:pt idx="2882">
                  <c:v>39.589981591171998</c:v>
                </c:pt>
                <c:pt idx="2883">
                  <c:v>39.603718572987098</c:v>
                </c:pt>
                <c:pt idx="2884">
                  <c:v>39.617455554802298</c:v>
                </c:pt>
                <c:pt idx="2885">
                  <c:v>39.631192536617398</c:v>
                </c:pt>
                <c:pt idx="2886">
                  <c:v>39.644929518432498</c:v>
                </c:pt>
                <c:pt idx="2887">
                  <c:v>39.658666500247598</c:v>
                </c:pt>
                <c:pt idx="2888">
                  <c:v>39.672403482062698</c:v>
                </c:pt>
                <c:pt idx="2889">
                  <c:v>39.686140463877898</c:v>
                </c:pt>
                <c:pt idx="2890">
                  <c:v>39.699877445692998</c:v>
                </c:pt>
                <c:pt idx="2891">
                  <c:v>39.713614427508098</c:v>
                </c:pt>
                <c:pt idx="2892">
                  <c:v>39.727351409323198</c:v>
                </c:pt>
                <c:pt idx="2893">
                  <c:v>39.741088391138298</c:v>
                </c:pt>
                <c:pt idx="2894">
                  <c:v>39.754825372953398</c:v>
                </c:pt>
                <c:pt idx="2895">
                  <c:v>39.768562354768598</c:v>
                </c:pt>
                <c:pt idx="2896">
                  <c:v>39.782299336583698</c:v>
                </c:pt>
                <c:pt idx="2897">
                  <c:v>39.796036318398798</c:v>
                </c:pt>
                <c:pt idx="2898">
                  <c:v>39.809773300213898</c:v>
                </c:pt>
                <c:pt idx="2899">
                  <c:v>39.823510282028998</c:v>
                </c:pt>
                <c:pt idx="2900">
                  <c:v>39.837247263844198</c:v>
                </c:pt>
                <c:pt idx="2901">
                  <c:v>39.850984245659298</c:v>
                </c:pt>
                <c:pt idx="2902">
                  <c:v>39.864721227474398</c:v>
                </c:pt>
                <c:pt idx="2903">
                  <c:v>39.878458209289498</c:v>
                </c:pt>
                <c:pt idx="2904">
                  <c:v>39.892195191104598</c:v>
                </c:pt>
                <c:pt idx="2905">
                  <c:v>39.905932172919798</c:v>
                </c:pt>
                <c:pt idx="2906">
                  <c:v>39.919669154734898</c:v>
                </c:pt>
                <c:pt idx="2907">
                  <c:v>39.933406136549998</c:v>
                </c:pt>
                <c:pt idx="2908">
                  <c:v>39.947143118365098</c:v>
                </c:pt>
                <c:pt idx="2909">
                  <c:v>39.960880100180198</c:v>
                </c:pt>
                <c:pt idx="2910">
                  <c:v>39.974617081995298</c:v>
                </c:pt>
                <c:pt idx="2911">
                  <c:v>39.988354063810498</c:v>
                </c:pt>
                <c:pt idx="2912">
                  <c:v>40.002091045625598</c:v>
                </c:pt>
                <c:pt idx="2913">
                  <c:v>40.015828027440698</c:v>
                </c:pt>
                <c:pt idx="2914">
                  <c:v>40.029565009255798</c:v>
                </c:pt>
                <c:pt idx="2915">
                  <c:v>40.043301991070898</c:v>
                </c:pt>
                <c:pt idx="2916">
                  <c:v>40.057038972886097</c:v>
                </c:pt>
                <c:pt idx="2917">
                  <c:v>40.070775954701197</c:v>
                </c:pt>
                <c:pt idx="2918">
                  <c:v>40.084512936516298</c:v>
                </c:pt>
                <c:pt idx="2919">
                  <c:v>40.098249918331398</c:v>
                </c:pt>
                <c:pt idx="2920">
                  <c:v>40.111986900146498</c:v>
                </c:pt>
                <c:pt idx="2921">
                  <c:v>40.125723881961697</c:v>
                </c:pt>
                <c:pt idx="2922">
                  <c:v>40.139460863776797</c:v>
                </c:pt>
                <c:pt idx="2923">
                  <c:v>40.153197845591897</c:v>
                </c:pt>
                <c:pt idx="2924">
                  <c:v>40.166934827406997</c:v>
                </c:pt>
                <c:pt idx="2925">
                  <c:v>40.180671809222098</c:v>
                </c:pt>
                <c:pt idx="2926">
                  <c:v>40.194408791037198</c:v>
                </c:pt>
                <c:pt idx="2927">
                  <c:v>40.208145772852397</c:v>
                </c:pt>
                <c:pt idx="2928">
                  <c:v>40.221882754667497</c:v>
                </c:pt>
                <c:pt idx="2929">
                  <c:v>40.235619736482597</c:v>
                </c:pt>
                <c:pt idx="2930">
                  <c:v>40.249356718297697</c:v>
                </c:pt>
                <c:pt idx="2931">
                  <c:v>40.263093700112798</c:v>
                </c:pt>
                <c:pt idx="2932">
                  <c:v>40.276830681927997</c:v>
                </c:pt>
                <c:pt idx="2933">
                  <c:v>40.290567663743097</c:v>
                </c:pt>
                <c:pt idx="2934">
                  <c:v>40.304304645558197</c:v>
                </c:pt>
                <c:pt idx="2935">
                  <c:v>40.318041627373297</c:v>
                </c:pt>
                <c:pt idx="2936">
                  <c:v>40.331778609188397</c:v>
                </c:pt>
                <c:pt idx="2937">
                  <c:v>40.345515591003597</c:v>
                </c:pt>
                <c:pt idx="2938">
                  <c:v>40.359252572818697</c:v>
                </c:pt>
                <c:pt idx="2939">
                  <c:v>40.372989554633797</c:v>
                </c:pt>
                <c:pt idx="2940">
                  <c:v>40.386726536448897</c:v>
                </c:pt>
                <c:pt idx="2941">
                  <c:v>40.400463518263997</c:v>
                </c:pt>
                <c:pt idx="2942">
                  <c:v>40.414200500079097</c:v>
                </c:pt>
                <c:pt idx="2943">
                  <c:v>40.427937481894297</c:v>
                </c:pt>
                <c:pt idx="2944">
                  <c:v>40.441674463709397</c:v>
                </c:pt>
                <c:pt idx="2945">
                  <c:v>40.455411445524497</c:v>
                </c:pt>
                <c:pt idx="2946">
                  <c:v>40.469148427339597</c:v>
                </c:pt>
                <c:pt idx="2947">
                  <c:v>40.482885409154697</c:v>
                </c:pt>
                <c:pt idx="2948">
                  <c:v>40.496622390969897</c:v>
                </c:pt>
                <c:pt idx="2949">
                  <c:v>40.510359372784997</c:v>
                </c:pt>
                <c:pt idx="2950">
                  <c:v>40.524096354600097</c:v>
                </c:pt>
                <c:pt idx="2951">
                  <c:v>40.537833336415197</c:v>
                </c:pt>
                <c:pt idx="2952">
                  <c:v>40.551570318230297</c:v>
                </c:pt>
                <c:pt idx="2953">
                  <c:v>40.565307300045497</c:v>
                </c:pt>
                <c:pt idx="2954">
                  <c:v>40.579044281860597</c:v>
                </c:pt>
                <c:pt idx="2955">
                  <c:v>40.592781263675697</c:v>
                </c:pt>
                <c:pt idx="2956">
                  <c:v>40.606518245490797</c:v>
                </c:pt>
                <c:pt idx="2957">
                  <c:v>40.620255227305897</c:v>
                </c:pt>
                <c:pt idx="2958">
                  <c:v>40.633992209120997</c:v>
                </c:pt>
                <c:pt idx="2959">
                  <c:v>40.647729190936197</c:v>
                </c:pt>
                <c:pt idx="2960">
                  <c:v>40.661466172751297</c:v>
                </c:pt>
                <c:pt idx="2961">
                  <c:v>40.675203154566397</c:v>
                </c:pt>
                <c:pt idx="2962">
                  <c:v>40.688940136381497</c:v>
                </c:pt>
                <c:pt idx="2963">
                  <c:v>40.702677118196597</c:v>
                </c:pt>
                <c:pt idx="2964">
                  <c:v>40.716414100011797</c:v>
                </c:pt>
                <c:pt idx="2965">
                  <c:v>40.730151081826897</c:v>
                </c:pt>
                <c:pt idx="2966">
                  <c:v>40.743888063641997</c:v>
                </c:pt>
                <c:pt idx="2967">
                  <c:v>40.757625045457097</c:v>
                </c:pt>
                <c:pt idx="2968">
                  <c:v>40.771362027272197</c:v>
                </c:pt>
                <c:pt idx="2969">
                  <c:v>40.785099009087297</c:v>
                </c:pt>
                <c:pt idx="2970">
                  <c:v>40.798835990902496</c:v>
                </c:pt>
                <c:pt idx="2971">
                  <c:v>40.812572972717597</c:v>
                </c:pt>
                <c:pt idx="2972">
                  <c:v>40.826309954532697</c:v>
                </c:pt>
                <c:pt idx="2973">
                  <c:v>40.840046936347797</c:v>
                </c:pt>
                <c:pt idx="2974">
                  <c:v>40.853783918162897</c:v>
                </c:pt>
                <c:pt idx="2975">
                  <c:v>40.867520899978103</c:v>
                </c:pt>
                <c:pt idx="2976">
                  <c:v>40.881257881793204</c:v>
                </c:pt>
                <c:pt idx="2977">
                  <c:v>40.894994863608296</c:v>
                </c:pt>
                <c:pt idx="2978">
                  <c:v>40.908731845423397</c:v>
                </c:pt>
                <c:pt idx="2979">
                  <c:v>40.922468827238497</c:v>
                </c:pt>
                <c:pt idx="2980">
                  <c:v>40.936205809053703</c:v>
                </c:pt>
                <c:pt idx="2981">
                  <c:v>40.949942790868803</c:v>
                </c:pt>
                <c:pt idx="2982">
                  <c:v>40.963679772683903</c:v>
                </c:pt>
                <c:pt idx="2983">
                  <c:v>40.977416754498996</c:v>
                </c:pt>
                <c:pt idx="2984">
                  <c:v>40.991153736314097</c:v>
                </c:pt>
                <c:pt idx="2985">
                  <c:v>41.004890718129197</c:v>
                </c:pt>
                <c:pt idx="2986">
                  <c:v>41.018627699944403</c:v>
                </c:pt>
                <c:pt idx="2987">
                  <c:v>41.032364681759503</c:v>
                </c:pt>
                <c:pt idx="2988">
                  <c:v>41.046101663574603</c:v>
                </c:pt>
                <c:pt idx="2989">
                  <c:v>41.059838645389704</c:v>
                </c:pt>
                <c:pt idx="2990">
                  <c:v>41.073575627204796</c:v>
                </c:pt>
                <c:pt idx="2991">
                  <c:v>41.087312609020003</c:v>
                </c:pt>
                <c:pt idx="2992">
                  <c:v>41.101049590835103</c:v>
                </c:pt>
                <c:pt idx="2993">
                  <c:v>41.114786572650203</c:v>
                </c:pt>
                <c:pt idx="2994">
                  <c:v>41.128523554465303</c:v>
                </c:pt>
                <c:pt idx="2995">
                  <c:v>41.142260536280403</c:v>
                </c:pt>
                <c:pt idx="2996">
                  <c:v>41.155997518095603</c:v>
                </c:pt>
                <c:pt idx="2997">
                  <c:v>41.169734499910703</c:v>
                </c:pt>
                <c:pt idx="2998">
                  <c:v>41.183471481725803</c:v>
                </c:pt>
                <c:pt idx="2999">
                  <c:v>41.197208463540903</c:v>
                </c:pt>
                <c:pt idx="3000">
                  <c:v>41.210945445356003</c:v>
                </c:pt>
                <c:pt idx="3001">
                  <c:v>41.224682427171103</c:v>
                </c:pt>
                <c:pt idx="3002">
                  <c:v>41.238419408986303</c:v>
                </c:pt>
                <c:pt idx="3003">
                  <c:v>41.252156390801403</c:v>
                </c:pt>
                <c:pt idx="3004">
                  <c:v>41.265893372616503</c:v>
                </c:pt>
                <c:pt idx="3005">
                  <c:v>41.279630354431603</c:v>
                </c:pt>
                <c:pt idx="3006">
                  <c:v>41.293367336246703</c:v>
                </c:pt>
                <c:pt idx="3007">
                  <c:v>41.307104318061903</c:v>
                </c:pt>
                <c:pt idx="3008">
                  <c:v>41.320841299877003</c:v>
                </c:pt>
                <c:pt idx="3009">
                  <c:v>41.334578281692103</c:v>
                </c:pt>
                <c:pt idx="3010">
                  <c:v>41.348315263507203</c:v>
                </c:pt>
                <c:pt idx="3011">
                  <c:v>41.362052245322303</c:v>
                </c:pt>
                <c:pt idx="3012">
                  <c:v>41.375789227137503</c:v>
                </c:pt>
                <c:pt idx="3013">
                  <c:v>41.389526208952603</c:v>
                </c:pt>
                <c:pt idx="3014">
                  <c:v>41.403263190767703</c:v>
                </c:pt>
                <c:pt idx="3015">
                  <c:v>41.417000172582803</c:v>
                </c:pt>
                <c:pt idx="3016">
                  <c:v>41.430737154397903</c:v>
                </c:pt>
                <c:pt idx="3017">
                  <c:v>41.444474136213003</c:v>
                </c:pt>
                <c:pt idx="3018">
                  <c:v>41.458211118028203</c:v>
                </c:pt>
                <c:pt idx="3019">
                  <c:v>41.471948099843303</c:v>
                </c:pt>
                <c:pt idx="3020">
                  <c:v>41.485685081658403</c:v>
                </c:pt>
                <c:pt idx="3021">
                  <c:v>41.499422063473503</c:v>
                </c:pt>
                <c:pt idx="3022">
                  <c:v>41.513159045288603</c:v>
                </c:pt>
                <c:pt idx="3023">
                  <c:v>41.526896027103803</c:v>
                </c:pt>
                <c:pt idx="3024">
                  <c:v>41.540633008918903</c:v>
                </c:pt>
                <c:pt idx="3025">
                  <c:v>41.554369990734003</c:v>
                </c:pt>
                <c:pt idx="3026">
                  <c:v>41.568106972549103</c:v>
                </c:pt>
                <c:pt idx="3027">
                  <c:v>41.581843954364203</c:v>
                </c:pt>
                <c:pt idx="3028">
                  <c:v>41.595580936179402</c:v>
                </c:pt>
                <c:pt idx="3029">
                  <c:v>41.609317917994503</c:v>
                </c:pt>
                <c:pt idx="3030">
                  <c:v>41.623054899809603</c:v>
                </c:pt>
                <c:pt idx="3031">
                  <c:v>41.636791881624703</c:v>
                </c:pt>
                <c:pt idx="3032">
                  <c:v>41.650528863439803</c:v>
                </c:pt>
                <c:pt idx="3033">
                  <c:v>41.664265845254903</c:v>
                </c:pt>
                <c:pt idx="3034">
                  <c:v>41.678002827070102</c:v>
                </c:pt>
                <c:pt idx="3035">
                  <c:v>41.691739808885202</c:v>
                </c:pt>
                <c:pt idx="3036">
                  <c:v>41.705476790700303</c:v>
                </c:pt>
                <c:pt idx="3037">
                  <c:v>41.719213772515403</c:v>
                </c:pt>
                <c:pt idx="3038">
                  <c:v>41.732950754330503</c:v>
                </c:pt>
                <c:pt idx="3039">
                  <c:v>41.746687736145702</c:v>
                </c:pt>
                <c:pt idx="3040">
                  <c:v>41.760424717960802</c:v>
                </c:pt>
                <c:pt idx="3041">
                  <c:v>41.774161699775902</c:v>
                </c:pt>
                <c:pt idx="3042">
                  <c:v>41.787898681591003</c:v>
                </c:pt>
                <c:pt idx="3043">
                  <c:v>41.801635663406103</c:v>
                </c:pt>
                <c:pt idx="3044">
                  <c:v>41.815372645221302</c:v>
                </c:pt>
                <c:pt idx="3045">
                  <c:v>41.829109627036402</c:v>
                </c:pt>
                <c:pt idx="3046">
                  <c:v>41.842846608851502</c:v>
                </c:pt>
                <c:pt idx="3047">
                  <c:v>41.856583590666602</c:v>
                </c:pt>
                <c:pt idx="3048">
                  <c:v>41.870320572481702</c:v>
                </c:pt>
                <c:pt idx="3049">
                  <c:v>41.884057554296803</c:v>
                </c:pt>
                <c:pt idx="3050">
                  <c:v>41.897794536112002</c:v>
                </c:pt>
                <c:pt idx="3051">
                  <c:v>41.911531517927102</c:v>
                </c:pt>
                <c:pt idx="3052">
                  <c:v>41.925268499742202</c:v>
                </c:pt>
                <c:pt idx="3053">
                  <c:v>41.939005481557302</c:v>
                </c:pt>
                <c:pt idx="3054">
                  <c:v>41.952742463372402</c:v>
                </c:pt>
                <c:pt idx="3055">
                  <c:v>41.966479445187602</c:v>
                </c:pt>
                <c:pt idx="3056">
                  <c:v>41.980216427002702</c:v>
                </c:pt>
                <c:pt idx="3057">
                  <c:v>41.993953408817802</c:v>
                </c:pt>
                <c:pt idx="3058">
                  <c:v>42.007690390632902</c:v>
                </c:pt>
                <c:pt idx="3059">
                  <c:v>42.021427372448002</c:v>
                </c:pt>
                <c:pt idx="3060">
                  <c:v>42.035164354263202</c:v>
                </c:pt>
                <c:pt idx="3061">
                  <c:v>42.048901336078302</c:v>
                </c:pt>
                <c:pt idx="3062">
                  <c:v>42.062638317893402</c:v>
                </c:pt>
                <c:pt idx="3063">
                  <c:v>42.076375299708502</c:v>
                </c:pt>
                <c:pt idx="3064">
                  <c:v>42.090112281523602</c:v>
                </c:pt>
                <c:pt idx="3065">
                  <c:v>42.103849263338702</c:v>
                </c:pt>
                <c:pt idx="3066">
                  <c:v>42.117586245153902</c:v>
                </c:pt>
                <c:pt idx="3067">
                  <c:v>42.131323226969002</c:v>
                </c:pt>
                <c:pt idx="3068">
                  <c:v>42.145060208784102</c:v>
                </c:pt>
                <c:pt idx="3069">
                  <c:v>42.158797190599202</c:v>
                </c:pt>
                <c:pt idx="3070">
                  <c:v>42.172534172414302</c:v>
                </c:pt>
                <c:pt idx="3071">
                  <c:v>42.186271154229502</c:v>
                </c:pt>
                <c:pt idx="3072">
                  <c:v>42.200008136044602</c:v>
                </c:pt>
                <c:pt idx="3073">
                  <c:v>42.213745117859702</c:v>
                </c:pt>
                <c:pt idx="3074">
                  <c:v>42.227482099674802</c:v>
                </c:pt>
                <c:pt idx="3075">
                  <c:v>42.241219081489902</c:v>
                </c:pt>
                <c:pt idx="3076">
                  <c:v>42.254956063305002</c:v>
                </c:pt>
                <c:pt idx="3077">
                  <c:v>42.268693045120202</c:v>
                </c:pt>
                <c:pt idx="3078">
                  <c:v>42.282430026935302</c:v>
                </c:pt>
                <c:pt idx="3079">
                  <c:v>42.296167008750402</c:v>
                </c:pt>
                <c:pt idx="3080">
                  <c:v>42.309903990565502</c:v>
                </c:pt>
                <c:pt idx="3081">
                  <c:v>42.323640972380602</c:v>
                </c:pt>
                <c:pt idx="3082">
                  <c:v>42.337377954195802</c:v>
                </c:pt>
                <c:pt idx="3083">
                  <c:v>42.351114936010902</c:v>
                </c:pt>
                <c:pt idx="3084">
                  <c:v>42.364851917826002</c:v>
                </c:pt>
                <c:pt idx="3085">
                  <c:v>42.378588899641102</c:v>
                </c:pt>
                <c:pt idx="3086">
                  <c:v>42.392325881456202</c:v>
                </c:pt>
                <c:pt idx="3087">
                  <c:v>42.406062863271401</c:v>
                </c:pt>
                <c:pt idx="3088">
                  <c:v>42.419799845086501</c:v>
                </c:pt>
                <c:pt idx="3089">
                  <c:v>42.433536826901602</c:v>
                </c:pt>
                <c:pt idx="3090">
                  <c:v>42.447273808716702</c:v>
                </c:pt>
                <c:pt idx="3091">
                  <c:v>42.461010790531802</c:v>
                </c:pt>
                <c:pt idx="3092">
                  <c:v>42.474747772346902</c:v>
                </c:pt>
                <c:pt idx="3093">
                  <c:v>42.488484754162101</c:v>
                </c:pt>
                <c:pt idx="3094">
                  <c:v>42.502221735977201</c:v>
                </c:pt>
                <c:pt idx="3095">
                  <c:v>42.515958717792302</c:v>
                </c:pt>
                <c:pt idx="3096">
                  <c:v>42.529695699607402</c:v>
                </c:pt>
                <c:pt idx="3097">
                  <c:v>42.543432681422502</c:v>
                </c:pt>
                <c:pt idx="3098">
                  <c:v>42.557169663237701</c:v>
                </c:pt>
                <c:pt idx="3099">
                  <c:v>42.570906645052801</c:v>
                </c:pt>
                <c:pt idx="3100">
                  <c:v>42.584643626867901</c:v>
                </c:pt>
                <c:pt idx="3101">
                  <c:v>42.598380608683001</c:v>
                </c:pt>
                <c:pt idx="3102">
                  <c:v>42.612117590498102</c:v>
                </c:pt>
                <c:pt idx="3103">
                  <c:v>42.625854572313301</c:v>
                </c:pt>
                <c:pt idx="3104">
                  <c:v>42.639591554128401</c:v>
                </c:pt>
                <c:pt idx="3105">
                  <c:v>42.653328535943501</c:v>
                </c:pt>
                <c:pt idx="3106">
                  <c:v>42.667065517758601</c:v>
                </c:pt>
                <c:pt idx="3107">
                  <c:v>42.680802499573701</c:v>
                </c:pt>
                <c:pt idx="3108">
                  <c:v>42.694539481388802</c:v>
                </c:pt>
                <c:pt idx="3109">
                  <c:v>42.708276463204001</c:v>
                </c:pt>
                <c:pt idx="3110">
                  <c:v>42.722013445019101</c:v>
                </c:pt>
                <c:pt idx="3111">
                  <c:v>42.735750426834201</c:v>
                </c:pt>
                <c:pt idx="3112">
                  <c:v>42.749487408649301</c:v>
                </c:pt>
                <c:pt idx="3113">
                  <c:v>42.763224390464401</c:v>
                </c:pt>
                <c:pt idx="3114">
                  <c:v>42.776961372279601</c:v>
                </c:pt>
                <c:pt idx="3115">
                  <c:v>42.790698354094701</c:v>
                </c:pt>
                <c:pt idx="3116">
                  <c:v>42.804435335909801</c:v>
                </c:pt>
                <c:pt idx="3117">
                  <c:v>42.818172317724901</c:v>
                </c:pt>
                <c:pt idx="3118">
                  <c:v>42.831909299540001</c:v>
                </c:pt>
                <c:pt idx="3119">
                  <c:v>42.845646281355201</c:v>
                </c:pt>
                <c:pt idx="3120">
                  <c:v>42.859383263170301</c:v>
                </c:pt>
                <c:pt idx="3121">
                  <c:v>42.873120244985401</c:v>
                </c:pt>
                <c:pt idx="3122">
                  <c:v>42.886857226800501</c:v>
                </c:pt>
                <c:pt idx="3123">
                  <c:v>42.900594208615601</c:v>
                </c:pt>
                <c:pt idx="3124">
                  <c:v>42.914331190430701</c:v>
                </c:pt>
                <c:pt idx="3125">
                  <c:v>42.928068172245901</c:v>
                </c:pt>
                <c:pt idx="3126">
                  <c:v>42.941805154061001</c:v>
                </c:pt>
                <c:pt idx="3127">
                  <c:v>42.955542135876101</c:v>
                </c:pt>
                <c:pt idx="3128">
                  <c:v>42.969279117691201</c:v>
                </c:pt>
                <c:pt idx="3129">
                  <c:v>42.983016099506301</c:v>
                </c:pt>
                <c:pt idx="3130">
                  <c:v>42.996753081321501</c:v>
                </c:pt>
                <c:pt idx="3131">
                  <c:v>43.010490063136601</c:v>
                </c:pt>
                <c:pt idx="3132">
                  <c:v>43.024227044951701</c:v>
                </c:pt>
                <c:pt idx="3133">
                  <c:v>43.037964026766801</c:v>
                </c:pt>
                <c:pt idx="3134">
                  <c:v>43.051701008581901</c:v>
                </c:pt>
                <c:pt idx="3135">
                  <c:v>43.065437990397101</c:v>
                </c:pt>
                <c:pt idx="3136">
                  <c:v>43.079174972212201</c:v>
                </c:pt>
                <c:pt idx="3137">
                  <c:v>43.092911954027301</c:v>
                </c:pt>
                <c:pt idx="3138">
                  <c:v>43.106648935842401</c:v>
                </c:pt>
                <c:pt idx="3139">
                  <c:v>43.120385917657501</c:v>
                </c:pt>
                <c:pt idx="3140">
                  <c:v>43.134122899472601</c:v>
                </c:pt>
                <c:pt idx="3141">
                  <c:v>43.1478598812878</c:v>
                </c:pt>
                <c:pt idx="3142">
                  <c:v>43.161596863102901</c:v>
                </c:pt>
                <c:pt idx="3143">
                  <c:v>43.175333844918001</c:v>
                </c:pt>
                <c:pt idx="3144">
                  <c:v>43.189070826733101</c:v>
                </c:pt>
                <c:pt idx="3145">
                  <c:v>43.202807808548201</c:v>
                </c:pt>
                <c:pt idx="3146">
                  <c:v>43.2165447903634</c:v>
                </c:pt>
                <c:pt idx="3147">
                  <c:v>43.2302817721785</c:v>
                </c:pt>
                <c:pt idx="3148">
                  <c:v>43.244018753993601</c:v>
                </c:pt>
                <c:pt idx="3149">
                  <c:v>43.257755735808701</c:v>
                </c:pt>
                <c:pt idx="3150">
                  <c:v>43.271492717623801</c:v>
                </c:pt>
                <c:pt idx="3151">
                  <c:v>43.285229699439</c:v>
                </c:pt>
                <c:pt idx="3152">
                  <c:v>43.2989666812541</c:v>
                </c:pt>
                <c:pt idx="3153">
                  <c:v>43.3127036630692</c:v>
                </c:pt>
                <c:pt idx="3154">
                  <c:v>43.3264406448843</c:v>
                </c:pt>
                <c:pt idx="3155">
                  <c:v>43.340177626699401</c:v>
                </c:pt>
                <c:pt idx="3156">
                  <c:v>43.353914608514501</c:v>
                </c:pt>
                <c:pt idx="3157">
                  <c:v>43.3676515903297</c:v>
                </c:pt>
                <c:pt idx="3158">
                  <c:v>43.3813885721448</c:v>
                </c:pt>
                <c:pt idx="3159">
                  <c:v>43.3951255539599</c:v>
                </c:pt>
                <c:pt idx="3160">
                  <c:v>43.408862535775</c:v>
                </c:pt>
                <c:pt idx="3161">
                  <c:v>43.422599517590101</c:v>
                </c:pt>
                <c:pt idx="3162">
                  <c:v>43.4363364994053</c:v>
                </c:pt>
                <c:pt idx="3163">
                  <c:v>43.4500734812204</c:v>
                </c:pt>
                <c:pt idx="3164">
                  <c:v>43.4638104630355</c:v>
                </c:pt>
                <c:pt idx="3165">
                  <c:v>43.4775474448506</c:v>
                </c:pt>
                <c:pt idx="3166">
                  <c:v>43.4912844266657</c:v>
                </c:pt>
                <c:pt idx="3167">
                  <c:v>43.5050214084809</c:v>
                </c:pt>
                <c:pt idx="3168">
                  <c:v>43.518758390296</c:v>
                </c:pt>
                <c:pt idx="3169">
                  <c:v>43.5324953721111</c:v>
                </c:pt>
                <c:pt idx="3170">
                  <c:v>43.5462323539262</c:v>
                </c:pt>
                <c:pt idx="3171">
                  <c:v>43.5599693357413</c:v>
                </c:pt>
                <c:pt idx="3172">
                  <c:v>43.5737063175564</c:v>
                </c:pt>
                <c:pt idx="3173">
                  <c:v>43.5874432993716</c:v>
                </c:pt>
                <c:pt idx="3174">
                  <c:v>43.6011802811867</c:v>
                </c:pt>
                <c:pt idx="3175">
                  <c:v>43.6149172630018</c:v>
                </c:pt>
                <c:pt idx="3176">
                  <c:v>43.6286542448169</c:v>
                </c:pt>
                <c:pt idx="3177">
                  <c:v>43.642391226632</c:v>
                </c:pt>
                <c:pt idx="3178">
                  <c:v>43.6561282084472</c:v>
                </c:pt>
                <c:pt idx="3179">
                  <c:v>43.6698651902623</c:v>
                </c:pt>
                <c:pt idx="3180">
                  <c:v>43.6836021720774</c:v>
                </c:pt>
                <c:pt idx="3181">
                  <c:v>43.6973391538925</c:v>
                </c:pt>
                <c:pt idx="3182">
                  <c:v>43.7110761357076</c:v>
                </c:pt>
                <c:pt idx="3183">
                  <c:v>43.7248131175227</c:v>
                </c:pt>
                <c:pt idx="3184">
                  <c:v>43.7385500993379</c:v>
                </c:pt>
                <c:pt idx="3185">
                  <c:v>43.752287081153</c:v>
                </c:pt>
                <c:pt idx="3186">
                  <c:v>43.7660240629681</c:v>
                </c:pt>
                <c:pt idx="3187">
                  <c:v>43.7797610447832</c:v>
                </c:pt>
                <c:pt idx="3188">
                  <c:v>43.7934980265983</c:v>
                </c:pt>
                <c:pt idx="3189">
                  <c:v>43.8072350084135</c:v>
                </c:pt>
                <c:pt idx="3190">
                  <c:v>43.8209719902286</c:v>
                </c:pt>
                <c:pt idx="3191">
                  <c:v>43.8347089720437</c:v>
                </c:pt>
                <c:pt idx="3192">
                  <c:v>43.8484459538588</c:v>
                </c:pt>
                <c:pt idx="3193">
                  <c:v>43.8621829356739</c:v>
                </c:pt>
                <c:pt idx="3194">
                  <c:v>43.875919917489</c:v>
                </c:pt>
                <c:pt idx="3195">
                  <c:v>43.8896568993042</c:v>
                </c:pt>
                <c:pt idx="3196">
                  <c:v>43.9033938811193</c:v>
                </c:pt>
                <c:pt idx="3197">
                  <c:v>43.9171308629344</c:v>
                </c:pt>
                <c:pt idx="3198">
                  <c:v>43.9308678447495</c:v>
                </c:pt>
                <c:pt idx="3199">
                  <c:v>43.9446048265646</c:v>
                </c:pt>
                <c:pt idx="3200">
                  <c:v>43.958341808379799</c:v>
                </c:pt>
                <c:pt idx="3201">
                  <c:v>43.9720787901949</c:v>
                </c:pt>
                <c:pt idx="3202">
                  <c:v>43.98581577201</c:v>
                </c:pt>
                <c:pt idx="3203">
                  <c:v>43.9995527538251</c:v>
                </c:pt>
                <c:pt idx="3204">
                  <c:v>44.0132897356402</c:v>
                </c:pt>
                <c:pt idx="3205">
                  <c:v>44.027026717455399</c:v>
                </c:pt>
                <c:pt idx="3206">
                  <c:v>44.040763699270499</c:v>
                </c:pt>
                <c:pt idx="3207">
                  <c:v>44.054500681085599</c:v>
                </c:pt>
                <c:pt idx="3208">
                  <c:v>44.0682376629007</c:v>
                </c:pt>
                <c:pt idx="3209">
                  <c:v>44.0819746447158</c:v>
                </c:pt>
                <c:pt idx="3210">
                  <c:v>44.0957116265309</c:v>
                </c:pt>
                <c:pt idx="3211">
                  <c:v>44.109448608346099</c:v>
                </c:pt>
                <c:pt idx="3212">
                  <c:v>44.123185590161199</c:v>
                </c:pt>
                <c:pt idx="3213">
                  <c:v>44.136922571976299</c:v>
                </c:pt>
                <c:pt idx="3214">
                  <c:v>44.1506595537914</c:v>
                </c:pt>
                <c:pt idx="3215">
                  <c:v>44.1643965356065</c:v>
                </c:pt>
                <c:pt idx="3216">
                  <c:v>44.178133517421699</c:v>
                </c:pt>
                <c:pt idx="3217">
                  <c:v>44.191870499236799</c:v>
                </c:pt>
                <c:pt idx="3218">
                  <c:v>44.205607481051899</c:v>
                </c:pt>
                <c:pt idx="3219">
                  <c:v>44.219344462866999</c:v>
                </c:pt>
                <c:pt idx="3220">
                  <c:v>44.233081444682099</c:v>
                </c:pt>
                <c:pt idx="3221">
                  <c:v>44.246818426497299</c:v>
                </c:pt>
                <c:pt idx="3222">
                  <c:v>44.260555408312399</c:v>
                </c:pt>
                <c:pt idx="3223">
                  <c:v>44.274292390127499</c:v>
                </c:pt>
                <c:pt idx="3224">
                  <c:v>44.288029371942599</c:v>
                </c:pt>
                <c:pt idx="3225">
                  <c:v>44.301766353757699</c:v>
                </c:pt>
                <c:pt idx="3226">
                  <c:v>44.315503335572799</c:v>
                </c:pt>
                <c:pt idx="3227">
                  <c:v>44.329240317387999</c:v>
                </c:pt>
                <c:pt idx="3228">
                  <c:v>44.342977299203099</c:v>
                </c:pt>
                <c:pt idx="3229">
                  <c:v>44.356714281018199</c:v>
                </c:pt>
                <c:pt idx="3230">
                  <c:v>44.370451262833299</c:v>
                </c:pt>
                <c:pt idx="3231">
                  <c:v>44.384188244648399</c:v>
                </c:pt>
                <c:pt idx="3232">
                  <c:v>44.397925226463599</c:v>
                </c:pt>
                <c:pt idx="3233">
                  <c:v>44.411662208278699</c:v>
                </c:pt>
                <c:pt idx="3234">
                  <c:v>44.425399190093799</c:v>
                </c:pt>
                <c:pt idx="3235">
                  <c:v>44.439136171908899</c:v>
                </c:pt>
                <c:pt idx="3236">
                  <c:v>44.452873153723999</c:v>
                </c:pt>
                <c:pt idx="3237">
                  <c:v>44.466610135539199</c:v>
                </c:pt>
                <c:pt idx="3238">
                  <c:v>44.480347117354299</c:v>
                </c:pt>
                <c:pt idx="3239">
                  <c:v>44.494084099169399</c:v>
                </c:pt>
                <c:pt idx="3240">
                  <c:v>44.507821080984499</c:v>
                </c:pt>
                <c:pt idx="3241">
                  <c:v>44.521558062799599</c:v>
                </c:pt>
                <c:pt idx="3242">
                  <c:v>44.535295044614699</c:v>
                </c:pt>
                <c:pt idx="3243">
                  <c:v>44.549032026429899</c:v>
                </c:pt>
                <c:pt idx="3244">
                  <c:v>44.562769008244999</c:v>
                </c:pt>
                <c:pt idx="3245">
                  <c:v>44.576505990060099</c:v>
                </c:pt>
                <c:pt idx="3246">
                  <c:v>44.590242971875199</c:v>
                </c:pt>
                <c:pt idx="3247">
                  <c:v>44.603979953690299</c:v>
                </c:pt>
                <c:pt idx="3248">
                  <c:v>44.617716935505499</c:v>
                </c:pt>
                <c:pt idx="3249">
                  <c:v>44.631453917320599</c:v>
                </c:pt>
                <c:pt idx="3250">
                  <c:v>44.645190899135699</c:v>
                </c:pt>
                <c:pt idx="3251">
                  <c:v>44.658927880950799</c:v>
                </c:pt>
                <c:pt idx="3252">
                  <c:v>44.672664862765899</c:v>
                </c:pt>
                <c:pt idx="3253">
                  <c:v>44.686401844581098</c:v>
                </c:pt>
                <c:pt idx="3254">
                  <c:v>44.700138826396199</c:v>
                </c:pt>
                <c:pt idx="3255">
                  <c:v>44.713875808211299</c:v>
                </c:pt>
                <c:pt idx="3256">
                  <c:v>44.727612790026399</c:v>
                </c:pt>
                <c:pt idx="3257">
                  <c:v>44.741349771841499</c:v>
                </c:pt>
                <c:pt idx="3258">
                  <c:v>44.755086753656599</c:v>
                </c:pt>
                <c:pt idx="3259">
                  <c:v>44.768823735471798</c:v>
                </c:pt>
                <c:pt idx="3260">
                  <c:v>44.782560717286898</c:v>
                </c:pt>
                <c:pt idx="3261">
                  <c:v>44.796297699101999</c:v>
                </c:pt>
                <c:pt idx="3262">
                  <c:v>44.810034680917099</c:v>
                </c:pt>
                <c:pt idx="3263">
                  <c:v>44.823771662732199</c:v>
                </c:pt>
                <c:pt idx="3264">
                  <c:v>44.837508644547398</c:v>
                </c:pt>
                <c:pt idx="3265">
                  <c:v>44.851245626362498</c:v>
                </c:pt>
                <c:pt idx="3266">
                  <c:v>44.864982608177598</c:v>
                </c:pt>
                <c:pt idx="3267">
                  <c:v>44.878719589992699</c:v>
                </c:pt>
                <c:pt idx="3268">
                  <c:v>44.892456571807799</c:v>
                </c:pt>
                <c:pt idx="3269">
                  <c:v>44.906193553622998</c:v>
                </c:pt>
                <c:pt idx="3270">
                  <c:v>44.919930535438098</c:v>
                </c:pt>
                <c:pt idx="3271">
                  <c:v>44.933667517253198</c:v>
                </c:pt>
                <c:pt idx="3272">
                  <c:v>44.947404499068298</c:v>
                </c:pt>
                <c:pt idx="3273">
                  <c:v>44.961141480883398</c:v>
                </c:pt>
                <c:pt idx="3274">
                  <c:v>44.974878462698499</c:v>
                </c:pt>
                <c:pt idx="3275">
                  <c:v>44.988615444513698</c:v>
                </c:pt>
                <c:pt idx="3276">
                  <c:v>45.002352426328798</c:v>
                </c:pt>
                <c:pt idx="3277">
                  <c:v>45.016089408143898</c:v>
                </c:pt>
                <c:pt idx="3278">
                  <c:v>45.029826389958998</c:v>
                </c:pt>
                <c:pt idx="3279">
                  <c:v>45.043563371774098</c:v>
                </c:pt>
                <c:pt idx="3280">
                  <c:v>45.057300353589298</c:v>
                </c:pt>
                <c:pt idx="3281">
                  <c:v>45.071037335404398</c:v>
                </c:pt>
                <c:pt idx="3282">
                  <c:v>45.084774317219498</c:v>
                </c:pt>
                <c:pt idx="3283">
                  <c:v>45.098511299034598</c:v>
                </c:pt>
                <c:pt idx="3284">
                  <c:v>45.112248280849698</c:v>
                </c:pt>
                <c:pt idx="3285">
                  <c:v>45.125985262664798</c:v>
                </c:pt>
                <c:pt idx="3286">
                  <c:v>45.139722244479998</c:v>
                </c:pt>
                <c:pt idx="3287">
                  <c:v>45.153459226295098</c:v>
                </c:pt>
                <c:pt idx="3288">
                  <c:v>45.167196208110198</c:v>
                </c:pt>
                <c:pt idx="3289">
                  <c:v>45.180933189925298</c:v>
                </c:pt>
                <c:pt idx="3290">
                  <c:v>45.194670171740398</c:v>
                </c:pt>
                <c:pt idx="3291">
                  <c:v>45.208407153555598</c:v>
                </c:pt>
                <c:pt idx="3292">
                  <c:v>45.222144135370698</c:v>
                </c:pt>
                <c:pt idx="3293">
                  <c:v>45.235881117185798</c:v>
                </c:pt>
                <c:pt idx="3294">
                  <c:v>45.249618099000898</c:v>
                </c:pt>
                <c:pt idx="3295">
                  <c:v>45.263355080815998</c:v>
                </c:pt>
                <c:pt idx="3296">
                  <c:v>45.277092062631198</c:v>
                </c:pt>
                <c:pt idx="3297">
                  <c:v>45.290829044446298</c:v>
                </c:pt>
                <c:pt idx="3298">
                  <c:v>45.304566026261398</c:v>
                </c:pt>
                <c:pt idx="3299">
                  <c:v>45.318303008076498</c:v>
                </c:pt>
                <c:pt idx="3300">
                  <c:v>45.332039989891598</c:v>
                </c:pt>
                <c:pt idx="3301">
                  <c:v>45.345776971706698</c:v>
                </c:pt>
                <c:pt idx="3302">
                  <c:v>45.359513953521898</c:v>
                </c:pt>
                <c:pt idx="3303">
                  <c:v>45.373250935336998</c:v>
                </c:pt>
                <c:pt idx="3304">
                  <c:v>45.386987917152098</c:v>
                </c:pt>
                <c:pt idx="3305">
                  <c:v>45.400724898967198</c:v>
                </c:pt>
                <c:pt idx="3306">
                  <c:v>45.414461880782298</c:v>
                </c:pt>
                <c:pt idx="3307">
                  <c:v>45.428198862597498</c:v>
                </c:pt>
                <c:pt idx="3308">
                  <c:v>45.441935844412598</c:v>
                </c:pt>
                <c:pt idx="3309">
                  <c:v>45.455672826227698</c:v>
                </c:pt>
                <c:pt idx="3310">
                  <c:v>45.469409808042798</c:v>
                </c:pt>
                <c:pt idx="3311">
                  <c:v>45.483146789857898</c:v>
                </c:pt>
                <c:pt idx="3312">
                  <c:v>45.496883771673097</c:v>
                </c:pt>
                <c:pt idx="3313">
                  <c:v>45.510620753488197</c:v>
                </c:pt>
                <c:pt idx="3314">
                  <c:v>45.524357735303298</c:v>
                </c:pt>
                <c:pt idx="3315">
                  <c:v>45.538094717118398</c:v>
                </c:pt>
                <c:pt idx="3316">
                  <c:v>45.551831698933498</c:v>
                </c:pt>
                <c:pt idx="3317">
                  <c:v>45.565568680748598</c:v>
                </c:pt>
                <c:pt idx="3318">
                  <c:v>45.579305662563797</c:v>
                </c:pt>
                <c:pt idx="3319">
                  <c:v>45.593042644378897</c:v>
                </c:pt>
                <c:pt idx="3320">
                  <c:v>45.606779626193998</c:v>
                </c:pt>
                <c:pt idx="3321">
                  <c:v>45.620516608009098</c:v>
                </c:pt>
                <c:pt idx="3322">
                  <c:v>45.634253589824198</c:v>
                </c:pt>
                <c:pt idx="3323">
                  <c:v>45.647990571639397</c:v>
                </c:pt>
                <c:pt idx="3324">
                  <c:v>45.661727553454497</c:v>
                </c:pt>
                <c:pt idx="3325">
                  <c:v>45.675464535269597</c:v>
                </c:pt>
                <c:pt idx="3326">
                  <c:v>45.689201517084697</c:v>
                </c:pt>
                <c:pt idx="3327">
                  <c:v>45.702938498899798</c:v>
                </c:pt>
                <c:pt idx="3328">
                  <c:v>45.716675480714997</c:v>
                </c:pt>
                <c:pt idx="3329">
                  <c:v>45.730412462530097</c:v>
                </c:pt>
                <c:pt idx="3330">
                  <c:v>45.744149444345197</c:v>
                </c:pt>
                <c:pt idx="3331">
                  <c:v>45.757886426160297</c:v>
                </c:pt>
                <c:pt idx="3332">
                  <c:v>45.771623407975397</c:v>
                </c:pt>
                <c:pt idx="3333">
                  <c:v>45.785360389790497</c:v>
                </c:pt>
                <c:pt idx="3334">
                  <c:v>45.799097371605697</c:v>
                </c:pt>
                <c:pt idx="3335">
                  <c:v>45.812834353420797</c:v>
                </c:pt>
                <c:pt idx="3336">
                  <c:v>45.826571335235897</c:v>
                </c:pt>
                <c:pt idx="3337">
                  <c:v>45.840308317050997</c:v>
                </c:pt>
                <c:pt idx="3338">
                  <c:v>45.854045298866097</c:v>
                </c:pt>
                <c:pt idx="3339">
                  <c:v>45.867782280681297</c:v>
                </c:pt>
                <c:pt idx="3340">
                  <c:v>45.881519262496397</c:v>
                </c:pt>
                <c:pt idx="3341">
                  <c:v>45.895256244311497</c:v>
                </c:pt>
                <c:pt idx="3342">
                  <c:v>45.908993226126597</c:v>
                </c:pt>
                <c:pt idx="3343">
                  <c:v>45.922730207941697</c:v>
                </c:pt>
                <c:pt idx="3344">
                  <c:v>45.936467189756897</c:v>
                </c:pt>
                <c:pt idx="3345">
                  <c:v>45.950204171571997</c:v>
                </c:pt>
                <c:pt idx="3346">
                  <c:v>45.963941153387097</c:v>
                </c:pt>
                <c:pt idx="3347">
                  <c:v>45.977678135202197</c:v>
                </c:pt>
                <c:pt idx="3348">
                  <c:v>45.991415117017297</c:v>
                </c:pt>
                <c:pt idx="3349">
                  <c:v>46.005152098832397</c:v>
                </c:pt>
                <c:pt idx="3350">
                  <c:v>46.018889080647597</c:v>
                </c:pt>
                <c:pt idx="3351">
                  <c:v>46.032626062462697</c:v>
                </c:pt>
                <c:pt idx="3352">
                  <c:v>46.046363044277797</c:v>
                </c:pt>
                <c:pt idx="3353">
                  <c:v>46.060100026092897</c:v>
                </c:pt>
                <c:pt idx="3354">
                  <c:v>46.073837007907997</c:v>
                </c:pt>
                <c:pt idx="3355">
                  <c:v>46.087573989723197</c:v>
                </c:pt>
                <c:pt idx="3356">
                  <c:v>46.101310971538297</c:v>
                </c:pt>
                <c:pt idx="3357">
                  <c:v>46.115047953353397</c:v>
                </c:pt>
                <c:pt idx="3358">
                  <c:v>46.128784935168497</c:v>
                </c:pt>
                <c:pt idx="3359">
                  <c:v>46.142521916983597</c:v>
                </c:pt>
                <c:pt idx="3360">
                  <c:v>46.156258898798797</c:v>
                </c:pt>
                <c:pt idx="3361">
                  <c:v>46.169995880613897</c:v>
                </c:pt>
                <c:pt idx="3362">
                  <c:v>46.183732862428997</c:v>
                </c:pt>
                <c:pt idx="3363">
                  <c:v>46.197469844244097</c:v>
                </c:pt>
                <c:pt idx="3364">
                  <c:v>46.211206826059197</c:v>
                </c:pt>
                <c:pt idx="3365">
                  <c:v>46.224943807874297</c:v>
                </c:pt>
                <c:pt idx="3366">
                  <c:v>46.238680789689496</c:v>
                </c:pt>
                <c:pt idx="3367">
                  <c:v>46.252417771504597</c:v>
                </c:pt>
                <c:pt idx="3368">
                  <c:v>46.266154753319697</c:v>
                </c:pt>
                <c:pt idx="3369">
                  <c:v>46.279891735134797</c:v>
                </c:pt>
                <c:pt idx="3370">
                  <c:v>46.293628716949897</c:v>
                </c:pt>
                <c:pt idx="3371">
                  <c:v>46.307365698765103</c:v>
                </c:pt>
                <c:pt idx="3372">
                  <c:v>46.321102680580204</c:v>
                </c:pt>
                <c:pt idx="3373">
                  <c:v>46.334839662395297</c:v>
                </c:pt>
                <c:pt idx="3374">
                  <c:v>46.348576644210397</c:v>
                </c:pt>
                <c:pt idx="3375">
                  <c:v>46.362313626025497</c:v>
                </c:pt>
                <c:pt idx="3376">
                  <c:v>46.376050607840703</c:v>
                </c:pt>
                <c:pt idx="3377">
                  <c:v>46.389787589655803</c:v>
                </c:pt>
                <c:pt idx="3378">
                  <c:v>46.403524571470903</c:v>
                </c:pt>
                <c:pt idx="3379">
                  <c:v>46.417261553285996</c:v>
                </c:pt>
                <c:pt idx="3380">
                  <c:v>46.430998535101097</c:v>
                </c:pt>
                <c:pt idx="3381">
                  <c:v>46.444735516916197</c:v>
                </c:pt>
                <c:pt idx="3382">
                  <c:v>46.458472498731403</c:v>
                </c:pt>
                <c:pt idx="3383">
                  <c:v>46.472209480546503</c:v>
                </c:pt>
                <c:pt idx="3384">
                  <c:v>46.485946462361603</c:v>
                </c:pt>
                <c:pt idx="3385">
                  <c:v>46.499683444176704</c:v>
                </c:pt>
                <c:pt idx="3386">
                  <c:v>46.513420425991796</c:v>
                </c:pt>
                <c:pt idx="3387">
                  <c:v>46.527157407807003</c:v>
                </c:pt>
                <c:pt idx="3388">
                  <c:v>46.540894389622103</c:v>
                </c:pt>
                <c:pt idx="3389">
                  <c:v>46.554631371437203</c:v>
                </c:pt>
                <c:pt idx="3390">
                  <c:v>46.568368353252303</c:v>
                </c:pt>
                <c:pt idx="3391">
                  <c:v>46.582105335067403</c:v>
                </c:pt>
                <c:pt idx="3392">
                  <c:v>46.595842316882603</c:v>
                </c:pt>
                <c:pt idx="3393">
                  <c:v>46.609579298697703</c:v>
                </c:pt>
                <c:pt idx="3394">
                  <c:v>46.623316280512803</c:v>
                </c:pt>
                <c:pt idx="3395">
                  <c:v>46.637053262327903</c:v>
                </c:pt>
                <c:pt idx="3396">
                  <c:v>46.650790244143003</c:v>
                </c:pt>
                <c:pt idx="3397">
                  <c:v>46.664527225958103</c:v>
                </c:pt>
                <c:pt idx="3398">
                  <c:v>46.678264207773303</c:v>
                </c:pt>
                <c:pt idx="3399">
                  <c:v>46.692001189588403</c:v>
                </c:pt>
                <c:pt idx="3400">
                  <c:v>46.705738171403503</c:v>
                </c:pt>
                <c:pt idx="3401">
                  <c:v>46.719475153218603</c:v>
                </c:pt>
                <c:pt idx="3402">
                  <c:v>46.733212135033703</c:v>
                </c:pt>
                <c:pt idx="3403">
                  <c:v>46.746949116848903</c:v>
                </c:pt>
                <c:pt idx="3404">
                  <c:v>46.760686098664003</c:v>
                </c:pt>
                <c:pt idx="3405">
                  <c:v>46.774423080479103</c:v>
                </c:pt>
                <c:pt idx="3406">
                  <c:v>46.788160062294203</c:v>
                </c:pt>
                <c:pt idx="3407">
                  <c:v>46.801897044109303</c:v>
                </c:pt>
                <c:pt idx="3408">
                  <c:v>46.815634025924403</c:v>
                </c:pt>
                <c:pt idx="3409">
                  <c:v>46.829371007739603</c:v>
                </c:pt>
                <c:pt idx="3410">
                  <c:v>46.843107989554703</c:v>
                </c:pt>
                <c:pt idx="3411">
                  <c:v>46.856844971369803</c:v>
                </c:pt>
                <c:pt idx="3412">
                  <c:v>46.870581953184903</c:v>
                </c:pt>
                <c:pt idx="3413">
                  <c:v>46.884318935000003</c:v>
                </c:pt>
                <c:pt idx="3414">
                  <c:v>46.898055916815203</c:v>
                </c:pt>
                <c:pt idx="3415">
                  <c:v>46.911792898630303</c:v>
                </c:pt>
                <c:pt idx="3416">
                  <c:v>46.925529880445403</c:v>
                </c:pt>
                <c:pt idx="3417">
                  <c:v>46.939266862260503</c:v>
                </c:pt>
                <c:pt idx="3418">
                  <c:v>46.953003844075603</c:v>
                </c:pt>
                <c:pt idx="3419">
                  <c:v>46.966740825890803</c:v>
                </c:pt>
                <c:pt idx="3420">
                  <c:v>46.980477807705903</c:v>
                </c:pt>
                <c:pt idx="3421">
                  <c:v>46.994214789521003</c:v>
                </c:pt>
                <c:pt idx="3422">
                  <c:v>47.007951771336103</c:v>
                </c:pt>
                <c:pt idx="3423">
                  <c:v>47.021688753151203</c:v>
                </c:pt>
                <c:pt idx="3424">
                  <c:v>47.035425734966303</c:v>
                </c:pt>
                <c:pt idx="3425">
                  <c:v>47.049162716781503</c:v>
                </c:pt>
                <c:pt idx="3426">
                  <c:v>47.062899698596603</c:v>
                </c:pt>
                <c:pt idx="3427">
                  <c:v>47.076636680411703</c:v>
                </c:pt>
                <c:pt idx="3428">
                  <c:v>47.090373662226803</c:v>
                </c:pt>
                <c:pt idx="3429">
                  <c:v>47.104110644041903</c:v>
                </c:pt>
                <c:pt idx="3430">
                  <c:v>47.117847625857102</c:v>
                </c:pt>
                <c:pt idx="3431">
                  <c:v>47.131584607672202</c:v>
                </c:pt>
                <c:pt idx="3432">
                  <c:v>47.145321589487303</c:v>
                </c:pt>
                <c:pt idx="3433">
                  <c:v>47.159058571302403</c:v>
                </c:pt>
                <c:pt idx="3434">
                  <c:v>47.172795553117503</c:v>
                </c:pt>
                <c:pt idx="3435">
                  <c:v>47.186532534932702</c:v>
                </c:pt>
                <c:pt idx="3436">
                  <c:v>47.200269516747802</c:v>
                </c:pt>
                <c:pt idx="3437">
                  <c:v>47.214006498562902</c:v>
                </c:pt>
                <c:pt idx="3438">
                  <c:v>47.227743480378003</c:v>
                </c:pt>
                <c:pt idx="3439">
                  <c:v>47.241480462193103</c:v>
                </c:pt>
                <c:pt idx="3440">
                  <c:v>47.255217444008203</c:v>
                </c:pt>
                <c:pt idx="3441">
                  <c:v>47.268954425823402</c:v>
                </c:pt>
                <c:pt idx="3442">
                  <c:v>47.282691407638502</c:v>
                </c:pt>
                <c:pt idx="3443">
                  <c:v>47.296428389453602</c:v>
                </c:pt>
                <c:pt idx="3444">
                  <c:v>47.310165371268702</c:v>
                </c:pt>
                <c:pt idx="3445">
                  <c:v>47.323902353083803</c:v>
                </c:pt>
                <c:pt idx="3446">
                  <c:v>47.337639334899002</c:v>
                </c:pt>
                <c:pt idx="3447">
                  <c:v>47.351376316714102</c:v>
                </c:pt>
                <c:pt idx="3448">
                  <c:v>47.365113298529202</c:v>
                </c:pt>
                <c:pt idx="3449">
                  <c:v>47.378850280344302</c:v>
                </c:pt>
                <c:pt idx="3450">
                  <c:v>47.392587262159402</c:v>
                </c:pt>
                <c:pt idx="3451">
                  <c:v>47.406324243974602</c:v>
                </c:pt>
                <c:pt idx="3452">
                  <c:v>47.420061225789702</c:v>
                </c:pt>
                <c:pt idx="3453">
                  <c:v>47.433798207604802</c:v>
                </c:pt>
                <c:pt idx="3454">
                  <c:v>47.447535189419902</c:v>
                </c:pt>
                <c:pt idx="3455">
                  <c:v>47.461272171235002</c:v>
                </c:pt>
                <c:pt idx="3456">
                  <c:v>47.475009153050102</c:v>
                </c:pt>
                <c:pt idx="3457">
                  <c:v>47.488746134865302</c:v>
                </c:pt>
                <c:pt idx="3458">
                  <c:v>47.502483116680402</c:v>
                </c:pt>
                <c:pt idx="3459">
                  <c:v>47.516220098495502</c:v>
                </c:pt>
                <c:pt idx="3460">
                  <c:v>47.529957080310602</c:v>
                </c:pt>
                <c:pt idx="3461">
                  <c:v>47.543694062125702</c:v>
                </c:pt>
                <c:pt idx="3462">
                  <c:v>47.557431043940902</c:v>
                </c:pt>
                <c:pt idx="3463">
                  <c:v>47.571168025756002</c:v>
                </c:pt>
                <c:pt idx="3464">
                  <c:v>47.584905007571102</c:v>
                </c:pt>
                <c:pt idx="3465">
                  <c:v>47.598641989386202</c:v>
                </c:pt>
                <c:pt idx="3466">
                  <c:v>47.612378971201302</c:v>
                </c:pt>
                <c:pt idx="3467">
                  <c:v>47.626115953016502</c:v>
                </c:pt>
                <c:pt idx="3468">
                  <c:v>47.639852934831602</c:v>
                </c:pt>
                <c:pt idx="3469">
                  <c:v>47.653589916646702</c:v>
                </c:pt>
                <c:pt idx="3470">
                  <c:v>47.667326898461802</c:v>
                </c:pt>
                <c:pt idx="3471">
                  <c:v>47.681063880276902</c:v>
                </c:pt>
                <c:pt idx="3472">
                  <c:v>47.694800862092002</c:v>
                </c:pt>
                <c:pt idx="3473">
                  <c:v>47.708537843907202</c:v>
                </c:pt>
                <c:pt idx="3474">
                  <c:v>47.722274825722302</c:v>
                </c:pt>
                <c:pt idx="3475">
                  <c:v>47.736011807537402</c:v>
                </c:pt>
                <c:pt idx="3476">
                  <c:v>47.749748789352502</c:v>
                </c:pt>
                <c:pt idx="3477">
                  <c:v>47.763485771167602</c:v>
                </c:pt>
                <c:pt idx="3478">
                  <c:v>47.777222752982802</c:v>
                </c:pt>
                <c:pt idx="3479">
                  <c:v>47.790959734797902</c:v>
                </c:pt>
                <c:pt idx="3480">
                  <c:v>47.804696716613002</c:v>
                </c:pt>
                <c:pt idx="3481">
                  <c:v>47.818433698428102</c:v>
                </c:pt>
                <c:pt idx="3482">
                  <c:v>47.832170680243202</c:v>
                </c:pt>
                <c:pt idx="3483">
                  <c:v>47.845907662058401</c:v>
                </c:pt>
                <c:pt idx="3484">
                  <c:v>47.859644643873501</c:v>
                </c:pt>
                <c:pt idx="3485">
                  <c:v>47.873381625688602</c:v>
                </c:pt>
                <c:pt idx="3486">
                  <c:v>47.887118607503702</c:v>
                </c:pt>
                <c:pt idx="3487">
                  <c:v>47.900855589318802</c:v>
                </c:pt>
                <c:pt idx="3488">
                  <c:v>47.914592571133902</c:v>
                </c:pt>
                <c:pt idx="3489">
                  <c:v>47.928329552949101</c:v>
                </c:pt>
                <c:pt idx="3490">
                  <c:v>47.942066534764201</c:v>
                </c:pt>
                <c:pt idx="3491">
                  <c:v>47.955803516579302</c:v>
                </c:pt>
                <c:pt idx="3492">
                  <c:v>47.969540498394402</c:v>
                </c:pt>
                <c:pt idx="3493">
                  <c:v>47.983277480209502</c:v>
                </c:pt>
                <c:pt idx="3494">
                  <c:v>47.997014462024701</c:v>
                </c:pt>
                <c:pt idx="3495">
                  <c:v>48.010751443839801</c:v>
                </c:pt>
                <c:pt idx="3496">
                  <c:v>48.024488425654901</c:v>
                </c:pt>
                <c:pt idx="3497">
                  <c:v>48.038225407470001</c:v>
                </c:pt>
                <c:pt idx="3498">
                  <c:v>48.051962389285102</c:v>
                </c:pt>
                <c:pt idx="3499">
                  <c:v>48.065699371100301</c:v>
                </c:pt>
                <c:pt idx="3500">
                  <c:v>48.079436352915401</c:v>
                </c:pt>
                <c:pt idx="3501">
                  <c:v>48.093173334730501</c:v>
                </c:pt>
                <c:pt idx="3502">
                  <c:v>48.106910316545601</c:v>
                </c:pt>
                <c:pt idx="3503">
                  <c:v>48.120647298360701</c:v>
                </c:pt>
                <c:pt idx="3504">
                  <c:v>48.134384280175802</c:v>
                </c:pt>
                <c:pt idx="3505">
                  <c:v>48.148121261991001</c:v>
                </c:pt>
                <c:pt idx="3506">
                  <c:v>48.161858243806101</c:v>
                </c:pt>
                <c:pt idx="3507">
                  <c:v>48.175595225621201</c:v>
                </c:pt>
                <c:pt idx="3508">
                  <c:v>48.189332207436301</c:v>
                </c:pt>
                <c:pt idx="3509">
                  <c:v>48.203069189251401</c:v>
                </c:pt>
                <c:pt idx="3510">
                  <c:v>48.216806171066601</c:v>
                </c:pt>
                <c:pt idx="3511">
                  <c:v>48.230543152881701</c:v>
                </c:pt>
                <c:pt idx="3512">
                  <c:v>48.244280134696801</c:v>
                </c:pt>
                <c:pt idx="3513">
                  <c:v>48.258017116511901</c:v>
                </c:pt>
                <c:pt idx="3514">
                  <c:v>48.271754098327001</c:v>
                </c:pt>
                <c:pt idx="3515">
                  <c:v>48.285491080142101</c:v>
                </c:pt>
                <c:pt idx="3516">
                  <c:v>48.299228061957301</c:v>
                </c:pt>
                <c:pt idx="3517">
                  <c:v>48.312965043772401</c:v>
                </c:pt>
                <c:pt idx="3518">
                  <c:v>48.326702025587501</c:v>
                </c:pt>
                <c:pt idx="3519">
                  <c:v>48.340439007402601</c:v>
                </c:pt>
                <c:pt idx="3520">
                  <c:v>48.354175989217701</c:v>
                </c:pt>
                <c:pt idx="3521">
                  <c:v>48.367912971032901</c:v>
                </c:pt>
                <c:pt idx="3522">
                  <c:v>48.381649952848001</c:v>
                </c:pt>
                <c:pt idx="3523">
                  <c:v>48.395386934663101</c:v>
                </c:pt>
                <c:pt idx="3524">
                  <c:v>48.409123916478201</c:v>
                </c:pt>
                <c:pt idx="3525">
                  <c:v>48.422860898293301</c:v>
                </c:pt>
                <c:pt idx="3526">
                  <c:v>48.436597880108501</c:v>
                </c:pt>
                <c:pt idx="3527">
                  <c:v>48.450334861923601</c:v>
                </c:pt>
                <c:pt idx="3528">
                  <c:v>48.464071843738701</c:v>
                </c:pt>
                <c:pt idx="3529">
                  <c:v>48.477808825553801</c:v>
                </c:pt>
                <c:pt idx="3530">
                  <c:v>48.491545807368901</c:v>
                </c:pt>
                <c:pt idx="3531">
                  <c:v>48.505282789184001</c:v>
                </c:pt>
                <c:pt idx="3532">
                  <c:v>48.519019770999201</c:v>
                </c:pt>
                <c:pt idx="3533">
                  <c:v>48.532756752814301</c:v>
                </c:pt>
                <c:pt idx="3534">
                  <c:v>48.546493734629401</c:v>
                </c:pt>
                <c:pt idx="3535">
                  <c:v>48.560230716444501</c:v>
                </c:pt>
                <c:pt idx="3536">
                  <c:v>48.573967698259601</c:v>
                </c:pt>
                <c:pt idx="3537">
                  <c:v>48.5877046800748</c:v>
                </c:pt>
                <c:pt idx="3538">
                  <c:v>48.601441661889901</c:v>
                </c:pt>
                <c:pt idx="3539">
                  <c:v>48.615178643705001</c:v>
                </c:pt>
                <c:pt idx="3540">
                  <c:v>48.628915625520101</c:v>
                </c:pt>
                <c:pt idx="3541">
                  <c:v>48.642652607335201</c:v>
                </c:pt>
                <c:pt idx="3542">
                  <c:v>48.6563895891504</c:v>
                </c:pt>
                <c:pt idx="3543">
                  <c:v>48.6701265709655</c:v>
                </c:pt>
                <c:pt idx="3544">
                  <c:v>48.683863552780601</c:v>
                </c:pt>
                <c:pt idx="3545">
                  <c:v>48.697600534595701</c:v>
                </c:pt>
                <c:pt idx="3546">
                  <c:v>48.711337516410801</c:v>
                </c:pt>
                <c:pt idx="3547">
                  <c:v>48.725074498225901</c:v>
                </c:pt>
                <c:pt idx="3548">
                  <c:v>48.7388114800411</c:v>
                </c:pt>
                <c:pt idx="3549">
                  <c:v>48.7525484618562</c:v>
                </c:pt>
                <c:pt idx="3550">
                  <c:v>48.7662854436713</c:v>
                </c:pt>
                <c:pt idx="3551">
                  <c:v>48.780022425486401</c:v>
                </c:pt>
                <c:pt idx="3552">
                  <c:v>48.793759407301501</c:v>
                </c:pt>
                <c:pt idx="3553">
                  <c:v>48.8074963891167</c:v>
                </c:pt>
                <c:pt idx="3554">
                  <c:v>48.8212333709318</c:v>
                </c:pt>
                <c:pt idx="3555">
                  <c:v>48.8349703527469</c:v>
                </c:pt>
                <c:pt idx="3556">
                  <c:v>48.848707334562</c:v>
                </c:pt>
                <c:pt idx="3557">
                  <c:v>48.862444316377101</c:v>
                </c:pt>
                <c:pt idx="3558">
                  <c:v>48.8761812981923</c:v>
                </c:pt>
                <c:pt idx="3559">
                  <c:v>48.8899182800074</c:v>
                </c:pt>
                <c:pt idx="3560">
                  <c:v>48.9036552618225</c:v>
                </c:pt>
                <c:pt idx="3561">
                  <c:v>48.9173922436376</c:v>
                </c:pt>
                <c:pt idx="3562">
                  <c:v>48.9311292254527</c:v>
                </c:pt>
                <c:pt idx="3563">
                  <c:v>48.9448662072678</c:v>
                </c:pt>
                <c:pt idx="3564">
                  <c:v>48.958603189083</c:v>
                </c:pt>
                <c:pt idx="3565">
                  <c:v>48.9723401708981</c:v>
                </c:pt>
                <c:pt idx="3566">
                  <c:v>48.9860771527132</c:v>
                </c:pt>
                <c:pt idx="3567">
                  <c:v>48.9998141345283</c:v>
                </c:pt>
                <c:pt idx="3568">
                  <c:v>49.0135511163434</c:v>
                </c:pt>
                <c:pt idx="3569">
                  <c:v>49.0272880981586</c:v>
                </c:pt>
                <c:pt idx="3570">
                  <c:v>49.0410250799737</c:v>
                </c:pt>
                <c:pt idx="3571">
                  <c:v>49.0547620617888</c:v>
                </c:pt>
                <c:pt idx="3572">
                  <c:v>49.0684990436039</c:v>
                </c:pt>
                <c:pt idx="3573">
                  <c:v>49.082236025419</c:v>
                </c:pt>
                <c:pt idx="3574">
                  <c:v>49.0959730072342</c:v>
                </c:pt>
                <c:pt idx="3575">
                  <c:v>49.1097099890493</c:v>
                </c:pt>
                <c:pt idx="3576">
                  <c:v>49.1234469708644</c:v>
                </c:pt>
                <c:pt idx="3577">
                  <c:v>49.1371839526795</c:v>
                </c:pt>
                <c:pt idx="3578">
                  <c:v>49.1509209344946</c:v>
                </c:pt>
                <c:pt idx="3579">
                  <c:v>49.1646579163097</c:v>
                </c:pt>
                <c:pt idx="3580">
                  <c:v>49.1783948981249</c:v>
                </c:pt>
                <c:pt idx="3581">
                  <c:v>49.19213187994</c:v>
                </c:pt>
                <c:pt idx="3582">
                  <c:v>49.2058688617551</c:v>
                </c:pt>
                <c:pt idx="3583">
                  <c:v>49.2196058435702</c:v>
                </c:pt>
                <c:pt idx="3584">
                  <c:v>49.2333428253853</c:v>
                </c:pt>
                <c:pt idx="3585">
                  <c:v>49.2470798072005</c:v>
                </c:pt>
                <c:pt idx="3586">
                  <c:v>49.2608167890156</c:v>
                </c:pt>
                <c:pt idx="3587">
                  <c:v>49.2745537708307</c:v>
                </c:pt>
                <c:pt idx="3588">
                  <c:v>49.2882907526458</c:v>
                </c:pt>
                <c:pt idx="3589">
                  <c:v>49.3020277344609</c:v>
                </c:pt>
                <c:pt idx="3590">
                  <c:v>49.315764716276</c:v>
                </c:pt>
                <c:pt idx="3591">
                  <c:v>49.3295016980912</c:v>
                </c:pt>
                <c:pt idx="3592">
                  <c:v>49.3432386799063</c:v>
                </c:pt>
                <c:pt idx="3593">
                  <c:v>49.3569756617214</c:v>
                </c:pt>
                <c:pt idx="3594">
                  <c:v>49.3707126435365</c:v>
                </c:pt>
                <c:pt idx="3595">
                  <c:v>49.3844496253516</c:v>
                </c:pt>
                <c:pt idx="3596">
                  <c:v>49.398186607166799</c:v>
                </c:pt>
                <c:pt idx="3597">
                  <c:v>49.4119235889819</c:v>
                </c:pt>
                <c:pt idx="3598">
                  <c:v>49.425660570797</c:v>
                </c:pt>
                <c:pt idx="3599">
                  <c:v>49.4393975526121</c:v>
                </c:pt>
                <c:pt idx="3600">
                  <c:v>49.4531345344272</c:v>
                </c:pt>
                <c:pt idx="3601">
                  <c:v>49.4668715162423</c:v>
                </c:pt>
                <c:pt idx="3602">
                  <c:v>49.480608498057499</c:v>
                </c:pt>
                <c:pt idx="3603">
                  <c:v>49.494345479872599</c:v>
                </c:pt>
                <c:pt idx="3604">
                  <c:v>49.5080824616877</c:v>
                </c:pt>
                <c:pt idx="3605">
                  <c:v>49.5218194435028</c:v>
                </c:pt>
                <c:pt idx="3606">
                  <c:v>49.5355564253179</c:v>
                </c:pt>
                <c:pt idx="3607">
                  <c:v>49.549293407133099</c:v>
                </c:pt>
                <c:pt idx="3608">
                  <c:v>49.563030388948199</c:v>
                </c:pt>
                <c:pt idx="3609">
                  <c:v>49.576767370763299</c:v>
                </c:pt>
                <c:pt idx="3610">
                  <c:v>49.5905043525784</c:v>
                </c:pt>
                <c:pt idx="3611">
                  <c:v>49.6042413343935</c:v>
                </c:pt>
                <c:pt idx="3612">
                  <c:v>49.617978316208699</c:v>
                </c:pt>
                <c:pt idx="3613">
                  <c:v>49.631715298023799</c:v>
                </c:pt>
                <c:pt idx="3614">
                  <c:v>49.645452279838899</c:v>
                </c:pt>
                <c:pt idx="3615">
                  <c:v>49.659189261653999</c:v>
                </c:pt>
                <c:pt idx="3616">
                  <c:v>49.672926243469099</c:v>
                </c:pt>
                <c:pt idx="3617">
                  <c:v>49.6866632252842</c:v>
                </c:pt>
                <c:pt idx="3618">
                  <c:v>49.700400207099399</c:v>
                </c:pt>
                <c:pt idx="3619">
                  <c:v>49.714137188914499</c:v>
                </c:pt>
                <c:pt idx="3620">
                  <c:v>49.727874170729599</c:v>
                </c:pt>
                <c:pt idx="3621">
                  <c:v>49.741611152544699</c:v>
                </c:pt>
                <c:pt idx="3622">
                  <c:v>49.755348134359799</c:v>
                </c:pt>
                <c:pt idx="3623">
                  <c:v>49.769085116174999</c:v>
                </c:pt>
                <c:pt idx="3624">
                  <c:v>49.782822097990099</c:v>
                </c:pt>
                <c:pt idx="3625">
                  <c:v>49.796559079805199</c:v>
                </c:pt>
                <c:pt idx="3626">
                  <c:v>49.810296061620299</c:v>
                </c:pt>
                <c:pt idx="3627">
                  <c:v>49.824033043435399</c:v>
                </c:pt>
                <c:pt idx="3628">
                  <c:v>49.837770025250599</c:v>
                </c:pt>
                <c:pt idx="3629">
                  <c:v>49.851507007065699</c:v>
                </c:pt>
                <c:pt idx="3630">
                  <c:v>49.865243988880799</c:v>
                </c:pt>
                <c:pt idx="3631">
                  <c:v>49.878980970695899</c:v>
                </c:pt>
                <c:pt idx="3632">
                  <c:v>49.892717952510999</c:v>
                </c:pt>
                <c:pt idx="3633">
                  <c:v>49.906454934326099</c:v>
                </c:pt>
                <c:pt idx="3634">
                  <c:v>49.920191916141299</c:v>
                </c:pt>
                <c:pt idx="3635">
                  <c:v>49.933928897956399</c:v>
                </c:pt>
                <c:pt idx="3636">
                  <c:v>49.947665879771499</c:v>
                </c:pt>
                <c:pt idx="3637">
                  <c:v>49.961402861586599</c:v>
                </c:pt>
                <c:pt idx="3638">
                  <c:v>49.975139843401699</c:v>
                </c:pt>
                <c:pt idx="3639">
                  <c:v>49.988876825216899</c:v>
                </c:pt>
                <c:pt idx="3640">
                  <c:v>50.002613807031999</c:v>
                </c:pt>
                <c:pt idx="3641">
                  <c:v>50.016350788847099</c:v>
                </c:pt>
                <c:pt idx="3642">
                  <c:v>50.030087770662199</c:v>
                </c:pt>
                <c:pt idx="3643">
                  <c:v>50.043824752477299</c:v>
                </c:pt>
                <c:pt idx="3644">
                  <c:v>50.057561734292499</c:v>
                </c:pt>
                <c:pt idx="3645">
                  <c:v>50.071298716107599</c:v>
                </c:pt>
                <c:pt idx="3646">
                  <c:v>50.085035697922699</c:v>
                </c:pt>
                <c:pt idx="3647">
                  <c:v>50.098772679737799</c:v>
                </c:pt>
                <c:pt idx="3648">
                  <c:v>50.112509661552899</c:v>
                </c:pt>
                <c:pt idx="3649">
                  <c:v>50.126246643367999</c:v>
                </c:pt>
                <c:pt idx="3650">
                  <c:v>50.139983625183199</c:v>
                </c:pt>
                <c:pt idx="3651">
                  <c:v>50.153720606998299</c:v>
                </c:pt>
                <c:pt idx="3652">
                  <c:v>50.167457588813399</c:v>
                </c:pt>
                <c:pt idx="3653">
                  <c:v>50.181194570628499</c:v>
                </c:pt>
                <c:pt idx="3654">
                  <c:v>50.194931552443599</c:v>
                </c:pt>
                <c:pt idx="3655">
                  <c:v>50.208668534258798</c:v>
                </c:pt>
                <c:pt idx="3656">
                  <c:v>50.222405516073898</c:v>
                </c:pt>
                <c:pt idx="3657">
                  <c:v>50.236142497888999</c:v>
                </c:pt>
                <c:pt idx="3658">
                  <c:v>50.249879479704099</c:v>
                </c:pt>
                <c:pt idx="3659">
                  <c:v>50.263616461519199</c:v>
                </c:pt>
                <c:pt idx="3660">
                  <c:v>50.277353443334398</c:v>
                </c:pt>
                <c:pt idx="3661">
                  <c:v>50.291090425149498</c:v>
                </c:pt>
                <c:pt idx="3662">
                  <c:v>50.304827406964598</c:v>
                </c:pt>
                <c:pt idx="3663">
                  <c:v>50.318564388779699</c:v>
                </c:pt>
                <c:pt idx="3664">
                  <c:v>50.332301370594799</c:v>
                </c:pt>
                <c:pt idx="3665">
                  <c:v>50.346038352409899</c:v>
                </c:pt>
                <c:pt idx="3666">
                  <c:v>50.359775334225098</c:v>
                </c:pt>
                <c:pt idx="3667">
                  <c:v>50.373512316040198</c:v>
                </c:pt>
                <c:pt idx="3668">
                  <c:v>50.387249297855298</c:v>
                </c:pt>
                <c:pt idx="3669">
                  <c:v>50.400986279670398</c:v>
                </c:pt>
                <c:pt idx="3670">
                  <c:v>50.414723261485499</c:v>
                </c:pt>
                <c:pt idx="3671">
                  <c:v>50.428460243300698</c:v>
                </c:pt>
                <c:pt idx="3672">
                  <c:v>50.442197225115798</c:v>
                </c:pt>
                <c:pt idx="3673">
                  <c:v>50.455934206930898</c:v>
                </c:pt>
                <c:pt idx="3674">
                  <c:v>50.469671188745998</c:v>
                </c:pt>
                <c:pt idx="3675">
                  <c:v>50.483408170561098</c:v>
                </c:pt>
                <c:pt idx="3676">
                  <c:v>50.497145152376298</c:v>
                </c:pt>
                <c:pt idx="3677">
                  <c:v>50.510882134191398</c:v>
                </c:pt>
                <c:pt idx="3678">
                  <c:v>50.524619116006498</c:v>
                </c:pt>
                <c:pt idx="3679">
                  <c:v>50.538356097821598</c:v>
                </c:pt>
                <c:pt idx="3680">
                  <c:v>50.552093079636698</c:v>
                </c:pt>
                <c:pt idx="3681">
                  <c:v>50.565830061451798</c:v>
                </c:pt>
                <c:pt idx="3682">
                  <c:v>50.579567043266998</c:v>
                </c:pt>
                <c:pt idx="3683">
                  <c:v>50.593304025082098</c:v>
                </c:pt>
                <c:pt idx="3684">
                  <c:v>50.607041006897198</c:v>
                </c:pt>
                <c:pt idx="3685">
                  <c:v>50.620777988712298</c:v>
                </c:pt>
                <c:pt idx="3686">
                  <c:v>50.634514970527398</c:v>
                </c:pt>
                <c:pt idx="3687">
                  <c:v>50.648251952342598</c:v>
                </c:pt>
                <c:pt idx="3688">
                  <c:v>50.661988934157698</c:v>
                </c:pt>
                <c:pt idx="3689">
                  <c:v>50.675725915972798</c:v>
                </c:pt>
                <c:pt idx="3690">
                  <c:v>50.689462897787898</c:v>
                </c:pt>
                <c:pt idx="3691">
                  <c:v>50.703199879602998</c:v>
                </c:pt>
                <c:pt idx="3692">
                  <c:v>50.716936861418198</c:v>
                </c:pt>
                <c:pt idx="3693">
                  <c:v>50.730673843233298</c:v>
                </c:pt>
                <c:pt idx="3694">
                  <c:v>50.744410825048398</c:v>
                </c:pt>
                <c:pt idx="3695">
                  <c:v>50.758147806863498</c:v>
                </c:pt>
                <c:pt idx="3696">
                  <c:v>50.771884788678598</c:v>
                </c:pt>
                <c:pt idx="3697">
                  <c:v>50.785621770493698</c:v>
                </c:pt>
                <c:pt idx="3698">
                  <c:v>50.799358752308898</c:v>
                </c:pt>
                <c:pt idx="3699">
                  <c:v>50.813095734123998</c:v>
                </c:pt>
                <c:pt idx="3700">
                  <c:v>50.826832715939098</c:v>
                </c:pt>
                <c:pt idx="3701">
                  <c:v>50.840569697754198</c:v>
                </c:pt>
                <c:pt idx="3702">
                  <c:v>50.854306679569298</c:v>
                </c:pt>
                <c:pt idx="3703">
                  <c:v>50.868043661384498</c:v>
                </c:pt>
                <c:pt idx="3704">
                  <c:v>50.881780643199598</c:v>
                </c:pt>
                <c:pt idx="3705">
                  <c:v>50.895517625014698</c:v>
                </c:pt>
                <c:pt idx="3706">
                  <c:v>50.909254606829798</c:v>
                </c:pt>
                <c:pt idx="3707">
                  <c:v>50.922991588644898</c:v>
                </c:pt>
                <c:pt idx="3708">
                  <c:v>50.936728570460097</c:v>
                </c:pt>
                <c:pt idx="3709">
                  <c:v>50.950465552275197</c:v>
                </c:pt>
                <c:pt idx="3710">
                  <c:v>50.964202534090298</c:v>
                </c:pt>
                <c:pt idx="3711">
                  <c:v>50.977939515905398</c:v>
                </c:pt>
                <c:pt idx="3712">
                  <c:v>50.991676497720498</c:v>
                </c:pt>
                <c:pt idx="3713">
                  <c:v>51.005413479535598</c:v>
                </c:pt>
                <c:pt idx="3714">
                  <c:v>51.019150461350797</c:v>
                </c:pt>
                <c:pt idx="3715">
                  <c:v>51.032887443165897</c:v>
                </c:pt>
                <c:pt idx="3716">
                  <c:v>51.046624424980998</c:v>
                </c:pt>
                <c:pt idx="3717">
                  <c:v>51.060361406796098</c:v>
                </c:pt>
                <c:pt idx="3718">
                  <c:v>51.074098388611198</c:v>
                </c:pt>
                <c:pt idx="3719">
                  <c:v>51.087835370426397</c:v>
                </c:pt>
                <c:pt idx="3720">
                  <c:v>51.101572352241497</c:v>
                </c:pt>
                <c:pt idx="3721">
                  <c:v>51.115309334056597</c:v>
                </c:pt>
                <c:pt idx="3722">
                  <c:v>51.129046315871697</c:v>
                </c:pt>
                <c:pt idx="3723">
                  <c:v>51.142783297686798</c:v>
                </c:pt>
                <c:pt idx="3724">
                  <c:v>51.156520279501898</c:v>
                </c:pt>
                <c:pt idx="3725">
                  <c:v>51.170257261317097</c:v>
                </c:pt>
                <c:pt idx="3726">
                  <c:v>51.183994243132197</c:v>
                </c:pt>
                <c:pt idx="3727">
                  <c:v>51.197731224947297</c:v>
                </c:pt>
                <c:pt idx="3728">
                  <c:v>51.211468206762397</c:v>
                </c:pt>
                <c:pt idx="3729">
                  <c:v>51.225205188577497</c:v>
                </c:pt>
                <c:pt idx="3730">
                  <c:v>51.238942170392697</c:v>
                </c:pt>
                <c:pt idx="3731">
                  <c:v>51.252679152207797</c:v>
                </c:pt>
                <c:pt idx="3732">
                  <c:v>51.266416134022897</c:v>
                </c:pt>
                <c:pt idx="3733">
                  <c:v>51.280153115837997</c:v>
                </c:pt>
                <c:pt idx="3734">
                  <c:v>51.293890097653097</c:v>
                </c:pt>
                <c:pt idx="3735">
                  <c:v>51.307627079468297</c:v>
                </c:pt>
                <c:pt idx="3736">
                  <c:v>51.321364061283397</c:v>
                </c:pt>
                <c:pt idx="3737">
                  <c:v>51.335101043098497</c:v>
                </c:pt>
                <c:pt idx="3738">
                  <c:v>51.348838024913597</c:v>
                </c:pt>
                <c:pt idx="3739">
                  <c:v>51.362575006728697</c:v>
                </c:pt>
                <c:pt idx="3740">
                  <c:v>51.376311988543797</c:v>
                </c:pt>
                <c:pt idx="3741">
                  <c:v>51.390048970358997</c:v>
                </c:pt>
                <c:pt idx="3742">
                  <c:v>51.403785952174097</c:v>
                </c:pt>
                <c:pt idx="3743">
                  <c:v>51.417522933989197</c:v>
                </c:pt>
                <c:pt idx="3744">
                  <c:v>51.431259915804297</c:v>
                </c:pt>
                <c:pt idx="3745">
                  <c:v>51.444996897619397</c:v>
                </c:pt>
                <c:pt idx="3746">
                  <c:v>51.458733879434597</c:v>
                </c:pt>
                <c:pt idx="3747">
                  <c:v>51.472470861249697</c:v>
                </c:pt>
                <c:pt idx="3748">
                  <c:v>51.486207843064797</c:v>
                </c:pt>
                <c:pt idx="3749">
                  <c:v>51.499944824879897</c:v>
                </c:pt>
                <c:pt idx="3750">
                  <c:v>51.513681806694997</c:v>
                </c:pt>
                <c:pt idx="3751">
                  <c:v>51.527418788510197</c:v>
                </c:pt>
                <c:pt idx="3752">
                  <c:v>51.541155770325297</c:v>
                </c:pt>
                <c:pt idx="3753">
                  <c:v>51.554892752140397</c:v>
                </c:pt>
                <c:pt idx="3754">
                  <c:v>51.568629733955497</c:v>
                </c:pt>
                <c:pt idx="3755">
                  <c:v>51.582366715770597</c:v>
                </c:pt>
                <c:pt idx="3756">
                  <c:v>51.596103697585697</c:v>
                </c:pt>
                <c:pt idx="3757">
                  <c:v>51.609840679400897</c:v>
                </c:pt>
                <c:pt idx="3758">
                  <c:v>51.623577661215997</c:v>
                </c:pt>
                <c:pt idx="3759">
                  <c:v>51.637314643031097</c:v>
                </c:pt>
                <c:pt idx="3760">
                  <c:v>51.651051624846197</c:v>
                </c:pt>
                <c:pt idx="3761">
                  <c:v>51.664788606661297</c:v>
                </c:pt>
                <c:pt idx="3762">
                  <c:v>51.678525588476496</c:v>
                </c:pt>
                <c:pt idx="3763">
                  <c:v>51.692262570291597</c:v>
                </c:pt>
                <c:pt idx="3764">
                  <c:v>51.705999552106697</c:v>
                </c:pt>
                <c:pt idx="3765">
                  <c:v>51.719736533921797</c:v>
                </c:pt>
                <c:pt idx="3766">
                  <c:v>51.733473515736897</c:v>
                </c:pt>
                <c:pt idx="3767">
                  <c:v>51.747210497552103</c:v>
                </c:pt>
                <c:pt idx="3768">
                  <c:v>51.760947479367204</c:v>
                </c:pt>
                <c:pt idx="3769">
                  <c:v>51.774684461182297</c:v>
                </c:pt>
                <c:pt idx="3770">
                  <c:v>51.788421442997397</c:v>
                </c:pt>
                <c:pt idx="3771">
                  <c:v>51.802158424812497</c:v>
                </c:pt>
                <c:pt idx="3772">
                  <c:v>51.815895406627597</c:v>
                </c:pt>
                <c:pt idx="3773">
                  <c:v>51.829632388442803</c:v>
                </c:pt>
                <c:pt idx="3774">
                  <c:v>51.843369370257903</c:v>
                </c:pt>
                <c:pt idx="3775">
                  <c:v>51.857106352072996</c:v>
                </c:pt>
                <c:pt idx="3776">
                  <c:v>51.870843333888097</c:v>
                </c:pt>
                <c:pt idx="3777">
                  <c:v>51.884580315703197</c:v>
                </c:pt>
                <c:pt idx="3778">
                  <c:v>51.898317297518403</c:v>
                </c:pt>
                <c:pt idx="3779">
                  <c:v>51.912054279333503</c:v>
                </c:pt>
                <c:pt idx="3780">
                  <c:v>51.925791261148603</c:v>
                </c:pt>
                <c:pt idx="3781">
                  <c:v>51.939528242963704</c:v>
                </c:pt>
                <c:pt idx="3782">
                  <c:v>51.953265224778796</c:v>
                </c:pt>
                <c:pt idx="3783">
                  <c:v>51.967002206594003</c:v>
                </c:pt>
                <c:pt idx="3784">
                  <c:v>51.980739188409103</c:v>
                </c:pt>
                <c:pt idx="3785">
                  <c:v>51.994476170224203</c:v>
                </c:pt>
                <c:pt idx="3786">
                  <c:v>52.008213152039303</c:v>
                </c:pt>
                <c:pt idx="3787">
                  <c:v>52.021950133854403</c:v>
                </c:pt>
                <c:pt idx="3788">
                  <c:v>52.035687115669496</c:v>
                </c:pt>
                <c:pt idx="3789">
                  <c:v>52.049424097484703</c:v>
                </c:pt>
                <c:pt idx="3790">
                  <c:v>52.063161079299803</c:v>
                </c:pt>
                <c:pt idx="3791">
                  <c:v>52.076898061114903</c:v>
                </c:pt>
                <c:pt idx="3792">
                  <c:v>52.090635042930003</c:v>
                </c:pt>
                <c:pt idx="3793">
                  <c:v>52.104372024745103</c:v>
                </c:pt>
                <c:pt idx="3794">
                  <c:v>52.118109006560303</c:v>
                </c:pt>
                <c:pt idx="3795">
                  <c:v>52.131845988375403</c:v>
                </c:pt>
                <c:pt idx="3796">
                  <c:v>52.145582970190503</c:v>
                </c:pt>
                <c:pt idx="3797">
                  <c:v>52.159319952005603</c:v>
                </c:pt>
                <c:pt idx="3798">
                  <c:v>52.173056933820703</c:v>
                </c:pt>
                <c:pt idx="3799">
                  <c:v>52.186793915635903</c:v>
                </c:pt>
                <c:pt idx="3800">
                  <c:v>52.200530897451003</c:v>
                </c:pt>
                <c:pt idx="3801">
                  <c:v>52.214267879266103</c:v>
                </c:pt>
                <c:pt idx="3802">
                  <c:v>52.228004861081203</c:v>
                </c:pt>
                <c:pt idx="3803">
                  <c:v>52.241741842896303</c:v>
                </c:pt>
                <c:pt idx="3804">
                  <c:v>52.255478824711403</c:v>
                </c:pt>
                <c:pt idx="3805">
                  <c:v>52.269215806526603</c:v>
                </c:pt>
                <c:pt idx="3806">
                  <c:v>52.282952788341703</c:v>
                </c:pt>
                <c:pt idx="3807">
                  <c:v>52.296689770156803</c:v>
                </c:pt>
                <c:pt idx="3808">
                  <c:v>52.310426751971903</c:v>
                </c:pt>
                <c:pt idx="3809">
                  <c:v>52.324163733787003</c:v>
                </c:pt>
                <c:pt idx="3810">
                  <c:v>52.337900715602203</c:v>
                </c:pt>
                <c:pt idx="3811">
                  <c:v>52.351637697417303</c:v>
                </c:pt>
                <c:pt idx="3812">
                  <c:v>52.365374679232403</c:v>
                </c:pt>
                <c:pt idx="3813">
                  <c:v>52.379111661047503</c:v>
                </c:pt>
                <c:pt idx="3814">
                  <c:v>52.392848642862603</c:v>
                </c:pt>
                <c:pt idx="3815">
                  <c:v>52.406585624677803</c:v>
                </c:pt>
                <c:pt idx="3816">
                  <c:v>52.420322606492903</c:v>
                </c:pt>
                <c:pt idx="3817">
                  <c:v>52.434059588308003</c:v>
                </c:pt>
                <c:pt idx="3818">
                  <c:v>52.447796570123103</c:v>
                </c:pt>
                <c:pt idx="3819">
                  <c:v>52.461533551938203</c:v>
                </c:pt>
                <c:pt idx="3820">
                  <c:v>52.475270533753303</c:v>
                </c:pt>
                <c:pt idx="3821">
                  <c:v>52.489007515568503</c:v>
                </c:pt>
                <c:pt idx="3822">
                  <c:v>52.502744497383603</c:v>
                </c:pt>
                <c:pt idx="3823">
                  <c:v>52.516481479198703</c:v>
                </c:pt>
                <c:pt idx="3824">
                  <c:v>52.530218461013803</c:v>
                </c:pt>
                <c:pt idx="3825">
                  <c:v>52.543955442828903</c:v>
                </c:pt>
                <c:pt idx="3826">
                  <c:v>52.557692424644102</c:v>
                </c:pt>
                <c:pt idx="3827">
                  <c:v>52.571429406459202</c:v>
                </c:pt>
                <c:pt idx="3828">
                  <c:v>52.585166388274303</c:v>
                </c:pt>
                <c:pt idx="3829">
                  <c:v>52.598903370089403</c:v>
                </c:pt>
                <c:pt idx="3830">
                  <c:v>52.612640351904503</c:v>
                </c:pt>
                <c:pt idx="3831">
                  <c:v>52.626377333719603</c:v>
                </c:pt>
                <c:pt idx="3832">
                  <c:v>52.640114315534802</c:v>
                </c:pt>
                <c:pt idx="3833">
                  <c:v>52.653851297349902</c:v>
                </c:pt>
                <c:pt idx="3834">
                  <c:v>52.667588279165003</c:v>
                </c:pt>
                <c:pt idx="3835">
                  <c:v>52.681325260980103</c:v>
                </c:pt>
                <c:pt idx="3836">
                  <c:v>52.695062242795203</c:v>
                </c:pt>
                <c:pt idx="3837">
                  <c:v>52.708799224610402</c:v>
                </c:pt>
                <c:pt idx="3838">
                  <c:v>52.722536206425502</c:v>
                </c:pt>
                <c:pt idx="3839">
                  <c:v>52.736273188240602</c:v>
                </c:pt>
                <c:pt idx="3840">
                  <c:v>52.750010170055702</c:v>
                </c:pt>
                <c:pt idx="3841">
                  <c:v>52.763747151870803</c:v>
                </c:pt>
                <c:pt idx="3842">
                  <c:v>52.777484133686002</c:v>
                </c:pt>
                <c:pt idx="3843">
                  <c:v>52.791221115501102</c:v>
                </c:pt>
                <c:pt idx="3844">
                  <c:v>52.804958097316202</c:v>
                </c:pt>
                <c:pt idx="3845">
                  <c:v>52.818695079131302</c:v>
                </c:pt>
                <c:pt idx="3846">
                  <c:v>52.832432060946402</c:v>
                </c:pt>
                <c:pt idx="3847">
                  <c:v>52.846169042761503</c:v>
                </c:pt>
                <c:pt idx="3848">
                  <c:v>52.859906024576702</c:v>
                </c:pt>
                <c:pt idx="3849">
                  <c:v>52.873643006391802</c:v>
                </c:pt>
                <c:pt idx="3850">
                  <c:v>52.887379988206902</c:v>
                </c:pt>
                <c:pt idx="3851">
                  <c:v>52.901116970022002</c:v>
                </c:pt>
                <c:pt idx="3852">
                  <c:v>52.914853951837102</c:v>
                </c:pt>
                <c:pt idx="3853">
                  <c:v>52.928590933652302</c:v>
                </c:pt>
                <c:pt idx="3854">
                  <c:v>52.942327915467402</c:v>
                </c:pt>
                <c:pt idx="3855">
                  <c:v>52.956064897282502</c:v>
                </c:pt>
                <c:pt idx="3856">
                  <c:v>52.969801879097602</c:v>
                </c:pt>
                <c:pt idx="3857">
                  <c:v>52.983538860912702</c:v>
                </c:pt>
                <c:pt idx="3858">
                  <c:v>52.997275842727902</c:v>
                </c:pt>
                <c:pt idx="3859">
                  <c:v>53.011012824543002</c:v>
                </c:pt>
                <c:pt idx="3860">
                  <c:v>53.024749806358102</c:v>
                </c:pt>
                <c:pt idx="3861">
                  <c:v>53.038486788173202</c:v>
                </c:pt>
                <c:pt idx="3862">
                  <c:v>53.052223769988302</c:v>
                </c:pt>
                <c:pt idx="3863">
                  <c:v>53.065960751803402</c:v>
                </c:pt>
                <c:pt idx="3864">
                  <c:v>53.079697733618602</c:v>
                </c:pt>
                <c:pt idx="3865">
                  <c:v>53.093434715433702</c:v>
                </c:pt>
                <c:pt idx="3866">
                  <c:v>53.107171697248802</c:v>
                </c:pt>
                <c:pt idx="3867">
                  <c:v>53.120908679063902</c:v>
                </c:pt>
                <c:pt idx="3868">
                  <c:v>53.134645660879002</c:v>
                </c:pt>
                <c:pt idx="3869">
                  <c:v>53.148382642694202</c:v>
                </c:pt>
                <c:pt idx="3870">
                  <c:v>53.162119624509302</c:v>
                </c:pt>
                <c:pt idx="3871">
                  <c:v>53.175856606324402</c:v>
                </c:pt>
                <c:pt idx="3872">
                  <c:v>53.189593588139502</c:v>
                </c:pt>
                <c:pt idx="3873">
                  <c:v>53.203330569954602</c:v>
                </c:pt>
                <c:pt idx="3874">
                  <c:v>53.217067551769802</c:v>
                </c:pt>
                <c:pt idx="3875">
                  <c:v>53.230804533584902</c:v>
                </c:pt>
                <c:pt idx="3876">
                  <c:v>53.244541515400002</c:v>
                </c:pt>
                <c:pt idx="3877">
                  <c:v>53.258278497215102</c:v>
                </c:pt>
                <c:pt idx="3878">
                  <c:v>53.272015479030202</c:v>
                </c:pt>
                <c:pt idx="3879">
                  <c:v>53.285752460845302</c:v>
                </c:pt>
                <c:pt idx="3880">
                  <c:v>53.299489442660501</c:v>
                </c:pt>
                <c:pt idx="3881">
                  <c:v>53.313226424475602</c:v>
                </c:pt>
                <c:pt idx="3882">
                  <c:v>53.326963406290702</c:v>
                </c:pt>
                <c:pt idx="3883">
                  <c:v>53.340700388105802</c:v>
                </c:pt>
                <c:pt idx="3884">
                  <c:v>53.354437369920902</c:v>
                </c:pt>
                <c:pt idx="3885">
                  <c:v>53.368174351736101</c:v>
                </c:pt>
                <c:pt idx="3886">
                  <c:v>53.381911333551201</c:v>
                </c:pt>
                <c:pt idx="3887">
                  <c:v>53.395648315366302</c:v>
                </c:pt>
                <c:pt idx="3888">
                  <c:v>53.409385297181402</c:v>
                </c:pt>
                <c:pt idx="3889">
                  <c:v>53.423122278996502</c:v>
                </c:pt>
                <c:pt idx="3890">
                  <c:v>53.436859260811701</c:v>
                </c:pt>
                <c:pt idx="3891">
                  <c:v>53.450596242626801</c:v>
                </c:pt>
                <c:pt idx="3892">
                  <c:v>53.464333224441901</c:v>
                </c:pt>
                <c:pt idx="3893">
                  <c:v>53.478070206257001</c:v>
                </c:pt>
                <c:pt idx="3894">
                  <c:v>53.491807188072102</c:v>
                </c:pt>
                <c:pt idx="3895">
                  <c:v>53.505544169887202</c:v>
                </c:pt>
                <c:pt idx="3896">
                  <c:v>53.519281151702401</c:v>
                </c:pt>
                <c:pt idx="3897">
                  <c:v>53.533018133517501</c:v>
                </c:pt>
                <c:pt idx="3898">
                  <c:v>53.546755115332601</c:v>
                </c:pt>
                <c:pt idx="3899">
                  <c:v>53.560492097147701</c:v>
                </c:pt>
                <c:pt idx="3900">
                  <c:v>53.574229078962802</c:v>
                </c:pt>
                <c:pt idx="3901">
                  <c:v>53.587966060778001</c:v>
                </c:pt>
                <c:pt idx="3902">
                  <c:v>53.601703042593101</c:v>
                </c:pt>
                <c:pt idx="3903">
                  <c:v>53.615440024408201</c:v>
                </c:pt>
                <c:pt idx="3904">
                  <c:v>53.629177006223301</c:v>
                </c:pt>
                <c:pt idx="3905">
                  <c:v>53.642913988038401</c:v>
                </c:pt>
                <c:pt idx="3906">
                  <c:v>53.656650969853601</c:v>
                </c:pt>
                <c:pt idx="3907">
                  <c:v>53.670387951668701</c:v>
                </c:pt>
                <c:pt idx="3908">
                  <c:v>53.684124933483801</c:v>
                </c:pt>
                <c:pt idx="3909">
                  <c:v>53.697861915298901</c:v>
                </c:pt>
                <c:pt idx="3910">
                  <c:v>53.711598897114001</c:v>
                </c:pt>
                <c:pt idx="3911">
                  <c:v>53.725335878929101</c:v>
                </c:pt>
                <c:pt idx="3912">
                  <c:v>53.739072860744301</c:v>
                </c:pt>
                <c:pt idx="3913">
                  <c:v>53.752809842559401</c:v>
                </c:pt>
                <c:pt idx="3914">
                  <c:v>53.766546824374501</c:v>
                </c:pt>
                <c:pt idx="3915">
                  <c:v>53.780283806189601</c:v>
                </c:pt>
                <c:pt idx="3916">
                  <c:v>53.794020788004701</c:v>
                </c:pt>
                <c:pt idx="3917">
                  <c:v>53.807757769819901</c:v>
                </c:pt>
                <c:pt idx="3918">
                  <c:v>53.821494751635001</c:v>
                </c:pt>
                <c:pt idx="3919">
                  <c:v>53.835231733450101</c:v>
                </c:pt>
                <c:pt idx="3920">
                  <c:v>53.848968715265201</c:v>
                </c:pt>
                <c:pt idx="3921">
                  <c:v>53.862705697080301</c:v>
                </c:pt>
                <c:pt idx="3922">
                  <c:v>53.876442678895501</c:v>
                </c:pt>
                <c:pt idx="3923">
                  <c:v>53.890179660710601</c:v>
                </c:pt>
                <c:pt idx="3924">
                  <c:v>53.903916642525701</c:v>
                </c:pt>
                <c:pt idx="3925">
                  <c:v>53.917653624340801</c:v>
                </c:pt>
                <c:pt idx="3926">
                  <c:v>53.931390606155901</c:v>
                </c:pt>
                <c:pt idx="3927">
                  <c:v>53.945127587971001</c:v>
                </c:pt>
                <c:pt idx="3928">
                  <c:v>53.958864569786201</c:v>
                </c:pt>
                <c:pt idx="3929">
                  <c:v>53.972601551601301</c:v>
                </c:pt>
                <c:pt idx="3930">
                  <c:v>53.986338533416401</c:v>
                </c:pt>
                <c:pt idx="3931">
                  <c:v>54.000075515231501</c:v>
                </c:pt>
                <c:pt idx="3932">
                  <c:v>54.013812497046601</c:v>
                </c:pt>
                <c:pt idx="3933">
                  <c:v>54.0275494788618</c:v>
                </c:pt>
                <c:pt idx="3934">
                  <c:v>54.041286460676901</c:v>
                </c:pt>
                <c:pt idx="3935">
                  <c:v>54.055023442492001</c:v>
                </c:pt>
                <c:pt idx="3936">
                  <c:v>54.068760424307101</c:v>
                </c:pt>
                <c:pt idx="3937">
                  <c:v>54.082497406122201</c:v>
                </c:pt>
                <c:pt idx="3938">
                  <c:v>54.096234387937301</c:v>
                </c:pt>
                <c:pt idx="3939">
                  <c:v>54.1099713697525</c:v>
                </c:pt>
                <c:pt idx="3940">
                  <c:v>54.123708351567601</c:v>
                </c:pt>
                <c:pt idx="3941">
                  <c:v>54.137445333382701</c:v>
                </c:pt>
                <c:pt idx="3942">
                  <c:v>54.151182315197801</c:v>
                </c:pt>
                <c:pt idx="3943">
                  <c:v>54.164919297012901</c:v>
                </c:pt>
                <c:pt idx="3944">
                  <c:v>54.1786562788281</c:v>
                </c:pt>
                <c:pt idx="3945">
                  <c:v>54.1923932606432</c:v>
                </c:pt>
                <c:pt idx="3946">
                  <c:v>54.2061302424583</c:v>
                </c:pt>
                <c:pt idx="3947">
                  <c:v>54.219867224273401</c:v>
                </c:pt>
                <c:pt idx="3948">
                  <c:v>54.233604206088501</c:v>
                </c:pt>
                <c:pt idx="3949">
                  <c:v>54.2473411879037</c:v>
                </c:pt>
                <c:pt idx="3950">
                  <c:v>54.2610781697188</c:v>
                </c:pt>
                <c:pt idx="3951">
                  <c:v>54.2748151515339</c:v>
                </c:pt>
                <c:pt idx="3952">
                  <c:v>54.288552133349</c:v>
                </c:pt>
                <c:pt idx="3953">
                  <c:v>54.302289115164101</c:v>
                </c:pt>
                <c:pt idx="3954">
                  <c:v>54.316026096979201</c:v>
                </c:pt>
                <c:pt idx="3955">
                  <c:v>54.3297630787944</c:v>
                </c:pt>
                <c:pt idx="3956">
                  <c:v>54.3435000606095</c:v>
                </c:pt>
                <c:pt idx="3957">
                  <c:v>54.3572370424246</c:v>
                </c:pt>
                <c:pt idx="3958">
                  <c:v>54.3709740242397</c:v>
                </c:pt>
                <c:pt idx="3959">
                  <c:v>54.3847110060548</c:v>
                </c:pt>
                <c:pt idx="3960">
                  <c:v>54.39844798787</c:v>
                </c:pt>
                <c:pt idx="3961">
                  <c:v>54.4121849696851</c:v>
                </c:pt>
                <c:pt idx="3962">
                  <c:v>54.4259219515002</c:v>
                </c:pt>
                <c:pt idx="3963">
                  <c:v>54.4396589333153</c:v>
                </c:pt>
                <c:pt idx="3964">
                  <c:v>54.4533959151304</c:v>
                </c:pt>
                <c:pt idx="3965">
                  <c:v>54.4671328969456</c:v>
                </c:pt>
                <c:pt idx="3966">
                  <c:v>54.4808698787607</c:v>
                </c:pt>
                <c:pt idx="3967">
                  <c:v>54.4946068605758</c:v>
                </c:pt>
                <c:pt idx="3968">
                  <c:v>54.5083438423909</c:v>
                </c:pt>
                <c:pt idx="3969">
                  <c:v>54.522080824206</c:v>
                </c:pt>
                <c:pt idx="3970">
                  <c:v>54.5358178060211</c:v>
                </c:pt>
                <c:pt idx="3971">
                  <c:v>54.5495547878363</c:v>
                </c:pt>
                <c:pt idx="3972">
                  <c:v>54.5632917696514</c:v>
                </c:pt>
                <c:pt idx="3973">
                  <c:v>54.5770287514665</c:v>
                </c:pt>
                <c:pt idx="3974">
                  <c:v>54.5907657332816</c:v>
                </c:pt>
                <c:pt idx="3975">
                  <c:v>54.6045027150967</c:v>
                </c:pt>
                <c:pt idx="3976">
                  <c:v>54.6182396969119</c:v>
                </c:pt>
                <c:pt idx="3977">
                  <c:v>54.631976678727</c:v>
                </c:pt>
                <c:pt idx="3978">
                  <c:v>54.6457136605421</c:v>
                </c:pt>
                <c:pt idx="3979">
                  <c:v>54.6594506423572</c:v>
                </c:pt>
                <c:pt idx="3980">
                  <c:v>54.6731876241723</c:v>
                </c:pt>
                <c:pt idx="3981">
                  <c:v>54.6869246059874</c:v>
                </c:pt>
                <c:pt idx="3982">
                  <c:v>54.7006615878026</c:v>
                </c:pt>
                <c:pt idx="3983">
                  <c:v>54.7143985696177</c:v>
                </c:pt>
                <c:pt idx="3984">
                  <c:v>54.7281355514328</c:v>
                </c:pt>
                <c:pt idx="3985">
                  <c:v>54.7418725332479</c:v>
                </c:pt>
                <c:pt idx="3986">
                  <c:v>54.755609515063</c:v>
                </c:pt>
                <c:pt idx="3987">
                  <c:v>54.7693464968782</c:v>
                </c:pt>
                <c:pt idx="3988">
                  <c:v>54.7830834786933</c:v>
                </c:pt>
                <c:pt idx="3989">
                  <c:v>54.7968204605084</c:v>
                </c:pt>
                <c:pt idx="3990">
                  <c:v>54.8105574423235</c:v>
                </c:pt>
                <c:pt idx="3991">
                  <c:v>54.8242944241386</c:v>
                </c:pt>
                <c:pt idx="3992">
                  <c:v>54.838031405953799</c:v>
                </c:pt>
                <c:pt idx="3993">
                  <c:v>54.8517683877689</c:v>
                </c:pt>
                <c:pt idx="3994">
                  <c:v>54.865505369584</c:v>
                </c:pt>
                <c:pt idx="3995">
                  <c:v>54.8792423513991</c:v>
                </c:pt>
                <c:pt idx="3996">
                  <c:v>54.8929793332142</c:v>
                </c:pt>
                <c:pt idx="3997">
                  <c:v>54.9067163150293</c:v>
                </c:pt>
                <c:pt idx="3998">
                  <c:v>54.920453296844499</c:v>
                </c:pt>
                <c:pt idx="3999">
                  <c:v>54.934190278659599</c:v>
                </c:pt>
                <c:pt idx="4000">
                  <c:v>54.9479272604747</c:v>
                </c:pt>
                <c:pt idx="4001">
                  <c:v>54.9616642422898</c:v>
                </c:pt>
                <c:pt idx="4002">
                  <c:v>54.9754012241049</c:v>
                </c:pt>
                <c:pt idx="4003">
                  <c:v>54.989138205920099</c:v>
                </c:pt>
                <c:pt idx="4004">
                  <c:v>55.002875187735199</c:v>
                </c:pt>
                <c:pt idx="4005">
                  <c:v>55.016612169550299</c:v>
                </c:pt>
                <c:pt idx="4006">
                  <c:v>55.0303491513654</c:v>
                </c:pt>
                <c:pt idx="4007">
                  <c:v>55.0440861331805</c:v>
                </c:pt>
                <c:pt idx="4008">
                  <c:v>55.057823114995699</c:v>
                </c:pt>
                <c:pt idx="4009">
                  <c:v>55.071560096810799</c:v>
                </c:pt>
                <c:pt idx="4010">
                  <c:v>55.085297078625899</c:v>
                </c:pt>
                <c:pt idx="4011">
                  <c:v>55.099034060440999</c:v>
                </c:pt>
                <c:pt idx="4012">
                  <c:v>55.112771042256099</c:v>
                </c:pt>
                <c:pt idx="4013">
                  <c:v>55.1265080240712</c:v>
                </c:pt>
                <c:pt idx="4014">
                  <c:v>55.140245005886399</c:v>
                </c:pt>
                <c:pt idx="4015">
                  <c:v>55.153981987701499</c:v>
                </c:pt>
                <c:pt idx="4016">
                  <c:v>55.167718969516599</c:v>
                </c:pt>
                <c:pt idx="4017">
                  <c:v>55.181455951331699</c:v>
                </c:pt>
                <c:pt idx="4018">
                  <c:v>55.195192933146799</c:v>
                </c:pt>
                <c:pt idx="4019">
                  <c:v>55.208929914961999</c:v>
                </c:pt>
                <c:pt idx="4020">
                  <c:v>55.222666896777099</c:v>
                </c:pt>
                <c:pt idx="4021">
                  <c:v>55.236403878592199</c:v>
                </c:pt>
                <c:pt idx="4022">
                  <c:v>55.250140860407299</c:v>
                </c:pt>
                <c:pt idx="4023">
                  <c:v>55.263877842222399</c:v>
                </c:pt>
                <c:pt idx="4024">
                  <c:v>55.277614824037599</c:v>
                </c:pt>
                <c:pt idx="4025">
                  <c:v>55.291351805852699</c:v>
                </c:pt>
                <c:pt idx="4026">
                  <c:v>55.305088787667799</c:v>
                </c:pt>
                <c:pt idx="4027">
                  <c:v>55.318825769482899</c:v>
                </c:pt>
                <c:pt idx="4028">
                  <c:v>55.332562751297999</c:v>
                </c:pt>
                <c:pt idx="4029">
                  <c:v>55.346299733113099</c:v>
                </c:pt>
                <c:pt idx="4030">
                  <c:v>55.360036714928299</c:v>
                </c:pt>
                <c:pt idx="4031">
                  <c:v>55.373773696743399</c:v>
                </c:pt>
                <c:pt idx="4032">
                  <c:v>55.387510678558499</c:v>
                </c:pt>
                <c:pt idx="4033">
                  <c:v>55.401247660373599</c:v>
                </c:pt>
                <c:pt idx="4034">
                  <c:v>55.414984642188699</c:v>
                </c:pt>
                <c:pt idx="4035">
                  <c:v>55.428721624003899</c:v>
                </c:pt>
                <c:pt idx="4036">
                  <c:v>55.442458605818999</c:v>
                </c:pt>
                <c:pt idx="4037">
                  <c:v>55.456195587634099</c:v>
                </c:pt>
                <c:pt idx="4038">
                  <c:v>55.469932569449199</c:v>
                </c:pt>
                <c:pt idx="4039">
                  <c:v>55.483669551264299</c:v>
                </c:pt>
                <c:pt idx="4040">
                  <c:v>55.497406533079399</c:v>
                </c:pt>
                <c:pt idx="4041">
                  <c:v>55.511143514894599</c:v>
                </c:pt>
                <c:pt idx="4042">
                  <c:v>55.524880496709699</c:v>
                </c:pt>
                <c:pt idx="4043">
                  <c:v>55.538617478524799</c:v>
                </c:pt>
                <c:pt idx="4044">
                  <c:v>55.552354460339899</c:v>
                </c:pt>
                <c:pt idx="4045">
                  <c:v>55.566091442154999</c:v>
                </c:pt>
                <c:pt idx="4046">
                  <c:v>55.579828423970199</c:v>
                </c:pt>
                <c:pt idx="4047">
                  <c:v>55.593565405785299</c:v>
                </c:pt>
                <c:pt idx="4048">
                  <c:v>55.607302387600399</c:v>
                </c:pt>
                <c:pt idx="4049">
                  <c:v>55.621039369415499</c:v>
                </c:pt>
                <c:pt idx="4050">
                  <c:v>55.634776351230599</c:v>
                </c:pt>
                <c:pt idx="4051">
                  <c:v>55.648513333045798</c:v>
                </c:pt>
                <c:pt idx="4052">
                  <c:v>55.662250314860898</c:v>
                </c:pt>
                <c:pt idx="4053">
                  <c:v>55.675987296675999</c:v>
                </c:pt>
                <c:pt idx="4054">
                  <c:v>55.689724278491099</c:v>
                </c:pt>
                <c:pt idx="4055">
                  <c:v>55.703461260306199</c:v>
                </c:pt>
                <c:pt idx="4056">
                  <c:v>55.717198242121299</c:v>
                </c:pt>
                <c:pt idx="4057">
                  <c:v>55.730935223936498</c:v>
                </c:pt>
                <c:pt idx="4058">
                  <c:v>55.744672205751598</c:v>
                </c:pt>
                <c:pt idx="4059">
                  <c:v>55.758409187566699</c:v>
                </c:pt>
                <c:pt idx="4060">
                  <c:v>55.772146169381799</c:v>
                </c:pt>
                <c:pt idx="4061">
                  <c:v>55.785883151196899</c:v>
                </c:pt>
                <c:pt idx="4062">
                  <c:v>55.799620133012098</c:v>
                </c:pt>
                <c:pt idx="4063">
                  <c:v>55.813357114827198</c:v>
                </c:pt>
                <c:pt idx="4064">
                  <c:v>55.827094096642298</c:v>
                </c:pt>
                <c:pt idx="4065">
                  <c:v>55.840831078457398</c:v>
                </c:pt>
                <c:pt idx="4066">
                  <c:v>55.854568060272499</c:v>
                </c:pt>
                <c:pt idx="4067">
                  <c:v>55.868305042087698</c:v>
                </c:pt>
                <c:pt idx="4068">
                  <c:v>55.882042023902798</c:v>
                </c:pt>
                <c:pt idx="4069">
                  <c:v>55.895779005717898</c:v>
                </c:pt>
                <c:pt idx="4070">
                  <c:v>55.909515987532998</c:v>
                </c:pt>
                <c:pt idx="4071">
                  <c:v>55.923252969348098</c:v>
                </c:pt>
                <c:pt idx="4072">
                  <c:v>55.936989951163198</c:v>
                </c:pt>
                <c:pt idx="4073">
                  <c:v>55.950726932978398</c:v>
                </c:pt>
                <c:pt idx="4074">
                  <c:v>55.964463914793498</c:v>
                </c:pt>
                <c:pt idx="4075">
                  <c:v>55.978200896608598</c:v>
                </c:pt>
                <c:pt idx="4076">
                  <c:v>55.991937878423698</c:v>
                </c:pt>
                <c:pt idx="4077">
                  <c:v>56.005674860238798</c:v>
                </c:pt>
                <c:pt idx="4078">
                  <c:v>56.019411842053998</c:v>
                </c:pt>
                <c:pt idx="4079">
                  <c:v>56.033148823869098</c:v>
                </c:pt>
                <c:pt idx="4080">
                  <c:v>56.046885805684198</c:v>
                </c:pt>
                <c:pt idx="4081">
                  <c:v>56.060622787499298</c:v>
                </c:pt>
                <c:pt idx="4082">
                  <c:v>56.074359769314398</c:v>
                </c:pt>
                <c:pt idx="4083">
                  <c:v>56.088096751129598</c:v>
                </c:pt>
                <c:pt idx="4084">
                  <c:v>56.101833732944698</c:v>
                </c:pt>
                <c:pt idx="4085">
                  <c:v>56.115570714759798</c:v>
                </c:pt>
                <c:pt idx="4086">
                  <c:v>56.129307696574898</c:v>
                </c:pt>
                <c:pt idx="4087">
                  <c:v>56.143044678389998</c:v>
                </c:pt>
                <c:pt idx="4088">
                  <c:v>56.156781660205098</c:v>
                </c:pt>
                <c:pt idx="4089">
                  <c:v>56.170518642020298</c:v>
                </c:pt>
                <c:pt idx="4090">
                  <c:v>56.184255623835398</c:v>
                </c:pt>
                <c:pt idx="4091">
                  <c:v>56.197992605650498</c:v>
                </c:pt>
                <c:pt idx="4092">
                  <c:v>56.211729587465598</c:v>
                </c:pt>
                <c:pt idx="4093">
                  <c:v>56.225466569280698</c:v>
                </c:pt>
                <c:pt idx="4094">
                  <c:v>56.239203551095898</c:v>
                </c:pt>
                <c:pt idx="4095">
                  <c:v>56.252940532910998</c:v>
                </c:pt>
                <c:pt idx="4096">
                  <c:v>56.266677514726098</c:v>
                </c:pt>
                <c:pt idx="4097">
                  <c:v>56.280414496541198</c:v>
                </c:pt>
                <c:pt idx="4098">
                  <c:v>56.294151478356298</c:v>
                </c:pt>
                <c:pt idx="4099">
                  <c:v>56.307888460171498</c:v>
                </c:pt>
                <c:pt idx="4100">
                  <c:v>56.321625441986598</c:v>
                </c:pt>
                <c:pt idx="4101">
                  <c:v>56.335362423801698</c:v>
                </c:pt>
                <c:pt idx="4102">
                  <c:v>56.349099405616798</c:v>
                </c:pt>
                <c:pt idx="4103">
                  <c:v>56.362836387431898</c:v>
                </c:pt>
                <c:pt idx="4104">
                  <c:v>56.376573369246998</c:v>
                </c:pt>
                <c:pt idx="4105">
                  <c:v>56.390310351062197</c:v>
                </c:pt>
                <c:pt idx="4106">
                  <c:v>56.404047332877298</c:v>
                </c:pt>
                <c:pt idx="4107">
                  <c:v>56.417784314692398</c:v>
                </c:pt>
                <c:pt idx="4108">
                  <c:v>56.431521296507498</c:v>
                </c:pt>
                <c:pt idx="4109">
                  <c:v>56.445258278322598</c:v>
                </c:pt>
                <c:pt idx="4110">
                  <c:v>56.458995260137797</c:v>
                </c:pt>
                <c:pt idx="4111">
                  <c:v>56.472732241952897</c:v>
                </c:pt>
                <c:pt idx="4112">
                  <c:v>56.486469223767998</c:v>
                </c:pt>
                <c:pt idx="4113">
                  <c:v>56.500206205583098</c:v>
                </c:pt>
                <c:pt idx="4114">
                  <c:v>56.513943187398198</c:v>
                </c:pt>
                <c:pt idx="4115">
                  <c:v>56.527680169213397</c:v>
                </c:pt>
                <c:pt idx="4116">
                  <c:v>56.541417151028497</c:v>
                </c:pt>
                <c:pt idx="4117">
                  <c:v>56.555154132843597</c:v>
                </c:pt>
                <c:pt idx="4118">
                  <c:v>56.568891114658697</c:v>
                </c:pt>
                <c:pt idx="4119">
                  <c:v>56.582628096473798</c:v>
                </c:pt>
                <c:pt idx="4120">
                  <c:v>56.596365078288898</c:v>
                </c:pt>
                <c:pt idx="4121">
                  <c:v>56.610102060104097</c:v>
                </c:pt>
                <c:pt idx="4122">
                  <c:v>56.623839041919197</c:v>
                </c:pt>
                <c:pt idx="4123">
                  <c:v>56.637576023734297</c:v>
                </c:pt>
                <c:pt idx="4124">
                  <c:v>56.651313005549397</c:v>
                </c:pt>
                <c:pt idx="4125">
                  <c:v>56.665049987364497</c:v>
                </c:pt>
                <c:pt idx="4126">
                  <c:v>56.678786969179697</c:v>
                </c:pt>
                <c:pt idx="4127">
                  <c:v>56.692523950994797</c:v>
                </c:pt>
                <c:pt idx="4128">
                  <c:v>56.706260932809897</c:v>
                </c:pt>
                <c:pt idx="4129">
                  <c:v>56.719997914624997</c:v>
                </c:pt>
                <c:pt idx="4130">
                  <c:v>56.733734896440097</c:v>
                </c:pt>
                <c:pt idx="4131">
                  <c:v>56.747471878255297</c:v>
                </c:pt>
                <c:pt idx="4132">
                  <c:v>56.761208860070397</c:v>
                </c:pt>
                <c:pt idx="4133">
                  <c:v>56.774945841885497</c:v>
                </c:pt>
                <c:pt idx="4134">
                  <c:v>56.788682823700597</c:v>
                </c:pt>
                <c:pt idx="4135">
                  <c:v>56.802419805515697</c:v>
                </c:pt>
                <c:pt idx="4136">
                  <c:v>56.816156787330797</c:v>
                </c:pt>
                <c:pt idx="4137">
                  <c:v>56.829893769145997</c:v>
                </c:pt>
                <c:pt idx="4138">
                  <c:v>56.843630750961097</c:v>
                </c:pt>
                <c:pt idx="4139">
                  <c:v>56.857367732776197</c:v>
                </c:pt>
                <c:pt idx="4140">
                  <c:v>56.871104714591297</c:v>
                </c:pt>
                <c:pt idx="4141">
                  <c:v>56.884841696406397</c:v>
                </c:pt>
                <c:pt idx="4142">
                  <c:v>56.898578678221597</c:v>
                </c:pt>
                <c:pt idx="4143">
                  <c:v>56.912315660036697</c:v>
                </c:pt>
                <c:pt idx="4144">
                  <c:v>56.926052641851797</c:v>
                </c:pt>
                <c:pt idx="4145">
                  <c:v>56.939789623666897</c:v>
                </c:pt>
                <c:pt idx="4146">
                  <c:v>56.953526605481997</c:v>
                </c:pt>
                <c:pt idx="4147">
                  <c:v>56.967263587297097</c:v>
                </c:pt>
                <c:pt idx="4148">
                  <c:v>56.981000569112297</c:v>
                </c:pt>
                <c:pt idx="4149">
                  <c:v>56.994737550927397</c:v>
                </c:pt>
                <c:pt idx="4150">
                  <c:v>57.008474532742497</c:v>
                </c:pt>
                <c:pt idx="4151">
                  <c:v>57.022211514557597</c:v>
                </c:pt>
                <c:pt idx="4152">
                  <c:v>57.035948496372697</c:v>
                </c:pt>
                <c:pt idx="4153">
                  <c:v>57.049685478187897</c:v>
                </c:pt>
                <c:pt idx="4154">
                  <c:v>57.063422460002997</c:v>
                </c:pt>
                <c:pt idx="4155">
                  <c:v>57.077159441818097</c:v>
                </c:pt>
                <c:pt idx="4156">
                  <c:v>57.090896423633197</c:v>
                </c:pt>
                <c:pt idx="4157">
                  <c:v>57.104633405448297</c:v>
                </c:pt>
                <c:pt idx="4158">
                  <c:v>57.118370387263496</c:v>
                </c:pt>
                <c:pt idx="4159">
                  <c:v>57.132107369078597</c:v>
                </c:pt>
                <c:pt idx="4160">
                  <c:v>57.145844350893697</c:v>
                </c:pt>
                <c:pt idx="4161">
                  <c:v>57.159581332708797</c:v>
                </c:pt>
                <c:pt idx="4162">
                  <c:v>57.173318314523897</c:v>
                </c:pt>
                <c:pt idx="4163">
                  <c:v>57.187055296338997</c:v>
                </c:pt>
                <c:pt idx="4164">
                  <c:v>57.200792278154204</c:v>
                </c:pt>
                <c:pt idx="4165">
                  <c:v>57.214529259969297</c:v>
                </c:pt>
                <c:pt idx="4166">
                  <c:v>57.228266241784397</c:v>
                </c:pt>
                <c:pt idx="4167">
                  <c:v>57.242003223599497</c:v>
                </c:pt>
                <c:pt idx="4168">
                  <c:v>57.255740205414597</c:v>
                </c:pt>
                <c:pt idx="4169">
                  <c:v>57.269477187229803</c:v>
                </c:pt>
                <c:pt idx="4170">
                  <c:v>57.283214169044903</c:v>
                </c:pt>
                <c:pt idx="4171">
                  <c:v>57.296951150859996</c:v>
                </c:pt>
                <c:pt idx="4172">
                  <c:v>57.310688132675097</c:v>
                </c:pt>
                <c:pt idx="4173">
                  <c:v>57.324425114490197</c:v>
                </c:pt>
                <c:pt idx="4174">
                  <c:v>57.338162096305403</c:v>
                </c:pt>
                <c:pt idx="4175">
                  <c:v>57.351899078120503</c:v>
                </c:pt>
                <c:pt idx="4176">
                  <c:v>57.365636059935603</c:v>
                </c:pt>
                <c:pt idx="4177">
                  <c:v>57.379373041750704</c:v>
                </c:pt>
                <c:pt idx="4178">
                  <c:v>57.393110023565796</c:v>
                </c:pt>
                <c:pt idx="4179">
                  <c:v>57.406847005380897</c:v>
                </c:pt>
                <c:pt idx="4180">
                  <c:v>57.420583987196103</c:v>
                </c:pt>
                <c:pt idx="4181">
                  <c:v>57.434320969011203</c:v>
                </c:pt>
                <c:pt idx="4182">
                  <c:v>57.448057950826303</c:v>
                </c:pt>
                <c:pt idx="4183">
                  <c:v>57.461794932641403</c:v>
                </c:pt>
                <c:pt idx="4184">
                  <c:v>57.475531914456496</c:v>
                </c:pt>
                <c:pt idx="4185">
                  <c:v>57.489268896271703</c:v>
                </c:pt>
                <c:pt idx="4186">
                  <c:v>57.503005878086803</c:v>
                </c:pt>
                <c:pt idx="4187">
                  <c:v>57.516742859901903</c:v>
                </c:pt>
                <c:pt idx="4188">
                  <c:v>57.530479841717003</c:v>
                </c:pt>
                <c:pt idx="4189">
                  <c:v>57.544216823532103</c:v>
                </c:pt>
                <c:pt idx="4190">
                  <c:v>57.557953805347303</c:v>
                </c:pt>
                <c:pt idx="4191">
                  <c:v>57.571690787162403</c:v>
                </c:pt>
                <c:pt idx="4192">
                  <c:v>57.585427768977503</c:v>
                </c:pt>
                <c:pt idx="4193">
                  <c:v>57.599164750792603</c:v>
                </c:pt>
                <c:pt idx="4194">
                  <c:v>57.612901732607703</c:v>
                </c:pt>
                <c:pt idx="4195">
                  <c:v>57.626638714422803</c:v>
                </c:pt>
                <c:pt idx="4196">
                  <c:v>57.640375696238003</c:v>
                </c:pt>
                <c:pt idx="4197">
                  <c:v>57.654112678053103</c:v>
                </c:pt>
                <c:pt idx="4198">
                  <c:v>57.667849659868203</c:v>
                </c:pt>
                <c:pt idx="4199">
                  <c:v>57.681586641683303</c:v>
                </c:pt>
                <c:pt idx="4200">
                  <c:v>57.695323623498403</c:v>
                </c:pt>
                <c:pt idx="4201">
                  <c:v>57.709060605313603</c:v>
                </c:pt>
                <c:pt idx="4202">
                  <c:v>57.722797587128703</c:v>
                </c:pt>
                <c:pt idx="4203">
                  <c:v>57.736534568943803</c:v>
                </c:pt>
                <c:pt idx="4204">
                  <c:v>57.750271550758903</c:v>
                </c:pt>
                <c:pt idx="4205">
                  <c:v>57.764008532574003</c:v>
                </c:pt>
                <c:pt idx="4206">
                  <c:v>57.777745514389203</c:v>
                </c:pt>
                <c:pt idx="4207">
                  <c:v>57.791482496204303</c:v>
                </c:pt>
                <c:pt idx="4208">
                  <c:v>57.805219478019403</c:v>
                </c:pt>
                <c:pt idx="4209">
                  <c:v>57.818956459834503</c:v>
                </c:pt>
                <c:pt idx="4210">
                  <c:v>57.832693441649603</c:v>
                </c:pt>
                <c:pt idx="4211">
                  <c:v>57.846430423464703</c:v>
                </c:pt>
                <c:pt idx="4212">
                  <c:v>57.860167405279903</c:v>
                </c:pt>
                <c:pt idx="4213">
                  <c:v>57.873904387095003</c:v>
                </c:pt>
                <c:pt idx="4214">
                  <c:v>57.887641368910103</c:v>
                </c:pt>
                <c:pt idx="4215">
                  <c:v>57.901378350725203</c:v>
                </c:pt>
                <c:pt idx="4216">
                  <c:v>57.915115332540303</c:v>
                </c:pt>
                <c:pt idx="4217">
                  <c:v>57.928852314355503</c:v>
                </c:pt>
                <c:pt idx="4218">
                  <c:v>57.942589296170603</c:v>
                </c:pt>
                <c:pt idx="4219">
                  <c:v>57.956326277985703</c:v>
                </c:pt>
                <c:pt idx="4220">
                  <c:v>57.970063259800803</c:v>
                </c:pt>
                <c:pt idx="4221">
                  <c:v>57.983800241615903</c:v>
                </c:pt>
                <c:pt idx="4222">
                  <c:v>57.997537223431102</c:v>
                </c:pt>
                <c:pt idx="4223">
                  <c:v>58.011274205246202</c:v>
                </c:pt>
                <c:pt idx="4224">
                  <c:v>58.025011187061303</c:v>
                </c:pt>
                <c:pt idx="4225">
                  <c:v>58.038748168876403</c:v>
                </c:pt>
                <c:pt idx="4226">
                  <c:v>58.052485150691503</c:v>
                </c:pt>
                <c:pt idx="4227">
                  <c:v>58.066222132506603</c:v>
                </c:pt>
                <c:pt idx="4228">
                  <c:v>58.079959114321802</c:v>
                </c:pt>
                <c:pt idx="4229">
                  <c:v>58.093696096136902</c:v>
                </c:pt>
                <c:pt idx="4230">
                  <c:v>58.107433077952003</c:v>
                </c:pt>
                <c:pt idx="4231">
                  <c:v>58.121170059767103</c:v>
                </c:pt>
                <c:pt idx="4232">
                  <c:v>58.134907041582203</c:v>
                </c:pt>
                <c:pt idx="4233">
                  <c:v>58.148644023397402</c:v>
                </c:pt>
                <c:pt idx="4234">
                  <c:v>58.162381005212502</c:v>
                </c:pt>
                <c:pt idx="4235">
                  <c:v>58.176117987027602</c:v>
                </c:pt>
                <c:pt idx="4236">
                  <c:v>58.189854968842702</c:v>
                </c:pt>
                <c:pt idx="4237">
                  <c:v>58.203591950657803</c:v>
                </c:pt>
                <c:pt idx="4238">
                  <c:v>58.217328932473002</c:v>
                </c:pt>
                <c:pt idx="4239">
                  <c:v>58.231065914288102</c:v>
                </c:pt>
                <c:pt idx="4240">
                  <c:v>58.244802896103202</c:v>
                </c:pt>
                <c:pt idx="4241">
                  <c:v>58.258539877918302</c:v>
                </c:pt>
                <c:pt idx="4242">
                  <c:v>58.272276859733402</c:v>
                </c:pt>
                <c:pt idx="4243">
                  <c:v>58.286013841548503</c:v>
                </c:pt>
                <c:pt idx="4244">
                  <c:v>58.299750823363702</c:v>
                </c:pt>
                <c:pt idx="4245">
                  <c:v>58.313487805178802</c:v>
                </c:pt>
                <c:pt idx="4246">
                  <c:v>58.327224786993902</c:v>
                </c:pt>
                <c:pt idx="4247">
                  <c:v>58.340961768809002</c:v>
                </c:pt>
                <c:pt idx="4248">
                  <c:v>58.354698750624102</c:v>
                </c:pt>
                <c:pt idx="4249">
                  <c:v>58.368435732439302</c:v>
                </c:pt>
                <c:pt idx="4250">
                  <c:v>58.382172714254402</c:v>
                </c:pt>
                <c:pt idx="4251">
                  <c:v>58.395909696069502</c:v>
                </c:pt>
                <c:pt idx="4252">
                  <c:v>58.409646677884602</c:v>
                </c:pt>
                <c:pt idx="4253">
                  <c:v>58.423383659699702</c:v>
                </c:pt>
                <c:pt idx="4254">
                  <c:v>58.437120641514902</c:v>
                </c:pt>
                <c:pt idx="4255">
                  <c:v>58.450857623330002</c:v>
                </c:pt>
                <c:pt idx="4256">
                  <c:v>58.464594605145102</c:v>
                </c:pt>
                <c:pt idx="4257">
                  <c:v>58.478331586960202</c:v>
                </c:pt>
                <c:pt idx="4258">
                  <c:v>58.492068568775302</c:v>
                </c:pt>
                <c:pt idx="4259">
                  <c:v>58.505805550590402</c:v>
                </c:pt>
                <c:pt idx="4260">
                  <c:v>58.519542532405602</c:v>
                </c:pt>
                <c:pt idx="4261">
                  <c:v>58.533279514220702</c:v>
                </c:pt>
                <c:pt idx="4262">
                  <c:v>58.547016496035802</c:v>
                </c:pt>
                <c:pt idx="4263">
                  <c:v>58.560753477850902</c:v>
                </c:pt>
                <c:pt idx="4264">
                  <c:v>58.574490459666002</c:v>
                </c:pt>
                <c:pt idx="4265">
                  <c:v>58.588227441481202</c:v>
                </c:pt>
                <c:pt idx="4266">
                  <c:v>58.601964423296302</c:v>
                </c:pt>
                <c:pt idx="4267">
                  <c:v>58.615701405111402</c:v>
                </c:pt>
                <c:pt idx="4268">
                  <c:v>58.629438386926502</c:v>
                </c:pt>
                <c:pt idx="4269">
                  <c:v>58.643175368741602</c:v>
                </c:pt>
                <c:pt idx="4270">
                  <c:v>58.656912350556702</c:v>
                </c:pt>
                <c:pt idx="4271">
                  <c:v>58.670649332371902</c:v>
                </c:pt>
                <c:pt idx="4272">
                  <c:v>58.684386314187002</c:v>
                </c:pt>
                <c:pt idx="4273">
                  <c:v>58.698123296002102</c:v>
                </c:pt>
                <c:pt idx="4274">
                  <c:v>58.711860277817202</c:v>
                </c:pt>
                <c:pt idx="4275">
                  <c:v>58.725597259632302</c:v>
                </c:pt>
                <c:pt idx="4276">
                  <c:v>58.739334241447501</c:v>
                </c:pt>
                <c:pt idx="4277">
                  <c:v>58.753071223262602</c:v>
                </c:pt>
                <c:pt idx="4278">
                  <c:v>58.766808205077702</c:v>
                </c:pt>
                <c:pt idx="4279">
                  <c:v>58.780545186892802</c:v>
                </c:pt>
                <c:pt idx="4280">
                  <c:v>58.794282168707902</c:v>
                </c:pt>
                <c:pt idx="4281">
                  <c:v>58.808019150523101</c:v>
                </c:pt>
                <c:pt idx="4282">
                  <c:v>58.821756132338201</c:v>
                </c:pt>
                <c:pt idx="4283">
                  <c:v>58.835493114153302</c:v>
                </c:pt>
                <c:pt idx="4284">
                  <c:v>58.849230095968402</c:v>
                </c:pt>
                <c:pt idx="4285">
                  <c:v>58.862967077783502</c:v>
                </c:pt>
                <c:pt idx="4286">
                  <c:v>58.876704059598602</c:v>
                </c:pt>
                <c:pt idx="4287">
                  <c:v>58.890441041413801</c:v>
                </c:pt>
                <c:pt idx="4288">
                  <c:v>58.904178023228901</c:v>
                </c:pt>
                <c:pt idx="4289">
                  <c:v>58.917915005044001</c:v>
                </c:pt>
                <c:pt idx="4290">
                  <c:v>58.931651986859102</c:v>
                </c:pt>
                <c:pt idx="4291">
                  <c:v>58.945388968674202</c:v>
                </c:pt>
                <c:pt idx="4292">
                  <c:v>58.959125950489401</c:v>
                </c:pt>
                <c:pt idx="4293">
                  <c:v>58.972862932304501</c:v>
                </c:pt>
                <c:pt idx="4294">
                  <c:v>58.986599914119601</c:v>
                </c:pt>
                <c:pt idx="4295">
                  <c:v>59.000336895934701</c:v>
                </c:pt>
                <c:pt idx="4296">
                  <c:v>59.014073877749802</c:v>
                </c:pt>
                <c:pt idx="4297">
                  <c:v>59.027810859565001</c:v>
                </c:pt>
                <c:pt idx="4298">
                  <c:v>59.041547841380101</c:v>
                </c:pt>
                <c:pt idx="4299">
                  <c:v>59.055284823195201</c:v>
                </c:pt>
                <c:pt idx="4300">
                  <c:v>59.069021805010301</c:v>
                </c:pt>
                <c:pt idx="4301">
                  <c:v>59.082758786825401</c:v>
                </c:pt>
                <c:pt idx="4302">
                  <c:v>59.096495768640501</c:v>
                </c:pt>
                <c:pt idx="4303">
                  <c:v>59.110232750455701</c:v>
                </c:pt>
                <c:pt idx="4304">
                  <c:v>59.123969732270801</c:v>
                </c:pt>
                <c:pt idx="4305">
                  <c:v>59.137706714085901</c:v>
                </c:pt>
                <c:pt idx="4306">
                  <c:v>59.151443695901001</c:v>
                </c:pt>
                <c:pt idx="4307">
                  <c:v>59.165180677716101</c:v>
                </c:pt>
                <c:pt idx="4308">
                  <c:v>59.178917659531301</c:v>
                </c:pt>
                <c:pt idx="4309">
                  <c:v>59.192654641346401</c:v>
                </c:pt>
                <c:pt idx="4310">
                  <c:v>59.206391623161501</c:v>
                </c:pt>
                <c:pt idx="4311">
                  <c:v>59.220128604976601</c:v>
                </c:pt>
                <c:pt idx="4312">
                  <c:v>59.233865586791701</c:v>
                </c:pt>
                <c:pt idx="4313">
                  <c:v>59.247602568606901</c:v>
                </c:pt>
                <c:pt idx="4314">
                  <c:v>59.261339550422001</c:v>
                </c:pt>
                <c:pt idx="4315">
                  <c:v>59.275076532237101</c:v>
                </c:pt>
                <c:pt idx="4316">
                  <c:v>59.288813514052201</c:v>
                </c:pt>
                <c:pt idx="4317">
                  <c:v>59.302550495867301</c:v>
                </c:pt>
                <c:pt idx="4318">
                  <c:v>59.316287477682401</c:v>
                </c:pt>
                <c:pt idx="4319">
                  <c:v>59.330024459497601</c:v>
                </c:pt>
                <c:pt idx="4320">
                  <c:v>59.343761441312701</c:v>
                </c:pt>
                <c:pt idx="4321">
                  <c:v>59.357498423127801</c:v>
                </c:pt>
                <c:pt idx="4322">
                  <c:v>59.371235404942901</c:v>
                </c:pt>
                <c:pt idx="4323">
                  <c:v>59.384972386758001</c:v>
                </c:pt>
                <c:pt idx="4324">
                  <c:v>59.398709368573201</c:v>
                </c:pt>
                <c:pt idx="4325">
                  <c:v>59.412446350388301</c:v>
                </c:pt>
                <c:pt idx="4326">
                  <c:v>59.426183332203401</c:v>
                </c:pt>
                <c:pt idx="4327">
                  <c:v>59.439920314018501</c:v>
                </c:pt>
                <c:pt idx="4328">
                  <c:v>59.453657295833601</c:v>
                </c:pt>
                <c:pt idx="4329">
                  <c:v>59.4673942776488</c:v>
                </c:pt>
                <c:pt idx="4330">
                  <c:v>59.481131259463901</c:v>
                </c:pt>
                <c:pt idx="4331">
                  <c:v>59.494868241279001</c:v>
                </c:pt>
                <c:pt idx="4332">
                  <c:v>59.508605223094101</c:v>
                </c:pt>
                <c:pt idx="4333">
                  <c:v>59.522342204909201</c:v>
                </c:pt>
                <c:pt idx="4334">
                  <c:v>59.536079186724301</c:v>
                </c:pt>
                <c:pt idx="4335">
                  <c:v>59.5498161685395</c:v>
                </c:pt>
                <c:pt idx="4336">
                  <c:v>59.563553150354601</c:v>
                </c:pt>
                <c:pt idx="4337">
                  <c:v>59.577290132169701</c:v>
                </c:pt>
                <c:pt idx="4338">
                  <c:v>59.591027113984801</c:v>
                </c:pt>
                <c:pt idx="4339">
                  <c:v>59.604764095799901</c:v>
                </c:pt>
                <c:pt idx="4340">
                  <c:v>59.6185010776151</c:v>
                </c:pt>
                <c:pt idx="4341">
                  <c:v>59.6322380594302</c:v>
                </c:pt>
                <c:pt idx="4342">
                  <c:v>59.6459750412453</c:v>
                </c:pt>
                <c:pt idx="4343">
                  <c:v>59.659712023060401</c:v>
                </c:pt>
                <c:pt idx="4344">
                  <c:v>59.673449004875501</c:v>
                </c:pt>
                <c:pt idx="4345">
                  <c:v>59.6871859866907</c:v>
                </c:pt>
                <c:pt idx="4346">
                  <c:v>59.7009229685058</c:v>
                </c:pt>
                <c:pt idx="4347">
                  <c:v>59.7146599503209</c:v>
                </c:pt>
                <c:pt idx="4348">
                  <c:v>59.728396932136</c:v>
                </c:pt>
                <c:pt idx="4349">
                  <c:v>59.742133913951101</c:v>
                </c:pt>
                <c:pt idx="4350">
                  <c:v>59.755870895766201</c:v>
                </c:pt>
                <c:pt idx="4351">
                  <c:v>59.7696078775814</c:v>
                </c:pt>
                <c:pt idx="4352">
                  <c:v>59.7833448593965</c:v>
                </c:pt>
                <c:pt idx="4353">
                  <c:v>59.7970818412116</c:v>
                </c:pt>
                <c:pt idx="4354">
                  <c:v>59.8108188230267</c:v>
                </c:pt>
                <c:pt idx="4355">
                  <c:v>59.8245558048418</c:v>
                </c:pt>
                <c:pt idx="4356">
                  <c:v>59.838292786657</c:v>
                </c:pt>
                <c:pt idx="4357">
                  <c:v>59.8520297684721</c:v>
                </c:pt>
                <c:pt idx="4358">
                  <c:v>59.8657667502872</c:v>
                </c:pt>
                <c:pt idx="4359">
                  <c:v>59.8795037321023</c:v>
                </c:pt>
                <c:pt idx="4360">
                  <c:v>59.8932407139174</c:v>
                </c:pt>
                <c:pt idx="4361">
                  <c:v>59.9069776957326</c:v>
                </c:pt>
                <c:pt idx="4362">
                  <c:v>59.9207146775477</c:v>
                </c:pt>
                <c:pt idx="4363">
                  <c:v>59.9344516593628</c:v>
                </c:pt>
                <c:pt idx="4364">
                  <c:v>59.9481886411779</c:v>
                </c:pt>
                <c:pt idx="4365">
                  <c:v>59.961925622993</c:v>
                </c:pt>
                <c:pt idx="4366">
                  <c:v>59.9756626048081</c:v>
                </c:pt>
                <c:pt idx="4367">
                  <c:v>59.9893995866233</c:v>
                </c:pt>
                <c:pt idx="4368">
                  <c:v>60.0031365684384</c:v>
                </c:pt>
                <c:pt idx="4369">
                  <c:v>60.0168735502535</c:v>
                </c:pt>
                <c:pt idx="4370">
                  <c:v>60.0306105320686</c:v>
                </c:pt>
                <c:pt idx="4371">
                  <c:v>60.0443475138837</c:v>
                </c:pt>
                <c:pt idx="4372">
                  <c:v>60.0580844956988</c:v>
                </c:pt>
                <c:pt idx="4373">
                  <c:v>60.071821477514</c:v>
                </c:pt>
                <c:pt idx="4374">
                  <c:v>60.0855584593291</c:v>
                </c:pt>
                <c:pt idx="4375">
                  <c:v>60.0992954411442</c:v>
                </c:pt>
                <c:pt idx="4376">
                  <c:v>60.1130324229593</c:v>
                </c:pt>
                <c:pt idx="4377">
                  <c:v>60.1267694047744</c:v>
                </c:pt>
                <c:pt idx="4378">
                  <c:v>60.1405063865896</c:v>
                </c:pt>
                <c:pt idx="4379">
                  <c:v>60.1542433684047</c:v>
                </c:pt>
                <c:pt idx="4380">
                  <c:v>60.1679803502198</c:v>
                </c:pt>
                <c:pt idx="4381">
                  <c:v>60.1817173320349</c:v>
                </c:pt>
                <c:pt idx="4382">
                  <c:v>60.19545431385</c:v>
                </c:pt>
                <c:pt idx="4383">
                  <c:v>60.2091912956652</c:v>
                </c:pt>
                <c:pt idx="4384">
                  <c:v>60.2229282774803</c:v>
                </c:pt>
                <c:pt idx="4385">
                  <c:v>60.2366652592954</c:v>
                </c:pt>
                <c:pt idx="4386">
                  <c:v>60.2504022411105</c:v>
                </c:pt>
                <c:pt idx="4387">
                  <c:v>60.2641392229256</c:v>
                </c:pt>
                <c:pt idx="4388">
                  <c:v>60.2778762047407</c:v>
                </c:pt>
                <c:pt idx="4389">
                  <c:v>60.2916131865559</c:v>
                </c:pt>
                <c:pt idx="4390">
                  <c:v>60.305350168371</c:v>
                </c:pt>
                <c:pt idx="4391">
                  <c:v>60.3190871501861</c:v>
                </c:pt>
                <c:pt idx="4392">
                  <c:v>60.3328241320012</c:v>
                </c:pt>
                <c:pt idx="4393">
                  <c:v>60.3465611138163</c:v>
                </c:pt>
                <c:pt idx="4394">
                  <c:v>60.360298095631499</c:v>
                </c:pt>
                <c:pt idx="4395">
                  <c:v>60.374035077446599</c:v>
                </c:pt>
                <c:pt idx="4396">
                  <c:v>60.3877720592617</c:v>
                </c:pt>
                <c:pt idx="4397">
                  <c:v>60.4015090410768</c:v>
                </c:pt>
                <c:pt idx="4398">
                  <c:v>60.4152460228919</c:v>
                </c:pt>
                <c:pt idx="4399">
                  <c:v>60.428983004707099</c:v>
                </c:pt>
                <c:pt idx="4400">
                  <c:v>60.442719986522199</c:v>
                </c:pt>
                <c:pt idx="4401">
                  <c:v>60.456456968337299</c:v>
                </c:pt>
                <c:pt idx="4402">
                  <c:v>60.4701939501524</c:v>
                </c:pt>
                <c:pt idx="4403">
                  <c:v>60.4839309319675</c:v>
                </c:pt>
                <c:pt idx="4404">
                  <c:v>60.4976679137826</c:v>
                </c:pt>
                <c:pt idx="4405">
                  <c:v>60.511404895597799</c:v>
                </c:pt>
                <c:pt idx="4406">
                  <c:v>60.525141877412899</c:v>
                </c:pt>
                <c:pt idx="4407">
                  <c:v>60.538878859227999</c:v>
                </c:pt>
                <c:pt idx="4408">
                  <c:v>60.552615841043099</c:v>
                </c:pt>
                <c:pt idx="4409">
                  <c:v>60.5663528228582</c:v>
                </c:pt>
                <c:pt idx="4410">
                  <c:v>60.580089804673399</c:v>
                </c:pt>
                <c:pt idx="4411">
                  <c:v>60.593826786488499</c:v>
                </c:pt>
                <c:pt idx="4412">
                  <c:v>60.607563768303599</c:v>
                </c:pt>
                <c:pt idx="4413">
                  <c:v>60.621300750118699</c:v>
                </c:pt>
                <c:pt idx="4414">
                  <c:v>60.635037731933799</c:v>
                </c:pt>
                <c:pt idx="4415">
                  <c:v>60.648774713748999</c:v>
                </c:pt>
                <c:pt idx="4416">
                  <c:v>60.662511695564099</c:v>
                </c:pt>
                <c:pt idx="4417">
                  <c:v>60.676248677379199</c:v>
                </c:pt>
                <c:pt idx="4418">
                  <c:v>60.689985659194299</c:v>
                </c:pt>
                <c:pt idx="4419">
                  <c:v>60.703722641009399</c:v>
                </c:pt>
                <c:pt idx="4420">
                  <c:v>60.717459622824499</c:v>
                </c:pt>
                <c:pt idx="4421">
                  <c:v>60.731196604639699</c:v>
                </c:pt>
                <c:pt idx="4422">
                  <c:v>60.744933586454799</c:v>
                </c:pt>
                <c:pt idx="4423">
                  <c:v>60.758670568269899</c:v>
                </c:pt>
                <c:pt idx="4424">
                  <c:v>60.772407550084999</c:v>
                </c:pt>
                <c:pt idx="4425">
                  <c:v>60.786144531900099</c:v>
                </c:pt>
                <c:pt idx="4426">
                  <c:v>60.799881513715299</c:v>
                </c:pt>
                <c:pt idx="4427">
                  <c:v>60.813618495530399</c:v>
                </c:pt>
                <c:pt idx="4428">
                  <c:v>60.827355477345499</c:v>
                </c:pt>
                <c:pt idx="4429">
                  <c:v>60.841092459160599</c:v>
                </c:pt>
                <c:pt idx="4430">
                  <c:v>60.854829440975699</c:v>
                </c:pt>
                <c:pt idx="4431">
                  <c:v>60.868566422790899</c:v>
                </c:pt>
                <c:pt idx="4432">
                  <c:v>60.882303404605999</c:v>
                </c:pt>
                <c:pt idx="4433">
                  <c:v>60.896040386421099</c:v>
                </c:pt>
                <c:pt idx="4434">
                  <c:v>60.909777368236199</c:v>
                </c:pt>
                <c:pt idx="4435">
                  <c:v>60.923514350051299</c:v>
                </c:pt>
                <c:pt idx="4436">
                  <c:v>60.937251331866399</c:v>
                </c:pt>
                <c:pt idx="4437">
                  <c:v>60.950988313681599</c:v>
                </c:pt>
                <c:pt idx="4438">
                  <c:v>60.964725295496699</c:v>
                </c:pt>
                <c:pt idx="4439">
                  <c:v>60.978462277311799</c:v>
                </c:pt>
                <c:pt idx="4440">
                  <c:v>60.992199259126899</c:v>
                </c:pt>
                <c:pt idx="4441">
                  <c:v>61.005936240941999</c:v>
                </c:pt>
                <c:pt idx="4442">
                  <c:v>61.019673222757199</c:v>
                </c:pt>
                <c:pt idx="4443">
                  <c:v>61.033410204572299</c:v>
                </c:pt>
                <c:pt idx="4444">
                  <c:v>61.047147186387399</c:v>
                </c:pt>
                <c:pt idx="4445">
                  <c:v>61.060884168202499</c:v>
                </c:pt>
                <c:pt idx="4446">
                  <c:v>61.074621150017599</c:v>
                </c:pt>
                <c:pt idx="4447">
                  <c:v>61.088358131832798</c:v>
                </c:pt>
                <c:pt idx="4448">
                  <c:v>61.102095113647898</c:v>
                </c:pt>
                <c:pt idx="4449">
                  <c:v>61.115832095462999</c:v>
                </c:pt>
                <c:pt idx="4450">
                  <c:v>61.129569077278099</c:v>
                </c:pt>
                <c:pt idx="4451">
                  <c:v>61.143306059093199</c:v>
                </c:pt>
                <c:pt idx="4452">
                  <c:v>61.157043040908299</c:v>
                </c:pt>
                <c:pt idx="4453">
                  <c:v>61.170780022723498</c:v>
                </c:pt>
                <c:pt idx="4454">
                  <c:v>61.184517004538598</c:v>
                </c:pt>
                <c:pt idx="4455">
                  <c:v>61.198253986353699</c:v>
                </c:pt>
                <c:pt idx="4456">
                  <c:v>61.211990968168799</c:v>
                </c:pt>
                <c:pt idx="4457">
                  <c:v>61.225727949983899</c:v>
                </c:pt>
                <c:pt idx="4458">
                  <c:v>61.239464931799098</c:v>
                </c:pt>
                <c:pt idx="4459">
                  <c:v>61.253201913614198</c:v>
                </c:pt>
                <c:pt idx="4460">
                  <c:v>61.266938895429298</c:v>
                </c:pt>
                <c:pt idx="4461">
                  <c:v>61.280675877244398</c:v>
                </c:pt>
                <c:pt idx="4462">
                  <c:v>61.294412859059499</c:v>
                </c:pt>
                <c:pt idx="4463">
                  <c:v>61.308149840874698</c:v>
                </c:pt>
                <c:pt idx="4464">
                  <c:v>61.321886822689798</c:v>
                </c:pt>
                <c:pt idx="4465">
                  <c:v>61.335623804504898</c:v>
                </c:pt>
                <c:pt idx="4466">
                  <c:v>61.349360786319998</c:v>
                </c:pt>
                <c:pt idx="4467">
                  <c:v>61.363097768135098</c:v>
                </c:pt>
                <c:pt idx="4468">
                  <c:v>61.376834749950198</c:v>
                </c:pt>
                <c:pt idx="4469">
                  <c:v>61.390571731765398</c:v>
                </c:pt>
                <c:pt idx="4470">
                  <c:v>61.404308713580498</c:v>
                </c:pt>
                <c:pt idx="4471">
                  <c:v>61.418045695395598</c:v>
                </c:pt>
                <c:pt idx="4472">
                  <c:v>61.431782677210698</c:v>
                </c:pt>
                <c:pt idx="4473">
                  <c:v>61.445519659025798</c:v>
                </c:pt>
                <c:pt idx="4474">
                  <c:v>61.459256640840998</c:v>
                </c:pt>
                <c:pt idx="4475">
                  <c:v>61.472993622656098</c:v>
                </c:pt>
                <c:pt idx="4476">
                  <c:v>61.486730604471198</c:v>
                </c:pt>
                <c:pt idx="4477">
                  <c:v>61.500467586286298</c:v>
                </c:pt>
                <c:pt idx="4478">
                  <c:v>61.514204568101398</c:v>
                </c:pt>
                <c:pt idx="4479">
                  <c:v>61.527941549916498</c:v>
                </c:pt>
                <c:pt idx="4480">
                  <c:v>61.541678531731698</c:v>
                </c:pt>
                <c:pt idx="4481">
                  <c:v>61.555415513546798</c:v>
                </c:pt>
                <c:pt idx="4482">
                  <c:v>61.569152495361898</c:v>
                </c:pt>
                <c:pt idx="4483">
                  <c:v>61.582889477176998</c:v>
                </c:pt>
                <c:pt idx="4484">
                  <c:v>61.596626458992098</c:v>
                </c:pt>
                <c:pt idx="4485">
                  <c:v>61.610363440807298</c:v>
                </c:pt>
                <c:pt idx="4486">
                  <c:v>61.624100422622398</c:v>
                </c:pt>
                <c:pt idx="4487">
                  <c:v>61.637837404437498</c:v>
                </c:pt>
                <c:pt idx="4488">
                  <c:v>61.651574386252598</c:v>
                </c:pt>
                <c:pt idx="4489">
                  <c:v>61.665311368067698</c:v>
                </c:pt>
                <c:pt idx="4490">
                  <c:v>61.679048349882898</c:v>
                </c:pt>
                <c:pt idx="4491">
                  <c:v>61.692785331697998</c:v>
                </c:pt>
                <c:pt idx="4492">
                  <c:v>61.706522313513098</c:v>
                </c:pt>
                <c:pt idx="4493">
                  <c:v>61.720259295328198</c:v>
                </c:pt>
                <c:pt idx="4494">
                  <c:v>61.733996277143298</c:v>
                </c:pt>
                <c:pt idx="4495">
                  <c:v>61.747733258958398</c:v>
                </c:pt>
                <c:pt idx="4496">
                  <c:v>61.761470240773598</c:v>
                </c:pt>
                <c:pt idx="4497">
                  <c:v>61.775207222588698</c:v>
                </c:pt>
                <c:pt idx="4498">
                  <c:v>61.788944204403798</c:v>
                </c:pt>
                <c:pt idx="4499">
                  <c:v>61.802681186218898</c:v>
                </c:pt>
                <c:pt idx="4500">
                  <c:v>61.816418168033998</c:v>
                </c:pt>
                <c:pt idx="4501">
                  <c:v>61.830155149849197</c:v>
                </c:pt>
                <c:pt idx="4502">
                  <c:v>61.843892131664298</c:v>
                </c:pt>
                <c:pt idx="4503">
                  <c:v>61.857629113479398</c:v>
                </c:pt>
                <c:pt idx="4504">
                  <c:v>61.871366095294498</c:v>
                </c:pt>
                <c:pt idx="4505">
                  <c:v>61.885103077109598</c:v>
                </c:pt>
                <c:pt idx="4506">
                  <c:v>61.898840058924797</c:v>
                </c:pt>
                <c:pt idx="4507">
                  <c:v>61.912577040739897</c:v>
                </c:pt>
                <c:pt idx="4508">
                  <c:v>61.926314022554998</c:v>
                </c:pt>
                <c:pt idx="4509">
                  <c:v>61.940051004370098</c:v>
                </c:pt>
                <c:pt idx="4510">
                  <c:v>61.953787986185198</c:v>
                </c:pt>
                <c:pt idx="4511">
                  <c:v>61.967524968000298</c:v>
                </c:pt>
                <c:pt idx="4512">
                  <c:v>61.981261949815497</c:v>
                </c:pt>
                <c:pt idx="4513">
                  <c:v>61.994998931630597</c:v>
                </c:pt>
                <c:pt idx="4514">
                  <c:v>62.008735913445697</c:v>
                </c:pt>
                <c:pt idx="4515">
                  <c:v>62.022472895260798</c:v>
                </c:pt>
                <c:pt idx="4516">
                  <c:v>62.036209877075898</c:v>
                </c:pt>
                <c:pt idx="4517">
                  <c:v>62.049946858891097</c:v>
                </c:pt>
                <c:pt idx="4518">
                  <c:v>62.063683840706197</c:v>
                </c:pt>
                <c:pt idx="4519">
                  <c:v>62.077420822521297</c:v>
                </c:pt>
                <c:pt idx="4520">
                  <c:v>62.091157804336397</c:v>
                </c:pt>
                <c:pt idx="4521">
                  <c:v>62.104894786151497</c:v>
                </c:pt>
                <c:pt idx="4522">
                  <c:v>62.118631767966697</c:v>
                </c:pt>
                <c:pt idx="4523">
                  <c:v>62.132368749781797</c:v>
                </c:pt>
                <c:pt idx="4524">
                  <c:v>62.146105731596897</c:v>
                </c:pt>
                <c:pt idx="4525">
                  <c:v>62.159842713411997</c:v>
                </c:pt>
                <c:pt idx="4526">
                  <c:v>62.173579695227097</c:v>
                </c:pt>
                <c:pt idx="4527">
                  <c:v>62.187316677042197</c:v>
                </c:pt>
                <c:pt idx="4528">
                  <c:v>62.201053658857397</c:v>
                </c:pt>
                <c:pt idx="4529">
                  <c:v>62.214790640672497</c:v>
                </c:pt>
                <c:pt idx="4530">
                  <c:v>62.228527622487597</c:v>
                </c:pt>
                <c:pt idx="4531">
                  <c:v>62.242264604302697</c:v>
                </c:pt>
                <c:pt idx="4532">
                  <c:v>62.256001586117797</c:v>
                </c:pt>
                <c:pt idx="4533">
                  <c:v>62.269738567932997</c:v>
                </c:pt>
                <c:pt idx="4534">
                  <c:v>62.283475549748097</c:v>
                </c:pt>
                <c:pt idx="4535">
                  <c:v>62.297212531563197</c:v>
                </c:pt>
                <c:pt idx="4536">
                  <c:v>62.310949513378297</c:v>
                </c:pt>
                <c:pt idx="4537">
                  <c:v>62.324686495193397</c:v>
                </c:pt>
                <c:pt idx="4538">
                  <c:v>62.338423477008597</c:v>
                </c:pt>
                <c:pt idx="4539">
                  <c:v>62.352160458823697</c:v>
                </c:pt>
                <c:pt idx="4540">
                  <c:v>62.365897440638797</c:v>
                </c:pt>
                <c:pt idx="4541">
                  <c:v>62.379634422453897</c:v>
                </c:pt>
                <c:pt idx="4542">
                  <c:v>62.393371404268997</c:v>
                </c:pt>
                <c:pt idx="4543">
                  <c:v>62.407108386084097</c:v>
                </c:pt>
                <c:pt idx="4544">
                  <c:v>62.420845367899297</c:v>
                </c:pt>
                <c:pt idx="4545">
                  <c:v>62.434582349714397</c:v>
                </c:pt>
                <c:pt idx="4546">
                  <c:v>62.448319331529497</c:v>
                </c:pt>
                <c:pt idx="4547">
                  <c:v>62.462056313344597</c:v>
                </c:pt>
                <c:pt idx="4548">
                  <c:v>62.475793295159697</c:v>
                </c:pt>
                <c:pt idx="4549">
                  <c:v>62.489530276974897</c:v>
                </c:pt>
                <c:pt idx="4550">
                  <c:v>62.503267258789997</c:v>
                </c:pt>
                <c:pt idx="4551">
                  <c:v>62.517004240605097</c:v>
                </c:pt>
                <c:pt idx="4552">
                  <c:v>62.530741222420197</c:v>
                </c:pt>
                <c:pt idx="4553">
                  <c:v>62.544478204235297</c:v>
                </c:pt>
                <c:pt idx="4554">
                  <c:v>62.558215186050496</c:v>
                </c:pt>
                <c:pt idx="4555">
                  <c:v>62.571952167865597</c:v>
                </c:pt>
                <c:pt idx="4556">
                  <c:v>62.585689149680697</c:v>
                </c:pt>
                <c:pt idx="4557">
                  <c:v>62.599426131495797</c:v>
                </c:pt>
                <c:pt idx="4558">
                  <c:v>62.613163113310897</c:v>
                </c:pt>
                <c:pt idx="4559">
                  <c:v>62.626900095125997</c:v>
                </c:pt>
                <c:pt idx="4560">
                  <c:v>62.640637076941204</c:v>
                </c:pt>
                <c:pt idx="4561">
                  <c:v>62.654374058756297</c:v>
                </c:pt>
                <c:pt idx="4562">
                  <c:v>62.668111040571397</c:v>
                </c:pt>
                <c:pt idx="4563">
                  <c:v>62.681848022386497</c:v>
                </c:pt>
                <c:pt idx="4564">
                  <c:v>62.695585004201597</c:v>
                </c:pt>
                <c:pt idx="4565">
                  <c:v>62.709321986016803</c:v>
                </c:pt>
                <c:pt idx="4566">
                  <c:v>62.723058967831903</c:v>
                </c:pt>
                <c:pt idx="4567">
                  <c:v>62.736795949646996</c:v>
                </c:pt>
                <c:pt idx="4568">
                  <c:v>62.750532931462097</c:v>
                </c:pt>
                <c:pt idx="4569">
                  <c:v>62.764269913277197</c:v>
                </c:pt>
                <c:pt idx="4570">
                  <c:v>62.778006895092403</c:v>
                </c:pt>
                <c:pt idx="4571">
                  <c:v>62.791743876907503</c:v>
                </c:pt>
                <c:pt idx="4572">
                  <c:v>62.805480858722603</c:v>
                </c:pt>
                <c:pt idx="4573">
                  <c:v>62.819217840537704</c:v>
                </c:pt>
                <c:pt idx="4574">
                  <c:v>62.832954822352796</c:v>
                </c:pt>
                <c:pt idx="4575">
                  <c:v>62.846691804167897</c:v>
                </c:pt>
                <c:pt idx="4576">
                  <c:v>62.860428785983103</c:v>
                </c:pt>
                <c:pt idx="4577">
                  <c:v>62.874165767798203</c:v>
                </c:pt>
                <c:pt idx="4578">
                  <c:v>62.887902749613303</c:v>
                </c:pt>
                <c:pt idx="4579">
                  <c:v>62.901639731428403</c:v>
                </c:pt>
                <c:pt idx="4580">
                  <c:v>62.915376713243496</c:v>
                </c:pt>
                <c:pt idx="4581">
                  <c:v>62.929113695058703</c:v>
                </c:pt>
                <c:pt idx="4582">
                  <c:v>62.942850676873803</c:v>
                </c:pt>
                <c:pt idx="4583">
                  <c:v>62.956587658688903</c:v>
                </c:pt>
                <c:pt idx="4584">
                  <c:v>62.970324640504003</c:v>
                </c:pt>
                <c:pt idx="4585">
                  <c:v>62.984061622319103</c:v>
                </c:pt>
                <c:pt idx="4586">
                  <c:v>62.997798604134204</c:v>
                </c:pt>
                <c:pt idx="4587">
                  <c:v>63.011535585949403</c:v>
                </c:pt>
                <c:pt idx="4588">
                  <c:v>63.025272567764503</c:v>
                </c:pt>
                <c:pt idx="4589">
                  <c:v>63.039009549579603</c:v>
                </c:pt>
                <c:pt idx="4590">
                  <c:v>63.052746531394703</c:v>
                </c:pt>
                <c:pt idx="4591">
                  <c:v>63.066483513209803</c:v>
                </c:pt>
                <c:pt idx="4592">
                  <c:v>63.080220495025003</c:v>
                </c:pt>
                <c:pt idx="4593">
                  <c:v>63.093957476840103</c:v>
                </c:pt>
                <c:pt idx="4594">
                  <c:v>63.107694458655203</c:v>
                </c:pt>
                <c:pt idx="4595">
                  <c:v>63.121431440470303</c:v>
                </c:pt>
                <c:pt idx="4596">
                  <c:v>63.135168422285403</c:v>
                </c:pt>
                <c:pt idx="4597">
                  <c:v>63.148905404100603</c:v>
                </c:pt>
                <c:pt idx="4598">
                  <c:v>63.162642385915703</c:v>
                </c:pt>
                <c:pt idx="4599">
                  <c:v>63.176379367730803</c:v>
                </c:pt>
                <c:pt idx="4600">
                  <c:v>63.190116349545903</c:v>
                </c:pt>
                <c:pt idx="4601">
                  <c:v>63.203853331361003</c:v>
                </c:pt>
                <c:pt idx="4602">
                  <c:v>63.217590313176103</c:v>
                </c:pt>
                <c:pt idx="4603">
                  <c:v>63.231327294991303</c:v>
                </c:pt>
                <c:pt idx="4604">
                  <c:v>63.245064276806403</c:v>
                </c:pt>
                <c:pt idx="4605">
                  <c:v>63.258801258621503</c:v>
                </c:pt>
                <c:pt idx="4606">
                  <c:v>63.272538240436603</c:v>
                </c:pt>
                <c:pt idx="4607">
                  <c:v>63.286275222251703</c:v>
                </c:pt>
                <c:pt idx="4608">
                  <c:v>63.300012204066903</c:v>
                </c:pt>
                <c:pt idx="4609">
                  <c:v>63.313749185882003</c:v>
                </c:pt>
                <c:pt idx="4610">
                  <c:v>63.327486167697103</c:v>
                </c:pt>
                <c:pt idx="4611">
                  <c:v>63.341223149512203</c:v>
                </c:pt>
                <c:pt idx="4612">
                  <c:v>63.354960131327303</c:v>
                </c:pt>
                <c:pt idx="4613">
                  <c:v>63.368697113142503</c:v>
                </c:pt>
                <c:pt idx="4614">
                  <c:v>63.382434094957603</c:v>
                </c:pt>
                <c:pt idx="4615">
                  <c:v>63.396171076772703</c:v>
                </c:pt>
                <c:pt idx="4616">
                  <c:v>63.409908058587803</c:v>
                </c:pt>
                <c:pt idx="4617">
                  <c:v>63.423645040402903</c:v>
                </c:pt>
                <c:pt idx="4618">
                  <c:v>63.437382022218003</c:v>
                </c:pt>
                <c:pt idx="4619">
                  <c:v>63.451119004033202</c:v>
                </c:pt>
                <c:pt idx="4620">
                  <c:v>63.464855985848303</c:v>
                </c:pt>
                <c:pt idx="4621">
                  <c:v>63.478592967663403</c:v>
                </c:pt>
                <c:pt idx="4622">
                  <c:v>63.492329949478503</c:v>
                </c:pt>
                <c:pt idx="4623">
                  <c:v>63.506066931293603</c:v>
                </c:pt>
                <c:pt idx="4624">
                  <c:v>63.519803913108802</c:v>
                </c:pt>
                <c:pt idx="4625">
                  <c:v>63.533540894923902</c:v>
                </c:pt>
                <c:pt idx="4626">
                  <c:v>63.547277876739003</c:v>
                </c:pt>
                <c:pt idx="4627">
                  <c:v>63.561014858554103</c:v>
                </c:pt>
                <c:pt idx="4628">
                  <c:v>63.574751840369203</c:v>
                </c:pt>
                <c:pt idx="4629">
                  <c:v>63.588488822184402</c:v>
                </c:pt>
                <c:pt idx="4630">
                  <c:v>63.602225803999502</c:v>
                </c:pt>
                <c:pt idx="4631">
                  <c:v>63.615962785814602</c:v>
                </c:pt>
                <c:pt idx="4632">
                  <c:v>63.629699767629702</c:v>
                </c:pt>
                <c:pt idx="4633">
                  <c:v>63.643436749444803</c:v>
                </c:pt>
                <c:pt idx="4634">
                  <c:v>63.657173731259903</c:v>
                </c:pt>
                <c:pt idx="4635">
                  <c:v>63.670910713075102</c:v>
                </c:pt>
                <c:pt idx="4636">
                  <c:v>63.684647694890202</c:v>
                </c:pt>
                <c:pt idx="4637">
                  <c:v>63.698384676705302</c:v>
                </c:pt>
                <c:pt idx="4638">
                  <c:v>63.712121658520402</c:v>
                </c:pt>
                <c:pt idx="4639">
                  <c:v>63.725858640335503</c:v>
                </c:pt>
                <c:pt idx="4640">
                  <c:v>63.739595622150702</c:v>
                </c:pt>
                <c:pt idx="4641">
                  <c:v>63.753332603965802</c:v>
                </c:pt>
                <c:pt idx="4642">
                  <c:v>63.767069585780902</c:v>
                </c:pt>
                <c:pt idx="4643">
                  <c:v>63.780806567596002</c:v>
                </c:pt>
                <c:pt idx="4644">
                  <c:v>63.794543549411102</c:v>
                </c:pt>
                <c:pt idx="4645">
                  <c:v>63.808280531226302</c:v>
                </c:pt>
                <c:pt idx="4646">
                  <c:v>63.822017513041402</c:v>
                </c:pt>
                <c:pt idx="4647">
                  <c:v>63.835754494856502</c:v>
                </c:pt>
                <c:pt idx="4648">
                  <c:v>63.849491476671602</c:v>
                </c:pt>
                <c:pt idx="4649">
                  <c:v>63.863228458486702</c:v>
                </c:pt>
                <c:pt idx="4650">
                  <c:v>63.876965440301802</c:v>
                </c:pt>
                <c:pt idx="4651">
                  <c:v>63.890702422117002</c:v>
                </c:pt>
                <c:pt idx="4652">
                  <c:v>63.904439403932102</c:v>
                </c:pt>
                <c:pt idx="4653">
                  <c:v>63.918176385747202</c:v>
                </c:pt>
                <c:pt idx="4654">
                  <c:v>63.931913367562302</c:v>
                </c:pt>
                <c:pt idx="4655">
                  <c:v>63.945650349377402</c:v>
                </c:pt>
                <c:pt idx="4656">
                  <c:v>63.959387331192602</c:v>
                </c:pt>
                <c:pt idx="4657">
                  <c:v>63.973124313007702</c:v>
                </c:pt>
                <c:pt idx="4658">
                  <c:v>63.986861294822802</c:v>
                </c:pt>
                <c:pt idx="4659">
                  <c:v>64.000598276637902</c:v>
                </c:pt>
                <c:pt idx="4660">
                  <c:v>64.014335258453002</c:v>
                </c:pt>
                <c:pt idx="4661">
                  <c:v>64.028072240268102</c:v>
                </c:pt>
                <c:pt idx="4662">
                  <c:v>64.041809222083302</c:v>
                </c:pt>
                <c:pt idx="4663">
                  <c:v>64.055546203898402</c:v>
                </c:pt>
                <c:pt idx="4664">
                  <c:v>64.069283185713502</c:v>
                </c:pt>
                <c:pt idx="4665">
                  <c:v>64.083020167528602</c:v>
                </c:pt>
                <c:pt idx="4666">
                  <c:v>64.096757149343702</c:v>
                </c:pt>
                <c:pt idx="4667">
                  <c:v>64.110494131158902</c:v>
                </c:pt>
                <c:pt idx="4668">
                  <c:v>64.124231112974002</c:v>
                </c:pt>
                <c:pt idx="4669">
                  <c:v>64.137968094789102</c:v>
                </c:pt>
                <c:pt idx="4670">
                  <c:v>64.151705076604202</c:v>
                </c:pt>
                <c:pt idx="4671">
                  <c:v>64.165442058419302</c:v>
                </c:pt>
                <c:pt idx="4672">
                  <c:v>64.179179040234501</c:v>
                </c:pt>
                <c:pt idx="4673">
                  <c:v>64.192916022049602</c:v>
                </c:pt>
                <c:pt idx="4674">
                  <c:v>64.206653003864702</c:v>
                </c:pt>
                <c:pt idx="4675">
                  <c:v>64.220389985679802</c:v>
                </c:pt>
                <c:pt idx="4676">
                  <c:v>64.234126967494902</c:v>
                </c:pt>
                <c:pt idx="4677">
                  <c:v>64.247863949310002</c:v>
                </c:pt>
                <c:pt idx="4678">
                  <c:v>64.261600931125201</c:v>
                </c:pt>
                <c:pt idx="4679">
                  <c:v>64.275337912940302</c:v>
                </c:pt>
                <c:pt idx="4680">
                  <c:v>64.289074894755402</c:v>
                </c:pt>
                <c:pt idx="4681">
                  <c:v>64.302811876570502</c:v>
                </c:pt>
                <c:pt idx="4682">
                  <c:v>64.316548858385602</c:v>
                </c:pt>
                <c:pt idx="4683">
                  <c:v>64.330285840200801</c:v>
                </c:pt>
                <c:pt idx="4684">
                  <c:v>64.344022822015901</c:v>
                </c:pt>
                <c:pt idx="4685">
                  <c:v>64.357759803831001</c:v>
                </c:pt>
                <c:pt idx="4686">
                  <c:v>64.371496785646102</c:v>
                </c:pt>
                <c:pt idx="4687">
                  <c:v>64.385233767461202</c:v>
                </c:pt>
                <c:pt idx="4688">
                  <c:v>64.398970749276401</c:v>
                </c:pt>
                <c:pt idx="4689">
                  <c:v>64.412707731091501</c:v>
                </c:pt>
                <c:pt idx="4690">
                  <c:v>64.426444712906601</c:v>
                </c:pt>
                <c:pt idx="4691">
                  <c:v>64.440181694721701</c:v>
                </c:pt>
                <c:pt idx="4692">
                  <c:v>64.453918676536802</c:v>
                </c:pt>
                <c:pt idx="4693">
                  <c:v>64.467655658351902</c:v>
                </c:pt>
                <c:pt idx="4694">
                  <c:v>64.481392640167101</c:v>
                </c:pt>
                <c:pt idx="4695">
                  <c:v>64.495129621982201</c:v>
                </c:pt>
                <c:pt idx="4696">
                  <c:v>64.508866603797301</c:v>
                </c:pt>
                <c:pt idx="4697">
                  <c:v>64.522603585612401</c:v>
                </c:pt>
                <c:pt idx="4698">
                  <c:v>64.536340567427501</c:v>
                </c:pt>
                <c:pt idx="4699">
                  <c:v>64.550077549242701</c:v>
                </c:pt>
                <c:pt idx="4700">
                  <c:v>64.563814531057801</c:v>
                </c:pt>
                <c:pt idx="4701">
                  <c:v>64.577551512872901</c:v>
                </c:pt>
                <c:pt idx="4702">
                  <c:v>64.591288494688001</c:v>
                </c:pt>
                <c:pt idx="4703">
                  <c:v>64.605025476503101</c:v>
                </c:pt>
                <c:pt idx="4704">
                  <c:v>64.618762458318301</c:v>
                </c:pt>
                <c:pt idx="4705">
                  <c:v>64.632499440133401</c:v>
                </c:pt>
                <c:pt idx="4706">
                  <c:v>64.646236421948501</c:v>
                </c:pt>
                <c:pt idx="4707">
                  <c:v>64.659973403763601</c:v>
                </c:pt>
                <c:pt idx="4708">
                  <c:v>64.673710385578701</c:v>
                </c:pt>
                <c:pt idx="4709">
                  <c:v>64.687447367393801</c:v>
                </c:pt>
                <c:pt idx="4710">
                  <c:v>64.701184349209001</c:v>
                </c:pt>
                <c:pt idx="4711">
                  <c:v>64.714921331024101</c:v>
                </c:pt>
                <c:pt idx="4712">
                  <c:v>64.728658312839201</c:v>
                </c:pt>
                <c:pt idx="4713">
                  <c:v>64.742395294654301</c:v>
                </c:pt>
                <c:pt idx="4714">
                  <c:v>64.756132276469401</c:v>
                </c:pt>
                <c:pt idx="4715">
                  <c:v>64.769869258284601</c:v>
                </c:pt>
                <c:pt idx="4716">
                  <c:v>64.783606240099701</c:v>
                </c:pt>
                <c:pt idx="4717">
                  <c:v>64.797343221914801</c:v>
                </c:pt>
                <c:pt idx="4718">
                  <c:v>64.811080203729901</c:v>
                </c:pt>
                <c:pt idx="4719">
                  <c:v>64.824817185545001</c:v>
                </c:pt>
                <c:pt idx="4720">
                  <c:v>64.838554167360201</c:v>
                </c:pt>
                <c:pt idx="4721">
                  <c:v>64.852291149175301</c:v>
                </c:pt>
                <c:pt idx="4722">
                  <c:v>64.866028130990401</c:v>
                </c:pt>
                <c:pt idx="4723">
                  <c:v>64.879765112805501</c:v>
                </c:pt>
                <c:pt idx="4724">
                  <c:v>64.893502094620601</c:v>
                </c:pt>
                <c:pt idx="4725">
                  <c:v>64.907239076435701</c:v>
                </c:pt>
                <c:pt idx="4726">
                  <c:v>64.920976058250901</c:v>
                </c:pt>
                <c:pt idx="4727">
                  <c:v>64.934713040066001</c:v>
                </c:pt>
                <c:pt idx="4728">
                  <c:v>64.948450021881101</c:v>
                </c:pt>
                <c:pt idx="4729">
                  <c:v>64.962187003696201</c:v>
                </c:pt>
                <c:pt idx="4730">
                  <c:v>64.975923985511301</c:v>
                </c:pt>
                <c:pt idx="4731">
                  <c:v>64.9896609673265</c:v>
                </c:pt>
                <c:pt idx="4732">
                  <c:v>65.003397949141601</c:v>
                </c:pt>
                <c:pt idx="4733">
                  <c:v>65.017134930956701</c:v>
                </c:pt>
                <c:pt idx="4734">
                  <c:v>65.030871912771801</c:v>
                </c:pt>
                <c:pt idx="4735">
                  <c:v>65.044608894586901</c:v>
                </c:pt>
                <c:pt idx="4736">
                  <c:v>65.0583458764021</c:v>
                </c:pt>
                <c:pt idx="4737">
                  <c:v>65.0720828582172</c:v>
                </c:pt>
                <c:pt idx="4738">
                  <c:v>65.0858198400323</c:v>
                </c:pt>
                <c:pt idx="4739">
                  <c:v>65.099556821847401</c:v>
                </c:pt>
                <c:pt idx="4740">
                  <c:v>65.113293803662501</c:v>
                </c:pt>
                <c:pt idx="4741">
                  <c:v>65.127030785477601</c:v>
                </c:pt>
                <c:pt idx="4742">
                  <c:v>65.1407677672928</c:v>
                </c:pt>
                <c:pt idx="4743">
                  <c:v>65.1545047491079</c:v>
                </c:pt>
                <c:pt idx="4744">
                  <c:v>65.168241730923</c:v>
                </c:pt>
                <c:pt idx="4745">
                  <c:v>65.181978712738101</c:v>
                </c:pt>
                <c:pt idx="4746">
                  <c:v>65.195715694553201</c:v>
                </c:pt>
                <c:pt idx="4747">
                  <c:v>65.2094526763684</c:v>
                </c:pt>
                <c:pt idx="4748">
                  <c:v>65.2231896581835</c:v>
                </c:pt>
                <c:pt idx="4749">
                  <c:v>65.2369266399986</c:v>
                </c:pt>
                <c:pt idx="4750">
                  <c:v>65.2506636218137</c:v>
                </c:pt>
                <c:pt idx="4751">
                  <c:v>65.2644006036288</c:v>
                </c:pt>
                <c:pt idx="4752">
                  <c:v>65.278137585443901</c:v>
                </c:pt>
                <c:pt idx="4753">
                  <c:v>65.2918745672591</c:v>
                </c:pt>
                <c:pt idx="4754">
                  <c:v>65.3056115490742</c:v>
                </c:pt>
                <c:pt idx="4755">
                  <c:v>65.3193485308893</c:v>
                </c:pt>
                <c:pt idx="4756">
                  <c:v>65.3330855127044</c:v>
                </c:pt>
                <c:pt idx="4757">
                  <c:v>65.3468224945195</c:v>
                </c:pt>
                <c:pt idx="4758">
                  <c:v>65.3605594763347</c:v>
                </c:pt>
                <c:pt idx="4759">
                  <c:v>65.3742964581498</c:v>
                </c:pt>
                <c:pt idx="4760">
                  <c:v>65.3880334399649</c:v>
                </c:pt>
                <c:pt idx="4761">
                  <c:v>65.40177042178</c:v>
                </c:pt>
                <c:pt idx="4762">
                  <c:v>65.4155074035951</c:v>
                </c:pt>
                <c:pt idx="4763">
                  <c:v>65.4292443854103</c:v>
                </c:pt>
                <c:pt idx="4764">
                  <c:v>65.4429813672254</c:v>
                </c:pt>
                <c:pt idx="4765">
                  <c:v>65.4567183490405</c:v>
                </c:pt>
                <c:pt idx="4766">
                  <c:v>65.4704553308556</c:v>
                </c:pt>
                <c:pt idx="4767">
                  <c:v>65.4841923126707</c:v>
                </c:pt>
                <c:pt idx="4768">
                  <c:v>65.4979292944858</c:v>
                </c:pt>
                <c:pt idx="4769">
                  <c:v>65.511666276301</c:v>
                </c:pt>
                <c:pt idx="4770">
                  <c:v>65.5254032581161</c:v>
                </c:pt>
                <c:pt idx="4771">
                  <c:v>65.5391402399312</c:v>
                </c:pt>
                <c:pt idx="4772">
                  <c:v>65.5528772217463</c:v>
                </c:pt>
                <c:pt idx="4773">
                  <c:v>65.5666142035614</c:v>
                </c:pt>
                <c:pt idx="4774">
                  <c:v>65.5803511853766</c:v>
                </c:pt>
                <c:pt idx="4775">
                  <c:v>65.5940881671917</c:v>
                </c:pt>
                <c:pt idx="4776">
                  <c:v>65.6078251490068</c:v>
                </c:pt>
                <c:pt idx="4777">
                  <c:v>65.6215621308219</c:v>
                </c:pt>
                <c:pt idx="4778">
                  <c:v>65.635299112637</c:v>
                </c:pt>
                <c:pt idx="4779">
                  <c:v>65.6490360944522</c:v>
                </c:pt>
                <c:pt idx="4780">
                  <c:v>65.6627730762673</c:v>
                </c:pt>
                <c:pt idx="4781">
                  <c:v>65.6765100580824</c:v>
                </c:pt>
                <c:pt idx="4782">
                  <c:v>65.6902470398975</c:v>
                </c:pt>
                <c:pt idx="4783">
                  <c:v>65.7039840217126</c:v>
                </c:pt>
                <c:pt idx="4784">
                  <c:v>65.7177210035277</c:v>
                </c:pt>
                <c:pt idx="4785">
                  <c:v>65.7314579853429</c:v>
                </c:pt>
                <c:pt idx="4786">
                  <c:v>65.745194967158</c:v>
                </c:pt>
                <c:pt idx="4787">
                  <c:v>65.7589319489731</c:v>
                </c:pt>
                <c:pt idx="4788">
                  <c:v>65.7726689307882</c:v>
                </c:pt>
                <c:pt idx="4789">
                  <c:v>65.7864059126033</c:v>
                </c:pt>
                <c:pt idx="4790">
                  <c:v>65.800142894418499</c:v>
                </c:pt>
                <c:pt idx="4791">
                  <c:v>65.813879876233599</c:v>
                </c:pt>
                <c:pt idx="4792">
                  <c:v>65.8276168580487</c:v>
                </c:pt>
                <c:pt idx="4793">
                  <c:v>65.8413538398638</c:v>
                </c:pt>
                <c:pt idx="4794">
                  <c:v>65.8550908216789</c:v>
                </c:pt>
                <c:pt idx="4795">
                  <c:v>65.868827803494099</c:v>
                </c:pt>
                <c:pt idx="4796">
                  <c:v>65.882564785309199</c:v>
                </c:pt>
                <c:pt idx="4797">
                  <c:v>65.896301767124299</c:v>
                </c:pt>
                <c:pt idx="4798">
                  <c:v>65.9100387489394</c:v>
                </c:pt>
                <c:pt idx="4799">
                  <c:v>65.9237757307545</c:v>
                </c:pt>
                <c:pt idx="4800">
                  <c:v>65.9375127125696</c:v>
                </c:pt>
                <c:pt idx="4801">
                  <c:v>65.951249694384799</c:v>
                </c:pt>
                <c:pt idx="4802">
                  <c:v>65.964986676199899</c:v>
                </c:pt>
                <c:pt idx="4803">
                  <c:v>65.978723658014999</c:v>
                </c:pt>
                <c:pt idx="4804">
                  <c:v>65.992460639830099</c:v>
                </c:pt>
                <c:pt idx="4805">
                  <c:v>66.0061976216452</c:v>
                </c:pt>
                <c:pt idx="4806">
                  <c:v>66.019934603460399</c:v>
                </c:pt>
                <c:pt idx="4807">
                  <c:v>66.033671585275499</c:v>
                </c:pt>
                <c:pt idx="4808">
                  <c:v>66.047408567090599</c:v>
                </c:pt>
                <c:pt idx="4809">
                  <c:v>66.061145548905699</c:v>
                </c:pt>
                <c:pt idx="4810">
                  <c:v>66.074882530720799</c:v>
                </c:pt>
                <c:pt idx="4811">
                  <c:v>66.088619512535999</c:v>
                </c:pt>
                <c:pt idx="4812">
                  <c:v>66.102356494351099</c:v>
                </c:pt>
                <c:pt idx="4813">
                  <c:v>66.116093476166199</c:v>
                </c:pt>
                <c:pt idx="4814">
                  <c:v>66.129830457981299</c:v>
                </c:pt>
                <c:pt idx="4815">
                  <c:v>66.143567439796399</c:v>
                </c:pt>
                <c:pt idx="4816">
                  <c:v>66.157304421611499</c:v>
                </c:pt>
                <c:pt idx="4817">
                  <c:v>66.171041403426699</c:v>
                </c:pt>
                <c:pt idx="4818">
                  <c:v>66.184778385241799</c:v>
                </c:pt>
                <c:pt idx="4819">
                  <c:v>66.198515367056899</c:v>
                </c:pt>
                <c:pt idx="4820">
                  <c:v>66.212252348871999</c:v>
                </c:pt>
                <c:pt idx="4821">
                  <c:v>66.225989330687099</c:v>
                </c:pt>
                <c:pt idx="4822">
                  <c:v>66.239726312502299</c:v>
                </c:pt>
                <c:pt idx="4823">
                  <c:v>66.253463294317399</c:v>
                </c:pt>
                <c:pt idx="4824">
                  <c:v>66.267200276132499</c:v>
                </c:pt>
                <c:pt idx="4825">
                  <c:v>66.280937257947599</c:v>
                </c:pt>
                <c:pt idx="4826">
                  <c:v>66.294674239762699</c:v>
                </c:pt>
                <c:pt idx="4827">
                  <c:v>66.308411221577899</c:v>
                </c:pt>
                <c:pt idx="4828">
                  <c:v>66.322148203392999</c:v>
                </c:pt>
                <c:pt idx="4829">
                  <c:v>66.335885185208099</c:v>
                </c:pt>
                <c:pt idx="4830">
                  <c:v>66.349622167023199</c:v>
                </c:pt>
                <c:pt idx="4831">
                  <c:v>66.363359148838299</c:v>
                </c:pt>
                <c:pt idx="4832">
                  <c:v>66.377096130653399</c:v>
                </c:pt>
                <c:pt idx="4833">
                  <c:v>66.390833112468599</c:v>
                </c:pt>
                <c:pt idx="4834">
                  <c:v>66.404570094283699</c:v>
                </c:pt>
                <c:pt idx="4835">
                  <c:v>66.418307076098799</c:v>
                </c:pt>
                <c:pt idx="4836">
                  <c:v>66.432044057913899</c:v>
                </c:pt>
                <c:pt idx="4837">
                  <c:v>66.445781039728999</c:v>
                </c:pt>
                <c:pt idx="4838">
                  <c:v>66.459518021544199</c:v>
                </c:pt>
                <c:pt idx="4839">
                  <c:v>66.473255003359299</c:v>
                </c:pt>
                <c:pt idx="4840">
                  <c:v>66.486991985174399</c:v>
                </c:pt>
                <c:pt idx="4841">
                  <c:v>66.500728966989499</c:v>
                </c:pt>
                <c:pt idx="4842">
                  <c:v>66.514465948804599</c:v>
                </c:pt>
                <c:pt idx="4843">
                  <c:v>66.528202930619798</c:v>
                </c:pt>
                <c:pt idx="4844">
                  <c:v>66.541939912434898</c:v>
                </c:pt>
                <c:pt idx="4845">
                  <c:v>66.555676894249999</c:v>
                </c:pt>
                <c:pt idx="4846">
                  <c:v>66.569413876065099</c:v>
                </c:pt>
                <c:pt idx="4847">
                  <c:v>66.583150857880199</c:v>
                </c:pt>
                <c:pt idx="4848">
                  <c:v>66.596887839695299</c:v>
                </c:pt>
                <c:pt idx="4849">
                  <c:v>66.610624821510498</c:v>
                </c:pt>
                <c:pt idx="4850">
                  <c:v>66.624361803325598</c:v>
                </c:pt>
                <c:pt idx="4851">
                  <c:v>66.638098785140699</c:v>
                </c:pt>
                <c:pt idx="4852">
                  <c:v>66.651835766955799</c:v>
                </c:pt>
                <c:pt idx="4853">
                  <c:v>66.665572748770899</c:v>
                </c:pt>
                <c:pt idx="4854">
                  <c:v>66.679309730586098</c:v>
                </c:pt>
                <c:pt idx="4855">
                  <c:v>66.693046712401198</c:v>
                </c:pt>
                <c:pt idx="4856">
                  <c:v>66.706783694216298</c:v>
                </c:pt>
                <c:pt idx="4857">
                  <c:v>66.720520676031398</c:v>
                </c:pt>
                <c:pt idx="4858">
                  <c:v>66.734257657846499</c:v>
                </c:pt>
                <c:pt idx="4859">
                  <c:v>66.747994639661599</c:v>
                </c:pt>
                <c:pt idx="4860">
                  <c:v>66.761731621476798</c:v>
                </c:pt>
                <c:pt idx="4861">
                  <c:v>66.775468603291898</c:v>
                </c:pt>
                <c:pt idx="4862">
                  <c:v>66.789205585106998</c:v>
                </c:pt>
                <c:pt idx="4863">
                  <c:v>66.802942566922098</c:v>
                </c:pt>
                <c:pt idx="4864">
                  <c:v>66.816679548737199</c:v>
                </c:pt>
                <c:pt idx="4865">
                  <c:v>66.830416530552398</c:v>
                </c:pt>
                <c:pt idx="4866">
                  <c:v>66.844153512367498</c:v>
                </c:pt>
                <c:pt idx="4867">
                  <c:v>66.857890494182598</c:v>
                </c:pt>
                <c:pt idx="4868">
                  <c:v>66.871627475997698</c:v>
                </c:pt>
                <c:pt idx="4869">
                  <c:v>66.885364457812798</c:v>
                </c:pt>
                <c:pt idx="4870">
                  <c:v>66.899101439627998</c:v>
                </c:pt>
                <c:pt idx="4871">
                  <c:v>66.912838421443098</c:v>
                </c:pt>
                <c:pt idx="4872">
                  <c:v>66.926575403258198</c:v>
                </c:pt>
                <c:pt idx="4873">
                  <c:v>66.940312385073298</c:v>
                </c:pt>
                <c:pt idx="4874">
                  <c:v>66.954049366888398</c:v>
                </c:pt>
                <c:pt idx="4875">
                  <c:v>66.967786348703498</c:v>
                </c:pt>
                <c:pt idx="4876">
                  <c:v>66.981523330518698</c:v>
                </c:pt>
                <c:pt idx="4877">
                  <c:v>66.995260312333798</c:v>
                </c:pt>
                <c:pt idx="4878">
                  <c:v>67.008997294148898</c:v>
                </c:pt>
                <c:pt idx="4879">
                  <c:v>67.022734275963998</c:v>
                </c:pt>
                <c:pt idx="4880">
                  <c:v>67.036471257779098</c:v>
                </c:pt>
                <c:pt idx="4881">
                  <c:v>67.050208239594298</c:v>
                </c:pt>
                <c:pt idx="4882">
                  <c:v>67.063945221409398</c:v>
                </c:pt>
                <c:pt idx="4883">
                  <c:v>67.077682203224498</c:v>
                </c:pt>
                <c:pt idx="4884">
                  <c:v>67.091419185039598</c:v>
                </c:pt>
                <c:pt idx="4885">
                  <c:v>67.105156166854698</c:v>
                </c:pt>
                <c:pt idx="4886">
                  <c:v>67.118893148669898</c:v>
                </c:pt>
                <c:pt idx="4887">
                  <c:v>67.132630130484998</c:v>
                </c:pt>
                <c:pt idx="4888">
                  <c:v>67.146367112300098</c:v>
                </c:pt>
                <c:pt idx="4889">
                  <c:v>67.160104094115198</c:v>
                </c:pt>
                <c:pt idx="4890">
                  <c:v>67.173841075930298</c:v>
                </c:pt>
                <c:pt idx="4891">
                  <c:v>67.187578057745398</c:v>
                </c:pt>
                <c:pt idx="4892">
                  <c:v>67.201315039560598</c:v>
                </c:pt>
                <c:pt idx="4893">
                  <c:v>67.215052021375698</c:v>
                </c:pt>
                <c:pt idx="4894">
                  <c:v>67.228789003190798</c:v>
                </c:pt>
                <c:pt idx="4895">
                  <c:v>67.242525985005898</c:v>
                </c:pt>
                <c:pt idx="4896">
                  <c:v>67.256262966820998</c:v>
                </c:pt>
                <c:pt idx="4897">
                  <c:v>67.269999948636197</c:v>
                </c:pt>
                <c:pt idx="4898">
                  <c:v>67.283736930451298</c:v>
                </c:pt>
                <c:pt idx="4899">
                  <c:v>67.297473912266398</c:v>
                </c:pt>
                <c:pt idx="4900">
                  <c:v>67.311210894081498</c:v>
                </c:pt>
                <c:pt idx="4901">
                  <c:v>67.324947875896598</c:v>
                </c:pt>
                <c:pt idx="4902">
                  <c:v>67.338684857711797</c:v>
                </c:pt>
                <c:pt idx="4903">
                  <c:v>67.352421839526897</c:v>
                </c:pt>
                <c:pt idx="4904">
                  <c:v>67.366158821341998</c:v>
                </c:pt>
                <c:pt idx="4905">
                  <c:v>67.379895803157098</c:v>
                </c:pt>
                <c:pt idx="4906">
                  <c:v>67.393632784972198</c:v>
                </c:pt>
                <c:pt idx="4907">
                  <c:v>67.407369766787298</c:v>
                </c:pt>
                <c:pt idx="4908">
                  <c:v>67.421106748602497</c:v>
                </c:pt>
                <c:pt idx="4909">
                  <c:v>67.434843730417597</c:v>
                </c:pt>
                <c:pt idx="4910">
                  <c:v>67.448580712232697</c:v>
                </c:pt>
                <c:pt idx="4911">
                  <c:v>67.462317694047798</c:v>
                </c:pt>
                <c:pt idx="4912">
                  <c:v>67.476054675862898</c:v>
                </c:pt>
                <c:pt idx="4913">
                  <c:v>67.489791657678097</c:v>
                </c:pt>
                <c:pt idx="4914">
                  <c:v>67.503528639493197</c:v>
                </c:pt>
                <c:pt idx="4915">
                  <c:v>67.517265621308297</c:v>
                </c:pt>
                <c:pt idx="4916">
                  <c:v>67.531002603123397</c:v>
                </c:pt>
                <c:pt idx="4917">
                  <c:v>67.544739584938498</c:v>
                </c:pt>
                <c:pt idx="4918">
                  <c:v>67.558476566753697</c:v>
                </c:pt>
                <c:pt idx="4919">
                  <c:v>67.572213548568797</c:v>
                </c:pt>
                <c:pt idx="4920">
                  <c:v>67.585950530383897</c:v>
                </c:pt>
                <c:pt idx="4921">
                  <c:v>67.599687512198997</c:v>
                </c:pt>
                <c:pt idx="4922">
                  <c:v>67.613424494014097</c:v>
                </c:pt>
                <c:pt idx="4923">
                  <c:v>67.627161475829197</c:v>
                </c:pt>
                <c:pt idx="4924">
                  <c:v>67.640898457644397</c:v>
                </c:pt>
                <c:pt idx="4925">
                  <c:v>67.654635439459497</c:v>
                </c:pt>
                <c:pt idx="4926">
                  <c:v>67.668372421274597</c:v>
                </c:pt>
                <c:pt idx="4927">
                  <c:v>67.682109403089697</c:v>
                </c:pt>
                <c:pt idx="4928">
                  <c:v>67.695846384904797</c:v>
                </c:pt>
                <c:pt idx="4929">
                  <c:v>67.709583366719997</c:v>
                </c:pt>
                <c:pt idx="4930">
                  <c:v>67.723320348535097</c:v>
                </c:pt>
                <c:pt idx="4931">
                  <c:v>67.737057330350197</c:v>
                </c:pt>
                <c:pt idx="4932">
                  <c:v>67.750794312165297</c:v>
                </c:pt>
                <c:pt idx="4933">
                  <c:v>67.764531293980397</c:v>
                </c:pt>
                <c:pt idx="4934">
                  <c:v>67.778268275795597</c:v>
                </c:pt>
                <c:pt idx="4935">
                  <c:v>67.792005257610697</c:v>
                </c:pt>
                <c:pt idx="4936">
                  <c:v>67.805742239425797</c:v>
                </c:pt>
                <c:pt idx="4937">
                  <c:v>67.819479221240897</c:v>
                </c:pt>
                <c:pt idx="4938">
                  <c:v>67.833216203055997</c:v>
                </c:pt>
                <c:pt idx="4939">
                  <c:v>67.846953184871097</c:v>
                </c:pt>
                <c:pt idx="4940">
                  <c:v>67.860690166686297</c:v>
                </c:pt>
                <c:pt idx="4941">
                  <c:v>67.874427148501397</c:v>
                </c:pt>
                <c:pt idx="4942">
                  <c:v>67.888164130316497</c:v>
                </c:pt>
                <c:pt idx="4943">
                  <c:v>67.901901112131597</c:v>
                </c:pt>
                <c:pt idx="4944">
                  <c:v>67.915638093946697</c:v>
                </c:pt>
                <c:pt idx="4945">
                  <c:v>67.929375075761897</c:v>
                </c:pt>
                <c:pt idx="4946">
                  <c:v>67.943112057576997</c:v>
                </c:pt>
                <c:pt idx="4947">
                  <c:v>67.956849039392097</c:v>
                </c:pt>
                <c:pt idx="4948">
                  <c:v>67.970586021207197</c:v>
                </c:pt>
                <c:pt idx="4949">
                  <c:v>67.984323003022297</c:v>
                </c:pt>
                <c:pt idx="4950">
                  <c:v>67.998059984837496</c:v>
                </c:pt>
                <c:pt idx="4951">
                  <c:v>68.011796966652597</c:v>
                </c:pt>
                <c:pt idx="4952">
                  <c:v>68.025533948467697</c:v>
                </c:pt>
                <c:pt idx="4953">
                  <c:v>68.039270930282797</c:v>
                </c:pt>
                <c:pt idx="4954">
                  <c:v>68.053007912097897</c:v>
                </c:pt>
                <c:pt idx="4955">
                  <c:v>68.066744893912997</c:v>
                </c:pt>
                <c:pt idx="4956">
                  <c:v>68.080481875728196</c:v>
                </c:pt>
                <c:pt idx="4957">
                  <c:v>68.094218857543297</c:v>
                </c:pt>
                <c:pt idx="4958">
                  <c:v>68.107955839358397</c:v>
                </c:pt>
                <c:pt idx="4959">
                  <c:v>68.121692821173497</c:v>
                </c:pt>
                <c:pt idx="4960">
                  <c:v>68.135429802988597</c:v>
                </c:pt>
                <c:pt idx="4961">
                  <c:v>68.149166784803796</c:v>
                </c:pt>
                <c:pt idx="4962">
                  <c:v>68.162903766618896</c:v>
                </c:pt>
                <c:pt idx="4963">
                  <c:v>68.176640748433996</c:v>
                </c:pt>
                <c:pt idx="4964">
                  <c:v>68.190377730249097</c:v>
                </c:pt>
                <c:pt idx="4965">
                  <c:v>68.204114712064197</c:v>
                </c:pt>
                <c:pt idx="4966">
                  <c:v>68.217851693879297</c:v>
                </c:pt>
                <c:pt idx="4967">
                  <c:v>68.231588675694496</c:v>
                </c:pt>
                <c:pt idx="4968">
                  <c:v>68.245325657509596</c:v>
                </c:pt>
                <c:pt idx="4969">
                  <c:v>68.259062639324696</c:v>
                </c:pt>
                <c:pt idx="4970">
                  <c:v>68.272799621139796</c:v>
                </c:pt>
                <c:pt idx="4971">
                  <c:v>68.286536602954897</c:v>
                </c:pt>
                <c:pt idx="4972">
                  <c:v>68.300273584770096</c:v>
                </c:pt>
                <c:pt idx="4973">
                  <c:v>68.314010566585196</c:v>
                </c:pt>
                <c:pt idx="4974">
                  <c:v>68.327747548400296</c:v>
                </c:pt>
                <c:pt idx="4975">
                  <c:v>68.341484530215396</c:v>
                </c:pt>
                <c:pt idx="4976">
                  <c:v>68.355221512030496</c:v>
                </c:pt>
                <c:pt idx="4977">
                  <c:v>68.368958493845696</c:v>
                </c:pt>
                <c:pt idx="4978">
                  <c:v>68.382695475660796</c:v>
                </c:pt>
                <c:pt idx="4979">
                  <c:v>68.396432457475896</c:v>
                </c:pt>
                <c:pt idx="4980">
                  <c:v>68.410169439290996</c:v>
                </c:pt>
                <c:pt idx="4981">
                  <c:v>68.423906421106096</c:v>
                </c:pt>
                <c:pt idx="4982">
                  <c:v>68.437643402921196</c:v>
                </c:pt>
                <c:pt idx="4983">
                  <c:v>68.451380384736396</c:v>
                </c:pt>
                <c:pt idx="4984">
                  <c:v>68.465117366551496</c:v>
                </c:pt>
                <c:pt idx="4985">
                  <c:v>68.478854348366596</c:v>
                </c:pt>
                <c:pt idx="4986">
                  <c:v>68.492591330181696</c:v>
                </c:pt>
                <c:pt idx="4987">
                  <c:v>68.506328311996796</c:v>
                </c:pt>
                <c:pt idx="4988">
                  <c:v>68.520065293811996</c:v>
                </c:pt>
                <c:pt idx="4989">
                  <c:v>68.533802275627096</c:v>
                </c:pt>
                <c:pt idx="4990">
                  <c:v>68.547539257442196</c:v>
                </c:pt>
                <c:pt idx="4991">
                  <c:v>68.561276239257296</c:v>
                </c:pt>
                <c:pt idx="4992">
                  <c:v>68.575013221072396</c:v>
                </c:pt>
                <c:pt idx="4993">
                  <c:v>68.588750202887596</c:v>
                </c:pt>
                <c:pt idx="4994">
                  <c:v>68.602487184702696</c:v>
                </c:pt>
                <c:pt idx="4995">
                  <c:v>68.616224166517796</c:v>
                </c:pt>
                <c:pt idx="4996">
                  <c:v>68.629961148332896</c:v>
                </c:pt>
                <c:pt idx="4997">
                  <c:v>68.643698130147996</c:v>
                </c:pt>
                <c:pt idx="4998">
                  <c:v>68.657435111963096</c:v>
                </c:pt>
                <c:pt idx="4999">
                  <c:v>68.671172093778296</c:v>
                </c:pt>
                <c:pt idx="5000">
                  <c:v>68.684909075593396</c:v>
                </c:pt>
                <c:pt idx="5001">
                  <c:v>68.698646057408496</c:v>
                </c:pt>
                <c:pt idx="5002">
                  <c:v>68.712383039223596</c:v>
                </c:pt>
                <c:pt idx="5003">
                  <c:v>68.726120021038696</c:v>
                </c:pt>
                <c:pt idx="5004">
                  <c:v>68.739857002853896</c:v>
                </c:pt>
                <c:pt idx="5005">
                  <c:v>68.753593984668996</c:v>
                </c:pt>
                <c:pt idx="5006">
                  <c:v>68.767330966484096</c:v>
                </c:pt>
                <c:pt idx="5007">
                  <c:v>68.781067948299196</c:v>
                </c:pt>
                <c:pt idx="5008">
                  <c:v>68.794804930114296</c:v>
                </c:pt>
                <c:pt idx="5009">
                  <c:v>68.808541911929495</c:v>
                </c:pt>
                <c:pt idx="5010">
                  <c:v>68.822278893744596</c:v>
                </c:pt>
                <c:pt idx="5011">
                  <c:v>68.836015875559696</c:v>
                </c:pt>
                <c:pt idx="5012">
                  <c:v>68.849752857374796</c:v>
                </c:pt>
                <c:pt idx="5013">
                  <c:v>68.863489839189896</c:v>
                </c:pt>
                <c:pt idx="5014">
                  <c:v>68.877226821004996</c:v>
                </c:pt>
                <c:pt idx="5015">
                  <c:v>68.890963802820195</c:v>
                </c:pt>
                <c:pt idx="5016">
                  <c:v>68.904700784635295</c:v>
                </c:pt>
                <c:pt idx="5017">
                  <c:v>68.918437766450396</c:v>
                </c:pt>
                <c:pt idx="5018">
                  <c:v>68.932174748265496</c:v>
                </c:pt>
                <c:pt idx="5019">
                  <c:v>68.945911730080596</c:v>
                </c:pt>
                <c:pt idx="5020">
                  <c:v>68.959648711895795</c:v>
                </c:pt>
                <c:pt idx="5021">
                  <c:v>68.973385693710895</c:v>
                </c:pt>
                <c:pt idx="5022">
                  <c:v>68.987122675525995</c:v>
                </c:pt>
                <c:pt idx="5023">
                  <c:v>69.000859657341095</c:v>
                </c:pt>
                <c:pt idx="5024">
                  <c:v>69.014596639156196</c:v>
                </c:pt>
                <c:pt idx="5025">
                  <c:v>69.028333620971395</c:v>
                </c:pt>
                <c:pt idx="5026">
                  <c:v>69.042070602786495</c:v>
                </c:pt>
                <c:pt idx="5027">
                  <c:v>69.055807584601595</c:v>
                </c:pt>
                <c:pt idx="5028">
                  <c:v>69.069544566416695</c:v>
                </c:pt>
                <c:pt idx="5029">
                  <c:v>69.083281548231795</c:v>
                </c:pt>
                <c:pt idx="5030">
                  <c:v>69.097018530046896</c:v>
                </c:pt>
                <c:pt idx="5031">
                  <c:v>69.110755511862095</c:v>
                </c:pt>
                <c:pt idx="5032">
                  <c:v>69.124492493677195</c:v>
                </c:pt>
                <c:pt idx="5033">
                  <c:v>69.138229475492295</c:v>
                </c:pt>
                <c:pt idx="5034">
                  <c:v>69.151966457307395</c:v>
                </c:pt>
                <c:pt idx="5035">
                  <c:v>69.165703439122495</c:v>
                </c:pt>
                <c:pt idx="5036">
                  <c:v>69.179440420937695</c:v>
                </c:pt>
                <c:pt idx="5037">
                  <c:v>69.193177402752795</c:v>
                </c:pt>
                <c:pt idx="5038">
                  <c:v>69.206914384567895</c:v>
                </c:pt>
                <c:pt idx="5039">
                  <c:v>69.220651366382995</c:v>
                </c:pt>
                <c:pt idx="5040">
                  <c:v>69.234388348198095</c:v>
                </c:pt>
                <c:pt idx="5041">
                  <c:v>69.248125330013295</c:v>
                </c:pt>
                <c:pt idx="5042">
                  <c:v>69.261862311828395</c:v>
                </c:pt>
                <c:pt idx="5043">
                  <c:v>69.275599293643495</c:v>
                </c:pt>
                <c:pt idx="5044">
                  <c:v>69.289336275458595</c:v>
                </c:pt>
                <c:pt idx="5045">
                  <c:v>69.303073257273695</c:v>
                </c:pt>
                <c:pt idx="5046">
                  <c:v>69.316810239088795</c:v>
                </c:pt>
                <c:pt idx="5047">
                  <c:v>69.330547220903995</c:v>
                </c:pt>
                <c:pt idx="5048">
                  <c:v>69.344284202719095</c:v>
                </c:pt>
                <c:pt idx="5049">
                  <c:v>69.358021184534195</c:v>
                </c:pt>
                <c:pt idx="5050">
                  <c:v>69.371758166349295</c:v>
                </c:pt>
                <c:pt idx="5051">
                  <c:v>69.385495148164395</c:v>
                </c:pt>
                <c:pt idx="5052">
                  <c:v>69.399232129979595</c:v>
                </c:pt>
                <c:pt idx="5053">
                  <c:v>69.412969111794695</c:v>
                </c:pt>
                <c:pt idx="5054">
                  <c:v>69.426706093609795</c:v>
                </c:pt>
                <c:pt idx="5055">
                  <c:v>69.440443075424895</c:v>
                </c:pt>
                <c:pt idx="5056">
                  <c:v>69.454180057239995</c:v>
                </c:pt>
                <c:pt idx="5057">
                  <c:v>69.467917039055195</c:v>
                </c:pt>
                <c:pt idx="5058">
                  <c:v>69.481654020870295</c:v>
                </c:pt>
                <c:pt idx="5059">
                  <c:v>69.495391002685395</c:v>
                </c:pt>
                <c:pt idx="5060">
                  <c:v>69.509127984500495</c:v>
                </c:pt>
                <c:pt idx="5061">
                  <c:v>69.522864966315595</c:v>
                </c:pt>
                <c:pt idx="5062">
                  <c:v>69.536601948130695</c:v>
                </c:pt>
                <c:pt idx="5063">
                  <c:v>69.550338929945895</c:v>
                </c:pt>
                <c:pt idx="5064">
                  <c:v>69.564075911760995</c:v>
                </c:pt>
                <c:pt idx="5065">
                  <c:v>69.577812893576095</c:v>
                </c:pt>
                <c:pt idx="5066">
                  <c:v>69.591549875391195</c:v>
                </c:pt>
                <c:pt idx="5067">
                  <c:v>69.605286857206295</c:v>
                </c:pt>
                <c:pt idx="5068">
                  <c:v>69.619023839021494</c:v>
                </c:pt>
                <c:pt idx="5069">
                  <c:v>69.632760820836594</c:v>
                </c:pt>
                <c:pt idx="5070">
                  <c:v>69.646497802651695</c:v>
                </c:pt>
                <c:pt idx="5071">
                  <c:v>69.660234784466795</c:v>
                </c:pt>
                <c:pt idx="5072">
                  <c:v>69.673971766281895</c:v>
                </c:pt>
                <c:pt idx="5073">
                  <c:v>69.687708748096995</c:v>
                </c:pt>
                <c:pt idx="5074">
                  <c:v>69.701445729912194</c:v>
                </c:pt>
                <c:pt idx="5075">
                  <c:v>69.715182711727294</c:v>
                </c:pt>
                <c:pt idx="5076">
                  <c:v>69.728919693542394</c:v>
                </c:pt>
                <c:pt idx="5077">
                  <c:v>69.742656675357495</c:v>
                </c:pt>
                <c:pt idx="5078">
                  <c:v>69.756393657172595</c:v>
                </c:pt>
                <c:pt idx="5079">
                  <c:v>69.770130638987794</c:v>
                </c:pt>
                <c:pt idx="5080">
                  <c:v>69.783867620802894</c:v>
                </c:pt>
                <c:pt idx="5081">
                  <c:v>69.797604602617994</c:v>
                </c:pt>
                <c:pt idx="5082">
                  <c:v>69.811341584433094</c:v>
                </c:pt>
                <c:pt idx="5083">
                  <c:v>69.825078566248195</c:v>
                </c:pt>
                <c:pt idx="5084">
                  <c:v>69.838815548063394</c:v>
                </c:pt>
                <c:pt idx="5085">
                  <c:v>69.852552529878494</c:v>
                </c:pt>
                <c:pt idx="5086">
                  <c:v>69.866289511693594</c:v>
                </c:pt>
                <c:pt idx="5087">
                  <c:v>69.880026493508694</c:v>
                </c:pt>
                <c:pt idx="5088">
                  <c:v>69.893763475323794</c:v>
                </c:pt>
                <c:pt idx="5089">
                  <c:v>69.907500457138894</c:v>
                </c:pt>
                <c:pt idx="5090">
                  <c:v>69.921237438954094</c:v>
                </c:pt>
                <c:pt idx="5091">
                  <c:v>69.934974420769194</c:v>
                </c:pt>
                <c:pt idx="5092">
                  <c:v>69.948711402584294</c:v>
                </c:pt>
                <c:pt idx="5093">
                  <c:v>69.962448384399394</c:v>
                </c:pt>
                <c:pt idx="5094">
                  <c:v>69.976185366214494</c:v>
                </c:pt>
                <c:pt idx="5095">
                  <c:v>69.989922348029694</c:v>
                </c:pt>
                <c:pt idx="5096">
                  <c:v>70.003659329844794</c:v>
                </c:pt>
                <c:pt idx="5097">
                  <c:v>70.017396311659894</c:v>
                </c:pt>
                <c:pt idx="5098">
                  <c:v>70.031133293474994</c:v>
                </c:pt>
                <c:pt idx="5099">
                  <c:v>70.044870275290094</c:v>
                </c:pt>
                <c:pt idx="5100">
                  <c:v>70.058607257105294</c:v>
                </c:pt>
                <c:pt idx="5101">
                  <c:v>70.072344238920394</c:v>
                </c:pt>
                <c:pt idx="5102">
                  <c:v>70.086081220735494</c:v>
                </c:pt>
                <c:pt idx="5103">
                  <c:v>70.099818202550594</c:v>
                </c:pt>
                <c:pt idx="5104">
                  <c:v>70.113555184365694</c:v>
                </c:pt>
                <c:pt idx="5105">
                  <c:v>70.127292166180794</c:v>
                </c:pt>
                <c:pt idx="5106">
                  <c:v>70.141029147995994</c:v>
                </c:pt>
                <c:pt idx="5107">
                  <c:v>70.154766129811094</c:v>
                </c:pt>
                <c:pt idx="5108">
                  <c:v>70.168503111626194</c:v>
                </c:pt>
                <c:pt idx="5109">
                  <c:v>70.182240093441294</c:v>
                </c:pt>
                <c:pt idx="5110">
                  <c:v>70.195977075256394</c:v>
                </c:pt>
                <c:pt idx="5111">
                  <c:v>70.209714057071594</c:v>
                </c:pt>
                <c:pt idx="5112">
                  <c:v>70.223451038886694</c:v>
                </c:pt>
                <c:pt idx="5113">
                  <c:v>70.237188020701794</c:v>
                </c:pt>
                <c:pt idx="5114">
                  <c:v>70.250925002516894</c:v>
                </c:pt>
                <c:pt idx="5115">
                  <c:v>70.264661984331994</c:v>
                </c:pt>
                <c:pt idx="5116">
                  <c:v>70.278398966147194</c:v>
                </c:pt>
                <c:pt idx="5117">
                  <c:v>70.292135947962294</c:v>
                </c:pt>
                <c:pt idx="5118">
                  <c:v>70.305872929777394</c:v>
                </c:pt>
                <c:pt idx="5119">
                  <c:v>70.319609911592494</c:v>
                </c:pt>
                <c:pt idx="5120">
                  <c:v>70.333346893407594</c:v>
                </c:pt>
                <c:pt idx="5121">
                  <c:v>70.347083875222694</c:v>
                </c:pt>
                <c:pt idx="5122">
                  <c:v>70.360820857037893</c:v>
                </c:pt>
                <c:pt idx="5123">
                  <c:v>70.374557838852994</c:v>
                </c:pt>
                <c:pt idx="5124">
                  <c:v>70.388294820668094</c:v>
                </c:pt>
                <c:pt idx="5125">
                  <c:v>70.402031802483194</c:v>
                </c:pt>
                <c:pt idx="5126">
                  <c:v>70.415768784298294</c:v>
                </c:pt>
                <c:pt idx="5127">
                  <c:v>70.429505766113493</c:v>
                </c:pt>
                <c:pt idx="5128">
                  <c:v>70.443242747928593</c:v>
                </c:pt>
                <c:pt idx="5129">
                  <c:v>70.456979729743693</c:v>
                </c:pt>
                <c:pt idx="5130">
                  <c:v>70.470716711558794</c:v>
                </c:pt>
                <c:pt idx="5131">
                  <c:v>70.484453693373894</c:v>
                </c:pt>
                <c:pt idx="5132">
                  <c:v>70.498190675189093</c:v>
                </c:pt>
                <c:pt idx="5133">
                  <c:v>70.511927657004193</c:v>
                </c:pt>
                <c:pt idx="5134">
                  <c:v>70.525664638819293</c:v>
                </c:pt>
                <c:pt idx="5135">
                  <c:v>70.539401620634393</c:v>
                </c:pt>
                <c:pt idx="5136">
                  <c:v>70.553138602449494</c:v>
                </c:pt>
                <c:pt idx="5137">
                  <c:v>70.566875584264594</c:v>
                </c:pt>
                <c:pt idx="5138">
                  <c:v>70.580612566079793</c:v>
                </c:pt>
                <c:pt idx="5139">
                  <c:v>70.594349547894893</c:v>
                </c:pt>
                <c:pt idx="5140">
                  <c:v>70.608086529709993</c:v>
                </c:pt>
                <c:pt idx="5141">
                  <c:v>70.621823511525093</c:v>
                </c:pt>
                <c:pt idx="5142">
                  <c:v>70.635560493340193</c:v>
                </c:pt>
                <c:pt idx="5143">
                  <c:v>70.649297475155393</c:v>
                </c:pt>
                <c:pt idx="5144">
                  <c:v>70.663034456970493</c:v>
                </c:pt>
                <c:pt idx="5145">
                  <c:v>70.676771438785593</c:v>
                </c:pt>
                <c:pt idx="5146">
                  <c:v>70.690508420600693</c:v>
                </c:pt>
                <c:pt idx="5147">
                  <c:v>70.704245402415793</c:v>
                </c:pt>
                <c:pt idx="5148">
                  <c:v>70.717982384230993</c:v>
                </c:pt>
                <c:pt idx="5149">
                  <c:v>70.731719366046093</c:v>
                </c:pt>
                <c:pt idx="5150">
                  <c:v>70.745456347861193</c:v>
                </c:pt>
                <c:pt idx="5151">
                  <c:v>70.759193329676293</c:v>
                </c:pt>
                <c:pt idx="5152">
                  <c:v>70.772930311491393</c:v>
                </c:pt>
                <c:pt idx="5153">
                  <c:v>70.786667293306493</c:v>
                </c:pt>
                <c:pt idx="5154">
                  <c:v>70.800404275121707</c:v>
                </c:pt>
                <c:pt idx="5155">
                  <c:v>70.814141256936793</c:v>
                </c:pt>
                <c:pt idx="5156">
                  <c:v>70.827878238751893</c:v>
                </c:pt>
                <c:pt idx="5157">
                  <c:v>70.841615220566993</c:v>
                </c:pt>
                <c:pt idx="5158">
                  <c:v>70.855352202382093</c:v>
                </c:pt>
                <c:pt idx="5159">
                  <c:v>70.869089184197307</c:v>
                </c:pt>
                <c:pt idx="5160">
                  <c:v>70.882826166012407</c:v>
                </c:pt>
                <c:pt idx="5161">
                  <c:v>70.896563147827493</c:v>
                </c:pt>
                <c:pt idx="5162">
                  <c:v>70.910300129642593</c:v>
                </c:pt>
                <c:pt idx="5163">
                  <c:v>70.924037111457693</c:v>
                </c:pt>
                <c:pt idx="5164">
                  <c:v>70.937774093272793</c:v>
                </c:pt>
                <c:pt idx="5165">
                  <c:v>70.951511075088007</c:v>
                </c:pt>
                <c:pt idx="5166">
                  <c:v>70.965248056903107</c:v>
                </c:pt>
                <c:pt idx="5167">
                  <c:v>70.978985038718207</c:v>
                </c:pt>
                <c:pt idx="5168">
                  <c:v>70.992722020533293</c:v>
                </c:pt>
                <c:pt idx="5169">
                  <c:v>71.006459002348393</c:v>
                </c:pt>
                <c:pt idx="5170">
                  <c:v>71.020195984163493</c:v>
                </c:pt>
                <c:pt idx="5171">
                  <c:v>71.033932965978707</c:v>
                </c:pt>
                <c:pt idx="5172">
                  <c:v>71.047669947793807</c:v>
                </c:pt>
                <c:pt idx="5173">
                  <c:v>71.061406929608907</c:v>
                </c:pt>
                <c:pt idx="5174">
                  <c:v>71.075143911423993</c:v>
                </c:pt>
                <c:pt idx="5175">
                  <c:v>71.088880893239093</c:v>
                </c:pt>
                <c:pt idx="5176">
                  <c:v>71.102617875054307</c:v>
                </c:pt>
                <c:pt idx="5177">
                  <c:v>71.116354856869407</c:v>
                </c:pt>
                <c:pt idx="5178">
                  <c:v>71.130091838684507</c:v>
                </c:pt>
                <c:pt idx="5179">
                  <c:v>71.143828820499607</c:v>
                </c:pt>
                <c:pt idx="5180">
                  <c:v>71.157565802314707</c:v>
                </c:pt>
                <c:pt idx="5181">
                  <c:v>71.171302784129907</c:v>
                </c:pt>
                <c:pt idx="5182">
                  <c:v>71.185039765945007</c:v>
                </c:pt>
                <c:pt idx="5183">
                  <c:v>71.198776747760107</c:v>
                </c:pt>
                <c:pt idx="5184">
                  <c:v>71.212513729575207</c:v>
                </c:pt>
                <c:pt idx="5185">
                  <c:v>71.226250711390307</c:v>
                </c:pt>
                <c:pt idx="5186">
                  <c:v>71.239987693205407</c:v>
                </c:pt>
                <c:pt idx="5187">
                  <c:v>71.253724675020607</c:v>
                </c:pt>
                <c:pt idx="5188">
                  <c:v>71.267461656835707</c:v>
                </c:pt>
                <c:pt idx="5189">
                  <c:v>71.281198638650807</c:v>
                </c:pt>
                <c:pt idx="5190">
                  <c:v>71.294935620465907</c:v>
                </c:pt>
                <c:pt idx="5191">
                  <c:v>71.308672602281007</c:v>
                </c:pt>
                <c:pt idx="5192">
                  <c:v>71.322409584096206</c:v>
                </c:pt>
                <c:pt idx="5193">
                  <c:v>71.336146565911307</c:v>
                </c:pt>
                <c:pt idx="5194">
                  <c:v>71.349883547726407</c:v>
                </c:pt>
                <c:pt idx="5195">
                  <c:v>71.363620529541507</c:v>
                </c:pt>
                <c:pt idx="5196">
                  <c:v>71.377357511356607</c:v>
                </c:pt>
                <c:pt idx="5197">
                  <c:v>71.391094493171806</c:v>
                </c:pt>
                <c:pt idx="5198">
                  <c:v>71.404831474986906</c:v>
                </c:pt>
                <c:pt idx="5199">
                  <c:v>71.418568456802006</c:v>
                </c:pt>
                <c:pt idx="5200">
                  <c:v>71.432305438617107</c:v>
                </c:pt>
                <c:pt idx="5201">
                  <c:v>71.446042420432207</c:v>
                </c:pt>
                <c:pt idx="5202">
                  <c:v>71.459779402247307</c:v>
                </c:pt>
                <c:pt idx="5203">
                  <c:v>71.473516384062506</c:v>
                </c:pt>
                <c:pt idx="5204">
                  <c:v>71.487253365877606</c:v>
                </c:pt>
                <c:pt idx="5205">
                  <c:v>71.500990347692706</c:v>
                </c:pt>
                <c:pt idx="5206">
                  <c:v>71.514727329507807</c:v>
                </c:pt>
                <c:pt idx="5207">
                  <c:v>71.528464311322907</c:v>
                </c:pt>
                <c:pt idx="5208">
                  <c:v>71.542201293138106</c:v>
                </c:pt>
                <c:pt idx="5209">
                  <c:v>71.555938274953206</c:v>
                </c:pt>
                <c:pt idx="5210">
                  <c:v>71.569675256768306</c:v>
                </c:pt>
                <c:pt idx="5211">
                  <c:v>71.583412238583406</c:v>
                </c:pt>
                <c:pt idx="5212">
                  <c:v>71.597149220398506</c:v>
                </c:pt>
                <c:pt idx="5213">
                  <c:v>71.610886202213706</c:v>
                </c:pt>
                <c:pt idx="5214">
                  <c:v>71.624623184028806</c:v>
                </c:pt>
                <c:pt idx="5215">
                  <c:v>71.638360165843906</c:v>
                </c:pt>
                <c:pt idx="5216">
                  <c:v>71.652097147659006</c:v>
                </c:pt>
                <c:pt idx="5217">
                  <c:v>71.665834129474106</c:v>
                </c:pt>
                <c:pt idx="5218">
                  <c:v>71.679571111289206</c:v>
                </c:pt>
                <c:pt idx="5219">
                  <c:v>71.693308093104406</c:v>
                </c:pt>
                <c:pt idx="5220">
                  <c:v>71.707045074919506</c:v>
                </c:pt>
                <c:pt idx="5221">
                  <c:v>71.720782056734606</c:v>
                </c:pt>
                <c:pt idx="5222">
                  <c:v>71.734519038549706</c:v>
                </c:pt>
                <c:pt idx="5223">
                  <c:v>71.748256020364806</c:v>
                </c:pt>
                <c:pt idx="5224">
                  <c:v>71.761993002180006</c:v>
                </c:pt>
                <c:pt idx="5225">
                  <c:v>71.775729983995106</c:v>
                </c:pt>
                <c:pt idx="5226">
                  <c:v>71.789466965810206</c:v>
                </c:pt>
                <c:pt idx="5227">
                  <c:v>71.803203947625306</c:v>
                </c:pt>
                <c:pt idx="5228">
                  <c:v>71.816940929440406</c:v>
                </c:pt>
                <c:pt idx="5229">
                  <c:v>71.830677911255606</c:v>
                </c:pt>
                <c:pt idx="5230">
                  <c:v>71.844414893070706</c:v>
                </c:pt>
                <c:pt idx="5231">
                  <c:v>71.858151874885806</c:v>
                </c:pt>
                <c:pt idx="5232">
                  <c:v>71.871888856700906</c:v>
                </c:pt>
                <c:pt idx="5233">
                  <c:v>71.885625838516006</c:v>
                </c:pt>
                <c:pt idx="5234">
                  <c:v>71.899362820331106</c:v>
                </c:pt>
                <c:pt idx="5235">
                  <c:v>71.913099802146306</c:v>
                </c:pt>
                <c:pt idx="5236">
                  <c:v>71.926836783961406</c:v>
                </c:pt>
                <c:pt idx="5237">
                  <c:v>71.940573765776506</c:v>
                </c:pt>
                <c:pt idx="5238">
                  <c:v>71.954310747591606</c:v>
                </c:pt>
                <c:pt idx="5239">
                  <c:v>71.968047729406706</c:v>
                </c:pt>
                <c:pt idx="5240">
                  <c:v>71.981784711221906</c:v>
                </c:pt>
                <c:pt idx="5241">
                  <c:v>71.995521693037006</c:v>
                </c:pt>
                <c:pt idx="5242">
                  <c:v>72.009258674852106</c:v>
                </c:pt>
                <c:pt idx="5243">
                  <c:v>72.022995656667206</c:v>
                </c:pt>
                <c:pt idx="5244">
                  <c:v>72.036732638482306</c:v>
                </c:pt>
                <c:pt idx="5245">
                  <c:v>72.050469620297505</c:v>
                </c:pt>
                <c:pt idx="5246">
                  <c:v>72.064206602112606</c:v>
                </c:pt>
                <c:pt idx="5247">
                  <c:v>72.077943583927706</c:v>
                </c:pt>
                <c:pt idx="5248">
                  <c:v>72.091680565742806</c:v>
                </c:pt>
                <c:pt idx="5249">
                  <c:v>72.105417547557906</c:v>
                </c:pt>
                <c:pt idx="5250">
                  <c:v>72.119154529373006</c:v>
                </c:pt>
                <c:pt idx="5251">
                  <c:v>72.132891511188205</c:v>
                </c:pt>
                <c:pt idx="5252">
                  <c:v>72.146628493003305</c:v>
                </c:pt>
                <c:pt idx="5253">
                  <c:v>72.160365474818406</c:v>
                </c:pt>
                <c:pt idx="5254">
                  <c:v>72.174102456633506</c:v>
                </c:pt>
                <c:pt idx="5255">
                  <c:v>72.187839438448606</c:v>
                </c:pt>
                <c:pt idx="5256">
                  <c:v>72.201576420263805</c:v>
                </c:pt>
                <c:pt idx="5257">
                  <c:v>72.215313402078905</c:v>
                </c:pt>
                <c:pt idx="5258">
                  <c:v>72.229050383894005</c:v>
                </c:pt>
                <c:pt idx="5259">
                  <c:v>72.242787365709106</c:v>
                </c:pt>
                <c:pt idx="5260">
                  <c:v>72.256524347524206</c:v>
                </c:pt>
                <c:pt idx="5261">
                  <c:v>72.270261329339405</c:v>
                </c:pt>
                <c:pt idx="5262">
                  <c:v>72.283998311154505</c:v>
                </c:pt>
                <c:pt idx="5263">
                  <c:v>72.297735292969605</c:v>
                </c:pt>
                <c:pt idx="5264">
                  <c:v>72.311472274784705</c:v>
                </c:pt>
                <c:pt idx="5265">
                  <c:v>72.325209256599805</c:v>
                </c:pt>
                <c:pt idx="5266">
                  <c:v>72.338946238414906</c:v>
                </c:pt>
                <c:pt idx="5267">
                  <c:v>72.352683220230105</c:v>
                </c:pt>
                <c:pt idx="5268">
                  <c:v>72.366420202045205</c:v>
                </c:pt>
                <c:pt idx="5269">
                  <c:v>72.380157183860305</c:v>
                </c:pt>
                <c:pt idx="5270">
                  <c:v>72.393894165675405</c:v>
                </c:pt>
                <c:pt idx="5271">
                  <c:v>72.407631147490505</c:v>
                </c:pt>
                <c:pt idx="5272">
                  <c:v>72.421368129305705</c:v>
                </c:pt>
                <c:pt idx="5273">
                  <c:v>72.435105111120805</c:v>
                </c:pt>
                <c:pt idx="5274">
                  <c:v>72.448842092935905</c:v>
                </c:pt>
                <c:pt idx="5275">
                  <c:v>72.462579074751005</c:v>
                </c:pt>
                <c:pt idx="5276">
                  <c:v>72.476316056566105</c:v>
                </c:pt>
                <c:pt idx="5277">
                  <c:v>72.490053038381205</c:v>
                </c:pt>
                <c:pt idx="5278">
                  <c:v>72.503790020196405</c:v>
                </c:pt>
                <c:pt idx="5279">
                  <c:v>72.517527002011505</c:v>
                </c:pt>
                <c:pt idx="5280">
                  <c:v>72.531263983826605</c:v>
                </c:pt>
                <c:pt idx="5281">
                  <c:v>72.545000965641705</c:v>
                </c:pt>
                <c:pt idx="5282">
                  <c:v>72.558737947456805</c:v>
                </c:pt>
                <c:pt idx="5283">
                  <c:v>72.572474929272005</c:v>
                </c:pt>
                <c:pt idx="5284">
                  <c:v>72.586211911087105</c:v>
                </c:pt>
                <c:pt idx="5285">
                  <c:v>72.599948892902205</c:v>
                </c:pt>
                <c:pt idx="5286">
                  <c:v>72.613685874717305</c:v>
                </c:pt>
                <c:pt idx="5287">
                  <c:v>72.627422856532405</c:v>
                </c:pt>
                <c:pt idx="5288">
                  <c:v>72.641159838347605</c:v>
                </c:pt>
                <c:pt idx="5289">
                  <c:v>72.654896820162705</c:v>
                </c:pt>
                <c:pt idx="5290">
                  <c:v>72.668633801977805</c:v>
                </c:pt>
                <c:pt idx="5291">
                  <c:v>72.682370783792905</c:v>
                </c:pt>
                <c:pt idx="5292">
                  <c:v>72.696107765608005</c:v>
                </c:pt>
                <c:pt idx="5293">
                  <c:v>72.709844747423105</c:v>
                </c:pt>
                <c:pt idx="5294">
                  <c:v>72.723581729238305</c:v>
                </c:pt>
                <c:pt idx="5295">
                  <c:v>72.737318711053405</c:v>
                </c:pt>
                <c:pt idx="5296">
                  <c:v>72.751055692868505</c:v>
                </c:pt>
                <c:pt idx="5297">
                  <c:v>72.764792674683605</c:v>
                </c:pt>
                <c:pt idx="5298">
                  <c:v>72.778529656498705</c:v>
                </c:pt>
                <c:pt idx="5299">
                  <c:v>72.792266638313905</c:v>
                </c:pt>
                <c:pt idx="5300">
                  <c:v>72.806003620129005</c:v>
                </c:pt>
                <c:pt idx="5301">
                  <c:v>72.819740601944105</c:v>
                </c:pt>
                <c:pt idx="5302">
                  <c:v>72.833477583759205</c:v>
                </c:pt>
                <c:pt idx="5303">
                  <c:v>72.847214565574305</c:v>
                </c:pt>
                <c:pt idx="5304">
                  <c:v>72.860951547389504</c:v>
                </c:pt>
                <c:pt idx="5305">
                  <c:v>72.874688529204604</c:v>
                </c:pt>
                <c:pt idx="5306">
                  <c:v>72.888425511019705</c:v>
                </c:pt>
                <c:pt idx="5307">
                  <c:v>72.902162492834805</c:v>
                </c:pt>
                <c:pt idx="5308">
                  <c:v>72.915899474649905</c:v>
                </c:pt>
                <c:pt idx="5309">
                  <c:v>72.929636456465005</c:v>
                </c:pt>
                <c:pt idx="5310">
                  <c:v>72.943373438280204</c:v>
                </c:pt>
                <c:pt idx="5311">
                  <c:v>72.957110420095304</c:v>
                </c:pt>
                <c:pt idx="5312">
                  <c:v>72.970847401910405</c:v>
                </c:pt>
                <c:pt idx="5313">
                  <c:v>72.984584383725505</c:v>
                </c:pt>
                <c:pt idx="5314">
                  <c:v>72.998321365540605</c:v>
                </c:pt>
                <c:pt idx="5315">
                  <c:v>73.012058347355804</c:v>
                </c:pt>
                <c:pt idx="5316">
                  <c:v>73.025795329170904</c:v>
                </c:pt>
                <c:pt idx="5317">
                  <c:v>73.039532310986004</c:v>
                </c:pt>
                <c:pt idx="5318">
                  <c:v>73.053269292801104</c:v>
                </c:pt>
                <c:pt idx="5319">
                  <c:v>73.067006274616205</c:v>
                </c:pt>
                <c:pt idx="5320">
                  <c:v>73.080743256431404</c:v>
                </c:pt>
                <c:pt idx="5321">
                  <c:v>73.094480238246504</c:v>
                </c:pt>
                <c:pt idx="5322">
                  <c:v>73.108217220061604</c:v>
                </c:pt>
                <c:pt idx="5323">
                  <c:v>73.121954201876704</c:v>
                </c:pt>
                <c:pt idx="5324">
                  <c:v>73.135691183691804</c:v>
                </c:pt>
                <c:pt idx="5325">
                  <c:v>73.149428165506905</c:v>
                </c:pt>
                <c:pt idx="5326">
                  <c:v>73.163165147322104</c:v>
                </c:pt>
                <c:pt idx="5327">
                  <c:v>73.176902129137204</c:v>
                </c:pt>
                <c:pt idx="5328">
                  <c:v>73.190639110952304</c:v>
                </c:pt>
                <c:pt idx="5329">
                  <c:v>73.204376092767404</c:v>
                </c:pt>
                <c:pt idx="5330">
                  <c:v>73.218113074582504</c:v>
                </c:pt>
                <c:pt idx="5331">
                  <c:v>73.231850056397704</c:v>
                </c:pt>
                <c:pt idx="5332">
                  <c:v>73.245587038212804</c:v>
                </c:pt>
                <c:pt idx="5333">
                  <c:v>73.259324020027904</c:v>
                </c:pt>
                <c:pt idx="5334">
                  <c:v>73.273061001843004</c:v>
                </c:pt>
                <c:pt idx="5335">
                  <c:v>73.286797983658104</c:v>
                </c:pt>
                <c:pt idx="5336">
                  <c:v>73.300534965473304</c:v>
                </c:pt>
                <c:pt idx="5337">
                  <c:v>73.314271947288404</c:v>
                </c:pt>
                <c:pt idx="5338">
                  <c:v>73.328008929103504</c:v>
                </c:pt>
                <c:pt idx="5339">
                  <c:v>73.341745910918604</c:v>
                </c:pt>
                <c:pt idx="5340">
                  <c:v>73.355482892733704</c:v>
                </c:pt>
                <c:pt idx="5341">
                  <c:v>73.369219874548804</c:v>
                </c:pt>
                <c:pt idx="5342">
                  <c:v>73.382956856364004</c:v>
                </c:pt>
                <c:pt idx="5343">
                  <c:v>73.396693838179104</c:v>
                </c:pt>
                <c:pt idx="5344">
                  <c:v>73.410430819994204</c:v>
                </c:pt>
                <c:pt idx="5345">
                  <c:v>73.424167801809304</c:v>
                </c:pt>
                <c:pt idx="5346">
                  <c:v>73.437904783624404</c:v>
                </c:pt>
                <c:pt idx="5347">
                  <c:v>73.451641765439604</c:v>
                </c:pt>
                <c:pt idx="5348">
                  <c:v>73.465378747254704</c:v>
                </c:pt>
                <c:pt idx="5349">
                  <c:v>73.479115729069804</c:v>
                </c:pt>
                <c:pt idx="5350">
                  <c:v>73.492852710884904</c:v>
                </c:pt>
                <c:pt idx="5351">
                  <c:v>73.506589692700004</c:v>
                </c:pt>
                <c:pt idx="5352">
                  <c:v>73.520326674515204</c:v>
                </c:pt>
                <c:pt idx="5353">
                  <c:v>73.534063656330304</c:v>
                </c:pt>
                <c:pt idx="5354">
                  <c:v>73.547800638145404</c:v>
                </c:pt>
                <c:pt idx="5355">
                  <c:v>73.561537619960504</c:v>
                </c:pt>
                <c:pt idx="5356">
                  <c:v>73.575274601775604</c:v>
                </c:pt>
                <c:pt idx="5357">
                  <c:v>73.589011583590704</c:v>
                </c:pt>
                <c:pt idx="5358">
                  <c:v>73.602748565405903</c:v>
                </c:pt>
                <c:pt idx="5359">
                  <c:v>73.616485547221004</c:v>
                </c:pt>
                <c:pt idx="5360">
                  <c:v>73.630222529036104</c:v>
                </c:pt>
                <c:pt idx="5361">
                  <c:v>73.643959510851204</c:v>
                </c:pt>
                <c:pt idx="5362">
                  <c:v>73.657696492666304</c:v>
                </c:pt>
                <c:pt idx="5363">
                  <c:v>73.671433474481503</c:v>
                </c:pt>
                <c:pt idx="5364">
                  <c:v>73.685170456296603</c:v>
                </c:pt>
                <c:pt idx="5365">
                  <c:v>73.698907438111704</c:v>
                </c:pt>
                <c:pt idx="5366">
                  <c:v>73.712644419926804</c:v>
                </c:pt>
                <c:pt idx="5367">
                  <c:v>73.726381401741904</c:v>
                </c:pt>
                <c:pt idx="5368">
                  <c:v>73.740118383557103</c:v>
                </c:pt>
                <c:pt idx="5369">
                  <c:v>73.753855365372203</c:v>
                </c:pt>
                <c:pt idx="5370">
                  <c:v>73.767592347187303</c:v>
                </c:pt>
                <c:pt idx="5371">
                  <c:v>73.781329329002403</c:v>
                </c:pt>
                <c:pt idx="5372">
                  <c:v>73.795066310817504</c:v>
                </c:pt>
                <c:pt idx="5373">
                  <c:v>73.808803292632604</c:v>
                </c:pt>
                <c:pt idx="5374">
                  <c:v>73.822540274447803</c:v>
                </c:pt>
                <c:pt idx="5375">
                  <c:v>73.836277256262903</c:v>
                </c:pt>
                <c:pt idx="5376">
                  <c:v>73.850014238078003</c:v>
                </c:pt>
                <c:pt idx="5377">
                  <c:v>73.863751219893103</c:v>
                </c:pt>
                <c:pt idx="5378">
                  <c:v>73.877488201708204</c:v>
                </c:pt>
                <c:pt idx="5379">
                  <c:v>73.891225183523403</c:v>
                </c:pt>
                <c:pt idx="5380">
                  <c:v>73.904962165338503</c:v>
                </c:pt>
                <c:pt idx="5381">
                  <c:v>73.918699147153603</c:v>
                </c:pt>
                <c:pt idx="5382">
                  <c:v>73.932436128968703</c:v>
                </c:pt>
                <c:pt idx="5383">
                  <c:v>73.946173110783803</c:v>
                </c:pt>
                <c:pt idx="5384">
                  <c:v>73.959910092598903</c:v>
                </c:pt>
                <c:pt idx="5385">
                  <c:v>73.973647074414103</c:v>
                </c:pt>
                <c:pt idx="5386">
                  <c:v>73.987384056229203</c:v>
                </c:pt>
                <c:pt idx="5387">
                  <c:v>74.001121038044303</c:v>
                </c:pt>
                <c:pt idx="5388">
                  <c:v>74.014858019859403</c:v>
                </c:pt>
                <c:pt idx="5389">
                  <c:v>74.028595001674503</c:v>
                </c:pt>
                <c:pt idx="5390">
                  <c:v>74.042331983489703</c:v>
                </c:pt>
                <c:pt idx="5391">
                  <c:v>74.056068965304803</c:v>
                </c:pt>
                <c:pt idx="5392">
                  <c:v>74.069805947119903</c:v>
                </c:pt>
                <c:pt idx="5393">
                  <c:v>74.083542928935003</c:v>
                </c:pt>
                <c:pt idx="5394">
                  <c:v>74.097279910750103</c:v>
                </c:pt>
                <c:pt idx="5395">
                  <c:v>74.111016892565303</c:v>
                </c:pt>
                <c:pt idx="5396">
                  <c:v>74.124753874380403</c:v>
                </c:pt>
                <c:pt idx="5397">
                  <c:v>74.138490856195503</c:v>
                </c:pt>
                <c:pt idx="5398">
                  <c:v>74.152227838010603</c:v>
                </c:pt>
                <c:pt idx="5399">
                  <c:v>74.165964819825703</c:v>
                </c:pt>
                <c:pt idx="5400">
                  <c:v>74.179701801640803</c:v>
                </c:pt>
                <c:pt idx="5401">
                  <c:v>74.193438783456003</c:v>
                </c:pt>
                <c:pt idx="5402">
                  <c:v>74.207175765271103</c:v>
                </c:pt>
                <c:pt idx="5403">
                  <c:v>74.220912747086203</c:v>
                </c:pt>
                <c:pt idx="5404">
                  <c:v>74.234649728901303</c:v>
                </c:pt>
                <c:pt idx="5405">
                  <c:v>74.248386710716403</c:v>
                </c:pt>
                <c:pt idx="5406">
                  <c:v>74.262123692531603</c:v>
                </c:pt>
                <c:pt idx="5407">
                  <c:v>74.275860674346703</c:v>
                </c:pt>
                <c:pt idx="5408">
                  <c:v>74.289597656161803</c:v>
                </c:pt>
                <c:pt idx="5409">
                  <c:v>74.303334637976903</c:v>
                </c:pt>
                <c:pt idx="5410">
                  <c:v>74.317071619792003</c:v>
                </c:pt>
                <c:pt idx="5411">
                  <c:v>74.330808601607202</c:v>
                </c:pt>
                <c:pt idx="5412">
                  <c:v>74.344545583422303</c:v>
                </c:pt>
                <c:pt idx="5413">
                  <c:v>74.358282565237403</c:v>
                </c:pt>
                <c:pt idx="5414">
                  <c:v>74.372019547052503</c:v>
                </c:pt>
                <c:pt idx="5415">
                  <c:v>74.385756528867603</c:v>
                </c:pt>
                <c:pt idx="5416">
                  <c:v>74.399493510682703</c:v>
                </c:pt>
                <c:pt idx="5417">
                  <c:v>74.413230492497902</c:v>
                </c:pt>
                <c:pt idx="5418">
                  <c:v>74.426967474313003</c:v>
                </c:pt>
                <c:pt idx="5419">
                  <c:v>74.440704456128103</c:v>
                </c:pt>
                <c:pt idx="5420">
                  <c:v>74.454441437943203</c:v>
                </c:pt>
                <c:pt idx="5421">
                  <c:v>74.468178419758303</c:v>
                </c:pt>
                <c:pt idx="5422">
                  <c:v>74.481915401573502</c:v>
                </c:pt>
                <c:pt idx="5423">
                  <c:v>74.495652383388602</c:v>
                </c:pt>
                <c:pt idx="5424">
                  <c:v>74.509389365203702</c:v>
                </c:pt>
                <c:pt idx="5425">
                  <c:v>74.523126347018803</c:v>
                </c:pt>
                <c:pt idx="5426">
                  <c:v>74.536863328833903</c:v>
                </c:pt>
                <c:pt idx="5427">
                  <c:v>74.550600310649102</c:v>
                </c:pt>
                <c:pt idx="5428">
                  <c:v>74.564337292464202</c:v>
                </c:pt>
                <c:pt idx="5429">
                  <c:v>74.578074274279302</c:v>
                </c:pt>
                <c:pt idx="5430">
                  <c:v>74.591811256094402</c:v>
                </c:pt>
                <c:pt idx="5431">
                  <c:v>74.605548237909503</c:v>
                </c:pt>
                <c:pt idx="5432">
                  <c:v>74.619285219724603</c:v>
                </c:pt>
                <c:pt idx="5433">
                  <c:v>74.633022201539802</c:v>
                </c:pt>
                <c:pt idx="5434">
                  <c:v>74.646759183354902</c:v>
                </c:pt>
                <c:pt idx="5435">
                  <c:v>74.660496165170002</c:v>
                </c:pt>
                <c:pt idx="5436">
                  <c:v>74.674233146985102</c:v>
                </c:pt>
                <c:pt idx="5437">
                  <c:v>74.687970128800202</c:v>
                </c:pt>
                <c:pt idx="5438">
                  <c:v>74.701707110615402</c:v>
                </c:pt>
                <c:pt idx="5439">
                  <c:v>74.715444092430502</c:v>
                </c:pt>
                <c:pt idx="5440">
                  <c:v>74.729181074245602</c:v>
                </c:pt>
                <c:pt idx="5441">
                  <c:v>74.742918056060702</c:v>
                </c:pt>
                <c:pt idx="5442">
                  <c:v>74.756655037875802</c:v>
                </c:pt>
                <c:pt idx="5443">
                  <c:v>74.770392019691002</c:v>
                </c:pt>
                <c:pt idx="5444">
                  <c:v>74.784129001506102</c:v>
                </c:pt>
                <c:pt idx="5445">
                  <c:v>74.797865983321202</c:v>
                </c:pt>
                <c:pt idx="5446">
                  <c:v>74.811602965136302</c:v>
                </c:pt>
                <c:pt idx="5447">
                  <c:v>74.825339946951402</c:v>
                </c:pt>
                <c:pt idx="5448">
                  <c:v>74.839076928766502</c:v>
                </c:pt>
                <c:pt idx="5449">
                  <c:v>74.852813910581702</c:v>
                </c:pt>
                <c:pt idx="5450">
                  <c:v>74.866550892396802</c:v>
                </c:pt>
                <c:pt idx="5451">
                  <c:v>74.880287874211902</c:v>
                </c:pt>
                <c:pt idx="5452">
                  <c:v>74.894024856027002</c:v>
                </c:pt>
                <c:pt idx="5453">
                  <c:v>74.907761837842102</c:v>
                </c:pt>
                <c:pt idx="5454">
                  <c:v>74.921498819657302</c:v>
                </c:pt>
                <c:pt idx="5455">
                  <c:v>74.935235801472402</c:v>
                </c:pt>
                <c:pt idx="5456">
                  <c:v>74.948972783287502</c:v>
                </c:pt>
                <c:pt idx="5457">
                  <c:v>74.962709765102602</c:v>
                </c:pt>
                <c:pt idx="5458">
                  <c:v>74.976446746917702</c:v>
                </c:pt>
                <c:pt idx="5459">
                  <c:v>74.990183728732902</c:v>
                </c:pt>
                <c:pt idx="5460">
                  <c:v>75.003920710548002</c:v>
                </c:pt>
                <c:pt idx="5461">
                  <c:v>75.017657692363102</c:v>
                </c:pt>
                <c:pt idx="5462">
                  <c:v>75.031394674178202</c:v>
                </c:pt>
                <c:pt idx="5463">
                  <c:v>75.045131655993302</c:v>
                </c:pt>
                <c:pt idx="5464">
                  <c:v>75.058868637808402</c:v>
                </c:pt>
              </c:numCache>
            </c:numRef>
          </c:xVal>
          <c:yVal>
            <c:numRef>
              <c:f>'без дульного тормоза'!$B$3:$HBF$3</c:f>
              <c:numCache>
                <c:formatCode>General</c:formatCode>
                <c:ptCount val="5465"/>
                <c:pt idx="0">
                  <c:v>4.9599601293583602</c:v>
                </c:pt>
                <c:pt idx="1">
                  <c:v>4.9599601670174804</c:v>
                </c:pt>
                <c:pt idx="2">
                  <c:v>4.9599601863426299</c:v>
                </c:pt>
                <c:pt idx="3">
                  <c:v>4.9599602005376298</c:v>
                </c:pt>
                <c:pt idx="4">
                  <c:v>4.9599602122022803</c:v>
                </c:pt>
                <c:pt idx="5">
                  <c:v>4.9599602222769299</c:v>
                </c:pt>
                <c:pt idx="6">
                  <c:v>4.9599602312308697</c:v>
                </c:pt>
                <c:pt idx="7">
                  <c:v>4.9599602393442499</c:v>
                </c:pt>
                <c:pt idx="8">
                  <c:v>4.9599602468052497</c:v>
                </c:pt>
                <c:pt idx="9">
                  <c:v>4.9599602537389798</c:v>
                </c:pt>
                <c:pt idx="10">
                  <c:v>4.9599602602257296</c:v>
                </c:pt>
                <c:pt idx="11">
                  <c:v>4.9599602663298796</c:v>
                </c:pt>
                <c:pt idx="12">
                  <c:v>4.9599602721163096</c:v>
                </c:pt>
                <c:pt idx="13">
                  <c:v>4.9599602776429803</c:v>
                </c:pt>
                <c:pt idx="14">
                  <c:v>4.9599602829467502</c:v>
                </c:pt>
                <c:pt idx="15">
                  <c:v>4.9599602880405103</c:v>
                </c:pt>
                <c:pt idx="16">
                  <c:v>4.95996029292378</c:v>
                </c:pt>
                <c:pt idx="17">
                  <c:v>4.9599602976141997</c:v>
                </c:pt>
                <c:pt idx="18">
                  <c:v>4.9599603021948804</c:v>
                </c:pt>
                <c:pt idx="19">
                  <c:v>4.9599603067663498</c:v>
                </c:pt>
                <c:pt idx="20">
                  <c:v>4.9599603111194996</c:v>
                </c:pt>
                <c:pt idx="21">
                  <c:v>4.9599603143606297</c:v>
                </c:pt>
                <c:pt idx="22">
                  <c:v>4.9599603155625998</c:v>
                </c:pt>
                <c:pt idx="23">
                  <c:v>4.9599603162910801</c:v>
                </c:pt>
                <c:pt idx="24">
                  <c:v>4.9599603230464</c:v>
                </c:pt>
                <c:pt idx="25">
                  <c:v>4.9599603443341502</c:v>
                </c:pt>
                <c:pt idx="26">
                  <c:v>4.9599603791076996</c:v>
                </c:pt>
                <c:pt idx="27">
                  <c:v>4.9599604033576599</c:v>
                </c:pt>
                <c:pt idx="28">
                  <c:v>4.95996037166287</c:v>
                </c:pt>
                <c:pt idx="29">
                  <c:v>4.9599602467746999</c:v>
                </c:pt>
                <c:pt idx="30">
                  <c:v>4.9599600471673897</c:v>
                </c:pt>
                <c:pt idx="31">
                  <c:v>4.9599598761620598</c:v>
                </c:pt>
                <c:pt idx="32">
                  <c:v>4.9599599044127203</c:v>
                </c:pt>
                <c:pt idx="33">
                  <c:v>4.9599602947678001</c:v>
                </c:pt>
                <c:pt idx="34">
                  <c:v>4.9599610700484096</c:v>
                </c:pt>
                <c:pt idx="35">
                  <c:v>4.9599620230414203</c:v>
                </c:pt>
                <c:pt idx="36">
                  <c:v>4.9599627488057099</c:v>
                </c:pt>
                <c:pt idx="37">
                  <c:v>4.9599627662440602</c:v>
                </c:pt>
                <c:pt idx="38">
                  <c:v>4.9599617077935898</c:v>
                </c:pt>
                <c:pt idx="39">
                  <c:v>4.9599595204243796</c:v>
                </c:pt>
                <c:pt idx="40">
                  <c:v>4.9599565587181198</c:v>
                </c:pt>
                <c:pt idx="41">
                  <c:v>4.9599535320243504</c:v>
                </c:pt>
                <c:pt idx="42">
                  <c:v>4.9599513373551201</c:v>
                </c:pt>
                <c:pt idx="43">
                  <c:v>4.9599508224639202</c:v>
                </c:pt>
                <c:pt idx="44">
                  <c:v>4.9599525508546201</c:v>
                </c:pt>
                <c:pt idx="45">
                  <c:v>4.9599566370702703</c:v>
                </c:pt>
                <c:pt idx="46">
                  <c:v>4.9599626914441997</c:v>
                </c:pt>
                <c:pt idx="47">
                  <c:v>4.9599698808264803</c:v>
                </c:pt>
                <c:pt idx="48">
                  <c:v>4.95997708136691</c:v>
                </c:pt>
                <c:pt idx="49">
                  <c:v>4.9599830818875201</c:v>
                </c:pt>
                <c:pt idx="50">
                  <c:v>4.9599867917370704</c:v>
                </c:pt>
                <c:pt idx="51">
                  <c:v>4.9599874131847796</c:v>
                </c:pt>
                <c:pt idx="52">
                  <c:v>4.9599845526070698</c:v>
                </c:pt>
                <c:pt idx="53">
                  <c:v>4.9599782605962597</c:v>
                </c:pt>
                <c:pt idx="54">
                  <c:v>4.95996900507894</c:v>
                </c:pt>
                <c:pt idx="55">
                  <c:v>4.9599575916580303</c:v>
                </c:pt>
                <c:pt idx="56">
                  <c:v>4.9599450505865299</c:v>
                </c:pt>
                <c:pt idx="57">
                  <c:v>4.9599325105964596</c:v>
                </c:pt>
                <c:pt idx="58">
                  <c:v>4.9599210774089402</c:v>
                </c:pt>
                <c:pt idx="59">
                  <c:v>4.9599117303818003</c:v>
                </c:pt>
                <c:pt idx="60">
                  <c:v>4.9599052455780601</c:v>
                </c:pt>
                <c:pt idx="61">
                  <c:v>4.9599021486055301</c:v>
                </c:pt>
                <c:pt idx="62">
                  <c:v>4.9599026965219002</c:v>
                </c:pt>
                <c:pt idx="63">
                  <c:v>4.9599068850882704</c:v>
                </c:pt>
                <c:pt idx="64">
                  <c:v>4.9599144758448004</c:v>
                </c:pt>
                <c:pt idx="65">
                  <c:v>4.9599250368437904</c:v>
                </c:pt>
                <c:pt idx="66">
                  <c:v>4.9599379910702996</c:v>
                </c:pt>
                <c:pt idx="67">
                  <c:v>4.9599526673062</c:v>
                </c:pt>
                <c:pt idx="68">
                  <c:v>4.95996834921527</c:v>
                </c:pt>
                <c:pt idx="69">
                  <c:v>4.9599843195359803</c:v>
                </c:pt>
                <c:pt idx="70">
                  <c:v>4.9599998973426001</c:v>
                </c:pt>
                <c:pt idx="71">
                  <c:v>4.9600144673231403</c:v>
                </c:pt>
                <c:pt idx="72">
                  <c:v>4.9600275008799199</c:v>
                </c:pt>
                <c:pt idx="73">
                  <c:v>4.9600385694115197</c:v>
                </c:pt>
                <c:pt idx="74">
                  <c:v>4.9600473504547198</c:v>
                </c:pt>
                <c:pt idx="75">
                  <c:v>4.9600536277889198</c:v>
                </c:pt>
                <c:pt idx="76">
                  <c:v>4.9600572868320896</c:v>
                </c:pt>
                <c:pt idx="77">
                  <c:v>4.9600583064434698</c:v>
                </c:pt>
                <c:pt idx="78">
                  <c:v>4.96005674814492</c:v>
                </c:pt>
                <c:pt idx="79">
                  <c:v>4.9600527438043596</c:v>
                </c:pt>
                <c:pt idx="80">
                  <c:v>4.9600464826952004</c:v>
                </c:pt>
                <c:pt idx="81">
                  <c:v>4.9600381986012598</c:v>
                </c:pt>
                <c:pt idx="82">
                  <c:v>4.9600281574562901</c:v>
                </c:pt>
                <c:pt idx="83">
                  <c:v>4.9600166456185404</c:v>
                </c:pt>
                <c:pt idx="84">
                  <c:v>4.9600039598398897</c:v>
                </c:pt>
                <c:pt idx="85">
                  <c:v>4.95999039491155</c:v>
                </c:pt>
                <c:pt idx="86">
                  <c:v>4.9599762286197899</c:v>
                </c:pt>
                <c:pt idx="87">
                  <c:v>4.9599617653469297</c:v>
                </c:pt>
                <c:pt idx="88">
                  <c:v>4.9599473494679103</c:v>
                </c:pt>
                <c:pt idx="89">
                  <c:v>4.9599331777634097</c:v>
                </c:pt>
                <c:pt idx="90">
                  <c:v>4.9599193304773799</c:v>
                </c:pt>
                <c:pt idx="91">
                  <c:v>4.9599059726579098</c:v>
                </c:pt>
                <c:pt idx="92">
                  <c:v>4.9598933543761596</c:v>
                </c:pt>
                <c:pt idx="93">
                  <c:v>4.9598817175704903</c:v>
                </c:pt>
                <c:pt idx="94">
                  <c:v>4.9598711536797104</c:v>
                </c:pt>
                <c:pt idx="95">
                  <c:v>4.9598616906834501</c:v>
                </c:pt>
                <c:pt idx="96">
                  <c:v>4.9598533910786298</c:v>
                </c:pt>
                <c:pt idx="97">
                  <c:v>4.9598463061414302</c:v>
                </c:pt>
                <c:pt idx="98">
                  <c:v>4.9598404600041004</c:v>
                </c:pt>
                <c:pt idx="99">
                  <c:v>4.9598358383263799</c:v>
                </c:pt>
                <c:pt idx="100">
                  <c:v>4.9598324660532001</c:v>
                </c:pt>
                <c:pt idx="101">
                  <c:v>4.9598304517440104</c:v>
                </c:pt>
                <c:pt idx="102">
                  <c:v>4.95982972142414</c:v>
                </c:pt>
                <c:pt idx="103">
                  <c:v>4.9598300563436304</c:v>
                </c:pt>
                <c:pt idx="104">
                  <c:v>4.9598313552331597</c:v>
                </c:pt>
                <c:pt idx="105">
                  <c:v>4.9598336412492099</c:v>
                </c:pt>
                <c:pt idx="106">
                  <c:v>4.9598369259445603</c:v>
                </c:pt>
                <c:pt idx="107">
                  <c:v>4.9598410279803602</c:v>
                </c:pt>
                <c:pt idx="108">
                  <c:v>4.9598458371984302</c:v>
                </c:pt>
                <c:pt idx="109">
                  <c:v>4.9598514423657099</c:v>
                </c:pt>
                <c:pt idx="110">
                  <c:v>4.9598577192469397</c:v>
                </c:pt>
                <c:pt idx="111">
                  <c:v>4.9598644430524699</c:v>
                </c:pt>
                <c:pt idx="112">
                  <c:v>4.9598715117092604</c:v>
                </c:pt>
                <c:pt idx="113">
                  <c:v>4.9598789211403096</c:v>
                </c:pt>
                <c:pt idx="114">
                  <c:v>4.9598868558162899</c:v>
                </c:pt>
                <c:pt idx="115">
                  <c:v>4.9598953783152302</c:v>
                </c:pt>
                <c:pt idx="116">
                  <c:v>4.9599041925274499</c:v>
                </c:pt>
                <c:pt idx="117">
                  <c:v>4.9599130656078501</c:v>
                </c:pt>
                <c:pt idx="118">
                  <c:v>4.9599219133757799</c:v>
                </c:pt>
                <c:pt idx="119">
                  <c:v>4.9599309096349096</c:v>
                </c:pt>
                <c:pt idx="120">
                  <c:v>4.9599402764861997</c:v>
                </c:pt>
                <c:pt idx="121">
                  <c:v>4.9599497793750196</c:v>
                </c:pt>
                <c:pt idx="122">
                  <c:v>4.95995907021201</c:v>
                </c:pt>
                <c:pt idx="123">
                  <c:v>4.9599680595988298</c:v>
                </c:pt>
                <c:pt idx="124">
                  <c:v>4.95997698360335</c:v>
                </c:pt>
                <c:pt idx="125">
                  <c:v>4.9599860293040701</c:v>
                </c:pt>
                <c:pt idx="126">
                  <c:v>4.9599949474235601</c:v>
                </c:pt>
                <c:pt idx="127">
                  <c:v>4.9600035308113704</c:v>
                </c:pt>
                <c:pt idx="128">
                  <c:v>4.9600119229667801</c:v>
                </c:pt>
                <c:pt idx="129">
                  <c:v>4.9600200213615899</c:v>
                </c:pt>
                <c:pt idx="130">
                  <c:v>4.9600277585451398</c:v>
                </c:pt>
                <c:pt idx="131">
                  <c:v>4.9600354483964697</c:v>
                </c:pt>
                <c:pt idx="132">
                  <c:v>4.9600427210591702</c:v>
                </c:pt>
                <c:pt idx="133">
                  <c:v>4.9600492337661697</c:v>
                </c:pt>
                <c:pt idx="134">
                  <c:v>4.9600553564424903</c:v>
                </c:pt>
                <c:pt idx="135">
                  <c:v>4.9600609897189099</c:v>
                </c:pt>
                <c:pt idx="136">
                  <c:v>4.96006586138797</c:v>
                </c:pt>
                <c:pt idx="137">
                  <c:v>4.9600701927497699</c:v>
                </c:pt>
                <c:pt idx="138">
                  <c:v>4.9600739466969799</c:v>
                </c:pt>
                <c:pt idx="139">
                  <c:v>4.9600770068776203</c:v>
                </c:pt>
                <c:pt idx="140">
                  <c:v>4.9600796188832197</c:v>
                </c:pt>
                <c:pt idx="141">
                  <c:v>4.9600821407039701</c:v>
                </c:pt>
                <c:pt idx="142">
                  <c:v>4.9600844431422502</c:v>
                </c:pt>
                <c:pt idx="143">
                  <c:v>4.9600862778328896</c:v>
                </c:pt>
                <c:pt idx="144">
                  <c:v>4.9600882011139404</c:v>
                </c:pt>
                <c:pt idx="145">
                  <c:v>4.9600904089047297</c:v>
                </c:pt>
                <c:pt idx="146">
                  <c:v>4.9600926408227801</c:v>
                </c:pt>
                <c:pt idx="147">
                  <c:v>4.9600949092406701</c:v>
                </c:pt>
                <c:pt idx="148">
                  <c:v>4.9600972998266801</c:v>
                </c:pt>
                <c:pt idx="149">
                  <c:v>4.9600997302052097</c:v>
                </c:pt>
                <c:pt idx="150">
                  <c:v>4.9601021047151796</c:v>
                </c:pt>
                <c:pt idx="151">
                  <c:v>4.9601041211864398</c:v>
                </c:pt>
                <c:pt idx="152">
                  <c:v>4.96010569986049</c:v>
                </c:pt>
                <c:pt idx="153">
                  <c:v>4.9601069338133996</c:v>
                </c:pt>
                <c:pt idx="154">
                  <c:v>4.9601077467448604</c:v>
                </c:pt>
                <c:pt idx="155">
                  <c:v>4.9601080802614499</c:v>
                </c:pt>
                <c:pt idx="156">
                  <c:v>4.9601079005885298</c:v>
                </c:pt>
                <c:pt idx="157">
                  <c:v>4.9601071814610096</c:v>
                </c:pt>
                <c:pt idx="158">
                  <c:v>4.9601059404047998</c:v>
                </c:pt>
                <c:pt idx="159">
                  <c:v>4.9601041650211997</c:v>
                </c:pt>
                <c:pt idx="160">
                  <c:v>4.9601019218407201</c:v>
                </c:pt>
                <c:pt idx="161">
                  <c:v>4.9600995558764804</c:v>
                </c:pt>
                <c:pt idx="162">
                  <c:v>4.9600970111048204</c:v>
                </c:pt>
                <c:pt idx="163">
                  <c:v>4.9600940862003702</c:v>
                </c:pt>
                <c:pt idx="164">
                  <c:v>4.9600909057115397</c:v>
                </c:pt>
                <c:pt idx="165">
                  <c:v>4.9600877792817597</c:v>
                </c:pt>
                <c:pt idx="166">
                  <c:v>4.9600848719712998</c:v>
                </c:pt>
                <c:pt idx="167">
                  <c:v>4.9600817830001303</c:v>
                </c:pt>
                <c:pt idx="168">
                  <c:v>4.96007875955753</c:v>
                </c:pt>
                <c:pt idx="169">
                  <c:v>4.9600757433337197</c:v>
                </c:pt>
                <c:pt idx="170">
                  <c:v>4.9600723568803398</c:v>
                </c:pt>
                <c:pt idx="171">
                  <c:v>4.9600689518446899</c:v>
                </c:pt>
                <c:pt idx="172">
                  <c:v>4.96006560142638</c:v>
                </c:pt>
                <c:pt idx="173">
                  <c:v>4.9600619747733496</c:v>
                </c:pt>
                <c:pt idx="174">
                  <c:v>4.9600582464094796</c:v>
                </c:pt>
                <c:pt idx="175">
                  <c:v>4.9600544070606496</c:v>
                </c:pt>
                <c:pt idx="176">
                  <c:v>4.9600501182793204</c:v>
                </c:pt>
                <c:pt idx="177">
                  <c:v>4.9600457891487597</c:v>
                </c:pt>
                <c:pt idx="178">
                  <c:v>4.9600418050870303</c:v>
                </c:pt>
                <c:pt idx="179">
                  <c:v>4.9600377539877902</c:v>
                </c:pt>
                <c:pt idx="180">
                  <c:v>4.9600335097303301</c:v>
                </c:pt>
                <c:pt idx="181">
                  <c:v>4.9600296766974301</c:v>
                </c:pt>
                <c:pt idx="182">
                  <c:v>4.9600264747078704</c:v>
                </c:pt>
                <c:pt idx="183">
                  <c:v>4.9600232569056999</c:v>
                </c:pt>
                <c:pt idx="184">
                  <c:v>4.9600197705426803</c:v>
                </c:pt>
                <c:pt idx="185">
                  <c:v>4.9600167292205297</c:v>
                </c:pt>
                <c:pt idx="186">
                  <c:v>4.9600144520693297</c:v>
                </c:pt>
                <c:pt idx="187">
                  <c:v>4.96001272733624</c:v>
                </c:pt>
                <c:pt idx="188">
                  <c:v>4.96001104972457</c:v>
                </c:pt>
                <c:pt idx="189">
                  <c:v>4.9600093489660901</c:v>
                </c:pt>
                <c:pt idx="190">
                  <c:v>4.9600081389278898</c:v>
                </c:pt>
                <c:pt idx="191">
                  <c:v>4.9600074071757199</c:v>
                </c:pt>
                <c:pt idx="192">
                  <c:v>4.9600070311680797</c:v>
                </c:pt>
                <c:pt idx="193">
                  <c:v>4.9600069221612202</c:v>
                </c:pt>
                <c:pt idx="194">
                  <c:v>4.9600068545695404</c:v>
                </c:pt>
                <c:pt idx="195">
                  <c:v>4.9600069119473504</c:v>
                </c:pt>
                <c:pt idx="196">
                  <c:v>4.9600070062422796</c:v>
                </c:pt>
                <c:pt idx="197">
                  <c:v>4.9600069808227003</c:v>
                </c:pt>
                <c:pt idx="198">
                  <c:v>4.9600067813451396</c:v>
                </c:pt>
                <c:pt idx="199">
                  <c:v>4.9600063522314803</c:v>
                </c:pt>
                <c:pt idx="200">
                  <c:v>4.9600056671219797</c:v>
                </c:pt>
                <c:pt idx="201">
                  <c:v>4.9600045659330601</c:v>
                </c:pt>
                <c:pt idx="202">
                  <c:v>4.9600026604985796</c:v>
                </c:pt>
                <c:pt idx="203">
                  <c:v>4.9600001151926802</c:v>
                </c:pt>
                <c:pt idx="204">
                  <c:v>4.9599972589762098</c:v>
                </c:pt>
                <c:pt idx="205">
                  <c:v>4.9599940273629102</c:v>
                </c:pt>
                <c:pt idx="206">
                  <c:v>4.9599904016998</c:v>
                </c:pt>
                <c:pt idx="207">
                  <c:v>4.9599864426724602</c:v>
                </c:pt>
                <c:pt idx="208">
                  <c:v>4.95998213973522</c:v>
                </c:pt>
                <c:pt idx="209">
                  <c:v>4.9599775546179004</c:v>
                </c:pt>
                <c:pt idx="210">
                  <c:v>4.9599729219183004</c:v>
                </c:pt>
                <c:pt idx="211">
                  <c:v>4.9599684522441398</c:v>
                </c:pt>
                <c:pt idx="212">
                  <c:v>4.95996428347026</c:v>
                </c:pt>
                <c:pt idx="213">
                  <c:v>4.9599605295701696</c:v>
                </c:pt>
                <c:pt idx="214">
                  <c:v>4.9599572119662199</c:v>
                </c:pt>
                <c:pt idx="215">
                  <c:v>4.95995426751983</c:v>
                </c:pt>
                <c:pt idx="216">
                  <c:v>4.9599517864251297</c:v>
                </c:pt>
                <c:pt idx="217">
                  <c:v>4.9599498625643497</c:v>
                </c:pt>
                <c:pt idx="218">
                  <c:v>4.9599482414616398</c:v>
                </c:pt>
                <c:pt idx="219">
                  <c:v>4.9599470575471303</c:v>
                </c:pt>
                <c:pt idx="220">
                  <c:v>4.9599465470199</c:v>
                </c:pt>
                <c:pt idx="221">
                  <c:v>4.9599466334073803</c:v>
                </c:pt>
                <c:pt idx="222">
                  <c:v>4.9599471906691699</c:v>
                </c:pt>
                <c:pt idx="223">
                  <c:v>4.9599481440736604</c:v>
                </c:pt>
                <c:pt idx="224">
                  <c:v>4.95994942351326</c:v>
                </c:pt>
                <c:pt idx="225">
                  <c:v>4.9599509163991398</c:v>
                </c:pt>
                <c:pt idx="226">
                  <c:v>4.9599524041654997</c:v>
                </c:pt>
                <c:pt idx="227">
                  <c:v>4.9599535586281904</c:v>
                </c:pt>
                <c:pt idx="228">
                  <c:v>4.9599543008862996</c:v>
                </c:pt>
                <c:pt idx="229">
                  <c:v>4.9599547256853898</c:v>
                </c:pt>
                <c:pt idx="230">
                  <c:v>4.9599543696896404</c:v>
                </c:pt>
                <c:pt idx="231">
                  <c:v>4.9599529799736199</c:v>
                </c:pt>
                <c:pt idx="232">
                  <c:v>4.9599505527976104</c:v>
                </c:pt>
                <c:pt idx="233">
                  <c:v>4.95994704772039</c:v>
                </c:pt>
                <c:pt idx="234">
                  <c:v>4.9599423536746396</c:v>
                </c:pt>
                <c:pt idx="235">
                  <c:v>4.9599364037617697</c:v>
                </c:pt>
                <c:pt idx="236">
                  <c:v>4.9599291627135598</c:v>
                </c:pt>
                <c:pt idx="237">
                  <c:v>4.9599205909129198</c:v>
                </c:pt>
                <c:pt idx="238">
                  <c:v>4.9599106295203903</c:v>
                </c:pt>
                <c:pt idx="239">
                  <c:v>4.95989919153652</c:v>
                </c:pt>
                <c:pt idx="240">
                  <c:v>4.9598861653359103</c:v>
                </c:pt>
                <c:pt idx="241">
                  <c:v>4.9598714659513998</c:v>
                </c:pt>
                <c:pt idx="242">
                  <c:v>4.9598550763135298</c:v>
                </c:pt>
                <c:pt idx="243">
                  <c:v>4.9598370401173604</c:v>
                </c:pt>
                <c:pt idx="244">
                  <c:v>4.9598174311386698</c:v>
                </c:pt>
                <c:pt idx="245">
                  <c:v>4.9597962281479102</c:v>
                </c:pt>
                <c:pt idx="246">
                  <c:v>4.95977358936734</c:v>
                </c:pt>
                <c:pt idx="247">
                  <c:v>4.9597500203073803</c:v>
                </c:pt>
                <c:pt idx="248">
                  <c:v>4.9597254836764</c:v>
                </c:pt>
                <c:pt idx="249">
                  <c:v>4.9597000909077602</c:v>
                </c:pt>
                <c:pt idx="250">
                  <c:v>4.9596740917861197</c:v>
                </c:pt>
                <c:pt idx="251">
                  <c:v>4.9596477703004096</c:v>
                </c:pt>
                <c:pt idx="252">
                  <c:v>4.9596213650586503</c:v>
                </c:pt>
                <c:pt idx="253">
                  <c:v>4.9595950855951303</c:v>
                </c:pt>
                <c:pt idx="254">
                  <c:v>4.95956908867577</c:v>
                </c:pt>
                <c:pt idx="255">
                  <c:v>4.9595435619897801</c:v>
                </c:pt>
                <c:pt idx="256">
                  <c:v>4.9595187367224298</c:v>
                </c:pt>
                <c:pt idx="257">
                  <c:v>4.9594952682263997</c:v>
                </c:pt>
                <c:pt idx="258">
                  <c:v>4.9594735649979</c:v>
                </c:pt>
                <c:pt idx="259">
                  <c:v>4.9594535021203301</c:v>
                </c:pt>
                <c:pt idx="260">
                  <c:v>4.95943530457326</c:v>
                </c:pt>
                <c:pt idx="261">
                  <c:v>4.9594192477184098</c:v>
                </c:pt>
                <c:pt idx="262">
                  <c:v>4.9594056300206901</c:v>
                </c:pt>
                <c:pt idx="263">
                  <c:v>4.9593948526518501</c:v>
                </c:pt>
                <c:pt idx="264">
                  <c:v>4.95938716859491</c:v>
                </c:pt>
                <c:pt idx="265">
                  <c:v>4.9593829734637103</c:v>
                </c:pt>
                <c:pt idx="266">
                  <c:v>4.9593824979374501</c:v>
                </c:pt>
                <c:pt idx="267">
                  <c:v>4.9593854491079101</c:v>
                </c:pt>
                <c:pt idx="268">
                  <c:v>4.9593920712886499</c:v>
                </c:pt>
                <c:pt idx="269">
                  <c:v>4.9594026994969802</c:v>
                </c:pt>
                <c:pt idx="270">
                  <c:v>4.9594176320185897</c:v>
                </c:pt>
                <c:pt idx="271">
                  <c:v>4.95943682318957</c:v>
                </c:pt>
                <c:pt idx="272">
                  <c:v>4.9594600944884801</c:v>
                </c:pt>
                <c:pt idx="273">
                  <c:v>4.9594876037984301</c:v>
                </c:pt>
                <c:pt idx="274">
                  <c:v>4.9595188038404299</c:v>
                </c:pt>
                <c:pt idx="275">
                  <c:v>4.9595537047197897</c:v>
                </c:pt>
                <c:pt idx="276">
                  <c:v>4.9595922493929097</c:v>
                </c:pt>
                <c:pt idx="277">
                  <c:v>4.9596340844220297</c:v>
                </c:pt>
                <c:pt idx="278">
                  <c:v>4.9596784717399203</c:v>
                </c:pt>
                <c:pt idx="279">
                  <c:v>4.9597254040937999</c:v>
                </c:pt>
                <c:pt idx="280">
                  <c:v>4.9597745210121698</c:v>
                </c:pt>
                <c:pt idx="281">
                  <c:v>4.9598252243393999</c:v>
                </c:pt>
                <c:pt idx="282">
                  <c:v>4.9598768415048697</c:v>
                </c:pt>
                <c:pt idx="283">
                  <c:v>4.9599285002150904</c:v>
                </c:pt>
                <c:pt idx="284">
                  <c:v>4.9599795996379399</c:v>
                </c:pt>
                <c:pt idx="285">
                  <c:v>4.9600303556700496</c:v>
                </c:pt>
                <c:pt idx="286">
                  <c:v>4.9600795649751497</c:v>
                </c:pt>
                <c:pt idx="287">
                  <c:v>4.96012636004654</c:v>
                </c:pt>
                <c:pt idx="288">
                  <c:v>4.9601699165581303</c:v>
                </c:pt>
                <c:pt idx="289">
                  <c:v>4.9602098279750102</c:v>
                </c:pt>
                <c:pt idx="290">
                  <c:v>4.9602464007598002</c:v>
                </c:pt>
                <c:pt idx="291">
                  <c:v>4.9602791087252696</c:v>
                </c:pt>
                <c:pt idx="292">
                  <c:v>4.9603065781925304</c:v>
                </c:pt>
                <c:pt idx="293">
                  <c:v>4.9603284864007202</c:v>
                </c:pt>
                <c:pt idx="294">
                  <c:v>4.9603451981139397</c:v>
                </c:pt>
                <c:pt idx="295">
                  <c:v>4.96035695446347</c:v>
                </c:pt>
                <c:pt idx="296">
                  <c:v>4.9603624247275198</c:v>
                </c:pt>
                <c:pt idx="297">
                  <c:v>4.9603620873168301</c:v>
                </c:pt>
                <c:pt idx="298">
                  <c:v>4.9603567154725399</c:v>
                </c:pt>
                <c:pt idx="299">
                  <c:v>4.9603470487943699</c:v>
                </c:pt>
                <c:pt idx="300">
                  <c:v>4.96033508653277</c:v>
                </c:pt>
                <c:pt idx="301">
                  <c:v>4.9603256207623296</c:v>
                </c:pt>
                <c:pt idx="302">
                  <c:v>4.9603181987413301</c:v>
                </c:pt>
                <c:pt idx="303">
                  <c:v>4.9603119106006499</c:v>
                </c:pt>
                <c:pt idx="304">
                  <c:v>4.9603058621002702</c:v>
                </c:pt>
                <c:pt idx="305">
                  <c:v>4.96029994457108</c:v>
                </c:pt>
                <c:pt idx="306">
                  <c:v>4.9602940929237302</c:v>
                </c:pt>
                <c:pt idx="307">
                  <c:v>4.9602882763558496</c:v>
                </c:pt>
                <c:pt idx="308">
                  <c:v>4.9602824078055097</c:v>
                </c:pt>
                <c:pt idx="309">
                  <c:v>4.96027646709718</c:v>
                </c:pt>
                <c:pt idx="310">
                  <c:v>4.9602704674003997</c:v>
                </c:pt>
                <c:pt idx="311">
                  <c:v>4.9602644206716704</c:v>
                </c:pt>
                <c:pt idx="312">
                  <c:v>4.9602583474164703</c:v>
                </c:pt>
                <c:pt idx="313">
                  <c:v>4.9602522850414399</c:v>
                </c:pt>
                <c:pt idx="314">
                  <c:v>4.9602462588586196</c:v>
                </c:pt>
                <c:pt idx="315">
                  <c:v>4.9602402631081404</c:v>
                </c:pt>
                <c:pt idx="316">
                  <c:v>4.9602343071951802</c:v>
                </c:pt>
                <c:pt idx="317">
                  <c:v>4.9602284512565999</c:v>
                </c:pt>
                <c:pt idx="318">
                  <c:v>4.9602227467085402</c:v>
                </c:pt>
                <c:pt idx="319">
                  <c:v>4.96021717694705</c:v>
                </c:pt>
                <c:pt idx="320">
                  <c:v>4.96021169008743</c:v>
                </c:pt>
                <c:pt idx="321">
                  <c:v>4.9602062471051802</c:v>
                </c:pt>
                <c:pt idx="322">
                  <c:v>4.96020083898728</c:v>
                </c:pt>
                <c:pt idx="323">
                  <c:v>4.9601954902127599</c:v>
                </c:pt>
                <c:pt idx="324">
                  <c:v>4.9601902271615801</c:v>
                </c:pt>
                <c:pt idx="325">
                  <c:v>4.9601850296011598</c:v>
                </c:pt>
                <c:pt idx="326">
                  <c:v>4.9601798463635802</c:v>
                </c:pt>
                <c:pt idx="327">
                  <c:v>4.9601746724862803</c:v>
                </c:pt>
                <c:pt idx="328">
                  <c:v>4.9601695640547598</c:v>
                </c:pt>
                <c:pt idx="329">
                  <c:v>4.9601645606881597</c:v>
                </c:pt>
                <c:pt idx="330">
                  <c:v>4.9601596496061102</c:v>
                </c:pt>
                <c:pt idx="331">
                  <c:v>4.9601548058134899</c:v>
                </c:pt>
                <c:pt idx="332">
                  <c:v>4.9601500100248899</c:v>
                </c:pt>
                <c:pt idx="333">
                  <c:v>4.9601452376151798</c:v>
                </c:pt>
                <c:pt idx="334">
                  <c:v>4.9601404666092899</c:v>
                </c:pt>
                <c:pt idx="335">
                  <c:v>4.9601357010255001</c:v>
                </c:pt>
                <c:pt idx="336">
                  <c:v>4.9601309772361803</c:v>
                </c:pt>
                <c:pt idx="337">
                  <c:v>4.9601263354617497</c:v>
                </c:pt>
                <c:pt idx="338">
                  <c:v>4.9601217801727504</c:v>
                </c:pt>
                <c:pt idx="339">
                  <c:v>4.9601172737106296</c:v>
                </c:pt>
                <c:pt idx="340">
                  <c:v>4.9601127730092003</c:v>
                </c:pt>
                <c:pt idx="341">
                  <c:v>4.9601082643804402</c:v>
                </c:pt>
                <c:pt idx="342">
                  <c:v>4.9601037677942701</c:v>
                </c:pt>
                <c:pt idx="343">
                  <c:v>4.9600993155287698</c:v>
                </c:pt>
                <c:pt idx="344">
                  <c:v>4.9600949229680502</c:v>
                </c:pt>
                <c:pt idx="345">
                  <c:v>4.9600905862784703</c:v>
                </c:pt>
                <c:pt idx="346">
                  <c:v>4.9600862837657296</c:v>
                </c:pt>
                <c:pt idx="347">
                  <c:v>4.9600819556531102</c:v>
                </c:pt>
                <c:pt idx="348">
                  <c:v>4.9600775273338096</c:v>
                </c:pt>
                <c:pt idx="349">
                  <c:v>4.9600729690182099</c:v>
                </c:pt>
                <c:pt idx="350">
                  <c:v>4.9600682916189101</c:v>
                </c:pt>
                <c:pt idx="351">
                  <c:v>4.9600634901482996</c:v>
                </c:pt>
                <c:pt idx="352">
                  <c:v>4.9600585172951304</c:v>
                </c:pt>
                <c:pt idx="353">
                  <c:v>4.9600533072189599</c:v>
                </c:pt>
                <c:pt idx="354">
                  <c:v>4.9600478156266403</c:v>
                </c:pt>
                <c:pt idx="355">
                  <c:v>4.9600420269516299</c:v>
                </c:pt>
                <c:pt idx="356">
                  <c:v>4.9600359314593598</c:v>
                </c:pt>
                <c:pt idx="357">
                  <c:v>4.9600295114585604</c:v>
                </c:pt>
                <c:pt idx="358">
                  <c:v>4.9600227253411804</c:v>
                </c:pt>
                <c:pt idx="359">
                  <c:v>4.9600155098174303</c:v>
                </c:pt>
                <c:pt idx="360">
                  <c:v>4.9600078391841302</c:v>
                </c:pt>
                <c:pt idx="361">
                  <c:v>4.9599997527364401</c:v>
                </c:pt>
                <c:pt idx="362">
                  <c:v>4.9599912785092197</c:v>
                </c:pt>
                <c:pt idx="363">
                  <c:v>4.9599823740407603</c:v>
                </c:pt>
                <c:pt idx="364">
                  <c:v>4.9599729937281198</c:v>
                </c:pt>
                <c:pt idx="365">
                  <c:v>4.9599631616430599</c:v>
                </c:pt>
                <c:pt idx="366">
                  <c:v>4.9599529041419697</c:v>
                </c:pt>
                <c:pt idx="367">
                  <c:v>4.9599421825871604</c:v>
                </c:pt>
                <c:pt idx="368">
                  <c:v>4.95993102284642</c:v>
                </c:pt>
                <c:pt idx="369">
                  <c:v>4.9599196450886502</c:v>
                </c:pt>
                <c:pt idx="370">
                  <c:v>4.9599083018868599</c:v>
                </c:pt>
                <c:pt idx="371">
                  <c:v>4.9598970383714303</c:v>
                </c:pt>
                <c:pt idx="372">
                  <c:v>4.9598857270017502</c:v>
                </c:pt>
                <c:pt idx="373">
                  <c:v>4.9598742468311201</c:v>
                </c:pt>
                <c:pt idx="374">
                  <c:v>4.9598625586079796</c:v>
                </c:pt>
                <c:pt idx="375">
                  <c:v>4.9598506942051204</c:v>
                </c:pt>
                <c:pt idx="376">
                  <c:v>4.9598387280071696</c:v>
                </c:pt>
                <c:pt idx="377">
                  <c:v>4.9598267410225603</c:v>
                </c:pt>
                <c:pt idx="378">
                  <c:v>4.9598147949723597</c:v>
                </c:pt>
                <c:pt idx="379">
                  <c:v>4.95980292764113</c:v>
                </c:pt>
                <c:pt idx="380">
                  <c:v>4.9597911593381996</c:v>
                </c:pt>
                <c:pt idx="381">
                  <c:v>4.9597794980517103</c:v>
                </c:pt>
                <c:pt idx="382">
                  <c:v>4.9597679430874404</c:v>
                </c:pt>
                <c:pt idx="383">
                  <c:v>4.9597564896859998</c:v>
                </c:pt>
                <c:pt idx="384">
                  <c:v>4.9597451295228998</c:v>
                </c:pt>
                <c:pt idx="385">
                  <c:v>4.9597338458387004</c:v>
                </c:pt>
                <c:pt idx="386">
                  <c:v>4.9597226129549599</c:v>
                </c:pt>
                <c:pt idx="387">
                  <c:v>4.9597114059048204</c:v>
                </c:pt>
                <c:pt idx="388">
                  <c:v>4.9597002107174601</c:v>
                </c:pt>
                <c:pt idx="389">
                  <c:v>4.9596890227878996</c:v>
                </c:pt>
                <c:pt idx="390">
                  <c:v>4.9596778336604697</c:v>
                </c:pt>
                <c:pt idx="391">
                  <c:v>4.9596666183397504</c:v>
                </c:pt>
                <c:pt idx="392">
                  <c:v>4.9596553351522603</c:v>
                </c:pt>
                <c:pt idx="393">
                  <c:v>4.9596439390158302</c:v>
                </c:pt>
                <c:pt idx="394">
                  <c:v>4.9596323947385104</c:v>
                </c:pt>
                <c:pt idx="395">
                  <c:v>4.9596206765552404</c:v>
                </c:pt>
                <c:pt idx="396">
                  <c:v>4.9596087584363504</c:v>
                </c:pt>
                <c:pt idx="397">
                  <c:v>4.9595966124423398</c:v>
                </c:pt>
                <c:pt idx="398">
                  <c:v>4.9595842201057803</c:v>
                </c:pt>
                <c:pt idx="399">
                  <c:v>4.9595715837414396</c:v>
                </c:pt>
                <c:pt idx="400">
                  <c:v>4.95955872666792</c:v>
                </c:pt>
                <c:pt idx="401">
                  <c:v>4.9595456849932296</c:v>
                </c:pt>
                <c:pt idx="402">
                  <c:v>4.9595324976317698</c:v>
                </c:pt>
                <c:pt idx="403">
                  <c:v>4.9595191971474701</c:v>
                </c:pt>
                <c:pt idx="404">
                  <c:v>4.9595058036697299</c:v>
                </c:pt>
                <c:pt idx="405">
                  <c:v>4.9594923261474602</c:v>
                </c:pt>
                <c:pt idx="406">
                  <c:v>4.9594787716605699</c:v>
                </c:pt>
                <c:pt idx="407">
                  <c:v>4.9594651554559901</c:v>
                </c:pt>
                <c:pt idx="408">
                  <c:v>4.95945150174789</c:v>
                </c:pt>
                <c:pt idx="409">
                  <c:v>4.95943783355031</c:v>
                </c:pt>
                <c:pt idx="410">
                  <c:v>4.9594241609479601</c:v>
                </c:pt>
                <c:pt idx="411">
                  <c:v>4.9594104789088096</c:v>
                </c:pt>
                <c:pt idx="412">
                  <c:v>4.95939677671387</c:v>
                </c:pt>
                <c:pt idx="413">
                  <c:v>4.9593830521601996</c:v>
                </c:pt>
                <c:pt idx="414">
                  <c:v>4.9593693234294003</c:v>
                </c:pt>
                <c:pt idx="415">
                  <c:v>4.9593556354026402</c:v>
                </c:pt>
                <c:pt idx="416">
                  <c:v>4.9593420577776799</c:v>
                </c:pt>
                <c:pt idx="417">
                  <c:v>4.9593286743625802</c:v>
                </c:pt>
                <c:pt idx="418">
                  <c:v>4.9593155716051696</c:v>
                </c:pt>
                <c:pt idx="419">
                  <c:v>4.9593028379080204</c:v>
                </c:pt>
                <c:pt idx="420">
                  <c:v>4.9592905736969</c:v>
                </c:pt>
                <c:pt idx="421">
                  <c:v>4.9592788993644401</c:v>
                </c:pt>
                <c:pt idx="422">
                  <c:v>4.9592679508924302</c:v>
                </c:pt>
                <c:pt idx="423">
                  <c:v>4.9592578660937798</c:v>
                </c:pt>
                <c:pt idx="424">
                  <c:v>4.9592487721693201</c:v>
                </c:pt>
                <c:pt idx="425">
                  <c:v>4.9592407819259696</c:v>
                </c:pt>
                <c:pt idx="426">
                  <c:v>4.9592339966992602</c:v>
                </c:pt>
                <c:pt idx="427">
                  <c:v>4.9592285060700396</c:v>
                </c:pt>
                <c:pt idx="428">
                  <c:v>4.9592243763580797</c:v>
                </c:pt>
                <c:pt idx="429">
                  <c:v>4.9592216347881202</c:v>
                </c:pt>
                <c:pt idx="430">
                  <c:v>4.95922026646645</c:v>
                </c:pt>
                <c:pt idx="431">
                  <c:v>4.9592202263720901</c:v>
                </c:pt>
                <c:pt idx="432">
                  <c:v>4.9592214471161702</c:v>
                </c:pt>
                <c:pt idx="433">
                  <c:v>4.9592238318353896</c:v>
                </c:pt>
                <c:pt idx="434">
                  <c:v>4.95922724709148</c:v>
                </c:pt>
                <c:pt idx="435">
                  <c:v>4.9592315265198597</c:v>
                </c:pt>
                <c:pt idx="436">
                  <c:v>4.9592364703666298</c:v>
                </c:pt>
                <c:pt idx="437">
                  <c:v>4.9592418337488997</c:v>
                </c:pt>
                <c:pt idx="438">
                  <c:v>4.9592473316014702</c:v>
                </c:pt>
                <c:pt idx="439">
                  <c:v>4.9592526820817504</c:v>
                </c:pt>
                <c:pt idx="440">
                  <c:v>4.9592576579801602</c:v>
                </c:pt>
                <c:pt idx="441">
                  <c:v>4.9592620965613499</c:v>
                </c:pt>
                <c:pt idx="442">
                  <c:v>4.9592658620408603</c:v>
                </c:pt>
                <c:pt idx="443">
                  <c:v>4.9592687991770603</c:v>
                </c:pt>
                <c:pt idx="444">
                  <c:v>4.9592707136910601</c:v>
                </c:pt>
                <c:pt idx="445">
                  <c:v>4.9592713859248896</c:v>
                </c:pt>
                <c:pt idx="446">
                  <c:v>4.9592706021532704</c:v>
                </c:pt>
                <c:pt idx="447">
                  <c:v>4.9592681833149603</c:v>
                </c:pt>
                <c:pt idx="448">
                  <c:v>4.9592639995068701</c:v>
                </c:pt>
                <c:pt idx="449">
                  <c:v>4.9592579708022102</c:v>
                </c:pt>
                <c:pt idx="450">
                  <c:v>4.9592500613372401</c:v>
                </c:pt>
                <c:pt idx="451">
                  <c:v>4.9592402726655402</c:v>
                </c:pt>
                <c:pt idx="452">
                  <c:v>4.9592286389907798</c:v>
                </c:pt>
                <c:pt idx="453">
                  <c:v>4.9592152244609702</c:v>
                </c:pt>
                <c:pt idx="454">
                  <c:v>4.9592001211673802</c:v>
                </c:pt>
                <c:pt idx="455">
                  <c:v>4.9591834459345803</c:v>
                </c:pt>
                <c:pt idx="456">
                  <c:v>4.9591653354521297</c:v>
                </c:pt>
                <c:pt idx="457">
                  <c:v>4.9591459418464598</c:v>
                </c:pt>
                <c:pt idx="458">
                  <c:v>4.9591254314033799</c:v>
                </c:pt>
                <c:pt idx="459">
                  <c:v>4.9591039865028996</c:v>
                </c:pt>
                <c:pt idx="460">
                  <c:v>4.9590818073478902</c:v>
                </c:pt>
                <c:pt idx="461">
                  <c:v>4.9590591095622001</c:v>
                </c:pt>
                <c:pt idx="462">
                  <c:v>4.9590361172408004</c:v>
                </c:pt>
                <c:pt idx="463">
                  <c:v>4.9590130551571603</c:v>
                </c:pt>
                <c:pt idx="464">
                  <c:v>4.95899014404276</c:v>
                </c:pt>
                <c:pt idx="465">
                  <c:v>4.9589675989530102</c:v>
                </c:pt>
                <c:pt idx="466">
                  <c:v>4.9589456275323398</c:v>
                </c:pt>
                <c:pt idx="467">
                  <c:v>4.9589244261819099</c:v>
                </c:pt>
                <c:pt idx="468">
                  <c:v>4.9589041756578798</c:v>
                </c:pt>
                <c:pt idx="469">
                  <c:v>4.9588850389910997</c:v>
                </c:pt>
                <c:pt idx="470">
                  <c:v>4.9588671627742</c:v>
                </c:pt>
                <c:pt idx="471">
                  <c:v>4.9588506803435202</c:v>
                </c:pt>
                <c:pt idx="472">
                  <c:v>4.9588357142968897</c:v>
                </c:pt>
                <c:pt idx="473">
                  <c:v>4.9588223762035399</c:v>
                </c:pt>
                <c:pt idx="474">
                  <c:v>4.9588107628283202</c:v>
                </c:pt>
                <c:pt idx="475">
                  <c:v>4.9588009504172197</c:v>
                </c:pt>
                <c:pt idx="476">
                  <c:v>4.9587929904499699</c:v>
                </c:pt>
                <c:pt idx="477">
                  <c:v>4.9587869099202404</c:v>
                </c:pt>
                <c:pt idx="478">
                  <c:v>4.9587827162008198</c:v>
                </c:pt>
                <c:pt idx="479">
                  <c:v>4.9587804031485101</c:v>
                </c:pt>
                <c:pt idx="480">
                  <c:v>4.9587799543474</c:v>
                </c:pt>
                <c:pt idx="481">
                  <c:v>4.9587813418689803</c:v>
                </c:pt>
                <c:pt idx="482">
                  <c:v>4.9587845222659901</c:v>
                </c:pt>
                <c:pt idx="483">
                  <c:v>4.9587894331662197</c:v>
                </c:pt>
                <c:pt idx="484">
                  <c:v>4.9587959932889696</c:v>
                </c:pt>
                <c:pt idx="485">
                  <c:v>4.95880410675161</c:v>
                </c:pt>
                <c:pt idx="486">
                  <c:v>4.9588136699233596</c:v>
                </c:pt>
                <c:pt idx="487">
                  <c:v>4.9588245770845703</c:v>
                </c:pt>
                <c:pt idx="488">
                  <c:v>4.9588367216771401</c:v>
                </c:pt>
                <c:pt idx="489">
                  <c:v>4.9588499932922403</c:v>
                </c:pt>
                <c:pt idx="490">
                  <c:v>4.9588642739656299</c:v>
                </c:pt>
                <c:pt idx="491">
                  <c:v>4.9588794375462202</c:v>
                </c:pt>
                <c:pt idx="492">
                  <c:v>4.9588953527394803</c:v>
                </c:pt>
                <c:pt idx="493">
                  <c:v>4.9589118870840103</c:v>
                </c:pt>
                <c:pt idx="494">
                  <c:v>4.9589289088353699</c:v>
                </c:pt>
                <c:pt idx="495">
                  <c:v>4.9589462866321297</c:v>
                </c:pt>
                <c:pt idx="496">
                  <c:v>4.9589638895946004</c:v>
                </c:pt>
                <c:pt idx="497">
                  <c:v>4.95898158968585</c:v>
                </c:pt>
                <c:pt idx="498">
                  <c:v>4.9589992645818999</c:v>
                </c:pt>
                <c:pt idx="499">
                  <c:v>4.9590167978663304</c:v>
                </c:pt>
                <c:pt idx="500">
                  <c:v>4.9590340764769598</c:v>
                </c:pt>
                <c:pt idx="501">
                  <c:v>4.95905098875705</c:v>
                </c:pt>
                <c:pt idx="502">
                  <c:v>4.9590674254008</c:v>
                </c:pt>
                <c:pt idx="503">
                  <c:v>4.9590832821842197</c:v>
                </c:pt>
                <c:pt idx="504">
                  <c:v>4.9590984627697603</c:v>
                </c:pt>
                <c:pt idx="505">
                  <c:v>4.9591128811386804</c:v>
                </c:pt>
                <c:pt idx="506">
                  <c:v>4.9591264618398796</c:v>
                </c:pt>
                <c:pt idx="507">
                  <c:v>4.9591391341776099</c:v>
                </c:pt>
                <c:pt idx="508">
                  <c:v>4.9591508202684498</c:v>
                </c:pt>
                <c:pt idx="509">
                  <c:v>4.9591614252846101</c:v>
                </c:pt>
                <c:pt idx="510">
                  <c:v>4.9591708406938002</c:v>
                </c:pt>
                <c:pt idx="511">
                  <c:v>4.9591789624728904</c:v>
                </c:pt>
                <c:pt idx="512">
                  <c:v>4.95918571398248</c:v>
                </c:pt>
                <c:pt idx="513">
                  <c:v>4.9591910592064696</c:v>
                </c:pt>
                <c:pt idx="514">
                  <c:v>4.95919499920831</c:v>
                </c:pt>
                <c:pt idx="515">
                  <c:v>4.9591975558402304</c:v>
                </c:pt>
                <c:pt idx="516">
                  <c:v>4.9591987532723696</c:v>
                </c:pt>
                <c:pt idx="517">
                  <c:v>4.9591986065453204</c:v>
                </c:pt>
                <c:pt idx="518">
                  <c:v>4.95919712010945</c:v>
                </c:pt>
                <c:pt idx="519">
                  <c:v>4.9591942935113504</c:v>
                </c:pt>
                <c:pt idx="520">
                  <c:v>4.9591901292245497</c:v>
                </c:pt>
                <c:pt idx="521">
                  <c:v>4.9591846388259304</c:v>
                </c:pt>
                <c:pt idx="522">
                  <c:v>4.9591778461831204</c:v>
                </c:pt>
                <c:pt idx="523">
                  <c:v>4.9591697882085803</c:v>
                </c:pt>
                <c:pt idx="524">
                  <c:v>4.9591605143136999</c:v>
                </c:pt>
                <c:pt idx="525">
                  <c:v>4.9591500851900898</c:v>
                </c:pt>
                <c:pt idx="526">
                  <c:v>4.9591385707807101</c:v>
                </c:pt>
                <c:pt idx="527">
                  <c:v>4.9591260471575804</c:v>
                </c:pt>
                <c:pt idx="528">
                  <c:v>4.9591125927347504</c:v>
                </c:pt>
                <c:pt idx="529">
                  <c:v>4.9590982851068599</c:v>
                </c:pt>
                <c:pt idx="530">
                  <c:v>4.95908319978839</c:v>
                </c:pt>
                <c:pt idx="531">
                  <c:v>4.9590674109870401</c:v>
                </c:pt>
                <c:pt idx="532">
                  <c:v>4.9590509932148699</c:v>
                </c:pt>
                <c:pt idx="533">
                  <c:v>4.95903402224533</c:v>
                </c:pt>
                <c:pt idx="534">
                  <c:v>4.9590165748479196</c:v>
                </c:pt>
                <c:pt idx="535">
                  <c:v>4.9589987278313403</c:v>
                </c:pt>
                <c:pt idx="536">
                  <c:v>4.9589805571302898</c:v>
                </c:pt>
                <c:pt idx="537">
                  <c:v>4.9589621370314996</c:v>
                </c:pt>
                <c:pt idx="538">
                  <c:v>4.9589435390782803</c:v>
                </c:pt>
                <c:pt idx="539">
                  <c:v>4.9589248303845403</c:v>
                </c:pt>
                <c:pt idx="540">
                  <c:v>4.95890607181021</c:v>
                </c:pt>
                <c:pt idx="541">
                  <c:v>4.9588873169822998</c:v>
                </c:pt>
                <c:pt idx="542">
                  <c:v>4.9588686129880699</c:v>
                </c:pt>
                <c:pt idx="543">
                  <c:v>4.9588500027266997</c:v>
                </c:pt>
                <c:pt idx="544">
                  <c:v>4.9588315278676802</c:v>
                </c:pt>
                <c:pt idx="545">
                  <c:v>4.9588132308279702</c:v>
                </c:pt>
                <c:pt idx="546">
                  <c:v>4.9587951546440001</c:v>
                </c:pt>
                <c:pt idx="547">
                  <c:v>4.9587773409127296</c:v>
                </c:pt>
                <c:pt idx="548">
                  <c:v>4.9587598272321296</c:v>
                </c:pt>
                <c:pt idx="549">
                  <c:v>4.9587426458432198</c:v>
                </c:pt>
                <c:pt idx="550">
                  <c:v>4.9587258242521104</c:v>
                </c:pt>
                <c:pt idx="551">
                  <c:v>4.9587093871979997</c:v>
                </c:pt>
                <c:pt idx="552">
                  <c:v>4.95869335842744</c:v>
                </c:pt>
                <c:pt idx="553">
                  <c:v>4.9586777608910104</c:v>
                </c:pt>
                <c:pt idx="554">
                  <c:v>4.9586626150370297</c:v>
                </c:pt>
                <c:pt idx="555">
                  <c:v>4.9586479361722899</c:v>
                </c:pt>
                <c:pt idx="556">
                  <c:v>4.9586337325658603</c:v>
                </c:pt>
                <c:pt idx="557">
                  <c:v>4.9586200055557796</c:v>
                </c:pt>
                <c:pt idx="558">
                  <c:v>4.9586067515915397</c:v>
                </c:pt>
                <c:pt idx="559">
                  <c:v>4.9585939648658499</c:v>
                </c:pt>
                <c:pt idx="560">
                  <c:v>4.95858163896877</c:v>
                </c:pt>
                <c:pt idx="561">
                  <c:v>4.9585697669826496</c:v>
                </c:pt>
                <c:pt idx="562">
                  <c:v>4.95855834072304</c:v>
                </c:pt>
                <c:pt idx="563">
                  <c:v>4.9585473502779998</c:v>
                </c:pt>
                <c:pt idx="564">
                  <c:v>4.9585367843516499</c:v>
                </c:pt>
                <c:pt idx="565">
                  <c:v>4.9585266310582297</c:v>
                </c:pt>
                <c:pt idx="566">
                  <c:v>4.9585168787237999</c:v>
                </c:pt>
                <c:pt idx="567">
                  <c:v>4.9585075168406298</c:v>
                </c:pt>
                <c:pt idx="568">
                  <c:v>4.9584985375895299</c:v>
                </c:pt>
                <c:pt idx="569">
                  <c:v>4.9584899377943596</c:v>
                </c:pt>
                <c:pt idx="570">
                  <c:v>4.9584817204932099</c:v>
                </c:pt>
                <c:pt idx="571">
                  <c:v>4.9584738953910401</c:v>
                </c:pt>
                <c:pt idx="572">
                  <c:v>4.95846647819282</c:v>
                </c:pt>
                <c:pt idx="573">
                  <c:v>4.9584594894630598</c:v>
                </c:pt>
                <c:pt idx="574">
                  <c:v>4.9584529539244597</c:v>
                </c:pt>
                <c:pt idx="575">
                  <c:v>4.9584469010914596</c:v>
                </c:pt>
                <c:pt idx="576">
                  <c:v>4.9584413675107397</c:v>
                </c:pt>
                <c:pt idx="577">
                  <c:v>4.9584363992937099</c:v>
                </c:pt>
                <c:pt idx="578">
                  <c:v>4.95843205200888</c:v>
                </c:pt>
                <c:pt idx="579">
                  <c:v>4.9584283853455702</c:v>
                </c:pt>
                <c:pt idx="580">
                  <c:v>4.9584254530468197</c:v>
                </c:pt>
                <c:pt idx="581">
                  <c:v>4.9584232924518599</c:v>
                </c:pt>
                <c:pt idx="582">
                  <c:v>4.9584219193170203</c:v>
                </c:pt>
                <c:pt idx="583">
                  <c:v>4.9584213309511904</c:v>
                </c:pt>
                <c:pt idx="584">
                  <c:v>4.9584215158811702</c:v>
                </c:pt>
                <c:pt idx="585">
                  <c:v>4.9584224646792503</c:v>
                </c:pt>
                <c:pt idx="586">
                  <c:v>4.9584241764861998</c:v>
                </c:pt>
                <c:pt idx="587">
                  <c:v>4.9584266587268999</c:v>
                </c:pt>
                <c:pt idx="588">
                  <c:v>4.9584299212220397</c:v>
                </c:pt>
                <c:pt idx="589">
                  <c:v>4.9584339681121801</c:v>
                </c:pt>
                <c:pt idx="590">
                  <c:v>4.9584387909757099</c:v>
                </c:pt>
                <c:pt idx="591">
                  <c:v>4.95844436499039</c:v>
                </c:pt>
                <c:pt idx="592">
                  <c:v>4.9584506482619704</c:v>
                </c:pt>
                <c:pt idx="593">
                  <c:v>4.9584575834348401</c:v>
                </c:pt>
                <c:pt idx="594">
                  <c:v>4.9584651005542097</c:v>
                </c:pt>
                <c:pt idx="595">
                  <c:v>4.9584731204576098</c:v>
                </c:pt>
                <c:pt idx="596">
                  <c:v>4.9584815582382298</c:v>
                </c:pt>
                <c:pt idx="597">
                  <c:v>4.9584903263422397</c:v>
                </c:pt>
                <c:pt idx="598">
                  <c:v>4.9584993368148798</c:v>
                </c:pt>
                <c:pt idx="599">
                  <c:v>4.9585085023897504</c:v>
                </c:pt>
                <c:pt idx="600">
                  <c:v>4.9585177365898696</c:v>
                </c:pt>
                <c:pt idx="601">
                  <c:v>4.9585269534926804</c:v>
                </c:pt>
                <c:pt idx="602">
                  <c:v>4.9585360679296198</c:v>
                </c:pt>
                <c:pt idx="603">
                  <c:v>4.9585449965498496</c:v>
                </c:pt>
                <c:pt idx="604">
                  <c:v>4.9585536596636803</c:v>
                </c:pt>
                <c:pt idx="605">
                  <c:v>4.9585619834695498</c:v>
                </c:pt>
                <c:pt idx="606">
                  <c:v>4.9585699022900496</c:v>
                </c:pt>
                <c:pt idx="607">
                  <c:v>4.9585773606115398</c:v>
                </c:pt>
                <c:pt idx="608">
                  <c:v>4.9585843147889896</c:v>
                </c:pt>
                <c:pt idx="609">
                  <c:v>4.9585907341961404</c:v>
                </c:pt>
                <c:pt idx="610">
                  <c:v>4.9585966015312799</c:v>
                </c:pt>
                <c:pt idx="611">
                  <c:v>4.9586019121282803</c:v>
                </c:pt>
                <c:pt idx="612">
                  <c:v>4.9586066724857201</c:v>
                </c:pt>
                <c:pt idx="613">
                  <c:v>4.9586108986085096</c:v>
                </c:pt>
                <c:pt idx="614">
                  <c:v>4.9586146148674404</c:v>
                </c:pt>
                <c:pt idx="615">
                  <c:v>4.95861785377123</c:v>
                </c:pt>
                <c:pt idx="616">
                  <c:v>4.9586206564498996</c:v>
                </c:pt>
                <c:pt idx="617">
                  <c:v>4.9586230731430998</c:v>
                </c:pt>
                <c:pt idx="618">
                  <c:v>4.9586251629233304</c:v>
                </c:pt>
                <c:pt idx="619">
                  <c:v>4.9586269923222996</c:v>
                </c:pt>
                <c:pt idx="620">
                  <c:v>4.9586286331770699</c:v>
                </c:pt>
                <c:pt idx="621">
                  <c:v>4.9586301604405696</c:v>
                </c:pt>
                <c:pt idx="622">
                  <c:v>4.9586316506352803</c:v>
                </c:pt>
                <c:pt idx="623">
                  <c:v>4.9586331811275199</c:v>
                </c:pt>
                <c:pt idx="624">
                  <c:v>4.9586348298019303</c:v>
                </c:pt>
                <c:pt idx="625">
                  <c:v>4.9586366744222001</c:v>
                </c:pt>
                <c:pt idx="626">
                  <c:v>4.9586387911726497</c:v>
                </c:pt>
                <c:pt idx="627">
                  <c:v>4.9586412524506196</c:v>
                </c:pt>
                <c:pt idx="628">
                  <c:v>4.9586441245189699</c:v>
                </c:pt>
                <c:pt idx="629">
                  <c:v>4.9586474657423301</c:v>
                </c:pt>
                <c:pt idx="630">
                  <c:v>4.9586513257593197</c:v>
                </c:pt>
                <c:pt idx="631">
                  <c:v>4.9586557453886204</c:v>
                </c:pt>
                <c:pt idx="632">
                  <c:v>4.9586607567570304</c:v>
                </c:pt>
                <c:pt idx="633">
                  <c:v>4.9586663832315896</c:v>
                </c:pt>
                <c:pt idx="634">
                  <c:v>4.9586726390471698</c:v>
                </c:pt>
                <c:pt idx="635">
                  <c:v>4.9586795287345096</c:v>
                </c:pt>
                <c:pt idx="636">
                  <c:v>4.9586870464787296</c:v>
                </c:pt>
                <c:pt idx="637">
                  <c:v>4.9586951755276996</c:v>
                </c:pt>
                <c:pt idx="638">
                  <c:v>4.9587038878372303</c:v>
                </c:pt>
                <c:pt idx="639">
                  <c:v>4.9587131442134904</c:v>
                </c:pt>
                <c:pt idx="640">
                  <c:v>4.9587228951236799</c:v>
                </c:pt>
                <c:pt idx="641">
                  <c:v>4.9587330820797098</c:v>
                </c:pt>
                <c:pt idx="642">
                  <c:v>4.9587436392240596</c:v>
                </c:pt>
                <c:pt idx="643">
                  <c:v>4.9587544946456497</c:v>
                </c:pt>
                <c:pt idx="644">
                  <c:v>4.9587655711301704</c:v>
                </c:pt>
                <c:pt idx="645">
                  <c:v>4.9587767865034298</c:v>
                </c:pt>
                <c:pt idx="646">
                  <c:v>4.9587880542742004</c:v>
                </c:pt>
                <c:pt idx="647">
                  <c:v>4.95879928551257</c:v>
                </c:pt>
                <c:pt idx="648">
                  <c:v>4.95881039239221</c:v>
                </c:pt>
                <c:pt idx="649">
                  <c:v>4.95882129262914</c:v>
                </c:pt>
                <c:pt idx="650">
                  <c:v>4.9588319129071401</c:v>
                </c:pt>
                <c:pt idx="651">
                  <c:v>4.9588421892644199</c:v>
                </c:pt>
                <c:pt idx="652">
                  <c:v>4.9588520637148399</c:v>
                </c:pt>
                <c:pt idx="653">
                  <c:v>4.9588614784200704</c:v>
                </c:pt>
                <c:pt idx="654">
                  <c:v>4.9588703702151502</c:v>
                </c:pt>
                <c:pt idx="655">
                  <c:v>4.9588786682385697</c:v>
                </c:pt>
                <c:pt idx="656">
                  <c:v>4.9588862958744597</c:v>
                </c:pt>
                <c:pt idx="657">
                  <c:v>4.9588931761578197</c:v>
                </c:pt>
                <c:pt idx="658">
                  <c:v>4.9588992383940598</c:v>
                </c:pt>
                <c:pt idx="659">
                  <c:v>4.9589044236086099</c:v>
                </c:pt>
                <c:pt idx="660">
                  <c:v>4.9589086873691501</c:v>
                </c:pt>
                <c:pt idx="661">
                  <c:v>4.9589119998038198</c:v>
                </c:pt>
                <c:pt idx="662">
                  <c:v>4.9589143435988996</c:v>
                </c:pt>
                <c:pt idx="663">
                  <c:v>4.9589157111094098</c:v>
                </c:pt>
                <c:pt idx="664">
                  <c:v>4.9589161015643102</c:v>
                </c:pt>
                <c:pt idx="665">
                  <c:v>4.9589155189894596</c:v>
                </c:pt>
                <c:pt idx="666">
                  <c:v>4.9589139711374397</c:v>
                </c:pt>
                <c:pt idx="667">
                  <c:v>4.9589114694583296</c:v>
                </c:pt>
                <c:pt idx="668">
                  <c:v>4.9589080299276098</c:v>
                </c:pt>
                <c:pt idx="669">
                  <c:v>4.95890367433989</c:v>
                </c:pt>
                <c:pt idx="670">
                  <c:v>4.9588984315489899</c:v>
                </c:pt>
                <c:pt idx="671">
                  <c:v>4.9588923381756498</c:v>
                </c:pt>
                <c:pt idx="672">
                  <c:v>4.9588854385318299</c:v>
                </c:pt>
                <c:pt idx="673">
                  <c:v>4.95887778381588</c:v>
                </c:pt>
                <c:pt idx="674">
                  <c:v>4.9588694308638503</c:v>
                </c:pt>
                <c:pt idx="675">
                  <c:v>4.9588604408095502</c:v>
                </c:pt>
                <c:pt idx="676">
                  <c:v>4.9588508779330001</c:v>
                </c:pt>
                <c:pt idx="677">
                  <c:v>4.9588408088624201</c:v>
                </c:pt>
                <c:pt idx="678">
                  <c:v>4.9588303021950901</c:v>
                </c:pt>
                <c:pt idx="679">
                  <c:v>4.9588194285204601</c:v>
                </c:pt>
                <c:pt idx="680">
                  <c:v>4.958808260724</c:v>
                </c:pt>
                <c:pt idx="681">
                  <c:v>4.9587968743274899</c:v>
                </c:pt>
                <c:pt idx="682">
                  <c:v>4.9587853475404202</c:v>
                </c:pt>
                <c:pt idx="683">
                  <c:v>4.9587737607487199</c:v>
                </c:pt>
                <c:pt idx="684">
                  <c:v>4.9587621953757397</c:v>
                </c:pt>
                <c:pt idx="685">
                  <c:v>4.9587507323345301</c:v>
                </c:pt>
                <c:pt idx="686">
                  <c:v>4.9587394504890696</c:v>
                </c:pt>
                <c:pt idx="687">
                  <c:v>4.9587284255263597</c:v>
                </c:pt>
                <c:pt idx="688">
                  <c:v>4.9587177294062297</c:v>
                </c:pt>
                <c:pt idx="689">
                  <c:v>4.9587074302388396</c:v>
                </c:pt>
                <c:pt idx="690">
                  <c:v>4.9586975922372396</c:v>
                </c:pt>
                <c:pt idx="691">
                  <c:v>4.95868827542321</c:v>
                </c:pt>
                <c:pt idx="692">
                  <c:v>4.9586795350011101</c:v>
                </c:pt>
                <c:pt idx="693">
                  <c:v>4.9586714205924904</c:v>
                </c:pt>
                <c:pt idx="694">
                  <c:v>4.9586639756573803</c:v>
                </c:pt>
                <c:pt idx="695">
                  <c:v>4.9586572373324804</c:v>
                </c:pt>
                <c:pt idx="696">
                  <c:v>4.9586512366600601</c:v>
                </c:pt>
                <c:pt idx="697">
                  <c:v>4.95864599894026</c:v>
                </c:pt>
                <c:pt idx="698">
                  <c:v>4.9586415438823899</c:v>
                </c:pt>
                <c:pt idx="699">
                  <c:v>4.9586378853882298</c:v>
                </c:pt>
                <c:pt idx="700">
                  <c:v>4.95863503105313</c:v>
                </c:pt>
                <c:pt idx="701">
                  <c:v>4.9586329816473</c:v>
                </c:pt>
                <c:pt idx="702">
                  <c:v>4.9586317308353998</c:v>
                </c:pt>
                <c:pt idx="703">
                  <c:v>4.95863126525302</c:v>
                </c:pt>
                <c:pt idx="704">
                  <c:v>4.9586315648907604</c:v>
                </c:pt>
                <c:pt idx="705">
                  <c:v>4.9586326036330002</c:v>
                </c:pt>
                <c:pt idx="706">
                  <c:v>4.9586343497690804</c:v>
                </c:pt>
                <c:pt idx="707">
                  <c:v>4.9586367663180502</c:v>
                </c:pt>
                <c:pt idx="708">
                  <c:v>4.9586398110701797</c:v>
                </c:pt>
                <c:pt idx="709">
                  <c:v>4.9586434363563798</c:v>
                </c:pt>
                <c:pt idx="710">
                  <c:v>4.9586475886862802</c:v>
                </c:pt>
                <c:pt idx="711">
                  <c:v>4.95865220848858</c:v>
                </c:pt>
                <c:pt idx="712">
                  <c:v>4.9586572301774403</c:v>
                </c:pt>
                <c:pt idx="713">
                  <c:v>4.9586625826283104</c:v>
                </c:pt>
                <c:pt idx="714">
                  <c:v>4.95866818992475</c:v>
                </c:pt>
                <c:pt idx="715">
                  <c:v>4.9586739720621598</c:v>
                </c:pt>
                <c:pt idx="716">
                  <c:v>4.9586798453178398</c:v>
                </c:pt>
                <c:pt idx="717">
                  <c:v>4.9586857222880596</c:v>
                </c:pt>
                <c:pt idx="718">
                  <c:v>4.9586915120384703</c:v>
                </c:pt>
                <c:pt idx="719">
                  <c:v>4.95869712110553</c:v>
                </c:pt>
                <c:pt idx="720">
                  <c:v>4.9587024559225004</c:v>
                </c:pt>
                <c:pt idx="721">
                  <c:v>4.9587074265771296</c:v>
                </c:pt>
                <c:pt idx="722">
                  <c:v>4.9587119509620399</c:v>
                </c:pt>
                <c:pt idx="723">
                  <c:v>4.9587159578816502</c:v>
                </c:pt>
                <c:pt idx="724">
                  <c:v>4.9587193879075304</c:v>
                </c:pt>
                <c:pt idx="725">
                  <c:v>4.9587221916721402</c:v>
                </c:pt>
                <c:pt idx="726">
                  <c:v>4.9587243263923799</c:v>
                </c:pt>
                <c:pt idx="727">
                  <c:v>4.9587257521326498</c:v>
                </c:pt>
                <c:pt idx="728">
                  <c:v>4.9587264293152202</c:v>
                </c:pt>
                <c:pt idx="729">
                  <c:v>4.9587263183355201</c:v>
                </c:pt>
                <c:pt idx="730">
                  <c:v>4.9587253812352801</c:v>
                </c:pt>
                <c:pt idx="731">
                  <c:v>4.9587235846628399</c:v>
                </c:pt>
                <c:pt idx="732">
                  <c:v>4.9587209030624999</c:v>
                </c:pt>
                <c:pt idx="733">
                  <c:v>4.9587173211747801</c:v>
                </c:pt>
                <c:pt idx="734">
                  <c:v>4.9587128353153096</c:v>
                </c:pt>
                <c:pt idx="735">
                  <c:v>4.9587074533219999</c:v>
                </c:pt>
                <c:pt idx="736">
                  <c:v>4.9587011933899596</c:v>
                </c:pt>
                <c:pt idx="737">
                  <c:v>4.9586940822087104</c:v>
                </c:pt>
                <c:pt idx="738">
                  <c:v>4.9586861528855604</c:v>
                </c:pt>
                <c:pt idx="739">
                  <c:v>4.9586774430969003</c:v>
                </c:pt>
                <c:pt idx="740">
                  <c:v>4.9586679937657703</c:v>
                </c:pt>
                <c:pt idx="741">
                  <c:v>4.9586578483539503</c:v>
                </c:pt>
                <c:pt idx="742">
                  <c:v>4.9586470526450297</c:v>
                </c:pt>
                <c:pt idx="743">
                  <c:v>4.9586356547507702</c:v>
                </c:pt>
                <c:pt idx="744">
                  <c:v>4.9586237050468602</c:v>
                </c:pt>
                <c:pt idx="745">
                  <c:v>4.9586112558200703</c:v>
                </c:pt>
                <c:pt idx="746">
                  <c:v>4.9585983605413997</c:v>
                </c:pt>
                <c:pt idx="747">
                  <c:v>4.9585850728123999</c:v>
                </c:pt>
                <c:pt idx="748">
                  <c:v>4.9585714451310201</c:v>
                </c:pt>
                <c:pt idx="749">
                  <c:v>4.9585575276811404</c:v>
                </c:pt>
                <c:pt idx="750">
                  <c:v>4.9585433673647099</c:v>
                </c:pt>
                <c:pt idx="751">
                  <c:v>4.9585290072556703</c:v>
                </c:pt>
                <c:pt idx="752">
                  <c:v>4.9585144865579798</c:v>
                </c:pt>
                <c:pt idx="753">
                  <c:v>4.9584998410077104</c:v>
                </c:pt>
                <c:pt idx="754">
                  <c:v>4.9584851035240902</c:v>
                </c:pt>
                <c:pt idx="755">
                  <c:v>4.9584703048500396</c:v>
                </c:pt>
                <c:pt idx="756">
                  <c:v>4.9584554739716502</c:v>
                </c:pt>
                <c:pt idx="757">
                  <c:v>4.9584406382504804</c:v>
                </c:pt>
                <c:pt idx="758">
                  <c:v>4.9584258233693204</c:v>
                </c:pt>
                <c:pt idx="759">
                  <c:v>4.9584110532891099</c:v>
                </c:pt>
                <c:pt idx="760">
                  <c:v>4.9583963503916904</c:v>
                </c:pt>
                <c:pt idx="761">
                  <c:v>4.9583817358603799</c:v>
                </c:pt>
                <c:pt idx="762">
                  <c:v>4.9583672302103103</c:v>
                </c:pt>
                <c:pt idx="763">
                  <c:v>4.9583528538071198</c:v>
                </c:pt>
                <c:pt idx="764">
                  <c:v>4.9583386272521199</c:v>
                </c:pt>
                <c:pt idx="765">
                  <c:v>4.95832457162573</c:v>
                </c:pt>
                <c:pt idx="766">
                  <c:v>4.9583107086911404</c:v>
                </c:pt>
                <c:pt idx="767">
                  <c:v>4.9582970611885804</c:v>
                </c:pt>
                <c:pt idx="768">
                  <c:v>4.9582836532813896</c:v>
                </c:pt>
                <c:pt idx="769">
                  <c:v>4.9582705110984602</c:v>
                </c:pt>
                <c:pt idx="770">
                  <c:v>4.9582576632314703</c:v>
                </c:pt>
                <c:pt idx="771">
                  <c:v>4.9582451410441397</c:v>
                </c:pt>
                <c:pt idx="772">
                  <c:v>4.9582329787254498</c:v>
                </c:pt>
                <c:pt idx="773">
                  <c:v>4.9582212131237204</c:v>
                </c:pt>
                <c:pt idx="774">
                  <c:v>4.9582098834733204</c:v>
                </c:pt>
                <c:pt idx="775">
                  <c:v>4.9581990311428399</c:v>
                </c:pt>
                <c:pt idx="776">
                  <c:v>4.9581886994957802</c:v>
                </c:pt>
                <c:pt idx="777">
                  <c:v>4.9581789338798901</c:v>
                </c:pt>
                <c:pt idx="778">
                  <c:v>4.95816978167817</c:v>
                </c:pt>
                <c:pt idx="779">
                  <c:v>4.9581612922922904</c:v>
                </c:pt>
                <c:pt idx="780">
                  <c:v>4.95815351691079</c:v>
                </c:pt>
                <c:pt idx="781">
                  <c:v>4.9581465079641998</c:v>
                </c:pt>
                <c:pt idx="782">
                  <c:v>4.95814031826741</c:v>
                </c:pt>
                <c:pt idx="783">
                  <c:v>4.9581349999617803</c:v>
                </c:pt>
                <c:pt idx="784">
                  <c:v>4.9581306034284998</c:v>
                </c:pt>
                <c:pt idx="785">
                  <c:v>4.9581271763016197</c:v>
                </c:pt>
                <c:pt idx="786">
                  <c:v>4.9581247625714804</c:v>
                </c:pt>
                <c:pt idx="787">
                  <c:v>4.9581234016123199</c:v>
                </c:pt>
                <c:pt idx="788">
                  <c:v>4.9581231269161199</c:v>
                </c:pt>
                <c:pt idx="789">
                  <c:v>4.9581239644564503</c:v>
                </c:pt>
                <c:pt idx="790">
                  <c:v>4.9581259309131003</c:v>
                </c:pt>
                <c:pt idx="791">
                  <c:v>4.9581290322911897</c:v>
                </c:pt>
                <c:pt idx="792">
                  <c:v>4.9581332635582198</c:v>
                </c:pt>
                <c:pt idx="793">
                  <c:v>4.9581386096712103</c:v>
                </c:pt>
                <c:pt idx="794">
                  <c:v>4.95814504784801</c:v>
                </c:pt>
                <c:pt idx="795">
                  <c:v>4.9581525503953099</c:v>
                </c:pt>
                <c:pt idx="796">
                  <c:v>4.9581610871275599</c:v>
                </c:pt>
                <c:pt idx="797">
                  <c:v>4.9581706265477097</c:v>
                </c:pt>
                <c:pt idx="798">
                  <c:v>4.95818113545009</c:v>
                </c:pt>
                <c:pt idx="799">
                  <c:v>4.9581925772141098</c:v>
                </c:pt>
                <c:pt idx="800">
                  <c:v>4.9582049095124097</c:v>
                </c:pt>
                <c:pt idx="801">
                  <c:v>4.95821808229487</c:v>
                </c:pt>
                <c:pt idx="802">
                  <c:v>4.9582320367252697</c:v>
                </c:pt>
                <c:pt idx="803">
                  <c:v>4.9582467053730497</c:v>
                </c:pt>
                <c:pt idx="804">
                  <c:v>4.9582620135659097</c:v>
                </c:pt>
                <c:pt idx="805">
                  <c:v>4.9582778815203401</c:v>
                </c:pt>
                <c:pt idx="806">
                  <c:v>4.9582942267464398</c:v>
                </c:pt>
                <c:pt idx="807">
                  <c:v>4.9583109662514904</c:v>
                </c:pt>
                <c:pt idx="808">
                  <c:v>4.9583280182121099</c:v>
                </c:pt>
                <c:pt idx="809">
                  <c:v>4.9583453029801703</c:v>
                </c:pt>
                <c:pt idx="810">
                  <c:v>4.9583627434855</c:v>
                </c:pt>
                <c:pt idx="811">
                  <c:v>4.9583802652472002</c:v>
                </c:pt>
                <c:pt idx="812">
                  <c:v>4.9583977962724699</c:v>
                </c:pt>
                <c:pt idx="813">
                  <c:v>4.9584152670923602</c:v>
                </c:pt>
                <c:pt idx="814">
                  <c:v>4.9584326110851196</c:v>
                </c:pt>
                <c:pt idx="815">
                  <c:v>4.9584497651049304</c:v>
                </c:pt>
                <c:pt idx="816">
                  <c:v>4.9584666703179501</c:v>
                </c:pt>
                <c:pt idx="817">
                  <c:v>4.9584832730759203</c:v>
                </c:pt>
                <c:pt idx="818">
                  <c:v>4.9584995256433899</c:v>
                </c:pt>
                <c:pt idx="819">
                  <c:v>4.9585153866332803</c:v>
                </c:pt>
                <c:pt idx="820">
                  <c:v>4.9585308210807</c:v>
                </c:pt>
                <c:pt idx="821">
                  <c:v>4.9585458001790297</c:v>
                </c:pt>
                <c:pt idx="822">
                  <c:v>4.9585603007895704</c:v>
                </c:pt>
                <c:pt idx="823">
                  <c:v>4.9585743048908197</c:v>
                </c:pt>
                <c:pt idx="824">
                  <c:v>4.95858779913062</c:v>
                </c:pt>
                <c:pt idx="825">
                  <c:v>4.9586007745817398</c:v>
                </c:pt>
                <c:pt idx="826">
                  <c:v>4.9586132267029202</c:v>
                </c:pt>
                <c:pt idx="827">
                  <c:v>4.9586251554130003</c:v>
                </c:pt>
                <c:pt idx="828">
                  <c:v>4.95863656514108</c:v>
                </c:pt>
                <c:pt idx="829">
                  <c:v>4.9586474647371697</c:v>
                </c:pt>
                <c:pt idx="830">
                  <c:v>4.9586578672018602</c:v>
                </c:pt>
                <c:pt idx="831">
                  <c:v>4.95866778927242</c:v>
                </c:pt>
                <c:pt idx="832">
                  <c:v>4.95867725094792</c:v>
                </c:pt>
                <c:pt idx="833">
                  <c:v>4.9586862750231004</c:v>
                </c:pt>
                <c:pt idx="834">
                  <c:v>4.9586948866504903</c:v>
                </c:pt>
                <c:pt idx="835">
                  <c:v>4.95870311289816</c:v>
                </c:pt>
                <c:pt idx="836">
                  <c:v>4.9587109822551501</c:v>
                </c:pt>
                <c:pt idx="837">
                  <c:v>4.9587185240632801</c:v>
                </c:pt>
                <c:pt idx="838">
                  <c:v>4.9587257679061398</c:v>
                </c:pt>
                <c:pt idx="839">
                  <c:v>4.9587327430231198</c:v>
                </c:pt>
                <c:pt idx="840">
                  <c:v>4.9587394778163096</c:v>
                </c:pt>
                <c:pt idx="841">
                  <c:v>4.9587459994784604</c:v>
                </c:pt>
                <c:pt idx="842">
                  <c:v>4.9587523337168697</c:v>
                </c:pt>
                <c:pt idx="843">
                  <c:v>4.9587585045114997</c:v>
                </c:pt>
                <c:pt idx="844">
                  <c:v>4.9587645338442901</c:v>
                </c:pt>
                <c:pt idx="845">
                  <c:v>4.95877044137002</c:v>
                </c:pt>
                <c:pt idx="846">
                  <c:v>4.9587762440522498</c:v>
                </c:pt>
                <c:pt idx="847">
                  <c:v>4.9587819558353603</c:v>
                </c:pt>
                <c:pt idx="848">
                  <c:v>4.9587875874450802</c:v>
                </c:pt>
                <c:pt idx="849">
                  <c:v>4.95879314639493</c:v>
                </c:pt>
                <c:pt idx="850">
                  <c:v>4.9587986372255202</c:v>
                </c:pt>
                <c:pt idx="851">
                  <c:v>4.9588040619366698</c:v>
                </c:pt>
                <c:pt idx="852">
                  <c:v>4.9588094205163902</c:v>
                </c:pt>
                <c:pt idx="853">
                  <c:v>4.9588147114546697</c:v>
                </c:pt>
                <c:pt idx="854">
                  <c:v>4.9588199321631903</c:v>
                </c:pt>
                <c:pt idx="855">
                  <c:v>4.9588250792917901</c:v>
                </c:pt>
                <c:pt idx="856">
                  <c:v>4.9588301489936404</c:v>
                </c:pt>
                <c:pt idx="857">
                  <c:v>4.9588351371980899</c:v>
                </c:pt>
                <c:pt idx="858">
                  <c:v>4.9588400398831398</c:v>
                </c:pt>
                <c:pt idx="859">
                  <c:v>4.9588448532289204</c:v>
                </c:pt>
                <c:pt idx="860">
                  <c:v>4.9588495734542501</c:v>
                </c:pt>
                <c:pt idx="861">
                  <c:v>4.9588541961699599</c:v>
                </c:pt>
                <c:pt idx="862">
                  <c:v>4.9588587152481596</c:v>
                </c:pt>
                <c:pt idx="863">
                  <c:v>4.9588631214518903</c:v>
                </c:pt>
                <c:pt idx="864">
                  <c:v>4.95886740127008</c:v>
                </c:pt>
                <c:pt idx="865">
                  <c:v>4.9588715364397498</c:v>
                </c:pt>
                <c:pt idx="866">
                  <c:v>4.9588755044626502</c:v>
                </c:pt>
                <c:pt idx="867">
                  <c:v>4.9588792800934103</c:v>
                </c:pt>
                <c:pt idx="868">
                  <c:v>4.95888283743398</c:v>
                </c:pt>
                <c:pt idx="869">
                  <c:v>4.9588861520570804</c:v>
                </c:pt>
                <c:pt idx="870">
                  <c:v>4.9588892025866196</c:v>
                </c:pt>
                <c:pt idx="871">
                  <c:v>4.9588919713662003</c:v>
                </c:pt>
                <c:pt idx="872">
                  <c:v>4.9588944441581599</c:v>
                </c:pt>
                <c:pt idx="873">
                  <c:v>4.9588966091081099</c:v>
                </c:pt>
                <c:pt idx="874">
                  <c:v>4.9588984553899804</c:v>
                </c:pt>
                <c:pt idx="875">
                  <c:v>4.9588999719781199</c:v>
                </c:pt>
                <c:pt idx="876">
                  <c:v>4.9589011468923099</c:v>
                </c:pt>
                <c:pt idx="877">
                  <c:v>4.9589019670837002</c:v>
                </c:pt>
                <c:pt idx="878">
                  <c:v>4.9589024189374697</c:v>
                </c:pt>
                <c:pt idx="879">
                  <c:v>4.9589024892139903</c:v>
                </c:pt>
                <c:pt idx="880">
                  <c:v>4.9589021661685999</c:v>
                </c:pt>
                <c:pt idx="881">
                  <c:v>4.9589014405895204</c:v>
                </c:pt>
                <c:pt idx="882">
                  <c:v>4.9589003065636401</c:v>
                </c:pt>
                <c:pt idx="883">
                  <c:v>4.9588987618908202</c:v>
                </c:pt>
                <c:pt idx="884">
                  <c:v>4.9588968081802296</c:v>
                </c:pt>
                <c:pt idx="885">
                  <c:v>4.9588944507477501</c:v>
                </c:pt>
                <c:pt idx="886">
                  <c:v>4.9588916984667604</c:v>
                </c:pt>
                <c:pt idx="887">
                  <c:v>4.95888856370635</c:v>
                </c:pt>
                <c:pt idx="888">
                  <c:v>4.9588850624338496</c:v>
                </c:pt>
                <c:pt idx="889">
                  <c:v>4.9588812144824299</c:v>
                </c:pt>
                <c:pt idx="890">
                  <c:v>4.9588770439132297</c:v>
                </c:pt>
                <c:pt idx="891">
                  <c:v>4.9588725793564601</c:v>
                </c:pt>
                <c:pt idx="892">
                  <c:v>4.9588678542069902</c:v>
                </c:pt>
                <c:pt idx="893">
                  <c:v>4.9588629065825103</c:v>
                </c:pt>
                <c:pt idx="894">
                  <c:v>4.9588577790135204</c:v>
                </c:pt>
                <c:pt idx="895">
                  <c:v>4.9588525179052096</c:v>
                </c:pt>
                <c:pt idx="896">
                  <c:v>4.9588471728652399</c:v>
                </c:pt>
                <c:pt idx="897">
                  <c:v>4.9588417960070297</c:v>
                </c:pt>
                <c:pt idx="898">
                  <c:v>4.9588364413136796</c:v>
                </c:pt>
                <c:pt idx="899">
                  <c:v>4.9588311640971803</c:v>
                </c:pt>
                <c:pt idx="900">
                  <c:v>4.9588260205346604</c:v>
                </c:pt>
                <c:pt idx="901">
                  <c:v>4.9588210672347497</c:v>
                </c:pt>
                <c:pt idx="902">
                  <c:v>4.9588163607890898</c:v>
                </c:pt>
                <c:pt idx="903">
                  <c:v>4.95881195729112</c:v>
                </c:pt>
                <c:pt idx="904">
                  <c:v>4.9588079118333797</c:v>
                </c:pt>
                <c:pt idx="905">
                  <c:v>4.95880427800879</c:v>
                </c:pt>
                <c:pt idx="906">
                  <c:v>4.9588011074346303</c:v>
                </c:pt>
                <c:pt idx="907">
                  <c:v>4.9587984492968804</c:v>
                </c:pt>
                <c:pt idx="908">
                  <c:v>4.9587963498972902</c:v>
                </c:pt>
                <c:pt idx="909">
                  <c:v>4.9587948521861698</c:v>
                </c:pt>
                <c:pt idx="910">
                  <c:v>4.95879399528084</c:v>
                </c:pt>
                <c:pt idx="911">
                  <c:v>4.9587938139936698</c:v>
                </c:pt>
                <c:pt idx="912">
                  <c:v>4.9587943384078903</c:v>
                </c:pt>
                <c:pt idx="913">
                  <c:v>4.9587955935340897</c:v>
                </c:pt>
                <c:pt idx="914">
                  <c:v>4.9587975990574504</c:v>
                </c:pt>
                <c:pt idx="915">
                  <c:v>4.9588003691567204</c:v>
                </c:pt>
                <c:pt idx="916">
                  <c:v>4.95880391235392</c:v>
                </c:pt>
                <c:pt idx="917">
                  <c:v>4.9588082313525703</c:v>
                </c:pt>
                <c:pt idx="918">
                  <c:v>4.9588133228442697</c:v>
                </c:pt>
                <c:pt idx="919">
                  <c:v>4.9588191772988601</c:v>
                </c:pt>
                <c:pt idx="920">
                  <c:v>4.95882577879207</c:v>
                </c:pt>
                <c:pt idx="921">
                  <c:v>4.95883310494564</c:v>
                </c:pt>
                <c:pt idx="922">
                  <c:v>4.9588411270491504</c:v>
                </c:pt>
                <c:pt idx="923">
                  <c:v>4.9588498103988004</c:v>
                </c:pt>
                <c:pt idx="924">
                  <c:v>4.9588591148430501</c:v>
                </c:pt>
                <c:pt idx="925">
                  <c:v>4.9588689954885297</c:v>
                </c:pt>
                <c:pt idx="926">
                  <c:v>4.9588794035122099</c:v>
                </c:pt>
                <c:pt idx="927">
                  <c:v>4.95889028704919</c:v>
                </c:pt>
                <c:pt idx="928">
                  <c:v>4.9589015921623298</c:v>
                </c:pt>
                <c:pt idx="929">
                  <c:v>4.9589132639147797</c:v>
                </c:pt>
                <c:pt idx="930">
                  <c:v>4.9589252475357801</c:v>
                </c:pt>
                <c:pt idx="931">
                  <c:v>4.9589374895922997</c:v>
                </c:pt>
                <c:pt idx="932">
                  <c:v>4.9589499389926504</c:v>
                </c:pt>
                <c:pt idx="933">
                  <c:v>4.9589625476063901</c:v>
                </c:pt>
                <c:pt idx="934">
                  <c:v>4.9589752703340499</c:v>
                </c:pt>
                <c:pt idx="935">
                  <c:v>4.9589880646027797</c:v>
                </c:pt>
                <c:pt idx="936">
                  <c:v>4.9590008894531303</c:v>
                </c:pt>
                <c:pt idx="937">
                  <c:v>4.9590137045398199</c:v>
                </c:pt>
                <c:pt idx="938">
                  <c:v>4.9590264694209196</c:v>
                </c:pt>
                <c:pt idx="939">
                  <c:v>4.9590391434294299</c:v>
                </c:pt>
                <c:pt idx="940">
                  <c:v>4.9590516862317298</c:v>
                </c:pt>
                <c:pt idx="941">
                  <c:v>4.9590640589541701</c:v>
                </c:pt>
                <c:pt idx="942">
                  <c:v>4.9590762255833898</c:v>
                </c:pt>
                <c:pt idx="943">
                  <c:v>4.9590881542707699</c:v>
                </c:pt>
                <c:pt idx="944">
                  <c:v>4.9590998182180099</c:v>
                </c:pt>
                <c:pt idx="945">
                  <c:v>4.9591111959553897</c:v>
                </c:pt>
                <c:pt idx="946">
                  <c:v>4.9591222709968603</c:v>
                </c:pt>
                <c:pt idx="947">
                  <c:v>4.95913303101106</c:v>
                </c:pt>
                <c:pt idx="948">
                  <c:v>4.9591434667425398</c:v>
                </c:pt>
                <c:pt idx="949">
                  <c:v>4.9591535709374499</c:v>
                </c:pt>
                <c:pt idx="950">
                  <c:v>4.9591633374797501</c:v>
                </c:pt>
                <c:pt idx="951">
                  <c:v>4.9591727608479497</c:v>
                </c:pt>
                <c:pt idx="952">
                  <c:v>4.9591818358967998</c:v>
                </c:pt>
                <c:pt idx="953">
                  <c:v>4.9591905578783901</c:v>
                </c:pt>
                <c:pt idx="954">
                  <c:v>4.9591989225697999</c:v>
                </c:pt>
                <c:pt idx="955">
                  <c:v>4.9592069263729304</c:v>
                </c:pt>
                <c:pt idx="956">
                  <c:v>4.9592145662937304</c:v>
                </c:pt>
                <c:pt idx="957">
                  <c:v>4.9592218397714598</c:v>
                </c:pt>
                <c:pt idx="958">
                  <c:v>4.95922874439281</c:v>
                </c:pt>
                <c:pt idx="959">
                  <c:v>4.9592352775728097</c:v>
                </c:pt>
                <c:pt idx="960">
                  <c:v>4.9592414363013901</c:v>
                </c:pt>
                <c:pt idx="961">
                  <c:v>4.9592472170379596</c:v>
                </c:pt>
                <c:pt idx="962">
                  <c:v>4.9592526157956698</c:v>
                </c:pt>
                <c:pt idx="963">
                  <c:v>4.95925762840346</c:v>
                </c:pt>
                <c:pt idx="964">
                  <c:v>4.9592622508883704</c:v>
                </c:pt>
                <c:pt idx="965">
                  <c:v>4.9592664798941204</c:v>
                </c:pt>
                <c:pt idx="966">
                  <c:v>4.9592703130559199</c:v>
                </c:pt>
                <c:pt idx="967">
                  <c:v>4.9592737492789203</c:v>
                </c:pt>
                <c:pt idx="968">
                  <c:v>4.9592767889092899</c:v>
                </c:pt>
                <c:pt idx="969">
                  <c:v>4.9592794338229202</c:v>
                </c:pt>
                <c:pt idx="970">
                  <c:v>4.95928168747706</c:v>
                </c:pt>
                <c:pt idx="971">
                  <c:v>4.95928355496675</c:v>
                </c:pt>
                <c:pt idx="972">
                  <c:v>4.9592850431108904</c:v>
                </c:pt>
                <c:pt idx="973">
                  <c:v>4.9592861605701302</c:v>
                </c:pt>
                <c:pt idx="974">
                  <c:v>4.9592869179850396</c:v>
                </c:pt>
                <c:pt idx="975">
                  <c:v>4.9592873281198502</c:v>
                </c:pt>
                <c:pt idx="976">
                  <c:v>4.9592874060043197</c:v>
                </c:pt>
                <c:pt idx="977">
                  <c:v>4.9592871690724802</c:v>
                </c:pt>
                <c:pt idx="978">
                  <c:v>4.9592866372977102</c:v>
                </c:pt>
                <c:pt idx="979">
                  <c:v>4.9592858333190897</c:v>
                </c:pt>
                <c:pt idx="980">
                  <c:v>4.9592847825436497</c:v>
                </c:pt>
                <c:pt idx="981">
                  <c:v>4.9592835132073301</c:v>
                </c:pt>
                <c:pt idx="982">
                  <c:v>4.95928205638082</c:v>
                </c:pt>
                <c:pt idx="983">
                  <c:v>4.9592804459182203</c:v>
                </c:pt>
                <c:pt idx="984">
                  <c:v>4.95927871835947</c:v>
                </c:pt>
                <c:pt idx="985">
                  <c:v>4.9592769128032304</c:v>
                </c:pt>
                <c:pt idx="986">
                  <c:v>4.9592750707621001</c:v>
                </c:pt>
                <c:pt idx="987">
                  <c:v>4.9592732359958296</c:v>
                </c:pt>
                <c:pt idx="988">
                  <c:v>4.9592714542984302</c:v>
                </c:pt>
                <c:pt idx="989">
                  <c:v>4.9592697731999298</c:v>
                </c:pt>
                <c:pt idx="990">
                  <c:v>4.9592682415434197</c:v>
                </c:pt>
                <c:pt idx="991">
                  <c:v>4.9592669089134302</c:v>
                </c:pt>
                <c:pt idx="992">
                  <c:v>4.95926582492043</c:v>
                </c:pt>
                <c:pt idx="993">
                  <c:v>4.9592650383775903</c:v>
                </c:pt>
                <c:pt idx="994">
                  <c:v>4.9592645964275004</c:v>
                </c:pt>
                <c:pt idx="995">
                  <c:v>4.9592645436782998</c:v>
                </c:pt>
                <c:pt idx="996">
                  <c:v>4.95926492139722</c:v>
                </c:pt>
                <c:pt idx="997">
                  <c:v>4.9592657667883504</c:v>
                </c:pt>
                <c:pt idx="998">
                  <c:v>4.95926711237147</c:v>
                </c:pt>
                <c:pt idx="999">
                  <c:v>4.9592689854850303</c:v>
                </c:pt>
                <c:pt idx="1000">
                  <c:v>4.9592714079558302</c:v>
                </c:pt>
                <c:pt idx="1001">
                  <c:v>4.9592743959939298</c:v>
                </c:pt>
                <c:pt idx="1002">
                  <c:v>4.9592779603601498</c:v>
                </c:pt>
                <c:pt idx="1003">
                  <c:v>4.9592821068042197</c:v>
                </c:pt>
                <c:pt idx="1004">
                  <c:v>4.9592868366920104</c:v>
                </c:pt>
                <c:pt idx="1005">
                  <c:v>4.9592921476610199</c:v>
                </c:pt>
                <c:pt idx="1006">
                  <c:v>4.95929803410265</c:v>
                </c:pt>
                <c:pt idx="1007">
                  <c:v>4.9593044872959098</c:v>
                </c:pt>
                <c:pt idx="1008">
                  <c:v>4.9593114951138997</c:v>
                </c:pt>
                <c:pt idx="1009">
                  <c:v>4.9593190413601604</c:v>
                </c:pt>
                <c:pt idx="1010">
                  <c:v>4.95932710492173</c:v>
                </c:pt>
                <c:pt idx="1011">
                  <c:v>4.9593356589980804</c:v>
                </c:pt>
                <c:pt idx="1012">
                  <c:v>4.9593446706589104</c:v>
                </c:pt>
                <c:pt idx="1013">
                  <c:v>4.9593541008970998</c:v>
                </c:pt>
                <c:pt idx="1014">
                  <c:v>4.9593639052131602</c:v>
                </c:pt>
                <c:pt idx="1015">
                  <c:v>4.9593740346321704</c:v>
                </c:pt>
                <c:pt idx="1016">
                  <c:v>4.9593844369580502</c:v>
                </c:pt>
                <c:pt idx="1017">
                  <c:v>4.9593950580369501</c:v>
                </c:pt>
                <c:pt idx="1018">
                  <c:v>4.9594058428305203</c:v>
                </c:pt>
                <c:pt idx="1019">
                  <c:v>4.9594167361782802</c:v>
                </c:pt>
                <c:pt idx="1020">
                  <c:v>4.9594276832250204</c:v>
                </c:pt>
                <c:pt idx="1021">
                  <c:v>4.9594386295778703</c:v>
                </c:pt>
                <c:pt idx="1022">
                  <c:v>4.9594495213128003</c:v>
                </c:pt>
                <c:pt idx="1023">
                  <c:v>4.9594603049634802</c:v>
                </c:pt>
                <c:pt idx="1024">
                  <c:v>4.9594709275996802</c:v>
                </c:pt>
                <c:pt idx="1025">
                  <c:v>4.9594813370479196</c:v>
                </c:pt>
                <c:pt idx="1026">
                  <c:v>4.9594914822482199</c:v>
                </c:pt>
                <c:pt idx="1027">
                  <c:v>4.9595013136901596</c:v>
                </c:pt>
                <c:pt idx="1028">
                  <c:v>4.9595107838476498</c:v>
                </c:pt>
                <c:pt idx="1029">
                  <c:v>4.9595198475347697</c:v>
                </c:pt>
                <c:pt idx="1030">
                  <c:v>4.9595284621314697</c:v>
                </c:pt>
                <c:pt idx="1031">
                  <c:v>4.9595365876704998</c:v>
                </c:pt>
                <c:pt idx="1032">
                  <c:v>4.9595441868150703</c:v>
                </c:pt>
                <c:pt idx="1033">
                  <c:v>4.9595512247852103</c:v>
                </c:pt>
                <c:pt idx="1034">
                  <c:v>4.9595576692975598</c:v>
                </c:pt>
                <c:pt idx="1035">
                  <c:v>4.9595634905677697</c:v>
                </c:pt>
                <c:pt idx="1036">
                  <c:v>4.9595686613970296</c:v>
                </c:pt>
                <c:pt idx="1037">
                  <c:v>4.9595731573312198</c:v>
                </c:pt>
                <c:pt idx="1038">
                  <c:v>4.9595769568559298</c:v>
                </c:pt>
                <c:pt idx="1039">
                  <c:v>4.9595800415817699</c:v>
                </c:pt>
                <c:pt idx="1040">
                  <c:v>4.9595823963796004</c:v>
                </c:pt>
                <c:pt idx="1041">
                  <c:v>4.9595840094438604</c:v>
                </c:pt>
                <c:pt idx="1042">
                  <c:v>4.9595848722803098</c:v>
                </c:pt>
                <c:pt idx="1043">
                  <c:v>4.9595849796297102</c:v>
                </c:pt>
                <c:pt idx="1044">
                  <c:v>4.9595843293440902</c:v>
                </c:pt>
                <c:pt idx="1045">
                  <c:v>4.9595829222310703</c:v>
                </c:pt>
                <c:pt idx="1046">
                  <c:v>4.9595807618774002</c:v>
                </c:pt>
                <c:pt idx="1047">
                  <c:v>4.9595778544590896</c:v>
                </c:pt>
                <c:pt idx="1048">
                  <c:v>4.9595742085455301</c:v>
                </c:pt>
                <c:pt idx="1049">
                  <c:v>4.9595698349055199</c:v>
                </c:pt>
                <c:pt idx="1050">
                  <c:v>4.9595647463242596</c:v>
                </c:pt>
                <c:pt idx="1051">
                  <c:v>4.9595589574361503</c:v>
                </c:pt>
                <c:pt idx="1052">
                  <c:v>4.9595524845742096</c:v>
                </c:pt>
                <c:pt idx="1053">
                  <c:v>4.9595453456329803</c:v>
                </c:pt>
                <c:pt idx="1054">
                  <c:v>4.95953755994024</c:v>
                </c:pt>
                <c:pt idx="1055">
                  <c:v>4.9595291481378299</c:v>
                </c:pt>
                <c:pt idx="1056">
                  <c:v>4.9595201320797102</c:v>
                </c:pt>
                <c:pt idx="1057">
                  <c:v>4.9595105347623099</c:v>
                </c:pt>
                <c:pt idx="1058">
                  <c:v>4.95950038030489</c:v>
                </c:pt>
                <c:pt idx="1059">
                  <c:v>4.9594896939890001</c:v>
                </c:pt>
                <c:pt idx="1060">
                  <c:v>4.9594785023524297</c:v>
                </c:pt>
                <c:pt idx="1061">
                  <c:v>4.9594668333143801</c:v>
                </c:pt>
                <c:pt idx="1062">
                  <c:v>4.9594547162918099</c:v>
                </c:pt>
                <c:pt idx="1063">
                  <c:v>4.9594421822624701</c:v>
                </c:pt>
                <c:pt idx="1064">
                  <c:v>4.9594292637356601</c:v>
                </c:pt>
                <c:pt idx="1065">
                  <c:v>4.9594159946080802</c:v>
                </c:pt>
                <c:pt idx="1066">
                  <c:v>4.9594024099020597</c:v>
                </c:pt>
                <c:pt idx="1067">
                  <c:v>4.9593885453962798</c:v>
                </c:pt>
                <c:pt idx="1068">
                  <c:v>4.9593744371678898</c:v>
                </c:pt>
                <c:pt idx="1069">
                  <c:v>4.9593601210619997</c:v>
                </c:pt>
                <c:pt idx="1070">
                  <c:v>4.9593456321070999</c:v>
                </c:pt>
                <c:pt idx="1071">
                  <c:v>4.9593310039046603</c:v>
                </c:pt>
                <c:pt idx="1072">
                  <c:v>4.9593162680413201</c:v>
                </c:pt>
                <c:pt idx="1073">
                  <c:v>4.959301453598</c:v>
                </c:pt>
                <c:pt idx="1074">
                  <c:v>4.9592865868445504</c:v>
                </c:pt>
                <c:pt idx="1075">
                  <c:v>4.9592716911953598</c:v>
                </c:pt>
                <c:pt idx="1076">
                  <c:v>4.9592567874571198</c:v>
                </c:pt>
                <c:pt idx="1077">
                  <c:v>4.9592418943286098</c:v>
                </c:pt>
                <c:pt idx="1078">
                  <c:v>4.9592270290380398</c:v>
                </c:pt>
                <c:pt idx="1079">
                  <c:v>4.9592122079533603</c:v>
                </c:pt>
                <c:pt idx="1080">
                  <c:v>4.9591974469964102</c:v>
                </c:pt>
                <c:pt idx="1081">
                  <c:v>4.95918276173989</c:v>
                </c:pt>
                <c:pt idx="1082">
                  <c:v>4.9591681671528898</c:v>
                </c:pt>
                <c:pt idx="1083">
                  <c:v>4.9591536770601703</c:v>
                </c:pt>
                <c:pt idx="1084">
                  <c:v>4.9591393034608</c:v>
                </c:pt>
                <c:pt idx="1085">
                  <c:v>4.9591250558880597</c:v>
                </c:pt>
                <c:pt idx="1086">
                  <c:v>4.9591109409785696</c:v>
                </c:pt>
                <c:pt idx="1087">
                  <c:v>4.95909696235893</c:v>
                </c:pt>
                <c:pt idx="1088">
                  <c:v>4.9590831208760902</c:v>
                </c:pt>
                <c:pt idx="1089">
                  <c:v>4.9590694151157804</c:v>
                </c:pt>
                <c:pt idx="1090">
                  <c:v>4.9590558420958804</c:v>
                </c:pt>
                <c:pt idx="1091">
                  <c:v>4.9590423979997302</c:v>
                </c:pt>
                <c:pt idx="1092">
                  <c:v>4.9590290788303397</c:v>
                </c:pt>
                <c:pt idx="1093">
                  <c:v>4.9590159300252203</c:v>
                </c:pt>
                <c:pt idx="1094">
                  <c:v>4.9590031555343801</c:v>
                </c:pt>
                <c:pt idx="1095">
                  <c:v>4.9589905801446097</c:v>
                </c:pt>
                <c:pt idx="1096">
                  <c:v>4.9589781385470602</c:v>
                </c:pt>
                <c:pt idx="1097">
                  <c:v>4.9589658186279904</c:v>
                </c:pt>
                <c:pt idx="1098">
                  <c:v>4.9589536175211197</c:v>
                </c:pt>
                <c:pt idx="1099">
                  <c:v>4.9589415359236497</c:v>
                </c:pt>
                <c:pt idx="1100">
                  <c:v>4.95892957655398</c:v>
                </c:pt>
                <c:pt idx="1101">
                  <c:v>4.9589177442099599</c:v>
                </c:pt>
                <c:pt idx="1102">
                  <c:v>4.95890604598506</c:v>
                </c:pt>
                <c:pt idx="1103">
                  <c:v>4.9588944913693096</c:v>
                </c:pt>
                <c:pt idx="1104">
                  <c:v>4.9588830922580396</c:v>
                </c:pt>
                <c:pt idx="1105">
                  <c:v>4.9588718628171202</c:v>
                </c:pt>
                <c:pt idx="1106">
                  <c:v>4.95886081919239</c:v>
                </c:pt>
                <c:pt idx="1107">
                  <c:v>4.9588499791651204</c:v>
                </c:pt>
                <c:pt idx="1108">
                  <c:v>4.9588393618700497</c:v>
                </c:pt>
                <c:pt idx="1109">
                  <c:v>4.9588289876139999</c:v>
                </c:pt>
                <c:pt idx="1110">
                  <c:v>4.9588188777611499</c:v>
                </c:pt>
                <c:pt idx="1111">
                  <c:v>4.9588090546373502</c:v>
                </c:pt>
                <c:pt idx="1112">
                  <c:v>4.9587995414222901</c:v>
                </c:pt>
                <c:pt idx="1113">
                  <c:v>4.9587903620183704</c:v>
                </c:pt>
                <c:pt idx="1114">
                  <c:v>4.9587815408957798</c:v>
                </c:pt>
                <c:pt idx="1115">
                  <c:v>4.9587731029168802</c:v>
                </c:pt>
                <c:pt idx="1116">
                  <c:v>4.9587650731378101</c:v>
                </c:pt>
                <c:pt idx="1117">
                  <c:v>4.9587574765769</c:v>
                </c:pt>
                <c:pt idx="1118">
                  <c:v>4.95875033792864</c:v>
                </c:pt>
                <c:pt idx="1119">
                  <c:v>4.9587436812253696</c:v>
                </c:pt>
                <c:pt idx="1120">
                  <c:v>4.95873752945647</c:v>
                </c:pt>
                <c:pt idx="1121">
                  <c:v>4.9587319041616897</c:v>
                </c:pt>
                <c:pt idx="1122">
                  <c:v>4.9587268248927296</c:v>
                </c:pt>
                <c:pt idx="1123">
                  <c:v>4.9587223061715902</c:v>
                </c:pt>
                <c:pt idx="1124">
                  <c:v>4.9587183557733496</c:v>
                </c:pt>
                <c:pt idx="1125">
                  <c:v>4.9587149901157597</c:v>
                </c:pt>
                <c:pt idx="1126">
                  <c:v>4.9587122388484701</c:v>
                </c:pt>
                <c:pt idx="1127">
                  <c:v>4.9587101173602104</c:v>
                </c:pt>
                <c:pt idx="1128">
                  <c:v>4.9587086281708297</c:v>
                </c:pt>
                <c:pt idx="1129">
                  <c:v>4.9587077688462404</c:v>
                </c:pt>
                <c:pt idx="1130">
                  <c:v>4.9587075194222896</c:v>
                </c:pt>
                <c:pt idx="1131">
                  <c:v>4.9587078572202996</c:v>
                </c:pt>
                <c:pt idx="1132">
                  <c:v>4.9587087723346697</c:v>
                </c:pt>
                <c:pt idx="1133">
                  <c:v>4.9587102542954797</c:v>
                </c:pt>
                <c:pt idx="1134">
                  <c:v>4.9587122860586401</c:v>
                </c:pt>
                <c:pt idx="1135">
                  <c:v>4.9587148463873003</c:v>
                </c:pt>
                <c:pt idx="1136">
                  <c:v>4.9587179108963397</c:v>
                </c:pt>
                <c:pt idx="1137">
                  <c:v>4.9587214538669802</c:v>
                </c:pt>
                <c:pt idx="1138">
                  <c:v>4.95872544968549</c:v>
                </c:pt>
                <c:pt idx="1139">
                  <c:v>4.9587298736166296</c:v>
                </c:pt>
                <c:pt idx="1140">
                  <c:v>4.9587347019816503</c:v>
                </c:pt>
                <c:pt idx="1141">
                  <c:v>4.9587399115987001</c:v>
                </c:pt>
                <c:pt idx="1142">
                  <c:v>4.9587454791939498</c:v>
                </c:pt>
                <c:pt idx="1143">
                  <c:v>4.9587513806066896</c:v>
                </c:pt>
                <c:pt idx="1144">
                  <c:v>4.9587575897906504</c:v>
                </c:pt>
                <c:pt idx="1145">
                  <c:v>4.9587640780434601</c:v>
                </c:pt>
                <c:pt idx="1146">
                  <c:v>4.9587708135829702</c:v>
                </c:pt>
                <c:pt idx="1147">
                  <c:v>4.9587777615472204</c:v>
                </c:pt>
                <c:pt idx="1148">
                  <c:v>4.9587848844500302</c:v>
                </c:pt>
                <c:pt idx="1149">
                  <c:v>4.9587921430326398</c:v>
                </c:pt>
                <c:pt idx="1150">
                  <c:v>4.95879949739256</c:v>
                </c:pt>
                <c:pt idx="1151">
                  <c:v>4.9588069082353501</c:v>
                </c:pt>
                <c:pt idx="1152">
                  <c:v>4.9588143381493204</c:v>
                </c:pt>
                <c:pt idx="1153">
                  <c:v>4.9588217527806497</c:v>
                </c:pt>
                <c:pt idx="1154">
                  <c:v>4.9588291217637996</c:v>
                </c:pt>
                <c:pt idx="1155">
                  <c:v>4.9588364193023198</c:v>
                </c:pt>
                <c:pt idx="1156">
                  <c:v>4.9588436242853398</c:v>
                </c:pt>
                <c:pt idx="1157">
                  <c:v>4.9588507198756302</c:v>
                </c:pt>
                <c:pt idx="1158">
                  <c:v>4.9588576926699703</c:v>
                </c:pt>
                <c:pt idx="1159">
                  <c:v>4.9588645316515496</c:v>
                </c:pt>
                <c:pt idx="1160">
                  <c:v>4.9588712271715396</c:v>
                </c:pt>
                <c:pt idx="1161">
                  <c:v>4.95887777013</c:v>
                </c:pt>
                <c:pt idx="1162">
                  <c:v>4.95888415140963</c:v>
                </c:pt>
                <c:pt idx="1163">
                  <c:v>4.9588903615170299</c:v>
                </c:pt>
                <c:pt idx="1164">
                  <c:v>4.9588963903670802</c:v>
                </c:pt>
                <c:pt idx="1165">
                  <c:v>4.9589022271954599</c:v>
                </c:pt>
                <c:pt idx="1166">
                  <c:v>4.9589078605285204</c:v>
                </c:pt>
                <c:pt idx="1167">
                  <c:v>4.9589132780480796</c:v>
                </c:pt>
                <c:pt idx="1168">
                  <c:v>4.9589184663866899</c:v>
                </c:pt>
                <c:pt idx="1169">
                  <c:v>4.9589234110286498</c:v>
                </c:pt>
                <c:pt idx="1170">
                  <c:v>4.9589280962834197</c:v>
                </c:pt>
                <c:pt idx="1171">
                  <c:v>4.9589325052697903</c:v>
                </c:pt>
                <c:pt idx="1172">
                  <c:v>4.9589366199946596</c:v>
                </c:pt>
                <c:pt idx="1173">
                  <c:v>4.9589404216059103</c:v>
                </c:pt>
                <c:pt idx="1174">
                  <c:v>4.9589438907835204</c:v>
                </c:pt>
                <c:pt idx="1175">
                  <c:v>4.9589470081832996</c:v>
                </c:pt>
                <c:pt idx="1176">
                  <c:v>4.9589497545851904</c:v>
                </c:pt>
                <c:pt idx="1177">
                  <c:v>4.9589521115292499</c:v>
                </c:pt>
                <c:pt idx="1178">
                  <c:v>4.9589540581784304</c:v>
                </c:pt>
                <c:pt idx="1179">
                  <c:v>4.9589555639522302</c:v>
                </c:pt>
                <c:pt idx="1180">
                  <c:v>4.9589566397547102</c:v>
                </c:pt>
                <c:pt idx="1181">
                  <c:v>4.9589573568340102</c:v>
                </c:pt>
                <c:pt idx="1182">
                  <c:v>4.9589576585912303</c:v>
                </c:pt>
                <c:pt idx="1183">
                  <c:v>4.9589573953891799</c:v>
                </c:pt>
                <c:pt idx="1184">
                  <c:v>4.9589565323634801</c:v>
                </c:pt>
                <c:pt idx="1185">
                  <c:v>4.9589551505052398</c:v>
                </c:pt>
                <c:pt idx="1186">
                  <c:v>4.9589533519637703</c:v>
                </c:pt>
                <c:pt idx="1187">
                  <c:v>4.9589511140737299</c:v>
                </c:pt>
                <c:pt idx="1188">
                  <c:v>4.9589483772951501</c:v>
                </c:pt>
                <c:pt idx="1189">
                  <c:v>4.9589451441268801</c:v>
                </c:pt>
                <c:pt idx="1190">
                  <c:v>4.9589414311532396</c:v>
                </c:pt>
                <c:pt idx="1191">
                  <c:v>4.9589372514296901</c:v>
                </c:pt>
                <c:pt idx="1192">
                  <c:v>4.9589326004968699</c:v>
                </c:pt>
                <c:pt idx="1193">
                  <c:v>4.9589275328860003</c:v>
                </c:pt>
                <c:pt idx="1194">
                  <c:v>4.9589222056311399</c:v>
                </c:pt>
                <c:pt idx="1195">
                  <c:v>4.9589166053948697</c:v>
                </c:pt>
                <c:pt idx="1196">
                  <c:v>4.95891058595641</c:v>
                </c:pt>
                <c:pt idx="1197">
                  <c:v>4.9589041343738502</c:v>
                </c:pt>
                <c:pt idx="1198">
                  <c:v>4.9588973758630104</c:v>
                </c:pt>
                <c:pt idx="1199">
                  <c:v>4.95889043182172</c:v>
                </c:pt>
                <c:pt idx="1200">
                  <c:v>4.9588832300942602</c:v>
                </c:pt>
                <c:pt idx="1201">
                  <c:v>4.9588757725276604</c:v>
                </c:pt>
                <c:pt idx="1202">
                  <c:v>4.9588682662726802</c:v>
                </c:pt>
                <c:pt idx="1203">
                  <c:v>4.9588607028495</c:v>
                </c:pt>
                <c:pt idx="1204">
                  <c:v>4.9588529722755599</c:v>
                </c:pt>
                <c:pt idx="1205">
                  <c:v>4.9588450891491496</c:v>
                </c:pt>
                <c:pt idx="1206">
                  <c:v>4.9588371653416301</c:v>
                </c:pt>
                <c:pt idx="1207">
                  <c:v>4.95882950232967</c:v>
                </c:pt>
                <c:pt idx="1208">
                  <c:v>4.9588222722400497</c:v>
                </c:pt>
                <c:pt idx="1209">
                  <c:v>4.95881527434892</c:v>
                </c:pt>
                <c:pt idx="1210">
                  <c:v>4.9588083676343802</c:v>
                </c:pt>
                <c:pt idx="1211">
                  <c:v>4.9588015579026496</c:v>
                </c:pt>
                <c:pt idx="1212">
                  <c:v>4.9587951107152204</c:v>
                </c:pt>
                <c:pt idx="1213">
                  <c:v>4.9587893360787803</c:v>
                </c:pt>
                <c:pt idx="1214">
                  <c:v>4.9587840689087601</c:v>
                </c:pt>
                <c:pt idx="1215">
                  <c:v>4.9587790215582102</c:v>
                </c:pt>
                <c:pt idx="1216">
                  <c:v>4.9587741659276299</c:v>
                </c:pt>
                <c:pt idx="1217">
                  <c:v>4.9587698021971098</c:v>
                </c:pt>
                <c:pt idx="1218">
                  <c:v>4.9587661730544301</c:v>
                </c:pt>
                <c:pt idx="1219">
                  <c:v>4.9587630635898696</c:v>
                </c:pt>
                <c:pt idx="1220">
                  <c:v>4.95876029321186</c:v>
                </c:pt>
                <c:pt idx="1221">
                  <c:v>4.9587580331490804</c:v>
                </c:pt>
                <c:pt idx="1222">
                  <c:v>4.9587561929882096</c:v>
                </c:pt>
                <c:pt idx="1223">
                  <c:v>4.9587547124321798</c:v>
                </c:pt>
                <c:pt idx="1224">
                  <c:v>4.9587539174891502</c:v>
                </c:pt>
                <c:pt idx="1225">
                  <c:v>4.9587534231185399</c:v>
                </c:pt>
                <c:pt idx="1226">
                  <c:v>4.9587528703687402</c:v>
                </c:pt>
                <c:pt idx="1227">
                  <c:v>4.9587526327971299</c:v>
                </c:pt>
                <c:pt idx="1228">
                  <c:v>4.9587525968941204</c:v>
                </c:pt>
                <c:pt idx="1229">
                  <c:v>4.9587524705961403</c:v>
                </c:pt>
                <c:pt idx="1230">
                  <c:v>4.9587524676752404</c:v>
                </c:pt>
                <c:pt idx="1231">
                  <c:v>4.9587525292370298</c:v>
                </c:pt>
                <c:pt idx="1232">
                  <c:v>4.9587525104849499</c:v>
                </c:pt>
                <c:pt idx="1233">
                  <c:v>4.9587526342404598</c:v>
                </c:pt>
                <c:pt idx="1234">
                  <c:v>4.9587532313772904</c:v>
                </c:pt>
                <c:pt idx="1235">
                  <c:v>4.9587541230544403</c:v>
                </c:pt>
                <c:pt idx="1236">
                  <c:v>4.9587550028764698</c:v>
                </c:pt>
                <c:pt idx="1237">
                  <c:v>4.9587563922559097</c:v>
                </c:pt>
                <c:pt idx="1238">
                  <c:v>4.9587584395453002</c:v>
                </c:pt>
                <c:pt idx="1239">
                  <c:v>4.9587608262079597</c:v>
                </c:pt>
                <c:pt idx="1240">
                  <c:v>4.9587635207286196</c:v>
                </c:pt>
                <c:pt idx="1241">
                  <c:v>4.95876657314549</c:v>
                </c:pt>
                <c:pt idx="1242">
                  <c:v>4.9587698689893998</c:v>
                </c:pt>
                <c:pt idx="1243">
                  <c:v>4.9587732886277998</c:v>
                </c:pt>
                <c:pt idx="1244">
                  <c:v>4.9587765049264201</c:v>
                </c:pt>
                <c:pt idx="1245">
                  <c:v>4.95877942497793</c:v>
                </c:pt>
                <c:pt idx="1246">
                  <c:v>4.9587821361549196</c:v>
                </c:pt>
                <c:pt idx="1247">
                  <c:v>4.9587845497111003</c:v>
                </c:pt>
                <c:pt idx="1248">
                  <c:v>4.9587865914106102</c:v>
                </c:pt>
                <c:pt idx="1249">
                  <c:v>4.9587882050095198</c:v>
                </c:pt>
                <c:pt idx="1250">
                  <c:v>4.9587893330797197</c:v>
                </c:pt>
                <c:pt idx="1251">
                  <c:v>4.9587899537767202</c:v>
                </c:pt>
                <c:pt idx="1252">
                  <c:v>4.9587900043136903</c:v>
                </c:pt>
                <c:pt idx="1253">
                  <c:v>4.9587894946728897</c:v>
                </c:pt>
                <c:pt idx="1254">
                  <c:v>4.9587887162370299</c:v>
                </c:pt>
                <c:pt idx="1255">
                  <c:v>4.9587875434943998</c:v>
                </c:pt>
                <c:pt idx="1256">
                  <c:v>4.9587857027999602</c:v>
                </c:pt>
                <c:pt idx="1257">
                  <c:v>4.9587832624989696</c:v>
                </c:pt>
                <c:pt idx="1258">
                  <c:v>4.9587804921509999</c:v>
                </c:pt>
                <c:pt idx="1259">
                  <c:v>4.95877752688481</c:v>
                </c:pt>
                <c:pt idx="1260">
                  <c:v>4.9587739340069001</c:v>
                </c:pt>
                <c:pt idx="1261">
                  <c:v>4.9587699668451304</c:v>
                </c:pt>
                <c:pt idx="1262">
                  <c:v>4.9587655793422396</c:v>
                </c:pt>
                <c:pt idx="1263">
                  <c:v>4.9587604119728104</c:v>
                </c:pt>
                <c:pt idx="1264">
                  <c:v>4.9587548700026698</c:v>
                </c:pt>
                <c:pt idx="1265">
                  <c:v>4.9587490772054803</c:v>
                </c:pt>
                <c:pt idx="1266">
                  <c:v>4.9587427438285596</c:v>
                </c:pt>
                <c:pt idx="1267">
                  <c:v>4.9587361006618798</c:v>
                </c:pt>
                <c:pt idx="1268">
                  <c:v>4.9587291821084003</c:v>
                </c:pt>
                <c:pt idx="1269">
                  <c:v>4.9587216750145</c:v>
                </c:pt>
                <c:pt idx="1270">
                  <c:v>4.9587140274238699</c:v>
                </c:pt>
                <c:pt idx="1271">
                  <c:v>4.9587066481121198</c:v>
                </c:pt>
                <c:pt idx="1272">
                  <c:v>4.9586991076282496</c:v>
                </c:pt>
                <c:pt idx="1273">
                  <c:v>4.9586912569135198</c:v>
                </c:pt>
                <c:pt idx="1274">
                  <c:v>4.9586836862171699</c:v>
                </c:pt>
                <c:pt idx="1275">
                  <c:v>4.9586765785570996</c:v>
                </c:pt>
                <c:pt idx="1276">
                  <c:v>4.9586692166806401</c:v>
                </c:pt>
                <c:pt idx="1277">
                  <c:v>4.9586612873578098</c:v>
                </c:pt>
                <c:pt idx="1278">
                  <c:v>4.9586534764277701</c:v>
                </c:pt>
                <c:pt idx="1279">
                  <c:v>4.95864606977963</c:v>
                </c:pt>
                <c:pt idx="1280">
                  <c:v>4.9586388175602298</c:v>
                </c:pt>
                <c:pt idx="1281">
                  <c:v>4.95863117903549</c:v>
                </c:pt>
                <c:pt idx="1282">
                  <c:v>4.95862307832948</c:v>
                </c:pt>
                <c:pt idx="1283">
                  <c:v>4.9586150630122603</c:v>
                </c:pt>
                <c:pt idx="1284">
                  <c:v>4.9586071571779602</c:v>
                </c:pt>
                <c:pt idx="1285">
                  <c:v>4.9585992914364496</c:v>
                </c:pt>
                <c:pt idx="1286">
                  <c:v>4.9585914483689297</c:v>
                </c:pt>
                <c:pt idx="1287">
                  <c:v>4.9585834848292096</c:v>
                </c:pt>
                <c:pt idx="1288">
                  <c:v>4.95857559236096</c:v>
                </c:pt>
                <c:pt idx="1289">
                  <c:v>4.9585677945307296</c:v>
                </c:pt>
                <c:pt idx="1290">
                  <c:v>4.9585600494041602</c:v>
                </c:pt>
                <c:pt idx="1291">
                  <c:v>4.9585524211053604</c:v>
                </c:pt>
                <c:pt idx="1292">
                  <c:v>4.9585449670916102</c:v>
                </c:pt>
                <c:pt idx="1293">
                  <c:v>4.9585377654616698</c:v>
                </c:pt>
                <c:pt idx="1294">
                  <c:v>4.9585307413079596</c:v>
                </c:pt>
                <c:pt idx="1295">
                  <c:v>4.9585235653725004</c:v>
                </c:pt>
                <c:pt idx="1296">
                  <c:v>4.9585164606700101</c:v>
                </c:pt>
                <c:pt idx="1297">
                  <c:v>4.9585097977367001</c:v>
                </c:pt>
                <c:pt idx="1298">
                  <c:v>4.9585035166640496</c:v>
                </c:pt>
                <c:pt idx="1299">
                  <c:v>4.95849758275713</c:v>
                </c:pt>
                <c:pt idx="1300">
                  <c:v>4.95849202087485</c:v>
                </c:pt>
                <c:pt idx="1301">
                  <c:v>4.9584867627146298</c:v>
                </c:pt>
                <c:pt idx="1302">
                  <c:v>4.9584817992454999</c:v>
                </c:pt>
                <c:pt idx="1303">
                  <c:v>4.9584772872235696</c:v>
                </c:pt>
                <c:pt idx="1304">
                  <c:v>4.9584733486825199</c:v>
                </c:pt>
                <c:pt idx="1305">
                  <c:v>4.9584700249291398</c:v>
                </c:pt>
                <c:pt idx="1306">
                  <c:v>4.9584673308291398</c:v>
                </c:pt>
                <c:pt idx="1307">
                  <c:v>4.95846518732285</c:v>
                </c:pt>
                <c:pt idx="1308">
                  <c:v>4.9584634338124802</c:v>
                </c:pt>
                <c:pt idx="1309">
                  <c:v>4.9584620779848603</c:v>
                </c:pt>
                <c:pt idx="1310">
                  <c:v>4.9584611427163097</c:v>
                </c:pt>
                <c:pt idx="1311">
                  <c:v>4.9584603034547303</c:v>
                </c:pt>
                <c:pt idx="1312">
                  <c:v>4.9584596545417297</c:v>
                </c:pt>
                <c:pt idx="1313">
                  <c:v>4.9584594116989598</c:v>
                </c:pt>
                <c:pt idx="1314">
                  <c:v>4.9584594842473502</c:v>
                </c:pt>
                <c:pt idx="1315">
                  <c:v>4.9584597480517196</c:v>
                </c:pt>
                <c:pt idx="1316">
                  <c:v>4.9584601480613202</c:v>
                </c:pt>
                <c:pt idx="1317">
                  <c:v>4.9584606495604797</c:v>
                </c:pt>
                <c:pt idx="1318">
                  <c:v>4.9584611883132599</c:v>
                </c:pt>
                <c:pt idx="1319">
                  <c:v>4.9584616018861398</c:v>
                </c:pt>
                <c:pt idx="1320">
                  <c:v>4.9584616233046903</c:v>
                </c:pt>
                <c:pt idx="1321">
                  <c:v>4.9584612512774697</c:v>
                </c:pt>
                <c:pt idx="1322">
                  <c:v>4.9584606692075699</c:v>
                </c:pt>
                <c:pt idx="1323">
                  <c:v>4.9584594842475802</c:v>
                </c:pt>
                <c:pt idx="1324">
                  <c:v>4.9584575220181799</c:v>
                </c:pt>
                <c:pt idx="1325">
                  <c:v>4.9584548628126797</c:v>
                </c:pt>
                <c:pt idx="1326">
                  <c:v>4.9584515440206003</c:v>
                </c:pt>
                <c:pt idx="1327">
                  <c:v>4.9584475236465897</c:v>
                </c:pt>
                <c:pt idx="1328">
                  <c:v>4.9584427959953397</c:v>
                </c:pt>
                <c:pt idx="1329">
                  <c:v>4.9584373770137598</c:v>
                </c:pt>
                <c:pt idx="1330">
                  <c:v>4.9584312666152099</c:v>
                </c:pt>
                <c:pt idx="1331">
                  <c:v>4.9584244323375204</c:v>
                </c:pt>
                <c:pt idx="1332">
                  <c:v>4.9584167991069998</c:v>
                </c:pt>
                <c:pt idx="1333">
                  <c:v>4.9584082524436299</c:v>
                </c:pt>
                <c:pt idx="1334">
                  <c:v>4.9583986914489104</c:v>
                </c:pt>
                <c:pt idx="1335">
                  <c:v>4.9583880715498001</c:v>
                </c:pt>
                <c:pt idx="1336">
                  <c:v>4.9583763974871902</c:v>
                </c:pt>
                <c:pt idx="1337">
                  <c:v>4.9583636922518304</c:v>
                </c:pt>
                <c:pt idx="1338">
                  <c:v>4.9583498685302096</c:v>
                </c:pt>
                <c:pt idx="1339">
                  <c:v>4.9583350144046596</c:v>
                </c:pt>
                <c:pt idx="1340">
                  <c:v>4.9583195684731898</c:v>
                </c:pt>
                <c:pt idx="1341">
                  <c:v>4.9583034008137901</c:v>
                </c:pt>
                <c:pt idx="1342">
                  <c:v>4.9582865322715604</c:v>
                </c:pt>
                <c:pt idx="1343">
                  <c:v>4.9582691238937597</c:v>
                </c:pt>
                <c:pt idx="1344">
                  <c:v>4.9582513710737404</c:v>
                </c:pt>
                <c:pt idx="1345">
                  <c:v>4.9582334233741197</c:v>
                </c:pt>
                <c:pt idx="1346">
                  <c:v>4.9582154021895404</c:v>
                </c:pt>
                <c:pt idx="1347">
                  <c:v>4.9581973782153899</c:v>
                </c:pt>
                <c:pt idx="1348">
                  <c:v>4.9581794603995002</c:v>
                </c:pt>
                <c:pt idx="1349">
                  <c:v>4.9581618097873097</c:v>
                </c:pt>
                <c:pt idx="1350">
                  <c:v>4.9581450335311397</c:v>
                </c:pt>
                <c:pt idx="1351">
                  <c:v>4.9581294915577399</c:v>
                </c:pt>
                <c:pt idx="1352">
                  <c:v>4.9581150010765098</c:v>
                </c:pt>
                <c:pt idx="1353">
                  <c:v>4.9581017491870298</c:v>
                </c:pt>
                <c:pt idx="1354">
                  <c:v>4.9580899835501304</c:v>
                </c:pt>
                <c:pt idx="1355">
                  <c:v>4.9580799860996203</c:v>
                </c:pt>
                <c:pt idx="1356">
                  <c:v>4.9580721545922204</c:v>
                </c:pt>
                <c:pt idx="1357">
                  <c:v>4.9580667411914003</c:v>
                </c:pt>
                <c:pt idx="1358">
                  <c:v>4.9580641529819696</c:v>
                </c:pt>
                <c:pt idx="1359">
                  <c:v>4.9580646354202402</c:v>
                </c:pt>
                <c:pt idx="1360">
                  <c:v>4.95806790281316</c:v>
                </c:pt>
                <c:pt idx="1361">
                  <c:v>4.9580742328418603</c:v>
                </c:pt>
                <c:pt idx="1362">
                  <c:v>4.9580840034983602</c:v>
                </c:pt>
                <c:pt idx="1363">
                  <c:v>4.9580975623444798</c:v>
                </c:pt>
                <c:pt idx="1364">
                  <c:v>4.95811490822057</c:v>
                </c:pt>
                <c:pt idx="1365">
                  <c:v>4.9581359079443104</c:v>
                </c:pt>
                <c:pt idx="1366">
                  <c:v>4.9581607819025404</c:v>
                </c:pt>
                <c:pt idx="1367">
                  <c:v>4.9581890276404899</c:v>
                </c:pt>
                <c:pt idx="1368">
                  <c:v>4.9582207203473496</c:v>
                </c:pt>
                <c:pt idx="1369">
                  <c:v>4.9582558636218401</c:v>
                </c:pt>
                <c:pt idx="1370">
                  <c:v>4.95829415321115</c:v>
                </c:pt>
                <c:pt idx="1371">
                  <c:v>4.9583348856744198</c:v>
                </c:pt>
                <c:pt idx="1372">
                  <c:v>4.9583781097977999</c:v>
                </c:pt>
                <c:pt idx="1373">
                  <c:v>4.95842350387362</c:v>
                </c:pt>
                <c:pt idx="1374">
                  <c:v>4.9584704950550602</c:v>
                </c:pt>
                <c:pt idx="1375">
                  <c:v>4.9585184288521704</c:v>
                </c:pt>
                <c:pt idx="1376">
                  <c:v>4.9585664382657297</c:v>
                </c:pt>
                <c:pt idx="1377">
                  <c:v>4.9586139316061697</c:v>
                </c:pt>
                <c:pt idx="1378">
                  <c:v>4.9586611542626597</c:v>
                </c:pt>
                <c:pt idx="1379">
                  <c:v>4.95870687556104</c:v>
                </c:pt>
                <c:pt idx="1380">
                  <c:v>4.9587502078768297</c:v>
                </c:pt>
                <c:pt idx="1381">
                  <c:v>4.9587902990921604</c:v>
                </c:pt>
                <c:pt idx="1382">
                  <c:v>4.9588267239628898</c:v>
                </c:pt>
                <c:pt idx="1383">
                  <c:v>4.9588597917569599</c:v>
                </c:pt>
                <c:pt idx="1384">
                  <c:v>4.9588889408895698</c:v>
                </c:pt>
                <c:pt idx="1385">
                  <c:v>4.9589127314505097</c:v>
                </c:pt>
                <c:pt idx="1386">
                  <c:v>4.9589308127449696</c:v>
                </c:pt>
                <c:pt idx="1387">
                  <c:v>4.9589435378892697</c:v>
                </c:pt>
                <c:pt idx="1388">
                  <c:v>4.9589511273095397</c:v>
                </c:pt>
                <c:pt idx="1389">
                  <c:v>4.9589521698694901</c:v>
                </c:pt>
                <c:pt idx="1390">
                  <c:v>4.9589471280428601</c:v>
                </c:pt>
                <c:pt idx="1391">
                  <c:v>4.9589367750174702</c:v>
                </c:pt>
                <c:pt idx="1392">
                  <c:v>4.9589218527656103</c:v>
                </c:pt>
                <c:pt idx="1393">
                  <c:v>4.9589044042457902</c:v>
                </c:pt>
                <c:pt idx="1394">
                  <c:v>4.9588893488518302</c:v>
                </c:pt>
                <c:pt idx="1395">
                  <c:v>4.9588761668300796</c:v>
                </c:pt>
                <c:pt idx="1396">
                  <c:v>4.9588638707366597</c:v>
                </c:pt>
                <c:pt idx="1397">
                  <c:v>4.9588514977563101</c:v>
                </c:pt>
                <c:pt idx="1398">
                  <c:v>4.9588388976156397</c:v>
                </c:pt>
                <c:pt idx="1399">
                  <c:v>4.9588259604554503</c:v>
                </c:pt>
                <c:pt idx="1400">
                  <c:v>4.9588126151038496</c:v>
                </c:pt>
                <c:pt idx="1401">
                  <c:v>4.9587987361330601</c:v>
                </c:pt>
                <c:pt idx="1402">
                  <c:v>4.9587842695036404</c:v>
                </c:pt>
                <c:pt idx="1403">
                  <c:v>4.9587691983069204</c:v>
                </c:pt>
                <c:pt idx="1404">
                  <c:v>4.9587535084260299</c:v>
                </c:pt>
                <c:pt idx="1405">
                  <c:v>4.95873719938397</c:v>
                </c:pt>
                <c:pt idx="1406">
                  <c:v>4.9587202937550003</c:v>
                </c:pt>
                <c:pt idx="1407">
                  <c:v>4.9587028082482698</c:v>
                </c:pt>
                <c:pt idx="1408">
                  <c:v>4.9586847347723504</c:v>
                </c:pt>
                <c:pt idx="1409">
                  <c:v>4.9586660883402596</c:v>
                </c:pt>
                <c:pt idx="1410">
                  <c:v>4.9586469436257303</c:v>
                </c:pt>
                <c:pt idx="1411">
                  <c:v>4.9586273731294597</c:v>
                </c:pt>
                <c:pt idx="1412">
                  <c:v>4.9586073855362596</c:v>
                </c:pt>
                <c:pt idx="1413">
                  <c:v>4.9585869593451699</c:v>
                </c:pt>
                <c:pt idx="1414">
                  <c:v>4.9585660923767696</c:v>
                </c:pt>
                <c:pt idx="1415">
                  <c:v>4.9585448192472397</c:v>
                </c:pt>
                <c:pt idx="1416">
                  <c:v>4.9585232144804596</c:v>
                </c:pt>
                <c:pt idx="1417">
                  <c:v>4.9585013586287898</c:v>
                </c:pt>
                <c:pt idx="1418">
                  <c:v>4.9584792864693199</c:v>
                </c:pt>
                <c:pt idx="1419">
                  <c:v>4.9584570020582603</c:v>
                </c:pt>
                <c:pt idx="1420">
                  <c:v>4.9584345580831997</c:v>
                </c:pt>
                <c:pt idx="1421">
                  <c:v>4.9584120706792101</c:v>
                </c:pt>
                <c:pt idx="1422">
                  <c:v>4.9583896381152304</c:v>
                </c:pt>
                <c:pt idx="1423">
                  <c:v>4.9583673026374102</c:v>
                </c:pt>
                <c:pt idx="1424">
                  <c:v>4.9583450915293596</c:v>
                </c:pt>
                <c:pt idx="1425">
                  <c:v>4.9583230351360399</c:v>
                </c:pt>
                <c:pt idx="1426">
                  <c:v>4.9583011549158602</c:v>
                </c:pt>
                <c:pt idx="1427">
                  <c:v>4.9582794713345404</c:v>
                </c:pt>
                <c:pt idx="1428">
                  <c:v>4.9582580278156696</c:v>
                </c:pt>
                <c:pt idx="1429">
                  <c:v>4.9582368972664002</c:v>
                </c:pt>
                <c:pt idx="1430">
                  <c:v>4.9582161524165702</c:v>
                </c:pt>
                <c:pt idx="1431">
                  <c:v>4.9581958246420204</c:v>
                </c:pt>
                <c:pt idx="1432">
                  <c:v>4.9581758976700598</c:v>
                </c:pt>
                <c:pt idx="1433">
                  <c:v>4.9581563466521503</c:v>
                </c:pt>
                <c:pt idx="1434">
                  <c:v>4.9581371754627099</c:v>
                </c:pt>
                <c:pt idx="1435">
                  <c:v>4.9581184221543397</c:v>
                </c:pt>
                <c:pt idx="1436">
                  <c:v>4.9581001374391303</c:v>
                </c:pt>
                <c:pt idx="1437">
                  <c:v>4.9580823547507098</c:v>
                </c:pt>
                <c:pt idx="1438">
                  <c:v>4.9580650883855197</c:v>
                </c:pt>
                <c:pt idx="1439">
                  <c:v>4.9580483353228697</c:v>
                </c:pt>
                <c:pt idx="1440">
                  <c:v>4.9580320542081102</c:v>
                </c:pt>
                <c:pt idx="1441">
                  <c:v>4.95801618983542</c:v>
                </c:pt>
                <c:pt idx="1442">
                  <c:v>4.9580007355877802</c:v>
                </c:pt>
                <c:pt idx="1443">
                  <c:v>4.9579857286984401</c:v>
                </c:pt>
                <c:pt idx="1444">
                  <c:v>4.9579711902929899</c:v>
                </c:pt>
                <c:pt idx="1445">
                  <c:v>4.95795709697581</c:v>
                </c:pt>
                <c:pt idx="1446">
                  <c:v>4.9579434051831601</c:v>
                </c:pt>
                <c:pt idx="1447">
                  <c:v>4.9579300928802903</c:v>
                </c:pt>
                <c:pt idx="1448">
                  <c:v>4.9579171666929698</c:v>
                </c:pt>
                <c:pt idx="1449">
                  <c:v>4.9579046371918398</c:v>
                </c:pt>
                <c:pt idx="1450">
                  <c:v>4.9578925035402897</c:v>
                </c:pt>
                <c:pt idx="1451">
                  <c:v>4.9578807358286703</c:v>
                </c:pt>
                <c:pt idx="1452">
                  <c:v>4.9578692768616799</c:v>
                </c:pt>
                <c:pt idx="1453">
                  <c:v>4.9578581042453296</c:v>
                </c:pt>
                <c:pt idx="1454">
                  <c:v>4.9578472588726896</c:v>
                </c:pt>
                <c:pt idx="1455">
                  <c:v>4.9578367642306196</c:v>
                </c:pt>
                <c:pt idx="1456">
                  <c:v>4.9578265637584398</c:v>
                </c:pt>
                <c:pt idx="1457">
                  <c:v>4.9578165916250203</c:v>
                </c:pt>
                <c:pt idx="1458">
                  <c:v>4.9578068494500398</c:v>
                </c:pt>
                <c:pt idx="1459">
                  <c:v>4.9577973356644804</c:v>
                </c:pt>
                <c:pt idx="1460">
                  <c:v>4.9577879751718603</c:v>
                </c:pt>
                <c:pt idx="1461">
                  <c:v>4.9577787562030498</c:v>
                </c:pt>
                <c:pt idx="1462">
                  <c:v>4.9577698674544504</c:v>
                </c:pt>
                <c:pt idx="1463">
                  <c:v>4.9577615282932399</c:v>
                </c:pt>
                <c:pt idx="1464">
                  <c:v>4.9577537369459401</c:v>
                </c:pt>
                <c:pt idx="1465">
                  <c:v>4.9577463074097601</c:v>
                </c:pt>
                <c:pt idx="1466">
                  <c:v>4.9577390585660401</c:v>
                </c:pt>
                <c:pt idx="1467">
                  <c:v>4.9577318944964803</c:v>
                </c:pt>
                <c:pt idx="1468">
                  <c:v>4.9577247946835001</c:v>
                </c:pt>
                <c:pt idx="1469">
                  <c:v>4.95771778438972</c:v>
                </c:pt>
                <c:pt idx="1470">
                  <c:v>4.9577108972488801</c:v>
                </c:pt>
                <c:pt idx="1471">
                  <c:v>4.9577041489020299</c:v>
                </c:pt>
                <c:pt idx="1472">
                  <c:v>4.9576975331935698</c:v>
                </c:pt>
                <c:pt idx="1473">
                  <c:v>4.9576910298213601</c:v>
                </c:pt>
                <c:pt idx="1474">
                  <c:v>4.9576846103052601</c:v>
                </c:pt>
                <c:pt idx="1475">
                  <c:v>4.9576782420763301</c:v>
                </c:pt>
                <c:pt idx="1476">
                  <c:v>4.9576718934141999</c:v>
                </c:pt>
                <c:pt idx="1477">
                  <c:v>4.9576655340719196</c:v>
                </c:pt>
                <c:pt idx="1478">
                  <c:v>4.95765913036385</c:v>
                </c:pt>
                <c:pt idx="1479">
                  <c:v>4.9576526448479399</c:v>
                </c:pt>
                <c:pt idx="1480">
                  <c:v>4.9576460464277403</c:v>
                </c:pt>
                <c:pt idx="1481">
                  <c:v>4.9576393208612997</c:v>
                </c:pt>
                <c:pt idx="1482">
                  <c:v>4.9576324685256896</c:v>
                </c:pt>
                <c:pt idx="1483">
                  <c:v>4.9576254898640899</c:v>
                </c:pt>
                <c:pt idx="1484">
                  <c:v>4.9576183713228001</c:v>
                </c:pt>
                <c:pt idx="1485">
                  <c:v>4.9576110845063797</c:v>
                </c:pt>
                <c:pt idx="1486">
                  <c:v>4.9576035995149104</c:v>
                </c:pt>
                <c:pt idx="1487">
                  <c:v>4.9575958983850903</c:v>
                </c:pt>
                <c:pt idx="1488">
                  <c:v>4.9575879740589004</c:v>
                </c:pt>
                <c:pt idx="1489">
                  <c:v>4.95757981956534</c:v>
                </c:pt>
                <c:pt idx="1490">
                  <c:v>4.9575714255638301</c:v>
                </c:pt>
                <c:pt idx="1491">
                  <c:v>4.9575627915843299</c:v>
                </c:pt>
                <c:pt idx="1492">
                  <c:v>4.9575539373387496</c:v>
                </c:pt>
                <c:pt idx="1493">
                  <c:v>4.9575449025865099</c:v>
                </c:pt>
                <c:pt idx="1494">
                  <c:v>4.9575357383015302</c:v>
                </c:pt>
                <c:pt idx="1495">
                  <c:v>4.9575264960918997</c:v>
                </c:pt>
                <c:pt idx="1496">
                  <c:v>4.9575172185736598</c:v>
                </c:pt>
                <c:pt idx="1497">
                  <c:v>4.95750793302168</c:v>
                </c:pt>
                <c:pt idx="1498">
                  <c:v>4.9574986527194103</c:v>
                </c:pt>
                <c:pt idx="1499">
                  <c:v>4.9574893867309102</c:v>
                </c:pt>
                <c:pt idx="1500">
                  <c:v>4.9574801504122501</c:v>
                </c:pt>
                <c:pt idx="1501">
                  <c:v>4.9574709662386001</c:v>
                </c:pt>
                <c:pt idx="1502">
                  <c:v>4.9574618531447499</c:v>
                </c:pt>
                <c:pt idx="1503">
                  <c:v>4.95745281425671</c:v>
                </c:pt>
                <c:pt idx="1504">
                  <c:v>4.9574438346840504</c:v>
                </c:pt>
                <c:pt idx="1505">
                  <c:v>4.9574348915822304</c:v>
                </c:pt>
                <c:pt idx="1506">
                  <c:v>4.9574259693287601</c:v>
                </c:pt>
                <c:pt idx="1507">
                  <c:v>4.9574170723569102</c:v>
                </c:pt>
                <c:pt idx="1508">
                  <c:v>4.9574082322552098</c:v>
                </c:pt>
                <c:pt idx="1509">
                  <c:v>4.9573995063452303</c:v>
                </c:pt>
                <c:pt idx="1510">
                  <c:v>4.9573909670644403</c:v>
                </c:pt>
                <c:pt idx="1511">
                  <c:v>4.9573826905535796</c:v>
                </c:pt>
                <c:pt idx="1512">
                  <c:v>4.95737475648707</c:v>
                </c:pt>
                <c:pt idx="1513">
                  <c:v>4.9573672590679303</c:v>
                </c:pt>
                <c:pt idx="1514">
                  <c:v>4.9573603156873096</c:v>
                </c:pt>
                <c:pt idx="1515">
                  <c:v>4.9573540625688999</c:v>
                </c:pt>
                <c:pt idx="1516">
                  <c:v>4.9573486404824099</c:v>
                </c:pt>
                <c:pt idx="1517">
                  <c:v>4.9573441817574002</c:v>
                </c:pt>
                <c:pt idx="1518">
                  <c:v>4.9573408063344804</c:v>
                </c:pt>
                <c:pt idx="1519">
                  <c:v>4.9573386248262299</c:v>
                </c:pt>
                <c:pt idx="1520">
                  <c:v>4.9573377381972001</c:v>
                </c:pt>
                <c:pt idx="1521">
                  <c:v>4.9573382256422898</c:v>
                </c:pt>
                <c:pt idx="1522">
                  <c:v>4.95734012786356</c:v>
                </c:pt>
                <c:pt idx="1523">
                  <c:v>4.9573434436863204</c:v>
                </c:pt>
                <c:pt idx="1524">
                  <c:v>4.9573481423541601</c:v>
                </c:pt>
                <c:pt idx="1525">
                  <c:v>4.9573541714050098</c:v>
                </c:pt>
                <c:pt idx="1526">
                  <c:v>4.9573614489980198</c:v>
                </c:pt>
                <c:pt idx="1527">
                  <c:v>4.9573698562008204</c:v>
                </c:pt>
                <c:pt idx="1528">
                  <c:v>4.9573792404654498</c:v>
                </c:pt>
                <c:pt idx="1529">
                  <c:v>4.9573894148130302</c:v>
                </c:pt>
                <c:pt idx="1530">
                  <c:v>4.9574001452677896</c:v>
                </c:pt>
                <c:pt idx="1531">
                  <c:v>4.9574111557291198</c:v>
                </c:pt>
                <c:pt idx="1532">
                  <c:v>4.9574221730114401</c:v>
                </c:pt>
                <c:pt idx="1533">
                  <c:v>4.9574329802837198</c:v>
                </c:pt>
                <c:pt idx="1534">
                  <c:v>4.9574434271453098</c:v>
                </c:pt>
                <c:pt idx="1535">
                  <c:v>4.9574533902122502</c:v>
                </c:pt>
                <c:pt idx="1536">
                  <c:v>4.9574627243345502</c:v>
                </c:pt>
                <c:pt idx="1537">
                  <c:v>4.9574712417812599</c:v>
                </c:pt>
                <c:pt idx="1538">
                  <c:v>4.9574787261584801</c:v>
                </c:pt>
                <c:pt idx="1539">
                  <c:v>4.9574849647713597</c:v>
                </c:pt>
                <c:pt idx="1540">
                  <c:v>4.9574897782441099</c:v>
                </c:pt>
                <c:pt idx="1541">
                  <c:v>4.9574930352375999</c:v>
                </c:pt>
                <c:pt idx="1542">
                  <c:v>4.9574946529281201</c:v>
                </c:pt>
                <c:pt idx="1543">
                  <c:v>4.9574945905717698</c:v>
                </c:pt>
                <c:pt idx="1544">
                  <c:v>4.9574928424347799</c:v>
                </c:pt>
                <c:pt idx="1545">
                  <c:v>4.9574894327716699</c:v>
                </c:pt>
                <c:pt idx="1546">
                  <c:v>4.9574844129818301</c:v>
                </c:pt>
                <c:pt idx="1547">
                  <c:v>4.9574778595049196</c:v>
                </c:pt>
                <c:pt idx="1548">
                  <c:v>4.9574698704977402</c:v>
                </c:pt>
                <c:pt idx="1549">
                  <c:v>4.9574605608937103</c:v>
                </c:pt>
                <c:pt idx="1550">
                  <c:v>4.9574500580734204</c:v>
                </c:pt>
                <c:pt idx="1551">
                  <c:v>4.9574385009575304</c:v>
                </c:pt>
                <c:pt idx="1552">
                  <c:v>4.9574260425308303</c:v>
                </c:pt>
                <c:pt idx="1553">
                  <c:v>4.9574128521723901</c:v>
                </c:pt>
                <c:pt idx="1554">
                  <c:v>4.9573991136627003</c:v>
                </c:pt>
                <c:pt idx="1555">
                  <c:v>4.9573850184237402</c:v>
                </c:pt>
                <c:pt idx="1556">
                  <c:v>4.95737075787072</c:v>
                </c:pt>
                <c:pt idx="1557">
                  <c:v>4.9573565189808901</c:v>
                </c:pt>
                <c:pt idx="1558">
                  <c:v>4.95734248311879</c:v>
                </c:pt>
                <c:pt idx="1559">
                  <c:v>4.9573288247943301</c:v>
                </c:pt>
                <c:pt idx="1560">
                  <c:v>4.9573157082421204</c:v>
                </c:pt>
                <c:pt idx="1561">
                  <c:v>4.9573032833647401</c:v>
                </c:pt>
                <c:pt idx="1562">
                  <c:v>4.9572916840166199</c:v>
                </c:pt>
                <c:pt idx="1563">
                  <c:v>4.9572810297158902</c:v>
                </c:pt>
                <c:pt idx="1564">
                  <c:v>4.9572714292755604</c:v>
                </c:pt>
                <c:pt idx="1565">
                  <c:v>4.9572629837235</c:v>
                </c:pt>
                <c:pt idx="1566">
                  <c:v>4.9572557863062396</c:v>
                </c:pt>
                <c:pt idx="1567">
                  <c:v>4.9572499188823</c:v>
                </c:pt>
                <c:pt idx="1568">
                  <c:v>4.95724544630139</c:v>
                </c:pt>
                <c:pt idx="1569">
                  <c:v>4.9572424122777097</c:v>
                </c:pt>
                <c:pt idx="1570">
                  <c:v>4.9572408398990104</c:v>
                </c:pt>
                <c:pt idx="1571">
                  <c:v>4.9572407368026399</c:v>
                </c:pt>
                <c:pt idx="1572">
                  <c:v>4.9572421015283101</c:v>
                </c:pt>
                <c:pt idx="1573">
                  <c:v>4.9572449267824901</c:v>
                </c:pt>
                <c:pt idx="1574">
                  <c:v>4.9572491979273101</c:v>
                </c:pt>
                <c:pt idx="1575">
                  <c:v>4.9572548884763696</c:v>
                </c:pt>
                <c:pt idx="1576">
                  <c:v>4.9572619561017701</c:v>
                </c:pt>
                <c:pt idx="1577">
                  <c:v>4.9572703421052999</c:v>
                </c:pt>
                <c:pt idx="1578">
                  <c:v>4.9572799752880101</c:v>
                </c:pt>
                <c:pt idx="1579">
                  <c:v>4.9572907784519096</c:v>
                </c:pt>
                <c:pt idx="1580">
                  <c:v>4.9573026736958203</c:v>
                </c:pt>
                <c:pt idx="1581">
                  <c:v>4.9573155832036004</c:v>
                </c:pt>
                <c:pt idx="1582">
                  <c:v>4.9573294256906602</c:v>
                </c:pt>
                <c:pt idx="1583">
                  <c:v>4.9573441122059796</c:v>
                </c:pt>
                <c:pt idx="1584">
                  <c:v>4.9573595451793704</c:v>
                </c:pt>
                <c:pt idx="1585">
                  <c:v>4.95737562131721</c:v>
                </c:pt>
                <c:pt idx="1586">
                  <c:v>4.9573922354861901</c:v>
                </c:pt>
                <c:pt idx="1587">
                  <c:v>4.9574092824317804</c:v>
                </c:pt>
                <c:pt idx="1588">
                  <c:v>4.9574266561961302</c:v>
                </c:pt>
                <c:pt idx="1589">
                  <c:v>4.9574442499915996</c:v>
                </c:pt>
                <c:pt idx="1590">
                  <c:v>4.9574619584423703</c:v>
                </c:pt>
                <c:pt idx="1591">
                  <c:v>4.9574796803910797</c:v>
                </c:pt>
                <c:pt idx="1592">
                  <c:v>4.9574973189721199</c:v>
                </c:pt>
                <c:pt idx="1593">
                  <c:v>4.9575147788674503</c:v>
                </c:pt>
                <c:pt idx="1594">
                  <c:v>4.9575319642130999</c:v>
                </c:pt>
                <c:pt idx="1595">
                  <c:v>4.9575487795293602</c:v>
                </c:pt>
                <c:pt idx="1596">
                  <c:v>4.9575651325290497</c:v>
                </c:pt>
                <c:pt idx="1597">
                  <c:v>4.9575809370260302</c:v>
                </c:pt>
                <c:pt idx="1598">
                  <c:v>4.9575961154714303</c:v>
                </c:pt>
                <c:pt idx="1599">
                  <c:v>4.9576105992319102</c:v>
                </c:pt>
                <c:pt idx="1600">
                  <c:v>4.9576243225899699</c:v>
                </c:pt>
                <c:pt idx="1601">
                  <c:v>4.9576372103955304</c:v>
                </c:pt>
                <c:pt idx="1602">
                  <c:v>4.9576491679934298</c:v>
                </c:pt>
                <c:pt idx="1603">
                  <c:v>4.9576600846433303</c:v>
                </c:pt>
                <c:pt idx="1604">
                  <c:v>4.9576698524979603</c:v>
                </c:pt>
                <c:pt idx="1605">
                  <c:v>4.95767839045741</c:v>
                </c:pt>
                <c:pt idx="1606">
                  <c:v>4.9576856580705302</c:v>
                </c:pt>
                <c:pt idx="1607">
                  <c:v>4.95769165205144</c:v>
                </c:pt>
                <c:pt idx="1608">
                  <c:v>4.9576963895816801</c:v>
                </c:pt>
                <c:pt idx="1609">
                  <c:v>4.9576998893457098</c:v>
                </c:pt>
                <c:pt idx="1610">
                  <c:v>4.95770215983414</c:v>
                </c:pt>
                <c:pt idx="1611">
                  <c:v>4.9577031979742499</c:v>
                </c:pt>
                <c:pt idx="1612">
                  <c:v>4.95770299513035</c:v>
                </c:pt>
                <c:pt idx="1613">
                  <c:v>4.9577015452895701</c:v>
                </c:pt>
                <c:pt idx="1614">
                  <c:v>4.9576988515137197</c:v>
                </c:pt>
                <c:pt idx="1615">
                  <c:v>4.9576949292979302</c:v>
                </c:pt>
                <c:pt idx="1616">
                  <c:v>4.9576898074250098</c:v>
                </c:pt>
                <c:pt idx="1617">
                  <c:v>4.9576835274826303</c:v>
                </c:pt>
                <c:pt idx="1618">
                  <c:v>4.9576761426762701</c:v>
                </c:pt>
                <c:pt idx="1619">
                  <c:v>4.9576677157826303</c:v>
                </c:pt>
                <c:pt idx="1620">
                  <c:v>4.9576583159578602</c:v>
                </c:pt>
                <c:pt idx="1621">
                  <c:v>4.9576480148686901</c:v>
                </c:pt>
                <c:pt idx="1622">
                  <c:v>4.9576368835113902</c:v>
                </c:pt>
                <c:pt idx="1623">
                  <c:v>4.9576249910557797</c:v>
                </c:pt>
                <c:pt idx="1624">
                  <c:v>4.9576124058491002</c:v>
                </c:pt>
                <c:pt idx="1625">
                  <c:v>4.9575991973178901</c:v>
                </c:pt>
                <c:pt idx="1626">
                  <c:v>4.9575854371919696</c:v>
                </c:pt>
                <c:pt idx="1627">
                  <c:v>4.9575711994389504</c:v>
                </c:pt>
                <c:pt idx="1628">
                  <c:v>4.9575565594476902</c:v>
                </c:pt>
                <c:pt idx="1629">
                  <c:v>4.9575415932280302</c:v>
                </c:pt>
                <c:pt idx="1630">
                  <c:v>4.95752637673389</c:v>
                </c:pt>
                <c:pt idx="1631">
                  <c:v>4.9575109848365297</c:v>
                </c:pt>
                <c:pt idx="1632">
                  <c:v>4.9574954896619499</c:v>
                </c:pt>
                <c:pt idx="1633">
                  <c:v>4.9574799587432796</c:v>
                </c:pt>
                <c:pt idx="1634">
                  <c:v>4.9574644539907</c:v>
                </c:pt>
                <c:pt idx="1635">
                  <c:v>4.9574490323240399</c:v>
                </c:pt>
                <c:pt idx="1636">
                  <c:v>4.9574337479571096</c:v>
                </c:pt>
                <c:pt idx="1637">
                  <c:v>4.9574186552597599</c:v>
                </c:pt>
                <c:pt idx="1638">
                  <c:v>4.9574038105772704</c:v>
                </c:pt>
                <c:pt idx="1639">
                  <c:v>4.9573892718687302</c:v>
                </c:pt>
                <c:pt idx="1640">
                  <c:v>4.9573750963663601</c:v>
                </c:pt>
                <c:pt idx="1641">
                  <c:v>4.9573613377494503</c:v>
                </c:pt>
                <c:pt idx="1642">
                  <c:v>4.9573480445989704</c:v>
                </c:pt>
                <c:pt idx="1643">
                  <c:v>4.9573352609337702</c:v>
                </c:pt>
                <c:pt idx="1644">
                  <c:v>4.9573230281612997</c:v>
                </c:pt>
                <c:pt idx="1645">
                  <c:v>4.95731138683362</c:v>
                </c:pt>
                <c:pt idx="1646">
                  <c:v>4.9573003767584902</c:v>
                </c:pt>
                <c:pt idx="1647">
                  <c:v>4.9572900351113498</c:v>
                </c:pt>
                <c:pt idx="1648">
                  <c:v>4.9572803935407199</c:v>
                </c:pt>
                <c:pt idx="1649">
                  <c:v>4.9572714759943102</c:v>
                </c:pt>
                <c:pt idx="1650">
                  <c:v>4.9572632985735199</c:v>
                </c:pt>
                <c:pt idx="1651">
                  <c:v>4.9572558713613697</c:v>
                </c:pt>
                <c:pt idx="1652">
                  <c:v>4.95724920085362</c:v>
                </c:pt>
                <c:pt idx="1653">
                  <c:v>4.9572432913990099</c:v>
                </c:pt>
                <c:pt idx="1654">
                  <c:v>4.95723814507115</c:v>
                </c:pt>
                <c:pt idx="1655">
                  <c:v>4.9572337607191699</c:v>
                </c:pt>
                <c:pt idx="1656">
                  <c:v>4.95723013339465</c:v>
                </c:pt>
                <c:pt idx="1657">
                  <c:v>4.9572272546743301</c:v>
                </c:pt>
                <c:pt idx="1658">
                  <c:v>4.9572251135017398</c:v>
                </c:pt>
                <c:pt idx="1659">
                  <c:v>4.9572236970743901</c:v>
                </c:pt>
                <c:pt idx="1660">
                  <c:v>4.9572229919106903</c:v>
                </c:pt>
                <c:pt idx="1661">
                  <c:v>4.9572229855151999</c:v>
                </c:pt>
                <c:pt idx="1662">
                  <c:v>4.9572236684975302</c:v>
                </c:pt>
                <c:pt idx="1663">
                  <c:v>4.9572250363010699</c:v>
                </c:pt>
                <c:pt idx="1664">
                  <c:v>4.9572270897816804</c:v>
                </c:pt>
                <c:pt idx="1665">
                  <c:v>4.9572298346343899</c:v>
                </c:pt>
                <c:pt idx="1666">
                  <c:v>4.9572332803322201</c:v>
                </c:pt>
                <c:pt idx="1667">
                  <c:v>4.9572374395158798</c:v>
                </c:pt>
                <c:pt idx="1668">
                  <c:v>4.9572423287538099</c:v>
                </c:pt>
                <c:pt idx="1669">
                  <c:v>4.9572479709474297</c:v>
                </c:pt>
                <c:pt idx="1670">
                  <c:v>4.9572543980222701</c:v>
                </c:pt>
                <c:pt idx="1671">
                  <c:v>4.9572616508837104</c:v>
                </c:pt>
                <c:pt idx="1672">
                  <c:v>4.9572697739756002</c:v>
                </c:pt>
                <c:pt idx="1673">
                  <c:v>4.95727880495894</c:v>
                </c:pt>
                <c:pt idx="1674">
                  <c:v>4.9572887639793004</c:v>
                </c:pt>
                <c:pt idx="1675">
                  <c:v>4.9572996483548399</c:v>
                </c:pt>
                <c:pt idx="1676">
                  <c:v>4.9573114358076502</c:v>
                </c:pt>
                <c:pt idx="1677">
                  <c:v>4.9573240944081904</c:v>
                </c:pt>
                <c:pt idx="1678">
                  <c:v>4.9573375937244997</c:v>
                </c:pt>
                <c:pt idx="1679">
                  <c:v>4.9573519115752198</c:v>
                </c:pt>
                <c:pt idx="1680">
                  <c:v>4.9573670338276896</c:v>
                </c:pt>
                <c:pt idx="1681">
                  <c:v>4.9573829484863099</c:v>
                </c:pt>
                <c:pt idx="1682">
                  <c:v>4.9573996375729399</c:v>
                </c:pt>
                <c:pt idx="1683">
                  <c:v>4.9574170702559499</c:v>
                </c:pt>
                <c:pt idx="1684">
                  <c:v>4.9574351991066301</c:v>
                </c:pt>
                <c:pt idx="1685">
                  <c:v>4.9574539595959601</c:v>
                </c:pt>
                <c:pt idx="1686">
                  <c:v>4.9574732719154797</c:v>
                </c:pt>
                <c:pt idx="1687">
                  <c:v>4.9574930440638303</c:v>
                </c:pt>
                <c:pt idx="1688">
                  <c:v>4.9575131754548298</c:v>
                </c:pt>
                <c:pt idx="1689">
                  <c:v>4.9575335605711102</c:v>
                </c:pt>
                <c:pt idx="1690">
                  <c:v>4.9575540922064096</c:v>
                </c:pt>
                <c:pt idx="1691">
                  <c:v>4.9575746637932196</c:v>
                </c:pt>
                <c:pt idx="1692">
                  <c:v>4.9575951705052796</c:v>
                </c:pt>
                <c:pt idx="1693">
                  <c:v>4.9576155093190399</c:v>
                </c:pt>
                <c:pt idx="1694">
                  <c:v>4.9576355787184196</c:v>
                </c:pt>
                <c:pt idx="1695">
                  <c:v>4.9576552788475396</c:v>
                </c:pt>
                <c:pt idx="1696">
                  <c:v>4.9576745125623498</c:v>
                </c:pt>
                <c:pt idx="1697">
                  <c:v>4.9576931872968704</c:v>
                </c:pt>
                <c:pt idx="1698">
                  <c:v>4.9577112173352296</c:v>
                </c:pt>
                <c:pt idx="1699">
                  <c:v>4.9577285261004</c:v>
                </c:pt>
                <c:pt idx="1700">
                  <c:v>4.9577450482424004</c:v>
                </c:pt>
                <c:pt idx="1701">
                  <c:v>4.9577607313848002</c:v>
                </c:pt>
                <c:pt idx="1702">
                  <c:v>4.9577755373052197</c:v>
                </c:pt>
                <c:pt idx="1703">
                  <c:v>4.95778944225715</c:v>
                </c:pt>
                <c:pt idx="1704">
                  <c:v>4.9578024362800104</c:v>
                </c:pt>
                <c:pt idx="1705">
                  <c:v>4.9578145217088601</c:v>
                </c:pt>
                <c:pt idx="1706">
                  <c:v>4.9578257114809903</c:v>
                </c:pt>
                <c:pt idx="1707">
                  <c:v>4.9578360279475397</c:v>
                </c:pt>
                <c:pt idx="1708">
                  <c:v>4.9578455025837398</c:v>
                </c:pt>
                <c:pt idx="1709">
                  <c:v>4.9578541763891497</c:v>
                </c:pt>
                <c:pt idx="1710">
                  <c:v>4.9578621002626901</c:v>
                </c:pt>
                <c:pt idx="1711">
                  <c:v>4.9578693345800504</c:v>
                </c:pt>
                <c:pt idx="1712">
                  <c:v>4.9578759476513703</c:v>
                </c:pt>
                <c:pt idx="1713">
                  <c:v>4.95788201340046</c:v>
                </c:pt>
                <c:pt idx="1714">
                  <c:v>4.9578876090403501</c:v>
                </c:pt>
                <c:pt idx="1715">
                  <c:v>4.9578928134484199</c:v>
                </c:pt>
                <c:pt idx="1716">
                  <c:v>4.9578977064301402</c:v>
                </c:pt>
                <c:pt idx="1717">
                  <c:v>4.9579023684439401</c:v>
                </c:pt>
                <c:pt idx="1718">
                  <c:v>4.95790688005376</c:v>
                </c:pt>
                <c:pt idx="1719">
                  <c:v>4.9579113205811796</c:v>
                </c:pt>
                <c:pt idx="1720">
                  <c:v>4.9579157660108599</c:v>
                </c:pt>
                <c:pt idx="1721">
                  <c:v>4.9579202867475702</c:v>
                </c:pt>
                <c:pt idx="1722">
                  <c:v>4.9579249459435903</c:v>
                </c:pt>
                <c:pt idx="1723">
                  <c:v>4.9579297987411497</c:v>
                </c:pt>
                <c:pt idx="1724">
                  <c:v>4.9579348922205799</c:v>
                </c:pt>
                <c:pt idx="1725">
                  <c:v>4.9579402655359397</c:v>
                </c:pt>
                <c:pt idx="1726">
                  <c:v>4.9579459498229603</c:v>
                </c:pt>
                <c:pt idx="1727">
                  <c:v>4.9579519677818604</c:v>
                </c:pt>
                <c:pt idx="1728">
                  <c:v>4.9579583330534902</c:v>
                </c:pt>
                <c:pt idx="1729">
                  <c:v>4.9579650495308298</c:v>
                </c:pt>
                <c:pt idx="1730">
                  <c:v>4.9579721107311396</c:v>
                </c:pt>
                <c:pt idx="1731">
                  <c:v>4.9579794994192996</c:v>
                </c:pt>
                <c:pt idx="1732">
                  <c:v>4.9579871877433002</c:v>
                </c:pt>
                <c:pt idx="1733">
                  <c:v>4.9579951380499496</c:v>
                </c:pt>
                <c:pt idx="1734">
                  <c:v>4.9580033042806999</c:v>
                </c:pt>
                <c:pt idx="1735">
                  <c:v>4.9580116335673603</c:v>
                </c:pt>
                <c:pt idx="1736">
                  <c:v>4.9580200675457702</c:v>
                </c:pt>
                <c:pt idx="1737">
                  <c:v>4.9580285430869804</c:v>
                </c:pt>
                <c:pt idx="1738">
                  <c:v>4.9580369926074903</c:v>
                </c:pt>
                <c:pt idx="1739">
                  <c:v>4.9580453446786601</c:v>
                </c:pt>
                <c:pt idx="1740">
                  <c:v>4.9580535258885003</c:v>
                </c:pt>
                <c:pt idx="1741">
                  <c:v>4.9580614643913403</c:v>
                </c:pt>
                <c:pt idx="1742">
                  <c:v>4.9580690943644603</c:v>
                </c:pt>
                <c:pt idx="1743">
                  <c:v>4.9580763594236901</c:v>
                </c:pt>
                <c:pt idx="1744">
                  <c:v>4.9580832129307097</c:v>
                </c:pt>
                <c:pt idx="1745">
                  <c:v>4.9580896144440203</c:v>
                </c:pt>
                <c:pt idx="1746">
                  <c:v>4.9580955236461799</c:v>
                </c:pt>
                <c:pt idx="1747">
                  <c:v>4.95810089459754</c:v>
                </c:pt>
                <c:pt idx="1748">
                  <c:v>4.9581056731211897</c:v>
                </c:pt>
                <c:pt idx="1749">
                  <c:v>4.9581097985576701</c:v>
                </c:pt>
                <c:pt idx="1750">
                  <c:v>4.9581132090387499</c:v>
                </c:pt>
                <c:pt idx="1751">
                  <c:v>4.9581158480047396</c:v>
                </c:pt>
                <c:pt idx="1752">
                  <c:v>4.95811766954915</c:v>
                </c:pt>
                <c:pt idx="1753">
                  <c:v>4.9581186411153899</c:v>
                </c:pt>
                <c:pt idx="1754">
                  <c:v>4.9581187433692602</c:v>
                </c:pt>
                <c:pt idx="1755">
                  <c:v>4.9581179680471701</c:v>
                </c:pt>
                <c:pt idx="1756">
                  <c:v>4.9581163149330401</c:v>
                </c:pt>
                <c:pt idx="1757">
                  <c:v>4.9581137889625904</c:v>
                </c:pt>
                <c:pt idx="1758">
                  <c:v>4.9581103980901098</c:v>
                </c:pt>
                <c:pt idx="1759">
                  <c:v>4.9581061522127197</c:v>
                </c:pt>
                <c:pt idx="1760">
                  <c:v>4.9581010631859597</c:v>
                </c:pt>
                <c:pt idx="1761">
                  <c:v>4.9580951457382696</c:v>
                </c:pt>
                <c:pt idx="1762">
                  <c:v>4.9580884188780203</c:v>
                </c:pt>
                <c:pt idx="1763">
                  <c:v>4.9580809072523797</c:v>
                </c:pt>
                <c:pt idx="1764">
                  <c:v>4.9580726419610501</c:v>
                </c:pt>
                <c:pt idx="1765">
                  <c:v>4.9580636605640596</c:v>
                </c:pt>
                <c:pt idx="1766">
                  <c:v>4.9580540063396397</c:v>
                </c:pt>
                <c:pt idx="1767">
                  <c:v>4.9580437270895601</c:v>
                </c:pt>
                <c:pt idx="1768">
                  <c:v>4.9580328738593797</c:v>
                </c:pt>
                <c:pt idx="1769">
                  <c:v>4.9580214998678596</c:v>
                </c:pt>
                <c:pt idx="1770">
                  <c:v>4.9580096598177503</c:v>
                </c:pt>
                <c:pt idx="1771">
                  <c:v>4.9579974096575397</c:v>
                </c:pt>
                <c:pt idx="1772">
                  <c:v>4.9579848067772803</c:v>
                </c:pt>
                <c:pt idx="1773">
                  <c:v>4.95797191051473</c:v>
                </c:pt>
                <c:pt idx="1774">
                  <c:v>4.9579587827222804</c:v>
                </c:pt>
                <c:pt idx="1775">
                  <c:v>4.95794548806363</c:v>
                </c:pt>
                <c:pt idx="1776">
                  <c:v>4.95793209375974</c:v>
                </c:pt>
                <c:pt idx="1777">
                  <c:v>4.9579186687144698</c:v>
                </c:pt>
                <c:pt idx="1778">
                  <c:v>4.95790528223473</c:v>
                </c:pt>
                <c:pt idx="1779">
                  <c:v>4.9578920027599001</c:v>
                </c:pt>
                <c:pt idx="1780">
                  <c:v>4.9578788969965801</c:v>
                </c:pt>
                <c:pt idx="1781">
                  <c:v>4.9578660296130996</c:v>
                </c:pt>
                <c:pt idx="1782">
                  <c:v>4.9578534633280196</c:v>
                </c:pt>
                <c:pt idx="1783">
                  <c:v>4.9578412590222403</c:v>
                </c:pt>
                <c:pt idx="1784">
                  <c:v>4.9578294755426802</c:v>
                </c:pt>
                <c:pt idx="1785">
                  <c:v>4.9578181691126799</c:v>
                </c:pt>
                <c:pt idx="1786">
                  <c:v>4.9578073925522004</c:v>
                </c:pt>
                <c:pt idx="1787">
                  <c:v>4.95779719465299</c:v>
                </c:pt>
                <c:pt idx="1788">
                  <c:v>4.9577876199571298</c:v>
                </c:pt>
                <c:pt idx="1789">
                  <c:v>4.9577787089254004</c:v>
                </c:pt>
                <c:pt idx="1790">
                  <c:v>4.9577704982324899</c:v>
                </c:pt>
                <c:pt idx="1791">
                  <c:v>4.9577630208621697</c:v>
                </c:pt>
                <c:pt idx="1792">
                  <c:v>4.9577563058301797</c:v>
                </c:pt>
                <c:pt idx="1793">
                  <c:v>4.9577503776158203</c:v>
                </c:pt>
                <c:pt idx="1794">
                  <c:v>4.9577452555586401</c:v>
                </c:pt>
                <c:pt idx="1795">
                  <c:v>4.95774095347201</c:v>
                </c:pt>
                <c:pt idx="1796">
                  <c:v>4.9577374795843197</c:v>
                </c:pt>
                <c:pt idx="1797">
                  <c:v>4.9577348367506797</c:v>
                </c:pt>
                <c:pt idx="1798">
                  <c:v>4.95773302277727</c:v>
                </c:pt>
                <c:pt idx="1799">
                  <c:v>4.9577320306768398</c:v>
                </c:pt>
                <c:pt idx="1800">
                  <c:v>4.9577318487002904</c:v>
                </c:pt>
                <c:pt idx="1801">
                  <c:v>4.9577324600574597</c:v>
                </c:pt>
                <c:pt idx="1802">
                  <c:v>4.9577338423484596</c:v>
                </c:pt>
                <c:pt idx="1803">
                  <c:v>4.9577359668607102</c:v>
                </c:pt>
                <c:pt idx="1804">
                  <c:v>4.9577387979787799</c:v>
                </c:pt>
                <c:pt idx="1805">
                  <c:v>4.9577422929426902</c:v>
                </c:pt>
                <c:pt idx="1806">
                  <c:v>4.9577464020451796</c:v>
                </c:pt>
                <c:pt idx="1807">
                  <c:v>4.9577510691314801</c:v>
                </c:pt>
                <c:pt idx="1808">
                  <c:v>4.9577562320845203</c:v>
                </c:pt>
                <c:pt idx="1809">
                  <c:v>4.9577618230015998</c:v>
                </c:pt>
                <c:pt idx="1810">
                  <c:v>4.9577677680688703</c:v>
                </c:pt>
                <c:pt idx="1811">
                  <c:v>4.9577739875937104</c:v>
                </c:pt>
                <c:pt idx="1812">
                  <c:v>4.95778039695423</c:v>
                </c:pt>
                <c:pt idx="1813">
                  <c:v>4.9577869090550699</c:v>
                </c:pt>
                <c:pt idx="1814">
                  <c:v>4.9577934381957203</c:v>
                </c:pt>
                <c:pt idx="1815">
                  <c:v>4.95779990438671</c:v>
                </c:pt>
                <c:pt idx="1816">
                  <c:v>4.9578062366394002</c:v>
                </c:pt>
                <c:pt idx="1817">
                  <c:v>4.95781237398268</c:v>
                </c:pt>
                <c:pt idx="1818">
                  <c:v>4.9578182638799904</c:v>
                </c:pt>
                <c:pt idx="1819">
                  <c:v>4.9578238588443497</c:v>
                </c:pt>
                <c:pt idx="1820">
                  <c:v>4.9578291127874801</c:v>
                </c:pt>
                <c:pt idx="1821">
                  <c:v>4.9578339786374803</c:v>
                </c:pt>
                <c:pt idx="1822">
                  <c:v>4.9578384080989499</c:v>
                </c:pt>
                <c:pt idx="1823">
                  <c:v>4.95784235350553</c:v>
                </c:pt>
                <c:pt idx="1824">
                  <c:v>4.9578457709775998</c:v>
                </c:pt>
                <c:pt idx="1825">
                  <c:v>4.9578486238053596</c:v>
                </c:pt>
                <c:pt idx="1826">
                  <c:v>4.9578508851205596</c:v>
                </c:pt>
                <c:pt idx="1827">
                  <c:v>4.9578525393135804</c:v>
                </c:pt>
                <c:pt idx="1828">
                  <c:v>4.95785358208538</c:v>
                </c:pt>
                <c:pt idx="1829">
                  <c:v>4.9578540193600302</c:v>
                </c:pt>
                <c:pt idx="1830">
                  <c:v>4.9578538654836501</c:v>
                </c:pt>
                <c:pt idx="1831">
                  <c:v>4.9578531412073801</c:v>
                </c:pt>
                <c:pt idx="1832">
                  <c:v>4.9578518719078897</c:v>
                </c:pt>
                <c:pt idx="1833">
                  <c:v>4.9578500863501196</c:v>
                </c:pt>
                <c:pt idx="1834">
                  <c:v>4.9578478160795099</c:v>
                </c:pt>
                <c:pt idx="1835">
                  <c:v>4.95784509530937</c:v>
                </c:pt>
                <c:pt idx="1836">
                  <c:v>4.9578419610231999</c:v>
                </c:pt>
                <c:pt idx="1837">
                  <c:v>4.9578384529817097</c:v>
                </c:pt>
                <c:pt idx="1838">
                  <c:v>4.95783461340665</c:v>
                </c:pt>
                <c:pt idx="1839">
                  <c:v>4.9578304862512699</c:v>
                </c:pt>
                <c:pt idx="1840">
                  <c:v>4.9578261161064097</c:v>
                </c:pt>
                <c:pt idx="1841">
                  <c:v>4.9578215468946798</c:v>
                </c:pt>
                <c:pt idx="1842">
                  <c:v>4.9578168205657702</c:v>
                </c:pt>
                <c:pt idx="1843">
                  <c:v>4.9578119760212802</c:v>
                </c:pt>
                <c:pt idx="1844">
                  <c:v>4.9578070484579602</c:v>
                </c:pt>
                <c:pt idx="1845">
                  <c:v>4.9578020692181797</c:v>
                </c:pt>
                <c:pt idx="1846">
                  <c:v>4.9577970660945896</c:v>
                </c:pt>
                <c:pt idx="1847">
                  <c:v>4.9577920638975703</c:v>
                </c:pt>
                <c:pt idx="1848">
                  <c:v>4.9577870850301498</c:v>
                </c:pt>
                <c:pt idx="1849">
                  <c:v>4.9577821498637604</c:v>
                </c:pt>
                <c:pt idx="1850">
                  <c:v>4.9577772768533004</c:v>
                </c:pt>
                <c:pt idx="1851">
                  <c:v>4.9577724824959297</c:v>
                </c:pt>
                <c:pt idx="1852">
                  <c:v>4.9577677813319596</c:v>
                </c:pt>
                <c:pt idx="1853">
                  <c:v>4.9577631861593696</c:v>
                </c:pt>
                <c:pt idx="1854">
                  <c:v>4.9577587085051498</c:v>
                </c:pt>
                <c:pt idx="1855">
                  <c:v>4.9577543592508198</c:v>
                </c:pt>
                <c:pt idx="1856">
                  <c:v>4.9577501492384197</c:v>
                </c:pt>
                <c:pt idx="1857">
                  <c:v>4.9577460897231997</c:v>
                </c:pt>
                <c:pt idx="1858">
                  <c:v>4.9577421926601</c:v>
                </c:pt>
                <c:pt idx="1859">
                  <c:v>4.9577384709262802</c:v>
                </c:pt>
                <c:pt idx="1860">
                  <c:v>4.95773493861644</c:v>
                </c:pt>
                <c:pt idx="1861">
                  <c:v>4.9577316114807299</c:v>
                </c:pt>
                <c:pt idx="1862">
                  <c:v>4.9577285074588699</c:v>
                </c:pt>
                <c:pt idx="1863">
                  <c:v>4.9577256471781697</c:v>
                </c:pt>
                <c:pt idx="1864">
                  <c:v>4.9577230542788797</c:v>
                </c:pt>
                <c:pt idx="1865">
                  <c:v>4.9577207555034999</c:v>
                </c:pt>
                <c:pt idx="1866">
                  <c:v>4.9577187805885501</c:v>
                </c:pt>
                <c:pt idx="1867">
                  <c:v>4.9577171620674099</c:v>
                </c:pt>
                <c:pt idx="1868">
                  <c:v>4.9577159351078102</c:v>
                </c:pt>
                <c:pt idx="1869">
                  <c:v>4.9577151374664501</c:v>
                </c:pt>
                <c:pt idx="1870">
                  <c:v>4.9577148095666104</c:v>
                </c:pt>
                <c:pt idx="1871">
                  <c:v>4.9577149946239301</c:v>
                </c:pt>
                <c:pt idx="1872">
                  <c:v>4.9577157386822899</c:v>
                </c:pt>
                <c:pt idx="1873">
                  <c:v>4.9577170904087096</c:v>
                </c:pt>
                <c:pt idx="1874">
                  <c:v>4.9577191005469503</c:v>
                </c:pt>
                <c:pt idx="1875">
                  <c:v>4.9577218210315701</c:v>
                </c:pt>
                <c:pt idx="1876">
                  <c:v>4.9577253038778402</c:v>
                </c:pt>
                <c:pt idx="1877">
                  <c:v>4.9577296000221303</c:v>
                </c:pt>
                <c:pt idx="1878">
                  <c:v>4.9577347582444897</c:v>
                </c:pt>
                <c:pt idx="1879">
                  <c:v>4.9577408241648397</c:v>
                </c:pt>
                <c:pt idx="1880">
                  <c:v>4.9577478391450898</c:v>
                </c:pt>
                <c:pt idx="1881">
                  <c:v>4.9577558388802201</c:v>
                </c:pt>
                <c:pt idx="1882">
                  <c:v>4.9577648516042201</c:v>
                </c:pt>
                <c:pt idx="1883">
                  <c:v>4.9577748961476198</c:v>
                </c:pt>
                <c:pt idx="1884">
                  <c:v>4.9577859803911499</c:v>
                </c:pt>
                <c:pt idx="1885">
                  <c:v>4.9577981007504599</c:v>
                </c:pt>
                <c:pt idx="1886">
                  <c:v>4.9578112430743904</c:v>
                </c:pt>
                <c:pt idx="1887">
                  <c:v>4.9578253848163598</c:v>
                </c:pt>
                <c:pt idx="1888">
                  <c:v>4.9578404977917199</c:v>
                </c:pt>
                <c:pt idx="1889">
                  <c:v>4.9578565505523704</c:v>
                </c:pt>
                <c:pt idx="1890">
                  <c:v>4.9578735095447701</c:v>
                </c:pt>
                <c:pt idx="1891">
                  <c:v>4.9578913387097403</c:v>
                </c:pt>
                <c:pt idx="1892">
                  <c:v>4.9579099977908099</c:v>
                </c:pt>
                <c:pt idx="1893">
                  <c:v>4.9579294400753398</c:v>
                </c:pt>
                <c:pt idx="1894">
                  <c:v>4.9579496104285701</c:v>
                </c:pt>
                <c:pt idx="1895">
                  <c:v>4.9579704442964401</c:v>
                </c:pt>
                <c:pt idx="1896">
                  <c:v>4.9579918679753003</c:v>
                </c:pt>
                <c:pt idx="1897">
                  <c:v>4.9580138000491898</c:v>
                </c:pt>
                <c:pt idx="1898">
                  <c:v>4.9580361536070097</c:v>
                </c:pt>
                <c:pt idx="1899">
                  <c:v>4.9580588387295403</c:v>
                </c:pt>
                <c:pt idx="1900">
                  <c:v>4.95808176476997</c:v>
                </c:pt>
                <c:pt idx="1901">
                  <c:v>4.95810484209587</c:v>
                </c:pt>
                <c:pt idx="1902">
                  <c:v>4.9581279831606597</c:v>
                </c:pt>
                <c:pt idx="1903">
                  <c:v>4.9581511029722298</c:v>
                </c:pt>
                <c:pt idx="1904">
                  <c:v>4.9581741191767197</c:v>
                </c:pt>
                <c:pt idx="1905">
                  <c:v>4.9581969520408897</c:v>
                </c:pt>
                <c:pt idx="1906">
                  <c:v>4.9582195245865996</c:v>
                </c:pt>
                <c:pt idx="1907">
                  <c:v>4.95824176302746</c:v>
                </c:pt>
                <c:pt idx="1908">
                  <c:v>4.9582635975221896</c:v>
                </c:pt>
                <c:pt idx="1909">
                  <c:v>4.95828496314068</c:v>
                </c:pt>
                <c:pt idx="1910">
                  <c:v>4.9583058008645002</c:v>
                </c:pt>
                <c:pt idx="1911">
                  <c:v>4.9583260584304298</c:v>
                </c:pt>
                <c:pt idx="1912">
                  <c:v>4.9583456908637604</c:v>
                </c:pt>
                <c:pt idx="1913">
                  <c:v>4.9583646606257403</c:v>
                </c:pt>
                <c:pt idx="1914">
                  <c:v>4.9583829373948198</c:v>
                </c:pt>
                <c:pt idx="1915">
                  <c:v>4.9584004975906497</c:v>
                </c:pt>
                <c:pt idx="1916">
                  <c:v>4.9584173238055396</c:v>
                </c:pt>
                <c:pt idx="1917">
                  <c:v>4.9584334043074803</c:v>
                </c:pt>
                <c:pt idx="1918">
                  <c:v>4.9584487327177298</c:v>
                </c:pt>
                <c:pt idx="1919">
                  <c:v>4.9584633078688798</c:v>
                </c:pt>
                <c:pt idx="1920">
                  <c:v>4.9584771337573397</c:v>
                </c:pt>
                <c:pt idx="1921">
                  <c:v>4.9584902194603604</c:v>
                </c:pt>
                <c:pt idx="1922">
                  <c:v>4.95850257891205</c:v>
                </c:pt>
                <c:pt idx="1923">
                  <c:v>4.9585142305047398</c:v>
                </c:pt>
                <c:pt idx="1924">
                  <c:v>4.9585251965623502</c:v>
                </c:pt>
                <c:pt idx="1925">
                  <c:v>4.9585355027737297</c:v>
                </c:pt>
                <c:pt idx="1926">
                  <c:v>4.9585451776588396</c:v>
                </c:pt>
                <c:pt idx="1927">
                  <c:v>4.9585542520855999</c:v>
                </c:pt>
                <c:pt idx="1928">
                  <c:v>4.9585627588012402</c:v>
                </c:pt>
                <c:pt idx="1929">
                  <c:v>4.9585707319221104</c:v>
                </c:pt>
                <c:pt idx="1930">
                  <c:v>4.9585782063539003</c:v>
                </c:pt>
                <c:pt idx="1931">
                  <c:v>4.9585852171657203</c:v>
                </c:pt>
                <c:pt idx="1932">
                  <c:v>4.9585917989809296</c:v>
                </c:pt>
                <c:pt idx="1933">
                  <c:v>4.9585979854513598</c:v>
                </c:pt>
                <c:pt idx="1934">
                  <c:v>4.9586038088442796</c:v>
                </c:pt>
                <c:pt idx="1935">
                  <c:v>4.9586092997228803</c:v>
                </c:pt>
                <c:pt idx="1936">
                  <c:v>4.9586144866648496</c:v>
                </c:pt>
                <c:pt idx="1937">
                  <c:v>4.95861939596415</c:v>
                </c:pt>
                <c:pt idx="1938">
                  <c:v>4.9586240512940503</c:v>
                </c:pt>
                <c:pt idx="1939">
                  <c:v>4.9586284733599699</c:v>
                </c:pt>
                <c:pt idx="1940">
                  <c:v>4.9586326796160902</c:v>
                </c:pt>
                <c:pt idx="1941">
                  <c:v>4.9586366841377902</c:v>
                </c:pt>
                <c:pt idx="1942">
                  <c:v>4.9586404977242999</c:v>
                </c:pt>
                <c:pt idx="1943">
                  <c:v>4.9586441282536597</c:v>
                </c:pt>
                <c:pt idx="1944">
                  <c:v>4.95864758124387</c:v>
                </c:pt>
                <c:pt idx="1945">
                  <c:v>4.9586508605176203</c:v>
                </c:pt>
                <c:pt idx="1946">
                  <c:v>4.95865396885275</c:v>
                </c:pt>
                <c:pt idx="1947">
                  <c:v>4.9586569085349197</c:v>
                </c:pt>
                <c:pt idx="1948">
                  <c:v>4.9586596817986104</c:v>
                </c:pt>
                <c:pt idx="1949">
                  <c:v>4.9586622912049299</c:v>
                </c:pt>
                <c:pt idx="1950">
                  <c:v>4.9586647400124004</c:v>
                </c:pt>
                <c:pt idx="1951">
                  <c:v>4.9586670325278996</c:v>
                </c:pt>
                <c:pt idx="1952">
                  <c:v>4.9586691743146201</c:v>
                </c:pt>
                <c:pt idx="1953">
                  <c:v>4.9586711720538901</c:v>
                </c:pt>
                <c:pt idx="1954">
                  <c:v>4.9586730328892896</c:v>
                </c:pt>
                <c:pt idx="1955">
                  <c:v>4.9586747632488803</c:v>
                </c:pt>
                <c:pt idx="1956">
                  <c:v>4.9586763673897103</c:v>
                </c:pt>
                <c:pt idx="1957">
                  <c:v>4.9586778461120202</c:v>
                </c:pt>
                <c:pt idx="1958">
                  <c:v>4.9586791961309196</c:v>
                </c:pt>
                <c:pt idx="1959">
                  <c:v>4.9586804104195803</c:v>
                </c:pt>
                <c:pt idx="1960">
                  <c:v>4.9586814795092398</c:v>
                </c:pt>
                <c:pt idx="1961">
                  <c:v>4.9586823933871598</c:v>
                </c:pt>
                <c:pt idx="1962">
                  <c:v>4.9586831434202896</c:v>
                </c:pt>
                <c:pt idx="1963">
                  <c:v>4.9586837237361099</c:v>
                </c:pt>
                <c:pt idx="1964">
                  <c:v>4.9586841316952803</c:v>
                </c:pt>
                <c:pt idx="1965">
                  <c:v>4.9586843674005898</c:v>
                </c:pt>
                <c:pt idx="1966">
                  <c:v>4.9586844324798101</c:v>
                </c:pt>
                <c:pt idx="1967">
                  <c:v>4.9586843285609996</c:v>
                </c:pt>
                <c:pt idx="1968">
                  <c:v>4.9586840558890302</c:v>
                </c:pt>
                <c:pt idx="1969">
                  <c:v>4.9586836124309501</c:v>
                </c:pt>
                <c:pt idx="1970">
                  <c:v>4.9586829936388099</c:v>
                </c:pt>
                <c:pt idx="1971">
                  <c:v>4.9586821928452203</c:v>
                </c:pt>
                <c:pt idx="1972">
                  <c:v>4.9586812021120403</c:v>
                </c:pt>
                <c:pt idx="1973">
                  <c:v>4.9586800132706603</c:v>
                </c:pt>
                <c:pt idx="1974">
                  <c:v>4.95867861889288</c:v>
                </c:pt>
                <c:pt idx="1975">
                  <c:v>4.9586770130036504</c:v>
                </c:pt>
                <c:pt idx="1976">
                  <c:v>4.95867519145897</c:v>
                </c:pt>
                <c:pt idx="1977">
                  <c:v>4.9586731520286103</c:v>
                </c:pt>
                <c:pt idx="1978">
                  <c:v>4.9586708943086002</c:v>
                </c:pt>
                <c:pt idx="1979">
                  <c:v>4.9586684196215396</c:v>
                </c:pt>
                <c:pt idx="1980">
                  <c:v>4.9586657310434603</c:v>
                </c:pt>
                <c:pt idx="1981">
                  <c:v>4.9586628336363496</c:v>
                </c:pt>
                <c:pt idx="1982">
                  <c:v>4.9586597348851003</c:v>
                </c:pt>
                <c:pt idx="1983">
                  <c:v>4.9586564452658903</c:v>
                </c:pt>
                <c:pt idx="1984">
                  <c:v>4.9586529788235802</c:v>
                </c:pt>
                <c:pt idx="1985">
                  <c:v>4.9586493536261598</c:v>
                </c:pt>
                <c:pt idx="1986">
                  <c:v>4.9586455919960404</c:v>
                </c:pt>
                <c:pt idx="1987">
                  <c:v>4.9586417204785196</c:v>
                </c:pt>
                <c:pt idx="1988">
                  <c:v>4.95863776957908</c:v>
                </c:pt>
                <c:pt idx="1989">
                  <c:v>4.9586337733546104</c:v>
                </c:pt>
                <c:pt idx="1990">
                  <c:v>4.9586297689610896</c:v>
                </c:pt>
                <c:pt idx="1991">
                  <c:v>4.9586257962362099</c:v>
                </c:pt>
                <c:pt idx="1992">
                  <c:v>4.9586218973470597</c:v>
                </c:pt>
                <c:pt idx="1993">
                  <c:v>4.9586181164821204</c:v>
                </c:pt>
                <c:pt idx="1994">
                  <c:v>4.9586144995400598</c:v>
                </c:pt>
                <c:pt idx="1995">
                  <c:v>4.9586110937735999</c:v>
                </c:pt>
                <c:pt idx="1996">
                  <c:v>4.9586079473747802</c:v>
                </c:pt>
                <c:pt idx="1997">
                  <c:v>4.9586051090190297</c:v>
                </c:pt>
                <c:pt idx="1998">
                  <c:v>4.9586026273996797</c:v>
                </c:pt>
                <c:pt idx="1999">
                  <c:v>4.9586005507754303</c:v>
                </c:pt>
                <c:pt idx="2000">
                  <c:v>4.9585989265316197</c:v>
                </c:pt>
                <c:pt idx="2001">
                  <c:v>4.9585978007368698</c:v>
                </c:pt>
                <c:pt idx="2002">
                  <c:v>4.9585972176744102</c:v>
                </c:pt>
                <c:pt idx="2003">
                  <c:v>4.9585972193432699</c:v>
                </c:pt>
                <c:pt idx="2004">
                  <c:v>4.9585978449470396</c:v>
                </c:pt>
                <c:pt idx="2005">
                  <c:v>4.9585991304017298</c:v>
                </c:pt>
                <c:pt idx="2006">
                  <c:v>4.9586011078914503</c:v>
                </c:pt>
                <c:pt idx="2007">
                  <c:v>4.95860380548016</c:v>
                </c:pt>
                <c:pt idx="2008">
                  <c:v>4.9586072467605797</c:v>
                </c:pt>
                <c:pt idx="2009">
                  <c:v>4.9586114505033496</c:v>
                </c:pt>
                <c:pt idx="2010">
                  <c:v>4.95861643027086</c:v>
                </c:pt>
                <c:pt idx="2011">
                  <c:v>4.95862219398294</c:v>
                </c:pt>
                <c:pt idx="2012">
                  <c:v>4.9586287434591902</c:v>
                </c:pt>
                <c:pt idx="2013">
                  <c:v>4.9586360740005402</c:v>
                </c:pt>
                <c:pt idx="2014">
                  <c:v>4.9586441740931102</c:v>
                </c:pt>
                <c:pt idx="2015">
                  <c:v>4.95865302530978</c:v>
                </c:pt>
                <c:pt idx="2016">
                  <c:v>4.9586626024504801</c:v>
                </c:pt>
                <c:pt idx="2017">
                  <c:v>4.9586728739142201</c:v>
                </c:pt>
                <c:pt idx="2018">
                  <c:v>4.95868380225932</c:v>
                </c:pt>
                <c:pt idx="2019">
                  <c:v>4.95869534489945</c:v>
                </c:pt>
                <c:pt idx="2020">
                  <c:v>4.9587074549072199</c:v>
                </c:pt>
                <c:pt idx="2021">
                  <c:v>4.9587200819320998</c:v>
                </c:pt>
                <c:pt idx="2022">
                  <c:v>4.9587331732550304</c:v>
                </c:pt>
                <c:pt idx="2023">
                  <c:v>4.9587466749692899</c:v>
                </c:pt>
                <c:pt idx="2024">
                  <c:v>4.9587605331978404</c:v>
                </c:pt>
                <c:pt idx="2025">
                  <c:v>4.9587746951690104</c:v>
                </c:pt>
                <c:pt idx="2026">
                  <c:v>4.9587891099288104</c:v>
                </c:pt>
                <c:pt idx="2027">
                  <c:v>4.9588037285169602</c:v>
                </c:pt>
                <c:pt idx="2028">
                  <c:v>4.9588185035759302</c:v>
                </c:pt>
                <c:pt idx="2029">
                  <c:v>4.9588333885520504</c:v>
                </c:pt>
                <c:pt idx="2030">
                  <c:v>4.9588483368074296</c:v>
                </c:pt>
                <c:pt idx="2031">
                  <c:v>4.9588633010149996</c:v>
                </c:pt>
                <c:pt idx="2032">
                  <c:v>4.9588782331276802</c:v>
                </c:pt>
                <c:pt idx="2033">
                  <c:v>4.9588930850267303</c:v>
                </c:pt>
                <c:pt idx="2034">
                  <c:v>4.95890780973048</c:v>
                </c:pt>
                <c:pt idx="2035">
                  <c:v>4.9589223628687398</c:v>
                </c:pt>
                <c:pt idx="2036">
                  <c:v>4.9589367040552297</c:v>
                </c:pt>
                <c:pt idx="2037">
                  <c:v>4.9589507978359197</c:v>
                </c:pt>
                <c:pt idx="2038">
                  <c:v>4.95896461402653</c:v>
                </c:pt>
                <c:pt idx="2039">
                  <c:v>4.9589781274249596</c:v>
                </c:pt>
                <c:pt idx="2040">
                  <c:v>4.9589913170384499</c:v>
                </c:pt>
                <c:pt idx="2041">
                  <c:v>4.9590041650599801</c:v>
                </c:pt>
                <c:pt idx="2042">
                  <c:v>4.9590166558468898</c:v>
                </c:pt>
                <c:pt idx="2043">
                  <c:v>4.9590287751046196</c:v>
                </c:pt>
                <c:pt idx="2044">
                  <c:v>4.9590405093819898</c:v>
                </c:pt>
                <c:pt idx="2045">
                  <c:v>4.95905184587662</c:v>
                </c:pt>
                <c:pt idx="2046">
                  <c:v>4.9590627724607996</c:v>
                </c:pt>
                <c:pt idx="2047">
                  <c:v>4.9590732777912301</c:v>
                </c:pt>
                <c:pt idx="2048">
                  <c:v>4.9590833513664698</c:v>
                </c:pt>
                <c:pt idx="2049">
                  <c:v>4.9590929834396604</c:v>
                </c:pt>
                <c:pt idx="2050">
                  <c:v>4.9591021647602904</c:v>
                </c:pt>
                <c:pt idx="2051">
                  <c:v>4.95911088618581</c:v>
                </c:pt>
                <c:pt idx="2052">
                  <c:v>4.9591191382517401</c:v>
                </c:pt>
                <c:pt idx="2053">
                  <c:v>4.9591269108068703</c:v>
                </c:pt>
                <c:pt idx="2054">
                  <c:v>4.9591341928040604</c:v>
                </c:pt>
                <c:pt idx="2055">
                  <c:v>4.9591409722945397</c:v>
                </c:pt>
                <c:pt idx="2056">
                  <c:v>4.9591472366202796</c:v>
                </c:pt>
                <c:pt idx="2057">
                  <c:v>4.9591529727508803</c:v>
                </c:pt>
                <c:pt idx="2058">
                  <c:v>4.9591581676836398</c:v>
                </c:pt>
                <c:pt idx="2059">
                  <c:v>4.9591628088273598</c:v>
                </c:pt>
                <c:pt idx="2060">
                  <c:v>4.9591668843167698</c:v>
                </c:pt>
                <c:pt idx="2061">
                  <c:v>4.9591703832437304</c:v>
                </c:pt>
                <c:pt idx="2062">
                  <c:v>4.9591732958265098</c:v>
                </c:pt>
                <c:pt idx="2063">
                  <c:v>4.9591756135570799</c:v>
                </c:pt>
                <c:pt idx="2064">
                  <c:v>4.9591773293626398</c:v>
                </c:pt>
                <c:pt idx="2065">
                  <c:v>4.9591784378005297</c:v>
                </c:pt>
                <c:pt idx="2066">
                  <c:v>4.9591789352840703</c:v>
                </c:pt>
                <c:pt idx="2067">
                  <c:v>4.9591788203240901</c:v>
                </c:pt>
                <c:pt idx="2068">
                  <c:v>4.9591780937709196</c:v>
                </c:pt>
                <c:pt idx="2069">
                  <c:v>4.9591767590497096</c:v>
                </c:pt>
                <c:pt idx="2070">
                  <c:v>4.9591748223906897</c:v>
                </c:pt>
                <c:pt idx="2071">
                  <c:v>4.9591722930574802</c:v>
                </c:pt>
                <c:pt idx="2072">
                  <c:v>4.9591691835723903</c:v>
                </c:pt>
                <c:pt idx="2073">
                  <c:v>4.9591655099275096</c:v>
                </c:pt>
                <c:pt idx="2074">
                  <c:v>4.9591612917652599</c:v>
                </c:pt>
                <c:pt idx="2075">
                  <c:v>4.9591565525145</c:v>
                </c:pt>
                <c:pt idx="2076">
                  <c:v>4.9591513194772698</c:v>
                </c:pt>
                <c:pt idx="2077">
                  <c:v>4.9591456238728204</c:v>
                </c:pt>
                <c:pt idx="2078">
                  <c:v>4.9591395008478996</c:v>
                </c:pt>
                <c:pt idx="2079">
                  <c:v>4.9591329894589302</c:v>
                </c:pt>
                <c:pt idx="2080">
                  <c:v>4.9591261326146698</c:v>
                </c:pt>
                <c:pt idx="2081">
                  <c:v>4.95911897694854</c:v>
                </c:pt>
                <c:pt idx="2082">
                  <c:v>4.9591115725778101</c:v>
                </c:pt>
                <c:pt idx="2083">
                  <c:v>4.95910397270658</c:v>
                </c:pt>
                <c:pt idx="2084">
                  <c:v>4.9590962330480099</c:v>
                </c:pt>
                <c:pt idx="2085">
                  <c:v>4.9590884110709199</c:v>
                </c:pt>
                <c:pt idx="2086">
                  <c:v>4.9590805651087901</c:v>
                </c:pt>
                <c:pt idx="2087">
                  <c:v>4.9590727533900401</c:v>
                </c:pt>
                <c:pt idx="2088">
                  <c:v>4.9590650330534896</c:v>
                </c:pt>
                <c:pt idx="2089">
                  <c:v>4.95905745919785</c:v>
                </c:pt>
                <c:pt idx="2090">
                  <c:v>4.9590500839971297</c:v>
                </c:pt>
                <c:pt idx="2091">
                  <c:v>4.95904295590144</c:v>
                </c:pt>
                <c:pt idx="2092">
                  <c:v>4.9590361189511798</c:v>
                </c:pt>
                <c:pt idx="2093">
                  <c:v>4.9590296122528299</c:v>
                </c:pt>
                <c:pt idx="2094">
                  <c:v>4.9590234696806004</c:v>
                </c:pt>
                <c:pt idx="2095">
                  <c:v>4.9590177198581999</c:v>
                </c:pt>
                <c:pt idx="2096">
                  <c:v>4.9590123864243498</c:v>
                </c:pt>
                <c:pt idx="2097">
                  <c:v>4.9590074885064697</c:v>
                </c:pt>
                <c:pt idx="2098">
                  <c:v>4.9590030412440997</c:v>
                </c:pt>
                <c:pt idx="2099">
                  <c:v>4.9589990561614004</c:v>
                </c:pt>
                <c:pt idx="2100">
                  <c:v>4.9589955412127402</c:v>
                </c:pt>
                <c:pt idx="2101">
                  <c:v>4.9589925004200497</c:v>
                </c:pt>
                <c:pt idx="2102">
                  <c:v>4.9589899331562401</c:v>
                </c:pt>
                <c:pt idx="2103">
                  <c:v>4.9589878332581403</c:v>
                </c:pt>
                <c:pt idx="2104">
                  <c:v>4.95898618822741</c:v>
                </c:pt>
                <c:pt idx="2105">
                  <c:v>4.9589849787697098</c:v>
                </c:pt>
                <c:pt idx="2106">
                  <c:v>4.9589841788396702</c:v>
                </c:pt>
                <c:pt idx="2107">
                  <c:v>4.9589837562267798</c:v>
                </c:pt>
                <c:pt idx="2108">
                  <c:v>4.9589836735832504</c:v>
                </c:pt>
                <c:pt idx="2109">
                  <c:v>4.9589838896987004</c:v>
                </c:pt>
                <c:pt idx="2110">
                  <c:v>4.9589843607927904</c:v>
                </c:pt>
                <c:pt idx="2111">
                  <c:v>4.9589850416268</c:v>
                </c:pt>
                <c:pt idx="2112">
                  <c:v>4.9589858863136396</c:v>
                </c:pt>
                <c:pt idx="2113">
                  <c:v>4.9589868488029598</c:v>
                </c:pt>
                <c:pt idx="2114">
                  <c:v>4.9589878831063503</c:v>
                </c:pt>
                <c:pt idx="2115">
                  <c:v>4.9589889433834502</c:v>
                </c:pt>
                <c:pt idx="2116">
                  <c:v>4.9589899840208798</c:v>
                </c:pt>
                <c:pt idx="2117">
                  <c:v>4.9589909598083599</c:v>
                </c:pt>
                <c:pt idx="2118">
                  <c:v>4.9589918262615198</c:v>
                </c:pt>
                <c:pt idx="2119">
                  <c:v>4.9589925400787198</c:v>
                </c:pt>
                <c:pt idx="2120">
                  <c:v>4.9589930596693197</c:v>
                </c:pt>
                <c:pt idx="2121">
                  <c:v>4.9589933456650304</c:v>
                </c:pt>
                <c:pt idx="2122">
                  <c:v>4.9589933613305703</c:v>
                </c:pt>
                <c:pt idx="2123">
                  <c:v>4.9589930728186902</c:v>
                </c:pt>
                <c:pt idx="2124">
                  <c:v>4.9589924492576998</c:v>
                </c:pt>
                <c:pt idx="2125">
                  <c:v>4.9589914627014497</c:v>
                </c:pt>
                <c:pt idx="2126">
                  <c:v>4.9589900880023396</c:v>
                </c:pt>
                <c:pt idx="2127">
                  <c:v>4.9589883026748502</c:v>
                </c:pt>
                <c:pt idx="2128">
                  <c:v>4.9589860868050204</c:v>
                </c:pt>
                <c:pt idx="2129">
                  <c:v>4.9589834230329899</c:v>
                </c:pt>
                <c:pt idx="2130">
                  <c:v>4.9589802966015899</c:v>
                </c:pt>
                <c:pt idx="2131">
                  <c:v>4.95897669544072</c:v>
                </c:pt>
                <c:pt idx="2132">
                  <c:v>4.9589726102455902</c:v>
                </c:pt>
                <c:pt idx="2133">
                  <c:v>4.9589680345129796</c:v>
                </c:pt>
                <c:pt idx="2134">
                  <c:v>4.9589629645152398</c:v>
                </c:pt>
                <c:pt idx="2135">
                  <c:v>4.9589573992098703</c:v>
                </c:pt>
                <c:pt idx="2136">
                  <c:v>4.9589513400961103</c:v>
                </c:pt>
                <c:pt idx="2137">
                  <c:v>4.9589447910330797</c:v>
                </c:pt>
                <c:pt idx="2138">
                  <c:v>4.9589377580325502</c:v>
                </c:pt>
                <c:pt idx="2139">
                  <c:v>4.9589302490343004</c:v>
                </c:pt>
                <c:pt idx="2140">
                  <c:v>4.95892227366891</c:v>
                </c:pt>
                <c:pt idx="2141">
                  <c:v>4.9589138430139501</c:v>
                </c:pt>
                <c:pt idx="2142">
                  <c:v>4.95890496935142</c:v>
                </c:pt>
                <c:pt idx="2143">
                  <c:v>4.9588956659378596</c:v>
                </c:pt>
                <c:pt idx="2144">
                  <c:v>4.9588859467966104</c:v>
                </c:pt>
                <c:pt idx="2145">
                  <c:v>4.95887582653679</c:v>
                </c:pt>
                <c:pt idx="2146">
                  <c:v>4.9588653202029702</c:v>
                </c:pt>
                <c:pt idx="2147">
                  <c:v>4.9588544431556603</c:v>
                </c:pt>
                <c:pt idx="2148">
                  <c:v>4.9588432109871698</c:v>
                </c:pt>
                <c:pt idx="2149">
                  <c:v>4.95883163948427</c:v>
                </c:pt>
                <c:pt idx="2150">
                  <c:v>4.9588197446534501</c:v>
                </c:pt>
                <c:pt idx="2151">
                  <c:v>4.9588075428247897</c:v>
                </c:pt>
                <c:pt idx="2152">
                  <c:v>4.9587950508405996</c:v>
                </c:pt>
                <c:pt idx="2153">
                  <c:v>4.9587822863197104</c:v>
                </c:pt>
                <c:pt idx="2154">
                  <c:v>4.9587692679668098</c:v>
                </c:pt>
                <c:pt idx="2155">
                  <c:v>4.9587560158815798</c:v>
                </c:pt>
                <c:pt idx="2156">
                  <c:v>4.9587425518151402</c:v>
                </c:pt>
                <c:pt idx="2157">
                  <c:v>4.9587288993294001</c:v>
                </c:pt>
                <c:pt idx="2158">
                  <c:v>4.9587150838313203</c:v>
                </c:pt>
                <c:pt idx="2159">
                  <c:v>4.9587011324740597</c:v>
                </c:pt>
                <c:pt idx="2160">
                  <c:v>4.9586870739322197</c:v>
                </c:pt>
                <c:pt idx="2161">
                  <c:v>4.95867293806565</c:v>
                </c:pt>
                <c:pt idx="2162">
                  <c:v>4.9586587554852404</c:v>
                </c:pt>
                <c:pt idx="2163">
                  <c:v>4.9586445570370996</c:v>
                </c:pt>
                <c:pt idx="2164">
                  <c:v>4.9586303732306902</c:v>
                </c:pt>
                <c:pt idx="2165">
                  <c:v>4.9586162336606696</c:v>
                </c:pt>
                <c:pt idx="2166">
                  <c:v>4.9586021664973403</c:v>
                </c:pt>
                <c:pt idx="2167">
                  <c:v>4.95858819813742</c:v>
                </c:pt>
                <c:pt idx="2168">
                  <c:v>4.9585743530956901</c:v>
                </c:pt>
                <c:pt idx="2169">
                  <c:v>4.9585606541722296</c:v>
                </c:pt>
                <c:pt idx="2170">
                  <c:v>4.9585471228589002</c:v>
                </c:pt>
                <c:pt idx="2171">
                  <c:v>4.95853377987362</c:v>
                </c:pt>
                <c:pt idx="2172">
                  <c:v>4.9585206456587398</c:v>
                </c:pt>
                <c:pt idx="2173">
                  <c:v>4.9585077406741798</c:v>
                </c:pt>
                <c:pt idx="2174">
                  <c:v>4.9584950853651604</c:v>
                </c:pt>
                <c:pt idx="2175">
                  <c:v>4.9584826997704496</c:v>
                </c:pt>
                <c:pt idx="2176">
                  <c:v>4.9584706028376599</c:v>
                </c:pt>
                <c:pt idx="2177">
                  <c:v>4.9584588115931698</c:v>
                </c:pt>
                <c:pt idx="2178">
                  <c:v>4.9584473403520599</c:v>
                </c:pt>
                <c:pt idx="2179">
                  <c:v>4.9584362001382596</c:v>
                </c:pt>
                <c:pt idx="2180">
                  <c:v>4.9584253984254598</c:v>
                </c:pt>
                <c:pt idx="2181">
                  <c:v>4.9584149392267598</c:v>
                </c:pt>
                <c:pt idx="2182">
                  <c:v>4.9584048234790004</c:v>
                </c:pt>
                <c:pt idx="2183">
                  <c:v>4.9583950496096598</c:v>
                </c:pt>
                <c:pt idx="2184">
                  <c:v>4.9583856141531299</c:v>
                </c:pt>
                <c:pt idx="2185">
                  <c:v>4.9583765123003998</c:v>
                </c:pt>
                <c:pt idx="2186">
                  <c:v>4.9583677877756003</c:v>
                </c:pt>
                <c:pt idx="2187">
                  <c:v>4.9583596426121197</c:v>
                </c:pt>
                <c:pt idx="2188">
                  <c:v>4.9583518956375103</c:v>
                </c:pt>
                <c:pt idx="2189">
                  <c:v>4.9583444749852204</c:v>
                </c:pt>
                <c:pt idx="2190">
                  <c:v>4.9583373610133803</c:v>
                </c:pt>
                <c:pt idx="2191">
                  <c:v>4.9583305420991302</c:v>
                </c:pt>
                <c:pt idx="2192">
                  <c:v>4.9583240090149596</c:v>
                </c:pt>
                <c:pt idx="2193">
                  <c:v>4.9583177535040504</c:v>
                </c:pt>
                <c:pt idx="2194">
                  <c:v>4.9583117684858999</c:v>
                </c:pt>
                <c:pt idx="2195">
                  <c:v>4.9583060484396304</c:v>
                </c:pt>
                <c:pt idx="2196">
                  <c:v>4.9583005896831498</c:v>
                </c:pt>
                <c:pt idx="2197">
                  <c:v>4.9582953905639897</c:v>
                </c:pt>
                <c:pt idx="2198">
                  <c:v>4.9582904515040704</c:v>
                </c:pt>
                <c:pt idx="2199">
                  <c:v>4.9582857748816798</c:v>
                </c:pt>
                <c:pt idx="2200">
                  <c:v>4.9582813648490802</c:v>
                </c:pt>
                <c:pt idx="2201">
                  <c:v>4.9582772272003197</c:v>
                </c:pt>
                <c:pt idx="2202">
                  <c:v>4.9582733693258598</c:v>
                </c:pt>
                <c:pt idx="2203">
                  <c:v>4.9582698002210597</c:v>
                </c:pt>
                <c:pt idx="2204">
                  <c:v>4.9582665305012998</c:v>
                </c:pt>
                <c:pt idx="2205">
                  <c:v>4.9582635723942197</c:v>
                </c:pt>
                <c:pt idx="2206">
                  <c:v>4.9582609396999002</c:v>
                </c:pt>
                <c:pt idx="2207">
                  <c:v>4.95825864771962</c:v>
                </c:pt>
                <c:pt idx="2208">
                  <c:v>4.9582567131570698</c:v>
                </c:pt>
                <c:pt idx="2209">
                  <c:v>4.9582551539896098</c:v>
                </c:pt>
                <c:pt idx="2210">
                  <c:v>4.9582539892972601</c:v>
                </c:pt>
                <c:pt idx="2211">
                  <c:v>4.9582532390251997</c:v>
                </c:pt>
                <c:pt idx="2212">
                  <c:v>4.95825292367818</c:v>
                </c:pt>
                <c:pt idx="2213">
                  <c:v>4.9582530639511599</c:v>
                </c:pt>
                <c:pt idx="2214">
                  <c:v>4.9582536803093502</c:v>
                </c:pt>
                <c:pt idx="2215">
                  <c:v>4.9582547924065103</c:v>
                </c:pt>
                <c:pt idx="2216">
                  <c:v>4.95825641593889</c:v>
                </c:pt>
                <c:pt idx="2217">
                  <c:v>4.9582585608083001</c:v>
                </c:pt>
                <c:pt idx="2218">
                  <c:v>4.95826124655808</c:v>
                </c:pt>
                <c:pt idx="2219">
                  <c:v>4.9582645068608002</c:v>
                </c:pt>
                <c:pt idx="2220">
                  <c:v>4.9582683615630998</c:v>
                </c:pt>
                <c:pt idx="2221">
                  <c:v>4.95827281792445</c:v>
                </c:pt>
                <c:pt idx="2222">
                  <c:v>4.9582778784276602</c:v>
                </c:pt>
                <c:pt idx="2223">
                  <c:v>4.9582835278953103</c:v>
                </c:pt>
                <c:pt idx="2224">
                  <c:v>4.9582897483021302</c:v>
                </c:pt>
                <c:pt idx="2225">
                  <c:v>4.9582965342506196</c:v>
                </c:pt>
                <c:pt idx="2226">
                  <c:v>4.9583038793477803</c:v>
                </c:pt>
                <c:pt idx="2227">
                  <c:v>4.9583117700189501</c:v>
                </c:pt>
                <c:pt idx="2228">
                  <c:v>4.9583201878040599</c:v>
                </c:pt>
                <c:pt idx="2229">
                  <c:v>4.9583291103315501</c:v>
                </c:pt>
                <c:pt idx="2230">
                  <c:v>4.9583385131071802</c:v>
                </c:pt>
                <c:pt idx="2231">
                  <c:v>4.9583483709411098</c:v>
                </c:pt>
                <c:pt idx="2232">
                  <c:v>4.9583586587221804</c:v>
                </c:pt>
                <c:pt idx="2233">
                  <c:v>4.9583693516170202</c:v>
                </c:pt>
                <c:pt idx="2234">
                  <c:v>4.9583804245492198</c:v>
                </c:pt>
                <c:pt idx="2235">
                  <c:v>4.9583918516693704</c:v>
                </c:pt>
                <c:pt idx="2236">
                  <c:v>4.9584036056314504</c:v>
                </c:pt>
                <c:pt idx="2237">
                  <c:v>4.95841565667134</c:v>
                </c:pt>
                <c:pt idx="2238">
                  <c:v>4.9584279719170601</c:v>
                </c:pt>
                <c:pt idx="2239">
                  <c:v>4.9584405150460098</c:v>
                </c:pt>
                <c:pt idx="2240">
                  <c:v>4.9584532463641704</c:v>
                </c:pt>
                <c:pt idx="2241">
                  <c:v>4.9584661233387903</c:v>
                </c:pt>
                <c:pt idx="2242">
                  <c:v>4.9584791015240297</c:v>
                </c:pt>
                <c:pt idx="2243">
                  <c:v>4.95849213576032</c:v>
                </c:pt>
                <c:pt idx="2244">
                  <c:v>4.9585051814934298</c:v>
                </c:pt>
                <c:pt idx="2245">
                  <c:v>4.9585181961137303</c:v>
                </c:pt>
                <c:pt idx="2246">
                  <c:v>4.9585311401935401</c:v>
                </c:pt>
                <c:pt idx="2247">
                  <c:v>4.9585439784776097</c:v>
                </c:pt>
                <c:pt idx="2248">
                  <c:v>4.9585566805218697</c:v>
                </c:pt>
                <c:pt idx="2249">
                  <c:v>4.9585692208644199</c:v>
                </c:pt>
                <c:pt idx="2250">
                  <c:v>4.9585815786636802</c:v>
                </c:pt>
                <c:pt idx="2251">
                  <c:v>4.9585937369018698</c:v>
                </c:pt>
                <c:pt idx="2252">
                  <c:v>4.95860568137123</c:v>
                </c:pt>
                <c:pt idx="2253">
                  <c:v>4.9586173996768004</c:v>
                </c:pt>
                <c:pt idx="2254">
                  <c:v>4.9586288804234302</c:v>
                </c:pt>
                <c:pt idx="2255">
                  <c:v>4.9586401126371404</c:v>
                </c:pt>
                <c:pt idx="2256">
                  <c:v>4.9586510853732202</c:v>
                </c:pt>
                <c:pt idx="2257">
                  <c:v>4.9586617874467596</c:v>
                </c:pt>
                <c:pt idx="2258">
                  <c:v>4.9586722072711096</c:v>
                </c:pt>
                <c:pt idx="2259">
                  <c:v>4.9586823327356004</c:v>
                </c:pt>
                <c:pt idx="2260">
                  <c:v>4.9586921509637296</c:v>
                </c:pt>
                <c:pt idx="2261">
                  <c:v>4.9587016479927701</c:v>
                </c:pt>
                <c:pt idx="2262">
                  <c:v>4.9587108085569502</c:v>
                </c:pt>
                <c:pt idx="2263">
                  <c:v>4.95871961594663</c:v>
                </c:pt>
                <c:pt idx="2264">
                  <c:v>4.9587280518868804</c:v>
                </c:pt>
                <c:pt idx="2265">
                  <c:v>4.9587360965247704</c:v>
                </c:pt>
                <c:pt idx="2266">
                  <c:v>4.9587437286084199</c:v>
                </c:pt>
                <c:pt idx="2267">
                  <c:v>4.9587509258243498</c:v>
                </c:pt>
                <c:pt idx="2268">
                  <c:v>4.9587576652085801</c:v>
                </c:pt>
                <c:pt idx="2269">
                  <c:v>4.9587639232779699</c:v>
                </c:pt>
                <c:pt idx="2270">
                  <c:v>4.9587696766690401</c:v>
                </c:pt>
                <c:pt idx="2271">
                  <c:v>4.9587748990137497</c:v>
                </c:pt>
                <c:pt idx="2272">
                  <c:v>4.95877955356511</c:v>
                </c:pt>
                <c:pt idx="2273">
                  <c:v>4.9587836446575997</c:v>
                </c:pt>
                <c:pt idx="2274">
                  <c:v>4.9587872367286199</c:v>
                </c:pt>
                <c:pt idx="2275">
                  <c:v>4.95879026545692</c:v>
                </c:pt>
                <c:pt idx="2276">
                  <c:v>4.9587925727705802</c:v>
                </c:pt>
                <c:pt idx="2277">
                  <c:v>4.9587941154870201</c:v>
                </c:pt>
                <c:pt idx="2278">
                  <c:v>4.9587949664394504</c:v>
                </c:pt>
                <c:pt idx="2279">
                  <c:v>4.9587952195757099</c:v>
                </c:pt>
                <c:pt idx="2280">
                  <c:v>4.9587948435399403</c:v>
                </c:pt>
                <c:pt idx="2281">
                  <c:v>4.9587937700097502</c:v>
                </c:pt>
                <c:pt idx="2282">
                  <c:v>4.9587919930892603</c:v>
                </c:pt>
                <c:pt idx="2283">
                  <c:v>4.9587895213406101</c:v>
                </c:pt>
                <c:pt idx="2284">
                  <c:v>4.9587863602949902</c:v>
                </c:pt>
                <c:pt idx="2285">
                  <c:v>4.9587824985347302</c:v>
                </c:pt>
                <c:pt idx="2286">
                  <c:v>4.9587779845743496</c:v>
                </c:pt>
                <c:pt idx="2287">
                  <c:v>4.9587729707680799</c:v>
                </c:pt>
                <c:pt idx="2288">
                  <c:v>4.9587674396972101</c:v>
                </c:pt>
                <c:pt idx="2289">
                  <c:v>4.9587612418934004</c:v>
                </c:pt>
                <c:pt idx="2290">
                  <c:v>4.9587543629535</c:v>
                </c:pt>
                <c:pt idx="2291">
                  <c:v>4.9587469285232997</c:v>
                </c:pt>
                <c:pt idx="2292">
                  <c:v>4.9587390620393101</c:v>
                </c:pt>
                <c:pt idx="2293">
                  <c:v>4.95873069432478</c:v>
                </c:pt>
                <c:pt idx="2294">
                  <c:v>4.9587218319992896</c:v>
                </c:pt>
                <c:pt idx="2295">
                  <c:v>4.9587126893165303</c:v>
                </c:pt>
                <c:pt idx="2296">
                  <c:v>4.9587032657468804</c:v>
                </c:pt>
                <c:pt idx="2297">
                  <c:v>4.95869346044827</c:v>
                </c:pt>
                <c:pt idx="2298">
                  <c:v>4.9586832989732503</c:v>
                </c:pt>
                <c:pt idx="2299">
                  <c:v>4.9586729057122296</c:v>
                </c:pt>
                <c:pt idx="2300">
                  <c:v>4.9586625966340998</c:v>
                </c:pt>
                <c:pt idx="2301">
                  <c:v>4.9586525590415098</c:v>
                </c:pt>
                <c:pt idx="2302">
                  <c:v>4.9586426069094003</c:v>
                </c:pt>
                <c:pt idx="2303">
                  <c:v>4.9586326149474598</c:v>
                </c:pt>
                <c:pt idx="2304">
                  <c:v>4.9586226058306</c:v>
                </c:pt>
                <c:pt idx="2305">
                  <c:v>4.9586128635822497</c:v>
                </c:pt>
                <c:pt idx="2306">
                  <c:v>4.9586037172974198</c:v>
                </c:pt>
                <c:pt idx="2307">
                  <c:v>4.9585950191255703</c:v>
                </c:pt>
                <c:pt idx="2308">
                  <c:v>4.9585864981274099</c:v>
                </c:pt>
                <c:pt idx="2309">
                  <c:v>4.9585781438892802</c:v>
                </c:pt>
                <c:pt idx="2310">
                  <c:v>4.9585702756325398</c:v>
                </c:pt>
                <c:pt idx="2311">
                  <c:v>4.9585631546753799</c:v>
                </c:pt>
                <c:pt idx="2312">
                  <c:v>4.9585565822223998</c:v>
                </c:pt>
                <c:pt idx="2313">
                  <c:v>4.9585503934933897</c:v>
                </c:pt>
                <c:pt idx="2314">
                  <c:v>4.9585447766779502</c:v>
                </c:pt>
                <c:pt idx="2315">
                  <c:v>4.95853965651078</c:v>
                </c:pt>
                <c:pt idx="2316">
                  <c:v>4.95853498771414</c:v>
                </c:pt>
                <c:pt idx="2317">
                  <c:v>4.9585311126113298</c:v>
                </c:pt>
                <c:pt idx="2318">
                  <c:v>4.9585276578532698</c:v>
                </c:pt>
                <c:pt idx="2319">
                  <c:v>4.9585242759315902</c:v>
                </c:pt>
                <c:pt idx="2320">
                  <c:v>4.9585213549916798</c:v>
                </c:pt>
                <c:pt idx="2321">
                  <c:v>4.9585187924721001</c:v>
                </c:pt>
                <c:pt idx="2322">
                  <c:v>4.9585163058688897</c:v>
                </c:pt>
                <c:pt idx="2323">
                  <c:v>4.9585141204468499</c:v>
                </c:pt>
                <c:pt idx="2324">
                  <c:v>4.9585121861373898</c:v>
                </c:pt>
                <c:pt idx="2325">
                  <c:v>4.9585103660294996</c:v>
                </c:pt>
                <c:pt idx="2326">
                  <c:v>4.9585088924722101</c:v>
                </c:pt>
                <c:pt idx="2327">
                  <c:v>4.95850810572467</c:v>
                </c:pt>
                <c:pt idx="2328">
                  <c:v>4.9585078327801702</c:v>
                </c:pt>
                <c:pt idx="2329">
                  <c:v>4.9585077723305</c:v>
                </c:pt>
                <c:pt idx="2330">
                  <c:v>4.9585084556852799</c:v>
                </c:pt>
                <c:pt idx="2331">
                  <c:v>4.9585100386605099</c:v>
                </c:pt>
                <c:pt idx="2332">
                  <c:v>4.9585122078236603</c:v>
                </c:pt>
                <c:pt idx="2333">
                  <c:v>4.9585149386770198</c:v>
                </c:pt>
                <c:pt idx="2334">
                  <c:v>4.9585182886545098</c:v>
                </c:pt>
                <c:pt idx="2335">
                  <c:v>4.9585221499491601</c:v>
                </c:pt>
                <c:pt idx="2336">
                  <c:v>4.9585264095152404</c:v>
                </c:pt>
                <c:pt idx="2337">
                  <c:v>4.9585307452011902</c:v>
                </c:pt>
                <c:pt idx="2338">
                  <c:v>4.9585350702700097</c:v>
                </c:pt>
                <c:pt idx="2339">
                  <c:v>4.9585394789056902</c:v>
                </c:pt>
                <c:pt idx="2340">
                  <c:v>4.9585438876117802</c:v>
                </c:pt>
                <c:pt idx="2341">
                  <c:v>4.9585482269412999</c:v>
                </c:pt>
                <c:pt idx="2342">
                  <c:v>4.9585524447851101</c:v>
                </c:pt>
                <c:pt idx="2343">
                  <c:v>4.9585564871514798</c:v>
                </c:pt>
                <c:pt idx="2344">
                  <c:v>4.9585603350681398</c:v>
                </c:pt>
                <c:pt idx="2345">
                  <c:v>4.9585639274880302</c:v>
                </c:pt>
                <c:pt idx="2346">
                  <c:v>4.95856727575398</c:v>
                </c:pt>
                <c:pt idx="2347">
                  <c:v>4.9585706730606898</c:v>
                </c:pt>
                <c:pt idx="2348">
                  <c:v>4.9585739921392404</c:v>
                </c:pt>
                <c:pt idx="2349">
                  <c:v>4.9585769557529398</c:v>
                </c:pt>
                <c:pt idx="2350">
                  <c:v>4.9585796294456603</c:v>
                </c:pt>
                <c:pt idx="2351">
                  <c:v>4.95858227987378</c:v>
                </c:pt>
                <c:pt idx="2352">
                  <c:v>4.9585850371741103</c:v>
                </c:pt>
                <c:pt idx="2353">
                  <c:v>4.9585874597204196</c:v>
                </c:pt>
                <c:pt idx="2354">
                  <c:v>4.9585897936397298</c:v>
                </c:pt>
                <c:pt idx="2355">
                  <c:v>4.9585919824560598</c:v>
                </c:pt>
                <c:pt idx="2356">
                  <c:v>4.9585936536583901</c:v>
                </c:pt>
                <c:pt idx="2357">
                  <c:v>4.9585952013423604</c:v>
                </c:pt>
                <c:pt idx="2358">
                  <c:v>4.9585967350595599</c:v>
                </c:pt>
                <c:pt idx="2359">
                  <c:v>4.9585979479331002</c:v>
                </c:pt>
                <c:pt idx="2360">
                  <c:v>4.9585990542516898</c:v>
                </c:pt>
                <c:pt idx="2361">
                  <c:v>4.9586000696880399</c:v>
                </c:pt>
                <c:pt idx="2362">
                  <c:v>4.9586006603588597</c:v>
                </c:pt>
                <c:pt idx="2363">
                  <c:v>4.9586012553529404</c:v>
                </c:pt>
                <c:pt idx="2364">
                  <c:v>4.9586022435371202</c:v>
                </c:pt>
                <c:pt idx="2365">
                  <c:v>4.9586031728491902</c:v>
                </c:pt>
                <c:pt idx="2366">
                  <c:v>4.9586038723802801</c:v>
                </c:pt>
                <c:pt idx="2367">
                  <c:v>4.9586049123052804</c:v>
                </c:pt>
                <c:pt idx="2368">
                  <c:v>4.9586064548267998</c:v>
                </c:pt>
                <c:pt idx="2369">
                  <c:v>4.9586077605740702</c:v>
                </c:pt>
                <c:pt idx="2370">
                  <c:v>4.9586084954708598</c:v>
                </c:pt>
                <c:pt idx="2371">
                  <c:v>4.9586093266187099</c:v>
                </c:pt>
                <c:pt idx="2372">
                  <c:v>4.9586105213968796</c:v>
                </c:pt>
                <c:pt idx="2373">
                  <c:v>4.9586118117198099</c:v>
                </c:pt>
                <c:pt idx="2374">
                  <c:v>4.9586126393297301</c:v>
                </c:pt>
                <c:pt idx="2375">
                  <c:v>4.9586129121406097</c:v>
                </c:pt>
                <c:pt idx="2376">
                  <c:v>4.9586131629224104</c:v>
                </c:pt>
                <c:pt idx="2377">
                  <c:v>4.9586134020095196</c:v>
                </c:pt>
                <c:pt idx="2378">
                  <c:v>4.9586135474358004</c:v>
                </c:pt>
                <c:pt idx="2379">
                  <c:v>4.9586135705428402</c:v>
                </c:pt>
                <c:pt idx="2380">
                  <c:v>4.9586133182654404</c:v>
                </c:pt>
                <c:pt idx="2381">
                  <c:v>4.9586129733150299</c:v>
                </c:pt>
                <c:pt idx="2382">
                  <c:v>4.9586125518508899</c:v>
                </c:pt>
                <c:pt idx="2383">
                  <c:v>4.9586120057469696</c:v>
                </c:pt>
                <c:pt idx="2384">
                  <c:v>4.9586113939332499</c:v>
                </c:pt>
                <c:pt idx="2385">
                  <c:v>4.9586107697132</c:v>
                </c:pt>
                <c:pt idx="2386">
                  <c:v>4.9586102080284098</c:v>
                </c:pt>
                <c:pt idx="2387">
                  <c:v>4.9586096322176703</c:v>
                </c:pt>
                <c:pt idx="2388">
                  <c:v>4.9586087126785303</c:v>
                </c:pt>
                <c:pt idx="2389">
                  <c:v>4.9586076717939997</c:v>
                </c:pt>
                <c:pt idx="2390">
                  <c:v>4.9586068799947904</c:v>
                </c:pt>
                <c:pt idx="2391">
                  <c:v>4.9586062787752097</c:v>
                </c:pt>
                <c:pt idx="2392">
                  <c:v>4.9586058351706601</c:v>
                </c:pt>
                <c:pt idx="2393">
                  <c:v>4.9586055760282699</c:v>
                </c:pt>
                <c:pt idx="2394">
                  <c:v>4.9586054354348699</c:v>
                </c:pt>
                <c:pt idx="2395">
                  <c:v>4.9586054065225804</c:v>
                </c:pt>
                <c:pt idx="2396">
                  <c:v>4.9586056476651201</c:v>
                </c:pt>
                <c:pt idx="2397">
                  <c:v>4.9586062824830099</c:v>
                </c:pt>
                <c:pt idx="2398">
                  <c:v>4.9586073538390298</c:v>
                </c:pt>
                <c:pt idx="2399">
                  <c:v>4.9586088779460402</c:v>
                </c:pt>
                <c:pt idx="2400">
                  <c:v>4.9586107771145898</c:v>
                </c:pt>
                <c:pt idx="2401">
                  <c:v>4.9586128919555197</c:v>
                </c:pt>
                <c:pt idx="2402">
                  <c:v>4.95861523030272</c:v>
                </c:pt>
                <c:pt idx="2403">
                  <c:v>4.9586178148576403</c:v>
                </c:pt>
                <c:pt idx="2404">
                  <c:v>4.9586203217622398</c:v>
                </c:pt>
                <c:pt idx="2405">
                  <c:v>4.9586228439682198</c:v>
                </c:pt>
                <c:pt idx="2406">
                  <c:v>4.9586255951398197</c:v>
                </c:pt>
                <c:pt idx="2407">
                  <c:v>4.9586284835342704</c:v>
                </c:pt>
                <c:pt idx="2408">
                  <c:v>4.9586313840085197</c:v>
                </c:pt>
                <c:pt idx="2409">
                  <c:v>4.9586342404461696</c:v>
                </c:pt>
                <c:pt idx="2410">
                  <c:v>4.9586370171889396</c:v>
                </c:pt>
                <c:pt idx="2411">
                  <c:v>4.9586396494091698</c:v>
                </c:pt>
                <c:pt idx="2412">
                  <c:v>4.9586419749411998</c:v>
                </c:pt>
                <c:pt idx="2413">
                  <c:v>4.9586437279936799</c:v>
                </c:pt>
                <c:pt idx="2414">
                  <c:v>4.9586449077097097</c:v>
                </c:pt>
                <c:pt idx="2415">
                  <c:v>4.95864569776192</c:v>
                </c:pt>
                <c:pt idx="2416">
                  <c:v>4.95864570869493</c:v>
                </c:pt>
                <c:pt idx="2417">
                  <c:v>4.9586447689939401</c:v>
                </c:pt>
                <c:pt idx="2418">
                  <c:v>4.9586429613942098</c:v>
                </c:pt>
                <c:pt idx="2419">
                  <c:v>4.9586403266355701</c:v>
                </c:pt>
                <c:pt idx="2420">
                  <c:v>4.9586368272154697</c:v>
                </c:pt>
                <c:pt idx="2421">
                  <c:v>4.9586324628960101</c:v>
                </c:pt>
                <c:pt idx="2422">
                  <c:v>4.95862725622895</c:v>
                </c:pt>
                <c:pt idx="2423">
                  <c:v>4.9586212149779598</c:v>
                </c:pt>
                <c:pt idx="2424">
                  <c:v>4.9586143158138496</c:v>
                </c:pt>
                <c:pt idx="2425">
                  <c:v>4.9586064940786301</c:v>
                </c:pt>
                <c:pt idx="2426">
                  <c:v>4.9585976468602704</c:v>
                </c:pt>
                <c:pt idx="2427">
                  <c:v>4.9585876855897304</c:v>
                </c:pt>
                <c:pt idx="2428">
                  <c:v>4.9585765784209199</c:v>
                </c:pt>
                <c:pt idx="2429">
                  <c:v>4.9585643430532702</c:v>
                </c:pt>
                <c:pt idx="2430">
                  <c:v>4.9585510156221204</c:v>
                </c:pt>
                <c:pt idx="2431">
                  <c:v>4.9585365224973597</c:v>
                </c:pt>
                <c:pt idx="2432">
                  <c:v>4.9585209644512798</c:v>
                </c:pt>
                <c:pt idx="2433">
                  <c:v>4.9585047909078304</c:v>
                </c:pt>
                <c:pt idx="2434">
                  <c:v>4.9584878848330298</c:v>
                </c:pt>
                <c:pt idx="2435">
                  <c:v>4.9584702786376296</c:v>
                </c:pt>
                <c:pt idx="2436">
                  <c:v>4.9584521438121296</c:v>
                </c:pt>
                <c:pt idx="2437">
                  <c:v>4.9584336854111903</c:v>
                </c:pt>
                <c:pt idx="2438">
                  <c:v>4.9584150620495198</c:v>
                </c:pt>
                <c:pt idx="2439">
                  <c:v>4.9583964035063</c:v>
                </c:pt>
                <c:pt idx="2440">
                  <c:v>4.9583777881950697</c:v>
                </c:pt>
                <c:pt idx="2441">
                  <c:v>4.9583593315883396</c:v>
                </c:pt>
                <c:pt idx="2442">
                  <c:v>4.9583412000782197</c:v>
                </c:pt>
                <c:pt idx="2443">
                  <c:v>4.95832400341886</c:v>
                </c:pt>
                <c:pt idx="2444">
                  <c:v>4.9583081045165303</c:v>
                </c:pt>
                <c:pt idx="2445">
                  <c:v>4.9582933252611898</c:v>
                </c:pt>
                <c:pt idx="2446">
                  <c:v>4.9582798553059302</c:v>
                </c:pt>
                <c:pt idx="2447">
                  <c:v>4.9582679440516202</c:v>
                </c:pt>
                <c:pt idx="2448">
                  <c:v>4.9582578742143797</c:v>
                </c:pt>
                <c:pt idx="2449">
                  <c:v>4.9582500431182002</c:v>
                </c:pt>
                <c:pt idx="2450">
                  <c:v>4.9582447028242802</c:v>
                </c:pt>
                <c:pt idx="2451">
                  <c:v>4.9582422594809401</c:v>
                </c:pt>
                <c:pt idx="2452">
                  <c:v>4.9582429579446599</c:v>
                </c:pt>
                <c:pt idx="2453">
                  <c:v>4.9582465136606197</c:v>
                </c:pt>
                <c:pt idx="2454">
                  <c:v>4.9582532026208703</c:v>
                </c:pt>
                <c:pt idx="2455">
                  <c:v>4.9582634005978496</c:v>
                </c:pt>
                <c:pt idx="2456">
                  <c:v>4.9582774529490701</c:v>
                </c:pt>
                <c:pt idx="2457">
                  <c:v>4.9582953580254197</c:v>
                </c:pt>
                <c:pt idx="2458">
                  <c:v>4.9583169831318896</c:v>
                </c:pt>
                <c:pt idx="2459">
                  <c:v>4.9583425475199903</c:v>
                </c:pt>
                <c:pt idx="2460">
                  <c:v>4.95837155054992</c:v>
                </c:pt>
                <c:pt idx="2461">
                  <c:v>4.9584040670520002</c:v>
                </c:pt>
                <c:pt idx="2462">
                  <c:v>4.9584401015199999</c:v>
                </c:pt>
                <c:pt idx="2463">
                  <c:v>4.95847935277774</c:v>
                </c:pt>
                <c:pt idx="2464">
                  <c:v>4.9585211228755197</c:v>
                </c:pt>
                <c:pt idx="2465">
                  <c:v>4.95856546294692</c:v>
                </c:pt>
                <c:pt idx="2466">
                  <c:v>4.9586120556558804</c:v>
                </c:pt>
                <c:pt idx="2467">
                  <c:v>4.9586603342716202</c:v>
                </c:pt>
                <c:pt idx="2468">
                  <c:v>4.9587096512430104</c:v>
                </c:pt>
                <c:pt idx="2469">
                  <c:v>4.9587591478137503</c:v>
                </c:pt>
                <c:pt idx="2470">
                  <c:v>4.9588082390500201</c:v>
                </c:pt>
                <c:pt idx="2471">
                  <c:v>4.95885717303244</c:v>
                </c:pt>
                <c:pt idx="2472">
                  <c:v>4.9589047290220503</c:v>
                </c:pt>
                <c:pt idx="2473">
                  <c:v>4.9589500273697498</c:v>
                </c:pt>
                <c:pt idx="2474">
                  <c:v>4.9589922238042101</c:v>
                </c:pt>
                <c:pt idx="2475">
                  <c:v>4.9590308982271001</c:v>
                </c:pt>
                <c:pt idx="2476">
                  <c:v>4.9590663605160996</c:v>
                </c:pt>
                <c:pt idx="2477">
                  <c:v>4.9590980541938503</c:v>
                </c:pt>
                <c:pt idx="2478">
                  <c:v>4.9591245479956001</c:v>
                </c:pt>
                <c:pt idx="2479">
                  <c:v>4.9591454929632999</c:v>
                </c:pt>
                <c:pt idx="2480">
                  <c:v>4.95916124034067</c:v>
                </c:pt>
                <c:pt idx="2481">
                  <c:v>4.9591720090338702</c:v>
                </c:pt>
                <c:pt idx="2482">
                  <c:v>4.9591763948054099</c:v>
                </c:pt>
                <c:pt idx="2483">
                  <c:v>4.9591748560659799</c:v>
                </c:pt>
                <c:pt idx="2484">
                  <c:v>4.9591681584350003</c:v>
                </c:pt>
                <c:pt idx="2485">
                  <c:v>4.9591570348433498</c:v>
                </c:pt>
                <c:pt idx="2486">
                  <c:v>4.9591435111432904</c:v>
                </c:pt>
                <c:pt idx="2487">
                  <c:v>4.9591324741118497</c:v>
                </c:pt>
                <c:pt idx="2488">
                  <c:v>4.9591234025452602</c:v>
                </c:pt>
                <c:pt idx="2489">
                  <c:v>4.9591153087158997</c:v>
                </c:pt>
                <c:pt idx="2490">
                  <c:v>4.9591072274874897</c:v>
                </c:pt>
                <c:pt idx="2491">
                  <c:v>4.9590990012776697</c:v>
                </c:pt>
                <c:pt idx="2492">
                  <c:v>4.9590905132638801</c:v>
                </c:pt>
                <c:pt idx="2493">
                  <c:v>4.9590816845502701</c:v>
                </c:pt>
                <c:pt idx="2494">
                  <c:v>4.9590723819287499</c:v>
                </c:pt>
                <c:pt idx="2495">
                  <c:v>4.9590625433385496</c:v>
                </c:pt>
                <c:pt idx="2496">
                  <c:v>4.9590521440467903</c:v>
                </c:pt>
                <c:pt idx="2497">
                  <c:v>4.9590411625728104</c:v>
                </c:pt>
                <c:pt idx="2498">
                  <c:v>4.9590295916509701</c:v>
                </c:pt>
                <c:pt idx="2499">
                  <c:v>4.9590174477373399</c:v>
                </c:pt>
                <c:pt idx="2500">
                  <c:v>4.9590047423247396</c:v>
                </c:pt>
                <c:pt idx="2501">
                  <c:v>4.9589914631787302</c:v>
                </c:pt>
                <c:pt idx="2502">
                  <c:v>4.9589776220371098</c:v>
                </c:pt>
                <c:pt idx="2503">
                  <c:v>4.9589632910356602</c:v>
                </c:pt>
                <c:pt idx="2504">
                  <c:v>4.9589485413591303</c:v>
                </c:pt>
                <c:pt idx="2505">
                  <c:v>4.9589333820471797</c:v>
                </c:pt>
                <c:pt idx="2506">
                  <c:v>4.9589177934008797</c:v>
                </c:pt>
                <c:pt idx="2507">
                  <c:v>4.9589017761267504</c:v>
                </c:pt>
                <c:pt idx="2508">
                  <c:v>4.9588853686061203</c:v>
                </c:pt>
                <c:pt idx="2509">
                  <c:v>4.95886864988874</c:v>
                </c:pt>
                <c:pt idx="2510">
                  <c:v>4.9588517060300399</c:v>
                </c:pt>
                <c:pt idx="2511">
                  <c:v>4.9588345786664503</c:v>
                </c:pt>
                <c:pt idx="2512">
                  <c:v>4.9588172798953698</c:v>
                </c:pt>
                <c:pt idx="2513">
                  <c:v>4.9587998708818501</c:v>
                </c:pt>
                <c:pt idx="2514">
                  <c:v>4.9587824763897901</c:v>
                </c:pt>
                <c:pt idx="2515">
                  <c:v>4.9587652039649903</c:v>
                </c:pt>
                <c:pt idx="2516">
                  <c:v>4.9587481059685201</c:v>
                </c:pt>
                <c:pt idx="2517">
                  <c:v>4.9587312202016998</c:v>
                </c:pt>
                <c:pt idx="2518">
                  <c:v>4.9587145876718601</c:v>
                </c:pt>
                <c:pt idx="2519">
                  <c:v>4.9586982406168296</c:v>
                </c:pt>
                <c:pt idx="2520">
                  <c:v>4.9586822102302097</c:v>
                </c:pt>
                <c:pt idx="2521">
                  <c:v>4.9586665503246099</c:v>
                </c:pt>
                <c:pt idx="2522">
                  <c:v>4.9586513436913302</c:v>
                </c:pt>
                <c:pt idx="2523">
                  <c:v>4.9586366725832898</c:v>
                </c:pt>
                <c:pt idx="2524">
                  <c:v>4.9586225778225899</c:v>
                </c:pt>
                <c:pt idx="2525">
                  <c:v>4.9586090525046904</c:v>
                </c:pt>
                <c:pt idx="2526">
                  <c:v>4.9585960806430496</c:v>
                </c:pt>
                <c:pt idx="2527">
                  <c:v>4.9585836740411198</c:v>
                </c:pt>
                <c:pt idx="2528">
                  <c:v>4.9585718776230898</c:v>
                </c:pt>
                <c:pt idx="2529">
                  <c:v>4.9585607480789404</c:v>
                </c:pt>
                <c:pt idx="2530">
                  <c:v>4.9585503242211901</c:v>
                </c:pt>
                <c:pt idx="2531">
                  <c:v>4.9585406251509401</c:v>
                </c:pt>
                <c:pt idx="2532">
                  <c:v>4.9585316520711604</c:v>
                </c:pt>
                <c:pt idx="2533">
                  <c:v>4.9585233675388096</c:v>
                </c:pt>
                <c:pt idx="2534">
                  <c:v>4.9585157197559004</c:v>
                </c:pt>
                <c:pt idx="2535">
                  <c:v>4.9585087044032399</c:v>
                </c:pt>
                <c:pt idx="2536">
                  <c:v>4.9585023600195397</c:v>
                </c:pt>
                <c:pt idx="2537">
                  <c:v>4.9584967087749403</c:v>
                </c:pt>
                <c:pt idx="2538">
                  <c:v>4.9584917284766199</c:v>
                </c:pt>
                <c:pt idx="2539">
                  <c:v>4.9584873767479296</c:v>
                </c:pt>
                <c:pt idx="2540">
                  <c:v>4.9584836322747199</c:v>
                </c:pt>
                <c:pt idx="2541">
                  <c:v>4.9584805018563998</c:v>
                </c:pt>
                <c:pt idx="2542">
                  <c:v>4.95847799603317</c:v>
                </c:pt>
                <c:pt idx="2543">
                  <c:v>4.9584761139914102</c:v>
                </c:pt>
                <c:pt idx="2544">
                  <c:v>4.95847482619312</c:v>
                </c:pt>
                <c:pt idx="2545">
                  <c:v>4.9584740761781303</c:v>
                </c:pt>
                <c:pt idx="2546">
                  <c:v>4.9584738418002701</c:v>
                </c:pt>
                <c:pt idx="2547">
                  <c:v>4.9584741632595</c:v>
                </c:pt>
                <c:pt idx="2548">
                  <c:v>4.9584750634583301</c:v>
                </c:pt>
                <c:pt idx="2549">
                  <c:v>4.95847648624658</c:v>
                </c:pt>
                <c:pt idx="2550">
                  <c:v>4.9584783662368599</c:v>
                </c:pt>
                <c:pt idx="2551">
                  <c:v>4.9584807043657504</c:v>
                </c:pt>
                <c:pt idx="2552">
                  <c:v>4.9584834981734502</c:v>
                </c:pt>
                <c:pt idx="2553">
                  <c:v>4.9584866724734296</c:v>
                </c:pt>
                <c:pt idx="2554">
                  <c:v>4.9584902140863596</c:v>
                </c:pt>
                <c:pt idx="2555">
                  <c:v>4.95849430664666</c:v>
                </c:pt>
                <c:pt idx="2556">
                  <c:v>4.95849916321579</c:v>
                </c:pt>
                <c:pt idx="2557">
                  <c:v>4.9585047784529603</c:v>
                </c:pt>
                <c:pt idx="2558">
                  <c:v>4.9585109650998103</c:v>
                </c:pt>
                <c:pt idx="2559">
                  <c:v>4.9585175400483896</c:v>
                </c:pt>
                <c:pt idx="2560">
                  <c:v>4.9585244030606503</c:v>
                </c:pt>
                <c:pt idx="2561">
                  <c:v>4.9585315268305798</c:v>
                </c:pt>
                <c:pt idx="2562">
                  <c:v>4.9585389278415901</c:v>
                </c:pt>
                <c:pt idx="2563">
                  <c:v>4.9585466296612397</c:v>
                </c:pt>
                <c:pt idx="2564">
                  <c:v>4.9585546369335702</c:v>
                </c:pt>
                <c:pt idx="2565">
                  <c:v>4.9585629314619801</c:v>
                </c:pt>
                <c:pt idx="2566">
                  <c:v>4.9585714796054496</c:v>
                </c:pt>
                <c:pt idx="2567">
                  <c:v>4.9585802381247799</c:v>
                </c:pt>
                <c:pt idx="2568">
                  <c:v>4.9585891582864603</c:v>
                </c:pt>
                <c:pt idx="2569">
                  <c:v>4.9585981908653496</c:v>
                </c:pt>
                <c:pt idx="2570">
                  <c:v>4.9586072869156999</c:v>
                </c:pt>
                <c:pt idx="2571">
                  <c:v>4.9586163930640899</c:v>
                </c:pt>
                <c:pt idx="2572">
                  <c:v>4.9586254512614198</c:v>
                </c:pt>
                <c:pt idx="2573">
                  <c:v>4.9586344087370797</c:v>
                </c:pt>
                <c:pt idx="2574">
                  <c:v>4.9586432283779001</c:v>
                </c:pt>
                <c:pt idx="2575">
                  <c:v>4.9586518866778704</c:v>
                </c:pt>
                <c:pt idx="2576">
                  <c:v>4.9586603596942602</c:v>
                </c:pt>
                <c:pt idx="2577">
                  <c:v>4.9586686095264199</c:v>
                </c:pt>
                <c:pt idx="2578">
                  <c:v>4.9586765837074802</c:v>
                </c:pt>
                <c:pt idx="2579">
                  <c:v>4.9586842283971997</c:v>
                </c:pt>
                <c:pt idx="2580">
                  <c:v>4.9586915016336297</c:v>
                </c:pt>
                <c:pt idx="2581">
                  <c:v>4.9586983724764702</c:v>
                </c:pt>
                <c:pt idx="2582">
                  <c:v>4.9587048106609997</c:v>
                </c:pt>
                <c:pt idx="2583">
                  <c:v>4.9587107844457901</c:v>
                </c:pt>
                <c:pt idx="2584">
                  <c:v>4.9587162717892497</c:v>
                </c:pt>
                <c:pt idx="2585">
                  <c:v>4.9587212715238396</c:v>
                </c:pt>
                <c:pt idx="2586">
                  <c:v>4.9587258033088197</c:v>
                </c:pt>
                <c:pt idx="2587">
                  <c:v>4.9587298990745801</c:v>
                </c:pt>
                <c:pt idx="2588">
                  <c:v>4.9587335927513898</c:v>
                </c:pt>
                <c:pt idx="2589">
                  <c:v>4.9587369109142196</c:v>
                </c:pt>
                <c:pt idx="2590">
                  <c:v>4.9587398666047102</c:v>
                </c:pt>
                <c:pt idx="2591">
                  <c:v>4.9587424606354196</c:v>
                </c:pt>
                <c:pt idx="2592">
                  <c:v>4.9587446910784898</c:v>
                </c:pt>
                <c:pt idx="2593">
                  <c:v>4.9587465634692096</c:v>
                </c:pt>
                <c:pt idx="2594">
                  <c:v>4.9587480916090101</c:v>
                </c:pt>
                <c:pt idx="2595">
                  <c:v>4.9587492872373797</c:v>
                </c:pt>
                <c:pt idx="2596">
                  <c:v>4.9587501481650902</c:v>
                </c:pt>
                <c:pt idx="2597">
                  <c:v>4.9587506561744004</c:v>
                </c:pt>
                <c:pt idx="2598">
                  <c:v>4.9587507868007998</c:v>
                </c:pt>
                <c:pt idx="2599">
                  <c:v>4.9587505240436496</c:v>
                </c:pt>
                <c:pt idx="2600">
                  <c:v>4.9587498727825903</c:v>
                </c:pt>
                <c:pt idx="2601">
                  <c:v>4.9587488656247496</c:v>
                </c:pt>
                <c:pt idx="2602">
                  <c:v>4.9587475614861196</c:v>
                </c:pt>
                <c:pt idx="2603">
                  <c:v>4.9587460352475903</c:v>
                </c:pt>
                <c:pt idx="2604">
                  <c:v>4.9587443666120201</c:v>
                </c:pt>
                <c:pt idx="2605">
                  <c:v>4.9587426398149903</c:v>
                </c:pt>
                <c:pt idx="2606">
                  <c:v>4.95874095411056</c:v>
                </c:pt>
                <c:pt idx="2607">
                  <c:v>4.9587394319673201</c:v>
                </c:pt>
                <c:pt idx="2608">
                  <c:v>4.95873821465932</c:v>
                </c:pt>
                <c:pt idx="2609">
                  <c:v>4.9587374482565503</c:v>
                </c:pt>
                <c:pt idx="2610">
                  <c:v>4.9587372708767798</c:v>
                </c:pt>
                <c:pt idx="2611">
                  <c:v>4.9587378086618799</c:v>
                </c:pt>
                <c:pt idx="2612">
                  <c:v>4.95873917851626</c:v>
                </c:pt>
                <c:pt idx="2613">
                  <c:v>4.9587414875903999</c:v>
                </c:pt>
                <c:pt idx="2614">
                  <c:v>4.9587448214060199</c:v>
                </c:pt>
                <c:pt idx="2615">
                  <c:v>4.9587492275990197</c:v>
                </c:pt>
                <c:pt idx="2616">
                  <c:v>4.9587547126100402</c:v>
                </c:pt>
                <c:pt idx="2617">
                  <c:v>4.9587612535546102</c:v>
                </c:pt>
                <c:pt idx="2618">
                  <c:v>4.9587688058248798</c:v>
                </c:pt>
                <c:pt idx="2619">
                  <c:v>4.9587772956792504</c:v>
                </c:pt>
                <c:pt idx="2620">
                  <c:v>4.9587866128500799</c:v>
                </c:pt>
                <c:pt idx="2621">
                  <c:v>4.9587966140322397</c:v>
                </c:pt>
                <c:pt idx="2622">
                  <c:v>4.9588071222555596</c:v>
                </c:pt>
                <c:pt idx="2623">
                  <c:v>4.9588179149093801</c:v>
                </c:pt>
                <c:pt idx="2624">
                  <c:v>4.9588287286499799</c:v>
                </c:pt>
                <c:pt idx="2625">
                  <c:v>4.9588393031629101</c:v>
                </c:pt>
                <c:pt idx="2626">
                  <c:v>4.9588494330222197</c:v>
                </c:pt>
                <c:pt idx="2627">
                  <c:v>4.9588589775849901</c:v>
                </c:pt>
                <c:pt idx="2628">
                  <c:v>4.9588678230549004</c:v>
                </c:pt>
                <c:pt idx="2629">
                  <c:v>4.9588758355444096</c:v>
                </c:pt>
                <c:pt idx="2630">
                  <c:v>4.9588828411800998</c:v>
                </c:pt>
                <c:pt idx="2631">
                  <c:v>4.9588886397167196</c:v>
                </c:pt>
                <c:pt idx="2632">
                  <c:v>4.9588930359166596</c:v>
                </c:pt>
                <c:pt idx="2633">
                  <c:v>4.9588958682658202</c:v>
                </c:pt>
                <c:pt idx="2634">
                  <c:v>4.9588970232799996</c:v>
                </c:pt>
                <c:pt idx="2635">
                  <c:v>4.95889643600069</c:v>
                </c:pt>
                <c:pt idx="2636">
                  <c:v>4.9588940837145197</c:v>
                </c:pt>
                <c:pt idx="2637">
                  <c:v>4.9588899789575303</c:v>
                </c:pt>
                <c:pt idx="2638">
                  <c:v>4.9588841644336803</c:v>
                </c:pt>
                <c:pt idx="2639">
                  <c:v>4.9588767100301503</c:v>
                </c:pt>
                <c:pt idx="2640">
                  <c:v>4.9588677105770103</c:v>
                </c:pt>
                <c:pt idx="2641">
                  <c:v>4.9588572824547796</c:v>
                </c:pt>
                <c:pt idx="2642">
                  <c:v>4.9588455586348497</c:v>
                </c:pt>
                <c:pt idx="2643">
                  <c:v>4.9588326842838004</c:v>
                </c:pt>
                <c:pt idx="2644">
                  <c:v>4.9588188156499404</c:v>
                </c:pt>
                <c:pt idx="2645">
                  <c:v>4.9588041222560104</c:v>
                </c:pt>
                <c:pt idx="2646">
                  <c:v>4.9587887889123099</c:v>
                </c:pt>
                <c:pt idx="2647">
                  <c:v>4.9587730135731496</c:v>
                </c:pt>
                <c:pt idx="2648">
                  <c:v>4.9587570006156998</c:v>
                </c:pt>
                <c:pt idx="2649">
                  <c:v>4.9587409532895004</c:v>
                </c:pt>
                <c:pt idx="2650">
                  <c:v>4.95872506929636</c:v>
                </c:pt>
                <c:pt idx="2651">
                  <c:v>4.9587095395232996</c:v>
                </c:pt>
                <c:pt idx="2652">
                  <c:v>4.9586945467127697</c:v>
                </c:pt>
                <c:pt idx="2653">
                  <c:v>4.9586802620428596</c:v>
                </c:pt>
                <c:pt idx="2654">
                  <c:v>4.9586668411331702</c:v>
                </c:pt>
                <c:pt idx="2655">
                  <c:v>4.9586544223676903</c:v>
                </c:pt>
                <c:pt idx="2656">
                  <c:v>4.9586431285799</c:v>
                </c:pt>
                <c:pt idx="2657">
                  <c:v>4.9586330706219002</c:v>
                </c:pt>
                <c:pt idx="2658">
                  <c:v>4.9586243502539</c:v>
                </c:pt>
                <c:pt idx="2659">
                  <c:v>4.9586170602098898</c:v>
                </c:pt>
                <c:pt idx="2660">
                  <c:v>4.95861128076442</c:v>
                </c:pt>
                <c:pt idx="2661">
                  <c:v>4.9586070743514696</c:v>
                </c:pt>
                <c:pt idx="2662">
                  <c:v>4.9586044816429702</c:v>
                </c:pt>
                <c:pt idx="2663">
                  <c:v>4.9586035221373503</c:v>
                </c:pt>
                <c:pt idx="2664">
                  <c:v>4.9586041992884997</c:v>
                </c:pt>
                <c:pt idx="2665">
                  <c:v>4.9586065067898799</c:v>
                </c:pt>
                <c:pt idx="2666">
                  <c:v>4.9586104318752602</c:v>
                </c:pt>
                <c:pt idx="2667">
                  <c:v>4.9586159539981001</c:v>
                </c:pt>
                <c:pt idx="2668">
                  <c:v>4.9586230406115703</c:v>
                </c:pt>
                <c:pt idx="2669">
                  <c:v>4.9586316434404001</c:v>
                </c:pt>
                <c:pt idx="2670">
                  <c:v>4.9586416980991501</c:v>
                </c:pt>
                <c:pt idx="2671">
                  <c:v>4.9586531279589803</c:v>
                </c:pt>
                <c:pt idx="2672">
                  <c:v>4.9586658505491199</c:v>
                </c:pt>
                <c:pt idx="2673">
                  <c:v>4.9586797827725899</c:v>
                </c:pt>
                <c:pt idx="2674">
                  <c:v>4.9586948417356904</c:v>
                </c:pt>
                <c:pt idx="2675">
                  <c:v>4.9587109413515096</c:v>
                </c:pt>
                <c:pt idx="2676">
                  <c:v>4.9587279882988504</c:v>
                </c:pt>
                <c:pt idx="2677">
                  <c:v>4.9587458811047203</c:v>
                </c:pt>
                <c:pt idx="2678">
                  <c:v>4.9587645129368401</c:v>
                </c:pt>
                <c:pt idx="2679">
                  <c:v>4.9587837753419404</c:v>
                </c:pt>
                <c:pt idx="2680">
                  <c:v>4.9588035598835702</c:v>
                </c:pt>
                <c:pt idx="2681">
                  <c:v>4.9588237575511496</c:v>
                </c:pt>
                <c:pt idx="2682">
                  <c:v>4.9588442586039498</c:v>
                </c:pt>
                <c:pt idx="2683">
                  <c:v>4.9588649546939401</c:v>
                </c:pt>
                <c:pt idx="2684">
                  <c:v>4.9588857415198904</c:v>
                </c:pt>
                <c:pt idx="2685">
                  <c:v>4.9589065188289601</c:v>
                </c:pt>
                <c:pt idx="2686">
                  <c:v>4.95892718769894</c:v>
                </c:pt>
                <c:pt idx="2687">
                  <c:v>4.9589476484648296</c:v>
                </c:pt>
                <c:pt idx="2688">
                  <c:v>4.9589678015817</c:v>
                </c:pt>
                <c:pt idx="2689">
                  <c:v>4.9589875503051504</c:v>
                </c:pt>
                <c:pt idx="2690">
                  <c:v>4.9590068034643702</c:v>
                </c:pt>
                <c:pt idx="2691">
                  <c:v>4.9590254778735003</c:v>
                </c:pt>
                <c:pt idx="2692">
                  <c:v>4.9590434985621199</c:v>
                </c:pt>
                <c:pt idx="2693">
                  <c:v>4.9590607929427701</c:v>
                </c:pt>
                <c:pt idx="2694">
                  <c:v>4.9590772788560704</c:v>
                </c:pt>
                <c:pt idx="2695">
                  <c:v>4.9590928548406099</c:v>
                </c:pt>
                <c:pt idx="2696">
                  <c:v>4.9591074034669598</c:v>
                </c:pt>
                <c:pt idx="2697">
                  <c:v>4.9591208097124602</c:v>
                </c:pt>
                <c:pt idx="2698">
                  <c:v>4.9591329840378</c:v>
                </c:pt>
                <c:pt idx="2699">
                  <c:v>4.9591438758411197</c:v>
                </c:pt>
                <c:pt idx="2700">
                  <c:v>4.9591534701293698</c:v>
                </c:pt>
                <c:pt idx="2701">
                  <c:v>4.9591617714511704</c:v>
                </c:pt>
                <c:pt idx="2702">
                  <c:v>4.9591687856681004</c:v>
                </c:pt>
                <c:pt idx="2703">
                  <c:v>4.9591745087697499</c:v>
                </c:pt>
                <c:pt idx="2704">
                  <c:v>4.9591789256863796</c:v>
                </c:pt>
                <c:pt idx="2705">
                  <c:v>4.9591820162454798</c:v>
                </c:pt>
                <c:pt idx="2706">
                  <c:v>4.9591837632609899</c:v>
                </c:pt>
                <c:pt idx="2707">
                  <c:v>4.9591841589513797</c:v>
                </c:pt>
                <c:pt idx="2708">
                  <c:v>4.9591832083478904</c:v>
                </c:pt>
                <c:pt idx="2709">
                  <c:v>4.9591809302427103</c:v>
                </c:pt>
                <c:pt idx="2710">
                  <c:v>4.9591773568039299</c:v>
                </c:pt>
                <c:pt idx="2711">
                  <c:v>4.95917253248364</c:v>
                </c:pt>
                <c:pt idx="2712">
                  <c:v>4.9591665120896398</c:v>
                </c:pt>
                <c:pt idx="2713">
                  <c:v>4.9591593577549498</c:v>
                </c:pt>
                <c:pt idx="2714">
                  <c:v>4.9591511352551398</c:v>
                </c:pt>
                <c:pt idx="2715">
                  <c:v>4.9591419109789401</c:v>
                </c:pt>
                <c:pt idx="2716">
                  <c:v>4.9591317508305996</c:v>
                </c:pt>
                <c:pt idx="2717">
                  <c:v>4.9591207211886097</c:v>
                </c:pt>
                <c:pt idx="2718">
                  <c:v>4.95910889070809</c:v>
                </c:pt>
                <c:pt idx="2719">
                  <c:v>4.9590963314569798</c:v>
                </c:pt>
                <c:pt idx="2720">
                  <c:v>4.9590831188036999</c:v>
                </c:pt>
                <c:pt idx="2721">
                  <c:v>4.9590693305775702</c:v>
                </c:pt>
                <c:pt idx="2722">
                  <c:v>4.9590550462348997</c:v>
                </c:pt>
                <c:pt idx="2723">
                  <c:v>4.9590403461263604</c:v>
                </c:pt>
                <c:pt idx="2724">
                  <c:v>4.95902531040577</c:v>
                </c:pt>
                <c:pt idx="2725">
                  <c:v>4.95901001731003</c:v>
                </c:pt>
                <c:pt idx="2726">
                  <c:v>4.9589945412551399</c:v>
                </c:pt>
                <c:pt idx="2727">
                  <c:v>4.9589789517257898</c:v>
                </c:pt>
                <c:pt idx="2728">
                  <c:v>4.9589633137793303</c:v>
                </c:pt>
                <c:pt idx="2729">
                  <c:v>4.9589476901532397</c:v>
                </c:pt>
                <c:pt idx="2730">
                  <c:v>4.9589321439351304</c:v>
                </c:pt>
                <c:pt idx="2731">
                  <c:v>4.9589167402262602</c:v>
                </c:pt>
                <c:pt idx="2732">
                  <c:v>4.9589015456954302</c:v>
                </c:pt>
                <c:pt idx="2733">
                  <c:v>4.95888662621718</c:v>
                </c:pt>
                <c:pt idx="2734">
                  <c:v>4.9588720440370597</c:v>
                </c:pt>
                <c:pt idx="2735">
                  <c:v>4.9588578561730499</c:v>
                </c:pt>
                <c:pt idx="2736">
                  <c:v>4.9588441148317104</c:v>
                </c:pt>
                <c:pt idx="2737">
                  <c:v>4.9588308692004697</c:v>
                </c:pt>
                <c:pt idx="2738">
                  <c:v>4.9588181670682996</c:v>
                </c:pt>
                <c:pt idx="2739">
                  <c:v>4.9588060548779298</c:v>
                </c:pt>
                <c:pt idx="2740">
                  <c:v>4.9587945758694802</c:v>
                </c:pt>
                <c:pt idx="2741">
                  <c:v>4.9587837672718598</c:v>
                </c:pt>
                <c:pt idx="2742">
                  <c:v>4.9587736582089796</c:v>
                </c:pt>
                <c:pt idx="2743">
                  <c:v>4.9587642695815202</c:v>
                </c:pt>
                <c:pt idx="2744">
                  <c:v>4.9587556158695403</c:v>
                </c:pt>
                <c:pt idx="2745">
                  <c:v>4.9587477075316704</c:v>
                </c:pt>
                <c:pt idx="2746">
                  <c:v>4.9587405524589299</c:v>
                </c:pt>
                <c:pt idx="2747">
                  <c:v>4.9587341559223699</c:v>
                </c:pt>
                <c:pt idx="2748">
                  <c:v>4.95872851973101</c:v>
                </c:pt>
                <c:pt idx="2749">
                  <c:v>4.9587236417533997</c:v>
                </c:pt>
                <c:pt idx="2750">
                  <c:v>4.9587195163029802</c:v>
                </c:pt>
                <c:pt idx="2751">
                  <c:v>4.9587161350241704</c:v>
                </c:pt>
                <c:pt idx="2752">
                  <c:v>4.9587134878233696</c:v>
                </c:pt>
                <c:pt idx="2753">
                  <c:v>4.9587115639734298</c:v>
                </c:pt>
                <c:pt idx="2754">
                  <c:v>4.9587103537908099</c:v>
                </c:pt>
                <c:pt idx="2755">
                  <c:v>4.9587098507389697</c:v>
                </c:pt>
                <c:pt idx="2756">
                  <c:v>4.9587100531399804</c:v>
                </c:pt>
                <c:pt idx="2757">
                  <c:v>4.9587109647599696</c:v>
                </c:pt>
                <c:pt idx="2758">
                  <c:v>4.9587125942692802</c:v>
                </c:pt>
                <c:pt idx="2759">
                  <c:v>4.9587149542210902</c:v>
                </c:pt>
                <c:pt idx="2760">
                  <c:v>4.9587180604553804</c:v>
                </c:pt>
                <c:pt idx="2761">
                  <c:v>4.95872193281458</c:v>
                </c:pt>
                <c:pt idx="2762">
                  <c:v>4.9587265974327304</c:v>
                </c:pt>
                <c:pt idx="2763">
                  <c:v>4.95873208928215</c:v>
                </c:pt>
                <c:pt idx="2764">
                  <c:v>4.9587384520571298</c:v>
                </c:pt>
                <c:pt idx="2765">
                  <c:v>4.9587457328242097</c:v>
                </c:pt>
                <c:pt idx="2766">
                  <c:v>4.9587539719432598</c:v>
                </c:pt>
                <c:pt idx="2767">
                  <c:v>4.9587631925822402</c:v>
                </c:pt>
                <c:pt idx="2768">
                  <c:v>4.9587733954630204</c:v>
                </c:pt>
                <c:pt idx="2769">
                  <c:v>4.9587845618552704</c:v>
                </c:pt>
                <c:pt idx="2770">
                  <c:v>4.9587966630497702</c:v>
                </c:pt>
                <c:pt idx="2771">
                  <c:v>4.9588096709915499</c:v>
                </c:pt>
                <c:pt idx="2772">
                  <c:v>4.9588235646624801</c:v>
                </c:pt>
                <c:pt idx="2773">
                  <c:v>4.9588383297459302</c:v>
                </c:pt>
                <c:pt idx="2774">
                  <c:v>4.9588539527795703</c:v>
                </c:pt>
                <c:pt idx="2775">
                  <c:v>4.95887041318852</c:v>
                </c:pt>
                <c:pt idx="2776">
                  <c:v>4.9588876765508099</c:v>
                </c:pt>
                <c:pt idx="2777">
                  <c:v>4.9589056909224398</c:v>
                </c:pt>
                <c:pt idx="2778">
                  <c:v>4.9589243863382997</c:v>
                </c:pt>
                <c:pt idx="2779">
                  <c:v>4.9589436766025896</c:v>
                </c:pt>
                <c:pt idx="2780">
                  <c:v>4.9589634623347996</c:v>
                </c:pt>
                <c:pt idx="2781">
                  <c:v>4.9589836345412701</c:v>
                </c:pt>
                <c:pt idx="2782">
                  <c:v>4.9590040782429803</c:v>
                </c:pt>
                <c:pt idx="2783">
                  <c:v>4.9590246757161101</c:v>
                </c:pt>
                <c:pt idx="2784">
                  <c:v>4.95904530886272</c:v>
                </c:pt>
                <c:pt idx="2785">
                  <c:v>4.9590658604163798</c:v>
                </c:pt>
                <c:pt idx="2786">
                  <c:v>4.9590862141621503</c:v>
                </c:pt>
                <c:pt idx="2787">
                  <c:v>4.9591062548284697</c:v>
                </c:pt>
                <c:pt idx="2788">
                  <c:v>4.9591258684215704</c:v>
                </c:pt>
                <c:pt idx="2789">
                  <c:v>4.9591449434322596</c:v>
                </c:pt>
                <c:pt idx="2790">
                  <c:v>4.9591633728292601</c:v>
                </c:pt>
                <c:pt idx="2791">
                  <c:v>4.9591810564439998</c:v>
                </c:pt>
                <c:pt idx="2792">
                  <c:v>4.9591979033707698</c:v>
                </c:pt>
                <c:pt idx="2793">
                  <c:v>4.9592138341713499</c:v>
                </c:pt>
                <c:pt idx="2794">
                  <c:v>4.9592287827424704</c:v>
                </c:pt>
                <c:pt idx="2795">
                  <c:v>4.9592426976222796</c:v>
                </c:pt>
                <c:pt idx="2796">
                  <c:v>4.9592555424474503</c:v>
                </c:pt>
                <c:pt idx="2797">
                  <c:v>4.9592672954086501</c:v>
                </c:pt>
                <c:pt idx="2798">
                  <c:v>4.9592779479094196</c:v>
                </c:pt>
                <c:pt idx="2799">
                  <c:v>4.9592875030078103</c:v>
                </c:pt>
                <c:pt idx="2800">
                  <c:v>4.9592959743282199</c:v>
                </c:pt>
                <c:pt idx="2801">
                  <c:v>4.9593033858265398</c:v>
                </c:pt>
                <c:pt idx="2802">
                  <c:v>4.9593097722078996</c:v>
                </c:pt>
                <c:pt idx="2803">
                  <c:v>4.9593151793055501</c:v>
                </c:pt>
                <c:pt idx="2804">
                  <c:v>4.9593196636719696</c:v>
                </c:pt>
                <c:pt idx="2805">
                  <c:v>4.9593232910684604</c:v>
                </c:pt>
                <c:pt idx="2806">
                  <c:v>4.9593261341804196</c:v>
                </c:pt>
                <c:pt idx="2807">
                  <c:v>4.959328270306</c:v>
                </c:pt>
                <c:pt idx="2808">
                  <c:v>4.9593297796995603</c:v>
                </c:pt>
                <c:pt idx="2809">
                  <c:v>4.9593307447548396</c:v>
                </c:pt>
                <c:pt idx="2810">
                  <c:v>4.9593312496206199</c:v>
                </c:pt>
                <c:pt idx="2811">
                  <c:v>4.9593313795443104</c:v>
                </c:pt>
                <c:pt idx="2812">
                  <c:v>4.9593312194382904</c:v>
                </c:pt>
                <c:pt idx="2813">
                  <c:v>4.9593308517240802</c:v>
                </c:pt>
                <c:pt idx="2814">
                  <c:v>4.9593303540353997</c:v>
                </c:pt>
                <c:pt idx="2815">
                  <c:v>4.9593297974774</c:v>
                </c:pt>
                <c:pt idx="2816">
                  <c:v>4.95932924577831</c:v>
                </c:pt>
                <c:pt idx="2817">
                  <c:v>4.9593287551336802</c:v>
                </c:pt>
                <c:pt idx="2818">
                  <c:v>4.9593283742424896</c:v>
                </c:pt>
                <c:pt idx="2819">
                  <c:v>4.9593281441353803</c:v>
                </c:pt>
                <c:pt idx="2820">
                  <c:v>4.9593280976985303</c:v>
                </c:pt>
                <c:pt idx="2821">
                  <c:v>4.9593282590077097</c:v>
                </c:pt>
                <c:pt idx="2822">
                  <c:v>4.9593286426101999</c:v>
                </c:pt>
                <c:pt idx="2823">
                  <c:v>4.9593292528762598</c:v>
                </c:pt>
                <c:pt idx="2824">
                  <c:v>4.95933008360669</c:v>
                </c:pt>
                <c:pt idx="2825">
                  <c:v>4.9593311181502298</c:v>
                </c:pt>
                <c:pt idx="2826">
                  <c:v>4.9593323301924199</c:v>
                </c:pt>
                <c:pt idx="2827">
                  <c:v>4.9593336851185503</c:v>
                </c:pt>
                <c:pt idx="2828">
                  <c:v>4.9593351415799596</c:v>
                </c:pt>
                <c:pt idx="2829">
                  <c:v>4.9593366527967202</c:v>
                </c:pt>
                <c:pt idx="2830">
                  <c:v>4.9593381673049803</c:v>
                </c:pt>
                <c:pt idx="2831">
                  <c:v>4.9593396293064202</c:v>
                </c:pt>
                <c:pt idx="2832">
                  <c:v>4.9593409793177798</c:v>
                </c:pt>
                <c:pt idx="2833">
                  <c:v>4.9593421560438804</c:v>
                </c:pt>
                <c:pt idx="2834">
                  <c:v>4.9593430998957899</c:v>
                </c:pt>
                <c:pt idx="2835">
                  <c:v>4.9593437573938299</c:v>
                </c:pt>
                <c:pt idx="2836">
                  <c:v>4.95934408456238</c:v>
                </c:pt>
                <c:pt idx="2837">
                  <c:v>4.9593440473059598</c:v>
                </c:pt>
                <c:pt idx="2838">
                  <c:v>4.9593436180355797</c:v>
                </c:pt>
                <c:pt idx="2839">
                  <c:v>4.9593427698333699</c:v>
                </c:pt>
                <c:pt idx="2840">
                  <c:v>4.9593414709197798</c:v>
                </c:pt>
                <c:pt idx="2841">
                  <c:v>4.9593396821439599</c:v>
                </c:pt>
                <c:pt idx="2842">
                  <c:v>4.9593373587020801</c:v>
                </c:pt>
                <c:pt idx="2843">
                  <c:v>4.9593344552573502</c:v>
                </c:pt>
                <c:pt idx="2844">
                  <c:v>4.95933093225017</c:v>
                </c:pt>
                <c:pt idx="2845">
                  <c:v>4.95932676104783</c:v>
                </c:pt>
                <c:pt idx="2846">
                  <c:v>4.9593219264953996</c:v>
                </c:pt>
                <c:pt idx="2847">
                  <c:v>4.9593164266953202</c:v>
                </c:pt>
                <c:pt idx="2848">
                  <c:v>4.9593102707951902</c:v>
                </c:pt>
                <c:pt idx="2849">
                  <c:v>4.9593034759110903</c:v>
                </c:pt>
                <c:pt idx="2850">
                  <c:v>4.9592960641648602</c:v>
                </c:pt>
                <c:pt idx="2851">
                  <c:v>4.9592880604612697</c:v>
                </c:pt>
                <c:pt idx="2852">
                  <c:v>4.9592794912945903</c:v>
                </c:pt>
                <c:pt idx="2853">
                  <c:v>4.9592703846193302</c:v>
                </c:pt>
                <c:pt idx="2854">
                  <c:v>4.9592607705980001</c:v>
                </c:pt>
                <c:pt idx="2855">
                  <c:v>4.9592506828302696</c:v>
                </c:pt>
                <c:pt idx="2856">
                  <c:v>4.9592401595394699</c:v>
                </c:pt>
                <c:pt idx="2857">
                  <c:v>4.9592292442353196</c:v>
                </c:pt>
                <c:pt idx="2858">
                  <c:v>4.9592179856003504</c:v>
                </c:pt>
                <c:pt idx="2859">
                  <c:v>4.9592064366569701</c:v>
                </c:pt>
                <c:pt idx="2860">
                  <c:v>4.9591946535054703</c:v>
                </c:pt>
                <c:pt idx="2861">
                  <c:v>4.9591826939918198</c:v>
                </c:pt>
                <c:pt idx="2862">
                  <c:v>4.9591706165926599</c:v>
                </c:pt>
                <c:pt idx="2863">
                  <c:v>4.9591584796881403</c:v>
                </c:pt>
                <c:pt idx="2864">
                  <c:v>4.9591463412921399</c:v>
                </c:pt>
                <c:pt idx="2865">
                  <c:v>4.9591342592252801</c:v>
                </c:pt>
                <c:pt idx="2866">
                  <c:v>4.9591222916094697</c:v>
                </c:pt>
                <c:pt idx="2867">
                  <c:v>4.9591104974393403</c:v>
                </c:pt>
                <c:pt idx="2868">
                  <c:v>4.9590989369047396</c:v>
                </c:pt>
                <c:pt idx="2869">
                  <c:v>4.9590876711890397</c:v>
                </c:pt>
                <c:pt idx="2870">
                  <c:v>4.9590767616725797</c:v>
                </c:pt>
                <c:pt idx="2871">
                  <c:v>4.9590662687509202</c:v>
                </c:pt>
                <c:pt idx="2872">
                  <c:v>4.9590562506725204</c:v>
                </c:pt>
                <c:pt idx="2873">
                  <c:v>4.9590467627823198</c:v>
                </c:pt>
                <c:pt idx="2874">
                  <c:v>4.95903785732221</c:v>
                </c:pt>
                <c:pt idx="2875">
                  <c:v>4.9590295836262497</c:v>
                </c:pt>
                <c:pt idx="2876">
                  <c:v>4.9590219883481002</c:v>
                </c:pt>
                <c:pt idx="2877">
                  <c:v>4.9590151153945499</c:v>
                </c:pt>
                <c:pt idx="2878">
                  <c:v>4.9590090054784897</c:v>
                </c:pt>
                <c:pt idx="2879">
                  <c:v>4.9590036954857704</c:v>
                </c:pt>
                <c:pt idx="2880">
                  <c:v>4.9589992179882101</c:v>
                </c:pt>
                <c:pt idx="2881">
                  <c:v>4.9589956011418597</c:v>
                </c:pt>
                <c:pt idx="2882">
                  <c:v>4.95899286895368</c:v>
                </c:pt>
                <c:pt idx="2883">
                  <c:v>4.9589910416595302</c:v>
                </c:pt>
                <c:pt idx="2884">
                  <c:v>4.9589901358947701</c:v>
                </c:pt>
                <c:pt idx="2885">
                  <c:v>4.9589901644895802</c:v>
                </c:pt>
                <c:pt idx="2886">
                  <c:v>4.9589911359680796</c:v>
                </c:pt>
                <c:pt idx="2887">
                  <c:v>4.9589930540011302</c:v>
                </c:pt>
                <c:pt idx="2888">
                  <c:v>4.9589959170592399</c:v>
                </c:pt>
                <c:pt idx="2889">
                  <c:v>4.9589997183732999</c:v>
                </c:pt>
                <c:pt idx="2890">
                  <c:v>4.9590044461487501</c:v>
                </c:pt>
                <c:pt idx="2891">
                  <c:v>4.9590100838803304</c:v>
                </c:pt>
                <c:pt idx="2892">
                  <c:v>4.95901661059081</c:v>
                </c:pt>
                <c:pt idx="2893">
                  <c:v>4.9590240008436099</c:v>
                </c:pt>
                <c:pt idx="2894">
                  <c:v>4.9590322244451803</c:v>
                </c:pt>
                <c:pt idx="2895">
                  <c:v>4.9590412458606199</c:v>
                </c:pt>
                <c:pt idx="2896">
                  <c:v>4.9590510234933998</c:v>
                </c:pt>
                <c:pt idx="2897">
                  <c:v>4.9590615090724803</c:v>
                </c:pt>
                <c:pt idx="2898">
                  <c:v>4.9590726473759696</c:v>
                </c:pt>
                <c:pt idx="2899">
                  <c:v>4.95908437638011</c:v>
                </c:pt>
                <c:pt idx="2900">
                  <c:v>4.9590966277018396</c:v>
                </c:pt>
                <c:pt idx="2901">
                  <c:v>4.9591093270284601</c:v>
                </c:pt>
                <c:pt idx="2902">
                  <c:v>4.9591223942521996</c:v>
                </c:pt>
                <c:pt idx="2903">
                  <c:v>4.9591357433169598</c:v>
                </c:pt>
                <c:pt idx="2904">
                  <c:v>4.9591492822274201</c:v>
                </c:pt>
                <c:pt idx="2905">
                  <c:v>4.9591629139563302</c:v>
                </c:pt>
                <c:pt idx="2906">
                  <c:v>4.9591765388222298</c:v>
                </c:pt>
                <c:pt idx="2907">
                  <c:v>4.9591900582458601</c:v>
                </c:pt>
                <c:pt idx="2908">
                  <c:v>4.9592033789528696</c:v>
                </c:pt>
                <c:pt idx="2909">
                  <c:v>4.9592164161968997</c:v>
                </c:pt>
                <c:pt idx="2910">
                  <c:v>4.9592290948013202</c:v>
                </c:pt>
                <c:pt idx="2911">
                  <c:v>4.9592413477059001</c:v>
                </c:pt>
                <c:pt idx="2912">
                  <c:v>4.9592531127927497</c:v>
                </c:pt>
                <c:pt idx="2913">
                  <c:v>4.9592643294758298</c:v>
                </c:pt>
                <c:pt idx="2914">
                  <c:v>4.9592749365341904</c:v>
                </c:pt>
                <c:pt idx="2915">
                  <c:v>4.9592848720274096</c:v>
                </c:pt>
                <c:pt idx="2916">
                  <c:v>4.9592940752365102</c:v>
                </c:pt>
                <c:pt idx="2917">
                  <c:v>4.9593024898619298</c:v>
                </c:pt>
                <c:pt idx="2918">
                  <c:v>4.9593100674277402</c:v>
                </c:pt>
                <c:pt idx="2919">
                  <c:v>4.95931676998232</c:v>
                </c:pt>
                <c:pt idx="2920">
                  <c:v>4.9593225715697802</c:v>
                </c:pt>
                <c:pt idx="2921">
                  <c:v>4.9593274583662197</c:v>
                </c:pt>
                <c:pt idx="2922">
                  <c:v>4.9593314277024101</c:v>
                </c:pt>
                <c:pt idx="2923">
                  <c:v>4.9593344863863198</c:v>
                </c:pt>
                <c:pt idx="2924">
                  <c:v>4.9593366488081303</c:v>
                </c:pt>
                <c:pt idx="2925">
                  <c:v>4.9593379352640996</c:v>
                </c:pt>
                <c:pt idx="2926">
                  <c:v>4.9593383707911096</c:v>
                </c:pt>
                <c:pt idx="2927">
                  <c:v>4.95933798459291</c:v>
                </c:pt>
                <c:pt idx="2928">
                  <c:v>4.9593368099273496</c:v>
                </c:pt>
                <c:pt idx="2929">
                  <c:v>4.9593348841824501</c:v>
                </c:pt>
                <c:pt idx="2930">
                  <c:v>4.9593322488438298</c:v>
                </c:pt>
                <c:pt idx="2931">
                  <c:v>4.9593289491341102</c:v>
                </c:pt>
                <c:pt idx="2932">
                  <c:v>4.9593250332389003</c:v>
                </c:pt>
                <c:pt idx="2933">
                  <c:v>4.9593205511675098</c:v>
                </c:pt>
                <c:pt idx="2934">
                  <c:v>4.9593155533971602</c:v>
                </c:pt>
                <c:pt idx="2935">
                  <c:v>4.9593100895083904</c:v>
                </c:pt>
                <c:pt idx="2936">
                  <c:v>4.9593042070348501</c:v>
                </c:pt>
                <c:pt idx="2937">
                  <c:v>4.9592979507124797</c:v>
                </c:pt>
                <c:pt idx="2938">
                  <c:v>4.9592913622169803</c:v>
                </c:pt>
                <c:pt idx="2939">
                  <c:v>4.9592844803400498</c:v>
                </c:pt>
                <c:pt idx="2940">
                  <c:v>4.9592773414210001</c:v>
                </c:pt>
                <c:pt idx="2941">
                  <c:v>4.9592699797871296</c:v>
                </c:pt>
                <c:pt idx="2942">
                  <c:v>4.9592624280041999</c:v>
                </c:pt>
                <c:pt idx="2943">
                  <c:v>4.95925471687762</c:v>
                </c:pt>
                <c:pt idx="2944">
                  <c:v>4.9592468753061301</c:v>
                </c:pt>
                <c:pt idx="2945">
                  <c:v>4.95923893018242</c:v>
                </c:pt>
                <c:pt idx="2946">
                  <c:v>4.9592309065087097</c:v>
                </c:pt>
                <c:pt idx="2947">
                  <c:v>4.9592228277718702</c:v>
                </c:pt>
                <c:pt idx="2948">
                  <c:v>4.9592147164821601</c:v>
                </c:pt>
                <c:pt idx="2949">
                  <c:v>4.9592065947089896</c:v>
                </c:pt>
                <c:pt idx="2950">
                  <c:v>4.9591984844854</c:v>
                </c:pt>
                <c:pt idx="2951">
                  <c:v>4.9591904080678004</c:v>
                </c:pt>
                <c:pt idx="2952">
                  <c:v>4.95918238814851</c:v>
                </c:pt>
                <c:pt idx="2953">
                  <c:v>4.95917444815057</c:v>
                </c:pt>
                <c:pt idx="2954">
                  <c:v>4.9591666126701703</c:v>
                </c:pt>
                <c:pt idx="2955">
                  <c:v>4.9591589080199796</c:v>
                </c:pt>
                <c:pt idx="2956">
                  <c:v>4.9591513627430102</c:v>
                </c:pt>
                <c:pt idx="2957">
                  <c:v>4.9591440079631504</c:v>
                </c:pt>
                <c:pt idx="2958">
                  <c:v>4.9591368775104598</c:v>
                </c:pt>
                <c:pt idx="2959">
                  <c:v>4.9591300078563396</c:v>
                </c:pt>
                <c:pt idx="2960">
                  <c:v>4.9591234379636502</c:v>
                </c:pt>
                <c:pt idx="2961">
                  <c:v>4.9591172091707696</c:v>
                </c:pt>
                <c:pt idx="2962">
                  <c:v>4.9591113651887397</c:v>
                </c:pt>
                <c:pt idx="2963">
                  <c:v>4.9591059522167997</c:v>
                </c:pt>
                <c:pt idx="2964">
                  <c:v>4.9591010191030804</c:v>
                </c:pt>
                <c:pt idx="2965">
                  <c:v>4.9590966174153097</c:v>
                </c:pt>
                <c:pt idx="2966">
                  <c:v>4.9590928012738704</c:v>
                </c:pt>
                <c:pt idx="2967">
                  <c:v>4.9590896268488702</c:v>
                </c:pt>
                <c:pt idx="2968">
                  <c:v>4.9590871515218096</c:v>
                </c:pt>
                <c:pt idx="2969">
                  <c:v>4.9590854328223903</c:v>
                </c:pt>
                <c:pt idx="2970">
                  <c:v>4.9590845273080904</c:v>
                </c:pt>
                <c:pt idx="2971">
                  <c:v>4.9590844895131196</c:v>
                </c:pt>
                <c:pt idx="2972">
                  <c:v>4.9590853709568501</c:v>
                </c:pt>
                <c:pt idx="2973">
                  <c:v>4.9590872190481798</c:v>
                </c:pt>
                <c:pt idx="2974">
                  <c:v>4.95909007567428</c:v>
                </c:pt>
                <c:pt idx="2975">
                  <c:v>4.9590939754018297</c:v>
                </c:pt>
                <c:pt idx="2976">
                  <c:v>4.9590989435206696</c:v>
                </c:pt>
                <c:pt idx="2977">
                  <c:v>4.9591049944590804</c:v>
                </c:pt>
                <c:pt idx="2978">
                  <c:v>4.9591121311883404</c:v>
                </c:pt>
                <c:pt idx="2979">
                  <c:v>4.9591203459902999</c:v>
                </c:pt>
                <c:pt idx="2980">
                  <c:v>4.9591296224549497</c:v>
                </c:pt>
                <c:pt idx="2981">
                  <c:v>4.9591399380458903</c:v>
                </c:pt>
                <c:pt idx="2982">
                  <c:v>4.9591512662964901</c:v>
                </c:pt>
                <c:pt idx="2983">
                  <c:v>4.9591635778327703</c:v>
                </c:pt>
                <c:pt idx="2984">
                  <c:v>4.9591768398931899</c:v>
                </c:pt>
                <c:pt idx="2985">
                  <c:v>4.9591910146089901</c:v>
                </c:pt>
                <c:pt idx="2986">
                  <c:v>4.9592060567500402</c:v>
                </c:pt>
                <c:pt idx="2987">
                  <c:v>4.9592219117739003</c:v>
                </c:pt>
                <c:pt idx="2988">
                  <c:v>4.9592385148349702</c:v>
                </c:pt>
                <c:pt idx="2989">
                  <c:v>4.9592557910429598</c:v>
                </c:pt>
                <c:pt idx="2990">
                  <c:v>4.9592736568723899</c:v>
                </c:pt>
                <c:pt idx="2991">
                  <c:v>4.9592920223446502</c:v>
                </c:pt>
                <c:pt idx="2992">
                  <c:v>4.9593107934846303</c:v>
                </c:pt>
                <c:pt idx="2993">
                  <c:v>4.9593298745874996</c:v>
                </c:pt>
                <c:pt idx="2994">
                  <c:v>4.9593491699735797</c:v>
                </c:pt>
                <c:pt idx="2995">
                  <c:v>4.9593685851025802</c:v>
                </c:pt>
                <c:pt idx="2996">
                  <c:v>4.9593880271143096</c:v>
                </c:pt>
                <c:pt idx="2997">
                  <c:v>4.9594074050078802</c:v>
                </c:pt>
                <c:pt idx="2998">
                  <c:v>4.9594266297339997</c:v>
                </c:pt>
                <c:pt idx="2999">
                  <c:v>4.9594456144457499</c:v>
                </c:pt>
                <c:pt idx="3000">
                  <c:v>4.95946427505159</c:v>
                </c:pt>
                <c:pt idx="3001">
                  <c:v>4.9594825310828901</c:v>
                </c:pt>
                <c:pt idx="3002">
                  <c:v>4.9595003067716599</c:v>
                </c:pt>
                <c:pt idx="3003">
                  <c:v>4.9595175321634697</c:v>
                </c:pt>
                <c:pt idx="3004">
                  <c:v>4.9595341440766996</c:v>
                </c:pt>
                <c:pt idx="3005">
                  <c:v>4.9595500867558897</c:v>
                </c:pt>
                <c:pt idx="3006">
                  <c:v>4.95956531214431</c:v>
                </c:pt>
                <c:pt idx="3007">
                  <c:v>4.9595797797918397</c:v>
                </c:pt>
                <c:pt idx="3008">
                  <c:v>4.9595934565028603</c:v>
                </c:pt>
                <c:pt idx="3009">
                  <c:v>4.9596063158838302</c:v>
                </c:pt>
                <c:pt idx="3010">
                  <c:v>4.95961833794901</c:v>
                </c:pt>
                <c:pt idx="3011">
                  <c:v>4.95962950888417</c:v>
                </c:pt>
                <c:pt idx="3012">
                  <c:v>4.9596398209731998</c:v>
                </c:pt>
                <c:pt idx="3013">
                  <c:v>4.9596492726028201</c:v>
                </c:pt>
                <c:pt idx="3014">
                  <c:v>4.9596578682181098</c:v>
                </c:pt>
                <c:pt idx="3015">
                  <c:v>4.9596656181243501</c:v>
                </c:pt>
                <c:pt idx="3016">
                  <c:v>4.9596725381018301</c:v>
                </c:pt>
                <c:pt idx="3017">
                  <c:v>4.9596786488791098</c:v>
                </c:pt>
                <c:pt idx="3018">
                  <c:v>4.9596839755499698</c:v>
                </c:pt>
                <c:pt idx="3019">
                  <c:v>4.95968854700702</c:v>
                </c:pt>
                <c:pt idx="3020">
                  <c:v>4.9596923954122003</c:v>
                </c:pt>
                <c:pt idx="3021">
                  <c:v>4.9596955556704696</c:v>
                </c:pt>
                <c:pt idx="3022">
                  <c:v>4.9596980648559397</c:v>
                </c:pt>
                <c:pt idx="3023">
                  <c:v>4.95969996156514</c:v>
                </c:pt>
                <c:pt idx="3024">
                  <c:v>4.9597012852228</c:v>
                </c:pt>
                <c:pt idx="3025">
                  <c:v>4.9597020754033903</c:v>
                </c:pt>
                <c:pt idx="3026">
                  <c:v>4.9597023712342398</c:v>
                </c:pt>
                <c:pt idx="3027">
                  <c:v>4.9597022109104003</c:v>
                </c:pt>
                <c:pt idx="3028">
                  <c:v>4.9597016313028899</c:v>
                </c:pt>
                <c:pt idx="3029">
                  <c:v>4.9597006676076303</c:v>
                </c:pt>
                <c:pt idx="3030">
                  <c:v>4.9596993529822599</c:v>
                </c:pt>
                <c:pt idx="3031">
                  <c:v>4.9596977181497</c:v>
                </c:pt>
                <c:pt idx="3032">
                  <c:v>4.9596957909977801</c:v>
                </c:pt>
                <c:pt idx="3033">
                  <c:v>4.9596935962478996</c:v>
                </c:pt>
                <c:pt idx="3034">
                  <c:v>4.9596911552836902</c:v>
                </c:pt>
                <c:pt idx="3035">
                  <c:v>4.9596884862137296</c:v>
                </c:pt>
                <c:pt idx="3036">
                  <c:v>4.9596856041905699</c:v>
                </c:pt>
                <c:pt idx="3037">
                  <c:v>4.9596825219424003</c:v>
                </c:pt>
                <c:pt idx="3038">
                  <c:v>4.9596792504176896</c:v>
                </c:pt>
                <c:pt idx="3039">
                  <c:v>4.95967579942781</c:v>
                </c:pt>
                <c:pt idx="3040">
                  <c:v>4.9596721782066604</c:v>
                </c:pt>
                <c:pt idx="3041">
                  <c:v>4.9596683958729297</c:v>
                </c:pt>
                <c:pt idx="3042">
                  <c:v>4.9596644618415802</c:v>
                </c:pt>
                <c:pt idx="3043">
                  <c:v>4.9596603862379096</c:v>
                </c:pt>
                <c:pt idx="3044">
                  <c:v>4.95965618029956</c:v>
                </c:pt>
                <c:pt idx="3045">
                  <c:v>4.9596518566437799</c:v>
                </c:pt>
                <c:pt idx="3046">
                  <c:v>4.9596474291983901</c:v>
                </c:pt>
                <c:pt idx="3047">
                  <c:v>4.9596429126250401</c:v>
                </c:pt>
                <c:pt idx="3048">
                  <c:v>4.9596383212274002</c:v>
                </c:pt>
                <c:pt idx="3049">
                  <c:v>4.9596336675791797</c:v>
                </c:pt>
                <c:pt idx="3050">
                  <c:v>4.9596289613062403</c:v>
                </c:pt>
                <c:pt idx="3051">
                  <c:v>4.9596242084980204</c:v>
                </c:pt>
                <c:pt idx="3052">
                  <c:v>4.95961941205353</c:v>
                </c:pt>
                <c:pt idx="3053">
                  <c:v>4.9596145729474399</c:v>
                </c:pt>
                <c:pt idx="3054">
                  <c:v>4.95960969206517</c:v>
                </c:pt>
                <c:pt idx="3055">
                  <c:v>4.9596047720482703</c:v>
                </c:pt>
                <c:pt idx="3056">
                  <c:v>4.9595998185939996</c:v>
                </c:pt>
                <c:pt idx="3057">
                  <c:v>4.9595948408536197</c:v>
                </c:pt>
                <c:pt idx="3058">
                  <c:v>4.9595898508767799</c:v>
                </c:pt>
                <c:pt idx="3059">
                  <c:v>4.9595848623367198</c:v>
                </c:pt>
                <c:pt idx="3060">
                  <c:v>4.9595798889474896</c:v>
                </c:pt>
                <c:pt idx="3061">
                  <c:v>4.9595749430147604</c:v>
                </c:pt>
                <c:pt idx="3062">
                  <c:v>4.9595700344617502</c:v>
                </c:pt>
                <c:pt idx="3063">
                  <c:v>4.9595651704956003</c:v>
                </c:pt>
                <c:pt idx="3064">
                  <c:v>4.95956035589011</c:v>
                </c:pt>
                <c:pt idx="3065">
                  <c:v>4.9595555937091298</c:v>
                </c:pt>
                <c:pt idx="3066">
                  <c:v>4.9595508862145898</c:v>
                </c:pt>
                <c:pt idx="3067">
                  <c:v>4.9595462357045399</c:v>
                </c:pt>
                <c:pt idx="3068">
                  <c:v>4.9595416450978496</c:v>
                </c:pt>
                <c:pt idx="3069">
                  <c:v>4.9595371181928396</c:v>
                </c:pt>
                <c:pt idx="3070">
                  <c:v>4.95953265964196</c:v>
                </c:pt>
                <c:pt idx="3071">
                  <c:v>4.9595282747664102</c:v>
                </c:pt>
                <c:pt idx="3072">
                  <c:v>4.9595239693700703</c:v>
                </c:pt>
                <c:pt idx="3073">
                  <c:v>4.9595197496902603</c:v>
                </c:pt>
                <c:pt idx="3074">
                  <c:v>4.9595156225643704</c:v>
                </c:pt>
                <c:pt idx="3075">
                  <c:v>4.9595115958133604</c:v>
                </c:pt>
                <c:pt idx="3076">
                  <c:v>4.9595076787700503</c:v>
                </c:pt>
                <c:pt idx="3077">
                  <c:v>4.9595038828329896</c:v>
                </c:pt>
                <c:pt idx="3078">
                  <c:v>4.9595002219158904</c:v>
                </c:pt>
                <c:pt idx="3079">
                  <c:v>4.9594967126936398</c:v>
                </c:pt>
                <c:pt idx="3080">
                  <c:v>4.95949337460614</c:v>
                </c:pt>
                <c:pt idx="3081">
                  <c:v>4.9594902296498198</c:v>
                </c:pt>
                <c:pt idx="3082">
                  <c:v>4.9594873020405101</c:v>
                </c:pt>
                <c:pt idx="3083">
                  <c:v>4.9594846178475702</c:v>
                </c:pt>
                <c:pt idx="3084">
                  <c:v>4.9594822046753197</c:v>
                </c:pt>
                <c:pt idx="3085">
                  <c:v>4.9594800914196604</c:v>
                </c:pt>
                <c:pt idx="3086">
                  <c:v>4.9594783080784497</c:v>
                </c:pt>
                <c:pt idx="3087">
                  <c:v>4.95947688556614</c:v>
                </c:pt>
                <c:pt idx="3088">
                  <c:v>4.9594758554889804</c:v>
                </c:pt>
                <c:pt idx="3089">
                  <c:v>4.9594752498646599</c:v>
                </c:pt>
                <c:pt idx="3090">
                  <c:v>4.95947510080076</c:v>
                </c:pt>
                <c:pt idx="3091">
                  <c:v>4.9594754401602401</c:v>
                </c:pt>
                <c:pt idx="3092">
                  <c:v>4.9594762992341899</c:v>
                </c:pt>
                <c:pt idx="3093">
                  <c:v>4.9594777084209403</c:v>
                </c:pt>
                <c:pt idx="3094">
                  <c:v>4.9594796968919299</c:v>
                </c:pt>
                <c:pt idx="3095">
                  <c:v>4.9594822922243704</c:v>
                </c:pt>
                <c:pt idx="3096">
                  <c:v>4.9594855199943302</c:v>
                </c:pt>
                <c:pt idx="3097">
                  <c:v>4.9594894033483001</c:v>
                </c:pt>
                <c:pt idx="3098">
                  <c:v>4.9594939625833403</c:v>
                </c:pt>
                <c:pt idx="3099">
                  <c:v>4.9594992147642696</c:v>
                </c:pt>
                <c:pt idx="3100">
                  <c:v>4.9595051733852697</c:v>
                </c:pt>
                <c:pt idx="3101">
                  <c:v>4.9595118480573701</c:v>
                </c:pt>
                <c:pt idx="3102">
                  <c:v>4.9595192441856399</c:v>
                </c:pt>
                <c:pt idx="3103">
                  <c:v>4.9595273626006096</c:v>
                </c:pt>
                <c:pt idx="3104">
                  <c:v>4.9595361991317501</c:v>
                </c:pt>
                <c:pt idx="3105">
                  <c:v>4.9595457441478299</c:v>
                </c:pt>
                <c:pt idx="3106">
                  <c:v>4.9595559821258997</c:v>
                </c:pt>
                <c:pt idx="3107">
                  <c:v>4.95956689133053</c:v>
                </c:pt>
                <c:pt idx="3108">
                  <c:v>4.9595784436797601</c:v>
                </c:pt>
                <c:pt idx="3109">
                  <c:v>4.9595906048379401</c:v>
                </c:pt>
                <c:pt idx="3110">
                  <c:v>4.9596033345313</c:v>
                </c:pt>
                <c:pt idx="3111">
                  <c:v>4.95961658704518</c:v>
                </c:pt>
                <c:pt idx="3112">
                  <c:v>4.9596303118543501</c:v>
                </c:pt>
                <c:pt idx="3113">
                  <c:v>4.9596444543609</c:v>
                </c:pt>
                <c:pt idx="3114">
                  <c:v>4.9596589567495197</c:v>
                </c:pt>
                <c:pt idx="3115">
                  <c:v>4.9596737589835698</c:v>
                </c:pt>
                <c:pt idx="3116">
                  <c:v>4.95968879993453</c:v>
                </c:pt>
                <c:pt idx="3117">
                  <c:v>4.9597040185591803</c:v>
                </c:pt>
                <c:pt idx="3118">
                  <c:v>4.9597193549514804</c:v>
                </c:pt>
                <c:pt idx="3119">
                  <c:v>4.9597347510538397</c:v>
                </c:pt>
                <c:pt idx="3120">
                  <c:v>4.9597501508584001</c:v>
                </c:pt>
                <c:pt idx="3121">
                  <c:v>4.9597655000683201</c:v>
                </c:pt>
                <c:pt idx="3122">
                  <c:v>4.9597807453742098</c:v>
                </c:pt>
                <c:pt idx="3123">
                  <c:v>4.9597958336544004</c:v>
                </c:pt>
                <c:pt idx="3124">
                  <c:v>4.9598107114606398</c:v>
                </c:pt>
                <c:pt idx="3125">
                  <c:v>4.9598253250714102</c:v>
                </c:pt>
                <c:pt idx="3126">
                  <c:v>4.95983962121199</c:v>
                </c:pt>
                <c:pt idx="3127">
                  <c:v>4.9598535483226298</c:v>
                </c:pt>
                <c:pt idx="3128">
                  <c:v>4.9598670580847397</c:v>
                </c:pt>
                <c:pt idx="3129">
                  <c:v>4.9598801068445999</c:v>
                </c:pt>
                <c:pt idx="3130">
                  <c:v>4.9598926566187496</c:v>
                </c:pt>
                <c:pt idx="3131">
                  <c:v>4.9599046754985396</c:v>
                </c:pt>
                <c:pt idx="3132">
                  <c:v>4.9599161374396301</c:v>
                </c:pt>
                <c:pt idx="3133">
                  <c:v>4.9599270215727902</c:v>
                </c:pt>
                <c:pt idx="3134">
                  <c:v>4.9599373112645999</c:v>
                </c:pt>
                <c:pt idx="3135">
                  <c:v>4.9599469931745102</c:v>
                </c:pt>
                <c:pt idx="3136">
                  <c:v>4.9599560565039198</c:v>
                </c:pt>
                <c:pt idx="3137">
                  <c:v>4.9599644925401396</c:v>
                </c:pt>
                <c:pt idx="3138">
                  <c:v>4.95997229449166</c:v>
                </c:pt>
                <c:pt idx="3139">
                  <c:v>4.95997945752592</c:v>
                </c:pt>
                <c:pt idx="3140">
                  <c:v>4.9599859788735303</c:v>
                </c:pt>
                <c:pt idx="3141">
                  <c:v>4.9599918578666804</c:v>
                </c:pt>
                <c:pt idx="3142">
                  <c:v>4.9599970958203601</c:v>
                </c:pt>
                <c:pt idx="3143">
                  <c:v>4.96000169573135</c:v>
                </c:pt>
                <c:pt idx="3144">
                  <c:v>4.9600056618352202</c:v>
                </c:pt>
                <c:pt idx="3145">
                  <c:v>4.9600089991091396</c:v>
                </c:pt>
                <c:pt idx="3146">
                  <c:v>4.9600117128264296</c:v>
                </c:pt>
                <c:pt idx="3147">
                  <c:v>4.9600138082521799</c:v>
                </c:pt>
                <c:pt idx="3148">
                  <c:v>4.96001529052878</c:v>
                </c:pt>
                <c:pt idx="3149">
                  <c:v>4.9600161647479997</c:v>
                </c:pt>
                <c:pt idx="3150">
                  <c:v>4.9600164361580799</c:v>
                </c:pt>
                <c:pt idx="3151">
                  <c:v>4.9600161104287199</c:v>
                </c:pt>
                <c:pt idx="3152">
                  <c:v>4.9600151938975703</c:v>
                </c:pt>
                <c:pt idx="3153">
                  <c:v>4.9600136937482597</c:v>
                </c:pt>
                <c:pt idx="3154">
                  <c:v>4.9600116181086404</c:v>
                </c:pt>
                <c:pt idx="3155">
                  <c:v>4.9600089760918697</c:v>
                </c:pt>
                <c:pt idx="3156">
                  <c:v>4.96000577782244</c:v>
                </c:pt>
                <c:pt idx="3157">
                  <c:v>4.9600020344847602</c:v>
                </c:pt>
                <c:pt idx="3158">
                  <c:v>4.9599977584146098</c:v>
                </c:pt>
                <c:pt idx="3159">
                  <c:v>4.9599929632330397</c:v>
                </c:pt>
                <c:pt idx="3160">
                  <c:v>4.9599876640088096</c:v>
                </c:pt>
                <c:pt idx="3161">
                  <c:v>4.9599818774344504</c:v>
                </c:pt>
                <c:pt idx="3162">
                  <c:v>4.9599756220091704</c:v>
                </c:pt>
                <c:pt idx="3163">
                  <c:v>4.9599689182297801</c:v>
                </c:pt>
                <c:pt idx="3164">
                  <c:v>4.9599617887922403</c:v>
                </c:pt>
                <c:pt idx="3165">
                  <c:v>4.9599542588018002</c:v>
                </c:pt>
                <c:pt idx="3166">
                  <c:v>4.9599463559797297</c:v>
                </c:pt>
                <c:pt idx="3167">
                  <c:v>4.9599381108503202</c:v>
                </c:pt>
                <c:pt idx="3168">
                  <c:v>4.9599295568935</c:v>
                </c:pt>
                <c:pt idx="3169">
                  <c:v>4.95992073065801</c:v>
                </c:pt>
                <c:pt idx="3170">
                  <c:v>4.95991167183952</c:v>
                </c:pt>
                <c:pt idx="3171">
                  <c:v>4.9599024233335802</c:v>
                </c:pt>
                <c:pt idx="3172">
                  <c:v>4.9598930312663096</c:v>
                </c:pt>
                <c:pt idx="3173">
                  <c:v>4.9598835449908796</c:v>
                </c:pt>
                <c:pt idx="3174">
                  <c:v>4.9598740170178104</c:v>
                </c:pt>
                <c:pt idx="3175">
                  <c:v>4.9598645028353703</c:v>
                </c:pt>
                <c:pt idx="3176">
                  <c:v>4.9598550605757703</c:v>
                </c:pt>
                <c:pt idx="3177">
                  <c:v>4.9598457505006603</c:v>
                </c:pt>
                <c:pt idx="3178">
                  <c:v>4.95983663430916</c:v>
                </c:pt>
                <c:pt idx="3179">
                  <c:v>4.9598277743034496</c:v>
                </c:pt>
                <c:pt idx="3180">
                  <c:v>4.9598192324685897</c:v>
                </c:pt>
                <c:pt idx="3181">
                  <c:v>4.9598110695269604</c:v>
                </c:pt>
                <c:pt idx="3182">
                  <c:v>4.9598033440152198</c:v>
                </c:pt>
                <c:pt idx="3183">
                  <c:v>4.9597961114134304</c:v>
                </c:pt>
                <c:pt idx="3184">
                  <c:v>4.9597894233457804</c:v>
                </c:pt>
                <c:pt idx="3185">
                  <c:v>4.9597833268800802</c:v>
                </c:pt>
                <c:pt idx="3186">
                  <c:v>4.9597778639748098</c:v>
                </c:pt>
                <c:pt idx="3187">
                  <c:v>4.9597730711374002</c:v>
                </c:pt>
                <c:pt idx="3188">
                  <c:v>4.9597689793489401</c:v>
                </c:pt>
                <c:pt idx="3189">
                  <c:v>4.9597656142607596</c:v>
                </c:pt>
                <c:pt idx="3190">
                  <c:v>4.9597629965902597</c:v>
                </c:pt>
                <c:pt idx="3191">
                  <c:v>4.9597611425626997</c:v>
                </c:pt>
                <c:pt idx="3192">
                  <c:v>4.9597600642032003</c:v>
                </c:pt>
                <c:pt idx="3193">
                  <c:v>4.9597597693089099</c:v>
                </c:pt>
                <c:pt idx="3194">
                  <c:v>4.9597602610229297</c:v>
                </c:pt>
                <c:pt idx="3195">
                  <c:v>4.9597615370654102</c:v>
                </c:pt>
                <c:pt idx="3196">
                  <c:v>4.9597635888046501</c:v>
                </c:pt>
                <c:pt idx="3197">
                  <c:v>4.9597664004230504</c:v>
                </c:pt>
                <c:pt idx="3198">
                  <c:v>4.9597699484260103</c:v>
                </c:pt>
                <c:pt idx="3199">
                  <c:v>4.9597742016579698</c:v>
                </c:pt>
                <c:pt idx="3200">
                  <c:v>4.9597791218607599</c:v>
                </c:pt>
                <c:pt idx="3201">
                  <c:v>4.9597846646763797</c:v>
                </c:pt>
                <c:pt idx="3202">
                  <c:v>4.9597907809031998</c:v>
                </c:pt>
                <c:pt idx="3203">
                  <c:v>4.9597974177799298</c:v>
                </c:pt>
                <c:pt idx="3204">
                  <c:v>4.9598045201028196</c:v>
                </c:pt>
                <c:pt idx="3205">
                  <c:v>4.9598120310578802</c:v>
                </c:pt>
                <c:pt idx="3206">
                  <c:v>4.95981989274628</c:v>
                </c:pt>
                <c:pt idx="3207">
                  <c:v>4.9598280464677096</c:v>
                </c:pt>
                <c:pt idx="3208">
                  <c:v>4.9598364328800004</c:v>
                </c:pt>
                <c:pt idx="3209">
                  <c:v>4.9598449921643901</c:v>
                </c:pt>
                <c:pt idx="3210">
                  <c:v>4.9598536642981701</c:v>
                </c:pt>
                <c:pt idx="3211">
                  <c:v>4.9598623894809499</c:v>
                </c:pt>
                <c:pt idx="3212">
                  <c:v>4.9598711087010203</c:v>
                </c:pt>
                <c:pt idx="3213">
                  <c:v>4.9598797643772601</c:v>
                </c:pt>
                <c:pt idx="3214">
                  <c:v>4.9598883009880899</c:v>
                </c:pt>
                <c:pt idx="3215">
                  <c:v>4.95989666560292</c:v>
                </c:pt>
                <c:pt idx="3216">
                  <c:v>4.9599048082601804</c:v>
                </c:pt>
                <c:pt idx="3217">
                  <c:v>4.9599126821778796</c:v>
                </c:pt>
                <c:pt idx="3218">
                  <c:v>4.9599202438252901</c:v>
                </c:pt>
                <c:pt idx="3219">
                  <c:v>4.9599274529123303</c:v>
                </c:pt>
                <c:pt idx="3220">
                  <c:v>4.9599342723620801</c:v>
                </c:pt>
                <c:pt idx="3221">
                  <c:v>4.9599406683181604</c:v>
                </c:pt>
                <c:pt idx="3222">
                  <c:v>4.9599466102125298</c:v>
                </c:pt>
                <c:pt idx="3223">
                  <c:v>4.9599520708853397</c:v>
                </c:pt>
                <c:pt idx="3224">
                  <c:v>4.9599570267262196</c:v>
                </c:pt>
                <c:pt idx="3225">
                  <c:v>4.9599614577945701</c:v>
                </c:pt>
                <c:pt idx="3226">
                  <c:v>4.9599653478834904</c:v>
                </c:pt>
                <c:pt idx="3227">
                  <c:v>4.9599686845073698</c:v>
                </c:pt>
                <c:pt idx="3228">
                  <c:v>4.95997145881182</c:v>
                </c:pt>
                <c:pt idx="3229">
                  <c:v>4.9599736654175803</c:v>
                </c:pt>
                <c:pt idx="3230">
                  <c:v>4.9599753022144704</c:v>
                </c:pt>
                <c:pt idx="3231">
                  <c:v>4.9599763701195503</c:v>
                </c:pt>
                <c:pt idx="3232">
                  <c:v>4.9599768728086699</c:v>
                </c:pt>
                <c:pt idx="3233">
                  <c:v>4.9599768164285098</c:v>
                </c:pt>
                <c:pt idx="3234">
                  <c:v>4.9599762092961903</c:v>
                </c:pt>
                <c:pt idx="3235">
                  <c:v>4.9599750615959097</c:v>
                </c:pt>
                <c:pt idx="3236">
                  <c:v>4.9599733850846501</c:v>
                </c:pt>
                <c:pt idx="3237">
                  <c:v>4.9599711928164902</c:v>
                </c:pt>
                <c:pt idx="3238">
                  <c:v>4.9599684988931898</c:v>
                </c:pt>
                <c:pt idx="3239">
                  <c:v>4.9599653182434897</c:v>
                </c:pt>
                <c:pt idx="3240">
                  <c:v>4.9599616664335704</c:v>
                </c:pt>
                <c:pt idx="3241">
                  <c:v>4.95995755951457</c:v>
                </c:pt>
                <c:pt idx="3242">
                  <c:v>4.9599530139190904</c:v>
                </c:pt>
                <c:pt idx="3243">
                  <c:v>4.9599480464236096</c:v>
                </c:pt>
                <c:pt idx="3244">
                  <c:v>4.9599426741941102</c:v>
                </c:pt>
                <c:pt idx="3245">
                  <c:v>4.9599369149228698</c:v>
                </c:pt>
                <c:pt idx="3246">
                  <c:v>4.9599307870478002</c:v>
                </c:pt>
                <c:pt idx="3247">
                  <c:v>4.9599243100270103</c:v>
                </c:pt>
                <c:pt idx="3248">
                  <c:v>4.9599175046239896</c:v>
                </c:pt>
                <c:pt idx="3249">
                  <c:v>4.9599103931541997</c:v>
                </c:pt>
                <c:pt idx="3250">
                  <c:v>4.9599029996490698</c:v>
                </c:pt>
                <c:pt idx="3251">
                  <c:v>4.9598953499102301</c:v>
                </c:pt>
                <c:pt idx="3252">
                  <c:v>4.9598874714456</c:v>
                </c:pt>
                <c:pt idx="3253">
                  <c:v>4.9598793932927299</c:v>
                </c:pt>
                <c:pt idx="3254">
                  <c:v>4.9598711457415501</c:v>
                </c:pt>
                <c:pt idx="3255">
                  <c:v>4.9598627599684599</c:v>
                </c:pt>
                <c:pt idx="3256">
                  <c:v>4.9598542675937303</c:v>
                </c:pt>
                <c:pt idx="3257">
                  <c:v>4.9598457001861203</c:v>
                </c:pt>
                <c:pt idx="3258">
                  <c:v>4.9598370887587997</c:v>
                </c:pt>
                <c:pt idx="3259">
                  <c:v>4.9598284633279999</c:v>
                </c:pt>
                <c:pt idx="3260">
                  <c:v>4.9598198526202601</c:v>
                </c:pt>
                <c:pt idx="3261">
                  <c:v>4.95981128400458</c:v>
                </c:pt>
                <c:pt idx="3262">
                  <c:v>4.9598027836814804</c:v>
                </c:pt>
                <c:pt idx="3263">
                  <c:v>4.9597943770931501</c:v>
                </c:pt>
                <c:pt idx="3264">
                  <c:v>4.9597860894449797</c:v>
                </c:pt>
                <c:pt idx="3265">
                  <c:v>4.9597779461800098</c:v>
                </c:pt>
                <c:pt idx="3266">
                  <c:v>4.9597699732428397</c:v>
                </c:pt>
                <c:pt idx="3267">
                  <c:v>4.9597621970169703</c:v>
                </c:pt>
                <c:pt idx="3268">
                  <c:v>4.9597546439032403</c:v>
                </c:pt>
                <c:pt idx="3269">
                  <c:v>4.95974733960563</c:v>
                </c:pt>
                <c:pt idx="3270">
                  <c:v>4.9597403082684703</c:v>
                </c:pt>
                <c:pt idx="3271">
                  <c:v>4.9597335716446898</c:v>
                </c:pt>
                <c:pt idx="3272">
                  <c:v>4.95972714846088</c:v>
                </c:pt>
                <c:pt idx="3273">
                  <c:v>4.9597210540867103</c:v>
                </c:pt>
                <c:pt idx="3274">
                  <c:v>4.9597153005353602</c:v>
                </c:pt>
                <c:pt idx="3275">
                  <c:v>4.95970989674246</c:v>
                </c:pt>
                <c:pt idx="3276">
                  <c:v>4.9597048490159796</c:v>
                </c:pt>
                <c:pt idx="3277">
                  <c:v>4.9597001615291303</c:v>
                </c:pt>
                <c:pt idx="3278">
                  <c:v>4.9596958367455004</c:v>
                </c:pt>
                <c:pt idx="3279">
                  <c:v>4.9596919244626001</c:v>
                </c:pt>
                <c:pt idx="3280">
                  <c:v>4.9596886299000502</c:v>
                </c:pt>
                <c:pt idx="3281">
                  <c:v>4.95968577983757</c:v>
                </c:pt>
                <c:pt idx="3282">
                  <c:v>4.9596833080009599</c:v>
                </c:pt>
                <c:pt idx="3283">
                  <c:v>4.9596811986923202</c:v>
                </c:pt>
                <c:pt idx="3284">
                  <c:v>4.9596794431568396</c:v>
                </c:pt>
                <c:pt idx="3285">
                  <c:v>4.9596780339614099</c:v>
                </c:pt>
                <c:pt idx="3286">
                  <c:v>4.9596769635295503</c:v>
                </c:pt>
                <c:pt idx="3287">
                  <c:v>4.9596762243078301</c:v>
                </c:pt>
                <c:pt idx="3288">
                  <c:v>4.9596758091221904</c:v>
                </c:pt>
                <c:pt idx="3289">
                  <c:v>4.9596757114454704</c:v>
                </c:pt>
                <c:pt idx="3290">
                  <c:v>4.9596759255945999</c:v>
                </c:pt>
                <c:pt idx="3291">
                  <c:v>4.9596764468004801</c:v>
                </c:pt>
                <c:pt idx="3292">
                  <c:v>4.9596772711322501</c:v>
                </c:pt>
                <c:pt idx="3293">
                  <c:v>4.9596783953730501</c:v>
                </c:pt>
                <c:pt idx="3294">
                  <c:v>4.9596798169600502</c:v>
                </c:pt>
                <c:pt idx="3295">
                  <c:v>4.9596815340226099</c:v>
                </c:pt>
                <c:pt idx="3296">
                  <c:v>4.9596835454837098</c:v>
                </c:pt>
                <c:pt idx="3297">
                  <c:v>4.9596858511752799</c:v>
                </c:pt>
                <c:pt idx="3298">
                  <c:v>4.9596884519364997</c:v>
                </c:pt>
                <c:pt idx="3299">
                  <c:v>4.9596913496834496</c:v>
                </c:pt>
                <c:pt idx="3300">
                  <c:v>4.9596945474492902</c:v>
                </c:pt>
                <c:pt idx="3301">
                  <c:v>4.9596980493974296</c:v>
                </c:pt>
                <c:pt idx="3302">
                  <c:v>4.9597018608034604</c:v>
                </c:pt>
                <c:pt idx="3303">
                  <c:v>4.9597059879922201</c:v>
                </c:pt>
                <c:pt idx="3304">
                  <c:v>4.9597104382048602</c:v>
                </c:pt>
                <c:pt idx="3305">
                  <c:v>4.95971521939334</c:v>
                </c:pt>
                <c:pt idx="3306">
                  <c:v>4.9597203399469798</c:v>
                </c:pt>
                <c:pt idx="3307">
                  <c:v>4.9597258083636797</c:v>
                </c:pt>
                <c:pt idx="3308">
                  <c:v>4.9597316327601799</c:v>
                </c:pt>
                <c:pt idx="3309">
                  <c:v>4.9597378179063503</c:v>
                </c:pt>
                <c:pt idx="3310">
                  <c:v>4.9597443635106604</c:v>
                </c:pt>
                <c:pt idx="3311">
                  <c:v>4.9597512791501703</c:v>
                </c:pt>
                <c:pt idx="3312">
                  <c:v>4.9597585886356503</c:v>
                </c:pt>
                <c:pt idx="3313">
                  <c:v>4.9597663030480801</c:v>
                </c:pt>
                <c:pt idx="3314">
                  <c:v>4.9597744219162498</c:v>
                </c:pt>
                <c:pt idx="3315">
                  <c:v>4.9597829407882301</c:v>
                </c:pt>
                <c:pt idx="3316">
                  <c:v>4.9597918387828699</c:v>
                </c:pt>
                <c:pt idx="3317">
                  <c:v>4.9598010927854403</c:v>
                </c:pt>
                <c:pt idx="3318">
                  <c:v>4.9598106923642904</c:v>
                </c:pt>
                <c:pt idx="3319">
                  <c:v>4.9598206266161604</c:v>
                </c:pt>
                <c:pt idx="3320">
                  <c:v>4.9598308781358904</c:v>
                </c:pt>
                <c:pt idx="3321">
                  <c:v>4.9598414252210397</c:v>
                </c:pt>
                <c:pt idx="3322">
                  <c:v>4.9598522427832901</c:v>
                </c:pt>
                <c:pt idx="3323">
                  <c:v>4.9598633039943802</c:v>
                </c:pt>
                <c:pt idx="3324">
                  <c:v>4.9598745816073304</c:v>
                </c:pt>
                <c:pt idx="3325">
                  <c:v>4.9598860486711898</c:v>
                </c:pt>
                <c:pt idx="3326">
                  <c:v>4.9598976786853699</c:v>
                </c:pt>
                <c:pt idx="3327">
                  <c:v>4.9599094450510099</c:v>
                </c:pt>
                <c:pt idx="3328">
                  <c:v>4.9599213205093999</c:v>
                </c:pt>
                <c:pt idx="3329">
                  <c:v>4.9599332764000303</c:v>
                </c:pt>
                <c:pt idx="3330">
                  <c:v>4.9599452817447798</c:v>
                </c:pt>
                <c:pt idx="3331">
                  <c:v>4.9599573025803396</c:v>
                </c:pt>
                <c:pt idx="3332">
                  <c:v>4.9599693016531896</c:v>
                </c:pt>
                <c:pt idx="3333">
                  <c:v>4.9599812385444499</c:v>
                </c:pt>
                <c:pt idx="3334">
                  <c:v>4.9599930702485597</c:v>
                </c:pt>
                <c:pt idx="3335">
                  <c:v>4.9600047521416304</c:v>
                </c:pt>
                <c:pt idx="3336">
                  <c:v>4.9600162392204998</c:v>
                </c:pt>
                <c:pt idx="3337">
                  <c:v>4.9600274874604704</c:v>
                </c:pt>
                <c:pt idx="3338">
                  <c:v>4.9600384551936099</c:v>
                </c:pt>
                <c:pt idx="3339">
                  <c:v>4.9600491043892401</c:v>
                </c:pt>
                <c:pt idx="3340">
                  <c:v>4.9600594016952897</c:v>
                </c:pt>
                <c:pt idx="3341">
                  <c:v>4.9600693191368004</c:v>
                </c:pt>
                <c:pt idx="3342">
                  <c:v>4.9600788343547597</c:v>
                </c:pt>
                <c:pt idx="3343">
                  <c:v>4.9600879303189798</c:v>
                </c:pt>
                <c:pt idx="3344">
                  <c:v>4.9600965946092099</c:v>
                </c:pt>
                <c:pt idx="3345">
                  <c:v>4.9601048184755197</c:v>
                </c:pt>
                <c:pt idx="3346">
                  <c:v>4.9601125959067103</c:v>
                </c:pt>
                <c:pt idx="3347">
                  <c:v>4.9601199228692199</c:v>
                </c:pt>
                <c:pt idx="3348">
                  <c:v>4.9601267967651399</c:v>
                </c:pt>
                <c:pt idx="3349">
                  <c:v>4.9601332160611697</c:v>
                </c:pt>
                <c:pt idx="3350">
                  <c:v>4.9601391800243002</c:v>
                </c:pt>
                <c:pt idx="3351">
                  <c:v>4.9601446885493203</c:v>
                </c:pt>
                <c:pt idx="3352">
                  <c:v>4.9601497420113798</c:v>
                </c:pt>
                <c:pt idx="3353">
                  <c:v>4.9601543409913802</c:v>
                </c:pt>
                <c:pt idx="3354">
                  <c:v>4.9601584859135199</c:v>
                </c:pt>
                <c:pt idx="3355">
                  <c:v>4.9601621767719797</c:v>
                </c:pt>
                <c:pt idx="3356">
                  <c:v>4.9601654129212198</c:v>
                </c:pt>
                <c:pt idx="3357">
                  <c:v>4.9601681928760799</c:v>
                </c:pt>
                <c:pt idx="3358">
                  <c:v>4.9601705142088504</c:v>
                </c:pt>
                <c:pt idx="3359">
                  <c:v>4.9601723736247196</c:v>
                </c:pt>
                <c:pt idx="3360">
                  <c:v>4.9601737671819102</c:v>
                </c:pt>
                <c:pt idx="3361">
                  <c:v>4.9601746905781896</c:v>
                </c:pt>
                <c:pt idx="3362">
                  <c:v>4.9601751391650897</c:v>
                </c:pt>
                <c:pt idx="3363">
                  <c:v>4.9601751084528596</c:v>
                </c:pt>
                <c:pt idx="3364">
                  <c:v>4.96017459098604</c:v>
                </c:pt>
                <c:pt idx="3365">
                  <c:v>4.9601735691155904</c:v>
                </c:pt>
                <c:pt idx="3366">
                  <c:v>4.96017206460027</c:v>
                </c:pt>
                <c:pt idx="3367">
                  <c:v>4.9601701568630201</c:v>
                </c:pt>
                <c:pt idx="3368">
                  <c:v>4.9601678002783496</c:v>
                </c:pt>
                <c:pt idx="3369">
                  <c:v>4.9601648578221402</c:v>
                </c:pt>
                <c:pt idx="3370">
                  <c:v>4.9601613029764797</c:v>
                </c:pt>
                <c:pt idx="3371">
                  <c:v>4.9601572208040796</c:v>
                </c:pt>
                <c:pt idx="3372">
                  <c:v>4.9601527157556404</c:v>
                </c:pt>
                <c:pt idx="3373">
                  <c:v>4.9601477701611802</c:v>
                </c:pt>
                <c:pt idx="3374">
                  <c:v>4.9601423299632099</c:v>
                </c:pt>
                <c:pt idx="3375">
                  <c:v>4.9601364009055704</c:v>
                </c:pt>
                <c:pt idx="3376">
                  <c:v>4.9601300018044396</c:v>
                </c:pt>
                <c:pt idx="3377">
                  <c:v>4.9601231473511396</c:v>
                </c:pt>
                <c:pt idx="3378">
                  <c:v>4.9601158348660199</c:v>
                </c:pt>
                <c:pt idx="3379">
                  <c:v>4.9601081188418501</c:v>
                </c:pt>
                <c:pt idx="3380">
                  <c:v>4.9601001532670299</c:v>
                </c:pt>
                <c:pt idx="3381">
                  <c:v>4.9600919266162</c:v>
                </c:pt>
                <c:pt idx="3382">
                  <c:v>4.9600832983398897</c:v>
                </c:pt>
                <c:pt idx="3383">
                  <c:v>4.96007425800404</c:v>
                </c:pt>
                <c:pt idx="3384">
                  <c:v>4.9600649302948101</c:v>
                </c:pt>
                <c:pt idx="3385">
                  <c:v>4.9600554368067202</c:v>
                </c:pt>
                <c:pt idx="3386">
                  <c:v>4.9600457119569699</c:v>
                </c:pt>
                <c:pt idx="3387">
                  <c:v>4.9600357634643997</c:v>
                </c:pt>
                <c:pt idx="3388">
                  <c:v>4.9600258001114303</c:v>
                </c:pt>
                <c:pt idx="3389">
                  <c:v>4.9600158222049497</c:v>
                </c:pt>
                <c:pt idx="3390">
                  <c:v>4.9600057322244204</c:v>
                </c:pt>
                <c:pt idx="3391">
                  <c:v>4.9599955553347304</c:v>
                </c:pt>
                <c:pt idx="3392">
                  <c:v>4.9599854128194201</c:v>
                </c:pt>
                <c:pt idx="3393">
                  <c:v>4.9599756110205</c:v>
                </c:pt>
                <c:pt idx="3394">
                  <c:v>4.9599663311315396</c:v>
                </c:pt>
                <c:pt idx="3395">
                  <c:v>4.9599573922515701</c:v>
                </c:pt>
                <c:pt idx="3396">
                  <c:v>4.95994867185789</c:v>
                </c:pt>
                <c:pt idx="3397">
                  <c:v>4.9599401907454999</c:v>
                </c:pt>
                <c:pt idx="3398">
                  <c:v>4.9599322221708402</c:v>
                </c:pt>
                <c:pt idx="3399">
                  <c:v>4.9599250821643199</c:v>
                </c:pt>
                <c:pt idx="3400">
                  <c:v>4.9599186244438904</c:v>
                </c:pt>
                <c:pt idx="3401">
                  <c:v>4.9599125833239501</c:v>
                </c:pt>
                <c:pt idx="3402">
                  <c:v>4.959906945777</c:v>
                </c:pt>
                <c:pt idx="3403">
                  <c:v>4.95990201754325</c:v>
                </c:pt>
                <c:pt idx="3404">
                  <c:v>4.9598980468303804</c:v>
                </c:pt>
                <c:pt idx="3405">
                  <c:v>4.9598948353515597</c:v>
                </c:pt>
                <c:pt idx="3406">
                  <c:v>4.9598922175077904</c:v>
                </c:pt>
                <c:pt idx="3407">
                  <c:v>4.9598903691238698</c:v>
                </c:pt>
                <c:pt idx="3408">
                  <c:v>4.9598892096564402</c:v>
                </c:pt>
                <c:pt idx="3409">
                  <c:v>4.9598886854707596</c:v>
                </c:pt>
                <c:pt idx="3410">
                  <c:v>4.9598891171049901</c:v>
                </c:pt>
                <c:pt idx="3411">
                  <c:v>4.9598901319840296</c:v>
                </c:pt>
                <c:pt idx="3412">
                  <c:v>4.9598913807887604</c:v>
                </c:pt>
                <c:pt idx="3413">
                  <c:v>4.9598932258698598</c:v>
                </c:pt>
                <c:pt idx="3414">
                  <c:v>4.95989555488186</c:v>
                </c:pt>
                <c:pt idx="3415">
                  <c:v>4.9598980795746801</c:v>
                </c:pt>
                <c:pt idx="3416">
                  <c:v>4.9599010034804696</c:v>
                </c:pt>
                <c:pt idx="3417">
                  <c:v>4.9599042653959096</c:v>
                </c:pt>
                <c:pt idx="3418">
                  <c:v>4.95990771918893</c:v>
                </c:pt>
                <c:pt idx="3419">
                  <c:v>4.9599115759806196</c:v>
                </c:pt>
                <c:pt idx="3420">
                  <c:v>4.9599161520460804</c:v>
                </c:pt>
                <c:pt idx="3421">
                  <c:v>4.9599212669145496</c:v>
                </c:pt>
                <c:pt idx="3422">
                  <c:v>4.9599266154772401</c:v>
                </c:pt>
                <c:pt idx="3423">
                  <c:v>4.9599326972597098</c:v>
                </c:pt>
                <c:pt idx="3424">
                  <c:v>4.9599396482989997</c:v>
                </c:pt>
                <c:pt idx="3425">
                  <c:v>4.9599471482957496</c:v>
                </c:pt>
                <c:pt idx="3426">
                  <c:v>4.9599551551063703</c:v>
                </c:pt>
                <c:pt idx="3427">
                  <c:v>4.9599637063550102</c:v>
                </c:pt>
                <c:pt idx="3428">
                  <c:v>4.9599726787372598</c:v>
                </c:pt>
                <c:pt idx="3429">
                  <c:v>4.9599819433240997</c:v>
                </c:pt>
                <c:pt idx="3430">
                  <c:v>4.9599911709173101</c:v>
                </c:pt>
                <c:pt idx="3431">
                  <c:v>4.9600002608391396</c:v>
                </c:pt>
                <c:pt idx="3432">
                  <c:v>4.9600092885171998</c:v>
                </c:pt>
                <c:pt idx="3433">
                  <c:v>4.9600181593055703</c:v>
                </c:pt>
                <c:pt idx="3434">
                  <c:v>4.9600267932417603</c:v>
                </c:pt>
                <c:pt idx="3435">
                  <c:v>4.9600351289959699</c:v>
                </c:pt>
                <c:pt idx="3436">
                  <c:v>4.9600431047306603</c:v>
                </c:pt>
                <c:pt idx="3437">
                  <c:v>4.9600506933292499</c:v>
                </c:pt>
                <c:pt idx="3438">
                  <c:v>4.9600578285707</c:v>
                </c:pt>
                <c:pt idx="3439">
                  <c:v>4.9600645155588197</c:v>
                </c:pt>
                <c:pt idx="3440">
                  <c:v>4.9600710328609896</c:v>
                </c:pt>
                <c:pt idx="3441">
                  <c:v>4.9600772554805097</c:v>
                </c:pt>
                <c:pt idx="3442">
                  <c:v>4.96008291463143</c:v>
                </c:pt>
                <c:pt idx="3443">
                  <c:v>4.9600880732199402</c:v>
                </c:pt>
                <c:pt idx="3444">
                  <c:v>4.96009298877396</c:v>
                </c:pt>
                <c:pt idx="3445">
                  <c:v>4.9600977868005902</c:v>
                </c:pt>
                <c:pt idx="3446">
                  <c:v>4.96010204176737</c:v>
                </c:pt>
                <c:pt idx="3447">
                  <c:v>4.9601059918471098</c:v>
                </c:pt>
                <c:pt idx="3448">
                  <c:v>4.9601095856259896</c:v>
                </c:pt>
                <c:pt idx="3449">
                  <c:v>4.9601124664585798</c:v>
                </c:pt>
                <c:pt idx="3450">
                  <c:v>4.9601150169694197</c:v>
                </c:pt>
                <c:pt idx="3451">
                  <c:v>4.9601173484360901</c:v>
                </c:pt>
                <c:pt idx="3452">
                  <c:v>4.9601191705447398</c:v>
                </c:pt>
                <c:pt idx="3453">
                  <c:v>4.9601206957171096</c:v>
                </c:pt>
                <c:pt idx="3454">
                  <c:v>4.9601219474671998</c:v>
                </c:pt>
                <c:pt idx="3455">
                  <c:v>4.9601226115881696</c:v>
                </c:pt>
                <c:pt idx="3456">
                  <c:v>4.9601231081655497</c:v>
                </c:pt>
                <c:pt idx="3457">
                  <c:v>4.9601238197331403</c:v>
                </c:pt>
                <c:pt idx="3458">
                  <c:v>4.9601243171741203</c:v>
                </c:pt>
                <c:pt idx="3459">
                  <c:v>4.9601244407075296</c:v>
                </c:pt>
                <c:pt idx="3460">
                  <c:v>4.9601247455056203</c:v>
                </c:pt>
                <c:pt idx="3461">
                  <c:v>4.9601253927969404</c:v>
                </c:pt>
                <c:pt idx="3462">
                  <c:v>4.9601256728940299</c:v>
                </c:pt>
                <c:pt idx="3463">
                  <c:v>4.9601252670064397</c:v>
                </c:pt>
                <c:pt idx="3464">
                  <c:v>4.9601248227342998</c:v>
                </c:pt>
                <c:pt idx="3465">
                  <c:v>4.9601246014293601</c:v>
                </c:pt>
                <c:pt idx="3466">
                  <c:v>4.9601243464781799</c:v>
                </c:pt>
                <c:pt idx="3467">
                  <c:v>4.9601235236112799</c:v>
                </c:pt>
                <c:pt idx="3468">
                  <c:v>4.9601220499306597</c:v>
                </c:pt>
                <c:pt idx="3469">
                  <c:v>4.96012044475889</c:v>
                </c:pt>
                <c:pt idx="3470">
                  <c:v>4.9601187234316599</c:v>
                </c:pt>
                <c:pt idx="3471">
                  <c:v>4.9601168122331298</c:v>
                </c:pt>
                <c:pt idx="3472">
                  <c:v>4.9601146909639304</c:v>
                </c:pt>
                <c:pt idx="3473">
                  <c:v>4.9601122204130004</c:v>
                </c:pt>
                <c:pt idx="3474">
                  <c:v>4.96010958407303</c:v>
                </c:pt>
                <c:pt idx="3475">
                  <c:v>4.9601068051029804</c:v>
                </c:pt>
                <c:pt idx="3476">
                  <c:v>4.9601038447369499</c:v>
                </c:pt>
                <c:pt idx="3477">
                  <c:v>4.9601007680757601</c:v>
                </c:pt>
                <c:pt idx="3478">
                  <c:v>4.9600976360109899</c:v>
                </c:pt>
                <c:pt idx="3479">
                  <c:v>4.9600945308059599</c:v>
                </c:pt>
                <c:pt idx="3480">
                  <c:v>4.9600913891974203</c:v>
                </c:pt>
                <c:pt idx="3481">
                  <c:v>4.9600879046352597</c:v>
                </c:pt>
                <c:pt idx="3482">
                  <c:v>4.9600843032836899</c:v>
                </c:pt>
                <c:pt idx="3483">
                  <c:v>4.9600809548635798</c:v>
                </c:pt>
                <c:pt idx="3484">
                  <c:v>4.9600778148843201</c:v>
                </c:pt>
                <c:pt idx="3485">
                  <c:v>4.9600748631996598</c:v>
                </c:pt>
                <c:pt idx="3486">
                  <c:v>4.9600721385901698</c:v>
                </c:pt>
                <c:pt idx="3487">
                  <c:v>4.96006959036401</c:v>
                </c:pt>
                <c:pt idx="3488">
                  <c:v>4.9600672240237804</c:v>
                </c:pt>
                <c:pt idx="3489">
                  <c:v>4.9600652045215696</c:v>
                </c:pt>
                <c:pt idx="3490">
                  <c:v>4.9600636629638002</c:v>
                </c:pt>
                <c:pt idx="3491">
                  <c:v>4.9600626513332102</c:v>
                </c:pt>
                <c:pt idx="3492">
                  <c:v>4.9600621947079402</c:v>
                </c:pt>
                <c:pt idx="3493">
                  <c:v>4.9600622262637497</c:v>
                </c:pt>
                <c:pt idx="3494">
                  <c:v>4.96006259859492</c:v>
                </c:pt>
                <c:pt idx="3495">
                  <c:v>4.9600633240510703</c:v>
                </c:pt>
                <c:pt idx="3496">
                  <c:v>4.96006442817293</c:v>
                </c:pt>
                <c:pt idx="3497">
                  <c:v>4.9600656009210198</c:v>
                </c:pt>
                <c:pt idx="3498">
                  <c:v>4.9600669337029499</c:v>
                </c:pt>
                <c:pt idx="3499">
                  <c:v>4.9600686343287697</c:v>
                </c:pt>
                <c:pt idx="3500">
                  <c:v>4.9600706142188598</c:v>
                </c:pt>
                <c:pt idx="3501">
                  <c:v>4.9600727507015403</c:v>
                </c:pt>
                <c:pt idx="3502">
                  <c:v>4.9600749871870304</c:v>
                </c:pt>
                <c:pt idx="3503">
                  <c:v>4.9600772855862498</c:v>
                </c:pt>
                <c:pt idx="3504">
                  <c:v>4.9600795779027003</c:v>
                </c:pt>
                <c:pt idx="3505">
                  <c:v>4.9600817012149498</c:v>
                </c:pt>
                <c:pt idx="3506">
                  <c:v>4.96008339212956</c:v>
                </c:pt>
                <c:pt idx="3507">
                  <c:v>4.9600846424906004</c:v>
                </c:pt>
                <c:pt idx="3508">
                  <c:v>4.9600856217423299</c:v>
                </c:pt>
                <c:pt idx="3509">
                  <c:v>4.9600859452472204</c:v>
                </c:pt>
                <c:pt idx="3510">
                  <c:v>4.9600854381299699</c:v>
                </c:pt>
                <c:pt idx="3511">
                  <c:v>4.9600841719826096</c:v>
                </c:pt>
                <c:pt idx="3512">
                  <c:v>4.9600821778178998</c:v>
                </c:pt>
                <c:pt idx="3513">
                  <c:v>4.9600794103657204</c:v>
                </c:pt>
                <c:pt idx="3514">
                  <c:v>4.9600758609640199</c:v>
                </c:pt>
                <c:pt idx="3515">
                  <c:v>4.9600715435978797</c:v>
                </c:pt>
                <c:pt idx="3516">
                  <c:v>4.9600664576973097</c:v>
                </c:pt>
                <c:pt idx="3517">
                  <c:v>4.9600605723210798</c:v>
                </c:pt>
                <c:pt idx="3518">
                  <c:v>4.9600538166290198</c:v>
                </c:pt>
                <c:pt idx="3519">
                  <c:v>4.9600460831373603</c:v>
                </c:pt>
                <c:pt idx="3520">
                  <c:v>4.9600372788301001</c:v>
                </c:pt>
                <c:pt idx="3521">
                  <c:v>4.9600273663800296</c:v>
                </c:pt>
                <c:pt idx="3522">
                  <c:v>4.9600163571652898</c:v>
                </c:pt>
                <c:pt idx="3523">
                  <c:v>4.9600042809856602</c:v>
                </c:pt>
                <c:pt idx="3524">
                  <c:v>4.9599910623970498</c:v>
                </c:pt>
                <c:pt idx="3525">
                  <c:v>4.9599767951876004</c:v>
                </c:pt>
                <c:pt idx="3526">
                  <c:v>4.9599619109296897</c:v>
                </c:pt>
                <c:pt idx="3527">
                  <c:v>4.9599462951782698</c:v>
                </c:pt>
                <c:pt idx="3528">
                  <c:v>4.9599299772198098</c:v>
                </c:pt>
                <c:pt idx="3529">
                  <c:v>4.9599131216053403</c:v>
                </c:pt>
                <c:pt idx="3530">
                  <c:v>4.9598959258765696</c:v>
                </c:pt>
                <c:pt idx="3531">
                  <c:v>4.9598785427501504</c:v>
                </c:pt>
                <c:pt idx="3532">
                  <c:v>4.9598610979524604</c:v>
                </c:pt>
                <c:pt idx="3533">
                  <c:v>4.9598436681676201</c:v>
                </c:pt>
                <c:pt idx="3534">
                  <c:v>4.9598263655678796</c:v>
                </c:pt>
                <c:pt idx="3535">
                  <c:v>4.9598093512456796</c:v>
                </c:pt>
                <c:pt idx="3536">
                  <c:v>4.95979321392279</c:v>
                </c:pt>
                <c:pt idx="3537">
                  <c:v>4.9597783044753196</c:v>
                </c:pt>
                <c:pt idx="3538">
                  <c:v>4.9597644515244701</c:v>
                </c:pt>
                <c:pt idx="3539">
                  <c:v>4.9597518386881001</c:v>
                </c:pt>
                <c:pt idx="3540">
                  <c:v>4.9597407077296598</c:v>
                </c:pt>
                <c:pt idx="3541">
                  <c:v>4.9597313311692499</c:v>
                </c:pt>
                <c:pt idx="3542">
                  <c:v>4.9597240914276099</c:v>
                </c:pt>
                <c:pt idx="3543">
                  <c:v>4.9597192313987204</c:v>
                </c:pt>
                <c:pt idx="3544">
                  <c:v>4.9597171422567703</c:v>
                </c:pt>
                <c:pt idx="3545">
                  <c:v>4.9597180588950396</c:v>
                </c:pt>
                <c:pt idx="3546">
                  <c:v>4.9597217040273103</c:v>
                </c:pt>
                <c:pt idx="3547">
                  <c:v>4.9597283404931698</c:v>
                </c:pt>
                <c:pt idx="3548">
                  <c:v>4.9597383288107899</c:v>
                </c:pt>
                <c:pt idx="3549">
                  <c:v>4.95975199993494</c:v>
                </c:pt>
                <c:pt idx="3550">
                  <c:v>4.9597693492429604</c:v>
                </c:pt>
                <c:pt idx="3551">
                  <c:v>4.9597902450998497</c:v>
                </c:pt>
                <c:pt idx="3552">
                  <c:v>4.9598148948046203</c:v>
                </c:pt>
                <c:pt idx="3553">
                  <c:v>4.9598428105488503</c:v>
                </c:pt>
                <c:pt idx="3554">
                  <c:v>4.9598740599101898</c:v>
                </c:pt>
                <c:pt idx="3555">
                  <c:v>4.9599086449822298</c:v>
                </c:pt>
                <c:pt idx="3556">
                  <c:v>4.9599462727727301</c:v>
                </c:pt>
                <c:pt idx="3557">
                  <c:v>4.9599862663696204</c:v>
                </c:pt>
                <c:pt idx="3558">
                  <c:v>4.9600286722781499</c:v>
                </c:pt>
                <c:pt idx="3559">
                  <c:v>4.96007318432207</c:v>
                </c:pt>
                <c:pt idx="3560">
                  <c:v>4.9601192561196203</c:v>
                </c:pt>
                <c:pt idx="3561">
                  <c:v>4.9601662620036802</c:v>
                </c:pt>
                <c:pt idx="3562">
                  <c:v>4.9602133730304701</c:v>
                </c:pt>
                <c:pt idx="3563">
                  <c:v>4.9602600250751703</c:v>
                </c:pt>
                <c:pt idx="3564">
                  <c:v>4.96030646066888</c:v>
                </c:pt>
                <c:pt idx="3565">
                  <c:v>4.9603515083497403</c:v>
                </c:pt>
                <c:pt idx="3566">
                  <c:v>4.9603943246375</c:v>
                </c:pt>
                <c:pt idx="3567">
                  <c:v>4.96043410470803</c:v>
                </c:pt>
                <c:pt idx="3568">
                  <c:v>4.9604704540108902</c:v>
                </c:pt>
                <c:pt idx="3569">
                  <c:v>4.9605036813386896</c:v>
                </c:pt>
                <c:pt idx="3570">
                  <c:v>4.9605332647648899</c:v>
                </c:pt>
                <c:pt idx="3571">
                  <c:v>4.9605578356046403</c:v>
                </c:pt>
                <c:pt idx="3572">
                  <c:v>4.9605770643490104</c:v>
                </c:pt>
                <c:pt idx="3573">
                  <c:v>4.9605913018287398</c:v>
                </c:pt>
                <c:pt idx="3574">
                  <c:v>4.9606007730632804</c:v>
                </c:pt>
                <c:pt idx="3575">
                  <c:v>4.9606041380532</c:v>
                </c:pt>
                <c:pt idx="3576">
                  <c:v>4.9606018512166301</c:v>
                </c:pt>
                <c:pt idx="3577">
                  <c:v>4.9605946558949299</c:v>
                </c:pt>
                <c:pt idx="3578">
                  <c:v>4.9605832583905798</c:v>
                </c:pt>
                <c:pt idx="3579">
                  <c:v>4.9605696149883203</c:v>
                </c:pt>
                <c:pt idx="3580">
                  <c:v>4.9605584585464202</c:v>
                </c:pt>
                <c:pt idx="3581">
                  <c:v>4.9605493064280299</c:v>
                </c:pt>
                <c:pt idx="3582">
                  <c:v>4.9605412178477604</c:v>
                </c:pt>
                <c:pt idx="3583">
                  <c:v>4.9605332639448996</c:v>
                </c:pt>
                <c:pt idx="3584">
                  <c:v>4.9605252954826602</c:v>
                </c:pt>
                <c:pt idx="3585">
                  <c:v>4.9605172064470802</c:v>
                </c:pt>
                <c:pt idx="3586">
                  <c:v>4.9605089244309104</c:v>
                </c:pt>
                <c:pt idx="3587">
                  <c:v>4.9605003213393601</c:v>
                </c:pt>
                <c:pt idx="3588">
                  <c:v>4.9604913371941199</c:v>
                </c:pt>
                <c:pt idx="3589">
                  <c:v>4.96048194778324</c:v>
                </c:pt>
                <c:pt idx="3590">
                  <c:v>4.9604721312439004</c:v>
                </c:pt>
                <c:pt idx="3591">
                  <c:v>4.9604618788478696</c:v>
                </c:pt>
                <c:pt idx="3592">
                  <c:v>4.9604512043255298</c:v>
                </c:pt>
                <c:pt idx="3593">
                  <c:v>4.9604401157798304</c:v>
                </c:pt>
                <c:pt idx="3594">
                  <c:v>4.9604285972981303</c:v>
                </c:pt>
                <c:pt idx="3595">
                  <c:v>4.9604166552698903</c:v>
                </c:pt>
                <c:pt idx="3596">
                  <c:v>4.96040435396145</c:v>
                </c:pt>
                <c:pt idx="3597">
                  <c:v>4.9603917563766204</c:v>
                </c:pt>
                <c:pt idx="3598">
                  <c:v>4.9603788651282104</c:v>
                </c:pt>
                <c:pt idx="3599">
                  <c:v>4.9603656548549804</c:v>
                </c:pt>
                <c:pt idx="3600">
                  <c:v>4.9603521198547398</c:v>
                </c:pt>
                <c:pt idx="3601">
                  <c:v>4.9603382906542199</c:v>
                </c:pt>
                <c:pt idx="3602">
                  <c:v>4.9603242367724896</c:v>
                </c:pt>
                <c:pt idx="3603">
                  <c:v>4.9603100343769899</c:v>
                </c:pt>
                <c:pt idx="3604">
                  <c:v>4.9602957169093997</c:v>
                </c:pt>
                <c:pt idx="3605">
                  <c:v>4.9602812896156303</c:v>
                </c:pt>
                <c:pt idx="3606">
                  <c:v>4.9602668054164996</c:v>
                </c:pt>
                <c:pt idx="3607">
                  <c:v>4.9602523787416501</c:v>
                </c:pt>
                <c:pt idx="3608">
                  <c:v>4.9602381072697597</c:v>
                </c:pt>
                <c:pt idx="3609">
                  <c:v>4.9602240351890599</c:v>
                </c:pt>
                <c:pt idx="3610">
                  <c:v>4.9602101924941904</c:v>
                </c:pt>
                <c:pt idx="3611">
                  <c:v>4.9601966121443004</c:v>
                </c:pt>
                <c:pt idx="3612">
                  <c:v>4.9601833183781903</c:v>
                </c:pt>
                <c:pt idx="3613">
                  <c:v>4.9601703341579304</c:v>
                </c:pt>
                <c:pt idx="3614">
                  <c:v>4.9601577040899603</c:v>
                </c:pt>
                <c:pt idx="3615">
                  <c:v>4.9601455005242299</c:v>
                </c:pt>
                <c:pt idx="3616">
                  <c:v>4.9601337949573496</c:v>
                </c:pt>
                <c:pt idx="3617">
                  <c:v>4.9601226185277296</c:v>
                </c:pt>
                <c:pt idx="3618">
                  <c:v>4.9601119559458402</c:v>
                </c:pt>
                <c:pt idx="3619">
                  <c:v>4.9601017827512504</c:v>
                </c:pt>
                <c:pt idx="3620">
                  <c:v>4.9600921008046797</c:v>
                </c:pt>
                <c:pt idx="3621">
                  <c:v>4.9600829433418596</c:v>
                </c:pt>
                <c:pt idx="3622">
                  <c:v>4.9600743543666201</c:v>
                </c:pt>
                <c:pt idx="3623">
                  <c:v>4.9600663601241104</c:v>
                </c:pt>
                <c:pt idx="3624">
                  <c:v>4.9600589673658497</c:v>
                </c:pt>
                <c:pt idx="3625">
                  <c:v>4.9600521651226597</c:v>
                </c:pt>
                <c:pt idx="3626">
                  <c:v>4.9600459047218299</c:v>
                </c:pt>
                <c:pt idx="3627">
                  <c:v>4.9600401232087803</c:v>
                </c:pt>
                <c:pt idx="3628">
                  <c:v>4.9600348030347696</c:v>
                </c:pt>
                <c:pt idx="3629">
                  <c:v>4.96002996770798</c:v>
                </c:pt>
                <c:pt idx="3630">
                  <c:v>4.9600256247597097</c:v>
                </c:pt>
                <c:pt idx="3631">
                  <c:v>4.96002173888738</c:v>
                </c:pt>
                <c:pt idx="3632">
                  <c:v>4.9600182554034697</c:v>
                </c:pt>
                <c:pt idx="3633">
                  <c:v>4.9600151399877701</c:v>
                </c:pt>
                <c:pt idx="3634">
                  <c:v>4.9600123854532203</c:v>
                </c:pt>
                <c:pt idx="3635">
                  <c:v>4.9600099883583102</c:v>
                </c:pt>
                <c:pt idx="3636">
                  <c:v>4.96000793469236</c:v>
                </c:pt>
                <c:pt idx="3637">
                  <c:v>4.9600061833856497</c:v>
                </c:pt>
                <c:pt idx="3638">
                  <c:v>4.9600046681311598</c:v>
                </c:pt>
                <c:pt idx="3639">
                  <c:v>4.96000335635709</c:v>
                </c:pt>
                <c:pt idx="3640">
                  <c:v>4.9600022762747402</c:v>
                </c:pt>
                <c:pt idx="3641">
                  <c:v>4.9600014402194903</c:v>
                </c:pt>
                <c:pt idx="3642">
                  <c:v>4.9600007852411503</c:v>
                </c:pt>
                <c:pt idx="3643">
                  <c:v>4.96000024053623</c:v>
                </c:pt>
                <c:pt idx="3644">
                  <c:v>4.9599998003704</c:v>
                </c:pt>
                <c:pt idx="3645">
                  <c:v>4.9599994568469299</c:v>
                </c:pt>
                <c:pt idx="3646">
                  <c:v>4.9599991330172104</c:v>
                </c:pt>
                <c:pt idx="3647">
                  <c:v>4.9599988127991397</c:v>
                </c:pt>
                <c:pt idx="3648">
                  <c:v>4.9599986710261899</c:v>
                </c:pt>
                <c:pt idx="3649">
                  <c:v>4.9599989120308301</c:v>
                </c:pt>
                <c:pt idx="3650">
                  <c:v>4.9599995306433797</c:v>
                </c:pt>
                <c:pt idx="3651">
                  <c:v>4.9600003476253898</c:v>
                </c:pt>
                <c:pt idx="3652">
                  <c:v>4.9600011893041502</c:v>
                </c:pt>
                <c:pt idx="3653">
                  <c:v>4.96000196311262</c:v>
                </c:pt>
                <c:pt idx="3654">
                  <c:v>4.9600026475869701</c:v>
                </c:pt>
                <c:pt idx="3655">
                  <c:v>4.9600032644071099</c:v>
                </c:pt>
                <c:pt idx="3656">
                  <c:v>4.9600038432185398</c:v>
                </c:pt>
                <c:pt idx="3657">
                  <c:v>4.9600043963732601</c:v>
                </c:pt>
                <c:pt idx="3658">
                  <c:v>4.9600049148051397</c:v>
                </c:pt>
                <c:pt idx="3659">
                  <c:v>4.9600053749132504</c:v>
                </c:pt>
                <c:pt idx="3660">
                  <c:v>4.9600057440859198</c:v>
                </c:pt>
                <c:pt idx="3661">
                  <c:v>4.9600059846750204</c:v>
                </c:pt>
                <c:pt idx="3662">
                  <c:v>4.9600060589147299</c:v>
                </c:pt>
                <c:pt idx="3663">
                  <c:v>4.9600059297044599</c:v>
                </c:pt>
                <c:pt idx="3664">
                  <c:v>4.9600055559719598</c:v>
                </c:pt>
                <c:pt idx="3665">
                  <c:v>4.9600048922694002</c:v>
                </c:pt>
                <c:pt idx="3666">
                  <c:v>4.9600038982577397</c:v>
                </c:pt>
                <c:pt idx="3667">
                  <c:v>4.9600025486722901</c:v>
                </c:pt>
                <c:pt idx="3668">
                  <c:v>4.9600008313213797</c:v>
                </c:pt>
                <c:pt idx="3669">
                  <c:v>4.9599987335144498</c:v>
                </c:pt>
                <c:pt idx="3670">
                  <c:v>4.9599962290053901</c:v>
                </c:pt>
                <c:pt idx="3671">
                  <c:v>4.9599932774053501</c:v>
                </c:pt>
                <c:pt idx="3672">
                  <c:v>4.95998983690738</c:v>
                </c:pt>
                <c:pt idx="3673">
                  <c:v>4.95998587704785</c:v>
                </c:pt>
                <c:pt idx="3674">
                  <c:v>4.95998137783549</c:v>
                </c:pt>
                <c:pt idx="3675">
                  <c:v>4.9599763197549498</c:v>
                </c:pt>
                <c:pt idx="3676">
                  <c:v>4.9599706817735898</c:v>
                </c:pt>
                <c:pt idx="3677">
                  <c:v>4.9599644522888697</c:v>
                </c:pt>
                <c:pt idx="3678">
                  <c:v>4.9599576400472598</c:v>
                </c:pt>
                <c:pt idx="3679">
                  <c:v>4.9599502741409403</c:v>
                </c:pt>
                <c:pt idx="3680">
                  <c:v>4.9599423957319697</c:v>
                </c:pt>
                <c:pt idx="3681">
                  <c:v>4.9599340481096297</c:v>
                </c:pt>
                <c:pt idx="3682">
                  <c:v>4.95992526763043</c:v>
                </c:pt>
                <c:pt idx="3683">
                  <c:v>4.9599160777378097</c:v>
                </c:pt>
                <c:pt idx="3684">
                  <c:v>4.9599064902569898</c:v>
                </c:pt>
                <c:pt idx="3685">
                  <c:v>4.9598965146545</c:v>
                </c:pt>
                <c:pt idx="3686">
                  <c:v>4.95988616799076</c:v>
                </c:pt>
                <c:pt idx="3687">
                  <c:v>4.9598754757130301</c:v>
                </c:pt>
                <c:pt idx="3688">
                  <c:v>4.9598644615925096</c:v>
                </c:pt>
                <c:pt idx="3689">
                  <c:v>4.9598531361325104</c:v>
                </c:pt>
                <c:pt idx="3690">
                  <c:v>4.9598414944520899</c:v>
                </c:pt>
                <c:pt idx="3691">
                  <c:v>4.9598295257146798</c:v>
                </c:pt>
                <c:pt idx="3692">
                  <c:v>4.9598172273477203</c:v>
                </c:pt>
                <c:pt idx="3693">
                  <c:v>4.9598046170336101</c:v>
                </c:pt>
                <c:pt idx="3694">
                  <c:v>4.9597917392866098</c:v>
                </c:pt>
                <c:pt idx="3695">
                  <c:v>4.9597786639779304</c:v>
                </c:pt>
                <c:pt idx="3696">
                  <c:v>4.9597654761510697</c:v>
                </c:pt>
                <c:pt idx="3697">
                  <c:v>4.9597522650503096</c:v>
                </c:pt>
                <c:pt idx="3698">
                  <c:v>4.9597391237448401</c:v>
                </c:pt>
                <c:pt idx="3699">
                  <c:v>4.9597261592905397</c:v>
                </c:pt>
                <c:pt idx="3700">
                  <c:v>4.9597135006830104</c:v>
                </c:pt>
                <c:pt idx="3701">
                  <c:v>4.9597012945241801</c:v>
                </c:pt>
                <c:pt idx="3702">
                  <c:v>4.9596896913278004</c:v>
                </c:pt>
                <c:pt idx="3703">
                  <c:v>4.9596788330585797</c:v>
                </c:pt>
                <c:pt idx="3704">
                  <c:v>4.9596688491879197</c:v>
                </c:pt>
                <c:pt idx="3705">
                  <c:v>4.9596598593520103</c:v>
                </c:pt>
                <c:pt idx="3706">
                  <c:v>4.9596519728338002</c:v>
                </c:pt>
                <c:pt idx="3707">
                  <c:v>4.95964527695177</c:v>
                </c:pt>
                <c:pt idx="3708">
                  <c:v>4.9596398211761796</c:v>
                </c:pt>
                <c:pt idx="3709">
                  <c:v>4.9596356139211997</c:v>
                </c:pt>
                <c:pt idx="3710">
                  <c:v>4.9596326341893002</c:v>
                </c:pt>
                <c:pt idx="3711">
                  <c:v>4.9596308390193</c:v>
                </c:pt>
                <c:pt idx="3712">
                  <c:v>4.9596301562207703</c:v>
                </c:pt>
                <c:pt idx="3713">
                  <c:v>4.9596304771323201</c:v>
                </c:pt>
                <c:pt idx="3714">
                  <c:v>4.9596316600512997</c:v>
                </c:pt>
                <c:pt idx="3715">
                  <c:v>4.9596335296232796</c:v>
                </c:pt>
                <c:pt idx="3716">
                  <c:v>4.9596358650974102</c:v>
                </c:pt>
                <c:pt idx="3717">
                  <c:v>4.9596384051503701</c:v>
                </c:pt>
                <c:pt idx="3718">
                  <c:v>4.9596408908454999</c:v>
                </c:pt>
                <c:pt idx="3719">
                  <c:v>4.9596431165440098</c:v>
                </c:pt>
                <c:pt idx="3720">
                  <c:v>4.9596449396314197</c:v>
                </c:pt>
                <c:pt idx="3721">
                  <c:v>4.9596462433016404</c:v>
                </c:pt>
                <c:pt idx="3722">
                  <c:v>4.9596468905144198</c:v>
                </c:pt>
                <c:pt idx="3723">
                  <c:v>4.9596467044971497</c:v>
                </c:pt>
                <c:pt idx="3724">
                  <c:v>4.95964548213606</c:v>
                </c:pt>
                <c:pt idx="3725">
                  <c:v>4.9596430248260797</c:v>
                </c:pt>
                <c:pt idx="3726">
                  <c:v>4.95963916674933</c:v>
                </c:pt>
                <c:pt idx="3727">
                  <c:v>4.9596337890381799</c:v>
                </c:pt>
                <c:pt idx="3728">
                  <c:v>4.9596268203716498</c:v>
                </c:pt>
                <c:pt idx="3729">
                  <c:v>4.9596182308812597</c:v>
                </c:pt>
                <c:pt idx="3730">
                  <c:v>4.9596080253128996</c:v>
                </c:pt>
                <c:pt idx="3731">
                  <c:v>4.9595962380489196</c:v>
                </c:pt>
                <c:pt idx="3732">
                  <c:v>4.9595829301999803</c:v>
                </c:pt>
                <c:pt idx="3733">
                  <c:v>4.9595681874550896</c:v>
                </c:pt>
                <c:pt idx="3734">
                  <c:v>4.9595521168192702</c:v>
                </c:pt>
                <c:pt idx="3735">
                  <c:v>4.9595348418092904</c:v>
                </c:pt>
                <c:pt idx="3736">
                  <c:v>4.95951649818661</c:v>
                </c:pt>
                <c:pt idx="3737">
                  <c:v>4.95949723289527</c:v>
                </c:pt>
                <c:pt idx="3738">
                  <c:v>4.9594772062340899</c:v>
                </c:pt>
                <c:pt idx="3739">
                  <c:v>4.9594565938430097</c:v>
                </c:pt>
                <c:pt idx="3740">
                  <c:v>4.9594355845971396</c:v>
                </c:pt>
                <c:pt idx="3741">
                  <c:v>4.9594143739945196</c:v>
                </c:pt>
                <c:pt idx="3742">
                  <c:v>4.9593931567233902</c:v>
                </c:pt>
                <c:pt idx="3743">
                  <c:v>4.9593721222992704</c:v>
                </c:pt>
                <c:pt idx="3744">
                  <c:v>4.9593514537906698</c:v>
                </c:pt>
                <c:pt idx="3745">
                  <c:v>4.9593313264712497</c:v>
                </c:pt>
                <c:pt idx="3746">
                  <c:v>4.9593119044129299</c:v>
                </c:pt>
                <c:pt idx="3747">
                  <c:v>4.9592933365230296</c:v>
                </c:pt>
                <c:pt idx="3748">
                  <c:v>4.9592757548790702</c:v>
                </c:pt>
                <c:pt idx="3749">
                  <c:v>4.9592592763886802</c:v>
                </c:pt>
                <c:pt idx="3750">
                  <c:v>4.9592440063129697</c:v>
                </c:pt>
                <c:pt idx="3751">
                  <c:v>4.9592300411214101</c:v>
                </c:pt>
                <c:pt idx="3752">
                  <c:v>4.9592174685617296</c:v>
                </c:pt>
                <c:pt idx="3753">
                  <c:v>4.9592063642769801</c:v>
                </c:pt>
                <c:pt idx="3754">
                  <c:v>4.9591967864997004</c:v>
                </c:pt>
                <c:pt idx="3755">
                  <c:v>4.9591887721848504</c:v>
                </c:pt>
                <c:pt idx="3756">
                  <c:v>4.9591823375944397</c:v>
                </c:pt>
                <c:pt idx="3757">
                  <c:v>4.9591774833671103</c:v>
                </c:pt>
                <c:pt idx="3758">
                  <c:v>4.9591742007354602</c:v>
                </c:pt>
                <c:pt idx="3759">
                  <c:v>4.9591724748094199</c:v>
                </c:pt>
                <c:pt idx="3760">
                  <c:v>4.9591722833051399</c:v>
                </c:pt>
                <c:pt idx="3761">
                  <c:v>4.95917359241695</c:v>
                </c:pt>
                <c:pt idx="3762">
                  <c:v>4.9591763531732598</c:v>
                </c:pt>
                <c:pt idx="3763">
                  <c:v>4.9591805010947096</c:v>
                </c:pt>
                <c:pt idx="3764">
                  <c:v>4.9591859600464501</c:v>
                </c:pt>
                <c:pt idx="3765">
                  <c:v>4.9591926485951401</c:v>
                </c:pt>
                <c:pt idx="3766">
                  <c:v>4.9592004851983296</c:v>
                </c:pt>
                <c:pt idx="3767">
                  <c:v>4.9592093890635702</c:v>
                </c:pt>
                <c:pt idx="3768">
                  <c:v>4.9592192768299697</c:v>
                </c:pt>
                <c:pt idx="3769">
                  <c:v>4.9592300586065896</c:v>
                </c:pt>
                <c:pt idx="3770">
                  <c:v>4.9592416370877404</c:v>
                </c:pt>
                <c:pt idx="3771">
                  <c:v>4.9592539103270701</c:v>
                </c:pt>
                <c:pt idx="3772">
                  <c:v>4.9592667754406001</c:v>
                </c:pt>
                <c:pt idx="3773">
                  <c:v>4.95928013022895</c:v>
                </c:pt>
                <c:pt idx="3774">
                  <c:v>4.9592938725885096</c:v>
                </c:pt>
                <c:pt idx="3775">
                  <c:v>4.9593079003410399</c:v>
                </c:pt>
                <c:pt idx="3776">
                  <c:v>4.9593221133018899</c:v>
                </c:pt>
                <c:pt idx="3777">
                  <c:v>4.9593364158592204</c:v>
                </c:pt>
                <c:pt idx="3778">
                  <c:v>4.9593507169179096</c:v>
                </c:pt>
                <c:pt idx="3779">
                  <c:v>4.95936492714449</c:v>
                </c:pt>
                <c:pt idx="3780">
                  <c:v>4.9593789568432296</c:v>
                </c:pt>
                <c:pt idx="3781">
                  <c:v>4.9593927167317604</c:v>
                </c:pt>
                <c:pt idx="3782">
                  <c:v>4.9594061205087696</c:v>
                </c:pt>
                <c:pt idx="3783">
                  <c:v>4.9594190875080901</c:v>
                </c:pt>
                <c:pt idx="3784">
                  <c:v>4.95943154499101</c:v>
                </c:pt>
                <c:pt idx="3785">
                  <c:v>4.9594434282766002</c:v>
                </c:pt>
                <c:pt idx="3786">
                  <c:v>4.9594546748643902</c:v>
                </c:pt>
                <c:pt idx="3787">
                  <c:v>4.9594652124885199</c:v>
                </c:pt>
                <c:pt idx="3788">
                  <c:v>4.9594749493763404</c:v>
                </c:pt>
                <c:pt idx="3789">
                  <c:v>4.9594837774562803</c:v>
                </c:pt>
                <c:pt idx="3790">
                  <c:v>4.9594915904821599</c:v>
                </c:pt>
                <c:pt idx="3791">
                  <c:v>4.9594983068315202</c:v>
                </c:pt>
                <c:pt idx="3792">
                  <c:v>4.9595038827780398</c:v>
                </c:pt>
                <c:pt idx="3793">
                  <c:v>4.9595083091338399</c:v>
                </c:pt>
                <c:pt idx="3794">
                  <c:v>4.9595115952642104</c:v>
                </c:pt>
                <c:pt idx="3795">
                  <c:v>4.9595137509600002</c:v>
                </c:pt>
                <c:pt idx="3796">
                  <c:v>4.9595147753013098</c:v>
                </c:pt>
                <c:pt idx="3797">
                  <c:v>4.9595146554516303</c:v>
                </c:pt>
                <c:pt idx="3798">
                  <c:v>4.9595133725605702</c:v>
                </c:pt>
                <c:pt idx="3799">
                  <c:v>4.9595109098046501</c:v>
                </c:pt>
                <c:pt idx="3800">
                  <c:v>4.9595072587869202</c:v>
                </c:pt>
                <c:pt idx="3801">
                  <c:v>4.9595024229591402</c:v>
                </c:pt>
                <c:pt idx="3802">
                  <c:v>4.9594964186046004</c:v>
                </c:pt>
                <c:pt idx="3803">
                  <c:v>4.9594892745011299</c:v>
                </c:pt>
                <c:pt idx="3804">
                  <c:v>4.9594810308881998</c:v>
                </c:pt>
                <c:pt idx="3805">
                  <c:v>4.9594717376135398</c:v>
                </c:pt>
                <c:pt idx="3806">
                  <c:v>4.9594614511973099</c:v>
                </c:pt>
                <c:pt idx="3807">
                  <c:v>4.95945023125822</c:v>
                </c:pt>
                <c:pt idx="3808">
                  <c:v>4.9594381375941499</c:v>
                </c:pt>
                <c:pt idx="3809">
                  <c:v>4.9594252291825098</c:v>
                </c:pt>
                <c:pt idx="3810">
                  <c:v>4.9594115652206598</c:v>
                </c:pt>
                <c:pt idx="3811">
                  <c:v>4.9593972070002197</c:v>
                </c:pt>
                <c:pt idx="3812">
                  <c:v>4.9593822191135102</c:v>
                </c:pt>
                <c:pt idx="3813">
                  <c:v>4.9593666694123</c:v>
                </c:pt>
                <c:pt idx="3814">
                  <c:v>4.9593506282344597</c:v>
                </c:pt>
                <c:pt idx="3815">
                  <c:v>4.9593341676235596</c:v>
                </c:pt>
                <c:pt idx="3816">
                  <c:v>4.9593173606349099</c:v>
                </c:pt>
                <c:pt idx="3817">
                  <c:v>4.9593002802707797</c:v>
                </c:pt>
                <c:pt idx="3818">
                  <c:v>4.9592829977778603</c:v>
                </c:pt>
                <c:pt idx="3819">
                  <c:v>4.9592655807518602</c:v>
                </c:pt>
                <c:pt idx="3820">
                  <c:v>4.9592480920242501</c:v>
                </c:pt>
                <c:pt idx="3821">
                  <c:v>4.9592305901487501</c:v>
                </c:pt>
                <c:pt idx="3822">
                  <c:v>4.9592131314784904</c:v>
                </c:pt>
                <c:pt idx="3823">
                  <c:v>4.9591957728009</c:v>
                </c:pt>
                <c:pt idx="3824">
                  <c:v>4.95917857296996</c:v>
                </c:pt>
                <c:pt idx="3825">
                  <c:v>4.9591615924402701</c:v>
                </c:pt>
                <c:pt idx="3826">
                  <c:v>4.9591448908948603</c:v>
                </c:pt>
                <c:pt idx="3827">
                  <c:v>4.95912852440288</c:v>
                </c:pt>
                <c:pt idx="3828">
                  <c:v>4.9591125438054204</c:v>
                </c:pt>
                <c:pt idx="3829">
                  <c:v>4.9590969951058304</c:v>
                </c:pt>
                <c:pt idx="3830">
                  <c:v>4.95908192123078</c:v>
                </c:pt>
                <c:pt idx="3831">
                  <c:v>4.9590673636249303</c:v>
                </c:pt>
                <c:pt idx="3832">
                  <c:v>4.9590533622910096</c:v>
                </c:pt>
                <c:pt idx="3833">
                  <c:v>4.9590399539372996</c:v>
                </c:pt>
                <c:pt idx="3834">
                  <c:v>4.9590271691827299</c:v>
                </c:pt>
                <c:pt idx="3835">
                  <c:v>4.9590150304770697</c:v>
                </c:pt>
                <c:pt idx="3836">
                  <c:v>4.9590035519898299</c:v>
                </c:pt>
                <c:pt idx="3837">
                  <c:v>4.9589927414133701</c:v>
                </c:pt>
                <c:pt idx="3838">
                  <c:v>4.9589826023649799</c:v>
                </c:pt>
                <c:pt idx="3839">
                  <c:v>4.9589731358541496</c:v>
                </c:pt>
                <c:pt idx="3840">
                  <c:v>4.95896434025732</c:v>
                </c:pt>
                <c:pt idx="3841">
                  <c:v>4.9589562105123504</c:v>
                </c:pt>
                <c:pt idx="3842">
                  <c:v>4.9589487376786199</c:v>
                </c:pt>
                <c:pt idx="3843">
                  <c:v>4.9589419093605702</c:v>
                </c:pt>
                <c:pt idx="3844">
                  <c:v>4.9589357106339698</c:v>
                </c:pt>
                <c:pt idx="3845">
                  <c:v>4.9589301250212596</c:v>
                </c:pt>
                <c:pt idx="3846">
                  <c:v>4.9589251356440904</c:v>
                </c:pt>
                <c:pt idx="3847">
                  <c:v>4.9589207269487199</c:v>
                </c:pt>
                <c:pt idx="3848">
                  <c:v>4.9589168868580096</c:v>
                </c:pt>
                <c:pt idx="3849">
                  <c:v>4.9589136085350596</c:v>
                </c:pt>
                <c:pt idx="3850">
                  <c:v>4.9589108910279203</c:v>
                </c:pt>
                <c:pt idx="3851">
                  <c:v>4.95890873879598</c:v>
                </c:pt>
                <c:pt idx="3852">
                  <c:v>4.9589071607573896</c:v>
                </c:pt>
                <c:pt idx="3853">
                  <c:v>4.9589061697599304</c:v>
                </c:pt>
                <c:pt idx="3854">
                  <c:v>4.9589057833560002</c:v>
                </c:pt>
                <c:pt idx="3855">
                  <c:v>4.9589060261421896</c:v>
                </c:pt>
                <c:pt idx="3856">
                  <c:v>4.9589069323532202</c:v>
                </c:pt>
                <c:pt idx="3857">
                  <c:v>4.9589085458014699</c:v>
                </c:pt>
                <c:pt idx="3858">
                  <c:v>4.9589109146004997</c:v>
                </c:pt>
                <c:pt idx="3859">
                  <c:v>4.9589140811696204</c:v>
                </c:pt>
                <c:pt idx="3860">
                  <c:v>4.9589180718197996</c:v>
                </c:pt>
                <c:pt idx="3861">
                  <c:v>4.9589228915330299</c:v>
                </c:pt>
                <c:pt idx="3862">
                  <c:v>4.9589285269427998</c:v>
                </c:pt>
                <c:pt idx="3863">
                  <c:v>4.9589349557577904</c:v>
                </c:pt>
                <c:pt idx="3864">
                  <c:v>4.9589421573326096</c:v>
                </c:pt>
                <c:pt idx="3865">
                  <c:v>4.9589501189957899</c:v>
                </c:pt>
                <c:pt idx="3866">
                  <c:v>4.9589588356738696</c:v>
                </c:pt>
                <c:pt idx="3867">
                  <c:v>4.9589683040092503</c:v>
                </c:pt>
                <c:pt idx="3868">
                  <c:v>4.95897851435147</c:v>
                </c:pt>
                <c:pt idx="3869">
                  <c:v>4.9589894439626896</c:v>
                </c:pt>
                <c:pt idx="3870">
                  <c:v>4.9590010532633402</c:v>
                </c:pt>
                <c:pt idx="3871">
                  <c:v>4.9590132852361899</c:v>
                </c:pt>
                <c:pt idx="3872">
                  <c:v>4.9590260671087698</c:v>
                </c:pt>
                <c:pt idx="3873">
                  <c:v>4.9590393132850803</c:v>
                </c:pt>
                <c:pt idx="3874">
                  <c:v>4.9590529287996299</c:v>
                </c:pt>
                <c:pt idx="3875">
                  <c:v>4.9590668128284898</c:v>
                </c:pt>
                <c:pt idx="3876">
                  <c:v>4.9590808618164104</c:v>
                </c:pt>
                <c:pt idx="3877">
                  <c:v>4.95909497173984</c:v>
                </c:pt>
                <c:pt idx="3878">
                  <c:v>4.9591090392125503</c:v>
                </c:pt>
                <c:pt idx="3879">
                  <c:v>4.9591229616137502</c:v>
                </c:pt>
                <c:pt idx="3880">
                  <c:v>4.9591366368955896</c:v>
                </c:pt>
                <c:pt idx="3881">
                  <c:v>4.9591499638416598</c:v>
                </c:pt>
                <c:pt idx="3882">
                  <c:v>4.9591628432067996</c:v>
                </c:pt>
                <c:pt idx="3883">
                  <c:v>4.9591751796540899</c:v>
                </c:pt>
                <c:pt idx="3884">
                  <c:v>4.9591868840946098</c:v>
                </c:pt>
                <c:pt idx="3885">
                  <c:v>4.95919787605433</c:v>
                </c:pt>
                <c:pt idx="3886">
                  <c:v>4.9592080858567096</c:v>
                </c:pt>
                <c:pt idx="3887">
                  <c:v>4.9592174564784202</c:v>
                </c:pt>
                <c:pt idx="3888">
                  <c:v>4.9592259448538103</c:v>
                </c:pt>
                <c:pt idx="3889">
                  <c:v>4.9592335223385504</c:v>
                </c:pt>
                <c:pt idx="3890">
                  <c:v>4.9592401741797296</c:v>
                </c:pt>
                <c:pt idx="3891">
                  <c:v>4.9592458981959604</c:v>
                </c:pt>
                <c:pt idx="3892">
                  <c:v>4.9592507032466697</c:v>
                </c:pt>
                <c:pt idx="3893">
                  <c:v>4.9592546081787701</c:v>
                </c:pt>
                <c:pt idx="3894">
                  <c:v>4.9592576416322602</c:v>
                </c:pt>
                <c:pt idx="3895">
                  <c:v>4.9592598425039398</c:v>
                </c:pt>
                <c:pt idx="3896">
                  <c:v>4.9592612603749302</c:v>
                </c:pt>
                <c:pt idx="3897">
                  <c:v>4.9592619551500796</c:v>
                </c:pt>
                <c:pt idx="3898">
                  <c:v>4.9592619955938799</c:v>
                </c:pt>
                <c:pt idx="3899">
                  <c:v>4.9592614570881102</c:v>
                </c:pt>
                <c:pt idx="3900">
                  <c:v>4.9592604193598504</c:v>
                </c:pt>
                <c:pt idx="3901">
                  <c:v>4.9592589648609398</c:v>
                </c:pt>
                <c:pt idx="3902">
                  <c:v>4.95925717798396</c:v>
                </c:pt>
                <c:pt idx="3903">
                  <c:v>4.9592551447053603</c:v>
                </c:pt>
                <c:pt idx="3904">
                  <c:v>4.9592529519479802</c:v>
                </c:pt>
                <c:pt idx="3905">
                  <c:v>4.9592506861564596</c:v>
                </c:pt>
                <c:pt idx="3906">
                  <c:v>4.9592484311389002</c:v>
                </c:pt>
                <c:pt idx="3907">
                  <c:v>4.9592462657574599</c:v>
                </c:pt>
                <c:pt idx="3908">
                  <c:v>4.9592442621675401</c:v>
                </c:pt>
                <c:pt idx="3909">
                  <c:v>4.9592424849430703</c:v>
                </c:pt>
                <c:pt idx="3910">
                  <c:v>4.9592409908886301</c:v>
                </c:pt>
                <c:pt idx="3911">
                  <c:v>4.95923982903766</c:v>
                </c:pt>
                <c:pt idx="3912">
                  <c:v>4.9592390404364304</c:v>
                </c:pt>
                <c:pt idx="3913">
                  <c:v>4.9592386576192</c:v>
                </c:pt>
                <c:pt idx="3914">
                  <c:v>4.9592387038896302</c:v>
                </c:pt>
                <c:pt idx="3915">
                  <c:v>4.9592391925490196</c:v>
                </c:pt>
                <c:pt idx="3916">
                  <c:v>4.95924012619479</c:v>
                </c:pt>
                <c:pt idx="3917">
                  <c:v>4.9592414962773903</c:v>
                </c:pt>
                <c:pt idx="3918">
                  <c:v>4.9592432831716398</c:v>
                </c:pt>
                <c:pt idx="3919">
                  <c:v>4.9592454569270004</c:v>
                </c:pt>
                <c:pt idx="3920">
                  <c:v>4.9592479785987003</c:v>
                </c:pt>
                <c:pt idx="3921">
                  <c:v>4.9592508017906898</c:v>
                </c:pt>
                <c:pt idx="3922">
                  <c:v>4.9592538739421101</c:v>
                </c:pt>
                <c:pt idx="3923">
                  <c:v>4.9592571370658503</c:v>
                </c:pt>
                <c:pt idx="3924">
                  <c:v>4.9592605280973396</c:v>
                </c:pt>
                <c:pt idx="3925">
                  <c:v>4.9592639795535201</c:v>
                </c:pt>
                <c:pt idx="3926">
                  <c:v>4.9592674214276098</c:v>
                </c:pt>
                <c:pt idx="3927">
                  <c:v>4.95927078474159</c:v>
                </c:pt>
                <c:pt idx="3928">
                  <c:v>4.95927400599341</c:v>
                </c:pt>
                <c:pt idx="3929">
                  <c:v>4.9592770306012</c:v>
                </c:pt>
                <c:pt idx="3930">
                  <c:v>4.9592798133299496</c:v>
                </c:pt>
                <c:pt idx="3931">
                  <c:v>4.9592823149683296</c:v>
                </c:pt>
                <c:pt idx="3932">
                  <c:v>4.9592844965476397</c:v>
                </c:pt>
                <c:pt idx="3933">
                  <c:v>4.9592863138718801</c:v>
                </c:pt>
                <c:pt idx="3934">
                  <c:v>4.95928771508314</c:v>
                </c:pt>
                <c:pt idx="3935">
                  <c:v>4.9592886424652303</c:v>
                </c:pt>
                <c:pt idx="3936">
                  <c:v>4.9592890376551102</c:v>
                </c:pt>
                <c:pt idx="3937">
                  <c:v>4.9592888480427799</c:v>
                </c:pt>
                <c:pt idx="3938">
                  <c:v>4.9592880320053503</c:v>
                </c:pt>
                <c:pt idx="3939">
                  <c:v>4.95928656153378</c:v>
                </c:pt>
                <c:pt idx="3940">
                  <c:v>4.9592844220815797</c:v>
                </c:pt>
                <c:pt idx="3941">
                  <c:v>4.9592816104154096</c:v>
                </c:pt>
                <c:pt idx="3942">
                  <c:v>4.9592781315970296</c:v>
                </c:pt>
                <c:pt idx="3943">
                  <c:v>4.9592739960761598</c:v>
                </c:pt>
                <c:pt idx="3944">
                  <c:v>4.9592692175182496</c:v>
                </c:pt>
                <c:pt idx="3945">
                  <c:v>4.9592638116555303</c:v>
                </c:pt>
                <c:pt idx="3946">
                  <c:v>4.9592577961939197</c:v>
                </c:pt>
                <c:pt idx="3947">
                  <c:v>4.9592511915865201</c:v>
                </c:pt>
                <c:pt idx="3948">
                  <c:v>4.9592440222770398</c:v>
                </c:pt>
                <c:pt idx="3949">
                  <c:v>4.9592363178886796</c:v>
                </c:pt>
                <c:pt idx="3950">
                  <c:v>4.9592281138775203</c:v>
                </c:pt>
                <c:pt idx="3951">
                  <c:v>4.9592194514003403</c:v>
                </c:pt>
                <c:pt idx="3952">
                  <c:v>4.9592103764553297</c:v>
                </c:pt>
                <c:pt idx="3953">
                  <c:v>4.9592009385888502</c:v>
                </c:pt>
                <c:pt idx="3954">
                  <c:v>4.9591911895279903</c:v>
                </c:pt>
                <c:pt idx="3955">
                  <c:v>4.9591811820295799</c:v>
                </c:pt>
                <c:pt idx="3956">
                  <c:v>4.9591709691161103</c:v>
                </c:pt>
                <c:pt idx="3957">
                  <c:v>4.9591606037696998</c:v>
                </c:pt>
                <c:pt idx="3958">
                  <c:v>4.95915013907016</c:v>
                </c:pt>
                <c:pt idx="3959">
                  <c:v>4.9591396286572804</c:v>
                </c:pt>
                <c:pt idx="3960">
                  <c:v>4.9591291272727798</c:v>
                </c:pt>
                <c:pt idx="3961">
                  <c:v>4.9591186910579497</c:v>
                </c:pt>
                <c:pt idx="3962">
                  <c:v>4.95910837733169</c:v>
                </c:pt>
                <c:pt idx="3963">
                  <c:v>4.95909824377999</c:v>
                </c:pt>
                <c:pt idx="3964">
                  <c:v>4.9590883472662801</c:v>
                </c:pt>
                <c:pt idx="3965">
                  <c:v>4.95907874266722</c:v>
                </c:pt>
                <c:pt idx="3966">
                  <c:v>4.9590694821205004</c:v>
                </c:pt>
                <c:pt idx="3967">
                  <c:v>4.9590606148357104</c:v>
                </c:pt>
                <c:pt idx="3968">
                  <c:v>4.9590521873050601</c:v>
                </c:pt>
                <c:pt idx="3969">
                  <c:v>4.9590442435528699</c:v>
                </c:pt>
                <c:pt idx="3970">
                  <c:v>4.95903682509711</c:v>
                </c:pt>
                <c:pt idx="3971">
                  <c:v>4.9590299705361902</c:v>
                </c:pt>
                <c:pt idx="3972">
                  <c:v>4.9590237149543102</c:v>
                </c:pt>
                <c:pt idx="3973">
                  <c:v>4.9590180894766203</c:v>
                </c:pt>
                <c:pt idx="3974">
                  <c:v>4.9590131212117496</c:v>
                </c:pt>
                <c:pt idx="3975">
                  <c:v>4.9590088335642903</c:v>
                </c:pt>
                <c:pt idx="3976">
                  <c:v>4.9590052466593804</c:v>
                </c:pt>
                <c:pt idx="3977">
                  <c:v>4.9590023775593801</c:v>
                </c:pt>
                <c:pt idx="3978">
                  <c:v>4.9590002401043902</c:v>
                </c:pt>
                <c:pt idx="3979">
                  <c:v>4.9589988444539097</c:v>
                </c:pt>
                <c:pt idx="3980">
                  <c:v>4.95899819657894</c:v>
                </c:pt>
                <c:pt idx="3981">
                  <c:v>4.9589982979485798</c:v>
                </c:pt>
                <c:pt idx="3982">
                  <c:v>4.95899914551803</c:v>
                </c:pt>
                <c:pt idx="3983">
                  <c:v>4.9590007319629601</c:v>
                </c:pt>
                <c:pt idx="3984">
                  <c:v>4.95900304600627</c:v>
                </c:pt>
                <c:pt idx="3985">
                  <c:v>4.9590060726597898</c:v>
                </c:pt>
                <c:pt idx="3986">
                  <c:v>4.95900979323077</c:v>
                </c:pt>
                <c:pt idx="3987">
                  <c:v>4.9590141850079599</c:v>
                </c:pt>
                <c:pt idx="3988">
                  <c:v>4.9590192206502399</c:v>
                </c:pt>
                <c:pt idx="3989">
                  <c:v>4.9590248674292496</c:v>
                </c:pt>
                <c:pt idx="3990">
                  <c:v>4.9590310865677898</c:v>
                </c:pt>
                <c:pt idx="3991">
                  <c:v>4.9590378329042801</c:v>
                </c:pt>
                <c:pt idx="3992">
                  <c:v>4.9590450549722496</c:v>
                </c:pt>
                <c:pt idx="3993">
                  <c:v>4.9590526953643899</c:v>
                </c:pt>
                <c:pt idx="3994">
                  <c:v>4.9590606910750799</c:v>
                </c:pt>
                <c:pt idx="3995">
                  <c:v>4.9590689735403197</c:v>
                </c:pt>
                <c:pt idx="3996">
                  <c:v>4.9590774683845504</c:v>
                </c:pt>
                <c:pt idx="3997">
                  <c:v>4.9590860953247802</c:v>
                </c:pt>
                <c:pt idx="3998">
                  <c:v>4.9590947689721601</c:v>
                </c:pt>
                <c:pt idx="3999">
                  <c:v>4.9591034011056996</c:v>
                </c:pt>
                <c:pt idx="4000">
                  <c:v>4.9591119043296201</c:v>
                </c:pt>
                <c:pt idx="4001">
                  <c:v>4.9591201961831404</c:v>
                </c:pt>
                <c:pt idx="4002">
                  <c:v>4.9591282022762497</c:v>
                </c:pt>
                <c:pt idx="4003">
                  <c:v>4.95913585724883</c:v>
                </c:pt>
                <c:pt idx="4004">
                  <c:v>4.9591431032382198</c:v>
                </c:pt>
                <c:pt idx="4005">
                  <c:v>4.9591498866307004</c:v>
                </c:pt>
                <c:pt idx="4006">
                  <c:v>4.9591561545846901</c:v>
                </c:pt>
                <c:pt idx="4007">
                  <c:v>4.9591618528088697</c:v>
                </c:pt>
                <c:pt idx="4008">
                  <c:v>4.9591669254371702</c:v>
                </c:pt>
                <c:pt idx="4009">
                  <c:v>4.9591713169448202</c:v>
                </c:pt>
                <c:pt idx="4010">
                  <c:v>4.9591749753365804</c:v>
                </c:pt>
                <c:pt idx="4011">
                  <c:v>4.9591778555539596</c:v>
                </c:pt>
                <c:pt idx="4012">
                  <c:v>4.9591799221899198</c:v>
                </c:pt>
                <c:pt idx="4013">
                  <c:v>4.9591811509837402</c:v>
                </c:pt>
                <c:pt idx="4014">
                  <c:v>4.9591815289896397</c:v>
                </c:pt>
                <c:pt idx="4015">
                  <c:v>4.9591810536405898</c:v>
                </c:pt>
                <c:pt idx="4016">
                  <c:v>4.9591797311216599</c:v>
                </c:pt>
                <c:pt idx="4017">
                  <c:v>4.9591775745352598</c:v>
                </c:pt>
                <c:pt idx="4018">
                  <c:v>4.9591746022952004</c:v>
                </c:pt>
                <c:pt idx="4019">
                  <c:v>4.9591708370406602</c:v>
                </c:pt>
                <c:pt idx="4020">
                  <c:v>4.9591663051493002</c:v>
                </c:pt>
                <c:pt idx="4021">
                  <c:v>4.9591610367157299</c:v>
                </c:pt>
                <c:pt idx="4022">
                  <c:v>4.9591550657203998</c:v>
                </c:pt>
                <c:pt idx="4023">
                  <c:v>4.9591484300869002</c:v>
                </c:pt>
                <c:pt idx="4024">
                  <c:v>4.9591411714054798</c:v>
                </c:pt>
                <c:pt idx="4025">
                  <c:v>4.9591333342353101</c:v>
                </c:pt>
                <c:pt idx="4026">
                  <c:v>4.9591249650316804</c:v>
                </c:pt>
                <c:pt idx="4027">
                  <c:v>4.9591161108469901</c:v>
                </c:pt>
                <c:pt idx="4028">
                  <c:v>4.9591068180132396</c:v>
                </c:pt>
                <c:pt idx="4029">
                  <c:v>4.9590971310287699</c:v>
                </c:pt>
                <c:pt idx="4030">
                  <c:v>4.9590870918350403</c:v>
                </c:pt>
                <c:pt idx="4031">
                  <c:v>4.9590767395729802</c:v>
                </c:pt>
                <c:pt idx="4032">
                  <c:v>4.95906611076812</c:v>
                </c:pt>
                <c:pt idx="4033">
                  <c:v>4.9590552397612599</c:v>
                </c:pt>
                <c:pt idx="4034">
                  <c:v>4.95904415913816</c:v>
                </c:pt>
                <c:pt idx="4035">
                  <c:v>4.9590328999581601</c:v>
                </c:pt>
                <c:pt idx="4036">
                  <c:v>4.9590214917238598</c:v>
                </c:pt>
                <c:pt idx="4037">
                  <c:v>4.9590099621956298</c:v>
                </c:pt>
                <c:pt idx="4038">
                  <c:v>4.95899833724775</c:v>
                </c:pt>
                <c:pt idx="4039">
                  <c:v>4.9589866409362102</c:v>
                </c:pt>
                <c:pt idx="4040">
                  <c:v>4.9589748958250404</c:v>
                </c:pt>
                <c:pt idx="4041">
                  <c:v>4.9589631234763898</c:v>
                </c:pt>
                <c:pt idx="4042">
                  <c:v>4.9589513449383</c:v>
                </c:pt>
                <c:pt idx="4043">
                  <c:v>4.95893958110263</c:v>
                </c:pt>
                <c:pt idx="4044">
                  <c:v>4.9589278529217697</c:v>
                </c:pt>
                <c:pt idx="4045">
                  <c:v>4.9589161815831497</c:v>
                </c:pt>
                <c:pt idx="4046">
                  <c:v>4.9589045887742698</c:v>
                </c:pt>
                <c:pt idx="4047">
                  <c:v>4.9588930971047898</c:v>
                </c:pt>
                <c:pt idx="4048">
                  <c:v>4.9588817306399404</c:v>
                </c:pt>
                <c:pt idx="4049">
                  <c:v>4.9588705154145902</c:v>
                </c:pt>
                <c:pt idx="4050">
                  <c:v>4.9588594797939596</c:v>
                </c:pt>
                <c:pt idx="4051">
                  <c:v>4.9588486546185697</c:v>
                </c:pt>
                <c:pt idx="4052">
                  <c:v>4.9588380731684003</c:v>
                </c:pt>
                <c:pt idx="4053">
                  <c:v>4.95882777105186</c:v>
                </c:pt>
                <c:pt idx="4054">
                  <c:v>4.9588177861379101</c:v>
                </c:pt>
                <c:pt idx="4055">
                  <c:v>4.9588081586110899</c:v>
                </c:pt>
                <c:pt idx="4056">
                  <c:v>4.9587989311537202</c:v>
                </c:pt>
                <c:pt idx="4057">
                  <c:v>4.95879014917994</c:v>
                </c:pt>
                <c:pt idx="4058">
                  <c:v>4.9587818609846499</c:v>
                </c:pt>
                <c:pt idx="4059">
                  <c:v>4.9587741176580602</c:v>
                </c:pt>
                <c:pt idx="4060">
                  <c:v>4.9587669726639998</c:v>
                </c:pt>
                <c:pt idx="4061">
                  <c:v>4.9587604810819998</c:v>
                </c:pt>
                <c:pt idx="4062">
                  <c:v>4.9587546986218696</c:v>
                </c:pt>
                <c:pt idx="4063">
                  <c:v>4.9587496805783102</c:v>
                </c:pt>
                <c:pt idx="4064">
                  <c:v>4.9587454808513503</c:v>
                </c:pt>
                <c:pt idx="4065">
                  <c:v>4.9587421510205099</c:v>
                </c:pt>
                <c:pt idx="4066">
                  <c:v>4.9587397393071102</c:v>
                </c:pt>
                <c:pt idx="4067">
                  <c:v>4.9587382892089202</c:v>
                </c:pt>
                <c:pt idx="4068">
                  <c:v>4.95873783773364</c:v>
                </c:pt>
                <c:pt idx="4069">
                  <c:v>4.9587384134612602</c:v>
                </c:pt>
                <c:pt idx="4070">
                  <c:v>4.95874003496803</c:v>
                </c:pt>
                <c:pt idx="4071">
                  <c:v>4.9587427102346098</c:v>
                </c:pt>
                <c:pt idx="4072">
                  <c:v>4.9587464374157504</c:v>
                </c:pt>
                <c:pt idx="4073">
                  <c:v>4.9587512068381896</c:v>
                </c:pt>
                <c:pt idx="4074">
                  <c:v>4.9587570035597102</c:v>
                </c:pt>
                <c:pt idx="4075">
                  <c:v>4.9587638095445401</c:v>
                </c:pt>
                <c:pt idx="4076">
                  <c:v>4.9587716046437604</c:v>
                </c:pt>
                <c:pt idx="4077">
                  <c:v>4.9587803660477503</c:v>
                </c:pt>
                <c:pt idx="4078">
                  <c:v>4.9587900664762001</c:v>
                </c:pt>
                <c:pt idx="4079">
                  <c:v>4.9588006718172002</c:v>
                </c:pt>
                <c:pt idx="4080">
                  <c:v>4.9588121390620001</c:v>
                </c:pt>
                <c:pt idx="4081">
                  <c:v>4.9588244151998699</c:v>
                </c:pt>
                <c:pt idx="4082">
                  <c:v>4.9588374373680999</c:v>
                </c:pt>
                <c:pt idx="4083">
                  <c:v>4.9588511341605503</c:v>
                </c:pt>
                <c:pt idx="4084">
                  <c:v>4.9588654277154598</c:v>
                </c:pt>
                <c:pt idx="4085">
                  <c:v>4.9588802360823996</c:v>
                </c:pt>
                <c:pt idx="4086">
                  <c:v>4.95889547540179</c:v>
                </c:pt>
                <c:pt idx="4087">
                  <c:v>4.9589110615718903</c:v>
                </c:pt>
                <c:pt idx="4088">
                  <c:v>4.9589269112753902</c:v>
                </c:pt>
                <c:pt idx="4089">
                  <c:v>4.9589429424334996</c:v>
                </c:pt>
                <c:pt idx="4090">
                  <c:v>4.9589590743031602</c:v>
                </c:pt>
                <c:pt idx="4091">
                  <c:v>4.9589752274953298</c:v>
                </c:pt>
                <c:pt idx="4092">
                  <c:v>4.9589913241639296</c:v>
                </c:pt>
                <c:pt idx="4093">
                  <c:v>4.9590072885117804</c:v>
                </c:pt>
                <c:pt idx="4094">
                  <c:v>4.9590230476258599</c:v>
                </c:pt>
                <c:pt idx="4095">
                  <c:v>4.9590385325376403</c:v>
                </c:pt>
                <c:pt idx="4096">
                  <c:v>4.9590536793304203</c:v>
                </c:pt>
                <c:pt idx="4097">
                  <c:v>4.9590684301028203</c:v>
                </c:pt>
                <c:pt idx="4098">
                  <c:v>4.9590827336338501</c:v>
                </c:pt>
                <c:pt idx="4099">
                  <c:v>4.9590965456726801</c:v>
                </c:pt>
                <c:pt idx="4100">
                  <c:v>4.9591098288690096</c:v>
                </c:pt>
                <c:pt idx="4101">
                  <c:v>4.9591225524488802</c:v>
                </c:pt>
                <c:pt idx="4102">
                  <c:v>4.9591346917958603</c:v>
                </c:pt>
                <c:pt idx="4103">
                  <c:v>4.9591462280966798</c:v>
                </c:pt>
                <c:pt idx="4104">
                  <c:v>4.9591571481509904</c:v>
                </c:pt>
                <c:pt idx="4105">
                  <c:v>4.9591674443486697</c:v>
                </c:pt>
                <c:pt idx="4106">
                  <c:v>4.9591771147272796</c:v>
                </c:pt>
                <c:pt idx="4107">
                  <c:v>4.95918616297973</c:v>
                </c:pt>
                <c:pt idx="4108">
                  <c:v>4.9591945983053796</c:v>
                </c:pt>
                <c:pt idx="4109">
                  <c:v>4.9592024350699697</c:v>
                </c:pt>
                <c:pt idx="4110">
                  <c:v>4.9592096923187796</c:v>
                </c:pt>
                <c:pt idx="4111">
                  <c:v>4.9592163932291102</c:v>
                </c:pt>
                <c:pt idx="4112">
                  <c:v>4.9592225645743104</c:v>
                </c:pt>
                <c:pt idx="4113">
                  <c:v>4.9592282362185101</c:v>
                </c:pt>
                <c:pt idx="4114">
                  <c:v>4.9592334406071803</c:v>
                </c:pt>
                <c:pt idx="4115">
                  <c:v>4.9592382122019902</c:v>
                </c:pt>
                <c:pt idx="4116">
                  <c:v>4.9592425868332599</c:v>
                </c:pt>
                <c:pt idx="4117">
                  <c:v>4.9592466009956002</c:v>
                </c:pt>
                <c:pt idx="4118">
                  <c:v>4.9592502911521903</c:v>
                </c:pt>
                <c:pt idx="4119">
                  <c:v>4.9592536931135101</c:v>
                </c:pt>
                <c:pt idx="4120">
                  <c:v>4.9592568415233202</c:v>
                </c:pt>
                <c:pt idx="4121">
                  <c:v>4.9592597694340199</c:v>
                </c:pt>
                <c:pt idx="4122">
                  <c:v>4.9592625079190604</c:v>
                </c:pt>
                <c:pt idx="4123">
                  <c:v>4.9592650856704301</c:v>
                </c:pt>
                <c:pt idx="4124">
                  <c:v>4.9592675285615897</c:v>
                </c:pt>
                <c:pt idx="4125">
                  <c:v>4.95926985920633</c:v>
                </c:pt>
                <c:pt idx="4126">
                  <c:v>4.9592720965884096</c:v>
                </c:pt>
                <c:pt idx="4127">
                  <c:v>4.9592742558557097</c:v>
                </c:pt>
                <c:pt idx="4128">
                  <c:v>4.9592763483540701</c:v>
                </c:pt>
                <c:pt idx="4129">
                  <c:v>4.95927838192459</c:v>
                </c:pt>
                <c:pt idx="4130">
                  <c:v>4.9592803614208796</c:v>
                </c:pt>
                <c:pt idx="4131">
                  <c:v>4.9592822893469899</c:v>
                </c:pt>
                <c:pt idx="4132">
                  <c:v>4.95928416649976</c:v>
                </c:pt>
                <c:pt idx="4133">
                  <c:v>4.9592859925348503</c:v>
                </c:pt>
                <c:pt idx="4134">
                  <c:v>4.9592877664422099</c:v>
                </c:pt>
                <c:pt idx="4135">
                  <c:v>4.9592894869787703</c:v>
                </c:pt>
                <c:pt idx="4136">
                  <c:v>4.9592911531114403</c:v>
                </c:pt>
                <c:pt idx="4137">
                  <c:v>4.9592927644567402</c:v>
                </c:pt>
                <c:pt idx="4138">
                  <c:v>4.9592943215926404</c:v>
                </c:pt>
                <c:pt idx="4139">
                  <c:v>4.9592958260396198</c:v>
                </c:pt>
                <c:pt idx="4140">
                  <c:v>4.9592972797377302</c:v>
                </c:pt>
                <c:pt idx="4141">
                  <c:v>4.9592986840122597</c:v>
                </c:pt>
                <c:pt idx="4142">
                  <c:v>4.9593000382646499</c:v>
                </c:pt>
                <c:pt idx="4143">
                  <c:v>4.9593013388260099</c:v>
                </c:pt>
                <c:pt idx="4144">
                  <c:v>4.9593025784506199</c:v>
                </c:pt>
                <c:pt idx="4145">
                  <c:v>4.9593037467556398</c:v>
                </c:pt>
                <c:pt idx="4146">
                  <c:v>4.9593048315897201</c:v>
                </c:pt>
                <c:pt idx="4147">
                  <c:v>4.9593058209749898</c:v>
                </c:pt>
                <c:pt idx="4148">
                  <c:v>4.9593067050569299</c:v>
                </c:pt>
                <c:pt idx="4149">
                  <c:v>4.9593074775014196</c:v>
                </c:pt>
                <c:pt idx="4150">
                  <c:v>4.9593081359782003</c:v>
                </c:pt>
                <c:pt idx="4151">
                  <c:v>4.9593086816778502</c:v>
                </c:pt>
                <c:pt idx="4152">
                  <c:v>4.9593091180967797</c:v>
                </c:pt>
                <c:pt idx="4153">
                  <c:v>4.95930944950375</c:v>
                </c:pt>
                <c:pt idx="4154">
                  <c:v>4.9593096795308096</c:v>
                </c:pt>
                <c:pt idx="4155">
                  <c:v>4.9593098102311401</c:v>
                </c:pt>
                <c:pt idx="4156">
                  <c:v>4.95930984176987</c:v>
                </c:pt>
                <c:pt idx="4157">
                  <c:v>4.9593097727229702</c:v>
                </c:pt>
                <c:pt idx="4158">
                  <c:v>4.9593096008071198</c:v>
                </c:pt>
                <c:pt idx="4159">
                  <c:v>4.9593093237839199</c:v>
                </c:pt>
                <c:pt idx="4160">
                  <c:v>4.9593089402828703</c:v>
                </c:pt>
                <c:pt idx="4161">
                  <c:v>4.9593084503595</c:v>
                </c:pt>
                <c:pt idx="4162">
                  <c:v>4.9593078557172801</c:v>
                </c:pt>
                <c:pt idx="4163">
                  <c:v>4.9593071596357499</c:v>
                </c:pt>
                <c:pt idx="4164">
                  <c:v>4.9593063667320898</c:v>
                </c:pt>
                <c:pt idx="4165">
                  <c:v>4.9593054827163003</c:v>
                </c:pt>
                <c:pt idx="4166">
                  <c:v>4.9593045142803298</c:v>
                </c:pt>
                <c:pt idx="4167">
                  <c:v>4.9593034692015703</c:v>
                </c:pt>
                <c:pt idx="4168">
                  <c:v>4.9593023566629899</c:v>
                </c:pt>
                <c:pt idx="4169">
                  <c:v>4.9593011877196602</c:v>
                </c:pt>
                <c:pt idx="4170">
                  <c:v>4.9592999757924403</c:v>
                </c:pt>
                <c:pt idx="4171">
                  <c:v>4.95929873706101</c:v>
                </c:pt>
                <c:pt idx="4172">
                  <c:v>4.9592974906573897</c:v>
                </c:pt>
                <c:pt idx="4173">
                  <c:v>4.9592962586219702</c:v>
                </c:pt>
                <c:pt idx="4174">
                  <c:v>4.9592950656545103</c:v>
                </c:pt>
                <c:pt idx="4175">
                  <c:v>4.9592939387435102</c:v>
                </c:pt>
                <c:pt idx="4176">
                  <c:v>4.9592929067748699</c:v>
                </c:pt>
                <c:pt idx="4177">
                  <c:v>4.9592920001969203</c:v>
                </c:pt>
                <c:pt idx="4178">
                  <c:v>4.9592912507699296</c:v>
                </c:pt>
                <c:pt idx="4179">
                  <c:v>4.9592906913769204</c:v>
                </c:pt>
                <c:pt idx="4180">
                  <c:v>4.9592903558475996</c:v>
                </c:pt>
                <c:pt idx="4181">
                  <c:v>4.9592902787500597</c:v>
                </c:pt>
                <c:pt idx="4182">
                  <c:v>4.9592904951337804</c:v>
                </c:pt>
                <c:pt idx="4183">
                  <c:v>4.9592910402374297</c:v>
                </c:pt>
                <c:pt idx="4184">
                  <c:v>4.9592919491887804</c:v>
                </c:pt>
                <c:pt idx="4185">
                  <c:v>4.9592932567159398</c:v>
                </c:pt>
                <c:pt idx="4186">
                  <c:v>4.9592949968681799</c:v>
                </c:pt>
                <c:pt idx="4187">
                  <c:v>4.95929720272495</c:v>
                </c:pt>
                <c:pt idx="4188">
                  <c:v>4.9592999060714904</c:v>
                </c:pt>
                <c:pt idx="4189">
                  <c:v>4.9593031370339098</c:v>
                </c:pt>
                <c:pt idx="4190">
                  <c:v>4.95930692368972</c:v>
                </c:pt>
                <c:pt idx="4191">
                  <c:v>4.95931129168327</c:v>
                </c:pt>
                <c:pt idx="4192">
                  <c:v>4.95931626387316</c:v>
                </c:pt>
                <c:pt idx="4193">
                  <c:v>4.9593218600179902</c:v>
                </c:pt>
                <c:pt idx="4194">
                  <c:v>4.9593280964808697</c:v>
                </c:pt>
                <c:pt idx="4195">
                  <c:v>4.9593349859151896</c:v>
                </c:pt>
                <c:pt idx="4196">
                  <c:v>4.9593425368959201</c:v>
                </c:pt>
                <c:pt idx="4197">
                  <c:v>4.9593507534827497</c:v>
                </c:pt>
                <c:pt idx="4198">
                  <c:v>4.9593596347400002</c:v>
                </c:pt>
                <c:pt idx="4199">
                  <c:v>4.9593691742752304</c:v>
                </c:pt>
                <c:pt idx="4200">
                  <c:v>4.9593793598783602</c:v>
                </c:pt>
                <c:pt idx="4201">
                  <c:v>4.95939017333792</c:v>
                </c:pt>
                <c:pt idx="4202">
                  <c:v>4.95940159047555</c:v>
                </c:pt>
                <c:pt idx="4203">
                  <c:v>4.9594135813956104</c:v>
                </c:pt>
                <c:pt idx="4204">
                  <c:v>4.9594261109094502</c:v>
                </c:pt>
                <c:pt idx="4205">
                  <c:v>4.95943913908659</c:v>
                </c:pt>
                <c:pt idx="4206">
                  <c:v>4.9594526219088699</c:v>
                </c:pt>
                <c:pt idx="4207">
                  <c:v>4.9594665120382402</c:v>
                </c:pt>
                <c:pt idx="4208">
                  <c:v>4.9594807597246904</c:v>
                </c:pt>
                <c:pt idx="4209">
                  <c:v>4.95949531384721</c:v>
                </c:pt>
                <c:pt idx="4210">
                  <c:v>4.9595101230036098</c:v>
                </c:pt>
                <c:pt idx="4211">
                  <c:v>4.9595251364778496</c:v>
                </c:pt>
                <c:pt idx="4212">
                  <c:v>4.9595403048684803</c:v>
                </c:pt>
                <c:pt idx="4213">
                  <c:v>4.9595555802113296</c:v>
                </c:pt>
                <c:pt idx="4214">
                  <c:v>4.9595709155662497</c:v>
                </c:pt>
                <c:pt idx="4215">
                  <c:v>4.95958626422577</c:v>
                </c:pt>
                <c:pt idx="4216">
                  <c:v>4.9596015788572396</c:v>
                </c:pt>
                <c:pt idx="4217">
                  <c:v>4.9596168109428902</c:v>
                </c:pt>
                <c:pt idx="4218">
                  <c:v>4.9596319108022104</c:v>
                </c:pt>
                <c:pt idx="4219">
                  <c:v>4.95964682829716</c:v>
                </c:pt>
                <c:pt idx="4220">
                  <c:v>4.95966151410137</c:v>
                </c:pt>
                <c:pt idx="4221">
                  <c:v>4.9596759212411596</c:v>
                </c:pt>
                <c:pt idx="4222">
                  <c:v>4.9596900065455998</c:v>
                </c:pt>
                <c:pt idx="4223">
                  <c:v>4.95970373168677</c:v>
                </c:pt>
                <c:pt idx="4224">
                  <c:v>4.9597170636263197</c:v>
                </c:pt>
                <c:pt idx="4225">
                  <c:v>4.9597299744516601</c:v>
                </c:pt>
                <c:pt idx="4226">
                  <c:v>4.9597424407384301</c:v>
                </c:pt>
                <c:pt idx="4227">
                  <c:v>4.9597544426667497</c:v>
                </c:pt>
                <c:pt idx="4228">
                  <c:v>4.9597659631379596</c:v>
                </c:pt>
                <c:pt idx="4229">
                  <c:v>4.9597769870879302</c:v>
                </c:pt>
                <c:pt idx="4230">
                  <c:v>4.9597875010986696</c:v>
                </c:pt>
                <c:pt idx="4231">
                  <c:v>4.9597974933040199</c:v>
                </c:pt>
                <c:pt idx="4232">
                  <c:v>4.9598069534986298</c:v>
                </c:pt>
                <c:pt idx="4233">
                  <c:v>4.9598158733129099</c:v>
                </c:pt>
                <c:pt idx="4234">
                  <c:v>4.9598242463196103</c:v>
                </c:pt>
                <c:pt idx="4235">
                  <c:v>4.9598320679790797</c:v>
                </c:pt>
                <c:pt idx="4236">
                  <c:v>4.9598393353967403</c:v>
                </c:pt>
                <c:pt idx="4237">
                  <c:v>4.95984604693182</c:v>
                </c:pt>
                <c:pt idx="4238">
                  <c:v>4.9598522017456004</c:v>
                </c:pt>
                <c:pt idx="4239">
                  <c:v>4.9598577993928803</c:v>
                </c:pt>
                <c:pt idx="4240">
                  <c:v>4.9598628395477</c:v>
                </c:pt>
                <c:pt idx="4241">
                  <c:v>4.9598673219105596</c:v>
                </c:pt>
                <c:pt idx="4242">
                  <c:v>4.9598712462940497</c:v>
                </c:pt>
                <c:pt idx="4243">
                  <c:v>4.9598746128355202</c:v>
                </c:pt>
                <c:pt idx="4244">
                  <c:v>4.95987742225961</c:v>
                </c:pt>
                <c:pt idx="4245">
                  <c:v>4.9598796761145998</c:v>
                </c:pt>
                <c:pt idx="4246">
                  <c:v>4.9598813769330103</c:v>
                </c:pt>
                <c:pt idx="4247">
                  <c:v>4.9598825283065802</c:v>
                </c:pt>
                <c:pt idx="4248">
                  <c:v>4.9598831348991697</c:v>
                </c:pt>
                <c:pt idx="4249">
                  <c:v>4.9598832024408699</c:v>
                </c:pt>
                <c:pt idx="4250">
                  <c:v>4.9598827377421202</c:v>
                </c:pt>
                <c:pt idx="4251">
                  <c:v>4.9598817487499396</c:v>
                </c:pt>
                <c:pt idx="4252">
                  <c:v>4.9598802446467101</c:v>
                </c:pt>
                <c:pt idx="4253">
                  <c:v>4.9598782359787004</c:v>
                </c:pt>
                <c:pt idx="4254">
                  <c:v>4.9598757348015097</c:v>
                </c:pt>
                <c:pt idx="4255">
                  <c:v>4.9598727548357102</c:v>
                </c:pt>
                <c:pt idx="4256">
                  <c:v>4.9598693116353898</c:v>
                </c:pt>
                <c:pt idx="4257">
                  <c:v>4.9598654227732402</c:v>
                </c:pt>
                <c:pt idx="4258">
                  <c:v>4.9598611080404904</c:v>
                </c:pt>
                <c:pt idx="4259">
                  <c:v>4.9598563896506596</c:v>
                </c:pt>
                <c:pt idx="4260">
                  <c:v>4.9598512924309297</c:v>
                </c:pt>
                <c:pt idx="4261">
                  <c:v>4.9598458439865603</c:v>
                </c:pt>
                <c:pt idx="4262">
                  <c:v>4.9598400748329698</c:v>
                </c:pt>
                <c:pt idx="4263">
                  <c:v>4.9598340185007901</c:v>
                </c:pt>
                <c:pt idx="4264">
                  <c:v>4.9598277116227001</c:v>
                </c:pt>
                <c:pt idx="4265">
                  <c:v>4.9598211940050598</c:v>
                </c:pt>
                <c:pt idx="4266">
                  <c:v>4.9598145086713696</c:v>
                </c:pt>
                <c:pt idx="4267">
                  <c:v>4.9598077018459898</c:v>
                </c:pt>
                <c:pt idx="4268">
                  <c:v>4.9598008228323902</c:v>
                </c:pt>
                <c:pt idx="4269">
                  <c:v>4.9597939237416204</c:v>
                </c:pt>
                <c:pt idx="4270">
                  <c:v>4.9597870590432196</c:v>
                </c:pt>
                <c:pt idx="4271">
                  <c:v>4.9597802849409698</c:v>
                </c:pt>
                <c:pt idx="4272">
                  <c:v>4.95977365860709</c:v>
                </c:pt>
                <c:pt idx="4273">
                  <c:v>4.9597672373301798</c:v>
                </c:pt>
                <c:pt idx="4274">
                  <c:v>4.9597610776363101</c:v>
                </c:pt>
                <c:pt idx="4275">
                  <c:v>4.9597552344291698</c:v>
                </c:pt>
                <c:pt idx="4276">
                  <c:v>4.9597497601774503</c:v>
                </c:pt>
                <c:pt idx="4277">
                  <c:v>4.9597447041673304</c:v>
                </c:pt>
                <c:pt idx="4278">
                  <c:v>4.9597401118463402</c:v>
                </c:pt>
                <c:pt idx="4279">
                  <c:v>4.9597360243046698</c:v>
                </c:pt>
                <c:pt idx="4280">
                  <c:v>4.9597324779578802</c:v>
                </c:pt>
                <c:pt idx="4281">
                  <c:v>4.95972950448445</c:v>
                </c:pt>
                <c:pt idx="4282">
                  <c:v>4.9597271310237501</c:v>
                </c:pt>
                <c:pt idx="4283">
                  <c:v>4.9597253805608599</c:v>
                </c:pt>
                <c:pt idx="4284">
                  <c:v>4.9597242723453796</c:v>
                </c:pt>
                <c:pt idx="4285">
                  <c:v>4.9597238221491597</c:v>
                </c:pt>
                <c:pt idx="4286">
                  <c:v>4.9597240421926303</c:v>
                </c:pt>
                <c:pt idx="4287">
                  <c:v>4.95972494066325</c:v>
                </c:pt>
                <c:pt idx="4288">
                  <c:v>4.9597265208823096</c:v>
                </c:pt>
                <c:pt idx="4289">
                  <c:v>4.95972878030428</c:v>
                </c:pt>
                <c:pt idx="4290">
                  <c:v>4.9597317096048696</c:v>
                </c:pt>
                <c:pt idx="4291">
                  <c:v>4.9597352921076903</c:v>
                </c:pt>
                <c:pt idx="4292">
                  <c:v>4.9597395037154604</c:v>
                </c:pt>
                <c:pt idx="4293">
                  <c:v>4.9597443133816999</c:v>
                </c:pt>
                <c:pt idx="4294">
                  <c:v>4.9597496840275097</c:v>
                </c:pt>
                <c:pt idx="4295">
                  <c:v>4.9597555737130303</c:v>
                </c:pt>
                <c:pt idx="4296">
                  <c:v>4.9597619368394303</c:v>
                </c:pt>
                <c:pt idx="4297">
                  <c:v>4.9597687251876099</c:v>
                </c:pt>
                <c:pt idx="4298">
                  <c:v>4.9597758886768704</c:v>
                </c:pt>
                <c:pt idx="4299">
                  <c:v>4.9597833758222398</c:v>
                </c:pt>
                <c:pt idx="4300">
                  <c:v>4.9597911339561804</c:v>
                </c:pt>
                <c:pt idx="4301">
                  <c:v>4.9597991093332796</c:v>
                </c:pt>
                <c:pt idx="4302">
                  <c:v>4.9598072472484898</c:v>
                </c:pt>
                <c:pt idx="4303">
                  <c:v>4.9598154922706899</c:v>
                </c:pt>
                <c:pt idx="4304">
                  <c:v>4.9598237886389303</c:v>
                </c:pt>
                <c:pt idx="4305">
                  <c:v>4.9598320808069003</c:v>
                </c:pt>
                <c:pt idx="4306">
                  <c:v>4.9598403140724603</c:v>
                </c:pt>
                <c:pt idx="4307">
                  <c:v>4.9598484352027903</c:v>
                </c:pt>
                <c:pt idx="4308">
                  <c:v>4.9598563929705497</c:v>
                </c:pt>
                <c:pt idx="4309">
                  <c:v>4.9598641385447699</c:v>
                </c:pt>
                <c:pt idx="4310">
                  <c:v>4.9598716257219602</c:v>
                </c:pt>
                <c:pt idx="4311">
                  <c:v>4.9598788110246899</c:v>
                </c:pt>
                <c:pt idx="4312">
                  <c:v>4.9598856537240597</c:v>
                </c:pt>
                <c:pt idx="4313">
                  <c:v>4.95989211584995</c:v>
                </c:pt>
                <c:pt idx="4314">
                  <c:v>4.9598981622407798</c:v>
                </c:pt>
                <c:pt idx="4315">
                  <c:v>4.9599037606555996</c:v>
                </c:pt>
                <c:pt idx="4316">
                  <c:v>4.9599088819405104</c:v>
                </c:pt>
                <c:pt idx="4317">
                  <c:v>4.9599135002160804</c:v>
                </c:pt>
                <c:pt idx="4318">
                  <c:v>4.9599175930435404</c:v>
                </c:pt>
                <c:pt idx="4319">
                  <c:v>4.9599211415322504</c:v>
                </c:pt>
                <c:pt idx="4320">
                  <c:v>4.9599241303680799</c:v>
                </c:pt>
                <c:pt idx="4321">
                  <c:v>4.9599265477599799</c:v>
                </c:pt>
                <c:pt idx="4322">
                  <c:v>4.9599283853157399</c:v>
                </c:pt>
                <c:pt idx="4323">
                  <c:v>4.9599296378623796</c:v>
                </c:pt>
                <c:pt idx="4324">
                  <c:v>4.9599303032247404</c:v>
                </c:pt>
                <c:pt idx="4325">
                  <c:v>4.9599303819714704</c:v>
                </c:pt>
                <c:pt idx="4326">
                  <c:v>4.9599298771346296</c:v>
                </c:pt>
                <c:pt idx="4327">
                  <c:v>4.9599287939105103</c:v>
                </c:pt>
                <c:pt idx="4328">
                  <c:v>4.9599271393511897</c:v>
                </c:pt>
                <c:pt idx="4329">
                  <c:v>4.9599249220591499</c:v>
                </c:pt>
                <c:pt idx="4330">
                  <c:v>4.9599221518955803</c:v>
                </c:pt>
                <c:pt idx="4331">
                  <c:v>4.9599188397096299</c:v>
                </c:pt>
                <c:pt idx="4332">
                  <c:v>4.9599149970922296</c:v>
                </c:pt>
                <c:pt idx="4333">
                  <c:v>4.95991063615842</c:v>
                </c:pt>
                <c:pt idx="4334">
                  <c:v>4.9599057693637496</c:v>
                </c:pt>
                <c:pt idx="4335">
                  <c:v>4.9599004093686601</c:v>
                </c:pt>
                <c:pt idx="4336">
                  <c:v>4.9598945689685303</c:v>
                </c:pt>
                <c:pt idx="4337">
                  <c:v>4.9598882611075403</c:v>
                </c:pt>
                <c:pt idx="4338">
                  <c:v>4.9598814989858004</c:v>
                </c:pt>
                <c:pt idx="4339">
                  <c:v>4.9598742962517903</c:v>
                </c:pt>
                <c:pt idx="4340">
                  <c:v>4.9598666672542198</c:v>
                </c:pt>
                <c:pt idx="4341">
                  <c:v>4.9598586273098899</c:v>
                </c:pt>
                <c:pt idx="4342">
                  <c:v>4.9598501929385304</c:v>
                </c:pt>
                <c:pt idx="4343">
                  <c:v>4.9598413820224803</c:v>
                </c:pt>
                <c:pt idx="4344">
                  <c:v>4.9598322138642699</c:v>
                </c:pt>
                <c:pt idx="4345">
                  <c:v>4.9598227091342704</c:v>
                </c:pt>
                <c:pt idx="4346">
                  <c:v>4.9598128897149296</c:v>
                </c:pt>
                <c:pt idx="4347">
                  <c:v>4.9598027784534198</c:v>
                </c:pt>
                <c:pt idx="4348">
                  <c:v>4.9597923988347903</c:v>
                </c:pt>
                <c:pt idx="4349">
                  <c:v>4.9597817745878396</c:v>
                </c:pt>
                <c:pt idx="4350">
                  <c:v>4.9597709292461998</c:v>
                </c:pt>
                <c:pt idx="4351">
                  <c:v>4.95975988570894</c:v>
                </c:pt>
                <c:pt idx="4352">
                  <c:v>4.9597486658703698</c:v>
                </c:pt>
                <c:pt idx="4353">
                  <c:v>4.9597372904043899</c:v>
                </c:pt>
                <c:pt idx="4354">
                  <c:v>4.9597257787776403</c:v>
                </c:pt>
                <c:pt idx="4355">
                  <c:v>4.9597141495227399</c:v>
                </c:pt>
                <c:pt idx="4356">
                  <c:v>4.9597024207332696</c:v>
                </c:pt>
                <c:pt idx="4357">
                  <c:v>4.9596906106700498</c:v>
                </c:pt>
                <c:pt idx="4358">
                  <c:v>4.9596787383177698</c:v>
                </c:pt>
                <c:pt idx="4359">
                  <c:v>4.9596668237271597</c:v>
                </c:pt>
                <c:pt idx="4360">
                  <c:v>4.9596548880246196</c:v>
                </c:pt>
                <c:pt idx="4361">
                  <c:v>4.9596429530561199</c:v>
                </c:pt>
                <c:pt idx="4362">
                  <c:v>4.9596310407301401</c:v>
                </c:pt>
                <c:pt idx="4363">
                  <c:v>4.95961917220259</c:v>
                </c:pt>
                <c:pt idx="4364">
                  <c:v>4.95960736708391</c:v>
                </c:pt>
                <c:pt idx="4365">
                  <c:v>4.9595956428329098</c:v>
                </c:pt>
                <c:pt idx="4366">
                  <c:v>4.9595840144457997</c:v>
                </c:pt>
                <c:pt idx="4367">
                  <c:v>4.9595724944665198</c:v>
                </c:pt>
                <c:pt idx="4368">
                  <c:v>4.9595610932669398</c:v>
                </c:pt>
                <c:pt idx="4369">
                  <c:v>4.9595498194888998</c:v>
                </c:pt>
                <c:pt idx="4370">
                  <c:v>4.9595386805207298</c:v>
                </c:pt>
                <c:pt idx="4371">
                  <c:v>4.9595276828972397</c:v>
                </c:pt>
                <c:pt idx="4372">
                  <c:v>4.9595168814026502</c:v>
                </c:pt>
                <c:pt idx="4373">
                  <c:v>4.9595064873293797</c:v>
                </c:pt>
                <c:pt idx="4374">
                  <c:v>4.9594963335430897</c:v>
                </c:pt>
                <c:pt idx="4375">
                  <c:v>4.95948636073157</c:v>
                </c:pt>
                <c:pt idx="4376">
                  <c:v>4.9594765608738003</c:v>
                </c:pt>
                <c:pt idx="4377">
                  <c:v>4.9594669334556096</c:v>
                </c:pt>
                <c:pt idx="4378">
                  <c:v>4.9594574797703599</c:v>
                </c:pt>
                <c:pt idx="4379">
                  <c:v>4.9594482013811998</c:v>
                </c:pt>
                <c:pt idx="4380">
                  <c:v>4.9594391002165601</c:v>
                </c:pt>
                <c:pt idx="4381">
                  <c:v>4.9594301788563904</c:v>
                </c:pt>
                <c:pt idx="4382">
                  <c:v>4.9594214407325801</c:v>
                </c:pt>
                <c:pt idx="4383">
                  <c:v>4.9594128902615902</c:v>
                </c:pt>
                <c:pt idx="4384">
                  <c:v>4.9594045328537204</c:v>
                </c:pt>
                <c:pt idx="4385">
                  <c:v>4.9593963747818703</c:v>
                </c:pt>
                <c:pt idx="4386">
                  <c:v>4.95938842300757</c:v>
                </c:pt>
                <c:pt idx="4387">
                  <c:v>4.9593806850777797</c:v>
                </c:pt>
                <c:pt idx="4388">
                  <c:v>4.9593731691270602</c:v>
                </c:pt>
                <c:pt idx="4389">
                  <c:v>4.9593658839507198</c:v>
                </c:pt>
                <c:pt idx="4390">
                  <c:v>4.9593588390995302</c:v>
                </c:pt>
                <c:pt idx="4391">
                  <c:v>4.9593520449651498</c:v>
                </c:pt>
                <c:pt idx="4392">
                  <c:v>4.9593455128445996</c:v>
                </c:pt>
                <c:pt idx="4393">
                  <c:v>4.95933925498265</c:v>
                </c:pt>
                <c:pt idx="4394">
                  <c:v>4.9593332845936304</c:v>
                </c:pt>
                <c:pt idx="4395">
                  <c:v>4.9593276158579398</c:v>
                </c:pt>
                <c:pt idx="4396">
                  <c:v>4.9593222638788701</c:v>
                </c:pt>
                <c:pt idx="4397">
                  <c:v>4.9593172445734703</c:v>
                </c:pt>
                <c:pt idx="4398">
                  <c:v>4.9593125744934596</c:v>
                </c:pt>
                <c:pt idx="4399">
                  <c:v>4.9593082705798697</c:v>
                </c:pt>
                <c:pt idx="4400">
                  <c:v>4.9593043498618901</c:v>
                </c:pt>
                <c:pt idx="4401">
                  <c:v>4.95930082899112</c:v>
                </c:pt>
                <c:pt idx="4402">
                  <c:v>4.9592977212702198</c:v>
                </c:pt>
                <c:pt idx="4403">
                  <c:v>4.9592950349429099</c:v>
                </c:pt>
                <c:pt idx="4404">
                  <c:v>4.9592927883088196</c:v>
                </c:pt>
                <c:pt idx="4405">
                  <c:v>4.9592910141550597</c:v>
                </c:pt>
                <c:pt idx="4406">
                  <c:v>4.95928973250704</c:v>
                </c:pt>
                <c:pt idx="4407">
                  <c:v>4.95928895182709</c:v>
                </c:pt>
                <c:pt idx="4408">
                  <c:v>4.9592886766486703</c:v>
                </c:pt>
                <c:pt idx="4409">
                  <c:v>4.9592888949660097</c:v>
                </c:pt>
                <c:pt idx="4410">
                  <c:v>4.9592895926013201</c:v>
                </c:pt>
                <c:pt idx="4411">
                  <c:v>4.9592907682684997</c:v>
                </c:pt>
                <c:pt idx="4412">
                  <c:v>4.9592924202128899</c:v>
                </c:pt>
                <c:pt idx="4413">
                  <c:v>4.9592945400669297</c:v>
                </c:pt>
                <c:pt idx="4414">
                  <c:v>4.9592971150141203</c:v>
                </c:pt>
                <c:pt idx="4415">
                  <c:v>4.9593001286431404</c:v>
                </c:pt>
                <c:pt idx="4416">
                  <c:v>4.9593035625606996</c:v>
                </c:pt>
                <c:pt idx="4417">
                  <c:v>4.95930739766498</c:v>
                </c:pt>
                <c:pt idx="4418">
                  <c:v>4.9593116147949496</c:v>
                </c:pt>
                <c:pt idx="4419">
                  <c:v>4.95931619481554</c:v>
                </c:pt>
                <c:pt idx="4420">
                  <c:v>4.9593211179966499</c:v>
                </c:pt>
                <c:pt idx="4421">
                  <c:v>4.95932636338667</c:v>
                </c:pt>
                <c:pt idx="4422">
                  <c:v>4.9593319080074698</c:v>
                </c:pt>
                <c:pt idx="4423">
                  <c:v>4.9593377258752698</c:v>
                </c:pt>
                <c:pt idx="4424">
                  <c:v>4.9593437872734096</c:v>
                </c:pt>
                <c:pt idx="4425">
                  <c:v>4.9593500583924603</c:v>
                </c:pt>
                <c:pt idx="4426">
                  <c:v>4.9593565014094398</c:v>
                </c:pt>
                <c:pt idx="4427">
                  <c:v>4.9593630750334201</c:v>
                </c:pt>
                <c:pt idx="4428">
                  <c:v>4.95936973545468</c:v>
                </c:pt>
                <c:pt idx="4429">
                  <c:v>4.9593764375793503</c:v>
                </c:pt>
                <c:pt idx="4430">
                  <c:v>4.9593831363956502</c:v>
                </c:pt>
                <c:pt idx="4431">
                  <c:v>4.9593897883726799</c:v>
                </c:pt>
                <c:pt idx="4432">
                  <c:v>4.9593963527705602</c:v>
                </c:pt>
                <c:pt idx="4433">
                  <c:v>4.9594027927177402</c:v>
                </c:pt>
                <c:pt idx="4434">
                  <c:v>4.9594090759502203</c:v>
                </c:pt>
                <c:pt idx="4435">
                  <c:v>4.9594151750943496</c:v>
                </c:pt>
                <c:pt idx="4436">
                  <c:v>4.9594210674259198</c:v>
                </c:pt>
                <c:pt idx="4437">
                  <c:v>4.9594267342000897</c:v>
                </c:pt>
                <c:pt idx="4438">
                  <c:v>4.9594321597644804</c:v>
                </c:pt>
                <c:pt idx="4439">
                  <c:v>4.9594373306849704</c:v>
                </c:pt>
                <c:pt idx="4440">
                  <c:v>4.9594422350476597</c:v>
                </c:pt>
                <c:pt idx="4441">
                  <c:v>4.9594468619846097</c:v>
                </c:pt>
                <c:pt idx="4442">
                  <c:v>4.9594512013746801</c:v>
                </c:pt>
                <c:pt idx="4443">
                  <c:v>4.9594552436529797</c:v>
                </c:pt>
                <c:pt idx="4444">
                  <c:v>4.95945897971274</c:v>
                </c:pt>
                <c:pt idx="4445">
                  <c:v>4.9594624008313701</c:v>
                </c:pt>
                <c:pt idx="4446">
                  <c:v>4.9594654984631701</c:v>
                </c:pt>
                <c:pt idx="4447">
                  <c:v>4.95946826393787</c:v>
                </c:pt>
                <c:pt idx="4448">
                  <c:v>4.9594706882438002</c:v>
                </c:pt>
                <c:pt idx="4449">
                  <c:v>4.9594727618679002</c:v>
                </c:pt>
                <c:pt idx="4450">
                  <c:v>4.9594744746376396</c:v>
                </c:pt>
                <c:pt idx="4451">
                  <c:v>4.9594758156528904</c:v>
                </c:pt>
                <c:pt idx="4452">
                  <c:v>4.9594767733902296</c:v>
                </c:pt>
                <c:pt idx="4453">
                  <c:v>4.9594773359467297</c:v>
                </c:pt>
                <c:pt idx="4454">
                  <c:v>4.9594774913421098</c:v>
                </c:pt>
                <c:pt idx="4455">
                  <c:v>4.9594772275368504</c:v>
                </c:pt>
                <c:pt idx="4456">
                  <c:v>4.9594765329412098</c:v>
                </c:pt>
                <c:pt idx="4457">
                  <c:v>4.9594753932142499</c:v>
                </c:pt>
                <c:pt idx="4458">
                  <c:v>4.9594737838887903</c:v>
                </c:pt>
                <c:pt idx="4459">
                  <c:v>4.9594717208436103</c:v>
                </c:pt>
                <c:pt idx="4460">
                  <c:v>4.9594692788508601</c:v>
                </c:pt>
                <c:pt idx="4461">
                  <c:v>4.9594664056492697</c:v>
                </c:pt>
                <c:pt idx="4462">
                  <c:v>4.9594629562014996</c:v>
                </c:pt>
                <c:pt idx="4463">
                  <c:v>4.9594588979696903</c:v>
                </c:pt>
                <c:pt idx="4464">
                  <c:v>4.9594543119718297</c:v>
                </c:pt>
                <c:pt idx="4465">
                  <c:v>4.9594492991231096</c:v>
                </c:pt>
                <c:pt idx="4466">
                  <c:v>4.9594438361143496</c:v>
                </c:pt>
                <c:pt idx="4467">
                  <c:v>4.9594378624437203</c:v>
                </c:pt>
                <c:pt idx="4468">
                  <c:v>4.9594313782336998</c:v>
                </c:pt>
                <c:pt idx="4469">
                  <c:v>4.9594243968362397</c:v>
                </c:pt>
                <c:pt idx="4470">
                  <c:v>4.9594169274637903</c:v>
                </c:pt>
                <c:pt idx="4471">
                  <c:v>4.9594089615900403</c:v>
                </c:pt>
                <c:pt idx="4472">
                  <c:v>4.9594005487695698</c:v>
                </c:pt>
                <c:pt idx="4473">
                  <c:v>4.9593918398062398</c:v>
                </c:pt>
                <c:pt idx="4474">
                  <c:v>4.9593828171687502</c:v>
                </c:pt>
                <c:pt idx="4475">
                  <c:v>4.9593733321975702</c:v>
                </c:pt>
                <c:pt idx="4476">
                  <c:v>4.9593633686018901</c:v>
                </c:pt>
                <c:pt idx="4477">
                  <c:v>4.9593530475459904</c:v>
                </c:pt>
                <c:pt idx="4478">
                  <c:v>4.9593424873038101</c:v>
                </c:pt>
                <c:pt idx="4479">
                  <c:v>4.9593316158344001</c:v>
                </c:pt>
                <c:pt idx="4480">
                  <c:v>4.9593204356843303</c:v>
                </c:pt>
                <c:pt idx="4481">
                  <c:v>4.9593091540291701</c:v>
                </c:pt>
                <c:pt idx="4482">
                  <c:v>4.9592977661909501</c:v>
                </c:pt>
                <c:pt idx="4483">
                  <c:v>4.9592861684689202</c:v>
                </c:pt>
                <c:pt idx="4484">
                  <c:v>4.9592743821252396</c:v>
                </c:pt>
                <c:pt idx="4485">
                  <c:v>4.9592625263965298</c:v>
                </c:pt>
                <c:pt idx="4486">
                  <c:v>4.9592509096023596</c:v>
                </c:pt>
                <c:pt idx="4487">
                  <c:v>4.9592397134116597</c:v>
                </c:pt>
                <c:pt idx="4488">
                  <c:v>4.9592287516671503</c:v>
                </c:pt>
                <c:pt idx="4489">
                  <c:v>4.9592178984064601</c:v>
                </c:pt>
                <c:pt idx="4490">
                  <c:v>4.9592071741311097</c:v>
                </c:pt>
                <c:pt idx="4491">
                  <c:v>4.95919685736279</c:v>
                </c:pt>
                <c:pt idx="4492">
                  <c:v>4.9591872712425298</c:v>
                </c:pt>
                <c:pt idx="4493">
                  <c:v>4.9591782689352604</c:v>
                </c:pt>
                <c:pt idx="4494">
                  <c:v>4.959169582606</c:v>
                </c:pt>
                <c:pt idx="4495">
                  <c:v>4.9591612019332203</c:v>
                </c:pt>
                <c:pt idx="4496">
                  <c:v>4.9591534418802699</c:v>
                </c:pt>
                <c:pt idx="4497">
                  <c:v>4.9591465599796303</c:v>
                </c:pt>
                <c:pt idx="4498">
                  <c:v>4.9591403598220003</c:v>
                </c:pt>
                <c:pt idx="4499">
                  <c:v>4.9591346785998702</c:v>
                </c:pt>
                <c:pt idx="4500">
                  <c:v>4.95912970149476</c:v>
                </c:pt>
                <c:pt idx="4501">
                  <c:v>4.9591253532770798</c:v>
                </c:pt>
                <c:pt idx="4502">
                  <c:v>4.9591215872918601</c:v>
                </c:pt>
                <c:pt idx="4503">
                  <c:v>4.9591187384311901</c:v>
                </c:pt>
                <c:pt idx="4504">
                  <c:v>4.9591164353510999</c:v>
                </c:pt>
                <c:pt idx="4505">
                  <c:v>4.9591143310866403</c:v>
                </c:pt>
                <c:pt idx="4506">
                  <c:v>4.9591128035068097</c:v>
                </c:pt>
                <c:pt idx="4507">
                  <c:v>4.9591117461328702</c:v>
                </c:pt>
                <c:pt idx="4508">
                  <c:v>4.9591108737180898</c:v>
                </c:pt>
                <c:pt idx="4509">
                  <c:v>4.9591104012630796</c:v>
                </c:pt>
                <c:pt idx="4510">
                  <c:v>4.9591102723091796</c:v>
                </c:pt>
                <c:pt idx="4511">
                  <c:v>4.9591103436923403</c:v>
                </c:pt>
                <c:pt idx="4512">
                  <c:v>4.9591108356413702</c:v>
                </c:pt>
                <c:pt idx="4513">
                  <c:v>4.9591120743739401</c:v>
                </c:pt>
                <c:pt idx="4514">
                  <c:v>4.9591138792128397</c:v>
                </c:pt>
                <c:pt idx="4515">
                  <c:v>4.9591159420754396</c:v>
                </c:pt>
                <c:pt idx="4516">
                  <c:v>4.9591187748477701</c:v>
                </c:pt>
                <c:pt idx="4517">
                  <c:v>4.95912251847421</c:v>
                </c:pt>
                <c:pt idx="4518">
                  <c:v>4.9591268496630603</c:v>
                </c:pt>
                <c:pt idx="4519">
                  <c:v>4.9591317289916903</c:v>
                </c:pt>
                <c:pt idx="4520">
                  <c:v>4.9591371976795804</c:v>
                </c:pt>
                <c:pt idx="4521">
                  <c:v>4.9591431332716196</c:v>
                </c:pt>
                <c:pt idx="4522">
                  <c:v>4.9591494077365699</c:v>
                </c:pt>
                <c:pt idx="4523">
                  <c:v>4.9591556876357501</c:v>
                </c:pt>
                <c:pt idx="4524">
                  <c:v>4.9591618719771198</c:v>
                </c:pt>
                <c:pt idx="4525">
                  <c:v>4.9591680387228001</c:v>
                </c:pt>
                <c:pt idx="4526">
                  <c:v>4.9591740915977196</c:v>
                </c:pt>
                <c:pt idx="4527">
                  <c:v>4.9591799489182096</c:v>
                </c:pt>
                <c:pt idx="4528">
                  <c:v>4.95918554724821</c:v>
                </c:pt>
                <c:pt idx="4529">
                  <c:v>4.9591908222707399</c:v>
                </c:pt>
                <c:pt idx="4530">
                  <c:v>4.9591957450511899</c:v>
                </c:pt>
                <c:pt idx="4531">
                  <c:v>4.9592002463825198</c:v>
                </c:pt>
                <c:pt idx="4532">
                  <c:v>4.9592043294970898</c:v>
                </c:pt>
                <c:pt idx="4533">
                  <c:v>4.9592082764953904</c:v>
                </c:pt>
                <c:pt idx="4534">
                  <c:v>4.9592119568636104</c:v>
                </c:pt>
                <c:pt idx="4535">
                  <c:v>4.9592150933335599</c:v>
                </c:pt>
                <c:pt idx="4536">
                  <c:v>4.9592177472064201</c:v>
                </c:pt>
                <c:pt idx="4537">
                  <c:v>4.9592201786620604</c:v>
                </c:pt>
                <c:pt idx="4538">
                  <c:v>4.9592225139308796</c:v>
                </c:pt>
                <c:pt idx="4539">
                  <c:v>4.95922431669982</c:v>
                </c:pt>
                <c:pt idx="4540">
                  <c:v>4.9592258287088198</c:v>
                </c:pt>
                <c:pt idx="4541">
                  <c:v>4.9592269950894297</c:v>
                </c:pt>
                <c:pt idx="4542">
                  <c:v>4.9592274496968898</c:v>
                </c:pt>
                <c:pt idx="4543">
                  <c:v>4.9592275817281797</c:v>
                </c:pt>
                <c:pt idx="4544">
                  <c:v>4.9592275016512701</c:v>
                </c:pt>
                <c:pt idx="4545">
                  <c:v>4.9592269097628101</c:v>
                </c:pt>
                <c:pt idx="4546">
                  <c:v>4.9592260198940101</c:v>
                </c:pt>
                <c:pt idx="4547">
                  <c:v>4.9592248513956401</c:v>
                </c:pt>
                <c:pt idx="4548">
                  <c:v>4.9592230787643397</c:v>
                </c:pt>
                <c:pt idx="4549">
                  <c:v>4.9592211273397497</c:v>
                </c:pt>
                <c:pt idx="4550">
                  <c:v>4.9592193832058697</c:v>
                </c:pt>
                <c:pt idx="4551">
                  <c:v>4.9592174032596299</c:v>
                </c:pt>
                <c:pt idx="4552">
                  <c:v>4.9592150202049803</c:v>
                </c:pt>
                <c:pt idx="4553">
                  <c:v>4.9592127967315101</c:v>
                </c:pt>
                <c:pt idx="4554">
                  <c:v>4.9592108930334096</c:v>
                </c:pt>
                <c:pt idx="4555">
                  <c:v>4.9592085798163996</c:v>
                </c:pt>
                <c:pt idx="4556">
                  <c:v>4.9592055268199697</c:v>
                </c:pt>
                <c:pt idx="4557">
                  <c:v>4.9592023907645197</c:v>
                </c:pt>
                <c:pt idx="4558">
                  <c:v>4.9591994338552201</c:v>
                </c:pt>
                <c:pt idx="4559">
                  <c:v>4.95919638983134</c:v>
                </c:pt>
                <c:pt idx="4560">
                  <c:v>4.9591927071896302</c:v>
                </c:pt>
                <c:pt idx="4561">
                  <c:v>4.9591882947410602</c:v>
                </c:pt>
                <c:pt idx="4562">
                  <c:v>4.9591836775583999</c:v>
                </c:pt>
                <c:pt idx="4563">
                  <c:v>4.9591788656268303</c:v>
                </c:pt>
                <c:pt idx="4564">
                  <c:v>4.9591737782472798</c:v>
                </c:pt>
                <c:pt idx="4565">
                  <c:v>4.9591683885675897</c:v>
                </c:pt>
                <c:pt idx="4566">
                  <c:v>4.9591625477509904</c:v>
                </c:pt>
                <c:pt idx="4567">
                  <c:v>4.9591564383908802</c:v>
                </c:pt>
                <c:pt idx="4568">
                  <c:v>4.9591500794255499</c:v>
                </c:pt>
                <c:pt idx="4569">
                  <c:v>4.9591434270718704</c:v>
                </c:pt>
                <c:pt idx="4570">
                  <c:v>4.9591365442628703</c:v>
                </c:pt>
                <c:pt idx="4571">
                  <c:v>4.9591294896838098</c:v>
                </c:pt>
                <c:pt idx="4572">
                  <c:v>4.95912234448038</c:v>
                </c:pt>
                <c:pt idx="4573">
                  <c:v>4.9591150412523897</c:v>
                </c:pt>
                <c:pt idx="4574">
                  <c:v>4.9591072637062696</c:v>
                </c:pt>
                <c:pt idx="4575">
                  <c:v>4.9590992415773698</c:v>
                </c:pt>
                <c:pt idx="4576">
                  <c:v>4.9590913519019404</c:v>
                </c:pt>
                <c:pt idx="4577">
                  <c:v>4.9590835485297404</c:v>
                </c:pt>
                <c:pt idx="4578">
                  <c:v>4.9590758112538902</c:v>
                </c:pt>
                <c:pt idx="4579">
                  <c:v>4.9590681801362999</c:v>
                </c:pt>
                <c:pt idx="4580">
                  <c:v>4.9590606041938399</c:v>
                </c:pt>
                <c:pt idx="4581">
                  <c:v>4.9590530911041704</c:v>
                </c:pt>
                <c:pt idx="4582">
                  <c:v>4.9590458123895997</c:v>
                </c:pt>
                <c:pt idx="4583">
                  <c:v>4.9590389054121298</c:v>
                </c:pt>
                <c:pt idx="4584">
                  <c:v>4.9590324274778403</c:v>
                </c:pt>
                <c:pt idx="4585">
                  <c:v>4.9590264092563903</c:v>
                </c:pt>
                <c:pt idx="4586">
                  <c:v>4.9590207880721504</c:v>
                </c:pt>
                <c:pt idx="4587">
                  <c:v>4.9590154197082903</c:v>
                </c:pt>
                <c:pt idx="4588">
                  <c:v>4.9590103247959298</c:v>
                </c:pt>
                <c:pt idx="4589">
                  <c:v>4.9590055380492899</c:v>
                </c:pt>
                <c:pt idx="4590">
                  <c:v>4.9590007502659903</c:v>
                </c:pt>
                <c:pt idx="4591">
                  <c:v>4.9589960645462803</c:v>
                </c:pt>
                <c:pt idx="4592">
                  <c:v>4.9589917030525799</c:v>
                </c:pt>
                <c:pt idx="4593">
                  <c:v>4.9589875842525997</c:v>
                </c:pt>
                <c:pt idx="4594">
                  <c:v>4.9589835922482601</c:v>
                </c:pt>
                <c:pt idx="4595">
                  <c:v>4.9589796785173199</c:v>
                </c:pt>
                <c:pt idx="4596">
                  <c:v>4.9589758135777098</c:v>
                </c:pt>
                <c:pt idx="4597">
                  <c:v>4.9589719376488599</c:v>
                </c:pt>
                <c:pt idx="4598">
                  <c:v>4.9589678932287402</c:v>
                </c:pt>
                <c:pt idx="4599">
                  <c:v>4.9589634190268397</c:v>
                </c:pt>
                <c:pt idx="4600">
                  <c:v>4.9589585156886598</c:v>
                </c:pt>
                <c:pt idx="4601">
                  <c:v>4.9589533660220102</c:v>
                </c:pt>
                <c:pt idx="4602">
                  <c:v>4.9589475831495298</c:v>
                </c:pt>
                <c:pt idx="4603">
                  <c:v>4.95894099587606</c:v>
                </c:pt>
                <c:pt idx="4604">
                  <c:v>4.9589336851537702</c:v>
                </c:pt>
                <c:pt idx="4605">
                  <c:v>4.9589256898116503</c:v>
                </c:pt>
                <c:pt idx="4606">
                  <c:v>4.9589169704183202</c:v>
                </c:pt>
                <c:pt idx="4607">
                  <c:v>4.9589075242630001</c:v>
                </c:pt>
                <c:pt idx="4608">
                  <c:v>4.9588973710226103</c:v>
                </c:pt>
                <c:pt idx="4609">
                  <c:v>4.9588865153223596</c:v>
                </c:pt>
                <c:pt idx="4610">
                  <c:v>4.9588749306076503</c:v>
                </c:pt>
                <c:pt idx="4611">
                  <c:v>4.9588625491279199</c:v>
                </c:pt>
                <c:pt idx="4612">
                  <c:v>4.9588492651386797</c:v>
                </c:pt>
                <c:pt idx="4613">
                  <c:v>4.95883498733631</c:v>
                </c:pt>
                <c:pt idx="4614">
                  <c:v>4.95881968113373</c:v>
                </c:pt>
                <c:pt idx="4615">
                  <c:v>4.9588033615745903</c:v>
                </c:pt>
                <c:pt idx="4616">
                  <c:v>4.9587860623490601</c:v>
                </c:pt>
                <c:pt idx="4617">
                  <c:v>4.9587677084134603</c:v>
                </c:pt>
                <c:pt idx="4618">
                  <c:v>4.95874839873452</c:v>
                </c:pt>
                <c:pt idx="4619">
                  <c:v>4.9587285795385103</c:v>
                </c:pt>
                <c:pt idx="4620">
                  <c:v>4.9587081340387202</c:v>
                </c:pt>
                <c:pt idx="4621">
                  <c:v>4.9586870942657901</c:v>
                </c:pt>
                <c:pt idx="4622">
                  <c:v>4.9586656309221704</c:v>
                </c:pt>
                <c:pt idx="4623">
                  <c:v>4.9586439483424698</c:v>
                </c:pt>
                <c:pt idx="4624">
                  <c:v>4.9586222047796999</c:v>
                </c:pt>
                <c:pt idx="4625">
                  <c:v>4.9586005299772697</c:v>
                </c:pt>
                <c:pt idx="4626">
                  <c:v>4.95857900261678</c:v>
                </c:pt>
                <c:pt idx="4627">
                  <c:v>4.9585577380955499</c:v>
                </c:pt>
                <c:pt idx="4628">
                  <c:v>4.95853690235369</c:v>
                </c:pt>
                <c:pt idx="4629">
                  <c:v>4.9585171023842198</c:v>
                </c:pt>
                <c:pt idx="4630">
                  <c:v>4.9584986991119502</c:v>
                </c:pt>
                <c:pt idx="4631">
                  <c:v>4.9584815144384002</c:v>
                </c:pt>
                <c:pt idx="4632">
                  <c:v>4.9584657357856399</c:v>
                </c:pt>
                <c:pt idx="4633">
                  <c:v>4.9584516094070104</c:v>
                </c:pt>
                <c:pt idx="4634">
                  <c:v>4.9584394137628198</c:v>
                </c:pt>
                <c:pt idx="4635">
                  <c:v>4.9584295404709602</c:v>
                </c:pt>
                <c:pt idx="4636">
                  <c:v>4.9584222358033703</c:v>
                </c:pt>
                <c:pt idx="4637">
                  <c:v>4.9584178986669301</c:v>
                </c:pt>
                <c:pt idx="4638">
                  <c:v>4.9584167664267103</c:v>
                </c:pt>
                <c:pt idx="4639">
                  <c:v>4.9584185482515304</c:v>
                </c:pt>
                <c:pt idx="4640">
                  <c:v>4.9584235106590704</c:v>
                </c:pt>
                <c:pt idx="4641">
                  <c:v>4.9584320190155298</c:v>
                </c:pt>
                <c:pt idx="4642">
                  <c:v>4.9584444078575203</c:v>
                </c:pt>
                <c:pt idx="4643">
                  <c:v>4.9584606656755801</c:v>
                </c:pt>
                <c:pt idx="4644">
                  <c:v>4.95848065016283</c:v>
                </c:pt>
                <c:pt idx="4645">
                  <c:v>4.9585045693243499</c:v>
                </c:pt>
                <c:pt idx="4646">
                  <c:v>4.9585319139505701</c:v>
                </c:pt>
                <c:pt idx="4647">
                  <c:v>4.9585627481826497</c:v>
                </c:pt>
                <c:pt idx="4648">
                  <c:v>4.9585970665859298</c:v>
                </c:pt>
                <c:pt idx="4649">
                  <c:v>4.9586345595235102</c:v>
                </c:pt>
                <c:pt idx="4650">
                  <c:v>4.9586745223184199</c:v>
                </c:pt>
                <c:pt idx="4651">
                  <c:v>4.9587169971650997</c:v>
                </c:pt>
                <c:pt idx="4652">
                  <c:v>4.9587616599999498</c:v>
                </c:pt>
                <c:pt idx="4653">
                  <c:v>4.9588079388585697</c:v>
                </c:pt>
                <c:pt idx="4654">
                  <c:v>4.9588551816483699</c:v>
                </c:pt>
                <c:pt idx="4655">
                  <c:v>4.9589025264452404</c:v>
                </c:pt>
                <c:pt idx="4656">
                  <c:v>4.9589493849628896</c:v>
                </c:pt>
                <c:pt idx="4657">
                  <c:v>4.9589960001514397</c:v>
                </c:pt>
                <c:pt idx="4658">
                  <c:v>4.9590411521299398</c:v>
                </c:pt>
                <c:pt idx="4659">
                  <c:v>4.9590839615125697</c:v>
                </c:pt>
                <c:pt idx="4660">
                  <c:v>4.95912358534693</c:v>
                </c:pt>
                <c:pt idx="4661">
                  <c:v>4.9591596043991899</c:v>
                </c:pt>
                <c:pt idx="4662">
                  <c:v>4.9591923278705599</c:v>
                </c:pt>
                <c:pt idx="4663">
                  <c:v>4.9592212025560602</c:v>
                </c:pt>
                <c:pt idx="4664">
                  <c:v>4.9592448035705203</c:v>
                </c:pt>
                <c:pt idx="4665">
                  <c:v>4.95926278524336</c:v>
                </c:pt>
                <c:pt idx="4666">
                  <c:v>4.9592755010448899</c:v>
                </c:pt>
                <c:pt idx="4667">
                  <c:v>4.9592831731866402</c:v>
                </c:pt>
                <c:pt idx="4668">
                  <c:v>4.9592844056619398</c:v>
                </c:pt>
                <c:pt idx="4669">
                  <c:v>4.95927965993722</c:v>
                </c:pt>
                <c:pt idx="4670">
                  <c:v>4.9592697035261404</c:v>
                </c:pt>
                <c:pt idx="4671">
                  <c:v>4.9592552711970601</c:v>
                </c:pt>
                <c:pt idx="4672">
                  <c:v>4.9592383880250699</c:v>
                </c:pt>
                <c:pt idx="4673">
                  <c:v>4.9592239349533704</c:v>
                </c:pt>
                <c:pt idx="4674">
                  <c:v>4.9592113980211696</c:v>
                </c:pt>
                <c:pt idx="4675">
                  <c:v>4.9591997967792496</c:v>
                </c:pt>
                <c:pt idx="4676">
                  <c:v>4.9591881721403999</c:v>
                </c:pt>
                <c:pt idx="4677">
                  <c:v>4.95917637023196</c:v>
                </c:pt>
                <c:pt idx="4678">
                  <c:v>4.9591642774670897</c:v>
                </c:pt>
                <c:pt idx="4679">
                  <c:v>4.9591518172799303</c:v>
                </c:pt>
                <c:pt idx="4680">
                  <c:v>4.9591388579996396</c:v>
                </c:pt>
                <c:pt idx="4681">
                  <c:v>4.95912533822026</c:v>
                </c:pt>
                <c:pt idx="4682">
                  <c:v>4.9591112330425702</c:v>
                </c:pt>
                <c:pt idx="4683">
                  <c:v>4.95909652005047</c:v>
                </c:pt>
                <c:pt idx="4684">
                  <c:v>4.9590811902894902</c:v>
                </c:pt>
                <c:pt idx="4685">
                  <c:v>4.9590652578107202</c:v>
                </c:pt>
                <c:pt idx="4686">
                  <c:v>4.9590487310721398</c:v>
                </c:pt>
                <c:pt idx="4687">
                  <c:v>4.9590315942607601</c:v>
                </c:pt>
                <c:pt idx="4688">
                  <c:v>4.9590138550242502</c:v>
                </c:pt>
                <c:pt idx="4689">
                  <c:v>4.95899558097015</c:v>
                </c:pt>
                <c:pt idx="4690">
                  <c:v>4.9589768384949604</c:v>
                </c:pt>
                <c:pt idx="4691">
                  <c:v>4.9589576317492901</c:v>
                </c:pt>
                <c:pt idx="4692">
                  <c:v>4.9589379361158299</c:v>
                </c:pt>
                <c:pt idx="4693">
                  <c:v>4.9589177474167299</c:v>
                </c:pt>
                <c:pt idx="4694">
                  <c:v>4.9588970992652897</c:v>
                </c:pt>
                <c:pt idx="4695">
                  <c:v>4.9588760661522402</c:v>
                </c:pt>
                <c:pt idx="4696">
                  <c:v>4.95885472989342</c:v>
                </c:pt>
                <c:pt idx="4697">
                  <c:v>4.9588331283007898</c:v>
                </c:pt>
                <c:pt idx="4698">
                  <c:v>4.9588112701066498</c:v>
                </c:pt>
                <c:pt idx="4699">
                  <c:v>4.9587892135966802</c:v>
                </c:pt>
                <c:pt idx="4700">
                  <c:v>4.9587670811868696</c:v>
                </c:pt>
                <c:pt idx="4701">
                  <c:v>4.9587449786350701</c:v>
                </c:pt>
                <c:pt idx="4702">
                  <c:v>4.9587229570695399</c:v>
                </c:pt>
                <c:pt idx="4703">
                  <c:v>4.95870105360535</c:v>
                </c:pt>
                <c:pt idx="4704">
                  <c:v>4.9586793090861603</c:v>
                </c:pt>
                <c:pt idx="4705">
                  <c:v>4.9586577560602203</c:v>
                </c:pt>
                <c:pt idx="4706">
                  <c:v>4.9586364264527196</c:v>
                </c:pt>
                <c:pt idx="4707">
                  <c:v>4.9586153751796003</c:v>
                </c:pt>
                <c:pt idx="4708">
                  <c:v>4.9585946864463502</c:v>
                </c:pt>
                <c:pt idx="4709">
                  <c:v>4.9585744441330197</c:v>
                </c:pt>
                <c:pt idx="4710">
                  <c:v>4.9585546907717104</c:v>
                </c:pt>
                <c:pt idx="4711">
                  <c:v>4.9585354211377703</c:v>
                </c:pt>
                <c:pt idx="4712">
                  <c:v>4.9585166208382896</c:v>
                </c:pt>
                <c:pt idx="4713">
                  <c:v>4.9584983031408898</c:v>
                </c:pt>
                <c:pt idx="4714">
                  <c:v>4.9584805142296098</c:v>
                </c:pt>
                <c:pt idx="4715">
                  <c:v>4.9584633117387398</c:v>
                </c:pt>
                <c:pt idx="4716">
                  <c:v>4.95844673497544</c:v>
                </c:pt>
                <c:pt idx="4717">
                  <c:v>4.9584308030061104</c:v>
                </c:pt>
                <c:pt idx="4718">
                  <c:v>4.9584155164110104</c:v>
                </c:pt>
                <c:pt idx="4719">
                  <c:v>4.9584008364279999</c:v>
                </c:pt>
                <c:pt idx="4720">
                  <c:v>4.9583867092475096</c:v>
                </c:pt>
                <c:pt idx="4721">
                  <c:v>4.9583731279750998</c:v>
                </c:pt>
                <c:pt idx="4722">
                  <c:v>4.9583601279950704</c:v>
                </c:pt>
                <c:pt idx="4723">
                  <c:v>4.9583477275894801</c:v>
                </c:pt>
                <c:pt idx="4724">
                  <c:v>4.9583358998743297</c:v>
                </c:pt>
                <c:pt idx="4725">
                  <c:v>4.9583245970767402</c:v>
                </c:pt>
                <c:pt idx="4726">
                  <c:v>4.9583137919762503</c:v>
                </c:pt>
                <c:pt idx="4727">
                  <c:v>4.9583034850687104</c:v>
                </c:pt>
                <c:pt idx="4728">
                  <c:v>4.9582936801920097</c:v>
                </c:pt>
                <c:pt idx="4729">
                  <c:v>4.9582843694602197</c:v>
                </c:pt>
                <c:pt idx="4730">
                  <c:v>4.9582755159114296</c:v>
                </c:pt>
                <c:pt idx="4731">
                  <c:v>4.9582670554092303</c:v>
                </c:pt>
                <c:pt idx="4732">
                  <c:v>4.9582589582611103</c:v>
                </c:pt>
                <c:pt idx="4733">
                  <c:v>4.9582512575231901</c:v>
                </c:pt>
                <c:pt idx="4734">
                  <c:v>4.9582439691256397</c:v>
                </c:pt>
                <c:pt idx="4735">
                  <c:v>4.95823702991167</c:v>
                </c:pt>
                <c:pt idx="4736">
                  <c:v>4.9582303678715096</c:v>
                </c:pt>
                <c:pt idx="4737">
                  <c:v>4.9582239782107402</c:v>
                </c:pt>
                <c:pt idx="4738">
                  <c:v>4.9582178533904404</c:v>
                </c:pt>
                <c:pt idx="4739">
                  <c:v>4.9582119134810201</c:v>
                </c:pt>
                <c:pt idx="4740">
                  <c:v>4.9582061417339798</c:v>
                </c:pt>
                <c:pt idx="4741">
                  <c:v>4.9582007203611402</c:v>
                </c:pt>
                <c:pt idx="4742">
                  <c:v>4.9581958623032696</c:v>
                </c:pt>
                <c:pt idx="4743">
                  <c:v>4.95819156184396</c:v>
                </c:pt>
                <c:pt idx="4744">
                  <c:v>4.95818763120295</c:v>
                </c:pt>
                <c:pt idx="4745">
                  <c:v>4.9581838877613196</c:v>
                </c:pt>
                <c:pt idx="4746">
                  <c:v>4.9581802333692302</c:v>
                </c:pt>
                <c:pt idx="4747">
                  <c:v>4.9581766444056701</c:v>
                </c:pt>
                <c:pt idx="4748">
                  <c:v>4.9581731423717104</c:v>
                </c:pt>
                <c:pt idx="4749">
                  <c:v>4.9581697568066403</c:v>
                </c:pt>
                <c:pt idx="4750">
                  <c:v>4.9581664990296996</c:v>
                </c:pt>
                <c:pt idx="4751">
                  <c:v>4.9581633581626097</c:v>
                </c:pt>
                <c:pt idx="4752">
                  <c:v>4.9581603085225101</c:v>
                </c:pt>
                <c:pt idx="4753">
                  <c:v>4.9581573154066803</c:v>
                </c:pt>
                <c:pt idx="4754">
                  <c:v>4.9581543390771499</c:v>
                </c:pt>
                <c:pt idx="4755">
                  <c:v>4.9581513396289596</c:v>
                </c:pt>
                <c:pt idx="4756">
                  <c:v>4.9581482776007499</c:v>
                </c:pt>
                <c:pt idx="4757">
                  <c:v>4.9581451090927304</c:v>
                </c:pt>
                <c:pt idx="4758">
                  <c:v>4.9581417854236003</c:v>
                </c:pt>
                <c:pt idx="4759">
                  <c:v>4.95813826311515</c:v>
                </c:pt>
                <c:pt idx="4760">
                  <c:v>4.9581345143168596</c:v>
                </c:pt>
                <c:pt idx="4761">
                  <c:v>4.9581305246702003</c:v>
                </c:pt>
                <c:pt idx="4762">
                  <c:v>4.9581262790360796</c:v>
                </c:pt>
                <c:pt idx="4763">
                  <c:v>4.9581217477403303</c:v>
                </c:pt>
                <c:pt idx="4764">
                  <c:v>4.9581168858959597</c:v>
                </c:pt>
                <c:pt idx="4765">
                  <c:v>4.9581116467333999</c:v>
                </c:pt>
                <c:pt idx="4766">
                  <c:v>4.9581059950309898</c:v>
                </c:pt>
                <c:pt idx="4767">
                  <c:v>4.9580999062646702</c:v>
                </c:pt>
                <c:pt idx="4768">
                  <c:v>4.9580933561242402</c:v>
                </c:pt>
                <c:pt idx="4769">
                  <c:v>4.9580863183193697</c:v>
                </c:pt>
                <c:pt idx="4770">
                  <c:v>4.9580787759194003</c:v>
                </c:pt>
                <c:pt idx="4771">
                  <c:v>4.9580707327424101</c:v>
                </c:pt>
                <c:pt idx="4772">
                  <c:v>4.9580622134110204</c:v>
                </c:pt>
                <c:pt idx="4773">
                  <c:v>4.9580532548001903</c:v>
                </c:pt>
                <c:pt idx="4774">
                  <c:v>4.9580438957503201</c:v>
                </c:pt>
                <c:pt idx="4775">
                  <c:v>4.9580341677087798</c:v>
                </c:pt>
                <c:pt idx="4776">
                  <c:v>4.9580240885915101</c:v>
                </c:pt>
                <c:pt idx="4777">
                  <c:v>4.95801366423236</c:v>
                </c:pt>
                <c:pt idx="4778">
                  <c:v>4.9580028981363196</c:v>
                </c:pt>
                <c:pt idx="4779">
                  <c:v>4.9579918019470703</c:v>
                </c:pt>
                <c:pt idx="4780">
                  <c:v>4.9579803963315703</c:v>
                </c:pt>
                <c:pt idx="4781">
                  <c:v>4.9579687004994399</c:v>
                </c:pt>
                <c:pt idx="4782">
                  <c:v>4.9579567201069601</c:v>
                </c:pt>
                <c:pt idx="4783">
                  <c:v>4.9579444450665404</c:v>
                </c:pt>
                <c:pt idx="4784">
                  <c:v>4.9579318594413104</c:v>
                </c:pt>
                <c:pt idx="4785">
                  <c:v>4.9579189563594497</c:v>
                </c:pt>
                <c:pt idx="4786">
                  <c:v>4.9579057505920199</c:v>
                </c:pt>
                <c:pt idx="4787">
                  <c:v>4.95789228545003</c:v>
                </c:pt>
                <c:pt idx="4788">
                  <c:v>4.9578786312474001</c:v>
                </c:pt>
                <c:pt idx="4789">
                  <c:v>4.9578648746563303</c:v>
                </c:pt>
                <c:pt idx="4790">
                  <c:v>4.9578511072518703</c:v>
                </c:pt>
                <c:pt idx="4791">
                  <c:v>4.9578374251516397</c:v>
                </c:pt>
                <c:pt idx="4792">
                  <c:v>4.9578239396863202</c:v>
                </c:pt>
                <c:pt idx="4793">
                  <c:v>4.95781078576334</c:v>
                </c:pt>
                <c:pt idx="4794">
                  <c:v>4.9577981173664103</c:v>
                </c:pt>
                <c:pt idx="4795">
                  <c:v>4.95778609323935</c:v>
                </c:pt>
                <c:pt idx="4796">
                  <c:v>4.9577748638583001</c:v>
                </c:pt>
                <c:pt idx="4797">
                  <c:v>4.9577645673438102</c:v>
                </c:pt>
                <c:pt idx="4798">
                  <c:v>4.9577553323140799</c:v>
                </c:pt>
                <c:pt idx="4799">
                  <c:v>4.9577472774082203</c:v>
                </c:pt>
                <c:pt idx="4800">
                  <c:v>4.9577404991484899</c:v>
                </c:pt>
                <c:pt idx="4801">
                  <c:v>4.9577350552667996</c:v>
                </c:pt>
                <c:pt idx="4802">
                  <c:v>4.9577309612591103</c:v>
                </c:pt>
                <c:pt idx="4803">
                  <c:v>4.9577282024887896</c:v>
                </c:pt>
                <c:pt idx="4804">
                  <c:v>4.9577267419295499</c:v>
                </c:pt>
                <c:pt idx="4805">
                  <c:v>4.9577265125193</c:v>
                </c:pt>
                <c:pt idx="4806">
                  <c:v>4.9577274095001904</c:v>
                </c:pt>
                <c:pt idx="4807">
                  <c:v>4.9577292938794599</c:v>
                </c:pt>
                <c:pt idx="4808">
                  <c:v>4.95773199165607</c:v>
                </c:pt>
                <c:pt idx="4809">
                  <c:v>4.9577352814097102</c:v>
                </c:pt>
                <c:pt idx="4810">
                  <c:v>4.9577388992126199</c:v>
                </c:pt>
                <c:pt idx="4811">
                  <c:v>4.9577425834322302</c:v>
                </c:pt>
                <c:pt idx="4812">
                  <c:v>4.9577461279020696</c:v>
                </c:pt>
                <c:pt idx="4813">
                  <c:v>4.9577493920651898</c:v>
                </c:pt>
                <c:pt idx="4814">
                  <c:v>4.95775226198149</c:v>
                </c:pt>
                <c:pt idx="4815">
                  <c:v>4.9577546020137104</c:v>
                </c:pt>
                <c:pt idx="4816">
                  <c:v>4.95775623426346</c:v>
                </c:pt>
                <c:pt idx="4817">
                  <c:v>4.9577569524873297</c:v>
                </c:pt>
                <c:pt idx="4818">
                  <c:v>4.9577565543335202</c:v>
                </c:pt>
                <c:pt idx="4819">
                  <c:v>4.9577548708633401</c:v>
                </c:pt>
                <c:pt idx="4820">
                  <c:v>4.9577517812614502</c:v>
                </c:pt>
                <c:pt idx="4821">
                  <c:v>4.9577472133698697</c:v>
                </c:pt>
                <c:pt idx="4822">
                  <c:v>4.9577411373079503</c:v>
                </c:pt>
                <c:pt idx="4823">
                  <c:v>4.9577335584175204</c:v>
                </c:pt>
                <c:pt idx="4824">
                  <c:v>4.9577245122106097</c:v>
                </c:pt>
                <c:pt idx="4825">
                  <c:v>4.9577140614634301</c:v>
                </c:pt>
                <c:pt idx="4826">
                  <c:v>4.9577022940341404</c:v>
                </c:pt>
                <c:pt idx="4827">
                  <c:v>4.9576893194581899</c:v>
                </c:pt>
                <c:pt idx="4828">
                  <c:v>4.9576752639208399</c:v>
                </c:pt>
                <c:pt idx="4829">
                  <c:v>4.9576602658247104</c:v>
                </c:pt>
                <c:pt idx="4830">
                  <c:v>4.9576444747526702</c:v>
                </c:pt>
                <c:pt idx="4831">
                  <c:v>4.9576280538421704</c:v>
                </c:pt>
                <c:pt idx="4832">
                  <c:v>4.9576111819659099</c:v>
                </c:pt>
                <c:pt idx="4833">
                  <c:v>4.9575940516092301</c:v>
                </c:pt>
                <c:pt idx="4834">
                  <c:v>4.9575768620025604</c:v>
                </c:pt>
                <c:pt idx="4835">
                  <c:v>4.9575598113720103</c:v>
                </c:pt>
                <c:pt idx="4836">
                  <c:v>4.9575430923990798</c:v>
                </c:pt>
                <c:pt idx="4837">
                  <c:v>4.9575268909306702</c:v>
                </c:pt>
                <c:pt idx="4838">
                  <c:v>4.9575113846320402</c:v>
                </c:pt>
                <c:pt idx="4839">
                  <c:v>4.9574967394838296</c:v>
                </c:pt>
                <c:pt idx="4840">
                  <c:v>4.9574831056632203</c:v>
                </c:pt>
                <c:pt idx="4841">
                  <c:v>4.9574706157783401</c:v>
                </c:pt>
                <c:pt idx="4842">
                  <c:v>4.9574593865393002</c:v>
                </c:pt>
                <c:pt idx="4843">
                  <c:v>4.9574495223617303</c:v>
                </c:pt>
                <c:pt idx="4844">
                  <c:v>4.9574411182794904</c:v>
                </c:pt>
                <c:pt idx="4845">
                  <c:v>4.9574342599686503</c:v>
                </c:pt>
                <c:pt idx="4846">
                  <c:v>4.9574290201917304</c:v>
                </c:pt>
                <c:pt idx="4847">
                  <c:v>4.9574254532540598</c:v>
                </c:pt>
                <c:pt idx="4848">
                  <c:v>4.9574235909713096</c:v>
                </c:pt>
                <c:pt idx="4849">
                  <c:v>4.9574234432795397</c:v>
                </c:pt>
                <c:pt idx="4850">
                  <c:v>4.9574250035179697</c:v>
                </c:pt>
                <c:pt idx="4851">
                  <c:v>4.9574282549029798</c:v>
                </c:pt>
                <c:pt idx="4852">
                  <c:v>4.9574331739414097</c:v>
                </c:pt>
                <c:pt idx="4853">
                  <c:v>4.9574397290994296</c:v>
                </c:pt>
                <c:pt idx="4854">
                  <c:v>4.9574478765009999</c:v>
                </c:pt>
                <c:pt idx="4855">
                  <c:v>4.9574575561431198</c:v>
                </c:pt>
                <c:pt idx="4856">
                  <c:v>4.9574686915653201</c:v>
                </c:pt>
                <c:pt idx="4857">
                  <c:v>4.95748119389786</c:v>
                </c:pt>
                <c:pt idx="4858">
                  <c:v>4.9574949685241201</c:v>
                </c:pt>
                <c:pt idx="4859">
                  <c:v>4.9575099205297404</c:v>
                </c:pt>
                <c:pt idx="4860">
                  <c:v>4.9575259556477898</c:v>
                </c:pt>
                <c:pt idx="4861">
                  <c:v>4.95754297686298</c:v>
                </c:pt>
                <c:pt idx="4862">
                  <c:v>4.9575608803553504</c:v>
                </c:pt>
                <c:pt idx="4863">
                  <c:v>4.9575795546526997</c:v>
                </c:pt>
                <c:pt idx="4864">
                  <c:v>4.9575988835915998</c:v>
                </c:pt>
                <c:pt idx="4865">
                  <c:v>4.9576187502398499</c:v>
                </c:pt>
                <c:pt idx="4866">
                  <c:v>4.9576390386434301</c:v>
                </c:pt>
                <c:pt idx="4867">
                  <c:v>4.9576596332646199</c:v>
                </c:pt>
                <c:pt idx="4868">
                  <c:v>4.9576804188542098</c:v>
                </c:pt>
                <c:pt idx="4869">
                  <c:v>4.9577012826588396</c:v>
                </c:pt>
                <c:pt idx="4870">
                  <c:v>4.9577221171701504</c:v>
                </c:pt>
                <c:pt idx="4871">
                  <c:v>4.9577428201374198</c:v>
                </c:pt>
                <c:pt idx="4872">
                  <c:v>4.9577632917642003</c:v>
                </c:pt>
                <c:pt idx="4873">
                  <c:v>4.9577834325392001</c:v>
                </c:pt>
                <c:pt idx="4874">
                  <c:v>4.9578031440623196</c:v>
                </c:pt>
                <c:pt idx="4875">
                  <c:v>4.9578223317243602</c:v>
                </c:pt>
                <c:pt idx="4876">
                  <c:v>4.9578409074742504</c:v>
                </c:pt>
                <c:pt idx="4877">
                  <c:v>4.9578587922060997</c:v>
                </c:pt>
                <c:pt idx="4878">
                  <c:v>4.9578759158967198</c:v>
                </c:pt>
                <c:pt idx="4879">
                  <c:v>4.9578922115027799</c:v>
                </c:pt>
                <c:pt idx="4880">
                  <c:v>4.9579076025528801</c:v>
                </c:pt>
                <c:pt idx="4881">
                  <c:v>4.9579219930105998</c:v>
                </c:pt>
                <c:pt idx="4882">
                  <c:v>4.9579352705539801</c:v>
                </c:pt>
                <c:pt idx="4883">
                  <c:v>4.9579473253217197</c:v>
                </c:pt>
                <c:pt idx="4884">
                  <c:v>4.9579580735123097</c:v>
                </c:pt>
                <c:pt idx="4885">
                  <c:v>4.9579674711105399</c:v>
                </c:pt>
                <c:pt idx="4886">
                  <c:v>4.9579755103704501</c:v>
                </c:pt>
                <c:pt idx="4887">
                  <c:v>4.9579822032059102</c:v>
                </c:pt>
                <c:pt idx="4888">
                  <c:v>4.9579875623657497</c:v>
                </c:pt>
                <c:pt idx="4889">
                  <c:v>4.9579915898610798</c:v>
                </c:pt>
                <c:pt idx="4890">
                  <c:v>4.95799427567857</c:v>
                </c:pt>
                <c:pt idx="4891">
                  <c:v>4.9579956038385902</c:v>
                </c:pt>
                <c:pt idx="4892">
                  <c:v>4.9579955606448003</c:v>
                </c:pt>
                <c:pt idx="4893">
                  <c:v>4.9579941412264201</c:v>
                </c:pt>
                <c:pt idx="4894">
                  <c:v>4.95799135301628</c:v>
                </c:pt>
                <c:pt idx="4895">
                  <c:v>4.9579872167426</c:v>
                </c:pt>
                <c:pt idx="4896">
                  <c:v>4.9579817660919296</c:v>
                </c:pt>
                <c:pt idx="4897">
                  <c:v>4.9579750466723702</c:v>
                </c:pt>
                <c:pt idx="4898">
                  <c:v>4.9579671141235604</c:v>
                </c:pt>
                <c:pt idx="4899">
                  <c:v>4.9579580310903504</c:v>
                </c:pt>
                <c:pt idx="4900">
                  <c:v>4.9579478635215697</c:v>
                </c:pt>
                <c:pt idx="4901">
                  <c:v>4.9579366776426896</c:v>
                </c:pt>
                <c:pt idx="4902">
                  <c:v>4.95792453892492</c:v>
                </c:pt>
                <c:pt idx="4903">
                  <c:v>4.9579115131809104</c:v>
                </c:pt>
                <c:pt idx="4904">
                  <c:v>4.9578976685332297</c:v>
                </c:pt>
                <c:pt idx="4905">
                  <c:v>4.9578830766920801</c:v>
                </c:pt>
                <c:pt idx="4906">
                  <c:v>4.9578678129345199</c:v>
                </c:pt>
                <c:pt idx="4907">
                  <c:v>4.9578519553205203</c:v>
                </c:pt>
                <c:pt idx="4908">
                  <c:v>4.95783558390404</c:v>
                </c:pt>
                <c:pt idx="4909">
                  <c:v>4.9578187800438096</c:v>
                </c:pt>
                <c:pt idx="4910">
                  <c:v>4.9578016253435004</c:v>
                </c:pt>
                <c:pt idx="4911">
                  <c:v>4.95778419993791</c:v>
                </c:pt>
                <c:pt idx="4912">
                  <c:v>4.957766580575</c:v>
                </c:pt>
                <c:pt idx="4913">
                  <c:v>4.9577488394919902</c:v>
                </c:pt>
                <c:pt idx="4914">
                  <c:v>4.9577310449273702</c:v>
                </c:pt>
                <c:pt idx="4915">
                  <c:v>4.9577132632589302</c:v>
                </c:pt>
                <c:pt idx="4916">
                  <c:v>4.9576955617032699</c:v>
                </c:pt>
                <c:pt idx="4917">
                  <c:v>4.9576780099678004</c:v>
                </c:pt>
                <c:pt idx="4918">
                  <c:v>4.9576606797258602</c:v>
                </c:pt>
                <c:pt idx="4919">
                  <c:v>4.9576436421172199</c:v>
                </c:pt>
                <c:pt idx="4920">
                  <c:v>4.9576269647612303</c:v>
                </c:pt>
                <c:pt idx="4921">
                  <c:v>4.9576107100407496</c:v>
                </c:pt>
                <c:pt idx="4922">
                  <c:v>4.9575949354585198</c:v>
                </c:pt>
                <c:pt idx="4923">
                  <c:v>4.9575796954079099</c:v>
                </c:pt>
                <c:pt idx="4924">
                  <c:v>4.9575650427639504</c:v>
                </c:pt>
                <c:pt idx="4925">
                  <c:v>4.9575510288562397</c:v>
                </c:pt>
                <c:pt idx="4926">
                  <c:v>4.9575377014748003</c:v>
                </c:pt>
                <c:pt idx="4927">
                  <c:v>4.9575251018962296</c:v>
                </c:pt>
                <c:pt idx="4928">
                  <c:v>4.9575132626495497</c:v>
                </c:pt>
                <c:pt idx="4929">
                  <c:v>4.9575022073227704</c:v>
                </c:pt>
                <c:pt idx="4930">
                  <c:v>4.9574919523552703</c:v>
                </c:pt>
                <c:pt idx="4931">
                  <c:v>4.9574825094537402</c:v>
                </c:pt>
                <c:pt idx="4932">
                  <c:v>4.9574738870444897</c:v>
                </c:pt>
                <c:pt idx="4933">
                  <c:v>4.9574660901854397</c:v>
                </c:pt>
                <c:pt idx="4934">
                  <c:v>4.9574591196784104</c:v>
                </c:pt>
                <c:pt idx="4935">
                  <c:v>4.9574529715700404</c:v>
                </c:pt>
                <c:pt idx="4936">
                  <c:v>4.9574476375569301</c:v>
                </c:pt>
                <c:pt idx="4937">
                  <c:v>4.9574431059178901</c:v>
                </c:pt>
                <c:pt idx="4938">
                  <c:v>4.9574393625014102</c:v>
                </c:pt>
                <c:pt idx="4939">
                  <c:v>4.9574363919000799</c:v>
                </c:pt>
                <c:pt idx="4940">
                  <c:v>4.9574341792263601</c:v>
                </c:pt>
                <c:pt idx="4941">
                  <c:v>4.9574327123426496</c:v>
                </c:pt>
                <c:pt idx="4942">
                  <c:v>4.9574319837044403</c:v>
                </c:pt>
                <c:pt idx="4943">
                  <c:v>4.9574319910585398</c:v>
                </c:pt>
                <c:pt idx="4944">
                  <c:v>4.9574327369918096</c:v>
                </c:pt>
                <c:pt idx="4945">
                  <c:v>4.9574342279892996</c:v>
                </c:pt>
                <c:pt idx="4946">
                  <c:v>4.9574364739341403</c:v>
                </c:pt>
                <c:pt idx="4947">
                  <c:v>4.9574394889610902</c:v>
                </c:pt>
                <c:pt idx="4948">
                  <c:v>4.9574432939341104</c:v>
                </c:pt>
                <c:pt idx="4949">
                  <c:v>4.9574479191914396</c:v>
                </c:pt>
                <c:pt idx="4950">
                  <c:v>4.9574534045475502</c:v>
                </c:pt>
                <c:pt idx="4951">
                  <c:v>4.9574597938983196</c:v>
                </c:pt>
                <c:pt idx="4952">
                  <c:v>4.9574671249425899</c:v>
                </c:pt>
                <c:pt idx="4953">
                  <c:v>4.9574754184680296</c:v>
                </c:pt>
                <c:pt idx="4954">
                  <c:v>4.9574846730097502</c:v>
                </c:pt>
                <c:pt idx="4955">
                  <c:v>4.9574948679937298</c:v>
                </c:pt>
                <c:pt idx="4956">
                  <c:v>4.9575059735450901</c:v>
                </c:pt>
                <c:pt idx="4957">
                  <c:v>4.9575179614803497</c:v>
                </c:pt>
                <c:pt idx="4958">
                  <c:v>4.9575308119073203</c:v>
                </c:pt>
                <c:pt idx="4959">
                  <c:v>4.9575445128887603</c:v>
                </c:pt>
                <c:pt idx="4960">
                  <c:v>4.9575590544105097</c:v>
                </c:pt>
                <c:pt idx="4961">
                  <c:v>4.9575744201475</c:v>
                </c:pt>
                <c:pt idx="4962">
                  <c:v>4.9575905804748803</c:v>
                </c:pt>
                <c:pt idx="4963">
                  <c:v>4.9576074886016004</c:v>
                </c:pt>
                <c:pt idx="4964">
                  <c:v>4.9576250799443402</c:v>
                </c:pt>
                <c:pt idx="4965">
                  <c:v>4.9576432738332601</c:v>
                </c:pt>
                <c:pt idx="4966">
                  <c:v>4.9576619764965004</c:v>
                </c:pt>
                <c:pt idx="4967">
                  <c:v>4.9576810845840997</c:v>
                </c:pt>
                <c:pt idx="4968">
                  <c:v>4.9577004887582401</c:v>
                </c:pt>
                <c:pt idx="4969">
                  <c:v>4.9577200768945104</c:v>
                </c:pt>
                <c:pt idx="4970">
                  <c:v>4.9577397363943501</c:v>
                </c:pt>
                <c:pt idx="4971">
                  <c:v>4.9577593553003396</c:v>
                </c:pt>
                <c:pt idx="4972">
                  <c:v>4.9577788223968904</c:v>
                </c:pt>
                <c:pt idx="4973">
                  <c:v>4.9577980269781099</c:v>
                </c:pt>
                <c:pt idx="4974">
                  <c:v>4.9578168590816896</c:v>
                </c:pt>
                <c:pt idx="4975">
                  <c:v>4.9578352106376098</c:v>
                </c:pt>
                <c:pt idx="4976">
                  <c:v>4.9578529774457696</c:v>
                </c:pt>
                <c:pt idx="4977">
                  <c:v>4.9578700615739404</c:v>
                </c:pt>
                <c:pt idx="4978">
                  <c:v>4.9578863737860797</c:v>
                </c:pt>
                <c:pt idx="4979">
                  <c:v>4.9579018357839502</c:v>
                </c:pt>
                <c:pt idx="4980">
                  <c:v>4.9579163821176504</c:v>
                </c:pt>
                <c:pt idx="4981">
                  <c:v>4.95792996153875</c:v>
                </c:pt>
                <c:pt idx="4982">
                  <c:v>4.9579425375017898</c:v>
                </c:pt>
                <c:pt idx="4983">
                  <c:v>4.9579540876581198</c:v>
                </c:pt>
                <c:pt idx="4984">
                  <c:v>4.9579646025497599</c:v>
                </c:pt>
                <c:pt idx="4985">
                  <c:v>4.9579740840957003</c:v>
                </c:pt>
                <c:pt idx="4986">
                  <c:v>4.9579825445734897</c:v>
                </c:pt>
                <c:pt idx="4987">
                  <c:v>4.9579900064851099</c:v>
                </c:pt>
                <c:pt idx="4988">
                  <c:v>4.9579965030968403</c:v>
                </c:pt>
                <c:pt idx="4989">
                  <c:v>4.9580020789380699</c:v>
                </c:pt>
                <c:pt idx="4990">
                  <c:v>4.9580067894856397</c:v>
                </c:pt>
                <c:pt idx="4991">
                  <c:v>4.9580106997106403</c:v>
                </c:pt>
                <c:pt idx="4992">
                  <c:v>4.9580138818246704</c:v>
                </c:pt>
                <c:pt idx="4993">
                  <c:v>4.9580164129960398</c:v>
                </c:pt>
                <c:pt idx="4994">
                  <c:v>4.9580183737368904</c:v>
                </c:pt>
                <c:pt idx="4995">
                  <c:v>4.9580198471491803</c:v>
                </c:pt>
                <c:pt idx="4996">
                  <c:v>4.9580209186056399</c:v>
                </c:pt>
                <c:pt idx="4997">
                  <c:v>4.9580216751358996</c:v>
                </c:pt>
                <c:pt idx="4998">
                  <c:v>4.95802220399435</c:v>
                </c:pt>
                <c:pt idx="4999">
                  <c:v>4.95802259046462</c:v>
                </c:pt>
                <c:pt idx="5000">
                  <c:v>4.9580229155003597</c:v>
                </c:pt>
                <c:pt idx="5001">
                  <c:v>4.9580232539214002</c:v>
                </c:pt>
                <c:pt idx="5002">
                  <c:v>4.9580236735128</c:v>
                </c:pt>
                <c:pt idx="5003">
                  <c:v>4.9580242348210204</c:v>
                </c:pt>
                <c:pt idx="5004">
                  <c:v>4.9580249911325396</c:v>
                </c:pt>
                <c:pt idx="5005">
                  <c:v>4.9580259882242999</c:v>
                </c:pt>
                <c:pt idx="5006">
                  <c:v>4.9580272637893597</c:v>
                </c:pt>
                <c:pt idx="5007">
                  <c:v>4.9580288466589</c:v>
                </c:pt>
                <c:pt idx="5008">
                  <c:v>4.9580307559638097</c:v>
                </c:pt>
                <c:pt idx="5009">
                  <c:v>4.95803300036237</c:v>
                </c:pt>
                <c:pt idx="5010">
                  <c:v>4.9580355775271201</c:v>
                </c:pt>
                <c:pt idx="5011">
                  <c:v>4.9580384741537404</c:v>
                </c:pt>
                <c:pt idx="5012">
                  <c:v>4.95804166666254</c:v>
                </c:pt>
                <c:pt idx="5013">
                  <c:v>4.9580451224947204</c:v>
                </c:pt>
                <c:pt idx="5014">
                  <c:v>4.9580488016264903</c:v>
                </c:pt>
                <c:pt idx="5015">
                  <c:v>4.9580526578214199</c:v>
                </c:pt>
                <c:pt idx="5016">
                  <c:v>4.9580566393225096</c:v>
                </c:pt>
                <c:pt idx="5017">
                  <c:v>4.9580606891459098</c:v>
                </c:pt>
                <c:pt idx="5018">
                  <c:v>4.9580647456968503</c:v>
                </c:pt>
                <c:pt idx="5019">
                  <c:v>4.9580687446601601</c:v>
                </c:pt>
                <c:pt idx="5020">
                  <c:v>4.9580726226001799</c:v>
                </c:pt>
                <c:pt idx="5021">
                  <c:v>4.95807632148711</c:v>
                </c:pt>
                <c:pt idx="5022">
                  <c:v>4.9580797921992898</c:v>
                </c:pt>
                <c:pt idx="5023">
                  <c:v>4.9580829949277696</c:v>
                </c:pt>
                <c:pt idx="5024">
                  <c:v>4.9580858957295604</c:v>
                </c:pt>
                <c:pt idx="5025">
                  <c:v>4.9580884605572502</c:v>
                </c:pt>
                <c:pt idx="5026">
                  <c:v>4.9580906496109698</c:v>
                </c:pt>
                <c:pt idx="5027">
                  <c:v>4.9580924148164804</c:v>
                </c:pt>
                <c:pt idx="5028">
                  <c:v>4.9580937016673401</c:v>
                </c:pt>
                <c:pt idx="5029">
                  <c:v>4.9580944545779699</c:v>
                </c:pt>
                <c:pt idx="5030">
                  <c:v>4.9580946234680603</c:v>
                </c:pt>
                <c:pt idx="5031">
                  <c:v>4.9580941691576497</c:v>
                </c:pt>
                <c:pt idx="5032">
                  <c:v>4.9580930660934497</c:v>
                </c:pt>
                <c:pt idx="5033">
                  <c:v>4.9580913022274498</c:v>
                </c:pt>
                <c:pt idx="5034">
                  <c:v>4.9580888768475004</c:v>
                </c:pt>
                <c:pt idx="5035">
                  <c:v>4.9580857975149701</c:v>
                </c:pt>
                <c:pt idx="5036">
                  <c:v>4.9580820771107499</c:v>
                </c:pt>
                <c:pt idx="5037">
                  <c:v>4.9580777316276201</c:v>
                </c:pt>
                <c:pt idx="5038">
                  <c:v>4.95807277900649</c:v>
                </c:pt>
                <c:pt idx="5039">
                  <c:v>4.9580672390534799</c:v>
                </c:pt>
                <c:pt idx="5040">
                  <c:v>4.9580611342466003</c:v>
                </c:pt>
                <c:pt idx="5041">
                  <c:v>4.9580544910268403</c:v>
                </c:pt>
                <c:pt idx="5042">
                  <c:v>4.9580473410342298</c:v>
                </c:pt>
                <c:pt idx="5043">
                  <c:v>4.9580397217924901</c:v>
                </c:pt>
                <c:pt idx="5044">
                  <c:v>4.9580316765816201</c:v>
                </c:pt>
                <c:pt idx="5045">
                  <c:v>4.9580232535584896</c:v>
                </c:pt>
                <c:pt idx="5046">
                  <c:v>4.9580145044247201</c:v>
                </c:pt>
                <c:pt idx="5047">
                  <c:v>4.9580054830132303</c:v>
                </c:pt>
                <c:pt idx="5048">
                  <c:v>4.9579962440911602</c:v>
                </c:pt>
                <c:pt idx="5049">
                  <c:v>4.9579868425545097</c:v>
                </c:pt>
                <c:pt idx="5050">
                  <c:v>4.9579773330872898</c:v>
                </c:pt>
                <c:pt idx="5051">
                  <c:v>4.9579677702693798</c:v>
                </c:pt>
                <c:pt idx="5052">
                  <c:v>4.9579582090122303</c:v>
                </c:pt>
                <c:pt idx="5053">
                  <c:v>4.9579487050738802</c:v>
                </c:pt>
                <c:pt idx="5054">
                  <c:v>4.9579393153234301</c:v>
                </c:pt>
                <c:pt idx="5055">
                  <c:v>4.9579300974761802</c:v>
                </c:pt>
                <c:pt idx="5056">
                  <c:v>4.9579211092306696</c:v>
                </c:pt>
                <c:pt idx="5057">
                  <c:v>4.9579124070241196</c:v>
                </c:pt>
                <c:pt idx="5058">
                  <c:v>4.95790404482167</c:v>
                </c:pt>
                <c:pt idx="5059">
                  <c:v>4.9578960733348696</c:v>
                </c:pt>
                <c:pt idx="5060">
                  <c:v>4.9578885398238901</c:v>
                </c:pt>
                <c:pt idx="5061">
                  <c:v>4.9578814883145004</c:v>
                </c:pt>
                <c:pt idx="5062">
                  <c:v>4.9578749598580396</c:v>
                </c:pt>
                <c:pt idx="5063">
                  <c:v>4.9578689924995496</c:v>
                </c:pt>
                <c:pt idx="5064">
                  <c:v>4.9578636208661697</c:v>
                </c:pt>
                <c:pt idx="5065">
                  <c:v>4.9578588755755497</c:v>
                </c:pt>
                <c:pt idx="5066">
                  <c:v>4.9578547828058896</c:v>
                </c:pt>
                <c:pt idx="5067">
                  <c:v>4.9578513642717201</c:v>
                </c:pt>
                <c:pt idx="5068">
                  <c:v>4.9578486375877002</c:v>
                </c:pt>
                <c:pt idx="5069">
                  <c:v>4.9578466167539199</c:v>
                </c:pt>
                <c:pt idx="5070">
                  <c:v>4.9578453124338902</c:v>
                </c:pt>
                <c:pt idx="5071">
                  <c:v>4.9578447318500301</c:v>
                </c:pt>
                <c:pt idx="5072">
                  <c:v>4.9578448783764699</c:v>
                </c:pt>
                <c:pt idx="5073">
                  <c:v>4.9578457510826004</c:v>
                </c:pt>
                <c:pt idx="5074">
                  <c:v>4.9578473444781102</c:v>
                </c:pt>
                <c:pt idx="5075">
                  <c:v>4.9578496485681596</c:v>
                </c:pt>
                <c:pt idx="5076">
                  <c:v>4.9578526491605199</c:v>
                </c:pt>
                <c:pt idx="5077">
                  <c:v>4.9578563282669004</c:v>
                </c:pt>
                <c:pt idx="5078">
                  <c:v>4.9578606644157199</c:v>
                </c:pt>
                <c:pt idx="5079">
                  <c:v>4.9578656327216901</c:v>
                </c:pt>
                <c:pt idx="5080">
                  <c:v>4.9578712046245297</c:v>
                </c:pt>
                <c:pt idx="5081">
                  <c:v>4.9578773473188003</c:v>
                </c:pt>
                <c:pt idx="5082">
                  <c:v>4.9578840230284698</c:v>
                </c:pt>
                <c:pt idx="5083">
                  <c:v>4.95789118837265</c:v>
                </c:pt>
                <c:pt idx="5084">
                  <c:v>4.9578987940587602</c:v>
                </c:pt>
                <c:pt idx="5085">
                  <c:v>4.9579067849932299</c:v>
                </c:pt>
                <c:pt idx="5086">
                  <c:v>4.9579151006757698</c:v>
                </c:pt>
                <c:pt idx="5087">
                  <c:v>4.9579236755639897</c:v>
                </c:pt>
                <c:pt idx="5088">
                  <c:v>4.9579324391189896</c:v>
                </c:pt>
                <c:pt idx="5089">
                  <c:v>4.9579413155418699</c:v>
                </c:pt>
                <c:pt idx="5090">
                  <c:v>4.9579502236641799</c:v>
                </c:pt>
                <c:pt idx="5091">
                  <c:v>4.9579590777512497</c:v>
                </c:pt>
                <c:pt idx="5092">
                  <c:v>4.9579677898106702</c:v>
                </c:pt>
                <c:pt idx="5093">
                  <c:v>4.9579762733154</c:v>
                </c:pt>
                <c:pt idx="5094">
                  <c:v>4.9579844473871999</c:v>
                </c:pt>
                <c:pt idx="5095">
                  <c:v>4.9579922399762903</c:v>
                </c:pt>
                <c:pt idx="5096">
                  <c:v>4.9579995888022204</c:v>
                </c:pt>
                <c:pt idx="5097">
                  <c:v>4.9580064397326202</c:v>
                </c:pt>
                <c:pt idx="5098">
                  <c:v>4.9580127433957504</c:v>
                </c:pt>
                <c:pt idx="5099">
                  <c:v>4.9580184515541701</c:v>
                </c:pt>
                <c:pt idx="5100">
                  <c:v>4.9580235147644602</c:v>
                </c:pt>
                <c:pt idx="5101">
                  <c:v>4.9580278821893202</c:v>
                </c:pt>
                <c:pt idx="5102">
                  <c:v>4.9580315035087503</c:v>
                </c:pt>
                <c:pt idx="5103">
                  <c:v>4.9580343321438596</c:v>
                </c:pt>
                <c:pt idx="5104">
                  <c:v>4.9580363287159601</c:v>
                </c:pt>
                <c:pt idx="5105">
                  <c:v>4.9580374638065496</c:v>
                </c:pt>
                <c:pt idx="5106">
                  <c:v>4.9580377194759002</c:v>
                </c:pt>
                <c:pt idx="5107">
                  <c:v>4.95803708942847</c:v>
                </c:pt>
                <c:pt idx="5108">
                  <c:v>4.9580355780471397</c:v>
                </c:pt>
                <c:pt idx="5109">
                  <c:v>4.9580331987187103</c:v>
                </c:pt>
                <c:pt idx="5110">
                  <c:v>4.9580299719430698</c:v>
                </c:pt>
                <c:pt idx="5111">
                  <c:v>4.9580259236744002</c:v>
                </c:pt>
                <c:pt idx="5112">
                  <c:v>4.9580210841950096</c:v>
                </c:pt>
                <c:pt idx="5113">
                  <c:v>4.9580154876062403</c:v>
                </c:pt>
                <c:pt idx="5114">
                  <c:v>4.9580091718008203</c:v>
                </c:pt>
                <c:pt idx="5115">
                  <c:v>4.95800217863545</c:v>
                </c:pt>
                <c:pt idx="5116">
                  <c:v>4.9579945539942498</c:v>
                </c:pt>
                <c:pt idx="5117">
                  <c:v>4.95798634751407</c:v>
                </c:pt>
                <c:pt idx="5118">
                  <c:v>4.9579776118811703</c:v>
                </c:pt>
                <c:pt idx="5119">
                  <c:v>4.9579684017453403</c:v>
                </c:pt>
                <c:pt idx="5120">
                  <c:v>4.9579587724034404</c:v>
                </c:pt>
                <c:pt idx="5121">
                  <c:v>4.9579487784633001</c:v>
                </c:pt>
                <c:pt idx="5122">
                  <c:v>4.9579384727145497</c:v>
                </c:pt>
                <c:pt idx="5123">
                  <c:v>4.9579279053953504</c:v>
                </c:pt>
                <c:pt idx="5124">
                  <c:v>4.95791712394466</c:v>
                </c:pt>
                <c:pt idx="5125">
                  <c:v>4.9579061731876202</c:v>
                </c:pt>
                <c:pt idx="5126">
                  <c:v>4.9578950957661201</c:v>
                </c:pt>
                <c:pt idx="5127">
                  <c:v>4.9578839325612298</c:v>
                </c:pt>
                <c:pt idx="5128">
                  <c:v>4.9578727229042903</c:v>
                </c:pt>
                <c:pt idx="5129">
                  <c:v>4.9578615045183403</c:v>
                </c:pt>
                <c:pt idx="5130">
                  <c:v>4.9578503132965599</c:v>
                </c:pt>
                <c:pt idx="5131">
                  <c:v>4.9578391831203801</c:v>
                </c:pt>
                <c:pt idx="5132">
                  <c:v>4.9578281458911704</c:v>
                </c:pt>
                <c:pt idx="5133">
                  <c:v>4.9578172318236602</c:v>
                </c:pt>
                <c:pt idx="5134">
                  <c:v>4.9578064699020796</c:v>
                </c:pt>
                <c:pt idx="5135">
                  <c:v>4.95779588832906</c:v>
                </c:pt>
                <c:pt idx="5136">
                  <c:v>4.9577855148362397</c:v>
                </c:pt>
                <c:pt idx="5137">
                  <c:v>4.9577753768461097</c:v>
                </c:pt>
                <c:pt idx="5138">
                  <c:v>4.9577655015889004</c:v>
                </c:pt>
                <c:pt idx="5139">
                  <c:v>4.9577559163120002</c:v>
                </c:pt>
                <c:pt idx="5140">
                  <c:v>4.9577466486522601</c:v>
                </c:pt>
                <c:pt idx="5141">
                  <c:v>4.9577377271260996</c:v>
                </c:pt>
                <c:pt idx="5142">
                  <c:v>4.9577291816042202</c:v>
                </c:pt>
                <c:pt idx="5143">
                  <c:v>4.9577210436339403</c:v>
                </c:pt>
                <c:pt idx="5144">
                  <c:v>4.9577133465459298</c:v>
                </c:pt>
                <c:pt idx="5145">
                  <c:v>4.9577061253818302</c:v>
                </c:pt>
                <c:pt idx="5146">
                  <c:v>4.9576994167513497</c:v>
                </c:pt>
                <c:pt idx="5147">
                  <c:v>4.9576932587410303</c:v>
                </c:pt>
                <c:pt idx="5148">
                  <c:v>4.9576876909560603</c:v>
                </c:pt>
                <c:pt idx="5149">
                  <c:v>4.9576827547001203</c:v>
                </c:pt>
                <c:pt idx="5150">
                  <c:v>4.95767849321612</c:v>
                </c:pt>
                <c:pt idx="5151">
                  <c:v>4.9576749518477596</c:v>
                </c:pt>
                <c:pt idx="5152">
                  <c:v>4.9576721779681403</c:v>
                </c:pt>
                <c:pt idx="5153">
                  <c:v>4.9576702205718703</c:v>
                </c:pt>
                <c:pt idx="5154">
                  <c:v>4.9576691295292603</c:v>
                </c:pt>
                <c:pt idx="5155">
                  <c:v>4.9576689546141601</c:v>
                </c:pt>
                <c:pt idx="5156">
                  <c:v>4.9576697444761297</c:v>
                </c:pt>
                <c:pt idx="5157">
                  <c:v>4.9576715456858897</c:v>
                </c:pt>
                <c:pt idx="5158">
                  <c:v>4.9576744018409604</c:v>
                </c:pt>
                <c:pt idx="5159">
                  <c:v>4.9576783525606301</c:v>
                </c:pt>
                <c:pt idx="5160">
                  <c:v>4.9576834321494703</c:v>
                </c:pt>
                <c:pt idx="5161">
                  <c:v>4.9576896678531401</c:v>
                </c:pt>
                <c:pt idx="5162">
                  <c:v>4.9576970779418499</c:v>
                </c:pt>
                <c:pt idx="5163">
                  <c:v>4.9577056701669804</c:v>
                </c:pt>
                <c:pt idx="5164">
                  <c:v>4.9577154412276396</c:v>
                </c:pt>
                <c:pt idx="5165">
                  <c:v>4.9577263776317499</c:v>
                </c:pt>
                <c:pt idx="5166">
                  <c:v>4.9577384578131003</c:v>
                </c:pt>
                <c:pt idx="5167">
                  <c:v>4.9577516548181899</c:v>
                </c:pt>
                <c:pt idx="5168">
                  <c:v>4.9577659385945001</c:v>
                </c:pt>
                <c:pt idx="5169">
                  <c:v>4.9577812770470002</c:v>
                </c:pt>
                <c:pt idx="5170">
                  <c:v>4.9577976355226401</c:v>
                </c:pt>
                <c:pt idx="5171">
                  <c:v>4.9578149749935099</c:v>
                </c:pt>
                <c:pt idx="5172">
                  <c:v>4.9578332496675204</c:v>
                </c:pt>
                <c:pt idx="5173">
                  <c:v>4.9578524048933303</c:v>
                </c:pt>
                <c:pt idx="5174">
                  <c:v>4.9578723760396599</c:v>
                </c:pt>
                <c:pt idx="5175">
                  <c:v>4.9578930886517796</c:v>
                </c:pt>
                <c:pt idx="5176">
                  <c:v>4.9579144597884897</c:v>
                </c:pt>
                <c:pt idx="5177">
                  <c:v>4.95793640015357</c:v>
                </c:pt>
                <c:pt idx="5178">
                  <c:v>4.95795881651215</c:v>
                </c:pt>
                <c:pt idx="5179">
                  <c:v>4.9579816139159796</c:v>
                </c:pt>
                <c:pt idx="5180">
                  <c:v>4.9580046974052596</c:v>
                </c:pt>
                <c:pt idx="5181">
                  <c:v>4.9580279730563097</c:v>
                </c:pt>
                <c:pt idx="5182">
                  <c:v>4.9580513484428703</c:v>
                </c:pt>
                <c:pt idx="5183">
                  <c:v>4.9580747327304202</c:v>
                </c:pt>
                <c:pt idx="5184">
                  <c:v>4.9580980366881899</c:v>
                </c:pt>
                <c:pt idx="5185">
                  <c:v>4.9581211728730104</c:v>
                </c:pt>
                <c:pt idx="5186">
                  <c:v>4.9581440561354304</c:v>
                </c:pt>
                <c:pt idx="5187">
                  <c:v>4.9581666044622601</c:v>
                </c:pt>
                <c:pt idx="5188">
                  <c:v>4.9581887400498603</c:v>
                </c:pt>
                <c:pt idx="5189">
                  <c:v>4.9582103904282997</c:v>
                </c:pt>
                <c:pt idx="5190">
                  <c:v>4.9582314894429</c:v>
                </c:pt>
                <c:pt idx="5191">
                  <c:v>4.9582519779370697</c:v>
                </c:pt>
                <c:pt idx="5192">
                  <c:v>4.9582718040583602</c:v>
                </c:pt>
                <c:pt idx="5193">
                  <c:v>4.9582909232047401</c:v>
                </c:pt>
                <c:pt idx="5194">
                  <c:v>4.9583092977168102</c:v>
                </c:pt>
                <c:pt idx="5195">
                  <c:v>4.9583268964783898</c:v>
                </c:pt>
                <c:pt idx="5196">
                  <c:v>4.9583436945865298</c:v>
                </c:pt>
                <c:pt idx="5197">
                  <c:v>4.9583596731897304</c:v>
                </c:pt>
                <c:pt idx="5198">
                  <c:v>4.9583748194983297</c:v>
                </c:pt>
                <c:pt idx="5199">
                  <c:v>4.9583891268767397</c:v>
                </c:pt>
                <c:pt idx="5200">
                  <c:v>4.9584025948846397</c:v>
                </c:pt>
                <c:pt idx="5201">
                  <c:v>4.9584152291593</c:v>
                </c:pt>
                <c:pt idx="5202">
                  <c:v>4.9584270411036098</c:v>
                </c:pt>
                <c:pt idx="5203">
                  <c:v>4.9584380474246403</c:v>
                </c:pt>
                <c:pt idx="5204">
                  <c:v>4.9584482696103898</c:v>
                </c:pt>
                <c:pt idx="5205">
                  <c:v>4.9584577334172701</c:v>
                </c:pt>
                <c:pt idx="5206">
                  <c:v>4.9584664683863</c:v>
                </c:pt>
                <c:pt idx="5207">
                  <c:v>4.9584745073525998</c:v>
                </c:pt>
                <c:pt idx="5208">
                  <c:v>4.9584818858929696</c:v>
                </c:pt>
                <c:pt idx="5209">
                  <c:v>4.9584886416849603</c:v>
                </c:pt>
                <c:pt idx="5210">
                  <c:v>4.95849481380223</c:v>
                </c:pt>
                <c:pt idx="5211">
                  <c:v>4.9585004420113501</c:v>
                </c:pt>
                <c:pt idx="5212">
                  <c:v>4.9585055661385002</c:v>
                </c:pt>
                <c:pt idx="5213">
                  <c:v>4.9585102255373696</c:v>
                </c:pt>
                <c:pt idx="5214">
                  <c:v>4.9585144586410799</c:v>
                </c:pt>
                <c:pt idx="5215">
                  <c:v>4.9585183025446398</c:v>
                </c:pt>
                <c:pt idx="5216">
                  <c:v>4.95852179256533</c:v>
                </c:pt>
                <c:pt idx="5217">
                  <c:v>4.9585249617610296</c:v>
                </c:pt>
                <c:pt idx="5218">
                  <c:v>4.95852784043774</c:v>
                </c:pt>
                <c:pt idx="5219">
                  <c:v>4.9585304557230003</c:v>
                </c:pt>
                <c:pt idx="5220">
                  <c:v>4.9585328313005297</c:v>
                </c:pt>
                <c:pt idx="5221">
                  <c:v>4.9585349873834899</c:v>
                </c:pt>
                <c:pt idx="5222">
                  <c:v>4.9585369409514204</c:v>
                </c:pt>
                <c:pt idx="5223">
                  <c:v>4.9585387062079196</c:v>
                </c:pt>
                <c:pt idx="5224">
                  <c:v>4.95854029515883</c:v>
                </c:pt>
                <c:pt idx="5225">
                  <c:v>4.9585417181947697</c:v>
                </c:pt>
                <c:pt idx="5226">
                  <c:v>4.9585429845967299</c:v>
                </c:pt>
                <c:pt idx="5227">
                  <c:v>4.95854410295125</c:v>
                </c:pt>
                <c:pt idx="5228">
                  <c:v>4.9585450815247896</c:v>
                </c:pt>
                <c:pt idx="5229">
                  <c:v>4.9585459286521996</c:v>
                </c:pt>
                <c:pt idx="5230">
                  <c:v>4.9585466531263602</c:v>
                </c:pt>
                <c:pt idx="5231">
                  <c:v>4.9585472644622097</c:v>
                </c:pt>
                <c:pt idx="5232">
                  <c:v>4.9585477728298297</c:v>
                </c:pt>
                <c:pt idx="5233">
                  <c:v>4.9585481884805898</c:v>
                </c:pt>
                <c:pt idx="5234">
                  <c:v>4.9585485206591899</c:v>
                </c:pt>
                <c:pt idx="5235">
                  <c:v>4.9585487762418801</c:v>
                </c:pt>
                <c:pt idx="5236">
                  <c:v>4.9585489585469098</c:v>
                </c:pt>
                <c:pt idx="5237">
                  <c:v>4.9585490668027203</c:v>
                </c:pt>
                <c:pt idx="5238">
                  <c:v>4.9585490965859398</c:v>
                </c:pt>
                <c:pt idx="5239">
                  <c:v>4.95854904121164</c:v>
                </c:pt>
                <c:pt idx="5240">
                  <c:v>4.9585488937136404</c:v>
                </c:pt>
                <c:pt idx="5241">
                  <c:v>4.9585486488394501</c:v>
                </c:pt>
                <c:pt idx="5242">
                  <c:v>4.9585483044872696</c:v>
                </c:pt>
                <c:pt idx="5243">
                  <c:v>4.9585478622169203</c:v>
                </c:pt>
                <c:pt idx="5244">
                  <c:v>4.9585473267788602</c:v>
                </c:pt>
                <c:pt idx="5245">
                  <c:v>4.9585467048983096</c:v>
                </c:pt>
                <c:pt idx="5246">
                  <c:v>4.95854600373392</c:v>
                </c:pt>
                <c:pt idx="5247">
                  <c:v>4.9585452294614196</c:v>
                </c:pt>
                <c:pt idx="5248">
                  <c:v>4.9585443863310799</c:v>
                </c:pt>
                <c:pt idx="5249">
                  <c:v>4.9585434763685603</c:v>
                </c:pt>
                <c:pt idx="5250">
                  <c:v>4.9585424996950298</c:v>
                </c:pt>
                <c:pt idx="5251">
                  <c:v>4.9585414552870803</c:v>
                </c:pt>
                <c:pt idx="5252">
                  <c:v>4.9585403419149001</c:v>
                </c:pt>
                <c:pt idx="5253">
                  <c:v>4.9585391589988204</c:v>
                </c:pt>
                <c:pt idx="5254">
                  <c:v>4.9585379071958302</c:v>
                </c:pt>
                <c:pt idx="5255">
                  <c:v>4.9585365886419499</c:v>
                </c:pt>
                <c:pt idx="5256">
                  <c:v>4.9585352068920603</c:v>
                </c:pt>
                <c:pt idx="5257">
                  <c:v>4.9585337666856999</c:v>
                </c:pt>
                <c:pt idx="5258">
                  <c:v>4.9585322737010502</c:v>
                </c:pt>
                <c:pt idx="5259">
                  <c:v>4.9585307344396403</c:v>
                </c:pt>
                <c:pt idx="5260">
                  <c:v>4.9585291563236398</c:v>
                </c:pt>
                <c:pt idx="5261">
                  <c:v>4.9585275480093101</c:v>
                </c:pt>
                <c:pt idx="5262">
                  <c:v>4.9585259198449902</c:v>
                </c:pt>
                <c:pt idx="5263">
                  <c:v>4.9585242843548496</c:v>
                </c:pt>
                <c:pt idx="5264">
                  <c:v>4.9585226566182596</c:v>
                </c:pt>
                <c:pt idx="5265">
                  <c:v>4.9585210544462299</c:v>
                </c:pt>
                <c:pt idx="5266">
                  <c:v>4.9585194983174796</c:v>
                </c:pt>
                <c:pt idx="5267">
                  <c:v>4.9585180111069498</c:v>
                </c:pt>
                <c:pt idx="5268">
                  <c:v>4.9585166176924398</c:v>
                </c:pt>
                <c:pt idx="5269">
                  <c:v>4.9585153445429802</c:v>
                </c:pt>
                <c:pt idx="5270">
                  <c:v>4.9585142193665304</c:v>
                </c:pt>
                <c:pt idx="5271">
                  <c:v>4.9585132708461304</c:v>
                </c:pt>
                <c:pt idx="5272">
                  <c:v>4.9585125284417</c:v>
                </c:pt>
                <c:pt idx="5273">
                  <c:v>4.9585120222080903</c:v>
                </c:pt>
                <c:pt idx="5274">
                  <c:v>4.9585117825846501</c:v>
                </c:pt>
                <c:pt idx="5275">
                  <c:v>4.9585118401397601</c:v>
                </c:pt>
                <c:pt idx="5276">
                  <c:v>4.9585122252852898</c:v>
                </c:pt>
                <c:pt idx="5277">
                  <c:v>4.95851296798911</c:v>
                </c:pt>
                <c:pt idx="5278">
                  <c:v>4.9585140975054802</c:v>
                </c:pt>
                <c:pt idx="5279">
                  <c:v>4.9585156421212897</c:v>
                </c:pt>
                <c:pt idx="5280">
                  <c:v>4.9585176288965096</c:v>
                </c:pt>
                <c:pt idx="5281">
                  <c:v>4.95852008337621</c:v>
                </c:pt>
                <c:pt idx="5282">
                  <c:v>4.9585230292661304</c:v>
                </c:pt>
                <c:pt idx="5283">
                  <c:v>4.9585264880876903</c:v>
                </c:pt>
                <c:pt idx="5284">
                  <c:v>4.9585304788417703</c:v>
                </c:pt>
                <c:pt idx="5285">
                  <c:v>4.9585350177078897</c:v>
                </c:pt>
                <c:pt idx="5286">
                  <c:v>4.9585401177848301</c:v>
                </c:pt>
                <c:pt idx="5287">
                  <c:v>4.9585457888519704</c:v>
                </c:pt>
                <c:pt idx="5288">
                  <c:v>4.9585520371126401</c:v>
                </c:pt>
                <c:pt idx="5289">
                  <c:v>4.9585588648813497</c:v>
                </c:pt>
                <c:pt idx="5290">
                  <c:v>4.9585662702014304</c:v>
                </c:pt>
                <c:pt idx="5291">
                  <c:v>4.9585742464161502</c:v>
                </c:pt>
                <c:pt idx="5292">
                  <c:v>4.9585827817554797</c:v>
                </c:pt>
                <c:pt idx="5293">
                  <c:v>4.9585918590208902</c:v>
                </c:pt>
                <c:pt idx="5294">
                  <c:v>4.9586014554450397</c:v>
                </c:pt>
                <c:pt idx="5295">
                  <c:v>4.9586115427672803</c:v>
                </c:pt>
                <c:pt idx="5296">
                  <c:v>4.9586220875210003</c:v>
                </c:pt>
                <c:pt idx="5297">
                  <c:v>4.9586330514911801</c:v>
                </c:pt>
                <c:pt idx="5298">
                  <c:v>4.9586443922935102</c:v>
                </c:pt>
                <c:pt idx="5299">
                  <c:v>4.9586560640501096</c:v>
                </c:pt>
                <c:pt idx="5300">
                  <c:v>4.95866801817363</c:v>
                </c:pt>
                <c:pt idx="5301">
                  <c:v>4.9586802042856002</c:v>
                </c:pt>
                <c:pt idx="5302">
                  <c:v>4.9586925712635201</c:v>
                </c:pt>
                <c:pt idx="5303">
                  <c:v>4.9587050683309197</c:v>
                </c:pt>
                <c:pt idx="5304">
                  <c:v>4.9587176460159599</c:v>
                </c:pt>
                <c:pt idx="5305">
                  <c:v>4.9587302567600702</c:v>
                </c:pt>
                <c:pt idx="5306">
                  <c:v>4.9587428550056503</c:v>
                </c:pt>
                <c:pt idx="5307">
                  <c:v>4.9587553967342002</c:v>
                </c:pt>
                <c:pt idx="5308">
                  <c:v>4.9587678386152003</c:v>
                </c:pt>
                <c:pt idx="5309">
                  <c:v>4.9587801370847799</c:v>
                </c:pt>
                <c:pt idx="5310">
                  <c:v>4.9587922477257997</c:v>
                </c:pt>
                <c:pt idx="5311">
                  <c:v>4.9588041252417003</c:v>
                </c:pt>
                <c:pt idx="5312">
                  <c:v>4.9588157241267501</c:v>
                </c:pt>
                <c:pt idx="5313">
                  <c:v>4.9588269999135299</c:v>
                </c:pt>
                <c:pt idx="5314">
                  <c:v>4.9588379107011704</c:v>
                </c:pt>
                <c:pt idx="5315">
                  <c:v>4.9588484185947701</c:v>
                </c:pt>
                <c:pt idx="5316">
                  <c:v>4.9588584907317301</c:v>
                </c:pt>
                <c:pt idx="5317">
                  <c:v>4.95886809970537</c:v>
                </c:pt>
                <c:pt idx="5318">
                  <c:v>4.9588772233702398</c:v>
                </c:pt>
                <c:pt idx="5319">
                  <c:v>4.9588858441658497</c:v>
                </c:pt>
                <c:pt idx="5320">
                  <c:v>4.9588939481915197</c:v>
                </c:pt>
                <c:pt idx="5321">
                  <c:v>4.9589015242835002</c:v>
                </c:pt>
                <c:pt idx="5322">
                  <c:v>4.9589085632949903</c:v>
                </c:pt>
                <c:pt idx="5323">
                  <c:v>4.9589150576841199</c:v>
                </c:pt>
                <c:pt idx="5324">
                  <c:v>4.9589210014057201</c:v>
                </c:pt>
                <c:pt idx="5325">
                  <c:v>4.9589263900160896</c:v>
                </c:pt>
                <c:pt idx="5326">
                  <c:v>4.9589312208504097</c:v>
                </c:pt>
                <c:pt idx="5327">
                  <c:v>4.9589354931347502</c:v>
                </c:pt>
                <c:pt idx="5328">
                  <c:v>4.9589392079382799</c:v>
                </c:pt>
                <c:pt idx="5329">
                  <c:v>4.9589423679370697</c:v>
                </c:pt>
                <c:pt idx="5330">
                  <c:v>4.9589449770281</c:v>
                </c:pt>
                <c:pt idx="5331">
                  <c:v>4.9589470398816804</c:v>
                </c:pt>
                <c:pt idx="5332">
                  <c:v>4.95894856153779</c:v>
                </c:pt>
                <c:pt idx="5333">
                  <c:v>4.9589495471371601</c:v>
                </c:pt>
                <c:pt idx="5334">
                  <c:v>4.9589500018357002</c:v>
                </c:pt>
                <c:pt idx="5335">
                  <c:v>4.9589499308974903</c:v>
                </c:pt>
                <c:pt idx="5336">
                  <c:v>4.9589493399140601</c:v>
                </c:pt>
                <c:pt idx="5337">
                  <c:v>4.9589482350706904</c:v>
                </c:pt>
                <c:pt idx="5338">
                  <c:v>4.9589466233822703</c:v>
                </c:pt>
                <c:pt idx="5339">
                  <c:v>4.9589445128476797</c:v>
                </c:pt>
                <c:pt idx="5340">
                  <c:v>4.9589419125126204</c:v>
                </c:pt>
                <c:pt idx="5341">
                  <c:v>4.9589388324649404</c:v>
                </c:pt>
                <c:pt idx="5342">
                  <c:v>4.9589352838054204</c:v>
                </c:pt>
                <c:pt idx="5343">
                  <c:v>4.9589312786346396</c:v>
                </c:pt>
                <c:pt idx="5344">
                  <c:v>4.9589268300773401</c:v>
                </c:pt>
                <c:pt idx="5345">
                  <c:v>4.9589219523451398</c:v>
                </c:pt>
                <c:pt idx="5346">
                  <c:v>4.9589166608251096</c:v>
                </c:pt>
                <c:pt idx="5347">
                  <c:v>4.9589109721812701</c:v>
                </c:pt>
                <c:pt idx="5348">
                  <c:v>4.9589049044637301</c:v>
                </c:pt>
                <c:pt idx="5349">
                  <c:v>4.9588984772291296</c:v>
                </c:pt>
                <c:pt idx="5350">
                  <c:v>4.9588917116777997</c:v>
                </c:pt>
                <c:pt idx="5351">
                  <c:v>4.9588846308068097</c:v>
                </c:pt>
                <c:pt idx="5352">
                  <c:v>4.9588772595692996</c:v>
                </c:pt>
                <c:pt idx="5353">
                  <c:v>4.9588696250241604</c:v>
                </c:pt>
                <c:pt idx="5354">
                  <c:v>4.9588617564623103</c:v>
                </c:pt>
                <c:pt idx="5355">
                  <c:v>4.9588536855050096</c:v>
                </c:pt>
                <c:pt idx="5356">
                  <c:v>4.9588454461794402</c:v>
                </c:pt>
                <c:pt idx="5357">
                  <c:v>4.9588370749818402</c:v>
                </c:pt>
                <c:pt idx="5358">
                  <c:v>4.9588286109314001</c:v>
                </c:pt>
                <c:pt idx="5359">
                  <c:v>4.9588200956021904</c:v>
                </c:pt>
                <c:pt idx="5360">
                  <c:v>4.95881157310082</c:v>
                </c:pt>
                <c:pt idx="5361">
                  <c:v>4.9588030899438396</c:v>
                </c:pt>
                <c:pt idx="5362">
                  <c:v>4.9587946947894004</c:v>
                </c:pt>
                <c:pt idx="5363">
                  <c:v>4.9587864379947497</c:v>
                </c:pt>
                <c:pt idx="5364">
                  <c:v>4.9587783710018503</c:v>
                </c:pt>
                <c:pt idx="5365">
                  <c:v>4.9587705455858302</c:v>
                </c:pt>
                <c:pt idx="5366">
                  <c:v>4.9587630130220299</c:v>
                </c:pt>
                <c:pt idx="5367">
                  <c:v>4.9587558232320603</c:v>
                </c:pt>
                <c:pt idx="5368">
                  <c:v>4.9587490239559404</c:v>
                </c:pt>
                <c:pt idx="5369">
                  <c:v>4.9587426599779301</c:v>
                </c:pt>
                <c:pt idx="5370">
                  <c:v>4.9587367724246203</c:v>
                </c:pt>
                <c:pt idx="5371">
                  <c:v>4.9587313981605599</c:v>
                </c:pt>
                <c:pt idx="5372">
                  <c:v>4.9587265693282303</c:v>
                </c:pt>
                <c:pt idx="5373">
                  <c:v>4.9587223130970504</c:v>
                </c:pt>
                <c:pt idx="5374">
                  <c:v>4.9587186516748503</c:v>
                </c:pt>
                <c:pt idx="5375">
                  <c:v>4.9587156025862598</c:v>
                </c:pt>
                <c:pt idx="5376">
                  <c:v>4.9587131791414301</c:v>
                </c:pt>
                <c:pt idx="5377">
                  <c:v>4.9587113909375304</c:v>
                </c:pt>
                <c:pt idx="5378">
                  <c:v>4.9587102441912796</c:v>
                </c:pt>
                <c:pt idx="5379">
                  <c:v>4.9587097417277199</c:v>
                </c:pt>
                <c:pt idx="5380">
                  <c:v>4.9587098825448797</c:v>
                </c:pt>
                <c:pt idx="5381">
                  <c:v>4.9587106610115397</c:v>
                </c:pt>
                <c:pt idx="5382">
                  <c:v>4.9587120658856501</c:v>
                </c:pt>
                <c:pt idx="5383">
                  <c:v>4.9587140794158699</c:v>
                </c:pt>
                <c:pt idx="5384">
                  <c:v>4.9587166767819202</c:v>
                </c:pt>
                <c:pt idx="5385">
                  <c:v>4.95871982604399</c:v>
                </c:pt>
                <c:pt idx="5386">
                  <c:v>4.9587234886393396</c:v>
                </c:pt>
                <c:pt idx="5387">
                  <c:v>4.9587276203283297</c:v>
                </c:pt>
                <c:pt idx="5388">
                  <c:v>4.9587321723965596</c:v>
                </c:pt>
                <c:pt idx="5389">
                  <c:v>4.9587370928839096</c:v>
                </c:pt>
                <c:pt idx="5390">
                  <c:v>4.9587423276426099</c:v>
                </c:pt>
                <c:pt idx="5391">
                  <c:v>4.9587478211041303</c:v>
                </c:pt>
                <c:pt idx="5392">
                  <c:v>4.95875351673424</c:v>
                </c:pt>
                <c:pt idx="5393">
                  <c:v>4.9587593572424398</c:v>
                </c:pt>
                <c:pt idx="5394">
                  <c:v>4.9587652846687904</c:v>
                </c:pt>
                <c:pt idx="5395">
                  <c:v>4.9587712404818198</c:v>
                </c:pt>
                <c:pt idx="5396">
                  <c:v>4.95877716579274</c:v>
                </c:pt>
                <c:pt idx="5397">
                  <c:v>4.9587830017360099</c:v>
                </c:pt>
                <c:pt idx="5398">
                  <c:v>4.9587886900032903</c:v>
                </c:pt>
                <c:pt idx="5399">
                  <c:v>4.95879417346623</c:v>
                </c:pt>
                <c:pt idx="5400">
                  <c:v>4.9587993967981303</c:v>
                </c:pt>
                <c:pt idx="5401">
                  <c:v>4.9588043070094301</c:v>
                </c:pt>
                <c:pt idx="5402">
                  <c:v>4.9588088538383897</c:v>
                </c:pt>
                <c:pt idx="5403">
                  <c:v>4.9588129899832998</c:v>
                </c:pt>
                <c:pt idx="5404">
                  <c:v>4.9588166712035804</c:v>
                </c:pt>
                <c:pt idx="5405">
                  <c:v>4.9588198563470698</c:v>
                </c:pt>
                <c:pt idx="5406">
                  <c:v>4.9588225073689101</c:v>
                </c:pt>
                <c:pt idx="5407">
                  <c:v>4.95882458939362</c:v>
                </c:pt>
                <c:pt idx="5408">
                  <c:v>4.95882607084474</c:v>
                </c:pt>
                <c:pt idx="5409">
                  <c:v>4.9588269236327296</c:v>
                </c:pt>
                <c:pt idx="5410">
                  <c:v>4.9588271233672101</c:v>
                </c:pt>
                <c:pt idx="5411">
                  <c:v>4.95882664954968</c:v>
                </c:pt>
                <c:pt idx="5412">
                  <c:v>4.9588254857086804</c:v>
                </c:pt>
                <c:pt idx="5413">
                  <c:v>4.9588236194556297</c:v>
                </c:pt>
                <c:pt idx="5414">
                  <c:v>4.9588210424581698</c:v>
                </c:pt>
                <c:pt idx="5415">
                  <c:v>4.9588177503410797</c:v>
                </c:pt>
                <c:pt idx="5416">
                  <c:v>4.95881374253005</c:v>
                </c:pt>
                <c:pt idx="5417">
                  <c:v>4.9588090220503096</c:v>
                </c:pt>
                <c:pt idx="5418">
                  <c:v>4.9588035952884901</c:v>
                </c:pt>
                <c:pt idx="5419">
                  <c:v>4.9587974717231997</c:v>
                </c:pt>
                <c:pt idx="5420">
                  <c:v>4.9587906636305297</c:v>
                </c:pt>
                <c:pt idx="5421">
                  <c:v>4.9587831857740303</c:v>
                </c:pt>
                <c:pt idx="5422">
                  <c:v>4.9587750550908298</c:v>
                </c:pt>
                <c:pt idx="5423">
                  <c:v>4.95876629038455</c:v>
                </c:pt>
                <c:pt idx="5424">
                  <c:v>4.9587569120328103</c:v>
                </c:pt>
                <c:pt idx="5425">
                  <c:v>4.9587469417129801</c:v>
                </c:pt>
                <c:pt idx="5426">
                  <c:v>4.95873640214971</c:v>
                </c:pt>
                <c:pt idx="5427">
                  <c:v>4.9587253168913401</c:v>
                </c:pt>
                <c:pt idx="5428">
                  <c:v>4.9587137101288201</c:v>
                </c:pt>
                <c:pt idx="5429">
                  <c:v>4.9587016065762297</c:v>
                </c:pt>
                <c:pt idx="5430">
                  <c:v>4.95868903143203</c:v>
                </c:pt>
                <c:pt idx="5431">
                  <c:v>4.9586760104313203</c:v>
                </c:pt>
                <c:pt idx="5432">
                  <c:v>4.9586625699819296</c:v>
                </c:pt>
                <c:pt idx="5433">
                  <c:v>4.9586487373577297</c:v>
                </c:pt>
                <c:pt idx="5434">
                  <c:v>4.9586345409067398</c:v>
                </c:pt>
                <c:pt idx="5435">
                  <c:v>4.9586200102234601</c:v>
                </c:pt>
                <c:pt idx="5436">
                  <c:v>4.9586051762430197</c:v>
                </c:pt>
                <c:pt idx="5437">
                  <c:v>4.9585900712301596</c:v>
                </c:pt>
                <c:pt idx="5438">
                  <c:v>4.9585747286558703</c:v>
                </c:pt>
                <c:pt idx="5439">
                  <c:v>4.95855918296858</c:v>
                </c:pt>
                <c:pt idx="5440">
                  <c:v>4.9585434692732404</c:v>
                </c:pt>
                <c:pt idx="5441">
                  <c:v>4.9585276229307604</c:v>
                </c:pt>
                <c:pt idx="5442">
                  <c:v>4.9585116790917603</c:v>
                </c:pt>
                <c:pt idx="5443">
                  <c:v>4.9584956721883104</c:v>
                </c:pt>
                <c:pt idx="5444">
                  <c:v>4.9584796354304803</c:v>
                </c:pt>
                <c:pt idx="5445">
                  <c:v>4.9584636003796803</c:v>
                </c:pt>
                <c:pt idx="5446">
                  <c:v>4.9584475966889903</c:v>
                </c:pt>
                <c:pt idx="5447">
                  <c:v>4.9584316520869001</c:v>
                </c:pt>
                <c:pt idx="5448">
                  <c:v>4.9584157926376804</c:v>
                </c:pt>
                <c:pt idx="5449">
                  <c:v>4.95840004323943</c:v>
                </c:pt>
                <c:pt idx="5450">
                  <c:v>4.9583844282453002</c:v>
                </c:pt>
                <c:pt idx="5451">
                  <c:v>4.9583689720419901</c:v>
                </c:pt>
                <c:pt idx="5452">
                  <c:v>4.9583536994143396</c:v>
                </c:pt>
                <c:pt idx="5453">
                  <c:v>4.9583386355724599</c:v>
                </c:pt>
                <c:pt idx="5454">
                  <c:v>4.9583238058064598</c:v>
                </c:pt>
                <c:pt idx="5455">
                  <c:v>4.9583092348339699</c:v>
                </c:pt>
                <c:pt idx="5456">
                  <c:v>4.9582949459872401</c:v>
                </c:pt>
                <c:pt idx="5457">
                  <c:v>4.9582809604245703</c:v>
                </c:pt>
                <c:pt idx="5458">
                  <c:v>4.9582672965360004</c:v>
                </c:pt>
                <c:pt idx="5459">
                  <c:v>4.9582539696545798</c:v>
                </c:pt>
                <c:pt idx="5460">
                  <c:v>4.95824099210048</c:v>
                </c:pt>
                <c:pt idx="5461">
                  <c:v>4.9582283735043999</c:v>
                </c:pt>
                <c:pt idx="5462">
                  <c:v>4.9582161212982099</c:v>
                </c:pt>
                <c:pt idx="5463">
                  <c:v>4.9582042412403302</c:v>
                </c:pt>
                <c:pt idx="5464">
                  <c:v>4.9581927378603998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4066-4555-A573-A5C4EF325179}"/>
            </c:ext>
          </c:extLst>
        </c:ser>
        <c:ser>
          <c:idx val="1"/>
          <c:order val="1"/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'без дульного тормоза'!$B$8:$HBF$8</c:f>
              <c:numCache>
                <c:formatCode>General</c:formatCode>
                <c:ptCount val="5465"/>
                <c:pt idx="0">
                  <c:v>0</c:v>
                </c:pt>
                <c:pt idx="1">
                  <c:v>1.3736981815118701E-2</c:v>
                </c:pt>
                <c:pt idx="2">
                  <c:v>2.7473963630237401E-2</c:v>
                </c:pt>
                <c:pt idx="3">
                  <c:v>4.1210945445356001E-2</c:v>
                </c:pt>
                <c:pt idx="4">
                  <c:v>5.4947927260474698E-2</c:v>
                </c:pt>
                <c:pt idx="5">
                  <c:v>6.8684909075593395E-2</c:v>
                </c:pt>
                <c:pt idx="6">
                  <c:v>8.2421890890712099E-2</c:v>
                </c:pt>
                <c:pt idx="7">
                  <c:v>9.6158872705830706E-2</c:v>
                </c:pt>
                <c:pt idx="8">
                  <c:v>0.10989585452094899</c:v>
                </c:pt>
                <c:pt idx="9">
                  <c:v>0.123632836336068</c:v>
                </c:pt>
                <c:pt idx="10">
                  <c:v>0.13736981815118701</c:v>
                </c:pt>
                <c:pt idx="11">
                  <c:v>0.15110679996630499</c:v>
                </c:pt>
                <c:pt idx="12">
                  <c:v>0.164843781781424</c:v>
                </c:pt>
                <c:pt idx="13">
                  <c:v>0.17858076359654301</c:v>
                </c:pt>
                <c:pt idx="14">
                  <c:v>0.192317745411661</c:v>
                </c:pt>
                <c:pt idx="15">
                  <c:v>0.20605472722678</c:v>
                </c:pt>
                <c:pt idx="16">
                  <c:v>0.21979170904189901</c:v>
                </c:pt>
                <c:pt idx="17">
                  <c:v>0.233528690857017</c:v>
                </c:pt>
                <c:pt idx="18">
                  <c:v>0.24726567267213601</c:v>
                </c:pt>
                <c:pt idx="19">
                  <c:v>0.26100265448725501</c:v>
                </c:pt>
                <c:pt idx="20">
                  <c:v>0.27473963630237402</c:v>
                </c:pt>
                <c:pt idx="21">
                  <c:v>0.28847661811749198</c:v>
                </c:pt>
                <c:pt idx="22">
                  <c:v>0.30221359993261099</c:v>
                </c:pt>
                <c:pt idx="23">
                  <c:v>0.31595058174773</c:v>
                </c:pt>
                <c:pt idx="24">
                  <c:v>0.32968756356284801</c:v>
                </c:pt>
                <c:pt idx="25">
                  <c:v>0.34342454537796702</c:v>
                </c:pt>
                <c:pt idx="26">
                  <c:v>0.35716152719308603</c:v>
                </c:pt>
                <c:pt idx="27">
                  <c:v>0.37089850900820398</c:v>
                </c:pt>
                <c:pt idx="28">
                  <c:v>0.38463549082332299</c:v>
                </c:pt>
                <c:pt idx="29">
                  <c:v>0.398372472638442</c:v>
                </c:pt>
                <c:pt idx="30">
                  <c:v>0.41210945445356001</c:v>
                </c:pt>
                <c:pt idx="31">
                  <c:v>0.42584643626867902</c:v>
                </c:pt>
                <c:pt idx="32">
                  <c:v>0.43958341808379803</c:v>
                </c:pt>
                <c:pt idx="33">
                  <c:v>0.45332039989891598</c:v>
                </c:pt>
                <c:pt idx="34">
                  <c:v>0.46705738171403499</c:v>
                </c:pt>
                <c:pt idx="35">
                  <c:v>0.480794363529154</c:v>
                </c:pt>
                <c:pt idx="36">
                  <c:v>0.49453134534427201</c:v>
                </c:pt>
                <c:pt idx="37">
                  <c:v>0.50826832715939096</c:v>
                </c:pt>
                <c:pt idx="38">
                  <c:v>0.52200530897451003</c:v>
                </c:pt>
                <c:pt idx="39">
                  <c:v>0.53574229078962798</c:v>
                </c:pt>
                <c:pt idx="40">
                  <c:v>0.54947927260474705</c:v>
                </c:pt>
                <c:pt idx="41">
                  <c:v>0.563216254419866</c:v>
                </c:pt>
                <c:pt idx="42">
                  <c:v>0.57695323623498396</c:v>
                </c:pt>
                <c:pt idx="43">
                  <c:v>0.59069021805010302</c:v>
                </c:pt>
                <c:pt idx="44">
                  <c:v>0.60442719986522198</c:v>
                </c:pt>
                <c:pt idx="45">
                  <c:v>0.61816418168034004</c:v>
                </c:pt>
                <c:pt idx="46">
                  <c:v>0.631901163495459</c:v>
                </c:pt>
                <c:pt idx="47">
                  <c:v>0.64563814531057795</c:v>
                </c:pt>
                <c:pt idx="48">
                  <c:v>0.65937512712569601</c:v>
                </c:pt>
                <c:pt idx="49">
                  <c:v>0.67311210894081497</c:v>
                </c:pt>
                <c:pt idx="50">
                  <c:v>0.68684909075593403</c:v>
                </c:pt>
                <c:pt idx="51">
                  <c:v>0.70058607257105199</c:v>
                </c:pt>
                <c:pt idx="52">
                  <c:v>0.71432305438617105</c:v>
                </c:pt>
                <c:pt idx="53">
                  <c:v>0.72806003620129001</c:v>
                </c:pt>
                <c:pt idx="54">
                  <c:v>0.74179701801640896</c:v>
                </c:pt>
                <c:pt idx="55">
                  <c:v>0.75553399983152703</c:v>
                </c:pt>
                <c:pt idx="56">
                  <c:v>0.76927098164664598</c:v>
                </c:pt>
                <c:pt idx="57">
                  <c:v>0.78300796346176504</c:v>
                </c:pt>
                <c:pt idx="58">
                  <c:v>0.796744945276883</c:v>
                </c:pt>
                <c:pt idx="59">
                  <c:v>0.81048192709200195</c:v>
                </c:pt>
                <c:pt idx="60">
                  <c:v>0.82421890890712102</c:v>
                </c:pt>
                <c:pt idx="61">
                  <c:v>0.83795589072223897</c:v>
                </c:pt>
                <c:pt idx="62">
                  <c:v>0.85169287253735804</c:v>
                </c:pt>
                <c:pt idx="63">
                  <c:v>0.86542985435247699</c:v>
                </c:pt>
                <c:pt idx="64">
                  <c:v>0.87916683616759495</c:v>
                </c:pt>
                <c:pt idx="65">
                  <c:v>0.89290381798271401</c:v>
                </c:pt>
                <c:pt idx="66">
                  <c:v>0.90664079979783296</c:v>
                </c:pt>
                <c:pt idx="67">
                  <c:v>0.92037778161295103</c:v>
                </c:pt>
                <c:pt idx="68">
                  <c:v>0.93411476342806998</c:v>
                </c:pt>
                <c:pt idx="69">
                  <c:v>0.94785174524318905</c:v>
                </c:pt>
                <c:pt idx="70">
                  <c:v>0.961588727058307</c:v>
                </c:pt>
                <c:pt idx="71">
                  <c:v>0.97532570887342596</c:v>
                </c:pt>
                <c:pt idx="72">
                  <c:v>0.98906269068854502</c:v>
                </c:pt>
                <c:pt idx="73">
                  <c:v>1.0027996725036601</c:v>
                </c:pt>
                <c:pt idx="74">
                  <c:v>1.0165366543187799</c:v>
                </c:pt>
                <c:pt idx="75">
                  <c:v>1.0302736361339</c:v>
                </c:pt>
                <c:pt idx="76">
                  <c:v>1.0440106179490201</c:v>
                </c:pt>
                <c:pt idx="77">
                  <c:v>1.0577475997641399</c:v>
                </c:pt>
                <c:pt idx="78">
                  <c:v>1.07148458157926</c:v>
                </c:pt>
                <c:pt idx="79">
                  <c:v>1.08522156339438</c:v>
                </c:pt>
                <c:pt idx="80">
                  <c:v>1.0989585452094901</c:v>
                </c:pt>
                <c:pt idx="81">
                  <c:v>1.1126955270246099</c:v>
                </c:pt>
                <c:pt idx="82">
                  <c:v>1.12643250883973</c:v>
                </c:pt>
                <c:pt idx="83">
                  <c:v>1.1401694906548501</c:v>
                </c:pt>
                <c:pt idx="84">
                  <c:v>1.1539064724699699</c:v>
                </c:pt>
                <c:pt idx="85">
                  <c:v>1.16764345428509</c:v>
                </c:pt>
                <c:pt idx="86">
                  <c:v>1.18138043610021</c:v>
                </c:pt>
                <c:pt idx="87">
                  <c:v>1.1951174179153199</c:v>
                </c:pt>
                <c:pt idx="88">
                  <c:v>1.20885439973044</c:v>
                </c:pt>
                <c:pt idx="89">
                  <c:v>1.22259138154556</c:v>
                </c:pt>
                <c:pt idx="90">
                  <c:v>1.2363283633606801</c:v>
                </c:pt>
                <c:pt idx="91">
                  <c:v>1.2500653451757999</c:v>
                </c:pt>
                <c:pt idx="92">
                  <c:v>1.26380232699092</c:v>
                </c:pt>
                <c:pt idx="93">
                  <c:v>1.2775393088060401</c:v>
                </c:pt>
                <c:pt idx="94">
                  <c:v>1.2912762906211599</c:v>
                </c:pt>
                <c:pt idx="95">
                  <c:v>1.30501327243627</c:v>
                </c:pt>
                <c:pt idx="96">
                  <c:v>1.31875025425139</c:v>
                </c:pt>
                <c:pt idx="97">
                  <c:v>1.3324872360665101</c:v>
                </c:pt>
                <c:pt idx="98">
                  <c:v>1.3462242178816299</c:v>
                </c:pt>
                <c:pt idx="99">
                  <c:v>1.35996119969675</c:v>
                </c:pt>
                <c:pt idx="100">
                  <c:v>1.3736981815118701</c:v>
                </c:pt>
                <c:pt idx="101">
                  <c:v>1.3874351633269899</c:v>
                </c:pt>
                <c:pt idx="102">
                  <c:v>1.4011721451421</c:v>
                </c:pt>
                <c:pt idx="103">
                  <c:v>1.41490912695722</c:v>
                </c:pt>
                <c:pt idx="104">
                  <c:v>1.4286461087723401</c:v>
                </c:pt>
                <c:pt idx="105">
                  <c:v>1.4423830905874599</c:v>
                </c:pt>
                <c:pt idx="106">
                  <c:v>1.45612007240258</c:v>
                </c:pt>
                <c:pt idx="107">
                  <c:v>1.4698570542177001</c:v>
                </c:pt>
                <c:pt idx="108">
                  <c:v>1.4835940360328199</c:v>
                </c:pt>
                <c:pt idx="109">
                  <c:v>1.49733101784794</c:v>
                </c:pt>
                <c:pt idx="110">
                  <c:v>1.5110679996630501</c:v>
                </c:pt>
                <c:pt idx="111">
                  <c:v>1.5248049814781699</c:v>
                </c:pt>
                <c:pt idx="112">
                  <c:v>1.53854196329329</c:v>
                </c:pt>
                <c:pt idx="113">
                  <c:v>1.55227894510841</c:v>
                </c:pt>
                <c:pt idx="114">
                  <c:v>1.5660159269235301</c:v>
                </c:pt>
                <c:pt idx="115">
                  <c:v>1.5797529087386499</c:v>
                </c:pt>
                <c:pt idx="116">
                  <c:v>1.59348989055377</c:v>
                </c:pt>
                <c:pt idx="117">
                  <c:v>1.6072268723688901</c:v>
                </c:pt>
                <c:pt idx="118">
                  <c:v>1.6209638541839999</c:v>
                </c:pt>
                <c:pt idx="119">
                  <c:v>1.63470083599912</c:v>
                </c:pt>
                <c:pt idx="120">
                  <c:v>1.64843781781424</c:v>
                </c:pt>
                <c:pt idx="121">
                  <c:v>1.6621747996293601</c:v>
                </c:pt>
                <c:pt idx="122">
                  <c:v>1.6759117814444799</c:v>
                </c:pt>
                <c:pt idx="123">
                  <c:v>1.6896487632596</c:v>
                </c:pt>
                <c:pt idx="124">
                  <c:v>1.7033857450747201</c:v>
                </c:pt>
                <c:pt idx="125">
                  <c:v>1.7171227268898299</c:v>
                </c:pt>
                <c:pt idx="126">
                  <c:v>1.73085970870495</c:v>
                </c:pt>
                <c:pt idx="127">
                  <c:v>1.74459669052007</c:v>
                </c:pt>
                <c:pt idx="128">
                  <c:v>1.7583336723351899</c:v>
                </c:pt>
                <c:pt idx="129">
                  <c:v>1.77207065415031</c:v>
                </c:pt>
                <c:pt idx="130">
                  <c:v>1.78580763596543</c:v>
                </c:pt>
                <c:pt idx="131">
                  <c:v>1.7995446177805501</c:v>
                </c:pt>
                <c:pt idx="132">
                  <c:v>1.8132815995956699</c:v>
                </c:pt>
                <c:pt idx="133">
                  <c:v>1.82701858141078</c:v>
                </c:pt>
                <c:pt idx="134">
                  <c:v>1.8407555632259001</c:v>
                </c:pt>
                <c:pt idx="135">
                  <c:v>1.8544925450410199</c:v>
                </c:pt>
                <c:pt idx="136">
                  <c:v>1.86822952685614</c:v>
                </c:pt>
                <c:pt idx="137">
                  <c:v>1.88196650867126</c:v>
                </c:pt>
                <c:pt idx="138">
                  <c:v>1.8957034904863801</c:v>
                </c:pt>
                <c:pt idx="139">
                  <c:v>1.9094404723014999</c:v>
                </c:pt>
                <c:pt idx="140">
                  <c:v>1.92317745411661</c:v>
                </c:pt>
                <c:pt idx="141">
                  <c:v>1.9369144359317301</c:v>
                </c:pt>
                <c:pt idx="142">
                  <c:v>1.9506514177468499</c:v>
                </c:pt>
                <c:pt idx="143">
                  <c:v>1.96438839956197</c:v>
                </c:pt>
                <c:pt idx="144">
                  <c:v>1.97812538137709</c:v>
                </c:pt>
                <c:pt idx="145">
                  <c:v>1.9918623631922101</c:v>
                </c:pt>
                <c:pt idx="146">
                  <c:v>2.0055993450073299</c:v>
                </c:pt>
                <c:pt idx="147">
                  <c:v>2.01933632682245</c:v>
                </c:pt>
                <c:pt idx="148">
                  <c:v>2.0330733086375599</c:v>
                </c:pt>
                <c:pt idx="149">
                  <c:v>2.0468102904526799</c:v>
                </c:pt>
                <c:pt idx="150">
                  <c:v>2.0605472722678</c:v>
                </c:pt>
                <c:pt idx="151">
                  <c:v>2.0742842540829201</c:v>
                </c:pt>
                <c:pt idx="152">
                  <c:v>2.0880212358980401</c:v>
                </c:pt>
                <c:pt idx="153">
                  <c:v>2.1017582177131602</c:v>
                </c:pt>
                <c:pt idx="154">
                  <c:v>2.1154951995282798</c:v>
                </c:pt>
                <c:pt idx="155">
                  <c:v>2.1292321813433901</c:v>
                </c:pt>
                <c:pt idx="156">
                  <c:v>2.1429691631585102</c:v>
                </c:pt>
                <c:pt idx="157">
                  <c:v>2.1567061449736298</c:v>
                </c:pt>
                <c:pt idx="158">
                  <c:v>2.1704431267887498</c:v>
                </c:pt>
                <c:pt idx="159">
                  <c:v>2.1841801086038699</c:v>
                </c:pt>
                <c:pt idx="160">
                  <c:v>2.19791709041899</c:v>
                </c:pt>
                <c:pt idx="161">
                  <c:v>2.21165407223411</c:v>
                </c:pt>
                <c:pt idx="162">
                  <c:v>2.2253910540492301</c:v>
                </c:pt>
                <c:pt idx="163">
                  <c:v>2.2391280358643399</c:v>
                </c:pt>
                <c:pt idx="164">
                  <c:v>2.25286501767946</c:v>
                </c:pt>
                <c:pt idx="165">
                  <c:v>2.2666019994945801</c:v>
                </c:pt>
                <c:pt idx="166">
                  <c:v>2.2803389813097001</c:v>
                </c:pt>
                <c:pt idx="167">
                  <c:v>2.2940759631248202</c:v>
                </c:pt>
                <c:pt idx="168">
                  <c:v>2.3078129449399398</c:v>
                </c:pt>
                <c:pt idx="169">
                  <c:v>2.3215499267550599</c:v>
                </c:pt>
                <c:pt idx="170">
                  <c:v>2.33528690857018</c:v>
                </c:pt>
                <c:pt idx="171">
                  <c:v>2.3490238903852898</c:v>
                </c:pt>
                <c:pt idx="172">
                  <c:v>2.3627608722004099</c:v>
                </c:pt>
                <c:pt idx="173">
                  <c:v>2.3764978540155299</c:v>
                </c:pt>
                <c:pt idx="174">
                  <c:v>2.39023483583065</c:v>
                </c:pt>
                <c:pt idx="175">
                  <c:v>2.4039718176457701</c:v>
                </c:pt>
                <c:pt idx="176">
                  <c:v>2.4177087994608901</c:v>
                </c:pt>
                <c:pt idx="177">
                  <c:v>2.4314457812760102</c:v>
                </c:pt>
                <c:pt idx="178">
                  <c:v>2.44518276309112</c:v>
                </c:pt>
                <c:pt idx="179">
                  <c:v>2.4589197449062401</c:v>
                </c:pt>
                <c:pt idx="180">
                  <c:v>2.4726567267213602</c:v>
                </c:pt>
                <c:pt idx="181">
                  <c:v>2.4863937085364798</c:v>
                </c:pt>
                <c:pt idx="182">
                  <c:v>2.5001306903515998</c:v>
                </c:pt>
                <c:pt idx="183">
                  <c:v>2.5138676721667199</c:v>
                </c:pt>
                <c:pt idx="184">
                  <c:v>2.52760465398184</c:v>
                </c:pt>
                <c:pt idx="185">
                  <c:v>2.54134163579696</c:v>
                </c:pt>
                <c:pt idx="186">
                  <c:v>2.5550786176120699</c:v>
                </c:pt>
                <c:pt idx="187">
                  <c:v>2.56881559942719</c:v>
                </c:pt>
                <c:pt idx="188">
                  <c:v>2.58255258124231</c:v>
                </c:pt>
                <c:pt idx="189">
                  <c:v>2.5962895630574301</c:v>
                </c:pt>
                <c:pt idx="190">
                  <c:v>2.6100265448725501</c:v>
                </c:pt>
                <c:pt idx="191">
                  <c:v>2.6237635266876702</c:v>
                </c:pt>
                <c:pt idx="192">
                  <c:v>2.6375005085027898</c:v>
                </c:pt>
                <c:pt idx="193">
                  <c:v>2.6512374903179001</c:v>
                </c:pt>
                <c:pt idx="194">
                  <c:v>2.6649744721330202</c:v>
                </c:pt>
                <c:pt idx="195">
                  <c:v>2.6787114539481398</c:v>
                </c:pt>
                <c:pt idx="196">
                  <c:v>2.6924484357632599</c:v>
                </c:pt>
                <c:pt idx="197">
                  <c:v>2.7061854175783799</c:v>
                </c:pt>
                <c:pt idx="198">
                  <c:v>2.7199223993935</c:v>
                </c:pt>
                <c:pt idx="199">
                  <c:v>2.7336593812086201</c:v>
                </c:pt>
                <c:pt idx="200">
                  <c:v>2.7473963630237401</c:v>
                </c:pt>
                <c:pt idx="201">
                  <c:v>2.76113334483885</c:v>
                </c:pt>
                <c:pt idx="202">
                  <c:v>2.77487032665397</c:v>
                </c:pt>
                <c:pt idx="203">
                  <c:v>2.7886073084690901</c:v>
                </c:pt>
                <c:pt idx="204">
                  <c:v>2.8023442902842102</c:v>
                </c:pt>
                <c:pt idx="205">
                  <c:v>2.8160812720993298</c:v>
                </c:pt>
                <c:pt idx="206">
                  <c:v>2.8298182539144499</c:v>
                </c:pt>
                <c:pt idx="207">
                  <c:v>2.8435552357295699</c:v>
                </c:pt>
                <c:pt idx="208">
                  <c:v>2.8572922175446802</c:v>
                </c:pt>
                <c:pt idx="209">
                  <c:v>2.8710291993597998</c:v>
                </c:pt>
                <c:pt idx="210">
                  <c:v>2.8847661811749199</c:v>
                </c:pt>
                <c:pt idx="211">
                  <c:v>2.89850316299004</c:v>
                </c:pt>
                <c:pt idx="212">
                  <c:v>2.91224014480516</c:v>
                </c:pt>
                <c:pt idx="213">
                  <c:v>2.9259771266202801</c:v>
                </c:pt>
                <c:pt idx="214">
                  <c:v>2.9397141084354002</c:v>
                </c:pt>
                <c:pt idx="215">
                  <c:v>2.9534510902505202</c:v>
                </c:pt>
                <c:pt idx="216">
                  <c:v>2.9671880720656301</c:v>
                </c:pt>
                <c:pt idx="217">
                  <c:v>2.9809250538807501</c:v>
                </c:pt>
                <c:pt idx="218">
                  <c:v>2.9946620356958702</c:v>
                </c:pt>
                <c:pt idx="219">
                  <c:v>3.0083990175109898</c:v>
                </c:pt>
                <c:pt idx="220">
                  <c:v>3.0221359993261099</c:v>
                </c:pt>
                <c:pt idx="221">
                  <c:v>3.0358729811412299</c:v>
                </c:pt>
                <c:pt idx="222">
                  <c:v>3.04960996295635</c:v>
                </c:pt>
                <c:pt idx="223">
                  <c:v>3.0633469447714599</c:v>
                </c:pt>
                <c:pt idx="224">
                  <c:v>3.0770839265865799</c:v>
                </c:pt>
                <c:pt idx="225">
                  <c:v>3.0908209084017</c:v>
                </c:pt>
                <c:pt idx="226">
                  <c:v>3.10455789021682</c:v>
                </c:pt>
                <c:pt idx="227">
                  <c:v>3.1182948720319401</c:v>
                </c:pt>
                <c:pt idx="228">
                  <c:v>3.1320318538470602</c:v>
                </c:pt>
                <c:pt idx="229">
                  <c:v>3.1457688356621798</c:v>
                </c:pt>
                <c:pt idx="230">
                  <c:v>3.1595058174772999</c:v>
                </c:pt>
                <c:pt idx="231">
                  <c:v>3.1732427992924102</c:v>
                </c:pt>
                <c:pt idx="232">
                  <c:v>3.1869797811075302</c:v>
                </c:pt>
                <c:pt idx="233">
                  <c:v>3.2007167629226498</c:v>
                </c:pt>
                <c:pt idx="234">
                  <c:v>3.2144537447377699</c:v>
                </c:pt>
                <c:pt idx="235">
                  <c:v>3.22819072655289</c:v>
                </c:pt>
                <c:pt idx="236">
                  <c:v>3.24192770836801</c:v>
                </c:pt>
                <c:pt idx="237">
                  <c:v>3.2556646901831301</c:v>
                </c:pt>
                <c:pt idx="238">
                  <c:v>3.2694016719982399</c:v>
                </c:pt>
                <c:pt idx="239">
                  <c:v>3.28313865381336</c:v>
                </c:pt>
                <c:pt idx="240">
                  <c:v>3.2968756356284801</c:v>
                </c:pt>
                <c:pt idx="241">
                  <c:v>3.3106126174436001</c:v>
                </c:pt>
                <c:pt idx="242">
                  <c:v>3.3243495992587202</c:v>
                </c:pt>
                <c:pt idx="243">
                  <c:v>3.3380865810738398</c:v>
                </c:pt>
                <c:pt idx="244">
                  <c:v>3.3518235628889599</c:v>
                </c:pt>
                <c:pt idx="245">
                  <c:v>3.3655605447040799</c:v>
                </c:pt>
                <c:pt idx="246">
                  <c:v>3.3792975265191898</c:v>
                </c:pt>
                <c:pt idx="247">
                  <c:v>3.3930345083343099</c:v>
                </c:pt>
                <c:pt idx="248">
                  <c:v>3.4067714901494299</c:v>
                </c:pt>
                <c:pt idx="249">
                  <c:v>3.42050847196455</c:v>
                </c:pt>
                <c:pt idx="250">
                  <c:v>3.4342454537796701</c:v>
                </c:pt>
                <c:pt idx="251">
                  <c:v>3.4479824355947901</c:v>
                </c:pt>
                <c:pt idx="252">
                  <c:v>3.4617194174099102</c:v>
                </c:pt>
                <c:pt idx="253">
                  <c:v>3.47545639922502</c:v>
                </c:pt>
                <c:pt idx="254">
                  <c:v>3.4891933810401401</c:v>
                </c:pt>
                <c:pt idx="255">
                  <c:v>3.5029303628552602</c:v>
                </c:pt>
                <c:pt idx="256">
                  <c:v>3.5166673446703798</c:v>
                </c:pt>
                <c:pt idx="257">
                  <c:v>3.5304043264854998</c:v>
                </c:pt>
                <c:pt idx="258">
                  <c:v>3.5441413083006199</c:v>
                </c:pt>
                <c:pt idx="259">
                  <c:v>3.55787829011574</c:v>
                </c:pt>
                <c:pt idx="260">
                  <c:v>3.57161527193086</c:v>
                </c:pt>
                <c:pt idx="261">
                  <c:v>3.5853522537459699</c:v>
                </c:pt>
                <c:pt idx="262">
                  <c:v>3.59908923556109</c:v>
                </c:pt>
                <c:pt idx="263">
                  <c:v>3.61282621737621</c:v>
                </c:pt>
                <c:pt idx="264">
                  <c:v>3.6265631991913301</c:v>
                </c:pt>
                <c:pt idx="265">
                  <c:v>3.6403001810064501</c:v>
                </c:pt>
                <c:pt idx="266">
                  <c:v>3.6540371628215702</c:v>
                </c:pt>
                <c:pt idx="267">
                  <c:v>3.6677741446366898</c:v>
                </c:pt>
                <c:pt idx="268">
                  <c:v>3.6815111264518099</c:v>
                </c:pt>
                <c:pt idx="269">
                  <c:v>3.6952481082669202</c:v>
                </c:pt>
                <c:pt idx="270">
                  <c:v>3.7089850900820398</c:v>
                </c:pt>
                <c:pt idx="271">
                  <c:v>3.7227220718971599</c:v>
                </c:pt>
                <c:pt idx="272">
                  <c:v>3.7364590537122799</c:v>
                </c:pt>
                <c:pt idx="273">
                  <c:v>3.7501960355274</c:v>
                </c:pt>
                <c:pt idx="274">
                  <c:v>3.7639330173425201</c:v>
                </c:pt>
                <c:pt idx="275">
                  <c:v>3.7776699991576401</c:v>
                </c:pt>
                <c:pt idx="276">
                  <c:v>3.79140698097275</c:v>
                </c:pt>
                <c:pt idx="277">
                  <c:v>3.80514396278787</c:v>
                </c:pt>
                <c:pt idx="278">
                  <c:v>3.8188809446029901</c:v>
                </c:pt>
                <c:pt idx="279">
                  <c:v>3.8326179264181102</c:v>
                </c:pt>
                <c:pt idx="280">
                  <c:v>3.8463549082332298</c:v>
                </c:pt>
                <c:pt idx="281">
                  <c:v>3.8600918900483498</c:v>
                </c:pt>
                <c:pt idx="282">
                  <c:v>3.8738288718634699</c:v>
                </c:pt>
                <c:pt idx="283">
                  <c:v>3.88756585367859</c:v>
                </c:pt>
                <c:pt idx="284">
                  <c:v>3.9013028354936998</c:v>
                </c:pt>
                <c:pt idx="285">
                  <c:v>3.9150398173088199</c:v>
                </c:pt>
                <c:pt idx="286">
                  <c:v>3.92877679912394</c:v>
                </c:pt>
                <c:pt idx="287">
                  <c:v>3.94251378093906</c:v>
                </c:pt>
                <c:pt idx="288">
                  <c:v>3.9562507627541801</c:v>
                </c:pt>
                <c:pt idx="289">
                  <c:v>3.9699877445693001</c:v>
                </c:pt>
                <c:pt idx="290">
                  <c:v>3.9837247263844202</c:v>
                </c:pt>
                <c:pt idx="291">
                  <c:v>3.9974617081995301</c:v>
                </c:pt>
                <c:pt idx="292">
                  <c:v>4.0111986900146501</c:v>
                </c:pt>
                <c:pt idx="293">
                  <c:v>4.0249356718297697</c:v>
                </c:pt>
                <c:pt idx="294">
                  <c:v>4.0386726536448903</c:v>
                </c:pt>
                <c:pt idx="295">
                  <c:v>4.0524096354600099</c:v>
                </c:pt>
                <c:pt idx="296">
                  <c:v>4.0661466172751304</c:v>
                </c:pt>
                <c:pt idx="297">
                  <c:v>4.07988359909025</c:v>
                </c:pt>
                <c:pt idx="298">
                  <c:v>4.0936205809053696</c:v>
                </c:pt>
                <c:pt idx="299">
                  <c:v>4.1073575627204804</c:v>
                </c:pt>
                <c:pt idx="300">
                  <c:v>4.1210945445356</c:v>
                </c:pt>
                <c:pt idx="301">
                  <c:v>4.1348315263507196</c:v>
                </c:pt>
                <c:pt idx="302">
                  <c:v>4.1485685081658401</c:v>
                </c:pt>
                <c:pt idx="303">
                  <c:v>4.1623054899809597</c:v>
                </c:pt>
                <c:pt idx="304">
                  <c:v>4.1760424717960802</c:v>
                </c:pt>
                <c:pt idx="305">
                  <c:v>4.1897794536111999</c:v>
                </c:pt>
                <c:pt idx="306">
                  <c:v>4.2035164354263204</c:v>
                </c:pt>
                <c:pt idx="307">
                  <c:v>4.2172534172414302</c:v>
                </c:pt>
                <c:pt idx="308">
                  <c:v>4.2309903990565498</c:v>
                </c:pt>
                <c:pt idx="309">
                  <c:v>4.2447273808716703</c:v>
                </c:pt>
                <c:pt idx="310">
                  <c:v>4.25846436268679</c:v>
                </c:pt>
                <c:pt idx="311">
                  <c:v>4.2722013445019096</c:v>
                </c:pt>
                <c:pt idx="312">
                  <c:v>4.2859383263170301</c:v>
                </c:pt>
                <c:pt idx="313">
                  <c:v>4.2996753081321497</c:v>
                </c:pt>
                <c:pt idx="314">
                  <c:v>4.3134122899472596</c:v>
                </c:pt>
                <c:pt idx="315">
                  <c:v>4.3271492717623801</c:v>
                </c:pt>
                <c:pt idx="316">
                  <c:v>4.3408862535774997</c:v>
                </c:pt>
                <c:pt idx="317">
                  <c:v>4.3546232353926202</c:v>
                </c:pt>
                <c:pt idx="318">
                  <c:v>4.3683602172077398</c:v>
                </c:pt>
                <c:pt idx="319">
                  <c:v>4.3820971990228603</c:v>
                </c:pt>
                <c:pt idx="320">
                  <c:v>4.3958341808379799</c:v>
                </c:pt>
                <c:pt idx="321">
                  <c:v>4.4095711626530996</c:v>
                </c:pt>
                <c:pt idx="322">
                  <c:v>4.4233081444682103</c:v>
                </c:pt>
                <c:pt idx="323">
                  <c:v>4.4370451262833299</c:v>
                </c:pt>
                <c:pt idx="324">
                  <c:v>4.4507821080984504</c:v>
                </c:pt>
                <c:pt idx="325">
                  <c:v>4.46451908991357</c:v>
                </c:pt>
                <c:pt idx="326">
                  <c:v>4.4782560717286897</c:v>
                </c:pt>
                <c:pt idx="327">
                  <c:v>4.4919930535438102</c:v>
                </c:pt>
                <c:pt idx="328">
                  <c:v>4.5057300353589298</c:v>
                </c:pt>
                <c:pt idx="329">
                  <c:v>4.5194670171740396</c:v>
                </c:pt>
                <c:pt idx="330">
                  <c:v>4.5332039989891602</c:v>
                </c:pt>
                <c:pt idx="331">
                  <c:v>4.5469409808042798</c:v>
                </c:pt>
                <c:pt idx="332">
                  <c:v>4.5606779626194003</c:v>
                </c:pt>
                <c:pt idx="333">
                  <c:v>4.5744149444345199</c:v>
                </c:pt>
                <c:pt idx="334">
                  <c:v>4.5881519262496404</c:v>
                </c:pt>
                <c:pt idx="335">
                  <c:v>4.60188890806476</c:v>
                </c:pt>
                <c:pt idx="336">
                  <c:v>4.6156258898798797</c:v>
                </c:pt>
                <c:pt idx="337">
                  <c:v>4.6293628716949904</c:v>
                </c:pt>
                <c:pt idx="338">
                  <c:v>4.64309985351011</c:v>
                </c:pt>
                <c:pt idx="339">
                  <c:v>4.6568368353252296</c:v>
                </c:pt>
                <c:pt idx="340">
                  <c:v>4.6705738171403501</c:v>
                </c:pt>
                <c:pt idx="341">
                  <c:v>4.6843107989554698</c:v>
                </c:pt>
                <c:pt idx="342">
                  <c:v>4.6980477807705903</c:v>
                </c:pt>
                <c:pt idx="343">
                  <c:v>4.7117847625857099</c:v>
                </c:pt>
                <c:pt idx="344">
                  <c:v>4.7255217444008197</c:v>
                </c:pt>
                <c:pt idx="345">
                  <c:v>4.7392587262159402</c:v>
                </c:pt>
                <c:pt idx="346">
                  <c:v>4.7529957080310599</c:v>
                </c:pt>
                <c:pt idx="347">
                  <c:v>4.7667326898461804</c:v>
                </c:pt>
                <c:pt idx="348">
                  <c:v>4.7804696716613</c:v>
                </c:pt>
                <c:pt idx="349">
                  <c:v>4.7942066534764196</c:v>
                </c:pt>
                <c:pt idx="350">
                  <c:v>4.8079436352915401</c:v>
                </c:pt>
                <c:pt idx="351">
                  <c:v>4.8216806171066597</c:v>
                </c:pt>
                <c:pt idx="352">
                  <c:v>4.8354175989217696</c:v>
                </c:pt>
                <c:pt idx="353">
                  <c:v>4.8491545807368901</c:v>
                </c:pt>
                <c:pt idx="354">
                  <c:v>4.8628915625520097</c:v>
                </c:pt>
                <c:pt idx="355">
                  <c:v>4.8766285443671302</c:v>
                </c:pt>
                <c:pt idx="356">
                  <c:v>4.8903655261822498</c:v>
                </c:pt>
                <c:pt idx="357">
                  <c:v>4.9041025079973704</c:v>
                </c:pt>
                <c:pt idx="358">
                  <c:v>4.91783948981249</c:v>
                </c:pt>
                <c:pt idx="359">
                  <c:v>4.9315764716276096</c:v>
                </c:pt>
                <c:pt idx="360">
                  <c:v>4.9453134534427203</c:v>
                </c:pt>
                <c:pt idx="361">
                  <c:v>4.95905043525784</c:v>
                </c:pt>
                <c:pt idx="362">
                  <c:v>4.9727874170729596</c:v>
                </c:pt>
                <c:pt idx="363">
                  <c:v>4.9865243988880801</c:v>
                </c:pt>
                <c:pt idx="364">
                  <c:v>5.0002613807031997</c:v>
                </c:pt>
                <c:pt idx="365">
                  <c:v>5.0139983625183202</c:v>
                </c:pt>
                <c:pt idx="366">
                  <c:v>5.0277353443334398</c:v>
                </c:pt>
                <c:pt idx="367">
                  <c:v>5.0414723261485497</c:v>
                </c:pt>
                <c:pt idx="368">
                  <c:v>5.0552093079636702</c:v>
                </c:pt>
                <c:pt idx="369">
                  <c:v>5.0689462897787898</c:v>
                </c:pt>
                <c:pt idx="370">
                  <c:v>5.0826832715939103</c:v>
                </c:pt>
                <c:pt idx="371">
                  <c:v>5.0964202534090299</c:v>
                </c:pt>
                <c:pt idx="372">
                  <c:v>5.1101572352241504</c:v>
                </c:pt>
                <c:pt idx="373">
                  <c:v>5.1238942170392701</c:v>
                </c:pt>
                <c:pt idx="374">
                  <c:v>5.1376311988543897</c:v>
                </c:pt>
                <c:pt idx="375">
                  <c:v>5.1513681806695004</c:v>
                </c:pt>
                <c:pt idx="376">
                  <c:v>5.16510516248462</c:v>
                </c:pt>
                <c:pt idx="377">
                  <c:v>5.1788421442997397</c:v>
                </c:pt>
                <c:pt idx="378">
                  <c:v>5.1925791261148602</c:v>
                </c:pt>
                <c:pt idx="379">
                  <c:v>5.2063161079299798</c:v>
                </c:pt>
                <c:pt idx="380">
                  <c:v>5.2200530897451003</c:v>
                </c:pt>
                <c:pt idx="381">
                  <c:v>5.2337900715602199</c:v>
                </c:pt>
                <c:pt idx="382">
                  <c:v>5.2475270533753298</c:v>
                </c:pt>
                <c:pt idx="383">
                  <c:v>5.2612640351904503</c:v>
                </c:pt>
                <c:pt idx="384">
                  <c:v>5.2750010170055699</c:v>
                </c:pt>
                <c:pt idx="385">
                  <c:v>5.2887379988206904</c:v>
                </c:pt>
                <c:pt idx="386">
                  <c:v>5.30247498063581</c:v>
                </c:pt>
                <c:pt idx="387">
                  <c:v>5.3162119624509296</c:v>
                </c:pt>
                <c:pt idx="388">
                  <c:v>5.3299489442660501</c:v>
                </c:pt>
                <c:pt idx="389">
                  <c:v>5.3436859260811698</c:v>
                </c:pt>
                <c:pt idx="390">
                  <c:v>5.3574229078962796</c:v>
                </c:pt>
                <c:pt idx="391">
                  <c:v>5.3711598897114001</c:v>
                </c:pt>
                <c:pt idx="392">
                  <c:v>5.3848968715265197</c:v>
                </c:pt>
                <c:pt idx="393">
                  <c:v>5.3986338533416403</c:v>
                </c:pt>
                <c:pt idx="394">
                  <c:v>5.4123708351567599</c:v>
                </c:pt>
                <c:pt idx="395">
                  <c:v>5.4261078169718804</c:v>
                </c:pt>
                <c:pt idx="396">
                  <c:v>5.439844798787</c:v>
                </c:pt>
                <c:pt idx="397">
                  <c:v>5.4535817806021099</c:v>
                </c:pt>
                <c:pt idx="398">
                  <c:v>5.4673187624172304</c:v>
                </c:pt>
                <c:pt idx="399">
                  <c:v>5.48105574423235</c:v>
                </c:pt>
                <c:pt idx="400">
                  <c:v>5.4947927260474696</c:v>
                </c:pt>
                <c:pt idx="401">
                  <c:v>5.5085297078625901</c:v>
                </c:pt>
                <c:pt idx="402">
                  <c:v>5.5222666896777097</c:v>
                </c:pt>
                <c:pt idx="403">
                  <c:v>5.5360036714928302</c:v>
                </c:pt>
                <c:pt idx="404">
                  <c:v>5.5497406533079499</c:v>
                </c:pt>
                <c:pt idx="405">
                  <c:v>5.5634776351230597</c:v>
                </c:pt>
                <c:pt idx="406">
                  <c:v>5.5772146169381802</c:v>
                </c:pt>
                <c:pt idx="407">
                  <c:v>5.5909515987532998</c:v>
                </c:pt>
                <c:pt idx="408">
                  <c:v>5.6046885805684203</c:v>
                </c:pt>
                <c:pt idx="409">
                  <c:v>5.61842556238354</c:v>
                </c:pt>
                <c:pt idx="410">
                  <c:v>5.6321625441986596</c:v>
                </c:pt>
                <c:pt idx="411">
                  <c:v>5.6458995260137801</c:v>
                </c:pt>
                <c:pt idx="412">
                  <c:v>5.6596365078288899</c:v>
                </c:pt>
                <c:pt idx="413">
                  <c:v>5.6733734896440096</c:v>
                </c:pt>
                <c:pt idx="414">
                  <c:v>5.6871104714591301</c:v>
                </c:pt>
                <c:pt idx="415">
                  <c:v>5.7008474532742497</c:v>
                </c:pt>
                <c:pt idx="416">
                  <c:v>5.7145844350893702</c:v>
                </c:pt>
                <c:pt idx="417">
                  <c:v>5.7283214169044898</c:v>
                </c:pt>
                <c:pt idx="418">
                  <c:v>5.7420583987196103</c:v>
                </c:pt>
                <c:pt idx="419">
                  <c:v>5.7557953805347299</c:v>
                </c:pt>
                <c:pt idx="420">
                  <c:v>5.7695323623498398</c:v>
                </c:pt>
                <c:pt idx="421">
                  <c:v>5.7832693441649603</c:v>
                </c:pt>
                <c:pt idx="422">
                  <c:v>5.7970063259800799</c:v>
                </c:pt>
                <c:pt idx="423">
                  <c:v>5.8107433077952004</c:v>
                </c:pt>
                <c:pt idx="424">
                  <c:v>5.82448028961032</c:v>
                </c:pt>
                <c:pt idx="425">
                  <c:v>5.8382172714254397</c:v>
                </c:pt>
                <c:pt idx="426">
                  <c:v>5.8519542532405602</c:v>
                </c:pt>
                <c:pt idx="427">
                  <c:v>5.86569123505567</c:v>
                </c:pt>
                <c:pt idx="428">
                  <c:v>5.8794282168707896</c:v>
                </c:pt>
                <c:pt idx="429">
                  <c:v>5.8931651986859102</c:v>
                </c:pt>
                <c:pt idx="430">
                  <c:v>5.9069021805010298</c:v>
                </c:pt>
                <c:pt idx="431">
                  <c:v>5.9206391623161503</c:v>
                </c:pt>
                <c:pt idx="432">
                  <c:v>5.9343761441312699</c:v>
                </c:pt>
                <c:pt idx="433">
                  <c:v>5.9481131259463904</c:v>
                </c:pt>
                <c:pt idx="434">
                  <c:v>5.96185010776151</c:v>
                </c:pt>
                <c:pt idx="435">
                  <c:v>5.9755870895766199</c:v>
                </c:pt>
                <c:pt idx="436">
                  <c:v>5.9893240713917404</c:v>
                </c:pt>
                <c:pt idx="437">
                  <c:v>6.00306105320686</c:v>
                </c:pt>
                <c:pt idx="438">
                  <c:v>6.0167980350219796</c:v>
                </c:pt>
                <c:pt idx="439">
                  <c:v>6.0305350168371001</c:v>
                </c:pt>
                <c:pt idx="440">
                  <c:v>6.0442719986522198</c:v>
                </c:pt>
                <c:pt idx="441">
                  <c:v>6.0580089804673403</c:v>
                </c:pt>
                <c:pt idx="442">
                  <c:v>6.0717459622824501</c:v>
                </c:pt>
                <c:pt idx="443">
                  <c:v>6.0854829440975697</c:v>
                </c:pt>
                <c:pt idx="444">
                  <c:v>6.0992199259126902</c:v>
                </c:pt>
                <c:pt idx="445">
                  <c:v>6.1129569077278099</c:v>
                </c:pt>
                <c:pt idx="446">
                  <c:v>6.1266938895429304</c:v>
                </c:pt>
                <c:pt idx="447">
                  <c:v>6.14043087135805</c:v>
                </c:pt>
                <c:pt idx="448">
                  <c:v>6.1541678531731696</c:v>
                </c:pt>
                <c:pt idx="449">
                  <c:v>6.1679048349882901</c:v>
                </c:pt>
                <c:pt idx="450">
                  <c:v>6.1816418168034</c:v>
                </c:pt>
                <c:pt idx="451">
                  <c:v>6.1953787986185196</c:v>
                </c:pt>
                <c:pt idx="452">
                  <c:v>6.2091157804336401</c:v>
                </c:pt>
                <c:pt idx="453">
                  <c:v>6.2228527622487597</c:v>
                </c:pt>
                <c:pt idx="454">
                  <c:v>6.2365897440638802</c:v>
                </c:pt>
                <c:pt idx="455">
                  <c:v>6.2503267258789998</c:v>
                </c:pt>
                <c:pt idx="456">
                  <c:v>6.2640637076941204</c:v>
                </c:pt>
                <c:pt idx="457">
                  <c:v>6.2778006895092302</c:v>
                </c:pt>
                <c:pt idx="458">
                  <c:v>6.2915376713243498</c:v>
                </c:pt>
                <c:pt idx="459">
                  <c:v>6.3052746531394703</c:v>
                </c:pt>
                <c:pt idx="460">
                  <c:v>6.31901163495459</c:v>
                </c:pt>
                <c:pt idx="461">
                  <c:v>6.3327486167697096</c:v>
                </c:pt>
                <c:pt idx="462">
                  <c:v>6.3464855985848301</c:v>
                </c:pt>
                <c:pt idx="463">
                  <c:v>6.3602225803999497</c:v>
                </c:pt>
                <c:pt idx="464">
                  <c:v>6.3739595622150702</c:v>
                </c:pt>
                <c:pt idx="465">
                  <c:v>6.3876965440301801</c:v>
                </c:pt>
                <c:pt idx="466">
                  <c:v>6.4014335258452997</c:v>
                </c:pt>
                <c:pt idx="467">
                  <c:v>6.4151705076604202</c:v>
                </c:pt>
                <c:pt idx="468">
                  <c:v>6.4289074894755398</c:v>
                </c:pt>
                <c:pt idx="469">
                  <c:v>6.4426444712906603</c:v>
                </c:pt>
                <c:pt idx="470">
                  <c:v>6.4563814531057799</c:v>
                </c:pt>
                <c:pt idx="471">
                  <c:v>6.4701184349209004</c:v>
                </c:pt>
                <c:pt idx="472">
                  <c:v>6.4838554167360103</c:v>
                </c:pt>
                <c:pt idx="473">
                  <c:v>6.4975923985511299</c:v>
                </c:pt>
                <c:pt idx="474">
                  <c:v>6.5113293803662504</c:v>
                </c:pt>
                <c:pt idx="475">
                  <c:v>6.52506636218137</c:v>
                </c:pt>
                <c:pt idx="476">
                  <c:v>6.5388033439964897</c:v>
                </c:pt>
                <c:pt idx="477">
                  <c:v>6.5525403258116102</c:v>
                </c:pt>
                <c:pt idx="478">
                  <c:v>6.5662773076267298</c:v>
                </c:pt>
                <c:pt idx="479">
                  <c:v>6.5800142894418503</c:v>
                </c:pt>
                <c:pt idx="480">
                  <c:v>6.5937512712569601</c:v>
                </c:pt>
                <c:pt idx="481">
                  <c:v>6.6074882530720798</c:v>
                </c:pt>
                <c:pt idx="482">
                  <c:v>6.6212252348872003</c:v>
                </c:pt>
                <c:pt idx="483">
                  <c:v>6.6349622167023199</c:v>
                </c:pt>
                <c:pt idx="484">
                  <c:v>6.6486991985174404</c:v>
                </c:pt>
                <c:pt idx="485">
                  <c:v>6.66243618033256</c:v>
                </c:pt>
                <c:pt idx="486">
                  <c:v>6.6761731621476796</c:v>
                </c:pt>
                <c:pt idx="487">
                  <c:v>6.6899101439628001</c:v>
                </c:pt>
                <c:pt idx="488">
                  <c:v>6.70364712577791</c:v>
                </c:pt>
                <c:pt idx="489">
                  <c:v>6.7173841075930296</c:v>
                </c:pt>
                <c:pt idx="490">
                  <c:v>6.7311210894081501</c:v>
                </c:pt>
                <c:pt idx="491">
                  <c:v>6.7448580712232697</c:v>
                </c:pt>
                <c:pt idx="492">
                  <c:v>6.7585950530383903</c:v>
                </c:pt>
                <c:pt idx="493">
                  <c:v>6.7723320348535099</c:v>
                </c:pt>
                <c:pt idx="494">
                  <c:v>6.7860690166686304</c:v>
                </c:pt>
                <c:pt idx="495">
                  <c:v>6.7998059984837402</c:v>
                </c:pt>
                <c:pt idx="496">
                  <c:v>6.8135429802988599</c:v>
                </c:pt>
                <c:pt idx="497">
                  <c:v>6.8272799621139804</c:v>
                </c:pt>
                <c:pt idx="498">
                  <c:v>6.8410169439291</c:v>
                </c:pt>
                <c:pt idx="499">
                  <c:v>6.8547539257442196</c:v>
                </c:pt>
                <c:pt idx="500">
                  <c:v>6.8684909075593401</c:v>
                </c:pt>
                <c:pt idx="501">
                  <c:v>6.8822278893744597</c:v>
                </c:pt>
                <c:pt idx="502">
                  <c:v>6.8959648711895802</c:v>
                </c:pt>
                <c:pt idx="503">
                  <c:v>6.9097018530046901</c:v>
                </c:pt>
                <c:pt idx="504">
                  <c:v>6.9234388348198097</c:v>
                </c:pt>
                <c:pt idx="505">
                  <c:v>6.9371758166349302</c:v>
                </c:pt>
                <c:pt idx="506">
                  <c:v>6.9509127984500498</c:v>
                </c:pt>
                <c:pt idx="507">
                  <c:v>6.9646497802651703</c:v>
                </c:pt>
                <c:pt idx="508">
                  <c:v>6.97838676208029</c:v>
                </c:pt>
                <c:pt idx="509">
                  <c:v>6.9921237438954096</c:v>
                </c:pt>
                <c:pt idx="510">
                  <c:v>7.0058607257105203</c:v>
                </c:pt>
                <c:pt idx="511">
                  <c:v>7.0195977075256399</c:v>
                </c:pt>
                <c:pt idx="512">
                  <c:v>7.0333346893407596</c:v>
                </c:pt>
                <c:pt idx="513">
                  <c:v>7.0470716711558801</c:v>
                </c:pt>
                <c:pt idx="514">
                  <c:v>7.0608086529709997</c:v>
                </c:pt>
                <c:pt idx="515">
                  <c:v>7.0745456347861202</c:v>
                </c:pt>
                <c:pt idx="516">
                  <c:v>7.0882826166012398</c:v>
                </c:pt>
                <c:pt idx="517">
                  <c:v>7.1020195984163603</c:v>
                </c:pt>
                <c:pt idx="518">
                  <c:v>7.1157565802314702</c:v>
                </c:pt>
                <c:pt idx="519">
                  <c:v>7.1294935620465898</c:v>
                </c:pt>
                <c:pt idx="520">
                  <c:v>7.1432305438617103</c:v>
                </c:pt>
                <c:pt idx="521">
                  <c:v>7.1569675256768299</c:v>
                </c:pt>
                <c:pt idx="522">
                  <c:v>7.1707045074919504</c:v>
                </c:pt>
                <c:pt idx="523">
                  <c:v>7.1844414893070701</c:v>
                </c:pt>
                <c:pt idx="524">
                  <c:v>7.1981784711221897</c:v>
                </c:pt>
                <c:pt idx="525">
                  <c:v>7.2119154529373004</c:v>
                </c:pt>
                <c:pt idx="526">
                  <c:v>7.22565243475242</c:v>
                </c:pt>
                <c:pt idx="527">
                  <c:v>7.2393894165675396</c:v>
                </c:pt>
                <c:pt idx="528">
                  <c:v>7.2531263983826602</c:v>
                </c:pt>
                <c:pt idx="529">
                  <c:v>7.2668633801977798</c:v>
                </c:pt>
                <c:pt idx="530">
                  <c:v>7.2806003620129003</c:v>
                </c:pt>
                <c:pt idx="531">
                  <c:v>7.2943373438280199</c:v>
                </c:pt>
                <c:pt idx="532">
                  <c:v>7.3080743256431404</c:v>
                </c:pt>
                <c:pt idx="533">
                  <c:v>7.3218113074582503</c:v>
                </c:pt>
                <c:pt idx="534">
                  <c:v>7.3355482892733699</c:v>
                </c:pt>
                <c:pt idx="535">
                  <c:v>7.3492852710884904</c:v>
                </c:pt>
                <c:pt idx="536">
                  <c:v>7.36302225290361</c:v>
                </c:pt>
                <c:pt idx="537">
                  <c:v>7.3767592347187296</c:v>
                </c:pt>
                <c:pt idx="538">
                  <c:v>7.3904962165338501</c:v>
                </c:pt>
                <c:pt idx="539">
                  <c:v>7.4042331983489698</c:v>
                </c:pt>
                <c:pt idx="540">
                  <c:v>7.4179701801640796</c:v>
                </c:pt>
                <c:pt idx="541">
                  <c:v>7.4317071619792001</c:v>
                </c:pt>
                <c:pt idx="542">
                  <c:v>7.4454441437943197</c:v>
                </c:pt>
                <c:pt idx="543">
                  <c:v>7.4591811256094402</c:v>
                </c:pt>
                <c:pt idx="544">
                  <c:v>7.4729181074245599</c:v>
                </c:pt>
                <c:pt idx="545">
                  <c:v>7.4866550892396804</c:v>
                </c:pt>
                <c:pt idx="546">
                  <c:v>7.5003920710548</c:v>
                </c:pt>
                <c:pt idx="547">
                  <c:v>7.5141290528699196</c:v>
                </c:pt>
                <c:pt idx="548">
                  <c:v>7.5278660346850303</c:v>
                </c:pt>
                <c:pt idx="549">
                  <c:v>7.54160301650015</c:v>
                </c:pt>
                <c:pt idx="550">
                  <c:v>7.5553399983152696</c:v>
                </c:pt>
                <c:pt idx="551">
                  <c:v>7.5690769801303901</c:v>
                </c:pt>
                <c:pt idx="552">
                  <c:v>7.5828139619455097</c:v>
                </c:pt>
                <c:pt idx="553">
                  <c:v>7.5965509437606302</c:v>
                </c:pt>
                <c:pt idx="554">
                  <c:v>7.6102879255757498</c:v>
                </c:pt>
                <c:pt idx="555">
                  <c:v>7.6240249073908704</c:v>
                </c:pt>
                <c:pt idx="556">
                  <c:v>7.6377618892059802</c:v>
                </c:pt>
                <c:pt idx="557">
                  <c:v>7.6514988710210998</c:v>
                </c:pt>
                <c:pt idx="558">
                  <c:v>7.6652358528362203</c:v>
                </c:pt>
                <c:pt idx="559">
                  <c:v>7.67897283465134</c:v>
                </c:pt>
                <c:pt idx="560">
                  <c:v>7.6927098164664596</c:v>
                </c:pt>
                <c:pt idx="561">
                  <c:v>7.7064467982815801</c:v>
                </c:pt>
                <c:pt idx="562">
                  <c:v>7.7201837800966997</c:v>
                </c:pt>
                <c:pt idx="563">
                  <c:v>7.7339207619118104</c:v>
                </c:pt>
                <c:pt idx="564">
                  <c:v>7.7476577437269301</c:v>
                </c:pt>
                <c:pt idx="565">
                  <c:v>7.7613947255420497</c:v>
                </c:pt>
                <c:pt idx="566">
                  <c:v>7.7751317073571702</c:v>
                </c:pt>
                <c:pt idx="567">
                  <c:v>7.7888686891722898</c:v>
                </c:pt>
                <c:pt idx="568">
                  <c:v>7.8026056709874103</c:v>
                </c:pt>
                <c:pt idx="569">
                  <c:v>7.8163426528025299</c:v>
                </c:pt>
                <c:pt idx="570">
                  <c:v>7.8300796346176504</c:v>
                </c:pt>
                <c:pt idx="571">
                  <c:v>7.8438166164327603</c:v>
                </c:pt>
                <c:pt idx="572">
                  <c:v>7.8575535982478799</c:v>
                </c:pt>
                <c:pt idx="573">
                  <c:v>7.8712905800630004</c:v>
                </c:pt>
                <c:pt idx="574">
                  <c:v>7.88502756187812</c:v>
                </c:pt>
                <c:pt idx="575">
                  <c:v>7.8987645436932397</c:v>
                </c:pt>
                <c:pt idx="576">
                  <c:v>7.9125015255083602</c:v>
                </c:pt>
                <c:pt idx="577">
                  <c:v>7.9262385073234798</c:v>
                </c:pt>
                <c:pt idx="578">
                  <c:v>7.9399754891385896</c:v>
                </c:pt>
                <c:pt idx="579">
                  <c:v>7.9537124709537101</c:v>
                </c:pt>
                <c:pt idx="580">
                  <c:v>7.9674494527688298</c:v>
                </c:pt>
                <c:pt idx="581">
                  <c:v>7.9811864345839503</c:v>
                </c:pt>
                <c:pt idx="582">
                  <c:v>7.9949234163990699</c:v>
                </c:pt>
                <c:pt idx="583">
                  <c:v>8.0086603982141895</c:v>
                </c:pt>
                <c:pt idx="584">
                  <c:v>8.0223973800293091</c:v>
                </c:pt>
                <c:pt idx="585">
                  <c:v>8.0361343618444305</c:v>
                </c:pt>
                <c:pt idx="586">
                  <c:v>8.0498713436595395</c:v>
                </c:pt>
                <c:pt idx="587">
                  <c:v>8.0636083254746609</c:v>
                </c:pt>
                <c:pt idx="588">
                  <c:v>8.0773453072897805</c:v>
                </c:pt>
                <c:pt idx="589">
                  <c:v>8.0910822891049001</c:v>
                </c:pt>
                <c:pt idx="590">
                  <c:v>8.1048192709200197</c:v>
                </c:pt>
                <c:pt idx="591">
                  <c:v>8.1185562527351394</c:v>
                </c:pt>
                <c:pt idx="592">
                  <c:v>8.1322932345502608</c:v>
                </c:pt>
                <c:pt idx="593">
                  <c:v>8.1460302163653804</c:v>
                </c:pt>
                <c:pt idx="594">
                  <c:v>8.1597671981804893</c:v>
                </c:pt>
                <c:pt idx="595">
                  <c:v>8.1735041799956107</c:v>
                </c:pt>
                <c:pt idx="596">
                  <c:v>8.1872411618107304</c:v>
                </c:pt>
                <c:pt idx="597">
                  <c:v>8.20097814362585</c:v>
                </c:pt>
                <c:pt idx="598">
                  <c:v>8.2147151254409696</c:v>
                </c:pt>
                <c:pt idx="599">
                  <c:v>8.2284521072560892</c:v>
                </c:pt>
                <c:pt idx="600">
                  <c:v>8.2421890890712106</c:v>
                </c:pt>
                <c:pt idx="601">
                  <c:v>8.2559260708863196</c:v>
                </c:pt>
                <c:pt idx="602">
                  <c:v>8.2696630527014392</c:v>
                </c:pt>
                <c:pt idx="603">
                  <c:v>8.2834000345165606</c:v>
                </c:pt>
                <c:pt idx="604">
                  <c:v>8.2971370163316802</c:v>
                </c:pt>
                <c:pt idx="605">
                  <c:v>8.3108739981467998</c:v>
                </c:pt>
                <c:pt idx="606">
                  <c:v>8.3246109799619195</c:v>
                </c:pt>
                <c:pt idx="607">
                  <c:v>8.3383479617770409</c:v>
                </c:pt>
                <c:pt idx="608">
                  <c:v>8.3520849435921605</c:v>
                </c:pt>
                <c:pt idx="609">
                  <c:v>8.3658219254072694</c:v>
                </c:pt>
                <c:pt idx="610">
                  <c:v>8.3795589072223908</c:v>
                </c:pt>
                <c:pt idx="611">
                  <c:v>8.3932958890375104</c:v>
                </c:pt>
                <c:pt idx="612">
                  <c:v>8.4070328708526301</c:v>
                </c:pt>
                <c:pt idx="613">
                  <c:v>8.4207698526677497</c:v>
                </c:pt>
                <c:pt idx="614">
                  <c:v>8.4345068344828693</c:v>
                </c:pt>
                <c:pt idx="615">
                  <c:v>8.4482438162979907</c:v>
                </c:pt>
                <c:pt idx="616">
                  <c:v>8.4619807981130997</c:v>
                </c:pt>
                <c:pt idx="617">
                  <c:v>8.4757177799282193</c:v>
                </c:pt>
                <c:pt idx="618">
                  <c:v>8.4894547617433407</c:v>
                </c:pt>
                <c:pt idx="619">
                  <c:v>8.5031917435584603</c:v>
                </c:pt>
                <c:pt idx="620">
                  <c:v>8.5169287253735799</c:v>
                </c:pt>
                <c:pt idx="621">
                  <c:v>8.5306657071886995</c:v>
                </c:pt>
                <c:pt idx="622">
                  <c:v>8.5444026890038192</c:v>
                </c:pt>
                <c:pt idx="623">
                  <c:v>8.5581396708189406</c:v>
                </c:pt>
                <c:pt idx="624">
                  <c:v>8.5718766526340495</c:v>
                </c:pt>
                <c:pt idx="625">
                  <c:v>8.5856136344491691</c:v>
                </c:pt>
                <c:pt idx="626">
                  <c:v>8.5993506162642905</c:v>
                </c:pt>
                <c:pt idx="627">
                  <c:v>8.6130875980794102</c:v>
                </c:pt>
                <c:pt idx="628">
                  <c:v>8.6268245798945298</c:v>
                </c:pt>
                <c:pt idx="629">
                  <c:v>8.6405615617096494</c:v>
                </c:pt>
                <c:pt idx="630">
                  <c:v>8.6542985435247708</c:v>
                </c:pt>
                <c:pt idx="631">
                  <c:v>8.6680355253398904</c:v>
                </c:pt>
                <c:pt idx="632">
                  <c:v>8.6817725071549994</c:v>
                </c:pt>
                <c:pt idx="633">
                  <c:v>8.6955094889701208</c:v>
                </c:pt>
                <c:pt idx="634">
                  <c:v>8.7092464707852404</c:v>
                </c:pt>
                <c:pt idx="635">
                  <c:v>8.72298345260036</c:v>
                </c:pt>
                <c:pt idx="636">
                  <c:v>8.7367204344154796</c:v>
                </c:pt>
                <c:pt idx="637">
                  <c:v>8.7504574162305993</c:v>
                </c:pt>
                <c:pt idx="638">
                  <c:v>8.7641943980457206</c:v>
                </c:pt>
                <c:pt idx="639">
                  <c:v>8.7779313798608296</c:v>
                </c:pt>
                <c:pt idx="640">
                  <c:v>8.7916683616759492</c:v>
                </c:pt>
                <c:pt idx="641">
                  <c:v>8.8054053434910706</c:v>
                </c:pt>
                <c:pt idx="642">
                  <c:v>8.8191423253061902</c:v>
                </c:pt>
                <c:pt idx="643">
                  <c:v>8.8328793071213099</c:v>
                </c:pt>
                <c:pt idx="644">
                  <c:v>8.8466162889364295</c:v>
                </c:pt>
                <c:pt idx="645">
                  <c:v>8.8603532707515509</c:v>
                </c:pt>
                <c:pt idx="646">
                  <c:v>8.8740902525666705</c:v>
                </c:pt>
                <c:pt idx="647">
                  <c:v>8.8878272343817795</c:v>
                </c:pt>
                <c:pt idx="648">
                  <c:v>8.9015642161969009</c:v>
                </c:pt>
                <c:pt idx="649">
                  <c:v>8.9153011980120205</c:v>
                </c:pt>
                <c:pt idx="650">
                  <c:v>8.9290381798271401</c:v>
                </c:pt>
                <c:pt idx="651">
                  <c:v>8.9427751616422597</c:v>
                </c:pt>
                <c:pt idx="652">
                  <c:v>8.9565121434573793</c:v>
                </c:pt>
                <c:pt idx="653">
                  <c:v>8.9702491252725007</c:v>
                </c:pt>
                <c:pt idx="654">
                  <c:v>8.9839861070876204</c:v>
                </c:pt>
                <c:pt idx="655">
                  <c:v>8.9977230889027293</c:v>
                </c:pt>
                <c:pt idx="656">
                  <c:v>9.0114600707178507</c:v>
                </c:pt>
                <c:pt idx="657">
                  <c:v>9.0251970525329703</c:v>
                </c:pt>
                <c:pt idx="658">
                  <c:v>9.03893403434809</c:v>
                </c:pt>
                <c:pt idx="659">
                  <c:v>9.0526710161632096</c:v>
                </c:pt>
                <c:pt idx="660">
                  <c:v>9.0664079979783292</c:v>
                </c:pt>
                <c:pt idx="661">
                  <c:v>9.0801449797934506</c:v>
                </c:pt>
                <c:pt idx="662">
                  <c:v>9.0938819616085595</c:v>
                </c:pt>
                <c:pt idx="663">
                  <c:v>9.1076189434236792</c:v>
                </c:pt>
                <c:pt idx="664">
                  <c:v>9.1213559252388006</c:v>
                </c:pt>
                <c:pt idx="665">
                  <c:v>9.1350929070539202</c:v>
                </c:pt>
                <c:pt idx="666">
                  <c:v>9.1488298888690398</c:v>
                </c:pt>
                <c:pt idx="667">
                  <c:v>9.1625668706841594</c:v>
                </c:pt>
                <c:pt idx="668">
                  <c:v>9.1763038524992808</c:v>
                </c:pt>
                <c:pt idx="669">
                  <c:v>9.1900408343144004</c:v>
                </c:pt>
                <c:pt idx="670">
                  <c:v>9.2037778161295094</c:v>
                </c:pt>
                <c:pt idx="671">
                  <c:v>9.2175147979446308</c:v>
                </c:pt>
                <c:pt idx="672">
                  <c:v>9.2312517797597504</c:v>
                </c:pt>
                <c:pt idx="673">
                  <c:v>9.24498876157487</c:v>
                </c:pt>
                <c:pt idx="674">
                  <c:v>9.2587257433899897</c:v>
                </c:pt>
                <c:pt idx="675">
                  <c:v>9.2724627252051093</c:v>
                </c:pt>
                <c:pt idx="676">
                  <c:v>9.2861997070202307</c:v>
                </c:pt>
                <c:pt idx="677">
                  <c:v>9.2999366888353396</c:v>
                </c:pt>
                <c:pt idx="678">
                  <c:v>9.3136736706504593</c:v>
                </c:pt>
                <c:pt idx="679">
                  <c:v>9.3274106524655807</c:v>
                </c:pt>
                <c:pt idx="680">
                  <c:v>9.3411476342807003</c:v>
                </c:pt>
                <c:pt idx="681">
                  <c:v>9.3548846160958199</c:v>
                </c:pt>
                <c:pt idx="682">
                  <c:v>9.3686215979109395</c:v>
                </c:pt>
                <c:pt idx="683">
                  <c:v>9.3823585797260591</c:v>
                </c:pt>
                <c:pt idx="684">
                  <c:v>9.3960955615411805</c:v>
                </c:pt>
                <c:pt idx="685">
                  <c:v>9.4098325433562895</c:v>
                </c:pt>
                <c:pt idx="686">
                  <c:v>9.4235695251714091</c:v>
                </c:pt>
                <c:pt idx="687">
                  <c:v>9.4373065069865305</c:v>
                </c:pt>
                <c:pt idx="688">
                  <c:v>9.4510434888016501</c:v>
                </c:pt>
                <c:pt idx="689">
                  <c:v>9.4647804706167697</c:v>
                </c:pt>
                <c:pt idx="690">
                  <c:v>9.4785174524318894</c:v>
                </c:pt>
                <c:pt idx="691">
                  <c:v>9.4922544342470108</c:v>
                </c:pt>
                <c:pt idx="692">
                  <c:v>9.5059914160621197</c:v>
                </c:pt>
                <c:pt idx="693">
                  <c:v>9.5197283978772393</c:v>
                </c:pt>
                <c:pt idx="694">
                  <c:v>9.5334653796923607</c:v>
                </c:pt>
                <c:pt idx="695">
                  <c:v>9.5472023615074804</c:v>
                </c:pt>
                <c:pt idx="696">
                  <c:v>9.5609393433226</c:v>
                </c:pt>
                <c:pt idx="697">
                  <c:v>9.5746763251377196</c:v>
                </c:pt>
                <c:pt idx="698">
                  <c:v>9.5884133069528392</c:v>
                </c:pt>
                <c:pt idx="699">
                  <c:v>9.6021502887679606</c:v>
                </c:pt>
                <c:pt idx="700">
                  <c:v>9.6158872705830696</c:v>
                </c:pt>
                <c:pt idx="701">
                  <c:v>9.6296242523981892</c:v>
                </c:pt>
                <c:pt idx="702">
                  <c:v>9.6433612342133106</c:v>
                </c:pt>
                <c:pt idx="703">
                  <c:v>9.6570982160284302</c:v>
                </c:pt>
                <c:pt idx="704">
                  <c:v>9.6708351978435498</c:v>
                </c:pt>
                <c:pt idx="705">
                  <c:v>9.6845721796586695</c:v>
                </c:pt>
                <c:pt idx="706">
                  <c:v>9.6983091614737909</c:v>
                </c:pt>
                <c:pt idx="707">
                  <c:v>9.7120461432888998</c:v>
                </c:pt>
                <c:pt idx="708">
                  <c:v>9.7257831251040194</c:v>
                </c:pt>
                <c:pt idx="709">
                  <c:v>9.7395201069191408</c:v>
                </c:pt>
                <c:pt idx="710">
                  <c:v>9.7532570887342604</c:v>
                </c:pt>
                <c:pt idx="711">
                  <c:v>9.7669940705493801</c:v>
                </c:pt>
                <c:pt idx="712">
                  <c:v>9.7807310523644997</c:v>
                </c:pt>
                <c:pt idx="713">
                  <c:v>9.7944680341796193</c:v>
                </c:pt>
                <c:pt idx="714">
                  <c:v>9.8082050159947407</c:v>
                </c:pt>
                <c:pt idx="715">
                  <c:v>9.8219419978098497</c:v>
                </c:pt>
                <c:pt idx="716">
                  <c:v>9.8356789796249693</c:v>
                </c:pt>
                <c:pt idx="717">
                  <c:v>9.8494159614400907</c:v>
                </c:pt>
                <c:pt idx="718">
                  <c:v>9.8631529432552103</c:v>
                </c:pt>
                <c:pt idx="719">
                  <c:v>9.8768899250703299</c:v>
                </c:pt>
                <c:pt idx="720">
                  <c:v>9.8906269068854495</c:v>
                </c:pt>
                <c:pt idx="721">
                  <c:v>9.9043638887005692</c:v>
                </c:pt>
                <c:pt idx="722">
                  <c:v>9.9181008705156799</c:v>
                </c:pt>
                <c:pt idx="723">
                  <c:v>9.9318378523307995</c:v>
                </c:pt>
                <c:pt idx="724">
                  <c:v>9.9455748341459191</c:v>
                </c:pt>
                <c:pt idx="725">
                  <c:v>9.9593118159610405</c:v>
                </c:pt>
                <c:pt idx="726">
                  <c:v>9.9730487977761602</c:v>
                </c:pt>
                <c:pt idx="727">
                  <c:v>9.9867857795912798</c:v>
                </c:pt>
                <c:pt idx="728">
                  <c:v>10.000522761406399</c:v>
                </c:pt>
                <c:pt idx="729">
                  <c:v>10.014259743221499</c:v>
                </c:pt>
                <c:pt idx="730">
                  <c:v>10.0279967250366</c:v>
                </c:pt>
                <c:pt idx="731">
                  <c:v>10.041733706851799</c:v>
                </c:pt>
                <c:pt idx="732">
                  <c:v>10.055470688666899</c:v>
                </c:pt>
                <c:pt idx="733">
                  <c:v>10.069207670481999</c:v>
                </c:pt>
                <c:pt idx="734">
                  <c:v>10.082944652297099</c:v>
                </c:pt>
                <c:pt idx="735">
                  <c:v>10.096681634112199</c:v>
                </c:pt>
                <c:pt idx="736">
                  <c:v>10.1104186159273</c:v>
                </c:pt>
                <c:pt idx="737">
                  <c:v>10.124155597742501</c:v>
                </c:pt>
                <c:pt idx="738">
                  <c:v>10.137892579557599</c:v>
                </c:pt>
                <c:pt idx="739">
                  <c:v>10.151629561372699</c:v>
                </c:pt>
                <c:pt idx="740">
                  <c:v>10.165366543187799</c:v>
                </c:pt>
                <c:pt idx="741">
                  <c:v>10.179103525002899</c:v>
                </c:pt>
                <c:pt idx="742">
                  <c:v>10.192840506818101</c:v>
                </c:pt>
                <c:pt idx="743">
                  <c:v>10.206577488633201</c:v>
                </c:pt>
                <c:pt idx="744">
                  <c:v>10.220314470448301</c:v>
                </c:pt>
                <c:pt idx="745">
                  <c:v>10.234051452263399</c:v>
                </c:pt>
                <c:pt idx="746">
                  <c:v>10.247788434078499</c:v>
                </c:pt>
                <c:pt idx="747">
                  <c:v>10.261525415893701</c:v>
                </c:pt>
                <c:pt idx="748">
                  <c:v>10.275262397708801</c:v>
                </c:pt>
                <c:pt idx="749">
                  <c:v>10.288999379523901</c:v>
                </c:pt>
                <c:pt idx="750">
                  <c:v>10.302736361339001</c:v>
                </c:pt>
                <c:pt idx="751">
                  <c:v>10.316473343154099</c:v>
                </c:pt>
                <c:pt idx="752">
                  <c:v>10.330210324969199</c:v>
                </c:pt>
                <c:pt idx="753">
                  <c:v>10.343947306784401</c:v>
                </c:pt>
                <c:pt idx="754">
                  <c:v>10.357684288599501</c:v>
                </c:pt>
                <c:pt idx="755">
                  <c:v>10.371421270414601</c:v>
                </c:pt>
                <c:pt idx="756">
                  <c:v>10.385158252229701</c:v>
                </c:pt>
                <c:pt idx="757">
                  <c:v>10.398895234044801</c:v>
                </c:pt>
                <c:pt idx="758">
                  <c:v>10.41263221586</c:v>
                </c:pt>
                <c:pt idx="759">
                  <c:v>10.426369197675101</c:v>
                </c:pt>
                <c:pt idx="760">
                  <c:v>10.440106179490201</c:v>
                </c:pt>
                <c:pt idx="761">
                  <c:v>10.453843161305301</c:v>
                </c:pt>
                <c:pt idx="762">
                  <c:v>10.467580143120401</c:v>
                </c:pt>
                <c:pt idx="763">
                  <c:v>10.4813171249356</c:v>
                </c:pt>
                <c:pt idx="764">
                  <c:v>10.4950541067507</c:v>
                </c:pt>
                <c:pt idx="765">
                  <c:v>10.5087910885658</c:v>
                </c:pt>
                <c:pt idx="766">
                  <c:v>10.522528070380901</c:v>
                </c:pt>
                <c:pt idx="767">
                  <c:v>10.536265052196001</c:v>
                </c:pt>
                <c:pt idx="768">
                  <c:v>10.550002034011101</c:v>
                </c:pt>
                <c:pt idx="769">
                  <c:v>10.5637390158263</c:v>
                </c:pt>
                <c:pt idx="770">
                  <c:v>10.5774759976414</c:v>
                </c:pt>
                <c:pt idx="771">
                  <c:v>10.5912129794565</c:v>
                </c:pt>
                <c:pt idx="772">
                  <c:v>10.604949961271601</c:v>
                </c:pt>
                <c:pt idx="773">
                  <c:v>10.618686943086701</c:v>
                </c:pt>
                <c:pt idx="774">
                  <c:v>10.6324239249019</c:v>
                </c:pt>
                <c:pt idx="775">
                  <c:v>10.646160906717</c:v>
                </c:pt>
                <c:pt idx="776">
                  <c:v>10.6598978885321</c:v>
                </c:pt>
                <c:pt idx="777">
                  <c:v>10.6736348703472</c:v>
                </c:pt>
                <c:pt idx="778">
                  <c:v>10.6873718521623</c:v>
                </c:pt>
                <c:pt idx="779">
                  <c:v>10.701108833977401</c:v>
                </c:pt>
                <c:pt idx="780">
                  <c:v>10.7148458157926</c:v>
                </c:pt>
                <c:pt idx="781">
                  <c:v>10.7285827976077</c:v>
                </c:pt>
                <c:pt idx="782">
                  <c:v>10.7423197794228</c:v>
                </c:pt>
                <c:pt idx="783">
                  <c:v>10.7560567612379</c:v>
                </c:pt>
                <c:pt idx="784">
                  <c:v>10.769793743053</c:v>
                </c:pt>
                <c:pt idx="785">
                  <c:v>10.7835307248682</c:v>
                </c:pt>
                <c:pt idx="786">
                  <c:v>10.7972677066833</c:v>
                </c:pt>
                <c:pt idx="787">
                  <c:v>10.8110046884984</c:v>
                </c:pt>
                <c:pt idx="788">
                  <c:v>10.8247416703135</c:v>
                </c:pt>
                <c:pt idx="789">
                  <c:v>10.8384786521286</c:v>
                </c:pt>
                <c:pt idx="790">
                  <c:v>10.8522156339438</c:v>
                </c:pt>
                <c:pt idx="791">
                  <c:v>10.8659526157589</c:v>
                </c:pt>
                <c:pt idx="792">
                  <c:v>10.879689597574</c:v>
                </c:pt>
                <c:pt idx="793">
                  <c:v>10.8934265793891</c:v>
                </c:pt>
                <c:pt idx="794">
                  <c:v>10.9071635612042</c:v>
                </c:pt>
                <c:pt idx="795">
                  <c:v>10.9209005430193</c:v>
                </c:pt>
                <c:pt idx="796">
                  <c:v>10.9346375248345</c:v>
                </c:pt>
                <c:pt idx="797">
                  <c:v>10.9483745066496</c:v>
                </c:pt>
                <c:pt idx="798">
                  <c:v>10.9621114884647</c:v>
                </c:pt>
                <c:pt idx="799">
                  <c:v>10.9758484702798</c:v>
                </c:pt>
                <c:pt idx="800">
                  <c:v>10.9895854520949</c:v>
                </c:pt>
                <c:pt idx="801">
                  <c:v>11.0033224339101</c:v>
                </c:pt>
                <c:pt idx="802">
                  <c:v>11.0170594157252</c:v>
                </c:pt>
                <c:pt idx="803">
                  <c:v>11.0307963975403</c:v>
                </c:pt>
                <c:pt idx="804">
                  <c:v>11.0445333793554</c:v>
                </c:pt>
                <c:pt idx="805">
                  <c:v>11.0582703611705</c:v>
                </c:pt>
                <c:pt idx="806">
                  <c:v>11.0720073429857</c:v>
                </c:pt>
                <c:pt idx="807">
                  <c:v>11.0857443248008</c:v>
                </c:pt>
                <c:pt idx="808">
                  <c:v>11.0994813066159</c:v>
                </c:pt>
                <c:pt idx="809">
                  <c:v>11.113218288431</c:v>
                </c:pt>
                <c:pt idx="810">
                  <c:v>11.1269552702461</c:v>
                </c:pt>
                <c:pt idx="811">
                  <c:v>11.1406922520612</c:v>
                </c:pt>
                <c:pt idx="812">
                  <c:v>11.1544292338764</c:v>
                </c:pt>
                <c:pt idx="813">
                  <c:v>11.1681662156915</c:v>
                </c:pt>
                <c:pt idx="814">
                  <c:v>11.1819031975066</c:v>
                </c:pt>
                <c:pt idx="815">
                  <c:v>11.1956401793217</c:v>
                </c:pt>
                <c:pt idx="816">
                  <c:v>11.2093771611368</c:v>
                </c:pt>
                <c:pt idx="817">
                  <c:v>11.223114142951999</c:v>
                </c:pt>
                <c:pt idx="818">
                  <c:v>11.236851124767099</c:v>
                </c:pt>
                <c:pt idx="819">
                  <c:v>11.2505881065822</c:v>
                </c:pt>
                <c:pt idx="820">
                  <c:v>11.2643250883973</c:v>
                </c:pt>
                <c:pt idx="821">
                  <c:v>11.2780620702124</c:v>
                </c:pt>
                <c:pt idx="822">
                  <c:v>11.291799052027599</c:v>
                </c:pt>
                <c:pt idx="823">
                  <c:v>11.305536033842699</c:v>
                </c:pt>
                <c:pt idx="824">
                  <c:v>11.319273015657799</c:v>
                </c:pt>
                <c:pt idx="825">
                  <c:v>11.333009997472899</c:v>
                </c:pt>
                <c:pt idx="826">
                  <c:v>11.346746979288</c:v>
                </c:pt>
                <c:pt idx="827">
                  <c:v>11.3604839611031</c:v>
                </c:pt>
                <c:pt idx="828">
                  <c:v>11.374220942918299</c:v>
                </c:pt>
                <c:pt idx="829">
                  <c:v>11.387957924733399</c:v>
                </c:pt>
                <c:pt idx="830">
                  <c:v>11.401694906548499</c:v>
                </c:pt>
                <c:pt idx="831">
                  <c:v>11.415431888363599</c:v>
                </c:pt>
                <c:pt idx="832">
                  <c:v>11.4291688701787</c:v>
                </c:pt>
                <c:pt idx="833">
                  <c:v>11.442905851993901</c:v>
                </c:pt>
                <c:pt idx="834">
                  <c:v>11.456642833808999</c:v>
                </c:pt>
                <c:pt idx="835">
                  <c:v>11.470379815624099</c:v>
                </c:pt>
                <c:pt idx="836">
                  <c:v>11.484116797439199</c:v>
                </c:pt>
                <c:pt idx="837">
                  <c:v>11.497853779254299</c:v>
                </c:pt>
                <c:pt idx="838">
                  <c:v>11.511590761069501</c:v>
                </c:pt>
                <c:pt idx="839">
                  <c:v>11.525327742884601</c:v>
                </c:pt>
                <c:pt idx="840">
                  <c:v>11.539064724699699</c:v>
                </c:pt>
                <c:pt idx="841">
                  <c:v>11.552801706514799</c:v>
                </c:pt>
                <c:pt idx="842">
                  <c:v>11.566538688329899</c:v>
                </c:pt>
                <c:pt idx="843">
                  <c:v>11.580275670144999</c:v>
                </c:pt>
                <c:pt idx="844">
                  <c:v>11.594012651960201</c:v>
                </c:pt>
                <c:pt idx="845">
                  <c:v>11.607749633775301</c:v>
                </c:pt>
                <c:pt idx="846">
                  <c:v>11.621486615590401</c:v>
                </c:pt>
                <c:pt idx="847">
                  <c:v>11.635223597405499</c:v>
                </c:pt>
                <c:pt idx="848">
                  <c:v>11.648960579220599</c:v>
                </c:pt>
                <c:pt idx="849">
                  <c:v>11.662697561035801</c:v>
                </c:pt>
                <c:pt idx="850">
                  <c:v>11.676434542850901</c:v>
                </c:pt>
                <c:pt idx="851">
                  <c:v>11.690171524666001</c:v>
                </c:pt>
                <c:pt idx="852">
                  <c:v>11.703908506481101</c:v>
                </c:pt>
                <c:pt idx="853">
                  <c:v>11.717645488296199</c:v>
                </c:pt>
                <c:pt idx="854">
                  <c:v>11.731382470111299</c:v>
                </c:pt>
                <c:pt idx="855">
                  <c:v>11.745119451926501</c:v>
                </c:pt>
                <c:pt idx="856">
                  <c:v>11.758856433741601</c:v>
                </c:pt>
                <c:pt idx="857">
                  <c:v>11.772593415556701</c:v>
                </c:pt>
                <c:pt idx="858">
                  <c:v>11.786330397371801</c:v>
                </c:pt>
                <c:pt idx="859">
                  <c:v>11.800067379186901</c:v>
                </c:pt>
                <c:pt idx="860">
                  <c:v>11.8138043610021</c:v>
                </c:pt>
                <c:pt idx="861">
                  <c:v>11.8275413428172</c:v>
                </c:pt>
                <c:pt idx="862">
                  <c:v>11.841278324632301</c:v>
                </c:pt>
                <c:pt idx="863">
                  <c:v>11.855015306447401</c:v>
                </c:pt>
                <c:pt idx="864">
                  <c:v>11.868752288262501</c:v>
                </c:pt>
                <c:pt idx="865">
                  <c:v>11.8824892700777</c:v>
                </c:pt>
                <c:pt idx="866">
                  <c:v>11.8962262518928</c:v>
                </c:pt>
                <c:pt idx="867">
                  <c:v>11.9099632337079</c:v>
                </c:pt>
                <c:pt idx="868">
                  <c:v>11.923700215523001</c:v>
                </c:pt>
                <c:pt idx="869">
                  <c:v>11.937437197338101</c:v>
                </c:pt>
                <c:pt idx="870">
                  <c:v>11.951174179153201</c:v>
                </c:pt>
                <c:pt idx="871">
                  <c:v>11.9649111609684</c:v>
                </c:pt>
                <c:pt idx="872">
                  <c:v>11.9786481427835</c:v>
                </c:pt>
                <c:pt idx="873">
                  <c:v>11.9923851245986</c:v>
                </c:pt>
                <c:pt idx="874">
                  <c:v>12.0061221064137</c:v>
                </c:pt>
                <c:pt idx="875">
                  <c:v>12.019859088228801</c:v>
                </c:pt>
                <c:pt idx="876">
                  <c:v>12.033596070044</c:v>
                </c:pt>
                <c:pt idx="877">
                  <c:v>12.0473330518591</c:v>
                </c:pt>
                <c:pt idx="878">
                  <c:v>12.0610700336742</c:v>
                </c:pt>
                <c:pt idx="879">
                  <c:v>12.0748070154893</c:v>
                </c:pt>
                <c:pt idx="880">
                  <c:v>12.0885439973044</c:v>
                </c:pt>
                <c:pt idx="881">
                  <c:v>12.1022809791196</c:v>
                </c:pt>
                <c:pt idx="882">
                  <c:v>12.1160179609347</c:v>
                </c:pt>
                <c:pt idx="883">
                  <c:v>12.1297549427498</c:v>
                </c:pt>
                <c:pt idx="884">
                  <c:v>12.1434919245649</c:v>
                </c:pt>
                <c:pt idx="885">
                  <c:v>12.15722890638</c:v>
                </c:pt>
                <c:pt idx="886">
                  <c:v>12.1709658881951</c:v>
                </c:pt>
                <c:pt idx="887">
                  <c:v>12.1847028700103</c:v>
                </c:pt>
                <c:pt idx="888">
                  <c:v>12.1984398518254</c:v>
                </c:pt>
                <c:pt idx="889">
                  <c:v>12.2121768336405</c:v>
                </c:pt>
                <c:pt idx="890">
                  <c:v>12.2259138154556</c:v>
                </c:pt>
                <c:pt idx="891">
                  <c:v>12.2396507972707</c:v>
                </c:pt>
                <c:pt idx="892">
                  <c:v>12.2533877790859</c:v>
                </c:pt>
                <c:pt idx="893">
                  <c:v>12.267124760901</c:v>
                </c:pt>
                <c:pt idx="894">
                  <c:v>12.2808617427161</c:v>
                </c:pt>
                <c:pt idx="895">
                  <c:v>12.2945987245312</c:v>
                </c:pt>
                <c:pt idx="896">
                  <c:v>12.3083357063463</c:v>
                </c:pt>
                <c:pt idx="897">
                  <c:v>12.3220726881615</c:v>
                </c:pt>
                <c:pt idx="898">
                  <c:v>12.3358096699766</c:v>
                </c:pt>
                <c:pt idx="899">
                  <c:v>12.3495466517917</c:v>
                </c:pt>
                <c:pt idx="900">
                  <c:v>12.3632836336068</c:v>
                </c:pt>
                <c:pt idx="901">
                  <c:v>12.3770206154219</c:v>
                </c:pt>
                <c:pt idx="902">
                  <c:v>12.390757597237</c:v>
                </c:pt>
                <c:pt idx="903">
                  <c:v>12.4044945790522</c:v>
                </c:pt>
                <c:pt idx="904">
                  <c:v>12.4182315608673</c:v>
                </c:pt>
                <c:pt idx="905">
                  <c:v>12.4319685426824</c:v>
                </c:pt>
                <c:pt idx="906">
                  <c:v>12.4457055244975</c:v>
                </c:pt>
                <c:pt idx="907">
                  <c:v>12.4594425063126</c:v>
                </c:pt>
                <c:pt idx="908">
                  <c:v>12.4731794881278</c:v>
                </c:pt>
                <c:pt idx="909">
                  <c:v>12.4869164699429</c:v>
                </c:pt>
                <c:pt idx="910">
                  <c:v>12.500653451758</c:v>
                </c:pt>
                <c:pt idx="911">
                  <c:v>12.5143904335731</c:v>
                </c:pt>
                <c:pt idx="912">
                  <c:v>12.5281274153882</c:v>
                </c:pt>
                <c:pt idx="913">
                  <c:v>12.541864397203399</c:v>
                </c:pt>
                <c:pt idx="914">
                  <c:v>12.555601379018499</c:v>
                </c:pt>
                <c:pt idx="915">
                  <c:v>12.5693383608336</c:v>
                </c:pt>
                <c:pt idx="916">
                  <c:v>12.5830753426487</c:v>
                </c:pt>
                <c:pt idx="917">
                  <c:v>12.5968123244638</c:v>
                </c:pt>
                <c:pt idx="918">
                  <c:v>12.6105493062789</c:v>
                </c:pt>
                <c:pt idx="919">
                  <c:v>12.624286288094099</c:v>
                </c:pt>
                <c:pt idx="920">
                  <c:v>12.638023269909199</c:v>
                </c:pt>
                <c:pt idx="921">
                  <c:v>12.6517602517243</c:v>
                </c:pt>
                <c:pt idx="922">
                  <c:v>12.6654972335394</c:v>
                </c:pt>
                <c:pt idx="923">
                  <c:v>12.6792342153545</c:v>
                </c:pt>
                <c:pt idx="924">
                  <c:v>12.692971197169699</c:v>
                </c:pt>
                <c:pt idx="925">
                  <c:v>12.706708178984799</c:v>
                </c:pt>
                <c:pt idx="926">
                  <c:v>12.720445160799899</c:v>
                </c:pt>
                <c:pt idx="927">
                  <c:v>12.734182142614999</c:v>
                </c:pt>
                <c:pt idx="928">
                  <c:v>12.7479191244301</c:v>
                </c:pt>
                <c:pt idx="929">
                  <c:v>12.7616561062452</c:v>
                </c:pt>
                <c:pt idx="930">
                  <c:v>12.775393088060399</c:v>
                </c:pt>
                <c:pt idx="931">
                  <c:v>12.789130069875499</c:v>
                </c:pt>
                <c:pt idx="932">
                  <c:v>12.802867051690599</c:v>
                </c:pt>
                <c:pt idx="933">
                  <c:v>12.816604033505699</c:v>
                </c:pt>
                <c:pt idx="934">
                  <c:v>12.8303410153208</c:v>
                </c:pt>
                <c:pt idx="935">
                  <c:v>12.844077997136001</c:v>
                </c:pt>
                <c:pt idx="936">
                  <c:v>12.857814978951099</c:v>
                </c:pt>
                <c:pt idx="937">
                  <c:v>12.871551960766199</c:v>
                </c:pt>
                <c:pt idx="938">
                  <c:v>12.885288942581299</c:v>
                </c:pt>
                <c:pt idx="939">
                  <c:v>12.899025924396399</c:v>
                </c:pt>
                <c:pt idx="940">
                  <c:v>12.912762906211601</c:v>
                </c:pt>
                <c:pt idx="941">
                  <c:v>12.926499888026701</c:v>
                </c:pt>
                <c:pt idx="942">
                  <c:v>12.940236869841801</c:v>
                </c:pt>
                <c:pt idx="943">
                  <c:v>12.953973851656899</c:v>
                </c:pt>
                <c:pt idx="944">
                  <c:v>12.967710833471999</c:v>
                </c:pt>
                <c:pt idx="945">
                  <c:v>12.981447815287099</c:v>
                </c:pt>
                <c:pt idx="946">
                  <c:v>12.995184797102301</c:v>
                </c:pt>
                <c:pt idx="947">
                  <c:v>13.008921778917401</c:v>
                </c:pt>
                <c:pt idx="948">
                  <c:v>13.022658760732501</c:v>
                </c:pt>
                <c:pt idx="949">
                  <c:v>13.036395742547599</c:v>
                </c:pt>
                <c:pt idx="950">
                  <c:v>13.050132724362699</c:v>
                </c:pt>
                <c:pt idx="951">
                  <c:v>13.063869706177901</c:v>
                </c:pt>
                <c:pt idx="952">
                  <c:v>13.077606687993001</c:v>
                </c:pt>
                <c:pt idx="953">
                  <c:v>13.091343669808101</c:v>
                </c:pt>
                <c:pt idx="954">
                  <c:v>13.105080651623201</c:v>
                </c:pt>
                <c:pt idx="955">
                  <c:v>13.118817633438301</c:v>
                </c:pt>
                <c:pt idx="956">
                  <c:v>13.1325546152535</c:v>
                </c:pt>
                <c:pt idx="957">
                  <c:v>13.146291597068601</c:v>
                </c:pt>
                <c:pt idx="958">
                  <c:v>13.160028578883701</c:v>
                </c:pt>
                <c:pt idx="959">
                  <c:v>13.173765560698801</c:v>
                </c:pt>
                <c:pt idx="960">
                  <c:v>13.187502542513901</c:v>
                </c:pt>
                <c:pt idx="961">
                  <c:v>13.201239524329001</c:v>
                </c:pt>
                <c:pt idx="962">
                  <c:v>13.2149765061442</c:v>
                </c:pt>
                <c:pt idx="963">
                  <c:v>13.2287134879593</c:v>
                </c:pt>
                <c:pt idx="964">
                  <c:v>13.242450469774401</c:v>
                </c:pt>
                <c:pt idx="965">
                  <c:v>13.256187451589501</c:v>
                </c:pt>
                <c:pt idx="966">
                  <c:v>13.269924433404601</c:v>
                </c:pt>
                <c:pt idx="967">
                  <c:v>13.2836614152198</c:v>
                </c:pt>
                <c:pt idx="968">
                  <c:v>13.2973983970349</c:v>
                </c:pt>
                <c:pt idx="969">
                  <c:v>13.31113537885</c:v>
                </c:pt>
                <c:pt idx="970">
                  <c:v>13.324872360665101</c:v>
                </c:pt>
                <c:pt idx="971">
                  <c:v>13.338609342480201</c:v>
                </c:pt>
                <c:pt idx="972">
                  <c:v>13.3523463242954</c:v>
                </c:pt>
                <c:pt idx="973">
                  <c:v>13.3660833061105</c:v>
                </c:pt>
                <c:pt idx="974">
                  <c:v>13.3798202879256</c:v>
                </c:pt>
                <c:pt idx="975">
                  <c:v>13.3935572697407</c:v>
                </c:pt>
                <c:pt idx="976">
                  <c:v>13.4072942515558</c:v>
                </c:pt>
                <c:pt idx="977">
                  <c:v>13.421031233370901</c:v>
                </c:pt>
                <c:pt idx="978">
                  <c:v>13.4347682151861</c:v>
                </c:pt>
                <c:pt idx="979">
                  <c:v>13.4485051970012</c:v>
                </c:pt>
                <c:pt idx="980">
                  <c:v>13.4622421788163</c:v>
                </c:pt>
                <c:pt idx="981">
                  <c:v>13.4759791606314</c:v>
                </c:pt>
                <c:pt idx="982">
                  <c:v>13.4897161424465</c:v>
                </c:pt>
                <c:pt idx="983">
                  <c:v>13.5034531242617</c:v>
                </c:pt>
                <c:pt idx="984">
                  <c:v>13.5171901060768</c:v>
                </c:pt>
                <c:pt idx="985">
                  <c:v>13.5309270878919</c:v>
                </c:pt>
                <c:pt idx="986">
                  <c:v>13.544664069707</c:v>
                </c:pt>
                <c:pt idx="987">
                  <c:v>13.5584010515221</c:v>
                </c:pt>
                <c:pt idx="988">
                  <c:v>13.5721380333373</c:v>
                </c:pt>
                <c:pt idx="989">
                  <c:v>13.5858750151524</c:v>
                </c:pt>
                <c:pt idx="990">
                  <c:v>13.5996119969675</c:v>
                </c:pt>
                <c:pt idx="991">
                  <c:v>13.6133489787826</c:v>
                </c:pt>
                <c:pt idx="992">
                  <c:v>13.6270859605977</c:v>
                </c:pt>
                <c:pt idx="993">
                  <c:v>13.6408229424128</c:v>
                </c:pt>
                <c:pt idx="994">
                  <c:v>13.654559924228</c:v>
                </c:pt>
                <c:pt idx="995">
                  <c:v>13.6682969060431</c:v>
                </c:pt>
                <c:pt idx="996">
                  <c:v>13.6820338878582</c:v>
                </c:pt>
                <c:pt idx="997">
                  <c:v>13.6957708696733</c:v>
                </c:pt>
                <c:pt idx="998">
                  <c:v>13.7095078514884</c:v>
                </c:pt>
                <c:pt idx="999">
                  <c:v>13.7232448333036</c:v>
                </c:pt>
                <c:pt idx="1000">
                  <c:v>13.7369818151187</c:v>
                </c:pt>
                <c:pt idx="1001">
                  <c:v>13.7507187969338</c:v>
                </c:pt>
                <c:pt idx="1002">
                  <c:v>13.7644557787489</c:v>
                </c:pt>
                <c:pt idx="1003">
                  <c:v>13.778192760564</c:v>
                </c:pt>
                <c:pt idx="1004">
                  <c:v>13.7919297423792</c:v>
                </c:pt>
                <c:pt idx="1005">
                  <c:v>13.8056667241943</c:v>
                </c:pt>
                <c:pt idx="1006">
                  <c:v>13.8194037060094</c:v>
                </c:pt>
                <c:pt idx="1007">
                  <c:v>13.8331406878245</c:v>
                </c:pt>
                <c:pt idx="1008">
                  <c:v>13.8468776696396</c:v>
                </c:pt>
                <c:pt idx="1009">
                  <c:v>13.8606146514547</c:v>
                </c:pt>
                <c:pt idx="1010">
                  <c:v>13.8743516332699</c:v>
                </c:pt>
                <c:pt idx="1011">
                  <c:v>13.888088615085</c:v>
                </c:pt>
                <c:pt idx="1012">
                  <c:v>13.9018255969001</c:v>
                </c:pt>
                <c:pt idx="1013">
                  <c:v>13.9155625787152</c:v>
                </c:pt>
                <c:pt idx="1014">
                  <c:v>13.9292995605303</c:v>
                </c:pt>
                <c:pt idx="1015">
                  <c:v>13.943036542345499</c:v>
                </c:pt>
                <c:pt idx="1016">
                  <c:v>13.956773524160599</c:v>
                </c:pt>
                <c:pt idx="1017">
                  <c:v>13.9705105059757</c:v>
                </c:pt>
                <c:pt idx="1018">
                  <c:v>13.9842474877908</c:v>
                </c:pt>
                <c:pt idx="1019">
                  <c:v>13.9979844696059</c:v>
                </c:pt>
                <c:pt idx="1020">
                  <c:v>14.011721451421</c:v>
                </c:pt>
                <c:pt idx="1021">
                  <c:v>14.025458433236199</c:v>
                </c:pt>
                <c:pt idx="1022">
                  <c:v>14.039195415051299</c:v>
                </c:pt>
                <c:pt idx="1023">
                  <c:v>14.0529323968664</c:v>
                </c:pt>
                <c:pt idx="1024">
                  <c:v>14.0666693786815</c:v>
                </c:pt>
                <c:pt idx="1025">
                  <c:v>14.0804063604966</c:v>
                </c:pt>
                <c:pt idx="1026">
                  <c:v>14.094143342311799</c:v>
                </c:pt>
                <c:pt idx="1027">
                  <c:v>14.107880324126899</c:v>
                </c:pt>
                <c:pt idx="1028">
                  <c:v>14.121617305941999</c:v>
                </c:pt>
                <c:pt idx="1029">
                  <c:v>14.135354287757099</c:v>
                </c:pt>
                <c:pt idx="1030">
                  <c:v>14.1490912695722</c:v>
                </c:pt>
                <c:pt idx="1031">
                  <c:v>14.162828251387401</c:v>
                </c:pt>
                <c:pt idx="1032">
                  <c:v>14.176565233202499</c:v>
                </c:pt>
                <c:pt idx="1033">
                  <c:v>14.190302215017599</c:v>
                </c:pt>
                <c:pt idx="1034">
                  <c:v>14.204039196832699</c:v>
                </c:pt>
                <c:pt idx="1035">
                  <c:v>14.217776178647799</c:v>
                </c:pt>
                <c:pt idx="1036">
                  <c:v>14.231513160462899</c:v>
                </c:pt>
                <c:pt idx="1037">
                  <c:v>14.245250142278101</c:v>
                </c:pt>
                <c:pt idx="1038">
                  <c:v>14.258987124093199</c:v>
                </c:pt>
                <c:pt idx="1039">
                  <c:v>14.272724105908299</c:v>
                </c:pt>
                <c:pt idx="1040">
                  <c:v>14.286461087723399</c:v>
                </c:pt>
                <c:pt idx="1041">
                  <c:v>14.300198069538499</c:v>
                </c:pt>
                <c:pt idx="1042">
                  <c:v>14.313935051353701</c:v>
                </c:pt>
                <c:pt idx="1043">
                  <c:v>14.327672033168801</c:v>
                </c:pt>
                <c:pt idx="1044">
                  <c:v>14.341409014983901</c:v>
                </c:pt>
                <c:pt idx="1045">
                  <c:v>14.355145996798999</c:v>
                </c:pt>
                <c:pt idx="1046">
                  <c:v>14.368882978614099</c:v>
                </c:pt>
                <c:pt idx="1047">
                  <c:v>14.382619960429301</c:v>
                </c:pt>
                <c:pt idx="1048">
                  <c:v>14.396356942244401</c:v>
                </c:pt>
                <c:pt idx="1049">
                  <c:v>14.410093924059501</c:v>
                </c:pt>
                <c:pt idx="1050">
                  <c:v>14.423830905874601</c:v>
                </c:pt>
                <c:pt idx="1051">
                  <c:v>14.437567887689699</c:v>
                </c:pt>
                <c:pt idx="1052">
                  <c:v>14.451304869504799</c:v>
                </c:pt>
                <c:pt idx="1053">
                  <c:v>14.465041851320001</c:v>
                </c:pt>
                <c:pt idx="1054">
                  <c:v>14.478778833135101</c:v>
                </c:pt>
                <c:pt idx="1055">
                  <c:v>14.492515814950201</c:v>
                </c:pt>
                <c:pt idx="1056">
                  <c:v>14.506252796765301</c:v>
                </c:pt>
                <c:pt idx="1057">
                  <c:v>14.519989778580401</c:v>
                </c:pt>
                <c:pt idx="1058">
                  <c:v>14.5337267603956</c:v>
                </c:pt>
                <c:pt idx="1059">
                  <c:v>14.5474637422107</c:v>
                </c:pt>
                <c:pt idx="1060">
                  <c:v>14.561200724025801</c:v>
                </c:pt>
                <c:pt idx="1061">
                  <c:v>14.574937705840901</c:v>
                </c:pt>
                <c:pt idx="1062">
                  <c:v>14.588674687656001</c:v>
                </c:pt>
                <c:pt idx="1063">
                  <c:v>14.6024116694712</c:v>
                </c:pt>
                <c:pt idx="1064">
                  <c:v>14.6161486512863</c:v>
                </c:pt>
                <c:pt idx="1065">
                  <c:v>14.6298856331014</c:v>
                </c:pt>
                <c:pt idx="1066">
                  <c:v>14.643622614916501</c:v>
                </c:pt>
                <c:pt idx="1067">
                  <c:v>14.657359596731601</c:v>
                </c:pt>
                <c:pt idx="1068">
                  <c:v>14.671096578546701</c:v>
                </c:pt>
                <c:pt idx="1069">
                  <c:v>14.6848335603619</c:v>
                </c:pt>
                <c:pt idx="1070">
                  <c:v>14.698570542177</c:v>
                </c:pt>
                <c:pt idx="1071">
                  <c:v>14.7123075239921</c:v>
                </c:pt>
                <c:pt idx="1072">
                  <c:v>14.7260445058072</c:v>
                </c:pt>
                <c:pt idx="1073">
                  <c:v>14.739781487622301</c:v>
                </c:pt>
                <c:pt idx="1074">
                  <c:v>14.7535184694375</c:v>
                </c:pt>
                <c:pt idx="1075">
                  <c:v>14.7672554512526</c:v>
                </c:pt>
                <c:pt idx="1076">
                  <c:v>14.7809924330677</c:v>
                </c:pt>
                <c:pt idx="1077">
                  <c:v>14.7947294148828</c:v>
                </c:pt>
                <c:pt idx="1078">
                  <c:v>14.8084663966979</c:v>
                </c:pt>
                <c:pt idx="1079">
                  <c:v>14.8222033785131</c:v>
                </c:pt>
                <c:pt idx="1080">
                  <c:v>14.8359403603282</c:v>
                </c:pt>
                <c:pt idx="1081">
                  <c:v>14.8496773421433</c:v>
                </c:pt>
                <c:pt idx="1082">
                  <c:v>14.8634143239584</c:v>
                </c:pt>
                <c:pt idx="1083">
                  <c:v>14.8771513057735</c:v>
                </c:pt>
                <c:pt idx="1084">
                  <c:v>14.8908882875886</c:v>
                </c:pt>
                <c:pt idx="1085">
                  <c:v>14.9046252694038</c:v>
                </c:pt>
                <c:pt idx="1086">
                  <c:v>14.9183622512189</c:v>
                </c:pt>
                <c:pt idx="1087">
                  <c:v>14.932099233034</c:v>
                </c:pt>
                <c:pt idx="1088">
                  <c:v>14.9458362148491</c:v>
                </c:pt>
                <c:pt idx="1089">
                  <c:v>14.9595731966642</c:v>
                </c:pt>
                <c:pt idx="1090">
                  <c:v>14.9733101784794</c:v>
                </c:pt>
                <c:pt idx="1091">
                  <c:v>14.9870471602945</c:v>
                </c:pt>
                <c:pt idx="1092">
                  <c:v>15.0007841421096</c:v>
                </c:pt>
                <c:pt idx="1093">
                  <c:v>15.0145211239247</c:v>
                </c:pt>
                <c:pt idx="1094">
                  <c:v>15.0282581057398</c:v>
                </c:pt>
                <c:pt idx="1095">
                  <c:v>15.0419950875549</c:v>
                </c:pt>
                <c:pt idx="1096">
                  <c:v>15.0557320693701</c:v>
                </c:pt>
                <c:pt idx="1097">
                  <c:v>15.0694690511852</c:v>
                </c:pt>
                <c:pt idx="1098">
                  <c:v>15.0832060330003</c:v>
                </c:pt>
                <c:pt idx="1099">
                  <c:v>15.0969430148154</c:v>
                </c:pt>
                <c:pt idx="1100">
                  <c:v>15.1106799966305</c:v>
                </c:pt>
                <c:pt idx="1101">
                  <c:v>15.1244169784457</c:v>
                </c:pt>
                <c:pt idx="1102">
                  <c:v>15.1381539602608</c:v>
                </c:pt>
                <c:pt idx="1103">
                  <c:v>15.1518909420759</c:v>
                </c:pt>
                <c:pt idx="1104">
                  <c:v>15.165627923891</c:v>
                </c:pt>
                <c:pt idx="1105">
                  <c:v>15.1793649057061</c:v>
                </c:pt>
                <c:pt idx="1106">
                  <c:v>15.1931018875213</c:v>
                </c:pt>
                <c:pt idx="1107">
                  <c:v>15.2068388693364</c:v>
                </c:pt>
                <c:pt idx="1108">
                  <c:v>15.2205758511515</c:v>
                </c:pt>
                <c:pt idx="1109">
                  <c:v>15.2343128329666</c:v>
                </c:pt>
                <c:pt idx="1110">
                  <c:v>15.2480498147817</c:v>
                </c:pt>
                <c:pt idx="1111">
                  <c:v>15.2617867965968</c:v>
                </c:pt>
                <c:pt idx="1112">
                  <c:v>15.275523778411999</c:v>
                </c:pt>
                <c:pt idx="1113">
                  <c:v>15.2892607602271</c:v>
                </c:pt>
                <c:pt idx="1114">
                  <c:v>15.3029977420422</c:v>
                </c:pt>
                <c:pt idx="1115">
                  <c:v>15.3167347238573</c:v>
                </c:pt>
                <c:pt idx="1116">
                  <c:v>15.3304717056724</c:v>
                </c:pt>
                <c:pt idx="1117">
                  <c:v>15.344208687487599</c:v>
                </c:pt>
                <c:pt idx="1118">
                  <c:v>15.357945669302699</c:v>
                </c:pt>
                <c:pt idx="1119">
                  <c:v>15.3716826511178</c:v>
                </c:pt>
                <c:pt idx="1120">
                  <c:v>15.3854196329329</c:v>
                </c:pt>
                <c:pt idx="1121">
                  <c:v>15.399156614748</c:v>
                </c:pt>
                <c:pt idx="1122">
                  <c:v>15.412893596563199</c:v>
                </c:pt>
                <c:pt idx="1123">
                  <c:v>15.426630578378299</c:v>
                </c:pt>
                <c:pt idx="1124">
                  <c:v>15.440367560193399</c:v>
                </c:pt>
                <c:pt idx="1125">
                  <c:v>15.454104542008499</c:v>
                </c:pt>
                <c:pt idx="1126">
                  <c:v>15.4678415238236</c:v>
                </c:pt>
                <c:pt idx="1127">
                  <c:v>15.4815785056387</c:v>
                </c:pt>
                <c:pt idx="1128">
                  <c:v>15.495315487453899</c:v>
                </c:pt>
                <c:pt idx="1129">
                  <c:v>15.509052469268999</c:v>
                </c:pt>
                <c:pt idx="1130">
                  <c:v>15.522789451084099</c:v>
                </c:pt>
                <c:pt idx="1131">
                  <c:v>15.536526432899199</c:v>
                </c:pt>
                <c:pt idx="1132">
                  <c:v>15.5502634147143</c:v>
                </c:pt>
                <c:pt idx="1133">
                  <c:v>15.564000396529501</c:v>
                </c:pt>
                <c:pt idx="1134">
                  <c:v>15.577737378344599</c:v>
                </c:pt>
                <c:pt idx="1135">
                  <c:v>15.591474360159699</c:v>
                </c:pt>
                <c:pt idx="1136">
                  <c:v>15.605211341974799</c:v>
                </c:pt>
                <c:pt idx="1137">
                  <c:v>15.618948323789899</c:v>
                </c:pt>
                <c:pt idx="1138">
                  <c:v>15.632685305605101</c:v>
                </c:pt>
                <c:pt idx="1139">
                  <c:v>15.646422287420201</c:v>
                </c:pt>
                <c:pt idx="1140">
                  <c:v>15.660159269235301</c:v>
                </c:pt>
                <c:pt idx="1141">
                  <c:v>15.673896251050399</c:v>
                </c:pt>
                <c:pt idx="1142">
                  <c:v>15.687633232865499</c:v>
                </c:pt>
                <c:pt idx="1143">
                  <c:v>15.701370214680599</c:v>
                </c:pt>
                <c:pt idx="1144">
                  <c:v>15.715107196495801</c:v>
                </c:pt>
                <c:pt idx="1145">
                  <c:v>15.728844178310901</c:v>
                </c:pt>
                <c:pt idx="1146">
                  <c:v>15.742581160126001</c:v>
                </c:pt>
                <c:pt idx="1147">
                  <c:v>15.756318141941099</c:v>
                </c:pt>
                <c:pt idx="1148">
                  <c:v>15.770055123756199</c:v>
                </c:pt>
                <c:pt idx="1149">
                  <c:v>15.783792105571401</c:v>
                </c:pt>
                <c:pt idx="1150">
                  <c:v>15.797529087386501</c:v>
                </c:pt>
                <c:pt idx="1151">
                  <c:v>15.811266069201601</c:v>
                </c:pt>
                <c:pt idx="1152">
                  <c:v>15.825003051016701</c:v>
                </c:pt>
                <c:pt idx="1153">
                  <c:v>15.838740032831801</c:v>
                </c:pt>
                <c:pt idx="1154">
                  <c:v>15.852477014647</c:v>
                </c:pt>
                <c:pt idx="1155">
                  <c:v>15.866213996462101</c:v>
                </c:pt>
                <c:pt idx="1156">
                  <c:v>15.879950978277201</c:v>
                </c:pt>
                <c:pt idx="1157">
                  <c:v>15.893687960092301</c:v>
                </c:pt>
                <c:pt idx="1158">
                  <c:v>15.907424941907401</c:v>
                </c:pt>
                <c:pt idx="1159">
                  <c:v>15.921161923722501</c:v>
                </c:pt>
                <c:pt idx="1160">
                  <c:v>15.9348989055377</c:v>
                </c:pt>
                <c:pt idx="1161">
                  <c:v>15.9486358873528</c:v>
                </c:pt>
                <c:pt idx="1162">
                  <c:v>15.962372869167901</c:v>
                </c:pt>
                <c:pt idx="1163">
                  <c:v>15.976109850983001</c:v>
                </c:pt>
                <c:pt idx="1164">
                  <c:v>15.989846832798101</c:v>
                </c:pt>
                <c:pt idx="1165">
                  <c:v>16.0035838146133</c:v>
                </c:pt>
                <c:pt idx="1166">
                  <c:v>16.0173207964284</c:v>
                </c:pt>
                <c:pt idx="1167">
                  <c:v>16.0310577782435</c:v>
                </c:pt>
                <c:pt idx="1168">
                  <c:v>16.044794760058601</c:v>
                </c:pt>
                <c:pt idx="1169">
                  <c:v>16.058531741873701</c:v>
                </c:pt>
                <c:pt idx="1170">
                  <c:v>16.0722687236889</c:v>
                </c:pt>
                <c:pt idx="1171">
                  <c:v>16.086005705504</c:v>
                </c:pt>
                <c:pt idx="1172">
                  <c:v>16.0997426873191</c:v>
                </c:pt>
                <c:pt idx="1173">
                  <c:v>16.1134796691342</c:v>
                </c:pt>
                <c:pt idx="1174">
                  <c:v>16.1272166509493</c:v>
                </c:pt>
                <c:pt idx="1175">
                  <c:v>16.140953632764401</c:v>
                </c:pt>
                <c:pt idx="1176">
                  <c:v>16.1546906145796</c:v>
                </c:pt>
                <c:pt idx="1177">
                  <c:v>16.1684275963947</c:v>
                </c:pt>
                <c:pt idx="1178">
                  <c:v>16.1821645782098</c:v>
                </c:pt>
                <c:pt idx="1179">
                  <c:v>16.1959015600249</c:v>
                </c:pt>
                <c:pt idx="1180">
                  <c:v>16.20963854184</c:v>
                </c:pt>
                <c:pt idx="1181">
                  <c:v>16.2233755236552</c:v>
                </c:pt>
                <c:pt idx="1182">
                  <c:v>16.2371125054703</c:v>
                </c:pt>
                <c:pt idx="1183">
                  <c:v>16.2508494872854</c:v>
                </c:pt>
                <c:pt idx="1184">
                  <c:v>16.2645864691005</c:v>
                </c:pt>
                <c:pt idx="1185">
                  <c:v>16.2783234509156</c:v>
                </c:pt>
                <c:pt idx="1186">
                  <c:v>16.2920604327308</c:v>
                </c:pt>
                <c:pt idx="1187">
                  <c:v>16.3057974145459</c:v>
                </c:pt>
                <c:pt idx="1188">
                  <c:v>16.319534396361</c:v>
                </c:pt>
                <c:pt idx="1189">
                  <c:v>16.3332713781761</c:v>
                </c:pt>
                <c:pt idx="1190">
                  <c:v>16.3470083599912</c:v>
                </c:pt>
                <c:pt idx="1191">
                  <c:v>16.3607453418063</c:v>
                </c:pt>
                <c:pt idx="1192">
                  <c:v>16.3744823236215</c:v>
                </c:pt>
                <c:pt idx="1193">
                  <c:v>16.3882193054366</c:v>
                </c:pt>
                <c:pt idx="1194">
                  <c:v>16.4019562872517</c:v>
                </c:pt>
                <c:pt idx="1195">
                  <c:v>16.4156932690668</c:v>
                </c:pt>
                <c:pt idx="1196">
                  <c:v>16.4294302508819</c:v>
                </c:pt>
                <c:pt idx="1197">
                  <c:v>16.4431672326971</c:v>
                </c:pt>
                <c:pt idx="1198">
                  <c:v>16.4569042145122</c:v>
                </c:pt>
                <c:pt idx="1199">
                  <c:v>16.4706411963273</c:v>
                </c:pt>
                <c:pt idx="1200">
                  <c:v>16.4843781781424</c:v>
                </c:pt>
                <c:pt idx="1201">
                  <c:v>16.4981151599575</c:v>
                </c:pt>
                <c:pt idx="1202">
                  <c:v>16.5118521417726</c:v>
                </c:pt>
                <c:pt idx="1203">
                  <c:v>16.5255891235878</c:v>
                </c:pt>
                <c:pt idx="1204">
                  <c:v>16.5393261054029</c:v>
                </c:pt>
                <c:pt idx="1205">
                  <c:v>16.553063087218</c:v>
                </c:pt>
                <c:pt idx="1206">
                  <c:v>16.5668000690331</c:v>
                </c:pt>
                <c:pt idx="1207">
                  <c:v>16.5805370508482</c:v>
                </c:pt>
                <c:pt idx="1208">
                  <c:v>16.5942740326634</c:v>
                </c:pt>
                <c:pt idx="1209">
                  <c:v>16.6080110144785</c:v>
                </c:pt>
                <c:pt idx="1210">
                  <c:v>16.6217479962936</c:v>
                </c:pt>
                <c:pt idx="1211">
                  <c:v>16.6354849781087</c:v>
                </c:pt>
                <c:pt idx="1212">
                  <c:v>16.6492219599238</c:v>
                </c:pt>
                <c:pt idx="1213">
                  <c:v>16.662958941738999</c:v>
                </c:pt>
                <c:pt idx="1214">
                  <c:v>16.676695923554099</c:v>
                </c:pt>
                <c:pt idx="1215">
                  <c:v>16.6904329053692</c:v>
                </c:pt>
                <c:pt idx="1216">
                  <c:v>16.7041698871843</c:v>
                </c:pt>
                <c:pt idx="1217">
                  <c:v>16.7179068689994</c:v>
                </c:pt>
                <c:pt idx="1218">
                  <c:v>16.7316438508145</c:v>
                </c:pt>
                <c:pt idx="1219">
                  <c:v>16.745380832629699</c:v>
                </c:pt>
                <c:pt idx="1220">
                  <c:v>16.759117814444799</c:v>
                </c:pt>
                <c:pt idx="1221">
                  <c:v>16.7728547962599</c:v>
                </c:pt>
                <c:pt idx="1222">
                  <c:v>16.786591778075</c:v>
                </c:pt>
                <c:pt idx="1223">
                  <c:v>16.8003287598901</c:v>
                </c:pt>
                <c:pt idx="1224">
                  <c:v>16.814065741705299</c:v>
                </c:pt>
                <c:pt idx="1225">
                  <c:v>16.827802723520399</c:v>
                </c:pt>
                <c:pt idx="1226">
                  <c:v>16.841539705335499</c:v>
                </c:pt>
                <c:pt idx="1227">
                  <c:v>16.855276687150599</c:v>
                </c:pt>
                <c:pt idx="1228">
                  <c:v>16.8690136689657</c:v>
                </c:pt>
                <c:pt idx="1229">
                  <c:v>16.882750650780899</c:v>
                </c:pt>
                <c:pt idx="1230">
                  <c:v>16.896487632595999</c:v>
                </c:pt>
                <c:pt idx="1231">
                  <c:v>16.910224614411099</c:v>
                </c:pt>
                <c:pt idx="1232">
                  <c:v>16.923961596226199</c:v>
                </c:pt>
                <c:pt idx="1233">
                  <c:v>16.937698578041299</c:v>
                </c:pt>
                <c:pt idx="1234">
                  <c:v>16.951435559856399</c:v>
                </c:pt>
                <c:pt idx="1235">
                  <c:v>16.965172541671599</c:v>
                </c:pt>
                <c:pt idx="1236">
                  <c:v>16.978909523486699</c:v>
                </c:pt>
                <c:pt idx="1237">
                  <c:v>16.992646505301799</c:v>
                </c:pt>
                <c:pt idx="1238">
                  <c:v>17.006383487116899</c:v>
                </c:pt>
                <c:pt idx="1239">
                  <c:v>17.020120468931999</c:v>
                </c:pt>
                <c:pt idx="1240">
                  <c:v>17.033857450747199</c:v>
                </c:pt>
                <c:pt idx="1241">
                  <c:v>17.047594432562299</c:v>
                </c:pt>
                <c:pt idx="1242">
                  <c:v>17.061331414377399</c:v>
                </c:pt>
                <c:pt idx="1243">
                  <c:v>17.075068396192499</c:v>
                </c:pt>
                <c:pt idx="1244">
                  <c:v>17.088805378007599</c:v>
                </c:pt>
                <c:pt idx="1245">
                  <c:v>17.102542359822799</c:v>
                </c:pt>
                <c:pt idx="1246">
                  <c:v>17.116279341637899</c:v>
                </c:pt>
                <c:pt idx="1247">
                  <c:v>17.130016323452999</c:v>
                </c:pt>
                <c:pt idx="1248">
                  <c:v>17.143753305268099</c:v>
                </c:pt>
                <c:pt idx="1249">
                  <c:v>17.157490287083199</c:v>
                </c:pt>
                <c:pt idx="1250">
                  <c:v>17.171227268898299</c:v>
                </c:pt>
                <c:pt idx="1251">
                  <c:v>17.184964250713499</c:v>
                </c:pt>
                <c:pt idx="1252">
                  <c:v>17.198701232528599</c:v>
                </c:pt>
                <c:pt idx="1253">
                  <c:v>17.212438214343699</c:v>
                </c:pt>
                <c:pt idx="1254">
                  <c:v>17.226175196158799</c:v>
                </c:pt>
                <c:pt idx="1255">
                  <c:v>17.239912177973899</c:v>
                </c:pt>
                <c:pt idx="1256">
                  <c:v>17.253649159789099</c:v>
                </c:pt>
                <c:pt idx="1257">
                  <c:v>17.267386141604199</c:v>
                </c:pt>
                <c:pt idx="1258">
                  <c:v>17.281123123419299</c:v>
                </c:pt>
                <c:pt idx="1259">
                  <c:v>17.294860105234399</c:v>
                </c:pt>
                <c:pt idx="1260">
                  <c:v>17.308597087049499</c:v>
                </c:pt>
                <c:pt idx="1261">
                  <c:v>17.322334068864699</c:v>
                </c:pt>
                <c:pt idx="1262">
                  <c:v>17.336071050679799</c:v>
                </c:pt>
                <c:pt idx="1263">
                  <c:v>17.349808032494899</c:v>
                </c:pt>
                <c:pt idx="1264">
                  <c:v>17.363545014309999</c:v>
                </c:pt>
                <c:pt idx="1265">
                  <c:v>17.377281996125099</c:v>
                </c:pt>
                <c:pt idx="1266">
                  <c:v>17.391018977940199</c:v>
                </c:pt>
                <c:pt idx="1267">
                  <c:v>17.404755959755398</c:v>
                </c:pt>
                <c:pt idx="1268">
                  <c:v>17.418492941570499</c:v>
                </c:pt>
                <c:pt idx="1269">
                  <c:v>17.432229923385599</c:v>
                </c:pt>
                <c:pt idx="1270">
                  <c:v>17.445966905200699</c:v>
                </c:pt>
                <c:pt idx="1271">
                  <c:v>17.459703887015799</c:v>
                </c:pt>
                <c:pt idx="1272">
                  <c:v>17.473440868830998</c:v>
                </c:pt>
                <c:pt idx="1273">
                  <c:v>17.487177850646098</c:v>
                </c:pt>
                <c:pt idx="1274">
                  <c:v>17.500914832461199</c:v>
                </c:pt>
                <c:pt idx="1275">
                  <c:v>17.514651814276299</c:v>
                </c:pt>
                <c:pt idx="1276">
                  <c:v>17.528388796091399</c:v>
                </c:pt>
                <c:pt idx="1277">
                  <c:v>17.542125777906499</c:v>
                </c:pt>
                <c:pt idx="1278">
                  <c:v>17.555862759721698</c:v>
                </c:pt>
                <c:pt idx="1279">
                  <c:v>17.569599741536798</c:v>
                </c:pt>
                <c:pt idx="1280">
                  <c:v>17.583336723351898</c:v>
                </c:pt>
                <c:pt idx="1281">
                  <c:v>17.597073705166999</c:v>
                </c:pt>
                <c:pt idx="1282">
                  <c:v>17.610810686982099</c:v>
                </c:pt>
                <c:pt idx="1283">
                  <c:v>17.624547668797302</c:v>
                </c:pt>
                <c:pt idx="1284">
                  <c:v>17.638284650612398</c:v>
                </c:pt>
                <c:pt idx="1285">
                  <c:v>17.652021632427498</c:v>
                </c:pt>
                <c:pt idx="1286">
                  <c:v>17.665758614242598</c:v>
                </c:pt>
                <c:pt idx="1287">
                  <c:v>17.679495596057698</c:v>
                </c:pt>
                <c:pt idx="1288">
                  <c:v>17.693232577872902</c:v>
                </c:pt>
                <c:pt idx="1289">
                  <c:v>17.706969559688002</c:v>
                </c:pt>
                <c:pt idx="1290">
                  <c:v>17.720706541503102</c:v>
                </c:pt>
                <c:pt idx="1291">
                  <c:v>17.734443523318198</c:v>
                </c:pt>
                <c:pt idx="1292">
                  <c:v>17.748180505133298</c:v>
                </c:pt>
                <c:pt idx="1293">
                  <c:v>17.761917486948398</c:v>
                </c:pt>
                <c:pt idx="1294">
                  <c:v>17.775654468763602</c:v>
                </c:pt>
                <c:pt idx="1295">
                  <c:v>17.789391450578702</c:v>
                </c:pt>
                <c:pt idx="1296">
                  <c:v>17.803128432393802</c:v>
                </c:pt>
                <c:pt idx="1297">
                  <c:v>17.816865414208898</c:v>
                </c:pt>
                <c:pt idx="1298">
                  <c:v>17.830602396023998</c:v>
                </c:pt>
                <c:pt idx="1299">
                  <c:v>17.844339377839201</c:v>
                </c:pt>
                <c:pt idx="1300">
                  <c:v>17.858076359654302</c:v>
                </c:pt>
                <c:pt idx="1301">
                  <c:v>17.871813341469402</c:v>
                </c:pt>
                <c:pt idx="1302">
                  <c:v>17.885550323284502</c:v>
                </c:pt>
                <c:pt idx="1303">
                  <c:v>17.899287305099602</c:v>
                </c:pt>
                <c:pt idx="1304">
                  <c:v>17.913024286914801</c:v>
                </c:pt>
                <c:pt idx="1305">
                  <c:v>17.926761268729901</c:v>
                </c:pt>
                <c:pt idx="1306">
                  <c:v>17.940498250545001</c:v>
                </c:pt>
                <c:pt idx="1307">
                  <c:v>17.954235232360102</c:v>
                </c:pt>
                <c:pt idx="1308">
                  <c:v>17.967972214175202</c:v>
                </c:pt>
                <c:pt idx="1309">
                  <c:v>17.981709195990302</c:v>
                </c:pt>
                <c:pt idx="1310">
                  <c:v>17.995446177805501</c:v>
                </c:pt>
                <c:pt idx="1311">
                  <c:v>18.009183159620601</c:v>
                </c:pt>
                <c:pt idx="1312">
                  <c:v>18.022920141435701</c:v>
                </c:pt>
                <c:pt idx="1313">
                  <c:v>18.036657123250802</c:v>
                </c:pt>
                <c:pt idx="1314">
                  <c:v>18.050394105065902</c:v>
                </c:pt>
                <c:pt idx="1315">
                  <c:v>18.064131086881101</c:v>
                </c:pt>
                <c:pt idx="1316">
                  <c:v>18.077868068696201</c:v>
                </c:pt>
                <c:pt idx="1317">
                  <c:v>18.091605050511301</c:v>
                </c:pt>
                <c:pt idx="1318">
                  <c:v>18.105342032326401</c:v>
                </c:pt>
                <c:pt idx="1319">
                  <c:v>18.119079014141501</c:v>
                </c:pt>
                <c:pt idx="1320">
                  <c:v>18.132815995956701</c:v>
                </c:pt>
                <c:pt idx="1321">
                  <c:v>18.146552977771801</c:v>
                </c:pt>
                <c:pt idx="1322">
                  <c:v>18.160289959586901</c:v>
                </c:pt>
                <c:pt idx="1323">
                  <c:v>18.174026941402001</c:v>
                </c:pt>
                <c:pt idx="1324">
                  <c:v>18.187763923217101</c:v>
                </c:pt>
                <c:pt idx="1325">
                  <c:v>18.201500905032201</c:v>
                </c:pt>
                <c:pt idx="1326">
                  <c:v>18.215237886847401</c:v>
                </c:pt>
                <c:pt idx="1327">
                  <c:v>18.228974868662501</c:v>
                </c:pt>
                <c:pt idx="1328">
                  <c:v>18.242711850477601</c:v>
                </c:pt>
                <c:pt idx="1329">
                  <c:v>18.256448832292701</c:v>
                </c:pt>
                <c:pt idx="1330">
                  <c:v>18.270185814107801</c:v>
                </c:pt>
                <c:pt idx="1331">
                  <c:v>18.283922795923001</c:v>
                </c:pt>
                <c:pt idx="1332">
                  <c:v>18.297659777738101</c:v>
                </c:pt>
                <c:pt idx="1333">
                  <c:v>18.311396759553201</c:v>
                </c:pt>
                <c:pt idx="1334">
                  <c:v>18.325133741368301</c:v>
                </c:pt>
                <c:pt idx="1335">
                  <c:v>18.338870723183401</c:v>
                </c:pt>
                <c:pt idx="1336">
                  <c:v>18.352607704998601</c:v>
                </c:pt>
                <c:pt idx="1337">
                  <c:v>18.366344686813701</c:v>
                </c:pt>
                <c:pt idx="1338">
                  <c:v>18.380081668628801</c:v>
                </c:pt>
                <c:pt idx="1339">
                  <c:v>18.393818650443901</c:v>
                </c:pt>
                <c:pt idx="1340">
                  <c:v>18.407555632259001</c:v>
                </c:pt>
                <c:pt idx="1341">
                  <c:v>18.421292614074101</c:v>
                </c:pt>
                <c:pt idx="1342">
                  <c:v>18.435029595889301</c:v>
                </c:pt>
                <c:pt idx="1343">
                  <c:v>18.448766577704401</c:v>
                </c:pt>
                <c:pt idx="1344">
                  <c:v>18.462503559519501</c:v>
                </c:pt>
                <c:pt idx="1345">
                  <c:v>18.476240541334601</c:v>
                </c:pt>
                <c:pt idx="1346">
                  <c:v>18.489977523149701</c:v>
                </c:pt>
                <c:pt idx="1347">
                  <c:v>18.503714504964901</c:v>
                </c:pt>
                <c:pt idx="1348">
                  <c:v>18.517451486780001</c:v>
                </c:pt>
                <c:pt idx="1349">
                  <c:v>18.531188468595101</c:v>
                </c:pt>
                <c:pt idx="1350">
                  <c:v>18.544925450410201</c:v>
                </c:pt>
                <c:pt idx="1351">
                  <c:v>18.558662432225301</c:v>
                </c:pt>
                <c:pt idx="1352">
                  <c:v>18.5723994140405</c:v>
                </c:pt>
                <c:pt idx="1353">
                  <c:v>18.586136395855601</c:v>
                </c:pt>
                <c:pt idx="1354">
                  <c:v>18.599873377670701</c:v>
                </c:pt>
                <c:pt idx="1355">
                  <c:v>18.613610359485801</c:v>
                </c:pt>
                <c:pt idx="1356">
                  <c:v>18.627347341300901</c:v>
                </c:pt>
                <c:pt idx="1357">
                  <c:v>18.641084323116001</c:v>
                </c:pt>
                <c:pt idx="1358">
                  <c:v>18.6548213049312</c:v>
                </c:pt>
                <c:pt idx="1359">
                  <c:v>18.6685582867463</c:v>
                </c:pt>
                <c:pt idx="1360">
                  <c:v>18.682295268561401</c:v>
                </c:pt>
                <c:pt idx="1361">
                  <c:v>18.696032250376501</c:v>
                </c:pt>
                <c:pt idx="1362">
                  <c:v>18.709769232191601</c:v>
                </c:pt>
                <c:pt idx="1363">
                  <c:v>18.7235062140068</c:v>
                </c:pt>
                <c:pt idx="1364">
                  <c:v>18.7372431958219</c:v>
                </c:pt>
                <c:pt idx="1365">
                  <c:v>18.750980177637</c:v>
                </c:pt>
                <c:pt idx="1366">
                  <c:v>18.764717159452101</c:v>
                </c:pt>
                <c:pt idx="1367">
                  <c:v>18.778454141267201</c:v>
                </c:pt>
                <c:pt idx="1368">
                  <c:v>18.7921911230824</c:v>
                </c:pt>
                <c:pt idx="1369">
                  <c:v>18.8059281048975</c:v>
                </c:pt>
                <c:pt idx="1370">
                  <c:v>18.8196650867126</c:v>
                </c:pt>
                <c:pt idx="1371">
                  <c:v>18.8334020685277</c:v>
                </c:pt>
                <c:pt idx="1372">
                  <c:v>18.8471390503428</c:v>
                </c:pt>
                <c:pt idx="1373">
                  <c:v>18.860876032157901</c:v>
                </c:pt>
                <c:pt idx="1374">
                  <c:v>18.8746130139731</c:v>
                </c:pt>
                <c:pt idx="1375">
                  <c:v>18.8883499957882</c:v>
                </c:pt>
                <c:pt idx="1376">
                  <c:v>18.9020869776033</c:v>
                </c:pt>
                <c:pt idx="1377">
                  <c:v>18.9158239594184</c:v>
                </c:pt>
                <c:pt idx="1378">
                  <c:v>18.9295609412335</c:v>
                </c:pt>
                <c:pt idx="1379">
                  <c:v>18.9432979230487</c:v>
                </c:pt>
                <c:pt idx="1380">
                  <c:v>18.9570349048638</c:v>
                </c:pt>
                <c:pt idx="1381">
                  <c:v>18.9707718866789</c:v>
                </c:pt>
                <c:pt idx="1382">
                  <c:v>18.984508868494</c:v>
                </c:pt>
                <c:pt idx="1383">
                  <c:v>18.9982458503091</c:v>
                </c:pt>
                <c:pt idx="1384">
                  <c:v>19.0119828321242</c:v>
                </c:pt>
                <c:pt idx="1385">
                  <c:v>19.0257198139394</c:v>
                </c:pt>
                <c:pt idx="1386">
                  <c:v>19.0394567957545</c:v>
                </c:pt>
                <c:pt idx="1387">
                  <c:v>19.0531937775696</c:v>
                </c:pt>
                <c:pt idx="1388">
                  <c:v>19.0669307593847</c:v>
                </c:pt>
                <c:pt idx="1389">
                  <c:v>19.0806677411998</c:v>
                </c:pt>
                <c:pt idx="1390">
                  <c:v>19.094404723015</c:v>
                </c:pt>
                <c:pt idx="1391">
                  <c:v>19.1081417048301</c:v>
                </c:pt>
                <c:pt idx="1392">
                  <c:v>19.1218786866452</c:v>
                </c:pt>
                <c:pt idx="1393">
                  <c:v>19.1356156684603</c:v>
                </c:pt>
                <c:pt idx="1394">
                  <c:v>19.1493526502754</c:v>
                </c:pt>
                <c:pt idx="1395">
                  <c:v>19.1630896320906</c:v>
                </c:pt>
                <c:pt idx="1396">
                  <c:v>19.1768266139057</c:v>
                </c:pt>
                <c:pt idx="1397">
                  <c:v>19.1905635957208</c:v>
                </c:pt>
                <c:pt idx="1398">
                  <c:v>19.2043005775359</c:v>
                </c:pt>
                <c:pt idx="1399">
                  <c:v>19.218037559351</c:v>
                </c:pt>
                <c:pt idx="1400">
                  <c:v>19.2317745411661</c:v>
                </c:pt>
                <c:pt idx="1401">
                  <c:v>19.2455115229813</c:v>
                </c:pt>
                <c:pt idx="1402">
                  <c:v>19.2592485047964</c:v>
                </c:pt>
                <c:pt idx="1403">
                  <c:v>19.2729854866115</c:v>
                </c:pt>
                <c:pt idx="1404">
                  <c:v>19.2867224684266</c:v>
                </c:pt>
                <c:pt idx="1405">
                  <c:v>19.3004594502417</c:v>
                </c:pt>
                <c:pt idx="1406">
                  <c:v>19.3141964320569</c:v>
                </c:pt>
                <c:pt idx="1407">
                  <c:v>19.327933413872</c:v>
                </c:pt>
                <c:pt idx="1408">
                  <c:v>19.3416703956871</c:v>
                </c:pt>
                <c:pt idx="1409">
                  <c:v>19.3554073775022</c:v>
                </c:pt>
                <c:pt idx="1410">
                  <c:v>19.3691443593173</c:v>
                </c:pt>
                <c:pt idx="1411">
                  <c:v>19.382881341132499</c:v>
                </c:pt>
                <c:pt idx="1412">
                  <c:v>19.396618322947599</c:v>
                </c:pt>
                <c:pt idx="1413">
                  <c:v>19.4103553047627</c:v>
                </c:pt>
                <c:pt idx="1414">
                  <c:v>19.4240922865778</c:v>
                </c:pt>
                <c:pt idx="1415">
                  <c:v>19.4378292683929</c:v>
                </c:pt>
                <c:pt idx="1416">
                  <c:v>19.451566250208</c:v>
                </c:pt>
                <c:pt idx="1417">
                  <c:v>19.465303232023199</c:v>
                </c:pt>
                <c:pt idx="1418">
                  <c:v>19.479040213838299</c:v>
                </c:pt>
                <c:pt idx="1419">
                  <c:v>19.4927771956534</c:v>
                </c:pt>
                <c:pt idx="1420">
                  <c:v>19.5065141774685</c:v>
                </c:pt>
                <c:pt idx="1421">
                  <c:v>19.5202511592836</c:v>
                </c:pt>
                <c:pt idx="1422">
                  <c:v>19.533988141098799</c:v>
                </c:pt>
                <c:pt idx="1423">
                  <c:v>19.547725122913899</c:v>
                </c:pt>
                <c:pt idx="1424">
                  <c:v>19.561462104728999</c:v>
                </c:pt>
                <c:pt idx="1425">
                  <c:v>19.575199086544099</c:v>
                </c:pt>
                <c:pt idx="1426">
                  <c:v>19.5889360683592</c:v>
                </c:pt>
                <c:pt idx="1427">
                  <c:v>19.6026730501743</c:v>
                </c:pt>
                <c:pt idx="1428">
                  <c:v>19.616410031989499</c:v>
                </c:pt>
                <c:pt idx="1429">
                  <c:v>19.630147013804599</c:v>
                </c:pt>
                <c:pt idx="1430">
                  <c:v>19.643883995619699</c:v>
                </c:pt>
                <c:pt idx="1431">
                  <c:v>19.657620977434799</c:v>
                </c:pt>
                <c:pt idx="1432">
                  <c:v>19.671357959249899</c:v>
                </c:pt>
                <c:pt idx="1433">
                  <c:v>19.685094941065099</c:v>
                </c:pt>
                <c:pt idx="1434">
                  <c:v>19.698831922880199</c:v>
                </c:pt>
                <c:pt idx="1435">
                  <c:v>19.712568904695299</c:v>
                </c:pt>
                <c:pt idx="1436">
                  <c:v>19.726305886510399</c:v>
                </c:pt>
                <c:pt idx="1437">
                  <c:v>19.740042868325499</c:v>
                </c:pt>
                <c:pt idx="1438">
                  <c:v>19.753779850140699</c:v>
                </c:pt>
                <c:pt idx="1439">
                  <c:v>19.767516831955799</c:v>
                </c:pt>
                <c:pt idx="1440">
                  <c:v>19.781253813770899</c:v>
                </c:pt>
                <c:pt idx="1441">
                  <c:v>19.794990795585999</c:v>
                </c:pt>
                <c:pt idx="1442">
                  <c:v>19.808727777401099</c:v>
                </c:pt>
                <c:pt idx="1443">
                  <c:v>19.822464759216199</c:v>
                </c:pt>
                <c:pt idx="1444">
                  <c:v>19.836201741031399</c:v>
                </c:pt>
                <c:pt idx="1445">
                  <c:v>19.849938722846499</c:v>
                </c:pt>
                <c:pt idx="1446">
                  <c:v>19.863675704661599</c:v>
                </c:pt>
                <c:pt idx="1447">
                  <c:v>19.877412686476699</c:v>
                </c:pt>
                <c:pt idx="1448">
                  <c:v>19.891149668291799</c:v>
                </c:pt>
                <c:pt idx="1449">
                  <c:v>19.904886650106999</c:v>
                </c:pt>
                <c:pt idx="1450">
                  <c:v>19.918623631922099</c:v>
                </c:pt>
                <c:pt idx="1451">
                  <c:v>19.932360613737199</c:v>
                </c:pt>
                <c:pt idx="1452">
                  <c:v>19.946097595552299</c:v>
                </c:pt>
                <c:pt idx="1453">
                  <c:v>19.959834577367399</c:v>
                </c:pt>
                <c:pt idx="1454">
                  <c:v>19.973571559182599</c:v>
                </c:pt>
                <c:pt idx="1455">
                  <c:v>19.987308540997699</c:v>
                </c:pt>
                <c:pt idx="1456">
                  <c:v>20.001045522812799</c:v>
                </c:pt>
                <c:pt idx="1457">
                  <c:v>20.014782504627899</c:v>
                </c:pt>
                <c:pt idx="1458">
                  <c:v>20.028519486442999</c:v>
                </c:pt>
                <c:pt idx="1459">
                  <c:v>20.042256468258099</c:v>
                </c:pt>
                <c:pt idx="1460">
                  <c:v>20.055993450073299</c:v>
                </c:pt>
                <c:pt idx="1461">
                  <c:v>20.069730431888399</c:v>
                </c:pt>
                <c:pt idx="1462">
                  <c:v>20.083467413703499</c:v>
                </c:pt>
                <c:pt idx="1463">
                  <c:v>20.097204395518599</c:v>
                </c:pt>
                <c:pt idx="1464">
                  <c:v>20.110941377333699</c:v>
                </c:pt>
                <c:pt idx="1465">
                  <c:v>20.124678359148898</c:v>
                </c:pt>
                <c:pt idx="1466">
                  <c:v>20.138415340963999</c:v>
                </c:pt>
                <c:pt idx="1467">
                  <c:v>20.152152322779099</c:v>
                </c:pt>
                <c:pt idx="1468">
                  <c:v>20.165889304594199</c:v>
                </c:pt>
                <c:pt idx="1469">
                  <c:v>20.179626286409299</c:v>
                </c:pt>
                <c:pt idx="1470">
                  <c:v>20.193363268224498</c:v>
                </c:pt>
                <c:pt idx="1471">
                  <c:v>20.207100250039598</c:v>
                </c:pt>
                <c:pt idx="1472">
                  <c:v>20.220837231854699</c:v>
                </c:pt>
                <c:pt idx="1473">
                  <c:v>20.234574213669799</c:v>
                </c:pt>
                <c:pt idx="1474">
                  <c:v>20.248311195484899</c:v>
                </c:pt>
                <c:pt idx="1475">
                  <c:v>20.262048177299999</c:v>
                </c:pt>
                <c:pt idx="1476">
                  <c:v>20.275785159115198</c:v>
                </c:pt>
                <c:pt idx="1477">
                  <c:v>20.289522140930298</c:v>
                </c:pt>
                <c:pt idx="1478">
                  <c:v>20.303259122745398</c:v>
                </c:pt>
                <c:pt idx="1479">
                  <c:v>20.316996104560499</c:v>
                </c:pt>
                <c:pt idx="1480">
                  <c:v>20.330733086375599</c:v>
                </c:pt>
                <c:pt idx="1481">
                  <c:v>20.344470068190802</c:v>
                </c:pt>
                <c:pt idx="1482">
                  <c:v>20.358207050005898</c:v>
                </c:pt>
                <c:pt idx="1483">
                  <c:v>20.371944031820998</c:v>
                </c:pt>
                <c:pt idx="1484">
                  <c:v>20.385681013636098</c:v>
                </c:pt>
                <c:pt idx="1485">
                  <c:v>20.399417995451198</c:v>
                </c:pt>
                <c:pt idx="1486">
                  <c:v>20.413154977266402</c:v>
                </c:pt>
                <c:pt idx="1487">
                  <c:v>20.426891959081502</c:v>
                </c:pt>
                <c:pt idx="1488">
                  <c:v>20.440628940896602</c:v>
                </c:pt>
                <c:pt idx="1489">
                  <c:v>20.454365922711698</c:v>
                </c:pt>
                <c:pt idx="1490">
                  <c:v>20.468102904526798</c:v>
                </c:pt>
                <c:pt idx="1491">
                  <c:v>20.481839886341898</c:v>
                </c:pt>
                <c:pt idx="1492">
                  <c:v>20.495576868157102</c:v>
                </c:pt>
                <c:pt idx="1493">
                  <c:v>20.509313849972202</c:v>
                </c:pt>
                <c:pt idx="1494">
                  <c:v>20.523050831787302</c:v>
                </c:pt>
                <c:pt idx="1495">
                  <c:v>20.536787813602398</c:v>
                </c:pt>
                <c:pt idx="1496">
                  <c:v>20.550524795417498</c:v>
                </c:pt>
                <c:pt idx="1497">
                  <c:v>20.564261777232701</c:v>
                </c:pt>
                <c:pt idx="1498">
                  <c:v>20.577998759047802</c:v>
                </c:pt>
                <c:pt idx="1499">
                  <c:v>20.591735740862902</c:v>
                </c:pt>
                <c:pt idx="1500">
                  <c:v>20.605472722678002</c:v>
                </c:pt>
                <c:pt idx="1501">
                  <c:v>20.619209704493102</c:v>
                </c:pt>
                <c:pt idx="1502">
                  <c:v>20.632946686308301</c:v>
                </c:pt>
                <c:pt idx="1503">
                  <c:v>20.646683668123401</c:v>
                </c:pt>
                <c:pt idx="1504">
                  <c:v>20.660420649938501</c:v>
                </c:pt>
                <c:pt idx="1505">
                  <c:v>20.674157631753602</c:v>
                </c:pt>
                <c:pt idx="1506">
                  <c:v>20.687894613568702</c:v>
                </c:pt>
                <c:pt idx="1507">
                  <c:v>20.701631595383802</c:v>
                </c:pt>
                <c:pt idx="1508">
                  <c:v>20.715368577199001</c:v>
                </c:pt>
                <c:pt idx="1509">
                  <c:v>20.729105559014101</c:v>
                </c:pt>
                <c:pt idx="1510">
                  <c:v>20.742842540829201</c:v>
                </c:pt>
                <c:pt idx="1511">
                  <c:v>20.756579522644302</c:v>
                </c:pt>
                <c:pt idx="1512">
                  <c:v>20.770316504459402</c:v>
                </c:pt>
                <c:pt idx="1513">
                  <c:v>20.784053486274601</c:v>
                </c:pt>
                <c:pt idx="1514">
                  <c:v>20.797790468089701</c:v>
                </c:pt>
                <c:pt idx="1515">
                  <c:v>20.811527449904801</c:v>
                </c:pt>
                <c:pt idx="1516">
                  <c:v>20.825264431719901</c:v>
                </c:pt>
                <c:pt idx="1517">
                  <c:v>20.839001413535001</c:v>
                </c:pt>
                <c:pt idx="1518">
                  <c:v>20.852738395350201</c:v>
                </c:pt>
                <c:pt idx="1519">
                  <c:v>20.866475377165301</c:v>
                </c:pt>
                <c:pt idx="1520">
                  <c:v>20.880212358980401</c:v>
                </c:pt>
                <c:pt idx="1521">
                  <c:v>20.893949340795501</c:v>
                </c:pt>
                <c:pt idx="1522">
                  <c:v>20.907686322610601</c:v>
                </c:pt>
                <c:pt idx="1523">
                  <c:v>20.921423304425701</c:v>
                </c:pt>
                <c:pt idx="1524">
                  <c:v>20.935160286240901</c:v>
                </c:pt>
                <c:pt idx="1525">
                  <c:v>20.948897268056001</c:v>
                </c:pt>
                <c:pt idx="1526">
                  <c:v>20.962634249871101</c:v>
                </c:pt>
                <c:pt idx="1527">
                  <c:v>20.976371231686201</c:v>
                </c:pt>
                <c:pt idx="1528">
                  <c:v>20.990108213501301</c:v>
                </c:pt>
                <c:pt idx="1529">
                  <c:v>21.003845195316501</c:v>
                </c:pt>
                <c:pt idx="1530">
                  <c:v>21.017582177131601</c:v>
                </c:pt>
                <c:pt idx="1531">
                  <c:v>21.031319158946701</c:v>
                </c:pt>
                <c:pt idx="1532">
                  <c:v>21.045056140761801</c:v>
                </c:pt>
                <c:pt idx="1533">
                  <c:v>21.058793122576901</c:v>
                </c:pt>
                <c:pt idx="1534">
                  <c:v>21.072530104392101</c:v>
                </c:pt>
                <c:pt idx="1535">
                  <c:v>21.086267086207201</c:v>
                </c:pt>
                <c:pt idx="1536">
                  <c:v>21.100004068022301</c:v>
                </c:pt>
                <c:pt idx="1537">
                  <c:v>21.113741049837401</c:v>
                </c:pt>
                <c:pt idx="1538">
                  <c:v>21.127478031652501</c:v>
                </c:pt>
                <c:pt idx="1539">
                  <c:v>21.141215013467601</c:v>
                </c:pt>
                <c:pt idx="1540">
                  <c:v>21.154951995282801</c:v>
                </c:pt>
                <c:pt idx="1541">
                  <c:v>21.168688977097901</c:v>
                </c:pt>
                <c:pt idx="1542">
                  <c:v>21.182425958913001</c:v>
                </c:pt>
                <c:pt idx="1543">
                  <c:v>21.196162940728101</c:v>
                </c:pt>
                <c:pt idx="1544">
                  <c:v>21.209899922543201</c:v>
                </c:pt>
                <c:pt idx="1545">
                  <c:v>21.223636904358401</c:v>
                </c:pt>
                <c:pt idx="1546">
                  <c:v>21.237373886173501</c:v>
                </c:pt>
                <c:pt idx="1547">
                  <c:v>21.251110867988601</c:v>
                </c:pt>
                <c:pt idx="1548">
                  <c:v>21.264847849803701</c:v>
                </c:pt>
                <c:pt idx="1549">
                  <c:v>21.278584831618801</c:v>
                </c:pt>
                <c:pt idx="1550">
                  <c:v>21.292321813433901</c:v>
                </c:pt>
                <c:pt idx="1551">
                  <c:v>21.306058795249101</c:v>
                </c:pt>
                <c:pt idx="1552">
                  <c:v>21.319795777064201</c:v>
                </c:pt>
                <c:pt idx="1553">
                  <c:v>21.333532758879301</c:v>
                </c:pt>
                <c:pt idx="1554">
                  <c:v>21.347269740694401</c:v>
                </c:pt>
                <c:pt idx="1555">
                  <c:v>21.361006722509501</c:v>
                </c:pt>
                <c:pt idx="1556">
                  <c:v>21.3747437043247</c:v>
                </c:pt>
                <c:pt idx="1557">
                  <c:v>21.3884806861398</c:v>
                </c:pt>
                <c:pt idx="1558">
                  <c:v>21.402217667954901</c:v>
                </c:pt>
                <c:pt idx="1559">
                  <c:v>21.415954649770001</c:v>
                </c:pt>
                <c:pt idx="1560">
                  <c:v>21.429691631585101</c:v>
                </c:pt>
                <c:pt idx="1561">
                  <c:v>21.4434286134003</c:v>
                </c:pt>
                <c:pt idx="1562">
                  <c:v>21.4571655952154</c:v>
                </c:pt>
                <c:pt idx="1563">
                  <c:v>21.4709025770305</c:v>
                </c:pt>
                <c:pt idx="1564">
                  <c:v>21.484639558845601</c:v>
                </c:pt>
                <c:pt idx="1565">
                  <c:v>21.498376540660701</c:v>
                </c:pt>
                <c:pt idx="1566">
                  <c:v>21.512113522475801</c:v>
                </c:pt>
                <c:pt idx="1567">
                  <c:v>21.525850504291</c:v>
                </c:pt>
                <c:pt idx="1568">
                  <c:v>21.5395874861061</c:v>
                </c:pt>
                <c:pt idx="1569">
                  <c:v>21.5533244679212</c:v>
                </c:pt>
                <c:pt idx="1570">
                  <c:v>21.5670614497363</c:v>
                </c:pt>
                <c:pt idx="1571">
                  <c:v>21.580798431551401</c:v>
                </c:pt>
                <c:pt idx="1572">
                  <c:v>21.5945354133666</c:v>
                </c:pt>
                <c:pt idx="1573">
                  <c:v>21.6082723951817</c:v>
                </c:pt>
                <c:pt idx="1574">
                  <c:v>21.6220093769968</c:v>
                </c:pt>
                <c:pt idx="1575">
                  <c:v>21.6357463588119</c:v>
                </c:pt>
                <c:pt idx="1576">
                  <c:v>21.649483340627</c:v>
                </c:pt>
                <c:pt idx="1577">
                  <c:v>21.6632203224422</c:v>
                </c:pt>
                <c:pt idx="1578">
                  <c:v>21.6769573042573</c:v>
                </c:pt>
                <c:pt idx="1579">
                  <c:v>21.6906942860724</c:v>
                </c:pt>
                <c:pt idx="1580">
                  <c:v>21.7044312678875</c:v>
                </c:pt>
                <c:pt idx="1581">
                  <c:v>21.7181682497026</c:v>
                </c:pt>
                <c:pt idx="1582">
                  <c:v>21.7319052315177</c:v>
                </c:pt>
                <c:pt idx="1583">
                  <c:v>21.7456422133329</c:v>
                </c:pt>
                <c:pt idx="1584">
                  <c:v>21.759379195148</c:v>
                </c:pt>
                <c:pt idx="1585">
                  <c:v>21.7731161769631</c:v>
                </c:pt>
                <c:pt idx="1586">
                  <c:v>21.7868531587782</c:v>
                </c:pt>
                <c:pt idx="1587">
                  <c:v>21.8005901405933</c:v>
                </c:pt>
                <c:pt idx="1588">
                  <c:v>21.8143271224085</c:v>
                </c:pt>
                <c:pt idx="1589">
                  <c:v>21.8280641042236</c:v>
                </c:pt>
                <c:pt idx="1590">
                  <c:v>21.8418010860387</c:v>
                </c:pt>
                <c:pt idx="1591">
                  <c:v>21.8555380678538</c:v>
                </c:pt>
                <c:pt idx="1592">
                  <c:v>21.8692750496689</c:v>
                </c:pt>
                <c:pt idx="1593">
                  <c:v>21.883012031484</c:v>
                </c:pt>
                <c:pt idx="1594">
                  <c:v>21.8967490132992</c:v>
                </c:pt>
                <c:pt idx="1595">
                  <c:v>21.9104859951143</c:v>
                </c:pt>
                <c:pt idx="1596">
                  <c:v>21.9242229769294</c:v>
                </c:pt>
                <c:pt idx="1597">
                  <c:v>21.9379599587445</c:v>
                </c:pt>
                <c:pt idx="1598">
                  <c:v>21.9516969405596</c:v>
                </c:pt>
                <c:pt idx="1599">
                  <c:v>21.9654339223748</c:v>
                </c:pt>
                <c:pt idx="1600">
                  <c:v>21.9791709041899</c:v>
                </c:pt>
                <c:pt idx="1601">
                  <c:v>21.992907886005</c:v>
                </c:pt>
                <c:pt idx="1602">
                  <c:v>22.0066448678201</c:v>
                </c:pt>
                <c:pt idx="1603">
                  <c:v>22.0203818496352</c:v>
                </c:pt>
                <c:pt idx="1604">
                  <c:v>22.0341188314504</c:v>
                </c:pt>
                <c:pt idx="1605">
                  <c:v>22.0478558132655</c:v>
                </c:pt>
                <c:pt idx="1606">
                  <c:v>22.0615927950806</c:v>
                </c:pt>
                <c:pt idx="1607">
                  <c:v>22.0753297768957</c:v>
                </c:pt>
                <c:pt idx="1608">
                  <c:v>22.0890667587108</c:v>
                </c:pt>
                <c:pt idx="1609">
                  <c:v>22.1028037405259</c:v>
                </c:pt>
                <c:pt idx="1610">
                  <c:v>22.116540722341099</c:v>
                </c:pt>
                <c:pt idx="1611">
                  <c:v>22.1302777041562</c:v>
                </c:pt>
                <c:pt idx="1612">
                  <c:v>22.1440146859713</c:v>
                </c:pt>
                <c:pt idx="1613">
                  <c:v>22.1577516677864</c:v>
                </c:pt>
                <c:pt idx="1614">
                  <c:v>22.1714886496015</c:v>
                </c:pt>
                <c:pt idx="1615">
                  <c:v>22.185225631416699</c:v>
                </c:pt>
                <c:pt idx="1616">
                  <c:v>22.198962613231799</c:v>
                </c:pt>
                <c:pt idx="1617">
                  <c:v>22.2126995950469</c:v>
                </c:pt>
                <c:pt idx="1618">
                  <c:v>22.226436576862</c:v>
                </c:pt>
                <c:pt idx="1619">
                  <c:v>22.2401735586771</c:v>
                </c:pt>
                <c:pt idx="1620">
                  <c:v>22.253910540492299</c:v>
                </c:pt>
                <c:pt idx="1621">
                  <c:v>22.267647522307399</c:v>
                </c:pt>
                <c:pt idx="1622">
                  <c:v>22.281384504122499</c:v>
                </c:pt>
                <c:pt idx="1623">
                  <c:v>22.295121485937599</c:v>
                </c:pt>
                <c:pt idx="1624">
                  <c:v>22.3088584677527</c:v>
                </c:pt>
                <c:pt idx="1625">
                  <c:v>22.3225954495678</c:v>
                </c:pt>
                <c:pt idx="1626">
                  <c:v>22.336332431382999</c:v>
                </c:pt>
                <c:pt idx="1627">
                  <c:v>22.350069413198099</c:v>
                </c:pt>
                <c:pt idx="1628">
                  <c:v>22.363806395013199</c:v>
                </c:pt>
                <c:pt idx="1629">
                  <c:v>22.377543376828299</c:v>
                </c:pt>
                <c:pt idx="1630">
                  <c:v>22.391280358643399</c:v>
                </c:pt>
                <c:pt idx="1631">
                  <c:v>22.405017340458599</c:v>
                </c:pt>
                <c:pt idx="1632">
                  <c:v>22.418754322273699</c:v>
                </c:pt>
                <c:pt idx="1633">
                  <c:v>22.432491304088799</c:v>
                </c:pt>
                <c:pt idx="1634">
                  <c:v>22.446228285903899</c:v>
                </c:pt>
                <c:pt idx="1635">
                  <c:v>22.459965267718999</c:v>
                </c:pt>
                <c:pt idx="1636">
                  <c:v>22.473702249534199</c:v>
                </c:pt>
                <c:pt idx="1637">
                  <c:v>22.487439231349299</c:v>
                </c:pt>
                <c:pt idx="1638">
                  <c:v>22.501176213164399</c:v>
                </c:pt>
                <c:pt idx="1639">
                  <c:v>22.514913194979499</c:v>
                </c:pt>
                <c:pt idx="1640">
                  <c:v>22.528650176794599</c:v>
                </c:pt>
                <c:pt idx="1641">
                  <c:v>22.542387158609699</c:v>
                </c:pt>
                <c:pt idx="1642">
                  <c:v>22.556124140424899</c:v>
                </c:pt>
                <c:pt idx="1643">
                  <c:v>22.569861122239999</c:v>
                </c:pt>
                <c:pt idx="1644">
                  <c:v>22.583598104055099</c:v>
                </c:pt>
                <c:pt idx="1645">
                  <c:v>22.597335085870199</c:v>
                </c:pt>
                <c:pt idx="1646">
                  <c:v>22.611072067685299</c:v>
                </c:pt>
                <c:pt idx="1647">
                  <c:v>22.624809049500499</c:v>
                </c:pt>
                <c:pt idx="1648">
                  <c:v>22.638546031315599</c:v>
                </c:pt>
                <c:pt idx="1649">
                  <c:v>22.652283013130699</c:v>
                </c:pt>
                <c:pt idx="1650">
                  <c:v>22.666019994945799</c:v>
                </c:pt>
                <c:pt idx="1651">
                  <c:v>22.679756976760899</c:v>
                </c:pt>
                <c:pt idx="1652">
                  <c:v>22.693493958576099</c:v>
                </c:pt>
                <c:pt idx="1653">
                  <c:v>22.707230940391199</c:v>
                </c:pt>
                <c:pt idx="1654">
                  <c:v>22.720967922206299</c:v>
                </c:pt>
                <c:pt idx="1655">
                  <c:v>22.734704904021399</c:v>
                </c:pt>
                <c:pt idx="1656">
                  <c:v>22.748441885836499</c:v>
                </c:pt>
                <c:pt idx="1657">
                  <c:v>22.762178867651599</c:v>
                </c:pt>
                <c:pt idx="1658">
                  <c:v>22.775915849466799</c:v>
                </c:pt>
                <c:pt idx="1659">
                  <c:v>22.789652831281899</c:v>
                </c:pt>
                <c:pt idx="1660">
                  <c:v>22.803389813096999</c:v>
                </c:pt>
                <c:pt idx="1661">
                  <c:v>22.817126794912099</c:v>
                </c:pt>
                <c:pt idx="1662">
                  <c:v>22.830863776727199</c:v>
                </c:pt>
                <c:pt idx="1663">
                  <c:v>22.844600758542398</c:v>
                </c:pt>
                <c:pt idx="1664">
                  <c:v>22.858337740357499</c:v>
                </c:pt>
                <c:pt idx="1665">
                  <c:v>22.872074722172599</c:v>
                </c:pt>
                <c:pt idx="1666">
                  <c:v>22.885811703987699</c:v>
                </c:pt>
                <c:pt idx="1667">
                  <c:v>22.899548685802799</c:v>
                </c:pt>
                <c:pt idx="1668">
                  <c:v>22.913285667617998</c:v>
                </c:pt>
                <c:pt idx="1669">
                  <c:v>22.927022649433098</c:v>
                </c:pt>
                <c:pt idx="1670">
                  <c:v>22.940759631248199</c:v>
                </c:pt>
                <c:pt idx="1671">
                  <c:v>22.954496613063299</c:v>
                </c:pt>
                <c:pt idx="1672">
                  <c:v>22.968233594878399</c:v>
                </c:pt>
                <c:pt idx="1673">
                  <c:v>22.981970576693499</c:v>
                </c:pt>
                <c:pt idx="1674">
                  <c:v>22.995707558508698</c:v>
                </c:pt>
                <c:pt idx="1675">
                  <c:v>23.009444540323798</c:v>
                </c:pt>
                <c:pt idx="1676">
                  <c:v>23.023181522138898</c:v>
                </c:pt>
                <c:pt idx="1677">
                  <c:v>23.036918503953999</c:v>
                </c:pt>
                <c:pt idx="1678">
                  <c:v>23.050655485769099</c:v>
                </c:pt>
                <c:pt idx="1679">
                  <c:v>23.064392467584302</c:v>
                </c:pt>
                <c:pt idx="1680">
                  <c:v>23.078129449399398</c:v>
                </c:pt>
                <c:pt idx="1681">
                  <c:v>23.091866431214498</c:v>
                </c:pt>
                <c:pt idx="1682">
                  <c:v>23.105603413029598</c:v>
                </c:pt>
                <c:pt idx="1683">
                  <c:v>23.119340394844698</c:v>
                </c:pt>
                <c:pt idx="1684">
                  <c:v>23.133077376659902</c:v>
                </c:pt>
                <c:pt idx="1685">
                  <c:v>23.146814358475002</c:v>
                </c:pt>
                <c:pt idx="1686">
                  <c:v>23.160551340290102</c:v>
                </c:pt>
                <c:pt idx="1687">
                  <c:v>23.174288322105198</c:v>
                </c:pt>
                <c:pt idx="1688">
                  <c:v>23.188025303920298</c:v>
                </c:pt>
                <c:pt idx="1689">
                  <c:v>23.201762285735398</c:v>
                </c:pt>
                <c:pt idx="1690">
                  <c:v>23.215499267550602</c:v>
                </c:pt>
                <c:pt idx="1691">
                  <c:v>23.229236249365702</c:v>
                </c:pt>
                <c:pt idx="1692">
                  <c:v>23.242973231180802</c:v>
                </c:pt>
                <c:pt idx="1693">
                  <c:v>23.256710212995898</c:v>
                </c:pt>
                <c:pt idx="1694">
                  <c:v>23.270447194810998</c:v>
                </c:pt>
                <c:pt idx="1695">
                  <c:v>23.284184176626201</c:v>
                </c:pt>
                <c:pt idx="1696">
                  <c:v>23.297921158441302</c:v>
                </c:pt>
                <c:pt idx="1697">
                  <c:v>23.311658140256402</c:v>
                </c:pt>
                <c:pt idx="1698">
                  <c:v>23.325395122071502</c:v>
                </c:pt>
                <c:pt idx="1699">
                  <c:v>23.339132103886602</c:v>
                </c:pt>
                <c:pt idx="1700">
                  <c:v>23.352869085701698</c:v>
                </c:pt>
                <c:pt idx="1701">
                  <c:v>23.366606067516901</c:v>
                </c:pt>
                <c:pt idx="1702">
                  <c:v>23.380343049332001</c:v>
                </c:pt>
                <c:pt idx="1703">
                  <c:v>23.394080031147102</c:v>
                </c:pt>
                <c:pt idx="1704">
                  <c:v>23.407817012962202</c:v>
                </c:pt>
                <c:pt idx="1705">
                  <c:v>23.421553994777302</c:v>
                </c:pt>
                <c:pt idx="1706">
                  <c:v>23.435290976592501</c:v>
                </c:pt>
                <c:pt idx="1707">
                  <c:v>23.449027958407601</c:v>
                </c:pt>
                <c:pt idx="1708">
                  <c:v>23.462764940222701</c:v>
                </c:pt>
                <c:pt idx="1709">
                  <c:v>23.476501922037802</c:v>
                </c:pt>
                <c:pt idx="1710">
                  <c:v>23.490238903852902</c:v>
                </c:pt>
                <c:pt idx="1711">
                  <c:v>23.503975885668101</c:v>
                </c:pt>
                <c:pt idx="1712">
                  <c:v>23.517712867483201</c:v>
                </c:pt>
                <c:pt idx="1713">
                  <c:v>23.531449849298301</c:v>
                </c:pt>
                <c:pt idx="1714">
                  <c:v>23.545186831113401</c:v>
                </c:pt>
                <c:pt idx="1715">
                  <c:v>23.558923812928501</c:v>
                </c:pt>
                <c:pt idx="1716">
                  <c:v>23.572660794743602</c:v>
                </c:pt>
                <c:pt idx="1717">
                  <c:v>23.586397776558801</c:v>
                </c:pt>
                <c:pt idx="1718">
                  <c:v>23.600134758373901</c:v>
                </c:pt>
                <c:pt idx="1719">
                  <c:v>23.613871740189001</c:v>
                </c:pt>
                <c:pt idx="1720">
                  <c:v>23.627608722004101</c:v>
                </c:pt>
                <c:pt idx="1721">
                  <c:v>23.641345703819201</c:v>
                </c:pt>
                <c:pt idx="1722">
                  <c:v>23.655082685634401</c:v>
                </c:pt>
                <c:pt idx="1723">
                  <c:v>23.668819667449501</c:v>
                </c:pt>
                <c:pt idx="1724">
                  <c:v>23.682556649264601</c:v>
                </c:pt>
                <c:pt idx="1725">
                  <c:v>23.696293631079701</c:v>
                </c:pt>
                <c:pt idx="1726">
                  <c:v>23.710030612894801</c:v>
                </c:pt>
                <c:pt idx="1727">
                  <c:v>23.723767594710001</c:v>
                </c:pt>
                <c:pt idx="1728">
                  <c:v>23.737504576525101</c:v>
                </c:pt>
                <c:pt idx="1729">
                  <c:v>23.751241558340201</c:v>
                </c:pt>
                <c:pt idx="1730">
                  <c:v>23.764978540155301</c:v>
                </c:pt>
                <c:pt idx="1731">
                  <c:v>23.778715521970401</c:v>
                </c:pt>
                <c:pt idx="1732">
                  <c:v>23.792452503785501</c:v>
                </c:pt>
                <c:pt idx="1733">
                  <c:v>23.806189485600701</c:v>
                </c:pt>
                <c:pt idx="1734">
                  <c:v>23.819926467415801</c:v>
                </c:pt>
                <c:pt idx="1735">
                  <c:v>23.833663449230901</c:v>
                </c:pt>
                <c:pt idx="1736">
                  <c:v>23.847400431046001</c:v>
                </c:pt>
                <c:pt idx="1737">
                  <c:v>23.861137412861101</c:v>
                </c:pt>
                <c:pt idx="1738">
                  <c:v>23.874874394676301</c:v>
                </c:pt>
                <c:pt idx="1739">
                  <c:v>23.888611376491401</c:v>
                </c:pt>
                <c:pt idx="1740">
                  <c:v>23.902348358306501</c:v>
                </c:pt>
                <c:pt idx="1741">
                  <c:v>23.916085340121601</c:v>
                </c:pt>
                <c:pt idx="1742">
                  <c:v>23.929822321936701</c:v>
                </c:pt>
                <c:pt idx="1743">
                  <c:v>23.943559303751901</c:v>
                </c:pt>
                <c:pt idx="1744">
                  <c:v>23.957296285567001</c:v>
                </c:pt>
                <c:pt idx="1745">
                  <c:v>23.971033267382101</c:v>
                </c:pt>
                <c:pt idx="1746">
                  <c:v>23.984770249197201</c:v>
                </c:pt>
                <c:pt idx="1747">
                  <c:v>23.998507231012301</c:v>
                </c:pt>
                <c:pt idx="1748">
                  <c:v>24.012244212827401</c:v>
                </c:pt>
                <c:pt idx="1749">
                  <c:v>24.025981194642601</c:v>
                </c:pt>
                <c:pt idx="1750">
                  <c:v>24.039718176457701</c:v>
                </c:pt>
                <c:pt idx="1751">
                  <c:v>24.053455158272801</c:v>
                </c:pt>
                <c:pt idx="1752">
                  <c:v>24.067192140087901</c:v>
                </c:pt>
                <c:pt idx="1753">
                  <c:v>24.080929121903001</c:v>
                </c:pt>
                <c:pt idx="1754">
                  <c:v>24.0946661037182</c:v>
                </c:pt>
                <c:pt idx="1755">
                  <c:v>24.1084030855333</c:v>
                </c:pt>
                <c:pt idx="1756">
                  <c:v>24.122140067348401</c:v>
                </c:pt>
                <c:pt idx="1757">
                  <c:v>24.135877049163501</c:v>
                </c:pt>
                <c:pt idx="1758">
                  <c:v>24.149614030978601</c:v>
                </c:pt>
                <c:pt idx="1759">
                  <c:v>24.1633510127938</c:v>
                </c:pt>
                <c:pt idx="1760">
                  <c:v>24.1770879946089</c:v>
                </c:pt>
                <c:pt idx="1761">
                  <c:v>24.190824976424</c:v>
                </c:pt>
                <c:pt idx="1762">
                  <c:v>24.204561958239101</c:v>
                </c:pt>
                <c:pt idx="1763">
                  <c:v>24.218298940054201</c:v>
                </c:pt>
                <c:pt idx="1764">
                  <c:v>24.232035921869301</c:v>
                </c:pt>
                <c:pt idx="1765">
                  <c:v>24.2457729036845</c:v>
                </c:pt>
                <c:pt idx="1766">
                  <c:v>24.2595098854996</c:v>
                </c:pt>
                <c:pt idx="1767">
                  <c:v>24.2732468673147</c:v>
                </c:pt>
                <c:pt idx="1768">
                  <c:v>24.2869838491298</c:v>
                </c:pt>
                <c:pt idx="1769">
                  <c:v>24.300720830944901</c:v>
                </c:pt>
                <c:pt idx="1770">
                  <c:v>24.3144578127601</c:v>
                </c:pt>
                <c:pt idx="1771">
                  <c:v>24.3281947945752</c:v>
                </c:pt>
                <c:pt idx="1772">
                  <c:v>24.3419317763903</c:v>
                </c:pt>
                <c:pt idx="1773">
                  <c:v>24.3556687582054</c:v>
                </c:pt>
                <c:pt idx="1774">
                  <c:v>24.3694057400205</c:v>
                </c:pt>
                <c:pt idx="1775">
                  <c:v>24.3831427218357</c:v>
                </c:pt>
                <c:pt idx="1776">
                  <c:v>24.3968797036508</c:v>
                </c:pt>
                <c:pt idx="1777">
                  <c:v>24.4106166854659</c:v>
                </c:pt>
                <c:pt idx="1778">
                  <c:v>24.424353667281</c:v>
                </c:pt>
                <c:pt idx="1779">
                  <c:v>24.4380906490961</c:v>
                </c:pt>
                <c:pt idx="1780">
                  <c:v>24.4518276309112</c:v>
                </c:pt>
                <c:pt idx="1781">
                  <c:v>24.4655646127264</c:v>
                </c:pt>
                <c:pt idx="1782">
                  <c:v>24.4793015945415</c:v>
                </c:pt>
                <c:pt idx="1783">
                  <c:v>24.4930385763566</c:v>
                </c:pt>
                <c:pt idx="1784">
                  <c:v>24.5067755581717</c:v>
                </c:pt>
                <c:pt idx="1785">
                  <c:v>24.5205125399868</c:v>
                </c:pt>
                <c:pt idx="1786">
                  <c:v>24.534249521802</c:v>
                </c:pt>
                <c:pt idx="1787">
                  <c:v>24.5479865036171</c:v>
                </c:pt>
                <c:pt idx="1788">
                  <c:v>24.5617234854322</c:v>
                </c:pt>
                <c:pt idx="1789">
                  <c:v>24.5754604672473</c:v>
                </c:pt>
                <c:pt idx="1790">
                  <c:v>24.5891974490624</c:v>
                </c:pt>
                <c:pt idx="1791">
                  <c:v>24.6029344308775</c:v>
                </c:pt>
                <c:pt idx="1792">
                  <c:v>24.6166714126927</c:v>
                </c:pt>
                <c:pt idx="1793">
                  <c:v>24.6304083945078</c:v>
                </c:pt>
                <c:pt idx="1794">
                  <c:v>24.6441453763229</c:v>
                </c:pt>
                <c:pt idx="1795">
                  <c:v>24.657882358138</c:v>
                </c:pt>
                <c:pt idx="1796">
                  <c:v>24.6716193399531</c:v>
                </c:pt>
                <c:pt idx="1797">
                  <c:v>24.6853563217683</c:v>
                </c:pt>
                <c:pt idx="1798">
                  <c:v>24.6990933035834</c:v>
                </c:pt>
                <c:pt idx="1799">
                  <c:v>24.7128302853985</c:v>
                </c:pt>
                <c:pt idx="1800">
                  <c:v>24.7265672672136</c:v>
                </c:pt>
                <c:pt idx="1801">
                  <c:v>24.7403042490287</c:v>
                </c:pt>
                <c:pt idx="1802">
                  <c:v>24.7540412308439</c:v>
                </c:pt>
                <c:pt idx="1803">
                  <c:v>24.767778212659</c:v>
                </c:pt>
                <c:pt idx="1804">
                  <c:v>24.7815151944741</c:v>
                </c:pt>
                <c:pt idx="1805">
                  <c:v>24.7952521762892</c:v>
                </c:pt>
                <c:pt idx="1806">
                  <c:v>24.8089891581043</c:v>
                </c:pt>
                <c:pt idx="1807">
                  <c:v>24.8227261399194</c:v>
                </c:pt>
                <c:pt idx="1808">
                  <c:v>24.836463121734599</c:v>
                </c:pt>
                <c:pt idx="1809">
                  <c:v>24.8502001035497</c:v>
                </c:pt>
                <c:pt idx="1810">
                  <c:v>24.8639370853648</c:v>
                </c:pt>
                <c:pt idx="1811">
                  <c:v>24.8776740671799</c:v>
                </c:pt>
                <c:pt idx="1812">
                  <c:v>24.891411048995</c:v>
                </c:pt>
                <c:pt idx="1813">
                  <c:v>24.905148030810199</c:v>
                </c:pt>
                <c:pt idx="1814">
                  <c:v>24.918885012625299</c:v>
                </c:pt>
                <c:pt idx="1815">
                  <c:v>24.9326219944404</c:v>
                </c:pt>
                <c:pt idx="1816">
                  <c:v>24.9463589762555</c:v>
                </c:pt>
                <c:pt idx="1817">
                  <c:v>24.9600959580706</c:v>
                </c:pt>
                <c:pt idx="1818">
                  <c:v>24.973832939885799</c:v>
                </c:pt>
                <c:pt idx="1819">
                  <c:v>24.987569921700899</c:v>
                </c:pt>
                <c:pt idx="1820">
                  <c:v>25.001306903515999</c:v>
                </c:pt>
                <c:pt idx="1821">
                  <c:v>25.015043885331099</c:v>
                </c:pt>
                <c:pt idx="1822">
                  <c:v>25.0287808671462</c:v>
                </c:pt>
                <c:pt idx="1823">
                  <c:v>25.0425178489613</c:v>
                </c:pt>
                <c:pt idx="1824">
                  <c:v>25.056254830776499</c:v>
                </c:pt>
                <c:pt idx="1825">
                  <c:v>25.069991812591599</c:v>
                </c:pt>
                <c:pt idx="1826">
                  <c:v>25.083728794406699</c:v>
                </c:pt>
                <c:pt idx="1827">
                  <c:v>25.097465776221799</c:v>
                </c:pt>
                <c:pt idx="1828">
                  <c:v>25.111202758036899</c:v>
                </c:pt>
                <c:pt idx="1829">
                  <c:v>25.124939739852099</c:v>
                </c:pt>
                <c:pt idx="1830">
                  <c:v>25.138676721667199</c:v>
                </c:pt>
                <c:pt idx="1831">
                  <c:v>25.152413703482299</c:v>
                </c:pt>
                <c:pt idx="1832">
                  <c:v>25.166150685297399</c:v>
                </c:pt>
                <c:pt idx="1833">
                  <c:v>25.179887667112499</c:v>
                </c:pt>
                <c:pt idx="1834">
                  <c:v>25.193624648927699</c:v>
                </c:pt>
                <c:pt idx="1835">
                  <c:v>25.207361630742799</c:v>
                </c:pt>
                <c:pt idx="1836">
                  <c:v>25.221098612557899</c:v>
                </c:pt>
                <c:pt idx="1837">
                  <c:v>25.234835594372999</c:v>
                </c:pt>
                <c:pt idx="1838">
                  <c:v>25.248572576188099</c:v>
                </c:pt>
                <c:pt idx="1839">
                  <c:v>25.262309558003199</c:v>
                </c:pt>
                <c:pt idx="1840">
                  <c:v>25.276046539818399</c:v>
                </c:pt>
                <c:pt idx="1841">
                  <c:v>25.289783521633499</c:v>
                </c:pt>
                <c:pt idx="1842">
                  <c:v>25.303520503448599</c:v>
                </c:pt>
                <c:pt idx="1843">
                  <c:v>25.317257485263699</c:v>
                </c:pt>
                <c:pt idx="1844">
                  <c:v>25.330994467078799</c:v>
                </c:pt>
                <c:pt idx="1845">
                  <c:v>25.344731448893999</c:v>
                </c:pt>
                <c:pt idx="1846">
                  <c:v>25.358468430709099</c:v>
                </c:pt>
                <c:pt idx="1847">
                  <c:v>25.372205412524199</c:v>
                </c:pt>
                <c:pt idx="1848">
                  <c:v>25.385942394339299</c:v>
                </c:pt>
                <c:pt idx="1849">
                  <c:v>25.399679376154399</c:v>
                </c:pt>
                <c:pt idx="1850">
                  <c:v>25.413416357969599</c:v>
                </c:pt>
                <c:pt idx="1851">
                  <c:v>25.427153339784699</c:v>
                </c:pt>
                <c:pt idx="1852">
                  <c:v>25.440890321599799</c:v>
                </c:pt>
                <c:pt idx="1853">
                  <c:v>25.454627303414899</c:v>
                </c:pt>
                <c:pt idx="1854">
                  <c:v>25.468364285229999</c:v>
                </c:pt>
                <c:pt idx="1855">
                  <c:v>25.482101267045099</c:v>
                </c:pt>
                <c:pt idx="1856">
                  <c:v>25.495838248860299</c:v>
                </c:pt>
                <c:pt idx="1857">
                  <c:v>25.509575230675399</c:v>
                </c:pt>
                <c:pt idx="1858">
                  <c:v>25.523312212490499</c:v>
                </c:pt>
                <c:pt idx="1859">
                  <c:v>25.537049194305599</c:v>
                </c:pt>
                <c:pt idx="1860">
                  <c:v>25.550786176120699</c:v>
                </c:pt>
                <c:pt idx="1861">
                  <c:v>25.564523157935898</c:v>
                </c:pt>
                <c:pt idx="1862">
                  <c:v>25.578260139750999</c:v>
                </c:pt>
                <c:pt idx="1863">
                  <c:v>25.591997121566099</c:v>
                </c:pt>
                <c:pt idx="1864">
                  <c:v>25.605734103381199</c:v>
                </c:pt>
                <c:pt idx="1865">
                  <c:v>25.619471085196299</c:v>
                </c:pt>
                <c:pt idx="1866">
                  <c:v>25.633208067011399</c:v>
                </c:pt>
                <c:pt idx="1867">
                  <c:v>25.646945048826598</c:v>
                </c:pt>
                <c:pt idx="1868">
                  <c:v>25.660682030641699</c:v>
                </c:pt>
                <c:pt idx="1869">
                  <c:v>25.674419012456799</c:v>
                </c:pt>
                <c:pt idx="1870">
                  <c:v>25.688155994271899</c:v>
                </c:pt>
                <c:pt idx="1871">
                  <c:v>25.701892976086999</c:v>
                </c:pt>
                <c:pt idx="1872">
                  <c:v>25.715629957902198</c:v>
                </c:pt>
                <c:pt idx="1873">
                  <c:v>25.729366939717298</c:v>
                </c:pt>
                <c:pt idx="1874">
                  <c:v>25.743103921532398</c:v>
                </c:pt>
                <c:pt idx="1875">
                  <c:v>25.756840903347499</c:v>
                </c:pt>
                <c:pt idx="1876">
                  <c:v>25.770577885162599</c:v>
                </c:pt>
                <c:pt idx="1877">
                  <c:v>25.784314866977802</c:v>
                </c:pt>
                <c:pt idx="1878">
                  <c:v>25.798051848792898</c:v>
                </c:pt>
                <c:pt idx="1879">
                  <c:v>25.811788830607998</c:v>
                </c:pt>
                <c:pt idx="1880">
                  <c:v>25.825525812423098</c:v>
                </c:pt>
                <c:pt idx="1881">
                  <c:v>25.839262794238198</c:v>
                </c:pt>
                <c:pt idx="1882">
                  <c:v>25.852999776053299</c:v>
                </c:pt>
                <c:pt idx="1883">
                  <c:v>25.866736757868502</c:v>
                </c:pt>
                <c:pt idx="1884">
                  <c:v>25.880473739683602</c:v>
                </c:pt>
                <c:pt idx="1885">
                  <c:v>25.894210721498698</c:v>
                </c:pt>
                <c:pt idx="1886">
                  <c:v>25.907947703313798</c:v>
                </c:pt>
                <c:pt idx="1887">
                  <c:v>25.921684685128898</c:v>
                </c:pt>
                <c:pt idx="1888">
                  <c:v>25.935421666944102</c:v>
                </c:pt>
                <c:pt idx="1889">
                  <c:v>25.949158648759202</c:v>
                </c:pt>
                <c:pt idx="1890">
                  <c:v>25.962895630574302</c:v>
                </c:pt>
                <c:pt idx="1891">
                  <c:v>25.976632612389398</c:v>
                </c:pt>
                <c:pt idx="1892">
                  <c:v>25.990369594204498</c:v>
                </c:pt>
                <c:pt idx="1893">
                  <c:v>26.004106576019701</c:v>
                </c:pt>
                <c:pt idx="1894">
                  <c:v>26.017843557834802</c:v>
                </c:pt>
                <c:pt idx="1895">
                  <c:v>26.031580539649902</c:v>
                </c:pt>
                <c:pt idx="1896">
                  <c:v>26.045317521465002</c:v>
                </c:pt>
                <c:pt idx="1897">
                  <c:v>26.059054503280102</c:v>
                </c:pt>
                <c:pt idx="1898">
                  <c:v>26.072791485095198</c:v>
                </c:pt>
                <c:pt idx="1899">
                  <c:v>26.086528466910401</c:v>
                </c:pt>
                <c:pt idx="1900">
                  <c:v>26.100265448725501</c:v>
                </c:pt>
                <c:pt idx="1901">
                  <c:v>26.114002430540602</c:v>
                </c:pt>
                <c:pt idx="1902">
                  <c:v>26.127739412355702</c:v>
                </c:pt>
                <c:pt idx="1903">
                  <c:v>26.141476394170802</c:v>
                </c:pt>
                <c:pt idx="1904">
                  <c:v>26.155213375986001</c:v>
                </c:pt>
                <c:pt idx="1905">
                  <c:v>26.168950357801101</c:v>
                </c:pt>
                <c:pt idx="1906">
                  <c:v>26.182687339616201</c:v>
                </c:pt>
                <c:pt idx="1907">
                  <c:v>26.196424321431302</c:v>
                </c:pt>
                <c:pt idx="1908">
                  <c:v>26.210161303246402</c:v>
                </c:pt>
                <c:pt idx="1909">
                  <c:v>26.223898285061601</c:v>
                </c:pt>
                <c:pt idx="1910">
                  <c:v>26.237635266876701</c:v>
                </c:pt>
                <c:pt idx="1911">
                  <c:v>26.251372248691801</c:v>
                </c:pt>
                <c:pt idx="1912">
                  <c:v>26.265109230506901</c:v>
                </c:pt>
                <c:pt idx="1913">
                  <c:v>26.278846212322001</c:v>
                </c:pt>
                <c:pt idx="1914">
                  <c:v>26.292583194137102</c:v>
                </c:pt>
                <c:pt idx="1915">
                  <c:v>26.306320175952301</c:v>
                </c:pt>
                <c:pt idx="1916">
                  <c:v>26.320057157767401</c:v>
                </c:pt>
                <c:pt idx="1917">
                  <c:v>26.333794139582501</c:v>
                </c:pt>
                <c:pt idx="1918">
                  <c:v>26.347531121397601</c:v>
                </c:pt>
                <c:pt idx="1919">
                  <c:v>26.361268103212701</c:v>
                </c:pt>
                <c:pt idx="1920">
                  <c:v>26.375005085027901</c:v>
                </c:pt>
                <c:pt idx="1921">
                  <c:v>26.388742066843001</c:v>
                </c:pt>
                <c:pt idx="1922">
                  <c:v>26.402479048658101</c:v>
                </c:pt>
                <c:pt idx="1923">
                  <c:v>26.416216030473201</c:v>
                </c:pt>
                <c:pt idx="1924">
                  <c:v>26.429953012288301</c:v>
                </c:pt>
                <c:pt idx="1925">
                  <c:v>26.443689994103501</c:v>
                </c:pt>
                <c:pt idx="1926">
                  <c:v>26.457426975918601</c:v>
                </c:pt>
                <c:pt idx="1927">
                  <c:v>26.471163957733701</c:v>
                </c:pt>
                <c:pt idx="1928">
                  <c:v>26.484900939548801</c:v>
                </c:pt>
                <c:pt idx="1929">
                  <c:v>26.498637921363901</c:v>
                </c:pt>
                <c:pt idx="1930">
                  <c:v>26.512374903179001</c:v>
                </c:pt>
                <c:pt idx="1931">
                  <c:v>26.526111884994201</c:v>
                </c:pt>
                <c:pt idx="1932">
                  <c:v>26.539848866809301</c:v>
                </c:pt>
                <c:pt idx="1933">
                  <c:v>26.553585848624401</c:v>
                </c:pt>
                <c:pt idx="1934">
                  <c:v>26.567322830439501</c:v>
                </c:pt>
                <c:pt idx="1935">
                  <c:v>26.581059812254601</c:v>
                </c:pt>
                <c:pt idx="1936">
                  <c:v>26.594796794069801</c:v>
                </c:pt>
                <c:pt idx="1937">
                  <c:v>26.608533775884901</c:v>
                </c:pt>
                <c:pt idx="1938">
                  <c:v>26.622270757700001</c:v>
                </c:pt>
                <c:pt idx="1939">
                  <c:v>26.636007739515101</c:v>
                </c:pt>
                <c:pt idx="1940">
                  <c:v>26.649744721330201</c:v>
                </c:pt>
                <c:pt idx="1941">
                  <c:v>26.663481703145401</c:v>
                </c:pt>
                <c:pt idx="1942">
                  <c:v>26.677218684960501</c:v>
                </c:pt>
                <c:pt idx="1943">
                  <c:v>26.690955666775601</c:v>
                </c:pt>
                <c:pt idx="1944">
                  <c:v>26.704692648590701</c:v>
                </c:pt>
                <c:pt idx="1945">
                  <c:v>26.718429630405801</c:v>
                </c:pt>
                <c:pt idx="1946">
                  <c:v>26.732166612220901</c:v>
                </c:pt>
                <c:pt idx="1947">
                  <c:v>26.745903594036101</c:v>
                </c:pt>
                <c:pt idx="1948">
                  <c:v>26.759640575851201</c:v>
                </c:pt>
                <c:pt idx="1949">
                  <c:v>26.773377557666301</c:v>
                </c:pt>
                <c:pt idx="1950">
                  <c:v>26.787114539481401</c:v>
                </c:pt>
                <c:pt idx="1951">
                  <c:v>26.800851521296501</c:v>
                </c:pt>
                <c:pt idx="1952">
                  <c:v>26.8145885031117</c:v>
                </c:pt>
                <c:pt idx="1953">
                  <c:v>26.8283254849268</c:v>
                </c:pt>
                <c:pt idx="1954">
                  <c:v>26.842062466741901</c:v>
                </c:pt>
                <c:pt idx="1955">
                  <c:v>26.855799448557001</c:v>
                </c:pt>
                <c:pt idx="1956">
                  <c:v>26.869536430372101</c:v>
                </c:pt>
                <c:pt idx="1957">
                  <c:v>26.8832734121873</c:v>
                </c:pt>
                <c:pt idx="1958">
                  <c:v>26.8970103940024</c:v>
                </c:pt>
                <c:pt idx="1959">
                  <c:v>26.9107473758175</c:v>
                </c:pt>
                <c:pt idx="1960">
                  <c:v>26.924484357632601</c:v>
                </c:pt>
                <c:pt idx="1961">
                  <c:v>26.938221339447701</c:v>
                </c:pt>
                <c:pt idx="1962">
                  <c:v>26.951958321262801</c:v>
                </c:pt>
                <c:pt idx="1963">
                  <c:v>26.965695303078</c:v>
                </c:pt>
                <c:pt idx="1964">
                  <c:v>26.9794322848931</c:v>
                </c:pt>
                <c:pt idx="1965">
                  <c:v>26.9931692667082</c:v>
                </c:pt>
                <c:pt idx="1966">
                  <c:v>27.0069062485233</c:v>
                </c:pt>
                <c:pt idx="1967">
                  <c:v>27.020643230338401</c:v>
                </c:pt>
                <c:pt idx="1968">
                  <c:v>27.0343802121536</c:v>
                </c:pt>
                <c:pt idx="1969">
                  <c:v>27.0481171939687</c:v>
                </c:pt>
                <c:pt idx="1970">
                  <c:v>27.0618541757838</c:v>
                </c:pt>
                <c:pt idx="1971">
                  <c:v>27.0755911575989</c:v>
                </c:pt>
                <c:pt idx="1972">
                  <c:v>27.089328139414</c:v>
                </c:pt>
                <c:pt idx="1973">
                  <c:v>27.1030651212291</c:v>
                </c:pt>
                <c:pt idx="1974">
                  <c:v>27.1168021030443</c:v>
                </c:pt>
                <c:pt idx="1975">
                  <c:v>27.1305390848594</c:v>
                </c:pt>
                <c:pt idx="1976">
                  <c:v>27.1442760666745</c:v>
                </c:pt>
                <c:pt idx="1977">
                  <c:v>27.1580130484896</c:v>
                </c:pt>
                <c:pt idx="1978">
                  <c:v>27.1717500303047</c:v>
                </c:pt>
                <c:pt idx="1979">
                  <c:v>27.1854870121199</c:v>
                </c:pt>
                <c:pt idx="1980">
                  <c:v>27.199223993935</c:v>
                </c:pt>
                <c:pt idx="1981">
                  <c:v>27.2129609757501</c:v>
                </c:pt>
                <c:pt idx="1982">
                  <c:v>27.2266979575652</c:v>
                </c:pt>
                <c:pt idx="1983">
                  <c:v>27.2404349393803</c:v>
                </c:pt>
                <c:pt idx="1984">
                  <c:v>27.2541719211955</c:v>
                </c:pt>
                <c:pt idx="1985">
                  <c:v>27.2679089030106</c:v>
                </c:pt>
                <c:pt idx="1986">
                  <c:v>27.2816458848257</c:v>
                </c:pt>
                <c:pt idx="1987">
                  <c:v>27.2953828666408</c:v>
                </c:pt>
                <c:pt idx="1988">
                  <c:v>27.3091198484559</c:v>
                </c:pt>
                <c:pt idx="1989">
                  <c:v>27.322856830271</c:v>
                </c:pt>
                <c:pt idx="1990">
                  <c:v>27.3365938120862</c:v>
                </c:pt>
                <c:pt idx="1991">
                  <c:v>27.3503307939013</c:v>
                </c:pt>
                <c:pt idx="1992">
                  <c:v>27.3640677757164</c:v>
                </c:pt>
                <c:pt idx="1993">
                  <c:v>27.3778047575315</c:v>
                </c:pt>
                <c:pt idx="1994">
                  <c:v>27.3915417393466</c:v>
                </c:pt>
                <c:pt idx="1995">
                  <c:v>27.4052787211618</c:v>
                </c:pt>
                <c:pt idx="1996">
                  <c:v>27.4190157029769</c:v>
                </c:pt>
                <c:pt idx="1997">
                  <c:v>27.432752684792</c:v>
                </c:pt>
                <c:pt idx="1998">
                  <c:v>27.4464896666071</c:v>
                </c:pt>
                <c:pt idx="1999">
                  <c:v>27.4602266484222</c:v>
                </c:pt>
                <c:pt idx="2000">
                  <c:v>27.4739636302374</c:v>
                </c:pt>
                <c:pt idx="2001">
                  <c:v>27.4877006120525</c:v>
                </c:pt>
                <c:pt idx="2002">
                  <c:v>27.5014375938676</c:v>
                </c:pt>
                <c:pt idx="2003">
                  <c:v>27.5151745756827</c:v>
                </c:pt>
                <c:pt idx="2004">
                  <c:v>27.5289115574978</c:v>
                </c:pt>
                <c:pt idx="2005">
                  <c:v>27.5426485393129</c:v>
                </c:pt>
                <c:pt idx="2006">
                  <c:v>27.556385521128099</c:v>
                </c:pt>
                <c:pt idx="2007">
                  <c:v>27.5701225029432</c:v>
                </c:pt>
                <c:pt idx="2008">
                  <c:v>27.5838594847583</c:v>
                </c:pt>
                <c:pt idx="2009">
                  <c:v>27.5975964665734</c:v>
                </c:pt>
                <c:pt idx="2010">
                  <c:v>27.6113334483885</c:v>
                </c:pt>
                <c:pt idx="2011">
                  <c:v>27.625070430203699</c:v>
                </c:pt>
                <c:pt idx="2012">
                  <c:v>27.638807412018799</c:v>
                </c:pt>
                <c:pt idx="2013">
                  <c:v>27.6525443938339</c:v>
                </c:pt>
                <c:pt idx="2014">
                  <c:v>27.666281375649</c:v>
                </c:pt>
                <c:pt idx="2015">
                  <c:v>27.6800183574641</c:v>
                </c:pt>
                <c:pt idx="2016">
                  <c:v>27.6937553392792</c:v>
                </c:pt>
                <c:pt idx="2017">
                  <c:v>27.707492321094399</c:v>
                </c:pt>
                <c:pt idx="2018">
                  <c:v>27.721229302909499</c:v>
                </c:pt>
                <c:pt idx="2019">
                  <c:v>27.734966284724599</c:v>
                </c:pt>
                <c:pt idx="2020">
                  <c:v>27.7487032665397</c:v>
                </c:pt>
                <c:pt idx="2021">
                  <c:v>27.7624402483548</c:v>
                </c:pt>
                <c:pt idx="2022">
                  <c:v>27.776177230169999</c:v>
                </c:pt>
                <c:pt idx="2023">
                  <c:v>27.789914211985099</c:v>
                </c:pt>
                <c:pt idx="2024">
                  <c:v>27.803651193800199</c:v>
                </c:pt>
                <c:pt idx="2025">
                  <c:v>27.817388175615299</c:v>
                </c:pt>
                <c:pt idx="2026">
                  <c:v>27.831125157430399</c:v>
                </c:pt>
                <c:pt idx="2027">
                  <c:v>27.844862139245599</c:v>
                </c:pt>
                <c:pt idx="2028">
                  <c:v>27.858599121060699</c:v>
                </c:pt>
                <c:pt idx="2029">
                  <c:v>27.872336102875799</c:v>
                </c:pt>
                <c:pt idx="2030">
                  <c:v>27.886073084690899</c:v>
                </c:pt>
                <c:pt idx="2031">
                  <c:v>27.899810066505999</c:v>
                </c:pt>
                <c:pt idx="2032">
                  <c:v>27.913547048321099</c:v>
                </c:pt>
                <c:pt idx="2033">
                  <c:v>27.927284030136299</c:v>
                </c:pt>
                <c:pt idx="2034">
                  <c:v>27.941021011951399</c:v>
                </c:pt>
                <c:pt idx="2035">
                  <c:v>27.954757993766499</c:v>
                </c:pt>
                <c:pt idx="2036">
                  <c:v>27.968494975581599</c:v>
                </c:pt>
                <c:pt idx="2037">
                  <c:v>27.982231957396699</c:v>
                </c:pt>
                <c:pt idx="2038">
                  <c:v>27.995968939211899</c:v>
                </c:pt>
                <c:pt idx="2039">
                  <c:v>28.009705921026999</c:v>
                </c:pt>
                <c:pt idx="2040">
                  <c:v>28.023442902842099</c:v>
                </c:pt>
                <c:pt idx="2041">
                  <c:v>28.037179884657199</c:v>
                </c:pt>
                <c:pt idx="2042">
                  <c:v>28.050916866472299</c:v>
                </c:pt>
                <c:pt idx="2043">
                  <c:v>28.064653848287499</c:v>
                </c:pt>
                <c:pt idx="2044">
                  <c:v>28.078390830102599</c:v>
                </c:pt>
                <c:pt idx="2045">
                  <c:v>28.092127811917699</c:v>
                </c:pt>
                <c:pt idx="2046">
                  <c:v>28.105864793732799</c:v>
                </c:pt>
                <c:pt idx="2047">
                  <c:v>28.119601775547899</c:v>
                </c:pt>
                <c:pt idx="2048">
                  <c:v>28.133338757362999</c:v>
                </c:pt>
                <c:pt idx="2049">
                  <c:v>28.147075739178199</c:v>
                </c:pt>
                <c:pt idx="2050">
                  <c:v>28.160812720993299</c:v>
                </c:pt>
                <c:pt idx="2051">
                  <c:v>28.174549702808399</c:v>
                </c:pt>
                <c:pt idx="2052">
                  <c:v>28.188286684623499</c:v>
                </c:pt>
                <c:pt idx="2053">
                  <c:v>28.202023666438599</c:v>
                </c:pt>
                <c:pt idx="2054">
                  <c:v>28.215760648253799</c:v>
                </c:pt>
                <c:pt idx="2055">
                  <c:v>28.229497630068899</c:v>
                </c:pt>
                <c:pt idx="2056">
                  <c:v>28.243234611883999</c:v>
                </c:pt>
                <c:pt idx="2057">
                  <c:v>28.256971593699099</c:v>
                </c:pt>
                <c:pt idx="2058">
                  <c:v>28.270708575514199</c:v>
                </c:pt>
                <c:pt idx="2059">
                  <c:v>28.284445557329398</c:v>
                </c:pt>
                <c:pt idx="2060">
                  <c:v>28.298182539144499</c:v>
                </c:pt>
                <c:pt idx="2061">
                  <c:v>28.311919520959599</c:v>
                </c:pt>
                <c:pt idx="2062">
                  <c:v>28.325656502774699</c:v>
                </c:pt>
                <c:pt idx="2063">
                  <c:v>28.339393484589799</c:v>
                </c:pt>
                <c:pt idx="2064">
                  <c:v>28.353130466404899</c:v>
                </c:pt>
                <c:pt idx="2065">
                  <c:v>28.366867448220098</c:v>
                </c:pt>
                <c:pt idx="2066">
                  <c:v>28.380604430035199</c:v>
                </c:pt>
                <c:pt idx="2067">
                  <c:v>28.394341411850299</c:v>
                </c:pt>
                <c:pt idx="2068">
                  <c:v>28.408078393665399</c:v>
                </c:pt>
                <c:pt idx="2069">
                  <c:v>28.421815375480499</c:v>
                </c:pt>
                <c:pt idx="2070">
                  <c:v>28.435552357295698</c:v>
                </c:pt>
                <c:pt idx="2071">
                  <c:v>28.449289339110798</c:v>
                </c:pt>
                <c:pt idx="2072">
                  <c:v>28.463026320925898</c:v>
                </c:pt>
                <c:pt idx="2073">
                  <c:v>28.476763302740999</c:v>
                </c:pt>
                <c:pt idx="2074">
                  <c:v>28.490500284556099</c:v>
                </c:pt>
                <c:pt idx="2075">
                  <c:v>28.504237266371302</c:v>
                </c:pt>
                <c:pt idx="2076">
                  <c:v>28.517974248186398</c:v>
                </c:pt>
                <c:pt idx="2077">
                  <c:v>28.531711230001498</c:v>
                </c:pt>
                <c:pt idx="2078">
                  <c:v>28.545448211816598</c:v>
                </c:pt>
                <c:pt idx="2079">
                  <c:v>28.559185193631698</c:v>
                </c:pt>
                <c:pt idx="2080">
                  <c:v>28.572922175446799</c:v>
                </c:pt>
                <c:pt idx="2081">
                  <c:v>28.586659157262002</c:v>
                </c:pt>
                <c:pt idx="2082">
                  <c:v>28.600396139077102</c:v>
                </c:pt>
                <c:pt idx="2083">
                  <c:v>28.614133120892198</c:v>
                </c:pt>
                <c:pt idx="2084">
                  <c:v>28.627870102707298</c:v>
                </c:pt>
                <c:pt idx="2085">
                  <c:v>28.641607084522398</c:v>
                </c:pt>
                <c:pt idx="2086">
                  <c:v>28.655344066337602</c:v>
                </c:pt>
                <c:pt idx="2087">
                  <c:v>28.669081048152702</c:v>
                </c:pt>
                <c:pt idx="2088">
                  <c:v>28.682818029967802</c:v>
                </c:pt>
                <c:pt idx="2089">
                  <c:v>28.696555011782898</c:v>
                </c:pt>
                <c:pt idx="2090">
                  <c:v>28.710291993597998</c:v>
                </c:pt>
                <c:pt idx="2091">
                  <c:v>28.724028975413201</c:v>
                </c:pt>
                <c:pt idx="2092">
                  <c:v>28.737765957228302</c:v>
                </c:pt>
                <c:pt idx="2093">
                  <c:v>28.751502939043402</c:v>
                </c:pt>
                <c:pt idx="2094">
                  <c:v>28.765239920858502</c:v>
                </c:pt>
                <c:pt idx="2095">
                  <c:v>28.778976902673602</c:v>
                </c:pt>
                <c:pt idx="2096">
                  <c:v>28.792713884488698</c:v>
                </c:pt>
                <c:pt idx="2097">
                  <c:v>28.806450866303901</c:v>
                </c:pt>
                <c:pt idx="2098">
                  <c:v>28.820187848119001</c:v>
                </c:pt>
                <c:pt idx="2099">
                  <c:v>28.833924829934102</c:v>
                </c:pt>
                <c:pt idx="2100">
                  <c:v>28.847661811749202</c:v>
                </c:pt>
                <c:pt idx="2101">
                  <c:v>28.861398793564302</c:v>
                </c:pt>
                <c:pt idx="2102">
                  <c:v>28.875135775379501</c:v>
                </c:pt>
                <c:pt idx="2103">
                  <c:v>28.888872757194601</c:v>
                </c:pt>
                <c:pt idx="2104">
                  <c:v>28.902609739009701</c:v>
                </c:pt>
                <c:pt idx="2105">
                  <c:v>28.916346720824802</c:v>
                </c:pt>
                <c:pt idx="2106">
                  <c:v>28.930083702639902</c:v>
                </c:pt>
                <c:pt idx="2107">
                  <c:v>28.943820684455101</c:v>
                </c:pt>
                <c:pt idx="2108">
                  <c:v>28.957557666270201</c:v>
                </c:pt>
                <c:pt idx="2109">
                  <c:v>28.971294648085301</c:v>
                </c:pt>
                <c:pt idx="2110">
                  <c:v>28.985031629900401</c:v>
                </c:pt>
                <c:pt idx="2111">
                  <c:v>28.998768611715501</c:v>
                </c:pt>
                <c:pt idx="2112">
                  <c:v>29.012505593530602</c:v>
                </c:pt>
                <c:pt idx="2113">
                  <c:v>29.026242575345801</c:v>
                </c:pt>
                <c:pt idx="2114">
                  <c:v>29.039979557160901</c:v>
                </c:pt>
                <c:pt idx="2115">
                  <c:v>29.053716538976001</c:v>
                </c:pt>
                <c:pt idx="2116">
                  <c:v>29.067453520791101</c:v>
                </c:pt>
                <c:pt idx="2117">
                  <c:v>29.081190502606201</c:v>
                </c:pt>
                <c:pt idx="2118">
                  <c:v>29.094927484421401</c:v>
                </c:pt>
                <c:pt idx="2119">
                  <c:v>29.108664466236501</c:v>
                </c:pt>
                <c:pt idx="2120">
                  <c:v>29.122401448051601</c:v>
                </c:pt>
                <c:pt idx="2121">
                  <c:v>29.136138429866701</c:v>
                </c:pt>
                <c:pt idx="2122">
                  <c:v>29.149875411681801</c:v>
                </c:pt>
                <c:pt idx="2123">
                  <c:v>29.163612393497001</c:v>
                </c:pt>
                <c:pt idx="2124">
                  <c:v>29.177349375312101</c:v>
                </c:pt>
                <c:pt idx="2125">
                  <c:v>29.191086357127201</c:v>
                </c:pt>
                <c:pt idx="2126">
                  <c:v>29.204823338942301</c:v>
                </c:pt>
                <c:pt idx="2127">
                  <c:v>29.218560320757401</c:v>
                </c:pt>
                <c:pt idx="2128">
                  <c:v>29.232297302572501</c:v>
                </c:pt>
                <c:pt idx="2129">
                  <c:v>29.246034284387701</c:v>
                </c:pt>
                <c:pt idx="2130">
                  <c:v>29.259771266202801</c:v>
                </c:pt>
                <c:pt idx="2131">
                  <c:v>29.273508248017901</c:v>
                </c:pt>
                <c:pt idx="2132">
                  <c:v>29.287245229833001</c:v>
                </c:pt>
                <c:pt idx="2133">
                  <c:v>29.300982211648101</c:v>
                </c:pt>
                <c:pt idx="2134">
                  <c:v>29.314719193463301</c:v>
                </c:pt>
                <c:pt idx="2135">
                  <c:v>29.328456175278401</c:v>
                </c:pt>
                <c:pt idx="2136">
                  <c:v>29.342193157093501</c:v>
                </c:pt>
                <c:pt idx="2137">
                  <c:v>29.355930138908601</c:v>
                </c:pt>
                <c:pt idx="2138">
                  <c:v>29.369667120723701</c:v>
                </c:pt>
                <c:pt idx="2139">
                  <c:v>29.383404102538801</c:v>
                </c:pt>
                <c:pt idx="2140">
                  <c:v>29.397141084354001</c:v>
                </c:pt>
                <c:pt idx="2141">
                  <c:v>29.410878066169101</c:v>
                </c:pt>
                <c:pt idx="2142">
                  <c:v>29.424615047984201</c:v>
                </c:pt>
                <c:pt idx="2143">
                  <c:v>29.438352029799301</c:v>
                </c:pt>
                <c:pt idx="2144">
                  <c:v>29.452089011614401</c:v>
                </c:pt>
                <c:pt idx="2145">
                  <c:v>29.465825993429601</c:v>
                </c:pt>
                <c:pt idx="2146">
                  <c:v>29.479562975244701</c:v>
                </c:pt>
                <c:pt idx="2147">
                  <c:v>29.493299957059801</c:v>
                </c:pt>
                <c:pt idx="2148">
                  <c:v>29.507036938874901</c:v>
                </c:pt>
                <c:pt idx="2149">
                  <c:v>29.520773920690001</c:v>
                </c:pt>
                <c:pt idx="2150">
                  <c:v>29.5345109025052</c:v>
                </c:pt>
                <c:pt idx="2151">
                  <c:v>29.5482478843203</c:v>
                </c:pt>
                <c:pt idx="2152">
                  <c:v>29.561984866135401</c:v>
                </c:pt>
                <c:pt idx="2153">
                  <c:v>29.575721847950501</c:v>
                </c:pt>
                <c:pt idx="2154">
                  <c:v>29.589458829765601</c:v>
                </c:pt>
                <c:pt idx="2155">
                  <c:v>29.603195811580701</c:v>
                </c:pt>
                <c:pt idx="2156">
                  <c:v>29.6169327933959</c:v>
                </c:pt>
                <c:pt idx="2157">
                  <c:v>29.630669775211</c:v>
                </c:pt>
                <c:pt idx="2158">
                  <c:v>29.644406757026101</c:v>
                </c:pt>
                <c:pt idx="2159">
                  <c:v>29.658143738841201</c:v>
                </c:pt>
                <c:pt idx="2160">
                  <c:v>29.671880720656301</c:v>
                </c:pt>
                <c:pt idx="2161">
                  <c:v>29.6856177024715</c:v>
                </c:pt>
                <c:pt idx="2162">
                  <c:v>29.6993546842866</c:v>
                </c:pt>
                <c:pt idx="2163">
                  <c:v>29.7130916661017</c:v>
                </c:pt>
                <c:pt idx="2164">
                  <c:v>29.7268286479168</c:v>
                </c:pt>
                <c:pt idx="2165">
                  <c:v>29.740565629731901</c:v>
                </c:pt>
                <c:pt idx="2166">
                  <c:v>29.7543026115471</c:v>
                </c:pt>
                <c:pt idx="2167">
                  <c:v>29.7680395933622</c:v>
                </c:pt>
                <c:pt idx="2168">
                  <c:v>29.7817765751773</c:v>
                </c:pt>
                <c:pt idx="2169">
                  <c:v>29.7955135569924</c:v>
                </c:pt>
                <c:pt idx="2170">
                  <c:v>29.8092505388075</c:v>
                </c:pt>
                <c:pt idx="2171">
                  <c:v>29.8229875206226</c:v>
                </c:pt>
                <c:pt idx="2172">
                  <c:v>29.8367245024378</c:v>
                </c:pt>
                <c:pt idx="2173">
                  <c:v>29.8504614842529</c:v>
                </c:pt>
                <c:pt idx="2174">
                  <c:v>29.864198466068</c:v>
                </c:pt>
                <c:pt idx="2175">
                  <c:v>29.8779354478831</c:v>
                </c:pt>
                <c:pt idx="2176">
                  <c:v>29.8916724296982</c:v>
                </c:pt>
                <c:pt idx="2177">
                  <c:v>29.9054094115134</c:v>
                </c:pt>
                <c:pt idx="2178">
                  <c:v>29.9191463933285</c:v>
                </c:pt>
                <c:pt idx="2179">
                  <c:v>29.9328833751436</c:v>
                </c:pt>
                <c:pt idx="2180">
                  <c:v>29.9466203569587</c:v>
                </c:pt>
                <c:pt idx="2181">
                  <c:v>29.9603573387738</c:v>
                </c:pt>
                <c:pt idx="2182">
                  <c:v>29.974094320589</c:v>
                </c:pt>
                <c:pt idx="2183">
                  <c:v>29.9878313024041</c:v>
                </c:pt>
                <c:pt idx="2184">
                  <c:v>30.0015682842192</c:v>
                </c:pt>
                <c:pt idx="2185">
                  <c:v>30.0153052660343</c:v>
                </c:pt>
                <c:pt idx="2186">
                  <c:v>30.0290422478494</c:v>
                </c:pt>
                <c:pt idx="2187">
                  <c:v>30.0427792296645</c:v>
                </c:pt>
                <c:pt idx="2188">
                  <c:v>30.0565162114797</c:v>
                </c:pt>
                <c:pt idx="2189">
                  <c:v>30.0702531932948</c:v>
                </c:pt>
                <c:pt idx="2190">
                  <c:v>30.0839901751099</c:v>
                </c:pt>
                <c:pt idx="2191">
                  <c:v>30.097727156925</c:v>
                </c:pt>
                <c:pt idx="2192">
                  <c:v>30.1114641387401</c:v>
                </c:pt>
                <c:pt idx="2193">
                  <c:v>30.1252011205553</c:v>
                </c:pt>
                <c:pt idx="2194">
                  <c:v>30.1389381023704</c:v>
                </c:pt>
                <c:pt idx="2195">
                  <c:v>30.1526750841855</c:v>
                </c:pt>
                <c:pt idx="2196">
                  <c:v>30.1664120660006</c:v>
                </c:pt>
                <c:pt idx="2197">
                  <c:v>30.1801490478157</c:v>
                </c:pt>
                <c:pt idx="2198">
                  <c:v>30.1938860296308</c:v>
                </c:pt>
                <c:pt idx="2199">
                  <c:v>30.207623011446</c:v>
                </c:pt>
                <c:pt idx="2200">
                  <c:v>30.2213599932611</c:v>
                </c:pt>
                <c:pt idx="2201">
                  <c:v>30.2350969750762</c:v>
                </c:pt>
                <c:pt idx="2202">
                  <c:v>30.2488339568913</c:v>
                </c:pt>
                <c:pt idx="2203">
                  <c:v>30.2625709387064</c:v>
                </c:pt>
                <c:pt idx="2204">
                  <c:v>30.276307920521599</c:v>
                </c:pt>
                <c:pt idx="2205">
                  <c:v>30.2900449023367</c:v>
                </c:pt>
                <c:pt idx="2206">
                  <c:v>30.3037818841518</c:v>
                </c:pt>
                <c:pt idx="2207">
                  <c:v>30.3175188659669</c:v>
                </c:pt>
                <c:pt idx="2208">
                  <c:v>30.331255847782</c:v>
                </c:pt>
                <c:pt idx="2209">
                  <c:v>30.344992829597199</c:v>
                </c:pt>
                <c:pt idx="2210">
                  <c:v>30.358729811412299</c:v>
                </c:pt>
                <c:pt idx="2211">
                  <c:v>30.3724667932274</c:v>
                </c:pt>
                <c:pt idx="2212">
                  <c:v>30.3862037750425</c:v>
                </c:pt>
                <c:pt idx="2213">
                  <c:v>30.3999407568576</c:v>
                </c:pt>
                <c:pt idx="2214">
                  <c:v>30.4136777386727</c:v>
                </c:pt>
                <c:pt idx="2215">
                  <c:v>30.427414720487899</c:v>
                </c:pt>
                <c:pt idx="2216">
                  <c:v>30.441151702302999</c:v>
                </c:pt>
                <c:pt idx="2217">
                  <c:v>30.454888684118099</c:v>
                </c:pt>
                <c:pt idx="2218">
                  <c:v>30.4686256659332</c:v>
                </c:pt>
                <c:pt idx="2219">
                  <c:v>30.4823626477483</c:v>
                </c:pt>
                <c:pt idx="2220">
                  <c:v>30.496099629563499</c:v>
                </c:pt>
                <c:pt idx="2221">
                  <c:v>30.509836611378599</c:v>
                </c:pt>
                <c:pt idx="2222">
                  <c:v>30.523573593193699</c:v>
                </c:pt>
                <c:pt idx="2223">
                  <c:v>30.537310575008799</c:v>
                </c:pt>
                <c:pt idx="2224">
                  <c:v>30.551047556823899</c:v>
                </c:pt>
                <c:pt idx="2225">
                  <c:v>30.564784538639099</c:v>
                </c:pt>
                <c:pt idx="2226">
                  <c:v>30.578521520454199</c:v>
                </c:pt>
                <c:pt idx="2227">
                  <c:v>30.592258502269299</c:v>
                </c:pt>
                <c:pt idx="2228">
                  <c:v>30.605995484084399</c:v>
                </c:pt>
                <c:pt idx="2229">
                  <c:v>30.619732465899499</c:v>
                </c:pt>
                <c:pt idx="2230">
                  <c:v>30.633469447714599</c:v>
                </c:pt>
                <c:pt idx="2231">
                  <c:v>30.647206429529799</c:v>
                </c:pt>
                <c:pt idx="2232">
                  <c:v>30.660943411344899</c:v>
                </c:pt>
                <c:pt idx="2233">
                  <c:v>30.674680393159999</c:v>
                </c:pt>
                <c:pt idx="2234">
                  <c:v>30.688417374975099</c:v>
                </c:pt>
                <c:pt idx="2235">
                  <c:v>30.702154356790199</c:v>
                </c:pt>
                <c:pt idx="2236">
                  <c:v>30.715891338605399</c:v>
                </c:pt>
                <c:pt idx="2237">
                  <c:v>30.729628320420499</c:v>
                </c:pt>
                <c:pt idx="2238">
                  <c:v>30.743365302235599</c:v>
                </c:pt>
                <c:pt idx="2239">
                  <c:v>30.757102284050699</c:v>
                </c:pt>
                <c:pt idx="2240">
                  <c:v>30.770839265865799</c:v>
                </c:pt>
                <c:pt idx="2241">
                  <c:v>30.784576247680999</c:v>
                </c:pt>
                <c:pt idx="2242">
                  <c:v>30.798313229496099</c:v>
                </c:pt>
                <c:pt idx="2243">
                  <c:v>30.812050211311199</c:v>
                </c:pt>
                <c:pt idx="2244">
                  <c:v>30.825787193126299</c:v>
                </c:pt>
                <c:pt idx="2245">
                  <c:v>30.839524174941399</c:v>
                </c:pt>
                <c:pt idx="2246">
                  <c:v>30.853261156756499</c:v>
                </c:pt>
                <c:pt idx="2247">
                  <c:v>30.866998138571699</c:v>
                </c:pt>
                <c:pt idx="2248">
                  <c:v>30.880735120386799</c:v>
                </c:pt>
                <c:pt idx="2249">
                  <c:v>30.894472102201899</c:v>
                </c:pt>
                <c:pt idx="2250">
                  <c:v>30.908209084016999</c:v>
                </c:pt>
                <c:pt idx="2251">
                  <c:v>30.921946065832099</c:v>
                </c:pt>
                <c:pt idx="2252">
                  <c:v>30.935683047647299</c:v>
                </c:pt>
                <c:pt idx="2253">
                  <c:v>30.949420029462399</c:v>
                </c:pt>
                <c:pt idx="2254">
                  <c:v>30.963157011277499</c:v>
                </c:pt>
                <c:pt idx="2255">
                  <c:v>30.976893993092599</c:v>
                </c:pt>
                <c:pt idx="2256">
                  <c:v>30.990630974907699</c:v>
                </c:pt>
                <c:pt idx="2257">
                  <c:v>31.004367956722898</c:v>
                </c:pt>
                <c:pt idx="2258">
                  <c:v>31.018104938537999</c:v>
                </c:pt>
                <c:pt idx="2259">
                  <c:v>31.031841920353099</c:v>
                </c:pt>
                <c:pt idx="2260">
                  <c:v>31.045578902168199</c:v>
                </c:pt>
                <c:pt idx="2261">
                  <c:v>31.059315883983299</c:v>
                </c:pt>
                <c:pt idx="2262">
                  <c:v>31.073052865798399</c:v>
                </c:pt>
                <c:pt idx="2263">
                  <c:v>31.086789847613598</c:v>
                </c:pt>
                <c:pt idx="2264">
                  <c:v>31.100526829428699</c:v>
                </c:pt>
                <c:pt idx="2265">
                  <c:v>31.114263811243799</c:v>
                </c:pt>
                <c:pt idx="2266">
                  <c:v>31.128000793058899</c:v>
                </c:pt>
                <c:pt idx="2267">
                  <c:v>31.141737774873999</c:v>
                </c:pt>
                <c:pt idx="2268">
                  <c:v>31.155474756689198</c:v>
                </c:pt>
                <c:pt idx="2269">
                  <c:v>31.169211738504298</c:v>
                </c:pt>
                <c:pt idx="2270">
                  <c:v>31.182948720319398</c:v>
                </c:pt>
                <c:pt idx="2271">
                  <c:v>31.196685702134499</c:v>
                </c:pt>
                <c:pt idx="2272">
                  <c:v>31.210422683949599</c:v>
                </c:pt>
                <c:pt idx="2273">
                  <c:v>31.224159665764802</c:v>
                </c:pt>
                <c:pt idx="2274">
                  <c:v>31.237896647579898</c:v>
                </c:pt>
                <c:pt idx="2275">
                  <c:v>31.251633629394998</c:v>
                </c:pt>
                <c:pt idx="2276">
                  <c:v>31.265370611210098</c:v>
                </c:pt>
                <c:pt idx="2277">
                  <c:v>31.279107593025198</c:v>
                </c:pt>
                <c:pt idx="2278">
                  <c:v>31.292844574840299</c:v>
                </c:pt>
                <c:pt idx="2279">
                  <c:v>31.306581556655502</c:v>
                </c:pt>
                <c:pt idx="2280">
                  <c:v>31.320318538470602</c:v>
                </c:pt>
                <c:pt idx="2281">
                  <c:v>31.334055520285698</c:v>
                </c:pt>
                <c:pt idx="2282">
                  <c:v>31.347792502100798</c:v>
                </c:pt>
                <c:pt idx="2283">
                  <c:v>31.361529483915898</c:v>
                </c:pt>
                <c:pt idx="2284">
                  <c:v>31.375266465731102</c:v>
                </c:pt>
                <c:pt idx="2285">
                  <c:v>31.389003447546202</c:v>
                </c:pt>
                <c:pt idx="2286">
                  <c:v>31.402740429361302</c:v>
                </c:pt>
                <c:pt idx="2287">
                  <c:v>31.416477411176398</c:v>
                </c:pt>
                <c:pt idx="2288">
                  <c:v>31.430214392991498</c:v>
                </c:pt>
                <c:pt idx="2289">
                  <c:v>31.443951374806598</c:v>
                </c:pt>
                <c:pt idx="2290">
                  <c:v>31.457688356621802</c:v>
                </c:pt>
                <c:pt idx="2291">
                  <c:v>31.471425338436902</c:v>
                </c:pt>
                <c:pt idx="2292">
                  <c:v>31.485162320252002</c:v>
                </c:pt>
                <c:pt idx="2293">
                  <c:v>31.498899302067102</c:v>
                </c:pt>
                <c:pt idx="2294">
                  <c:v>31.512636283882198</c:v>
                </c:pt>
                <c:pt idx="2295">
                  <c:v>31.526373265697401</c:v>
                </c:pt>
                <c:pt idx="2296">
                  <c:v>31.540110247512501</c:v>
                </c:pt>
                <c:pt idx="2297">
                  <c:v>31.553847229327602</c:v>
                </c:pt>
                <c:pt idx="2298">
                  <c:v>31.567584211142702</c:v>
                </c:pt>
                <c:pt idx="2299">
                  <c:v>31.581321192957802</c:v>
                </c:pt>
                <c:pt idx="2300">
                  <c:v>31.595058174773001</c:v>
                </c:pt>
                <c:pt idx="2301">
                  <c:v>31.608795156588101</c:v>
                </c:pt>
                <c:pt idx="2302">
                  <c:v>31.622532138403201</c:v>
                </c:pt>
                <c:pt idx="2303">
                  <c:v>31.636269120218302</c:v>
                </c:pt>
                <c:pt idx="2304">
                  <c:v>31.650006102033402</c:v>
                </c:pt>
                <c:pt idx="2305">
                  <c:v>31.663743083848502</c:v>
                </c:pt>
                <c:pt idx="2306">
                  <c:v>31.677480065663701</c:v>
                </c:pt>
                <c:pt idx="2307">
                  <c:v>31.691217047478801</c:v>
                </c:pt>
                <c:pt idx="2308">
                  <c:v>31.704954029293901</c:v>
                </c:pt>
                <c:pt idx="2309">
                  <c:v>31.718691011109001</c:v>
                </c:pt>
                <c:pt idx="2310">
                  <c:v>31.732427992924102</c:v>
                </c:pt>
                <c:pt idx="2311">
                  <c:v>31.746164974739301</c:v>
                </c:pt>
                <c:pt idx="2312">
                  <c:v>31.759901956554401</c:v>
                </c:pt>
                <c:pt idx="2313">
                  <c:v>31.773638938369501</c:v>
                </c:pt>
                <c:pt idx="2314">
                  <c:v>31.787375920184601</c:v>
                </c:pt>
                <c:pt idx="2315">
                  <c:v>31.801112901999701</c:v>
                </c:pt>
                <c:pt idx="2316">
                  <c:v>31.814849883814901</c:v>
                </c:pt>
                <c:pt idx="2317">
                  <c:v>31.828586865630001</c:v>
                </c:pt>
                <c:pt idx="2318">
                  <c:v>31.842323847445101</c:v>
                </c:pt>
                <c:pt idx="2319">
                  <c:v>31.856060829260201</c:v>
                </c:pt>
                <c:pt idx="2320">
                  <c:v>31.869797811075301</c:v>
                </c:pt>
                <c:pt idx="2321">
                  <c:v>31.883534792890401</c:v>
                </c:pt>
                <c:pt idx="2322">
                  <c:v>31.897271774705601</c:v>
                </c:pt>
                <c:pt idx="2323">
                  <c:v>31.911008756520701</c:v>
                </c:pt>
                <c:pt idx="2324">
                  <c:v>31.924745738335801</c:v>
                </c:pt>
                <c:pt idx="2325">
                  <c:v>31.938482720150901</c:v>
                </c:pt>
                <c:pt idx="2326">
                  <c:v>31.952219701966001</c:v>
                </c:pt>
                <c:pt idx="2327">
                  <c:v>31.965956683781201</c:v>
                </c:pt>
                <c:pt idx="2328">
                  <c:v>31.979693665596301</c:v>
                </c:pt>
                <c:pt idx="2329">
                  <c:v>31.993430647411401</c:v>
                </c:pt>
                <c:pt idx="2330">
                  <c:v>32.007167629226501</c:v>
                </c:pt>
                <c:pt idx="2331">
                  <c:v>32.020904611041601</c:v>
                </c:pt>
                <c:pt idx="2332">
                  <c:v>32.034641592856801</c:v>
                </c:pt>
                <c:pt idx="2333">
                  <c:v>32.048378574671901</c:v>
                </c:pt>
                <c:pt idx="2334">
                  <c:v>32.062115556487001</c:v>
                </c:pt>
                <c:pt idx="2335">
                  <c:v>32.075852538302101</c:v>
                </c:pt>
                <c:pt idx="2336">
                  <c:v>32.089589520117201</c:v>
                </c:pt>
                <c:pt idx="2337">
                  <c:v>32.103326501932301</c:v>
                </c:pt>
                <c:pt idx="2338">
                  <c:v>32.117063483747501</c:v>
                </c:pt>
                <c:pt idx="2339">
                  <c:v>32.130800465562601</c:v>
                </c:pt>
                <c:pt idx="2340">
                  <c:v>32.144537447377701</c:v>
                </c:pt>
                <c:pt idx="2341">
                  <c:v>32.158274429192801</c:v>
                </c:pt>
                <c:pt idx="2342">
                  <c:v>32.172011411007901</c:v>
                </c:pt>
                <c:pt idx="2343">
                  <c:v>32.185748392823101</c:v>
                </c:pt>
                <c:pt idx="2344">
                  <c:v>32.199485374638201</c:v>
                </c:pt>
                <c:pt idx="2345">
                  <c:v>32.213222356453301</c:v>
                </c:pt>
                <c:pt idx="2346">
                  <c:v>32.226959338268401</c:v>
                </c:pt>
                <c:pt idx="2347">
                  <c:v>32.240696320083501</c:v>
                </c:pt>
                <c:pt idx="2348">
                  <c:v>32.2544333018987</c:v>
                </c:pt>
                <c:pt idx="2349">
                  <c:v>32.2681702837138</c:v>
                </c:pt>
                <c:pt idx="2350">
                  <c:v>32.281907265528901</c:v>
                </c:pt>
                <c:pt idx="2351">
                  <c:v>32.295644247344001</c:v>
                </c:pt>
                <c:pt idx="2352">
                  <c:v>32.309381229159101</c:v>
                </c:pt>
                <c:pt idx="2353">
                  <c:v>32.323118210974201</c:v>
                </c:pt>
                <c:pt idx="2354">
                  <c:v>32.3368551927894</c:v>
                </c:pt>
                <c:pt idx="2355">
                  <c:v>32.3505921746045</c:v>
                </c:pt>
                <c:pt idx="2356">
                  <c:v>32.364329156419601</c:v>
                </c:pt>
                <c:pt idx="2357">
                  <c:v>32.378066138234701</c:v>
                </c:pt>
                <c:pt idx="2358">
                  <c:v>32.391803120049801</c:v>
                </c:pt>
                <c:pt idx="2359">
                  <c:v>32.405540101865</c:v>
                </c:pt>
                <c:pt idx="2360">
                  <c:v>32.4192770836801</c:v>
                </c:pt>
                <c:pt idx="2361">
                  <c:v>32.4330140654952</c:v>
                </c:pt>
                <c:pt idx="2362">
                  <c:v>32.4467510473103</c:v>
                </c:pt>
                <c:pt idx="2363">
                  <c:v>32.460488029125401</c:v>
                </c:pt>
                <c:pt idx="2364">
                  <c:v>32.4742250109406</c:v>
                </c:pt>
                <c:pt idx="2365">
                  <c:v>32.4879619927557</c:v>
                </c:pt>
                <c:pt idx="2366">
                  <c:v>32.5016989745708</c:v>
                </c:pt>
                <c:pt idx="2367">
                  <c:v>32.5154359563859</c:v>
                </c:pt>
                <c:pt idx="2368">
                  <c:v>32.529172938201</c:v>
                </c:pt>
                <c:pt idx="2369">
                  <c:v>32.542909920016101</c:v>
                </c:pt>
                <c:pt idx="2370">
                  <c:v>32.5566469018313</c:v>
                </c:pt>
                <c:pt idx="2371">
                  <c:v>32.5703838836464</c:v>
                </c:pt>
                <c:pt idx="2372">
                  <c:v>32.5841208654615</c:v>
                </c:pt>
                <c:pt idx="2373">
                  <c:v>32.5978578472766</c:v>
                </c:pt>
                <c:pt idx="2374">
                  <c:v>32.6115948290917</c:v>
                </c:pt>
                <c:pt idx="2375">
                  <c:v>32.6253318109069</c:v>
                </c:pt>
                <c:pt idx="2376">
                  <c:v>32.639068792722</c:v>
                </c:pt>
                <c:pt idx="2377">
                  <c:v>32.6528057745371</c:v>
                </c:pt>
                <c:pt idx="2378">
                  <c:v>32.6665427563522</c:v>
                </c:pt>
                <c:pt idx="2379">
                  <c:v>32.6802797381673</c:v>
                </c:pt>
                <c:pt idx="2380">
                  <c:v>32.6940167199825</c:v>
                </c:pt>
                <c:pt idx="2381">
                  <c:v>32.7077537017976</c:v>
                </c:pt>
                <c:pt idx="2382">
                  <c:v>32.7214906836127</c:v>
                </c:pt>
                <c:pt idx="2383">
                  <c:v>32.7352276654278</c:v>
                </c:pt>
                <c:pt idx="2384">
                  <c:v>32.7489646472429</c:v>
                </c:pt>
                <c:pt idx="2385">
                  <c:v>32.762701629058</c:v>
                </c:pt>
                <c:pt idx="2386">
                  <c:v>32.7764386108732</c:v>
                </c:pt>
                <c:pt idx="2387">
                  <c:v>32.7901755926883</c:v>
                </c:pt>
                <c:pt idx="2388">
                  <c:v>32.8039125745034</c:v>
                </c:pt>
                <c:pt idx="2389">
                  <c:v>32.8176495563185</c:v>
                </c:pt>
                <c:pt idx="2390">
                  <c:v>32.8313865381336</c:v>
                </c:pt>
                <c:pt idx="2391">
                  <c:v>32.8451235199488</c:v>
                </c:pt>
                <c:pt idx="2392">
                  <c:v>32.8588605017639</c:v>
                </c:pt>
                <c:pt idx="2393">
                  <c:v>32.872597483579</c:v>
                </c:pt>
                <c:pt idx="2394">
                  <c:v>32.8863344653941</c:v>
                </c:pt>
                <c:pt idx="2395">
                  <c:v>32.9000714472092</c:v>
                </c:pt>
                <c:pt idx="2396">
                  <c:v>32.9138084290243</c:v>
                </c:pt>
                <c:pt idx="2397">
                  <c:v>32.9275454108395</c:v>
                </c:pt>
                <c:pt idx="2398">
                  <c:v>32.9412823926546</c:v>
                </c:pt>
                <c:pt idx="2399">
                  <c:v>32.9550193744697</c:v>
                </c:pt>
                <c:pt idx="2400">
                  <c:v>32.9687563562848</c:v>
                </c:pt>
                <c:pt idx="2401">
                  <c:v>32.9824933380999</c:v>
                </c:pt>
                <c:pt idx="2402">
                  <c:v>32.996230319915099</c:v>
                </c:pt>
                <c:pt idx="2403">
                  <c:v>33.0099673017302</c:v>
                </c:pt>
                <c:pt idx="2404">
                  <c:v>33.0237042835453</c:v>
                </c:pt>
                <c:pt idx="2405">
                  <c:v>33.0374412653604</c:v>
                </c:pt>
                <c:pt idx="2406">
                  <c:v>33.0511782471755</c:v>
                </c:pt>
                <c:pt idx="2407">
                  <c:v>33.064915228990699</c:v>
                </c:pt>
                <c:pt idx="2408">
                  <c:v>33.078652210805799</c:v>
                </c:pt>
                <c:pt idx="2409">
                  <c:v>33.0923891926209</c:v>
                </c:pt>
                <c:pt idx="2410">
                  <c:v>33.106126174436</c:v>
                </c:pt>
                <c:pt idx="2411">
                  <c:v>33.1198631562511</c:v>
                </c:pt>
                <c:pt idx="2412">
                  <c:v>33.1336001380662</c:v>
                </c:pt>
                <c:pt idx="2413">
                  <c:v>33.147337119881399</c:v>
                </c:pt>
                <c:pt idx="2414">
                  <c:v>33.161074101696499</c:v>
                </c:pt>
                <c:pt idx="2415">
                  <c:v>33.174811083511599</c:v>
                </c:pt>
                <c:pt idx="2416">
                  <c:v>33.1885480653267</c:v>
                </c:pt>
                <c:pt idx="2417">
                  <c:v>33.2022850471418</c:v>
                </c:pt>
                <c:pt idx="2418">
                  <c:v>33.216022028956999</c:v>
                </c:pt>
                <c:pt idx="2419">
                  <c:v>33.229759010772099</c:v>
                </c:pt>
                <c:pt idx="2420">
                  <c:v>33.243495992587199</c:v>
                </c:pt>
                <c:pt idx="2421">
                  <c:v>33.257232974402299</c:v>
                </c:pt>
                <c:pt idx="2422">
                  <c:v>33.270969956217399</c:v>
                </c:pt>
                <c:pt idx="2423">
                  <c:v>33.2847069380325</c:v>
                </c:pt>
                <c:pt idx="2424">
                  <c:v>33.298443919847699</c:v>
                </c:pt>
                <c:pt idx="2425">
                  <c:v>33.312180901662799</c:v>
                </c:pt>
                <c:pt idx="2426">
                  <c:v>33.325917883477899</c:v>
                </c:pt>
                <c:pt idx="2427">
                  <c:v>33.339654865292999</c:v>
                </c:pt>
                <c:pt idx="2428">
                  <c:v>33.353391847108099</c:v>
                </c:pt>
                <c:pt idx="2429">
                  <c:v>33.367128828923299</c:v>
                </c:pt>
                <c:pt idx="2430">
                  <c:v>33.380865810738399</c:v>
                </c:pt>
                <c:pt idx="2431">
                  <c:v>33.394602792553499</c:v>
                </c:pt>
                <c:pt idx="2432">
                  <c:v>33.408339774368599</c:v>
                </c:pt>
                <c:pt idx="2433">
                  <c:v>33.422076756183699</c:v>
                </c:pt>
                <c:pt idx="2434">
                  <c:v>33.435813737998899</c:v>
                </c:pt>
                <c:pt idx="2435">
                  <c:v>33.449550719813999</c:v>
                </c:pt>
                <c:pt idx="2436">
                  <c:v>33.463287701629099</c:v>
                </c:pt>
                <c:pt idx="2437">
                  <c:v>33.477024683444199</c:v>
                </c:pt>
                <c:pt idx="2438">
                  <c:v>33.490761665259299</c:v>
                </c:pt>
                <c:pt idx="2439">
                  <c:v>33.504498647074399</c:v>
                </c:pt>
                <c:pt idx="2440">
                  <c:v>33.518235628889599</c:v>
                </c:pt>
                <c:pt idx="2441">
                  <c:v>33.531972610704699</c:v>
                </c:pt>
                <c:pt idx="2442">
                  <c:v>33.545709592519799</c:v>
                </c:pt>
                <c:pt idx="2443">
                  <c:v>33.559446574334899</c:v>
                </c:pt>
                <c:pt idx="2444">
                  <c:v>33.573183556149999</c:v>
                </c:pt>
                <c:pt idx="2445">
                  <c:v>33.586920537965199</c:v>
                </c:pt>
                <c:pt idx="2446">
                  <c:v>33.600657519780299</c:v>
                </c:pt>
                <c:pt idx="2447">
                  <c:v>33.614394501595399</c:v>
                </c:pt>
                <c:pt idx="2448">
                  <c:v>33.628131483410499</c:v>
                </c:pt>
                <c:pt idx="2449">
                  <c:v>33.641868465225599</c:v>
                </c:pt>
                <c:pt idx="2450">
                  <c:v>33.655605447040799</c:v>
                </c:pt>
                <c:pt idx="2451">
                  <c:v>33.669342428855899</c:v>
                </c:pt>
                <c:pt idx="2452">
                  <c:v>33.683079410670999</c:v>
                </c:pt>
                <c:pt idx="2453">
                  <c:v>33.696816392486099</c:v>
                </c:pt>
                <c:pt idx="2454">
                  <c:v>33.710553374301199</c:v>
                </c:pt>
                <c:pt idx="2455">
                  <c:v>33.724290356116299</c:v>
                </c:pt>
                <c:pt idx="2456">
                  <c:v>33.738027337931499</c:v>
                </c:pt>
                <c:pt idx="2457">
                  <c:v>33.751764319746599</c:v>
                </c:pt>
                <c:pt idx="2458">
                  <c:v>33.765501301561699</c:v>
                </c:pt>
                <c:pt idx="2459">
                  <c:v>33.779238283376799</c:v>
                </c:pt>
                <c:pt idx="2460">
                  <c:v>33.792975265191899</c:v>
                </c:pt>
                <c:pt idx="2461">
                  <c:v>33.806712247007098</c:v>
                </c:pt>
                <c:pt idx="2462">
                  <c:v>33.820449228822199</c:v>
                </c:pt>
                <c:pt idx="2463">
                  <c:v>33.834186210637299</c:v>
                </c:pt>
                <c:pt idx="2464">
                  <c:v>33.847923192452399</c:v>
                </c:pt>
                <c:pt idx="2465">
                  <c:v>33.861660174267499</c:v>
                </c:pt>
                <c:pt idx="2466">
                  <c:v>33.875397156082698</c:v>
                </c:pt>
                <c:pt idx="2467">
                  <c:v>33.889134137897798</c:v>
                </c:pt>
                <c:pt idx="2468">
                  <c:v>33.902871119712898</c:v>
                </c:pt>
                <c:pt idx="2469">
                  <c:v>33.916608101527999</c:v>
                </c:pt>
                <c:pt idx="2470">
                  <c:v>33.930345083343099</c:v>
                </c:pt>
                <c:pt idx="2471">
                  <c:v>33.944082065158199</c:v>
                </c:pt>
                <c:pt idx="2472">
                  <c:v>33.957819046973398</c:v>
                </c:pt>
                <c:pt idx="2473">
                  <c:v>33.971556028788498</c:v>
                </c:pt>
                <c:pt idx="2474">
                  <c:v>33.985293010603598</c:v>
                </c:pt>
                <c:pt idx="2475">
                  <c:v>33.999029992418698</c:v>
                </c:pt>
                <c:pt idx="2476">
                  <c:v>34.012766974233799</c:v>
                </c:pt>
                <c:pt idx="2477">
                  <c:v>34.026503956048998</c:v>
                </c:pt>
                <c:pt idx="2478">
                  <c:v>34.040240937864098</c:v>
                </c:pt>
                <c:pt idx="2479">
                  <c:v>34.053977919679198</c:v>
                </c:pt>
                <c:pt idx="2480">
                  <c:v>34.067714901494298</c:v>
                </c:pt>
                <c:pt idx="2481">
                  <c:v>34.081451883309398</c:v>
                </c:pt>
                <c:pt idx="2482">
                  <c:v>34.095188865124598</c:v>
                </c:pt>
                <c:pt idx="2483">
                  <c:v>34.108925846939698</c:v>
                </c:pt>
                <c:pt idx="2484">
                  <c:v>34.122662828754798</c:v>
                </c:pt>
                <c:pt idx="2485">
                  <c:v>34.136399810569898</c:v>
                </c:pt>
                <c:pt idx="2486">
                  <c:v>34.150136792384998</c:v>
                </c:pt>
                <c:pt idx="2487">
                  <c:v>34.163873774200098</c:v>
                </c:pt>
                <c:pt idx="2488">
                  <c:v>34.177610756015298</c:v>
                </c:pt>
                <c:pt idx="2489">
                  <c:v>34.191347737830398</c:v>
                </c:pt>
                <c:pt idx="2490">
                  <c:v>34.205084719645498</c:v>
                </c:pt>
                <c:pt idx="2491">
                  <c:v>34.218821701460598</c:v>
                </c:pt>
                <c:pt idx="2492">
                  <c:v>34.232558683275698</c:v>
                </c:pt>
                <c:pt idx="2493">
                  <c:v>34.246295665090898</c:v>
                </c:pt>
                <c:pt idx="2494">
                  <c:v>34.260032646905998</c:v>
                </c:pt>
                <c:pt idx="2495">
                  <c:v>34.273769628721098</c:v>
                </c:pt>
                <c:pt idx="2496">
                  <c:v>34.287506610536198</c:v>
                </c:pt>
                <c:pt idx="2497">
                  <c:v>34.301243592351298</c:v>
                </c:pt>
                <c:pt idx="2498">
                  <c:v>34.314980574166498</c:v>
                </c:pt>
                <c:pt idx="2499">
                  <c:v>34.328717555981598</c:v>
                </c:pt>
                <c:pt idx="2500">
                  <c:v>34.342454537796698</c:v>
                </c:pt>
                <c:pt idx="2501">
                  <c:v>34.356191519611798</c:v>
                </c:pt>
                <c:pt idx="2502">
                  <c:v>34.369928501426898</c:v>
                </c:pt>
                <c:pt idx="2503">
                  <c:v>34.383665483241998</c:v>
                </c:pt>
                <c:pt idx="2504">
                  <c:v>34.397402465057198</c:v>
                </c:pt>
                <c:pt idx="2505">
                  <c:v>34.411139446872298</c:v>
                </c:pt>
                <c:pt idx="2506">
                  <c:v>34.424876428687398</c:v>
                </c:pt>
                <c:pt idx="2507">
                  <c:v>34.438613410502498</c:v>
                </c:pt>
                <c:pt idx="2508">
                  <c:v>34.452350392317598</c:v>
                </c:pt>
                <c:pt idx="2509">
                  <c:v>34.466087374132798</c:v>
                </c:pt>
                <c:pt idx="2510">
                  <c:v>34.479824355947898</c:v>
                </c:pt>
                <c:pt idx="2511">
                  <c:v>34.493561337762998</c:v>
                </c:pt>
                <c:pt idx="2512">
                  <c:v>34.507298319578098</c:v>
                </c:pt>
                <c:pt idx="2513">
                  <c:v>34.521035301393198</c:v>
                </c:pt>
                <c:pt idx="2514">
                  <c:v>34.534772283208397</c:v>
                </c:pt>
                <c:pt idx="2515">
                  <c:v>34.548509265023498</c:v>
                </c:pt>
                <c:pt idx="2516">
                  <c:v>34.562246246838598</c:v>
                </c:pt>
                <c:pt idx="2517">
                  <c:v>34.575983228653698</c:v>
                </c:pt>
                <c:pt idx="2518">
                  <c:v>34.589720210468798</c:v>
                </c:pt>
                <c:pt idx="2519">
                  <c:v>34.603457192283898</c:v>
                </c:pt>
                <c:pt idx="2520">
                  <c:v>34.617194174099097</c:v>
                </c:pt>
                <c:pt idx="2521">
                  <c:v>34.630931155914197</c:v>
                </c:pt>
                <c:pt idx="2522">
                  <c:v>34.644668137729298</c:v>
                </c:pt>
                <c:pt idx="2523">
                  <c:v>34.658405119544398</c:v>
                </c:pt>
                <c:pt idx="2524">
                  <c:v>34.672142101359498</c:v>
                </c:pt>
                <c:pt idx="2525">
                  <c:v>34.685879083174697</c:v>
                </c:pt>
                <c:pt idx="2526">
                  <c:v>34.699616064989797</c:v>
                </c:pt>
                <c:pt idx="2527">
                  <c:v>34.713353046804897</c:v>
                </c:pt>
                <c:pt idx="2528">
                  <c:v>34.727090028619997</c:v>
                </c:pt>
                <c:pt idx="2529">
                  <c:v>34.740827010435098</c:v>
                </c:pt>
                <c:pt idx="2530">
                  <c:v>34.754563992250198</c:v>
                </c:pt>
                <c:pt idx="2531">
                  <c:v>34.768300974065397</c:v>
                </c:pt>
                <c:pt idx="2532">
                  <c:v>34.782037955880497</c:v>
                </c:pt>
                <c:pt idx="2533">
                  <c:v>34.795774937695597</c:v>
                </c:pt>
                <c:pt idx="2534">
                  <c:v>34.809511919510697</c:v>
                </c:pt>
                <c:pt idx="2535">
                  <c:v>34.823248901325798</c:v>
                </c:pt>
                <c:pt idx="2536">
                  <c:v>34.836985883140997</c:v>
                </c:pt>
                <c:pt idx="2537">
                  <c:v>34.850722864956097</c:v>
                </c:pt>
                <c:pt idx="2538">
                  <c:v>34.864459846771197</c:v>
                </c:pt>
                <c:pt idx="2539">
                  <c:v>34.878196828586297</c:v>
                </c:pt>
                <c:pt idx="2540">
                  <c:v>34.891933810401397</c:v>
                </c:pt>
                <c:pt idx="2541">
                  <c:v>34.905670792216597</c:v>
                </c:pt>
                <c:pt idx="2542">
                  <c:v>34.919407774031697</c:v>
                </c:pt>
                <c:pt idx="2543">
                  <c:v>34.933144755846797</c:v>
                </c:pt>
                <c:pt idx="2544">
                  <c:v>34.946881737661897</c:v>
                </c:pt>
                <c:pt idx="2545">
                  <c:v>34.960618719476997</c:v>
                </c:pt>
                <c:pt idx="2546">
                  <c:v>34.974355701292097</c:v>
                </c:pt>
                <c:pt idx="2547">
                  <c:v>34.988092683107297</c:v>
                </c:pt>
                <c:pt idx="2548">
                  <c:v>35.001829664922397</c:v>
                </c:pt>
                <c:pt idx="2549">
                  <c:v>35.015566646737497</c:v>
                </c:pt>
                <c:pt idx="2550">
                  <c:v>35.029303628552597</c:v>
                </c:pt>
                <c:pt idx="2551">
                  <c:v>35.043040610367697</c:v>
                </c:pt>
                <c:pt idx="2552">
                  <c:v>35.056777592182897</c:v>
                </c:pt>
                <c:pt idx="2553">
                  <c:v>35.070514573997997</c:v>
                </c:pt>
                <c:pt idx="2554">
                  <c:v>35.084251555813097</c:v>
                </c:pt>
                <c:pt idx="2555">
                  <c:v>35.097988537628197</c:v>
                </c:pt>
                <c:pt idx="2556">
                  <c:v>35.111725519443297</c:v>
                </c:pt>
                <c:pt idx="2557">
                  <c:v>35.125462501258497</c:v>
                </c:pt>
                <c:pt idx="2558">
                  <c:v>35.139199483073597</c:v>
                </c:pt>
                <c:pt idx="2559">
                  <c:v>35.152936464888697</c:v>
                </c:pt>
                <c:pt idx="2560">
                  <c:v>35.166673446703797</c:v>
                </c:pt>
                <c:pt idx="2561">
                  <c:v>35.180410428518897</c:v>
                </c:pt>
                <c:pt idx="2562">
                  <c:v>35.194147410333997</c:v>
                </c:pt>
                <c:pt idx="2563">
                  <c:v>35.207884392149197</c:v>
                </c:pt>
                <c:pt idx="2564">
                  <c:v>35.221621373964297</c:v>
                </c:pt>
                <c:pt idx="2565">
                  <c:v>35.235358355779397</c:v>
                </c:pt>
                <c:pt idx="2566">
                  <c:v>35.249095337594497</c:v>
                </c:pt>
                <c:pt idx="2567">
                  <c:v>35.262832319409597</c:v>
                </c:pt>
                <c:pt idx="2568">
                  <c:v>35.276569301224797</c:v>
                </c:pt>
                <c:pt idx="2569">
                  <c:v>35.290306283039897</c:v>
                </c:pt>
                <c:pt idx="2570">
                  <c:v>35.304043264854997</c:v>
                </c:pt>
                <c:pt idx="2571">
                  <c:v>35.317780246670097</c:v>
                </c:pt>
                <c:pt idx="2572">
                  <c:v>35.331517228485197</c:v>
                </c:pt>
                <c:pt idx="2573">
                  <c:v>35.345254210300403</c:v>
                </c:pt>
                <c:pt idx="2574">
                  <c:v>35.358991192115496</c:v>
                </c:pt>
                <c:pt idx="2575">
                  <c:v>35.372728173930597</c:v>
                </c:pt>
                <c:pt idx="2576">
                  <c:v>35.386465155745697</c:v>
                </c:pt>
                <c:pt idx="2577">
                  <c:v>35.400202137560797</c:v>
                </c:pt>
                <c:pt idx="2578">
                  <c:v>35.413939119375897</c:v>
                </c:pt>
                <c:pt idx="2579">
                  <c:v>35.427676101191103</c:v>
                </c:pt>
                <c:pt idx="2580">
                  <c:v>35.441413083006204</c:v>
                </c:pt>
                <c:pt idx="2581">
                  <c:v>35.455150064821296</c:v>
                </c:pt>
                <c:pt idx="2582">
                  <c:v>35.468887046636397</c:v>
                </c:pt>
                <c:pt idx="2583">
                  <c:v>35.482624028451497</c:v>
                </c:pt>
                <c:pt idx="2584">
                  <c:v>35.496361010266703</c:v>
                </c:pt>
                <c:pt idx="2585">
                  <c:v>35.510097992081803</c:v>
                </c:pt>
                <c:pt idx="2586">
                  <c:v>35.523834973896903</c:v>
                </c:pt>
                <c:pt idx="2587">
                  <c:v>35.537571955711996</c:v>
                </c:pt>
                <c:pt idx="2588">
                  <c:v>35.551308937527097</c:v>
                </c:pt>
                <c:pt idx="2589">
                  <c:v>35.565045919342303</c:v>
                </c:pt>
                <c:pt idx="2590">
                  <c:v>35.578782901157403</c:v>
                </c:pt>
                <c:pt idx="2591">
                  <c:v>35.592519882972503</c:v>
                </c:pt>
                <c:pt idx="2592">
                  <c:v>35.606256864787603</c:v>
                </c:pt>
                <c:pt idx="2593">
                  <c:v>35.619993846602704</c:v>
                </c:pt>
                <c:pt idx="2594">
                  <c:v>35.633730828417796</c:v>
                </c:pt>
                <c:pt idx="2595">
                  <c:v>35.647467810233003</c:v>
                </c:pt>
                <c:pt idx="2596">
                  <c:v>35.661204792048103</c:v>
                </c:pt>
                <c:pt idx="2597">
                  <c:v>35.674941773863203</c:v>
                </c:pt>
                <c:pt idx="2598">
                  <c:v>35.688678755678303</c:v>
                </c:pt>
                <c:pt idx="2599">
                  <c:v>35.702415737493403</c:v>
                </c:pt>
                <c:pt idx="2600">
                  <c:v>35.716152719308603</c:v>
                </c:pt>
                <c:pt idx="2601">
                  <c:v>35.729889701123703</c:v>
                </c:pt>
                <c:pt idx="2602">
                  <c:v>35.743626682938803</c:v>
                </c:pt>
                <c:pt idx="2603">
                  <c:v>35.757363664753903</c:v>
                </c:pt>
                <c:pt idx="2604">
                  <c:v>35.771100646569003</c:v>
                </c:pt>
                <c:pt idx="2605">
                  <c:v>35.784837628384203</c:v>
                </c:pt>
                <c:pt idx="2606">
                  <c:v>35.798574610199303</c:v>
                </c:pt>
                <c:pt idx="2607">
                  <c:v>35.812311592014403</c:v>
                </c:pt>
                <c:pt idx="2608">
                  <c:v>35.826048573829503</c:v>
                </c:pt>
                <c:pt idx="2609">
                  <c:v>35.839785555644603</c:v>
                </c:pt>
                <c:pt idx="2610">
                  <c:v>35.853522537459703</c:v>
                </c:pt>
                <c:pt idx="2611">
                  <c:v>35.867259519274903</c:v>
                </c:pt>
                <c:pt idx="2612">
                  <c:v>35.880996501090003</c:v>
                </c:pt>
                <c:pt idx="2613">
                  <c:v>35.894733482905103</c:v>
                </c:pt>
                <c:pt idx="2614">
                  <c:v>35.908470464720203</c:v>
                </c:pt>
                <c:pt idx="2615">
                  <c:v>35.922207446535303</c:v>
                </c:pt>
                <c:pt idx="2616">
                  <c:v>35.935944428350503</c:v>
                </c:pt>
                <c:pt idx="2617">
                  <c:v>35.949681410165603</c:v>
                </c:pt>
                <c:pt idx="2618">
                  <c:v>35.963418391980703</c:v>
                </c:pt>
                <c:pt idx="2619">
                  <c:v>35.977155373795803</c:v>
                </c:pt>
                <c:pt idx="2620">
                  <c:v>35.990892355610903</c:v>
                </c:pt>
                <c:pt idx="2621">
                  <c:v>36.004629337426103</c:v>
                </c:pt>
                <c:pt idx="2622">
                  <c:v>36.018366319241203</c:v>
                </c:pt>
                <c:pt idx="2623">
                  <c:v>36.032103301056303</c:v>
                </c:pt>
                <c:pt idx="2624">
                  <c:v>36.045840282871403</c:v>
                </c:pt>
                <c:pt idx="2625">
                  <c:v>36.059577264686503</c:v>
                </c:pt>
                <c:pt idx="2626">
                  <c:v>36.073314246501603</c:v>
                </c:pt>
                <c:pt idx="2627">
                  <c:v>36.087051228316803</c:v>
                </c:pt>
                <c:pt idx="2628">
                  <c:v>36.100788210131903</c:v>
                </c:pt>
                <c:pt idx="2629">
                  <c:v>36.114525191947003</c:v>
                </c:pt>
                <c:pt idx="2630">
                  <c:v>36.128262173762103</c:v>
                </c:pt>
                <c:pt idx="2631">
                  <c:v>36.141999155577203</c:v>
                </c:pt>
                <c:pt idx="2632">
                  <c:v>36.155736137392402</c:v>
                </c:pt>
                <c:pt idx="2633">
                  <c:v>36.169473119207503</c:v>
                </c:pt>
                <c:pt idx="2634">
                  <c:v>36.183210101022603</c:v>
                </c:pt>
                <c:pt idx="2635">
                  <c:v>36.196947082837703</c:v>
                </c:pt>
                <c:pt idx="2636">
                  <c:v>36.210684064652803</c:v>
                </c:pt>
                <c:pt idx="2637">
                  <c:v>36.224421046468002</c:v>
                </c:pt>
                <c:pt idx="2638">
                  <c:v>36.238158028283102</c:v>
                </c:pt>
                <c:pt idx="2639">
                  <c:v>36.251895010098202</c:v>
                </c:pt>
                <c:pt idx="2640">
                  <c:v>36.265631991913303</c:v>
                </c:pt>
                <c:pt idx="2641">
                  <c:v>36.279368973728403</c:v>
                </c:pt>
                <c:pt idx="2642">
                  <c:v>36.293105955543503</c:v>
                </c:pt>
                <c:pt idx="2643">
                  <c:v>36.306842937358702</c:v>
                </c:pt>
                <c:pt idx="2644">
                  <c:v>36.320579919173802</c:v>
                </c:pt>
                <c:pt idx="2645">
                  <c:v>36.334316900988902</c:v>
                </c:pt>
                <c:pt idx="2646">
                  <c:v>36.348053882804003</c:v>
                </c:pt>
                <c:pt idx="2647">
                  <c:v>36.361790864619103</c:v>
                </c:pt>
                <c:pt idx="2648">
                  <c:v>36.375527846434302</c:v>
                </c:pt>
                <c:pt idx="2649">
                  <c:v>36.389264828249402</c:v>
                </c:pt>
                <c:pt idx="2650">
                  <c:v>36.403001810064502</c:v>
                </c:pt>
                <c:pt idx="2651">
                  <c:v>36.416738791879602</c:v>
                </c:pt>
                <c:pt idx="2652">
                  <c:v>36.430475773694702</c:v>
                </c:pt>
                <c:pt idx="2653">
                  <c:v>36.444212755509803</c:v>
                </c:pt>
                <c:pt idx="2654">
                  <c:v>36.457949737325002</c:v>
                </c:pt>
                <c:pt idx="2655">
                  <c:v>36.471686719140102</c:v>
                </c:pt>
                <c:pt idx="2656">
                  <c:v>36.485423700955202</c:v>
                </c:pt>
                <c:pt idx="2657">
                  <c:v>36.499160682770302</c:v>
                </c:pt>
                <c:pt idx="2658">
                  <c:v>36.512897664585402</c:v>
                </c:pt>
                <c:pt idx="2659">
                  <c:v>36.526634646400602</c:v>
                </c:pt>
                <c:pt idx="2660">
                  <c:v>36.540371628215702</c:v>
                </c:pt>
                <c:pt idx="2661">
                  <c:v>36.554108610030802</c:v>
                </c:pt>
                <c:pt idx="2662">
                  <c:v>36.567845591845902</c:v>
                </c:pt>
                <c:pt idx="2663">
                  <c:v>36.581582573661002</c:v>
                </c:pt>
                <c:pt idx="2664">
                  <c:v>36.595319555476202</c:v>
                </c:pt>
                <c:pt idx="2665">
                  <c:v>36.609056537291302</c:v>
                </c:pt>
                <c:pt idx="2666">
                  <c:v>36.622793519106402</c:v>
                </c:pt>
                <c:pt idx="2667">
                  <c:v>36.636530500921502</c:v>
                </c:pt>
                <c:pt idx="2668">
                  <c:v>36.650267482736602</c:v>
                </c:pt>
                <c:pt idx="2669">
                  <c:v>36.664004464551702</c:v>
                </c:pt>
                <c:pt idx="2670">
                  <c:v>36.677741446366902</c:v>
                </c:pt>
                <c:pt idx="2671">
                  <c:v>36.691478428182002</c:v>
                </c:pt>
                <c:pt idx="2672">
                  <c:v>36.705215409997102</c:v>
                </c:pt>
                <c:pt idx="2673">
                  <c:v>36.718952391812202</c:v>
                </c:pt>
                <c:pt idx="2674">
                  <c:v>36.732689373627302</c:v>
                </c:pt>
                <c:pt idx="2675">
                  <c:v>36.746426355442502</c:v>
                </c:pt>
                <c:pt idx="2676">
                  <c:v>36.760163337257602</c:v>
                </c:pt>
                <c:pt idx="2677">
                  <c:v>36.773900319072702</c:v>
                </c:pt>
                <c:pt idx="2678">
                  <c:v>36.787637300887802</c:v>
                </c:pt>
                <c:pt idx="2679">
                  <c:v>36.801374282702902</c:v>
                </c:pt>
                <c:pt idx="2680">
                  <c:v>36.815111264518102</c:v>
                </c:pt>
                <c:pt idx="2681">
                  <c:v>36.828848246333202</c:v>
                </c:pt>
                <c:pt idx="2682">
                  <c:v>36.842585228148302</c:v>
                </c:pt>
                <c:pt idx="2683">
                  <c:v>36.856322209963402</c:v>
                </c:pt>
                <c:pt idx="2684">
                  <c:v>36.870059191778502</c:v>
                </c:pt>
                <c:pt idx="2685">
                  <c:v>36.883796173593602</c:v>
                </c:pt>
                <c:pt idx="2686">
                  <c:v>36.897533155408802</c:v>
                </c:pt>
                <c:pt idx="2687">
                  <c:v>36.911270137223902</c:v>
                </c:pt>
                <c:pt idx="2688">
                  <c:v>36.925007119039002</c:v>
                </c:pt>
                <c:pt idx="2689">
                  <c:v>36.938744100854102</c:v>
                </c:pt>
                <c:pt idx="2690">
                  <c:v>36.952481082669202</c:v>
                </c:pt>
                <c:pt idx="2691">
                  <c:v>36.966218064484401</c:v>
                </c:pt>
                <c:pt idx="2692">
                  <c:v>36.979955046299501</c:v>
                </c:pt>
                <c:pt idx="2693">
                  <c:v>36.993692028114602</c:v>
                </c:pt>
                <c:pt idx="2694">
                  <c:v>37.007429009929702</c:v>
                </c:pt>
                <c:pt idx="2695">
                  <c:v>37.021165991744802</c:v>
                </c:pt>
                <c:pt idx="2696">
                  <c:v>37.034902973560001</c:v>
                </c:pt>
                <c:pt idx="2697">
                  <c:v>37.048639955375101</c:v>
                </c:pt>
                <c:pt idx="2698">
                  <c:v>37.062376937190201</c:v>
                </c:pt>
                <c:pt idx="2699">
                  <c:v>37.076113919005302</c:v>
                </c:pt>
                <c:pt idx="2700">
                  <c:v>37.089850900820402</c:v>
                </c:pt>
                <c:pt idx="2701">
                  <c:v>37.103587882635502</c:v>
                </c:pt>
                <c:pt idx="2702">
                  <c:v>37.117324864450701</c:v>
                </c:pt>
                <c:pt idx="2703">
                  <c:v>37.131061846265801</c:v>
                </c:pt>
                <c:pt idx="2704">
                  <c:v>37.144798828080901</c:v>
                </c:pt>
                <c:pt idx="2705">
                  <c:v>37.158535809896001</c:v>
                </c:pt>
                <c:pt idx="2706">
                  <c:v>37.172272791711102</c:v>
                </c:pt>
                <c:pt idx="2707">
                  <c:v>37.186009773526301</c:v>
                </c:pt>
                <c:pt idx="2708">
                  <c:v>37.199746755341401</c:v>
                </c:pt>
                <c:pt idx="2709">
                  <c:v>37.213483737156501</c:v>
                </c:pt>
                <c:pt idx="2710">
                  <c:v>37.227220718971601</c:v>
                </c:pt>
                <c:pt idx="2711">
                  <c:v>37.240957700786701</c:v>
                </c:pt>
                <c:pt idx="2712">
                  <c:v>37.254694682601901</c:v>
                </c:pt>
                <c:pt idx="2713">
                  <c:v>37.268431664417001</c:v>
                </c:pt>
                <c:pt idx="2714">
                  <c:v>37.282168646232101</c:v>
                </c:pt>
                <c:pt idx="2715">
                  <c:v>37.295905628047201</c:v>
                </c:pt>
                <c:pt idx="2716">
                  <c:v>37.309642609862301</c:v>
                </c:pt>
                <c:pt idx="2717">
                  <c:v>37.323379591677401</c:v>
                </c:pt>
                <c:pt idx="2718">
                  <c:v>37.337116573492601</c:v>
                </c:pt>
                <c:pt idx="2719">
                  <c:v>37.350853555307701</c:v>
                </c:pt>
                <c:pt idx="2720">
                  <c:v>37.364590537122801</c:v>
                </c:pt>
                <c:pt idx="2721">
                  <c:v>37.378327518937901</c:v>
                </c:pt>
                <c:pt idx="2722">
                  <c:v>37.392064500753001</c:v>
                </c:pt>
                <c:pt idx="2723">
                  <c:v>37.405801482568201</c:v>
                </c:pt>
                <c:pt idx="2724">
                  <c:v>37.419538464383301</c:v>
                </c:pt>
                <c:pt idx="2725">
                  <c:v>37.433275446198401</c:v>
                </c:pt>
                <c:pt idx="2726">
                  <c:v>37.447012428013501</c:v>
                </c:pt>
                <c:pt idx="2727">
                  <c:v>37.460749409828601</c:v>
                </c:pt>
                <c:pt idx="2728">
                  <c:v>37.474486391643801</c:v>
                </c:pt>
                <c:pt idx="2729">
                  <c:v>37.488223373458901</c:v>
                </c:pt>
                <c:pt idx="2730">
                  <c:v>37.501960355274001</c:v>
                </c:pt>
                <c:pt idx="2731">
                  <c:v>37.515697337089101</c:v>
                </c:pt>
                <c:pt idx="2732">
                  <c:v>37.529434318904201</c:v>
                </c:pt>
                <c:pt idx="2733">
                  <c:v>37.543171300719301</c:v>
                </c:pt>
                <c:pt idx="2734">
                  <c:v>37.556908282534501</c:v>
                </c:pt>
                <c:pt idx="2735">
                  <c:v>37.570645264349601</c:v>
                </c:pt>
                <c:pt idx="2736">
                  <c:v>37.584382246164701</c:v>
                </c:pt>
                <c:pt idx="2737">
                  <c:v>37.598119227979801</c:v>
                </c:pt>
                <c:pt idx="2738">
                  <c:v>37.611856209794901</c:v>
                </c:pt>
                <c:pt idx="2739">
                  <c:v>37.625593191610101</c:v>
                </c:pt>
                <c:pt idx="2740">
                  <c:v>37.639330173425201</c:v>
                </c:pt>
                <c:pt idx="2741">
                  <c:v>37.653067155240301</c:v>
                </c:pt>
                <c:pt idx="2742">
                  <c:v>37.666804137055401</c:v>
                </c:pt>
                <c:pt idx="2743">
                  <c:v>37.680541118870501</c:v>
                </c:pt>
                <c:pt idx="2744">
                  <c:v>37.6942781006857</c:v>
                </c:pt>
                <c:pt idx="2745">
                  <c:v>37.7080150825008</c:v>
                </c:pt>
                <c:pt idx="2746">
                  <c:v>37.721752064315901</c:v>
                </c:pt>
                <c:pt idx="2747">
                  <c:v>37.735489046131001</c:v>
                </c:pt>
                <c:pt idx="2748">
                  <c:v>37.749226027946101</c:v>
                </c:pt>
                <c:pt idx="2749">
                  <c:v>37.762963009761201</c:v>
                </c:pt>
                <c:pt idx="2750">
                  <c:v>37.7766999915764</c:v>
                </c:pt>
                <c:pt idx="2751">
                  <c:v>37.7904369733915</c:v>
                </c:pt>
                <c:pt idx="2752">
                  <c:v>37.804173955206601</c:v>
                </c:pt>
                <c:pt idx="2753">
                  <c:v>37.817910937021701</c:v>
                </c:pt>
                <c:pt idx="2754">
                  <c:v>37.831647918836801</c:v>
                </c:pt>
                <c:pt idx="2755">
                  <c:v>37.845384900652</c:v>
                </c:pt>
                <c:pt idx="2756">
                  <c:v>37.8591218824671</c:v>
                </c:pt>
                <c:pt idx="2757">
                  <c:v>37.8728588642822</c:v>
                </c:pt>
                <c:pt idx="2758">
                  <c:v>37.8865958460973</c:v>
                </c:pt>
                <c:pt idx="2759">
                  <c:v>37.900332827912401</c:v>
                </c:pt>
                <c:pt idx="2760">
                  <c:v>37.914069809727501</c:v>
                </c:pt>
                <c:pt idx="2761">
                  <c:v>37.9278067915427</c:v>
                </c:pt>
                <c:pt idx="2762">
                  <c:v>37.9415437733578</c:v>
                </c:pt>
                <c:pt idx="2763">
                  <c:v>37.9552807551729</c:v>
                </c:pt>
                <c:pt idx="2764">
                  <c:v>37.969017736988</c:v>
                </c:pt>
                <c:pt idx="2765">
                  <c:v>37.982754718803101</c:v>
                </c:pt>
                <c:pt idx="2766">
                  <c:v>37.9964917006183</c:v>
                </c:pt>
                <c:pt idx="2767">
                  <c:v>38.0102286824334</c:v>
                </c:pt>
                <c:pt idx="2768">
                  <c:v>38.0239656642485</c:v>
                </c:pt>
                <c:pt idx="2769">
                  <c:v>38.0377026460636</c:v>
                </c:pt>
                <c:pt idx="2770">
                  <c:v>38.0514396278787</c:v>
                </c:pt>
                <c:pt idx="2771">
                  <c:v>38.0651766096939</c:v>
                </c:pt>
                <c:pt idx="2772">
                  <c:v>38.078913591509</c:v>
                </c:pt>
                <c:pt idx="2773">
                  <c:v>38.0926505733241</c:v>
                </c:pt>
                <c:pt idx="2774">
                  <c:v>38.1063875551392</c:v>
                </c:pt>
                <c:pt idx="2775">
                  <c:v>38.1201245369543</c:v>
                </c:pt>
                <c:pt idx="2776">
                  <c:v>38.1338615187694</c:v>
                </c:pt>
                <c:pt idx="2777">
                  <c:v>38.1475985005846</c:v>
                </c:pt>
                <c:pt idx="2778">
                  <c:v>38.1613354823997</c:v>
                </c:pt>
                <c:pt idx="2779">
                  <c:v>38.1750724642148</c:v>
                </c:pt>
                <c:pt idx="2780">
                  <c:v>38.1888094460299</c:v>
                </c:pt>
                <c:pt idx="2781">
                  <c:v>38.202546427845</c:v>
                </c:pt>
                <c:pt idx="2782">
                  <c:v>38.2162834096602</c:v>
                </c:pt>
                <c:pt idx="2783">
                  <c:v>38.2300203914753</c:v>
                </c:pt>
                <c:pt idx="2784">
                  <c:v>38.2437573732904</c:v>
                </c:pt>
                <c:pt idx="2785">
                  <c:v>38.2574943551055</c:v>
                </c:pt>
                <c:pt idx="2786">
                  <c:v>38.2712313369206</c:v>
                </c:pt>
                <c:pt idx="2787">
                  <c:v>38.2849683187357</c:v>
                </c:pt>
                <c:pt idx="2788">
                  <c:v>38.2987053005509</c:v>
                </c:pt>
                <c:pt idx="2789">
                  <c:v>38.312442282366</c:v>
                </c:pt>
                <c:pt idx="2790">
                  <c:v>38.3261792641811</c:v>
                </c:pt>
                <c:pt idx="2791">
                  <c:v>38.3399162459962</c:v>
                </c:pt>
                <c:pt idx="2792">
                  <c:v>38.3536532278113</c:v>
                </c:pt>
                <c:pt idx="2793">
                  <c:v>38.3673902096265</c:v>
                </c:pt>
                <c:pt idx="2794">
                  <c:v>38.3811271914416</c:v>
                </c:pt>
                <c:pt idx="2795">
                  <c:v>38.3948641732567</c:v>
                </c:pt>
                <c:pt idx="2796">
                  <c:v>38.4086011550718</c:v>
                </c:pt>
                <c:pt idx="2797">
                  <c:v>38.4223381368869</c:v>
                </c:pt>
                <c:pt idx="2798">
                  <c:v>38.436075118702099</c:v>
                </c:pt>
                <c:pt idx="2799">
                  <c:v>38.4498121005172</c:v>
                </c:pt>
                <c:pt idx="2800">
                  <c:v>38.4635490823323</c:v>
                </c:pt>
                <c:pt idx="2801">
                  <c:v>38.4772860641474</c:v>
                </c:pt>
                <c:pt idx="2802">
                  <c:v>38.4910230459625</c:v>
                </c:pt>
                <c:pt idx="2803">
                  <c:v>38.5047600277776</c:v>
                </c:pt>
                <c:pt idx="2804">
                  <c:v>38.518497009592799</c:v>
                </c:pt>
                <c:pt idx="2805">
                  <c:v>38.5322339914079</c:v>
                </c:pt>
                <c:pt idx="2806">
                  <c:v>38.545970973223</c:v>
                </c:pt>
                <c:pt idx="2807">
                  <c:v>38.5597079550381</c:v>
                </c:pt>
                <c:pt idx="2808">
                  <c:v>38.5734449368532</c:v>
                </c:pt>
                <c:pt idx="2809">
                  <c:v>38.587181918668399</c:v>
                </c:pt>
                <c:pt idx="2810">
                  <c:v>38.600918900483499</c:v>
                </c:pt>
                <c:pt idx="2811">
                  <c:v>38.614655882298599</c:v>
                </c:pt>
                <c:pt idx="2812">
                  <c:v>38.6283928641137</c:v>
                </c:pt>
                <c:pt idx="2813">
                  <c:v>38.6421298459288</c:v>
                </c:pt>
                <c:pt idx="2814">
                  <c:v>38.655866827743999</c:v>
                </c:pt>
                <c:pt idx="2815">
                  <c:v>38.669603809559099</c:v>
                </c:pt>
                <c:pt idx="2816">
                  <c:v>38.683340791374199</c:v>
                </c:pt>
                <c:pt idx="2817">
                  <c:v>38.697077773189299</c:v>
                </c:pt>
                <c:pt idx="2818">
                  <c:v>38.7108147550044</c:v>
                </c:pt>
                <c:pt idx="2819">
                  <c:v>38.7245517368195</c:v>
                </c:pt>
                <c:pt idx="2820">
                  <c:v>38.738288718634699</c:v>
                </c:pt>
                <c:pt idx="2821">
                  <c:v>38.752025700449799</c:v>
                </c:pt>
                <c:pt idx="2822">
                  <c:v>38.765762682264899</c:v>
                </c:pt>
                <c:pt idx="2823">
                  <c:v>38.779499664079999</c:v>
                </c:pt>
                <c:pt idx="2824">
                  <c:v>38.793236645895099</c:v>
                </c:pt>
                <c:pt idx="2825">
                  <c:v>38.806973627710299</c:v>
                </c:pt>
                <c:pt idx="2826">
                  <c:v>38.820710609525399</c:v>
                </c:pt>
                <c:pt idx="2827">
                  <c:v>38.834447591340499</c:v>
                </c:pt>
                <c:pt idx="2828">
                  <c:v>38.848184573155599</c:v>
                </c:pt>
                <c:pt idx="2829">
                  <c:v>38.861921554970699</c:v>
                </c:pt>
                <c:pt idx="2830">
                  <c:v>38.875658536785899</c:v>
                </c:pt>
                <c:pt idx="2831">
                  <c:v>38.889395518600999</c:v>
                </c:pt>
                <c:pt idx="2832">
                  <c:v>38.903132500416099</c:v>
                </c:pt>
                <c:pt idx="2833">
                  <c:v>38.916869482231199</c:v>
                </c:pt>
                <c:pt idx="2834">
                  <c:v>38.930606464046299</c:v>
                </c:pt>
                <c:pt idx="2835">
                  <c:v>38.944343445861399</c:v>
                </c:pt>
                <c:pt idx="2836">
                  <c:v>38.958080427676599</c:v>
                </c:pt>
                <c:pt idx="2837">
                  <c:v>38.971817409491699</c:v>
                </c:pt>
                <c:pt idx="2838">
                  <c:v>38.985554391306799</c:v>
                </c:pt>
                <c:pt idx="2839">
                  <c:v>38.999291373121899</c:v>
                </c:pt>
                <c:pt idx="2840">
                  <c:v>39.013028354936999</c:v>
                </c:pt>
                <c:pt idx="2841">
                  <c:v>39.026765336752199</c:v>
                </c:pt>
                <c:pt idx="2842">
                  <c:v>39.040502318567299</c:v>
                </c:pt>
                <c:pt idx="2843">
                  <c:v>39.054239300382399</c:v>
                </c:pt>
                <c:pt idx="2844">
                  <c:v>39.067976282197499</c:v>
                </c:pt>
                <c:pt idx="2845">
                  <c:v>39.081713264012599</c:v>
                </c:pt>
                <c:pt idx="2846">
                  <c:v>39.095450245827799</c:v>
                </c:pt>
                <c:pt idx="2847">
                  <c:v>39.109187227642899</c:v>
                </c:pt>
                <c:pt idx="2848">
                  <c:v>39.122924209457999</c:v>
                </c:pt>
                <c:pt idx="2849">
                  <c:v>39.136661191273099</c:v>
                </c:pt>
                <c:pt idx="2850">
                  <c:v>39.150398173088199</c:v>
                </c:pt>
                <c:pt idx="2851">
                  <c:v>39.164135154903299</c:v>
                </c:pt>
                <c:pt idx="2852">
                  <c:v>39.177872136718499</c:v>
                </c:pt>
                <c:pt idx="2853">
                  <c:v>39.191609118533599</c:v>
                </c:pt>
                <c:pt idx="2854">
                  <c:v>39.205346100348699</c:v>
                </c:pt>
                <c:pt idx="2855">
                  <c:v>39.219083082163799</c:v>
                </c:pt>
                <c:pt idx="2856">
                  <c:v>39.232820063978899</c:v>
                </c:pt>
                <c:pt idx="2857">
                  <c:v>39.246557045794098</c:v>
                </c:pt>
                <c:pt idx="2858">
                  <c:v>39.260294027609199</c:v>
                </c:pt>
                <c:pt idx="2859">
                  <c:v>39.274031009424299</c:v>
                </c:pt>
                <c:pt idx="2860">
                  <c:v>39.287767991239399</c:v>
                </c:pt>
                <c:pt idx="2861">
                  <c:v>39.301504973054499</c:v>
                </c:pt>
                <c:pt idx="2862">
                  <c:v>39.315241954869599</c:v>
                </c:pt>
                <c:pt idx="2863">
                  <c:v>39.328978936684798</c:v>
                </c:pt>
                <c:pt idx="2864">
                  <c:v>39.342715918499898</c:v>
                </c:pt>
                <c:pt idx="2865">
                  <c:v>39.356452900314999</c:v>
                </c:pt>
                <c:pt idx="2866">
                  <c:v>39.370189882130099</c:v>
                </c:pt>
                <c:pt idx="2867">
                  <c:v>39.383926863945199</c:v>
                </c:pt>
                <c:pt idx="2868">
                  <c:v>39.397663845760398</c:v>
                </c:pt>
                <c:pt idx="2869">
                  <c:v>39.411400827575498</c:v>
                </c:pt>
                <c:pt idx="2870">
                  <c:v>39.425137809390598</c:v>
                </c:pt>
                <c:pt idx="2871">
                  <c:v>39.438874791205699</c:v>
                </c:pt>
                <c:pt idx="2872">
                  <c:v>39.452611773020799</c:v>
                </c:pt>
                <c:pt idx="2873">
                  <c:v>39.466348754835998</c:v>
                </c:pt>
                <c:pt idx="2874">
                  <c:v>39.480085736651098</c:v>
                </c:pt>
                <c:pt idx="2875">
                  <c:v>39.493822718466198</c:v>
                </c:pt>
                <c:pt idx="2876">
                  <c:v>39.507559700281298</c:v>
                </c:pt>
                <c:pt idx="2877">
                  <c:v>39.521296682096398</c:v>
                </c:pt>
                <c:pt idx="2878">
                  <c:v>39.535033663911499</c:v>
                </c:pt>
                <c:pt idx="2879">
                  <c:v>39.548770645726698</c:v>
                </c:pt>
                <c:pt idx="2880">
                  <c:v>39.562507627541798</c:v>
                </c:pt>
                <c:pt idx="2881">
                  <c:v>39.576244609356898</c:v>
                </c:pt>
                <c:pt idx="2882">
                  <c:v>39.589981591171998</c:v>
                </c:pt>
                <c:pt idx="2883">
                  <c:v>39.603718572987098</c:v>
                </c:pt>
                <c:pt idx="2884">
                  <c:v>39.617455554802298</c:v>
                </c:pt>
                <c:pt idx="2885">
                  <c:v>39.631192536617398</c:v>
                </c:pt>
                <c:pt idx="2886">
                  <c:v>39.644929518432498</c:v>
                </c:pt>
                <c:pt idx="2887">
                  <c:v>39.658666500247598</c:v>
                </c:pt>
                <c:pt idx="2888">
                  <c:v>39.672403482062698</c:v>
                </c:pt>
                <c:pt idx="2889">
                  <c:v>39.686140463877898</c:v>
                </c:pt>
                <c:pt idx="2890">
                  <c:v>39.699877445692998</c:v>
                </c:pt>
                <c:pt idx="2891">
                  <c:v>39.713614427508098</c:v>
                </c:pt>
                <c:pt idx="2892">
                  <c:v>39.727351409323198</c:v>
                </c:pt>
                <c:pt idx="2893">
                  <c:v>39.741088391138298</c:v>
                </c:pt>
                <c:pt idx="2894">
                  <c:v>39.754825372953398</c:v>
                </c:pt>
                <c:pt idx="2895">
                  <c:v>39.768562354768598</c:v>
                </c:pt>
                <c:pt idx="2896">
                  <c:v>39.782299336583698</c:v>
                </c:pt>
                <c:pt idx="2897">
                  <c:v>39.796036318398798</c:v>
                </c:pt>
                <c:pt idx="2898">
                  <c:v>39.809773300213898</c:v>
                </c:pt>
                <c:pt idx="2899">
                  <c:v>39.823510282028998</c:v>
                </c:pt>
                <c:pt idx="2900">
                  <c:v>39.837247263844198</c:v>
                </c:pt>
                <c:pt idx="2901">
                  <c:v>39.850984245659298</c:v>
                </c:pt>
                <c:pt idx="2902">
                  <c:v>39.864721227474398</c:v>
                </c:pt>
                <c:pt idx="2903">
                  <c:v>39.878458209289498</c:v>
                </c:pt>
                <c:pt idx="2904">
                  <c:v>39.892195191104598</c:v>
                </c:pt>
                <c:pt idx="2905">
                  <c:v>39.905932172919798</c:v>
                </c:pt>
                <c:pt idx="2906">
                  <c:v>39.919669154734898</c:v>
                </c:pt>
                <c:pt idx="2907">
                  <c:v>39.933406136549998</c:v>
                </c:pt>
                <c:pt idx="2908">
                  <c:v>39.947143118365098</c:v>
                </c:pt>
                <c:pt idx="2909">
                  <c:v>39.960880100180198</c:v>
                </c:pt>
                <c:pt idx="2910">
                  <c:v>39.974617081995298</c:v>
                </c:pt>
                <c:pt idx="2911">
                  <c:v>39.988354063810498</c:v>
                </c:pt>
                <c:pt idx="2912">
                  <c:v>40.002091045625598</c:v>
                </c:pt>
                <c:pt idx="2913">
                  <c:v>40.015828027440698</c:v>
                </c:pt>
                <c:pt idx="2914">
                  <c:v>40.029565009255798</c:v>
                </c:pt>
                <c:pt idx="2915">
                  <c:v>40.043301991070898</c:v>
                </c:pt>
                <c:pt idx="2916">
                  <c:v>40.057038972886097</c:v>
                </c:pt>
                <c:pt idx="2917">
                  <c:v>40.070775954701197</c:v>
                </c:pt>
                <c:pt idx="2918">
                  <c:v>40.084512936516298</c:v>
                </c:pt>
                <c:pt idx="2919">
                  <c:v>40.098249918331398</c:v>
                </c:pt>
                <c:pt idx="2920">
                  <c:v>40.111986900146498</c:v>
                </c:pt>
                <c:pt idx="2921">
                  <c:v>40.125723881961697</c:v>
                </c:pt>
                <c:pt idx="2922">
                  <c:v>40.139460863776797</c:v>
                </c:pt>
                <c:pt idx="2923">
                  <c:v>40.153197845591897</c:v>
                </c:pt>
                <c:pt idx="2924">
                  <c:v>40.166934827406997</c:v>
                </c:pt>
                <c:pt idx="2925">
                  <c:v>40.180671809222098</c:v>
                </c:pt>
                <c:pt idx="2926">
                  <c:v>40.194408791037198</c:v>
                </c:pt>
                <c:pt idx="2927">
                  <c:v>40.208145772852397</c:v>
                </c:pt>
                <c:pt idx="2928">
                  <c:v>40.221882754667497</c:v>
                </c:pt>
                <c:pt idx="2929">
                  <c:v>40.235619736482597</c:v>
                </c:pt>
                <c:pt idx="2930">
                  <c:v>40.249356718297697</c:v>
                </c:pt>
                <c:pt idx="2931">
                  <c:v>40.263093700112798</c:v>
                </c:pt>
                <c:pt idx="2932">
                  <c:v>40.276830681927997</c:v>
                </c:pt>
                <c:pt idx="2933">
                  <c:v>40.290567663743097</c:v>
                </c:pt>
                <c:pt idx="2934">
                  <c:v>40.304304645558197</c:v>
                </c:pt>
                <c:pt idx="2935">
                  <c:v>40.318041627373297</c:v>
                </c:pt>
                <c:pt idx="2936">
                  <c:v>40.331778609188397</c:v>
                </c:pt>
                <c:pt idx="2937">
                  <c:v>40.345515591003597</c:v>
                </c:pt>
                <c:pt idx="2938">
                  <c:v>40.359252572818697</c:v>
                </c:pt>
                <c:pt idx="2939">
                  <c:v>40.372989554633797</c:v>
                </c:pt>
                <c:pt idx="2940">
                  <c:v>40.386726536448897</c:v>
                </c:pt>
                <c:pt idx="2941">
                  <c:v>40.400463518263997</c:v>
                </c:pt>
                <c:pt idx="2942">
                  <c:v>40.414200500079097</c:v>
                </c:pt>
                <c:pt idx="2943">
                  <c:v>40.427937481894297</c:v>
                </c:pt>
                <c:pt idx="2944">
                  <c:v>40.441674463709397</c:v>
                </c:pt>
                <c:pt idx="2945">
                  <c:v>40.455411445524497</c:v>
                </c:pt>
                <c:pt idx="2946">
                  <c:v>40.469148427339597</c:v>
                </c:pt>
                <c:pt idx="2947">
                  <c:v>40.482885409154697</c:v>
                </c:pt>
                <c:pt idx="2948">
                  <c:v>40.496622390969897</c:v>
                </c:pt>
                <c:pt idx="2949">
                  <c:v>40.510359372784997</c:v>
                </c:pt>
                <c:pt idx="2950">
                  <c:v>40.524096354600097</c:v>
                </c:pt>
                <c:pt idx="2951">
                  <c:v>40.537833336415197</c:v>
                </c:pt>
                <c:pt idx="2952">
                  <c:v>40.551570318230297</c:v>
                </c:pt>
                <c:pt idx="2953">
                  <c:v>40.565307300045497</c:v>
                </c:pt>
                <c:pt idx="2954">
                  <c:v>40.579044281860597</c:v>
                </c:pt>
                <c:pt idx="2955">
                  <c:v>40.592781263675697</c:v>
                </c:pt>
                <c:pt idx="2956">
                  <c:v>40.606518245490797</c:v>
                </c:pt>
                <c:pt idx="2957">
                  <c:v>40.620255227305897</c:v>
                </c:pt>
                <c:pt idx="2958">
                  <c:v>40.633992209120997</c:v>
                </c:pt>
                <c:pt idx="2959">
                  <c:v>40.647729190936197</c:v>
                </c:pt>
                <c:pt idx="2960">
                  <c:v>40.661466172751297</c:v>
                </c:pt>
                <c:pt idx="2961">
                  <c:v>40.675203154566397</c:v>
                </c:pt>
                <c:pt idx="2962">
                  <c:v>40.688940136381497</c:v>
                </c:pt>
                <c:pt idx="2963">
                  <c:v>40.702677118196597</c:v>
                </c:pt>
                <c:pt idx="2964">
                  <c:v>40.716414100011797</c:v>
                </c:pt>
                <c:pt idx="2965">
                  <c:v>40.730151081826897</c:v>
                </c:pt>
                <c:pt idx="2966">
                  <c:v>40.743888063641997</c:v>
                </c:pt>
                <c:pt idx="2967">
                  <c:v>40.757625045457097</c:v>
                </c:pt>
                <c:pt idx="2968">
                  <c:v>40.771362027272197</c:v>
                </c:pt>
                <c:pt idx="2969">
                  <c:v>40.785099009087297</c:v>
                </c:pt>
                <c:pt idx="2970">
                  <c:v>40.798835990902496</c:v>
                </c:pt>
                <c:pt idx="2971">
                  <c:v>40.812572972717597</c:v>
                </c:pt>
                <c:pt idx="2972">
                  <c:v>40.826309954532697</c:v>
                </c:pt>
                <c:pt idx="2973">
                  <c:v>40.840046936347797</c:v>
                </c:pt>
                <c:pt idx="2974">
                  <c:v>40.853783918162897</c:v>
                </c:pt>
                <c:pt idx="2975">
                  <c:v>40.867520899978103</c:v>
                </c:pt>
                <c:pt idx="2976">
                  <c:v>40.881257881793204</c:v>
                </c:pt>
                <c:pt idx="2977">
                  <c:v>40.894994863608296</c:v>
                </c:pt>
                <c:pt idx="2978">
                  <c:v>40.908731845423397</c:v>
                </c:pt>
                <c:pt idx="2979">
                  <c:v>40.922468827238497</c:v>
                </c:pt>
                <c:pt idx="2980">
                  <c:v>40.936205809053703</c:v>
                </c:pt>
                <c:pt idx="2981">
                  <c:v>40.949942790868803</c:v>
                </c:pt>
                <c:pt idx="2982">
                  <c:v>40.963679772683903</c:v>
                </c:pt>
                <c:pt idx="2983">
                  <c:v>40.977416754498996</c:v>
                </c:pt>
                <c:pt idx="2984">
                  <c:v>40.991153736314097</c:v>
                </c:pt>
                <c:pt idx="2985">
                  <c:v>41.004890718129197</c:v>
                </c:pt>
                <c:pt idx="2986">
                  <c:v>41.018627699944403</c:v>
                </c:pt>
                <c:pt idx="2987">
                  <c:v>41.032364681759503</c:v>
                </c:pt>
                <c:pt idx="2988">
                  <c:v>41.046101663574603</c:v>
                </c:pt>
                <c:pt idx="2989">
                  <c:v>41.059838645389704</c:v>
                </c:pt>
                <c:pt idx="2990">
                  <c:v>41.073575627204796</c:v>
                </c:pt>
                <c:pt idx="2991">
                  <c:v>41.087312609020003</c:v>
                </c:pt>
                <c:pt idx="2992">
                  <c:v>41.101049590835103</c:v>
                </c:pt>
                <c:pt idx="2993">
                  <c:v>41.114786572650203</c:v>
                </c:pt>
                <c:pt idx="2994">
                  <c:v>41.128523554465303</c:v>
                </c:pt>
                <c:pt idx="2995">
                  <c:v>41.142260536280403</c:v>
                </c:pt>
                <c:pt idx="2996">
                  <c:v>41.155997518095603</c:v>
                </c:pt>
                <c:pt idx="2997">
                  <c:v>41.169734499910703</c:v>
                </c:pt>
                <c:pt idx="2998">
                  <c:v>41.183471481725803</c:v>
                </c:pt>
                <c:pt idx="2999">
                  <c:v>41.197208463540903</c:v>
                </c:pt>
                <c:pt idx="3000">
                  <c:v>41.210945445356003</c:v>
                </c:pt>
                <c:pt idx="3001">
                  <c:v>41.224682427171103</c:v>
                </c:pt>
                <c:pt idx="3002">
                  <c:v>41.238419408986303</c:v>
                </c:pt>
                <c:pt idx="3003">
                  <c:v>41.252156390801403</c:v>
                </c:pt>
                <c:pt idx="3004">
                  <c:v>41.265893372616503</c:v>
                </c:pt>
                <c:pt idx="3005">
                  <c:v>41.279630354431603</c:v>
                </c:pt>
                <c:pt idx="3006">
                  <c:v>41.293367336246703</c:v>
                </c:pt>
                <c:pt idx="3007">
                  <c:v>41.307104318061903</c:v>
                </c:pt>
                <c:pt idx="3008">
                  <c:v>41.320841299877003</c:v>
                </c:pt>
                <c:pt idx="3009">
                  <c:v>41.334578281692103</c:v>
                </c:pt>
                <c:pt idx="3010">
                  <c:v>41.348315263507203</c:v>
                </c:pt>
                <c:pt idx="3011">
                  <c:v>41.362052245322303</c:v>
                </c:pt>
                <c:pt idx="3012">
                  <c:v>41.375789227137503</c:v>
                </c:pt>
                <c:pt idx="3013">
                  <c:v>41.389526208952603</c:v>
                </c:pt>
                <c:pt idx="3014">
                  <c:v>41.403263190767703</c:v>
                </c:pt>
                <c:pt idx="3015">
                  <c:v>41.417000172582803</c:v>
                </c:pt>
                <c:pt idx="3016">
                  <c:v>41.430737154397903</c:v>
                </c:pt>
                <c:pt idx="3017">
                  <c:v>41.444474136213003</c:v>
                </c:pt>
                <c:pt idx="3018">
                  <c:v>41.458211118028203</c:v>
                </c:pt>
                <c:pt idx="3019">
                  <c:v>41.471948099843303</c:v>
                </c:pt>
                <c:pt idx="3020">
                  <c:v>41.485685081658403</c:v>
                </c:pt>
                <c:pt idx="3021">
                  <c:v>41.499422063473503</c:v>
                </c:pt>
                <c:pt idx="3022">
                  <c:v>41.513159045288603</c:v>
                </c:pt>
                <c:pt idx="3023">
                  <c:v>41.526896027103803</c:v>
                </c:pt>
                <c:pt idx="3024">
                  <c:v>41.540633008918903</c:v>
                </c:pt>
                <c:pt idx="3025">
                  <c:v>41.554369990734003</c:v>
                </c:pt>
                <c:pt idx="3026">
                  <c:v>41.568106972549103</c:v>
                </c:pt>
                <c:pt idx="3027">
                  <c:v>41.581843954364203</c:v>
                </c:pt>
                <c:pt idx="3028">
                  <c:v>41.595580936179402</c:v>
                </c:pt>
                <c:pt idx="3029">
                  <c:v>41.609317917994503</c:v>
                </c:pt>
                <c:pt idx="3030">
                  <c:v>41.623054899809603</c:v>
                </c:pt>
                <c:pt idx="3031">
                  <c:v>41.636791881624703</c:v>
                </c:pt>
                <c:pt idx="3032">
                  <c:v>41.650528863439803</c:v>
                </c:pt>
                <c:pt idx="3033">
                  <c:v>41.664265845254903</c:v>
                </c:pt>
                <c:pt idx="3034">
                  <c:v>41.678002827070102</c:v>
                </c:pt>
                <c:pt idx="3035">
                  <c:v>41.691739808885202</c:v>
                </c:pt>
                <c:pt idx="3036">
                  <c:v>41.705476790700303</c:v>
                </c:pt>
                <c:pt idx="3037">
                  <c:v>41.719213772515403</c:v>
                </c:pt>
                <c:pt idx="3038">
                  <c:v>41.732950754330503</c:v>
                </c:pt>
                <c:pt idx="3039">
                  <c:v>41.746687736145702</c:v>
                </c:pt>
                <c:pt idx="3040">
                  <c:v>41.760424717960802</c:v>
                </c:pt>
                <c:pt idx="3041">
                  <c:v>41.774161699775902</c:v>
                </c:pt>
                <c:pt idx="3042">
                  <c:v>41.787898681591003</c:v>
                </c:pt>
                <c:pt idx="3043">
                  <c:v>41.801635663406103</c:v>
                </c:pt>
                <c:pt idx="3044">
                  <c:v>41.815372645221302</c:v>
                </c:pt>
                <c:pt idx="3045">
                  <c:v>41.829109627036402</c:v>
                </c:pt>
                <c:pt idx="3046">
                  <c:v>41.842846608851502</c:v>
                </c:pt>
                <c:pt idx="3047">
                  <c:v>41.856583590666602</c:v>
                </c:pt>
                <c:pt idx="3048">
                  <c:v>41.870320572481702</c:v>
                </c:pt>
                <c:pt idx="3049">
                  <c:v>41.884057554296803</c:v>
                </c:pt>
                <c:pt idx="3050">
                  <c:v>41.897794536112002</c:v>
                </c:pt>
                <c:pt idx="3051">
                  <c:v>41.911531517927102</c:v>
                </c:pt>
                <c:pt idx="3052">
                  <c:v>41.925268499742202</c:v>
                </c:pt>
                <c:pt idx="3053">
                  <c:v>41.939005481557302</c:v>
                </c:pt>
                <c:pt idx="3054">
                  <c:v>41.952742463372402</c:v>
                </c:pt>
                <c:pt idx="3055">
                  <c:v>41.966479445187602</c:v>
                </c:pt>
                <c:pt idx="3056">
                  <c:v>41.980216427002702</c:v>
                </c:pt>
                <c:pt idx="3057">
                  <c:v>41.993953408817802</c:v>
                </c:pt>
                <c:pt idx="3058">
                  <c:v>42.007690390632902</c:v>
                </c:pt>
                <c:pt idx="3059">
                  <c:v>42.021427372448002</c:v>
                </c:pt>
                <c:pt idx="3060">
                  <c:v>42.035164354263202</c:v>
                </c:pt>
                <c:pt idx="3061">
                  <c:v>42.048901336078302</c:v>
                </c:pt>
                <c:pt idx="3062">
                  <c:v>42.062638317893402</c:v>
                </c:pt>
                <c:pt idx="3063">
                  <c:v>42.076375299708502</c:v>
                </c:pt>
                <c:pt idx="3064">
                  <c:v>42.090112281523602</c:v>
                </c:pt>
                <c:pt idx="3065">
                  <c:v>42.103849263338702</c:v>
                </c:pt>
                <c:pt idx="3066">
                  <c:v>42.117586245153902</c:v>
                </c:pt>
                <c:pt idx="3067">
                  <c:v>42.131323226969002</c:v>
                </c:pt>
                <c:pt idx="3068">
                  <c:v>42.145060208784102</c:v>
                </c:pt>
                <c:pt idx="3069">
                  <c:v>42.158797190599202</c:v>
                </c:pt>
                <c:pt idx="3070">
                  <c:v>42.172534172414302</c:v>
                </c:pt>
                <c:pt idx="3071">
                  <c:v>42.186271154229502</c:v>
                </c:pt>
                <c:pt idx="3072">
                  <c:v>42.200008136044602</c:v>
                </c:pt>
                <c:pt idx="3073">
                  <c:v>42.213745117859702</c:v>
                </c:pt>
                <c:pt idx="3074">
                  <c:v>42.227482099674802</c:v>
                </c:pt>
                <c:pt idx="3075">
                  <c:v>42.241219081489902</c:v>
                </c:pt>
                <c:pt idx="3076">
                  <c:v>42.254956063305002</c:v>
                </c:pt>
                <c:pt idx="3077">
                  <c:v>42.268693045120202</c:v>
                </c:pt>
                <c:pt idx="3078">
                  <c:v>42.282430026935302</c:v>
                </c:pt>
                <c:pt idx="3079">
                  <c:v>42.296167008750402</c:v>
                </c:pt>
                <c:pt idx="3080">
                  <c:v>42.309903990565502</c:v>
                </c:pt>
                <c:pt idx="3081">
                  <c:v>42.323640972380602</c:v>
                </c:pt>
                <c:pt idx="3082">
                  <c:v>42.337377954195802</c:v>
                </c:pt>
                <c:pt idx="3083">
                  <c:v>42.351114936010902</c:v>
                </c:pt>
                <c:pt idx="3084">
                  <c:v>42.364851917826002</c:v>
                </c:pt>
                <c:pt idx="3085">
                  <c:v>42.378588899641102</c:v>
                </c:pt>
                <c:pt idx="3086">
                  <c:v>42.392325881456202</c:v>
                </c:pt>
                <c:pt idx="3087">
                  <c:v>42.406062863271401</c:v>
                </c:pt>
                <c:pt idx="3088">
                  <c:v>42.419799845086501</c:v>
                </c:pt>
                <c:pt idx="3089">
                  <c:v>42.433536826901602</c:v>
                </c:pt>
                <c:pt idx="3090">
                  <c:v>42.447273808716702</c:v>
                </c:pt>
                <c:pt idx="3091">
                  <c:v>42.461010790531802</c:v>
                </c:pt>
                <c:pt idx="3092">
                  <c:v>42.474747772346902</c:v>
                </c:pt>
                <c:pt idx="3093">
                  <c:v>42.488484754162101</c:v>
                </c:pt>
                <c:pt idx="3094">
                  <c:v>42.502221735977201</c:v>
                </c:pt>
                <c:pt idx="3095">
                  <c:v>42.515958717792302</c:v>
                </c:pt>
                <c:pt idx="3096">
                  <c:v>42.529695699607402</c:v>
                </c:pt>
                <c:pt idx="3097">
                  <c:v>42.543432681422502</c:v>
                </c:pt>
                <c:pt idx="3098">
                  <c:v>42.557169663237701</c:v>
                </c:pt>
                <c:pt idx="3099">
                  <c:v>42.570906645052801</c:v>
                </c:pt>
                <c:pt idx="3100">
                  <c:v>42.584643626867901</c:v>
                </c:pt>
                <c:pt idx="3101">
                  <c:v>42.598380608683001</c:v>
                </c:pt>
                <c:pt idx="3102">
                  <c:v>42.612117590498102</c:v>
                </c:pt>
                <c:pt idx="3103">
                  <c:v>42.625854572313301</c:v>
                </c:pt>
                <c:pt idx="3104">
                  <c:v>42.639591554128401</c:v>
                </c:pt>
                <c:pt idx="3105">
                  <c:v>42.653328535943501</c:v>
                </c:pt>
                <c:pt idx="3106">
                  <c:v>42.667065517758601</c:v>
                </c:pt>
                <c:pt idx="3107">
                  <c:v>42.680802499573701</c:v>
                </c:pt>
                <c:pt idx="3108">
                  <c:v>42.694539481388802</c:v>
                </c:pt>
                <c:pt idx="3109">
                  <c:v>42.708276463204001</c:v>
                </c:pt>
                <c:pt idx="3110">
                  <c:v>42.722013445019101</c:v>
                </c:pt>
                <c:pt idx="3111">
                  <c:v>42.735750426834201</c:v>
                </c:pt>
                <c:pt idx="3112">
                  <c:v>42.749487408649301</c:v>
                </c:pt>
                <c:pt idx="3113">
                  <c:v>42.763224390464401</c:v>
                </c:pt>
                <c:pt idx="3114">
                  <c:v>42.776961372279601</c:v>
                </c:pt>
                <c:pt idx="3115">
                  <c:v>42.790698354094701</c:v>
                </c:pt>
                <c:pt idx="3116">
                  <c:v>42.804435335909801</c:v>
                </c:pt>
                <c:pt idx="3117">
                  <c:v>42.818172317724901</c:v>
                </c:pt>
                <c:pt idx="3118">
                  <c:v>42.831909299540001</c:v>
                </c:pt>
                <c:pt idx="3119">
                  <c:v>42.845646281355201</c:v>
                </c:pt>
                <c:pt idx="3120">
                  <c:v>42.859383263170301</c:v>
                </c:pt>
                <c:pt idx="3121">
                  <c:v>42.873120244985401</c:v>
                </c:pt>
                <c:pt idx="3122">
                  <c:v>42.886857226800501</c:v>
                </c:pt>
                <c:pt idx="3123">
                  <c:v>42.900594208615601</c:v>
                </c:pt>
                <c:pt idx="3124">
                  <c:v>42.914331190430701</c:v>
                </c:pt>
                <c:pt idx="3125">
                  <c:v>42.928068172245901</c:v>
                </c:pt>
                <c:pt idx="3126">
                  <c:v>42.941805154061001</c:v>
                </c:pt>
                <c:pt idx="3127">
                  <c:v>42.955542135876101</c:v>
                </c:pt>
                <c:pt idx="3128">
                  <c:v>42.969279117691201</c:v>
                </c:pt>
                <c:pt idx="3129">
                  <c:v>42.983016099506301</c:v>
                </c:pt>
                <c:pt idx="3130">
                  <c:v>42.996753081321501</c:v>
                </c:pt>
                <c:pt idx="3131">
                  <c:v>43.010490063136601</c:v>
                </c:pt>
                <c:pt idx="3132">
                  <c:v>43.024227044951701</c:v>
                </c:pt>
                <c:pt idx="3133">
                  <c:v>43.037964026766801</c:v>
                </c:pt>
                <c:pt idx="3134">
                  <c:v>43.051701008581901</c:v>
                </c:pt>
                <c:pt idx="3135">
                  <c:v>43.065437990397101</c:v>
                </c:pt>
                <c:pt idx="3136">
                  <c:v>43.079174972212201</c:v>
                </c:pt>
                <c:pt idx="3137">
                  <c:v>43.092911954027301</c:v>
                </c:pt>
                <c:pt idx="3138">
                  <c:v>43.106648935842401</c:v>
                </c:pt>
                <c:pt idx="3139">
                  <c:v>43.120385917657501</c:v>
                </c:pt>
                <c:pt idx="3140">
                  <c:v>43.134122899472601</c:v>
                </c:pt>
                <c:pt idx="3141">
                  <c:v>43.1478598812878</c:v>
                </c:pt>
                <c:pt idx="3142">
                  <c:v>43.161596863102901</c:v>
                </c:pt>
                <c:pt idx="3143">
                  <c:v>43.175333844918001</c:v>
                </c:pt>
                <c:pt idx="3144">
                  <c:v>43.189070826733101</c:v>
                </c:pt>
                <c:pt idx="3145">
                  <c:v>43.202807808548201</c:v>
                </c:pt>
                <c:pt idx="3146">
                  <c:v>43.2165447903634</c:v>
                </c:pt>
                <c:pt idx="3147">
                  <c:v>43.2302817721785</c:v>
                </c:pt>
                <c:pt idx="3148">
                  <c:v>43.244018753993601</c:v>
                </c:pt>
                <c:pt idx="3149">
                  <c:v>43.257755735808701</c:v>
                </c:pt>
                <c:pt idx="3150">
                  <c:v>43.271492717623801</c:v>
                </c:pt>
                <c:pt idx="3151">
                  <c:v>43.285229699439</c:v>
                </c:pt>
                <c:pt idx="3152">
                  <c:v>43.2989666812541</c:v>
                </c:pt>
                <c:pt idx="3153">
                  <c:v>43.3127036630692</c:v>
                </c:pt>
                <c:pt idx="3154">
                  <c:v>43.3264406448843</c:v>
                </c:pt>
                <c:pt idx="3155">
                  <c:v>43.340177626699401</c:v>
                </c:pt>
                <c:pt idx="3156">
                  <c:v>43.353914608514501</c:v>
                </c:pt>
                <c:pt idx="3157">
                  <c:v>43.3676515903297</c:v>
                </c:pt>
                <c:pt idx="3158">
                  <c:v>43.3813885721448</c:v>
                </c:pt>
                <c:pt idx="3159">
                  <c:v>43.3951255539599</c:v>
                </c:pt>
                <c:pt idx="3160">
                  <c:v>43.408862535775</c:v>
                </c:pt>
                <c:pt idx="3161">
                  <c:v>43.422599517590101</c:v>
                </c:pt>
                <c:pt idx="3162">
                  <c:v>43.4363364994053</c:v>
                </c:pt>
                <c:pt idx="3163">
                  <c:v>43.4500734812204</c:v>
                </c:pt>
                <c:pt idx="3164">
                  <c:v>43.4638104630355</c:v>
                </c:pt>
                <c:pt idx="3165">
                  <c:v>43.4775474448506</c:v>
                </c:pt>
                <c:pt idx="3166">
                  <c:v>43.4912844266657</c:v>
                </c:pt>
                <c:pt idx="3167">
                  <c:v>43.5050214084809</c:v>
                </c:pt>
                <c:pt idx="3168">
                  <c:v>43.518758390296</c:v>
                </c:pt>
                <c:pt idx="3169">
                  <c:v>43.5324953721111</c:v>
                </c:pt>
                <c:pt idx="3170">
                  <c:v>43.5462323539262</c:v>
                </c:pt>
                <c:pt idx="3171">
                  <c:v>43.5599693357413</c:v>
                </c:pt>
                <c:pt idx="3172">
                  <c:v>43.5737063175564</c:v>
                </c:pt>
                <c:pt idx="3173">
                  <c:v>43.5874432993716</c:v>
                </c:pt>
                <c:pt idx="3174">
                  <c:v>43.6011802811867</c:v>
                </c:pt>
                <c:pt idx="3175">
                  <c:v>43.6149172630018</c:v>
                </c:pt>
                <c:pt idx="3176">
                  <c:v>43.6286542448169</c:v>
                </c:pt>
                <c:pt idx="3177">
                  <c:v>43.642391226632</c:v>
                </c:pt>
                <c:pt idx="3178">
                  <c:v>43.6561282084472</c:v>
                </c:pt>
                <c:pt idx="3179">
                  <c:v>43.6698651902623</c:v>
                </c:pt>
                <c:pt idx="3180">
                  <c:v>43.6836021720774</c:v>
                </c:pt>
                <c:pt idx="3181">
                  <c:v>43.6973391538925</c:v>
                </c:pt>
                <c:pt idx="3182">
                  <c:v>43.7110761357076</c:v>
                </c:pt>
                <c:pt idx="3183">
                  <c:v>43.7248131175227</c:v>
                </c:pt>
                <c:pt idx="3184">
                  <c:v>43.7385500993379</c:v>
                </c:pt>
                <c:pt idx="3185">
                  <c:v>43.752287081153</c:v>
                </c:pt>
                <c:pt idx="3186">
                  <c:v>43.7660240629681</c:v>
                </c:pt>
                <c:pt idx="3187">
                  <c:v>43.7797610447832</c:v>
                </c:pt>
                <c:pt idx="3188">
                  <c:v>43.7934980265983</c:v>
                </c:pt>
                <c:pt idx="3189">
                  <c:v>43.8072350084135</c:v>
                </c:pt>
                <c:pt idx="3190">
                  <c:v>43.8209719902286</c:v>
                </c:pt>
                <c:pt idx="3191">
                  <c:v>43.8347089720437</c:v>
                </c:pt>
                <c:pt idx="3192">
                  <c:v>43.8484459538588</c:v>
                </c:pt>
                <c:pt idx="3193">
                  <c:v>43.8621829356739</c:v>
                </c:pt>
                <c:pt idx="3194">
                  <c:v>43.875919917489</c:v>
                </c:pt>
                <c:pt idx="3195">
                  <c:v>43.8896568993042</c:v>
                </c:pt>
                <c:pt idx="3196">
                  <c:v>43.9033938811193</c:v>
                </c:pt>
                <c:pt idx="3197">
                  <c:v>43.9171308629344</c:v>
                </c:pt>
                <c:pt idx="3198">
                  <c:v>43.9308678447495</c:v>
                </c:pt>
                <c:pt idx="3199">
                  <c:v>43.9446048265646</c:v>
                </c:pt>
                <c:pt idx="3200">
                  <c:v>43.958341808379799</c:v>
                </c:pt>
                <c:pt idx="3201">
                  <c:v>43.9720787901949</c:v>
                </c:pt>
                <c:pt idx="3202">
                  <c:v>43.98581577201</c:v>
                </c:pt>
                <c:pt idx="3203">
                  <c:v>43.9995527538251</c:v>
                </c:pt>
                <c:pt idx="3204">
                  <c:v>44.0132897356402</c:v>
                </c:pt>
                <c:pt idx="3205">
                  <c:v>44.027026717455399</c:v>
                </c:pt>
                <c:pt idx="3206">
                  <c:v>44.040763699270499</c:v>
                </c:pt>
                <c:pt idx="3207">
                  <c:v>44.054500681085599</c:v>
                </c:pt>
                <c:pt idx="3208">
                  <c:v>44.0682376629007</c:v>
                </c:pt>
                <c:pt idx="3209">
                  <c:v>44.0819746447158</c:v>
                </c:pt>
                <c:pt idx="3210">
                  <c:v>44.0957116265309</c:v>
                </c:pt>
                <c:pt idx="3211">
                  <c:v>44.109448608346099</c:v>
                </c:pt>
                <c:pt idx="3212">
                  <c:v>44.123185590161199</c:v>
                </c:pt>
                <c:pt idx="3213">
                  <c:v>44.136922571976299</c:v>
                </c:pt>
                <c:pt idx="3214">
                  <c:v>44.1506595537914</c:v>
                </c:pt>
                <c:pt idx="3215">
                  <c:v>44.1643965356065</c:v>
                </c:pt>
                <c:pt idx="3216">
                  <c:v>44.178133517421699</c:v>
                </c:pt>
                <c:pt idx="3217">
                  <c:v>44.191870499236799</c:v>
                </c:pt>
                <c:pt idx="3218">
                  <c:v>44.205607481051899</c:v>
                </c:pt>
                <c:pt idx="3219">
                  <c:v>44.219344462866999</c:v>
                </c:pt>
                <c:pt idx="3220">
                  <c:v>44.233081444682099</c:v>
                </c:pt>
                <c:pt idx="3221">
                  <c:v>44.246818426497299</c:v>
                </c:pt>
                <c:pt idx="3222">
                  <c:v>44.260555408312399</c:v>
                </c:pt>
                <c:pt idx="3223">
                  <c:v>44.274292390127499</c:v>
                </c:pt>
                <c:pt idx="3224">
                  <c:v>44.288029371942599</c:v>
                </c:pt>
                <c:pt idx="3225">
                  <c:v>44.301766353757699</c:v>
                </c:pt>
                <c:pt idx="3226">
                  <c:v>44.315503335572799</c:v>
                </c:pt>
                <c:pt idx="3227">
                  <c:v>44.329240317387999</c:v>
                </c:pt>
                <c:pt idx="3228">
                  <c:v>44.342977299203099</c:v>
                </c:pt>
                <c:pt idx="3229">
                  <c:v>44.356714281018199</c:v>
                </c:pt>
                <c:pt idx="3230">
                  <c:v>44.370451262833299</c:v>
                </c:pt>
                <c:pt idx="3231">
                  <c:v>44.384188244648399</c:v>
                </c:pt>
                <c:pt idx="3232">
                  <c:v>44.397925226463599</c:v>
                </c:pt>
                <c:pt idx="3233">
                  <c:v>44.411662208278699</c:v>
                </c:pt>
                <c:pt idx="3234">
                  <c:v>44.425399190093799</c:v>
                </c:pt>
                <c:pt idx="3235">
                  <c:v>44.439136171908899</c:v>
                </c:pt>
                <c:pt idx="3236">
                  <c:v>44.452873153723999</c:v>
                </c:pt>
                <c:pt idx="3237">
                  <c:v>44.466610135539199</c:v>
                </c:pt>
                <c:pt idx="3238">
                  <c:v>44.480347117354299</c:v>
                </c:pt>
                <c:pt idx="3239">
                  <c:v>44.494084099169399</c:v>
                </c:pt>
                <c:pt idx="3240">
                  <c:v>44.507821080984499</c:v>
                </c:pt>
                <c:pt idx="3241">
                  <c:v>44.521558062799599</c:v>
                </c:pt>
                <c:pt idx="3242">
                  <c:v>44.535295044614699</c:v>
                </c:pt>
                <c:pt idx="3243">
                  <c:v>44.549032026429899</c:v>
                </c:pt>
                <c:pt idx="3244">
                  <c:v>44.562769008244999</c:v>
                </c:pt>
                <c:pt idx="3245">
                  <c:v>44.576505990060099</c:v>
                </c:pt>
                <c:pt idx="3246">
                  <c:v>44.590242971875199</c:v>
                </c:pt>
                <c:pt idx="3247">
                  <c:v>44.603979953690299</c:v>
                </c:pt>
                <c:pt idx="3248">
                  <c:v>44.617716935505499</c:v>
                </c:pt>
                <c:pt idx="3249">
                  <c:v>44.631453917320599</c:v>
                </c:pt>
                <c:pt idx="3250">
                  <c:v>44.645190899135699</c:v>
                </c:pt>
                <c:pt idx="3251">
                  <c:v>44.658927880950799</c:v>
                </c:pt>
                <c:pt idx="3252">
                  <c:v>44.672664862765899</c:v>
                </c:pt>
                <c:pt idx="3253">
                  <c:v>44.686401844581098</c:v>
                </c:pt>
                <c:pt idx="3254">
                  <c:v>44.700138826396199</c:v>
                </c:pt>
                <c:pt idx="3255">
                  <c:v>44.713875808211299</c:v>
                </c:pt>
                <c:pt idx="3256">
                  <c:v>44.727612790026399</c:v>
                </c:pt>
                <c:pt idx="3257">
                  <c:v>44.741349771841499</c:v>
                </c:pt>
                <c:pt idx="3258">
                  <c:v>44.755086753656599</c:v>
                </c:pt>
                <c:pt idx="3259">
                  <c:v>44.768823735471798</c:v>
                </c:pt>
                <c:pt idx="3260">
                  <c:v>44.782560717286898</c:v>
                </c:pt>
                <c:pt idx="3261">
                  <c:v>44.796297699101999</c:v>
                </c:pt>
                <c:pt idx="3262">
                  <c:v>44.810034680917099</c:v>
                </c:pt>
                <c:pt idx="3263">
                  <c:v>44.823771662732199</c:v>
                </c:pt>
                <c:pt idx="3264">
                  <c:v>44.837508644547398</c:v>
                </c:pt>
                <c:pt idx="3265">
                  <c:v>44.851245626362498</c:v>
                </c:pt>
                <c:pt idx="3266">
                  <c:v>44.864982608177598</c:v>
                </c:pt>
                <c:pt idx="3267">
                  <c:v>44.878719589992699</c:v>
                </c:pt>
                <c:pt idx="3268">
                  <c:v>44.892456571807799</c:v>
                </c:pt>
                <c:pt idx="3269">
                  <c:v>44.906193553622998</c:v>
                </c:pt>
                <c:pt idx="3270">
                  <c:v>44.919930535438098</c:v>
                </c:pt>
                <c:pt idx="3271">
                  <c:v>44.933667517253198</c:v>
                </c:pt>
                <c:pt idx="3272">
                  <c:v>44.947404499068298</c:v>
                </c:pt>
                <c:pt idx="3273">
                  <c:v>44.961141480883398</c:v>
                </c:pt>
                <c:pt idx="3274">
                  <c:v>44.974878462698499</c:v>
                </c:pt>
                <c:pt idx="3275">
                  <c:v>44.988615444513698</c:v>
                </c:pt>
                <c:pt idx="3276">
                  <c:v>45.002352426328798</c:v>
                </c:pt>
                <c:pt idx="3277">
                  <c:v>45.016089408143898</c:v>
                </c:pt>
                <c:pt idx="3278">
                  <c:v>45.029826389958998</c:v>
                </c:pt>
                <c:pt idx="3279">
                  <c:v>45.043563371774098</c:v>
                </c:pt>
                <c:pt idx="3280">
                  <c:v>45.057300353589298</c:v>
                </c:pt>
                <c:pt idx="3281">
                  <c:v>45.071037335404398</c:v>
                </c:pt>
                <c:pt idx="3282">
                  <c:v>45.084774317219498</c:v>
                </c:pt>
                <c:pt idx="3283">
                  <c:v>45.098511299034598</c:v>
                </c:pt>
                <c:pt idx="3284">
                  <c:v>45.112248280849698</c:v>
                </c:pt>
                <c:pt idx="3285">
                  <c:v>45.125985262664798</c:v>
                </c:pt>
                <c:pt idx="3286">
                  <c:v>45.139722244479998</c:v>
                </c:pt>
                <c:pt idx="3287">
                  <c:v>45.153459226295098</c:v>
                </c:pt>
                <c:pt idx="3288">
                  <c:v>45.167196208110198</c:v>
                </c:pt>
                <c:pt idx="3289">
                  <c:v>45.180933189925298</c:v>
                </c:pt>
                <c:pt idx="3290">
                  <c:v>45.194670171740398</c:v>
                </c:pt>
                <c:pt idx="3291">
                  <c:v>45.208407153555598</c:v>
                </c:pt>
                <c:pt idx="3292">
                  <c:v>45.222144135370698</c:v>
                </c:pt>
                <c:pt idx="3293">
                  <c:v>45.235881117185798</c:v>
                </c:pt>
                <c:pt idx="3294">
                  <c:v>45.249618099000898</c:v>
                </c:pt>
                <c:pt idx="3295">
                  <c:v>45.263355080815998</c:v>
                </c:pt>
                <c:pt idx="3296">
                  <c:v>45.277092062631198</c:v>
                </c:pt>
                <c:pt idx="3297">
                  <c:v>45.290829044446298</c:v>
                </c:pt>
                <c:pt idx="3298">
                  <c:v>45.304566026261398</c:v>
                </c:pt>
                <c:pt idx="3299">
                  <c:v>45.318303008076498</c:v>
                </c:pt>
                <c:pt idx="3300">
                  <c:v>45.332039989891598</c:v>
                </c:pt>
                <c:pt idx="3301">
                  <c:v>45.345776971706698</c:v>
                </c:pt>
                <c:pt idx="3302">
                  <c:v>45.359513953521898</c:v>
                </c:pt>
                <c:pt idx="3303">
                  <c:v>45.373250935336998</c:v>
                </c:pt>
                <c:pt idx="3304">
                  <c:v>45.386987917152098</c:v>
                </c:pt>
                <c:pt idx="3305">
                  <c:v>45.400724898967198</c:v>
                </c:pt>
                <c:pt idx="3306">
                  <c:v>45.414461880782298</c:v>
                </c:pt>
                <c:pt idx="3307">
                  <c:v>45.428198862597498</c:v>
                </c:pt>
                <c:pt idx="3308">
                  <c:v>45.441935844412598</c:v>
                </c:pt>
                <c:pt idx="3309">
                  <c:v>45.455672826227698</c:v>
                </c:pt>
                <c:pt idx="3310">
                  <c:v>45.469409808042798</c:v>
                </c:pt>
                <c:pt idx="3311">
                  <c:v>45.483146789857898</c:v>
                </c:pt>
                <c:pt idx="3312">
                  <c:v>45.496883771673097</c:v>
                </c:pt>
                <c:pt idx="3313">
                  <c:v>45.510620753488197</c:v>
                </c:pt>
                <c:pt idx="3314">
                  <c:v>45.524357735303298</c:v>
                </c:pt>
                <c:pt idx="3315">
                  <c:v>45.538094717118398</c:v>
                </c:pt>
                <c:pt idx="3316">
                  <c:v>45.551831698933498</c:v>
                </c:pt>
                <c:pt idx="3317">
                  <c:v>45.565568680748598</c:v>
                </c:pt>
                <c:pt idx="3318">
                  <c:v>45.579305662563797</c:v>
                </c:pt>
                <c:pt idx="3319">
                  <c:v>45.593042644378897</c:v>
                </c:pt>
                <c:pt idx="3320">
                  <c:v>45.606779626193998</c:v>
                </c:pt>
                <c:pt idx="3321">
                  <c:v>45.620516608009098</c:v>
                </c:pt>
                <c:pt idx="3322">
                  <c:v>45.634253589824198</c:v>
                </c:pt>
                <c:pt idx="3323">
                  <c:v>45.647990571639397</c:v>
                </c:pt>
                <c:pt idx="3324">
                  <c:v>45.661727553454497</c:v>
                </c:pt>
                <c:pt idx="3325">
                  <c:v>45.675464535269597</c:v>
                </c:pt>
                <c:pt idx="3326">
                  <c:v>45.689201517084697</c:v>
                </c:pt>
                <c:pt idx="3327">
                  <c:v>45.702938498899798</c:v>
                </c:pt>
                <c:pt idx="3328">
                  <c:v>45.716675480714997</c:v>
                </c:pt>
                <c:pt idx="3329">
                  <c:v>45.730412462530097</c:v>
                </c:pt>
                <c:pt idx="3330">
                  <c:v>45.744149444345197</c:v>
                </c:pt>
                <c:pt idx="3331">
                  <c:v>45.757886426160297</c:v>
                </c:pt>
                <c:pt idx="3332">
                  <c:v>45.771623407975397</c:v>
                </c:pt>
                <c:pt idx="3333">
                  <c:v>45.785360389790497</c:v>
                </c:pt>
                <c:pt idx="3334">
                  <c:v>45.799097371605697</c:v>
                </c:pt>
                <c:pt idx="3335">
                  <c:v>45.812834353420797</c:v>
                </c:pt>
                <c:pt idx="3336">
                  <c:v>45.826571335235897</c:v>
                </c:pt>
                <c:pt idx="3337">
                  <c:v>45.840308317050997</c:v>
                </c:pt>
                <c:pt idx="3338">
                  <c:v>45.854045298866097</c:v>
                </c:pt>
                <c:pt idx="3339">
                  <c:v>45.867782280681297</c:v>
                </c:pt>
                <c:pt idx="3340">
                  <c:v>45.881519262496397</c:v>
                </c:pt>
                <c:pt idx="3341">
                  <c:v>45.895256244311497</c:v>
                </c:pt>
                <c:pt idx="3342">
                  <c:v>45.908993226126597</c:v>
                </c:pt>
                <c:pt idx="3343">
                  <c:v>45.922730207941697</c:v>
                </c:pt>
                <c:pt idx="3344">
                  <c:v>45.936467189756897</c:v>
                </c:pt>
                <c:pt idx="3345">
                  <c:v>45.950204171571997</c:v>
                </c:pt>
                <c:pt idx="3346">
                  <c:v>45.963941153387097</c:v>
                </c:pt>
                <c:pt idx="3347">
                  <c:v>45.977678135202197</c:v>
                </c:pt>
                <c:pt idx="3348">
                  <c:v>45.991415117017297</c:v>
                </c:pt>
                <c:pt idx="3349">
                  <c:v>46.005152098832397</c:v>
                </c:pt>
                <c:pt idx="3350">
                  <c:v>46.018889080647597</c:v>
                </c:pt>
                <c:pt idx="3351">
                  <c:v>46.032626062462697</c:v>
                </c:pt>
                <c:pt idx="3352">
                  <c:v>46.046363044277797</c:v>
                </c:pt>
                <c:pt idx="3353">
                  <c:v>46.060100026092897</c:v>
                </c:pt>
                <c:pt idx="3354">
                  <c:v>46.073837007907997</c:v>
                </c:pt>
                <c:pt idx="3355">
                  <c:v>46.087573989723197</c:v>
                </c:pt>
                <c:pt idx="3356">
                  <c:v>46.101310971538297</c:v>
                </c:pt>
                <c:pt idx="3357">
                  <c:v>46.115047953353397</c:v>
                </c:pt>
                <c:pt idx="3358">
                  <c:v>46.128784935168497</c:v>
                </c:pt>
                <c:pt idx="3359">
                  <c:v>46.142521916983597</c:v>
                </c:pt>
                <c:pt idx="3360">
                  <c:v>46.156258898798797</c:v>
                </c:pt>
                <c:pt idx="3361">
                  <c:v>46.169995880613897</c:v>
                </c:pt>
                <c:pt idx="3362">
                  <c:v>46.183732862428997</c:v>
                </c:pt>
                <c:pt idx="3363">
                  <c:v>46.197469844244097</c:v>
                </c:pt>
                <c:pt idx="3364">
                  <c:v>46.211206826059197</c:v>
                </c:pt>
                <c:pt idx="3365">
                  <c:v>46.224943807874297</c:v>
                </c:pt>
                <c:pt idx="3366">
                  <c:v>46.238680789689496</c:v>
                </c:pt>
                <c:pt idx="3367">
                  <c:v>46.252417771504597</c:v>
                </c:pt>
                <c:pt idx="3368">
                  <c:v>46.266154753319697</c:v>
                </c:pt>
                <c:pt idx="3369">
                  <c:v>46.279891735134797</c:v>
                </c:pt>
                <c:pt idx="3370">
                  <c:v>46.293628716949897</c:v>
                </c:pt>
                <c:pt idx="3371">
                  <c:v>46.307365698765103</c:v>
                </c:pt>
                <c:pt idx="3372">
                  <c:v>46.321102680580204</c:v>
                </c:pt>
                <c:pt idx="3373">
                  <c:v>46.334839662395297</c:v>
                </c:pt>
                <c:pt idx="3374">
                  <c:v>46.348576644210397</c:v>
                </c:pt>
                <c:pt idx="3375">
                  <c:v>46.362313626025497</c:v>
                </c:pt>
                <c:pt idx="3376">
                  <c:v>46.376050607840703</c:v>
                </c:pt>
                <c:pt idx="3377">
                  <c:v>46.389787589655803</c:v>
                </c:pt>
                <c:pt idx="3378">
                  <c:v>46.403524571470903</c:v>
                </c:pt>
                <c:pt idx="3379">
                  <c:v>46.417261553285996</c:v>
                </c:pt>
                <c:pt idx="3380">
                  <c:v>46.430998535101097</c:v>
                </c:pt>
                <c:pt idx="3381">
                  <c:v>46.444735516916197</c:v>
                </c:pt>
                <c:pt idx="3382">
                  <c:v>46.458472498731403</c:v>
                </c:pt>
                <c:pt idx="3383">
                  <c:v>46.472209480546503</c:v>
                </c:pt>
                <c:pt idx="3384">
                  <c:v>46.485946462361603</c:v>
                </c:pt>
                <c:pt idx="3385">
                  <c:v>46.499683444176704</c:v>
                </c:pt>
                <c:pt idx="3386">
                  <c:v>46.513420425991796</c:v>
                </c:pt>
                <c:pt idx="3387">
                  <c:v>46.527157407807003</c:v>
                </c:pt>
                <c:pt idx="3388">
                  <c:v>46.540894389622103</c:v>
                </c:pt>
                <c:pt idx="3389">
                  <c:v>46.554631371437203</c:v>
                </c:pt>
                <c:pt idx="3390">
                  <c:v>46.568368353252303</c:v>
                </c:pt>
                <c:pt idx="3391">
                  <c:v>46.582105335067403</c:v>
                </c:pt>
                <c:pt idx="3392">
                  <c:v>46.595842316882603</c:v>
                </c:pt>
                <c:pt idx="3393">
                  <c:v>46.609579298697703</c:v>
                </c:pt>
                <c:pt idx="3394">
                  <c:v>46.623316280512803</c:v>
                </c:pt>
                <c:pt idx="3395">
                  <c:v>46.637053262327903</c:v>
                </c:pt>
                <c:pt idx="3396">
                  <c:v>46.650790244143003</c:v>
                </c:pt>
                <c:pt idx="3397">
                  <c:v>46.664527225958103</c:v>
                </c:pt>
                <c:pt idx="3398">
                  <c:v>46.678264207773303</c:v>
                </c:pt>
                <c:pt idx="3399">
                  <c:v>46.692001189588403</c:v>
                </c:pt>
                <c:pt idx="3400">
                  <c:v>46.705738171403503</c:v>
                </c:pt>
                <c:pt idx="3401">
                  <c:v>46.719475153218603</c:v>
                </c:pt>
                <c:pt idx="3402">
                  <c:v>46.733212135033703</c:v>
                </c:pt>
                <c:pt idx="3403">
                  <c:v>46.746949116848903</c:v>
                </c:pt>
                <c:pt idx="3404">
                  <c:v>46.760686098664003</c:v>
                </c:pt>
                <c:pt idx="3405">
                  <c:v>46.774423080479103</c:v>
                </c:pt>
                <c:pt idx="3406">
                  <c:v>46.788160062294203</c:v>
                </c:pt>
                <c:pt idx="3407">
                  <c:v>46.801897044109303</c:v>
                </c:pt>
                <c:pt idx="3408">
                  <c:v>46.815634025924403</c:v>
                </c:pt>
                <c:pt idx="3409">
                  <c:v>46.829371007739603</c:v>
                </c:pt>
                <c:pt idx="3410">
                  <c:v>46.843107989554703</c:v>
                </c:pt>
                <c:pt idx="3411">
                  <c:v>46.856844971369803</c:v>
                </c:pt>
                <c:pt idx="3412">
                  <c:v>46.870581953184903</c:v>
                </c:pt>
                <c:pt idx="3413">
                  <c:v>46.884318935000003</c:v>
                </c:pt>
                <c:pt idx="3414">
                  <c:v>46.898055916815203</c:v>
                </c:pt>
                <c:pt idx="3415">
                  <c:v>46.911792898630303</c:v>
                </c:pt>
                <c:pt idx="3416">
                  <c:v>46.925529880445403</c:v>
                </c:pt>
                <c:pt idx="3417">
                  <c:v>46.939266862260503</c:v>
                </c:pt>
                <c:pt idx="3418">
                  <c:v>46.953003844075603</c:v>
                </c:pt>
                <c:pt idx="3419">
                  <c:v>46.966740825890803</c:v>
                </c:pt>
                <c:pt idx="3420">
                  <c:v>46.980477807705903</c:v>
                </c:pt>
                <c:pt idx="3421">
                  <c:v>46.994214789521003</c:v>
                </c:pt>
                <c:pt idx="3422">
                  <c:v>47.007951771336103</c:v>
                </c:pt>
                <c:pt idx="3423">
                  <c:v>47.021688753151203</c:v>
                </c:pt>
                <c:pt idx="3424">
                  <c:v>47.035425734966303</c:v>
                </c:pt>
                <c:pt idx="3425">
                  <c:v>47.049162716781503</c:v>
                </c:pt>
                <c:pt idx="3426">
                  <c:v>47.062899698596603</c:v>
                </c:pt>
                <c:pt idx="3427">
                  <c:v>47.076636680411703</c:v>
                </c:pt>
                <c:pt idx="3428">
                  <c:v>47.090373662226803</c:v>
                </c:pt>
                <c:pt idx="3429">
                  <c:v>47.104110644041903</c:v>
                </c:pt>
                <c:pt idx="3430">
                  <c:v>47.117847625857102</c:v>
                </c:pt>
                <c:pt idx="3431">
                  <c:v>47.131584607672202</c:v>
                </c:pt>
                <c:pt idx="3432">
                  <c:v>47.145321589487303</c:v>
                </c:pt>
                <c:pt idx="3433">
                  <c:v>47.159058571302403</c:v>
                </c:pt>
                <c:pt idx="3434">
                  <c:v>47.172795553117503</c:v>
                </c:pt>
                <c:pt idx="3435">
                  <c:v>47.186532534932702</c:v>
                </c:pt>
                <c:pt idx="3436">
                  <c:v>47.200269516747802</c:v>
                </c:pt>
                <c:pt idx="3437">
                  <c:v>47.214006498562902</c:v>
                </c:pt>
                <c:pt idx="3438">
                  <c:v>47.227743480378003</c:v>
                </c:pt>
                <c:pt idx="3439">
                  <c:v>47.241480462193103</c:v>
                </c:pt>
                <c:pt idx="3440">
                  <c:v>47.255217444008203</c:v>
                </c:pt>
                <c:pt idx="3441">
                  <c:v>47.268954425823402</c:v>
                </c:pt>
                <c:pt idx="3442">
                  <c:v>47.282691407638502</c:v>
                </c:pt>
                <c:pt idx="3443">
                  <c:v>47.296428389453602</c:v>
                </c:pt>
                <c:pt idx="3444">
                  <c:v>47.310165371268702</c:v>
                </c:pt>
                <c:pt idx="3445">
                  <c:v>47.323902353083803</c:v>
                </c:pt>
                <c:pt idx="3446">
                  <c:v>47.337639334899002</c:v>
                </c:pt>
                <c:pt idx="3447">
                  <c:v>47.351376316714102</c:v>
                </c:pt>
                <c:pt idx="3448">
                  <c:v>47.365113298529202</c:v>
                </c:pt>
                <c:pt idx="3449">
                  <c:v>47.378850280344302</c:v>
                </c:pt>
                <c:pt idx="3450">
                  <c:v>47.392587262159402</c:v>
                </c:pt>
                <c:pt idx="3451">
                  <c:v>47.406324243974602</c:v>
                </c:pt>
                <c:pt idx="3452">
                  <c:v>47.420061225789702</c:v>
                </c:pt>
                <c:pt idx="3453">
                  <c:v>47.433798207604802</c:v>
                </c:pt>
                <c:pt idx="3454">
                  <c:v>47.447535189419902</c:v>
                </c:pt>
                <c:pt idx="3455">
                  <c:v>47.461272171235002</c:v>
                </c:pt>
                <c:pt idx="3456">
                  <c:v>47.475009153050102</c:v>
                </c:pt>
                <c:pt idx="3457">
                  <c:v>47.488746134865302</c:v>
                </c:pt>
                <c:pt idx="3458">
                  <c:v>47.502483116680402</c:v>
                </c:pt>
                <c:pt idx="3459">
                  <c:v>47.516220098495502</c:v>
                </c:pt>
                <c:pt idx="3460">
                  <c:v>47.529957080310602</c:v>
                </c:pt>
                <c:pt idx="3461">
                  <c:v>47.543694062125702</c:v>
                </c:pt>
                <c:pt idx="3462">
                  <c:v>47.557431043940902</c:v>
                </c:pt>
                <c:pt idx="3463">
                  <c:v>47.571168025756002</c:v>
                </c:pt>
                <c:pt idx="3464">
                  <c:v>47.584905007571102</c:v>
                </c:pt>
                <c:pt idx="3465">
                  <c:v>47.598641989386202</c:v>
                </c:pt>
                <c:pt idx="3466">
                  <c:v>47.612378971201302</c:v>
                </c:pt>
                <c:pt idx="3467">
                  <c:v>47.626115953016502</c:v>
                </c:pt>
                <c:pt idx="3468">
                  <c:v>47.639852934831602</c:v>
                </c:pt>
                <c:pt idx="3469">
                  <c:v>47.653589916646702</c:v>
                </c:pt>
                <c:pt idx="3470">
                  <c:v>47.667326898461802</c:v>
                </c:pt>
                <c:pt idx="3471">
                  <c:v>47.681063880276902</c:v>
                </c:pt>
                <c:pt idx="3472">
                  <c:v>47.694800862092002</c:v>
                </c:pt>
                <c:pt idx="3473">
                  <c:v>47.708537843907202</c:v>
                </c:pt>
                <c:pt idx="3474">
                  <c:v>47.722274825722302</c:v>
                </c:pt>
                <c:pt idx="3475">
                  <c:v>47.736011807537402</c:v>
                </c:pt>
                <c:pt idx="3476">
                  <c:v>47.749748789352502</c:v>
                </c:pt>
                <c:pt idx="3477">
                  <c:v>47.763485771167602</c:v>
                </c:pt>
                <c:pt idx="3478">
                  <c:v>47.777222752982802</c:v>
                </c:pt>
                <c:pt idx="3479">
                  <c:v>47.790959734797902</c:v>
                </c:pt>
                <c:pt idx="3480">
                  <c:v>47.804696716613002</c:v>
                </c:pt>
                <c:pt idx="3481">
                  <c:v>47.818433698428102</c:v>
                </c:pt>
                <c:pt idx="3482">
                  <c:v>47.832170680243202</c:v>
                </c:pt>
                <c:pt idx="3483">
                  <c:v>47.845907662058401</c:v>
                </c:pt>
                <c:pt idx="3484">
                  <c:v>47.859644643873501</c:v>
                </c:pt>
                <c:pt idx="3485">
                  <c:v>47.873381625688602</c:v>
                </c:pt>
                <c:pt idx="3486">
                  <c:v>47.887118607503702</c:v>
                </c:pt>
                <c:pt idx="3487">
                  <c:v>47.900855589318802</c:v>
                </c:pt>
                <c:pt idx="3488">
                  <c:v>47.914592571133902</c:v>
                </c:pt>
                <c:pt idx="3489">
                  <c:v>47.928329552949101</c:v>
                </c:pt>
                <c:pt idx="3490">
                  <c:v>47.942066534764201</c:v>
                </c:pt>
                <c:pt idx="3491">
                  <c:v>47.955803516579302</c:v>
                </c:pt>
                <c:pt idx="3492">
                  <c:v>47.969540498394402</c:v>
                </c:pt>
                <c:pt idx="3493">
                  <c:v>47.983277480209502</c:v>
                </c:pt>
                <c:pt idx="3494">
                  <c:v>47.997014462024701</c:v>
                </c:pt>
                <c:pt idx="3495">
                  <c:v>48.010751443839801</c:v>
                </c:pt>
                <c:pt idx="3496">
                  <c:v>48.024488425654901</c:v>
                </c:pt>
                <c:pt idx="3497">
                  <c:v>48.038225407470001</c:v>
                </c:pt>
                <c:pt idx="3498">
                  <c:v>48.051962389285102</c:v>
                </c:pt>
                <c:pt idx="3499">
                  <c:v>48.065699371100301</c:v>
                </c:pt>
                <c:pt idx="3500">
                  <c:v>48.079436352915401</c:v>
                </c:pt>
                <c:pt idx="3501">
                  <c:v>48.093173334730501</c:v>
                </c:pt>
                <c:pt idx="3502">
                  <c:v>48.106910316545601</c:v>
                </c:pt>
                <c:pt idx="3503">
                  <c:v>48.120647298360701</c:v>
                </c:pt>
                <c:pt idx="3504">
                  <c:v>48.134384280175802</c:v>
                </c:pt>
                <c:pt idx="3505">
                  <c:v>48.148121261991001</c:v>
                </c:pt>
                <c:pt idx="3506">
                  <c:v>48.161858243806101</c:v>
                </c:pt>
                <c:pt idx="3507">
                  <c:v>48.175595225621201</c:v>
                </c:pt>
                <c:pt idx="3508">
                  <c:v>48.189332207436301</c:v>
                </c:pt>
                <c:pt idx="3509">
                  <c:v>48.203069189251401</c:v>
                </c:pt>
                <c:pt idx="3510">
                  <c:v>48.216806171066601</c:v>
                </c:pt>
                <c:pt idx="3511">
                  <c:v>48.230543152881701</c:v>
                </c:pt>
                <c:pt idx="3512">
                  <c:v>48.244280134696801</c:v>
                </c:pt>
                <c:pt idx="3513">
                  <c:v>48.258017116511901</c:v>
                </c:pt>
                <c:pt idx="3514">
                  <c:v>48.271754098327001</c:v>
                </c:pt>
                <c:pt idx="3515">
                  <c:v>48.285491080142101</c:v>
                </c:pt>
                <c:pt idx="3516">
                  <c:v>48.299228061957301</c:v>
                </c:pt>
                <c:pt idx="3517">
                  <c:v>48.312965043772401</c:v>
                </c:pt>
                <c:pt idx="3518">
                  <c:v>48.326702025587501</c:v>
                </c:pt>
                <c:pt idx="3519">
                  <c:v>48.340439007402601</c:v>
                </c:pt>
                <c:pt idx="3520">
                  <c:v>48.354175989217701</c:v>
                </c:pt>
                <c:pt idx="3521">
                  <c:v>48.367912971032901</c:v>
                </c:pt>
                <c:pt idx="3522">
                  <c:v>48.381649952848001</c:v>
                </c:pt>
                <c:pt idx="3523">
                  <c:v>48.395386934663101</c:v>
                </c:pt>
                <c:pt idx="3524">
                  <c:v>48.409123916478201</c:v>
                </c:pt>
                <c:pt idx="3525">
                  <c:v>48.422860898293301</c:v>
                </c:pt>
                <c:pt idx="3526">
                  <c:v>48.436597880108501</c:v>
                </c:pt>
                <c:pt idx="3527">
                  <c:v>48.450334861923601</c:v>
                </c:pt>
                <c:pt idx="3528">
                  <c:v>48.464071843738701</c:v>
                </c:pt>
                <c:pt idx="3529">
                  <c:v>48.477808825553801</c:v>
                </c:pt>
                <c:pt idx="3530">
                  <c:v>48.491545807368901</c:v>
                </c:pt>
                <c:pt idx="3531">
                  <c:v>48.505282789184001</c:v>
                </c:pt>
                <c:pt idx="3532">
                  <c:v>48.519019770999201</c:v>
                </c:pt>
                <c:pt idx="3533">
                  <c:v>48.532756752814301</c:v>
                </c:pt>
                <c:pt idx="3534">
                  <c:v>48.546493734629401</c:v>
                </c:pt>
                <c:pt idx="3535">
                  <c:v>48.560230716444501</c:v>
                </c:pt>
                <c:pt idx="3536">
                  <c:v>48.573967698259601</c:v>
                </c:pt>
                <c:pt idx="3537">
                  <c:v>48.5877046800748</c:v>
                </c:pt>
                <c:pt idx="3538">
                  <c:v>48.601441661889901</c:v>
                </c:pt>
                <c:pt idx="3539">
                  <c:v>48.615178643705001</c:v>
                </c:pt>
                <c:pt idx="3540">
                  <c:v>48.628915625520101</c:v>
                </c:pt>
                <c:pt idx="3541">
                  <c:v>48.642652607335201</c:v>
                </c:pt>
                <c:pt idx="3542">
                  <c:v>48.6563895891504</c:v>
                </c:pt>
                <c:pt idx="3543">
                  <c:v>48.6701265709655</c:v>
                </c:pt>
                <c:pt idx="3544">
                  <c:v>48.683863552780601</c:v>
                </c:pt>
                <c:pt idx="3545">
                  <c:v>48.697600534595701</c:v>
                </c:pt>
                <c:pt idx="3546">
                  <c:v>48.711337516410801</c:v>
                </c:pt>
                <c:pt idx="3547">
                  <c:v>48.725074498225901</c:v>
                </c:pt>
                <c:pt idx="3548">
                  <c:v>48.7388114800411</c:v>
                </c:pt>
                <c:pt idx="3549">
                  <c:v>48.7525484618562</c:v>
                </c:pt>
                <c:pt idx="3550">
                  <c:v>48.7662854436713</c:v>
                </c:pt>
                <c:pt idx="3551">
                  <c:v>48.780022425486401</c:v>
                </c:pt>
                <c:pt idx="3552">
                  <c:v>48.793759407301501</c:v>
                </c:pt>
                <c:pt idx="3553">
                  <c:v>48.8074963891167</c:v>
                </c:pt>
                <c:pt idx="3554">
                  <c:v>48.8212333709318</c:v>
                </c:pt>
                <c:pt idx="3555">
                  <c:v>48.8349703527469</c:v>
                </c:pt>
                <c:pt idx="3556">
                  <c:v>48.848707334562</c:v>
                </c:pt>
                <c:pt idx="3557">
                  <c:v>48.862444316377101</c:v>
                </c:pt>
                <c:pt idx="3558">
                  <c:v>48.8761812981923</c:v>
                </c:pt>
                <c:pt idx="3559">
                  <c:v>48.8899182800074</c:v>
                </c:pt>
                <c:pt idx="3560">
                  <c:v>48.9036552618225</c:v>
                </c:pt>
                <c:pt idx="3561">
                  <c:v>48.9173922436376</c:v>
                </c:pt>
                <c:pt idx="3562">
                  <c:v>48.9311292254527</c:v>
                </c:pt>
                <c:pt idx="3563">
                  <c:v>48.9448662072678</c:v>
                </c:pt>
                <c:pt idx="3564">
                  <c:v>48.958603189083</c:v>
                </c:pt>
                <c:pt idx="3565">
                  <c:v>48.9723401708981</c:v>
                </c:pt>
                <c:pt idx="3566">
                  <c:v>48.9860771527132</c:v>
                </c:pt>
                <c:pt idx="3567">
                  <c:v>48.9998141345283</c:v>
                </c:pt>
                <c:pt idx="3568">
                  <c:v>49.0135511163434</c:v>
                </c:pt>
                <c:pt idx="3569">
                  <c:v>49.0272880981586</c:v>
                </c:pt>
                <c:pt idx="3570">
                  <c:v>49.0410250799737</c:v>
                </c:pt>
                <c:pt idx="3571">
                  <c:v>49.0547620617888</c:v>
                </c:pt>
                <c:pt idx="3572">
                  <c:v>49.0684990436039</c:v>
                </c:pt>
                <c:pt idx="3573">
                  <c:v>49.082236025419</c:v>
                </c:pt>
                <c:pt idx="3574">
                  <c:v>49.0959730072342</c:v>
                </c:pt>
                <c:pt idx="3575">
                  <c:v>49.1097099890493</c:v>
                </c:pt>
                <c:pt idx="3576">
                  <c:v>49.1234469708644</c:v>
                </c:pt>
                <c:pt idx="3577">
                  <c:v>49.1371839526795</c:v>
                </c:pt>
                <c:pt idx="3578">
                  <c:v>49.1509209344946</c:v>
                </c:pt>
                <c:pt idx="3579">
                  <c:v>49.1646579163097</c:v>
                </c:pt>
                <c:pt idx="3580">
                  <c:v>49.1783948981249</c:v>
                </c:pt>
                <c:pt idx="3581">
                  <c:v>49.19213187994</c:v>
                </c:pt>
                <c:pt idx="3582">
                  <c:v>49.2058688617551</c:v>
                </c:pt>
                <c:pt idx="3583">
                  <c:v>49.2196058435702</c:v>
                </c:pt>
                <c:pt idx="3584">
                  <c:v>49.2333428253853</c:v>
                </c:pt>
                <c:pt idx="3585">
                  <c:v>49.2470798072005</c:v>
                </c:pt>
                <c:pt idx="3586">
                  <c:v>49.2608167890156</c:v>
                </c:pt>
                <c:pt idx="3587">
                  <c:v>49.2745537708307</c:v>
                </c:pt>
                <c:pt idx="3588">
                  <c:v>49.2882907526458</c:v>
                </c:pt>
                <c:pt idx="3589">
                  <c:v>49.3020277344609</c:v>
                </c:pt>
                <c:pt idx="3590">
                  <c:v>49.315764716276</c:v>
                </c:pt>
                <c:pt idx="3591">
                  <c:v>49.3295016980912</c:v>
                </c:pt>
                <c:pt idx="3592">
                  <c:v>49.3432386799063</c:v>
                </c:pt>
                <c:pt idx="3593">
                  <c:v>49.3569756617214</c:v>
                </c:pt>
                <c:pt idx="3594">
                  <c:v>49.3707126435365</c:v>
                </c:pt>
                <c:pt idx="3595">
                  <c:v>49.3844496253516</c:v>
                </c:pt>
                <c:pt idx="3596">
                  <c:v>49.398186607166799</c:v>
                </c:pt>
                <c:pt idx="3597">
                  <c:v>49.4119235889819</c:v>
                </c:pt>
                <c:pt idx="3598">
                  <c:v>49.425660570797</c:v>
                </c:pt>
                <c:pt idx="3599">
                  <c:v>49.4393975526121</c:v>
                </c:pt>
                <c:pt idx="3600">
                  <c:v>49.4531345344272</c:v>
                </c:pt>
                <c:pt idx="3601">
                  <c:v>49.4668715162423</c:v>
                </c:pt>
                <c:pt idx="3602">
                  <c:v>49.480608498057499</c:v>
                </c:pt>
                <c:pt idx="3603">
                  <c:v>49.494345479872599</c:v>
                </c:pt>
                <c:pt idx="3604">
                  <c:v>49.5080824616877</c:v>
                </c:pt>
                <c:pt idx="3605">
                  <c:v>49.5218194435028</c:v>
                </c:pt>
                <c:pt idx="3606">
                  <c:v>49.5355564253179</c:v>
                </c:pt>
                <c:pt idx="3607">
                  <c:v>49.549293407133099</c:v>
                </c:pt>
                <c:pt idx="3608">
                  <c:v>49.563030388948199</c:v>
                </c:pt>
                <c:pt idx="3609">
                  <c:v>49.576767370763299</c:v>
                </c:pt>
                <c:pt idx="3610">
                  <c:v>49.5905043525784</c:v>
                </c:pt>
                <c:pt idx="3611">
                  <c:v>49.6042413343935</c:v>
                </c:pt>
                <c:pt idx="3612">
                  <c:v>49.617978316208699</c:v>
                </c:pt>
                <c:pt idx="3613">
                  <c:v>49.631715298023799</c:v>
                </c:pt>
                <c:pt idx="3614">
                  <c:v>49.645452279838899</c:v>
                </c:pt>
                <c:pt idx="3615">
                  <c:v>49.659189261653999</c:v>
                </c:pt>
                <c:pt idx="3616">
                  <c:v>49.672926243469099</c:v>
                </c:pt>
                <c:pt idx="3617">
                  <c:v>49.6866632252842</c:v>
                </c:pt>
                <c:pt idx="3618">
                  <c:v>49.700400207099399</c:v>
                </c:pt>
                <c:pt idx="3619">
                  <c:v>49.714137188914499</c:v>
                </c:pt>
                <c:pt idx="3620">
                  <c:v>49.727874170729599</c:v>
                </c:pt>
                <c:pt idx="3621">
                  <c:v>49.741611152544699</c:v>
                </c:pt>
                <c:pt idx="3622">
                  <c:v>49.755348134359799</c:v>
                </c:pt>
                <c:pt idx="3623">
                  <c:v>49.769085116174999</c:v>
                </c:pt>
                <c:pt idx="3624">
                  <c:v>49.782822097990099</c:v>
                </c:pt>
                <c:pt idx="3625">
                  <c:v>49.796559079805199</c:v>
                </c:pt>
                <c:pt idx="3626">
                  <c:v>49.810296061620299</c:v>
                </c:pt>
                <c:pt idx="3627">
                  <c:v>49.824033043435399</c:v>
                </c:pt>
                <c:pt idx="3628">
                  <c:v>49.837770025250599</c:v>
                </c:pt>
                <c:pt idx="3629">
                  <c:v>49.851507007065699</c:v>
                </c:pt>
                <c:pt idx="3630">
                  <c:v>49.865243988880799</c:v>
                </c:pt>
                <c:pt idx="3631">
                  <c:v>49.878980970695899</c:v>
                </c:pt>
                <c:pt idx="3632">
                  <c:v>49.892717952510999</c:v>
                </c:pt>
                <c:pt idx="3633">
                  <c:v>49.906454934326099</c:v>
                </c:pt>
                <c:pt idx="3634">
                  <c:v>49.920191916141299</c:v>
                </c:pt>
                <c:pt idx="3635">
                  <c:v>49.933928897956399</c:v>
                </c:pt>
                <c:pt idx="3636">
                  <c:v>49.947665879771499</c:v>
                </c:pt>
                <c:pt idx="3637">
                  <c:v>49.961402861586599</c:v>
                </c:pt>
                <c:pt idx="3638">
                  <c:v>49.975139843401699</c:v>
                </c:pt>
                <c:pt idx="3639">
                  <c:v>49.988876825216899</c:v>
                </c:pt>
                <c:pt idx="3640">
                  <c:v>50.002613807031999</c:v>
                </c:pt>
                <c:pt idx="3641">
                  <c:v>50.016350788847099</c:v>
                </c:pt>
                <c:pt idx="3642">
                  <c:v>50.030087770662199</c:v>
                </c:pt>
                <c:pt idx="3643">
                  <c:v>50.043824752477299</c:v>
                </c:pt>
                <c:pt idx="3644">
                  <c:v>50.057561734292499</c:v>
                </c:pt>
                <c:pt idx="3645">
                  <c:v>50.071298716107599</c:v>
                </c:pt>
                <c:pt idx="3646">
                  <c:v>50.085035697922699</c:v>
                </c:pt>
                <c:pt idx="3647">
                  <c:v>50.098772679737799</c:v>
                </c:pt>
                <c:pt idx="3648">
                  <c:v>50.112509661552899</c:v>
                </c:pt>
                <c:pt idx="3649">
                  <c:v>50.126246643367999</c:v>
                </c:pt>
                <c:pt idx="3650">
                  <c:v>50.139983625183199</c:v>
                </c:pt>
                <c:pt idx="3651">
                  <c:v>50.153720606998299</c:v>
                </c:pt>
                <c:pt idx="3652">
                  <c:v>50.167457588813399</c:v>
                </c:pt>
                <c:pt idx="3653">
                  <c:v>50.181194570628499</c:v>
                </c:pt>
                <c:pt idx="3654">
                  <c:v>50.194931552443599</c:v>
                </c:pt>
                <c:pt idx="3655">
                  <c:v>50.208668534258798</c:v>
                </c:pt>
                <c:pt idx="3656">
                  <c:v>50.222405516073898</c:v>
                </c:pt>
                <c:pt idx="3657">
                  <c:v>50.236142497888999</c:v>
                </c:pt>
                <c:pt idx="3658">
                  <c:v>50.249879479704099</c:v>
                </c:pt>
                <c:pt idx="3659">
                  <c:v>50.263616461519199</c:v>
                </c:pt>
                <c:pt idx="3660">
                  <c:v>50.277353443334398</c:v>
                </c:pt>
                <c:pt idx="3661">
                  <c:v>50.291090425149498</c:v>
                </c:pt>
                <c:pt idx="3662">
                  <c:v>50.304827406964598</c:v>
                </c:pt>
                <c:pt idx="3663">
                  <c:v>50.318564388779699</c:v>
                </c:pt>
                <c:pt idx="3664">
                  <c:v>50.332301370594799</c:v>
                </c:pt>
                <c:pt idx="3665">
                  <c:v>50.346038352409899</c:v>
                </c:pt>
                <c:pt idx="3666">
                  <c:v>50.359775334225098</c:v>
                </c:pt>
                <c:pt idx="3667">
                  <c:v>50.373512316040198</c:v>
                </c:pt>
                <c:pt idx="3668">
                  <c:v>50.387249297855298</c:v>
                </c:pt>
                <c:pt idx="3669">
                  <c:v>50.400986279670398</c:v>
                </c:pt>
                <c:pt idx="3670">
                  <c:v>50.414723261485499</c:v>
                </c:pt>
                <c:pt idx="3671">
                  <c:v>50.428460243300698</c:v>
                </c:pt>
                <c:pt idx="3672">
                  <c:v>50.442197225115798</c:v>
                </c:pt>
                <c:pt idx="3673">
                  <c:v>50.455934206930898</c:v>
                </c:pt>
                <c:pt idx="3674">
                  <c:v>50.469671188745998</c:v>
                </c:pt>
                <c:pt idx="3675">
                  <c:v>50.483408170561098</c:v>
                </c:pt>
                <c:pt idx="3676">
                  <c:v>50.497145152376298</c:v>
                </c:pt>
                <c:pt idx="3677">
                  <c:v>50.510882134191398</c:v>
                </c:pt>
                <c:pt idx="3678">
                  <c:v>50.524619116006498</c:v>
                </c:pt>
                <c:pt idx="3679">
                  <c:v>50.538356097821598</c:v>
                </c:pt>
                <c:pt idx="3680">
                  <c:v>50.552093079636698</c:v>
                </c:pt>
                <c:pt idx="3681">
                  <c:v>50.565830061451798</c:v>
                </c:pt>
                <c:pt idx="3682">
                  <c:v>50.579567043266998</c:v>
                </c:pt>
                <c:pt idx="3683">
                  <c:v>50.593304025082098</c:v>
                </c:pt>
                <c:pt idx="3684">
                  <c:v>50.607041006897198</c:v>
                </c:pt>
                <c:pt idx="3685">
                  <c:v>50.620777988712298</c:v>
                </c:pt>
                <c:pt idx="3686">
                  <c:v>50.634514970527398</c:v>
                </c:pt>
                <c:pt idx="3687">
                  <c:v>50.648251952342598</c:v>
                </c:pt>
                <c:pt idx="3688">
                  <c:v>50.661988934157698</c:v>
                </c:pt>
                <c:pt idx="3689">
                  <c:v>50.675725915972798</c:v>
                </c:pt>
                <c:pt idx="3690">
                  <c:v>50.689462897787898</c:v>
                </c:pt>
                <c:pt idx="3691">
                  <c:v>50.703199879602998</c:v>
                </c:pt>
                <c:pt idx="3692">
                  <c:v>50.716936861418198</c:v>
                </c:pt>
                <c:pt idx="3693">
                  <c:v>50.730673843233298</c:v>
                </c:pt>
                <c:pt idx="3694">
                  <c:v>50.744410825048398</c:v>
                </c:pt>
                <c:pt idx="3695">
                  <c:v>50.758147806863498</c:v>
                </c:pt>
                <c:pt idx="3696">
                  <c:v>50.771884788678598</c:v>
                </c:pt>
                <c:pt idx="3697">
                  <c:v>50.785621770493698</c:v>
                </c:pt>
                <c:pt idx="3698">
                  <c:v>50.799358752308898</c:v>
                </c:pt>
                <c:pt idx="3699">
                  <c:v>50.813095734123998</c:v>
                </c:pt>
                <c:pt idx="3700">
                  <c:v>50.826832715939098</c:v>
                </c:pt>
                <c:pt idx="3701">
                  <c:v>50.840569697754198</c:v>
                </c:pt>
                <c:pt idx="3702">
                  <c:v>50.854306679569298</c:v>
                </c:pt>
                <c:pt idx="3703">
                  <c:v>50.868043661384498</c:v>
                </c:pt>
                <c:pt idx="3704">
                  <c:v>50.881780643199598</c:v>
                </c:pt>
                <c:pt idx="3705">
                  <c:v>50.895517625014698</c:v>
                </c:pt>
                <c:pt idx="3706">
                  <c:v>50.909254606829798</c:v>
                </c:pt>
                <c:pt idx="3707">
                  <c:v>50.922991588644898</c:v>
                </c:pt>
                <c:pt idx="3708">
                  <c:v>50.936728570460097</c:v>
                </c:pt>
                <c:pt idx="3709">
                  <c:v>50.950465552275197</c:v>
                </c:pt>
                <c:pt idx="3710">
                  <c:v>50.964202534090298</c:v>
                </c:pt>
                <c:pt idx="3711">
                  <c:v>50.977939515905398</c:v>
                </c:pt>
                <c:pt idx="3712">
                  <c:v>50.991676497720498</c:v>
                </c:pt>
                <c:pt idx="3713">
                  <c:v>51.005413479535598</c:v>
                </c:pt>
                <c:pt idx="3714">
                  <c:v>51.019150461350797</c:v>
                </c:pt>
                <c:pt idx="3715">
                  <c:v>51.032887443165897</c:v>
                </c:pt>
                <c:pt idx="3716">
                  <c:v>51.046624424980998</c:v>
                </c:pt>
                <c:pt idx="3717">
                  <c:v>51.060361406796098</c:v>
                </c:pt>
                <c:pt idx="3718">
                  <c:v>51.074098388611198</c:v>
                </c:pt>
                <c:pt idx="3719">
                  <c:v>51.087835370426397</c:v>
                </c:pt>
                <c:pt idx="3720">
                  <c:v>51.101572352241497</c:v>
                </c:pt>
                <c:pt idx="3721">
                  <c:v>51.115309334056597</c:v>
                </c:pt>
                <c:pt idx="3722">
                  <c:v>51.129046315871697</c:v>
                </c:pt>
                <c:pt idx="3723">
                  <c:v>51.142783297686798</c:v>
                </c:pt>
                <c:pt idx="3724">
                  <c:v>51.156520279501898</c:v>
                </c:pt>
                <c:pt idx="3725">
                  <c:v>51.170257261317097</c:v>
                </c:pt>
                <c:pt idx="3726">
                  <c:v>51.183994243132197</c:v>
                </c:pt>
                <c:pt idx="3727">
                  <c:v>51.197731224947297</c:v>
                </c:pt>
                <c:pt idx="3728">
                  <c:v>51.211468206762397</c:v>
                </c:pt>
                <c:pt idx="3729">
                  <c:v>51.225205188577497</c:v>
                </c:pt>
                <c:pt idx="3730">
                  <c:v>51.238942170392697</c:v>
                </c:pt>
                <c:pt idx="3731">
                  <c:v>51.252679152207797</c:v>
                </c:pt>
                <c:pt idx="3732">
                  <c:v>51.266416134022897</c:v>
                </c:pt>
                <c:pt idx="3733">
                  <c:v>51.280153115837997</c:v>
                </c:pt>
                <c:pt idx="3734">
                  <c:v>51.293890097653097</c:v>
                </c:pt>
                <c:pt idx="3735">
                  <c:v>51.307627079468297</c:v>
                </c:pt>
                <c:pt idx="3736">
                  <c:v>51.321364061283397</c:v>
                </c:pt>
                <c:pt idx="3737">
                  <c:v>51.335101043098497</c:v>
                </c:pt>
                <c:pt idx="3738">
                  <c:v>51.348838024913597</c:v>
                </c:pt>
                <c:pt idx="3739">
                  <c:v>51.362575006728697</c:v>
                </c:pt>
                <c:pt idx="3740">
                  <c:v>51.376311988543797</c:v>
                </c:pt>
                <c:pt idx="3741">
                  <c:v>51.390048970358997</c:v>
                </c:pt>
                <c:pt idx="3742">
                  <c:v>51.403785952174097</c:v>
                </c:pt>
                <c:pt idx="3743">
                  <c:v>51.417522933989197</c:v>
                </c:pt>
                <c:pt idx="3744">
                  <c:v>51.431259915804297</c:v>
                </c:pt>
                <c:pt idx="3745">
                  <c:v>51.444996897619397</c:v>
                </c:pt>
                <c:pt idx="3746">
                  <c:v>51.458733879434597</c:v>
                </c:pt>
                <c:pt idx="3747">
                  <c:v>51.472470861249697</c:v>
                </c:pt>
                <c:pt idx="3748">
                  <c:v>51.486207843064797</c:v>
                </c:pt>
                <c:pt idx="3749">
                  <c:v>51.499944824879897</c:v>
                </c:pt>
                <c:pt idx="3750">
                  <c:v>51.513681806694997</c:v>
                </c:pt>
                <c:pt idx="3751">
                  <c:v>51.527418788510197</c:v>
                </c:pt>
                <c:pt idx="3752">
                  <c:v>51.541155770325297</c:v>
                </c:pt>
                <c:pt idx="3753">
                  <c:v>51.554892752140397</c:v>
                </c:pt>
                <c:pt idx="3754">
                  <c:v>51.568629733955497</c:v>
                </c:pt>
                <c:pt idx="3755">
                  <c:v>51.582366715770597</c:v>
                </c:pt>
                <c:pt idx="3756">
                  <c:v>51.596103697585697</c:v>
                </c:pt>
                <c:pt idx="3757">
                  <c:v>51.609840679400897</c:v>
                </c:pt>
                <c:pt idx="3758">
                  <c:v>51.623577661215997</c:v>
                </c:pt>
                <c:pt idx="3759">
                  <c:v>51.637314643031097</c:v>
                </c:pt>
                <c:pt idx="3760">
                  <c:v>51.651051624846197</c:v>
                </c:pt>
                <c:pt idx="3761">
                  <c:v>51.664788606661297</c:v>
                </c:pt>
                <c:pt idx="3762">
                  <c:v>51.678525588476496</c:v>
                </c:pt>
                <c:pt idx="3763">
                  <c:v>51.692262570291597</c:v>
                </c:pt>
                <c:pt idx="3764">
                  <c:v>51.705999552106697</c:v>
                </c:pt>
                <c:pt idx="3765">
                  <c:v>51.719736533921797</c:v>
                </c:pt>
                <c:pt idx="3766">
                  <c:v>51.733473515736897</c:v>
                </c:pt>
                <c:pt idx="3767">
                  <c:v>51.747210497552103</c:v>
                </c:pt>
                <c:pt idx="3768">
                  <c:v>51.760947479367204</c:v>
                </c:pt>
                <c:pt idx="3769">
                  <c:v>51.774684461182297</c:v>
                </c:pt>
                <c:pt idx="3770">
                  <c:v>51.788421442997397</c:v>
                </c:pt>
                <c:pt idx="3771">
                  <c:v>51.802158424812497</c:v>
                </c:pt>
                <c:pt idx="3772">
                  <c:v>51.815895406627597</c:v>
                </c:pt>
                <c:pt idx="3773">
                  <c:v>51.829632388442803</c:v>
                </c:pt>
                <c:pt idx="3774">
                  <c:v>51.843369370257903</c:v>
                </c:pt>
                <c:pt idx="3775">
                  <c:v>51.857106352072996</c:v>
                </c:pt>
                <c:pt idx="3776">
                  <c:v>51.870843333888097</c:v>
                </c:pt>
                <c:pt idx="3777">
                  <c:v>51.884580315703197</c:v>
                </c:pt>
                <c:pt idx="3778">
                  <c:v>51.898317297518403</c:v>
                </c:pt>
                <c:pt idx="3779">
                  <c:v>51.912054279333503</c:v>
                </c:pt>
                <c:pt idx="3780">
                  <c:v>51.925791261148603</c:v>
                </c:pt>
                <c:pt idx="3781">
                  <c:v>51.939528242963704</c:v>
                </c:pt>
                <c:pt idx="3782">
                  <c:v>51.953265224778796</c:v>
                </c:pt>
                <c:pt idx="3783">
                  <c:v>51.967002206594003</c:v>
                </c:pt>
                <c:pt idx="3784">
                  <c:v>51.980739188409103</c:v>
                </c:pt>
                <c:pt idx="3785">
                  <c:v>51.994476170224203</c:v>
                </c:pt>
                <c:pt idx="3786">
                  <c:v>52.008213152039303</c:v>
                </c:pt>
                <c:pt idx="3787">
                  <c:v>52.021950133854403</c:v>
                </c:pt>
                <c:pt idx="3788">
                  <c:v>52.035687115669496</c:v>
                </c:pt>
                <c:pt idx="3789">
                  <c:v>52.049424097484703</c:v>
                </c:pt>
                <c:pt idx="3790">
                  <c:v>52.063161079299803</c:v>
                </c:pt>
                <c:pt idx="3791">
                  <c:v>52.076898061114903</c:v>
                </c:pt>
                <c:pt idx="3792">
                  <c:v>52.090635042930003</c:v>
                </c:pt>
                <c:pt idx="3793">
                  <c:v>52.104372024745103</c:v>
                </c:pt>
                <c:pt idx="3794">
                  <c:v>52.118109006560303</c:v>
                </c:pt>
                <c:pt idx="3795">
                  <c:v>52.131845988375403</c:v>
                </c:pt>
                <c:pt idx="3796">
                  <c:v>52.145582970190503</c:v>
                </c:pt>
                <c:pt idx="3797">
                  <c:v>52.159319952005603</c:v>
                </c:pt>
                <c:pt idx="3798">
                  <c:v>52.173056933820703</c:v>
                </c:pt>
                <c:pt idx="3799">
                  <c:v>52.186793915635903</c:v>
                </c:pt>
                <c:pt idx="3800">
                  <c:v>52.200530897451003</c:v>
                </c:pt>
                <c:pt idx="3801">
                  <c:v>52.214267879266103</c:v>
                </c:pt>
                <c:pt idx="3802">
                  <c:v>52.228004861081203</c:v>
                </c:pt>
                <c:pt idx="3803">
                  <c:v>52.241741842896303</c:v>
                </c:pt>
                <c:pt idx="3804">
                  <c:v>52.255478824711403</c:v>
                </c:pt>
                <c:pt idx="3805">
                  <c:v>52.269215806526603</c:v>
                </c:pt>
                <c:pt idx="3806">
                  <c:v>52.282952788341703</c:v>
                </c:pt>
                <c:pt idx="3807">
                  <c:v>52.296689770156803</c:v>
                </c:pt>
                <c:pt idx="3808">
                  <c:v>52.310426751971903</c:v>
                </c:pt>
                <c:pt idx="3809">
                  <c:v>52.324163733787003</c:v>
                </c:pt>
                <c:pt idx="3810">
                  <c:v>52.337900715602203</c:v>
                </c:pt>
                <c:pt idx="3811">
                  <c:v>52.351637697417303</c:v>
                </c:pt>
                <c:pt idx="3812">
                  <c:v>52.365374679232403</c:v>
                </c:pt>
                <c:pt idx="3813">
                  <c:v>52.379111661047503</c:v>
                </c:pt>
                <c:pt idx="3814">
                  <c:v>52.392848642862603</c:v>
                </c:pt>
                <c:pt idx="3815">
                  <c:v>52.406585624677803</c:v>
                </c:pt>
                <c:pt idx="3816">
                  <c:v>52.420322606492903</c:v>
                </c:pt>
                <c:pt idx="3817">
                  <c:v>52.434059588308003</c:v>
                </c:pt>
                <c:pt idx="3818">
                  <c:v>52.447796570123103</c:v>
                </c:pt>
                <c:pt idx="3819">
                  <c:v>52.461533551938203</c:v>
                </c:pt>
                <c:pt idx="3820">
                  <c:v>52.475270533753303</c:v>
                </c:pt>
                <c:pt idx="3821">
                  <c:v>52.489007515568503</c:v>
                </c:pt>
                <c:pt idx="3822">
                  <c:v>52.502744497383603</c:v>
                </c:pt>
                <c:pt idx="3823">
                  <c:v>52.516481479198703</c:v>
                </c:pt>
                <c:pt idx="3824">
                  <c:v>52.530218461013803</c:v>
                </c:pt>
                <c:pt idx="3825">
                  <c:v>52.543955442828903</c:v>
                </c:pt>
                <c:pt idx="3826">
                  <c:v>52.557692424644102</c:v>
                </c:pt>
                <c:pt idx="3827">
                  <c:v>52.571429406459202</c:v>
                </c:pt>
                <c:pt idx="3828">
                  <c:v>52.585166388274303</c:v>
                </c:pt>
                <c:pt idx="3829">
                  <c:v>52.598903370089403</c:v>
                </c:pt>
                <c:pt idx="3830">
                  <c:v>52.612640351904503</c:v>
                </c:pt>
                <c:pt idx="3831">
                  <c:v>52.626377333719603</c:v>
                </c:pt>
                <c:pt idx="3832">
                  <c:v>52.640114315534802</c:v>
                </c:pt>
                <c:pt idx="3833">
                  <c:v>52.653851297349902</c:v>
                </c:pt>
                <c:pt idx="3834">
                  <c:v>52.667588279165003</c:v>
                </c:pt>
                <c:pt idx="3835">
                  <c:v>52.681325260980103</c:v>
                </c:pt>
                <c:pt idx="3836">
                  <c:v>52.695062242795203</c:v>
                </c:pt>
                <c:pt idx="3837">
                  <c:v>52.708799224610402</c:v>
                </c:pt>
                <c:pt idx="3838">
                  <c:v>52.722536206425502</c:v>
                </c:pt>
                <c:pt idx="3839">
                  <c:v>52.736273188240602</c:v>
                </c:pt>
                <c:pt idx="3840">
                  <c:v>52.750010170055702</c:v>
                </c:pt>
                <c:pt idx="3841">
                  <c:v>52.763747151870803</c:v>
                </c:pt>
                <c:pt idx="3842">
                  <c:v>52.777484133686002</c:v>
                </c:pt>
                <c:pt idx="3843">
                  <c:v>52.791221115501102</c:v>
                </c:pt>
                <c:pt idx="3844">
                  <c:v>52.804958097316202</c:v>
                </c:pt>
                <c:pt idx="3845">
                  <c:v>52.818695079131302</c:v>
                </c:pt>
                <c:pt idx="3846">
                  <c:v>52.832432060946402</c:v>
                </c:pt>
                <c:pt idx="3847">
                  <c:v>52.846169042761503</c:v>
                </c:pt>
                <c:pt idx="3848">
                  <c:v>52.859906024576702</c:v>
                </c:pt>
                <c:pt idx="3849">
                  <c:v>52.873643006391802</c:v>
                </c:pt>
                <c:pt idx="3850">
                  <c:v>52.887379988206902</c:v>
                </c:pt>
                <c:pt idx="3851">
                  <c:v>52.901116970022002</c:v>
                </c:pt>
                <c:pt idx="3852">
                  <c:v>52.914853951837102</c:v>
                </c:pt>
                <c:pt idx="3853">
                  <c:v>52.928590933652302</c:v>
                </c:pt>
                <c:pt idx="3854">
                  <c:v>52.942327915467402</c:v>
                </c:pt>
                <c:pt idx="3855">
                  <c:v>52.956064897282502</c:v>
                </c:pt>
                <c:pt idx="3856">
                  <c:v>52.969801879097602</c:v>
                </c:pt>
                <c:pt idx="3857">
                  <c:v>52.983538860912702</c:v>
                </c:pt>
                <c:pt idx="3858">
                  <c:v>52.997275842727902</c:v>
                </c:pt>
                <c:pt idx="3859">
                  <c:v>53.011012824543002</c:v>
                </c:pt>
                <c:pt idx="3860">
                  <c:v>53.024749806358102</c:v>
                </c:pt>
                <c:pt idx="3861">
                  <c:v>53.038486788173202</c:v>
                </c:pt>
                <c:pt idx="3862">
                  <c:v>53.052223769988302</c:v>
                </c:pt>
                <c:pt idx="3863">
                  <c:v>53.065960751803402</c:v>
                </c:pt>
                <c:pt idx="3864">
                  <c:v>53.079697733618602</c:v>
                </c:pt>
                <c:pt idx="3865">
                  <c:v>53.093434715433702</c:v>
                </c:pt>
                <c:pt idx="3866">
                  <c:v>53.107171697248802</c:v>
                </c:pt>
                <c:pt idx="3867">
                  <c:v>53.120908679063902</c:v>
                </c:pt>
                <c:pt idx="3868">
                  <c:v>53.134645660879002</c:v>
                </c:pt>
                <c:pt idx="3869">
                  <c:v>53.148382642694202</c:v>
                </c:pt>
                <c:pt idx="3870">
                  <c:v>53.162119624509302</c:v>
                </c:pt>
                <c:pt idx="3871">
                  <c:v>53.175856606324402</c:v>
                </c:pt>
                <c:pt idx="3872">
                  <c:v>53.189593588139502</c:v>
                </c:pt>
                <c:pt idx="3873">
                  <c:v>53.203330569954602</c:v>
                </c:pt>
                <c:pt idx="3874">
                  <c:v>53.217067551769802</c:v>
                </c:pt>
                <c:pt idx="3875">
                  <c:v>53.230804533584902</c:v>
                </c:pt>
                <c:pt idx="3876">
                  <c:v>53.244541515400002</c:v>
                </c:pt>
                <c:pt idx="3877">
                  <c:v>53.258278497215102</c:v>
                </c:pt>
                <c:pt idx="3878">
                  <c:v>53.272015479030202</c:v>
                </c:pt>
                <c:pt idx="3879">
                  <c:v>53.285752460845302</c:v>
                </c:pt>
                <c:pt idx="3880">
                  <c:v>53.299489442660501</c:v>
                </c:pt>
                <c:pt idx="3881">
                  <c:v>53.313226424475602</c:v>
                </c:pt>
                <c:pt idx="3882">
                  <c:v>53.326963406290702</c:v>
                </c:pt>
                <c:pt idx="3883">
                  <c:v>53.340700388105802</c:v>
                </c:pt>
                <c:pt idx="3884">
                  <c:v>53.354437369920902</c:v>
                </c:pt>
                <c:pt idx="3885">
                  <c:v>53.368174351736101</c:v>
                </c:pt>
                <c:pt idx="3886">
                  <c:v>53.381911333551201</c:v>
                </c:pt>
                <c:pt idx="3887">
                  <c:v>53.395648315366302</c:v>
                </c:pt>
                <c:pt idx="3888">
                  <c:v>53.409385297181402</c:v>
                </c:pt>
                <c:pt idx="3889">
                  <c:v>53.423122278996502</c:v>
                </c:pt>
                <c:pt idx="3890">
                  <c:v>53.436859260811701</c:v>
                </c:pt>
                <c:pt idx="3891">
                  <c:v>53.450596242626801</c:v>
                </c:pt>
                <c:pt idx="3892">
                  <c:v>53.464333224441901</c:v>
                </c:pt>
                <c:pt idx="3893">
                  <c:v>53.478070206257001</c:v>
                </c:pt>
                <c:pt idx="3894">
                  <c:v>53.491807188072102</c:v>
                </c:pt>
                <c:pt idx="3895">
                  <c:v>53.505544169887202</c:v>
                </c:pt>
                <c:pt idx="3896">
                  <c:v>53.519281151702401</c:v>
                </c:pt>
                <c:pt idx="3897">
                  <c:v>53.533018133517501</c:v>
                </c:pt>
                <c:pt idx="3898">
                  <c:v>53.546755115332601</c:v>
                </c:pt>
                <c:pt idx="3899">
                  <c:v>53.560492097147701</c:v>
                </c:pt>
                <c:pt idx="3900">
                  <c:v>53.574229078962802</c:v>
                </c:pt>
                <c:pt idx="3901">
                  <c:v>53.587966060778001</c:v>
                </c:pt>
                <c:pt idx="3902">
                  <c:v>53.601703042593101</c:v>
                </c:pt>
                <c:pt idx="3903">
                  <c:v>53.615440024408201</c:v>
                </c:pt>
                <c:pt idx="3904">
                  <c:v>53.629177006223301</c:v>
                </c:pt>
                <c:pt idx="3905">
                  <c:v>53.642913988038401</c:v>
                </c:pt>
                <c:pt idx="3906">
                  <c:v>53.656650969853601</c:v>
                </c:pt>
                <c:pt idx="3907">
                  <c:v>53.670387951668701</c:v>
                </c:pt>
                <c:pt idx="3908">
                  <c:v>53.684124933483801</c:v>
                </c:pt>
                <c:pt idx="3909">
                  <c:v>53.697861915298901</c:v>
                </c:pt>
                <c:pt idx="3910">
                  <c:v>53.711598897114001</c:v>
                </c:pt>
                <c:pt idx="3911">
                  <c:v>53.725335878929101</c:v>
                </c:pt>
                <c:pt idx="3912">
                  <c:v>53.739072860744301</c:v>
                </c:pt>
                <c:pt idx="3913">
                  <c:v>53.752809842559401</c:v>
                </c:pt>
                <c:pt idx="3914">
                  <c:v>53.766546824374501</c:v>
                </c:pt>
                <c:pt idx="3915">
                  <c:v>53.780283806189601</c:v>
                </c:pt>
                <c:pt idx="3916">
                  <c:v>53.794020788004701</c:v>
                </c:pt>
                <c:pt idx="3917">
                  <c:v>53.807757769819901</c:v>
                </c:pt>
                <c:pt idx="3918">
                  <c:v>53.821494751635001</c:v>
                </c:pt>
                <c:pt idx="3919">
                  <c:v>53.835231733450101</c:v>
                </c:pt>
                <c:pt idx="3920">
                  <c:v>53.848968715265201</c:v>
                </c:pt>
                <c:pt idx="3921">
                  <c:v>53.862705697080301</c:v>
                </c:pt>
                <c:pt idx="3922">
                  <c:v>53.876442678895501</c:v>
                </c:pt>
                <c:pt idx="3923">
                  <c:v>53.890179660710601</c:v>
                </c:pt>
                <c:pt idx="3924">
                  <c:v>53.903916642525701</c:v>
                </c:pt>
                <c:pt idx="3925">
                  <c:v>53.917653624340801</c:v>
                </c:pt>
                <c:pt idx="3926">
                  <c:v>53.931390606155901</c:v>
                </c:pt>
                <c:pt idx="3927">
                  <c:v>53.945127587971001</c:v>
                </c:pt>
                <c:pt idx="3928">
                  <c:v>53.958864569786201</c:v>
                </c:pt>
                <c:pt idx="3929">
                  <c:v>53.972601551601301</c:v>
                </c:pt>
                <c:pt idx="3930">
                  <c:v>53.986338533416401</c:v>
                </c:pt>
                <c:pt idx="3931">
                  <c:v>54.000075515231501</c:v>
                </c:pt>
                <c:pt idx="3932">
                  <c:v>54.013812497046601</c:v>
                </c:pt>
                <c:pt idx="3933">
                  <c:v>54.0275494788618</c:v>
                </c:pt>
                <c:pt idx="3934">
                  <c:v>54.041286460676901</c:v>
                </c:pt>
                <c:pt idx="3935">
                  <c:v>54.055023442492001</c:v>
                </c:pt>
                <c:pt idx="3936">
                  <c:v>54.068760424307101</c:v>
                </c:pt>
                <c:pt idx="3937">
                  <c:v>54.082497406122201</c:v>
                </c:pt>
                <c:pt idx="3938">
                  <c:v>54.096234387937301</c:v>
                </c:pt>
                <c:pt idx="3939">
                  <c:v>54.1099713697525</c:v>
                </c:pt>
                <c:pt idx="3940">
                  <c:v>54.123708351567601</c:v>
                </c:pt>
                <c:pt idx="3941">
                  <c:v>54.137445333382701</c:v>
                </c:pt>
                <c:pt idx="3942">
                  <c:v>54.151182315197801</c:v>
                </c:pt>
                <c:pt idx="3943">
                  <c:v>54.164919297012901</c:v>
                </c:pt>
                <c:pt idx="3944">
                  <c:v>54.1786562788281</c:v>
                </c:pt>
                <c:pt idx="3945">
                  <c:v>54.1923932606432</c:v>
                </c:pt>
                <c:pt idx="3946">
                  <c:v>54.2061302424583</c:v>
                </c:pt>
                <c:pt idx="3947">
                  <c:v>54.219867224273401</c:v>
                </c:pt>
                <c:pt idx="3948">
                  <c:v>54.233604206088501</c:v>
                </c:pt>
                <c:pt idx="3949">
                  <c:v>54.2473411879037</c:v>
                </c:pt>
                <c:pt idx="3950">
                  <c:v>54.2610781697188</c:v>
                </c:pt>
                <c:pt idx="3951">
                  <c:v>54.2748151515339</c:v>
                </c:pt>
                <c:pt idx="3952">
                  <c:v>54.288552133349</c:v>
                </c:pt>
                <c:pt idx="3953">
                  <c:v>54.302289115164101</c:v>
                </c:pt>
                <c:pt idx="3954">
                  <c:v>54.316026096979201</c:v>
                </c:pt>
                <c:pt idx="3955">
                  <c:v>54.3297630787944</c:v>
                </c:pt>
                <c:pt idx="3956">
                  <c:v>54.3435000606095</c:v>
                </c:pt>
                <c:pt idx="3957">
                  <c:v>54.3572370424246</c:v>
                </c:pt>
                <c:pt idx="3958">
                  <c:v>54.3709740242397</c:v>
                </c:pt>
                <c:pt idx="3959">
                  <c:v>54.3847110060548</c:v>
                </c:pt>
                <c:pt idx="3960">
                  <c:v>54.39844798787</c:v>
                </c:pt>
                <c:pt idx="3961">
                  <c:v>54.4121849696851</c:v>
                </c:pt>
                <c:pt idx="3962">
                  <c:v>54.4259219515002</c:v>
                </c:pt>
                <c:pt idx="3963">
                  <c:v>54.4396589333153</c:v>
                </c:pt>
                <c:pt idx="3964">
                  <c:v>54.4533959151304</c:v>
                </c:pt>
                <c:pt idx="3965">
                  <c:v>54.4671328969456</c:v>
                </c:pt>
                <c:pt idx="3966">
                  <c:v>54.4808698787607</c:v>
                </c:pt>
                <c:pt idx="3967">
                  <c:v>54.4946068605758</c:v>
                </c:pt>
                <c:pt idx="3968">
                  <c:v>54.5083438423909</c:v>
                </c:pt>
                <c:pt idx="3969">
                  <c:v>54.522080824206</c:v>
                </c:pt>
                <c:pt idx="3970">
                  <c:v>54.5358178060211</c:v>
                </c:pt>
                <c:pt idx="3971">
                  <c:v>54.5495547878363</c:v>
                </c:pt>
                <c:pt idx="3972">
                  <c:v>54.5632917696514</c:v>
                </c:pt>
                <c:pt idx="3973">
                  <c:v>54.5770287514665</c:v>
                </c:pt>
                <c:pt idx="3974">
                  <c:v>54.5907657332816</c:v>
                </c:pt>
                <c:pt idx="3975">
                  <c:v>54.6045027150967</c:v>
                </c:pt>
                <c:pt idx="3976">
                  <c:v>54.6182396969119</c:v>
                </c:pt>
                <c:pt idx="3977">
                  <c:v>54.631976678727</c:v>
                </c:pt>
                <c:pt idx="3978">
                  <c:v>54.6457136605421</c:v>
                </c:pt>
                <c:pt idx="3979">
                  <c:v>54.6594506423572</c:v>
                </c:pt>
                <c:pt idx="3980">
                  <c:v>54.6731876241723</c:v>
                </c:pt>
                <c:pt idx="3981">
                  <c:v>54.6869246059874</c:v>
                </c:pt>
                <c:pt idx="3982">
                  <c:v>54.7006615878026</c:v>
                </c:pt>
                <c:pt idx="3983">
                  <c:v>54.7143985696177</c:v>
                </c:pt>
                <c:pt idx="3984">
                  <c:v>54.7281355514328</c:v>
                </c:pt>
                <c:pt idx="3985">
                  <c:v>54.7418725332479</c:v>
                </c:pt>
                <c:pt idx="3986">
                  <c:v>54.755609515063</c:v>
                </c:pt>
                <c:pt idx="3987">
                  <c:v>54.7693464968782</c:v>
                </c:pt>
                <c:pt idx="3988">
                  <c:v>54.7830834786933</c:v>
                </c:pt>
                <c:pt idx="3989">
                  <c:v>54.7968204605084</c:v>
                </c:pt>
                <c:pt idx="3990">
                  <c:v>54.8105574423235</c:v>
                </c:pt>
                <c:pt idx="3991">
                  <c:v>54.8242944241386</c:v>
                </c:pt>
                <c:pt idx="3992">
                  <c:v>54.838031405953799</c:v>
                </c:pt>
                <c:pt idx="3993">
                  <c:v>54.8517683877689</c:v>
                </c:pt>
                <c:pt idx="3994">
                  <c:v>54.865505369584</c:v>
                </c:pt>
                <c:pt idx="3995">
                  <c:v>54.8792423513991</c:v>
                </c:pt>
                <c:pt idx="3996">
                  <c:v>54.8929793332142</c:v>
                </c:pt>
                <c:pt idx="3997">
                  <c:v>54.9067163150293</c:v>
                </c:pt>
                <c:pt idx="3998">
                  <c:v>54.920453296844499</c:v>
                </c:pt>
                <c:pt idx="3999">
                  <c:v>54.934190278659599</c:v>
                </c:pt>
                <c:pt idx="4000">
                  <c:v>54.9479272604747</c:v>
                </c:pt>
                <c:pt idx="4001">
                  <c:v>54.9616642422898</c:v>
                </c:pt>
                <c:pt idx="4002">
                  <c:v>54.9754012241049</c:v>
                </c:pt>
                <c:pt idx="4003">
                  <c:v>54.989138205920099</c:v>
                </c:pt>
                <c:pt idx="4004">
                  <c:v>55.002875187735199</c:v>
                </c:pt>
                <c:pt idx="4005">
                  <c:v>55.016612169550299</c:v>
                </c:pt>
                <c:pt idx="4006">
                  <c:v>55.0303491513654</c:v>
                </c:pt>
                <c:pt idx="4007">
                  <c:v>55.0440861331805</c:v>
                </c:pt>
                <c:pt idx="4008">
                  <c:v>55.057823114995699</c:v>
                </c:pt>
                <c:pt idx="4009">
                  <c:v>55.071560096810799</c:v>
                </c:pt>
                <c:pt idx="4010">
                  <c:v>55.085297078625899</c:v>
                </c:pt>
                <c:pt idx="4011">
                  <c:v>55.099034060440999</c:v>
                </c:pt>
                <c:pt idx="4012">
                  <c:v>55.112771042256099</c:v>
                </c:pt>
                <c:pt idx="4013">
                  <c:v>55.1265080240712</c:v>
                </c:pt>
                <c:pt idx="4014">
                  <c:v>55.140245005886399</c:v>
                </c:pt>
                <c:pt idx="4015">
                  <c:v>55.153981987701499</c:v>
                </c:pt>
                <c:pt idx="4016">
                  <c:v>55.167718969516599</c:v>
                </c:pt>
                <c:pt idx="4017">
                  <c:v>55.181455951331699</c:v>
                </c:pt>
                <c:pt idx="4018">
                  <c:v>55.195192933146799</c:v>
                </c:pt>
                <c:pt idx="4019">
                  <c:v>55.208929914961999</c:v>
                </c:pt>
                <c:pt idx="4020">
                  <c:v>55.222666896777099</c:v>
                </c:pt>
                <c:pt idx="4021">
                  <c:v>55.236403878592199</c:v>
                </c:pt>
                <c:pt idx="4022">
                  <c:v>55.250140860407299</c:v>
                </c:pt>
                <c:pt idx="4023">
                  <c:v>55.263877842222399</c:v>
                </c:pt>
                <c:pt idx="4024">
                  <c:v>55.277614824037599</c:v>
                </c:pt>
                <c:pt idx="4025">
                  <c:v>55.291351805852699</c:v>
                </c:pt>
                <c:pt idx="4026">
                  <c:v>55.305088787667799</c:v>
                </c:pt>
                <c:pt idx="4027">
                  <c:v>55.318825769482899</c:v>
                </c:pt>
                <c:pt idx="4028">
                  <c:v>55.332562751297999</c:v>
                </c:pt>
                <c:pt idx="4029">
                  <c:v>55.346299733113099</c:v>
                </c:pt>
                <c:pt idx="4030">
                  <c:v>55.360036714928299</c:v>
                </c:pt>
                <c:pt idx="4031">
                  <c:v>55.373773696743399</c:v>
                </c:pt>
                <c:pt idx="4032">
                  <c:v>55.387510678558499</c:v>
                </c:pt>
                <c:pt idx="4033">
                  <c:v>55.401247660373599</c:v>
                </c:pt>
                <c:pt idx="4034">
                  <c:v>55.414984642188699</c:v>
                </c:pt>
                <c:pt idx="4035">
                  <c:v>55.428721624003899</c:v>
                </c:pt>
                <c:pt idx="4036">
                  <c:v>55.442458605818999</c:v>
                </c:pt>
                <c:pt idx="4037">
                  <c:v>55.456195587634099</c:v>
                </c:pt>
                <c:pt idx="4038">
                  <c:v>55.469932569449199</c:v>
                </c:pt>
                <c:pt idx="4039">
                  <c:v>55.483669551264299</c:v>
                </c:pt>
                <c:pt idx="4040">
                  <c:v>55.497406533079399</c:v>
                </c:pt>
                <c:pt idx="4041">
                  <c:v>55.511143514894599</c:v>
                </c:pt>
                <c:pt idx="4042">
                  <c:v>55.524880496709699</c:v>
                </c:pt>
                <c:pt idx="4043">
                  <c:v>55.538617478524799</c:v>
                </c:pt>
                <c:pt idx="4044">
                  <c:v>55.552354460339899</c:v>
                </c:pt>
                <c:pt idx="4045">
                  <c:v>55.566091442154999</c:v>
                </c:pt>
                <c:pt idx="4046">
                  <c:v>55.579828423970199</c:v>
                </c:pt>
                <c:pt idx="4047">
                  <c:v>55.593565405785299</c:v>
                </c:pt>
                <c:pt idx="4048">
                  <c:v>55.607302387600399</c:v>
                </c:pt>
                <c:pt idx="4049">
                  <c:v>55.621039369415499</c:v>
                </c:pt>
                <c:pt idx="4050">
                  <c:v>55.634776351230599</c:v>
                </c:pt>
                <c:pt idx="4051">
                  <c:v>55.648513333045798</c:v>
                </c:pt>
                <c:pt idx="4052">
                  <c:v>55.662250314860898</c:v>
                </c:pt>
                <c:pt idx="4053">
                  <c:v>55.675987296675999</c:v>
                </c:pt>
                <c:pt idx="4054">
                  <c:v>55.689724278491099</c:v>
                </c:pt>
                <c:pt idx="4055">
                  <c:v>55.703461260306199</c:v>
                </c:pt>
                <c:pt idx="4056">
                  <c:v>55.717198242121299</c:v>
                </c:pt>
                <c:pt idx="4057">
                  <c:v>55.730935223936498</c:v>
                </c:pt>
                <c:pt idx="4058">
                  <c:v>55.744672205751598</c:v>
                </c:pt>
                <c:pt idx="4059">
                  <c:v>55.758409187566699</c:v>
                </c:pt>
                <c:pt idx="4060">
                  <c:v>55.772146169381799</c:v>
                </c:pt>
                <c:pt idx="4061">
                  <c:v>55.785883151196899</c:v>
                </c:pt>
                <c:pt idx="4062">
                  <c:v>55.799620133012098</c:v>
                </c:pt>
                <c:pt idx="4063">
                  <c:v>55.813357114827198</c:v>
                </c:pt>
                <c:pt idx="4064">
                  <c:v>55.827094096642298</c:v>
                </c:pt>
                <c:pt idx="4065">
                  <c:v>55.840831078457398</c:v>
                </c:pt>
                <c:pt idx="4066">
                  <c:v>55.854568060272499</c:v>
                </c:pt>
                <c:pt idx="4067">
                  <c:v>55.868305042087698</c:v>
                </c:pt>
                <c:pt idx="4068">
                  <c:v>55.882042023902798</c:v>
                </c:pt>
                <c:pt idx="4069">
                  <c:v>55.895779005717898</c:v>
                </c:pt>
                <c:pt idx="4070">
                  <c:v>55.909515987532998</c:v>
                </c:pt>
                <c:pt idx="4071">
                  <c:v>55.923252969348098</c:v>
                </c:pt>
                <c:pt idx="4072">
                  <c:v>55.936989951163198</c:v>
                </c:pt>
                <c:pt idx="4073">
                  <c:v>55.950726932978398</c:v>
                </c:pt>
                <c:pt idx="4074">
                  <c:v>55.964463914793498</c:v>
                </c:pt>
                <c:pt idx="4075">
                  <c:v>55.978200896608598</c:v>
                </c:pt>
                <c:pt idx="4076">
                  <c:v>55.991937878423698</c:v>
                </c:pt>
                <c:pt idx="4077">
                  <c:v>56.005674860238798</c:v>
                </c:pt>
                <c:pt idx="4078">
                  <c:v>56.019411842053998</c:v>
                </c:pt>
                <c:pt idx="4079">
                  <c:v>56.033148823869098</c:v>
                </c:pt>
                <c:pt idx="4080">
                  <c:v>56.046885805684198</c:v>
                </c:pt>
                <c:pt idx="4081">
                  <c:v>56.060622787499298</c:v>
                </c:pt>
                <c:pt idx="4082">
                  <c:v>56.074359769314398</c:v>
                </c:pt>
                <c:pt idx="4083">
                  <c:v>56.088096751129598</c:v>
                </c:pt>
                <c:pt idx="4084">
                  <c:v>56.101833732944698</c:v>
                </c:pt>
                <c:pt idx="4085">
                  <c:v>56.115570714759798</c:v>
                </c:pt>
                <c:pt idx="4086">
                  <c:v>56.129307696574898</c:v>
                </c:pt>
                <c:pt idx="4087">
                  <c:v>56.143044678389998</c:v>
                </c:pt>
                <c:pt idx="4088">
                  <c:v>56.156781660205098</c:v>
                </c:pt>
                <c:pt idx="4089">
                  <c:v>56.170518642020298</c:v>
                </c:pt>
                <c:pt idx="4090">
                  <c:v>56.184255623835398</c:v>
                </c:pt>
                <c:pt idx="4091">
                  <c:v>56.197992605650498</c:v>
                </c:pt>
                <c:pt idx="4092">
                  <c:v>56.211729587465598</c:v>
                </c:pt>
                <c:pt idx="4093">
                  <c:v>56.225466569280698</c:v>
                </c:pt>
                <c:pt idx="4094">
                  <c:v>56.239203551095898</c:v>
                </c:pt>
                <c:pt idx="4095">
                  <c:v>56.252940532910998</c:v>
                </c:pt>
                <c:pt idx="4096">
                  <c:v>56.266677514726098</c:v>
                </c:pt>
                <c:pt idx="4097">
                  <c:v>56.280414496541198</c:v>
                </c:pt>
                <c:pt idx="4098">
                  <c:v>56.294151478356298</c:v>
                </c:pt>
                <c:pt idx="4099">
                  <c:v>56.307888460171498</c:v>
                </c:pt>
                <c:pt idx="4100">
                  <c:v>56.321625441986598</c:v>
                </c:pt>
                <c:pt idx="4101">
                  <c:v>56.335362423801698</c:v>
                </c:pt>
                <c:pt idx="4102">
                  <c:v>56.349099405616798</c:v>
                </c:pt>
                <c:pt idx="4103">
                  <c:v>56.362836387431898</c:v>
                </c:pt>
                <c:pt idx="4104">
                  <c:v>56.376573369246998</c:v>
                </c:pt>
                <c:pt idx="4105">
                  <c:v>56.390310351062197</c:v>
                </c:pt>
                <c:pt idx="4106">
                  <c:v>56.404047332877298</c:v>
                </c:pt>
                <c:pt idx="4107">
                  <c:v>56.417784314692398</c:v>
                </c:pt>
                <c:pt idx="4108">
                  <c:v>56.431521296507498</c:v>
                </c:pt>
                <c:pt idx="4109">
                  <c:v>56.445258278322598</c:v>
                </c:pt>
                <c:pt idx="4110">
                  <c:v>56.458995260137797</c:v>
                </c:pt>
                <c:pt idx="4111">
                  <c:v>56.472732241952897</c:v>
                </c:pt>
                <c:pt idx="4112">
                  <c:v>56.486469223767998</c:v>
                </c:pt>
                <c:pt idx="4113">
                  <c:v>56.500206205583098</c:v>
                </c:pt>
                <c:pt idx="4114">
                  <c:v>56.513943187398198</c:v>
                </c:pt>
                <c:pt idx="4115">
                  <c:v>56.527680169213397</c:v>
                </c:pt>
                <c:pt idx="4116">
                  <c:v>56.541417151028497</c:v>
                </c:pt>
                <c:pt idx="4117">
                  <c:v>56.555154132843597</c:v>
                </c:pt>
                <c:pt idx="4118">
                  <c:v>56.568891114658697</c:v>
                </c:pt>
                <c:pt idx="4119">
                  <c:v>56.582628096473798</c:v>
                </c:pt>
                <c:pt idx="4120">
                  <c:v>56.596365078288898</c:v>
                </c:pt>
                <c:pt idx="4121">
                  <c:v>56.610102060104097</c:v>
                </c:pt>
                <c:pt idx="4122">
                  <c:v>56.623839041919197</c:v>
                </c:pt>
                <c:pt idx="4123">
                  <c:v>56.637576023734297</c:v>
                </c:pt>
                <c:pt idx="4124">
                  <c:v>56.651313005549397</c:v>
                </c:pt>
                <c:pt idx="4125">
                  <c:v>56.665049987364497</c:v>
                </c:pt>
                <c:pt idx="4126">
                  <c:v>56.678786969179697</c:v>
                </c:pt>
                <c:pt idx="4127">
                  <c:v>56.692523950994797</c:v>
                </c:pt>
                <c:pt idx="4128">
                  <c:v>56.706260932809897</c:v>
                </c:pt>
                <c:pt idx="4129">
                  <c:v>56.719997914624997</c:v>
                </c:pt>
                <c:pt idx="4130">
                  <c:v>56.733734896440097</c:v>
                </c:pt>
                <c:pt idx="4131">
                  <c:v>56.747471878255297</c:v>
                </c:pt>
                <c:pt idx="4132">
                  <c:v>56.761208860070397</c:v>
                </c:pt>
                <c:pt idx="4133">
                  <c:v>56.774945841885497</c:v>
                </c:pt>
                <c:pt idx="4134">
                  <c:v>56.788682823700597</c:v>
                </c:pt>
                <c:pt idx="4135">
                  <c:v>56.802419805515697</c:v>
                </c:pt>
                <c:pt idx="4136">
                  <c:v>56.816156787330797</c:v>
                </c:pt>
                <c:pt idx="4137">
                  <c:v>56.829893769145997</c:v>
                </c:pt>
                <c:pt idx="4138">
                  <c:v>56.843630750961097</c:v>
                </c:pt>
                <c:pt idx="4139">
                  <c:v>56.857367732776197</c:v>
                </c:pt>
                <c:pt idx="4140">
                  <c:v>56.871104714591297</c:v>
                </c:pt>
                <c:pt idx="4141">
                  <c:v>56.884841696406397</c:v>
                </c:pt>
                <c:pt idx="4142">
                  <c:v>56.898578678221597</c:v>
                </c:pt>
                <c:pt idx="4143">
                  <c:v>56.912315660036697</c:v>
                </c:pt>
                <c:pt idx="4144">
                  <c:v>56.926052641851797</c:v>
                </c:pt>
                <c:pt idx="4145">
                  <c:v>56.939789623666897</c:v>
                </c:pt>
                <c:pt idx="4146">
                  <c:v>56.953526605481997</c:v>
                </c:pt>
                <c:pt idx="4147">
                  <c:v>56.967263587297097</c:v>
                </c:pt>
                <c:pt idx="4148">
                  <c:v>56.981000569112297</c:v>
                </c:pt>
                <c:pt idx="4149">
                  <c:v>56.994737550927397</c:v>
                </c:pt>
                <c:pt idx="4150">
                  <c:v>57.008474532742497</c:v>
                </c:pt>
                <c:pt idx="4151">
                  <c:v>57.022211514557597</c:v>
                </c:pt>
                <c:pt idx="4152">
                  <c:v>57.035948496372697</c:v>
                </c:pt>
                <c:pt idx="4153">
                  <c:v>57.049685478187897</c:v>
                </c:pt>
                <c:pt idx="4154">
                  <c:v>57.063422460002997</c:v>
                </c:pt>
                <c:pt idx="4155">
                  <c:v>57.077159441818097</c:v>
                </c:pt>
                <c:pt idx="4156">
                  <c:v>57.090896423633197</c:v>
                </c:pt>
                <c:pt idx="4157">
                  <c:v>57.104633405448297</c:v>
                </c:pt>
                <c:pt idx="4158">
                  <c:v>57.118370387263496</c:v>
                </c:pt>
                <c:pt idx="4159">
                  <c:v>57.132107369078597</c:v>
                </c:pt>
                <c:pt idx="4160">
                  <c:v>57.145844350893697</c:v>
                </c:pt>
                <c:pt idx="4161">
                  <c:v>57.159581332708797</c:v>
                </c:pt>
                <c:pt idx="4162">
                  <c:v>57.173318314523897</c:v>
                </c:pt>
                <c:pt idx="4163">
                  <c:v>57.187055296338997</c:v>
                </c:pt>
                <c:pt idx="4164">
                  <c:v>57.200792278154204</c:v>
                </c:pt>
                <c:pt idx="4165">
                  <c:v>57.214529259969297</c:v>
                </c:pt>
                <c:pt idx="4166">
                  <c:v>57.228266241784397</c:v>
                </c:pt>
                <c:pt idx="4167">
                  <c:v>57.242003223599497</c:v>
                </c:pt>
                <c:pt idx="4168">
                  <c:v>57.255740205414597</c:v>
                </c:pt>
                <c:pt idx="4169">
                  <c:v>57.269477187229803</c:v>
                </c:pt>
                <c:pt idx="4170">
                  <c:v>57.283214169044903</c:v>
                </c:pt>
                <c:pt idx="4171">
                  <c:v>57.296951150859996</c:v>
                </c:pt>
                <c:pt idx="4172">
                  <c:v>57.310688132675097</c:v>
                </c:pt>
                <c:pt idx="4173">
                  <c:v>57.324425114490197</c:v>
                </c:pt>
                <c:pt idx="4174">
                  <c:v>57.338162096305403</c:v>
                </c:pt>
                <c:pt idx="4175">
                  <c:v>57.351899078120503</c:v>
                </c:pt>
                <c:pt idx="4176">
                  <c:v>57.365636059935603</c:v>
                </c:pt>
                <c:pt idx="4177">
                  <c:v>57.379373041750704</c:v>
                </c:pt>
                <c:pt idx="4178">
                  <c:v>57.393110023565796</c:v>
                </c:pt>
                <c:pt idx="4179">
                  <c:v>57.406847005380897</c:v>
                </c:pt>
                <c:pt idx="4180">
                  <c:v>57.420583987196103</c:v>
                </c:pt>
                <c:pt idx="4181">
                  <c:v>57.434320969011203</c:v>
                </c:pt>
                <c:pt idx="4182">
                  <c:v>57.448057950826303</c:v>
                </c:pt>
                <c:pt idx="4183">
                  <c:v>57.461794932641403</c:v>
                </c:pt>
                <c:pt idx="4184">
                  <c:v>57.475531914456496</c:v>
                </c:pt>
                <c:pt idx="4185">
                  <c:v>57.489268896271703</c:v>
                </c:pt>
                <c:pt idx="4186">
                  <c:v>57.503005878086803</c:v>
                </c:pt>
                <c:pt idx="4187">
                  <c:v>57.516742859901903</c:v>
                </c:pt>
                <c:pt idx="4188">
                  <c:v>57.530479841717003</c:v>
                </c:pt>
                <c:pt idx="4189">
                  <c:v>57.544216823532103</c:v>
                </c:pt>
                <c:pt idx="4190">
                  <c:v>57.557953805347303</c:v>
                </c:pt>
                <c:pt idx="4191">
                  <c:v>57.571690787162403</c:v>
                </c:pt>
                <c:pt idx="4192">
                  <c:v>57.585427768977503</c:v>
                </c:pt>
                <c:pt idx="4193">
                  <c:v>57.599164750792603</c:v>
                </c:pt>
                <c:pt idx="4194">
                  <c:v>57.612901732607703</c:v>
                </c:pt>
                <c:pt idx="4195">
                  <c:v>57.626638714422803</c:v>
                </c:pt>
                <c:pt idx="4196">
                  <c:v>57.640375696238003</c:v>
                </c:pt>
                <c:pt idx="4197">
                  <c:v>57.654112678053103</c:v>
                </c:pt>
                <c:pt idx="4198">
                  <c:v>57.667849659868203</c:v>
                </c:pt>
                <c:pt idx="4199">
                  <c:v>57.681586641683303</c:v>
                </c:pt>
                <c:pt idx="4200">
                  <c:v>57.695323623498403</c:v>
                </c:pt>
                <c:pt idx="4201">
                  <c:v>57.709060605313603</c:v>
                </c:pt>
                <c:pt idx="4202">
                  <c:v>57.722797587128703</c:v>
                </c:pt>
                <c:pt idx="4203">
                  <c:v>57.736534568943803</c:v>
                </c:pt>
                <c:pt idx="4204">
                  <c:v>57.750271550758903</c:v>
                </c:pt>
                <c:pt idx="4205">
                  <c:v>57.764008532574003</c:v>
                </c:pt>
                <c:pt idx="4206">
                  <c:v>57.777745514389203</c:v>
                </c:pt>
                <c:pt idx="4207">
                  <c:v>57.791482496204303</c:v>
                </c:pt>
                <c:pt idx="4208">
                  <c:v>57.805219478019403</c:v>
                </c:pt>
                <c:pt idx="4209">
                  <c:v>57.818956459834503</c:v>
                </c:pt>
                <c:pt idx="4210">
                  <c:v>57.832693441649603</c:v>
                </c:pt>
                <c:pt idx="4211">
                  <c:v>57.846430423464703</c:v>
                </c:pt>
                <c:pt idx="4212">
                  <c:v>57.860167405279903</c:v>
                </c:pt>
                <c:pt idx="4213">
                  <c:v>57.873904387095003</c:v>
                </c:pt>
                <c:pt idx="4214">
                  <c:v>57.887641368910103</c:v>
                </c:pt>
                <c:pt idx="4215">
                  <c:v>57.901378350725203</c:v>
                </c:pt>
                <c:pt idx="4216">
                  <c:v>57.915115332540303</c:v>
                </c:pt>
                <c:pt idx="4217">
                  <c:v>57.928852314355503</c:v>
                </c:pt>
                <c:pt idx="4218">
                  <c:v>57.942589296170603</c:v>
                </c:pt>
                <c:pt idx="4219">
                  <c:v>57.956326277985703</c:v>
                </c:pt>
                <c:pt idx="4220">
                  <c:v>57.970063259800803</c:v>
                </c:pt>
                <c:pt idx="4221">
                  <c:v>57.983800241615903</c:v>
                </c:pt>
                <c:pt idx="4222">
                  <c:v>57.997537223431102</c:v>
                </c:pt>
                <c:pt idx="4223">
                  <c:v>58.011274205246202</c:v>
                </c:pt>
                <c:pt idx="4224">
                  <c:v>58.025011187061303</c:v>
                </c:pt>
                <c:pt idx="4225">
                  <c:v>58.038748168876403</c:v>
                </c:pt>
                <c:pt idx="4226">
                  <c:v>58.052485150691503</c:v>
                </c:pt>
                <c:pt idx="4227">
                  <c:v>58.066222132506603</c:v>
                </c:pt>
                <c:pt idx="4228">
                  <c:v>58.079959114321802</c:v>
                </c:pt>
                <c:pt idx="4229">
                  <c:v>58.093696096136902</c:v>
                </c:pt>
                <c:pt idx="4230">
                  <c:v>58.107433077952003</c:v>
                </c:pt>
                <c:pt idx="4231">
                  <c:v>58.121170059767103</c:v>
                </c:pt>
                <c:pt idx="4232">
                  <c:v>58.134907041582203</c:v>
                </c:pt>
                <c:pt idx="4233">
                  <c:v>58.148644023397402</c:v>
                </c:pt>
                <c:pt idx="4234">
                  <c:v>58.162381005212502</c:v>
                </c:pt>
                <c:pt idx="4235">
                  <c:v>58.176117987027602</c:v>
                </c:pt>
                <c:pt idx="4236">
                  <c:v>58.189854968842702</c:v>
                </c:pt>
                <c:pt idx="4237">
                  <c:v>58.203591950657803</c:v>
                </c:pt>
                <c:pt idx="4238">
                  <c:v>58.217328932473002</c:v>
                </c:pt>
                <c:pt idx="4239">
                  <c:v>58.231065914288102</c:v>
                </c:pt>
                <c:pt idx="4240">
                  <c:v>58.244802896103202</c:v>
                </c:pt>
                <c:pt idx="4241">
                  <c:v>58.258539877918302</c:v>
                </c:pt>
                <c:pt idx="4242">
                  <c:v>58.272276859733402</c:v>
                </c:pt>
                <c:pt idx="4243">
                  <c:v>58.286013841548503</c:v>
                </c:pt>
                <c:pt idx="4244">
                  <c:v>58.299750823363702</c:v>
                </c:pt>
                <c:pt idx="4245">
                  <c:v>58.313487805178802</c:v>
                </c:pt>
                <c:pt idx="4246">
                  <c:v>58.327224786993902</c:v>
                </c:pt>
                <c:pt idx="4247">
                  <c:v>58.340961768809002</c:v>
                </c:pt>
                <c:pt idx="4248">
                  <c:v>58.354698750624102</c:v>
                </c:pt>
                <c:pt idx="4249">
                  <c:v>58.368435732439302</c:v>
                </c:pt>
                <c:pt idx="4250">
                  <c:v>58.382172714254402</c:v>
                </c:pt>
                <c:pt idx="4251">
                  <c:v>58.395909696069502</c:v>
                </c:pt>
                <c:pt idx="4252">
                  <c:v>58.409646677884602</c:v>
                </c:pt>
                <c:pt idx="4253">
                  <c:v>58.423383659699702</c:v>
                </c:pt>
                <c:pt idx="4254">
                  <c:v>58.437120641514902</c:v>
                </c:pt>
                <c:pt idx="4255">
                  <c:v>58.450857623330002</c:v>
                </c:pt>
                <c:pt idx="4256">
                  <c:v>58.464594605145102</c:v>
                </c:pt>
                <c:pt idx="4257">
                  <c:v>58.478331586960202</c:v>
                </c:pt>
                <c:pt idx="4258">
                  <c:v>58.492068568775302</c:v>
                </c:pt>
                <c:pt idx="4259">
                  <c:v>58.505805550590402</c:v>
                </c:pt>
                <c:pt idx="4260">
                  <c:v>58.519542532405602</c:v>
                </c:pt>
                <c:pt idx="4261">
                  <c:v>58.533279514220702</c:v>
                </c:pt>
                <c:pt idx="4262">
                  <c:v>58.547016496035802</c:v>
                </c:pt>
                <c:pt idx="4263">
                  <c:v>58.560753477850902</c:v>
                </c:pt>
                <c:pt idx="4264">
                  <c:v>58.574490459666002</c:v>
                </c:pt>
                <c:pt idx="4265">
                  <c:v>58.588227441481202</c:v>
                </c:pt>
                <c:pt idx="4266">
                  <c:v>58.601964423296302</c:v>
                </c:pt>
                <c:pt idx="4267">
                  <c:v>58.615701405111402</c:v>
                </c:pt>
                <c:pt idx="4268">
                  <c:v>58.629438386926502</c:v>
                </c:pt>
                <c:pt idx="4269">
                  <c:v>58.643175368741602</c:v>
                </c:pt>
                <c:pt idx="4270">
                  <c:v>58.656912350556702</c:v>
                </c:pt>
                <c:pt idx="4271">
                  <c:v>58.670649332371902</c:v>
                </c:pt>
                <c:pt idx="4272">
                  <c:v>58.684386314187002</c:v>
                </c:pt>
                <c:pt idx="4273">
                  <c:v>58.698123296002102</c:v>
                </c:pt>
                <c:pt idx="4274">
                  <c:v>58.711860277817202</c:v>
                </c:pt>
                <c:pt idx="4275">
                  <c:v>58.725597259632302</c:v>
                </c:pt>
                <c:pt idx="4276">
                  <c:v>58.739334241447501</c:v>
                </c:pt>
                <c:pt idx="4277">
                  <c:v>58.753071223262602</c:v>
                </c:pt>
                <c:pt idx="4278">
                  <c:v>58.766808205077702</c:v>
                </c:pt>
                <c:pt idx="4279">
                  <c:v>58.780545186892802</c:v>
                </c:pt>
                <c:pt idx="4280">
                  <c:v>58.794282168707902</c:v>
                </c:pt>
                <c:pt idx="4281">
                  <c:v>58.808019150523101</c:v>
                </c:pt>
                <c:pt idx="4282">
                  <c:v>58.821756132338201</c:v>
                </c:pt>
                <c:pt idx="4283">
                  <c:v>58.835493114153302</c:v>
                </c:pt>
                <c:pt idx="4284">
                  <c:v>58.849230095968402</c:v>
                </c:pt>
                <c:pt idx="4285">
                  <c:v>58.862967077783502</c:v>
                </c:pt>
                <c:pt idx="4286">
                  <c:v>58.876704059598602</c:v>
                </c:pt>
                <c:pt idx="4287">
                  <c:v>58.890441041413801</c:v>
                </c:pt>
                <c:pt idx="4288">
                  <c:v>58.904178023228901</c:v>
                </c:pt>
                <c:pt idx="4289">
                  <c:v>58.917915005044001</c:v>
                </c:pt>
                <c:pt idx="4290">
                  <c:v>58.931651986859102</c:v>
                </c:pt>
                <c:pt idx="4291">
                  <c:v>58.945388968674202</c:v>
                </c:pt>
                <c:pt idx="4292">
                  <c:v>58.959125950489401</c:v>
                </c:pt>
                <c:pt idx="4293">
                  <c:v>58.972862932304501</c:v>
                </c:pt>
                <c:pt idx="4294">
                  <c:v>58.986599914119601</c:v>
                </c:pt>
                <c:pt idx="4295">
                  <c:v>59.000336895934701</c:v>
                </c:pt>
                <c:pt idx="4296">
                  <c:v>59.014073877749802</c:v>
                </c:pt>
                <c:pt idx="4297">
                  <c:v>59.027810859565001</c:v>
                </c:pt>
                <c:pt idx="4298">
                  <c:v>59.041547841380101</c:v>
                </c:pt>
                <c:pt idx="4299">
                  <c:v>59.055284823195201</c:v>
                </c:pt>
                <c:pt idx="4300">
                  <c:v>59.069021805010301</c:v>
                </c:pt>
                <c:pt idx="4301">
                  <c:v>59.082758786825401</c:v>
                </c:pt>
                <c:pt idx="4302">
                  <c:v>59.096495768640501</c:v>
                </c:pt>
                <c:pt idx="4303">
                  <c:v>59.110232750455701</c:v>
                </c:pt>
                <c:pt idx="4304">
                  <c:v>59.123969732270801</c:v>
                </c:pt>
                <c:pt idx="4305">
                  <c:v>59.137706714085901</c:v>
                </c:pt>
                <c:pt idx="4306">
                  <c:v>59.151443695901001</c:v>
                </c:pt>
                <c:pt idx="4307">
                  <c:v>59.165180677716101</c:v>
                </c:pt>
                <c:pt idx="4308">
                  <c:v>59.178917659531301</c:v>
                </c:pt>
                <c:pt idx="4309">
                  <c:v>59.192654641346401</c:v>
                </c:pt>
                <c:pt idx="4310">
                  <c:v>59.206391623161501</c:v>
                </c:pt>
                <c:pt idx="4311">
                  <c:v>59.220128604976601</c:v>
                </c:pt>
                <c:pt idx="4312">
                  <c:v>59.233865586791701</c:v>
                </c:pt>
                <c:pt idx="4313">
                  <c:v>59.247602568606901</c:v>
                </c:pt>
                <c:pt idx="4314">
                  <c:v>59.261339550422001</c:v>
                </c:pt>
                <c:pt idx="4315">
                  <c:v>59.275076532237101</c:v>
                </c:pt>
                <c:pt idx="4316">
                  <c:v>59.288813514052201</c:v>
                </c:pt>
                <c:pt idx="4317">
                  <c:v>59.302550495867301</c:v>
                </c:pt>
                <c:pt idx="4318">
                  <c:v>59.316287477682401</c:v>
                </c:pt>
                <c:pt idx="4319">
                  <c:v>59.330024459497601</c:v>
                </c:pt>
                <c:pt idx="4320">
                  <c:v>59.343761441312701</c:v>
                </c:pt>
                <c:pt idx="4321">
                  <c:v>59.357498423127801</c:v>
                </c:pt>
                <c:pt idx="4322">
                  <c:v>59.371235404942901</c:v>
                </c:pt>
                <c:pt idx="4323">
                  <c:v>59.384972386758001</c:v>
                </c:pt>
                <c:pt idx="4324">
                  <c:v>59.398709368573201</c:v>
                </c:pt>
                <c:pt idx="4325">
                  <c:v>59.412446350388301</c:v>
                </c:pt>
                <c:pt idx="4326">
                  <c:v>59.426183332203401</c:v>
                </c:pt>
                <c:pt idx="4327">
                  <c:v>59.439920314018501</c:v>
                </c:pt>
                <c:pt idx="4328">
                  <c:v>59.453657295833601</c:v>
                </c:pt>
                <c:pt idx="4329">
                  <c:v>59.4673942776488</c:v>
                </c:pt>
                <c:pt idx="4330">
                  <c:v>59.481131259463901</c:v>
                </c:pt>
                <c:pt idx="4331">
                  <c:v>59.494868241279001</c:v>
                </c:pt>
                <c:pt idx="4332">
                  <c:v>59.508605223094101</c:v>
                </c:pt>
                <c:pt idx="4333">
                  <c:v>59.522342204909201</c:v>
                </c:pt>
                <c:pt idx="4334">
                  <c:v>59.536079186724301</c:v>
                </c:pt>
                <c:pt idx="4335">
                  <c:v>59.5498161685395</c:v>
                </c:pt>
                <c:pt idx="4336">
                  <c:v>59.563553150354601</c:v>
                </c:pt>
                <c:pt idx="4337">
                  <c:v>59.577290132169701</c:v>
                </c:pt>
                <c:pt idx="4338">
                  <c:v>59.591027113984801</c:v>
                </c:pt>
                <c:pt idx="4339">
                  <c:v>59.604764095799901</c:v>
                </c:pt>
                <c:pt idx="4340">
                  <c:v>59.6185010776151</c:v>
                </c:pt>
                <c:pt idx="4341">
                  <c:v>59.6322380594302</c:v>
                </c:pt>
                <c:pt idx="4342">
                  <c:v>59.6459750412453</c:v>
                </c:pt>
                <c:pt idx="4343">
                  <c:v>59.659712023060401</c:v>
                </c:pt>
                <c:pt idx="4344">
                  <c:v>59.673449004875501</c:v>
                </c:pt>
                <c:pt idx="4345">
                  <c:v>59.6871859866907</c:v>
                </c:pt>
                <c:pt idx="4346">
                  <c:v>59.7009229685058</c:v>
                </c:pt>
                <c:pt idx="4347">
                  <c:v>59.7146599503209</c:v>
                </c:pt>
                <c:pt idx="4348">
                  <c:v>59.728396932136</c:v>
                </c:pt>
                <c:pt idx="4349">
                  <c:v>59.742133913951101</c:v>
                </c:pt>
                <c:pt idx="4350">
                  <c:v>59.755870895766201</c:v>
                </c:pt>
                <c:pt idx="4351">
                  <c:v>59.7696078775814</c:v>
                </c:pt>
                <c:pt idx="4352">
                  <c:v>59.7833448593965</c:v>
                </c:pt>
                <c:pt idx="4353">
                  <c:v>59.7970818412116</c:v>
                </c:pt>
                <c:pt idx="4354">
                  <c:v>59.8108188230267</c:v>
                </c:pt>
                <c:pt idx="4355">
                  <c:v>59.8245558048418</c:v>
                </c:pt>
                <c:pt idx="4356">
                  <c:v>59.838292786657</c:v>
                </c:pt>
                <c:pt idx="4357">
                  <c:v>59.8520297684721</c:v>
                </c:pt>
                <c:pt idx="4358">
                  <c:v>59.8657667502872</c:v>
                </c:pt>
                <c:pt idx="4359">
                  <c:v>59.8795037321023</c:v>
                </c:pt>
                <c:pt idx="4360">
                  <c:v>59.8932407139174</c:v>
                </c:pt>
                <c:pt idx="4361">
                  <c:v>59.9069776957326</c:v>
                </c:pt>
                <c:pt idx="4362">
                  <c:v>59.9207146775477</c:v>
                </c:pt>
                <c:pt idx="4363">
                  <c:v>59.9344516593628</c:v>
                </c:pt>
                <c:pt idx="4364">
                  <c:v>59.9481886411779</c:v>
                </c:pt>
                <c:pt idx="4365">
                  <c:v>59.961925622993</c:v>
                </c:pt>
                <c:pt idx="4366">
                  <c:v>59.9756626048081</c:v>
                </c:pt>
                <c:pt idx="4367">
                  <c:v>59.9893995866233</c:v>
                </c:pt>
                <c:pt idx="4368">
                  <c:v>60.0031365684384</c:v>
                </c:pt>
                <c:pt idx="4369">
                  <c:v>60.0168735502535</c:v>
                </c:pt>
                <c:pt idx="4370">
                  <c:v>60.0306105320686</c:v>
                </c:pt>
                <c:pt idx="4371">
                  <c:v>60.0443475138837</c:v>
                </c:pt>
                <c:pt idx="4372">
                  <c:v>60.0580844956988</c:v>
                </c:pt>
                <c:pt idx="4373">
                  <c:v>60.071821477514</c:v>
                </c:pt>
                <c:pt idx="4374">
                  <c:v>60.0855584593291</c:v>
                </c:pt>
                <c:pt idx="4375">
                  <c:v>60.0992954411442</c:v>
                </c:pt>
                <c:pt idx="4376">
                  <c:v>60.1130324229593</c:v>
                </c:pt>
                <c:pt idx="4377">
                  <c:v>60.1267694047744</c:v>
                </c:pt>
                <c:pt idx="4378">
                  <c:v>60.1405063865896</c:v>
                </c:pt>
                <c:pt idx="4379">
                  <c:v>60.1542433684047</c:v>
                </c:pt>
                <c:pt idx="4380">
                  <c:v>60.1679803502198</c:v>
                </c:pt>
                <c:pt idx="4381">
                  <c:v>60.1817173320349</c:v>
                </c:pt>
                <c:pt idx="4382">
                  <c:v>60.19545431385</c:v>
                </c:pt>
                <c:pt idx="4383">
                  <c:v>60.2091912956652</c:v>
                </c:pt>
                <c:pt idx="4384">
                  <c:v>60.2229282774803</c:v>
                </c:pt>
                <c:pt idx="4385">
                  <c:v>60.2366652592954</c:v>
                </c:pt>
                <c:pt idx="4386">
                  <c:v>60.2504022411105</c:v>
                </c:pt>
                <c:pt idx="4387">
                  <c:v>60.2641392229256</c:v>
                </c:pt>
                <c:pt idx="4388">
                  <c:v>60.2778762047407</c:v>
                </c:pt>
                <c:pt idx="4389">
                  <c:v>60.2916131865559</c:v>
                </c:pt>
                <c:pt idx="4390">
                  <c:v>60.305350168371</c:v>
                </c:pt>
                <c:pt idx="4391">
                  <c:v>60.3190871501861</c:v>
                </c:pt>
                <c:pt idx="4392">
                  <c:v>60.3328241320012</c:v>
                </c:pt>
                <c:pt idx="4393">
                  <c:v>60.3465611138163</c:v>
                </c:pt>
                <c:pt idx="4394">
                  <c:v>60.360298095631499</c:v>
                </c:pt>
                <c:pt idx="4395">
                  <c:v>60.374035077446599</c:v>
                </c:pt>
                <c:pt idx="4396">
                  <c:v>60.3877720592617</c:v>
                </c:pt>
                <c:pt idx="4397">
                  <c:v>60.4015090410768</c:v>
                </c:pt>
                <c:pt idx="4398">
                  <c:v>60.4152460228919</c:v>
                </c:pt>
                <c:pt idx="4399">
                  <c:v>60.428983004707099</c:v>
                </c:pt>
                <c:pt idx="4400">
                  <c:v>60.442719986522199</c:v>
                </c:pt>
                <c:pt idx="4401">
                  <c:v>60.456456968337299</c:v>
                </c:pt>
                <c:pt idx="4402">
                  <c:v>60.4701939501524</c:v>
                </c:pt>
                <c:pt idx="4403">
                  <c:v>60.4839309319675</c:v>
                </c:pt>
                <c:pt idx="4404">
                  <c:v>60.4976679137826</c:v>
                </c:pt>
                <c:pt idx="4405">
                  <c:v>60.511404895597799</c:v>
                </c:pt>
                <c:pt idx="4406">
                  <c:v>60.525141877412899</c:v>
                </c:pt>
                <c:pt idx="4407">
                  <c:v>60.538878859227999</c:v>
                </c:pt>
                <c:pt idx="4408">
                  <c:v>60.552615841043099</c:v>
                </c:pt>
                <c:pt idx="4409">
                  <c:v>60.5663528228582</c:v>
                </c:pt>
                <c:pt idx="4410">
                  <c:v>60.580089804673399</c:v>
                </c:pt>
                <c:pt idx="4411">
                  <c:v>60.593826786488499</c:v>
                </c:pt>
                <c:pt idx="4412">
                  <c:v>60.607563768303599</c:v>
                </c:pt>
                <c:pt idx="4413">
                  <c:v>60.621300750118699</c:v>
                </c:pt>
                <c:pt idx="4414">
                  <c:v>60.635037731933799</c:v>
                </c:pt>
                <c:pt idx="4415">
                  <c:v>60.648774713748999</c:v>
                </c:pt>
                <c:pt idx="4416">
                  <c:v>60.662511695564099</c:v>
                </c:pt>
                <c:pt idx="4417">
                  <c:v>60.676248677379199</c:v>
                </c:pt>
                <c:pt idx="4418">
                  <c:v>60.689985659194299</c:v>
                </c:pt>
                <c:pt idx="4419">
                  <c:v>60.703722641009399</c:v>
                </c:pt>
                <c:pt idx="4420">
                  <c:v>60.717459622824499</c:v>
                </c:pt>
                <c:pt idx="4421">
                  <c:v>60.731196604639699</c:v>
                </c:pt>
                <c:pt idx="4422">
                  <c:v>60.744933586454799</c:v>
                </c:pt>
                <c:pt idx="4423">
                  <c:v>60.758670568269899</c:v>
                </c:pt>
                <c:pt idx="4424">
                  <c:v>60.772407550084999</c:v>
                </c:pt>
                <c:pt idx="4425">
                  <c:v>60.786144531900099</c:v>
                </c:pt>
                <c:pt idx="4426">
                  <c:v>60.799881513715299</c:v>
                </c:pt>
                <c:pt idx="4427">
                  <c:v>60.813618495530399</c:v>
                </c:pt>
                <c:pt idx="4428">
                  <c:v>60.827355477345499</c:v>
                </c:pt>
                <c:pt idx="4429">
                  <c:v>60.841092459160599</c:v>
                </c:pt>
                <c:pt idx="4430">
                  <c:v>60.854829440975699</c:v>
                </c:pt>
                <c:pt idx="4431">
                  <c:v>60.868566422790899</c:v>
                </c:pt>
                <c:pt idx="4432">
                  <c:v>60.882303404605999</c:v>
                </c:pt>
                <c:pt idx="4433">
                  <c:v>60.896040386421099</c:v>
                </c:pt>
                <c:pt idx="4434">
                  <c:v>60.909777368236199</c:v>
                </c:pt>
                <c:pt idx="4435">
                  <c:v>60.923514350051299</c:v>
                </c:pt>
                <c:pt idx="4436">
                  <c:v>60.937251331866399</c:v>
                </c:pt>
                <c:pt idx="4437">
                  <c:v>60.950988313681599</c:v>
                </c:pt>
                <c:pt idx="4438">
                  <c:v>60.964725295496699</c:v>
                </c:pt>
                <c:pt idx="4439">
                  <c:v>60.978462277311799</c:v>
                </c:pt>
                <c:pt idx="4440">
                  <c:v>60.992199259126899</c:v>
                </c:pt>
                <c:pt idx="4441">
                  <c:v>61.005936240941999</c:v>
                </c:pt>
                <c:pt idx="4442">
                  <c:v>61.019673222757199</c:v>
                </c:pt>
                <c:pt idx="4443">
                  <c:v>61.033410204572299</c:v>
                </c:pt>
                <c:pt idx="4444">
                  <c:v>61.047147186387399</c:v>
                </c:pt>
                <c:pt idx="4445">
                  <c:v>61.060884168202499</c:v>
                </c:pt>
                <c:pt idx="4446">
                  <c:v>61.074621150017599</c:v>
                </c:pt>
                <c:pt idx="4447">
                  <c:v>61.088358131832798</c:v>
                </c:pt>
                <c:pt idx="4448">
                  <c:v>61.102095113647898</c:v>
                </c:pt>
                <c:pt idx="4449">
                  <c:v>61.115832095462999</c:v>
                </c:pt>
                <c:pt idx="4450">
                  <c:v>61.129569077278099</c:v>
                </c:pt>
                <c:pt idx="4451">
                  <c:v>61.143306059093199</c:v>
                </c:pt>
                <c:pt idx="4452">
                  <c:v>61.157043040908299</c:v>
                </c:pt>
                <c:pt idx="4453">
                  <c:v>61.170780022723498</c:v>
                </c:pt>
                <c:pt idx="4454">
                  <c:v>61.184517004538598</c:v>
                </c:pt>
                <c:pt idx="4455">
                  <c:v>61.198253986353699</c:v>
                </c:pt>
                <c:pt idx="4456">
                  <c:v>61.211990968168799</c:v>
                </c:pt>
                <c:pt idx="4457">
                  <c:v>61.225727949983899</c:v>
                </c:pt>
                <c:pt idx="4458">
                  <c:v>61.239464931799098</c:v>
                </c:pt>
                <c:pt idx="4459">
                  <c:v>61.253201913614198</c:v>
                </c:pt>
                <c:pt idx="4460">
                  <c:v>61.266938895429298</c:v>
                </c:pt>
                <c:pt idx="4461">
                  <c:v>61.280675877244398</c:v>
                </c:pt>
                <c:pt idx="4462">
                  <c:v>61.294412859059499</c:v>
                </c:pt>
                <c:pt idx="4463">
                  <c:v>61.308149840874698</c:v>
                </c:pt>
                <c:pt idx="4464">
                  <c:v>61.321886822689798</c:v>
                </c:pt>
                <c:pt idx="4465">
                  <c:v>61.335623804504898</c:v>
                </c:pt>
                <c:pt idx="4466">
                  <c:v>61.349360786319998</c:v>
                </c:pt>
                <c:pt idx="4467">
                  <c:v>61.363097768135098</c:v>
                </c:pt>
                <c:pt idx="4468">
                  <c:v>61.376834749950198</c:v>
                </c:pt>
                <c:pt idx="4469">
                  <c:v>61.390571731765398</c:v>
                </c:pt>
                <c:pt idx="4470">
                  <c:v>61.404308713580498</c:v>
                </c:pt>
                <c:pt idx="4471">
                  <c:v>61.418045695395598</c:v>
                </c:pt>
                <c:pt idx="4472">
                  <c:v>61.431782677210698</c:v>
                </c:pt>
                <c:pt idx="4473">
                  <c:v>61.445519659025798</c:v>
                </c:pt>
                <c:pt idx="4474">
                  <c:v>61.459256640840998</c:v>
                </c:pt>
                <c:pt idx="4475">
                  <c:v>61.472993622656098</c:v>
                </c:pt>
                <c:pt idx="4476">
                  <c:v>61.486730604471198</c:v>
                </c:pt>
                <c:pt idx="4477">
                  <c:v>61.500467586286298</c:v>
                </c:pt>
                <c:pt idx="4478">
                  <c:v>61.514204568101398</c:v>
                </c:pt>
                <c:pt idx="4479">
                  <c:v>61.527941549916498</c:v>
                </c:pt>
                <c:pt idx="4480">
                  <c:v>61.541678531731698</c:v>
                </c:pt>
                <c:pt idx="4481">
                  <c:v>61.555415513546798</c:v>
                </c:pt>
                <c:pt idx="4482">
                  <c:v>61.569152495361898</c:v>
                </c:pt>
                <c:pt idx="4483">
                  <c:v>61.582889477176998</c:v>
                </c:pt>
                <c:pt idx="4484">
                  <c:v>61.596626458992098</c:v>
                </c:pt>
                <c:pt idx="4485">
                  <c:v>61.610363440807298</c:v>
                </c:pt>
                <c:pt idx="4486">
                  <c:v>61.624100422622398</c:v>
                </c:pt>
                <c:pt idx="4487">
                  <c:v>61.637837404437498</c:v>
                </c:pt>
                <c:pt idx="4488">
                  <c:v>61.651574386252598</c:v>
                </c:pt>
                <c:pt idx="4489">
                  <c:v>61.665311368067698</c:v>
                </c:pt>
                <c:pt idx="4490">
                  <c:v>61.679048349882898</c:v>
                </c:pt>
                <c:pt idx="4491">
                  <c:v>61.692785331697998</c:v>
                </c:pt>
                <c:pt idx="4492">
                  <c:v>61.706522313513098</c:v>
                </c:pt>
                <c:pt idx="4493">
                  <c:v>61.720259295328198</c:v>
                </c:pt>
                <c:pt idx="4494">
                  <c:v>61.733996277143298</c:v>
                </c:pt>
                <c:pt idx="4495">
                  <c:v>61.747733258958398</c:v>
                </c:pt>
                <c:pt idx="4496">
                  <c:v>61.761470240773598</c:v>
                </c:pt>
                <c:pt idx="4497">
                  <c:v>61.775207222588698</c:v>
                </c:pt>
                <c:pt idx="4498">
                  <c:v>61.788944204403798</c:v>
                </c:pt>
                <c:pt idx="4499">
                  <c:v>61.802681186218898</c:v>
                </c:pt>
                <c:pt idx="4500">
                  <c:v>61.816418168033998</c:v>
                </c:pt>
                <c:pt idx="4501">
                  <c:v>61.830155149849197</c:v>
                </c:pt>
                <c:pt idx="4502">
                  <c:v>61.843892131664298</c:v>
                </c:pt>
                <c:pt idx="4503">
                  <c:v>61.857629113479398</c:v>
                </c:pt>
                <c:pt idx="4504">
                  <c:v>61.871366095294498</c:v>
                </c:pt>
                <c:pt idx="4505">
                  <c:v>61.885103077109598</c:v>
                </c:pt>
                <c:pt idx="4506">
                  <c:v>61.898840058924797</c:v>
                </c:pt>
                <c:pt idx="4507">
                  <c:v>61.912577040739897</c:v>
                </c:pt>
                <c:pt idx="4508">
                  <c:v>61.926314022554998</c:v>
                </c:pt>
                <c:pt idx="4509">
                  <c:v>61.940051004370098</c:v>
                </c:pt>
                <c:pt idx="4510">
                  <c:v>61.953787986185198</c:v>
                </c:pt>
                <c:pt idx="4511">
                  <c:v>61.967524968000298</c:v>
                </c:pt>
                <c:pt idx="4512">
                  <c:v>61.981261949815497</c:v>
                </c:pt>
                <c:pt idx="4513">
                  <c:v>61.994998931630597</c:v>
                </c:pt>
                <c:pt idx="4514">
                  <c:v>62.008735913445697</c:v>
                </c:pt>
                <c:pt idx="4515">
                  <c:v>62.022472895260798</c:v>
                </c:pt>
                <c:pt idx="4516">
                  <c:v>62.036209877075898</c:v>
                </c:pt>
                <c:pt idx="4517">
                  <c:v>62.049946858891097</c:v>
                </c:pt>
                <c:pt idx="4518">
                  <c:v>62.063683840706197</c:v>
                </c:pt>
                <c:pt idx="4519">
                  <c:v>62.077420822521297</c:v>
                </c:pt>
                <c:pt idx="4520">
                  <c:v>62.091157804336397</c:v>
                </c:pt>
                <c:pt idx="4521">
                  <c:v>62.104894786151497</c:v>
                </c:pt>
                <c:pt idx="4522">
                  <c:v>62.118631767966697</c:v>
                </c:pt>
                <c:pt idx="4523">
                  <c:v>62.132368749781797</c:v>
                </c:pt>
                <c:pt idx="4524">
                  <c:v>62.146105731596897</c:v>
                </c:pt>
                <c:pt idx="4525">
                  <c:v>62.159842713411997</c:v>
                </c:pt>
                <c:pt idx="4526">
                  <c:v>62.173579695227097</c:v>
                </c:pt>
                <c:pt idx="4527">
                  <c:v>62.187316677042197</c:v>
                </c:pt>
                <c:pt idx="4528">
                  <c:v>62.201053658857397</c:v>
                </c:pt>
                <c:pt idx="4529">
                  <c:v>62.214790640672497</c:v>
                </c:pt>
                <c:pt idx="4530">
                  <c:v>62.228527622487597</c:v>
                </c:pt>
                <c:pt idx="4531">
                  <c:v>62.242264604302697</c:v>
                </c:pt>
                <c:pt idx="4532">
                  <c:v>62.256001586117797</c:v>
                </c:pt>
                <c:pt idx="4533">
                  <c:v>62.269738567932997</c:v>
                </c:pt>
                <c:pt idx="4534">
                  <c:v>62.283475549748097</c:v>
                </c:pt>
                <c:pt idx="4535">
                  <c:v>62.297212531563197</c:v>
                </c:pt>
                <c:pt idx="4536">
                  <c:v>62.310949513378297</c:v>
                </c:pt>
                <c:pt idx="4537">
                  <c:v>62.324686495193397</c:v>
                </c:pt>
                <c:pt idx="4538">
                  <c:v>62.338423477008597</c:v>
                </c:pt>
                <c:pt idx="4539">
                  <c:v>62.352160458823697</c:v>
                </c:pt>
                <c:pt idx="4540">
                  <c:v>62.365897440638797</c:v>
                </c:pt>
                <c:pt idx="4541">
                  <c:v>62.379634422453897</c:v>
                </c:pt>
                <c:pt idx="4542">
                  <c:v>62.393371404268997</c:v>
                </c:pt>
                <c:pt idx="4543">
                  <c:v>62.407108386084097</c:v>
                </c:pt>
                <c:pt idx="4544">
                  <c:v>62.420845367899297</c:v>
                </c:pt>
                <c:pt idx="4545">
                  <c:v>62.434582349714397</c:v>
                </c:pt>
                <c:pt idx="4546">
                  <c:v>62.448319331529497</c:v>
                </c:pt>
                <c:pt idx="4547">
                  <c:v>62.462056313344597</c:v>
                </c:pt>
                <c:pt idx="4548">
                  <c:v>62.475793295159697</c:v>
                </c:pt>
                <c:pt idx="4549">
                  <c:v>62.489530276974897</c:v>
                </c:pt>
                <c:pt idx="4550">
                  <c:v>62.503267258789997</c:v>
                </c:pt>
                <c:pt idx="4551">
                  <c:v>62.517004240605097</c:v>
                </c:pt>
                <c:pt idx="4552">
                  <c:v>62.530741222420197</c:v>
                </c:pt>
                <c:pt idx="4553">
                  <c:v>62.544478204235297</c:v>
                </c:pt>
                <c:pt idx="4554">
                  <c:v>62.558215186050496</c:v>
                </c:pt>
                <c:pt idx="4555">
                  <c:v>62.571952167865597</c:v>
                </c:pt>
                <c:pt idx="4556">
                  <c:v>62.585689149680697</c:v>
                </c:pt>
                <c:pt idx="4557">
                  <c:v>62.599426131495797</c:v>
                </c:pt>
                <c:pt idx="4558">
                  <c:v>62.613163113310897</c:v>
                </c:pt>
                <c:pt idx="4559">
                  <c:v>62.626900095125997</c:v>
                </c:pt>
                <c:pt idx="4560">
                  <c:v>62.640637076941204</c:v>
                </c:pt>
                <c:pt idx="4561">
                  <c:v>62.654374058756297</c:v>
                </c:pt>
                <c:pt idx="4562">
                  <c:v>62.668111040571397</c:v>
                </c:pt>
                <c:pt idx="4563">
                  <c:v>62.681848022386497</c:v>
                </c:pt>
                <c:pt idx="4564">
                  <c:v>62.695585004201597</c:v>
                </c:pt>
                <c:pt idx="4565">
                  <c:v>62.709321986016803</c:v>
                </c:pt>
                <c:pt idx="4566">
                  <c:v>62.723058967831903</c:v>
                </c:pt>
                <c:pt idx="4567">
                  <c:v>62.736795949646996</c:v>
                </c:pt>
                <c:pt idx="4568">
                  <c:v>62.750532931462097</c:v>
                </c:pt>
                <c:pt idx="4569">
                  <c:v>62.764269913277197</c:v>
                </c:pt>
                <c:pt idx="4570">
                  <c:v>62.778006895092403</c:v>
                </c:pt>
                <c:pt idx="4571">
                  <c:v>62.791743876907503</c:v>
                </c:pt>
                <c:pt idx="4572">
                  <c:v>62.805480858722603</c:v>
                </c:pt>
                <c:pt idx="4573">
                  <c:v>62.819217840537704</c:v>
                </c:pt>
                <c:pt idx="4574">
                  <c:v>62.832954822352796</c:v>
                </c:pt>
                <c:pt idx="4575">
                  <c:v>62.846691804167897</c:v>
                </c:pt>
                <c:pt idx="4576">
                  <c:v>62.860428785983103</c:v>
                </c:pt>
                <c:pt idx="4577">
                  <c:v>62.874165767798203</c:v>
                </c:pt>
                <c:pt idx="4578">
                  <c:v>62.887902749613303</c:v>
                </c:pt>
                <c:pt idx="4579">
                  <c:v>62.901639731428403</c:v>
                </c:pt>
                <c:pt idx="4580">
                  <c:v>62.915376713243496</c:v>
                </c:pt>
                <c:pt idx="4581">
                  <c:v>62.929113695058703</c:v>
                </c:pt>
                <c:pt idx="4582">
                  <c:v>62.942850676873803</c:v>
                </c:pt>
                <c:pt idx="4583">
                  <c:v>62.956587658688903</c:v>
                </c:pt>
                <c:pt idx="4584">
                  <c:v>62.970324640504003</c:v>
                </c:pt>
                <c:pt idx="4585">
                  <c:v>62.984061622319103</c:v>
                </c:pt>
                <c:pt idx="4586">
                  <c:v>62.997798604134204</c:v>
                </c:pt>
                <c:pt idx="4587">
                  <c:v>63.011535585949403</c:v>
                </c:pt>
                <c:pt idx="4588">
                  <c:v>63.025272567764503</c:v>
                </c:pt>
                <c:pt idx="4589">
                  <c:v>63.039009549579603</c:v>
                </c:pt>
                <c:pt idx="4590">
                  <c:v>63.052746531394703</c:v>
                </c:pt>
                <c:pt idx="4591">
                  <c:v>63.066483513209803</c:v>
                </c:pt>
                <c:pt idx="4592">
                  <c:v>63.080220495025003</c:v>
                </c:pt>
                <c:pt idx="4593">
                  <c:v>63.093957476840103</c:v>
                </c:pt>
                <c:pt idx="4594">
                  <c:v>63.107694458655203</c:v>
                </c:pt>
                <c:pt idx="4595">
                  <c:v>63.121431440470303</c:v>
                </c:pt>
                <c:pt idx="4596">
                  <c:v>63.135168422285403</c:v>
                </c:pt>
                <c:pt idx="4597">
                  <c:v>63.148905404100603</c:v>
                </c:pt>
                <c:pt idx="4598">
                  <c:v>63.162642385915703</c:v>
                </c:pt>
                <c:pt idx="4599">
                  <c:v>63.176379367730803</c:v>
                </c:pt>
                <c:pt idx="4600">
                  <c:v>63.190116349545903</c:v>
                </c:pt>
                <c:pt idx="4601">
                  <c:v>63.203853331361003</c:v>
                </c:pt>
                <c:pt idx="4602">
                  <c:v>63.217590313176103</c:v>
                </c:pt>
                <c:pt idx="4603">
                  <c:v>63.231327294991303</c:v>
                </c:pt>
                <c:pt idx="4604">
                  <c:v>63.245064276806403</c:v>
                </c:pt>
                <c:pt idx="4605">
                  <c:v>63.258801258621503</c:v>
                </c:pt>
                <c:pt idx="4606">
                  <c:v>63.272538240436603</c:v>
                </c:pt>
                <c:pt idx="4607">
                  <c:v>63.286275222251703</c:v>
                </c:pt>
                <c:pt idx="4608">
                  <c:v>63.300012204066903</c:v>
                </c:pt>
                <c:pt idx="4609">
                  <c:v>63.313749185882003</c:v>
                </c:pt>
                <c:pt idx="4610">
                  <c:v>63.327486167697103</c:v>
                </c:pt>
                <c:pt idx="4611">
                  <c:v>63.341223149512203</c:v>
                </c:pt>
                <c:pt idx="4612">
                  <c:v>63.354960131327303</c:v>
                </c:pt>
                <c:pt idx="4613">
                  <c:v>63.368697113142503</c:v>
                </c:pt>
                <c:pt idx="4614">
                  <c:v>63.382434094957603</c:v>
                </c:pt>
                <c:pt idx="4615">
                  <c:v>63.396171076772703</c:v>
                </c:pt>
                <c:pt idx="4616">
                  <c:v>63.409908058587803</c:v>
                </c:pt>
                <c:pt idx="4617">
                  <c:v>63.423645040402903</c:v>
                </c:pt>
                <c:pt idx="4618">
                  <c:v>63.437382022218003</c:v>
                </c:pt>
                <c:pt idx="4619">
                  <c:v>63.451119004033202</c:v>
                </c:pt>
                <c:pt idx="4620">
                  <c:v>63.464855985848303</c:v>
                </c:pt>
                <c:pt idx="4621">
                  <c:v>63.478592967663403</c:v>
                </c:pt>
                <c:pt idx="4622">
                  <c:v>63.492329949478503</c:v>
                </c:pt>
                <c:pt idx="4623">
                  <c:v>63.506066931293603</c:v>
                </c:pt>
                <c:pt idx="4624">
                  <c:v>63.519803913108802</c:v>
                </c:pt>
                <c:pt idx="4625">
                  <c:v>63.533540894923902</c:v>
                </c:pt>
                <c:pt idx="4626">
                  <c:v>63.547277876739003</c:v>
                </c:pt>
                <c:pt idx="4627">
                  <c:v>63.561014858554103</c:v>
                </c:pt>
                <c:pt idx="4628">
                  <c:v>63.574751840369203</c:v>
                </c:pt>
                <c:pt idx="4629">
                  <c:v>63.588488822184402</c:v>
                </c:pt>
                <c:pt idx="4630">
                  <c:v>63.602225803999502</c:v>
                </c:pt>
                <c:pt idx="4631">
                  <c:v>63.615962785814602</c:v>
                </c:pt>
                <c:pt idx="4632">
                  <c:v>63.629699767629702</c:v>
                </c:pt>
                <c:pt idx="4633">
                  <c:v>63.643436749444803</c:v>
                </c:pt>
                <c:pt idx="4634">
                  <c:v>63.657173731259903</c:v>
                </c:pt>
                <c:pt idx="4635">
                  <c:v>63.670910713075102</c:v>
                </c:pt>
                <c:pt idx="4636">
                  <c:v>63.684647694890202</c:v>
                </c:pt>
                <c:pt idx="4637">
                  <c:v>63.698384676705302</c:v>
                </c:pt>
                <c:pt idx="4638">
                  <c:v>63.712121658520402</c:v>
                </c:pt>
                <c:pt idx="4639">
                  <c:v>63.725858640335503</c:v>
                </c:pt>
                <c:pt idx="4640">
                  <c:v>63.739595622150702</c:v>
                </c:pt>
                <c:pt idx="4641">
                  <c:v>63.753332603965802</c:v>
                </c:pt>
                <c:pt idx="4642">
                  <c:v>63.767069585780902</c:v>
                </c:pt>
                <c:pt idx="4643">
                  <c:v>63.780806567596002</c:v>
                </c:pt>
                <c:pt idx="4644">
                  <c:v>63.794543549411102</c:v>
                </c:pt>
                <c:pt idx="4645">
                  <c:v>63.808280531226302</c:v>
                </c:pt>
                <c:pt idx="4646">
                  <c:v>63.822017513041402</c:v>
                </c:pt>
                <c:pt idx="4647">
                  <c:v>63.835754494856502</c:v>
                </c:pt>
                <c:pt idx="4648">
                  <c:v>63.849491476671602</c:v>
                </c:pt>
                <c:pt idx="4649">
                  <c:v>63.863228458486702</c:v>
                </c:pt>
                <c:pt idx="4650">
                  <c:v>63.876965440301802</c:v>
                </c:pt>
                <c:pt idx="4651">
                  <c:v>63.890702422117002</c:v>
                </c:pt>
                <c:pt idx="4652">
                  <c:v>63.904439403932102</c:v>
                </c:pt>
                <c:pt idx="4653">
                  <c:v>63.918176385747202</c:v>
                </c:pt>
                <c:pt idx="4654">
                  <c:v>63.931913367562302</c:v>
                </c:pt>
                <c:pt idx="4655">
                  <c:v>63.945650349377402</c:v>
                </c:pt>
                <c:pt idx="4656">
                  <c:v>63.959387331192602</c:v>
                </c:pt>
                <c:pt idx="4657">
                  <c:v>63.973124313007702</c:v>
                </c:pt>
                <c:pt idx="4658">
                  <c:v>63.986861294822802</c:v>
                </c:pt>
                <c:pt idx="4659">
                  <c:v>64.000598276637902</c:v>
                </c:pt>
                <c:pt idx="4660">
                  <c:v>64.014335258453002</c:v>
                </c:pt>
                <c:pt idx="4661">
                  <c:v>64.028072240268102</c:v>
                </c:pt>
                <c:pt idx="4662">
                  <c:v>64.041809222083302</c:v>
                </c:pt>
                <c:pt idx="4663">
                  <c:v>64.055546203898402</c:v>
                </c:pt>
                <c:pt idx="4664">
                  <c:v>64.069283185713502</c:v>
                </c:pt>
                <c:pt idx="4665">
                  <c:v>64.083020167528602</c:v>
                </c:pt>
                <c:pt idx="4666">
                  <c:v>64.096757149343702</c:v>
                </c:pt>
                <c:pt idx="4667">
                  <c:v>64.110494131158902</c:v>
                </c:pt>
                <c:pt idx="4668">
                  <c:v>64.124231112974002</c:v>
                </c:pt>
                <c:pt idx="4669">
                  <c:v>64.137968094789102</c:v>
                </c:pt>
                <c:pt idx="4670">
                  <c:v>64.151705076604202</c:v>
                </c:pt>
                <c:pt idx="4671">
                  <c:v>64.165442058419302</c:v>
                </c:pt>
                <c:pt idx="4672">
                  <c:v>64.179179040234501</c:v>
                </c:pt>
                <c:pt idx="4673">
                  <c:v>64.192916022049602</c:v>
                </c:pt>
                <c:pt idx="4674">
                  <c:v>64.206653003864702</c:v>
                </c:pt>
                <c:pt idx="4675">
                  <c:v>64.220389985679802</c:v>
                </c:pt>
                <c:pt idx="4676">
                  <c:v>64.234126967494902</c:v>
                </c:pt>
                <c:pt idx="4677">
                  <c:v>64.247863949310002</c:v>
                </c:pt>
                <c:pt idx="4678">
                  <c:v>64.261600931125201</c:v>
                </c:pt>
                <c:pt idx="4679">
                  <c:v>64.275337912940302</c:v>
                </c:pt>
                <c:pt idx="4680">
                  <c:v>64.289074894755402</c:v>
                </c:pt>
                <c:pt idx="4681">
                  <c:v>64.302811876570502</c:v>
                </c:pt>
                <c:pt idx="4682">
                  <c:v>64.316548858385602</c:v>
                </c:pt>
                <c:pt idx="4683">
                  <c:v>64.330285840200801</c:v>
                </c:pt>
                <c:pt idx="4684">
                  <c:v>64.344022822015901</c:v>
                </c:pt>
                <c:pt idx="4685">
                  <c:v>64.357759803831001</c:v>
                </c:pt>
                <c:pt idx="4686">
                  <c:v>64.371496785646102</c:v>
                </c:pt>
                <c:pt idx="4687">
                  <c:v>64.385233767461202</c:v>
                </c:pt>
                <c:pt idx="4688">
                  <c:v>64.398970749276401</c:v>
                </c:pt>
                <c:pt idx="4689">
                  <c:v>64.412707731091501</c:v>
                </c:pt>
                <c:pt idx="4690">
                  <c:v>64.426444712906601</c:v>
                </c:pt>
                <c:pt idx="4691">
                  <c:v>64.440181694721701</c:v>
                </c:pt>
                <c:pt idx="4692">
                  <c:v>64.453918676536802</c:v>
                </c:pt>
                <c:pt idx="4693">
                  <c:v>64.467655658351902</c:v>
                </c:pt>
                <c:pt idx="4694">
                  <c:v>64.481392640167101</c:v>
                </c:pt>
                <c:pt idx="4695">
                  <c:v>64.495129621982201</c:v>
                </c:pt>
                <c:pt idx="4696">
                  <c:v>64.508866603797301</c:v>
                </c:pt>
                <c:pt idx="4697">
                  <c:v>64.522603585612401</c:v>
                </c:pt>
                <c:pt idx="4698">
                  <c:v>64.536340567427501</c:v>
                </c:pt>
                <c:pt idx="4699">
                  <c:v>64.550077549242701</c:v>
                </c:pt>
                <c:pt idx="4700">
                  <c:v>64.563814531057801</c:v>
                </c:pt>
                <c:pt idx="4701">
                  <c:v>64.577551512872901</c:v>
                </c:pt>
                <c:pt idx="4702">
                  <c:v>64.591288494688001</c:v>
                </c:pt>
                <c:pt idx="4703">
                  <c:v>64.605025476503101</c:v>
                </c:pt>
                <c:pt idx="4704">
                  <c:v>64.618762458318301</c:v>
                </c:pt>
                <c:pt idx="4705">
                  <c:v>64.632499440133401</c:v>
                </c:pt>
                <c:pt idx="4706">
                  <c:v>64.646236421948501</c:v>
                </c:pt>
                <c:pt idx="4707">
                  <c:v>64.659973403763601</c:v>
                </c:pt>
                <c:pt idx="4708">
                  <c:v>64.673710385578701</c:v>
                </c:pt>
                <c:pt idx="4709">
                  <c:v>64.687447367393801</c:v>
                </c:pt>
                <c:pt idx="4710">
                  <c:v>64.701184349209001</c:v>
                </c:pt>
                <c:pt idx="4711">
                  <c:v>64.714921331024101</c:v>
                </c:pt>
                <c:pt idx="4712">
                  <c:v>64.728658312839201</c:v>
                </c:pt>
                <c:pt idx="4713">
                  <c:v>64.742395294654301</c:v>
                </c:pt>
                <c:pt idx="4714">
                  <c:v>64.756132276469401</c:v>
                </c:pt>
                <c:pt idx="4715">
                  <c:v>64.769869258284601</c:v>
                </c:pt>
                <c:pt idx="4716">
                  <c:v>64.783606240099701</c:v>
                </c:pt>
                <c:pt idx="4717">
                  <c:v>64.797343221914801</c:v>
                </c:pt>
                <c:pt idx="4718">
                  <c:v>64.811080203729901</c:v>
                </c:pt>
                <c:pt idx="4719">
                  <c:v>64.824817185545001</c:v>
                </c:pt>
                <c:pt idx="4720">
                  <c:v>64.838554167360201</c:v>
                </c:pt>
                <c:pt idx="4721">
                  <c:v>64.852291149175301</c:v>
                </c:pt>
                <c:pt idx="4722">
                  <c:v>64.866028130990401</c:v>
                </c:pt>
                <c:pt idx="4723">
                  <c:v>64.879765112805501</c:v>
                </c:pt>
                <c:pt idx="4724">
                  <c:v>64.893502094620601</c:v>
                </c:pt>
                <c:pt idx="4725">
                  <c:v>64.907239076435701</c:v>
                </c:pt>
                <c:pt idx="4726">
                  <c:v>64.920976058250901</c:v>
                </c:pt>
                <c:pt idx="4727">
                  <c:v>64.934713040066001</c:v>
                </c:pt>
                <c:pt idx="4728">
                  <c:v>64.948450021881101</c:v>
                </c:pt>
                <c:pt idx="4729">
                  <c:v>64.962187003696201</c:v>
                </c:pt>
                <c:pt idx="4730">
                  <c:v>64.975923985511301</c:v>
                </c:pt>
                <c:pt idx="4731">
                  <c:v>64.9896609673265</c:v>
                </c:pt>
                <c:pt idx="4732">
                  <c:v>65.003397949141601</c:v>
                </c:pt>
                <c:pt idx="4733">
                  <c:v>65.017134930956701</c:v>
                </c:pt>
                <c:pt idx="4734">
                  <c:v>65.030871912771801</c:v>
                </c:pt>
                <c:pt idx="4735">
                  <c:v>65.044608894586901</c:v>
                </c:pt>
                <c:pt idx="4736">
                  <c:v>65.0583458764021</c:v>
                </c:pt>
                <c:pt idx="4737">
                  <c:v>65.0720828582172</c:v>
                </c:pt>
                <c:pt idx="4738">
                  <c:v>65.0858198400323</c:v>
                </c:pt>
                <c:pt idx="4739">
                  <c:v>65.099556821847401</c:v>
                </c:pt>
                <c:pt idx="4740">
                  <c:v>65.113293803662501</c:v>
                </c:pt>
                <c:pt idx="4741">
                  <c:v>65.127030785477601</c:v>
                </c:pt>
                <c:pt idx="4742">
                  <c:v>65.1407677672928</c:v>
                </c:pt>
                <c:pt idx="4743">
                  <c:v>65.1545047491079</c:v>
                </c:pt>
                <c:pt idx="4744">
                  <c:v>65.168241730923</c:v>
                </c:pt>
                <c:pt idx="4745">
                  <c:v>65.181978712738101</c:v>
                </c:pt>
                <c:pt idx="4746">
                  <c:v>65.195715694553201</c:v>
                </c:pt>
                <c:pt idx="4747">
                  <c:v>65.2094526763684</c:v>
                </c:pt>
                <c:pt idx="4748">
                  <c:v>65.2231896581835</c:v>
                </c:pt>
                <c:pt idx="4749">
                  <c:v>65.2369266399986</c:v>
                </c:pt>
                <c:pt idx="4750">
                  <c:v>65.2506636218137</c:v>
                </c:pt>
                <c:pt idx="4751">
                  <c:v>65.2644006036288</c:v>
                </c:pt>
                <c:pt idx="4752">
                  <c:v>65.278137585443901</c:v>
                </c:pt>
                <c:pt idx="4753">
                  <c:v>65.2918745672591</c:v>
                </c:pt>
                <c:pt idx="4754">
                  <c:v>65.3056115490742</c:v>
                </c:pt>
                <c:pt idx="4755">
                  <c:v>65.3193485308893</c:v>
                </c:pt>
                <c:pt idx="4756">
                  <c:v>65.3330855127044</c:v>
                </c:pt>
                <c:pt idx="4757">
                  <c:v>65.3468224945195</c:v>
                </c:pt>
                <c:pt idx="4758">
                  <c:v>65.3605594763347</c:v>
                </c:pt>
                <c:pt idx="4759">
                  <c:v>65.3742964581498</c:v>
                </c:pt>
                <c:pt idx="4760">
                  <c:v>65.3880334399649</c:v>
                </c:pt>
                <c:pt idx="4761">
                  <c:v>65.40177042178</c:v>
                </c:pt>
                <c:pt idx="4762">
                  <c:v>65.4155074035951</c:v>
                </c:pt>
                <c:pt idx="4763">
                  <c:v>65.4292443854103</c:v>
                </c:pt>
                <c:pt idx="4764">
                  <c:v>65.4429813672254</c:v>
                </c:pt>
                <c:pt idx="4765">
                  <c:v>65.4567183490405</c:v>
                </c:pt>
                <c:pt idx="4766">
                  <c:v>65.4704553308556</c:v>
                </c:pt>
                <c:pt idx="4767">
                  <c:v>65.4841923126707</c:v>
                </c:pt>
                <c:pt idx="4768">
                  <c:v>65.4979292944858</c:v>
                </c:pt>
                <c:pt idx="4769">
                  <c:v>65.511666276301</c:v>
                </c:pt>
                <c:pt idx="4770">
                  <c:v>65.5254032581161</c:v>
                </c:pt>
                <c:pt idx="4771">
                  <c:v>65.5391402399312</c:v>
                </c:pt>
                <c:pt idx="4772">
                  <c:v>65.5528772217463</c:v>
                </c:pt>
                <c:pt idx="4773">
                  <c:v>65.5666142035614</c:v>
                </c:pt>
                <c:pt idx="4774">
                  <c:v>65.5803511853766</c:v>
                </c:pt>
                <c:pt idx="4775">
                  <c:v>65.5940881671917</c:v>
                </c:pt>
                <c:pt idx="4776">
                  <c:v>65.6078251490068</c:v>
                </c:pt>
                <c:pt idx="4777">
                  <c:v>65.6215621308219</c:v>
                </c:pt>
                <c:pt idx="4778">
                  <c:v>65.635299112637</c:v>
                </c:pt>
                <c:pt idx="4779">
                  <c:v>65.6490360944522</c:v>
                </c:pt>
                <c:pt idx="4780">
                  <c:v>65.6627730762673</c:v>
                </c:pt>
                <c:pt idx="4781">
                  <c:v>65.6765100580824</c:v>
                </c:pt>
                <c:pt idx="4782">
                  <c:v>65.6902470398975</c:v>
                </c:pt>
                <c:pt idx="4783">
                  <c:v>65.7039840217126</c:v>
                </c:pt>
                <c:pt idx="4784">
                  <c:v>65.7177210035277</c:v>
                </c:pt>
                <c:pt idx="4785">
                  <c:v>65.7314579853429</c:v>
                </c:pt>
                <c:pt idx="4786">
                  <c:v>65.745194967158</c:v>
                </c:pt>
                <c:pt idx="4787">
                  <c:v>65.7589319489731</c:v>
                </c:pt>
                <c:pt idx="4788">
                  <c:v>65.7726689307882</c:v>
                </c:pt>
                <c:pt idx="4789">
                  <c:v>65.7864059126033</c:v>
                </c:pt>
                <c:pt idx="4790">
                  <c:v>65.800142894418499</c:v>
                </c:pt>
                <c:pt idx="4791">
                  <c:v>65.813879876233599</c:v>
                </c:pt>
                <c:pt idx="4792">
                  <c:v>65.8276168580487</c:v>
                </c:pt>
                <c:pt idx="4793">
                  <c:v>65.8413538398638</c:v>
                </c:pt>
                <c:pt idx="4794">
                  <c:v>65.8550908216789</c:v>
                </c:pt>
                <c:pt idx="4795">
                  <c:v>65.868827803494099</c:v>
                </c:pt>
                <c:pt idx="4796">
                  <c:v>65.882564785309199</c:v>
                </c:pt>
                <c:pt idx="4797">
                  <c:v>65.896301767124299</c:v>
                </c:pt>
                <c:pt idx="4798">
                  <c:v>65.9100387489394</c:v>
                </c:pt>
                <c:pt idx="4799">
                  <c:v>65.9237757307545</c:v>
                </c:pt>
                <c:pt idx="4800">
                  <c:v>65.9375127125696</c:v>
                </c:pt>
                <c:pt idx="4801">
                  <c:v>65.951249694384799</c:v>
                </c:pt>
                <c:pt idx="4802">
                  <c:v>65.964986676199899</c:v>
                </c:pt>
                <c:pt idx="4803">
                  <c:v>65.978723658014999</c:v>
                </c:pt>
                <c:pt idx="4804">
                  <c:v>65.992460639830099</c:v>
                </c:pt>
                <c:pt idx="4805">
                  <c:v>66.0061976216452</c:v>
                </c:pt>
                <c:pt idx="4806">
                  <c:v>66.019934603460399</c:v>
                </c:pt>
                <c:pt idx="4807">
                  <c:v>66.033671585275499</c:v>
                </c:pt>
                <c:pt idx="4808">
                  <c:v>66.047408567090599</c:v>
                </c:pt>
                <c:pt idx="4809">
                  <c:v>66.061145548905699</c:v>
                </c:pt>
                <c:pt idx="4810">
                  <c:v>66.074882530720799</c:v>
                </c:pt>
                <c:pt idx="4811">
                  <c:v>66.088619512535999</c:v>
                </c:pt>
                <c:pt idx="4812">
                  <c:v>66.102356494351099</c:v>
                </c:pt>
                <c:pt idx="4813">
                  <c:v>66.116093476166199</c:v>
                </c:pt>
                <c:pt idx="4814">
                  <c:v>66.129830457981299</c:v>
                </c:pt>
                <c:pt idx="4815">
                  <c:v>66.143567439796399</c:v>
                </c:pt>
                <c:pt idx="4816">
                  <c:v>66.157304421611499</c:v>
                </c:pt>
                <c:pt idx="4817">
                  <c:v>66.171041403426699</c:v>
                </c:pt>
                <c:pt idx="4818">
                  <c:v>66.184778385241799</c:v>
                </c:pt>
                <c:pt idx="4819">
                  <c:v>66.198515367056899</c:v>
                </c:pt>
                <c:pt idx="4820">
                  <c:v>66.212252348871999</c:v>
                </c:pt>
                <c:pt idx="4821">
                  <c:v>66.225989330687099</c:v>
                </c:pt>
                <c:pt idx="4822">
                  <c:v>66.239726312502299</c:v>
                </c:pt>
                <c:pt idx="4823">
                  <c:v>66.253463294317399</c:v>
                </c:pt>
                <c:pt idx="4824">
                  <c:v>66.267200276132499</c:v>
                </c:pt>
                <c:pt idx="4825">
                  <c:v>66.280937257947599</c:v>
                </c:pt>
                <c:pt idx="4826">
                  <c:v>66.294674239762699</c:v>
                </c:pt>
                <c:pt idx="4827">
                  <c:v>66.308411221577899</c:v>
                </c:pt>
                <c:pt idx="4828">
                  <c:v>66.322148203392999</c:v>
                </c:pt>
                <c:pt idx="4829">
                  <c:v>66.335885185208099</c:v>
                </c:pt>
                <c:pt idx="4830">
                  <c:v>66.349622167023199</c:v>
                </c:pt>
                <c:pt idx="4831">
                  <c:v>66.363359148838299</c:v>
                </c:pt>
                <c:pt idx="4832">
                  <c:v>66.377096130653399</c:v>
                </c:pt>
                <c:pt idx="4833">
                  <c:v>66.390833112468599</c:v>
                </c:pt>
                <c:pt idx="4834">
                  <c:v>66.404570094283699</c:v>
                </c:pt>
                <c:pt idx="4835">
                  <c:v>66.418307076098799</c:v>
                </c:pt>
                <c:pt idx="4836">
                  <c:v>66.432044057913899</c:v>
                </c:pt>
                <c:pt idx="4837">
                  <c:v>66.445781039728999</c:v>
                </c:pt>
                <c:pt idx="4838">
                  <c:v>66.459518021544199</c:v>
                </c:pt>
                <c:pt idx="4839">
                  <c:v>66.473255003359299</c:v>
                </c:pt>
                <c:pt idx="4840">
                  <c:v>66.486991985174399</c:v>
                </c:pt>
                <c:pt idx="4841">
                  <c:v>66.500728966989499</c:v>
                </c:pt>
                <c:pt idx="4842">
                  <c:v>66.514465948804599</c:v>
                </c:pt>
                <c:pt idx="4843">
                  <c:v>66.528202930619798</c:v>
                </c:pt>
                <c:pt idx="4844">
                  <c:v>66.541939912434898</c:v>
                </c:pt>
                <c:pt idx="4845">
                  <c:v>66.555676894249999</c:v>
                </c:pt>
                <c:pt idx="4846">
                  <c:v>66.569413876065099</c:v>
                </c:pt>
                <c:pt idx="4847">
                  <c:v>66.583150857880199</c:v>
                </c:pt>
                <c:pt idx="4848">
                  <c:v>66.596887839695299</c:v>
                </c:pt>
                <c:pt idx="4849">
                  <c:v>66.610624821510498</c:v>
                </c:pt>
                <c:pt idx="4850">
                  <c:v>66.624361803325598</c:v>
                </c:pt>
                <c:pt idx="4851">
                  <c:v>66.638098785140699</c:v>
                </c:pt>
                <c:pt idx="4852">
                  <c:v>66.651835766955799</c:v>
                </c:pt>
                <c:pt idx="4853">
                  <c:v>66.665572748770899</c:v>
                </c:pt>
                <c:pt idx="4854">
                  <c:v>66.679309730586098</c:v>
                </c:pt>
                <c:pt idx="4855">
                  <c:v>66.693046712401198</c:v>
                </c:pt>
                <c:pt idx="4856">
                  <c:v>66.706783694216298</c:v>
                </c:pt>
                <c:pt idx="4857">
                  <c:v>66.720520676031398</c:v>
                </c:pt>
                <c:pt idx="4858">
                  <c:v>66.734257657846499</c:v>
                </c:pt>
                <c:pt idx="4859">
                  <c:v>66.747994639661599</c:v>
                </c:pt>
                <c:pt idx="4860">
                  <c:v>66.761731621476798</c:v>
                </c:pt>
                <c:pt idx="4861">
                  <c:v>66.775468603291898</c:v>
                </c:pt>
                <c:pt idx="4862">
                  <c:v>66.789205585106998</c:v>
                </c:pt>
                <c:pt idx="4863">
                  <c:v>66.802942566922098</c:v>
                </c:pt>
                <c:pt idx="4864">
                  <c:v>66.816679548737199</c:v>
                </c:pt>
                <c:pt idx="4865">
                  <c:v>66.830416530552398</c:v>
                </c:pt>
                <c:pt idx="4866">
                  <c:v>66.844153512367498</c:v>
                </c:pt>
                <c:pt idx="4867">
                  <c:v>66.857890494182598</c:v>
                </c:pt>
                <c:pt idx="4868">
                  <c:v>66.871627475997698</c:v>
                </c:pt>
                <c:pt idx="4869">
                  <c:v>66.885364457812798</c:v>
                </c:pt>
                <c:pt idx="4870">
                  <c:v>66.899101439627998</c:v>
                </c:pt>
                <c:pt idx="4871">
                  <c:v>66.912838421443098</c:v>
                </c:pt>
                <c:pt idx="4872">
                  <c:v>66.926575403258198</c:v>
                </c:pt>
                <c:pt idx="4873">
                  <c:v>66.940312385073298</c:v>
                </c:pt>
                <c:pt idx="4874">
                  <c:v>66.954049366888398</c:v>
                </c:pt>
                <c:pt idx="4875">
                  <c:v>66.967786348703498</c:v>
                </c:pt>
                <c:pt idx="4876">
                  <c:v>66.981523330518698</c:v>
                </c:pt>
                <c:pt idx="4877">
                  <c:v>66.995260312333798</c:v>
                </c:pt>
                <c:pt idx="4878">
                  <c:v>67.008997294148898</c:v>
                </c:pt>
                <c:pt idx="4879">
                  <c:v>67.022734275963998</c:v>
                </c:pt>
                <c:pt idx="4880">
                  <c:v>67.036471257779098</c:v>
                </c:pt>
                <c:pt idx="4881">
                  <c:v>67.050208239594298</c:v>
                </c:pt>
                <c:pt idx="4882">
                  <c:v>67.063945221409398</c:v>
                </c:pt>
                <c:pt idx="4883">
                  <c:v>67.077682203224498</c:v>
                </c:pt>
                <c:pt idx="4884">
                  <c:v>67.091419185039598</c:v>
                </c:pt>
                <c:pt idx="4885">
                  <c:v>67.105156166854698</c:v>
                </c:pt>
                <c:pt idx="4886">
                  <c:v>67.118893148669898</c:v>
                </c:pt>
                <c:pt idx="4887">
                  <c:v>67.132630130484998</c:v>
                </c:pt>
                <c:pt idx="4888">
                  <c:v>67.146367112300098</c:v>
                </c:pt>
                <c:pt idx="4889">
                  <c:v>67.160104094115198</c:v>
                </c:pt>
                <c:pt idx="4890">
                  <c:v>67.173841075930298</c:v>
                </c:pt>
                <c:pt idx="4891">
                  <c:v>67.187578057745398</c:v>
                </c:pt>
                <c:pt idx="4892">
                  <c:v>67.201315039560598</c:v>
                </c:pt>
                <c:pt idx="4893">
                  <c:v>67.215052021375698</c:v>
                </c:pt>
                <c:pt idx="4894">
                  <c:v>67.228789003190798</c:v>
                </c:pt>
                <c:pt idx="4895">
                  <c:v>67.242525985005898</c:v>
                </c:pt>
                <c:pt idx="4896">
                  <c:v>67.256262966820998</c:v>
                </c:pt>
                <c:pt idx="4897">
                  <c:v>67.269999948636197</c:v>
                </c:pt>
                <c:pt idx="4898">
                  <c:v>67.283736930451298</c:v>
                </c:pt>
                <c:pt idx="4899">
                  <c:v>67.297473912266398</c:v>
                </c:pt>
                <c:pt idx="4900">
                  <c:v>67.311210894081498</c:v>
                </c:pt>
                <c:pt idx="4901">
                  <c:v>67.324947875896598</c:v>
                </c:pt>
                <c:pt idx="4902">
                  <c:v>67.338684857711797</c:v>
                </c:pt>
                <c:pt idx="4903">
                  <c:v>67.352421839526897</c:v>
                </c:pt>
                <c:pt idx="4904">
                  <c:v>67.366158821341998</c:v>
                </c:pt>
                <c:pt idx="4905">
                  <c:v>67.379895803157098</c:v>
                </c:pt>
                <c:pt idx="4906">
                  <c:v>67.393632784972198</c:v>
                </c:pt>
                <c:pt idx="4907">
                  <c:v>67.407369766787298</c:v>
                </c:pt>
                <c:pt idx="4908">
                  <c:v>67.421106748602497</c:v>
                </c:pt>
                <c:pt idx="4909">
                  <c:v>67.434843730417597</c:v>
                </c:pt>
                <c:pt idx="4910">
                  <c:v>67.448580712232697</c:v>
                </c:pt>
                <c:pt idx="4911">
                  <c:v>67.462317694047798</c:v>
                </c:pt>
                <c:pt idx="4912">
                  <c:v>67.476054675862898</c:v>
                </c:pt>
                <c:pt idx="4913">
                  <c:v>67.489791657678097</c:v>
                </c:pt>
                <c:pt idx="4914">
                  <c:v>67.503528639493197</c:v>
                </c:pt>
                <c:pt idx="4915">
                  <c:v>67.517265621308297</c:v>
                </c:pt>
                <c:pt idx="4916">
                  <c:v>67.531002603123397</c:v>
                </c:pt>
                <c:pt idx="4917">
                  <c:v>67.544739584938498</c:v>
                </c:pt>
                <c:pt idx="4918">
                  <c:v>67.558476566753697</c:v>
                </c:pt>
                <c:pt idx="4919">
                  <c:v>67.572213548568797</c:v>
                </c:pt>
                <c:pt idx="4920">
                  <c:v>67.585950530383897</c:v>
                </c:pt>
                <c:pt idx="4921">
                  <c:v>67.599687512198997</c:v>
                </c:pt>
                <c:pt idx="4922">
                  <c:v>67.613424494014097</c:v>
                </c:pt>
                <c:pt idx="4923">
                  <c:v>67.627161475829197</c:v>
                </c:pt>
                <c:pt idx="4924">
                  <c:v>67.640898457644397</c:v>
                </c:pt>
                <c:pt idx="4925">
                  <c:v>67.654635439459497</c:v>
                </c:pt>
                <c:pt idx="4926">
                  <c:v>67.668372421274597</c:v>
                </c:pt>
                <c:pt idx="4927">
                  <c:v>67.682109403089697</c:v>
                </c:pt>
                <c:pt idx="4928">
                  <c:v>67.695846384904797</c:v>
                </c:pt>
                <c:pt idx="4929">
                  <c:v>67.709583366719997</c:v>
                </c:pt>
                <c:pt idx="4930">
                  <c:v>67.723320348535097</c:v>
                </c:pt>
                <c:pt idx="4931">
                  <c:v>67.737057330350197</c:v>
                </c:pt>
                <c:pt idx="4932">
                  <c:v>67.750794312165297</c:v>
                </c:pt>
                <c:pt idx="4933">
                  <c:v>67.764531293980397</c:v>
                </c:pt>
                <c:pt idx="4934">
                  <c:v>67.778268275795597</c:v>
                </c:pt>
                <c:pt idx="4935">
                  <c:v>67.792005257610697</c:v>
                </c:pt>
                <c:pt idx="4936">
                  <c:v>67.805742239425797</c:v>
                </c:pt>
                <c:pt idx="4937">
                  <c:v>67.819479221240897</c:v>
                </c:pt>
                <c:pt idx="4938">
                  <c:v>67.833216203055997</c:v>
                </c:pt>
                <c:pt idx="4939">
                  <c:v>67.846953184871097</c:v>
                </c:pt>
                <c:pt idx="4940">
                  <c:v>67.860690166686297</c:v>
                </c:pt>
                <c:pt idx="4941">
                  <c:v>67.874427148501397</c:v>
                </c:pt>
                <c:pt idx="4942">
                  <c:v>67.888164130316497</c:v>
                </c:pt>
                <c:pt idx="4943">
                  <c:v>67.901901112131597</c:v>
                </c:pt>
                <c:pt idx="4944">
                  <c:v>67.915638093946697</c:v>
                </c:pt>
                <c:pt idx="4945">
                  <c:v>67.929375075761897</c:v>
                </c:pt>
                <c:pt idx="4946">
                  <c:v>67.943112057576997</c:v>
                </c:pt>
                <c:pt idx="4947">
                  <c:v>67.956849039392097</c:v>
                </c:pt>
                <c:pt idx="4948">
                  <c:v>67.970586021207197</c:v>
                </c:pt>
                <c:pt idx="4949">
                  <c:v>67.984323003022297</c:v>
                </c:pt>
                <c:pt idx="4950">
                  <c:v>67.998059984837496</c:v>
                </c:pt>
                <c:pt idx="4951">
                  <c:v>68.011796966652597</c:v>
                </c:pt>
                <c:pt idx="4952">
                  <c:v>68.025533948467697</c:v>
                </c:pt>
                <c:pt idx="4953">
                  <c:v>68.039270930282797</c:v>
                </c:pt>
                <c:pt idx="4954">
                  <c:v>68.053007912097897</c:v>
                </c:pt>
                <c:pt idx="4955">
                  <c:v>68.066744893912997</c:v>
                </c:pt>
                <c:pt idx="4956">
                  <c:v>68.080481875728196</c:v>
                </c:pt>
                <c:pt idx="4957">
                  <c:v>68.094218857543297</c:v>
                </c:pt>
                <c:pt idx="4958">
                  <c:v>68.107955839358397</c:v>
                </c:pt>
                <c:pt idx="4959">
                  <c:v>68.121692821173497</c:v>
                </c:pt>
                <c:pt idx="4960">
                  <c:v>68.135429802988597</c:v>
                </c:pt>
                <c:pt idx="4961">
                  <c:v>68.149166784803796</c:v>
                </c:pt>
                <c:pt idx="4962">
                  <c:v>68.162903766618896</c:v>
                </c:pt>
                <c:pt idx="4963">
                  <c:v>68.176640748433996</c:v>
                </c:pt>
                <c:pt idx="4964">
                  <c:v>68.190377730249097</c:v>
                </c:pt>
                <c:pt idx="4965">
                  <c:v>68.204114712064197</c:v>
                </c:pt>
                <c:pt idx="4966">
                  <c:v>68.217851693879297</c:v>
                </c:pt>
                <c:pt idx="4967">
                  <c:v>68.231588675694496</c:v>
                </c:pt>
                <c:pt idx="4968">
                  <c:v>68.245325657509596</c:v>
                </c:pt>
                <c:pt idx="4969">
                  <c:v>68.259062639324696</c:v>
                </c:pt>
                <c:pt idx="4970">
                  <c:v>68.272799621139796</c:v>
                </c:pt>
                <c:pt idx="4971">
                  <c:v>68.286536602954897</c:v>
                </c:pt>
                <c:pt idx="4972">
                  <c:v>68.300273584770096</c:v>
                </c:pt>
                <c:pt idx="4973">
                  <c:v>68.314010566585196</c:v>
                </c:pt>
                <c:pt idx="4974">
                  <c:v>68.327747548400296</c:v>
                </c:pt>
                <c:pt idx="4975">
                  <c:v>68.341484530215396</c:v>
                </c:pt>
                <c:pt idx="4976">
                  <c:v>68.355221512030496</c:v>
                </c:pt>
                <c:pt idx="4977">
                  <c:v>68.368958493845696</c:v>
                </c:pt>
                <c:pt idx="4978">
                  <c:v>68.382695475660796</c:v>
                </c:pt>
                <c:pt idx="4979">
                  <c:v>68.396432457475896</c:v>
                </c:pt>
                <c:pt idx="4980">
                  <c:v>68.410169439290996</c:v>
                </c:pt>
                <c:pt idx="4981">
                  <c:v>68.423906421106096</c:v>
                </c:pt>
                <c:pt idx="4982">
                  <c:v>68.437643402921196</c:v>
                </c:pt>
                <c:pt idx="4983">
                  <c:v>68.451380384736396</c:v>
                </c:pt>
                <c:pt idx="4984">
                  <c:v>68.465117366551496</c:v>
                </c:pt>
                <c:pt idx="4985">
                  <c:v>68.478854348366596</c:v>
                </c:pt>
                <c:pt idx="4986">
                  <c:v>68.492591330181696</c:v>
                </c:pt>
                <c:pt idx="4987">
                  <c:v>68.506328311996796</c:v>
                </c:pt>
                <c:pt idx="4988">
                  <c:v>68.520065293811996</c:v>
                </c:pt>
                <c:pt idx="4989">
                  <c:v>68.533802275627096</c:v>
                </c:pt>
                <c:pt idx="4990">
                  <c:v>68.547539257442196</c:v>
                </c:pt>
                <c:pt idx="4991">
                  <c:v>68.561276239257296</c:v>
                </c:pt>
                <c:pt idx="4992">
                  <c:v>68.575013221072396</c:v>
                </c:pt>
                <c:pt idx="4993">
                  <c:v>68.588750202887596</c:v>
                </c:pt>
                <c:pt idx="4994">
                  <c:v>68.602487184702696</c:v>
                </c:pt>
                <c:pt idx="4995">
                  <c:v>68.616224166517796</c:v>
                </c:pt>
                <c:pt idx="4996">
                  <c:v>68.629961148332896</c:v>
                </c:pt>
                <c:pt idx="4997">
                  <c:v>68.643698130147996</c:v>
                </c:pt>
                <c:pt idx="4998">
                  <c:v>68.657435111963096</c:v>
                </c:pt>
                <c:pt idx="4999">
                  <c:v>68.671172093778296</c:v>
                </c:pt>
                <c:pt idx="5000">
                  <c:v>68.684909075593396</c:v>
                </c:pt>
                <c:pt idx="5001">
                  <c:v>68.698646057408496</c:v>
                </c:pt>
                <c:pt idx="5002">
                  <c:v>68.712383039223596</c:v>
                </c:pt>
                <c:pt idx="5003">
                  <c:v>68.726120021038696</c:v>
                </c:pt>
                <c:pt idx="5004">
                  <c:v>68.739857002853896</c:v>
                </c:pt>
                <c:pt idx="5005">
                  <c:v>68.753593984668996</c:v>
                </c:pt>
                <c:pt idx="5006">
                  <c:v>68.767330966484096</c:v>
                </c:pt>
                <c:pt idx="5007">
                  <c:v>68.781067948299196</c:v>
                </c:pt>
                <c:pt idx="5008">
                  <c:v>68.794804930114296</c:v>
                </c:pt>
                <c:pt idx="5009">
                  <c:v>68.808541911929495</c:v>
                </c:pt>
                <c:pt idx="5010">
                  <c:v>68.822278893744596</c:v>
                </c:pt>
                <c:pt idx="5011">
                  <c:v>68.836015875559696</c:v>
                </c:pt>
                <c:pt idx="5012">
                  <c:v>68.849752857374796</c:v>
                </c:pt>
                <c:pt idx="5013">
                  <c:v>68.863489839189896</c:v>
                </c:pt>
                <c:pt idx="5014">
                  <c:v>68.877226821004996</c:v>
                </c:pt>
                <c:pt idx="5015">
                  <c:v>68.890963802820195</c:v>
                </c:pt>
                <c:pt idx="5016">
                  <c:v>68.904700784635295</c:v>
                </c:pt>
                <c:pt idx="5017">
                  <c:v>68.918437766450396</c:v>
                </c:pt>
                <c:pt idx="5018">
                  <c:v>68.932174748265496</c:v>
                </c:pt>
                <c:pt idx="5019">
                  <c:v>68.945911730080596</c:v>
                </c:pt>
                <c:pt idx="5020">
                  <c:v>68.959648711895795</c:v>
                </c:pt>
                <c:pt idx="5021">
                  <c:v>68.973385693710895</c:v>
                </c:pt>
                <c:pt idx="5022">
                  <c:v>68.987122675525995</c:v>
                </c:pt>
                <c:pt idx="5023">
                  <c:v>69.000859657341095</c:v>
                </c:pt>
                <c:pt idx="5024">
                  <c:v>69.014596639156196</c:v>
                </c:pt>
                <c:pt idx="5025">
                  <c:v>69.028333620971395</c:v>
                </c:pt>
                <c:pt idx="5026">
                  <c:v>69.042070602786495</c:v>
                </c:pt>
                <c:pt idx="5027">
                  <c:v>69.055807584601595</c:v>
                </c:pt>
                <c:pt idx="5028">
                  <c:v>69.069544566416695</c:v>
                </c:pt>
                <c:pt idx="5029">
                  <c:v>69.083281548231795</c:v>
                </c:pt>
                <c:pt idx="5030">
                  <c:v>69.097018530046896</c:v>
                </c:pt>
                <c:pt idx="5031">
                  <c:v>69.110755511862095</c:v>
                </c:pt>
                <c:pt idx="5032">
                  <c:v>69.124492493677195</c:v>
                </c:pt>
                <c:pt idx="5033">
                  <c:v>69.138229475492295</c:v>
                </c:pt>
                <c:pt idx="5034">
                  <c:v>69.151966457307395</c:v>
                </c:pt>
                <c:pt idx="5035">
                  <c:v>69.165703439122495</c:v>
                </c:pt>
                <c:pt idx="5036">
                  <c:v>69.179440420937695</c:v>
                </c:pt>
                <c:pt idx="5037">
                  <c:v>69.193177402752795</c:v>
                </c:pt>
                <c:pt idx="5038">
                  <c:v>69.206914384567895</c:v>
                </c:pt>
                <c:pt idx="5039">
                  <c:v>69.220651366382995</c:v>
                </c:pt>
                <c:pt idx="5040">
                  <c:v>69.234388348198095</c:v>
                </c:pt>
                <c:pt idx="5041">
                  <c:v>69.248125330013295</c:v>
                </c:pt>
                <c:pt idx="5042">
                  <c:v>69.261862311828395</c:v>
                </c:pt>
                <c:pt idx="5043">
                  <c:v>69.275599293643495</c:v>
                </c:pt>
                <c:pt idx="5044">
                  <c:v>69.289336275458595</c:v>
                </c:pt>
                <c:pt idx="5045">
                  <c:v>69.303073257273695</c:v>
                </c:pt>
                <c:pt idx="5046">
                  <c:v>69.316810239088795</c:v>
                </c:pt>
                <c:pt idx="5047">
                  <c:v>69.330547220903995</c:v>
                </c:pt>
                <c:pt idx="5048">
                  <c:v>69.344284202719095</c:v>
                </c:pt>
                <c:pt idx="5049">
                  <c:v>69.358021184534195</c:v>
                </c:pt>
                <c:pt idx="5050">
                  <c:v>69.371758166349295</c:v>
                </c:pt>
                <c:pt idx="5051">
                  <c:v>69.385495148164395</c:v>
                </c:pt>
                <c:pt idx="5052">
                  <c:v>69.399232129979595</c:v>
                </c:pt>
                <c:pt idx="5053">
                  <c:v>69.412969111794695</c:v>
                </c:pt>
                <c:pt idx="5054">
                  <c:v>69.426706093609795</c:v>
                </c:pt>
                <c:pt idx="5055">
                  <c:v>69.440443075424895</c:v>
                </c:pt>
                <c:pt idx="5056">
                  <c:v>69.454180057239995</c:v>
                </c:pt>
                <c:pt idx="5057">
                  <c:v>69.467917039055195</c:v>
                </c:pt>
                <c:pt idx="5058">
                  <c:v>69.481654020870295</c:v>
                </c:pt>
                <c:pt idx="5059">
                  <c:v>69.495391002685395</c:v>
                </c:pt>
                <c:pt idx="5060">
                  <c:v>69.509127984500495</c:v>
                </c:pt>
                <c:pt idx="5061">
                  <c:v>69.522864966315595</c:v>
                </c:pt>
                <c:pt idx="5062">
                  <c:v>69.536601948130695</c:v>
                </c:pt>
                <c:pt idx="5063">
                  <c:v>69.550338929945895</c:v>
                </c:pt>
                <c:pt idx="5064">
                  <c:v>69.564075911760995</c:v>
                </c:pt>
                <c:pt idx="5065">
                  <c:v>69.577812893576095</c:v>
                </c:pt>
                <c:pt idx="5066">
                  <c:v>69.591549875391195</c:v>
                </c:pt>
                <c:pt idx="5067">
                  <c:v>69.605286857206295</c:v>
                </c:pt>
                <c:pt idx="5068">
                  <c:v>69.619023839021494</c:v>
                </c:pt>
                <c:pt idx="5069">
                  <c:v>69.632760820836594</c:v>
                </c:pt>
                <c:pt idx="5070">
                  <c:v>69.646497802651695</c:v>
                </c:pt>
                <c:pt idx="5071">
                  <c:v>69.660234784466795</c:v>
                </c:pt>
                <c:pt idx="5072">
                  <c:v>69.673971766281895</c:v>
                </c:pt>
                <c:pt idx="5073">
                  <c:v>69.687708748096995</c:v>
                </c:pt>
                <c:pt idx="5074">
                  <c:v>69.701445729912194</c:v>
                </c:pt>
                <c:pt idx="5075">
                  <c:v>69.715182711727294</c:v>
                </c:pt>
                <c:pt idx="5076">
                  <c:v>69.728919693542394</c:v>
                </c:pt>
                <c:pt idx="5077">
                  <c:v>69.742656675357495</c:v>
                </c:pt>
                <c:pt idx="5078">
                  <c:v>69.756393657172595</c:v>
                </c:pt>
                <c:pt idx="5079">
                  <c:v>69.770130638987794</c:v>
                </c:pt>
                <c:pt idx="5080">
                  <c:v>69.783867620802894</c:v>
                </c:pt>
                <c:pt idx="5081">
                  <c:v>69.797604602617994</c:v>
                </c:pt>
                <c:pt idx="5082">
                  <c:v>69.811341584433094</c:v>
                </c:pt>
                <c:pt idx="5083">
                  <c:v>69.825078566248195</c:v>
                </c:pt>
                <c:pt idx="5084">
                  <c:v>69.838815548063394</c:v>
                </c:pt>
                <c:pt idx="5085">
                  <c:v>69.852552529878494</c:v>
                </c:pt>
                <c:pt idx="5086">
                  <c:v>69.866289511693594</c:v>
                </c:pt>
                <c:pt idx="5087">
                  <c:v>69.880026493508694</c:v>
                </c:pt>
                <c:pt idx="5088">
                  <c:v>69.893763475323794</c:v>
                </c:pt>
                <c:pt idx="5089">
                  <c:v>69.907500457138894</c:v>
                </c:pt>
                <c:pt idx="5090">
                  <c:v>69.921237438954094</c:v>
                </c:pt>
                <c:pt idx="5091">
                  <c:v>69.934974420769194</c:v>
                </c:pt>
                <c:pt idx="5092">
                  <c:v>69.948711402584294</c:v>
                </c:pt>
                <c:pt idx="5093">
                  <c:v>69.962448384399394</c:v>
                </c:pt>
                <c:pt idx="5094">
                  <c:v>69.976185366214494</c:v>
                </c:pt>
                <c:pt idx="5095">
                  <c:v>69.989922348029694</c:v>
                </c:pt>
                <c:pt idx="5096">
                  <c:v>70.003659329844794</c:v>
                </c:pt>
                <c:pt idx="5097">
                  <c:v>70.017396311659894</c:v>
                </c:pt>
                <c:pt idx="5098">
                  <c:v>70.031133293474994</c:v>
                </c:pt>
                <c:pt idx="5099">
                  <c:v>70.044870275290094</c:v>
                </c:pt>
                <c:pt idx="5100">
                  <c:v>70.058607257105294</c:v>
                </c:pt>
                <c:pt idx="5101">
                  <c:v>70.072344238920394</c:v>
                </c:pt>
                <c:pt idx="5102">
                  <c:v>70.086081220735494</c:v>
                </c:pt>
                <c:pt idx="5103">
                  <c:v>70.099818202550594</c:v>
                </c:pt>
                <c:pt idx="5104">
                  <c:v>70.113555184365694</c:v>
                </c:pt>
                <c:pt idx="5105">
                  <c:v>70.127292166180794</c:v>
                </c:pt>
                <c:pt idx="5106">
                  <c:v>70.141029147995994</c:v>
                </c:pt>
                <c:pt idx="5107">
                  <c:v>70.154766129811094</c:v>
                </c:pt>
                <c:pt idx="5108">
                  <c:v>70.168503111626194</c:v>
                </c:pt>
                <c:pt idx="5109">
                  <c:v>70.182240093441294</c:v>
                </c:pt>
                <c:pt idx="5110">
                  <c:v>70.195977075256394</c:v>
                </c:pt>
                <c:pt idx="5111">
                  <c:v>70.209714057071594</c:v>
                </c:pt>
                <c:pt idx="5112">
                  <c:v>70.223451038886694</c:v>
                </c:pt>
                <c:pt idx="5113">
                  <c:v>70.237188020701794</c:v>
                </c:pt>
                <c:pt idx="5114">
                  <c:v>70.250925002516894</c:v>
                </c:pt>
                <c:pt idx="5115">
                  <c:v>70.264661984331994</c:v>
                </c:pt>
                <c:pt idx="5116">
                  <c:v>70.278398966147194</c:v>
                </c:pt>
                <c:pt idx="5117">
                  <c:v>70.292135947962294</c:v>
                </c:pt>
                <c:pt idx="5118">
                  <c:v>70.305872929777394</c:v>
                </c:pt>
                <c:pt idx="5119">
                  <c:v>70.319609911592494</c:v>
                </c:pt>
                <c:pt idx="5120">
                  <c:v>70.333346893407594</c:v>
                </c:pt>
                <c:pt idx="5121">
                  <c:v>70.347083875222694</c:v>
                </c:pt>
                <c:pt idx="5122">
                  <c:v>70.360820857037893</c:v>
                </c:pt>
                <c:pt idx="5123">
                  <c:v>70.374557838852994</c:v>
                </c:pt>
                <c:pt idx="5124">
                  <c:v>70.388294820668094</c:v>
                </c:pt>
                <c:pt idx="5125">
                  <c:v>70.402031802483194</c:v>
                </c:pt>
                <c:pt idx="5126">
                  <c:v>70.415768784298294</c:v>
                </c:pt>
                <c:pt idx="5127">
                  <c:v>70.429505766113493</c:v>
                </c:pt>
                <c:pt idx="5128">
                  <c:v>70.443242747928593</c:v>
                </c:pt>
                <c:pt idx="5129">
                  <c:v>70.456979729743693</c:v>
                </c:pt>
                <c:pt idx="5130">
                  <c:v>70.470716711558794</c:v>
                </c:pt>
                <c:pt idx="5131">
                  <c:v>70.484453693373894</c:v>
                </c:pt>
                <c:pt idx="5132">
                  <c:v>70.498190675189093</c:v>
                </c:pt>
                <c:pt idx="5133">
                  <c:v>70.511927657004193</c:v>
                </c:pt>
                <c:pt idx="5134">
                  <c:v>70.525664638819293</c:v>
                </c:pt>
                <c:pt idx="5135">
                  <c:v>70.539401620634393</c:v>
                </c:pt>
                <c:pt idx="5136">
                  <c:v>70.553138602449494</c:v>
                </c:pt>
                <c:pt idx="5137">
                  <c:v>70.566875584264594</c:v>
                </c:pt>
                <c:pt idx="5138">
                  <c:v>70.580612566079793</c:v>
                </c:pt>
                <c:pt idx="5139">
                  <c:v>70.594349547894893</c:v>
                </c:pt>
                <c:pt idx="5140">
                  <c:v>70.608086529709993</c:v>
                </c:pt>
                <c:pt idx="5141">
                  <c:v>70.621823511525093</c:v>
                </c:pt>
                <c:pt idx="5142">
                  <c:v>70.635560493340193</c:v>
                </c:pt>
                <c:pt idx="5143">
                  <c:v>70.649297475155393</c:v>
                </c:pt>
                <c:pt idx="5144">
                  <c:v>70.663034456970493</c:v>
                </c:pt>
                <c:pt idx="5145">
                  <c:v>70.676771438785593</c:v>
                </c:pt>
                <c:pt idx="5146">
                  <c:v>70.690508420600693</c:v>
                </c:pt>
                <c:pt idx="5147">
                  <c:v>70.704245402415793</c:v>
                </c:pt>
                <c:pt idx="5148">
                  <c:v>70.717982384230993</c:v>
                </c:pt>
                <c:pt idx="5149">
                  <c:v>70.731719366046093</c:v>
                </c:pt>
                <c:pt idx="5150">
                  <c:v>70.745456347861193</c:v>
                </c:pt>
                <c:pt idx="5151">
                  <c:v>70.759193329676293</c:v>
                </c:pt>
                <c:pt idx="5152">
                  <c:v>70.772930311491393</c:v>
                </c:pt>
                <c:pt idx="5153">
                  <c:v>70.786667293306493</c:v>
                </c:pt>
                <c:pt idx="5154">
                  <c:v>70.800404275121707</c:v>
                </c:pt>
                <c:pt idx="5155">
                  <c:v>70.814141256936793</c:v>
                </c:pt>
                <c:pt idx="5156">
                  <c:v>70.827878238751893</c:v>
                </c:pt>
                <c:pt idx="5157">
                  <c:v>70.841615220566993</c:v>
                </c:pt>
                <c:pt idx="5158">
                  <c:v>70.855352202382093</c:v>
                </c:pt>
                <c:pt idx="5159">
                  <c:v>70.869089184197307</c:v>
                </c:pt>
                <c:pt idx="5160">
                  <c:v>70.882826166012407</c:v>
                </c:pt>
                <c:pt idx="5161">
                  <c:v>70.896563147827493</c:v>
                </c:pt>
                <c:pt idx="5162">
                  <c:v>70.910300129642593</c:v>
                </c:pt>
                <c:pt idx="5163">
                  <c:v>70.924037111457693</c:v>
                </c:pt>
                <c:pt idx="5164">
                  <c:v>70.937774093272793</c:v>
                </c:pt>
                <c:pt idx="5165">
                  <c:v>70.951511075088007</c:v>
                </c:pt>
                <c:pt idx="5166">
                  <c:v>70.965248056903107</c:v>
                </c:pt>
                <c:pt idx="5167">
                  <c:v>70.978985038718207</c:v>
                </c:pt>
                <c:pt idx="5168">
                  <c:v>70.992722020533293</c:v>
                </c:pt>
                <c:pt idx="5169">
                  <c:v>71.006459002348393</c:v>
                </c:pt>
                <c:pt idx="5170">
                  <c:v>71.020195984163493</c:v>
                </c:pt>
                <c:pt idx="5171">
                  <c:v>71.033932965978707</c:v>
                </c:pt>
                <c:pt idx="5172">
                  <c:v>71.047669947793807</c:v>
                </c:pt>
                <c:pt idx="5173">
                  <c:v>71.061406929608907</c:v>
                </c:pt>
                <c:pt idx="5174">
                  <c:v>71.075143911423993</c:v>
                </c:pt>
                <c:pt idx="5175">
                  <c:v>71.088880893239093</c:v>
                </c:pt>
                <c:pt idx="5176">
                  <c:v>71.102617875054307</c:v>
                </c:pt>
                <c:pt idx="5177">
                  <c:v>71.116354856869407</c:v>
                </c:pt>
                <c:pt idx="5178">
                  <c:v>71.130091838684507</c:v>
                </c:pt>
                <c:pt idx="5179">
                  <c:v>71.143828820499607</c:v>
                </c:pt>
                <c:pt idx="5180">
                  <c:v>71.157565802314707</c:v>
                </c:pt>
                <c:pt idx="5181">
                  <c:v>71.171302784129907</c:v>
                </c:pt>
                <c:pt idx="5182">
                  <c:v>71.185039765945007</c:v>
                </c:pt>
                <c:pt idx="5183">
                  <c:v>71.198776747760107</c:v>
                </c:pt>
                <c:pt idx="5184">
                  <c:v>71.212513729575207</c:v>
                </c:pt>
                <c:pt idx="5185">
                  <c:v>71.226250711390307</c:v>
                </c:pt>
                <c:pt idx="5186">
                  <c:v>71.239987693205407</c:v>
                </c:pt>
                <c:pt idx="5187">
                  <c:v>71.253724675020607</c:v>
                </c:pt>
                <c:pt idx="5188">
                  <c:v>71.267461656835707</c:v>
                </c:pt>
                <c:pt idx="5189">
                  <c:v>71.281198638650807</c:v>
                </c:pt>
                <c:pt idx="5190">
                  <c:v>71.294935620465907</c:v>
                </c:pt>
                <c:pt idx="5191">
                  <c:v>71.308672602281007</c:v>
                </c:pt>
                <c:pt idx="5192">
                  <c:v>71.322409584096206</c:v>
                </c:pt>
                <c:pt idx="5193">
                  <c:v>71.336146565911307</c:v>
                </c:pt>
                <c:pt idx="5194">
                  <c:v>71.349883547726407</c:v>
                </c:pt>
                <c:pt idx="5195">
                  <c:v>71.363620529541507</c:v>
                </c:pt>
                <c:pt idx="5196">
                  <c:v>71.377357511356607</c:v>
                </c:pt>
                <c:pt idx="5197">
                  <c:v>71.391094493171806</c:v>
                </c:pt>
                <c:pt idx="5198">
                  <c:v>71.404831474986906</c:v>
                </c:pt>
                <c:pt idx="5199">
                  <c:v>71.418568456802006</c:v>
                </c:pt>
                <c:pt idx="5200">
                  <c:v>71.432305438617107</c:v>
                </c:pt>
                <c:pt idx="5201">
                  <c:v>71.446042420432207</c:v>
                </c:pt>
                <c:pt idx="5202">
                  <c:v>71.459779402247307</c:v>
                </c:pt>
                <c:pt idx="5203">
                  <c:v>71.473516384062506</c:v>
                </c:pt>
                <c:pt idx="5204">
                  <c:v>71.487253365877606</c:v>
                </c:pt>
                <c:pt idx="5205">
                  <c:v>71.500990347692706</c:v>
                </c:pt>
                <c:pt idx="5206">
                  <c:v>71.514727329507807</c:v>
                </c:pt>
                <c:pt idx="5207">
                  <c:v>71.528464311322907</c:v>
                </c:pt>
                <c:pt idx="5208">
                  <c:v>71.542201293138106</c:v>
                </c:pt>
                <c:pt idx="5209">
                  <c:v>71.555938274953206</c:v>
                </c:pt>
                <c:pt idx="5210">
                  <c:v>71.569675256768306</c:v>
                </c:pt>
                <c:pt idx="5211">
                  <c:v>71.583412238583406</c:v>
                </c:pt>
                <c:pt idx="5212">
                  <c:v>71.597149220398506</c:v>
                </c:pt>
                <c:pt idx="5213">
                  <c:v>71.610886202213706</c:v>
                </c:pt>
                <c:pt idx="5214">
                  <c:v>71.624623184028806</c:v>
                </c:pt>
                <c:pt idx="5215">
                  <c:v>71.638360165843906</c:v>
                </c:pt>
                <c:pt idx="5216">
                  <c:v>71.652097147659006</c:v>
                </c:pt>
                <c:pt idx="5217">
                  <c:v>71.665834129474106</c:v>
                </c:pt>
                <c:pt idx="5218">
                  <c:v>71.679571111289206</c:v>
                </c:pt>
                <c:pt idx="5219">
                  <c:v>71.693308093104406</c:v>
                </c:pt>
                <c:pt idx="5220">
                  <c:v>71.707045074919506</c:v>
                </c:pt>
                <c:pt idx="5221">
                  <c:v>71.720782056734606</c:v>
                </c:pt>
                <c:pt idx="5222">
                  <c:v>71.734519038549706</c:v>
                </c:pt>
                <c:pt idx="5223">
                  <c:v>71.748256020364806</c:v>
                </c:pt>
                <c:pt idx="5224">
                  <c:v>71.761993002180006</c:v>
                </c:pt>
                <c:pt idx="5225">
                  <c:v>71.775729983995106</c:v>
                </c:pt>
                <c:pt idx="5226">
                  <c:v>71.789466965810206</c:v>
                </c:pt>
                <c:pt idx="5227">
                  <c:v>71.803203947625306</c:v>
                </c:pt>
                <c:pt idx="5228">
                  <c:v>71.816940929440406</c:v>
                </c:pt>
                <c:pt idx="5229">
                  <c:v>71.830677911255606</c:v>
                </c:pt>
                <c:pt idx="5230">
                  <c:v>71.844414893070706</c:v>
                </c:pt>
                <c:pt idx="5231">
                  <c:v>71.858151874885806</c:v>
                </c:pt>
                <c:pt idx="5232">
                  <c:v>71.871888856700906</c:v>
                </c:pt>
                <c:pt idx="5233">
                  <c:v>71.885625838516006</c:v>
                </c:pt>
                <c:pt idx="5234">
                  <c:v>71.899362820331106</c:v>
                </c:pt>
                <c:pt idx="5235">
                  <c:v>71.913099802146306</c:v>
                </c:pt>
                <c:pt idx="5236">
                  <c:v>71.926836783961406</c:v>
                </c:pt>
                <c:pt idx="5237">
                  <c:v>71.940573765776506</c:v>
                </c:pt>
                <c:pt idx="5238">
                  <c:v>71.954310747591606</c:v>
                </c:pt>
                <c:pt idx="5239">
                  <c:v>71.968047729406706</c:v>
                </c:pt>
                <c:pt idx="5240">
                  <c:v>71.981784711221906</c:v>
                </c:pt>
                <c:pt idx="5241">
                  <c:v>71.995521693037006</c:v>
                </c:pt>
                <c:pt idx="5242">
                  <c:v>72.009258674852106</c:v>
                </c:pt>
                <c:pt idx="5243">
                  <c:v>72.022995656667206</c:v>
                </c:pt>
                <c:pt idx="5244">
                  <c:v>72.036732638482306</c:v>
                </c:pt>
                <c:pt idx="5245">
                  <c:v>72.050469620297505</c:v>
                </c:pt>
                <c:pt idx="5246">
                  <c:v>72.064206602112606</c:v>
                </c:pt>
                <c:pt idx="5247">
                  <c:v>72.077943583927706</c:v>
                </c:pt>
                <c:pt idx="5248">
                  <c:v>72.091680565742806</c:v>
                </c:pt>
                <c:pt idx="5249">
                  <c:v>72.105417547557906</c:v>
                </c:pt>
                <c:pt idx="5250">
                  <c:v>72.119154529373006</c:v>
                </c:pt>
                <c:pt idx="5251">
                  <c:v>72.132891511188205</c:v>
                </c:pt>
                <c:pt idx="5252">
                  <c:v>72.146628493003305</c:v>
                </c:pt>
                <c:pt idx="5253">
                  <c:v>72.160365474818406</c:v>
                </c:pt>
                <c:pt idx="5254">
                  <c:v>72.174102456633506</c:v>
                </c:pt>
                <c:pt idx="5255">
                  <c:v>72.187839438448606</c:v>
                </c:pt>
                <c:pt idx="5256">
                  <c:v>72.201576420263805</c:v>
                </c:pt>
                <c:pt idx="5257">
                  <c:v>72.215313402078905</c:v>
                </c:pt>
                <c:pt idx="5258">
                  <c:v>72.229050383894005</c:v>
                </c:pt>
                <c:pt idx="5259">
                  <c:v>72.242787365709106</c:v>
                </c:pt>
                <c:pt idx="5260">
                  <c:v>72.256524347524206</c:v>
                </c:pt>
                <c:pt idx="5261">
                  <c:v>72.270261329339405</c:v>
                </c:pt>
                <c:pt idx="5262">
                  <c:v>72.283998311154505</c:v>
                </c:pt>
                <c:pt idx="5263">
                  <c:v>72.297735292969605</c:v>
                </c:pt>
                <c:pt idx="5264">
                  <c:v>72.311472274784705</c:v>
                </c:pt>
                <c:pt idx="5265">
                  <c:v>72.325209256599805</c:v>
                </c:pt>
                <c:pt idx="5266">
                  <c:v>72.338946238414906</c:v>
                </c:pt>
                <c:pt idx="5267">
                  <c:v>72.352683220230105</c:v>
                </c:pt>
                <c:pt idx="5268">
                  <c:v>72.366420202045205</c:v>
                </c:pt>
                <c:pt idx="5269">
                  <c:v>72.380157183860305</c:v>
                </c:pt>
                <c:pt idx="5270">
                  <c:v>72.393894165675405</c:v>
                </c:pt>
                <c:pt idx="5271">
                  <c:v>72.407631147490505</c:v>
                </c:pt>
                <c:pt idx="5272">
                  <c:v>72.421368129305705</c:v>
                </c:pt>
                <c:pt idx="5273">
                  <c:v>72.435105111120805</c:v>
                </c:pt>
                <c:pt idx="5274">
                  <c:v>72.448842092935905</c:v>
                </c:pt>
                <c:pt idx="5275">
                  <c:v>72.462579074751005</c:v>
                </c:pt>
                <c:pt idx="5276">
                  <c:v>72.476316056566105</c:v>
                </c:pt>
                <c:pt idx="5277">
                  <c:v>72.490053038381205</c:v>
                </c:pt>
                <c:pt idx="5278">
                  <c:v>72.503790020196405</c:v>
                </c:pt>
                <c:pt idx="5279">
                  <c:v>72.517527002011505</c:v>
                </c:pt>
                <c:pt idx="5280">
                  <c:v>72.531263983826605</c:v>
                </c:pt>
                <c:pt idx="5281">
                  <c:v>72.545000965641705</c:v>
                </c:pt>
                <c:pt idx="5282">
                  <c:v>72.558737947456805</c:v>
                </c:pt>
                <c:pt idx="5283">
                  <c:v>72.572474929272005</c:v>
                </c:pt>
                <c:pt idx="5284">
                  <c:v>72.586211911087105</c:v>
                </c:pt>
                <c:pt idx="5285">
                  <c:v>72.599948892902205</c:v>
                </c:pt>
                <c:pt idx="5286">
                  <c:v>72.613685874717305</c:v>
                </c:pt>
                <c:pt idx="5287">
                  <c:v>72.627422856532405</c:v>
                </c:pt>
                <c:pt idx="5288">
                  <c:v>72.641159838347605</c:v>
                </c:pt>
                <c:pt idx="5289">
                  <c:v>72.654896820162705</c:v>
                </c:pt>
                <c:pt idx="5290">
                  <c:v>72.668633801977805</c:v>
                </c:pt>
                <c:pt idx="5291">
                  <c:v>72.682370783792905</c:v>
                </c:pt>
                <c:pt idx="5292">
                  <c:v>72.696107765608005</c:v>
                </c:pt>
                <c:pt idx="5293">
                  <c:v>72.709844747423105</c:v>
                </c:pt>
                <c:pt idx="5294">
                  <c:v>72.723581729238305</c:v>
                </c:pt>
                <c:pt idx="5295">
                  <c:v>72.737318711053405</c:v>
                </c:pt>
                <c:pt idx="5296">
                  <c:v>72.751055692868505</c:v>
                </c:pt>
                <c:pt idx="5297">
                  <c:v>72.764792674683605</c:v>
                </c:pt>
                <c:pt idx="5298">
                  <c:v>72.778529656498705</c:v>
                </c:pt>
                <c:pt idx="5299">
                  <c:v>72.792266638313905</c:v>
                </c:pt>
                <c:pt idx="5300">
                  <c:v>72.806003620129005</c:v>
                </c:pt>
                <c:pt idx="5301">
                  <c:v>72.819740601944105</c:v>
                </c:pt>
                <c:pt idx="5302">
                  <c:v>72.833477583759205</c:v>
                </c:pt>
                <c:pt idx="5303">
                  <c:v>72.847214565574305</c:v>
                </c:pt>
                <c:pt idx="5304">
                  <c:v>72.860951547389504</c:v>
                </c:pt>
                <c:pt idx="5305">
                  <c:v>72.874688529204604</c:v>
                </c:pt>
                <c:pt idx="5306">
                  <c:v>72.888425511019705</c:v>
                </c:pt>
                <c:pt idx="5307">
                  <c:v>72.902162492834805</c:v>
                </c:pt>
                <c:pt idx="5308">
                  <c:v>72.915899474649905</c:v>
                </c:pt>
                <c:pt idx="5309">
                  <c:v>72.929636456465005</c:v>
                </c:pt>
                <c:pt idx="5310">
                  <c:v>72.943373438280204</c:v>
                </c:pt>
                <c:pt idx="5311">
                  <c:v>72.957110420095304</c:v>
                </c:pt>
                <c:pt idx="5312">
                  <c:v>72.970847401910405</c:v>
                </c:pt>
                <c:pt idx="5313">
                  <c:v>72.984584383725505</c:v>
                </c:pt>
                <c:pt idx="5314">
                  <c:v>72.998321365540605</c:v>
                </c:pt>
                <c:pt idx="5315">
                  <c:v>73.012058347355804</c:v>
                </c:pt>
                <c:pt idx="5316">
                  <c:v>73.025795329170904</c:v>
                </c:pt>
                <c:pt idx="5317">
                  <c:v>73.039532310986004</c:v>
                </c:pt>
                <c:pt idx="5318">
                  <c:v>73.053269292801104</c:v>
                </c:pt>
                <c:pt idx="5319">
                  <c:v>73.067006274616205</c:v>
                </c:pt>
                <c:pt idx="5320">
                  <c:v>73.080743256431404</c:v>
                </c:pt>
                <c:pt idx="5321">
                  <c:v>73.094480238246504</c:v>
                </c:pt>
                <c:pt idx="5322">
                  <c:v>73.108217220061604</c:v>
                </c:pt>
                <c:pt idx="5323">
                  <c:v>73.121954201876704</c:v>
                </c:pt>
                <c:pt idx="5324">
                  <c:v>73.135691183691804</c:v>
                </c:pt>
                <c:pt idx="5325">
                  <c:v>73.149428165506905</c:v>
                </c:pt>
                <c:pt idx="5326">
                  <c:v>73.163165147322104</c:v>
                </c:pt>
                <c:pt idx="5327">
                  <c:v>73.176902129137204</c:v>
                </c:pt>
                <c:pt idx="5328">
                  <c:v>73.190639110952304</c:v>
                </c:pt>
                <c:pt idx="5329">
                  <c:v>73.204376092767404</c:v>
                </c:pt>
                <c:pt idx="5330">
                  <c:v>73.218113074582504</c:v>
                </c:pt>
                <c:pt idx="5331">
                  <c:v>73.231850056397704</c:v>
                </c:pt>
                <c:pt idx="5332">
                  <c:v>73.245587038212804</c:v>
                </c:pt>
                <c:pt idx="5333">
                  <c:v>73.259324020027904</c:v>
                </c:pt>
                <c:pt idx="5334">
                  <c:v>73.273061001843004</c:v>
                </c:pt>
                <c:pt idx="5335">
                  <c:v>73.286797983658104</c:v>
                </c:pt>
                <c:pt idx="5336">
                  <c:v>73.300534965473304</c:v>
                </c:pt>
                <c:pt idx="5337">
                  <c:v>73.314271947288404</c:v>
                </c:pt>
                <c:pt idx="5338">
                  <c:v>73.328008929103504</c:v>
                </c:pt>
                <c:pt idx="5339">
                  <c:v>73.341745910918604</c:v>
                </c:pt>
                <c:pt idx="5340">
                  <c:v>73.355482892733704</c:v>
                </c:pt>
                <c:pt idx="5341">
                  <c:v>73.369219874548804</c:v>
                </c:pt>
                <c:pt idx="5342">
                  <c:v>73.382956856364004</c:v>
                </c:pt>
                <c:pt idx="5343">
                  <c:v>73.396693838179104</c:v>
                </c:pt>
                <c:pt idx="5344">
                  <c:v>73.410430819994204</c:v>
                </c:pt>
                <c:pt idx="5345">
                  <c:v>73.424167801809304</c:v>
                </c:pt>
                <c:pt idx="5346">
                  <c:v>73.437904783624404</c:v>
                </c:pt>
                <c:pt idx="5347">
                  <c:v>73.451641765439604</c:v>
                </c:pt>
                <c:pt idx="5348">
                  <c:v>73.465378747254704</c:v>
                </c:pt>
                <c:pt idx="5349">
                  <c:v>73.479115729069804</c:v>
                </c:pt>
                <c:pt idx="5350">
                  <c:v>73.492852710884904</c:v>
                </c:pt>
                <c:pt idx="5351">
                  <c:v>73.506589692700004</c:v>
                </c:pt>
                <c:pt idx="5352">
                  <c:v>73.520326674515204</c:v>
                </c:pt>
                <c:pt idx="5353">
                  <c:v>73.534063656330304</c:v>
                </c:pt>
                <c:pt idx="5354">
                  <c:v>73.547800638145404</c:v>
                </c:pt>
                <c:pt idx="5355">
                  <c:v>73.561537619960504</c:v>
                </c:pt>
                <c:pt idx="5356">
                  <c:v>73.575274601775604</c:v>
                </c:pt>
                <c:pt idx="5357">
                  <c:v>73.589011583590704</c:v>
                </c:pt>
                <c:pt idx="5358">
                  <c:v>73.602748565405903</c:v>
                </c:pt>
                <c:pt idx="5359">
                  <c:v>73.616485547221004</c:v>
                </c:pt>
                <c:pt idx="5360">
                  <c:v>73.630222529036104</c:v>
                </c:pt>
                <c:pt idx="5361">
                  <c:v>73.643959510851204</c:v>
                </c:pt>
                <c:pt idx="5362">
                  <c:v>73.657696492666304</c:v>
                </c:pt>
                <c:pt idx="5363">
                  <c:v>73.671433474481503</c:v>
                </c:pt>
                <c:pt idx="5364">
                  <c:v>73.685170456296603</c:v>
                </c:pt>
                <c:pt idx="5365">
                  <c:v>73.698907438111704</c:v>
                </c:pt>
                <c:pt idx="5366">
                  <c:v>73.712644419926804</c:v>
                </c:pt>
                <c:pt idx="5367">
                  <c:v>73.726381401741904</c:v>
                </c:pt>
                <c:pt idx="5368">
                  <c:v>73.740118383557103</c:v>
                </c:pt>
                <c:pt idx="5369">
                  <c:v>73.753855365372203</c:v>
                </c:pt>
                <c:pt idx="5370">
                  <c:v>73.767592347187303</c:v>
                </c:pt>
                <c:pt idx="5371">
                  <c:v>73.781329329002403</c:v>
                </c:pt>
                <c:pt idx="5372">
                  <c:v>73.795066310817504</c:v>
                </c:pt>
                <c:pt idx="5373">
                  <c:v>73.808803292632604</c:v>
                </c:pt>
                <c:pt idx="5374">
                  <c:v>73.822540274447803</c:v>
                </c:pt>
                <c:pt idx="5375">
                  <c:v>73.836277256262903</c:v>
                </c:pt>
                <c:pt idx="5376">
                  <c:v>73.850014238078003</c:v>
                </c:pt>
                <c:pt idx="5377">
                  <c:v>73.863751219893103</c:v>
                </c:pt>
                <c:pt idx="5378">
                  <c:v>73.877488201708204</c:v>
                </c:pt>
                <c:pt idx="5379">
                  <c:v>73.891225183523403</c:v>
                </c:pt>
                <c:pt idx="5380">
                  <c:v>73.904962165338503</c:v>
                </c:pt>
                <c:pt idx="5381">
                  <c:v>73.918699147153603</c:v>
                </c:pt>
                <c:pt idx="5382">
                  <c:v>73.932436128968703</c:v>
                </c:pt>
                <c:pt idx="5383">
                  <c:v>73.946173110783803</c:v>
                </c:pt>
                <c:pt idx="5384">
                  <c:v>73.959910092598903</c:v>
                </c:pt>
                <c:pt idx="5385">
                  <c:v>73.973647074414103</c:v>
                </c:pt>
                <c:pt idx="5386">
                  <c:v>73.987384056229203</c:v>
                </c:pt>
                <c:pt idx="5387">
                  <c:v>74.001121038044303</c:v>
                </c:pt>
                <c:pt idx="5388">
                  <c:v>74.014858019859403</c:v>
                </c:pt>
                <c:pt idx="5389">
                  <c:v>74.028595001674503</c:v>
                </c:pt>
                <c:pt idx="5390">
                  <c:v>74.042331983489703</c:v>
                </c:pt>
                <c:pt idx="5391">
                  <c:v>74.056068965304803</c:v>
                </c:pt>
                <c:pt idx="5392">
                  <c:v>74.069805947119903</c:v>
                </c:pt>
                <c:pt idx="5393">
                  <c:v>74.083542928935003</c:v>
                </c:pt>
                <c:pt idx="5394">
                  <c:v>74.097279910750103</c:v>
                </c:pt>
                <c:pt idx="5395">
                  <c:v>74.111016892565303</c:v>
                </c:pt>
                <c:pt idx="5396">
                  <c:v>74.124753874380403</c:v>
                </c:pt>
                <c:pt idx="5397">
                  <c:v>74.138490856195503</c:v>
                </c:pt>
                <c:pt idx="5398">
                  <c:v>74.152227838010603</c:v>
                </c:pt>
                <c:pt idx="5399">
                  <c:v>74.165964819825703</c:v>
                </c:pt>
                <c:pt idx="5400">
                  <c:v>74.179701801640803</c:v>
                </c:pt>
                <c:pt idx="5401">
                  <c:v>74.193438783456003</c:v>
                </c:pt>
                <c:pt idx="5402">
                  <c:v>74.207175765271103</c:v>
                </c:pt>
                <c:pt idx="5403">
                  <c:v>74.220912747086203</c:v>
                </c:pt>
                <c:pt idx="5404">
                  <c:v>74.234649728901303</c:v>
                </c:pt>
                <c:pt idx="5405">
                  <c:v>74.248386710716403</c:v>
                </c:pt>
                <c:pt idx="5406">
                  <c:v>74.262123692531603</c:v>
                </c:pt>
                <c:pt idx="5407">
                  <c:v>74.275860674346703</c:v>
                </c:pt>
                <c:pt idx="5408">
                  <c:v>74.289597656161803</c:v>
                </c:pt>
                <c:pt idx="5409">
                  <c:v>74.303334637976903</c:v>
                </c:pt>
                <c:pt idx="5410">
                  <c:v>74.317071619792003</c:v>
                </c:pt>
                <c:pt idx="5411">
                  <c:v>74.330808601607202</c:v>
                </c:pt>
                <c:pt idx="5412">
                  <c:v>74.344545583422303</c:v>
                </c:pt>
                <c:pt idx="5413">
                  <c:v>74.358282565237403</c:v>
                </c:pt>
                <c:pt idx="5414">
                  <c:v>74.372019547052503</c:v>
                </c:pt>
                <c:pt idx="5415">
                  <c:v>74.385756528867603</c:v>
                </c:pt>
                <c:pt idx="5416">
                  <c:v>74.399493510682703</c:v>
                </c:pt>
                <c:pt idx="5417">
                  <c:v>74.413230492497902</c:v>
                </c:pt>
                <c:pt idx="5418">
                  <c:v>74.426967474313003</c:v>
                </c:pt>
                <c:pt idx="5419">
                  <c:v>74.440704456128103</c:v>
                </c:pt>
                <c:pt idx="5420">
                  <c:v>74.454441437943203</c:v>
                </c:pt>
                <c:pt idx="5421">
                  <c:v>74.468178419758303</c:v>
                </c:pt>
                <c:pt idx="5422">
                  <c:v>74.481915401573502</c:v>
                </c:pt>
                <c:pt idx="5423">
                  <c:v>74.495652383388602</c:v>
                </c:pt>
                <c:pt idx="5424">
                  <c:v>74.509389365203702</c:v>
                </c:pt>
                <c:pt idx="5425">
                  <c:v>74.523126347018803</c:v>
                </c:pt>
                <c:pt idx="5426">
                  <c:v>74.536863328833903</c:v>
                </c:pt>
                <c:pt idx="5427">
                  <c:v>74.550600310649102</c:v>
                </c:pt>
                <c:pt idx="5428">
                  <c:v>74.564337292464202</c:v>
                </c:pt>
                <c:pt idx="5429">
                  <c:v>74.578074274279302</c:v>
                </c:pt>
                <c:pt idx="5430">
                  <c:v>74.591811256094402</c:v>
                </c:pt>
                <c:pt idx="5431">
                  <c:v>74.605548237909503</c:v>
                </c:pt>
                <c:pt idx="5432">
                  <c:v>74.619285219724603</c:v>
                </c:pt>
                <c:pt idx="5433">
                  <c:v>74.633022201539802</c:v>
                </c:pt>
                <c:pt idx="5434">
                  <c:v>74.646759183354902</c:v>
                </c:pt>
                <c:pt idx="5435">
                  <c:v>74.660496165170002</c:v>
                </c:pt>
                <c:pt idx="5436">
                  <c:v>74.674233146985102</c:v>
                </c:pt>
                <c:pt idx="5437">
                  <c:v>74.687970128800202</c:v>
                </c:pt>
                <c:pt idx="5438">
                  <c:v>74.701707110615402</c:v>
                </c:pt>
                <c:pt idx="5439">
                  <c:v>74.715444092430502</c:v>
                </c:pt>
                <c:pt idx="5440">
                  <c:v>74.729181074245602</c:v>
                </c:pt>
                <c:pt idx="5441">
                  <c:v>74.742918056060702</c:v>
                </c:pt>
                <c:pt idx="5442">
                  <c:v>74.756655037875802</c:v>
                </c:pt>
                <c:pt idx="5443">
                  <c:v>74.770392019691002</c:v>
                </c:pt>
                <c:pt idx="5444">
                  <c:v>74.784129001506102</c:v>
                </c:pt>
                <c:pt idx="5445">
                  <c:v>74.797865983321202</c:v>
                </c:pt>
                <c:pt idx="5446">
                  <c:v>74.811602965136302</c:v>
                </c:pt>
                <c:pt idx="5447">
                  <c:v>74.825339946951402</c:v>
                </c:pt>
                <c:pt idx="5448">
                  <c:v>74.839076928766502</c:v>
                </c:pt>
                <c:pt idx="5449">
                  <c:v>74.852813910581702</c:v>
                </c:pt>
                <c:pt idx="5450">
                  <c:v>74.866550892396802</c:v>
                </c:pt>
                <c:pt idx="5451">
                  <c:v>74.880287874211902</c:v>
                </c:pt>
                <c:pt idx="5452">
                  <c:v>74.894024856027002</c:v>
                </c:pt>
                <c:pt idx="5453">
                  <c:v>74.907761837842102</c:v>
                </c:pt>
                <c:pt idx="5454">
                  <c:v>74.921498819657302</c:v>
                </c:pt>
                <c:pt idx="5455">
                  <c:v>74.935235801472402</c:v>
                </c:pt>
                <c:pt idx="5456">
                  <c:v>74.948972783287502</c:v>
                </c:pt>
                <c:pt idx="5457">
                  <c:v>74.962709765102602</c:v>
                </c:pt>
                <c:pt idx="5458">
                  <c:v>74.976446746917702</c:v>
                </c:pt>
                <c:pt idx="5459">
                  <c:v>74.990183728732902</c:v>
                </c:pt>
                <c:pt idx="5460">
                  <c:v>75.003920710548002</c:v>
                </c:pt>
                <c:pt idx="5461">
                  <c:v>75.017657692363102</c:v>
                </c:pt>
                <c:pt idx="5462">
                  <c:v>75.031394674178202</c:v>
                </c:pt>
                <c:pt idx="5463">
                  <c:v>75.045131655993302</c:v>
                </c:pt>
                <c:pt idx="5464">
                  <c:v>75.058868637808402</c:v>
                </c:pt>
              </c:numCache>
            </c:numRef>
          </c:xVal>
          <c:yVal>
            <c:numRef>
              <c:f>'без дульного тормоза'!$B$9:$HBF$9</c:f>
              <c:numCache>
                <c:formatCode>General</c:formatCode>
                <c:ptCount val="5465"/>
                <c:pt idx="0">
                  <c:v>4.9629600206413498</c:v>
                </c:pt>
                <c:pt idx="1">
                  <c:v>4.9629600578661899</c:v>
                </c:pt>
                <c:pt idx="2">
                  <c:v>4.9629600768107602</c:v>
                </c:pt>
                <c:pt idx="3">
                  <c:v>4.9629600907098403</c:v>
                </c:pt>
                <c:pt idx="4">
                  <c:v>4.9629601021337901</c:v>
                </c:pt>
                <c:pt idx="5">
                  <c:v>4.9629601119998403</c:v>
                </c:pt>
                <c:pt idx="6">
                  <c:v>4.9629601207521299</c:v>
                </c:pt>
                <c:pt idx="7">
                  <c:v>4.9629601286494198</c:v>
                </c:pt>
                <c:pt idx="8">
                  <c:v>4.96296013589739</c:v>
                </c:pt>
                <c:pt idx="9">
                  <c:v>4.9629601426892398</c:v>
                </c:pt>
                <c:pt idx="10">
                  <c:v>4.96296014916547</c:v>
                </c:pt>
                <c:pt idx="11">
                  <c:v>4.9629601553746001</c:v>
                </c:pt>
                <c:pt idx="12">
                  <c:v>4.9629601612921999</c:v>
                </c:pt>
                <c:pt idx="13">
                  <c:v>4.9629601668743701</c:v>
                </c:pt>
                <c:pt idx="14">
                  <c:v>4.9629601720978398</c:v>
                </c:pt>
                <c:pt idx="15">
                  <c:v>4.9629601769714098</c:v>
                </c:pt>
                <c:pt idx="16">
                  <c:v>4.9629601815421296</c:v>
                </c:pt>
                <c:pt idx="17">
                  <c:v>4.9629601859133601</c:v>
                </c:pt>
                <c:pt idx="18">
                  <c:v>4.9629601902024598</c:v>
                </c:pt>
                <c:pt idx="19">
                  <c:v>4.9629601942932604</c:v>
                </c:pt>
                <c:pt idx="20">
                  <c:v>4.9629601975376101</c:v>
                </c:pt>
                <c:pt idx="21">
                  <c:v>4.9629601992626204</c:v>
                </c:pt>
                <c:pt idx="22">
                  <c:v>4.9629602008194897</c:v>
                </c:pt>
                <c:pt idx="23">
                  <c:v>4.9629602075243202</c:v>
                </c:pt>
                <c:pt idx="24">
                  <c:v>4.9629602258750198</c:v>
                </c:pt>
                <c:pt idx="25">
                  <c:v>4.9629602533166803</c:v>
                </c:pt>
                <c:pt idx="26">
                  <c:v>4.9629602671718098</c:v>
                </c:pt>
                <c:pt idx="27">
                  <c:v>4.9629602284787797</c:v>
                </c:pt>
                <c:pt idx="28">
                  <c:v>4.9629601115744499</c:v>
                </c:pt>
                <c:pt idx="29">
                  <c:v>4.9629599479151096</c:v>
                </c:pt>
                <c:pt idx="30">
                  <c:v>4.9629598480564603</c:v>
                </c:pt>
                <c:pt idx="31">
                  <c:v>4.9629599648655001</c:v>
                </c:pt>
                <c:pt idx="32">
                  <c:v>4.9629604055926002</c:v>
                </c:pt>
                <c:pt idx="33">
                  <c:v>4.9629611352946599</c:v>
                </c:pt>
                <c:pt idx="34">
                  <c:v>4.9629619078548801</c:v>
                </c:pt>
                <c:pt idx="35">
                  <c:v>4.9629623081091498</c:v>
                </c:pt>
                <c:pt idx="36">
                  <c:v>4.9629619189704597</c:v>
                </c:pt>
                <c:pt idx="37">
                  <c:v>4.9629605106617003</c:v>
                </c:pt>
                <c:pt idx="38">
                  <c:v>4.9629581902254101</c:v>
                </c:pt>
                <c:pt idx="39">
                  <c:v>4.9629554568365997</c:v>
                </c:pt>
                <c:pt idx="40">
                  <c:v>4.9629530996530802</c:v>
                </c:pt>
                <c:pt idx="41">
                  <c:v>4.9629519784512999</c:v>
                </c:pt>
                <c:pt idx="42">
                  <c:v>4.9629527750071496</c:v>
                </c:pt>
                <c:pt idx="43">
                  <c:v>4.96295578396614</c:v>
                </c:pt>
                <c:pt idx="44">
                  <c:v>4.9629608042148297</c:v>
                </c:pt>
                <c:pt idx="45">
                  <c:v>4.9629671558259103</c:v>
                </c:pt>
                <c:pt idx="46">
                  <c:v>4.9629738077156498</c:v>
                </c:pt>
                <c:pt idx="47">
                  <c:v>4.9629795772882002</c:v>
                </c:pt>
                <c:pt idx="48">
                  <c:v>4.96298335089035</c:v>
                </c:pt>
                <c:pt idx="49">
                  <c:v>4.9629842777134501</c:v>
                </c:pt>
                <c:pt idx="50">
                  <c:v>4.9629819034661997</c:v>
                </c:pt>
                <c:pt idx="51">
                  <c:v>4.9629762274804197</c:v>
                </c:pt>
                <c:pt idx="52">
                  <c:v>4.9629676845025497</c:v>
                </c:pt>
                <c:pt idx="53">
                  <c:v>4.9629570653521</c:v>
                </c:pt>
                <c:pt idx="54">
                  <c:v>4.9629453978984497</c:v>
                </c:pt>
                <c:pt idx="55">
                  <c:v>4.9629338117992301</c:v>
                </c:pt>
                <c:pt idx="56">
                  <c:v>4.9629234078920597</c:v>
                </c:pt>
                <c:pt idx="57">
                  <c:v>4.9629151479326801</c:v>
                </c:pt>
                <c:pt idx="58">
                  <c:v>4.9629097742071</c:v>
                </c:pt>
                <c:pt idx="59">
                  <c:v>4.9629077626145701</c:v>
                </c:pt>
                <c:pt idx="60">
                  <c:v>4.9629093079236002</c:v>
                </c:pt>
                <c:pt idx="61">
                  <c:v>4.9629143365309103</c:v>
                </c:pt>
                <c:pt idx="62">
                  <c:v>4.9629225402085799</c:v>
                </c:pt>
                <c:pt idx="63">
                  <c:v>4.9629334236586402</c:v>
                </c:pt>
                <c:pt idx="64">
                  <c:v>4.9629463589709601</c:v>
                </c:pt>
                <c:pt idx="65">
                  <c:v>4.9629606410689098</c:v>
                </c:pt>
                <c:pt idx="66">
                  <c:v>4.9629755395550097</c:v>
                </c:pt>
                <c:pt idx="67">
                  <c:v>4.9629903437816703</c:v>
                </c:pt>
                <c:pt idx="68">
                  <c:v>4.9630043993003303</c:v>
                </c:pt>
                <c:pt idx="69">
                  <c:v>4.9630171349576599</c:v>
                </c:pt>
                <c:pt idx="70">
                  <c:v>4.9630280807695097</c:v>
                </c:pt>
                <c:pt idx="71">
                  <c:v>4.9630368773436899</c:v>
                </c:pt>
                <c:pt idx="72">
                  <c:v>4.9630432780579898</c:v>
                </c:pt>
                <c:pt idx="73">
                  <c:v>4.9630471453330696</c:v>
                </c:pt>
                <c:pt idx="74">
                  <c:v>4.9630484422953103</c:v>
                </c:pt>
                <c:pt idx="75">
                  <c:v>4.9630472212314496</c:v>
                </c:pt>
                <c:pt idx="76">
                  <c:v>4.9630436102035098</c:v>
                </c:pt>
                <c:pt idx="77">
                  <c:v>4.9630377988175303</c:v>
                </c:pt>
                <c:pt idx="78">
                  <c:v>4.9630300239160201</c:v>
                </c:pt>
                <c:pt idx="79">
                  <c:v>4.9630205558862901</c:v>
                </c:pt>
                <c:pt idx="80">
                  <c:v>4.9630096860944004</c:v>
                </c:pt>
                <c:pt idx="81">
                  <c:v>4.9629977157303102</c:v>
                </c:pt>
                <c:pt idx="82">
                  <c:v>4.9629849461777997</c:v>
                </c:pt>
                <c:pt idx="83">
                  <c:v>4.9629716705520703</c:v>
                </c:pt>
                <c:pt idx="84">
                  <c:v>4.9629581672252998</c:v>
                </c:pt>
                <c:pt idx="85">
                  <c:v>4.9629446913694899</c:v>
                </c:pt>
                <c:pt idx="86">
                  <c:v>4.9629314635337503</c:v>
                </c:pt>
                <c:pt idx="87">
                  <c:v>4.9629187142762303</c:v>
                </c:pt>
                <c:pt idx="88">
                  <c:v>4.96290670059705</c:v>
                </c:pt>
                <c:pt idx="89">
                  <c:v>4.9628955355218496</c:v>
                </c:pt>
                <c:pt idx="90">
                  <c:v>4.96288522656506</c:v>
                </c:pt>
                <c:pt idx="91">
                  <c:v>4.9628758561332402</c:v>
                </c:pt>
                <c:pt idx="92">
                  <c:v>4.9628675759808702</c:v>
                </c:pt>
                <c:pt idx="93">
                  <c:v>4.9628605325436697</c:v>
                </c:pt>
                <c:pt idx="94">
                  <c:v>4.9628547382572998</c:v>
                </c:pt>
                <c:pt idx="95">
                  <c:v>4.9628501512791798</c:v>
                </c:pt>
                <c:pt idx="96">
                  <c:v>4.9628467561612997</c:v>
                </c:pt>
                <c:pt idx="97">
                  <c:v>4.9628445261472498</c:v>
                </c:pt>
                <c:pt idx="98">
                  <c:v>4.9628434216066903</c:v>
                </c:pt>
                <c:pt idx="99">
                  <c:v>4.9628433745282203</c:v>
                </c:pt>
                <c:pt idx="100">
                  <c:v>4.9628443588573203</c:v>
                </c:pt>
                <c:pt idx="101">
                  <c:v>4.9628464341043701</c:v>
                </c:pt>
                <c:pt idx="102">
                  <c:v>4.9628494992157002</c:v>
                </c:pt>
                <c:pt idx="103">
                  <c:v>4.9628533394498504</c:v>
                </c:pt>
                <c:pt idx="104">
                  <c:v>4.96285785701523</c:v>
                </c:pt>
                <c:pt idx="105">
                  <c:v>4.9628630650655996</c:v>
                </c:pt>
                <c:pt idx="106">
                  <c:v>4.96286897172127</c:v>
                </c:pt>
                <c:pt idx="107">
                  <c:v>4.9628754119095504</c:v>
                </c:pt>
                <c:pt idx="108">
                  <c:v>4.9628822893461404</c:v>
                </c:pt>
                <c:pt idx="109">
                  <c:v>4.9628896769517103</c:v>
                </c:pt>
                <c:pt idx="110">
                  <c:v>4.9628974448950203</c:v>
                </c:pt>
                <c:pt idx="111">
                  <c:v>4.9629053933873299</c:v>
                </c:pt>
                <c:pt idx="112">
                  <c:v>4.9629134279825999</c:v>
                </c:pt>
                <c:pt idx="113">
                  <c:v>4.96292152742814</c:v>
                </c:pt>
                <c:pt idx="114">
                  <c:v>4.9629298492627498</c:v>
                </c:pt>
                <c:pt idx="115">
                  <c:v>4.9629384361653504</c:v>
                </c:pt>
                <c:pt idx="116">
                  <c:v>4.9629470148983996</c:v>
                </c:pt>
                <c:pt idx="117">
                  <c:v>4.9629553861735003</c:v>
                </c:pt>
                <c:pt idx="118">
                  <c:v>4.9629634709414496</c:v>
                </c:pt>
                <c:pt idx="119">
                  <c:v>4.9629714400946501</c:v>
                </c:pt>
                <c:pt idx="120">
                  <c:v>4.9629795168007602</c:v>
                </c:pt>
                <c:pt idx="121">
                  <c:v>4.9629875064439704</c:v>
                </c:pt>
                <c:pt idx="122">
                  <c:v>4.9629951247598196</c:v>
                </c:pt>
                <c:pt idx="123">
                  <c:v>4.9630022990061704</c:v>
                </c:pt>
                <c:pt idx="124">
                  <c:v>4.9630092427049401</c:v>
                </c:pt>
                <c:pt idx="125">
                  <c:v>4.9630161383496798</c:v>
                </c:pt>
                <c:pt idx="126">
                  <c:v>4.9630227873435704</c:v>
                </c:pt>
                <c:pt idx="127">
                  <c:v>4.9630290396080898</c:v>
                </c:pt>
                <c:pt idx="128">
                  <c:v>4.9630350349358103</c:v>
                </c:pt>
                <c:pt idx="129">
                  <c:v>4.9630406693073104</c:v>
                </c:pt>
                <c:pt idx="130">
                  <c:v>4.9630459238504603</c:v>
                </c:pt>
                <c:pt idx="131">
                  <c:v>4.9630511353218099</c:v>
                </c:pt>
                <c:pt idx="132">
                  <c:v>4.9630559762306703</c:v>
                </c:pt>
                <c:pt idx="133">
                  <c:v>4.9630602052473298</c:v>
                </c:pt>
                <c:pt idx="134">
                  <c:v>4.9630642165472798</c:v>
                </c:pt>
                <c:pt idx="135">
                  <c:v>4.9630679127578103</c:v>
                </c:pt>
                <c:pt idx="136">
                  <c:v>4.9630710995777498</c:v>
                </c:pt>
                <c:pt idx="137">
                  <c:v>4.9630740195883201</c:v>
                </c:pt>
                <c:pt idx="138">
                  <c:v>4.9630765926942599</c:v>
                </c:pt>
                <c:pt idx="139">
                  <c:v>4.9630786836366303</c:v>
                </c:pt>
                <c:pt idx="140">
                  <c:v>4.96308047783989</c:v>
                </c:pt>
                <c:pt idx="141">
                  <c:v>4.9630822016817699</c:v>
                </c:pt>
                <c:pt idx="142">
                  <c:v>4.9630836199822399</c:v>
                </c:pt>
                <c:pt idx="143">
                  <c:v>4.9630844258576499</c:v>
                </c:pt>
                <c:pt idx="144">
                  <c:v>4.9630850393956996</c:v>
                </c:pt>
                <c:pt idx="145">
                  <c:v>4.9630855179506002</c:v>
                </c:pt>
                <c:pt idx="146">
                  <c:v>4.9630856088640902</c:v>
                </c:pt>
                <c:pt idx="147">
                  <c:v>4.9630853611024701</c:v>
                </c:pt>
                <c:pt idx="148">
                  <c:v>4.9630848846356796</c:v>
                </c:pt>
                <c:pt idx="149">
                  <c:v>4.96308420171738</c:v>
                </c:pt>
                <c:pt idx="150">
                  <c:v>4.9630833728838102</c:v>
                </c:pt>
                <c:pt idx="151">
                  <c:v>4.9630822604517597</c:v>
                </c:pt>
                <c:pt idx="152">
                  <c:v>4.9630809360967998</c:v>
                </c:pt>
                <c:pt idx="153">
                  <c:v>4.9630796069137899</c:v>
                </c:pt>
                <c:pt idx="154">
                  <c:v>4.9630783087376402</c:v>
                </c:pt>
                <c:pt idx="155">
                  <c:v>4.9630770992781299</c:v>
                </c:pt>
                <c:pt idx="156">
                  <c:v>4.9630760227842403</c:v>
                </c:pt>
                <c:pt idx="157">
                  <c:v>4.9630751002177096</c:v>
                </c:pt>
                <c:pt idx="158">
                  <c:v>4.9630743696295303</c:v>
                </c:pt>
                <c:pt idx="159">
                  <c:v>4.9630737965285103</c:v>
                </c:pt>
                <c:pt idx="160">
                  <c:v>4.9630733711536399</c:v>
                </c:pt>
                <c:pt idx="161">
                  <c:v>4.9630732829964499</c:v>
                </c:pt>
                <c:pt idx="162">
                  <c:v>4.9630732974169502</c:v>
                </c:pt>
                <c:pt idx="163">
                  <c:v>4.9630730526103104</c:v>
                </c:pt>
                <c:pt idx="164">
                  <c:v>4.963072472266</c:v>
                </c:pt>
                <c:pt idx="165">
                  <c:v>4.9630716484181603</c:v>
                </c:pt>
                <c:pt idx="166">
                  <c:v>4.9630705941342903</c:v>
                </c:pt>
                <c:pt idx="167">
                  <c:v>4.96306886578743</c:v>
                </c:pt>
                <c:pt idx="168">
                  <c:v>4.96306667646917</c:v>
                </c:pt>
                <c:pt idx="169">
                  <c:v>4.9630639390091602</c:v>
                </c:pt>
                <c:pt idx="170">
                  <c:v>4.96306034634752</c:v>
                </c:pt>
                <c:pt idx="171">
                  <c:v>4.9630562991152196</c:v>
                </c:pt>
                <c:pt idx="172">
                  <c:v>4.9630518979774498</c:v>
                </c:pt>
                <c:pt idx="173">
                  <c:v>4.9630469288448396</c:v>
                </c:pt>
                <c:pt idx="174">
                  <c:v>4.9630416692449399</c:v>
                </c:pt>
                <c:pt idx="175">
                  <c:v>4.9630361672294896</c:v>
                </c:pt>
                <c:pt idx="176">
                  <c:v>4.9630301884751002</c:v>
                </c:pt>
                <c:pt idx="177">
                  <c:v>4.9630242012250196</c:v>
                </c:pt>
                <c:pt idx="178">
                  <c:v>4.9630185907687796</c:v>
                </c:pt>
                <c:pt idx="179">
                  <c:v>4.9630130310941203</c:v>
                </c:pt>
                <c:pt idx="180">
                  <c:v>4.9630074949467797</c:v>
                </c:pt>
                <c:pt idx="181">
                  <c:v>4.9630025573540602</c:v>
                </c:pt>
                <c:pt idx="182">
                  <c:v>4.96299840506643</c:v>
                </c:pt>
                <c:pt idx="183">
                  <c:v>4.9629944826051897</c:v>
                </c:pt>
                <c:pt idx="184">
                  <c:v>4.9629905963562404</c:v>
                </c:pt>
                <c:pt idx="185">
                  <c:v>4.9629873426648903</c:v>
                </c:pt>
                <c:pt idx="186">
                  <c:v>4.9629849224417599</c:v>
                </c:pt>
                <c:pt idx="187">
                  <c:v>4.9629831150942696</c:v>
                </c:pt>
                <c:pt idx="188">
                  <c:v>4.9629814056389803</c:v>
                </c:pt>
                <c:pt idx="189">
                  <c:v>4.9629796321685502</c:v>
                </c:pt>
                <c:pt idx="190">
                  <c:v>4.9629781453693997</c:v>
                </c:pt>
                <c:pt idx="191">
                  <c:v>4.9629768342670699</c:v>
                </c:pt>
                <c:pt idx="192">
                  <c:v>4.9629755633057604</c:v>
                </c:pt>
                <c:pt idx="193">
                  <c:v>4.9629742222356397</c:v>
                </c:pt>
                <c:pt idx="194">
                  <c:v>4.9629725827547899</c:v>
                </c:pt>
                <c:pt idx="195">
                  <c:v>4.9629707502009204</c:v>
                </c:pt>
                <c:pt idx="196">
                  <c:v>4.9629686900453596</c:v>
                </c:pt>
                <c:pt idx="197">
                  <c:v>4.9629663564125099</c:v>
                </c:pt>
                <c:pt idx="198">
                  <c:v>4.9629638232501803</c:v>
                </c:pt>
                <c:pt idx="199">
                  <c:v>4.96296116506982</c:v>
                </c:pt>
                <c:pt idx="200">
                  <c:v>4.9629584886644196</c:v>
                </c:pt>
                <c:pt idx="201">
                  <c:v>4.9629557681240302</c:v>
                </c:pt>
                <c:pt idx="202">
                  <c:v>4.96295276139612</c:v>
                </c:pt>
                <c:pt idx="203">
                  <c:v>4.9629497167242302</c:v>
                </c:pt>
                <c:pt idx="204">
                  <c:v>4.9629469741580499</c:v>
                </c:pt>
                <c:pt idx="205">
                  <c:v>4.9629445200365998</c:v>
                </c:pt>
                <c:pt idx="206">
                  <c:v>4.9629423949268601</c:v>
                </c:pt>
                <c:pt idx="207">
                  <c:v>4.9629406528398103</c:v>
                </c:pt>
                <c:pt idx="208">
                  <c:v>4.9629392489555801</c:v>
                </c:pt>
                <c:pt idx="209">
                  <c:v>4.9629381954443303</c:v>
                </c:pt>
                <c:pt idx="210">
                  <c:v>4.9629376295189198</c:v>
                </c:pt>
                <c:pt idx="211">
                  <c:v>4.9629376352091903</c:v>
                </c:pt>
                <c:pt idx="212">
                  <c:v>4.9629382261563597</c:v>
                </c:pt>
                <c:pt idx="213">
                  <c:v>4.9629393875032903</c:v>
                </c:pt>
                <c:pt idx="214">
                  <c:v>4.9629410134248397</c:v>
                </c:pt>
                <c:pt idx="215">
                  <c:v>4.96294293346409</c:v>
                </c:pt>
                <c:pt idx="216">
                  <c:v>4.9629451273570098</c:v>
                </c:pt>
                <c:pt idx="217">
                  <c:v>4.9629475668571796</c:v>
                </c:pt>
                <c:pt idx="218">
                  <c:v>4.9629499089697697</c:v>
                </c:pt>
                <c:pt idx="219">
                  <c:v>4.9629521779433201</c:v>
                </c:pt>
                <c:pt idx="220">
                  <c:v>4.9629544548302</c:v>
                </c:pt>
                <c:pt idx="221">
                  <c:v>4.9629565629334396</c:v>
                </c:pt>
                <c:pt idx="222">
                  <c:v>4.9629583284726397</c:v>
                </c:pt>
                <c:pt idx="223">
                  <c:v>4.9629596303027999</c:v>
                </c:pt>
                <c:pt idx="224">
                  <c:v>4.9629603734920202</c:v>
                </c:pt>
                <c:pt idx="225">
                  <c:v>4.9629604615849097</c:v>
                </c:pt>
                <c:pt idx="226">
                  <c:v>4.9629597268160399</c:v>
                </c:pt>
                <c:pt idx="227">
                  <c:v>4.9629579170106704</c:v>
                </c:pt>
                <c:pt idx="228">
                  <c:v>4.96295502328858</c:v>
                </c:pt>
                <c:pt idx="229">
                  <c:v>4.9629512000559197</c:v>
                </c:pt>
                <c:pt idx="230">
                  <c:v>4.9629461256542697</c:v>
                </c:pt>
                <c:pt idx="231">
                  <c:v>4.9629397270985196</c:v>
                </c:pt>
                <c:pt idx="232">
                  <c:v>4.9629321262041497</c:v>
                </c:pt>
                <c:pt idx="233">
                  <c:v>4.9629233997297701</c:v>
                </c:pt>
                <c:pt idx="234">
                  <c:v>4.9629135714321198</c:v>
                </c:pt>
                <c:pt idx="235">
                  <c:v>4.9629026849078297</c:v>
                </c:pt>
                <c:pt idx="236">
                  <c:v>4.9628907892675604</c:v>
                </c:pt>
                <c:pt idx="237">
                  <c:v>4.9628779311073101</c:v>
                </c:pt>
                <c:pt idx="238">
                  <c:v>4.9628641496429404</c:v>
                </c:pt>
                <c:pt idx="239">
                  <c:v>4.9628494647637504</c:v>
                </c:pt>
                <c:pt idx="240">
                  <c:v>4.9628338770826002</c:v>
                </c:pt>
                <c:pt idx="241">
                  <c:v>4.9628174064812303</c:v>
                </c:pt>
                <c:pt idx="242">
                  <c:v>4.9628001174431304</c:v>
                </c:pt>
                <c:pt idx="243">
                  <c:v>4.9627821128199301</c:v>
                </c:pt>
                <c:pt idx="244">
                  <c:v>4.9627635160843102</c:v>
                </c:pt>
                <c:pt idx="245">
                  <c:v>4.9627443573480496</c:v>
                </c:pt>
                <c:pt idx="246">
                  <c:v>4.9627248196556302</c:v>
                </c:pt>
                <c:pt idx="247">
                  <c:v>4.9627053617770596</c:v>
                </c:pt>
                <c:pt idx="248">
                  <c:v>4.9626859152798399</c:v>
                </c:pt>
                <c:pt idx="249">
                  <c:v>4.9626665716358902</c:v>
                </c:pt>
                <c:pt idx="250">
                  <c:v>4.9626475010823397</c:v>
                </c:pt>
                <c:pt idx="251">
                  <c:v>4.9626288856204299</c:v>
                </c:pt>
                <c:pt idx="252">
                  <c:v>4.9626108741283703</c:v>
                </c:pt>
                <c:pt idx="253">
                  <c:v>4.9625935792478399</c:v>
                </c:pt>
                <c:pt idx="254">
                  <c:v>4.9625770568422398</c:v>
                </c:pt>
                <c:pt idx="255">
                  <c:v>4.9625613986025803</c:v>
                </c:pt>
                <c:pt idx="256">
                  <c:v>4.9625467410004998</c:v>
                </c:pt>
                <c:pt idx="257">
                  <c:v>4.9625336063308403</c:v>
                </c:pt>
                <c:pt idx="258">
                  <c:v>4.9625222684737897</c:v>
                </c:pt>
                <c:pt idx="259">
                  <c:v>4.9625125356859403</c:v>
                </c:pt>
                <c:pt idx="260">
                  <c:v>4.9625045242832302</c:v>
                </c:pt>
                <c:pt idx="261">
                  <c:v>4.9624983461168597</c:v>
                </c:pt>
                <c:pt idx="262">
                  <c:v>4.9624941616039902</c:v>
                </c:pt>
                <c:pt idx="263">
                  <c:v>4.9624922481958196</c:v>
                </c:pt>
                <c:pt idx="264">
                  <c:v>4.9624927360023197</c:v>
                </c:pt>
                <c:pt idx="265">
                  <c:v>4.9624958912791204</c:v>
                </c:pt>
                <c:pt idx="266">
                  <c:v>4.9625018360870401</c:v>
                </c:pt>
                <c:pt idx="267">
                  <c:v>4.9625102559802601</c:v>
                </c:pt>
                <c:pt idx="268">
                  <c:v>4.9625213478422596</c:v>
                </c:pt>
                <c:pt idx="269">
                  <c:v>4.9625353515915602</c:v>
                </c:pt>
                <c:pt idx="270">
                  <c:v>4.9625524903521603</c:v>
                </c:pt>
                <c:pt idx="271">
                  <c:v>4.9625726836267496</c:v>
                </c:pt>
                <c:pt idx="272">
                  <c:v>4.9625957537753198</c:v>
                </c:pt>
                <c:pt idx="273">
                  <c:v>4.9626218624976497</c:v>
                </c:pt>
                <c:pt idx="274">
                  <c:v>4.9626505603093403</c:v>
                </c:pt>
                <c:pt idx="275">
                  <c:v>4.9626819511017199</c:v>
                </c:pt>
                <c:pt idx="276">
                  <c:v>4.9627159948892201</c:v>
                </c:pt>
                <c:pt idx="277">
                  <c:v>4.9627523695719997</c:v>
                </c:pt>
                <c:pt idx="278">
                  <c:v>4.96279044306511</c:v>
                </c:pt>
                <c:pt idx="279">
                  <c:v>4.9628302558984201</c:v>
                </c:pt>
                <c:pt idx="280">
                  <c:v>4.9628714769423796</c:v>
                </c:pt>
                <c:pt idx="281">
                  <c:v>4.9629136286074003</c:v>
                </c:pt>
                <c:pt idx="282">
                  <c:v>4.9629561601785701</c:v>
                </c:pt>
                <c:pt idx="283">
                  <c:v>4.9629983398560702</c:v>
                </c:pt>
                <c:pt idx="284">
                  <c:v>4.9630397444420096</c:v>
                </c:pt>
                <c:pt idx="285">
                  <c:v>4.9630806557724796</c:v>
                </c:pt>
                <c:pt idx="286">
                  <c:v>4.96311996491022</c:v>
                </c:pt>
                <c:pt idx="287">
                  <c:v>4.9631569259935304</c:v>
                </c:pt>
                <c:pt idx="288">
                  <c:v>4.9631908388641399</c:v>
                </c:pt>
                <c:pt idx="289">
                  <c:v>4.9632214562625698</c:v>
                </c:pt>
                <c:pt idx="290">
                  <c:v>4.96324914033009</c:v>
                </c:pt>
                <c:pt idx="291">
                  <c:v>4.9632733877060398</c:v>
                </c:pt>
                <c:pt idx="292">
                  <c:v>4.9632930620656204</c:v>
                </c:pt>
                <c:pt idx="293">
                  <c:v>4.9633080121155002</c:v>
                </c:pt>
                <c:pt idx="294">
                  <c:v>4.9633185311473298</c:v>
                </c:pt>
                <c:pt idx="295">
                  <c:v>4.9633249675103999</c:v>
                </c:pt>
                <c:pt idx="296">
                  <c:v>4.9633260216036597</c:v>
                </c:pt>
                <c:pt idx="297">
                  <c:v>4.9633221101434399</c:v>
                </c:pt>
                <c:pt idx="298">
                  <c:v>4.9633141425278096</c:v>
                </c:pt>
                <c:pt idx="299">
                  <c:v>4.9633035899933899</c:v>
                </c:pt>
                <c:pt idx="300">
                  <c:v>4.9632928619478696</c:v>
                </c:pt>
                <c:pt idx="301">
                  <c:v>4.9632856302276904</c:v>
                </c:pt>
                <c:pt idx="302">
                  <c:v>4.9632809255032102</c:v>
                </c:pt>
                <c:pt idx="303">
                  <c:v>4.9632776740038604</c:v>
                </c:pt>
                <c:pt idx="304">
                  <c:v>4.9632750897992297</c:v>
                </c:pt>
                <c:pt idx="305">
                  <c:v>4.9632730980256499</c:v>
                </c:pt>
                <c:pt idx="306">
                  <c:v>4.9632715580008604</c:v>
                </c:pt>
                <c:pt idx="307">
                  <c:v>4.9632703828191396</c:v>
                </c:pt>
                <c:pt idx="308">
                  <c:v>4.9632694903079804</c:v>
                </c:pt>
                <c:pt idx="309">
                  <c:v>4.9632688546411101</c:v>
                </c:pt>
                <c:pt idx="310">
                  <c:v>4.9632684601034498</c:v>
                </c:pt>
                <c:pt idx="311">
                  <c:v>4.9632682750468602</c:v>
                </c:pt>
                <c:pt idx="312">
                  <c:v>4.9632682539172297</c:v>
                </c:pt>
                <c:pt idx="313">
                  <c:v>4.9632683505089101</c:v>
                </c:pt>
                <c:pt idx="314">
                  <c:v>4.9632685120434097</c:v>
                </c:pt>
                <c:pt idx="315">
                  <c:v>4.9632686765739598</c:v>
                </c:pt>
                <c:pt idx="316">
                  <c:v>4.9632688145549402</c:v>
                </c:pt>
                <c:pt idx="317">
                  <c:v>4.9632689528791696</c:v>
                </c:pt>
                <c:pt idx="318">
                  <c:v>4.9632691167571599</c:v>
                </c:pt>
                <c:pt idx="319">
                  <c:v>4.9632692747607896</c:v>
                </c:pt>
                <c:pt idx="320">
                  <c:v>4.9632693623497701</c:v>
                </c:pt>
                <c:pt idx="321">
                  <c:v>4.9632693221639999</c:v>
                </c:pt>
                <c:pt idx="322">
                  <c:v>4.9632691287083404</c:v>
                </c:pt>
                <c:pt idx="323">
                  <c:v>4.9632688006660901</c:v>
                </c:pt>
                <c:pt idx="324">
                  <c:v>4.9632683692521402</c:v>
                </c:pt>
                <c:pt idx="325">
                  <c:v>4.96326782578201</c:v>
                </c:pt>
                <c:pt idx="326">
                  <c:v>4.9632671295487203</c:v>
                </c:pt>
                <c:pt idx="327">
                  <c:v>4.96326627380693</c:v>
                </c:pt>
                <c:pt idx="328">
                  <c:v>4.9632653003772003</c:v>
                </c:pt>
                <c:pt idx="329">
                  <c:v>4.9632642377377403</c:v>
                </c:pt>
                <c:pt idx="330">
                  <c:v>4.96326307419206</c:v>
                </c:pt>
                <c:pt idx="331">
                  <c:v>4.9632617892023196</c:v>
                </c:pt>
                <c:pt idx="332">
                  <c:v>4.9632603642045297</c:v>
                </c:pt>
                <c:pt idx="333">
                  <c:v>4.96325877485158</c:v>
                </c:pt>
                <c:pt idx="334">
                  <c:v>4.9632569994536802</c:v>
                </c:pt>
                <c:pt idx="335">
                  <c:v>4.9632550374918898</c:v>
                </c:pt>
                <c:pt idx="336">
                  <c:v>4.96325291518699</c:v>
                </c:pt>
                <c:pt idx="337">
                  <c:v>4.9632506618866001</c:v>
                </c:pt>
                <c:pt idx="338">
                  <c:v>4.9632482751210301</c:v>
                </c:pt>
                <c:pt idx="339">
                  <c:v>4.9632457130787202</c:v>
                </c:pt>
                <c:pt idx="340">
                  <c:v>4.96324292464507</c:v>
                </c:pt>
                <c:pt idx="341">
                  <c:v>4.9632398800979702</c:v>
                </c:pt>
                <c:pt idx="342">
                  <c:v>4.9632365784354802</c:v>
                </c:pt>
                <c:pt idx="343">
                  <c:v>4.9632330319203097</c:v>
                </c:pt>
                <c:pt idx="344">
                  <c:v>4.9632292423498399</c:v>
                </c:pt>
                <c:pt idx="345">
                  <c:v>4.9632252013111096</c:v>
                </c:pt>
                <c:pt idx="346">
                  <c:v>4.96322089176088</c:v>
                </c:pt>
                <c:pt idx="347">
                  <c:v>4.9632162704351401</c:v>
                </c:pt>
                <c:pt idx="348">
                  <c:v>4.96321129003171</c:v>
                </c:pt>
                <c:pt idx="349">
                  <c:v>4.9632059494933101</c:v>
                </c:pt>
                <c:pt idx="350">
                  <c:v>4.9632002868062299</c:v>
                </c:pt>
                <c:pt idx="351">
                  <c:v>4.9631943302001797</c:v>
                </c:pt>
                <c:pt idx="352">
                  <c:v>4.9631880755381701</c:v>
                </c:pt>
                <c:pt idx="353">
                  <c:v>4.96318150580609</c:v>
                </c:pt>
                <c:pt idx="354">
                  <c:v>4.9631746268216803</c:v>
                </c:pt>
                <c:pt idx="355">
                  <c:v>4.9631674746655099</c:v>
                </c:pt>
                <c:pt idx="356">
                  <c:v>4.9631600954871704</c:v>
                </c:pt>
                <c:pt idx="357">
                  <c:v>4.9631525301739101</c:v>
                </c:pt>
                <c:pt idx="358">
                  <c:v>4.9631447932075803</c:v>
                </c:pt>
                <c:pt idx="359">
                  <c:v>4.9631368707486496</c:v>
                </c:pt>
                <c:pt idx="360">
                  <c:v>4.9631287742575498</c:v>
                </c:pt>
                <c:pt idx="361">
                  <c:v>4.9631205657593398</c:v>
                </c:pt>
                <c:pt idx="362">
                  <c:v>4.9631122921397797</c:v>
                </c:pt>
                <c:pt idx="363">
                  <c:v>4.9631039356292499</c:v>
                </c:pt>
                <c:pt idx="364">
                  <c:v>4.9630954726027801</c:v>
                </c:pt>
                <c:pt idx="365">
                  <c:v>4.9630869333419598</c:v>
                </c:pt>
                <c:pt idx="366">
                  <c:v>4.96307833900602</c:v>
                </c:pt>
                <c:pt idx="367">
                  <c:v>4.9630696437103099</c:v>
                </c:pt>
                <c:pt idx="368">
                  <c:v>4.9630608510827896</c:v>
                </c:pt>
                <c:pt idx="369">
                  <c:v>4.9630521259823199</c:v>
                </c:pt>
                <c:pt idx="370">
                  <c:v>4.9630436531601898</c:v>
                </c:pt>
                <c:pt idx="371">
                  <c:v>4.9630354368583802</c:v>
                </c:pt>
                <c:pt idx="372">
                  <c:v>4.9630273327721097</c:v>
                </c:pt>
                <c:pt idx="373">
                  <c:v>4.9630191935280896</c:v>
                </c:pt>
                <c:pt idx="374">
                  <c:v>4.9630109338342399</c:v>
                </c:pt>
                <c:pt idx="375">
                  <c:v>4.9630025310824601</c:v>
                </c:pt>
                <c:pt idx="376">
                  <c:v>4.9629940006889202</c:v>
                </c:pt>
                <c:pt idx="377">
                  <c:v>4.96298536106229</c:v>
                </c:pt>
                <c:pt idx="378">
                  <c:v>4.9629766151560499</c:v>
                </c:pt>
                <c:pt idx="379">
                  <c:v>4.9629677547410198</c:v>
                </c:pt>
                <c:pt idx="380">
                  <c:v>4.9629587723557496</c:v>
                </c:pt>
                <c:pt idx="381">
                  <c:v>4.9629496673264804</c:v>
                </c:pt>
                <c:pt idx="382">
                  <c:v>4.9629404443486997</c:v>
                </c:pt>
                <c:pt idx="383">
                  <c:v>4.9629311089953596</c:v>
                </c:pt>
                <c:pt idx="384">
                  <c:v>4.9629216609029001</c:v>
                </c:pt>
                <c:pt idx="385">
                  <c:v>4.9629120874761403</c:v>
                </c:pt>
                <c:pt idx="386">
                  <c:v>4.9629023665382297</c:v>
                </c:pt>
                <c:pt idx="387">
                  <c:v>4.9628924802428198</c:v>
                </c:pt>
                <c:pt idx="388">
                  <c:v>4.9628824294107901</c:v>
                </c:pt>
                <c:pt idx="389">
                  <c:v>4.9628722354007699</c:v>
                </c:pt>
                <c:pt idx="390">
                  <c:v>4.9628619284269897</c:v>
                </c:pt>
                <c:pt idx="391">
                  <c:v>4.9628515333502996</c:v>
                </c:pt>
                <c:pt idx="392">
                  <c:v>4.9628410662515501</c:v>
                </c:pt>
                <c:pt idx="393">
                  <c:v>4.9628305451922596</c:v>
                </c:pt>
                <c:pt idx="394">
                  <c:v>4.9628200031769998</c:v>
                </c:pt>
                <c:pt idx="395">
                  <c:v>4.9628094885454903</c:v>
                </c:pt>
                <c:pt idx="396">
                  <c:v>4.9627990542781699</c:v>
                </c:pt>
                <c:pt idx="397">
                  <c:v>4.9627887508963902</c:v>
                </c:pt>
                <c:pt idx="398">
                  <c:v>4.9627786292215497</c:v>
                </c:pt>
                <c:pt idx="399">
                  <c:v>4.9627687444868203</c:v>
                </c:pt>
                <c:pt idx="400">
                  <c:v>4.9627591538160596</c:v>
                </c:pt>
                <c:pt idx="401">
                  <c:v>4.9627499087795997</c:v>
                </c:pt>
                <c:pt idx="402">
                  <c:v>4.9627410475770102</c:v>
                </c:pt>
                <c:pt idx="403">
                  <c:v>4.9627325887032097</c:v>
                </c:pt>
                <c:pt idx="404">
                  <c:v>4.9627245281270804</c:v>
                </c:pt>
                <c:pt idx="405">
                  <c:v>4.9627168435979696</c:v>
                </c:pt>
                <c:pt idx="406">
                  <c:v>4.9627095066497899</c:v>
                </c:pt>
                <c:pt idx="407">
                  <c:v>4.9627024959200101</c:v>
                </c:pt>
                <c:pt idx="408">
                  <c:v>4.9626958026405301</c:v>
                </c:pt>
                <c:pt idx="409">
                  <c:v>4.9626894257140499</c:v>
                </c:pt>
                <c:pt idx="410">
                  <c:v>4.9626833635247101</c:v>
                </c:pt>
                <c:pt idx="411">
                  <c:v>4.9626776119007898</c:v>
                </c:pt>
                <c:pt idx="412">
                  <c:v>4.96267217056407</c:v>
                </c:pt>
                <c:pt idx="413">
                  <c:v>4.9626670527941004</c:v>
                </c:pt>
                <c:pt idx="414">
                  <c:v>4.9626622925443202</c:v>
                </c:pt>
                <c:pt idx="415">
                  <c:v>4.9626579463135903</c:v>
                </c:pt>
                <c:pt idx="416">
                  <c:v>4.9626540874550198</c:v>
                </c:pt>
                <c:pt idx="417">
                  <c:v>4.9626507926060501</c:v>
                </c:pt>
                <c:pt idx="418">
                  <c:v>4.9626481276802297</c:v>
                </c:pt>
                <c:pt idx="419">
                  <c:v>4.9626461437005096</c:v>
                </c:pt>
                <c:pt idx="420">
                  <c:v>4.9626448825922003</c:v>
                </c:pt>
                <c:pt idx="421">
                  <c:v>4.9626443820444797</c:v>
                </c:pt>
                <c:pt idx="422">
                  <c:v>4.96264467073172</c:v>
                </c:pt>
                <c:pt idx="423">
                  <c:v>4.9626457563591204</c:v>
                </c:pt>
                <c:pt idx="424">
                  <c:v>4.9626476160565902</c:v>
                </c:pt>
                <c:pt idx="425">
                  <c:v>4.9626501962572496</c:v>
                </c:pt>
                <c:pt idx="426">
                  <c:v>4.96265342080937</c:v>
                </c:pt>
                <c:pt idx="427">
                  <c:v>4.9626571978333001</c:v>
                </c:pt>
                <c:pt idx="428">
                  <c:v>4.9626614164658802</c:v>
                </c:pt>
                <c:pt idx="429">
                  <c:v>4.9626659381960598</c:v>
                </c:pt>
                <c:pt idx="430">
                  <c:v>4.9626705978712904</c:v>
                </c:pt>
                <c:pt idx="431">
                  <c:v>4.9626752172610002</c:v>
                </c:pt>
                <c:pt idx="432">
                  <c:v>4.9626796153815897</c:v>
                </c:pt>
                <c:pt idx="433">
                  <c:v>4.9626836069227203</c:v>
                </c:pt>
                <c:pt idx="434">
                  <c:v>4.96268700152799</c:v>
                </c:pt>
                <c:pt idx="435">
                  <c:v>4.9626896121363604</c:v>
                </c:pt>
                <c:pt idx="436">
                  <c:v>4.9626912580974496</c:v>
                </c:pt>
                <c:pt idx="437">
                  <c:v>4.96269175604482</c:v>
                </c:pt>
                <c:pt idx="438">
                  <c:v>4.9626909226049101</c:v>
                </c:pt>
                <c:pt idx="439">
                  <c:v>4.9626886083854496</c:v>
                </c:pt>
                <c:pt idx="440">
                  <c:v>4.9626847386874804</c:v>
                </c:pt>
                <c:pt idx="441">
                  <c:v>4.9626793197477301</c:v>
                </c:pt>
                <c:pt idx="442">
                  <c:v>4.9626724046907897</c:v>
                </c:pt>
                <c:pt idx="443">
                  <c:v>4.9626640501927204</c:v>
                </c:pt>
                <c:pt idx="444">
                  <c:v>4.9626542945263799</c:v>
                </c:pt>
                <c:pt idx="445">
                  <c:v>4.9626431643288296</c:v>
                </c:pt>
                <c:pt idx="446">
                  <c:v>4.9626306972802601</c:v>
                </c:pt>
                <c:pt idx="447">
                  <c:v>4.9626169621590099</c:v>
                </c:pt>
                <c:pt idx="448">
                  <c:v>4.9626020656058802</c:v>
                </c:pt>
                <c:pt idx="449">
                  <c:v>4.9625861470281603</c:v>
                </c:pt>
                <c:pt idx="450">
                  <c:v>4.9625693692903896</c:v>
                </c:pt>
                <c:pt idx="451">
                  <c:v>4.9625519113138301</c:v>
                </c:pt>
                <c:pt idx="452">
                  <c:v>4.9625339641878696</c:v>
                </c:pt>
                <c:pt idx="453">
                  <c:v>4.9625157290619102</c:v>
                </c:pt>
                <c:pt idx="454">
                  <c:v>4.9624974139286699</c:v>
                </c:pt>
                <c:pt idx="455">
                  <c:v>4.9624792273179503</c:v>
                </c:pt>
                <c:pt idx="456">
                  <c:v>4.9624613696583797</c:v>
                </c:pt>
                <c:pt idx="457">
                  <c:v>4.9624440259038902</c:v>
                </c:pt>
                <c:pt idx="458">
                  <c:v>4.9624273632028704</c:v>
                </c:pt>
                <c:pt idx="459">
                  <c:v>4.9624115340528796</c:v>
                </c:pt>
                <c:pt idx="460">
                  <c:v>4.9623966811228897</c:v>
                </c:pt>
                <c:pt idx="461">
                  <c:v>4.96238293871499</c:v>
                </c:pt>
                <c:pt idx="462">
                  <c:v>4.9623704291589901</c:v>
                </c:pt>
                <c:pt idx="463">
                  <c:v>4.96235925719078</c:v>
                </c:pt>
                <c:pt idx="464">
                  <c:v>4.9623495067160901</c:v>
                </c:pt>
                <c:pt idx="465">
                  <c:v>4.9623412412300798</c:v>
                </c:pt>
                <c:pt idx="466">
                  <c:v>4.96233450560314</c:v>
                </c:pt>
                <c:pt idx="467">
                  <c:v>4.9623293268694297</c:v>
                </c:pt>
                <c:pt idx="468">
                  <c:v>4.9623257141734696</c:v>
                </c:pt>
                <c:pt idx="469">
                  <c:v>4.9623236595852003</c:v>
                </c:pt>
                <c:pt idx="470">
                  <c:v>4.96232314072655</c:v>
                </c:pt>
                <c:pt idx="471">
                  <c:v>4.9623241245362903</c:v>
                </c:pt>
                <c:pt idx="472">
                  <c:v>4.9623265705538397</c:v>
                </c:pt>
                <c:pt idx="473">
                  <c:v>4.9623304321043999</c:v>
                </c:pt>
                <c:pt idx="474">
                  <c:v>4.9623356546640798</c:v>
                </c:pt>
                <c:pt idx="475">
                  <c:v>4.9623421724205699</c:v>
                </c:pt>
                <c:pt idx="476">
                  <c:v>4.9623499057118403</c:v>
                </c:pt>
                <c:pt idx="477">
                  <c:v>4.9623587619811298</c:v>
                </c:pt>
                <c:pt idx="478">
                  <c:v>4.9623686405353604</c:v>
                </c:pt>
                <c:pt idx="479">
                  <c:v>4.9623794384772504</c:v>
                </c:pt>
                <c:pt idx="480">
                  <c:v>4.9623910543144296</c:v>
                </c:pt>
                <c:pt idx="481">
                  <c:v>4.9624033876351898</c:v>
                </c:pt>
                <c:pt idx="482">
                  <c:v>4.9624163360418203</c:v>
                </c:pt>
                <c:pt idx="483">
                  <c:v>4.9624297920919904</c:v>
                </c:pt>
                <c:pt idx="484">
                  <c:v>4.9624436427560497</c:v>
                </c:pt>
                <c:pt idx="485">
                  <c:v>4.9624577723605396</c:v>
                </c:pt>
                <c:pt idx="486">
                  <c:v>4.9624720677454999</c:v>
                </c:pt>
                <c:pt idx="487">
                  <c:v>4.9624864225432299</c:v>
                </c:pt>
                <c:pt idx="488">
                  <c:v>4.9625007378227801</c:v>
                </c:pt>
                <c:pt idx="489">
                  <c:v>4.9625149191640299</c:v>
                </c:pt>
                <c:pt idx="490">
                  <c:v>4.9625288731861801</c:v>
                </c:pt>
                <c:pt idx="491">
                  <c:v>4.9625425067914604</c:v>
                </c:pt>
                <c:pt idx="492">
                  <c:v>4.9625557296509202</c:v>
                </c:pt>
                <c:pt idx="493">
                  <c:v>4.96256845742385</c:v>
                </c:pt>
                <c:pt idx="494">
                  <c:v>4.9625806128110703</c:v>
                </c:pt>
                <c:pt idx="495">
                  <c:v>4.9625921241939999</c:v>
                </c:pt>
                <c:pt idx="496">
                  <c:v>4.96260292444427</c:v>
                </c:pt>
                <c:pt idx="497">
                  <c:v>4.9626129521042603</c:v>
                </c:pt>
                <c:pt idx="498">
                  <c:v>4.9626221538765503</c:v>
                </c:pt>
                <c:pt idx="499">
                  <c:v>4.9626304855438903</c:v>
                </c:pt>
                <c:pt idx="500">
                  <c:v>4.9626379106061904</c:v>
                </c:pt>
                <c:pt idx="501">
                  <c:v>4.9626443987769902</c:v>
                </c:pt>
                <c:pt idx="502">
                  <c:v>4.9626499258934604</c:v>
                </c:pt>
                <c:pt idx="503">
                  <c:v>4.9626544744132</c:v>
                </c:pt>
                <c:pt idx="504">
                  <c:v>4.9626580336658401</c:v>
                </c:pt>
                <c:pt idx="505">
                  <c:v>4.9626606003528702</c:v>
                </c:pt>
                <c:pt idx="506">
                  <c:v>4.9626621784051901</c:v>
                </c:pt>
                <c:pt idx="507">
                  <c:v>4.9626627748987104</c:v>
                </c:pt>
                <c:pt idx="508">
                  <c:v>4.9626623912582497</c:v>
                </c:pt>
                <c:pt idx="509">
                  <c:v>4.9626610158625599</c:v>
                </c:pt>
                <c:pt idx="510">
                  <c:v>4.9626586267318196</c:v>
                </c:pt>
                <c:pt idx="511">
                  <c:v>4.9626552062196501</c:v>
                </c:pt>
                <c:pt idx="512">
                  <c:v>4.9626507594938101</c:v>
                </c:pt>
                <c:pt idx="513">
                  <c:v>4.9626453248698699</c:v>
                </c:pt>
                <c:pt idx="514">
                  <c:v>4.96263896974361</c:v>
                </c:pt>
                <c:pt idx="515">
                  <c:v>4.9626317754767202</c:v>
                </c:pt>
                <c:pt idx="516">
                  <c:v>4.9626238205156596</c:v>
                </c:pt>
                <c:pt idx="517">
                  <c:v>4.9626151699252699</c:v>
                </c:pt>
                <c:pt idx="518">
                  <c:v>4.9626058738159999</c:v>
                </c:pt>
                <c:pt idx="519">
                  <c:v>4.9625959717859098</c:v>
                </c:pt>
                <c:pt idx="520">
                  <c:v>4.9625854986952298</c:v>
                </c:pt>
                <c:pt idx="521">
                  <c:v>4.9625744886365597</c:v>
                </c:pt>
                <c:pt idx="522">
                  <c:v>4.9625629766211796</c:v>
                </c:pt>
                <c:pt idx="523">
                  <c:v>4.9625509992058001</c:v>
                </c:pt>
                <c:pt idx="524">
                  <c:v>4.9625385952984704</c:v>
                </c:pt>
                <c:pt idx="525">
                  <c:v>4.9625258072390901</c:v>
                </c:pt>
                <c:pt idx="526">
                  <c:v>4.9625126811471096</c:v>
                </c:pt>
                <c:pt idx="527">
                  <c:v>4.9624992654927302</c:v>
                </c:pt>
                <c:pt idx="528">
                  <c:v>4.9624856080110904</c:v>
                </c:pt>
                <c:pt idx="529">
                  <c:v>4.9624717524850803</c:v>
                </c:pt>
                <c:pt idx="530">
                  <c:v>4.9624577372799701</c:v>
                </c:pt>
                <c:pt idx="531">
                  <c:v>4.9624435963780202</c:v>
                </c:pt>
                <c:pt idx="532">
                  <c:v>4.9624293619521804</c:v>
                </c:pt>
                <c:pt idx="533">
                  <c:v>4.9624150666935103</c:v>
                </c:pt>
                <c:pt idx="534">
                  <c:v>4.9624007447276499</c:v>
                </c:pt>
                <c:pt idx="535">
                  <c:v>4.9623864312147399</c:v>
                </c:pt>
                <c:pt idx="536">
                  <c:v>4.9623721614286902</c:v>
                </c:pt>
                <c:pt idx="537">
                  <c:v>4.96235796989283</c:v>
                </c:pt>
                <c:pt idx="538">
                  <c:v>4.9623438895927601</c:v>
                </c:pt>
                <c:pt idx="539">
                  <c:v>4.9623299510881296</c:v>
                </c:pt>
                <c:pt idx="540">
                  <c:v>4.9623161816210102</c:v>
                </c:pt>
                <c:pt idx="541">
                  <c:v>4.9623026046844103</c:v>
                </c:pt>
                <c:pt idx="542">
                  <c:v>4.9622892405463404</c:v>
                </c:pt>
                <c:pt idx="543">
                  <c:v>4.96227610777105</c:v>
                </c:pt>
                <c:pt idx="544">
                  <c:v>4.9622632250716601</c:v>
                </c:pt>
                <c:pt idx="545">
                  <c:v>4.9622506123763204</c:v>
                </c:pt>
                <c:pt idx="546">
                  <c:v>4.96223829026576</c:v>
                </c:pt>
                <c:pt idx="547">
                  <c:v>4.9622262779188899</c:v>
                </c:pt>
                <c:pt idx="548">
                  <c:v>4.9622145907352202</c:v>
                </c:pt>
                <c:pt idx="549">
                  <c:v>4.9622032390920001</c:v>
                </c:pt>
                <c:pt idx="550">
                  <c:v>4.96219222898337</c:v>
                </c:pt>
                <c:pt idx="551">
                  <c:v>4.9621815640971096</c:v>
                </c:pt>
                <c:pt idx="552">
                  <c:v>4.9621712480387403</c:v>
                </c:pt>
                <c:pt idx="553">
                  <c:v>4.9621612854316304</c:v>
                </c:pt>
                <c:pt idx="554">
                  <c:v>4.9621516814496696</c:v>
                </c:pt>
                <c:pt idx="555">
                  <c:v>4.9621424404463497</c:v>
                </c:pt>
                <c:pt idx="556">
                  <c:v>4.9621335650150202</c:v>
                </c:pt>
                <c:pt idx="557">
                  <c:v>4.9621250565409296</c:v>
                </c:pt>
                <c:pt idx="558">
                  <c:v>4.9621169172096904</c:v>
                </c:pt>
                <c:pt idx="559">
                  <c:v>4.9621091523289502</c:v>
                </c:pt>
                <c:pt idx="560">
                  <c:v>4.96210177160048</c:v>
                </c:pt>
                <c:pt idx="561">
                  <c:v>4.9620947888380398</c:v>
                </c:pt>
                <c:pt idx="562">
                  <c:v>4.9620882207936399</c:v>
                </c:pt>
                <c:pt idx="563">
                  <c:v>4.96208208617709</c:v>
                </c:pt>
                <c:pt idx="564">
                  <c:v>4.9620764053326001</c:v>
                </c:pt>
                <c:pt idx="565">
                  <c:v>4.9620712001489702</c:v>
                </c:pt>
                <c:pt idx="566">
                  <c:v>4.9620664936107497</c:v>
                </c:pt>
                <c:pt idx="567">
                  <c:v>4.9620623089999301</c:v>
                </c:pt>
                <c:pt idx="568">
                  <c:v>4.9620586692449704</c:v>
                </c:pt>
                <c:pt idx="569">
                  <c:v>4.9620555966795203</c:v>
                </c:pt>
                <c:pt idx="570">
                  <c:v>4.9620531129354903</c:v>
                </c:pt>
                <c:pt idx="571">
                  <c:v>4.9620512385723199</c:v>
                </c:pt>
                <c:pt idx="572">
                  <c:v>4.9620499923442303</c:v>
                </c:pt>
                <c:pt idx="573">
                  <c:v>4.96204939026617</c:v>
                </c:pt>
                <c:pt idx="574">
                  <c:v>4.9620494447730703</c:v>
                </c:pt>
                <c:pt idx="575">
                  <c:v>4.9620501644448298</c:v>
                </c:pt>
                <c:pt idx="576">
                  <c:v>4.9620515546450799</c:v>
                </c:pt>
                <c:pt idx="577">
                  <c:v>4.9620536184694304</c:v>
                </c:pt>
                <c:pt idx="578">
                  <c:v>4.9620563561433899</c:v>
                </c:pt>
                <c:pt idx="579">
                  <c:v>4.9620597610576898</c:v>
                </c:pt>
                <c:pt idx="580">
                  <c:v>4.9620638128214098</c:v>
                </c:pt>
                <c:pt idx="581">
                  <c:v>4.9620684706622402</c:v>
                </c:pt>
                <c:pt idx="582">
                  <c:v>4.9620736715835099</c:v>
                </c:pt>
                <c:pt idx="583">
                  <c:v>4.9620793355736703</c:v>
                </c:pt>
                <c:pt idx="584">
                  <c:v>4.9620853761802897</c:v>
                </c:pt>
                <c:pt idx="585">
                  <c:v>4.9620917117592596</c:v>
                </c:pt>
                <c:pt idx="586">
                  <c:v>4.96209827269029</c:v>
                </c:pt>
                <c:pt idx="587">
                  <c:v>4.9621050025109703</c:v>
                </c:pt>
                <c:pt idx="588">
                  <c:v>4.9621118542135401</c:v>
                </c:pt>
                <c:pt idx="589">
                  <c:v>4.9621187848251003</c:v>
                </c:pt>
                <c:pt idx="590">
                  <c:v>4.9621257511634802</c:v>
                </c:pt>
                <c:pt idx="591">
                  <c:v>4.9621327080996798</c:v>
                </c:pt>
                <c:pt idx="592">
                  <c:v>4.9621396090794301</c:v>
                </c:pt>
                <c:pt idx="593">
                  <c:v>4.96214640793578</c:v>
                </c:pt>
                <c:pt idx="594">
                  <c:v>4.9621530611987801</c:v>
                </c:pt>
                <c:pt idx="595">
                  <c:v>4.9621595306132198</c:v>
                </c:pt>
                <c:pt idx="596">
                  <c:v>4.9621657858152304</c:v>
                </c:pt>
                <c:pt idx="597">
                  <c:v>4.9621718069089802</c:v>
                </c:pt>
                <c:pt idx="598">
                  <c:v>4.9621775863327198</c:v>
                </c:pt>
                <c:pt idx="599">
                  <c:v>4.9621831293716596</c:v>
                </c:pt>
                <c:pt idx="600">
                  <c:v>4.9621884531431801</c:v>
                </c:pt>
                <c:pt idx="601">
                  <c:v>4.9621935845617999</c:v>
                </c:pt>
                <c:pt idx="602">
                  <c:v>4.9621985581823402</c:v>
                </c:pt>
                <c:pt idx="603">
                  <c:v>4.9622034146466101</c:v>
                </c:pt>
                <c:pt idx="604">
                  <c:v>4.9622081999095196</c:v>
                </c:pt>
                <c:pt idx="605">
                  <c:v>4.9622129649203304</c:v>
                </c:pt>
                <c:pt idx="606">
                  <c:v>4.9622177652837198</c:v>
                </c:pt>
                <c:pt idx="607">
                  <c:v>4.9622226605812001</c:v>
                </c:pt>
                <c:pt idx="608">
                  <c:v>4.9622277132596997</c:v>
                </c:pt>
                <c:pt idx="609">
                  <c:v>4.9622329871076696</c:v>
                </c:pt>
                <c:pt idx="610">
                  <c:v>4.9622385453520899</c:v>
                </c:pt>
                <c:pt idx="611">
                  <c:v>4.9622444484453103</c:v>
                </c:pt>
                <c:pt idx="612">
                  <c:v>4.9622507517530501</c:v>
                </c:pt>
                <c:pt idx="613">
                  <c:v>4.9622575035372902</c:v>
                </c:pt>
                <c:pt idx="614">
                  <c:v>4.96226474367759</c:v>
                </c:pt>
                <c:pt idx="615">
                  <c:v>4.9622725033557904</c:v>
                </c:pt>
                <c:pt idx="616">
                  <c:v>4.9622808055033296</c:v>
                </c:pt>
                <c:pt idx="617">
                  <c:v>4.9622896654325697</c:v>
                </c:pt>
                <c:pt idx="618">
                  <c:v>4.9622990910195197</c:v>
                </c:pt>
                <c:pt idx="619">
                  <c:v>4.9623090821478497</c:v>
                </c:pt>
                <c:pt idx="620">
                  <c:v>4.96231962965736</c:v>
                </c:pt>
                <c:pt idx="621">
                  <c:v>4.9623307144149598</c:v>
                </c:pt>
                <c:pt idx="622">
                  <c:v>4.9623423071011104</c:v>
                </c:pt>
                <c:pt idx="623">
                  <c:v>4.9623543689006304</c:v>
                </c:pt>
                <c:pt idx="624">
                  <c:v>4.9623668527694704</c:v>
                </c:pt>
                <c:pt idx="625">
                  <c:v>4.9623797046586402</c:v>
                </c:pt>
                <c:pt idx="626">
                  <c:v>4.9623928642097601</c:v>
                </c:pt>
                <c:pt idx="627">
                  <c:v>4.9624062649002401</c:v>
                </c:pt>
                <c:pt idx="628">
                  <c:v>4.96241983407793</c:v>
                </c:pt>
                <c:pt idx="629">
                  <c:v>4.96243349344146</c:v>
                </c:pt>
                <c:pt idx="630">
                  <c:v>4.9624471602174998</c:v>
                </c:pt>
                <c:pt idx="631">
                  <c:v>4.9624607488158299</c:v>
                </c:pt>
                <c:pt idx="632">
                  <c:v>4.9624741724857504</c:v>
                </c:pt>
                <c:pt idx="633">
                  <c:v>4.9624873446173101</c:v>
                </c:pt>
                <c:pt idx="634">
                  <c:v>4.9625001796469004</c:v>
                </c:pt>
                <c:pt idx="635">
                  <c:v>4.9625125937343704</c:v>
                </c:pt>
                <c:pt idx="636">
                  <c:v>4.9625245053566802</c:v>
                </c:pt>
                <c:pt idx="637">
                  <c:v>4.9625358358521696</c:v>
                </c:pt>
                <c:pt idx="638">
                  <c:v>4.9625465099196298</c:v>
                </c:pt>
                <c:pt idx="639">
                  <c:v>4.9625564561383602</c:v>
                </c:pt>
                <c:pt idx="640">
                  <c:v>4.9625656076100402</c:v>
                </c:pt>
                <c:pt idx="641">
                  <c:v>4.9625739027696802</c:v>
                </c:pt>
                <c:pt idx="642">
                  <c:v>4.9625812863108303</c:v>
                </c:pt>
                <c:pt idx="643">
                  <c:v>4.9625877100876297</c:v>
                </c:pt>
                <c:pt idx="644">
                  <c:v>4.9625931338545701</c:v>
                </c:pt>
                <c:pt idx="645">
                  <c:v>4.9625975258482002</c:v>
                </c:pt>
                <c:pt idx="646">
                  <c:v>4.9626008634779204</c:v>
                </c:pt>
                <c:pt idx="647">
                  <c:v>4.9626031345582904</c:v>
                </c:pt>
                <c:pt idx="648">
                  <c:v>4.9626043392535699</c:v>
                </c:pt>
                <c:pt idx="649">
                  <c:v>4.9626044921709296</c:v>
                </c:pt>
                <c:pt idx="650">
                  <c:v>4.9626036232914403</c:v>
                </c:pt>
                <c:pt idx="651">
                  <c:v>4.9626017763903896</c:v>
                </c:pt>
                <c:pt idx="652">
                  <c:v>4.9625990046009898</c:v>
                </c:pt>
                <c:pt idx="653">
                  <c:v>4.9625953643439802</c:v>
                </c:pt>
                <c:pt idx="654">
                  <c:v>4.96259090995874</c:v>
                </c:pt>
                <c:pt idx="655">
                  <c:v>4.9625856912300996</c:v>
                </c:pt>
                <c:pt idx="656">
                  <c:v>4.9625797546401396</c:v>
                </c:pt>
                <c:pt idx="657">
                  <c:v>4.9625731474170296</c:v>
                </c:pt>
                <c:pt idx="658">
                  <c:v>4.9625659223210103</c:v>
                </c:pt>
                <c:pt idx="659">
                  <c:v>4.9625581411167401</c:v>
                </c:pt>
                <c:pt idx="660">
                  <c:v>4.9625498756116802</c:v>
                </c:pt>
                <c:pt idx="661">
                  <c:v>4.96254120630927</c:v>
                </c:pt>
                <c:pt idx="662">
                  <c:v>4.9625322195101296</c:v>
                </c:pt>
                <c:pt idx="663">
                  <c:v>4.9625230038661101</c:v>
                </c:pt>
                <c:pt idx="664">
                  <c:v>4.9625136471357001</c:v>
                </c:pt>
                <c:pt idx="665">
                  <c:v>4.9625042335443403</c:v>
                </c:pt>
                <c:pt idx="666">
                  <c:v>4.9624948419410098</c:v>
                </c:pt>
                <c:pt idx="667">
                  <c:v>4.9624855448556797</c:v>
                </c:pt>
                <c:pt idx="668">
                  <c:v>4.9624764084658297</c:v>
                </c:pt>
                <c:pt idx="669">
                  <c:v>4.9624674932878401</c:v>
                </c:pt>
                <c:pt idx="670">
                  <c:v>4.9624588551857904</c:v>
                </c:pt>
                <c:pt idx="671">
                  <c:v>4.9624505461951403</c:v>
                </c:pt>
                <c:pt idx="672">
                  <c:v>4.9624426147909002</c:v>
                </c:pt>
                <c:pt idx="673">
                  <c:v>4.9624351055342002</c:v>
                </c:pt>
                <c:pt idx="674">
                  <c:v>4.9624280583316098</c:v>
                </c:pt>
                <c:pt idx="675">
                  <c:v>4.9624215076818201</c:v>
                </c:pt>
                <c:pt idx="676">
                  <c:v>4.96241548222378</c:v>
                </c:pt>
                <c:pt idx="677">
                  <c:v>4.9624100047266699</c:v>
                </c:pt>
                <c:pt idx="678">
                  <c:v>4.9624050924879199</c:v>
                </c:pt>
                <c:pt idx="679">
                  <c:v>4.9624007579974796</c:v>
                </c:pt>
                <c:pt idx="680">
                  <c:v>4.9623970096799699</c:v>
                </c:pt>
                <c:pt idx="681">
                  <c:v>4.9623938525145297</c:v>
                </c:pt>
                <c:pt idx="682">
                  <c:v>4.9623912883485399</c:v>
                </c:pt>
                <c:pt idx="683">
                  <c:v>4.9623893157941898</c:v>
                </c:pt>
                <c:pt idx="684">
                  <c:v>4.9623879297412401</c:v>
                </c:pt>
                <c:pt idx="685">
                  <c:v>4.9623871206938697</c:v>
                </c:pt>
                <c:pt idx="686">
                  <c:v>4.9623868742497201</c:v>
                </c:pt>
                <c:pt idx="687">
                  <c:v>4.9623871709995599</c:v>
                </c:pt>
                <c:pt idx="688">
                  <c:v>4.9623879869300502</c:v>
                </c:pt>
                <c:pt idx="689">
                  <c:v>4.9623892941604897</c:v>
                </c:pt>
                <c:pt idx="690">
                  <c:v>4.9623910616849596</c:v>
                </c:pt>
                <c:pt idx="691">
                  <c:v>4.96239325582299</c:v>
                </c:pt>
                <c:pt idx="692">
                  <c:v>4.9623958402858204</c:v>
                </c:pt>
                <c:pt idx="693">
                  <c:v>4.9623987760131296</c:v>
                </c:pt>
                <c:pt idx="694">
                  <c:v>4.9624020210701696</c:v>
                </c:pt>
                <c:pt idx="695">
                  <c:v>4.9624055308353503</c:v>
                </c:pt>
                <c:pt idx="696">
                  <c:v>4.9624092585008004</c:v>
                </c:pt>
                <c:pt idx="697">
                  <c:v>4.9624131556986804</c:v>
                </c:pt>
                <c:pt idx="698">
                  <c:v>4.9624171730029998</c:v>
                </c:pt>
                <c:pt idx="699">
                  <c:v>4.9624212601724196</c:v>
                </c:pt>
                <c:pt idx="700">
                  <c:v>4.9624253662035303</c:v>
                </c:pt>
                <c:pt idx="701">
                  <c:v>4.9624294394005499</c:v>
                </c:pt>
                <c:pt idx="702">
                  <c:v>4.9624334276510904</c:v>
                </c:pt>
                <c:pt idx="703">
                  <c:v>4.9624372789633098</c:v>
                </c:pt>
                <c:pt idx="704">
                  <c:v>4.9624409421799403</c:v>
                </c:pt>
                <c:pt idx="705">
                  <c:v>4.9624443677224299</c:v>
                </c:pt>
                <c:pt idx="706">
                  <c:v>4.9624475082380499</c:v>
                </c:pt>
                <c:pt idx="707">
                  <c:v>4.9624503190741702</c:v>
                </c:pt>
                <c:pt idx="708">
                  <c:v>4.9624527585481504</c:v>
                </c:pt>
                <c:pt idx="709">
                  <c:v>4.9624547880168404</c:v>
                </c:pt>
                <c:pt idx="710">
                  <c:v>4.96245637178452</c:v>
                </c:pt>
                <c:pt idx="711">
                  <c:v>4.9624574769218901</c:v>
                </c:pt>
                <c:pt idx="712">
                  <c:v>4.9624580730848402</c:v>
                </c:pt>
                <c:pt idx="713">
                  <c:v>4.9624581323998997</c:v>
                </c:pt>
                <c:pt idx="714">
                  <c:v>4.9624576294194496</c:v>
                </c:pt>
                <c:pt idx="715">
                  <c:v>4.9624565410823296</c:v>
                </c:pt>
                <c:pt idx="716">
                  <c:v>4.9624548466160698</c:v>
                </c:pt>
                <c:pt idx="717">
                  <c:v>4.9624525274405604</c:v>
                </c:pt>
                <c:pt idx="718">
                  <c:v>4.96244956734248</c:v>
                </c:pt>
                <c:pt idx="719">
                  <c:v>4.9624459533111498</c:v>
                </c:pt>
                <c:pt idx="720">
                  <c:v>4.9624416772693101</c:v>
                </c:pt>
                <c:pt idx="721">
                  <c:v>4.9624367384598704</c:v>
                </c:pt>
                <c:pt idx="722">
                  <c:v>4.9624311456838504</c:v>
                </c:pt>
                <c:pt idx="723">
                  <c:v>4.9624249183092504</c:v>
                </c:pt>
                <c:pt idx="724">
                  <c:v>4.9624180852518398</c:v>
                </c:pt>
                <c:pt idx="725">
                  <c:v>4.9624106819099403</c:v>
                </c:pt>
                <c:pt idx="726">
                  <c:v>4.9624027459216498</c:v>
                </c:pt>
                <c:pt idx="727">
                  <c:v>4.9623943131258299</c:v>
                </c:pt>
                <c:pt idx="728">
                  <c:v>4.9623854149867501</c:v>
                </c:pt>
                <c:pt idx="729">
                  <c:v>4.9623760780860504</c:v>
                </c:pt>
                <c:pt idx="730">
                  <c:v>4.9623663254655899</c:v>
                </c:pt>
                <c:pt idx="731">
                  <c:v>4.9623561790177799</c:v>
                </c:pt>
                <c:pt idx="732">
                  <c:v>4.9623456619608799</c:v>
                </c:pt>
                <c:pt idx="733">
                  <c:v>4.9623348006567802</c:v>
                </c:pt>
                <c:pt idx="734">
                  <c:v>4.96232362541362</c:v>
                </c:pt>
                <c:pt idx="735">
                  <c:v>4.9623121702701898</c:v>
                </c:pt>
                <c:pt idx="736">
                  <c:v>4.9623004719827399</c:v>
                </c:pt>
                <c:pt idx="737">
                  <c:v>4.9622885685438103</c:v>
                </c:pt>
                <c:pt idx="738">
                  <c:v>4.9622764976004996</c:v>
                </c:pt>
                <c:pt idx="739">
                  <c:v>4.9622642951273104</c:v>
                </c:pt>
                <c:pt idx="740">
                  <c:v>4.9622519946285601</c:v>
                </c:pt>
                <c:pt idx="741">
                  <c:v>4.9622396269891702</c:v>
                </c:pt>
                <c:pt idx="742">
                  <c:v>4.96222722089471</c:v>
                </c:pt>
                <c:pt idx="743">
                  <c:v>4.9622148035777398</c:v>
                </c:pt>
                <c:pt idx="744">
                  <c:v>4.9622024015874402</c:v>
                </c:pt>
                <c:pt idx="745">
                  <c:v>4.9621900413411701</c:v>
                </c:pt>
                <c:pt idx="746">
                  <c:v>4.9621777493585499</c:v>
                </c:pt>
                <c:pt idx="747">
                  <c:v>4.9621655522269803</c:v>
                </c:pt>
                <c:pt idx="748">
                  <c:v>4.9621534764444197</c:v>
                </c:pt>
                <c:pt idx="749">
                  <c:v>4.9621415483084901</c:v>
                </c:pt>
                <c:pt idx="750">
                  <c:v>4.9621297939850404</c:v>
                </c:pt>
                <c:pt idx="751">
                  <c:v>4.9621182398155597</c:v>
                </c:pt>
                <c:pt idx="752">
                  <c:v>4.9621069128349102</c:v>
                </c:pt>
                <c:pt idx="753">
                  <c:v>4.9620958413824097</c:v>
                </c:pt>
                <c:pt idx="754">
                  <c:v>4.96208505563275</c:v>
                </c:pt>
                <c:pt idx="755">
                  <c:v>4.9620745878685701</c:v>
                </c:pt>
                <c:pt idx="756">
                  <c:v>4.96206447238721</c:v>
                </c:pt>
                <c:pt idx="757">
                  <c:v>4.96205474505682</c:v>
                </c:pt>
                <c:pt idx="758">
                  <c:v>4.9620454426612701</c:v>
                </c:pt>
                <c:pt idx="759">
                  <c:v>4.9620366022333302</c:v>
                </c:pt>
                <c:pt idx="760">
                  <c:v>4.9620282605389301</c:v>
                </c:pt>
                <c:pt idx="761">
                  <c:v>4.9620204537598198</c:v>
                </c:pt>
                <c:pt idx="762">
                  <c:v>4.9620132172956701</c:v>
                </c:pt>
                <c:pt idx="763">
                  <c:v>4.9620065855396298</c:v>
                </c:pt>
                <c:pt idx="764">
                  <c:v>4.9620005915123704</c:v>
                </c:pt>
                <c:pt idx="765">
                  <c:v>4.9619952663413898</c:v>
                </c:pt>
                <c:pt idx="766">
                  <c:v>4.9619906386750898</c:v>
                </c:pt>
                <c:pt idx="767">
                  <c:v>4.9619867341598098</c:v>
                </c:pt>
                <c:pt idx="768">
                  <c:v>4.9619835750603896</c:v>
                </c:pt>
                <c:pt idx="769">
                  <c:v>4.9619811800134999</c:v>
                </c:pt>
                <c:pt idx="770">
                  <c:v>4.9619795638316804</c:v>
                </c:pt>
                <c:pt idx="771">
                  <c:v>4.9619787372737498</c:v>
                </c:pt>
                <c:pt idx="772">
                  <c:v>4.9619787067565397</c:v>
                </c:pt>
                <c:pt idx="773">
                  <c:v>4.96197947405921</c:v>
                </c:pt>
                <c:pt idx="774">
                  <c:v>4.9619810361135697</c:v>
                </c:pt>
                <c:pt idx="775">
                  <c:v>4.9619833849660102</c:v>
                </c:pt>
                <c:pt idx="776">
                  <c:v>4.9619865079502699</c:v>
                </c:pt>
                <c:pt idx="777">
                  <c:v>4.9619903880521603</c:v>
                </c:pt>
                <c:pt idx="778">
                  <c:v>4.9619950044028496</c:v>
                </c:pt>
                <c:pt idx="779">
                  <c:v>4.9620003328129698</c:v>
                </c:pt>
                <c:pt idx="780">
                  <c:v>4.9620063462595798</c:v>
                </c:pt>
                <c:pt idx="781">
                  <c:v>4.9620130152563604</c:v>
                </c:pt>
                <c:pt idx="782">
                  <c:v>4.9620203080748899</c:v>
                </c:pt>
                <c:pt idx="783">
                  <c:v>4.9620281908256496</c:v>
                </c:pt>
                <c:pt idx="784">
                  <c:v>4.9620366274377803</c:v>
                </c:pt>
                <c:pt idx="785">
                  <c:v>4.9620455795749496</c:v>
                </c:pt>
                <c:pt idx="786">
                  <c:v>4.9620550064871898</c:v>
                </c:pt>
                <c:pt idx="787">
                  <c:v>4.9620648647565098</c:v>
                </c:pt>
                <c:pt idx="788">
                  <c:v>4.9620751079031802</c:v>
                </c:pt>
                <c:pt idx="789">
                  <c:v>4.9620856859193596</c:v>
                </c:pt>
                <c:pt idx="790">
                  <c:v>4.9620965449687997</c:v>
                </c:pt>
                <c:pt idx="791">
                  <c:v>4.9621076276298401</c:v>
                </c:pt>
                <c:pt idx="792">
                  <c:v>4.9621188740344904</c:v>
                </c:pt>
                <c:pt idx="793">
                  <c:v>4.9621302240028102</c:v>
                </c:pt>
                <c:pt idx="794">
                  <c:v>4.96214161986373</c:v>
                </c:pt>
                <c:pt idx="795">
                  <c:v>4.9621530092826598</c:v>
                </c:pt>
                <c:pt idx="796">
                  <c:v>4.96216434729482</c:v>
                </c:pt>
                <c:pt idx="797">
                  <c:v>4.9621755969596304</c:v>
                </c:pt>
                <c:pt idx="798">
                  <c:v>4.9621867285279002</c:v>
                </c:pt>
                <c:pt idx="799">
                  <c:v>4.9621977175264398</c:v>
                </c:pt>
                <c:pt idx="800">
                  <c:v>4.9622085424930802</c:v>
                </c:pt>
                <c:pt idx="801">
                  <c:v>4.9622191831177798</c:v>
                </c:pt>
                <c:pt idx="802">
                  <c:v>4.9622296193002002</c:v>
                </c:pt>
                <c:pt idx="803">
                  <c:v>4.9622398312645899</c:v>
                </c:pt>
                <c:pt idx="804">
                  <c:v>4.9622498005375899</c:v>
                </c:pt>
                <c:pt idx="805">
                  <c:v>4.9622595113950396</c:v>
                </c:pt>
                <c:pt idx="806">
                  <c:v>4.9622689523380599</c:v>
                </c:pt>
                <c:pt idx="807">
                  <c:v>4.9622781172289896</c:v>
                </c:pt>
                <c:pt idx="808">
                  <c:v>4.96228700585191</c:v>
                </c:pt>
                <c:pt idx="809">
                  <c:v>4.96229562382086</c:v>
                </c:pt>
                <c:pt idx="810">
                  <c:v>4.9623039819095904</c:v>
                </c:pt>
                <c:pt idx="811">
                  <c:v>4.9623120949971096</c:v>
                </c:pt>
                <c:pt idx="812">
                  <c:v>4.9623199808818397</c:v>
                </c:pt>
                <c:pt idx="813">
                  <c:v>4.9623276592006302</c:v>
                </c:pt>
                <c:pt idx="814">
                  <c:v>4.9623351506022804</c:v>
                </c:pt>
                <c:pt idx="815">
                  <c:v>4.9623424762047099</c:v>
                </c:pt>
                <c:pt idx="816">
                  <c:v>4.9623496572566301</c:v>
                </c:pt>
                <c:pt idx="817">
                  <c:v>4.9623567148651002</c:v>
                </c:pt>
                <c:pt idx="818">
                  <c:v>4.9623636696556899</c:v>
                </c:pt>
                <c:pt idx="819">
                  <c:v>4.9623705412842103</c:v>
                </c:pt>
                <c:pt idx="820">
                  <c:v>4.9623773477981503</c:v>
                </c:pt>
                <c:pt idx="821">
                  <c:v>4.9623841049164898</c:v>
                </c:pt>
                <c:pt idx="822">
                  <c:v>4.9623908253435198</c:v>
                </c:pt>
                <c:pt idx="823">
                  <c:v>4.9623975182371503</c:v>
                </c:pt>
                <c:pt idx="824">
                  <c:v>4.9624041889196704</c:v>
                </c:pt>
                <c:pt idx="825">
                  <c:v>4.96241083885183</c:v>
                </c:pt>
                <c:pt idx="826">
                  <c:v>4.9624174658168698</c:v>
                </c:pt>
                <c:pt idx="827">
                  <c:v>4.9624240642050301</c:v>
                </c:pt>
                <c:pt idx="828">
                  <c:v>4.9624306252776202</c:v>
                </c:pt>
                <c:pt idx="829">
                  <c:v>4.9624371373299399</c:v>
                </c:pt>
                <c:pt idx="830">
                  <c:v>4.9624435857437197</c:v>
                </c:pt>
                <c:pt idx="831">
                  <c:v>4.9624499529889299</c:v>
                </c:pt>
                <c:pt idx="832">
                  <c:v>4.9624562186647401</c:v>
                </c:pt>
                <c:pt idx="833">
                  <c:v>4.9624623596503099</c:v>
                </c:pt>
                <c:pt idx="834">
                  <c:v>4.9624683503806697</c:v>
                </c:pt>
                <c:pt idx="835">
                  <c:v>4.96247416320589</c:v>
                </c:pt>
                <c:pt idx="836">
                  <c:v>4.9624797687693798</c:v>
                </c:pt>
                <c:pt idx="837">
                  <c:v>4.9624851363558697</c:v>
                </c:pt>
                <c:pt idx="838">
                  <c:v>4.9624902342027601</c:v>
                </c:pt>
                <c:pt idx="839">
                  <c:v>4.9624950298033097</c:v>
                </c:pt>
                <c:pt idx="840">
                  <c:v>4.9624994902353903</c:v>
                </c:pt>
                <c:pt idx="841">
                  <c:v>4.9625035825274697</c:v>
                </c:pt>
                <c:pt idx="842">
                  <c:v>4.96250727403923</c:v>
                </c:pt>
                <c:pt idx="843">
                  <c:v>4.9625105328146297</c:v>
                </c:pt>
                <c:pt idx="844">
                  <c:v>4.9625133278723803</c:v>
                </c:pt>
                <c:pt idx="845">
                  <c:v>4.9625156294290997</c:v>
                </c:pt>
                <c:pt idx="846">
                  <c:v>4.9625174090858399</c:v>
                </c:pt>
                <c:pt idx="847">
                  <c:v>4.9625186400335997</c:v>
                </c:pt>
                <c:pt idx="848">
                  <c:v>4.9625192973371304</c:v>
                </c:pt>
                <c:pt idx="849">
                  <c:v>4.9625193583389802</c:v>
                </c:pt>
                <c:pt idx="850">
                  <c:v>4.9625188031941496</c:v>
                </c:pt>
                <c:pt idx="851">
                  <c:v>4.96251761551071</c:v>
                </c:pt>
                <c:pt idx="852">
                  <c:v>4.9625157830420799</c:v>
                </c:pt>
                <c:pt idx="853">
                  <c:v>4.9625132983640503</c:v>
                </c:pt>
                <c:pt idx="854">
                  <c:v>4.9625101594733803</c:v>
                </c:pt>
                <c:pt idx="855">
                  <c:v>4.96250637026428</c:v>
                </c:pt>
                <c:pt idx="856">
                  <c:v>4.9625019408557796</c:v>
                </c:pt>
                <c:pt idx="857">
                  <c:v>4.9624968877417999</c:v>
                </c:pt>
                <c:pt idx="858">
                  <c:v>4.9624912337128499</c:v>
                </c:pt>
                <c:pt idx="859">
                  <c:v>4.9624850074672704</c:v>
                </c:pt>
                <c:pt idx="860">
                  <c:v>4.96247824283207</c:v>
                </c:pt>
                <c:pt idx="861">
                  <c:v>4.9624709775853004</c:v>
                </c:pt>
                <c:pt idx="862">
                  <c:v>4.96246325200973</c:v>
                </c:pt>
                <c:pt idx="863">
                  <c:v>4.9624551074663996</c:v>
                </c:pt>
                <c:pt idx="864">
                  <c:v>4.9624465853682196</c:v>
                </c:pt>
                <c:pt idx="865">
                  <c:v>4.9624377268819098</c:v>
                </c:pt>
                <c:pt idx="866">
                  <c:v>4.9624285734811897</c:v>
                </c:pt>
                <c:pt idx="867">
                  <c:v>4.9624191681819498</c:v>
                </c:pt>
                <c:pt idx="868">
                  <c:v>4.9624095570319797</c:v>
                </c:pt>
                <c:pt idx="869">
                  <c:v>4.9623997903197798</c:v>
                </c:pt>
                <c:pt idx="870">
                  <c:v>4.96238992305239</c:v>
                </c:pt>
                <c:pt idx="871">
                  <c:v>4.9623800144941699</c:v>
                </c:pt>
                <c:pt idx="872">
                  <c:v>4.9623701268521803</c:v>
                </c:pt>
                <c:pt idx="873">
                  <c:v>4.9623603234302696</c:v>
                </c:pt>
                <c:pt idx="874">
                  <c:v>4.96235066667957</c:v>
                </c:pt>
                <c:pt idx="875">
                  <c:v>4.9623412165402296</c:v>
                </c:pt>
                <c:pt idx="876">
                  <c:v>4.96233202933439</c:v>
                </c:pt>
                <c:pt idx="877">
                  <c:v>4.9623231572952804</c:v>
                </c:pt>
                <c:pt idx="878">
                  <c:v>4.9623146486545897</c:v>
                </c:pt>
                <c:pt idx="879">
                  <c:v>4.9623065480985096</c:v>
                </c:pt>
                <c:pt idx="880">
                  <c:v>4.9622988973543896</c:v>
                </c:pt>
                <c:pt idx="881">
                  <c:v>4.9622917356874199</c:v>
                </c:pt>
                <c:pt idx="882">
                  <c:v>4.9622851001573798</c:v>
                </c:pt>
                <c:pt idx="883">
                  <c:v>4.9622790255857696</c:v>
                </c:pt>
                <c:pt idx="884">
                  <c:v>4.9622735442821098</c:v>
                </c:pt>
                <c:pt idx="885">
                  <c:v>4.9622686856471798</c:v>
                </c:pt>
                <c:pt idx="886">
                  <c:v>4.9622644757910601</c:v>
                </c:pt>
                <c:pt idx="887">
                  <c:v>4.9622609372754196</c:v>
                </c:pt>
                <c:pt idx="888">
                  <c:v>4.9622580890298096</c:v>
                </c:pt>
                <c:pt idx="889">
                  <c:v>4.9622559464222098</c:v>
                </c:pt>
                <c:pt idx="890">
                  <c:v>4.96225452141534</c:v>
                </c:pt>
                <c:pt idx="891">
                  <c:v>4.9622538227192301</c:v>
                </c:pt>
                <c:pt idx="892">
                  <c:v>4.9622538558666998</c:v>
                </c:pt>
                <c:pt idx="893">
                  <c:v>4.9622546231774498</c:v>
                </c:pt>
                <c:pt idx="894">
                  <c:v>4.9622561236300902</c:v>
                </c:pt>
                <c:pt idx="895">
                  <c:v>4.96225835270236</c:v>
                </c:pt>
                <c:pt idx="896">
                  <c:v>4.9622613022599902</c:v>
                </c:pt>
                <c:pt idx="897">
                  <c:v>4.9622649605640197</c:v>
                </c:pt>
                <c:pt idx="898">
                  <c:v>4.9622693124264998</c:v>
                </c:pt>
                <c:pt idx="899">
                  <c:v>4.9622743394973297</c:v>
                </c:pt>
                <c:pt idx="900">
                  <c:v>4.9622800206247204</c:v>
                </c:pt>
                <c:pt idx="901">
                  <c:v>4.9622863322208604</c:v>
                </c:pt>
                <c:pt idx="902">
                  <c:v>4.9622932485808899</c:v>
                </c:pt>
                <c:pt idx="903">
                  <c:v>4.9623007421395</c:v>
                </c:pt>
                <c:pt idx="904">
                  <c:v>4.9623087836831798</c:v>
                </c:pt>
                <c:pt idx="905">
                  <c:v>4.9623173425534004</c:v>
                </c:pt>
                <c:pt idx="906">
                  <c:v>4.9623263868676704</c:v>
                </c:pt>
                <c:pt idx="907">
                  <c:v>4.9623358837643297</c:v>
                </c:pt>
                <c:pt idx="908">
                  <c:v>4.96234579965558</c:v>
                </c:pt>
                <c:pt idx="909">
                  <c:v>4.9623561004648504</c:v>
                </c:pt>
                <c:pt idx="910">
                  <c:v>4.9623667518330299</c:v>
                </c:pt>
                <c:pt idx="911">
                  <c:v>4.9623777192916103</c:v>
                </c:pt>
                <c:pt idx="912">
                  <c:v>4.9623889684108997</c:v>
                </c:pt>
                <c:pt idx="913">
                  <c:v>4.9624004649282796</c:v>
                </c:pt>
                <c:pt idx="914">
                  <c:v>4.96241217484984</c:v>
                </c:pt>
                <c:pt idx="915">
                  <c:v>4.9624240645041802</c:v>
                </c:pt>
                <c:pt idx="916">
                  <c:v>4.9624361005217201</c:v>
                </c:pt>
                <c:pt idx="917">
                  <c:v>4.9624482497215396</c:v>
                </c:pt>
                <c:pt idx="918">
                  <c:v>4.9624604789084001</c:v>
                </c:pt>
                <c:pt idx="919">
                  <c:v>4.9624727546090099</c:v>
                </c:pt>
                <c:pt idx="920">
                  <c:v>4.96248504279834</c:v>
                </c:pt>
                <c:pt idx="921">
                  <c:v>4.9624973086781097</c:v>
                </c:pt>
                <c:pt idx="922">
                  <c:v>4.9625095165656301</c:v>
                </c:pt>
                <c:pt idx="923">
                  <c:v>4.9625216299333399</c:v>
                </c:pt>
                <c:pt idx="924">
                  <c:v>4.9625336116160197</c:v>
                </c:pt>
                <c:pt idx="925">
                  <c:v>4.9625454241796101</c:v>
                </c:pt>
                <c:pt idx="926">
                  <c:v>4.9625570304326301</c:v>
                </c:pt>
                <c:pt idx="927">
                  <c:v>4.9625683940546903</c:v>
                </c:pt>
                <c:pt idx="928">
                  <c:v>4.9625794803131296</c:v>
                </c:pt>
                <c:pt idx="929">
                  <c:v>4.9625902568233</c:v>
                </c:pt>
                <c:pt idx="930">
                  <c:v>4.9626006942752703</c:v>
                </c:pt>
                <c:pt idx="931">
                  <c:v>4.962610767008</c:v>
                </c:pt>
                <c:pt idx="932">
                  <c:v>4.9626204532865996</c:v>
                </c:pt>
                <c:pt idx="933">
                  <c:v>4.96262973516074</c:v>
                </c:pt>
                <c:pt idx="934">
                  <c:v>4.96263859786729</c:v>
                </c:pt>
                <c:pt idx="935">
                  <c:v>4.9626470288755797</c:v>
                </c:pt>
                <c:pt idx="936">
                  <c:v>4.9626550168113601</c:v>
                </c:pt>
                <c:pt idx="937">
                  <c:v>4.9626625505747404</c:v>
                </c:pt>
                <c:pt idx="938">
                  <c:v>4.9626696189439201</c:v>
                </c:pt>
                <c:pt idx="939">
                  <c:v>4.9626762108269702</c:v>
                </c:pt>
                <c:pt idx="940">
                  <c:v>4.9626823161302198</c:v>
                </c:pt>
                <c:pt idx="941">
                  <c:v>4.9626879270242998</c:v>
                </c:pt>
                <c:pt idx="942">
                  <c:v>4.9626930392770499</c:v>
                </c:pt>
                <c:pt idx="943">
                  <c:v>4.96269765331611</c:v>
                </c:pt>
                <c:pt idx="944">
                  <c:v>4.96270177477997</c:v>
                </c:pt>
                <c:pt idx="945">
                  <c:v>4.9627054144696503</c:v>
                </c:pt>
                <c:pt idx="946">
                  <c:v>4.9627085877709396</c:v>
                </c:pt>
                <c:pt idx="947">
                  <c:v>4.9627113137339398</c:v>
                </c:pt>
                <c:pt idx="948">
                  <c:v>4.9627136140463897</c:v>
                </c:pt>
                <c:pt idx="949">
                  <c:v>4.9627155121205098</c:v>
                </c:pt>
                <c:pt idx="950">
                  <c:v>4.96271703244477</c:v>
                </c:pt>
                <c:pt idx="951">
                  <c:v>4.9627182002581396</c:v>
                </c:pt>
                <c:pt idx="952">
                  <c:v>4.9627190415121296</c:v>
                </c:pt>
                <c:pt idx="953">
                  <c:v>4.9627195830180701</c:v>
                </c:pt>
                <c:pt idx="954">
                  <c:v>4.9627198526503697</c:v>
                </c:pt>
                <c:pt idx="955">
                  <c:v>4.9627198794878797</c:v>
                </c:pt>
                <c:pt idx="956">
                  <c:v>4.9627196938217599</c:v>
                </c:pt>
                <c:pt idx="957">
                  <c:v>4.9627193270169396</c:v>
                </c:pt>
                <c:pt idx="958">
                  <c:v>4.9627188112647298</c:v>
                </c:pt>
                <c:pt idx="959">
                  <c:v>4.9627181792951296</c:v>
                </c:pt>
                <c:pt idx="960">
                  <c:v>4.9627174641169498</c:v>
                </c:pt>
                <c:pt idx="961">
                  <c:v>4.9627166988297997</c:v>
                </c:pt>
                <c:pt idx="962">
                  <c:v>4.9627159165146502</c:v>
                </c:pt>
                <c:pt idx="963">
                  <c:v>4.9627151501733504</c:v>
                </c:pt>
                <c:pt idx="964">
                  <c:v>4.9627144326646002</c:v>
                </c:pt>
                <c:pt idx="965">
                  <c:v>4.9627137965831603</c:v>
                </c:pt>
                <c:pt idx="966">
                  <c:v>4.9627132740481699</c:v>
                </c:pt>
                <c:pt idx="967">
                  <c:v>4.9627128963973597</c:v>
                </c:pt>
                <c:pt idx="968">
                  <c:v>4.9627126938159698</c:v>
                </c:pt>
                <c:pt idx="969">
                  <c:v>4.9627126949489098</c:v>
                </c:pt>
                <c:pt idx="970">
                  <c:v>4.9627129265449597</c:v>
                </c:pt>
                <c:pt idx="971">
                  <c:v>4.9627134131666404</c:v>
                </c:pt>
                <c:pt idx="972">
                  <c:v>4.9627141769717902</c:v>
                </c:pt>
                <c:pt idx="973">
                  <c:v>4.9627152375531898</c:v>
                </c:pt>
                <c:pt idx="974">
                  <c:v>4.9627166118110901</c:v>
                </c:pt>
                <c:pt idx="975">
                  <c:v>4.9627183138387396</c:v>
                </c:pt>
                <c:pt idx="976">
                  <c:v>4.9627203548149099</c:v>
                </c:pt>
                <c:pt idx="977">
                  <c:v>4.9627227429120797</c:v>
                </c:pt>
                <c:pt idx="978">
                  <c:v>4.9627254832355296</c:v>
                </c:pt>
                <c:pt idx="979">
                  <c:v>4.9627285778076304</c:v>
                </c:pt>
                <c:pt idx="980">
                  <c:v>4.9627320256040699</c:v>
                </c:pt>
                <c:pt idx="981">
                  <c:v>4.96273582264112</c:v>
                </c:pt>
                <c:pt idx="982">
                  <c:v>4.9627399621106303</c:v>
                </c:pt>
                <c:pt idx="983">
                  <c:v>4.9627444345600296</c:v>
                </c:pt>
                <c:pt idx="984">
                  <c:v>4.9627492281167802</c:v>
                </c:pt>
                <c:pt idx="985">
                  <c:v>4.9627543287539204</c:v>
                </c:pt>
                <c:pt idx="986">
                  <c:v>4.9627597205857104</c:v>
                </c:pt>
                <c:pt idx="987">
                  <c:v>4.9627653861712604</c:v>
                </c:pt>
                <c:pt idx="988">
                  <c:v>4.9627713067914296</c:v>
                </c:pt>
                <c:pt idx="989">
                  <c:v>4.9627774626611698</c:v>
                </c:pt>
                <c:pt idx="990">
                  <c:v>4.9627838330444503</c:v>
                </c:pt>
                <c:pt idx="991">
                  <c:v>4.9627903962534496</c:v>
                </c:pt>
                <c:pt idx="992">
                  <c:v>4.96279712953611</c:v>
                </c:pt>
                <c:pt idx="993">
                  <c:v>4.9628040088778098</c:v>
                </c:pt>
                <c:pt idx="994">
                  <c:v>4.9628110087591004</c:v>
                </c:pt>
                <c:pt idx="995">
                  <c:v>4.9628181019203801</c:v>
                </c:pt>
                <c:pt idx="996">
                  <c:v>4.9628252591825701</c:v>
                </c:pt>
                <c:pt idx="997">
                  <c:v>4.9628324493690696</c:v>
                </c:pt>
                <c:pt idx="998">
                  <c:v>4.9628396393675498</c:v>
                </c:pt>
                <c:pt idx="999">
                  <c:v>4.9628467943660199</c:v>
                </c:pt>
                <c:pt idx="1000">
                  <c:v>4.9628538782901099</c:v>
                </c:pt>
                <c:pt idx="1001">
                  <c:v>4.9628608544504997</c:v>
                </c:pt>
                <c:pt idx="1002">
                  <c:v>4.9628676863721903</c:v>
                </c:pt>
                <c:pt idx="1003">
                  <c:v>4.9628743387259098</c:v>
                </c:pt>
                <c:pt idx="1004">
                  <c:v>4.9628807782270297</c:v>
                </c:pt>
                <c:pt idx="1005">
                  <c:v>4.9628869743361603</c:v>
                </c:pt>
                <c:pt idx="1006">
                  <c:v>4.9628928996091197</c:v>
                </c:pt>
                <c:pt idx="1007">
                  <c:v>4.9628985296131196</c:v>
                </c:pt>
                <c:pt idx="1008">
                  <c:v>4.96290384243422</c:v>
                </c:pt>
                <c:pt idx="1009">
                  <c:v>4.9629088179192298</c:v>
                </c:pt>
                <c:pt idx="1010">
                  <c:v>4.9629134368772903</c:v>
                </c:pt>
                <c:pt idx="1011">
                  <c:v>4.9629176804814001</c:v>
                </c:pt>
                <c:pt idx="1012">
                  <c:v>4.9629215300539</c:v>
                </c:pt>
                <c:pt idx="1013">
                  <c:v>4.9629249673073597</c:v>
                </c:pt>
                <c:pt idx="1014">
                  <c:v>4.9629279749838702</c:v>
                </c:pt>
                <c:pt idx="1015">
                  <c:v>4.9629305377312702</c:v>
                </c:pt>
                <c:pt idx="1016">
                  <c:v>4.9629326430038798</c:v>
                </c:pt>
                <c:pt idx="1017">
                  <c:v>4.9629342817846602</c:v>
                </c:pt>
                <c:pt idx="1018">
                  <c:v>4.9629354489874498</c:v>
                </c:pt>
                <c:pt idx="1019">
                  <c:v>4.9629361434863704</c:v>
                </c:pt>
                <c:pt idx="1020">
                  <c:v>4.9629363678090099</c:v>
                </c:pt>
                <c:pt idx="1021">
                  <c:v>4.9629361275955803</c:v>
                </c:pt>
                <c:pt idx="1022">
                  <c:v>4.9629354309572102</c:v>
                </c:pt>
                <c:pt idx="1023">
                  <c:v>4.9629342878573199</c:v>
                </c:pt>
                <c:pt idx="1024">
                  <c:v>4.9629327096036597</c:v>
                </c:pt>
                <c:pt idx="1025">
                  <c:v>4.9629307084846204</c:v>
                </c:pt>
                <c:pt idx="1026">
                  <c:v>4.9629282975326596</c:v>
                </c:pt>
                <c:pt idx="1027">
                  <c:v>4.9629254903626903</c:v>
                </c:pt>
                <c:pt idx="1028">
                  <c:v>4.9629223010235899</c:v>
                </c:pt>
                <c:pt idx="1029">
                  <c:v>4.9629187438131099</c:v>
                </c:pt>
                <c:pt idx="1030">
                  <c:v>4.9629148330352599</c:v>
                </c:pt>
                <c:pt idx="1031">
                  <c:v>4.9629105827108901</c:v>
                </c:pt>
                <c:pt idx="1032">
                  <c:v>4.96290600627706</c:v>
                </c:pt>
                <c:pt idx="1033">
                  <c:v>4.9629011163199896</c:v>
                </c:pt>
                <c:pt idx="1034">
                  <c:v>4.9628959243791204</c:v>
                </c:pt>
                <c:pt idx="1035">
                  <c:v>4.9628904408391099</c:v>
                </c:pt>
                <c:pt idx="1036">
                  <c:v>4.9628846749024902</c:v>
                </c:pt>
                <c:pt idx="1037">
                  <c:v>4.9628786346161204</c:v>
                </c:pt>
                <c:pt idx="1038">
                  <c:v>4.9628723269159698</c:v>
                </c:pt>
                <c:pt idx="1039">
                  <c:v>4.9628657576602899</c:v>
                </c:pt>
                <c:pt idx="1040">
                  <c:v>4.9628589316353802</c:v>
                </c:pt>
                <c:pt idx="1041">
                  <c:v>4.9628518525376597</c:v>
                </c:pt>
                <c:pt idx="1042">
                  <c:v>4.9628445229491298</c:v>
                </c:pt>
                <c:pt idx="1043">
                  <c:v>4.9628369443273499</c:v>
                </c:pt>
                <c:pt idx="1044">
                  <c:v>4.9628291170266001</c:v>
                </c:pt>
                <c:pt idx="1045">
                  <c:v>4.9628210403558697</c:v>
                </c:pt>
                <c:pt idx="1046">
                  <c:v>4.9628127126683204</c:v>
                </c:pt>
                <c:pt idx="1047">
                  <c:v>4.96280413147052</c:v>
                </c:pt>
                <c:pt idx="1048">
                  <c:v>4.9627952935410304</c:v>
                </c:pt>
                <c:pt idx="1049">
                  <c:v>4.9627861950520096</c:v>
                </c:pt>
                <c:pt idx="1050">
                  <c:v>4.96277683169372</c:v>
                </c:pt>
                <c:pt idx="1051">
                  <c:v>4.9627671988066799</c:v>
                </c:pt>
                <c:pt idx="1052">
                  <c:v>4.9627572915281704</c:v>
                </c:pt>
                <c:pt idx="1053">
                  <c:v>4.9627471049601199</c:v>
                </c:pt>
                <c:pt idx="1054">
                  <c:v>4.9627366343651804</c:v>
                </c:pt>
                <c:pt idx="1055">
                  <c:v>4.9627258754007304</c:v>
                </c:pt>
                <c:pt idx="1056">
                  <c:v>4.9627148243997903</c:v>
                </c:pt>
                <c:pt idx="1057">
                  <c:v>4.9627034787084696</c:v>
                </c:pt>
                <c:pt idx="1058">
                  <c:v>4.9626918370827404</c:v>
                </c:pt>
                <c:pt idx="1059">
                  <c:v>4.9626799001377897</c:v>
                </c:pt>
                <c:pt idx="1060">
                  <c:v>4.9626676708287896</c:v>
                </c:pt>
                <c:pt idx="1061">
                  <c:v>4.9626551549288003</c:v>
                </c:pt>
                <c:pt idx="1062">
                  <c:v>4.9626423614595403</c:v>
                </c:pt>
                <c:pt idx="1063">
                  <c:v>4.9626293030288897</c:v>
                </c:pt>
                <c:pt idx="1064">
                  <c:v>4.9626159960349296</c:v>
                </c:pt>
                <c:pt idx="1065">
                  <c:v>4.9626024607088803</c:v>
                </c:pt>
                <c:pt idx="1066">
                  <c:v>4.9625887209869104</c:v>
                </c:pt>
                <c:pt idx="1067">
                  <c:v>4.9625748042160902</c:v>
                </c:pt>
                <c:pt idx="1068">
                  <c:v>4.9625607407165404</c:v>
                </c:pt>
                <c:pt idx="1069">
                  <c:v>4.9625465632345298</c:v>
                </c:pt>
                <c:pt idx="1070">
                  <c:v>4.9625323063355404</c:v>
                </c:pt>
                <c:pt idx="1071">
                  <c:v>4.9625180058007201</c:v>
                </c:pt>
                <c:pt idx="1072">
                  <c:v>4.9625036981005604</c:v>
                </c:pt>
                <c:pt idx="1073">
                  <c:v>4.9624894200217602</c:v>
                </c:pt>
                <c:pt idx="1074">
                  <c:v>4.9624752085058104</c:v>
                </c:pt>
                <c:pt idx="1075">
                  <c:v>4.9624611007194099</c:v>
                </c:pt>
                <c:pt idx="1076">
                  <c:v>4.9624471343185999</c:v>
                </c:pt>
                <c:pt idx="1077">
                  <c:v>4.9624333478084299</c:v>
                </c:pt>
                <c:pt idx="1078">
                  <c:v>4.9624197808548001</c:v>
                </c:pt>
                <c:pt idx="1079">
                  <c:v>4.9624064743986196</c:v>
                </c:pt>
                <c:pt idx="1080">
                  <c:v>4.9623934704585402</c:v>
                </c:pt>
                <c:pt idx="1081">
                  <c:v>4.96238081158487</c:v>
                </c:pt>
                <c:pt idx="1082">
                  <c:v>4.9623685400178799</c:v>
                </c:pt>
                <c:pt idx="1083">
                  <c:v>4.96235669668458</c:v>
                </c:pt>
                <c:pt idx="1084">
                  <c:v>4.9623453202115702</c:v>
                </c:pt>
                <c:pt idx="1085">
                  <c:v>4.9623344461257597</c:v>
                </c:pt>
                <c:pt idx="1086">
                  <c:v>4.9623241063644601</c:v>
                </c:pt>
                <c:pt idx="1087">
                  <c:v>4.9623143291393896</c:v>
                </c:pt>
                <c:pt idx="1088">
                  <c:v>4.96230513911597</c:v>
                </c:pt>
                <c:pt idx="1089">
                  <c:v>4.9622965578082097</c:v>
                </c:pt>
                <c:pt idx="1090">
                  <c:v>4.9622886040574601</c:v>
                </c:pt>
                <c:pt idx="1091">
                  <c:v>4.9622812944716701</c:v>
                </c:pt>
                <c:pt idx="1092">
                  <c:v>4.9622746437360803</c:v>
                </c:pt>
                <c:pt idx="1093">
                  <c:v>4.96226867323624</c:v>
                </c:pt>
                <c:pt idx="1094">
                  <c:v>4.9622634281067901</c:v>
                </c:pt>
                <c:pt idx="1095">
                  <c:v>4.96225888967877</c:v>
                </c:pt>
                <c:pt idx="1096">
                  <c:v>4.96225505554008</c:v>
                </c:pt>
                <c:pt idx="1097">
                  <c:v>4.9622519281842399</c:v>
                </c:pt>
                <c:pt idx="1098">
                  <c:v>4.9622495089843204</c:v>
                </c:pt>
                <c:pt idx="1099">
                  <c:v>4.9622477979667199</c:v>
                </c:pt>
                <c:pt idx="1100">
                  <c:v>4.9622467936644501</c:v>
                </c:pt>
                <c:pt idx="1101">
                  <c:v>4.96224649287125</c:v>
                </c:pt>
                <c:pt idx="1102">
                  <c:v>4.9622468904983901</c:v>
                </c:pt>
                <c:pt idx="1103">
                  <c:v>4.9622479793182999</c:v>
                </c:pt>
                <c:pt idx="1104">
                  <c:v>4.9622497501357801</c:v>
                </c:pt>
                <c:pt idx="1105">
                  <c:v>4.9622521920926097</c:v>
                </c:pt>
                <c:pt idx="1106">
                  <c:v>4.9622552924532801</c:v>
                </c:pt>
                <c:pt idx="1107">
                  <c:v>4.9622590365163202</c:v>
                </c:pt>
                <c:pt idx="1108">
                  <c:v>4.9622634077167698</c:v>
                </c:pt>
                <c:pt idx="1109">
                  <c:v>4.9622683877567697</c:v>
                </c:pt>
                <c:pt idx="1110">
                  <c:v>4.9622739567226004</c:v>
                </c:pt>
                <c:pt idx="1111">
                  <c:v>4.9622800931834696</c:v>
                </c:pt>
                <c:pt idx="1112">
                  <c:v>4.9622867742893</c:v>
                </c:pt>
                <c:pt idx="1113">
                  <c:v>4.9622939758678202</c:v>
                </c:pt>
                <c:pt idx="1114">
                  <c:v>4.9623016725329396</c:v>
                </c:pt>
                <c:pt idx="1115">
                  <c:v>4.9623098377413601</c:v>
                </c:pt>
                <c:pt idx="1116">
                  <c:v>4.9623184437821903</c:v>
                </c:pt>
                <c:pt idx="1117">
                  <c:v>4.9623274619159998</c:v>
                </c:pt>
                <c:pt idx="1118">
                  <c:v>4.9623368624714796</c:v>
                </c:pt>
                <c:pt idx="1119">
                  <c:v>4.9623466148189497</c:v>
                </c:pt>
                <c:pt idx="1120">
                  <c:v>4.9623566873782599</c:v>
                </c:pt>
                <c:pt idx="1121">
                  <c:v>4.9623670476530997</c:v>
                </c:pt>
                <c:pt idx="1122">
                  <c:v>4.9623776621280902</c:v>
                </c:pt>
                <c:pt idx="1123">
                  <c:v>4.9623884938259204</c:v>
                </c:pt>
                <c:pt idx="1124">
                  <c:v>4.9623995009931496</c:v>
                </c:pt>
                <c:pt idx="1125">
                  <c:v>4.9624106511102202</c:v>
                </c:pt>
                <c:pt idx="1126">
                  <c:v>4.9624219240660796</c:v>
                </c:pt>
                <c:pt idx="1127">
                  <c:v>4.9624332877083104</c:v>
                </c:pt>
                <c:pt idx="1128">
                  <c:v>4.9624447012310799</c:v>
                </c:pt>
                <c:pt idx="1129">
                  <c:v>4.96245612092497</c:v>
                </c:pt>
                <c:pt idx="1130">
                  <c:v>4.9624674883720603</c:v>
                </c:pt>
                <c:pt idx="1131">
                  <c:v>4.9624787458656696</c:v>
                </c:pt>
                <c:pt idx="1132">
                  <c:v>4.9624898495546601</c:v>
                </c:pt>
                <c:pt idx="1133">
                  <c:v>4.9625007573487503</c:v>
                </c:pt>
                <c:pt idx="1134">
                  <c:v>4.96251142557258</c:v>
                </c:pt>
                <c:pt idx="1135">
                  <c:v>4.9625218107699398</c:v>
                </c:pt>
                <c:pt idx="1136">
                  <c:v>4.9625318701079904</c:v>
                </c:pt>
                <c:pt idx="1137">
                  <c:v>4.9625415636447103</c:v>
                </c:pt>
                <c:pt idx="1138">
                  <c:v>4.9625508553350901</c:v>
                </c:pt>
                <c:pt idx="1139">
                  <c:v>4.9625597126384804</c:v>
                </c:pt>
                <c:pt idx="1140">
                  <c:v>4.9625681055551301</c:v>
                </c:pt>
                <c:pt idx="1141">
                  <c:v>4.9625760052741796</c:v>
                </c:pt>
                <c:pt idx="1142">
                  <c:v>4.9625833834663302</c:v>
                </c:pt>
                <c:pt idx="1143">
                  <c:v>4.9625902120743399</c:v>
                </c:pt>
                <c:pt idx="1144">
                  <c:v>4.9625964633234103</c:v>
                </c:pt>
                <c:pt idx="1145">
                  <c:v>4.96260210997323</c:v>
                </c:pt>
                <c:pt idx="1146">
                  <c:v>4.9626071256286703</c:v>
                </c:pt>
                <c:pt idx="1147">
                  <c:v>4.9626114851616796</c:v>
                </c:pt>
                <c:pt idx="1148">
                  <c:v>4.9626151653922497</c:v>
                </c:pt>
                <c:pt idx="1149">
                  <c:v>4.96261814608593</c:v>
                </c:pt>
                <c:pt idx="1150">
                  <c:v>4.9626204112174399</c:v>
                </c:pt>
                <c:pt idx="1151">
                  <c:v>4.9626219502823599</c:v>
                </c:pt>
                <c:pt idx="1152">
                  <c:v>4.9626227593657797</c:v>
                </c:pt>
                <c:pt idx="1153">
                  <c:v>4.9626228417105098</c:v>
                </c:pt>
                <c:pt idx="1154">
                  <c:v>4.9626222077408402</c:v>
                </c:pt>
                <c:pt idx="1155">
                  <c:v>4.9626208746664204</c:v>
                </c:pt>
                <c:pt idx="1156">
                  <c:v>4.9626188657208896</c:v>
                </c:pt>
                <c:pt idx="1157">
                  <c:v>4.9626162090996697</c:v>
                </c:pt>
                <c:pt idx="1158">
                  <c:v>4.9626129367722802</c:v>
                </c:pt>
                <c:pt idx="1159">
                  <c:v>4.9626090833248204</c:v>
                </c:pt>
                <c:pt idx="1160">
                  <c:v>4.9626046849566796</c:v>
                </c:pt>
                <c:pt idx="1161">
                  <c:v>4.9625997787542104</c:v>
                </c:pt>
                <c:pt idx="1162">
                  <c:v>4.9625944022729103</c:v>
                </c:pt>
                <c:pt idx="1163">
                  <c:v>4.9625885933302998</c:v>
                </c:pt>
                <c:pt idx="1164">
                  <c:v>4.9625823899139201</c:v>
                </c:pt>
                <c:pt idx="1165">
                  <c:v>4.9625758301662</c:v>
                </c:pt>
                <c:pt idx="1166">
                  <c:v>4.9625689523327301</c:v>
                </c:pt>
                <c:pt idx="1167">
                  <c:v>4.9625617945401697</c:v>
                </c:pt>
                <c:pt idx="1168">
                  <c:v>4.9625543945035204</c:v>
                </c:pt>
                <c:pt idx="1169">
                  <c:v>4.9625467893414896</c:v>
                </c:pt>
                <c:pt idx="1170">
                  <c:v>4.9625390154734497</c:v>
                </c:pt>
                <c:pt idx="1171">
                  <c:v>4.96253110855241</c:v>
                </c:pt>
                <c:pt idx="1172">
                  <c:v>4.9625231034620896</c:v>
                </c:pt>
                <c:pt idx="1173">
                  <c:v>4.9625150343709397</c:v>
                </c:pt>
                <c:pt idx="1174">
                  <c:v>4.9625069348092001</c:v>
                </c:pt>
                <c:pt idx="1175">
                  <c:v>4.962498837729</c:v>
                </c:pt>
                <c:pt idx="1176">
                  <c:v>4.9624907751113403</c:v>
                </c:pt>
                <c:pt idx="1177">
                  <c:v>4.9624827779464704</c:v>
                </c:pt>
                <c:pt idx="1178">
                  <c:v>4.9624748726759602</c:v>
                </c:pt>
                <c:pt idx="1179">
                  <c:v>4.9624670732453904</c:v>
                </c:pt>
                <c:pt idx="1180">
                  <c:v>4.9624594286141299</c:v>
                </c:pt>
                <c:pt idx="1181">
                  <c:v>4.9624520405837904</c:v>
                </c:pt>
                <c:pt idx="1182">
                  <c:v>4.96244489156489</c:v>
                </c:pt>
                <c:pt idx="1183">
                  <c:v>4.9624378830684996</c:v>
                </c:pt>
                <c:pt idx="1184">
                  <c:v>4.9624310174196502</c:v>
                </c:pt>
                <c:pt idx="1185">
                  <c:v>4.9624243908548404</c:v>
                </c:pt>
                <c:pt idx="1186">
                  <c:v>4.96241811625233</c:v>
                </c:pt>
                <c:pt idx="1187">
                  <c:v>4.9624121908235796</c:v>
                </c:pt>
                <c:pt idx="1188">
                  <c:v>4.96240657446703</c:v>
                </c:pt>
                <c:pt idx="1189">
                  <c:v>4.9624012692458397</c:v>
                </c:pt>
                <c:pt idx="1190">
                  <c:v>4.9623962792583001</c:v>
                </c:pt>
                <c:pt idx="1191">
                  <c:v>4.9623916071599901</c:v>
                </c:pt>
                <c:pt idx="1192">
                  <c:v>4.9623872362383104</c:v>
                </c:pt>
                <c:pt idx="1193">
                  <c:v>4.9623831991266201</c:v>
                </c:pt>
                <c:pt idx="1194">
                  <c:v>4.9623796203377104</c:v>
                </c:pt>
                <c:pt idx="1195">
                  <c:v>4.96237646637399</c:v>
                </c:pt>
                <c:pt idx="1196">
                  <c:v>4.9623735924617396</c:v>
                </c:pt>
                <c:pt idx="1197">
                  <c:v>4.9623709753353502</c:v>
                </c:pt>
                <c:pt idx="1198">
                  <c:v>4.9623687059667603</c:v>
                </c:pt>
                <c:pt idx="1199">
                  <c:v>4.9623668695642298</c:v>
                </c:pt>
                <c:pt idx="1200">
                  <c:v>4.9623653720200496</c:v>
                </c:pt>
                <c:pt idx="1201">
                  <c:v>4.9623641837949002</c:v>
                </c:pt>
                <c:pt idx="1202">
                  <c:v>4.9623634426847403</c:v>
                </c:pt>
                <c:pt idx="1203">
                  <c:v>4.9623630774411298</c:v>
                </c:pt>
                <c:pt idx="1204">
                  <c:v>4.9623629418847797</c:v>
                </c:pt>
                <c:pt idx="1205">
                  <c:v>4.9623629918973702</c:v>
                </c:pt>
                <c:pt idx="1206">
                  <c:v>4.9623632521316301</c:v>
                </c:pt>
                <c:pt idx="1207">
                  <c:v>4.9623639229405496</c:v>
                </c:pt>
                <c:pt idx="1208">
                  <c:v>4.9623650825596801</c:v>
                </c:pt>
                <c:pt idx="1209">
                  <c:v>4.96236648333793</c:v>
                </c:pt>
                <c:pt idx="1210">
                  <c:v>4.9623679481196703</c:v>
                </c:pt>
                <c:pt idx="1211">
                  <c:v>4.9623694178819298</c:v>
                </c:pt>
                <c:pt idx="1212">
                  <c:v>4.9623710836169099</c:v>
                </c:pt>
                <c:pt idx="1213">
                  <c:v>4.9623731852775501</c:v>
                </c:pt>
                <c:pt idx="1214">
                  <c:v>4.9623755338197499</c:v>
                </c:pt>
                <c:pt idx="1215">
                  <c:v>4.9623778448244904</c:v>
                </c:pt>
                <c:pt idx="1216">
                  <c:v>4.9623800454661904</c:v>
                </c:pt>
                <c:pt idx="1217">
                  <c:v>4.9623823510644396</c:v>
                </c:pt>
                <c:pt idx="1218">
                  <c:v>4.9623849425023598</c:v>
                </c:pt>
                <c:pt idx="1219">
                  <c:v>4.9623876103382596</c:v>
                </c:pt>
                <c:pt idx="1220">
                  <c:v>4.9623901925459704</c:v>
                </c:pt>
                <c:pt idx="1221">
                  <c:v>4.9623928211470298</c:v>
                </c:pt>
                <c:pt idx="1222">
                  <c:v>4.9623953801101299</c:v>
                </c:pt>
                <c:pt idx="1223">
                  <c:v>4.9623978402753197</c:v>
                </c:pt>
                <c:pt idx="1224">
                  <c:v>4.9624005343182498</c:v>
                </c:pt>
                <c:pt idx="1225">
                  <c:v>4.9624031186512303</c:v>
                </c:pt>
                <c:pt idx="1226">
                  <c:v>4.9624053365479099</c:v>
                </c:pt>
                <c:pt idx="1227">
                  <c:v>4.9624075769329998</c:v>
                </c:pt>
                <c:pt idx="1228">
                  <c:v>4.9624097266606597</c:v>
                </c:pt>
                <c:pt idx="1229">
                  <c:v>4.9624115713579204</c:v>
                </c:pt>
                <c:pt idx="1230">
                  <c:v>4.9624133389407099</c:v>
                </c:pt>
                <c:pt idx="1231">
                  <c:v>4.9624149272368498</c:v>
                </c:pt>
                <c:pt idx="1232">
                  <c:v>4.9624161773998496</c:v>
                </c:pt>
                <c:pt idx="1233">
                  <c:v>4.9624172585194497</c:v>
                </c:pt>
                <c:pt idx="1234">
                  <c:v>4.9624183846562504</c:v>
                </c:pt>
                <c:pt idx="1235">
                  <c:v>4.9624193046506502</c:v>
                </c:pt>
                <c:pt idx="1236">
                  <c:v>4.9624197003836796</c:v>
                </c:pt>
                <c:pt idx="1237">
                  <c:v>4.96242000085961</c:v>
                </c:pt>
                <c:pt idx="1238">
                  <c:v>4.962420272598</c:v>
                </c:pt>
                <c:pt idx="1239">
                  <c:v>4.9624202710197904</c:v>
                </c:pt>
                <c:pt idx="1240">
                  <c:v>4.9624200608904996</c:v>
                </c:pt>
                <c:pt idx="1241">
                  <c:v>4.9624197687701797</c:v>
                </c:pt>
                <c:pt idx="1242">
                  <c:v>4.9624194284338801</c:v>
                </c:pt>
                <c:pt idx="1243">
                  <c:v>4.9624191059147202</c:v>
                </c:pt>
                <c:pt idx="1244">
                  <c:v>4.9624186565143402</c:v>
                </c:pt>
                <c:pt idx="1245">
                  <c:v>4.9624181386215298</c:v>
                </c:pt>
                <c:pt idx="1246">
                  <c:v>4.9624177386748398</c:v>
                </c:pt>
                <c:pt idx="1247">
                  <c:v>4.9624174599433903</c:v>
                </c:pt>
                <c:pt idx="1248">
                  <c:v>4.9624173212927101</c:v>
                </c:pt>
                <c:pt idx="1249">
                  <c:v>4.9624173246698096</c:v>
                </c:pt>
                <c:pt idx="1250">
                  <c:v>4.9624174490922002</c:v>
                </c:pt>
                <c:pt idx="1251">
                  <c:v>4.9624176958709096</c:v>
                </c:pt>
                <c:pt idx="1252">
                  <c:v>4.9624180010585501</c:v>
                </c:pt>
                <c:pt idx="1253">
                  <c:v>4.9624183376242499</c:v>
                </c:pt>
                <c:pt idx="1254">
                  <c:v>4.9624188951408597</c:v>
                </c:pt>
                <c:pt idx="1255">
                  <c:v>4.96241944581765</c:v>
                </c:pt>
                <c:pt idx="1256">
                  <c:v>4.9624196454569596</c:v>
                </c:pt>
                <c:pt idx="1257">
                  <c:v>4.9624194516370101</c:v>
                </c:pt>
                <c:pt idx="1258">
                  <c:v>4.9624190014774401</c:v>
                </c:pt>
                <c:pt idx="1259">
                  <c:v>4.9624183553716197</c:v>
                </c:pt>
                <c:pt idx="1260">
                  <c:v>4.9624171076688102</c:v>
                </c:pt>
                <c:pt idx="1261">
                  <c:v>4.9624155151485798</c:v>
                </c:pt>
                <c:pt idx="1262">
                  <c:v>4.96241351960599</c:v>
                </c:pt>
                <c:pt idx="1263">
                  <c:v>4.9624108255620296</c:v>
                </c:pt>
                <c:pt idx="1264">
                  <c:v>4.9624078417337101</c:v>
                </c:pt>
                <c:pt idx="1265">
                  <c:v>4.9624046543728602</c:v>
                </c:pt>
                <c:pt idx="1266">
                  <c:v>4.9624010118699902</c:v>
                </c:pt>
                <c:pt idx="1267">
                  <c:v>4.9623971474652802</c:v>
                </c:pt>
                <c:pt idx="1268">
                  <c:v>4.9623930493801396</c:v>
                </c:pt>
                <c:pt idx="1269">
                  <c:v>4.9623884112041496</c:v>
                </c:pt>
                <c:pt idx="1270">
                  <c:v>4.9623836389187002</c:v>
                </c:pt>
                <c:pt idx="1271">
                  <c:v>4.9623790565820602</c:v>
                </c:pt>
                <c:pt idx="1272">
                  <c:v>4.9623742706357001</c:v>
                </c:pt>
                <c:pt idx="1273">
                  <c:v>4.9623692014991896</c:v>
                </c:pt>
                <c:pt idx="1274">
                  <c:v>4.9623643973508003</c:v>
                </c:pt>
                <c:pt idx="1275">
                  <c:v>4.9623600299086101</c:v>
                </c:pt>
                <c:pt idx="1276">
                  <c:v>4.9623555354973101</c:v>
                </c:pt>
                <c:pt idx="1277">
                  <c:v>4.9623507390177499</c:v>
                </c:pt>
                <c:pt idx="1278">
                  <c:v>4.9623462902820004</c:v>
                </c:pt>
                <c:pt idx="1279">
                  <c:v>4.9623424566162599</c:v>
                </c:pt>
                <c:pt idx="1280">
                  <c:v>4.9623390921814003</c:v>
                </c:pt>
                <c:pt idx="1281">
                  <c:v>4.9623357634103096</c:v>
                </c:pt>
                <c:pt idx="1282">
                  <c:v>4.9623324043080901</c:v>
                </c:pt>
                <c:pt idx="1283">
                  <c:v>4.9623294750137799</c:v>
                </c:pt>
                <c:pt idx="1284">
                  <c:v>4.9623269654981597</c:v>
                </c:pt>
                <c:pt idx="1285">
                  <c:v>4.96232483493438</c:v>
                </c:pt>
                <c:pt idx="1286">
                  <c:v>4.96232305872695</c:v>
                </c:pt>
                <c:pt idx="1287">
                  <c:v>4.9623214795890096</c:v>
                </c:pt>
                <c:pt idx="1288">
                  <c:v>4.9623202644126696</c:v>
                </c:pt>
                <c:pt idx="1289">
                  <c:v>4.9623194202326104</c:v>
                </c:pt>
                <c:pt idx="1290">
                  <c:v>4.96231892325312</c:v>
                </c:pt>
                <c:pt idx="1291">
                  <c:v>4.9623188518864696</c:v>
                </c:pt>
                <c:pt idx="1292">
                  <c:v>4.9623192656639903</c:v>
                </c:pt>
                <c:pt idx="1293">
                  <c:v>4.9623202384512304</c:v>
                </c:pt>
                <c:pt idx="1294">
                  <c:v>4.9623216923810798</c:v>
                </c:pt>
                <c:pt idx="1295">
                  <c:v>4.9623233159176499</c:v>
                </c:pt>
                <c:pt idx="1296">
                  <c:v>4.9623252858450497</c:v>
                </c:pt>
                <c:pt idx="1297">
                  <c:v>4.9623278655896703</c:v>
                </c:pt>
                <c:pt idx="1298">
                  <c:v>4.9623309555829804</c:v>
                </c:pt>
                <c:pt idx="1299">
                  <c:v>4.9623345119093996</c:v>
                </c:pt>
                <c:pt idx="1300">
                  <c:v>4.9623385089214596</c:v>
                </c:pt>
                <c:pt idx="1301">
                  <c:v>4.9623428285898896</c:v>
                </c:pt>
                <c:pt idx="1302">
                  <c:v>4.96234742170813</c:v>
                </c:pt>
                <c:pt idx="1303">
                  <c:v>4.96235237922469</c:v>
                </c:pt>
                <c:pt idx="1304">
                  <c:v>4.9623577527498899</c:v>
                </c:pt>
                <c:pt idx="1305">
                  <c:v>4.9623635379258699</c:v>
                </c:pt>
                <c:pt idx="1306">
                  <c:v>4.9623697171850001</c:v>
                </c:pt>
                <c:pt idx="1307">
                  <c:v>4.9623761958956001</c:v>
                </c:pt>
                <c:pt idx="1308">
                  <c:v>4.9623828282543201</c:v>
                </c:pt>
                <c:pt idx="1309">
                  <c:v>4.9623896341679998</c:v>
                </c:pt>
                <c:pt idx="1310">
                  <c:v>4.9623966369278998</c:v>
                </c:pt>
                <c:pt idx="1311">
                  <c:v>4.9624035495900998</c:v>
                </c:pt>
                <c:pt idx="1312">
                  <c:v>4.9624104646615503</c:v>
                </c:pt>
                <c:pt idx="1313">
                  <c:v>4.9624175366762699</c:v>
                </c:pt>
                <c:pt idx="1314">
                  <c:v>4.9624246599241397</c:v>
                </c:pt>
                <c:pt idx="1315">
                  <c:v>4.9624317301270997</c:v>
                </c:pt>
                <c:pt idx="1316">
                  <c:v>4.9624386925379103</c:v>
                </c:pt>
                <c:pt idx="1317">
                  <c:v>4.9624455129620699</c:v>
                </c:pt>
                <c:pt idx="1318">
                  <c:v>4.9624521475157701</c:v>
                </c:pt>
                <c:pt idx="1319">
                  <c:v>4.9624584699592003</c:v>
                </c:pt>
                <c:pt idx="1320">
                  <c:v>4.96246425709246</c:v>
                </c:pt>
                <c:pt idx="1321">
                  <c:v>4.9624695198342197</c:v>
                </c:pt>
                <c:pt idx="1322">
                  <c:v>4.9624744213081504</c:v>
                </c:pt>
                <c:pt idx="1323">
                  <c:v>4.96247862870581</c:v>
                </c:pt>
                <c:pt idx="1324">
                  <c:v>4.9624820472942597</c:v>
                </c:pt>
                <c:pt idx="1325">
                  <c:v>4.9624847665096796</c:v>
                </c:pt>
                <c:pt idx="1326">
                  <c:v>4.9624868175550603</c:v>
                </c:pt>
                <c:pt idx="1327">
                  <c:v>4.96248816608749</c:v>
                </c:pt>
                <c:pt idx="1328">
                  <c:v>4.9624887868935499</c:v>
                </c:pt>
                <c:pt idx="1329">
                  <c:v>4.96248865065097</c:v>
                </c:pt>
                <c:pt idx="1330">
                  <c:v>4.9624877172311601</c:v>
                </c:pt>
                <c:pt idx="1331">
                  <c:v>4.9624859322901402</c:v>
                </c:pt>
                <c:pt idx="1332">
                  <c:v>4.9624832168675503</c:v>
                </c:pt>
                <c:pt idx="1333">
                  <c:v>4.9624794692058796</c:v>
                </c:pt>
                <c:pt idx="1334">
                  <c:v>4.9624746054384596</c:v>
                </c:pt>
                <c:pt idx="1335">
                  <c:v>4.9624685867134097</c:v>
                </c:pt>
                <c:pt idx="1336">
                  <c:v>4.9624614141728003</c:v>
                </c:pt>
                <c:pt idx="1337">
                  <c:v>4.9624531124880598</c:v>
                </c:pt>
                <c:pt idx="1338">
                  <c:v>4.96244361619142</c:v>
                </c:pt>
                <c:pt idx="1339">
                  <c:v>4.9624330191633002</c:v>
                </c:pt>
                <c:pt idx="1340">
                  <c:v>4.9624217004160602</c:v>
                </c:pt>
                <c:pt idx="1341">
                  <c:v>4.9624095158063799</c:v>
                </c:pt>
                <c:pt idx="1342">
                  <c:v>4.9623964905040099</c:v>
                </c:pt>
                <c:pt idx="1343">
                  <c:v>4.9623827380245196</c:v>
                </c:pt>
                <c:pt idx="1344">
                  <c:v>4.9623683931518903</c:v>
                </c:pt>
                <c:pt idx="1345">
                  <c:v>4.9623535671688099</c:v>
                </c:pt>
                <c:pt idx="1346">
                  <c:v>4.9623383451012701</c:v>
                </c:pt>
                <c:pt idx="1347">
                  <c:v>4.96232276543937</c:v>
                </c:pt>
                <c:pt idx="1348">
                  <c:v>4.9623069136176703</c:v>
                </c:pt>
                <c:pt idx="1349">
                  <c:v>4.9622909297242597</c:v>
                </c:pt>
                <c:pt idx="1350">
                  <c:v>4.9622753511473103</c:v>
                </c:pt>
                <c:pt idx="1351">
                  <c:v>4.96226047408891</c:v>
                </c:pt>
                <c:pt idx="1352">
                  <c:v>4.9622461335354</c:v>
                </c:pt>
                <c:pt idx="1353">
                  <c:v>4.9622324820042696</c:v>
                </c:pt>
                <c:pt idx="1354">
                  <c:v>4.9622196748570699</c:v>
                </c:pt>
                <c:pt idx="1355">
                  <c:v>4.9622079230727296</c:v>
                </c:pt>
                <c:pt idx="1356">
                  <c:v>4.9621975612950804</c:v>
                </c:pt>
                <c:pt idx="1357">
                  <c:v>4.9621887790079704</c:v>
                </c:pt>
                <c:pt idx="1358">
                  <c:v>4.9621819049210201</c:v>
                </c:pt>
                <c:pt idx="1359">
                  <c:v>4.9621771251641196</c:v>
                </c:pt>
                <c:pt idx="1360">
                  <c:v>4.9621741882134902</c:v>
                </c:pt>
                <c:pt idx="1361">
                  <c:v>4.9621733600759699</c:v>
                </c:pt>
                <c:pt idx="1362">
                  <c:v>4.9621749510636404</c:v>
                </c:pt>
                <c:pt idx="1363">
                  <c:v>4.9621792540608496</c:v>
                </c:pt>
                <c:pt idx="1364">
                  <c:v>4.9621862530320104</c:v>
                </c:pt>
                <c:pt idx="1365">
                  <c:v>4.9621958306686604</c:v>
                </c:pt>
                <c:pt idx="1366">
                  <c:v>4.9622082105163399</c:v>
                </c:pt>
                <c:pt idx="1367">
                  <c:v>4.9622229959075197</c:v>
                </c:pt>
                <c:pt idx="1368">
                  <c:v>4.9622403451018</c:v>
                </c:pt>
                <c:pt idx="1369">
                  <c:v>4.9622602659977497</c:v>
                </c:pt>
                <c:pt idx="1370">
                  <c:v>4.9622824760959103</c:v>
                </c:pt>
                <c:pt idx="1371">
                  <c:v>4.96230637457663</c:v>
                </c:pt>
                <c:pt idx="1372">
                  <c:v>4.9623320386244298</c:v>
                </c:pt>
                <c:pt idx="1373">
                  <c:v>4.9623591659244299</c:v>
                </c:pt>
                <c:pt idx="1374">
                  <c:v>4.96238730212393</c:v>
                </c:pt>
                <c:pt idx="1375">
                  <c:v>4.9624159171987703</c:v>
                </c:pt>
                <c:pt idx="1376">
                  <c:v>4.9624442959941897</c:v>
                </c:pt>
                <c:pt idx="1377">
                  <c:v>4.9624720346210696</c:v>
                </c:pt>
                <c:pt idx="1378">
                  <c:v>4.9624994429835096</c:v>
                </c:pt>
                <c:pt idx="1379">
                  <c:v>4.9625254180053799</c:v>
                </c:pt>
                <c:pt idx="1380">
                  <c:v>4.9625492238974598</c:v>
                </c:pt>
                <c:pt idx="1381">
                  <c:v>4.96257016712834</c:v>
                </c:pt>
                <c:pt idx="1382">
                  <c:v>4.96258801020302</c:v>
                </c:pt>
                <c:pt idx="1383">
                  <c:v>4.9626031332512497</c:v>
                </c:pt>
                <c:pt idx="1384">
                  <c:v>4.9626150324333302</c:v>
                </c:pt>
                <c:pt idx="1385">
                  <c:v>4.9626225554284096</c:v>
                </c:pt>
                <c:pt idx="1386">
                  <c:v>4.9626255500299497</c:v>
                </c:pt>
                <c:pt idx="1387">
                  <c:v>4.9626243135184698</c:v>
                </c:pt>
                <c:pt idx="1388">
                  <c:v>4.9626191920020997</c:v>
                </c:pt>
                <c:pt idx="1389">
                  <c:v>4.9626088527284198</c:v>
                </c:pt>
                <c:pt idx="1390">
                  <c:v>4.9625937096142403</c:v>
                </c:pt>
                <c:pt idx="1391">
                  <c:v>4.9625746765468399</c:v>
                </c:pt>
                <c:pt idx="1392">
                  <c:v>4.96255323120584</c:v>
                </c:pt>
                <c:pt idx="1393">
                  <c:v>4.9625318130465601</c:v>
                </c:pt>
                <c:pt idx="1394">
                  <c:v>4.9625141708923302</c:v>
                </c:pt>
                <c:pt idx="1395">
                  <c:v>4.9624993127330397</c:v>
                </c:pt>
                <c:pt idx="1396">
                  <c:v>4.9624861384761498</c:v>
                </c:pt>
                <c:pt idx="1397">
                  <c:v>4.9624738434092697</c:v>
                </c:pt>
                <c:pt idx="1398">
                  <c:v>4.9624623509537296</c:v>
                </c:pt>
                <c:pt idx="1399">
                  <c:v>4.9624515199805197</c:v>
                </c:pt>
                <c:pt idx="1400">
                  <c:v>4.9624412681827899</c:v>
                </c:pt>
                <c:pt idx="1401">
                  <c:v>4.9624315215947599</c:v>
                </c:pt>
                <c:pt idx="1402">
                  <c:v>4.9624222670203597</c:v>
                </c:pt>
                <c:pt idx="1403">
                  <c:v>4.9624135047379401</c:v>
                </c:pt>
                <c:pt idx="1404">
                  <c:v>4.9624052216898002</c:v>
                </c:pt>
                <c:pt idx="1405">
                  <c:v>4.9623973931207104</c:v>
                </c:pt>
                <c:pt idx="1406">
                  <c:v>4.9623899953251902</c:v>
                </c:pt>
                <c:pt idx="1407">
                  <c:v>4.9623829985631698</c:v>
                </c:pt>
                <c:pt idx="1408">
                  <c:v>4.9623763633365696</c:v>
                </c:pt>
                <c:pt idx="1409">
                  <c:v>4.9623700819288397</c:v>
                </c:pt>
                <c:pt idx="1410">
                  <c:v>4.9623642021018597</c:v>
                </c:pt>
                <c:pt idx="1411">
                  <c:v>4.9623587668324802</c:v>
                </c:pt>
                <c:pt idx="1412">
                  <c:v>4.9623537575582999</c:v>
                </c:pt>
                <c:pt idx="1413">
                  <c:v>4.9623491180941004</c:v>
                </c:pt>
                <c:pt idx="1414">
                  <c:v>4.9623447958969296</c:v>
                </c:pt>
                <c:pt idx="1415">
                  <c:v>4.9623407674484801</c:v>
                </c:pt>
                <c:pt idx="1416">
                  <c:v>4.9623370510650897</c:v>
                </c:pt>
                <c:pt idx="1417">
                  <c:v>4.9623336747155404</c:v>
                </c:pt>
                <c:pt idx="1418">
                  <c:v>4.9623306226180599</c:v>
                </c:pt>
                <c:pt idx="1419">
                  <c:v>4.9623278438888301</c:v>
                </c:pt>
                <c:pt idx="1420">
                  <c:v>4.9623253210084597</c:v>
                </c:pt>
                <c:pt idx="1421">
                  <c:v>4.96232308561199</c:v>
                </c:pt>
                <c:pt idx="1422">
                  <c:v>4.9623211556366398</c:v>
                </c:pt>
                <c:pt idx="1423">
                  <c:v>4.9623195083288199</c:v>
                </c:pt>
                <c:pt idx="1424">
                  <c:v>4.9623181128922003</c:v>
                </c:pt>
                <c:pt idx="1425">
                  <c:v>4.9623169419979503</c:v>
                </c:pt>
                <c:pt idx="1426">
                  <c:v>4.9623159640336603</c:v>
                </c:pt>
                <c:pt idx="1427">
                  <c:v>4.9623151517874904</c:v>
                </c:pt>
                <c:pt idx="1428">
                  <c:v>4.962314501382</c:v>
                </c:pt>
                <c:pt idx="1429">
                  <c:v>4.9623140378673298</c:v>
                </c:pt>
                <c:pt idx="1430">
                  <c:v>4.9623137907875998</c:v>
                </c:pt>
                <c:pt idx="1431">
                  <c:v>4.9623137580616596</c:v>
                </c:pt>
                <c:pt idx="1432">
                  <c:v>4.9623138980247301</c:v>
                </c:pt>
                <c:pt idx="1433">
                  <c:v>4.9623141600642198</c:v>
                </c:pt>
                <c:pt idx="1434">
                  <c:v>4.9623145159163302</c:v>
                </c:pt>
                <c:pt idx="1435">
                  <c:v>4.9623149668647004</c:v>
                </c:pt>
                <c:pt idx="1436">
                  <c:v>4.9623155274061297</c:v>
                </c:pt>
                <c:pt idx="1437">
                  <c:v>4.9623162003384298</c:v>
                </c:pt>
                <c:pt idx="1438">
                  <c:v>4.9623169764173598</c:v>
                </c:pt>
                <c:pt idx="1439">
                  <c:v>4.9623178353618398</c:v>
                </c:pt>
                <c:pt idx="1440">
                  <c:v>4.96231872722612</c:v>
                </c:pt>
                <c:pt idx="1441">
                  <c:v>4.9623195946282896</c:v>
                </c:pt>
                <c:pt idx="1442">
                  <c:v>4.9623204239166201</c:v>
                </c:pt>
                <c:pt idx="1443">
                  <c:v>4.9623212375372097</c:v>
                </c:pt>
                <c:pt idx="1444">
                  <c:v>4.9623220438620397</c:v>
                </c:pt>
                <c:pt idx="1445">
                  <c:v>4.9623228140178099</c:v>
                </c:pt>
                <c:pt idx="1446">
                  <c:v>4.96232350210117</c:v>
                </c:pt>
                <c:pt idx="1447">
                  <c:v>4.9623240822258099</c:v>
                </c:pt>
                <c:pt idx="1448">
                  <c:v>4.9623245567231802</c:v>
                </c:pt>
                <c:pt idx="1449">
                  <c:v>4.96232493610961</c:v>
                </c:pt>
                <c:pt idx="1450">
                  <c:v>4.9623252240840996</c:v>
                </c:pt>
                <c:pt idx="1451">
                  <c:v>4.9623253966519396</c:v>
                </c:pt>
                <c:pt idx="1452">
                  <c:v>4.9623254009493696</c:v>
                </c:pt>
                <c:pt idx="1453">
                  <c:v>4.9623252108545097</c:v>
                </c:pt>
                <c:pt idx="1454">
                  <c:v>4.9623248535602702</c:v>
                </c:pt>
                <c:pt idx="1455">
                  <c:v>4.9623243430557302</c:v>
                </c:pt>
                <c:pt idx="1456">
                  <c:v>4.9623236300607196</c:v>
                </c:pt>
                <c:pt idx="1457">
                  <c:v>4.9623226626387504</c:v>
                </c:pt>
                <c:pt idx="1458">
                  <c:v>4.9623214477972999</c:v>
                </c:pt>
                <c:pt idx="1459">
                  <c:v>4.9623199875085904</c:v>
                </c:pt>
                <c:pt idx="1460">
                  <c:v>4.9623182196667299</c:v>
                </c:pt>
                <c:pt idx="1461">
                  <c:v>4.9623161370531497</c:v>
                </c:pt>
                <c:pt idx="1462">
                  <c:v>4.9623139014041397</c:v>
                </c:pt>
                <c:pt idx="1463">
                  <c:v>4.9623116990957303</c:v>
                </c:pt>
                <c:pt idx="1464">
                  <c:v>4.9623095362419196</c:v>
                </c:pt>
                <c:pt idx="1465">
                  <c:v>4.9623072707343603</c:v>
                </c:pt>
                <c:pt idx="1466">
                  <c:v>4.9623047602112003</c:v>
                </c:pt>
                <c:pt idx="1467">
                  <c:v>4.9623019280929102</c:v>
                </c:pt>
                <c:pt idx="1468">
                  <c:v>4.9622987635906304</c:v>
                </c:pt>
                <c:pt idx="1469">
                  <c:v>4.9622952958382696</c:v>
                </c:pt>
                <c:pt idx="1470">
                  <c:v>4.9622915574995998</c:v>
                </c:pt>
                <c:pt idx="1471">
                  <c:v>4.9622875653732201</c:v>
                </c:pt>
                <c:pt idx="1472">
                  <c:v>4.9622833242149396</c:v>
                </c:pt>
                <c:pt idx="1473">
                  <c:v>4.9622788384457301</c:v>
                </c:pt>
                <c:pt idx="1474">
                  <c:v>4.9622741179178496</c:v>
                </c:pt>
                <c:pt idx="1475">
                  <c:v>4.9622691762293396</c:v>
                </c:pt>
                <c:pt idx="1476">
                  <c:v>4.9622640260276603</c:v>
                </c:pt>
                <c:pt idx="1477">
                  <c:v>4.9622586720321502</c:v>
                </c:pt>
                <c:pt idx="1478">
                  <c:v>4.9622531046144998</c:v>
                </c:pt>
                <c:pt idx="1479">
                  <c:v>4.9622473024642897</c:v>
                </c:pt>
                <c:pt idx="1480">
                  <c:v>4.9622412466715504</c:v>
                </c:pt>
                <c:pt idx="1481">
                  <c:v>4.9622349352148101</c:v>
                </c:pt>
                <c:pt idx="1482">
                  <c:v>4.9622283847943596</c:v>
                </c:pt>
                <c:pt idx="1483">
                  <c:v>4.9622216189674404</c:v>
                </c:pt>
                <c:pt idx="1484">
                  <c:v>4.9622146538400402</c:v>
                </c:pt>
                <c:pt idx="1485">
                  <c:v>4.9622074948501398</c:v>
                </c:pt>
                <c:pt idx="1486">
                  <c:v>4.9622001480777502</c:v>
                </c:pt>
                <c:pt idx="1487">
                  <c:v>4.9621926338567004</c:v>
                </c:pt>
                <c:pt idx="1488">
                  <c:v>4.9621849876368103</c:v>
                </c:pt>
                <c:pt idx="1489">
                  <c:v>4.9621772495897503</c:v>
                </c:pt>
                <c:pt idx="1490">
                  <c:v>4.9621694578888196</c:v>
                </c:pt>
                <c:pt idx="1491">
                  <c:v>4.96216165203702</c:v>
                </c:pt>
                <c:pt idx="1492">
                  <c:v>4.9621538775895502</c:v>
                </c:pt>
                <c:pt idx="1493">
                  <c:v>4.9621461841293604</c:v>
                </c:pt>
                <c:pt idx="1494">
                  <c:v>4.9621386182071801</c:v>
                </c:pt>
                <c:pt idx="1495">
                  <c:v>4.9621312158438098</c:v>
                </c:pt>
                <c:pt idx="1496">
                  <c:v>4.9621239964506998</c:v>
                </c:pt>
                <c:pt idx="1497">
                  <c:v>4.9621169601972497</c:v>
                </c:pt>
                <c:pt idx="1498">
                  <c:v>4.9621100924768697</c:v>
                </c:pt>
                <c:pt idx="1499">
                  <c:v>4.96210337604942</c:v>
                </c:pt>
                <c:pt idx="1500">
                  <c:v>4.9620968043887403</c:v>
                </c:pt>
                <c:pt idx="1501">
                  <c:v>4.9620903869694999</c:v>
                </c:pt>
                <c:pt idx="1502">
                  <c:v>4.9620841438967602</c:v>
                </c:pt>
                <c:pt idx="1503">
                  <c:v>4.9620780971840004</c:v>
                </c:pt>
                <c:pt idx="1504">
                  <c:v>4.96207226829255</c:v>
                </c:pt>
                <c:pt idx="1505">
                  <c:v>4.9620666843357304</c:v>
                </c:pt>
                <c:pt idx="1506">
                  <c:v>4.9620613875997002</c:v>
                </c:pt>
                <c:pt idx="1507">
                  <c:v>4.9620564425137799</c:v>
                </c:pt>
                <c:pt idx="1508">
                  <c:v>4.9620519373112302</c:v>
                </c:pt>
                <c:pt idx="1509">
                  <c:v>4.9620479780002897</c:v>
                </c:pt>
                <c:pt idx="1510">
                  <c:v>4.9620446742986202</c:v>
                </c:pt>
                <c:pt idx="1511">
                  <c:v>4.9620421250764704</c:v>
                </c:pt>
                <c:pt idx="1512">
                  <c:v>4.9620404137583698</c:v>
                </c:pt>
                <c:pt idx="1513">
                  <c:v>4.9620396138141398</c:v>
                </c:pt>
                <c:pt idx="1514">
                  <c:v>4.9620397932778602</c:v>
                </c:pt>
                <c:pt idx="1515">
                  <c:v>4.9620410094494298</c:v>
                </c:pt>
                <c:pt idx="1516">
                  <c:v>4.9620432963022703</c:v>
                </c:pt>
                <c:pt idx="1517">
                  <c:v>4.9620466543068202</c:v>
                </c:pt>
                <c:pt idx="1518">
                  <c:v>4.9620510499529198</c:v>
                </c:pt>
                <c:pt idx="1519">
                  <c:v>4.96205642370857</c:v>
                </c:pt>
                <c:pt idx="1520">
                  <c:v>4.9620626967630201</c:v>
                </c:pt>
                <c:pt idx="1521">
                  <c:v>4.9620697675402701</c:v>
                </c:pt>
                <c:pt idx="1522">
                  <c:v>4.9620775027626696</c:v>
                </c:pt>
                <c:pt idx="1523">
                  <c:v>4.9620857383922896</c:v>
                </c:pt>
                <c:pt idx="1524">
                  <c:v>4.9620942933748502</c:v>
                </c:pt>
                <c:pt idx="1525">
                  <c:v>4.9621029801186198</c:v>
                </c:pt>
                <c:pt idx="1526">
                  <c:v>4.9621116029004497</c:v>
                </c:pt>
                <c:pt idx="1527">
                  <c:v>4.9621199571670296</c:v>
                </c:pt>
                <c:pt idx="1528">
                  <c:v>4.9621278380870102</c:v>
                </c:pt>
                <c:pt idx="1529">
                  <c:v>4.9621350438508802</c:v>
                </c:pt>
                <c:pt idx="1530">
                  <c:v>4.9621413665942997</c:v>
                </c:pt>
                <c:pt idx="1531">
                  <c:v>4.9621465953916699</c:v>
                </c:pt>
                <c:pt idx="1532">
                  <c:v>4.9621505510471398</c:v>
                </c:pt>
                <c:pt idx="1533">
                  <c:v>4.9621531277198301</c:v>
                </c:pt>
                <c:pt idx="1534">
                  <c:v>4.9621542995418402</c:v>
                </c:pt>
                <c:pt idx="1535">
                  <c:v>4.9621540863302203</c:v>
                </c:pt>
                <c:pt idx="1536">
                  <c:v>4.96215250989576</c:v>
                </c:pt>
                <c:pt idx="1537">
                  <c:v>4.9621495720981503</c:v>
                </c:pt>
                <c:pt idx="1538">
                  <c:v>4.9621452620833697</c:v>
                </c:pt>
                <c:pt idx="1539">
                  <c:v>4.96213957966728</c:v>
                </c:pt>
                <c:pt idx="1540">
                  <c:v>4.9621325560344696</c:v>
                </c:pt>
                <c:pt idx="1541">
                  <c:v>4.9621242609277303</c:v>
                </c:pt>
                <c:pt idx="1542">
                  <c:v>4.9621147977849001</c:v>
                </c:pt>
                <c:pt idx="1543">
                  <c:v>4.96210429458002</c:v>
                </c:pt>
                <c:pt idx="1544">
                  <c:v>4.9620928965763698</c:v>
                </c:pt>
                <c:pt idx="1545">
                  <c:v>4.9620807626211096</c:v>
                </c:pt>
                <c:pt idx="1546">
                  <c:v>4.9620680632413796</c:v>
                </c:pt>
                <c:pt idx="1547">
                  <c:v>4.9620549776344998</c:v>
                </c:pt>
                <c:pt idx="1548">
                  <c:v>4.96204168756167</c:v>
                </c:pt>
                <c:pt idx="1549">
                  <c:v>4.9620283689113798</c:v>
                </c:pt>
                <c:pt idx="1550">
                  <c:v>4.9620151845504701</c:v>
                </c:pt>
                <c:pt idx="1551">
                  <c:v>4.9620022822458303</c:v>
                </c:pt>
                <c:pt idx="1552">
                  <c:v>4.9619897980672896</c:v>
                </c:pt>
                <c:pt idx="1553">
                  <c:v>4.9619778613858996</c:v>
                </c:pt>
                <c:pt idx="1554">
                  <c:v>4.9619665963821502</c:v>
                </c:pt>
                <c:pt idx="1555">
                  <c:v>4.9619561183522496</c:v>
                </c:pt>
                <c:pt idx="1556">
                  <c:v>4.9619465279187303</c:v>
                </c:pt>
                <c:pt idx="1557">
                  <c:v>4.9619379076137804</c:v>
                </c:pt>
                <c:pt idx="1558">
                  <c:v>4.96193032213489</c:v>
                </c:pt>
                <c:pt idx="1559">
                  <c:v>4.9619238199670797</c:v>
                </c:pt>
                <c:pt idx="1560">
                  <c:v>4.9619184339875702</c:v>
                </c:pt>
                <c:pt idx="1561">
                  <c:v>4.9619141812148699</c:v>
                </c:pt>
                <c:pt idx="1562">
                  <c:v>4.9619110634413</c:v>
                </c:pt>
                <c:pt idx="1563">
                  <c:v>4.9619090697172501</c:v>
                </c:pt>
                <c:pt idx="1564">
                  <c:v>4.9619081800231699</c:v>
                </c:pt>
                <c:pt idx="1565">
                  <c:v>4.9619083685071796</c:v>
                </c:pt>
                <c:pt idx="1566">
                  <c:v>4.9619096046590903</c:v>
                </c:pt>
                <c:pt idx="1567">
                  <c:v>4.9619118516876703</c:v>
                </c:pt>
                <c:pt idx="1568">
                  <c:v>4.9619150631097497</c:v>
                </c:pt>
                <c:pt idx="1569">
                  <c:v>4.9619191802395299</c:v>
                </c:pt>
                <c:pt idx="1570">
                  <c:v>4.9619241332178703</c:v>
                </c:pt>
                <c:pt idx="1571">
                  <c:v>4.9619298458486902</c:v>
                </c:pt>
                <c:pt idx="1572">
                  <c:v>4.9619362415656703</c:v>
                </c:pt>
                <c:pt idx="1573">
                  <c:v>4.9619432469828197</c:v>
                </c:pt>
                <c:pt idx="1574">
                  <c:v>4.9619507913993601</c:v>
                </c:pt>
                <c:pt idx="1575">
                  <c:v>4.9619588034740199</c:v>
                </c:pt>
                <c:pt idx="1576">
                  <c:v>4.9619672078731902</c:v>
                </c:pt>
                <c:pt idx="1577">
                  <c:v>4.9619759244563104</c:v>
                </c:pt>
                <c:pt idx="1578">
                  <c:v>4.9619848710081902</c:v>
                </c:pt>
                <c:pt idx="1579">
                  <c:v>4.9619939682491401</c:v>
                </c:pt>
                <c:pt idx="1580">
                  <c:v>4.9620031439973697</c:v>
                </c:pt>
                <c:pt idx="1581">
                  <c:v>4.9620123336854904</c:v>
                </c:pt>
                <c:pt idx="1582">
                  <c:v>4.9620214772784097</c:v>
                </c:pt>
                <c:pt idx="1583">
                  <c:v>4.96203051563774</c:v>
                </c:pt>
                <c:pt idx="1584">
                  <c:v>4.9620393896212498</c:v>
                </c:pt>
                <c:pt idx="1585">
                  <c:v>4.9620480424409301</c:v>
                </c:pt>
                <c:pt idx="1586">
                  <c:v>4.9620564227291597</c:v>
                </c:pt>
                <c:pt idx="1587">
                  <c:v>4.9620644853693197</c:v>
                </c:pt>
                <c:pt idx="1588">
                  <c:v>4.9620721898435596</c:v>
                </c:pt>
                <c:pt idx="1589">
                  <c:v>4.9620794987301098</c:v>
                </c:pt>
                <c:pt idx="1590">
                  <c:v>4.9620863786012404</c:v>
                </c:pt>
                <c:pt idx="1591">
                  <c:v>4.9620928022598196</c:v>
                </c:pt>
                <c:pt idx="1592">
                  <c:v>4.9620987494064899</c:v>
                </c:pt>
                <c:pt idx="1593">
                  <c:v>4.9621042050215003</c:v>
                </c:pt>
                <c:pt idx="1594">
                  <c:v>4.9621091576424901</c:v>
                </c:pt>
                <c:pt idx="1595">
                  <c:v>4.9621135991209799</c:v>
                </c:pt>
                <c:pt idx="1596">
                  <c:v>4.9621175250185301</c:v>
                </c:pt>
                <c:pt idx="1597">
                  <c:v>4.9621209347960002</c:v>
                </c:pt>
                <c:pt idx="1598">
                  <c:v>4.9621238322952301</c:v>
                </c:pt>
                <c:pt idx="1599">
                  <c:v>4.9621262256110503</c:v>
                </c:pt>
                <c:pt idx="1600">
                  <c:v>4.9621281230070799</c:v>
                </c:pt>
                <c:pt idx="1601">
                  <c:v>4.9621295241018704</c:v>
                </c:pt>
                <c:pt idx="1602">
                  <c:v>4.9621304125438899</c:v>
                </c:pt>
                <c:pt idx="1603">
                  <c:v>4.9621307589991996</c:v>
                </c:pt>
                <c:pt idx="1604">
                  <c:v>4.96213053639715</c:v>
                </c:pt>
                <c:pt idx="1605">
                  <c:v>4.9621297390716101</c:v>
                </c:pt>
                <c:pt idx="1606">
                  <c:v>4.9621283936479399</c:v>
                </c:pt>
                <c:pt idx="1607">
                  <c:v>4.9621265553047396</c:v>
                </c:pt>
                <c:pt idx="1608">
                  <c:v>4.96212429281029</c:v>
                </c:pt>
                <c:pt idx="1609">
                  <c:v>4.9621216717551198</c:v>
                </c:pt>
                <c:pt idx="1610">
                  <c:v>4.9621187442858998</c:v>
                </c:pt>
                <c:pt idx="1611">
                  <c:v>4.96211554784513</c:v>
                </c:pt>
                <c:pt idx="1612">
                  <c:v>4.9621121099761396</c:v>
                </c:pt>
                <c:pt idx="1613">
                  <c:v>4.9621084544207399</c:v>
                </c:pt>
                <c:pt idx="1614">
                  <c:v>4.96210460530836</c:v>
                </c:pt>
                <c:pt idx="1615">
                  <c:v>4.9621005889388998</c:v>
                </c:pt>
                <c:pt idx="1616">
                  <c:v>4.9620964343990002</c:v>
                </c:pt>
                <c:pt idx="1617">
                  <c:v>4.9620921742750204</c:v>
                </c:pt>
                <c:pt idx="1618">
                  <c:v>4.9620878455773996</c:v>
                </c:pt>
                <c:pt idx="1619">
                  <c:v>4.9620834898817101</c:v>
                </c:pt>
                <c:pt idx="1620">
                  <c:v>4.9620791516581004</c:v>
                </c:pt>
                <c:pt idx="1621">
                  <c:v>4.9620748749349701</c:v>
                </c:pt>
                <c:pt idx="1622">
                  <c:v>4.9620706998542303</c:v>
                </c:pt>
                <c:pt idx="1623">
                  <c:v>4.9620666610234903</c:v>
                </c:pt>
                <c:pt idx="1624">
                  <c:v>4.9620627884080601</c:v>
                </c:pt>
                <c:pt idx="1625">
                  <c:v>4.96205910977252</c:v>
                </c:pt>
                <c:pt idx="1626">
                  <c:v>4.96205565285356</c:v>
                </c:pt>
                <c:pt idx="1627">
                  <c:v>4.9620524460821303</c:v>
                </c:pt>
                <c:pt idx="1628">
                  <c:v>4.9620495179547497</c:v>
                </c:pt>
                <c:pt idx="1629">
                  <c:v>4.9620468958691601</c:v>
                </c:pt>
                <c:pt idx="1630">
                  <c:v>4.9620446050172902</c:v>
                </c:pt>
                <c:pt idx="1631">
                  <c:v>4.9620426673650604</c:v>
                </c:pt>
                <c:pt idx="1632">
                  <c:v>4.9620411005456404</c:v>
                </c:pt>
                <c:pt idx="1633">
                  <c:v>4.9620399167703102</c:v>
                </c:pt>
                <c:pt idx="1634">
                  <c:v>4.96203912223136</c:v>
                </c:pt>
                <c:pt idx="1635">
                  <c:v>4.9620387175046101</c:v>
                </c:pt>
                <c:pt idx="1636">
                  <c:v>4.9620386990048404</c:v>
                </c:pt>
                <c:pt idx="1637">
                  <c:v>4.9620390608354796</c:v>
                </c:pt>
                <c:pt idx="1638">
                  <c:v>4.9620397959204201</c:v>
                </c:pt>
                <c:pt idx="1639">
                  <c:v>4.9620408955813096</c:v>
                </c:pt>
                <c:pt idx="1640">
                  <c:v>4.9620423477030204</c:v>
                </c:pt>
                <c:pt idx="1641">
                  <c:v>4.9620441346585498</c:v>
                </c:pt>
                <c:pt idx="1642">
                  <c:v>4.9620462324433996</c:v>
                </c:pt>
                <c:pt idx="1643">
                  <c:v>4.9620486117446099</c:v>
                </c:pt>
                <c:pt idx="1644">
                  <c:v>4.9620512404667299</c:v>
                </c:pt>
                <c:pt idx="1645">
                  <c:v>4.9620540863902196</c:v>
                </c:pt>
                <c:pt idx="1646">
                  <c:v>4.9620571186636804</c:v>
                </c:pt>
                <c:pt idx="1647">
                  <c:v>4.9620603076713001</c:v>
                </c:pt>
                <c:pt idx="1648">
                  <c:v>4.9620636239369196</c:v>
                </c:pt>
                <c:pt idx="1649">
                  <c:v>4.9620670374062703</c:v>
                </c:pt>
                <c:pt idx="1650">
                  <c:v>4.96207051817776</c:v>
                </c:pt>
                <c:pt idx="1651">
                  <c:v>4.9620740386600604</c:v>
                </c:pt>
                <c:pt idx="1652">
                  <c:v>4.9620775760262399</c:v>
                </c:pt>
                <c:pt idx="1653">
                  <c:v>4.9620811136149099</c:v>
                </c:pt>
                <c:pt idx="1654">
                  <c:v>4.96208464078373</c:v>
                </c:pt>
                <c:pt idx="1655">
                  <c:v>4.96208815187968</c:v>
                </c:pt>
                <c:pt idx="1656">
                  <c:v>4.9620916454039596</c:v>
                </c:pt>
                <c:pt idx="1657">
                  <c:v>4.9620951238225199</c:v>
                </c:pt>
                <c:pt idx="1658">
                  <c:v>4.9620985935841802</c:v>
                </c:pt>
                <c:pt idx="1659">
                  <c:v>4.96210206474285</c:v>
                </c:pt>
                <c:pt idx="1660">
                  <c:v>4.9621055501860596</c:v>
                </c:pt>
                <c:pt idx="1661">
                  <c:v>4.9621090649637098</c:v>
                </c:pt>
                <c:pt idx="1662">
                  <c:v>4.9621126259814501</c:v>
                </c:pt>
                <c:pt idx="1663">
                  <c:v>4.9621162517897304</c:v>
                </c:pt>
                <c:pt idx="1664">
                  <c:v>4.9621199620785301</c:v>
                </c:pt>
                <c:pt idx="1665">
                  <c:v>4.9621237767860302</c:v>
                </c:pt>
                <c:pt idx="1666">
                  <c:v>4.9621277149855096</c:v>
                </c:pt>
                <c:pt idx="1667">
                  <c:v>4.9621317938457903</c:v>
                </c:pt>
                <c:pt idx="1668">
                  <c:v>4.9621360281357196</c:v>
                </c:pt>
                <c:pt idx="1669">
                  <c:v>4.9621404306199599</c:v>
                </c:pt>
                <c:pt idx="1670">
                  <c:v>4.96214501274605</c:v>
                </c:pt>
                <c:pt idx="1671">
                  <c:v>4.9621497837743096</c:v>
                </c:pt>
                <c:pt idx="1672">
                  <c:v>4.9621547465522804</c:v>
                </c:pt>
                <c:pt idx="1673">
                  <c:v>4.96215989031995</c:v>
                </c:pt>
                <c:pt idx="1674">
                  <c:v>4.9621651838686498</c:v>
                </c:pt>
                <c:pt idx="1675">
                  <c:v>4.96217057345243</c:v>
                </c:pt>
                <c:pt idx="1676">
                  <c:v>4.9621759877471296</c:v>
                </c:pt>
                <c:pt idx="1677">
                  <c:v>4.9621813481863999</c:v>
                </c:pt>
                <c:pt idx="1678">
                  <c:v>4.9621865800177796</c:v>
                </c:pt>
                <c:pt idx="1679">
                  <c:v>4.9621916194006204</c:v>
                </c:pt>
                <c:pt idx="1680">
                  <c:v>4.96219641451321</c:v>
                </c:pt>
                <c:pt idx="1681">
                  <c:v>4.9622009219098802</c:v>
                </c:pt>
                <c:pt idx="1682">
                  <c:v>4.9622051012297197</c:v>
                </c:pt>
                <c:pt idx="1683">
                  <c:v>4.9622089111292897</c:v>
                </c:pt>
                <c:pt idx="1684">
                  <c:v>4.9622123077540703</c:v>
                </c:pt>
                <c:pt idx="1685">
                  <c:v>4.9622152454914996</c:v>
                </c:pt>
                <c:pt idx="1686">
                  <c:v>4.9622176790311103</c:v>
                </c:pt>
                <c:pt idx="1687">
                  <c:v>4.9622195659291899</c:v>
                </c:pt>
                <c:pt idx="1688">
                  <c:v>4.9622208693778704</c:v>
                </c:pt>
                <c:pt idx="1689">
                  <c:v>4.9622215611171496</c:v>
                </c:pt>
                <c:pt idx="1690">
                  <c:v>4.9622216242218702</c:v>
                </c:pt>
                <c:pt idx="1691">
                  <c:v>4.9622210551503096</c:v>
                </c:pt>
                <c:pt idx="1692">
                  <c:v>4.9622198644148403</c:v>
                </c:pt>
                <c:pt idx="1693">
                  <c:v>4.9622180757088099</c:v>
                </c:pt>
                <c:pt idx="1694">
                  <c:v>4.9622157240065397</c:v>
                </c:pt>
                <c:pt idx="1695">
                  <c:v>4.9622128535418399</c:v>
                </c:pt>
                <c:pt idx="1696">
                  <c:v>4.9622095163943003</c:v>
                </c:pt>
                <c:pt idx="1697">
                  <c:v>4.96220577185656</c:v>
                </c:pt>
                <c:pt idx="1698">
                  <c:v>4.9622016862509897</c:v>
                </c:pt>
                <c:pt idx="1699">
                  <c:v>4.9621973327103204</c:v>
                </c:pt>
                <c:pt idx="1700">
                  <c:v>4.9621927905913203</c:v>
                </c:pt>
                <c:pt idx="1701">
                  <c:v>4.9621881444187599</c:v>
                </c:pt>
                <c:pt idx="1702">
                  <c:v>4.9621834823725699</c:v>
                </c:pt>
                <c:pt idx="1703">
                  <c:v>4.9621788943458496</c:v>
                </c:pt>
                <c:pt idx="1704">
                  <c:v>4.9621744696376204</c:v>
                </c:pt>
                <c:pt idx="1705">
                  <c:v>4.9621702944883896</c:v>
                </c:pt>
                <c:pt idx="1706">
                  <c:v>4.9621664498514901</c:v>
                </c:pt>
                <c:pt idx="1707">
                  <c:v>4.9621630098465603</c:v>
                </c:pt>
                <c:pt idx="1708">
                  <c:v>4.9621600411274898</c:v>
                </c:pt>
                <c:pt idx="1709">
                  <c:v>4.9621576029763999</c:v>
                </c:pt>
                <c:pt idx="1710">
                  <c:v>4.9621557475596401</c:v>
                </c:pt>
                <c:pt idx="1711">
                  <c:v>4.9621545197298902</c:v>
                </c:pt>
                <c:pt idx="1712">
                  <c:v>4.9621539561021804</c:v>
                </c:pt>
                <c:pt idx="1713">
                  <c:v>4.9621540836645499</c:v>
                </c:pt>
                <c:pt idx="1714">
                  <c:v>4.9621549185564398</c:v>
                </c:pt>
                <c:pt idx="1715">
                  <c:v>4.9621564656180199</c:v>
                </c:pt>
                <c:pt idx="1716">
                  <c:v>4.9621587188992899</c:v>
                </c:pt>
                <c:pt idx="1717">
                  <c:v>4.9621616627912601</c:v>
                </c:pt>
                <c:pt idx="1718">
                  <c:v>4.9621652731428902</c:v>
                </c:pt>
                <c:pt idx="1719">
                  <c:v>4.9621695178588796</c:v>
                </c:pt>
                <c:pt idx="1720">
                  <c:v>4.96217435694098</c:v>
                </c:pt>
                <c:pt idx="1721">
                  <c:v>4.9621797424049499</c:v>
                </c:pt>
                <c:pt idx="1722">
                  <c:v>4.9621856186312501</c:v>
                </c:pt>
                <c:pt idx="1723">
                  <c:v>4.9621919234058502</c:v>
                </c:pt>
                <c:pt idx="1724">
                  <c:v>4.9621985894404403</c:v>
                </c:pt>
                <c:pt idx="1725">
                  <c:v>4.96220554590447</c:v>
                </c:pt>
                <c:pt idx="1726">
                  <c:v>4.9622127196206796</c:v>
                </c:pt>
                <c:pt idx="1727">
                  <c:v>4.9622200358931501</c:v>
                </c:pt>
                <c:pt idx="1728">
                  <c:v>4.9622274191423497</c:v>
                </c:pt>
                <c:pt idx="1729">
                  <c:v>4.9622347934959903</c:v>
                </c:pt>
                <c:pt idx="1730">
                  <c:v>4.9622420833673297</c:v>
                </c:pt>
                <c:pt idx="1731">
                  <c:v>4.9622492140207504</c:v>
                </c:pt>
                <c:pt idx="1732">
                  <c:v>4.9622561121849698</c:v>
                </c:pt>
                <c:pt idx="1733">
                  <c:v>4.9622627068095797</c:v>
                </c:pt>
                <c:pt idx="1734">
                  <c:v>4.9622689300064602</c:v>
                </c:pt>
                <c:pt idx="1735">
                  <c:v>4.96227471811775</c:v>
                </c:pt>
                <c:pt idx="1736">
                  <c:v>4.9622800127688302</c:v>
                </c:pt>
                <c:pt idx="1737">
                  <c:v>4.9622847617655097</c:v>
                </c:pt>
                <c:pt idx="1738">
                  <c:v>4.96228891983825</c:v>
                </c:pt>
                <c:pt idx="1739">
                  <c:v>4.9622924495018896</c:v>
                </c:pt>
                <c:pt idx="1740">
                  <c:v>4.9622953224637598</c:v>
                </c:pt>
                <c:pt idx="1741">
                  <c:v>4.9622975217474696</c:v>
                </c:pt>
                <c:pt idx="1742">
                  <c:v>4.9622990439560697</c:v>
                </c:pt>
                <c:pt idx="1743">
                  <c:v>4.9622999003435702</c:v>
                </c:pt>
                <c:pt idx="1744">
                  <c:v>4.96230011532856</c:v>
                </c:pt>
                <c:pt idx="1745">
                  <c:v>4.9622997220982903</c:v>
                </c:pt>
                <c:pt idx="1746">
                  <c:v>4.9622987565386296</c:v>
                </c:pt>
                <c:pt idx="1747">
                  <c:v>4.9622972518523403</c:v>
                </c:pt>
                <c:pt idx="1748">
                  <c:v>4.9622952360861499</c:v>
                </c:pt>
                <c:pt idx="1749">
                  <c:v>4.9622927334080797</c:v>
                </c:pt>
                <c:pt idx="1750">
                  <c:v>4.96228976820358</c:v>
                </c:pt>
                <c:pt idx="1751">
                  <c:v>4.9622863699164501</c:v>
                </c:pt>
                <c:pt idx="1752">
                  <c:v>4.9622825765708001</c:v>
                </c:pt>
                <c:pt idx="1753">
                  <c:v>4.9622784358498899</c:v>
                </c:pt>
                <c:pt idx="1754">
                  <c:v>4.9622740037888198</c:v>
                </c:pt>
                <c:pt idx="1755">
                  <c:v>4.9622693419286001</c:v>
                </c:pt>
                <c:pt idx="1756">
                  <c:v>4.9622645139500703</c:v>
                </c:pt>
                <c:pt idx="1757">
                  <c:v>4.9622595825459097</c:v>
                </c:pt>
                <c:pt idx="1758">
                  <c:v>4.9622546069356401</c:v>
                </c:pt>
                <c:pt idx="1759">
                  <c:v>4.9622496412096897</c:v>
                </c:pt>
                <c:pt idx="1760">
                  <c:v>4.9622447335982098</c:v>
                </c:pt>
                <c:pt idx="1761">
                  <c:v>4.9622399266581398</c:v>
                </c:pt>
                <c:pt idx="1762">
                  <c:v>4.9622352581795903</c:v>
                </c:pt>
                <c:pt idx="1763">
                  <c:v>4.9622307623903401</c:v>
                </c:pt>
                <c:pt idx="1764">
                  <c:v>4.9622264709463604</c:v>
                </c:pt>
                <c:pt idx="1765">
                  <c:v>4.9622224133359696</c:v>
                </c:pt>
                <c:pt idx="1766">
                  <c:v>4.9622186166362203</c:v>
                </c:pt>
                <c:pt idx="1767">
                  <c:v>4.9622151048654297</c:v>
                </c:pt>
                <c:pt idx="1768">
                  <c:v>4.96221189831624</c:v>
                </c:pt>
                <c:pt idx="1769">
                  <c:v>4.9622090131913801</c:v>
                </c:pt>
                <c:pt idx="1770">
                  <c:v>4.9622064616862502</c:v>
                </c:pt>
                <c:pt idx="1771">
                  <c:v>4.96220425248449</c:v>
                </c:pt>
                <c:pt idx="1772">
                  <c:v>4.9622023915217603</c:v>
                </c:pt>
                <c:pt idx="1773">
                  <c:v>4.96220088282496</c:v>
                </c:pt>
                <c:pt idx="1774">
                  <c:v>4.9621997292214797</c:v>
                </c:pt>
                <c:pt idx="1775">
                  <c:v>4.9621989327282998</c:v>
                </c:pt>
                <c:pt idx="1776">
                  <c:v>4.9621984945028803</c:v>
                </c:pt>
                <c:pt idx="1777">
                  <c:v>4.9621984143822502</c:v>
                </c:pt>
                <c:pt idx="1778">
                  <c:v>4.9621986902103803</c:v>
                </c:pt>
                <c:pt idx="1779">
                  <c:v>4.9621993172657701</c:v>
                </c:pt>
                <c:pt idx="1780">
                  <c:v>4.9622002880626699</c:v>
                </c:pt>
                <c:pt idx="1781">
                  <c:v>4.9622015926055996</c:v>
                </c:pt>
                <c:pt idx="1782">
                  <c:v>4.9622032189296803</c:v>
                </c:pt>
                <c:pt idx="1783">
                  <c:v>4.9622051536026399</c:v>
                </c:pt>
                <c:pt idx="1784">
                  <c:v>4.9622073819030996</c:v>
                </c:pt>
                <c:pt idx="1785">
                  <c:v>4.9622098875965603</c:v>
                </c:pt>
                <c:pt idx="1786">
                  <c:v>4.9622126524824202</c:v>
                </c:pt>
                <c:pt idx="1787">
                  <c:v>4.9622156560195396</c:v>
                </c:pt>
                <c:pt idx="1788">
                  <c:v>4.9622188752746297</c:v>
                </c:pt>
                <c:pt idx="1789">
                  <c:v>4.9622222852234303</c:v>
                </c:pt>
                <c:pt idx="1790">
                  <c:v>4.96222585921877</c:v>
                </c:pt>
                <c:pt idx="1791">
                  <c:v>4.9622295693686196</c:v>
                </c:pt>
                <c:pt idx="1792">
                  <c:v>4.9622333866799897</c:v>
                </c:pt>
                <c:pt idx="1793">
                  <c:v>4.9622372810274697</c:v>
                </c:pt>
                <c:pt idx="1794">
                  <c:v>4.9622412211417304</c:v>
                </c:pt>
                <c:pt idx="1795">
                  <c:v>4.9622451748005396</c:v>
                </c:pt>
                <c:pt idx="1796">
                  <c:v>4.9622491092726397</c:v>
                </c:pt>
                <c:pt idx="1797">
                  <c:v>4.9622529919291098</c:v>
                </c:pt>
                <c:pt idx="1798">
                  <c:v>4.9622567908777899</c:v>
                </c:pt>
                <c:pt idx="1799">
                  <c:v>4.96226047549849</c:v>
                </c:pt>
                <c:pt idx="1800">
                  <c:v>4.9622640168091703</c:v>
                </c:pt>
                <c:pt idx="1801">
                  <c:v>4.9622673876377901</c:v>
                </c:pt>
                <c:pt idx="1802">
                  <c:v>4.9622705626078503</c:v>
                </c:pt>
                <c:pt idx="1803">
                  <c:v>4.9622735179792796</c:v>
                </c:pt>
                <c:pt idx="1804">
                  <c:v>4.9622762314181701</c:v>
                </c:pt>
                <c:pt idx="1805">
                  <c:v>4.9622786817837001</c:v>
                </c:pt>
                <c:pt idx="1806">
                  <c:v>4.96228084899795</c:v>
                </c:pt>
                <c:pt idx="1807">
                  <c:v>4.9622827140012102</c:v>
                </c:pt>
                <c:pt idx="1808">
                  <c:v>4.9622842587283804</c:v>
                </c:pt>
                <c:pt idx="1809">
                  <c:v>4.9622854660429701</c:v>
                </c:pt>
                <c:pt idx="1810">
                  <c:v>4.9622863196912599</c:v>
                </c:pt>
                <c:pt idx="1811">
                  <c:v>4.9622868045484996</c:v>
                </c:pt>
                <c:pt idx="1812">
                  <c:v>4.9622869075512899</c:v>
                </c:pt>
                <c:pt idx="1813">
                  <c:v>4.96228661954878</c:v>
                </c:pt>
                <c:pt idx="1814">
                  <c:v>4.9622859378280904</c:v>
                </c:pt>
                <c:pt idx="1815">
                  <c:v>4.9622848685001202</c:v>
                </c:pt>
                <c:pt idx="1816">
                  <c:v>4.9622834276512</c:v>
                </c:pt>
                <c:pt idx="1817">
                  <c:v>4.9622816404507004</c:v>
                </c:pt>
                <c:pt idx="1818">
                  <c:v>4.96227953818968</c:v>
                </c:pt>
                <c:pt idx="1819">
                  <c:v>4.9622771541162898</c:v>
                </c:pt>
                <c:pt idx="1820">
                  <c:v>4.9622745194517401</c:v>
                </c:pt>
                <c:pt idx="1821">
                  <c:v>4.9622716608482698</c:v>
                </c:pt>
                <c:pt idx="1822">
                  <c:v>4.9622685998920302</c:v>
                </c:pt>
                <c:pt idx="1823">
                  <c:v>4.9622653544334998</c:v>
                </c:pt>
                <c:pt idx="1824">
                  <c:v>4.9622619409381903</c:v>
                </c:pt>
                <c:pt idx="1825">
                  <c:v>4.9622583768967496</c:v>
                </c:pt>
                <c:pt idx="1826">
                  <c:v>4.9622546825537004</c:v>
                </c:pt>
                <c:pt idx="1827">
                  <c:v>4.9622508816049304</c:v>
                </c:pt>
                <c:pt idx="1828">
                  <c:v>4.9622470008705104</c:v>
                </c:pt>
                <c:pt idx="1829">
                  <c:v>4.96224306917349</c:v>
                </c:pt>
                <c:pt idx="1830">
                  <c:v>4.9622391157644099</c:v>
                </c:pt>
                <c:pt idx="1831">
                  <c:v>4.9622351686661998</c:v>
                </c:pt>
                <c:pt idx="1832">
                  <c:v>4.9622312532973396</c:v>
                </c:pt>
                <c:pt idx="1833">
                  <c:v>4.9622273916474002</c:v>
                </c:pt>
                <c:pt idx="1834">
                  <c:v>4.9622236021175796</c:v>
                </c:pt>
                <c:pt idx="1835">
                  <c:v>4.96221989993946</c:v>
                </c:pt>
                <c:pt idx="1836">
                  <c:v>4.9622162979208797</c:v>
                </c:pt>
                <c:pt idx="1837">
                  <c:v>4.9622128072093901</c:v>
                </c:pt>
                <c:pt idx="1838">
                  <c:v>4.9622094378294603</c:v>
                </c:pt>
                <c:pt idx="1839">
                  <c:v>4.9622061988955899</c:v>
                </c:pt>
                <c:pt idx="1840">
                  <c:v>4.9622030985551699</c:v>
                </c:pt>
                <c:pt idx="1841">
                  <c:v>4.9622001438132797</c:v>
                </c:pt>
                <c:pt idx="1842">
                  <c:v>4.9621973404171102</c:v>
                </c:pt>
                <c:pt idx="1843">
                  <c:v>4.9621946929399696</c:v>
                </c:pt>
                <c:pt idx="1844">
                  <c:v>4.9621922051308696</c:v>
                </c:pt>
                <c:pt idx="1845">
                  <c:v>4.9621898805056004</c:v>
                </c:pt>
                <c:pt idx="1846">
                  <c:v>4.9621877230668803</c:v>
                </c:pt>
                <c:pt idx="1847">
                  <c:v>4.9621857379803096</c:v>
                </c:pt>
                <c:pt idx="1848">
                  <c:v>4.9621839320286796</c:v>
                </c:pt>
                <c:pt idx="1849">
                  <c:v>4.9621823137330301</c:v>
                </c:pt>
                <c:pt idx="1850">
                  <c:v>4.96218089314916</c:v>
                </c:pt>
                <c:pt idx="1851">
                  <c:v>4.96217968146874</c:v>
                </c:pt>
                <c:pt idx="1852">
                  <c:v>4.9621786906120402</c:v>
                </c:pt>
                <c:pt idx="1853">
                  <c:v>4.9621779329609401</c:v>
                </c:pt>
                <c:pt idx="1854">
                  <c:v>4.9621774212672696</c:v>
                </c:pt>
                <c:pt idx="1855">
                  <c:v>4.9621771686467904</c:v>
                </c:pt>
                <c:pt idx="1856">
                  <c:v>4.9621771885076704</c:v>
                </c:pt>
                <c:pt idx="1857">
                  <c:v>4.9621774942969497</c:v>
                </c:pt>
                <c:pt idx="1858">
                  <c:v>4.9621780990549302</c:v>
                </c:pt>
                <c:pt idx="1859">
                  <c:v>4.9621790148737901</c:v>
                </c:pt>
                <c:pt idx="1860">
                  <c:v>4.9621802523973999</c:v>
                </c:pt>
                <c:pt idx="1861">
                  <c:v>4.9621818204535497</c:v>
                </c:pt>
                <c:pt idx="1862">
                  <c:v>4.9621837258169599</c:v>
                </c:pt>
                <c:pt idx="1863">
                  <c:v>4.9621859730284896</c:v>
                </c:pt>
                <c:pt idx="1864">
                  <c:v>4.96218856419042</c:v>
                </c:pt>
                <c:pt idx="1865">
                  <c:v>4.9621914987111797</c:v>
                </c:pt>
                <c:pt idx="1866">
                  <c:v>4.9621947730461597</c:v>
                </c:pt>
                <c:pt idx="1867">
                  <c:v>4.9621983805207801</c:v>
                </c:pt>
                <c:pt idx="1868">
                  <c:v>4.9622023113137503</c:v>
                </c:pt>
                <c:pt idx="1869">
                  <c:v>4.9622065526326997</c:v>
                </c:pt>
                <c:pt idx="1870">
                  <c:v>4.9622110890603803</c:v>
                </c:pt>
                <c:pt idx="1871">
                  <c:v>4.9622159030071398</c:v>
                </c:pt>
                <c:pt idx="1872">
                  <c:v>4.9622209751837199</c:v>
                </c:pt>
                <c:pt idx="1873">
                  <c:v>4.9622262850093204</c:v>
                </c:pt>
                <c:pt idx="1874">
                  <c:v>4.9622318108894099</c:v>
                </c:pt>
                <c:pt idx="1875">
                  <c:v>4.9622375303335797</c:v>
                </c:pt>
                <c:pt idx="1876">
                  <c:v>4.9622434199235599</c:v>
                </c:pt>
                <c:pt idx="1877">
                  <c:v>4.9622494551709497</c:v>
                </c:pt>
                <c:pt idx="1878">
                  <c:v>4.9622556103018196</c:v>
                </c:pt>
                <c:pt idx="1879">
                  <c:v>4.9622618579683397</c:v>
                </c:pt>
                <c:pt idx="1880">
                  <c:v>4.9622681688472001</c:v>
                </c:pt>
                <c:pt idx="1881">
                  <c:v>4.9622745110935496</c:v>
                </c:pt>
                <c:pt idx="1882">
                  <c:v>4.96228084972131</c:v>
                </c:pt>
                <c:pt idx="1883">
                  <c:v>4.9622871461522999</c:v>
                </c:pt>
                <c:pt idx="1884">
                  <c:v>4.9622933583145397</c:v>
                </c:pt>
                <c:pt idx="1885">
                  <c:v>4.9622994416476702</c:v>
                </c:pt>
                <c:pt idx="1886">
                  <c:v>4.9623053511209401</c:v>
                </c:pt>
                <c:pt idx="1887">
                  <c:v>4.9623110439620399</c:v>
                </c:pt>
                <c:pt idx="1888">
                  <c:v>4.9623164824250701</c:v>
                </c:pt>
                <c:pt idx="1889">
                  <c:v>4.9623216358021596</c:v>
                </c:pt>
                <c:pt idx="1890">
                  <c:v>4.9623264810957197</c:v>
                </c:pt>
                <c:pt idx="1891">
                  <c:v>4.9623310022385496</c:v>
                </c:pt>
                <c:pt idx="1892">
                  <c:v>4.9623351882593099</c:v>
                </c:pt>
                <c:pt idx="1893">
                  <c:v>4.9623390311148796</c:v>
                </c:pt>
                <c:pt idx="1894">
                  <c:v>4.9623425239356402</c:v>
                </c:pt>
                <c:pt idx="1895">
                  <c:v>4.96234566018639</c:v>
                </c:pt>
                <c:pt idx="1896">
                  <c:v>4.9623484338777297</c:v>
                </c:pt>
                <c:pt idx="1897">
                  <c:v>4.9623508406307302</c:v>
                </c:pt>
                <c:pt idx="1898">
                  <c:v>4.9623528791991696</c:v>
                </c:pt>
                <c:pt idx="1899">
                  <c:v>4.9623545530089297</c:v>
                </c:pt>
                <c:pt idx="1900">
                  <c:v>4.9623558713462899</c:v>
                </c:pt>
                <c:pt idx="1901">
                  <c:v>4.9623568499609201</c:v>
                </c:pt>
                <c:pt idx="1902">
                  <c:v>4.9623575110093698</c:v>
                </c:pt>
                <c:pt idx="1903">
                  <c:v>4.9623578824170398</c:v>
                </c:pt>
                <c:pt idx="1904">
                  <c:v>4.9623579968561398</c:v>
                </c:pt>
                <c:pt idx="1905">
                  <c:v>4.9623578905947197</c:v>
                </c:pt>
                <c:pt idx="1906">
                  <c:v>4.9623576024531602</c:v>
                </c:pt>
                <c:pt idx="1907">
                  <c:v>4.9623571730159997</c:v>
                </c:pt>
                <c:pt idx="1908">
                  <c:v>4.96235664412246</c:v>
                </c:pt>
                <c:pt idx="1909">
                  <c:v>4.9623560585499797</c:v>
                </c:pt>
                <c:pt idx="1910">
                  <c:v>4.9623554597450701</c:v>
                </c:pt>
                <c:pt idx="1911">
                  <c:v>4.9623548914598299</c:v>
                </c:pt>
                <c:pt idx="1912">
                  <c:v>4.9623543972098103</c:v>
                </c:pt>
                <c:pt idx="1913">
                  <c:v>4.9623540195474103</c:v>
                </c:pt>
                <c:pt idx="1914">
                  <c:v>4.96235379922022</c:v>
                </c:pt>
                <c:pt idx="1915">
                  <c:v>4.9623537743321098</c:v>
                </c:pt>
                <c:pt idx="1916">
                  <c:v>4.9623539796334404</c:v>
                </c:pt>
                <c:pt idx="1917">
                  <c:v>4.9623544460348397</c:v>
                </c:pt>
                <c:pt idx="1918">
                  <c:v>4.9623552003739704</c:v>
                </c:pt>
                <c:pt idx="1919">
                  <c:v>4.9623562653905102</c:v>
                </c:pt>
                <c:pt idx="1920">
                  <c:v>4.9623576598089398</c:v>
                </c:pt>
                <c:pt idx="1921">
                  <c:v>4.9623593984157699</c:v>
                </c:pt>
                <c:pt idx="1922">
                  <c:v>4.9623614920561998</c:v>
                </c:pt>
                <c:pt idx="1923">
                  <c:v>4.9623639475447199</c:v>
                </c:pt>
                <c:pt idx="1924">
                  <c:v>4.9623667675496099</c:v>
                </c:pt>
                <c:pt idx="1925">
                  <c:v>4.9623699505390704</c:v>
                </c:pt>
                <c:pt idx="1926">
                  <c:v>4.9623734908536301</c:v>
                </c:pt>
                <c:pt idx="1927">
                  <c:v>4.9623773789120804</c:v>
                </c:pt>
                <c:pt idx="1928">
                  <c:v>4.9623816015012796</c:v>
                </c:pt>
                <c:pt idx="1929">
                  <c:v>4.9623861420769098</c:v>
                </c:pt>
                <c:pt idx="1930">
                  <c:v>4.9623909810217999</c:v>
                </c:pt>
                <c:pt idx="1931">
                  <c:v>4.96239609585278</c:v>
                </c:pt>
                <c:pt idx="1932">
                  <c:v>4.9624014614073904</c:v>
                </c:pt>
                <c:pt idx="1933">
                  <c:v>4.96240705005048</c:v>
                </c:pt>
                <c:pt idx="1934">
                  <c:v>4.9624128319199396</c:v>
                </c:pt>
                <c:pt idx="1935">
                  <c:v>4.9624187751983602</c:v>
                </c:pt>
                <c:pt idx="1936">
                  <c:v>4.9624248463765896</c:v>
                </c:pt>
                <c:pt idx="1937">
                  <c:v>4.9624310104816196</c:v>
                </c:pt>
                <c:pt idx="1938">
                  <c:v>4.9624372312680904</c:v>
                </c:pt>
                <c:pt idx="1939">
                  <c:v>4.9624434714059298</c:v>
                </c:pt>
                <c:pt idx="1940">
                  <c:v>4.9624496927198898</c:v>
                </c:pt>
                <c:pt idx="1941">
                  <c:v>4.9624558565369403</c:v>
                </c:pt>
                <c:pt idx="1942">
                  <c:v>4.9624619241807499</c:v>
                </c:pt>
                <c:pt idx="1943">
                  <c:v>4.96246785761981</c:v>
                </c:pt>
                <c:pt idx="1944">
                  <c:v>4.9624736202399404</c:v>
                </c:pt>
                <c:pt idx="1945">
                  <c:v>4.9624791776843704</c:v>
                </c:pt>
                <c:pt idx="1946">
                  <c:v>4.9624844986910999</c:v>
                </c:pt>
                <c:pt idx="1947">
                  <c:v>4.9624895558620103</c:v>
                </c:pt>
                <c:pt idx="1948">
                  <c:v>4.9624943263166097</c:v>
                </c:pt>
                <c:pt idx="1949">
                  <c:v>4.9624987922004102</c:v>
                </c:pt>
                <c:pt idx="1950">
                  <c:v>4.9625029410159698</c:v>
                </c:pt>
                <c:pt idx="1951">
                  <c:v>4.9625067657200601</c:v>
                </c:pt>
                <c:pt idx="1952">
                  <c:v>4.96251026450091</c:v>
                </c:pt>
                <c:pt idx="1953">
                  <c:v>4.9625134401520397</c:v>
                </c:pt>
                <c:pt idx="1954">
                  <c:v>4.9625162990311198</c:v>
                </c:pt>
                <c:pt idx="1955">
                  <c:v>4.9625188497335797</c:v>
                </c:pt>
                <c:pt idx="1956">
                  <c:v>4.9625211017691999</c:v>
                </c:pt>
                <c:pt idx="1957">
                  <c:v>4.9625230646229097</c:v>
                </c:pt>
                <c:pt idx="1958">
                  <c:v>4.9625247475304999</c:v>
                </c:pt>
                <c:pt idx="1959">
                  <c:v>4.9625261600947397</c:v>
                </c:pt>
                <c:pt idx="1960">
                  <c:v>4.9625273135756203</c:v>
                </c:pt>
                <c:pt idx="1961">
                  <c:v>4.96252822243276</c:v>
                </c:pt>
                <c:pt idx="1962">
                  <c:v>4.9625289055890303</c:v>
                </c:pt>
                <c:pt idx="1963">
                  <c:v>4.9625293869707203</c:v>
                </c:pt>
                <c:pt idx="1964">
                  <c:v>4.9625296951200903</c:v>
                </c:pt>
                <c:pt idx="1965">
                  <c:v>4.9625298619671998</c:v>
                </c:pt>
                <c:pt idx="1966">
                  <c:v>4.9625299210817202</c:v>
                </c:pt>
                <c:pt idx="1967">
                  <c:v>4.9625299058284904</c:v>
                </c:pt>
                <c:pt idx="1968">
                  <c:v>4.9625298478163202</c:v>
                </c:pt>
                <c:pt idx="1969">
                  <c:v>4.9625297758935503</c:v>
                </c:pt>
                <c:pt idx="1970">
                  <c:v>4.9625297157698904</c:v>
                </c:pt>
                <c:pt idx="1971">
                  <c:v>4.9625296901838398</c:v>
                </c:pt>
                <c:pt idx="1972">
                  <c:v>4.9625297194237001</c:v>
                </c:pt>
                <c:pt idx="1973">
                  <c:v>4.96252982196558</c:v>
                </c:pt>
                <c:pt idx="1974">
                  <c:v>4.9625300150109801</c:v>
                </c:pt>
                <c:pt idx="1975">
                  <c:v>4.9625303147784798</c:v>
                </c:pt>
                <c:pt idx="1976">
                  <c:v>4.96253073650582</c:v>
                </c:pt>
                <c:pt idx="1977">
                  <c:v>4.9625312942167996</c:v>
                </c:pt>
                <c:pt idx="1978">
                  <c:v>4.9625320003746198</c:v>
                </c:pt>
                <c:pt idx="1979">
                  <c:v>4.96253286556282</c:v>
                </c:pt>
                <c:pt idx="1980">
                  <c:v>4.9625338983038896</c:v>
                </c:pt>
                <c:pt idx="1981">
                  <c:v>4.9625351050630604</c:v>
                </c:pt>
                <c:pt idx="1982">
                  <c:v>4.9625364904154496</c:v>
                </c:pt>
                <c:pt idx="1983">
                  <c:v>4.9625380573018196</c:v>
                </c:pt>
                <c:pt idx="1984">
                  <c:v>4.9625398072787403</c:v>
                </c:pt>
                <c:pt idx="1985">
                  <c:v>4.9625417406820702</c:v>
                </c:pt>
                <c:pt idx="1986">
                  <c:v>4.96254385666444</c:v>
                </c:pt>
                <c:pt idx="1987">
                  <c:v>4.9625461531183799</c:v>
                </c:pt>
                <c:pt idx="1988">
                  <c:v>4.9625486265415804</c:v>
                </c:pt>
                <c:pt idx="1989">
                  <c:v>4.9625512719214298</c:v>
                </c:pt>
                <c:pt idx="1990">
                  <c:v>4.9625540827075296</c:v>
                </c:pt>
                <c:pt idx="1991">
                  <c:v>4.9625570509042598</c:v>
                </c:pt>
                <c:pt idx="1992">
                  <c:v>4.9625601672706896</c:v>
                </c:pt>
                <c:pt idx="1993">
                  <c:v>4.9625634215774399</c:v>
                </c:pt>
                <c:pt idx="1994">
                  <c:v>4.9625668028595298</c:v>
                </c:pt>
                <c:pt idx="1995">
                  <c:v>4.9625702996220804</c:v>
                </c:pt>
                <c:pt idx="1996">
                  <c:v>4.9625738999890698</c:v>
                </c:pt>
                <c:pt idx="1997">
                  <c:v>4.9625775918191302</c:v>
                </c:pt>
                <c:pt idx="1998">
                  <c:v>4.9625813628248698</c:v>
                </c:pt>
                <c:pt idx="1999">
                  <c:v>4.96258520072222</c:v>
                </c:pt>
                <c:pt idx="2000">
                  <c:v>4.9625890934127197</c:v>
                </c:pt>
                <c:pt idx="2001">
                  <c:v>4.9625930291771798</c:v>
                </c:pt>
                <c:pt idx="2002">
                  <c:v>4.9625969968509596</c:v>
                </c:pt>
                <c:pt idx="2003">
                  <c:v>4.9626009859576499</c:v>
                </c:pt>
                <c:pt idx="2004">
                  <c:v>4.9626049867938002</c:v>
                </c:pt>
                <c:pt idx="2005">
                  <c:v>4.9626089904687198</c:v>
                </c:pt>
                <c:pt idx="2006">
                  <c:v>4.9626129889035999</c:v>
                </c:pt>
                <c:pt idx="2007">
                  <c:v>4.9626169747838604</c:v>
                </c:pt>
                <c:pt idx="2008">
                  <c:v>4.9626209414481997</c:v>
                </c:pt>
                <c:pt idx="2009">
                  <c:v>4.9626248826924497</c:v>
                </c:pt>
                <c:pt idx="2010">
                  <c:v>4.9626287924759902</c:v>
                </c:pt>
                <c:pt idx="2011">
                  <c:v>4.9626326645387602</c:v>
                </c:pt>
                <c:pt idx="2012">
                  <c:v>4.9626364919618799</c:v>
                </c:pt>
                <c:pt idx="2013">
                  <c:v>4.96264026672611</c:v>
                </c:pt>
                <c:pt idx="2014">
                  <c:v>4.9626439793324604</c:v>
                </c:pt>
                <c:pt idx="2015">
                  <c:v>4.9626476185450903</c:v>
                </c:pt>
                <c:pt idx="2016">
                  <c:v>4.9626511712987798</c:v>
                </c:pt>
                <c:pt idx="2017">
                  <c:v>4.9626546227903496</c:v>
                </c:pt>
                <c:pt idx="2018">
                  <c:v>4.9626579567504701</c:v>
                </c:pt>
                <c:pt idx="2019">
                  <c:v>4.9626611558785303</c:v>
                </c:pt>
                <c:pt idx="2020">
                  <c:v>4.96266420241865</c:v>
                </c:pt>
                <c:pt idx="2021">
                  <c:v>4.9626670788480096</c:v>
                </c:pt>
                <c:pt idx="2022">
                  <c:v>4.9626697686338499</c:v>
                </c:pt>
                <c:pt idx="2023">
                  <c:v>4.9626722569793502</c:v>
                </c:pt>
                <c:pt idx="2024">
                  <c:v>4.9626745314370799</c:v>
                </c:pt>
                <c:pt idx="2025">
                  <c:v>4.9626765822410004</c:v>
                </c:pt>
                <c:pt idx="2026">
                  <c:v>4.9626784022288497</c:v>
                </c:pt>
                <c:pt idx="2027">
                  <c:v>4.9626799863116497</c:v>
                </c:pt>
                <c:pt idx="2028">
                  <c:v>4.9626813305832496</c:v>
                </c:pt>
                <c:pt idx="2029">
                  <c:v>4.9626824313000899</c:v>
                </c:pt>
                <c:pt idx="2030">
                  <c:v>4.9626832840439397</c:v>
                </c:pt>
                <c:pt idx="2031">
                  <c:v>4.9626838833579701</c:v>
                </c:pt>
                <c:pt idx="2032">
                  <c:v>4.96268422301935</c:v>
                </c:pt>
                <c:pt idx="2033">
                  <c:v>4.9626842969184004</c:v>
                </c:pt>
                <c:pt idx="2034">
                  <c:v>4.9626841003298496</c:v>
                </c:pt>
                <c:pt idx="2035">
                  <c:v>4.9626836312476303</c:v>
                </c:pt>
                <c:pt idx="2036">
                  <c:v>4.96268289144954</c:v>
                </c:pt>
                <c:pt idx="2037">
                  <c:v>4.9626818870529696</c:v>
                </c:pt>
                <c:pt idx="2038">
                  <c:v>4.9626806284757201</c:v>
                </c:pt>
                <c:pt idx="2039">
                  <c:v>4.9626791298731501</c:v>
                </c:pt>
                <c:pt idx="2040">
                  <c:v>4.9626774082380596</c:v>
                </c:pt>
                <c:pt idx="2041">
                  <c:v>4.9626754823988897</c:v>
                </c:pt>
                <c:pt idx="2042">
                  <c:v>4.9626733721335201</c:v>
                </c:pt>
                <c:pt idx="2043">
                  <c:v>4.9626710975472399</c:v>
                </c:pt>
                <c:pt idx="2044">
                  <c:v>4.9626686787681402</c:v>
                </c:pt>
                <c:pt idx="2045">
                  <c:v>4.9626661359218298</c:v>
                </c:pt>
                <c:pt idx="2046">
                  <c:v>4.9626634892801897</c:v>
                </c:pt>
                <c:pt idx="2047">
                  <c:v>4.9626607594537102</c:v>
                </c:pt>
                <c:pt idx="2048">
                  <c:v>4.9626579675108697</c:v>
                </c:pt>
                <c:pt idx="2049">
                  <c:v>4.96265513495654</c:v>
                </c:pt>
                <c:pt idx="2050">
                  <c:v>4.96265228356215</c:v>
                </c:pt>
                <c:pt idx="2051">
                  <c:v>4.9626494350916497</c:v>
                </c:pt>
                <c:pt idx="2052">
                  <c:v>4.9626466109993403</c:v>
                </c:pt>
                <c:pt idx="2053">
                  <c:v>4.9626438321735504</c:v>
                </c:pt>
                <c:pt idx="2054">
                  <c:v>4.9626411187755197</c:v>
                </c:pt>
                <c:pt idx="2055">
                  <c:v>4.9626384901822798</c:v>
                </c:pt>
                <c:pt idx="2056">
                  <c:v>4.9626359650046403</c:v>
                </c:pt>
                <c:pt idx="2057">
                  <c:v>4.9626335611262098</c:v>
                </c:pt>
                <c:pt idx="2058">
                  <c:v>4.9626312957058003</c:v>
                </c:pt>
                <c:pt idx="2059">
                  <c:v>4.9626291851034603</c:v>
                </c:pt>
                <c:pt idx="2060">
                  <c:v>4.9626272447213902</c:v>
                </c:pt>
                <c:pt idx="2061">
                  <c:v>4.9626254887810601</c:v>
                </c:pt>
                <c:pt idx="2062">
                  <c:v>4.9626239300786503</c:v>
                </c:pt>
                <c:pt idx="2063">
                  <c:v>4.9626225797623</c:v>
                </c:pt>
                <c:pt idx="2064">
                  <c:v>4.9626214471600401</c:v>
                </c:pt>
                <c:pt idx="2065">
                  <c:v>4.9626205396634697</c:v>
                </c:pt>
                <c:pt idx="2066">
                  <c:v>4.9626198626525699</c:v>
                </c:pt>
                <c:pt idx="2067">
                  <c:v>4.9626194194398598</c:v>
                </c:pt>
                <c:pt idx="2068">
                  <c:v>4.9626192112174596</c:v>
                </c:pt>
                <c:pt idx="2069">
                  <c:v>4.9626192370067601</c:v>
                </c:pt>
                <c:pt idx="2070">
                  <c:v>4.9626194936246204</c:v>
                </c:pt>
                <c:pt idx="2071">
                  <c:v>4.9626199756860299</c:v>
                </c:pt>
                <c:pt idx="2072">
                  <c:v>4.9626206756603501</c:v>
                </c:pt>
                <c:pt idx="2073">
                  <c:v>4.96262158398845</c:v>
                </c:pt>
                <c:pt idx="2074">
                  <c:v>4.9626226892585903</c:v>
                </c:pt>
                <c:pt idx="2075">
                  <c:v>4.9626239784338004</c:v>
                </c:pt>
                <c:pt idx="2076">
                  <c:v>4.9626254371226404</c:v>
                </c:pt>
                <c:pt idx="2077">
                  <c:v>4.9626270498878702</c:v>
                </c:pt>
                <c:pt idx="2078">
                  <c:v>4.9626288005829098</c:v>
                </c:pt>
                <c:pt idx="2079">
                  <c:v>4.9626306727021197</c:v>
                </c:pt>
                <c:pt idx="2080">
                  <c:v>4.9626326497173103</c:v>
                </c:pt>
                <c:pt idx="2081">
                  <c:v>4.96263471536568</c:v>
                </c:pt>
                <c:pt idx="2082">
                  <c:v>4.9626368538497401</c:v>
                </c:pt>
                <c:pt idx="2083">
                  <c:v>4.9626390499163797</c:v>
                </c:pt>
                <c:pt idx="2084">
                  <c:v>4.9626412887984701</c:v>
                </c:pt>
                <c:pt idx="2085">
                  <c:v>4.9626435560237399</c:v>
                </c:pt>
                <c:pt idx="2086">
                  <c:v>4.9626458371183402</c:v>
                </c:pt>
                <c:pt idx="2087">
                  <c:v>4.96264811724848</c:v>
                </c:pt>
                <c:pt idx="2088">
                  <c:v>4.9626503808531899</c:v>
                </c:pt>
                <c:pt idx="2089">
                  <c:v>4.9626526113204301</c:v>
                </c:pt>
                <c:pt idx="2090">
                  <c:v>4.9626547907541898</c:v>
                </c:pt>
                <c:pt idx="2091">
                  <c:v>4.9626568998760199</c:v>
                </c:pt>
                <c:pt idx="2092">
                  <c:v>4.9626589181007601</c:v>
                </c:pt>
                <c:pt idx="2093">
                  <c:v>4.9626608238187799</c:v>
                </c:pt>
                <c:pt idx="2094">
                  <c:v>4.9626625948992302</c:v>
                </c:pt>
                <c:pt idx="2095">
                  <c:v>4.9626642093918196</c:v>
                </c:pt>
                <c:pt idx="2096">
                  <c:v>4.9626656463507004</c:v>
                </c:pt>
                <c:pt idx="2097">
                  <c:v>4.9626668866488499</c:v>
                </c:pt>
                <c:pt idx="2098">
                  <c:v>4.9626679136165199</c:v>
                </c:pt>
                <c:pt idx="2099">
                  <c:v>4.9626687133508298</c:v>
                </c:pt>
                <c:pt idx="2100">
                  <c:v>4.9626692746089596</c:v>
                </c:pt>
                <c:pt idx="2101">
                  <c:v>4.96266958830949</c:v>
                </c:pt>
                <c:pt idx="2102">
                  <c:v>4.9626696467796902</c:v>
                </c:pt>
                <c:pt idx="2103">
                  <c:v>4.9626694429721203</c:v>
                </c:pt>
                <c:pt idx="2104">
                  <c:v>4.9626689698894104</c:v>
                </c:pt>
                <c:pt idx="2105">
                  <c:v>4.9626682203992596</c:v>
                </c:pt>
                <c:pt idx="2106">
                  <c:v>4.9626671875098198</c:v>
                </c:pt>
                <c:pt idx="2107">
                  <c:v>4.9626658650478896</c:v>
                </c:pt>
                <c:pt idx="2108">
                  <c:v>4.9626642485767398</c:v>
                </c:pt>
                <c:pt idx="2109">
                  <c:v>4.9626623363406903</c:v>
                </c:pt>
                <c:pt idx="2110">
                  <c:v>4.9626601300327904</c:v>
                </c:pt>
                <c:pt idx="2111">
                  <c:v>4.9626576352448897</c:v>
                </c:pt>
                <c:pt idx="2112">
                  <c:v>4.9626548615478399</c:v>
                </c:pt>
                <c:pt idx="2113">
                  <c:v>4.9626518222384499</c:v>
                </c:pt>
                <c:pt idx="2114">
                  <c:v>4.9626485338557096</c:v>
                </c:pt>
                <c:pt idx="2115">
                  <c:v>4.9626450155978299</c:v>
                </c:pt>
                <c:pt idx="2116">
                  <c:v>4.96264128876133</c:v>
                </c:pt>
                <c:pt idx="2117">
                  <c:v>4.9626373762848104</c:v>
                </c:pt>
                <c:pt idx="2118">
                  <c:v>4.9626333024257496</c:v>
                </c:pt>
                <c:pt idx="2119">
                  <c:v>4.9626290925466199</c:v>
                </c:pt>
                <c:pt idx="2120">
                  <c:v>4.9626247729530597</c:v>
                </c:pt>
                <c:pt idx="2121">
                  <c:v>4.9626203707181604</c:v>
                </c:pt>
                <c:pt idx="2122">
                  <c:v>4.9626159134416099</c:v>
                </c:pt>
                <c:pt idx="2123">
                  <c:v>4.9626114289228598</c:v>
                </c:pt>
                <c:pt idx="2124">
                  <c:v>4.9626069447626602</c:v>
                </c:pt>
                <c:pt idx="2125">
                  <c:v>4.9626024879337596</c:v>
                </c:pt>
                <c:pt idx="2126">
                  <c:v>4.9625980843719804</c:v>
                </c:pt>
                <c:pt idx="2127">
                  <c:v>4.9625937586312103</c:v>
                </c:pt>
                <c:pt idx="2128">
                  <c:v>4.9625895336263799</c:v>
                </c:pt>
                <c:pt idx="2129">
                  <c:v>4.96258543046258</c:v>
                </c:pt>
                <c:pt idx="2130">
                  <c:v>4.9625814683274703</c:v>
                </c:pt>
                <c:pt idx="2131">
                  <c:v>4.9625776644139998</c:v>
                </c:pt>
                <c:pt idx="2132">
                  <c:v>4.9625740338441702</c:v>
                </c:pt>
                <c:pt idx="2133">
                  <c:v>4.9625705895776502</c:v>
                </c:pt>
                <c:pt idx="2134">
                  <c:v>4.9625673423068797</c:v>
                </c:pt>
                <c:pt idx="2135">
                  <c:v>4.96256430035191</c:v>
                </c:pt>
                <c:pt idx="2136">
                  <c:v>4.9625614695728499</c:v>
                </c:pt>
                <c:pt idx="2137">
                  <c:v>4.9625588533128298</c:v>
                </c:pt>
                <c:pt idx="2138">
                  <c:v>4.9625564523743604</c:v>
                </c:pt>
                <c:pt idx="2139">
                  <c:v>4.9625542650220602</c:v>
                </c:pt>
                <c:pt idx="2140">
                  <c:v>4.9625522870007099</c:v>
                </c:pt>
                <c:pt idx="2141">
                  <c:v>4.96255051156042</c:v>
                </c:pt>
                <c:pt idx="2142">
                  <c:v>4.9625489294869398</c:v>
                </c:pt>
                <c:pt idx="2143">
                  <c:v>4.9625475291427401</c:v>
                </c:pt>
                <c:pt idx="2144">
                  <c:v>4.9625462965304603</c:v>
                </c:pt>
                <c:pt idx="2145">
                  <c:v>4.9625452153906204</c:v>
                </c:pt>
                <c:pt idx="2146">
                  <c:v>4.9625442673458204</c:v>
                </c:pt>
                <c:pt idx="2147">
                  <c:v>4.9625434321025397</c:v>
                </c:pt>
                <c:pt idx="2148">
                  <c:v>4.9625426877205197</c:v>
                </c:pt>
                <c:pt idx="2149">
                  <c:v>4.9625420109598704</c:v>
                </c:pt>
                <c:pt idx="2150">
                  <c:v>4.9625413777127401</c:v>
                </c:pt>
                <c:pt idx="2151">
                  <c:v>4.9625407635199696</c:v>
                </c:pt>
                <c:pt idx="2152">
                  <c:v>4.9625401441614798</c:v>
                </c:pt>
                <c:pt idx="2153">
                  <c:v>4.96253949629586</c:v>
                </c:pt>
                <c:pt idx="2154">
                  <c:v>4.9625387981101596</c:v>
                </c:pt>
                <c:pt idx="2155">
                  <c:v>4.9625380299318698</c:v>
                </c:pt>
                <c:pt idx="2156">
                  <c:v>4.96253717475311</c:v>
                </c:pt>
                <c:pt idx="2157">
                  <c:v>4.9625362186234403</c:v>
                </c:pt>
                <c:pt idx="2158">
                  <c:v>4.9625351508802096</c:v>
                </c:pt>
                <c:pt idx="2159">
                  <c:v>4.9625339642030299</c:v>
                </c:pt>
                <c:pt idx="2160">
                  <c:v>4.9625326544946597</c:v>
                </c:pt>
                <c:pt idx="2161">
                  <c:v>4.9625312206065297</c:v>
                </c:pt>
                <c:pt idx="2162">
                  <c:v>4.9625296639415</c:v>
                </c:pt>
                <c:pt idx="2163">
                  <c:v>4.9625279879806499</c:v>
                </c:pt>
                <c:pt idx="2164">
                  <c:v>4.9625261977961204</c:v>
                </c:pt>
                <c:pt idx="2165">
                  <c:v>4.96252429962371</c:v>
                </c:pt>
                <c:pt idx="2166">
                  <c:v>4.9625223005719103</c:v>
                </c:pt>
                <c:pt idx="2167">
                  <c:v>4.96252020852776</c:v>
                </c:pt>
                <c:pt idx="2168">
                  <c:v>4.9625180322815297</c:v>
                </c:pt>
                <c:pt idx="2169">
                  <c:v>4.96251578183539</c:v>
                </c:pt>
                <c:pt idx="2170">
                  <c:v>4.9625134688005099</c:v>
                </c:pt>
                <c:pt idx="2171">
                  <c:v>4.9625111067427401</c:v>
                </c:pt>
                <c:pt idx="2172">
                  <c:v>4.9625087113291402</c:v>
                </c:pt>
                <c:pt idx="2173">
                  <c:v>4.9625063001642298</c:v>
                </c:pt>
                <c:pt idx="2174">
                  <c:v>4.9625038922785603</c:v>
                </c:pt>
                <c:pt idx="2175">
                  <c:v>4.9625015073235303</c:v>
                </c:pt>
                <c:pt idx="2176">
                  <c:v>4.9624991646047203</c:v>
                </c:pt>
                <c:pt idx="2177">
                  <c:v>4.9624968821290603</c:v>
                </c:pt>
                <c:pt idx="2178">
                  <c:v>4.9624946758356003</c:v>
                </c:pt>
                <c:pt idx="2179">
                  <c:v>4.9624925591295899</c:v>
                </c:pt>
                <c:pt idx="2180">
                  <c:v>4.9624905427631196</c:v>
                </c:pt>
                <c:pt idx="2181">
                  <c:v>4.9624886350251698</c:v>
                </c:pt>
                <c:pt idx="2182">
                  <c:v>4.9624868421425399</c:v>
                </c:pt>
                <c:pt idx="2183">
                  <c:v>4.9624851687648102</c:v>
                </c:pt>
                <c:pt idx="2184">
                  <c:v>4.9624836184127501</c:v>
                </c:pt>
                <c:pt idx="2185">
                  <c:v>4.9624821938063999</c:v>
                </c:pt>
                <c:pt idx="2186">
                  <c:v>4.9624809054016898</c:v>
                </c:pt>
                <c:pt idx="2187">
                  <c:v>4.9624797882107003</c:v>
                </c:pt>
                <c:pt idx="2188">
                  <c:v>4.9624788155739799</c:v>
                </c:pt>
                <c:pt idx="2189">
                  <c:v>4.9624779781869304</c:v>
                </c:pt>
                <c:pt idx="2190">
                  <c:v>4.9624772729510296</c:v>
                </c:pt>
                <c:pt idx="2191">
                  <c:v>4.9624766971445604</c:v>
                </c:pt>
                <c:pt idx="2192">
                  <c:v>4.9624762483077696</c:v>
                </c:pt>
                <c:pt idx="2193">
                  <c:v>4.96247592419817</c:v>
                </c:pt>
                <c:pt idx="2194">
                  <c:v>4.9624757226353502</c:v>
                </c:pt>
                <c:pt idx="2195">
                  <c:v>4.9624756414367903</c:v>
                </c:pt>
                <c:pt idx="2196">
                  <c:v>4.9624756782257702</c:v>
                </c:pt>
                <c:pt idx="2197">
                  <c:v>4.9624758306436103</c:v>
                </c:pt>
                <c:pt idx="2198">
                  <c:v>4.9624760966721997</c:v>
                </c:pt>
                <c:pt idx="2199">
                  <c:v>4.9624764744190299</c:v>
                </c:pt>
                <c:pt idx="2200">
                  <c:v>4.9624769620077904</c:v>
                </c:pt>
                <c:pt idx="2201">
                  <c:v>4.96247755764223</c:v>
                </c:pt>
                <c:pt idx="2202">
                  <c:v>4.9624782596851</c:v>
                </c:pt>
                <c:pt idx="2203">
                  <c:v>4.9624790667151997</c:v>
                </c:pt>
                <c:pt idx="2204">
                  <c:v>4.9624799775610704</c:v>
                </c:pt>
                <c:pt idx="2205">
                  <c:v>4.9624809913324599</c:v>
                </c:pt>
                <c:pt idx="2206">
                  <c:v>4.9624821074513203</c:v>
                </c:pt>
                <c:pt idx="2207">
                  <c:v>4.9624833256950502</c:v>
                </c:pt>
                <c:pt idx="2208">
                  <c:v>4.9624846461882903</c:v>
                </c:pt>
                <c:pt idx="2209">
                  <c:v>4.9624860693250001</c:v>
                </c:pt>
                <c:pt idx="2210">
                  <c:v>4.9624875958323296</c:v>
                </c:pt>
                <c:pt idx="2211">
                  <c:v>4.9624892267814502</c:v>
                </c:pt>
                <c:pt idx="2212">
                  <c:v>4.9624909634611898</c:v>
                </c:pt>
                <c:pt idx="2213">
                  <c:v>4.9624928072683296</c:v>
                </c:pt>
                <c:pt idx="2214">
                  <c:v>4.9624947596029898</c:v>
                </c:pt>
                <c:pt idx="2215">
                  <c:v>4.9624968216078198</c:v>
                </c:pt>
                <c:pt idx="2216">
                  <c:v>4.9624989915575402</c:v>
                </c:pt>
                <c:pt idx="2217">
                  <c:v>4.9625012633520598</c:v>
                </c:pt>
                <c:pt idx="2218">
                  <c:v>4.9625036402744103</c:v>
                </c:pt>
                <c:pt idx="2219">
                  <c:v>4.9625061379456898</c:v>
                </c:pt>
                <c:pt idx="2220">
                  <c:v>4.9625087597235602</c:v>
                </c:pt>
                <c:pt idx="2221">
                  <c:v>4.9625114998639397</c:v>
                </c:pt>
                <c:pt idx="2222">
                  <c:v>4.9625143490408998</c:v>
                </c:pt>
                <c:pt idx="2223">
                  <c:v>4.9625172823602002</c:v>
                </c:pt>
                <c:pt idx="2224">
                  <c:v>4.9625202745714097</c:v>
                </c:pt>
                <c:pt idx="2225">
                  <c:v>4.9625233130279502</c:v>
                </c:pt>
                <c:pt idx="2226">
                  <c:v>4.9625263854611701</c:v>
                </c:pt>
                <c:pt idx="2227">
                  <c:v>4.9625294765103796</c:v>
                </c:pt>
                <c:pt idx="2228">
                  <c:v>4.9625325694165303</c:v>
                </c:pt>
                <c:pt idx="2229">
                  <c:v>4.9625356463421202</c:v>
                </c:pt>
                <c:pt idx="2230">
                  <c:v>4.9625386905785298</c:v>
                </c:pt>
                <c:pt idx="2231">
                  <c:v>4.9625416875167696</c:v>
                </c:pt>
                <c:pt idx="2232">
                  <c:v>4.9625446242418203</c:v>
                </c:pt>
                <c:pt idx="2233">
                  <c:v>4.9625474885743603</c:v>
                </c:pt>
                <c:pt idx="2234">
                  <c:v>4.9625502677399602</c:v>
                </c:pt>
                <c:pt idx="2235">
                  <c:v>4.9625529476947197</c:v>
                </c:pt>
                <c:pt idx="2236">
                  <c:v>4.9625555129561798</c:v>
                </c:pt>
                <c:pt idx="2237">
                  <c:v>4.9625579466577401</c:v>
                </c:pt>
                <c:pt idx="2238">
                  <c:v>4.9625602308455798</c:v>
                </c:pt>
                <c:pt idx="2239">
                  <c:v>4.9625623468321498</c:v>
                </c:pt>
                <c:pt idx="2240">
                  <c:v>4.9625642756585702</c:v>
                </c:pt>
                <c:pt idx="2241">
                  <c:v>4.9625659988142496</c:v>
                </c:pt>
                <c:pt idx="2242">
                  <c:v>4.9625674992717999</c:v>
                </c:pt>
                <c:pt idx="2243">
                  <c:v>4.9625687627874404</c:v>
                </c:pt>
                <c:pt idx="2244">
                  <c:v>4.9625697792507699</c:v>
                </c:pt>
                <c:pt idx="2245">
                  <c:v>4.9625705437929604</c:v>
                </c:pt>
                <c:pt idx="2246">
                  <c:v>4.9625710573965902</c:v>
                </c:pt>
                <c:pt idx="2247">
                  <c:v>4.9625713269634204</c:v>
                </c:pt>
                <c:pt idx="2248">
                  <c:v>4.9625713649633996</c:v>
                </c:pt>
                <c:pt idx="2249">
                  <c:v>4.962571188719</c:v>
                </c:pt>
                <c:pt idx="2250">
                  <c:v>4.9625708193872304</c:v>
                </c:pt>
                <c:pt idx="2251">
                  <c:v>4.9625702808123098</c:v>
                </c:pt>
                <c:pt idx="2252">
                  <c:v>4.96256959840301</c:v>
                </c:pt>
                <c:pt idx="2253">
                  <c:v>4.9625687981562603</c:v>
                </c:pt>
                <c:pt idx="2254">
                  <c:v>4.9625679059487604</c:v>
                </c:pt>
                <c:pt idx="2255">
                  <c:v>4.9625669471271703</c:v>
                </c:pt>
                <c:pt idx="2256">
                  <c:v>4.9625659462999501</c:v>
                </c:pt>
                <c:pt idx="2257">
                  <c:v>4.9625649272371302</c:v>
                </c:pt>
                <c:pt idx="2258">
                  <c:v>4.9625639128430201</c:v>
                </c:pt>
                <c:pt idx="2259">
                  <c:v>4.9625629250923904</c:v>
                </c:pt>
                <c:pt idx="2260">
                  <c:v>4.9625619848018498</c:v>
                </c:pt>
                <c:pt idx="2261">
                  <c:v>4.9625611113404098</c:v>
                </c:pt>
                <c:pt idx="2262">
                  <c:v>4.9625603224623998</c:v>
                </c:pt>
                <c:pt idx="2263">
                  <c:v>4.9625596342395202</c:v>
                </c:pt>
                <c:pt idx="2264">
                  <c:v>4.9625590610478501</c:v>
                </c:pt>
                <c:pt idx="2265">
                  <c:v>4.9625586156374801</c:v>
                </c:pt>
                <c:pt idx="2266">
                  <c:v>4.9625583092768002</c:v>
                </c:pt>
                <c:pt idx="2267">
                  <c:v>4.96255815193238</c:v>
                </c:pt>
                <c:pt idx="2268">
                  <c:v>4.9625581524412201</c:v>
                </c:pt>
                <c:pt idx="2269">
                  <c:v>4.9625583182387203</c:v>
                </c:pt>
                <c:pt idx="2270">
                  <c:v>4.9625586554623604</c:v>
                </c:pt>
                <c:pt idx="2271">
                  <c:v>4.9625591655091004</c:v>
                </c:pt>
                <c:pt idx="2272">
                  <c:v>4.9625598372169799</c:v>
                </c:pt>
                <c:pt idx="2273">
                  <c:v>4.9625606943859699</c:v>
                </c:pt>
                <c:pt idx="2274">
                  <c:v>4.9625618136384704</c:v>
                </c:pt>
                <c:pt idx="2275">
                  <c:v>4.9625631527355596</c:v>
                </c:pt>
                <c:pt idx="2276">
                  <c:v>4.9625645890982701</c:v>
                </c:pt>
                <c:pt idx="2277">
                  <c:v>4.9625661010412303</c:v>
                </c:pt>
                <c:pt idx="2278">
                  <c:v>4.9625677609104999</c:v>
                </c:pt>
                <c:pt idx="2279">
                  <c:v>4.9625696581653198</c:v>
                </c:pt>
                <c:pt idx="2280">
                  <c:v>4.9625717677187602</c:v>
                </c:pt>
                <c:pt idx="2281">
                  <c:v>4.9625740281301898</c:v>
                </c:pt>
                <c:pt idx="2282">
                  <c:v>4.9625764208417298</c:v>
                </c:pt>
                <c:pt idx="2283">
                  <c:v>4.9625789303131498</c:v>
                </c:pt>
                <c:pt idx="2284">
                  <c:v>4.9625815406950098</c:v>
                </c:pt>
                <c:pt idx="2285">
                  <c:v>4.9625842180974002</c:v>
                </c:pt>
                <c:pt idx="2286">
                  <c:v>4.9625869790147199</c:v>
                </c:pt>
                <c:pt idx="2287">
                  <c:v>4.9625899327785001</c:v>
                </c:pt>
                <c:pt idx="2288">
                  <c:v>4.9625930332013803</c:v>
                </c:pt>
                <c:pt idx="2289">
                  <c:v>4.9625961251464998</c:v>
                </c:pt>
                <c:pt idx="2290">
                  <c:v>4.9625991759132804</c:v>
                </c:pt>
                <c:pt idx="2291">
                  <c:v>4.9626022679388102</c:v>
                </c:pt>
                <c:pt idx="2292">
                  <c:v>4.9626054796477002</c:v>
                </c:pt>
                <c:pt idx="2293">
                  <c:v>4.9626087130198897</c:v>
                </c:pt>
                <c:pt idx="2294">
                  <c:v>4.9626119358074101</c:v>
                </c:pt>
                <c:pt idx="2295">
                  <c:v>4.96261528360243</c:v>
                </c:pt>
                <c:pt idx="2296">
                  <c:v>4.96261868594436</c:v>
                </c:pt>
                <c:pt idx="2297">
                  <c:v>4.9626219995149299</c:v>
                </c:pt>
                <c:pt idx="2298">
                  <c:v>4.9626251837407303</c:v>
                </c:pt>
                <c:pt idx="2299">
                  <c:v>4.9626282673909099</c:v>
                </c:pt>
                <c:pt idx="2300">
                  <c:v>4.9626314546595101</c:v>
                </c:pt>
                <c:pt idx="2301">
                  <c:v>4.9626348296055696</c:v>
                </c:pt>
                <c:pt idx="2302">
                  <c:v>4.9626381538414996</c:v>
                </c:pt>
                <c:pt idx="2303">
                  <c:v>4.9626412598558902</c:v>
                </c:pt>
                <c:pt idx="2304">
                  <c:v>4.9626440978457396</c:v>
                </c:pt>
                <c:pt idx="2305">
                  <c:v>4.9626468664077796</c:v>
                </c:pt>
                <c:pt idx="2306">
                  <c:v>4.9626498131704704</c:v>
                </c:pt>
                <c:pt idx="2307">
                  <c:v>4.9626527605768596</c:v>
                </c:pt>
                <c:pt idx="2308">
                  <c:v>4.9626554369362701</c:v>
                </c:pt>
                <c:pt idx="2309">
                  <c:v>4.9626577806519698</c:v>
                </c:pt>
                <c:pt idx="2310">
                  <c:v>4.9626600160092096</c:v>
                </c:pt>
                <c:pt idx="2311">
                  <c:v>4.9626623332674296</c:v>
                </c:pt>
                <c:pt idx="2312">
                  <c:v>4.9626645356079404</c:v>
                </c:pt>
                <c:pt idx="2313">
                  <c:v>4.9626664734305104</c:v>
                </c:pt>
                <c:pt idx="2314">
                  <c:v>4.9626682890146796</c:v>
                </c:pt>
                <c:pt idx="2315">
                  <c:v>4.9626698783534202</c:v>
                </c:pt>
                <c:pt idx="2316">
                  <c:v>4.9626712235490196</c:v>
                </c:pt>
                <c:pt idx="2317">
                  <c:v>4.9626726659726899</c:v>
                </c:pt>
                <c:pt idx="2318">
                  <c:v>4.9626738758398803</c:v>
                </c:pt>
                <c:pt idx="2319">
                  <c:v>4.9626746096781904</c:v>
                </c:pt>
                <c:pt idx="2320">
                  <c:v>4.9626752649345702</c:v>
                </c:pt>
                <c:pt idx="2321">
                  <c:v>4.9626757406187103</c:v>
                </c:pt>
                <c:pt idx="2322">
                  <c:v>4.9626758354454799</c:v>
                </c:pt>
                <c:pt idx="2323">
                  <c:v>4.9626757874494398</c:v>
                </c:pt>
                <c:pt idx="2324">
                  <c:v>4.9626755070864403</c:v>
                </c:pt>
                <c:pt idx="2325">
                  <c:v>4.96267484883675</c:v>
                </c:pt>
                <c:pt idx="2326">
                  <c:v>4.9626739930222801</c:v>
                </c:pt>
                <c:pt idx="2327">
                  <c:v>4.9626731648250102</c:v>
                </c:pt>
                <c:pt idx="2328">
                  <c:v>4.9626721277552299</c:v>
                </c:pt>
                <c:pt idx="2329">
                  <c:v>4.9626705792419799</c:v>
                </c:pt>
                <c:pt idx="2330">
                  <c:v>4.9626689590054696</c:v>
                </c:pt>
                <c:pt idx="2331">
                  <c:v>4.9626673467284803</c:v>
                </c:pt>
                <c:pt idx="2332">
                  <c:v>4.9626655133845903</c:v>
                </c:pt>
                <c:pt idx="2333">
                  <c:v>4.96266353746769</c:v>
                </c:pt>
                <c:pt idx="2334">
                  <c:v>4.9626615588399003</c:v>
                </c:pt>
                <c:pt idx="2335">
                  <c:v>4.9626596250616304</c:v>
                </c:pt>
                <c:pt idx="2336">
                  <c:v>4.9626578155612702</c:v>
                </c:pt>
                <c:pt idx="2337">
                  <c:v>4.9626560001168603</c:v>
                </c:pt>
                <c:pt idx="2338">
                  <c:v>4.9626542499301003</c:v>
                </c:pt>
                <c:pt idx="2339">
                  <c:v>4.9626527627960701</c:v>
                </c:pt>
                <c:pt idx="2340">
                  <c:v>4.9626515538174099</c:v>
                </c:pt>
                <c:pt idx="2341">
                  <c:v>4.9626506529171301</c:v>
                </c:pt>
                <c:pt idx="2342">
                  <c:v>4.9626500723922602</c:v>
                </c:pt>
                <c:pt idx="2343">
                  <c:v>4.9626498008555</c:v>
                </c:pt>
                <c:pt idx="2344">
                  <c:v>4.9626498480455501</c:v>
                </c:pt>
                <c:pt idx="2345">
                  <c:v>4.9626501578102298</c:v>
                </c:pt>
                <c:pt idx="2346">
                  <c:v>4.96265070964066</c:v>
                </c:pt>
                <c:pt idx="2347">
                  <c:v>4.9626516970028201</c:v>
                </c:pt>
                <c:pt idx="2348">
                  <c:v>4.9626528971712904</c:v>
                </c:pt>
                <c:pt idx="2349">
                  <c:v>4.9626539705804902</c:v>
                </c:pt>
                <c:pt idx="2350">
                  <c:v>4.9626548763646898</c:v>
                </c:pt>
                <c:pt idx="2351">
                  <c:v>4.9626557506231599</c:v>
                </c:pt>
                <c:pt idx="2352">
                  <c:v>4.9626566516361503</c:v>
                </c:pt>
                <c:pt idx="2353">
                  <c:v>4.9626571732749003</c:v>
                </c:pt>
                <c:pt idx="2354">
                  <c:v>4.9626575662366204</c:v>
                </c:pt>
                <c:pt idx="2355">
                  <c:v>4.9626577664388201</c:v>
                </c:pt>
                <c:pt idx="2356">
                  <c:v>4.9626574726798802</c:v>
                </c:pt>
                <c:pt idx="2357">
                  <c:v>4.9626570818363902</c:v>
                </c:pt>
                <c:pt idx="2358">
                  <c:v>4.9626566686759803</c:v>
                </c:pt>
                <c:pt idx="2359">
                  <c:v>4.9626559709990703</c:v>
                </c:pt>
                <c:pt idx="2360">
                  <c:v>4.96265520683421</c:v>
                </c:pt>
                <c:pt idx="2361">
                  <c:v>4.9626543493950104</c:v>
                </c:pt>
                <c:pt idx="2362">
                  <c:v>4.9626530782416003</c:v>
                </c:pt>
                <c:pt idx="2363">
                  <c:v>4.9626517793966398</c:v>
                </c:pt>
                <c:pt idx="2364">
                  <c:v>4.9626507563972497</c:v>
                </c:pt>
                <c:pt idx="2365">
                  <c:v>4.9626495996000202</c:v>
                </c:pt>
                <c:pt idx="2366">
                  <c:v>4.9626482107276999</c:v>
                </c:pt>
                <c:pt idx="2367">
                  <c:v>4.9626471140900703</c:v>
                </c:pt>
                <c:pt idx="2368">
                  <c:v>4.9626464598320696</c:v>
                </c:pt>
                <c:pt idx="2369">
                  <c:v>4.9626456683242797</c:v>
                </c:pt>
                <c:pt idx="2370">
                  <c:v>4.9626445457932498</c:v>
                </c:pt>
                <c:pt idx="2371">
                  <c:v>4.9626437168629502</c:v>
                </c:pt>
                <c:pt idx="2372">
                  <c:v>4.9626434265363804</c:v>
                </c:pt>
                <c:pt idx="2373">
                  <c:v>4.9626435104742104</c:v>
                </c:pt>
                <c:pt idx="2374">
                  <c:v>4.9626435196374299</c:v>
                </c:pt>
                <c:pt idx="2375">
                  <c:v>4.9626433700251598</c:v>
                </c:pt>
                <c:pt idx="2376">
                  <c:v>4.96264349977824</c:v>
                </c:pt>
                <c:pt idx="2377">
                  <c:v>4.9626438813774501</c:v>
                </c:pt>
                <c:pt idx="2378">
                  <c:v>4.9626444578546796</c:v>
                </c:pt>
                <c:pt idx="2379">
                  <c:v>4.9626451893569898</c:v>
                </c:pt>
                <c:pt idx="2380">
                  <c:v>4.9626459052403096</c:v>
                </c:pt>
                <c:pt idx="2381">
                  <c:v>4.9626467570257597</c:v>
                </c:pt>
                <c:pt idx="2382">
                  <c:v>4.9626477385945504</c:v>
                </c:pt>
                <c:pt idx="2383">
                  <c:v>4.9626488142699596</c:v>
                </c:pt>
                <c:pt idx="2384">
                  <c:v>4.96265005062304</c:v>
                </c:pt>
                <c:pt idx="2385">
                  <c:v>4.9626514964041304</c:v>
                </c:pt>
                <c:pt idx="2386">
                  <c:v>4.9626532155798797</c:v>
                </c:pt>
                <c:pt idx="2387">
                  <c:v>4.9626551229033602</c:v>
                </c:pt>
                <c:pt idx="2388">
                  <c:v>4.9626569024305303</c:v>
                </c:pt>
                <c:pt idx="2389">
                  <c:v>4.96265872285562</c:v>
                </c:pt>
                <c:pt idx="2390">
                  <c:v>4.9626608394438101</c:v>
                </c:pt>
                <c:pt idx="2391">
                  <c:v>4.96266314862123</c:v>
                </c:pt>
                <c:pt idx="2392">
                  <c:v>4.9626656029697997</c:v>
                </c:pt>
                <c:pt idx="2393">
                  <c:v>4.9626681740728298</c:v>
                </c:pt>
                <c:pt idx="2394">
                  <c:v>4.9626707427858303</c:v>
                </c:pt>
                <c:pt idx="2395">
                  <c:v>4.9626732590039904</c:v>
                </c:pt>
                <c:pt idx="2396">
                  <c:v>4.9626758124507404</c:v>
                </c:pt>
                <c:pt idx="2397">
                  <c:v>4.9626784548027603</c:v>
                </c:pt>
                <c:pt idx="2398">
                  <c:v>4.9626811832669198</c:v>
                </c:pt>
                <c:pt idx="2399">
                  <c:v>4.9626839830657898</c:v>
                </c:pt>
                <c:pt idx="2400">
                  <c:v>4.96268676419733</c:v>
                </c:pt>
                <c:pt idx="2401">
                  <c:v>4.96268938702159</c:v>
                </c:pt>
                <c:pt idx="2402">
                  <c:v>4.9626918773326398</c:v>
                </c:pt>
                <c:pt idx="2403">
                  <c:v>4.9626942655067898</c:v>
                </c:pt>
                <c:pt idx="2404">
                  <c:v>4.9626962753474002</c:v>
                </c:pt>
                <c:pt idx="2405">
                  <c:v>4.9626980083159502</c:v>
                </c:pt>
                <c:pt idx="2406">
                  <c:v>4.9626996286862104</c:v>
                </c:pt>
                <c:pt idx="2407">
                  <c:v>4.9627010440289698</c:v>
                </c:pt>
                <c:pt idx="2408">
                  <c:v>4.96270216492948</c:v>
                </c:pt>
                <c:pt idx="2409">
                  <c:v>4.9627029525929496</c:v>
                </c:pt>
                <c:pt idx="2410">
                  <c:v>4.9627033899580599</c:v>
                </c:pt>
                <c:pt idx="2411">
                  <c:v>4.9627034516384798</c:v>
                </c:pt>
                <c:pt idx="2412">
                  <c:v>4.9627030317739802</c:v>
                </c:pt>
                <c:pt idx="2413">
                  <c:v>4.9627019294134103</c:v>
                </c:pt>
                <c:pt idx="2414">
                  <c:v>4.9627001773629802</c:v>
                </c:pt>
                <c:pt idx="2415">
                  <c:v>4.9626979607362998</c:v>
                </c:pt>
                <c:pt idx="2416">
                  <c:v>4.9626949727592802</c:v>
                </c:pt>
                <c:pt idx="2417">
                  <c:v>4.9626911443345199</c:v>
                </c:pt>
                <c:pt idx="2418">
                  <c:v>4.9626865902170501</c:v>
                </c:pt>
                <c:pt idx="2419">
                  <c:v>4.9626813680646897</c:v>
                </c:pt>
                <c:pt idx="2420">
                  <c:v>4.9626754712574099</c:v>
                </c:pt>
                <c:pt idx="2421">
                  <c:v>4.9626689032443601</c:v>
                </c:pt>
                <c:pt idx="2422">
                  <c:v>4.9626616643538801</c:v>
                </c:pt>
                <c:pt idx="2423">
                  <c:v>4.9626537450311998</c:v>
                </c:pt>
                <c:pt idx="2424">
                  <c:v>4.9626451223011996</c:v>
                </c:pt>
                <c:pt idx="2425">
                  <c:v>4.96263574919855</c:v>
                </c:pt>
                <c:pt idx="2426">
                  <c:v>4.9626255563346398</c:v>
                </c:pt>
                <c:pt idx="2427">
                  <c:v>4.9626144921633397</c:v>
                </c:pt>
                <c:pt idx="2428">
                  <c:v>4.9626025498030799</c:v>
                </c:pt>
                <c:pt idx="2429">
                  <c:v>4.9625897618978803</c:v>
                </c:pt>
                <c:pt idx="2430">
                  <c:v>4.9625761838077</c:v>
                </c:pt>
                <c:pt idx="2431">
                  <c:v>4.9625617800019999</c:v>
                </c:pt>
                <c:pt idx="2432">
                  <c:v>4.9625466726236498</c:v>
                </c:pt>
                <c:pt idx="2433">
                  <c:v>4.9625312662758398</c:v>
                </c:pt>
                <c:pt idx="2434">
                  <c:v>4.9625154423133804</c:v>
                </c:pt>
                <c:pt idx="2435">
                  <c:v>4.9624992498149396</c:v>
                </c:pt>
                <c:pt idx="2436">
                  <c:v>4.96248282475345</c:v>
                </c:pt>
                <c:pt idx="2437">
                  <c:v>4.96246632287317</c:v>
                </c:pt>
                <c:pt idx="2438">
                  <c:v>4.9624498746541903</c:v>
                </c:pt>
                <c:pt idx="2439">
                  <c:v>4.9624335821917498</c:v>
                </c:pt>
                <c:pt idx="2440">
                  <c:v>4.9624174985674303</c:v>
                </c:pt>
                <c:pt idx="2441">
                  <c:v>4.9624017207274198</c:v>
                </c:pt>
                <c:pt idx="2442">
                  <c:v>4.9623863979316596</c:v>
                </c:pt>
                <c:pt idx="2443">
                  <c:v>4.9623720740267396</c:v>
                </c:pt>
                <c:pt idx="2444">
                  <c:v>4.9623590503191597</c:v>
                </c:pt>
                <c:pt idx="2445">
                  <c:v>4.9623471664789296</c:v>
                </c:pt>
                <c:pt idx="2446">
                  <c:v>4.9623365769234304</c:v>
                </c:pt>
                <c:pt idx="2447">
                  <c:v>4.9623274363794803</c:v>
                </c:pt>
                <c:pt idx="2448">
                  <c:v>4.9623199522878298</c:v>
                </c:pt>
                <c:pt idx="2449">
                  <c:v>4.9623144527020804</c:v>
                </c:pt>
                <c:pt idx="2450">
                  <c:v>4.9623111196539096</c:v>
                </c:pt>
                <c:pt idx="2451">
                  <c:v>4.9623102733341797</c:v>
                </c:pt>
                <c:pt idx="2452">
                  <c:v>4.9623120900576803</c:v>
                </c:pt>
                <c:pt idx="2453">
                  <c:v>4.9623163078156303</c:v>
                </c:pt>
                <c:pt idx="2454">
                  <c:v>4.9623231781484796</c:v>
                </c:pt>
                <c:pt idx="2455">
                  <c:v>4.9623329948916899</c:v>
                </c:pt>
                <c:pt idx="2456">
                  <c:v>4.9623460333268099</c:v>
                </c:pt>
                <c:pt idx="2457">
                  <c:v>4.96236226117305</c:v>
                </c:pt>
                <c:pt idx="2458">
                  <c:v>4.9623815455410201</c:v>
                </c:pt>
                <c:pt idx="2459">
                  <c:v>4.9624040911292902</c:v>
                </c:pt>
                <c:pt idx="2460">
                  <c:v>4.96242948371835</c:v>
                </c:pt>
                <c:pt idx="2461">
                  <c:v>4.9624578607739203</c:v>
                </c:pt>
                <c:pt idx="2462">
                  <c:v>4.96248921026144</c:v>
                </c:pt>
                <c:pt idx="2463">
                  <c:v>4.9625232316783503</c:v>
                </c:pt>
                <c:pt idx="2464">
                  <c:v>4.9625593081553898</c:v>
                </c:pt>
                <c:pt idx="2465">
                  <c:v>4.96259749490617</c:v>
                </c:pt>
                <c:pt idx="2466">
                  <c:v>4.9626374688366104</c:v>
                </c:pt>
                <c:pt idx="2467">
                  <c:v>4.9626787559353298</c:v>
                </c:pt>
                <c:pt idx="2468">
                  <c:v>4.9627208063884201</c:v>
                </c:pt>
                <c:pt idx="2469">
                  <c:v>4.9627628857958097</c:v>
                </c:pt>
                <c:pt idx="2470">
                  <c:v>4.96280456734367</c:v>
                </c:pt>
                <c:pt idx="2471">
                  <c:v>4.9628461306548601</c:v>
                </c:pt>
                <c:pt idx="2472">
                  <c:v>4.9628864537229198</c:v>
                </c:pt>
                <c:pt idx="2473">
                  <c:v>4.9629247776243401</c:v>
                </c:pt>
                <c:pt idx="2474">
                  <c:v>4.9629603858301099</c:v>
                </c:pt>
                <c:pt idx="2475">
                  <c:v>4.9629930137759297</c:v>
                </c:pt>
                <c:pt idx="2476">
                  <c:v>4.96302300715152</c:v>
                </c:pt>
                <c:pt idx="2477">
                  <c:v>4.9630498375050696</c:v>
                </c:pt>
                <c:pt idx="2478">
                  <c:v>4.9630723362571798</c:v>
                </c:pt>
                <c:pt idx="2479">
                  <c:v>4.9630903234601904</c:v>
                </c:pt>
                <c:pt idx="2480">
                  <c:v>4.9631040637971102</c:v>
                </c:pt>
                <c:pt idx="2481">
                  <c:v>4.9631138734865301</c:v>
                </c:pt>
                <c:pt idx="2482">
                  <c:v>4.9631184103058699</c:v>
                </c:pt>
                <c:pt idx="2483">
                  <c:v>4.9631180569029896</c:v>
                </c:pt>
                <c:pt idx="2484">
                  <c:v>4.96311369007329</c:v>
                </c:pt>
                <c:pt idx="2485">
                  <c:v>4.9631067483909197</c:v>
                </c:pt>
                <c:pt idx="2486">
                  <c:v>4.9630996143336699</c:v>
                </c:pt>
                <c:pt idx="2487">
                  <c:v>4.96309594433062</c:v>
                </c:pt>
                <c:pt idx="2488">
                  <c:v>4.96309472888667</c:v>
                </c:pt>
                <c:pt idx="2489">
                  <c:v>4.9630948556301497</c:v>
                </c:pt>
                <c:pt idx="2490">
                  <c:v>4.9630955047893996</c:v>
                </c:pt>
                <c:pt idx="2491">
                  <c:v>4.9630965751630596</c:v>
                </c:pt>
                <c:pt idx="2492">
                  <c:v>4.9630979037273697</c:v>
                </c:pt>
                <c:pt idx="2493">
                  <c:v>4.9630993864165598</c:v>
                </c:pt>
                <c:pt idx="2494">
                  <c:v>4.9631009288493102</c:v>
                </c:pt>
                <c:pt idx="2495">
                  <c:v>4.9631024981407599</c:v>
                </c:pt>
                <c:pt idx="2496">
                  <c:v>4.9631040763353802</c:v>
                </c:pt>
                <c:pt idx="2497">
                  <c:v>4.9631056339914901</c:v>
                </c:pt>
                <c:pt idx="2498">
                  <c:v>4.9631071318037101</c:v>
                </c:pt>
                <c:pt idx="2499">
                  <c:v>4.9631085333223703</c:v>
                </c:pt>
                <c:pt idx="2500">
                  <c:v>4.9631097982477899</c:v>
                </c:pt>
                <c:pt idx="2501">
                  <c:v>4.9631108789092799</c:v>
                </c:pt>
                <c:pt idx="2502">
                  <c:v>4.9631117610167097</c:v>
                </c:pt>
                <c:pt idx="2503">
                  <c:v>4.9631124868685204</c:v>
                </c:pt>
                <c:pt idx="2504">
                  <c:v>4.9631130962362704</c:v>
                </c:pt>
                <c:pt idx="2505">
                  <c:v>4.9631135706596501</c:v>
                </c:pt>
                <c:pt idx="2506">
                  <c:v>4.9631138567842896</c:v>
                </c:pt>
                <c:pt idx="2507">
                  <c:v>4.9631139067132697</c:v>
                </c:pt>
                <c:pt idx="2508">
                  <c:v>4.9631137028039101</c:v>
                </c:pt>
                <c:pt idx="2509">
                  <c:v>4.9631132701466498</c:v>
                </c:pt>
                <c:pt idx="2510">
                  <c:v>4.9631126450065697</c:v>
                </c:pt>
                <c:pt idx="2511">
                  <c:v>4.9631118224943798</c:v>
                </c:pt>
                <c:pt idx="2512">
                  <c:v>4.9631107649003097</c:v>
                </c:pt>
                <c:pt idx="2513">
                  <c:v>4.9631094684869401</c:v>
                </c:pt>
                <c:pt idx="2514">
                  <c:v>4.96310797874734</c:v>
                </c:pt>
                <c:pt idx="2515">
                  <c:v>4.9631063287963997</c:v>
                </c:pt>
                <c:pt idx="2516">
                  <c:v>4.9631045128995703</c:v>
                </c:pt>
                <c:pt idx="2517">
                  <c:v>4.9631025183162896</c:v>
                </c:pt>
                <c:pt idx="2518">
                  <c:v>4.96310033641792</c:v>
                </c:pt>
                <c:pt idx="2519">
                  <c:v>4.96309795500785</c:v>
                </c:pt>
                <c:pt idx="2520">
                  <c:v>4.9630953667698403</c:v>
                </c:pt>
                <c:pt idx="2521">
                  <c:v>4.9630925877259902</c:v>
                </c:pt>
                <c:pt idx="2522">
                  <c:v>4.9630896626131902</c:v>
                </c:pt>
                <c:pt idx="2523">
                  <c:v>4.9630866408871004</c:v>
                </c:pt>
                <c:pt idx="2524">
                  <c:v>4.9630835413080101</c:v>
                </c:pt>
                <c:pt idx="2525">
                  <c:v>4.9630803440675502</c:v>
                </c:pt>
                <c:pt idx="2526">
                  <c:v>4.96307702066151</c:v>
                </c:pt>
                <c:pt idx="2527">
                  <c:v>4.9630735644152697</c:v>
                </c:pt>
                <c:pt idx="2528">
                  <c:v>4.96306999748463</c:v>
                </c:pt>
                <c:pt idx="2529">
                  <c:v>4.9630663548876504</c:v>
                </c:pt>
                <c:pt idx="2530">
                  <c:v>4.96306266014866</c:v>
                </c:pt>
                <c:pt idx="2531">
                  <c:v>4.9630589249818398</c:v>
                </c:pt>
                <c:pt idx="2532">
                  <c:v>4.9630551502707796</c:v>
                </c:pt>
                <c:pt idx="2533">
                  <c:v>4.9630513078052303</c:v>
                </c:pt>
                <c:pt idx="2534">
                  <c:v>4.96304736205109</c:v>
                </c:pt>
                <c:pt idx="2535">
                  <c:v>4.9630433202573903</c:v>
                </c:pt>
                <c:pt idx="2536">
                  <c:v>4.9630392249333104</c:v>
                </c:pt>
                <c:pt idx="2537">
                  <c:v>4.9630351046812198</c:v>
                </c:pt>
                <c:pt idx="2538">
                  <c:v>4.96303095152743</c:v>
                </c:pt>
                <c:pt idx="2539">
                  <c:v>4.9630267407470496</c:v>
                </c:pt>
                <c:pt idx="2540">
                  <c:v>4.9630224671410303</c:v>
                </c:pt>
                <c:pt idx="2541">
                  <c:v>4.9630181530091404</c:v>
                </c:pt>
                <c:pt idx="2542">
                  <c:v>4.9630138284429099</c:v>
                </c:pt>
                <c:pt idx="2543">
                  <c:v>4.9630095165452897</c:v>
                </c:pt>
                <c:pt idx="2544">
                  <c:v>4.9630052128521003</c:v>
                </c:pt>
                <c:pt idx="2545">
                  <c:v>4.9630008840977604</c:v>
                </c:pt>
                <c:pt idx="2546">
                  <c:v>4.9629965227425403</c:v>
                </c:pt>
                <c:pt idx="2547">
                  <c:v>4.9629921729770299</c:v>
                </c:pt>
                <c:pt idx="2548">
                  <c:v>4.9629878653443997</c:v>
                </c:pt>
                <c:pt idx="2549">
                  <c:v>4.9629835675832403</c:v>
                </c:pt>
                <c:pt idx="2550">
                  <c:v>4.9629792441456999</c:v>
                </c:pt>
                <c:pt idx="2551">
                  <c:v>4.9629749165703698</c:v>
                </c:pt>
                <c:pt idx="2552">
                  <c:v>4.9629706004877603</c:v>
                </c:pt>
                <c:pt idx="2553">
                  <c:v>4.9629662476342302</c:v>
                </c:pt>
                <c:pt idx="2554">
                  <c:v>4.9629618627977798</c:v>
                </c:pt>
                <c:pt idx="2555">
                  <c:v>4.9629576157368804</c:v>
                </c:pt>
                <c:pt idx="2556">
                  <c:v>4.9629536991008099</c:v>
                </c:pt>
                <c:pt idx="2557">
                  <c:v>4.9629501270122001</c:v>
                </c:pt>
                <c:pt idx="2558">
                  <c:v>4.9629467666077396</c:v>
                </c:pt>
                <c:pt idx="2559">
                  <c:v>4.9629434833466997</c:v>
                </c:pt>
                <c:pt idx="2560">
                  <c:v>4.9629402057202299</c:v>
                </c:pt>
                <c:pt idx="2561">
                  <c:v>4.9629369251918796</c:v>
                </c:pt>
                <c:pt idx="2562">
                  <c:v>4.9629336707962004</c:v>
                </c:pt>
                <c:pt idx="2563">
                  <c:v>4.9629304733780302</c:v>
                </c:pt>
                <c:pt idx="2564">
                  <c:v>4.9629273465118899</c:v>
                </c:pt>
                <c:pt idx="2565">
                  <c:v>4.9629242902531496</c:v>
                </c:pt>
                <c:pt idx="2566">
                  <c:v>4.9629213026558796</c:v>
                </c:pt>
                <c:pt idx="2567">
                  <c:v>4.9629183854406298</c:v>
                </c:pt>
                <c:pt idx="2568">
                  <c:v>4.9629155423224098</c:v>
                </c:pt>
                <c:pt idx="2569">
                  <c:v>4.9629127743835104</c:v>
                </c:pt>
                <c:pt idx="2570">
                  <c:v>4.9629100732414697</c:v>
                </c:pt>
                <c:pt idx="2571">
                  <c:v>4.9629074148324497</c:v>
                </c:pt>
                <c:pt idx="2572">
                  <c:v>4.9629047621970397</c:v>
                </c:pt>
                <c:pt idx="2573">
                  <c:v>4.9629020795357297</c:v>
                </c:pt>
                <c:pt idx="2574">
                  <c:v>4.9628993466678697</c:v>
                </c:pt>
                <c:pt idx="2575">
                  <c:v>4.9628965610229896</c:v>
                </c:pt>
                <c:pt idx="2576">
                  <c:v>4.9628937261334798</c:v>
                </c:pt>
                <c:pt idx="2577">
                  <c:v>4.96289083770474</c:v>
                </c:pt>
                <c:pt idx="2578">
                  <c:v>4.9628878805816798</c:v>
                </c:pt>
                <c:pt idx="2579">
                  <c:v>4.9628848399906902</c:v>
                </c:pt>
                <c:pt idx="2580">
                  <c:v>4.9628817150421298</c:v>
                </c:pt>
                <c:pt idx="2581">
                  <c:v>4.96287851970947</c:v>
                </c:pt>
                <c:pt idx="2582">
                  <c:v>4.96287527275281</c:v>
                </c:pt>
                <c:pt idx="2583">
                  <c:v>4.9628719912355796</c:v>
                </c:pt>
                <c:pt idx="2584">
                  <c:v>4.9628686938774598</c:v>
                </c:pt>
                <c:pt idx="2585">
                  <c:v>4.9628654057483903</c:v>
                </c:pt>
                <c:pt idx="2586">
                  <c:v>4.9628621563286597</c:v>
                </c:pt>
                <c:pt idx="2587">
                  <c:v>4.9628589726255896</c:v>
                </c:pt>
                <c:pt idx="2588">
                  <c:v>4.9628558718604303</c:v>
                </c:pt>
                <c:pt idx="2589">
                  <c:v>4.9628528555477596</c:v>
                </c:pt>
                <c:pt idx="2590">
                  <c:v>4.9628499069644603</c:v>
                </c:pt>
                <c:pt idx="2591">
                  <c:v>4.96284699559095</c:v>
                </c:pt>
                <c:pt idx="2592">
                  <c:v>4.9628440890848999</c:v>
                </c:pt>
                <c:pt idx="2593">
                  <c:v>4.96284116643365</c:v>
                </c:pt>
                <c:pt idx="2594">
                  <c:v>4.9628382232006301</c:v>
                </c:pt>
                <c:pt idx="2595">
                  <c:v>4.9628352663205</c:v>
                </c:pt>
                <c:pt idx="2596">
                  <c:v>4.9628323055945804</c:v>
                </c:pt>
                <c:pt idx="2597">
                  <c:v>4.9628293512933697</c:v>
                </c:pt>
                <c:pt idx="2598">
                  <c:v>4.9628264202152996</c:v>
                </c:pt>
                <c:pt idx="2599">
                  <c:v>4.9628235449718598</c:v>
                </c:pt>
                <c:pt idx="2600">
                  <c:v>4.9628207807676699</c:v>
                </c:pt>
                <c:pt idx="2601">
                  <c:v>4.9628182069841698</c:v>
                </c:pt>
                <c:pt idx="2602">
                  <c:v>4.9628159212401304</c:v>
                </c:pt>
                <c:pt idx="2603">
                  <c:v>4.9628140255895197</c:v>
                </c:pt>
                <c:pt idx="2604">
                  <c:v>4.9628126122390901</c:v>
                </c:pt>
                <c:pt idx="2605">
                  <c:v>4.9628117590054996</c:v>
                </c:pt>
                <c:pt idx="2606">
                  <c:v>4.9628115346336799</c:v>
                </c:pt>
                <c:pt idx="2607">
                  <c:v>4.96281200315868</c:v>
                </c:pt>
                <c:pt idx="2608">
                  <c:v>4.9628132186752101</c:v>
                </c:pt>
                <c:pt idx="2609">
                  <c:v>4.9628152129998302</c:v>
                </c:pt>
                <c:pt idx="2610">
                  <c:v>4.9628179857271304</c:v>
                </c:pt>
                <c:pt idx="2611">
                  <c:v>4.9628215037935597</c:v>
                </c:pt>
                <c:pt idx="2612">
                  <c:v>4.9628257093058599</c:v>
                </c:pt>
                <c:pt idx="2613">
                  <c:v>4.9628305261865302</c:v>
                </c:pt>
                <c:pt idx="2614">
                  <c:v>4.9628358568144497</c:v>
                </c:pt>
                <c:pt idx="2615">
                  <c:v>4.9628415733334101</c:v>
                </c:pt>
                <c:pt idx="2616">
                  <c:v>4.9628475186227803</c:v>
                </c:pt>
                <c:pt idx="2617">
                  <c:v>4.9628535197932999</c:v>
                </c:pt>
                <c:pt idx="2618">
                  <c:v>4.9628593984879501</c:v>
                </c:pt>
                <c:pt idx="2619">
                  <c:v>4.9628649693810098</c:v>
                </c:pt>
                <c:pt idx="2620">
                  <c:v>4.9628700395714098</c:v>
                </c:pt>
                <c:pt idx="2621">
                  <c:v>4.9628744170315198</c:v>
                </c:pt>
                <c:pt idx="2622">
                  <c:v>4.9628779138941699</c:v>
                </c:pt>
                <c:pt idx="2623">
                  <c:v>4.9628803376033597</c:v>
                </c:pt>
                <c:pt idx="2624">
                  <c:v>4.9628814938824801</c:v>
                </c:pt>
                <c:pt idx="2625">
                  <c:v>4.9628812208401998</c:v>
                </c:pt>
                <c:pt idx="2626">
                  <c:v>4.9628794297594299</c:v>
                </c:pt>
                <c:pt idx="2627">
                  <c:v>4.9628761115911502</c:v>
                </c:pt>
                <c:pt idx="2628">
                  <c:v>4.9628713033782299</c:v>
                </c:pt>
                <c:pt idx="2629">
                  <c:v>4.9628650454478702</c:v>
                </c:pt>
                <c:pt idx="2630">
                  <c:v>4.9628573598583801</c:v>
                </c:pt>
                <c:pt idx="2631">
                  <c:v>4.9628482573804504</c:v>
                </c:pt>
                <c:pt idx="2632">
                  <c:v>4.9628377602646498</c:v>
                </c:pt>
                <c:pt idx="2633">
                  <c:v>4.9628259223678404</c:v>
                </c:pt>
                <c:pt idx="2634">
                  <c:v>4.9628128360403698</c:v>
                </c:pt>
                <c:pt idx="2635">
                  <c:v>4.9627986272021101</c:v>
                </c:pt>
                <c:pt idx="2636">
                  <c:v>4.9627834462087099</c:v>
                </c:pt>
                <c:pt idx="2637">
                  <c:v>4.9627674605910999</c:v>
                </c:pt>
                <c:pt idx="2638">
                  <c:v>4.9627508512581997</c:v>
                </c:pt>
                <c:pt idx="2639">
                  <c:v>4.96273381044508</c:v>
                </c:pt>
                <c:pt idx="2640">
                  <c:v>4.9627165385476903</c:v>
                </c:pt>
                <c:pt idx="2641">
                  <c:v>4.9626992378933501</c:v>
                </c:pt>
                <c:pt idx="2642">
                  <c:v>4.96268210421551</c:v>
                </c:pt>
                <c:pt idx="2643">
                  <c:v>4.9626653194099903</c:v>
                </c:pt>
                <c:pt idx="2644">
                  <c:v>4.9626490493088902</c:v>
                </c:pt>
                <c:pt idx="2645">
                  <c:v>4.9626334468831796</c:v>
                </c:pt>
                <c:pt idx="2646">
                  <c:v>4.9626186570466801</c:v>
                </c:pt>
                <c:pt idx="2647">
                  <c:v>4.9626048180461</c:v>
                </c:pt>
                <c:pt idx="2648">
                  <c:v>4.9625920577406601</c:v>
                </c:pt>
                <c:pt idx="2649">
                  <c:v>4.9625804878230104</c:v>
                </c:pt>
                <c:pt idx="2650">
                  <c:v>4.9625702003806103</c:v>
                </c:pt>
                <c:pt idx="2651">
                  <c:v>4.9625612680837197</c:v>
                </c:pt>
                <c:pt idx="2652">
                  <c:v>4.9625537457398998</c:v>
                </c:pt>
                <c:pt idx="2653">
                  <c:v>4.9625476708728398</c:v>
                </c:pt>
                <c:pt idx="2654">
                  <c:v>4.96254306348344</c:v>
                </c:pt>
                <c:pt idx="2655">
                  <c:v>4.96253992669907</c:v>
                </c:pt>
                <c:pt idx="2656">
                  <c:v>4.9625382492589303</c:v>
                </c:pt>
                <c:pt idx="2657">
                  <c:v>4.9625380091777496</c:v>
                </c:pt>
                <c:pt idx="2658">
                  <c:v>4.9625391769881499</c:v>
                </c:pt>
                <c:pt idx="2659">
                  <c:v>4.9625417169562898</c:v>
                </c:pt>
                <c:pt idx="2660">
                  <c:v>4.9625455855488703</c:v>
                </c:pt>
                <c:pt idx="2661">
                  <c:v>4.9625507281461099</c:v>
                </c:pt>
                <c:pt idx="2662">
                  <c:v>4.9625570766490199</c:v>
                </c:pt>
                <c:pt idx="2663">
                  <c:v>4.96256455058034</c:v>
                </c:pt>
                <c:pt idx="2664">
                  <c:v>4.9625730619406303</c:v>
                </c:pt>
                <c:pt idx="2665">
                  <c:v>4.9625825211835899</c:v>
                </c:pt>
                <c:pt idx="2666">
                  <c:v>4.9625928408193198</c:v>
                </c:pt>
                <c:pt idx="2667">
                  <c:v>4.9626039350386604</c:v>
                </c:pt>
                <c:pt idx="2668">
                  <c:v>4.9626157165496796</c:v>
                </c:pt>
                <c:pt idx="2669">
                  <c:v>4.9626280933790596</c:v>
                </c:pt>
                <c:pt idx="2670">
                  <c:v>4.9626409681560499</c:v>
                </c:pt>
                <c:pt idx="2671">
                  <c:v>4.9626542408701804</c:v>
                </c:pt>
                <c:pt idx="2672">
                  <c:v>4.9626678138551297</c:v>
                </c:pt>
                <c:pt idx="2673">
                  <c:v>4.9626815959313797</c:v>
                </c:pt>
                <c:pt idx="2674">
                  <c:v>4.9626955029628403</c:v>
                </c:pt>
                <c:pt idx="2675">
                  <c:v>4.9627094548791302</c:v>
                </c:pt>
                <c:pt idx="2676">
                  <c:v>4.9627233721546098</c:v>
                </c:pt>
                <c:pt idx="2677">
                  <c:v>4.96273717496946</c:v>
                </c:pt>
                <c:pt idx="2678">
                  <c:v>4.9627507855620001</c:v>
                </c:pt>
                <c:pt idx="2679">
                  <c:v>4.96276413126796</c:v>
                </c:pt>
                <c:pt idx="2680">
                  <c:v>4.9627771453638996</c:v>
                </c:pt>
                <c:pt idx="2681">
                  <c:v>4.9627897654783997</c:v>
                </c:pt>
                <c:pt idx="2682">
                  <c:v>4.9628019321583796</c:v>
                </c:pt>
                <c:pt idx="2683">
                  <c:v>4.9628135897977801</c:v>
                </c:pt>
                <c:pt idx="2684">
                  <c:v>4.9628246888848304</c:v>
                </c:pt>
                <c:pt idx="2685">
                  <c:v>4.9628351867157399</c:v>
                </c:pt>
                <c:pt idx="2686">
                  <c:v>4.9628450458717497</c:v>
                </c:pt>
                <c:pt idx="2687">
                  <c:v>4.9628542325933704</c:v>
                </c:pt>
                <c:pt idx="2688">
                  <c:v>4.9628627165966099</c:v>
                </c:pt>
                <c:pt idx="2689">
                  <c:v>4.9628704715090199</c:v>
                </c:pt>
                <c:pt idx="2690">
                  <c:v>4.9628774751002398</c:v>
                </c:pt>
                <c:pt idx="2691">
                  <c:v>4.9628837098023499</c:v>
                </c:pt>
                <c:pt idx="2692">
                  <c:v>4.9628891626383398</c:v>
                </c:pt>
                <c:pt idx="2693">
                  <c:v>4.9628938212860501</c:v>
                </c:pt>
                <c:pt idx="2694">
                  <c:v>4.9628976655209902</c:v>
                </c:pt>
                <c:pt idx="2695">
                  <c:v>4.9629006601219396</c:v>
                </c:pt>
                <c:pt idx="2696">
                  <c:v>4.9629027578635201</c:v>
                </c:pt>
                <c:pt idx="2697">
                  <c:v>4.9629039144912701</c:v>
                </c:pt>
                <c:pt idx="2698">
                  <c:v>4.9629041075012301</c:v>
                </c:pt>
                <c:pt idx="2699">
                  <c:v>4.96290334685684</c:v>
                </c:pt>
                <c:pt idx="2700">
                  <c:v>4.9629016714281899</c:v>
                </c:pt>
                <c:pt idx="2701">
                  <c:v>4.9628991344790903</c:v>
                </c:pt>
                <c:pt idx="2702">
                  <c:v>4.9628957874025801</c:v>
                </c:pt>
                <c:pt idx="2703">
                  <c:v>4.9628916698066901</c:v>
                </c:pt>
                <c:pt idx="2704">
                  <c:v>4.9628868083872701</c:v>
                </c:pt>
                <c:pt idx="2705">
                  <c:v>4.9628812217124096</c:v>
                </c:pt>
                <c:pt idx="2706">
                  <c:v>4.9628749262613203</c:v>
                </c:pt>
                <c:pt idx="2707">
                  <c:v>4.9628679406001801</c:v>
                </c:pt>
                <c:pt idx="2708">
                  <c:v>4.9628602872161203</c:v>
                </c:pt>
                <c:pt idx="2709">
                  <c:v>4.9628519932208297</c:v>
                </c:pt>
                <c:pt idx="2710">
                  <c:v>4.9628430911493799</c:v>
                </c:pt>
                <c:pt idx="2711">
                  <c:v>4.9628336199507297</c:v>
                </c:pt>
                <c:pt idx="2712">
                  <c:v>4.96282362517975</c:v>
                </c:pt>
                <c:pt idx="2713">
                  <c:v>4.9628131573744199</c:v>
                </c:pt>
                <c:pt idx="2714">
                  <c:v>4.9628022687591997</c:v>
                </c:pt>
                <c:pt idx="2715">
                  <c:v>4.9627910098081598</c:v>
                </c:pt>
                <c:pt idx="2716">
                  <c:v>4.9627794275472699</c:v>
                </c:pt>
                <c:pt idx="2717">
                  <c:v>4.9627675663369102</c:v>
                </c:pt>
                <c:pt idx="2718">
                  <c:v>4.9627554701729304</c:v>
                </c:pt>
                <c:pt idx="2719">
                  <c:v>4.96274318472478</c:v>
                </c:pt>
                <c:pt idx="2720">
                  <c:v>4.9627307579463098</c:v>
                </c:pt>
                <c:pt idx="2721">
                  <c:v>4.9627182393521103</c:v>
                </c:pt>
                <c:pt idx="2722">
                  <c:v>4.9627056787551398</c:v>
                </c:pt>
                <c:pt idx="2723">
                  <c:v>4.9626931250482196</c:v>
                </c:pt>
                <c:pt idx="2724">
                  <c:v>4.9626806250634399</c:v>
                </c:pt>
                <c:pt idx="2725">
                  <c:v>4.9626682223437397</c:v>
                </c:pt>
                <c:pt idx="2726">
                  <c:v>4.9626559559332399</c:v>
                </c:pt>
                <c:pt idx="2727">
                  <c:v>4.9626438596548503</c:v>
                </c:pt>
                <c:pt idx="2728">
                  <c:v>4.9626319623758404</c:v>
                </c:pt>
                <c:pt idx="2729">
                  <c:v>4.9626202893151499</c:v>
                </c:pt>
                <c:pt idx="2730">
                  <c:v>4.9626088637446699</c:v>
                </c:pt>
                <c:pt idx="2731">
                  <c:v>4.9625977079889303</c:v>
                </c:pt>
                <c:pt idx="2732">
                  <c:v>4.9625868428980899</c:v>
                </c:pt>
                <c:pt idx="2733">
                  <c:v>4.9625762859315197</c:v>
                </c:pt>
                <c:pt idx="2734">
                  <c:v>4.9625660490067798</c:v>
                </c:pt>
                <c:pt idx="2735">
                  <c:v>4.9625561375452598</c:v>
                </c:pt>
                <c:pt idx="2736">
                  <c:v>4.9625465514350502</c:v>
                </c:pt>
                <c:pt idx="2737">
                  <c:v>4.9625372874461204</c:v>
                </c:pt>
                <c:pt idx="2738">
                  <c:v>4.9625283417923196</c:v>
                </c:pt>
                <c:pt idx="2739">
                  <c:v>4.9625197115580804</c:v>
                </c:pt>
                <c:pt idx="2740">
                  <c:v>4.9625113945303596</c:v>
                </c:pt>
                <c:pt idx="2741">
                  <c:v>4.9625033880842899</c:v>
                </c:pt>
                <c:pt idx="2742">
                  <c:v>4.9624956884434699</c:v>
                </c:pt>
                <c:pt idx="2743">
                  <c:v>4.9624882913726003</c:v>
                </c:pt>
                <c:pt idx="2744">
                  <c:v>4.9624811942821196</c:v>
                </c:pt>
                <c:pt idx="2745">
                  <c:v>4.96247439862828</c:v>
                </c:pt>
                <c:pt idx="2746">
                  <c:v>4.9624679112729799</c:v>
                </c:pt>
                <c:pt idx="2747">
                  <c:v>4.9624617443111596</c:v>
                </c:pt>
                <c:pt idx="2748">
                  <c:v>4.9624559140217599</c:v>
                </c:pt>
                <c:pt idx="2749">
                  <c:v>4.9624504400075198</c:v>
                </c:pt>
                <c:pt idx="2750">
                  <c:v>4.9624453449709103</c:v>
                </c:pt>
                <c:pt idx="2751">
                  <c:v>4.9624406546935598</c:v>
                </c:pt>
                <c:pt idx="2752">
                  <c:v>4.9624363976230104</c:v>
                </c:pt>
                <c:pt idx="2753">
                  <c:v>4.9624326040698703</c:v>
                </c:pt>
                <c:pt idx="2754">
                  <c:v>4.9624293055078601</c:v>
                </c:pt>
                <c:pt idx="2755">
                  <c:v>4.9624265342393503</c:v>
                </c:pt>
                <c:pt idx="2756">
                  <c:v>4.9624243231606497</c:v>
                </c:pt>
                <c:pt idx="2757">
                  <c:v>4.9624227052379402</c:v>
                </c:pt>
                <c:pt idx="2758">
                  <c:v>4.9624217126013299</c:v>
                </c:pt>
                <c:pt idx="2759">
                  <c:v>4.9624213754161204</c:v>
                </c:pt>
                <c:pt idx="2760">
                  <c:v>4.9624217208225403</c:v>
                </c:pt>
                <c:pt idx="2761">
                  <c:v>4.9624227724087904</c:v>
                </c:pt>
                <c:pt idx="2762">
                  <c:v>4.9624245505614404</c:v>
                </c:pt>
                <c:pt idx="2763">
                  <c:v>4.9624270730951698</c:v>
                </c:pt>
                <c:pt idx="2764">
                  <c:v>4.9624303543240096</c:v>
                </c:pt>
                <c:pt idx="2765">
                  <c:v>4.9624344007873704</c:v>
                </c:pt>
                <c:pt idx="2766">
                  <c:v>4.9624392040184704</c:v>
                </c:pt>
                <c:pt idx="2767">
                  <c:v>4.9624447336642801</c:v>
                </c:pt>
                <c:pt idx="2768">
                  <c:v>4.9624509353360402</c:v>
                </c:pt>
                <c:pt idx="2769">
                  <c:v>4.9624577354773498</c:v>
                </c:pt>
                <c:pt idx="2770">
                  <c:v>4.9624650515902697</c:v>
                </c:pt>
                <c:pt idx="2771">
                  <c:v>4.9624728031887804</c:v>
                </c:pt>
                <c:pt idx="2772">
                  <c:v>4.9624809188268699</c:v>
                </c:pt>
                <c:pt idx="2773">
                  <c:v>4.9624893371800702</c:v>
                </c:pt>
                <c:pt idx="2774">
                  <c:v>4.9624980034136597</c:v>
                </c:pt>
                <c:pt idx="2775">
                  <c:v>4.9625068639237</c:v>
                </c:pt>
                <c:pt idx="2776">
                  <c:v>4.9625158623077299</c:v>
                </c:pt>
                <c:pt idx="2777">
                  <c:v>4.9625249378746403</c:v>
                </c:pt>
                <c:pt idx="2778">
                  <c:v>4.9625340264392097</c:v>
                </c:pt>
                <c:pt idx="2779">
                  <c:v>4.9625430624337996</c:v>
                </c:pt>
                <c:pt idx="2780">
                  <c:v>4.9625519815407602</c:v>
                </c:pt>
                <c:pt idx="2781">
                  <c:v>4.96256072354615</c:v>
                </c:pt>
                <c:pt idx="2782">
                  <c:v>4.96256923535132</c:v>
                </c:pt>
                <c:pt idx="2783">
                  <c:v>4.9625774738735799</c:v>
                </c:pt>
                <c:pt idx="2784">
                  <c:v>4.9625854082225498</c:v>
                </c:pt>
                <c:pt idx="2785">
                  <c:v>4.9625930205142099</c:v>
                </c:pt>
                <c:pt idx="2786">
                  <c:v>4.9626003051559904</c:v>
                </c:pt>
                <c:pt idx="2787">
                  <c:v>4.9626072671143104</c:v>
                </c:pt>
                <c:pt idx="2788">
                  <c:v>4.9626139200610204</c:v>
                </c:pt>
                <c:pt idx="2789">
                  <c:v>4.9626202851221901</c:v>
                </c:pt>
                <c:pt idx="2790">
                  <c:v>4.9626263903990298</c:v>
                </c:pt>
                <c:pt idx="2791">
                  <c:v>4.9626322709324198</c:v>
                </c:pt>
                <c:pt idx="2792">
                  <c:v>4.9626379686278996</c:v>
                </c:pt>
                <c:pt idx="2793">
                  <c:v>4.9626435318116497</c:v>
                </c:pt>
                <c:pt idx="2794">
                  <c:v>4.9626490143134196</c:v>
                </c:pt>
                <c:pt idx="2795">
                  <c:v>4.9626544740882403</c:v>
                </c:pt>
                <c:pt idx="2796">
                  <c:v>4.9626599714033404</c:v>
                </c:pt>
                <c:pt idx="2797">
                  <c:v>4.9626655666542598</c:v>
                </c:pt>
                <c:pt idx="2798">
                  <c:v>4.9626713180168602</c:v>
                </c:pt>
                <c:pt idx="2799">
                  <c:v>4.9626772793239002</c:v>
                </c:pt>
                <c:pt idx="2800">
                  <c:v>4.9626834986069204</c:v>
                </c:pt>
                <c:pt idx="2801">
                  <c:v>4.9626900175327098</c:v>
                </c:pt>
                <c:pt idx="2802">
                  <c:v>4.9626968715469104</c:v>
                </c:pt>
                <c:pt idx="2803">
                  <c:v>4.96270409016772</c:v>
                </c:pt>
                <c:pt idx="2804">
                  <c:v>4.9627116968220397</c:v>
                </c:pt>
                <c:pt idx="2805">
                  <c:v>4.9627197079558201</c:v>
                </c:pt>
                <c:pt idx="2806">
                  <c:v>4.9627281316759202</c:v>
                </c:pt>
                <c:pt idx="2807">
                  <c:v>4.9627369665480003</c:v>
                </c:pt>
                <c:pt idx="2808">
                  <c:v>4.9627462011451797</c:v>
                </c:pt>
                <c:pt idx="2809">
                  <c:v>4.9627558145361501</c:v>
                </c:pt>
                <c:pt idx="2810">
                  <c:v>4.9627657773831997</c:v>
                </c:pt>
                <c:pt idx="2811">
                  <c:v>4.9627760530274196</c:v>
                </c:pt>
                <c:pt idx="2812">
                  <c:v>4.9627865980679502</c:v>
                </c:pt>
                <c:pt idx="2813">
                  <c:v>4.9627973623992299</c:v>
                </c:pt>
                <c:pt idx="2814">
                  <c:v>4.9628082891311296</c:v>
                </c:pt>
                <c:pt idx="2815">
                  <c:v>4.9628193149380504</c:v>
                </c:pt>
                <c:pt idx="2816">
                  <c:v>4.96283037108826</c:v>
                </c:pt>
                <c:pt idx="2817">
                  <c:v>4.9628413849449302</c:v>
                </c:pt>
                <c:pt idx="2818">
                  <c:v>4.9628522814798002</c:v>
                </c:pt>
                <c:pt idx="2819">
                  <c:v>4.9628629844591199</c:v>
                </c:pt>
                <c:pt idx="2820">
                  <c:v>4.96287341727108</c:v>
                </c:pt>
                <c:pt idx="2821">
                  <c:v>4.9628835035658598</c:v>
                </c:pt>
                <c:pt idx="2822">
                  <c:v>4.9628931678521102</c:v>
                </c:pt>
                <c:pt idx="2823">
                  <c:v>4.9629023360793498</c:v>
                </c:pt>
                <c:pt idx="2824">
                  <c:v>4.9629109362043602</c:v>
                </c:pt>
                <c:pt idx="2825">
                  <c:v>4.9629188987995896</c:v>
                </c:pt>
                <c:pt idx="2826">
                  <c:v>4.9629261577979999</c:v>
                </c:pt>
                <c:pt idx="2827">
                  <c:v>4.9629326514174199</c:v>
                </c:pt>
                <c:pt idx="2828">
                  <c:v>4.9629383232085997</c:v>
                </c:pt>
                <c:pt idx="2829">
                  <c:v>4.9629431230907599</c:v>
                </c:pt>
                <c:pt idx="2830">
                  <c:v>4.9629470082371796</c:v>
                </c:pt>
                <c:pt idx="2831">
                  <c:v>4.9629499438133298</c:v>
                </c:pt>
                <c:pt idx="2832">
                  <c:v>4.9629519038298504</c:v>
                </c:pt>
                <c:pt idx="2833">
                  <c:v>4.9629528725326004</c:v>
                </c:pt>
                <c:pt idx="2834">
                  <c:v>4.9629528464930699</c:v>
                </c:pt>
                <c:pt idx="2835">
                  <c:v>4.9629518368316301</c:v>
                </c:pt>
                <c:pt idx="2836">
                  <c:v>4.96294987026734</c:v>
                </c:pt>
                <c:pt idx="2837">
                  <c:v>4.9629469876505103</c:v>
                </c:pt>
                <c:pt idx="2838">
                  <c:v>4.96294323962936</c:v>
                </c:pt>
                <c:pt idx="2839">
                  <c:v>4.9629386806586604</c:v>
                </c:pt>
                <c:pt idx="2840">
                  <c:v>4.9629333636633302</c:v>
                </c:pt>
                <c:pt idx="2841">
                  <c:v>4.9629273375350396</c:v>
                </c:pt>
                <c:pt idx="2842">
                  <c:v>4.9629206482899697</c:v>
                </c:pt>
                <c:pt idx="2843">
                  <c:v>4.9629133429768597</c:v>
                </c:pt>
                <c:pt idx="2844">
                  <c:v>4.9629054743049599</c:v>
                </c:pt>
                <c:pt idx="2845">
                  <c:v>4.9628971039689498</c:v>
                </c:pt>
                <c:pt idx="2846">
                  <c:v>4.9628883035681799</c:v>
                </c:pt>
                <c:pt idx="2847">
                  <c:v>4.9628791531754901</c:v>
                </c:pt>
                <c:pt idx="2848">
                  <c:v>4.9628697383855602</c:v>
                </c:pt>
                <c:pt idx="2849">
                  <c:v>4.9628601468431901</c:v>
                </c:pt>
                <c:pt idx="2850">
                  <c:v>4.9628504649965297</c:v>
                </c:pt>
                <c:pt idx="2851">
                  <c:v>4.9628407754771704</c:v>
                </c:pt>
                <c:pt idx="2852">
                  <c:v>4.9628311552962199</c:v>
                </c:pt>
                <c:pt idx="2853">
                  <c:v>4.9628216749565004</c:v>
                </c:pt>
                <c:pt idx="2854">
                  <c:v>4.9628123984812502</c:v>
                </c:pt>
                <c:pt idx="2855">
                  <c:v>4.9628033841666204</c:v>
                </c:pt>
                <c:pt idx="2856">
                  <c:v>4.9627946856443304</c:v>
                </c:pt>
                <c:pt idx="2857">
                  <c:v>4.9627863527485898</c:v>
                </c:pt>
                <c:pt idx="2858">
                  <c:v>4.9627784318179398</c:v>
                </c:pt>
                <c:pt idx="2859">
                  <c:v>4.9627709653690797</c:v>
                </c:pt>
                <c:pt idx="2860">
                  <c:v>4.96276399138271</c:v>
                </c:pt>
                <c:pt idx="2861">
                  <c:v>4.9627575425803299</c:v>
                </c:pt>
                <c:pt idx="2862">
                  <c:v>4.9627516460119896</c:v>
                </c:pt>
                <c:pt idx="2863">
                  <c:v>4.9627463230988402</c:v>
                </c:pt>
                <c:pt idx="2864">
                  <c:v>4.9627415900982301</c:v>
                </c:pt>
                <c:pt idx="2865">
                  <c:v>4.9627374588488697</c:v>
                </c:pt>
                <c:pt idx="2866">
                  <c:v>4.96273393760573</c:v>
                </c:pt>
                <c:pt idx="2867">
                  <c:v>4.9627310317597599</c:v>
                </c:pt>
                <c:pt idx="2868">
                  <c:v>4.9627287442538801</c:v>
                </c:pt>
                <c:pt idx="2869">
                  <c:v>4.96272707557746</c:v>
                </c:pt>
                <c:pt idx="2870">
                  <c:v>4.9627260233642003</c:v>
                </c:pt>
                <c:pt idx="2871">
                  <c:v>4.9627255817903704</c:v>
                </c:pt>
                <c:pt idx="2872">
                  <c:v>4.96272574108096</c:v>
                </c:pt>
                <c:pt idx="2873">
                  <c:v>4.9627264873924197</c:v>
                </c:pt>
                <c:pt idx="2874">
                  <c:v>4.9627278031495203</c:v>
                </c:pt>
                <c:pt idx="2875">
                  <c:v>4.9627296676692501</c:v>
                </c:pt>
                <c:pt idx="2876">
                  <c:v>4.96273205774982</c:v>
                </c:pt>
                <c:pt idx="2877">
                  <c:v>4.9627349479398202</c:v>
                </c:pt>
                <c:pt idx="2878">
                  <c:v>4.9627383104081604</c:v>
                </c:pt>
                <c:pt idx="2879">
                  <c:v>4.9627421145828396</c:v>
                </c:pt>
                <c:pt idx="2880">
                  <c:v>4.9627463268610104</c:v>
                </c:pt>
                <c:pt idx="2881">
                  <c:v>4.9627509106304002</c:v>
                </c:pt>
                <c:pt idx="2882">
                  <c:v>4.9627558266325904</c:v>
                </c:pt>
                <c:pt idx="2883">
                  <c:v>4.9627610334853101</c:v>
                </c:pt>
                <c:pt idx="2884">
                  <c:v>4.9627664881123801</c:v>
                </c:pt>
                <c:pt idx="2885">
                  <c:v>4.9627721459398302</c:v>
                </c:pt>
                <c:pt idx="2886">
                  <c:v>4.9627779609171503</c:v>
                </c:pt>
                <c:pt idx="2887">
                  <c:v>4.9627838855567701</c:v>
                </c:pt>
                <c:pt idx="2888">
                  <c:v>4.9627898711716103</c:v>
                </c:pt>
                <c:pt idx="2889">
                  <c:v>4.9627958683604803</c:v>
                </c:pt>
                <c:pt idx="2890">
                  <c:v>4.9628018276573602</c:v>
                </c:pt>
                <c:pt idx="2891">
                  <c:v>4.9628077002026503</c:v>
                </c:pt>
                <c:pt idx="2892">
                  <c:v>4.9628134383167</c:v>
                </c:pt>
                <c:pt idx="2893">
                  <c:v>4.9628189959061597</c:v>
                </c:pt>
                <c:pt idx="2894">
                  <c:v>4.9628243286785496</c:v>
                </c:pt>
                <c:pt idx="2895">
                  <c:v>4.9628293941723296</c:v>
                </c:pt>
                <c:pt idx="2896">
                  <c:v>4.9628341516420598</c:v>
                </c:pt>
                <c:pt idx="2897">
                  <c:v>4.96283856187054</c:v>
                </c:pt>
                <c:pt idx="2898">
                  <c:v>4.9628425869950696</c:v>
                </c:pt>
                <c:pt idx="2899">
                  <c:v>4.9628461904123498</c:v>
                </c:pt>
                <c:pt idx="2900">
                  <c:v>4.96284933676601</c:v>
                </c:pt>
                <c:pt idx="2901">
                  <c:v>4.9628519919549996</c:v>
                </c:pt>
                <c:pt idx="2902">
                  <c:v>4.9628541231019998</c:v>
                </c:pt>
                <c:pt idx="2903">
                  <c:v>4.9628556985458099</c:v>
                </c:pt>
                <c:pt idx="2904">
                  <c:v>4.9628566881255303</c:v>
                </c:pt>
                <c:pt idx="2905">
                  <c:v>4.9628570641453704</c:v>
                </c:pt>
                <c:pt idx="2906">
                  <c:v>4.9628568032494398</c:v>
                </c:pt>
                <c:pt idx="2907">
                  <c:v>4.9628558889672201</c:v>
                </c:pt>
                <c:pt idx="2908">
                  <c:v>4.9628543141288599</c:v>
                </c:pt>
                <c:pt idx="2909">
                  <c:v>4.9628520820761501</c:v>
                </c:pt>
                <c:pt idx="2910">
                  <c:v>4.9628492058719402</c:v>
                </c:pt>
                <c:pt idx="2911">
                  <c:v>4.9628457054822004</c:v>
                </c:pt>
                <c:pt idx="2912">
                  <c:v>4.9628416037809497</c:v>
                </c:pt>
                <c:pt idx="2913">
                  <c:v>4.9628369227345601</c:v>
                </c:pt>
                <c:pt idx="2914">
                  <c:v>4.96283168100293</c:v>
                </c:pt>
                <c:pt idx="2915">
                  <c:v>4.9628258935481897</c:v>
                </c:pt>
                <c:pt idx="2916">
                  <c:v>4.96281957303529</c:v>
                </c:pt>
                <c:pt idx="2917">
                  <c:v>4.9628127322310096</c:v>
                </c:pt>
                <c:pt idx="2918">
                  <c:v>4.9628053864546899</c:v>
                </c:pt>
                <c:pt idx="2919">
                  <c:v>4.9627975553512202</c:v>
                </c:pt>
                <c:pt idx="2920">
                  <c:v>4.9627892636397997</c:v>
                </c:pt>
                <c:pt idx="2921">
                  <c:v>4.9627805408401304</c:v>
                </c:pt>
                <c:pt idx="2922">
                  <c:v>4.9627714202005802</c:v>
                </c:pt>
                <c:pt idx="2923">
                  <c:v>4.9627619371591596</c:v>
                </c:pt>
                <c:pt idx="2924">
                  <c:v>4.9627521277057296</c:v>
                </c:pt>
                <c:pt idx="2925">
                  <c:v>4.9627420269986704</c:v>
                </c:pt>
                <c:pt idx="2926">
                  <c:v>4.96273166850838</c:v>
                </c:pt>
                <c:pt idx="2927">
                  <c:v>4.9627210838028502</c:v>
                </c:pt>
                <c:pt idx="2928">
                  <c:v>4.96271030289238</c:v>
                </c:pt>
                <c:pt idx="2929">
                  <c:v>4.96269935488748</c:v>
                </c:pt>
                <c:pt idx="2930">
                  <c:v>4.9626882686664198</c:v>
                </c:pt>
                <c:pt idx="2931">
                  <c:v>4.9626770733112604</c:v>
                </c:pt>
                <c:pt idx="2932">
                  <c:v>4.9626657982159204</c:v>
                </c:pt>
                <c:pt idx="2933">
                  <c:v>4.9626544729189899</c:v>
                </c:pt>
                <c:pt idx="2934">
                  <c:v>4.9626431268129796</c:v>
                </c:pt>
                <c:pt idx="2935">
                  <c:v>4.9626317889057399</c:v>
                </c:pt>
                <c:pt idx="2936">
                  <c:v>4.9626204877748101</c:v>
                </c:pt>
                <c:pt idx="2937">
                  <c:v>4.9626092517820499</c:v>
                </c:pt>
                <c:pt idx="2938">
                  <c:v>4.9625981095258398</c:v>
                </c:pt>
                <c:pt idx="2939">
                  <c:v>4.9625870904218399</c:v>
                </c:pt>
                <c:pt idx="2940">
                  <c:v>4.9625762252417003</c:v>
                </c:pt>
                <c:pt idx="2941">
                  <c:v>4.9625655464352603</c:v>
                </c:pt>
                <c:pt idx="2942">
                  <c:v>4.9625550881264502</c:v>
                </c:pt>
                <c:pt idx="2943">
                  <c:v>4.9625448857929699</c:v>
                </c:pt>
                <c:pt idx="2944">
                  <c:v>4.9625349757579604</c:v>
                </c:pt>
                <c:pt idx="2945">
                  <c:v>4.9625253946804397</c:v>
                </c:pt>
                <c:pt idx="2946">
                  <c:v>4.9625161791937602</c:v>
                </c:pt>
                <c:pt idx="2947">
                  <c:v>4.9625073657270597</c:v>
                </c:pt>
                <c:pt idx="2948">
                  <c:v>4.96249899042175</c:v>
                </c:pt>
                <c:pt idx="2949">
                  <c:v>4.9624910889929801</c:v>
                </c:pt>
                <c:pt idx="2950">
                  <c:v>4.9624836964189996</c:v>
                </c:pt>
                <c:pt idx="2951">
                  <c:v>4.96247684644724</c:v>
                </c:pt>
                <c:pt idx="2952">
                  <c:v>4.9624705710120001</c:v>
                </c:pt>
                <c:pt idx="2953">
                  <c:v>4.9624648996973697</c:v>
                </c:pt>
                <c:pt idx="2954">
                  <c:v>4.9624598593363398</c:v>
                </c:pt>
                <c:pt idx="2955">
                  <c:v>4.9624554737435904</c:v>
                </c:pt>
                <c:pt idx="2956">
                  <c:v>4.9624517635083603</c:v>
                </c:pt>
                <c:pt idx="2957">
                  <c:v>4.9624487457666504</c:v>
                </c:pt>
                <c:pt idx="2958">
                  <c:v>4.96244643392789</c:v>
                </c:pt>
                <c:pt idx="2959">
                  <c:v>4.9624448374012102</c:v>
                </c:pt>
                <c:pt idx="2960">
                  <c:v>4.9624439614073799</c:v>
                </c:pt>
                <c:pt idx="2961">
                  <c:v>4.9624438069541803</c:v>
                </c:pt>
                <c:pt idx="2962">
                  <c:v>4.9624443710072903</c:v>
                </c:pt>
                <c:pt idx="2963">
                  <c:v>4.9624456468342402</c:v>
                </c:pt>
                <c:pt idx="2964">
                  <c:v>4.9624476244570204</c:v>
                </c:pt>
                <c:pt idx="2965">
                  <c:v>4.9624502911271904</c:v>
                </c:pt>
                <c:pt idx="2966">
                  <c:v>4.9624536317368904</c:v>
                </c:pt>
                <c:pt idx="2967">
                  <c:v>4.96245762909889</c:v>
                </c:pt>
                <c:pt idx="2968">
                  <c:v>4.9624622640638396</c:v>
                </c:pt>
                <c:pt idx="2969">
                  <c:v>4.9624675154834197</c:v>
                </c:pt>
                <c:pt idx="2970">
                  <c:v>4.9624733600573396</c:v>
                </c:pt>
                <c:pt idx="2971">
                  <c:v>4.9624797720992797</c:v>
                </c:pt>
                <c:pt idx="2972">
                  <c:v>4.9624867232231598</c:v>
                </c:pt>
                <c:pt idx="2973">
                  <c:v>4.9624941819087098</c:v>
                </c:pt>
                <c:pt idx="2974">
                  <c:v>4.962502112918</c:v>
                </c:pt>
                <c:pt idx="2975">
                  <c:v>4.9625104766346197</c:v>
                </c:pt>
                <c:pt idx="2976">
                  <c:v>4.96251922856937</c:v>
                </c:pt>
                <c:pt idx="2977">
                  <c:v>4.9625283194143304</c:v>
                </c:pt>
                <c:pt idx="2978">
                  <c:v>4.9625376960030598</c:v>
                </c:pt>
                <c:pt idx="2979">
                  <c:v>4.9625473032841603</c:v>
                </c:pt>
                <c:pt idx="2980">
                  <c:v>4.9625570870093103</c:v>
                </c:pt>
                <c:pt idx="2981">
                  <c:v>4.9625669964683397</c:v>
                </c:pt>
                <c:pt idx="2982">
                  <c:v>4.9625769864804701</c:v>
                </c:pt>
                <c:pt idx="2983">
                  <c:v>4.96258701806389</c:v>
                </c:pt>
                <c:pt idx="2984">
                  <c:v>4.9625970576724301</c:v>
                </c:pt>
                <c:pt idx="2985">
                  <c:v>4.9626070753951499</c:v>
                </c:pt>
                <c:pt idx="2986">
                  <c:v>4.96261704283787</c:v>
                </c:pt>
                <c:pt idx="2987">
                  <c:v>4.9626269314272404</c:v>
                </c:pt>
                <c:pt idx="2988">
                  <c:v>4.9626367116364101</c:v>
                </c:pt>
                <c:pt idx="2989">
                  <c:v>4.9626463532660701</c:v>
                </c:pt>
                <c:pt idx="2990">
                  <c:v>4.9626558265829797</c:v>
                </c:pt>
                <c:pt idx="2991">
                  <c:v>4.9626651039230198</c:v>
                </c:pt>
                <c:pt idx="2992">
                  <c:v>4.9626741613211198</c:v>
                </c:pt>
                <c:pt idx="2993">
                  <c:v>4.9626829798013903</c:v>
                </c:pt>
                <c:pt idx="2994">
                  <c:v>4.9626915460954697</c:v>
                </c:pt>
                <c:pt idx="2995">
                  <c:v>4.9626998527147101</c:v>
                </c:pt>
                <c:pt idx="2996">
                  <c:v>4.9627078974526899</c:v>
                </c:pt>
                <c:pt idx="2997">
                  <c:v>4.9627156825125196</c:v>
                </c:pt>
                <c:pt idx="2998">
                  <c:v>4.9627232135110502</c:v>
                </c:pt>
                <c:pt idx="2999">
                  <c:v>4.9627304985926601</c:v>
                </c:pt>
                <c:pt idx="3000">
                  <c:v>4.9627375477970697</c:v>
                </c:pt>
                <c:pt idx="3001">
                  <c:v>4.9627443727034102</c:v>
                </c:pt>
                <c:pt idx="3002">
                  <c:v>4.9627509862635799</c:v>
                </c:pt>
                <c:pt idx="3003">
                  <c:v>4.96275740267924</c:v>
                </c:pt>
                <c:pt idx="3004">
                  <c:v>4.9627636371806298</c:v>
                </c:pt>
                <c:pt idx="3005">
                  <c:v>4.9627697056220796</c:v>
                </c:pt>
                <c:pt idx="3006">
                  <c:v>4.9627756238871203</c:v>
                </c:pt>
                <c:pt idx="3007">
                  <c:v>4.9627814071708896</c:v>
                </c:pt>
                <c:pt idx="3008">
                  <c:v>4.96278706925502</c:v>
                </c:pt>
                <c:pt idx="3009">
                  <c:v>4.9627926218994398</c:v>
                </c:pt>
                <c:pt idx="3010">
                  <c:v>4.96279807444333</c:v>
                </c:pt>
                <c:pt idx="3011">
                  <c:v>4.9628034336440798</c:v>
                </c:pt>
                <c:pt idx="3012">
                  <c:v>4.9628087037097304</c:v>
                </c:pt>
                <c:pt idx="3013">
                  <c:v>4.9628138864254199</c:v>
                </c:pt>
                <c:pt idx="3014">
                  <c:v>4.9628189812619699</c:v>
                </c:pt>
                <c:pt idx="3015">
                  <c:v>4.9628239853932801</c:v>
                </c:pt>
                <c:pt idx="3016">
                  <c:v>4.9628288936180001</c:v>
                </c:pt>
                <c:pt idx="3017">
                  <c:v>4.9628336982454897</c:v>
                </c:pt>
                <c:pt idx="3018">
                  <c:v>4.9628383890346397</c:v>
                </c:pt>
                <c:pt idx="3019">
                  <c:v>4.9628429532506502</c:v>
                </c:pt>
                <c:pt idx="3020">
                  <c:v>4.9628473758490603</c:v>
                </c:pt>
                <c:pt idx="3021">
                  <c:v>4.9628516397396503</c:v>
                </c:pt>
                <c:pt idx="3022">
                  <c:v>4.9628557260594999</c:v>
                </c:pt>
                <c:pt idx="3023">
                  <c:v>4.9628596144029498</c:v>
                </c:pt>
                <c:pt idx="3024">
                  <c:v>4.9628632830002699</c:v>
                </c:pt>
                <c:pt idx="3025">
                  <c:v>4.9628667088752998</c:v>
                </c:pt>
                <c:pt idx="3026">
                  <c:v>4.9628698680207597</c:v>
                </c:pt>
                <c:pt idx="3027">
                  <c:v>4.96287273561048</c:v>
                </c:pt>
                <c:pt idx="3028">
                  <c:v>4.9628752862350298</c:v>
                </c:pt>
                <c:pt idx="3029">
                  <c:v>4.9628774941273699</c:v>
                </c:pt>
                <c:pt idx="3030">
                  <c:v>4.9628793333509797</c:v>
                </c:pt>
                <c:pt idx="3031">
                  <c:v>4.9628807779508302</c:v>
                </c:pt>
                <c:pt idx="3032">
                  <c:v>4.9628818020991696</c:v>
                </c:pt>
                <c:pt idx="3033">
                  <c:v>4.9628823802917204</c:v>
                </c:pt>
                <c:pt idx="3034">
                  <c:v>4.9628824876507203</c:v>
                </c:pt>
                <c:pt idx="3035">
                  <c:v>4.9628821003741299</c:v>
                </c:pt>
                <c:pt idx="3036">
                  <c:v>4.9628811963386603</c:v>
                </c:pt>
                <c:pt idx="3037">
                  <c:v>4.96287975583017</c:v>
                </c:pt>
                <c:pt idx="3038">
                  <c:v>4.9628777623458804</c:v>
                </c:pt>
                <c:pt idx="3039">
                  <c:v>4.96287520339982</c:v>
                </c:pt>
                <c:pt idx="3040">
                  <c:v>4.9628720712674097</c:v>
                </c:pt>
                <c:pt idx="3041">
                  <c:v>4.9628683636219399</c:v>
                </c:pt>
                <c:pt idx="3042">
                  <c:v>4.9628640840315397</c:v>
                </c:pt>
                <c:pt idx="3043">
                  <c:v>4.9628592422832298</c:v>
                </c:pt>
                <c:pt idx="3044">
                  <c:v>4.96285385447585</c:v>
                </c:pt>
                <c:pt idx="3045">
                  <c:v>4.9628479427932799</c:v>
                </c:pt>
                <c:pt idx="3046">
                  <c:v>4.9628415348725303</c:v>
                </c:pt>
                <c:pt idx="3047">
                  <c:v>4.9628346627520799</c:v>
                </c:pt>
                <c:pt idx="3048">
                  <c:v>4.9628273615251599</c:v>
                </c:pt>
                <c:pt idx="3049">
                  <c:v>4.96281966798258</c:v>
                </c:pt>
                <c:pt idx="3050">
                  <c:v>4.9628116196214798</c:v>
                </c:pt>
                <c:pt idx="3051">
                  <c:v>4.9628032543477199</c:v>
                </c:pt>
                <c:pt idx="3052">
                  <c:v>4.9627946109983396</c:v>
                </c:pt>
                <c:pt idx="3053">
                  <c:v>4.9627857305212997</c:v>
                </c:pt>
                <c:pt idx="3054">
                  <c:v>4.9627766573960104</c:v>
                </c:pt>
                <c:pt idx="3055">
                  <c:v>4.9627674407692197</c:v>
                </c:pt>
                <c:pt idx="3056">
                  <c:v>4.9627581348653003</c:v>
                </c:pt>
                <c:pt idx="3057">
                  <c:v>4.96274879846779</c:v>
                </c:pt>
                <c:pt idx="3058">
                  <c:v>4.9627394935589804</c:v>
                </c:pt>
                <c:pt idx="3059">
                  <c:v>4.9627302834366702</c:v>
                </c:pt>
                <c:pt idx="3060">
                  <c:v>4.9627212307303603</c:v>
                </c:pt>
                <c:pt idx="3061">
                  <c:v>4.9627123957062302</c:v>
                </c:pt>
                <c:pt idx="3062">
                  <c:v>4.9627038351168702</c:v>
                </c:pt>
                <c:pt idx="3063">
                  <c:v>4.9626956016765504</c:v>
                </c:pt>
                <c:pt idx="3064">
                  <c:v>4.9626877440846204</c:v>
                </c:pt>
                <c:pt idx="3065">
                  <c:v>4.9626803074082604</c:v>
                </c:pt>
                <c:pt idx="3066">
                  <c:v>4.96267333358945</c:v>
                </c:pt>
                <c:pt idx="3067">
                  <c:v>4.96266686186065</c:v>
                </c:pt>
                <c:pt idx="3068">
                  <c:v>4.9626609289247696</c:v>
                </c:pt>
                <c:pt idx="3069">
                  <c:v>4.9626555688565999</c:v>
                </c:pt>
                <c:pt idx="3070">
                  <c:v>4.9626508127802502</c:v>
                </c:pt>
                <c:pt idx="3071">
                  <c:v>4.9626466884456999</c:v>
                </c:pt>
                <c:pt idx="3072">
                  <c:v>4.9626432198459103</c:v>
                </c:pt>
                <c:pt idx="3073">
                  <c:v>4.96264042698545</c:v>
                </c:pt>
                <c:pt idx="3074">
                  <c:v>4.9626383258488396</c:v>
                </c:pt>
                <c:pt idx="3075">
                  <c:v>4.9626369285473304</c:v>
                </c:pt>
                <c:pt idx="3076">
                  <c:v>4.96263624356944</c:v>
                </c:pt>
                <c:pt idx="3077">
                  <c:v>4.9626362760407003</c:v>
                </c:pt>
                <c:pt idx="3078">
                  <c:v>4.9626370279111498</c:v>
                </c:pt>
                <c:pt idx="3079">
                  <c:v>4.9626384980303504</c:v>
                </c:pt>
                <c:pt idx="3080">
                  <c:v>4.9626406821205604</c:v>
                </c:pt>
                <c:pt idx="3081">
                  <c:v>4.9626435727031897</c:v>
                </c:pt>
                <c:pt idx="3082">
                  <c:v>4.9626471590547201</c:v>
                </c:pt>
                <c:pt idx="3083">
                  <c:v>4.9626514272582902</c:v>
                </c:pt>
                <c:pt idx="3084">
                  <c:v>4.9626563603823399</c:v>
                </c:pt>
                <c:pt idx="3085">
                  <c:v>4.9626619387709896</c:v>
                </c:pt>
                <c:pt idx="3086">
                  <c:v>4.9626681403942303</c:v>
                </c:pt>
                <c:pt idx="3087">
                  <c:v>4.9626749411958402</c:v>
                </c:pt>
                <c:pt idx="3088">
                  <c:v>4.9626823153935202</c:v>
                </c:pt>
                <c:pt idx="3089">
                  <c:v>4.9626902357214702</c:v>
                </c:pt>
                <c:pt idx="3090">
                  <c:v>4.9626986736376502</c:v>
                </c:pt>
                <c:pt idx="3091">
                  <c:v>4.9627075995318197</c:v>
                </c:pt>
                <c:pt idx="3092">
                  <c:v>4.9627169829611004</c:v>
                </c:pt>
                <c:pt idx="3093">
                  <c:v>4.9627267929151797</c:v>
                </c:pt>
                <c:pt idx="3094">
                  <c:v>4.9627369980901399</c:v>
                </c:pt>
                <c:pt idx="3095">
                  <c:v>4.9627475671409798</c:v>
                </c:pt>
                <c:pt idx="3096">
                  <c:v>4.9627584688902298</c:v>
                </c:pt>
                <c:pt idx="3097">
                  <c:v>4.9627696724849697</c:v>
                </c:pt>
                <c:pt idx="3098">
                  <c:v>4.9627811475061501</c:v>
                </c:pt>
                <c:pt idx="3099">
                  <c:v>4.9627928640340402</c:v>
                </c:pt>
                <c:pt idx="3100">
                  <c:v>4.9628047926639196</c:v>
                </c:pt>
                <c:pt idx="3101">
                  <c:v>4.9628169044544501</c:v>
                </c:pt>
                <c:pt idx="3102">
                  <c:v>4.9628291707869501</c:v>
                </c:pt>
                <c:pt idx="3103">
                  <c:v>4.9628415631233</c:v>
                </c:pt>
                <c:pt idx="3104">
                  <c:v>4.96285405267027</c:v>
                </c:pt>
                <c:pt idx="3105">
                  <c:v>4.9628666099833101</c:v>
                </c:pt>
                <c:pt idx="3106">
                  <c:v>4.96287920456452</c:v>
                </c:pt>
                <c:pt idx="3107">
                  <c:v>4.9628918045190398</c:v>
                </c:pt>
                <c:pt idx="3108">
                  <c:v>4.9629043763306502</c:v>
                </c:pt>
                <c:pt idx="3109">
                  <c:v>4.9629168847993501</c:v>
                </c:pt>
                <c:pt idx="3110">
                  <c:v>4.9629292931617099</c:v>
                </c:pt>
                <c:pt idx="3111">
                  <c:v>4.9629415633910998</c:v>
                </c:pt>
                <c:pt idx="3112">
                  <c:v>4.9629536566628998</c:v>
                </c:pt>
                <c:pt idx="3113">
                  <c:v>4.9629655339629304</c:v>
                </c:pt>
                <c:pt idx="3114">
                  <c:v>4.9629771568129302</c:v>
                </c:pt>
                <c:pt idx="3115">
                  <c:v>4.9629884880693496</c:v>
                </c:pt>
                <c:pt idx="3116">
                  <c:v>4.9629994927184899</c:v>
                </c:pt>
                <c:pt idx="3117">
                  <c:v>4.9630101385472702</c:v>
                </c:pt>
                <c:pt idx="3118">
                  <c:v>4.9630203965427899</c:v>
                </c:pt>
                <c:pt idx="3119">
                  <c:v>4.9630302408936204</c:v>
                </c:pt>
                <c:pt idx="3120">
                  <c:v>4.96303964855041</c:v>
                </c:pt>
                <c:pt idx="3121">
                  <c:v>4.96304859843658</c:v>
                </c:pt>
                <c:pt idx="3122">
                  <c:v>4.9630570705363599</c:v>
                </c:pt>
                <c:pt idx="3123">
                  <c:v>4.9630650451671903</c:v>
                </c:pt>
                <c:pt idx="3124">
                  <c:v>4.9630725027219302</c:v>
                </c:pt>
                <c:pt idx="3125">
                  <c:v>4.9630794240386003</c:v>
                </c:pt>
                <c:pt idx="3126">
                  <c:v>4.96308579136634</c:v>
                </c:pt>
                <c:pt idx="3127">
                  <c:v>4.9630915897127199</c:v>
                </c:pt>
                <c:pt idx="3128">
                  <c:v>4.9630968082456199</c:v>
                </c:pt>
                <c:pt idx="3129">
                  <c:v>4.9631014414187398</c:v>
                </c:pt>
                <c:pt idx="3130">
                  <c:v>4.9631054895836897</c:v>
                </c:pt>
                <c:pt idx="3131">
                  <c:v>4.9631089590024002</c:v>
                </c:pt>
                <c:pt idx="3132">
                  <c:v>4.96311186132972</c:v>
                </c:pt>
                <c:pt idx="3133">
                  <c:v>4.9631142127490397</c:v>
                </c:pt>
                <c:pt idx="3134">
                  <c:v>4.9631160329935398</c:v>
                </c:pt>
                <c:pt idx="3135">
                  <c:v>4.9631173444669603</c:v>
                </c:pt>
                <c:pt idx="3136">
                  <c:v>4.9631181716110904</c:v>
                </c:pt>
                <c:pt idx="3137">
                  <c:v>4.9631185405729399</c:v>
                </c:pt>
                <c:pt idx="3138">
                  <c:v>4.9631184791345797</c:v>
                </c:pt>
                <c:pt idx="3139">
                  <c:v>4.9631180168032296</c:v>
                </c:pt>
                <c:pt idx="3140">
                  <c:v>4.9631171849322504</c:v>
                </c:pt>
                <c:pt idx="3141">
                  <c:v>4.9631160167598596</c:v>
                </c:pt>
                <c:pt idx="3142">
                  <c:v>4.9631145472983702</c:v>
                </c:pt>
                <c:pt idx="3143">
                  <c:v>4.9631128130667799</c:v>
                </c:pt>
                <c:pt idx="3144">
                  <c:v>4.9631108517122797</c:v>
                </c:pt>
                <c:pt idx="3145">
                  <c:v>4.9631087015956297</c:v>
                </c:pt>
                <c:pt idx="3146">
                  <c:v>4.9631064014153701</c:v>
                </c:pt>
                <c:pt idx="3147">
                  <c:v>4.9631039899211604</c:v>
                </c:pt>
                <c:pt idx="3148">
                  <c:v>4.9631015057267804</c:v>
                </c:pt>
                <c:pt idx="3149">
                  <c:v>4.9630989871952602</c:v>
                </c:pt>
                <c:pt idx="3150">
                  <c:v>4.9630964723448603</c:v>
                </c:pt>
                <c:pt idx="3151">
                  <c:v>4.9630939987209697</c:v>
                </c:pt>
                <c:pt idx="3152">
                  <c:v>4.9630916031955303</c:v>
                </c:pt>
                <c:pt idx="3153">
                  <c:v>4.9630893216865397</c:v>
                </c:pt>
                <c:pt idx="3154">
                  <c:v>4.9630871888204</c:v>
                </c:pt>
                <c:pt idx="3155">
                  <c:v>4.96308523757929</c:v>
                </c:pt>
                <c:pt idx="3156">
                  <c:v>4.9630834989775199</c:v>
                </c:pt>
                <c:pt idx="3157">
                  <c:v>4.9630820017957697</c:v>
                </c:pt>
                <c:pt idx="3158">
                  <c:v>4.9630807723784596</c:v>
                </c:pt>
                <c:pt idx="3159">
                  <c:v>4.9630798344801601</c:v>
                </c:pt>
                <c:pt idx="3160">
                  <c:v>4.96307920913838</c:v>
                </c:pt>
                <c:pt idx="3161">
                  <c:v>4.9630789145571903</c:v>
                </c:pt>
                <c:pt idx="3162">
                  <c:v>4.9630789660000199</c:v>
                </c:pt>
                <c:pt idx="3163">
                  <c:v>4.9630793757054903</c:v>
                </c:pt>
                <c:pt idx="3164">
                  <c:v>4.9630801528456097</c:v>
                </c:pt>
                <c:pt idx="3165">
                  <c:v>4.9630813035434196</c:v>
                </c:pt>
                <c:pt idx="3166">
                  <c:v>4.9630828309574904</c:v>
                </c:pt>
                <c:pt idx="3167">
                  <c:v>4.9630847354310701</c:v>
                </c:pt>
                <c:pt idx="3168">
                  <c:v>4.9630870146989299</c:v>
                </c:pt>
                <c:pt idx="3169">
                  <c:v>4.96308966414436</c:v>
                </c:pt>
                <c:pt idx="3170">
                  <c:v>4.9630926770997803</c:v>
                </c:pt>
                <c:pt idx="3171">
                  <c:v>4.96309604518152</c:v>
                </c:pt>
                <c:pt idx="3172">
                  <c:v>4.9630997586430201</c:v>
                </c:pt>
                <c:pt idx="3173">
                  <c:v>4.9631038067194897</c:v>
                </c:pt>
                <c:pt idx="3174">
                  <c:v>4.9631081779269302</c:v>
                </c:pt>
                <c:pt idx="3175">
                  <c:v>4.9631128602760803</c:v>
                </c:pt>
                <c:pt idx="3176">
                  <c:v>4.9631178413671204</c:v>
                </c:pt>
                <c:pt idx="3177">
                  <c:v>4.9631231083469203</c:v>
                </c:pt>
                <c:pt idx="3178">
                  <c:v>4.96312864773253</c:v>
                </c:pt>
                <c:pt idx="3179">
                  <c:v>4.9631344451261503</c:v>
                </c:pt>
                <c:pt idx="3180">
                  <c:v>4.9631404848642902</c:v>
                </c:pt>
                <c:pt idx="3181">
                  <c:v>4.9631467496525197</c:v>
                </c:pt>
                <c:pt idx="3182">
                  <c:v>4.9631532202370101</c:v>
                </c:pt>
                <c:pt idx="3183">
                  <c:v>4.9631598751611801</c:v>
                </c:pt>
                <c:pt idx="3184">
                  <c:v>4.9631666906506799</c:v>
                </c:pt>
                <c:pt idx="3185">
                  <c:v>4.9631736406670299</c:v>
                </c:pt>
                <c:pt idx="3186">
                  <c:v>4.96318069716318</c:v>
                </c:pt>
                <c:pt idx="3187">
                  <c:v>4.9631878305567696</c:v>
                </c:pt>
                <c:pt idx="3188">
                  <c:v>4.9631950103999198</c:v>
                </c:pt>
                <c:pt idx="3189">
                  <c:v>4.9632022061716201</c:v>
                </c:pt>
                <c:pt idx="3190">
                  <c:v>4.9632093880635999</c:v>
                </c:pt>
                <c:pt idx="3191">
                  <c:v>4.9632165275975897</c:v>
                </c:pt>
                <c:pt idx="3192">
                  <c:v>4.9632235979236903</c:v>
                </c:pt>
                <c:pt idx="3193">
                  <c:v>4.9632305737157196</c:v>
                </c:pt>
                <c:pt idx="3194">
                  <c:v>4.9632374306875002</c:v>
                </c:pt>
                <c:pt idx="3195">
                  <c:v>4.9632441448690203</c:v>
                </c:pt>
                <c:pt idx="3196">
                  <c:v>4.9632506918623402</c:v>
                </c:pt>
                <c:pt idx="3197">
                  <c:v>4.9632570463129104</c:v>
                </c:pt>
                <c:pt idx="3198">
                  <c:v>4.9632631817758801</c:v>
                </c:pt>
                <c:pt idx="3199">
                  <c:v>4.9632690710471898</c:v>
                </c:pt>
                <c:pt idx="3200">
                  <c:v>4.96327468690105</c:v>
                </c:pt>
                <c:pt idx="3201">
                  <c:v>4.9632800030740896</c:v>
                </c:pt>
                <c:pt idx="3202">
                  <c:v>4.9632849952855</c:v>
                </c:pt>
                <c:pt idx="3203">
                  <c:v>4.9632896420919099</c:v>
                </c:pt>
                <c:pt idx="3204">
                  <c:v>4.9632939254382702</c:v>
                </c:pt>
                <c:pt idx="3205">
                  <c:v>4.9632978308520199</c:v>
                </c:pt>
                <c:pt idx="3206">
                  <c:v>4.9633013473157597</c:v>
                </c:pt>
                <c:pt idx="3207">
                  <c:v>4.9633044669178004</c:v>
                </c:pt>
                <c:pt idx="3208">
                  <c:v>4.9633071844084604</c:v>
                </c:pt>
                <c:pt idx="3209">
                  <c:v>4.96330949678077</c:v>
                </c:pt>
                <c:pt idx="3210">
                  <c:v>4.9633114029550303</c:v>
                </c:pt>
                <c:pt idx="3211">
                  <c:v>4.96331290359399</c:v>
                </c:pt>
                <c:pt idx="3212">
                  <c:v>4.9633140010244503</c:v>
                </c:pt>
                <c:pt idx="3213">
                  <c:v>4.9633146992075501</c:v>
                </c:pt>
                <c:pt idx="3214">
                  <c:v>4.9633150036912701</c:v>
                </c:pt>
                <c:pt idx="3215">
                  <c:v>4.9633149214930299</c:v>
                </c:pt>
                <c:pt idx="3216">
                  <c:v>4.9633144608909099</c:v>
                </c:pt>
                <c:pt idx="3217">
                  <c:v>4.96331363113595</c:v>
                </c:pt>
                <c:pt idx="3218">
                  <c:v>4.9633124421236801</c:v>
                </c:pt>
                <c:pt idx="3219">
                  <c:v>4.9633109040750201</c:v>
                </c:pt>
                <c:pt idx="3220">
                  <c:v>4.9633090272681697</c:v>
                </c:pt>
                <c:pt idx="3221">
                  <c:v>4.9633068218449701</c:v>
                </c:pt>
                <c:pt idx="3222">
                  <c:v>4.9633042976901001</c:v>
                </c:pt>
                <c:pt idx="3223">
                  <c:v>4.9633014643603799</c:v>
                </c:pt>
                <c:pt idx="3224">
                  <c:v>4.9632983310330596</c:v>
                </c:pt>
                <c:pt idx="3225">
                  <c:v>4.96329490644478</c:v>
                </c:pt>
                <c:pt idx="3226">
                  <c:v>4.9632911988064796</c:v>
                </c:pt>
                <c:pt idx="3227">
                  <c:v>4.9632872156961199</c:v>
                </c:pt>
                <c:pt idx="3228">
                  <c:v>4.9632829639438798</c:v>
                </c:pt>
                <c:pt idx="3229">
                  <c:v>4.9632784495284499</c:v>
                </c:pt>
                <c:pt idx="3230">
                  <c:v>4.9632736774975204</c:v>
                </c:pt>
                <c:pt idx="3231">
                  <c:v>4.9632686519164499</c:v>
                </c:pt>
                <c:pt idx="3232">
                  <c:v>4.9632633758382996</c:v>
                </c:pt>
                <c:pt idx="3233">
                  <c:v>4.9632578512852898</c:v>
                </c:pt>
                <c:pt idx="3234">
                  <c:v>4.9632520792330199</c:v>
                </c:pt>
                <c:pt idx="3235">
                  <c:v>4.9632460595957504</c:v>
                </c:pt>
                <c:pt idx="3236">
                  <c:v>4.9632397912181103</c:v>
                </c:pt>
                <c:pt idx="3237">
                  <c:v>4.9632332718841603</c:v>
                </c:pt>
                <c:pt idx="3238">
                  <c:v>4.9632264983561303</c:v>
                </c:pt>
                <c:pt idx="3239">
                  <c:v>4.9632194664553797</c:v>
                </c:pt>
                <c:pt idx="3240">
                  <c:v>4.9632121711968802</c:v>
                </c:pt>
                <c:pt idx="3241">
                  <c:v>4.9632046069891498</c:v>
                </c:pt>
                <c:pt idx="3242">
                  <c:v>4.9631967679093201</c:v>
                </c:pt>
                <c:pt idx="3243">
                  <c:v>4.9631886480629399</c:v>
                </c:pt>
                <c:pt idx="3244">
                  <c:v>4.9631802420293996</c:v>
                </c:pt>
                <c:pt idx="3245">
                  <c:v>4.96317154538424</c:v>
                </c:pt>
                <c:pt idx="3246">
                  <c:v>4.9631625552747698</c:v>
                </c:pt>
                <c:pt idx="3247">
                  <c:v>4.9631532710123896</c:v>
                </c:pt>
                <c:pt idx="3248">
                  <c:v>4.9631436946341996</c:v>
                </c:pt>
                <c:pt idx="3249">
                  <c:v>4.9631338313861599</c:v>
                </c:pt>
                <c:pt idx="3250">
                  <c:v>4.9631236900831999</c:v>
                </c:pt>
                <c:pt idx="3251">
                  <c:v>4.9631132833155904</c:v>
                </c:pt>
                <c:pt idx="3252">
                  <c:v>4.9631026274856298</c:v>
                </c:pt>
                <c:pt idx="3253">
                  <c:v>4.9630917426755801</c:v>
                </c:pt>
                <c:pt idx="3254">
                  <c:v>4.9630806523622004</c:v>
                </c:pt>
                <c:pt idx="3255">
                  <c:v>4.9630693830075101</c:v>
                </c:pt>
                <c:pt idx="3256">
                  <c:v>4.9630579635695398</c:v>
                </c:pt>
                <c:pt idx="3257">
                  <c:v>4.9630464249922097</c:v>
                </c:pt>
                <c:pt idx="3258">
                  <c:v>4.9630347997456301</c:v>
                </c:pt>
                <c:pt idx="3259">
                  <c:v>4.9630231214913296</c:v>
                </c:pt>
                <c:pt idx="3260">
                  <c:v>4.9630114249314801</c:v>
                </c:pt>
                <c:pt idx="3261">
                  <c:v>4.9629997458639297</c:v>
                </c:pt>
                <c:pt idx="3262">
                  <c:v>4.9629881214093796</c:v>
                </c:pt>
                <c:pt idx="3263">
                  <c:v>4.9629765903165399</c:v>
                </c:pt>
                <c:pt idx="3264">
                  <c:v>4.96296519320875</c:v>
                </c:pt>
                <c:pt idx="3265">
                  <c:v>4.9629539726261003</c:v>
                </c:pt>
                <c:pt idx="3266">
                  <c:v>4.9629429727538303</c:v>
                </c:pt>
                <c:pt idx="3267">
                  <c:v>4.9629322388014101</c:v>
                </c:pt>
                <c:pt idx="3268">
                  <c:v>4.9629218160851503</c:v>
                </c:pt>
                <c:pt idx="3269">
                  <c:v>4.9629117489471897</c:v>
                </c:pt>
                <c:pt idx="3270">
                  <c:v>4.9629020796846897</c:v>
                </c:pt>
                <c:pt idx="3271">
                  <c:v>4.9628928476590897</c:v>
                </c:pt>
                <c:pt idx="3272">
                  <c:v>4.9628840887059198</c:v>
                </c:pt>
                <c:pt idx="3273">
                  <c:v>4.9628758348899504</c:v>
                </c:pt>
                <c:pt idx="3274">
                  <c:v>4.9628681145703597</c:v>
                </c:pt>
                <c:pt idx="3275">
                  <c:v>4.9628609526804004</c:v>
                </c:pt>
                <c:pt idx="3276">
                  <c:v>4.96285437109655</c:v>
                </c:pt>
                <c:pt idx="3277">
                  <c:v>4.9628483889789399</c:v>
                </c:pt>
                <c:pt idx="3278">
                  <c:v>4.9628430230010903</c:v>
                </c:pt>
                <c:pt idx="3279">
                  <c:v>4.96283829561039</c:v>
                </c:pt>
                <c:pt idx="3280">
                  <c:v>4.9628342513773003</c:v>
                </c:pt>
                <c:pt idx="3281">
                  <c:v>4.9628308727370198</c:v>
                </c:pt>
                <c:pt idx="3282">
                  <c:v>4.96282815708099</c:v>
                </c:pt>
                <c:pt idx="3283">
                  <c:v>4.9628261057932397</c:v>
                </c:pt>
                <c:pt idx="3284">
                  <c:v>4.9628247185686103</c:v>
                </c:pt>
                <c:pt idx="3285">
                  <c:v>4.9628239933053298</c:v>
                </c:pt>
                <c:pt idx="3286">
                  <c:v>4.9628239260676299</c:v>
                </c:pt>
                <c:pt idx="3287">
                  <c:v>4.9628245109461604</c:v>
                </c:pt>
                <c:pt idx="3288">
                  <c:v>4.9628257400222804</c:v>
                </c:pt>
                <c:pt idx="3289">
                  <c:v>4.9628276032210996</c:v>
                </c:pt>
                <c:pt idx="3290">
                  <c:v>4.9628300885782002</c:v>
                </c:pt>
                <c:pt idx="3291">
                  <c:v>4.9628331826254604</c:v>
                </c:pt>
                <c:pt idx="3292">
                  <c:v>4.9628368702532901</c:v>
                </c:pt>
                <c:pt idx="3293">
                  <c:v>4.96284113468701</c:v>
                </c:pt>
                <c:pt idx="3294">
                  <c:v>4.9628459576424602</c:v>
                </c:pt>
                <c:pt idx="3295">
                  <c:v>4.9628513195030202</c:v>
                </c:pt>
                <c:pt idx="3296">
                  <c:v>4.9628571994787301</c:v>
                </c:pt>
                <c:pt idx="3297">
                  <c:v>4.9628635757459003</c:v>
                </c:pt>
                <c:pt idx="3298">
                  <c:v>4.9628704255865701</c:v>
                </c:pt>
                <c:pt idx="3299">
                  <c:v>4.96287772552893</c:v>
                </c:pt>
                <c:pt idx="3300">
                  <c:v>4.9628854515006502</c:v>
                </c:pt>
                <c:pt idx="3301">
                  <c:v>4.9628935789308697</c:v>
                </c:pt>
                <c:pt idx="3302">
                  <c:v>4.96290208278291</c:v>
                </c:pt>
                <c:pt idx="3303">
                  <c:v>4.9629109377260496</c:v>
                </c:pt>
                <c:pt idx="3304">
                  <c:v>4.9629201182520601</c:v>
                </c:pt>
                <c:pt idx="3305">
                  <c:v>4.9629295986542203</c:v>
                </c:pt>
                <c:pt idx="3306">
                  <c:v>4.96293935301982</c:v>
                </c:pt>
                <c:pt idx="3307">
                  <c:v>4.9629493552262103</c:v>
                </c:pt>
                <c:pt idx="3308">
                  <c:v>4.9629595787788903</c:v>
                </c:pt>
                <c:pt idx="3309">
                  <c:v>4.9629699943230401</c:v>
                </c:pt>
                <c:pt idx="3310">
                  <c:v>4.96298056824374</c:v>
                </c:pt>
                <c:pt idx="3311">
                  <c:v>4.96299127632739</c:v>
                </c:pt>
                <c:pt idx="3312">
                  <c:v>4.9630021067346002</c:v>
                </c:pt>
                <c:pt idx="3313">
                  <c:v>4.9630130357774203</c:v>
                </c:pt>
                <c:pt idx="3314">
                  <c:v>4.96302403110999</c:v>
                </c:pt>
                <c:pt idx="3315">
                  <c:v>4.9630350572253601</c:v>
                </c:pt>
                <c:pt idx="3316">
                  <c:v>4.9630460636743496</c:v>
                </c:pt>
                <c:pt idx="3317">
                  <c:v>4.9630570001075904</c:v>
                </c:pt>
                <c:pt idx="3318">
                  <c:v>4.96306782908289</c:v>
                </c:pt>
                <c:pt idx="3319">
                  <c:v>4.9630785140494398</c:v>
                </c:pt>
                <c:pt idx="3320">
                  <c:v>4.9630890159775198</c:v>
                </c:pt>
                <c:pt idx="3321">
                  <c:v>4.96309929507464</c:v>
                </c:pt>
                <c:pt idx="3322">
                  <c:v>4.9631093111365399</c:v>
                </c:pt>
                <c:pt idx="3323">
                  <c:v>4.9631190257508004</c:v>
                </c:pt>
                <c:pt idx="3324">
                  <c:v>4.9631284032807104</c:v>
                </c:pt>
                <c:pt idx="3325">
                  <c:v>4.9631374104936299</c:v>
                </c:pt>
                <c:pt idx="3326">
                  <c:v>4.9631460156470002</c:v>
                </c:pt>
                <c:pt idx="3327">
                  <c:v>4.96315418721424</c:v>
                </c:pt>
                <c:pt idx="3328">
                  <c:v>4.9631618932673396</c:v>
                </c:pt>
                <c:pt idx="3329">
                  <c:v>4.9631691013713901</c:v>
                </c:pt>
                <c:pt idx="3330">
                  <c:v>4.9631757787122899</c:v>
                </c:pt>
                <c:pt idx="3331">
                  <c:v>4.9631818924728801</c:v>
                </c:pt>
                <c:pt idx="3332">
                  <c:v>4.96318741026972</c:v>
                </c:pt>
                <c:pt idx="3333">
                  <c:v>4.9631923006988501</c:v>
                </c:pt>
                <c:pt idx="3334">
                  <c:v>4.9631965341342701</c:v>
                </c:pt>
                <c:pt idx="3335">
                  <c:v>4.96320008383631</c:v>
                </c:pt>
                <c:pt idx="3336">
                  <c:v>4.9632029273193696</c:v>
                </c:pt>
                <c:pt idx="3337">
                  <c:v>4.9632050477638101</c:v>
                </c:pt>
                <c:pt idx="3338">
                  <c:v>4.9632064351821903</c:v>
                </c:pt>
                <c:pt idx="3339">
                  <c:v>4.9632070870843101</c:v>
                </c:pt>
                <c:pt idx="3340">
                  <c:v>4.9632070085966502</c:v>
                </c:pt>
                <c:pt idx="3341">
                  <c:v>4.9632062121578802</c:v>
                </c:pt>
                <c:pt idx="3342">
                  <c:v>4.9632047168422098</c:v>
                </c:pt>
                <c:pt idx="3343">
                  <c:v>4.9632025473725996</c:v>
                </c:pt>
                <c:pt idx="3344">
                  <c:v>4.9631997329933499</c:v>
                </c:pt>
                <c:pt idx="3345">
                  <c:v>4.9631963063541296</c:v>
                </c:pt>
                <c:pt idx="3346">
                  <c:v>4.9631923025257096</c:v>
                </c:pt>
                <c:pt idx="3347">
                  <c:v>4.9631877582681003</c:v>
                </c:pt>
                <c:pt idx="3348">
                  <c:v>4.9631827115815597</c:v>
                </c:pt>
                <c:pt idx="3349">
                  <c:v>4.9631772014448803</c:v>
                </c:pt>
                <c:pt idx="3350">
                  <c:v>4.9631712676503197</c:v>
                </c:pt>
                <c:pt idx="3351">
                  <c:v>4.9631649506995004</c:v>
                </c:pt>
                <c:pt idx="3352">
                  <c:v>4.9631582916532002</c:v>
                </c:pt>
                <c:pt idx="3353">
                  <c:v>4.9631513318085299</c:v>
                </c:pt>
                <c:pt idx="3354">
                  <c:v>4.9631441123076199</c:v>
                </c:pt>
                <c:pt idx="3355">
                  <c:v>4.96313667385777</c:v>
                </c:pt>
                <c:pt idx="3356">
                  <c:v>4.9631290565428596</c:v>
                </c:pt>
                <c:pt idx="3357">
                  <c:v>4.9631212996838299</c:v>
                </c:pt>
                <c:pt idx="3358">
                  <c:v>4.96311344177668</c:v>
                </c:pt>
                <c:pt idx="3359">
                  <c:v>4.9631055205011503</c:v>
                </c:pt>
                <c:pt idx="3360">
                  <c:v>4.9630975727625897</c:v>
                </c:pt>
                <c:pt idx="3361">
                  <c:v>4.9630896347255504</c:v>
                </c:pt>
                <c:pt idx="3362">
                  <c:v>4.9630817414071897</c:v>
                </c:pt>
                <c:pt idx="3363">
                  <c:v>4.9630739266414698</c:v>
                </c:pt>
                <c:pt idx="3364">
                  <c:v>4.9630662195614299</c:v>
                </c:pt>
                <c:pt idx="3365">
                  <c:v>4.9630586367629501</c:v>
                </c:pt>
                <c:pt idx="3366">
                  <c:v>4.9630512290411</c:v>
                </c:pt>
                <c:pt idx="3367">
                  <c:v>4.9630440988862397</c:v>
                </c:pt>
                <c:pt idx="3368">
                  <c:v>4.9630372309752504</c:v>
                </c:pt>
                <c:pt idx="3369">
                  <c:v>4.96303053014572</c:v>
                </c:pt>
                <c:pt idx="3370">
                  <c:v>4.9630240001547703</c:v>
                </c:pt>
                <c:pt idx="3371">
                  <c:v>4.9630177367470498</c:v>
                </c:pt>
                <c:pt idx="3372">
                  <c:v>4.96301185164213</c:v>
                </c:pt>
                <c:pt idx="3373">
                  <c:v>4.9630063424628004</c:v>
                </c:pt>
                <c:pt idx="3374">
                  <c:v>4.9630011699783401</c:v>
                </c:pt>
                <c:pt idx="3375">
                  <c:v>4.9629963362593497</c:v>
                </c:pt>
                <c:pt idx="3376">
                  <c:v>4.9629918451774699</c:v>
                </c:pt>
                <c:pt idx="3377">
                  <c:v>4.9629876991055104</c:v>
                </c:pt>
                <c:pt idx="3378">
                  <c:v>4.9629838814093103</c:v>
                </c:pt>
                <c:pt idx="3379">
                  <c:v>4.9629804241690296</c:v>
                </c:pt>
                <c:pt idx="3380">
                  <c:v>4.9629774500497001</c:v>
                </c:pt>
                <c:pt idx="3381">
                  <c:v>4.9629749264936303</c:v>
                </c:pt>
                <c:pt idx="3382">
                  <c:v>4.9629727119741904</c:v>
                </c:pt>
                <c:pt idx="3383">
                  <c:v>4.9629707850669602</c:v>
                </c:pt>
                <c:pt idx="3384">
                  <c:v>4.9629692371590899</c:v>
                </c:pt>
                <c:pt idx="3385">
                  <c:v>4.9629681543892197</c:v>
                </c:pt>
                <c:pt idx="3386">
                  <c:v>4.9629674470334102</c:v>
                </c:pt>
                <c:pt idx="3387">
                  <c:v>4.9629670895746196</c:v>
                </c:pt>
                <c:pt idx="3388">
                  <c:v>4.9629672215437504</c:v>
                </c:pt>
                <c:pt idx="3389">
                  <c:v>4.9629677771138496</c:v>
                </c:pt>
                <c:pt idx="3390">
                  <c:v>4.9629686172842904</c:v>
                </c:pt>
                <c:pt idx="3391">
                  <c:v>4.96296970385053</c:v>
                </c:pt>
                <c:pt idx="3392">
                  <c:v>4.9629710663844202</c:v>
                </c:pt>
                <c:pt idx="3393">
                  <c:v>4.9629729072330599</c:v>
                </c:pt>
                <c:pt idx="3394">
                  <c:v>4.9629753083921297</c:v>
                </c:pt>
                <c:pt idx="3395">
                  <c:v>4.9629780311862204</c:v>
                </c:pt>
                <c:pt idx="3396">
                  <c:v>4.9629809061281902</c:v>
                </c:pt>
                <c:pt idx="3397">
                  <c:v>4.9629838793586796</c:v>
                </c:pt>
                <c:pt idx="3398">
                  <c:v>4.9629871421912402</c:v>
                </c:pt>
                <c:pt idx="3399">
                  <c:v>4.9629909332025299</c:v>
                </c:pt>
                <c:pt idx="3400">
                  <c:v>4.9629950683140303</c:v>
                </c:pt>
                <c:pt idx="3401">
                  <c:v>4.9629992691150902</c:v>
                </c:pt>
                <c:pt idx="3402">
                  <c:v>4.9630034643664303</c:v>
                </c:pt>
                <c:pt idx="3403">
                  <c:v>4.9630078649572997</c:v>
                </c:pt>
                <c:pt idx="3404">
                  <c:v>4.9630126466596396</c:v>
                </c:pt>
                <c:pt idx="3405">
                  <c:v>4.9630176005978797</c:v>
                </c:pt>
                <c:pt idx="3406">
                  <c:v>4.9630225638288001</c:v>
                </c:pt>
                <c:pt idx="3407">
                  <c:v>4.9630276612828599</c:v>
                </c:pt>
                <c:pt idx="3408">
                  <c:v>4.9630327726727002</c:v>
                </c:pt>
                <c:pt idx="3409">
                  <c:v>4.9630378622120004</c:v>
                </c:pt>
                <c:pt idx="3410">
                  <c:v>4.9630432487842597</c:v>
                </c:pt>
                <c:pt idx="3411">
                  <c:v>4.9630485856192603</c:v>
                </c:pt>
                <c:pt idx="3412">
                  <c:v>4.9630536110067203</c:v>
                </c:pt>
                <c:pt idx="3413">
                  <c:v>4.96305869692819</c:v>
                </c:pt>
                <c:pt idx="3414">
                  <c:v>4.9630637210758399</c:v>
                </c:pt>
                <c:pt idx="3415">
                  <c:v>4.9630684616286702</c:v>
                </c:pt>
                <c:pt idx="3416">
                  <c:v>4.9630731312440703</c:v>
                </c:pt>
                <c:pt idx="3417">
                  <c:v>4.9630776180755998</c:v>
                </c:pt>
                <c:pt idx="3418">
                  <c:v>4.9630817548641097</c:v>
                </c:pt>
                <c:pt idx="3419">
                  <c:v>4.9630856966986103</c:v>
                </c:pt>
                <c:pt idx="3420">
                  <c:v>4.9630896430300497</c:v>
                </c:pt>
                <c:pt idx="3421">
                  <c:v>4.9630933369727099</c:v>
                </c:pt>
                <c:pt idx="3422">
                  <c:v>4.9630964568635996</c:v>
                </c:pt>
                <c:pt idx="3423">
                  <c:v>4.96309941540156</c:v>
                </c:pt>
                <c:pt idx="3424">
                  <c:v>4.9631022697081804</c:v>
                </c:pt>
                <c:pt idx="3425">
                  <c:v>4.96310477273519</c:v>
                </c:pt>
                <c:pt idx="3426">
                  <c:v>4.9631069824498697</c:v>
                </c:pt>
                <c:pt idx="3427">
                  <c:v>4.9631090184163904</c:v>
                </c:pt>
                <c:pt idx="3428">
                  <c:v>4.9631109100501698</c:v>
                </c:pt>
                <c:pt idx="3429">
                  <c:v>4.9631127196038296</c:v>
                </c:pt>
                <c:pt idx="3430">
                  <c:v>4.9631143035625396</c:v>
                </c:pt>
                <c:pt idx="3431">
                  <c:v>4.96311571863124</c:v>
                </c:pt>
                <c:pt idx="3432">
                  <c:v>4.9631171476817304</c:v>
                </c:pt>
                <c:pt idx="3433">
                  <c:v>4.9631185944699601</c:v>
                </c:pt>
                <c:pt idx="3434">
                  <c:v>4.9631200788813503</c:v>
                </c:pt>
                <c:pt idx="3435">
                  <c:v>4.9631216048253597</c:v>
                </c:pt>
                <c:pt idx="3436">
                  <c:v>4.96312315417679</c:v>
                </c:pt>
                <c:pt idx="3437">
                  <c:v>4.9631247309900601</c:v>
                </c:pt>
                <c:pt idx="3438">
                  <c:v>4.9631262755526304</c:v>
                </c:pt>
                <c:pt idx="3439">
                  <c:v>4.9631277644351801</c:v>
                </c:pt>
                <c:pt idx="3440">
                  <c:v>4.9631293866559902</c:v>
                </c:pt>
                <c:pt idx="3441">
                  <c:v>4.9631309217328203</c:v>
                </c:pt>
                <c:pt idx="3442">
                  <c:v>4.9631320353417303</c:v>
                </c:pt>
                <c:pt idx="3443">
                  <c:v>4.9631326891866498</c:v>
                </c:pt>
                <c:pt idx="3444">
                  <c:v>4.9631330207962296</c:v>
                </c:pt>
                <c:pt idx="3445">
                  <c:v>4.96313309248713</c:v>
                </c:pt>
                <c:pt idx="3446">
                  <c:v>4.9631325096506096</c:v>
                </c:pt>
                <c:pt idx="3447">
                  <c:v>4.9631315277223198</c:v>
                </c:pt>
                <c:pt idx="3448">
                  <c:v>4.9631300925260504</c:v>
                </c:pt>
                <c:pt idx="3449">
                  <c:v>4.9631279169192304</c:v>
                </c:pt>
                <c:pt idx="3450">
                  <c:v>4.9631254039798396</c:v>
                </c:pt>
                <c:pt idx="3451">
                  <c:v>4.9631226396521697</c:v>
                </c:pt>
                <c:pt idx="3452">
                  <c:v>4.9631193781517897</c:v>
                </c:pt>
                <c:pt idx="3453">
                  <c:v>4.9631158487620501</c:v>
                </c:pt>
                <c:pt idx="3454">
                  <c:v>4.963112039666</c:v>
                </c:pt>
                <c:pt idx="3455">
                  <c:v>4.96310764956438</c:v>
                </c:pt>
                <c:pt idx="3456">
                  <c:v>4.9631030752748302</c:v>
                </c:pt>
                <c:pt idx="3457">
                  <c:v>4.9630986324249902</c:v>
                </c:pt>
                <c:pt idx="3458">
                  <c:v>4.9630939327480403</c:v>
                </c:pt>
                <c:pt idx="3459">
                  <c:v>4.9630888961115502</c:v>
                </c:pt>
                <c:pt idx="3460">
                  <c:v>4.9630840575374702</c:v>
                </c:pt>
                <c:pt idx="3461">
                  <c:v>4.9630795824376799</c:v>
                </c:pt>
                <c:pt idx="3462">
                  <c:v>4.9630749156617</c:v>
                </c:pt>
                <c:pt idx="3463">
                  <c:v>4.9630698839663498</c:v>
                </c:pt>
                <c:pt idx="3464">
                  <c:v>4.9630651228666096</c:v>
                </c:pt>
                <c:pt idx="3465">
                  <c:v>4.9630608922682597</c:v>
                </c:pt>
                <c:pt idx="3466">
                  <c:v>4.9630570477492704</c:v>
                </c:pt>
                <c:pt idx="3467">
                  <c:v>4.9630531637742097</c:v>
                </c:pt>
                <c:pt idx="3468">
                  <c:v>4.9630491759191298</c:v>
                </c:pt>
                <c:pt idx="3469">
                  <c:v>4.9630455358351897</c:v>
                </c:pt>
                <c:pt idx="3470">
                  <c:v>4.96304223446388</c:v>
                </c:pt>
                <c:pt idx="3471">
                  <c:v>4.9630392340118297</c:v>
                </c:pt>
                <c:pt idx="3472">
                  <c:v>4.9630365136257</c:v>
                </c:pt>
                <c:pt idx="3473">
                  <c:v>4.9630339228843701</c:v>
                </c:pt>
                <c:pt idx="3474">
                  <c:v>4.9630316298519599</c:v>
                </c:pt>
                <c:pt idx="3475">
                  <c:v>4.9630296461904102</c:v>
                </c:pt>
                <c:pt idx="3476">
                  <c:v>4.9630279541868303</c:v>
                </c:pt>
                <c:pt idx="3477">
                  <c:v>4.9630266370208398</c:v>
                </c:pt>
                <c:pt idx="3478">
                  <c:v>4.96302575980953</c:v>
                </c:pt>
                <c:pt idx="3479">
                  <c:v>4.9630254021040496</c:v>
                </c:pt>
                <c:pt idx="3480">
                  <c:v>4.9630254948558603</c:v>
                </c:pt>
                <c:pt idx="3481">
                  <c:v>4.9630257399102504</c:v>
                </c:pt>
                <c:pt idx="3482">
                  <c:v>4.9630263181503098</c:v>
                </c:pt>
                <c:pt idx="3483">
                  <c:v>4.96302749485801</c:v>
                </c:pt>
                <c:pt idx="3484">
                  <c:v>4.9630291788987702</c:v>
                </c:pt>
                <c:pt idx="3485">
                  <c:v>4.9630313337370398</c:v>
                </c:pt>
                <c:pt idx="3486">
                  <c:v>4.9630339403313402</c:v>
                </c:pt>
                <c:pt idx="3487">
                  <c:v>4.9630368884071601</c:v>
                </c:pt>
                <c:pt idx="3488">
                  <c:v>4.9630401347035598</c:v>
                </c:pt>
                <c:pt idx="3489">
                  <c:v>4.9630437729401704</c:v>
                </c:pt>
                <c:pt idx="3490">
                  <c:v>4.9630478574811896</c:v>
                </c:pt>
                <c:pt idx="3491">
                  <c:v>4.9630523870132599</c:v>
                </c:pt>
                <c:pt idx="3492">
                  <c:v>4.9630573465097401</c:v>
                </c:pt>
                <c:pt idx="3493">
                  <c:v>4.9630626445694999</c:v>
                </c:pt>
                <c:pt idx="3494">
                  <c:v>4.96306813888864</c:v>
                </c:pt>
                <c:pt idx="3495">
                  <c:v>4.9630738491008799</c:v>
                </c:pt>
                <c:pt idx="3496">
                  <c:v>4.9630797973215497</c:v>
                </c:pt>
                <c:pt idx="3497">
                  <c:v>4.9630857005292697</c:v>
                </c:pt>
                <c:pt idx="3498">
                  <c:v>4.9630916479873797</c:v>
                </c:pt>
                <c:pt idx="3499">
                  <c:v>4.9630977892931796</c:v>
                </c:pt>
                <c:pt idx="3500">
                  <c:v>4.9631040184349899</c:v>
                </c:pt>
                <c:pt idx="3501">
                  <c:v>4.9631102309570503</c:v>
                </c:pt>
                <c:pt idx="3502">
                  <c:v>4.9631163710207797</c:v>
                </c:pt>
                <c:pt idx="3503">
                  <c:v>4.9631224028076302</c:v>
                </c:pt>
                <c:pt idx="3504">
                  <c:v>4.9631282808594799</c:v>
                </c:pt>
                <c:pt idx="3505">
                  <c:v>4.9631338789472004</c:v>
                </c:pt>
                <c:pt idx="3506">
                  <c:v>4.9631389758645703</c:v>
                </c:pt>
                <c:pt idx="3507">
                  <c:v>4.9631435805136404</c:v>
                </c:pt>
                <c:pt idx="3508">
                  <c:v>4.9631478513514997</c:v>
                </c:pt>
                <c:pt idx="3509">
                  <c:v>4.96315146027385</c:v>
                </c:pt>
                <c:pt idx="3510">
                  <c:v>4.9631543139828098</c:v>
                </c:pt>
                <c:pt idx="3511">
                  <c:v>4.9631565004984104</c:v>
                </c:pt>
                <c:pt idx="3512">
                  <c:v>4.9631580511263502</c:v>
                </c:pt>
                <c:pt idx="3513">
                  <c:v>4.9631589334294803</c:v>
                </c:pt>
                <c:pt idx="3514">
                  <c:v>4.9631591246931004</c:v>
                </c:pt>
                <c:pt idx="3515">
                  <c:v>4.9631585988400104</c:v>
                </c:pt>
                <c:pt idx="3516">
                  <c:v>4.9631573197656902</c:v>
                </c:pt>
                <c:pt idx="3517">
                  <c:v>4.9631552380121304</c:v>
                </c:pt>
                <c:pt idx="3518">
                  <c:v>4.9631522805619097</c:v>
                </c:pt>
                <c:pt idx="3519">
                  <c:v>4.9631483526193403</c:v>
                </c:pt>
                <c:pt idx="3520">
                  <c:v>4.9631433775136902</c:v>
                </c:pt>
                <c:pt idx="3521">
                  <c:v>4.9631373232154203</c:v>
                </c:pt>
                <c:pt idx="3522">
                  <c:v>4.9631301972571196</c:v>
                </c:pt>
                <c:pt idx="3523">
                  <c:v>4.9631220304010801</c:v>
                </c:pt>
                <c:pt idx="3524">
                  <c:v>4.9631127649157198</c:v>
                </c:pt>
                <c:pt idx="3525">
                  <c:v>4.9631024995255002</c:v>
                </c:pt>
                <c:pt idx="3526">
                  <c:v>4.9630916125898601</c:v>
                </c:pt>
                <c:pt idx="3527">
                  <c:v>4.9630799680836297</c:v>
                </c:pt>
                <c:pt idx="3528">
                  <c:v>4.9630675960722099</c:v>
                </c:pt>
                <c:pt idx="3529">
                  <c:v>4.96305461247659</c:v>
                </c:pt>
                <c:pt idx="3530">
                  <c:v>4.9630411531965404</c:v>
                </c:pt>
                <c:pt idx="3531">
                  <c:v>4.9630273301469803</c:v>
                </c:pt>
                <c:pt idx="3532">
                  <c:v>4.9630132285970996</c:v>
                </c:pt>
                <c:pt idx="3533">
                  <c:v>4.9629988871286903</c:v>
                </c:pt>
                <c:pt idx="3534">
                  <c:v>4.9629843894060901</c:v>
                </c:pt>
                <c:pt idx="3535">
                  <c:v>4.9629698719350204</c:v>
                </c:pt>
                <c:pt idx="3536">
                  <c:v>4.9629558605009603</c:v>
                </c:pt>
                <c:pt idx="3537">
                  <c:v>4.9629426429585797</c:v>
                </c:pt>
                <c:pt idx="3538">
                  <c:v>4.9629300535063701</c:v>
                </c:pt>
                <c:pt idx="3539">
                  <c:v>4.9629182370498803</c:v>
                </c:pt>
                <c:pt idx="3540">
                  <c:v>4.9629073397810703</c:v>
                </c:pt>
                <c:pt idx="3541">
                  <c:v>4.9628975615595801</c:v>
                </c:pt>
                <c:pt idx="3542">
                  <c:v>4.9628892232211097</c:v>
                </c:pt>
                <c:pt idx="3543">
                  <c:v>4.9628825029324304</c:v>
                </c:pt>
                <c:pt idx="3544">
                  <c:v>4.9628777151364103</c:v>
                </c:pt>
                <c:pt idx="3545">
                  <c:v>4.9628750336205103</c:v>
                </c:pt>
                <c:pt idx="3546">
                  <c:v>4.9628742020996803</c:v>
                </c:pt>
                <c:pt idx="3547">
                  <c:v>4.9628754721927999</c:v>
                </c:pt>
                <c:pt idx="3548">
                  <c:v>4.9628791390270699</c:v>
                </c:pt>
                <c:pt idx="3549">
                  <c:v>4.9628854810165901</c:v>
                </c:pt>
                <c:pt idx="3550">
                  <c:v>4.9628944735654796</c:v>
                </c:pt>
                <c:pt idx="3551">
                  <c:v>4.9629059928099597</c:v>
                </c:pt>
                <c:pt idx="3552">
                  <c:v>4.96292024967995</c:v>
                </c:pt>
                <c:pt idx="3553">
                  <c:v>4.9629368471401403</c:v>
                </c:pt>
                <c:pt idx="3554">
                  <c:v>4.9629559341538503</c:v>
                </c:pt>
                <c:pt idx="3555">
                  <c:v>4.9629775123475</c:v>
                </c:pt>
                <c:pt idx="3556">
                  <c:v>4.9630012984777396</c:v>
                </c:pt>
                <c:pt idx="3557">
                  <c:v>4.9630266972188402</c:v>
                </c:pt>
                <c:pt idx="3558">
                  <c:v>4.9630537788636797</c:v>
                </c:pt>
                <c:pt idx="3559">
                  <c:v>4.9630822425562204</c:v>
                </c:pt>
                <c:pt idx="3560">
                  <c:v>4.9631116401348603</c:v>
                </c:pt>
                <c:pt idx="3561">
                  <c:v>4.9631414484025997</c:v>
                </c:pt>
                <c:pt idx="3562">
                  <c:v>4.9631709626198202</c:v>
                </c:pt>
                <c:pt idx="3563">
                  <c:v>4.9631997845577498</c:v>
                </c:pt>
                <c:pt idx="3564">
                  <c:v>4.9632282171530999</c:v>
                </c:pt>
                <c:pt idx="3565">
                  <c:v>4.96325517751497</c:v>
                </c:pt>
                <c:pt idx="3566">
                  <c:v>4.9632799429523198</c:v>
                </c:pt>
                <c:pt idx="3567">
                  <c:v>4.9633018345341497</c:v>
                </c:pt>
                <c:pt idx="3568">
                  <c:v>4.9633206224527999</c:v>
                </c:pt>
                <c:pt idx="3569">
                  <c:v>4.9633366815134901</c:v>
                </c:pt>
                <c:pt idx="3570">
                  <c:v>4.9633495206396896</c:v>
                </c:pt>
                <c:pt idx="3571">
                  <c:v>4.96335801403188</c:v>
                </c:pt>
                <c:pt idx="3572">
                  <c:v>4.96336201441623</c:v>
                </c:pt>
                <c:pt idx="3573">
                  <c:v>4.9633618144719698</c:v>
                </c:pt>
                <c:pt idx="3574">
                  <c:v>4.9633577592016396</c:v>
                </c:pt>
                <c:pt idx="3575">
                  <c:v>4.9633485442497198</c:v>
                </c:pt>
                <c:pt idx="3576">
                  <c:v>4.9633345770124899</c:v>
                </c:pt>
                <c:pt idx="3577">
                  <c:v>4.9633167556019897</c:v>
                </c:pt>
                <c:pt idx="3578">
                  <c:v>4.9632965395159498</c:v>
                </c:pt>
                <c:pt idx="3579">
                  <c:v>4.9632763273703802</c:v>
                </c:pt>
                <c:pt idx="3580">
                  <c:v>4.9632597832126004</c:v>
                </c:pt>
                <c:pt idx="3581">
                  <c:v>4.9632459299015101</c:v>
                </c:pt>
                <c:pt idx="3582">
                  <c:v>4.9632336865635001</c:v>
                </c:pt>
                <c:pt idx="3583">
                  <c:v>4.96322226205519</c:v>
                </c:pt>
                <c:pt idx="3584">
                  <c:v>4.9632115791656197</c:v>
                </c:pt>
                <c:pt idx="3585">
                  <c:v>4.9632014976717702</c:v>
                </c:pt>
                <c:pt idx="3586">
                  <c:v>4.9631919343559501</c:v>
                </c:pt>
                <c:pt idx="3587">
                  <c:v>4.9631828141156502</c:v>
                </c:pt>
                <c:pt idx="3588">
                  <c:v>4.9631741216266896</c:v>
                </c:pt>
                <c:pt idx="3589">
                  <c:v>4.9631658548897599</c:v>
                </c:pt>
                <c:pt idx="3590">
                  <c:v>4.9631579988432204</c:v>
                </c:pt>
                <c:pt idx="3591">
                  <c:v>4.9631505269968104</c:v>
                </c:pt>
                <c:pt idx="3592">
                  <c:v>4.9631434141546302</c:v>
                </c:pt>
                <c:pt idx="3593">
                  <c:v>4.9631366297250601</c:v>
                </c:pt>
                <c:pt idx="3594">
                  <c:v>4.9631301342447003</c:v>
                </c:pt>
                <c:pt idx="3595">
                  <c:v>4.9631239201842297</c:v>
                </c:pt>
                <c:pt idx="3596">
                  <c:v>4.96311803517942</c:v>
                </c:pt>
                <c:pt idx="3597">
                  <c:v>4.9631125228977</c:v>
                </c:pt>
                <c:pt idx="3598">
                  <c:v>4.9631073673174004</c:v>
                </c:pt>
                <c:pt idx="3599">
                  <c:v>4.96310251609109</c:v>
                </c:pt>
                <c:pt idx="3600">
                  <c:v>4.9630979209635901</c:v>
                </c:pt>
                <c:pt idx="3601">
                  <c:v>4.96309356265792</c:v>
                </c:pt>
                <c:pt idx="3602">
                  <c:v>4.9630894634056801</c:v>
                </c:pt>
                <c:pt idx="3603">
                  <c:v>4.96308565533751</c:v>
                </c:pt>
                <c:pt idx="3604">
                  <c:v>4.9630821280692601</c:v>
                </c:pt>
                <c:pt idx="3605">
                  <c:v>4.9630788370772096</c:v>
                </c:pt>
                <c:pt idx="3606">
                  <c:v>4.9630757706301303</c:v>
                </c:pt>
                <c:pt idx="3607">
                  <c:v>4.9630729650748799</c:v>
                </c:pt>
                <c:pt idx="3608">
                  <c:v>4.9630704431263801</c:v>
                </c:pt>
                <c:pt idx="3609">
                  <c:v>4.9630681873585196</c:v>
                </c:pt>
                <c:pt idx="3610">
                  <c:v>4.9630661721006897</c:v>
                </c:pt>
                <c:pt idx="3611">
                  <c:v>4.9630643745860397</c:v>
                </c:pt>
                <c:pt idx="3612">
                  <c:v>4.9630627672810403</c:v>
                </c:pt>
                <c:pt idx="3613">
                  <c:v>4.9630613263722596</c:v>
                </c:pt>
                <c:pt idx="3614">
                  <c:v>4.9630600502822997</c:v>
                </c:pt>
                <c:pt idx="3615">
                  <c:v>4.9630589650788401</c:v>
                </c:pt>
                <c:pt idx="3616">
                  <c:v>4.9630581004611303</c:v>
                </c:pt>
                <c:pt idx="3617">
                  <c:v>4.9630574543252397</c:v>
                </c:pt>
                <c:pt idx="3618">
                  <c:v>4.9630569849377899</c:v>
                </c:pt>
                <c:pt idx="3619">
                  <c:v>4.9630566409225203</c:v>
                </c:pt>
                <c:pt idx="3620">
                  <c:v>4.9630563919034199</c:v>
                </c:pt>
                <c:pt idx="3621">
                  <c:v>4.9630562355888301</c:v>
                </c:pt>
                <c:pt idx="3622">
                  <c:v>4.9630561818569996</c:v>
                </c:pt>
                <c:pt idx="3623">
                  <c:v>4.9630562284611797</c:v>
                </c:pt>
                <c:pt idx="3624">
                  <c:v>4.9630563608069904</c:v>
                </c:pt>
                <c:pt idx="3625">
                  <c:v>4.9630565530327297</c:v>
                </c:pt>
                <c:pt idx="3626">
                  <c:v>4.96305674985478</c:v>
                </c:pt>
                <c:pt idx="3627">
                  <c:v>4.9630568884676203</c:v>
                </c:pt>
                <c:pt idx="3628">
                  <c:v>4.9630569487737102</c:v>
                </c:pt>
                <c:pt idx="3629">
                  <c:v>4.96305694597583</c:v>
                </c:pt>
                <c:pt idx="3630">
                  <c:v>4.9630568815443299</c:v>
                </c:pt>
                <c:pt idx="3631">
                  <c:v>4.9630567206895604</c:v>
                </c:pt>
                <c:pt idx="3632">
                  <c:v>4.9630564123106797</c:v>
                </c:pt>
                <c:pt idx="3633">
                  <c:v>4.9630559253738804</c:v>
                </c:pt>
                <c:pt idx="3634">
                  <c:v>4.9630552569956397</c:v>
                </c:pt>
                <c:pt idx="3635">
                  <c:v>4.9630544128693597</c:v>
                </c:pt>
                <c:pt idx="3636">
                  <c:v>4.9630533926232197</c:v>
                </c:pt>
                <c:pt idx="3637">
                  <c:v>4.9630521693832597</c:v>
                </c:pt>
                <c:pt idx="3638">
                  <c:v>4.9630506886307897</c:v>
                </c:pt>
                <c:pt idx="3639">
                  <c:v>4.9630489227284604</c:v>
                </c:pt>
                <c:pt idx="3640">
                  <c:v>4.9630468969793</c:v>
                </c:pt>
                <c:pt idx="3641">
                  <c:v>4.9630446244592701</c:v>
                </c:pt>
                <c:pt idx="3642">
                  <c:v>4.9630420570166898</c:v>
                </c:pt>
                <c:pt idx="3643">
                  <c:v>4.9630391447232496</c:v>
                </c:pt>
                <c:pt idx="3644">
                  <c:v>4.9630358961916698</c:v>
                </c:pt>
                <c:pt idx="3645">
                  <c:v>4.96303231577091</c:v>
                </c:pt>
                <c:pt idx="3646">
                  <c:v>4.9630283456782802</c:v>
                </c:pt>
                <c:pt idx="3647">
                  <c:v>4.9630239826752698</c:v>
                </c:pt>
                <c:pt idx="3648">
                  <c:v>4.9630193898086397</c:v>
                </c:pt>
                <c:pt idx="3649">
                  <c:v>4.9630147547481096</c:v>
                </c:pt>
                <c:pt idx="3650">
                  <c:v>4.96301008885934</c:v>
                </c:pt>
                <c:pt idx="3651">
                  <c:v>4.9630052586576401</c:v>
                </c:pt>
                <c:pt idx="3652">
                  <c:v>4.9630001307187799</c:v>
                </c:pt>
                <c:pt idx="3653">
                  <c:v>4.9629946361258597</c:v>
                </c:pt>
                <c:pt idx="3654">
                  <c:v>4.9629887703154196</c:v>
                </c:pt>
                <c:pt idx="3655">
                  <c:v>4.9629825676776704</c:v>
                </c:pt>
                <c:pt idx="3656">
                  <c:v>4.9629760658242503</c:v>
                </c:pt>
                <c:pt idx="3657">
                  <c:v>4.9629692864908099</c:v>
                </c:pt>
                <c:pt idx="3658">
                  <c:v>4.9629622392154102</c:v>
                </c:pt>
                <c:pt idx="3659">
                  <c:v>4.9629549327595504</c:v>
                </c:pt>
                <c:pt idx="3660">
                  <c:v>4.9629473806812596</c:v>
                </c:pt>
                <c:pt idx="3661">
                  <c:v>4.9629395995738097</c:v>
                </c:pt>
                <c:pt idx="3662">
                  <c:v>4.9629316043528799</c:v>
                </c:pt>
                <c:pt idx="3663">
                  <c:v>4.9629234013434802</c:v>
                </c:pt>
                <c:pt idx="3664">
                  <c:v>4.9629149819822898</c:v>
                </c:pt>
                <c:pt idx="3665">
                  <c:v>4.9629063255145098</c:v>
                </c:pt>
                <c:pt idx="3666">
                  <c:v>4.96289741295789</c:v>
                </c:pt>
                <c:pt idx="3667">
                  <c:v>4.9628882414808704</c:v>
                </c:pt>
                <c:pt idx="3668">
                  <c:v>4.9628788263278203</c:v>
                </c:pt>
                <c:pt idx="3669">
                  <c:v>4.96286918925201</c:v>
                </c:pt>
                <c:pt idx="3670">
                  <c:v>4.9628593445238103</c:v>
                </c:pt>
                <c:pt idx="3671">
                  <c:v>4.9628492958372901</c:v>
                </c:pt>
                <c:pt idx="3672">
                  <c:v>4.9628390475070399</c:v>
                </c:pt>
                <c:pt idx="3673">
                  <c:v>4.9628286179437797</c:v>
                </c:pt>
                <c:pt idx="3674">
                  <c:v>4.9628180406106601</c:v>
                </c:pt>
                <c:pt idx="3675">
                  <c:v>4.9628073539164896</c:v>
                </c:pt>
                <c:pt idx="3676">
                  <c:v>4.9627965947091504</c:v>
                </c:pt>
                <c:pt idx="3677">
                  <c:v>4.9627858016252802</c:v>
                </c:pt>
                <c:pt idx="3678">
                  <c:v>4.9627750197895804</c:v>
                </c:pt>
                <c:pt idx="3679">
                  <c:v>4.9627642988672704</c:v>
                </c:pt>
                <c:pt idx="3680">
                  <c:v>4.96275368615298</c:v>
                </c:pt>
                <c:pt idx="3681">
                  <c:v>4.9627432192123901</c:v>
                </c:pt>
                <c:pt idx="3682">
                  <c:v>4.9627329199006196</c:v>
                </c:pt>
                <c:pt idx="3683">
                  <c:v>4.9627227917596297</c:v>
                </c:pt>
                <c:pt idx="3684">
                  <c:v>4.9627128243922796</c:v>
                </c:pt>
                <c:pt idx="3685">
                  <c:v>4.9627030053829504</c:v>
                </c:pt>
                <c:pt idx="3686">
                  <c:v>4.9626933333937302</c:v>
                </c:pt>
                <c:pt idx="3687">
                  <c:v>4.96268382331486</c:v>
                </c:pt>
                <c:pt idx="3688">
                  <c:v>4.9626745009096203</c:v>
                </c:pt>
                <c:pt idx="3689">
                  <c:v>4.9626653941379297</c:v>
                </c:pt>
                <c:pt idx="3690">
                  <c:v>4.96265653061851</c:v>
                </c:pt>
                <c:pt idx="3691">
                  <c:v>4.9626479436028301</c:v>
                </c:pt>
                <c:pt idx="3692">
                  <c:v>4.9626396812130498</c:v>
                </c:pt>
                <c:pt idx="3693">
                  <c:v>4.96263181318173</c:v>
                </c:pt>
                <c:pt idx="3694">
                  <c:v>4.96262443238186</c:v>
                </c:pt>
                <c:pt idx="3695">
                  <c:v>4.9626176488011398</c:v>
                </c:pt>
                <c:pt idx="3696">
                  <c:v>4.9626115756145097</c:v>
                </c:pt>
                <c:pt idx="3697">
                  <c:v>4.9626063147835797</c:v>
                </c:pt>
                <c:pt idx="3698">
                  <c:v>4.96260195247143</c:v>
                </c:pt>
                <c:pt idx="3699">
                  <c:v>4.9625985643998698</c:v>
                </c:pt>
                <c:pt idx="3700">
                  <c:v>4.9625962202578897</c:v>
                </c:pt>
                <c:pt idx="3701">
                  <c:v>4.9625949784582097</c:v>
                </c:pt>
                <c:pt idx="3702">
                  <c:v>4.9625948737309997</c:v>
                </c:pt>
                <c:pt idx="3703">
                  <c:v>4.9625959071178398</c:v>
                </c:pt>
                <c:pt idx="3704">
                  <c:v>4.9625980455332304</c:v>
                </c:pt>
                <c:pt idx="3705">
                  <c:v>4.9626012296451698</c:v>
                </c:pt>
                <c:pt idx="3706">
                  <c:v>4.9626053805604302</c:v>
                </c:pt>
                <c:pt idx="3707">
                  <c:v>4.9626103964307404</c:v>
                </c:pt>
                <c:pt idx="3708">
                  <c:v>4.9626161436889804</c:v>
                </c:pt>
                <c:pt idx="3709">
                  <c:v>4.9626224580189398</c:v>
                </c:pt>
                <c:pt idx="3710">
                  <c:v>4.9626291579404302</c:v>
                </c:pt>
                <c:pt idx="3711">
                  <c:v>4.9626360551789004</c:v>
                </c:pt>
                <c:pt idx="3712">
                  <c:v>4.9626429531520602</c:v>
                </c:pt>
                <c:pt idx="3713">
                  <c:v>4.962649646359</c:v>
                </c:pt>
                <c:pt idx="3714">
                  <c:v>4.9626559288935503</c:v>
                </c:pt>
                <c:pt idx="3715">
                  <c:v>4.96266159777322</c:v>
                </c:pt>
                <c:pt idx="3716">
                  <c:v>4.9626664440689003</c:v>
                </c:pt>
                <c:pt idx="3717">
                  <c:v>4.9626702559476996</c:v>
                </c:pt>
                <c:pt idx="3718">
                  <c:v>4.96267285306683</c:v>
                </c:pt>
                <c:pt idx="3719">
                  <c:v>4.9626741276932602</c:v>
                </c:pt>
                <c:pt idx="3720">
                  <c:v>4.9626740513038001</c:v>
                </c:pt>
                <c:pt idx="3721">
                  <c:v>4.9626726408625199</c:v>
                </c:pt>
                <c:pt idx="3722">
                  <c:v>4.9626699158248302</c:v>
                </c:pt>
                <c:pt idx="3723">
                  <c:v>4.9626658765550102</c:v>
                </c:pt>
                <c:pt idx="3724">
                  <c:v>4.9626605114777202</c:v>
                </c:pt>
                <c:pt idx="3725">
                  <c:v>4.9626538201217603</c:v>
                </c:pt>
                <c:pt idx="3726">
                  <c:v>4.9626458335061097</c:v>
                </c:pt>
                <c:pt idx="3727">
                  <c:v>4.9626366212039699</c:v>
                </c:pt>
                <c:pt idx="3728">
                  <c:v>4.9626262865223403</c:v>
                </c:pt>
                <c:pt idx="3729">
                  <c:v>4.9626149574429101</c:v>
                </c:pt>
                <c:pt idx="3730">
                  <c:v>4.9626027794399103</c:v>
                </c:pt>
                <c:pt idx="3731">
                  <c:v>4.9625899117744199</c:v>
                </c:pt>
                <c:pt idx="3732">
                  <c:v>4.9625765255401904</c:v>
                </c:pt>
                <c:pt idx="3733">
                  <c:v>4.96256280058837</c:v>
                </c:pt>
                <c:pt idx="3734">
                  <c:v>4.9625489193716499</c:v>
                </c:pt>
                <c:pt idx="3735">
                  <c:v>4.9625350584761598</c:v>
                </c:pt>
                <c:pt idx="3736">
                  <c:v>4.9625213814279796</c:v>
                </c:pt>
                <c:pt idx="3737">
                  <c:v>4.96250803652174</c:v>
                </c:pt>
                <c:pt idx="3738">
                  <c:v>4.9624951600818203</c:v>
                </c:pt>
                <c:pt idx="3739">
                  <c:v>4.9624828813182003</c:v>
                </c:pt>
                <c:pt idx="3740">
                  <c:v>4.9624713237496101</c:v>
                </c:pt>
                <c:pt idx="3741">
                  <c:v>4.9624606014969199</c:v>
                </c:pt>
                <c:pt idx="3742">
                  <c:v>4.9624508135110501</c:v>
                </c:pt>
                <c:pt idx="3743">
                  <c:v>4.9624420401479403</c:v>
                </c:pt>
                <c:pt idx="3744">
                  <c:v>4.9624343433795204</c:v>
                </c:pt>
                <c:pt idx="3745">
                  <c:v>4.9624277683720903</c:v>
                </c:pt>
                <c:pt idx="3746">
                  <c:v>4.9624223440833299</c:v>
                </c:pt>
                <c:pt idx="3747">
                  <c:v>4.9624180830364297</c:v>
                </c:pt>
                <c:pt idx="3748">
                  <c:v>4.9624149819840904</c:v>
                </c:pt>
                <c:pt idx="3749">
                  <c:v>4.9624130244127196</c:v>
                </c:pt>
                <c:pt idx="3750">
                  <c:v>4.9624121842291098</c:v>
                </c:pt>
                <c:pt idx="3751">
                  <c:v>4.9624124290256004</c:v>
                </c:pt>
                <c:pt idx="3752">
                  <c:v>4.9624137213149604</c:v>
                </c:pt>
                <c:pt idx="3753">
                  <c:v>4.9624160170107396</c:v>
                </c:pt>
                <c:pt idx="3754">
                  <c:v>4.9624192621488303</c:v>
                </c:pt>
                <c:pt idx="3755">
                  <c:v>4.9624233905037798</c:v>
                </c:pt>
                <c:pt idx="3756">
                  <c:v>4.9624283247055399</c:v>
                </c:pt>
                <c:pt idx="3757">
                  <c:v>4.9624339811196396</c:v>
                </c:pt>
                <c:pt idx="3758">
                  <c:v>4.9624402758484303</c:v>
                </c:pt>
                <c:pt idx="3759">
                  <c:v>4.9624471283520499</c:v>
                </c:pt>
                <c:pt idx="3760">
                  <c:v>4.96245446107653</c:v>
                </c:pt>
                <c:pt idx="3761">
                  <c:v>4.9624621962819502</c:v>
                </c:pt>
                <c:pt idx="3762">
                  <c:v>4.9624702528301103</c:v>
                </c:pt>
                <c:pt idx="3763">
                  <c:v>4.9624785454580698</c:v>
                </c:pt>
                <c:pt idx="3764">
                  <c:v>4.9624869875317401</c:v>
                </c:pt>
                <c:pt idx="3765">
                  <c:v>4.9624954960294296</c:v>
                </c:pt>
                <c:pt idx="3766">
                  <c:v>4.9625039956759904</c:v>
                </c:pt>
                <c:pt idx="3767">
                  <c:v>4.9625124194694799</c:v>
                </c:pt>
                <c:pt idx="3768">
                  <c:v>4.9625207056487302</c:v>
                </c:pt>
                <c:pt idx="3769">
                  <c:v>4.9625287941038199</c:v>
                </c:pt>
                <c:pt idx="3770">
                  <c:v>4.9625366254705598</c:v>
                </c:pt>
                <c:pt idx="3771">
                  <c:v>4.9625441434252497</c:v>
                </c:pt>
                <c:pt idx="3772">
                  <c:v>4.9625512976645796</c:v>
                </c:pt>
                <c:pt idx="3773">
                  <c:v>4.96255804467269</c:v>
                </c:pt>
                <c:pt idx="3774">
                  <c:v>4.9625643460347497</c:v>
                </c:pt>
                <c:pt idx="3775">
                  <c:v>4.9625701668976401</c:v>
                </c:pt>
                <c:pt idx="3776">
                  <c:v>4.9625754767991497</c:v>
                </c:pt>
                <c:pt idx="3777">
                  <c:v>4.9625802518181601</c:v>
                </c:pt>
                <c:pt idx="3778">
                  <c:v>4.9625844751753698</c:v>
                </c:pt>
                <c:pt idx="3779">
                  <c:v>4.9625881355766701</c:v>
                </c:pt>
                <c:pt idx="3780">
                  <c:v>4.9625912254480298</c:v>
                </c:pt>
                <c:pt idx="3781">
                  <c:v>4.9625937406208998</c:v>
                </c:pt>
                <c:pt idx="3782">
                  <c:v>4.96259568064138</c:v>
                </c:pt>
                <c:pt idx="3783">
                  <c:v>4.9625970488721798</c:v>
                </c:pt>
                <c:pt idx="3784">
                  <c:v>4.9625978528857502</c:v>
                </c:pt>
                <c:pt idx="3785">
                  <c:v>4.96259810425948</c:v>
                </c:pt>
                <c:pt idx="3786">
                  <c:v>4.9625978144727201</c:v>
                </c:pt>
                <c:pt idx="3787">
                  <c:v>4.9625969861429597</c:v>
                </c:pt>
                <c:pt idx="3788">
                  <c:v>4.9625956057412699</c:v>
                </c:pt>
                <c:pt idx="3789">
                  <c:v>4.9625936464982301</c:v>
                </c:pt>
                <c:pt idx="3790">
                  <c:v>4.9625910834241802</c:v>
                </c:pt>
                <c:pt idx="3791">
                  <c:v>4.9625879121927596</c:v>
                </c:pt>
                <c:pt idx="3792">
                  <c:v>4.9625841598998104</c:v>
                </c:pt>
                <c:pt idx="3793">
                  <c:v>4.96257988140942</c:v>
                </c:pt>
                <c:pt idx="3794">
                  <c:v>4.9625751446372002</c:v>
                </c:pt>
                <c:pt idx="3795">
                  <c:v>4.9625700140657303</c:v>
                </c:pt>
                <c:pt idx="3796">
                  <c:v>4.9625645406845198</c:v>
                </c:pt>
                <c:pt idx="3797">
                  <c:v>4.9625587608250497</c:v>
                </c:pt>
                <c:pt idx="3798">
                  <c:v>4.96255270098764</c:v>
                </c:pt>
                <c:pt idx="3799">
                  <c:v>4.9625463839491797</c:v>
                </c:pt>
                <c:pt idx="3800">
                  <c:v>4.9625398329933601</c:v>
                </c:pt>
                <c:pt idx="3801">
                  <c:v>4.9625330737718203</c:v>
                </c:pt>
                <c:pt idx="3802">
                  <c:v>4.9625261350174004</c:v>
                </c:pt>
                <c:pt idx="3803">
                  <c:v>4.9625190493514904</c:v>
                </c:pt>
                <c:pt idx="3804">
                  <c:v>4.9625118542897697</c:v>
                </c:pt>
                <c:pt idx="3805">
                  <c:v>4.9625045924530804</c:v>
                </c:pt>
                <c:pt idx="3806">
                  <c:v>4.9624973099620302</c:v>
                </c:pt>
                <c:pt idx="3807">
                  <c:v>4.96249005315721</c:v>
                </c:pt>
                <c:pt idx="3808">
                  <c:v>4.9624828651894299</c:v>
                </c:pt>
                <c:pt idx="3809">
                  <c:v>4.9624757843701799</c:v>
                </c:pt>
                <c:pt idx="3810">
                  <c:v>4.9624688450235599</c:v>
                </c:pt>
                <c:pt idx="3811">
                  <c:v>4.9624620798640402</c:v>
                </c:pt>
                <c:pt idx="3812">
                  <c:v>4.9624555221010196</c:v>
                </c:pt>
                <c:pt idx="3813">
                  <c:v>4.96244920609836</c:v>
                </c:pt>
                <c:pt idx="3814">
                  <c:v>4.9624431666855404</c:v>
                </c:pt>
                <c:pt idx="3815">
                  <c:v>4.9624374379260399</c:v>
                </c:pt>
                <c:pt idx="3816">
                  <c:v>4.9624320519314402</c:v>
                </c:pt>
                <c:pt idx="3817">
                  <c:v>4.9624270377538098</c:v>
                </c:pt>
                <c:pt idx="3818">
                  <c:v>4.9624224201894096</c:v>
                </c:pt>
                <c:pt idx="3819">
                  <c:v>4.9624182185993204</c:v>
                </c:pt>
                <c:pt idx="3820">
                  <c:v>4.9624144462192099</c:v>
                </c:pt>
                <c:pt idx="3821">
                  <c:v>4.9624111104624404</c:v>
                </c:pt>
                <c:pt idx="3822">
                  <c:v>4.9624082142701598</c:v>
                </c:pt>
                <c:pt idx="3823">
                  <c:v>4.9624057578567404</c:v>
                </c:pt>
                <c:pt idx="3824">
                  <c:v>4.9624037397496101</c:v>
                </c:pt>
                <c:pt idx="3825">
                  <c:v>4.9624021562948704</c:v>
                </c:pt>
                <c:pt idx="3826">
                  <c:v>4.9624009997710203</c:v>
                </c:pt>
                <c:pt idx="3827">
                  <c:v>4.9624002562730096</c:v>
                </c:pt>
                <c:pt idx="3828">
                  <c:v>4.9623999048053804</c:v>
                </c:pt>
                <c:pt idx="3829">
                  <c:v>4.9623999183068097</c:v>
                </c:pt>
                <c:pt idx="3830">
                  <c:v>4.9624002661360596</c:v>
                </c:pt>
                <c:pt idx="3831">
                  <c:v>4.9624009167076597</c:v>
                </c:pt>
                <c:pt idx="3832">
                  <c:v>4.9624018389906004</c:v>
                </c:pt>
                <c:pt idx="3833">
                  <c:v>4.9624030024136596</c:v>
                </c:pt>
                <c:pt idx="3834">
                  <c:v>4.9624043758289904</c:v>
                </c:pt>
                <c:pt idx="3835">
                  <c:v>4.9624059268608001</c:v>
                </c:pt>
                <c:pt idx="3836">
                  <c:v>4.9624076226974401</c:v>
                </c:pt>
                <c:pt idx="3837">
                  <c:v>4.9624094323031303</c:v>
                </c:pt>
                <c:pt idx="3838">
                  <c:v>4.9624113289284404</c:v>
                </c:pt>
                <c:pt idx="3839">
                  <c:v>4.9624132915806598</c:v>
                </c:pt>
                <c:pt idx="3840">
                  <c:v>4.9624153049626702</c:v>
                </c:pt>
                <c:pt idx="3841">
                  <c:v>4.9624173585370599</c:v>
                </c:pt>
                <c:pt idx="3842">
                  <c:v>4.9624194457824196</c:v>
                </c:pt>
                <c:pt idx="3843">
                  <c:v>4.9624215640868696</c:v>
                </c:pt>
                <c:pt idx="3844">
                  <c:v>4.9624237148443999</c:v>
                </c:pt>
                <c:pt idx="3845">
                  <c:v>4.96242590315551</c:v>
                </c:pt>
                <c:pt idx="3846">
                  <c:v>4.96242813713486</c:v>
                </c:pt>
                <c:pt idx="3847">
                  <c:v>4.9624304273168498</c:v>
                </c:pt>
                <c:pt idx="3848">
                  <c:v>4.9624327864216697</c:v>
                </c:pt>
                <c:pt idx="3849">
                  <c:v>4.9624352292149796</c:v>
                </c:pt>
                <c:pt idx="3850">
                  <c:v>4.9624377720738897</c:v>
                </c:pt>
                <c:pt idx="3851">
                  <c:v>4.9624404321656597</c:v>
                </c:pt>
                <c:pt idx="3852">
                  <c:v>4.9624432263988201</c:v>
                </c:pt>
                <c:pt idx="3853">
                  <c:v>4.9624461704358698</c:v>
                </c:pt>
                <c:pt idx="3854">
                  <c:v>4.9624492782310003</c:v>
                </c:pt>
                <c:pt idx="3855">
                  <c:v>4.9624525624351898</c:v>
                </c:pt>
                <c:pt idx="3856">
                  <c:v>4.9624560350727398</c:v>
                </c:pt>
                <c:pt idx="3857">
                  <c:v>4.9624597066543101</c:v>
                </c:pt>
                <c:pt idx="3858">
                  <c:v>4.9624635819433403</c:v>
                </c:pt>
                <c:pt idx="3859">
                  <c:v>4.9624676527592397</c:v>
                </c:pt>
                <c:pt idx="3860">
                  <c:v>4.9624718911120604</c:v>
                </c:pt>
                <c:pt idx="3861">
                  <c:v>4.9624762470346599</c:v>
                </c:pt>
                <c:pt idx="3862">
                  <c:v>4.9624806533913297</c:v>
                </c:pt>
                <c:pt idx="3863">
                  <c:v>4.9624850360116604</c:v>
                </c:pt>
                <c:pt idx="3864">
                  <c:v>4.9624893245366701</c:v>
                </c:pt>
                <c:pt idx="3865">
                  <c:v>4.96249345934174</c:v>
                </c:pt>
                <c:pt idx="3866">
                  <c:v>4.9624973925237601</c:v>
                </c:pt>
                <c:pt idx="3867">
                  <c:v>4.9625010841836303</c:v>
                </c:pt>
                <c:pt idx="3868">
                  <c:v>4.9625044970820902</c:v>
                </c:pt>
                <c:pt idx="3869">
                  <c:v>4.9625075925182802</c:v>
                </c:pt>
                <c:pt idx="3870">
                  <c:v>4.9625103287370402</c:v>
                </c:pt>
                <c:pt idx="3871">
                  <c:v>4.9625126616130597</c:v>
                </c:pt>
                <c:pt idx="3872">
                  <c:v>4.9625145466479896</c:v>
                </c:pt>
                <c:pt idx="3873">
                  <c:v>4.9625159414881104</c:v>
                </c:pt>
                <c:pt idx="3874">
                  <c:v>4.9625168086669502</c:v>
                </c:pt>
                <c:pt idx="3875">
                  <c:v>4.9625171185119301</c:v>
                </c:pt>
                <c:pt idx="3876">
                  <c:v>4.9625168519471101</c:v>
                </c:pt>
                <c:pt idx="3877">
                  <c:v>4.9625160025798403</c:v>
                </c:pt>
                <c:pt idx="3878">
                  <c:v>4.9625145774321702</c:v>
                </c:pt>
                <c:pt idx="3879">
                  <c:v>4.9625125961487297</c:v>
                </c:pt>
                <c:pt idx="3880">
                  <c:v>4.9625100891918104</c:v>
                </c:pt>
                <c:pt idx="3881">
                  <c:v>4.9625070959205102</c:v>
                </c:pt>
                <c:pt idx="3882">
                  <c:v>4.96250366327767</c:v>
                </c:pt>
                <c:pt idx="3883">
                  <c:v>4.96249984525494</c:v>
                </c:pt>
                <c:pt idx="3884">
                  <c:v>4.9624957028070504</c:v>
                </c:pt>
                <c:pt idx="3885">
                  <c:v>4.9624913037300198</c:v>
                </c:pt>
                <c:pt idx="3886">
                  <c:v>4.96248672217326</c:v>
                </c:pt>
                <c:pt idx="3887">
                  <c:v>4.9624820376801297</c:v>
                </c:pt>
                <c:pt idx="3888">
                  <c:v>4.9624773337679899</c:v>
                </c:pt>
                <c:pt idx="3889">
                  <c:v>4.9624726960731698</c:v>
                </c:pt>
                <c:pt idx="3890">
                  <c:v>4.9624682101241797</c:v>
                </c:pt>
                <c:pt idx="3891">
                  <c:v>4.9624639589480202</c:v>
                </c:pt>
                <c:pt idx="3892">
                  <c:v>4.96246002090004</c:v>
                </c:pt>
                <c:pt idx="3893">
                  <c:v>4.9624564681590702</c:v>
                </c:pt>
                <c:pt idx="3894">
                  <c:v>4.9624533661180701</c:v>
                </c:pt>
                <c:pt idx="3895">
                  <c:v>4.9624507734826597</c:v>
                </c:pt>
                <c:pt idx="3896">
                  <c:v>4.9624487425167603</c:v>
                </c:pt>
                <c:pt idx="3897">
                  <c:v>4.9624473188234797</c:v>
                </c:pt>
                <c:pt idx="3898">
                  <c:v>4.9624465403908102</c:v>
                </c:pt>
                <c:pt idx="3899">
                  <c:v>4.9624464361609997</c:v>
                </c:pt>
                <c:pt idx="3900">
                  <c:v>4.9624470247534802</c:v>
                </c:pt>
                <c:pt idx="3901">
                  <c:v>4.9624483139413504</c:v>
                </c:pt>
                <c:pt idx="3902">
                  <c:v>4.9624503010725398</c:v>
                </c:pt>
                <c:pt idx="3903">
                  <c:v>4.9624529741033001</c:v>
                </c:pt>
                <c:pt idx="3904">
                  <c:v>4.9624563126167596</c:v>
                </c:pt>
                <c:pt idx="3905">
                  <c:v>4.9624602883276001</c:v>
                </c:pt>
                <c:pt idx="3906">
                  <c:v>4.9624648650377798</c:v>
                </c:pt>
                <c:pt idx="3907">
                  <c:v>4.96246999847369</c:v>
                </c:pt>
                <c:pt idx="3908">
                  <c:v>4.96247563655802</c:v>
                </c:pt>
                <c:pt idx="3909">
                  <c:v>4.9624817203731197</c:v>
                </c:pt>
                <c:pt idx="3910">
                  <c:v>4.9624881856064</c:v>
                </c:pt>
                <c:pt idx="3911">
                  <c:v>4.9624949640146596</c:v>
                </c:pt>
                <c:pt idx="3912">
                  <c:v>4.9625019845629899</c:v>
                </c:pt>
                <c:pt idx="3913">
                  <c:v>4.9625091742075096</c:v>
                </c:pt>
                <c:pt idx="3914">
                  <c:v>4.96251645849512</c:v>
                </c:pt>
                <c:pt idx="3915">
                  <c:v>4.9625237621275602</c:v>
                </c:pt>
                <c:pt idx="3916">
                  <c:v>4.96253100952132</c:v>
                </c:pt>
                <c:pt idx="3917">
                  <c:v>4.9625381253628396</c:v>
                </c:pt>
                <c:pt idx="3918">
                  <c:v>4.96254503521976</c:v>
                </c:pt>
                <c:pt idx="3919">
                  <c:v>4.9625516663035603</c:v>
                </c:pt>
                <c:pt idx="3920">
                  <c:v>4.9625579484269</c:v>
                </c:pt>
                <c:pt idx="3921">
                  <c:v>4.9625638150984601</c:v>
                </c:pt>
                <c:pt idx="3922">
                  <c:v>4.9625692046161598</c:v>
                </c:pt>
                <c:pt idx="3923">
                  <c:v>4.9625740610188904</c:v>
                </c:pt>
                <c:pt idx="3924">
                  <c:v>4.9625783348989803</c:v>
                </c:pt>
                <c:pt idx="3925">
                  <c:v>4.96258198434038</c:v>
                </c:pt>
                <c:pt idx="3926">
                  <c:v>4.9625849764095999</c:v>
                </c:pt>
                <c:pt idx="3927">
                  <c:v>4.9625872893626601</c:v>
                </c:pt>
                <c:pt idx="3928">
                  <c:v>4.9625889149935496</c:v>
                </c:pt>
                <c:pt idx="3929">
                  <c:v>4.9625898598012004</c:v>
                </c:pt>
                <c:pt idx="3930">
                  <c:v>4.9625901436158504</c:v>
                </c:pt>
                <c:pt idx="3931">
                  <c:v>4.9625897953332396</c:v>
                </c:pt>
                <c:pt idx="3932">
                  <c:v>4.9625888469786403</c:v>
                </c:pt>
                <c:pt idx="3933">
                  <c:v>4.9625873284411401</c:v>
                </c:pt>
                <c:pt idx="3934">
                  <c:v>4.9625852650766999</c:v>
                </c:pt>
                <c:pt idx="3935">
                  <c:v>4.9625826790142202</c:v>
                </c:pt>
                <c:pt idx="3936">
                  <c:v>4.9625795932399299</c:v>
                </c:pt>
                <c:pt idx="3937">
                  <c:v>4.9625760364037097</c:v>
                </c:pt>
                <c:pt idx="3938">
                  <c:v>4.9625720463018004</c:v>
                </c:pt>
                <c:pt idx="3939">
                  <c:v>4.9625676709219197</c:v>
                </c:pt>
                <c:pt idx="3940">
                  <c:v>4.9625629671079103</c:v>
                </c:pt>
                <c:pt idx="3941">
                  <c:v>4.9625579976844199</c:v>
                </c:pt>
                <c:pt idx="3942">
                  <c:v>4.9625528280518996</c:v>
                </c:pt>
                <c:pt idx="3943">
                  <c:v>4.9625475230050196</c:v>
                </c:pt>
                <c:pt idx="3944">
                  <c:v>4.9625421441781397</c:v>
                </c:pt>
                <c:pt idx="3945">
                  <c:v>4.9625367483053404</c:v>
                </c:pt>
                <c:pt idx="3946">
                  <c:v>4.9625313863939304</c:v>
                </c:pt>
                <c:pt idx="3947">
                  <c:v>4.9625261038093003</c:v>
                </c:pt>
                <c:pt idx="3948">
                  <c:v>4.9625209410768596</c:v>
                </c:pt>
                <c:pt idx="3949">
                  <c:v>4.9625159349851398</c:v>
                </c:pt>
                <c:pt idx="3950">
                  <c:v>4.9625111194832101</c:v>
                </c:pt>
                <c:pt idx="3951">
                  <c:v>4.9625065260032697</c:v>
                </c:pt>
                <c:pt idx="3952">
                  <c:v>4.9625021831480902</c:v>
                </c:pt>
                <c:pt idx="3953">
                  <c:v>4.9624981159863601</c:v>
                </c:pt>
                <c:pt idx="3954">
                  <c:v>4.9624943453383299</c:v>
                </c:pt>
                <c:pt idx="3955">
                  <c:v>4.9624908873736997</c:v>
                </c:pt>
                <c:pt idx="3956">
                  <c:v>4.9624877536661902</c:v>
                </c:pt>
                <c:pt idx="3957">
                  <c:v>4.9624849516715397</c:v>
                </c:pt>
                <c:pt idx="3958">
                  <c:v>4.96248248548648</c:v>
                </c:pt>
                <c:pt idx="3959">
                  <c:v>4.9624803566967897</c:v>
                </c:pt>
                <c:pt idx="3960">
                  <c:v>4.9624785651096603</c:v>
                </c:pt>
                <c:pt idx="3961">
                  <c:v>4.9624771091814797</c:v>
                </c:pt>
                <c:pt idx="3962">
                  <c:v>4.9624759860225396</c:v>
                </c:pt>
                <c:pt idx="3963">
                  <c:v>4.9624751910040903</c:v>
                </c:pt>
                <c:pt idx="3964">
                  <c:v>4.9624747171655201</c:v>
                </c:pt>
                <c:pt idx="3965">
                  <c:v>4.9624745547302096</c:v>
                </c:pt>
                <c:pt idx="3966">
                  <c:v>4.9624746909998896</c:v>
                </c:pt>
                <c:pt idx="3967">
                  <c:v>4.96247511070501</c:v>
                </c:pt>
                <c:pt idx="3968">
                  <c:v>4.9624757966418098</c:v>
                </c:pt>
                <c:pt idx="3969">
                  <c:v>4.9624767302727602</c:v>
                </c:pt>
                <c:pt idx="3970">
                  <c:v>4.96247789200293</c:v>
                </c:pt>
                <c:pt idx="3971">
                  <c:v>4.9624792610522901</c:v>
                </c:pt>
                <c:pt idx="3972">
                  <c:v>4.9624808150927802</c:v>
                </c:pt>
                <c:pt idx="3973">
                  <c:v>4.9624825299534896</c:v>
                </c:pt>
                <c:pt idx="3974">
                  <c:v>4.9624843796347804</c:v>
                </c:pt>
                <c:pt idx="3975">
                  <c:v>4.9624863366614802</c:v>
                </c:pt>
                <c:pt idx="3976">
                  <c:v>4.9624883725899496</c:v>
                </c:pt>
                <c:pt idx="3977">
                  <c:v>4.96249045841504</c:v>
                </c:pt>
                <c:pt idx="3978">
                  <c:v>4.9624925647342604</c:v>
                </c:pt>
                <c:pt idx="3979">
                  <c:v>4.9624946617275301</c:v>
                </c:pt>
                <c:pt idx="3980">
                  <c:v>4.96249671914729</c:v>
                </c:pt>
                <c:pt idx="3981">
                  <c:v>4.9624987064999404</c:v>
                </c:pt>
                <c:pt idx="3982">
                  <c:v>4.9625005934692199</c:v>
                </c:pt>
                <c:pt idx="3983">
                  <c:v>4.9625023504970898</c:v>
                </c:pt>
                <c:pt idx="3984">
                  <c:v>4.9625039493791396</c:v>
                </c:pt>
                <c:pt idx="3985">
                  <c:v>4.96250536375313</c:v>
                </c:pt>
                <c:pt idx="3986">
                  <c:v>4.9625065694117998</c:v>
                </c:pt>
                <c:pt idx="3987">
                  <c:v>4.9625075444142999</c:v>
                </c:pt>
                <c:pt idx="3988">
                  <c:v>4.9625082690042701</c:v>
                </c:pt>
                <c:pt idx="3989">
                  <c:v>4.9625087253757503</c:v>
                </c:pt>
                <c:pt idx="3990">
                  <c:v>4.9625088973605296</c:v>
                </c:pt>
                <c:pt idx="3991">
                  <c:v>4.9625087701256803</c:v>
                </c:pt>
                <c:pt idx="3992">
                  <c:v>4.9625083299485597</c:v>
                </c:pt>
                <c:pt idx="3993">
                  <c:v>4.9625075640741096</c:v>
                </c:pt>
                <c:pt idx="3994">
                  <c:v>4.9625064605936702</c:v>
                </c:pt>
                <c:pt idx="3995">
                  <c:v>4.9625050082853903</c:v>
                </c:pt>
                <c:pt idx="3996">
                  <c:v>4.9625031964814301</c:v>
                </c:pt>
                <c:pt idx="3997">
                  <c:v>4.9625010152360201</c:v>
                </c:pt>
                <c:pt idx="3998">
                  <c:v>4.9624984561875003</c:v>
                </c:pt>
                <c:pt idx="3999">
                  <c:v>4.9624955143492002</c:v>
                </c:pt>
                <c:pt idx="4000">
                  <c:v>4.9624921905877803</c:v>
                </c:pt>
                <c:pt idx="4001">
                  <c:v>4.9624884939808096</c:v>
                </c:pt>
                <c:pt idx="4002">
                  <c:v>4.9624844429656996</c:v>
                </c:pt>
                <c:pt idx="4003">
                  <c:v>4.9624800644741596</c:v>
                </c:pt>
                <c:pt idx="4004">
                  <c:v>4.9624753910247303</c:v>
                </c:pt>
                <c:pt idx="4005">
                  <c:v>4.96247045663329</c:v>
                </c:pt>
                <c:pt idx="4006">
                  <c:v>4.9624652929143602</c:v>
                </c:pt>
                <c:pt idx="4007">
                  <c:v>4.9624599266254101</c:v>
                </c:pt>
                <c:pt idx="4008">
                  <c:v>4.9624543792534199</c:v>
                </c:pt>
                <c:pt idx="4009">
                  <c:v>4.9624486684242397</c:v>
                </c:pt>
                <c:pt idx="4010">
                  <c:v>4.9624428103309901</c:v>
                </c:pt>
                <c:pt idx="4011">
                  <c:v>4.9624368222224202</c:v>
                </c:pt>
                <c:pt idx="4012">
                  <c:v>4.9624307242128696</c:v>
                </c:pt>
                <c:pt idx="4013">
                  <c:v>4.96242454006196</c:v>
                </c:pt>
                <c:pt idx="4014">
                  <c:v>4.9624182969277504</c:v>
                </c:pt>
                <c:pt idx="4015">
                  <c:v>4.9624120243212904</c:v>
                </c:pt>
                <c:pt idx="4016">
                  <c:v>4.96240575259701</c:v>
                </c:pt>
                <c:pt idx="4017">
                  <c:v>4.9623995113512898</c:v>
                </c:pt>
                <c:pt idx="4018">
                  <c:v>4.9623933280846</c:v>
                </c:pt>
                <c:pt idx="4019">
                  <c:v>4.9623872273994403</c:v>
                </c:pt>
                <c:pt idx="4020">
                  <c:v>4.9623812308473898</c:v>
                </c:pt>
                <c:pt idx="4021">
                  <c:v>4.9623753573383196</c:v>
                </c:pt>
                <c:pt idx="4022">
                  <c:v>4.9623696238623003</c:v>
                </c:pt>
                <c:pt idx="4023">
                  <c:v>4.9623640462161998</c:v>
                </c:pt>
                <c:pt idx="4024">
                  <c:v>4.9623586394924404</c:v>
                </c:pt>
                <c:pt idx="4025">
                  <c:v>4.9623534182328104</c:v>
                </c:pt>
                <c:pt idx="4026">
                  <c:v>4.9623483963018398</c:v>
                </c:pt>
                <c:pt idx="4027">
                  <c:v>4.9623435866335104</c:v>
                </c:pt>
                <c:pt idx="4028">
                  <c:v>4.9623390010286901</c:v>
                </c:pt>
                <c:pt idx="4029">
                  <c:v>4.9623346501456398</c:v>
                </c:pt>
                <c:pt idx="4030">
                  <c:v>4.9623305437509204</c:v>
                </c:pt>
                <c:pt idx="4031">
                  <c:v>4.9623266912094603</c:v>
                </c:pt>
                <c:pt idx="4032">
                  <c:v>4.96232310210313</c:v>
                </c:pt>
                <c:pt idx="4033">
                  <c:v>4.9623197868077096</c:v>
                </c:pt>
                <c:pt idx="4034">
                  <c:v>4.9623167568531503</c:v>
                </c:pt>
                <c:pt idx="4035">
                  <c:v>4.9623140249581397</c:v>
                </c:pt>
                <c:pt idx="4036">
                  <c:v>4.9623116047496003</c:v>
                </c:pt>
                <c:pt idx="4037">
                  <c:v>4.9623095102981498</c:v>
                </c:pt>
                <c:pt idx="4038">
                  <c:v>4.9623077556569903</c:v>
                </c:pt>
                <c:pt idx="4039">
                  <c:v>4.9623063545545003</c:v>
                </c:pt>
                <c:pt idx="4040">
                  <c:v>4.9623053202763598</c:v>
                </c:pt>
                <c:pt idx="4041">
                  <c:v>4.9623046656477996</c:v>
                </c:pt>
                <c:pt idx="4042">
                  <c:v>4.9623044029651702</c:v>
                </c:pt>
                <c:pt idx="4043">
                  <c:v>4.9623045437596396</c:v>
                </c:pt>
                <c:pt idx="4044">
                  <c:v>4.9623050983821804</c:v>
                </c:pt>
                <c:pt idx="4045">
                  <c:v>4.9623060755042196</c:v>
                </c:pt>
                <c:pt idx="4046">
                  <c:v>4.9623074816684696</c:v>
                </c:pt>
                <c:pt idx="4047">
                  <c:v>4.9623093209799496</c:v>
                </c:pt>
                <c:pt idx="4048">
                  <c:v>4.9623115949343397</c:v>
                </c:pt>
                <c:pt idx="4049">
                  <c:v>4.9623143023076901</c:v>
                </c:pt>
                <c:pt idx="4050">
                  <c:v>4.9623174390273199</c:v>
                </c:pt>
                <c:pt idx="4051">
                  <c:v>4.9623209979964802</c:v>
                </c:pt>
                <c:pt idx="4052">
                  <c:v>4.96232496891807</c:v>
                </c:pt>
                <c:pt idx="4053">
                  <c:v>4.9623293382037001</c:v>
                </c:pt>
                <c:pt idx="4054">
                  <c:v>4.96233408904508</c:v>
                </c:pt>
                <c:pt idx="4055">
                  <c:v>4.9623392016786703</c:v>
                </c:pt>
                <c:pt idx="4056">
                  <c:v>4.9623446538211899</c:v>
                </c:pt>
                <c:pt idx="4057">
                  <c:v>4.9623504212108802</c:v>
                </c:pt>
                <c:pt idx="4058">
                  <c:v>4.9623564781670799</c:v>
                </c:pt>
                <c:pt idx="4059">
                  <c:v>4.9623627980823004</c:v>
                </c:pt>
                <c:pt idx="4060">
                  <c:v>4.9623693537783602</c:v>
                </c:pt>
                <c:pt idx="4061">
                  <c:v>4.96237611769517</c:v>
                </c:pt>
                <c:pt idx="4062">
                  <c:v>4.9623830619195397</c:v>
                </c:pt>
                <c:pt idx="4063">
                  <c:v>4.9623901580916003</c:v>
                </c:pt>
                <c:pt idx="4064">
                  <c:v>4.9623973772226497</c:v>
                </c:pt>
                <c:pt idx="4065">
                  <c:v>4.9624046894238703</c:v>
                </c:pt>
                <c:pt idx="4066">
                  <c:v>4.9624120635043196</c:v>
                </c:pt>
                <c:pt idx="4067">
                  <c:v>4.9624194664072796</c:v>
                </c:pt>
                <c:pt idx="4068">
                  <c:v>4.9624268625557297</c:v>
                </c:pt>
                <c:pt idx="4069">
                  <c:v>4.9624342133491597</c:v>
                </c:pt>
                <c:pt idx="4070">
                  <c:v>4.9624414771934697</c:v>
                </c:pt>
                <c:pt idx="4071">
                  <c:v>4.9624486104217098</c:v>
                </c:pt>
                <c:pt idx="4072">
                  <c:v>4.9624555692137502</c:v>
                </c:pt>
                <c:pt idx="4073">
                  <c:v>4.9624623122171903</c:v>
                </c:pt>
                <c:pt idx="4074">
                  <c:v>4.9624688032037803</c:v>
                </c:pt>
                <c:pt idx="4075">
                  <c:v>4.9624750129717903</c:v>
                </c:pt>
                <c:pt idx="4076">
                  <c:v>4.9624809199166799</c:v>
                </c:pt>
                <c:pt idx="4077">
                  <c:v>4.9624865091607804</c:v>
                </c:pt>
                <c:pt idx="4078">
                  <c:v>4.9624917706398604</c:v>
                </c:pt>
                <c:pt idx="4079">
                  <c:v>4.9624966968673299</c:v>
                </c:pt>
                <c:pt idx="4080">
                  <c:v>4.9625012811204101</c:v>
                </c:pt>
                <c:pt idx="4081">
                  <c:v>4.9625055165498297</c:v>
                </c:pt>
                <c:pt idx="4082">
                  <c:v>4.9625093963492297</c:v>
                </c:pt>
                <c:pt idx="4083">
                  <c:v>4.9625129147877196</c:v>
                </c:pt>
                <c:pt idx="4084">
                  <c:v>4.96251606871291</c:v>
                </c:pt>
                <c:pt idx="4085">
                  <c:v>4.96251885908607</c:v>
                </c:pt>
                <c:pt idx="4086">
                  <c:v>4.9625212921817896</c:v>
                </c:pt>
                <c:pt idx="4087">
                  <c:v>4.9625233802189097</c:v>
                </c:pt>
                <c:pt idx="4088">
                  <c:v>4.96252514134755</c:v>
                </c:pt>
                <c:pt idx="4089">
                  <c:v>4.9625265990687497</c:v>
                </c:pt>
                <c:pt idx="4090">
                  <c:v>4.9625277812813504</c:v>
                </c:pt>
                <c:pt idx="4091">
                  <c:v>4.9625287192093603</c:v>
                </c:pt>
                <c:pt idx="4092">
                  <c:v>4.9625294464431597</c:v>
                </c:pt>
                <c:pt idx="4093">
                  <c:v>4.9625299982398197</c:v>
                </c:pt>
                <c:pt idx="4094">
                  <c:v>4.9625304111051696</c:v>
                </c:pt>
                <c:pt idx="4095">
                  <c:v>4.9625307225693502</c:v>
                </c:pt>
                <c:pt idx="4096">
                  <c:v>4.96253097100975</c:v>
                </c:pt>
                <c:pt idx="4097">
                  <c:v>4.9625311953782498</c:v>
                </c:pt>
                <c:pt idx="4098">
                  <c:v>4.9625314347466301</c:v>
                </c:pt>
                <c:pt idx="4099">
                  <c:v>4.9625317276622596</c:v>
                </c:pt>
                <c:pt idx="4100">
                  <c:v>4.9625321113822398</c:v>
                </c:pt>
                <c:pt idx="4101">
                  <c:v>4.9625326211005802</c:v>
                </c:pt>
                <c:pt idx="4102">
                  <c:v>4.96253328929342</c:v>
                </c:pt>
                <c:pt idx="4103">
                  <c:v>4.9625341452749598</c:v>
                </c:pt>
                <c:pt idx="4104">
                  <c:v>4.9625352149922</c:v>
                </c:pt>
                <c:pt idx="4105">
                  <c:v>4.9625365210137797</c:v>
                </c:pt>
                <c:pt idx="4106">
                  <c:v>4.9625380826119097</c:v>
                </c:pt>
                <c:pt idx="4107">
                  <c:v>4.9625399158254604</c:v>
                </c:pt>
                <c:pt idx="4108">
                  <c:v>4.96254203342954</c:v>
                </c:pt>
                <c:pt idx="4109">
                  <c:v>4.9625444448071798</c:v>
                </c:pt>
                <c:pt idx="4110">
                  <c:v>4.9625471557840397</c:v>
                </c:pt>
                <c:pt idx="4111">
                  <c:v>4.96255016851498</c:v>
                </c:pt>
                <c:pt idx="4112">
                  <c:v>4.9625534814890999</c:v>
                </c:pt>
                <c:pt idx="4113">
                  <c:v>4.9625570896616402</c:v>
                </c:pt>
                <c:pt idx="4114">
                  <c:v>4.9625609846661396</c:v>
                </c:pt>
                <c:pt idx="4115">
                  <c:v>4.9625651550354304</c:v>
                </c:pt>
                <c:pt idx="4116">
                  <c:v>4.9625695863793897</c:v>
                </c:pt>
                <c:pt idx="4117">
                  <c:v>4.96257426151237</c:v>
                </c:pt>
                <c:pt idx="4118">
                  <c:v>4.9625791605611997</c:v>
                </c:pt>
                <c:pt idx="4119">
                  <c:v>4.9625842610947997</c:v>
                </c:pt>
                <c:pt idx="4120">
                  <c:v>4.9625895382952097</c:v>
                </c:pt>
                <c:pt idx="4121">
                  <c:v>4.9625949651572396</c:v>
                </c:pt>
                <c:pt idx="4122">
                  <c:v>4.9626005126839399</c:v>
                </c:pt>
                <c:pt idx="4123">
                  <c:v>4.9626061500510597</c:v>
                </c:pt>
                <c:pt idx="4124">
                  <c:v>4.9626118447409899</c:v>
                </c:pt>
                <c:pt idx="4125">
                  <c:v>4.9626175626798901</c:v>
                </c:pt>
                <c:pt idx="4126">
                  <c:v>4.96262326843424</c:v>
                </c:pt>
                <c:pt idx="4127">
                  <c:v>4.9626289255247302</c:v>
                </c:pt>
                <c:pt idx="4128">
                  <c:v>4.9626344968974303</c:v>
                </c:pt>
                <c:pt idx="4129">
                  <c:v>4.9626399455601398</c:v>
                </c:pt>
                <c:pt idx="4130">
                  <c:v>4.9626452353561996</c:v>
                </c:pt>
                <c:pt idx="4131">
                  <c:v>4.9626503318202504</c:v>
                </c:pt>
                <c:pt idx="4132">
                  <c:v>4.9626552030456397</c:v>
                </c:pt>
                <c:pt idx="4133">
                  <c:v>4.9626598204986196</c:v>
                </c:pt>
                <c:pt idx="4134">
                  <c:v>4.9626641597315899</c:v>
                </c:pt>
                <c:pt idx="4135">
                  <c:v>4.9626682009634902</c:v>
                </c:pt>
                <c:pt idx="4136">
                  <c:v>4.9626719294938502</c:v>
                </c:pt>
                <c:pt idx="4137">
                  <c:v>4.9626753358914701</c:v>
                </c:pt>
                <c:pt idx="4138">
                  <c:v>4.9626784158693997</c:v>
                </c:pt>
                <c:pt idx="4139">
                  <c:v>4.9626811697597999</c:v>
                </c:pt>
                <c:pt idx="4140">
                  <c:v>4.9626836015744296</c:v>
                </c:pt>
                <c:pt idx="4141">
                  <c:v>4.9626857177761297</c:v>
                </c:pt>
                <c:pt idx="4142">
                  <c:v>4.9626875260462402</c:v>
                </c:pt>
                <c:pt idx="4143">
                  <c:v>4.9626890344247396</c:v>
                </c:pt>
                <c:pt idx="4144">
                  <c:v>4.9626902511500797</c:v>
                </c:pt>
                <c:pt idx="4145">
                  <c:v>4.9626911853220301</c:v>
                </c:pt>
                <c:pt idx="4146">
                  <c:v>4.9626918482217297</c:v>
                </c:pt>
                <c:pt idx="4147">
                  <c:v>4.9626922548677204</c:v>
                </c:pt>
                <c:pt idx="4148">
                  <c:v>4.9626924252793296</c:v>
                </c:pt>
                <c:pt idx="4149">
                  <c:v>4.9626923850054601</c:v>
                </c:pt>
                <c:pt idx="4150">
                  <c:v>4.9626921647154898</c:v>
                </c:pt>
                <c:pt idx="4151">
                  <c:v>4.9626917989391703</c:v>
                </c:pt>
                <c:pt idx="4152">
                  <c:v>4.9626913242761601</c:v>
                </c:pt>
                <c:pt idx="4153">
                  <c:v>4.9626907774985698</c:v>
                </c:pt>
                <c:pt idx="4154">
                  <c:v>4.9626901939352903</c:v>
                </c:pt>
                <c:pt idx="4155">
                  <c:v>4.9626896063928303</c:v>
                </c:pt>
                <c:pt idx="4156">
                  <c:v>4.9626890446944802</c:v>
                </c:pt>
                <c:pt idx="4157">
                  <c:v>4.9626885357592299</c:v>
                </c:pt>
                <c:pt idx="4158">
                  <c:v>4.9626881040316304</c:v>
                </c:pt>
                <c:pt idx="4159">
                  <c:v>4.96268777202864</c:v>
                </c:pt>
                <c:pt idx="4160">
                  <c:v>4.9626875607888801</c:v>
                </c:pt>
                <c:pt idx="4161">
                  <c:v>4.9626874900812696</c:v>
                </c:pt>
                <c:pt idx="4162">
                  <c:v>4.96268757832999</c:v>
                </c:pt>
                <c:pt idx="4163">
                  <c:v>4.9626878423120004</c:v>
                </c:pt>
                <c:pt idx="4164">
                  <c:v>4.9626882967499304</c:v>
                </c:pt>
                <c:pt idx="4165">
                  <c:v>4.9626889539415702</c:v>
                </c:pt>
                <c:pt idx="4166">
                  <c:v>4.9626898235372696</c:v>
                </c:pt>
                <c:pt idx="4167">
                  <c:v>4.9626909125138399</c:v>
                </c:pt>
                <c:pt idx="4168">
                  <c:v>4.9626922253238597</c:v>
                </c:pt>
                <c:pt idx="4169">
                  <c:v>4.9626937641468301</c:v>
                </c:pt>
                <c:pt idx="4170">
                  <c:v>4.9626955291475898</c:v>
                </c:pt>
                <c:pt idx="4171">
                  <c:v>4.9626975186624902</c:v>
                </c:pt>
                <c:pt idx="4172">
                  <c:v>4.9626997292720798</c:v>
                </c:pt>
                <c:pt idx="4173">
                  <c:v>4.9627021557722397</c:v>
                </c:pt>
                <c:pt idx="4174">
                  <c:v>4.9627047910981501</c:v>
                </c:pt>
                <c:pt idx="4175">
                  <c:v>4.9627076262769503</c:v>
                </c:pt>
                <c:pt idx="4176">
                  <c:v>4.9627106504754703</c:v>
                </c:pt>
                <c:pt idx="4177">
                  <c:v>4.9627138511732101</c:v>
                </c:pt>
                <c:pt idx="4178">
                  <c:v>4.9627172144459504</c:v>
                </c:pt>
                <c:pt idx="4179">
                  <c:v>4.9627207253078396</c:v>
                </c:pt>
                <c:pt idx="4180">
                  <c:v>4.9627243680489004</c:v>
                </c:pt>
                <c:pt idx="4181">
                  <c:v>4.9627281265231797</c:v>
                </c:pt>
                <c:pt idx="4182">
                  <c:v>4.9627319843764601</c:v>
                </c:pt>
                <c:pt idx="4183">
                  <c:v>4.9627359252359904</c:v>
                </c:pt>
                <c:pt idx="4184">
                  <c:v>4.9627399328974802</c:v>
                </c:pt>
                <c:pt idx="4185">
                  <c:v>4.9627439915357501</c:v>
                </c:pt>
                <c:pt idx="4186">
                  <c:v>4.9627480859406203</c:v>
                </c:pt>
                <c:pt idx="4187">
                  <c:v>4.9627522017571799</c:v>
                </c:pt>
                <c:pt idx="4188">
                  <c:v>4.9627563257003198</c:v>
                </c:pt>
                <c:pt idx="4189">
                  <c:v>4.9627604457201304</c:v>
                </c:pt>
                <c:pt idx="4190">
                  <c:v>4.9627645511107703</c:v>
                </c:pt>
                <c:pt idx="4191">
                  <c:v>4.9627686325658296</c:v>
                </c:pt>
                <c:pt idx="4192">
                  <c:v>4.9627726821841103</c:v>
                </c:pt>
                <c:pt idx="4193">
                  <c:v>4.9627766934195296</c:v>
                </c:pt>
                <c:pt idx="4194">
                  <c:v>4.9627806609571197</c:v>
                </c:pt>
                <c:pt idx="4195">
                  <c:v>4.9627845804935804</c:v>
                </c:pt>
                <c:pt idx="4196">
                  <c:v>4.96278844840917</c:v>
                </c:pt>
                <c:pt idx="4197">
                  <c:v>4.96279226133941</c:v>
                </c:pt>
                <c:pt idx="4198">
                  <c:v>4.9627960156790296</c:v>
                </c:pt>
                <c:pt idx="4199">
                  <c:v>4.9627997070734597</c:v>
                </c:pt>
                <c:pt idx="4200">
                  <c:v>4.9628033299627798</c:v>
                </c:pt>
                <c:pt idx="4201">
                  <c:v>4.9628068772394496</c:v>
                </c:pt>
                <c:pt idx="4202">
                  <c:v>4.9628103400645598</c:v>
                </c:pt>
                <c:pt idx="4203">
                  <c:v>4.9628137078638899</c:v>
                </c:pt>
                <c:pt idx="4204">
                  <c:v>4.9628169685033399</c:v>
                </c:pt>
                <c:pt idx="4205">
                  <c:v>4.9628201086299004</c:v>
                </c:pt>
                <c:pt idx="4206">
                  <c:v>4.9628231141581196</c:v>
                </c:pt>
                <c:pt idx="4207">
                  <c:v>4.9628259708773097</c:v>
                </c:pt>
                <c:pt idx="4208">
                  <c:v>4.9628286651373097</c:v>
                </c:pt>
                <c:pt idx="4209">
                  <c:v>4.9628311845362099</c:v>
                </c:pt>
                <c:pt idx="4210">
                  <c:v>4.9628335184902204</c:v>
                </c:pt>
                <c:pt idx="4211">
                  <c:v>4.9628356585383502</c:v>
                </c:pt>
                <c:pt idx="4212">
                  <c:v>4.9628375982548096</c:v>
                </c:pt>
                <c:pt idx="4213">
                  <c:v>4.9628393327262996</c:v>
                </c:pt>
                <c:pt idx="4214">
                  <c:v>4.9628408576856202</c:v>
                </c:pt>
                <c:pt idx="4215">
                  <c:v>4.9628421685303801</c:v>
                </c:pt>
                <c:pt idx="4216">
                  <c:v>4.9628432595362897</c:v>
                </c:pt>
                <c:pt idx="4217">
                  <c:v>4.9628441235530101</c:v>
                </c:pt>
                <c:pt idx="4218">
                  <c:v>4.9628447523428498</c:v>
                </c:pt>
                <c:pt idx="4219">
                  <c:v>4.9628451375303397</c:v>
                </c:pt>
                <c:pt idx="4220">
                  <c:v>4.9628452719471401</c:v>
                </c:pt>
                <c:pt idx="4221">
                  <c:v>4.9628451510425498</c:v>
                </c:pt>
                <c:pt idx="4222">
                  <c:v>4.9628447740258297</c:v>
                </c:pt>
                <c:pt idx="4223">
                  <c:v>4.9628441445</c:v>
                </c:pt>
                <c:pt idx="4224">
                  <c:v>4.9628432704997403</c:v>
                </c:pt>
                <c:pt idx="4225">
                  <c:v>4.9628421640026197</c:v>
                </c:pt>
                <c:pt idx="4226">
                  <c:v>4.9628408400975097</c:v>
                </c:pt>
                <c:pt idx="4227">
                  <c:v>4.9628393160430297</c:v>
                </c:pt>
                <c:pt idx="4228">
                  <c:v>4.9628376104321603</c:v>
                </c:pt>
                <c:pt idx="4229">
                  <c:v>4.9628357426090703</c:v>
                </c:pt>
                <c:pt idx="4230">
                  <c:v>4.9628337323913003</c:v>
                </c:pt>
                <c:pt idx="4231">
                  <c:v>4.9628316000584496</c:v>
                </c:pt>
                <c:pt idx="4232">
                  <c:v>4.9628293665029997</c:v>
                </c:pt>
                <c:pt idx="4233">
                  <c:v>4.9628270534121599</c:v>
                </c:pt>
                <c:pt idx="4234">
                  <c:v>4.9628246833658496</c:v>
                </c:pt>
                <c:pt idx="4235">
                  <c:v>4.9628222797828503</c:v>
                </c:pt>
                <c:pt idx="4236">
                  <c:v>4.9628198667079104</c:v>
                </c:pt>
                <c:pt idx="4237">
                  <c:v>4.9628174684855297</c:v>
                </c:pt>
                <c:pt idx="4238">
                  <c:v>4.9628151093962201</c:v>
                </c:pt>
                <c:pt idx="4239">
                  <c:v>4.96281281333109</c:v>
                </c:pt>
                <c:pt idx="4240">
                  <c:v>4.9628106035547797</c:v>
                </c:pt>
                <c:pt idx="4241">
                  <c:v>4.9628085025681496</c:v>
                </c:pt>
                <c:pt idx="4242">
                  <c:v>4.9628065320432304</c:v>
                </c:pt>
                <c:pt idx="4243">
                  <c:v>4.96280471277844</c:v>
                </c:pt>
                <c:pt idx="4244">
                  <c:v>4.9628030646192203</c:v>
                </c:pt>
                <c:pt idx="4245">
                  <c:v>4.9628016063064599</c:v>
                </c:pt>
                <c:pt idx="4246">
                  <c:v>4.9628003552447204</c:v>
                </c:pt>
                <c:pt idx="4247">
                  <c:v>4.9627993272143396</c:v>
                </c:pt>
                <c:pt idx="4248">
                  <c:v>4.9627985360697799</c:v>
                </c:pt>
                <c:pt idx="4249">
                  <c:v>4.9627979934692803</c:v>
                </c:pt>
                <c:pt idx="4250">
                  <c:v>4.9627977086646702</c:v>
                </c:pt>
                <c:pt idx="4251">
                  <c:v>4.9627976883571501</c:v>
                </c:pt>
                <c:pt idx="4252">
                  <c:v>4.9627979366048898</c:v>
                </c:pt>
                <c:pt idx="4253">
                  <c:v>4.9627984547597599</c:v>
                </c:pt>
                <c:pt idx="4254">
                  <c:v>4.9627992414173399</c:v>
                </c:pt>
                <c:pt idx="4255">
                  <c:v>4.9628002923789003</c:v>
                </c:pt>
                <c:pt idx="4256">
                  <c:v>4.96280160063918</c:v>
                </c:pt>
                <c:pt idx="4257">
                  <c:v>4.9628031564188202</c:v>
                </c:pt>
                <c:pt idx="4258">
                  <c:v>4.9628049472589097</c:v>
                </c:pt>
                <c:pt idx="4259">
                  <c:v>4.9628069581841396</c:v>
                </c:pt>
                <c:pt idx="4260">
                  <c:v>4.9628091719324203</c:v>
                </c:pt>
                <c:pt idx="4261">
                  <c:v>4.9628115692432901</c:v>
                </c:pt>
                <c:pt idx="4262">
                  <c:v>4.9628141291974002</c:v>
                </c:pt>
                <c:pt idx="4263">
                  <c:v>4.9628168296000803</c:v>
                </c:pt>
                <c:pt idx="4264">
                  <c:v>4.9628196473991899</c:v>
                </c:pt>
                <c:pt idx="4265">
                  <c:v>4.9628225591214097</c:v>
                </c:pt>
                <c:pt idx="4266">
                  <c:v>4.9628255412988302</c:v>
                </c:pt>
                <c:pt idx="4267">
                  <c:v>4.9628285708490498</c:v>
                </c:pt>
                <c:pt idx="4268">
                  <c:v>4.9628316253680103</c:v>
                </c:pt>
                <c:pt idx="4269">
                  <c:v>4.9628346833002803</c:v>
                </c:pt>
                <c:pt idx="4270">
                  <c:v>4.9628377239679002</c:v>
                </c:pt>
                <c:pt idx="4271">
                  <c:v>4.96284072746045</c:v>
                </c:pt>
                <c:pt idx="4272">
                  <c:v>4.9628436744104096</c:v>
                </c:pt>
                <c:pt idx="4273">
                  <c:v>4.9628465456957596</c:v>
                </c:pt>
                <c:pt idx="4274">
                  <c:v>4.9628493221198404</c:v>
                </c:pt>
                <c:pt idx="4275">
                  <c:v>4.9628519841190002</c:v>
                </c:pt>
                <c:pt idx="4276">
                  <c:v>4.9628545115447604</c:v>
                </c:pt>
                <c:pt idx="4277">
                  <c:v>4.9628568835632896</c:v>
                </c:pt>
                <c:pt idx="4278">
                  <c:v>4.9628590787117304</c:v>
                </c:pt>
                <c:pt idx="4279">
                  <c:v>4.9628610751445201</c:v>
                </c:pt>
                <c:pt idx="4280">
                  <c:v>4.9628628510856299</c:v>
                </c:pt>
                <c:pt idx="4281">
                  <c:v>4.9628643854653003</c:v>
                </c:pt>
                <c:pt idx="4282">
                  <c:v>4.9628656586683002</c:v>
                </c:pt>
                <c:pt idx="4283">
                  <c:v>4.9628666532643901</c:v>
                </c:pt>
                <c:pt idx="4284">
                  <c:v>4.9628673545583197</c:v>
                </c:pt>
                <c:pt idx="4285">
                  <c:v>4.9628677508097603</c:v>
                </c:pt>
                <c:pt idx="4286">
                  <c:v>4.9628678330390201</c:v>
                </c:pt>
                <c:pt idx="4287">
                  <c:v>4.9628675944438596</c:v>
                </c:pt>
                <c:pt idx="4288">
                  <c:v>4.9628670295683603</c:v>
                </c:pt>
                <c:pt idx="4289">
                  <c:v>4.9628661334466999</c:v>
                </c:pt>
                <c:pt idx="4290">
                  <c:v>4.9628649009617201</c:v>
                </c:pt>
                <c:pt idx="4291">
                  <c:v>4.9628633266002904</c:v>
                </c:pt>
                <c:pt idx="4292">
                  <c:v>4.9628614046773301</c:v>
                </c:pt>
                <c:pt idx="4293">
                  <c:v>4.9628591299712896</c:v>
                </c:pt>
                <c:pt idx="4294">
                  <c:v>4.9628564986103596</c:v>
                </c:pt>
                <c:pt idx="4295">
                  <c:v>4.9628535089975596</c:v>
                </c:pt>
                <c:pt idx="4296">
                  <c:v>4.9628501625722903</c:v>
                </c:pt>
                <c:pt idx="4297">
                  <c:v>4.9628464642680399</c:v>
                </c:pt>
                <c:pt idx="4298">
                  <c:v>4.9628424226134298</c:v>
                </c:pt>
                <c:pt idx="4299">
                  <c:v>4.9628380495130298</c:v>
                </c:pt>
                <c:pt idx="4300">
                  <c:v>4.9628333598082097</c:v>
                </c:pt>
                <c:pt idx="4301">
                  <c:v>4.9628283707477703</c:v>
                </c:pt>
                <c:pt idx="4302">
                  <c:v>4.96282310148887</c:v>
                </c:pt>
                <c:pt idx="4303">
                  <c:v>4.9628175727083201</c:v>
                </c:pt>
                <c:pt idx="4304">
                  <c:v>4.9628118063513904</c:v>
                </c:pt>
                <c:pt idx="4305">
                  <c:v>4.9628058254934899</c:v>
                </c:pt>
                <c:pt idx="4306">
                  <c:v>4.9627996542558801</c:v>
                </c:pt>
                <c:pt idx="4307">
                  <c:v>4.9627933177076198</c:v>
                </c:pt>
                <c:pt idx="4308">
                  <c:v>4.9627868417013197</c:v>
                </c:pt>
                <c:pt idx="4309">
                  <c:v>4.9627802526199698</c:v>
                </c:pt>
                <c:pt idx="4310">
                  <c:v>4.9627735770477397</c:v>
                </c:pt>
                <c:pt idx="4311">
                  <c:v>4.96276684140288</c:v>
                </c:pt>
                <c:pt idx="4312">
                  <c:v>4.9627600715826397</c:v>
                </c:pt>
                <c:pt idx="4313">
                  <c:v>4.9627532926629803</c:v>
                </c:pt>
                <c:pt idx="4314">
                  <c:v>4.9627465286752104</c:v>
                </c:pt>
                <c:pt idx="4315">
                  <c:v>4.9627398024580298</c:v>
                </c:pt>
                <c:pt idx="4316">
                  <c:v>4.9627331355612201</c:v>
                </c:pt>
                <c:pt idx="4317">
                  <c:v>4.9627265481688596</c:v>
                </c:pt>
                <c:pt idx="4318">
                  <c:v>4.9627200590126703</c:v>
                </c:pt>
                <c:pt idx="4319">
                  <c:v>4.96271368526057</c:v>
                </c:pt>
                <c:pt idx="4320">
                  <c:v>4.9627074423814701</c:v>
                </c:pt>
                <c:pt idx="4321">
                  <c:v>4.9627013440015002</c:v>
                </c:pt>
                <c:pt idx="4322">
                  <c:v>4.9626954017699703</c:v>
                </c:pt>
                <c:pt idx="4323">
                  <c:v>4.9626896252485198</c:v>
                </c:pt>
                <c:pt idx="4324">
                  <c:v>4.9626840218273403</c:v>
                </c:pt>
                <c:pt idx="4325">
                  <c:v>4.96267859666224</c:v>
                </c:pt>
                <c:pt idx="4326">
                  <c:v>4.9626733526220796</c:v>
                </c:pt>
                <c:pt idx="4327">
                  <c:v>4.96266829023934</c:v>
                </c:pt>
                <c:pt idx="4328">
                  <c:v>4.9626634076621796</c:v>
                </c:pt>
                <c:pt idx="4329">
                  <c:v>4.9626587006149503</c:v>
                </c:pt>
                <c:pt idx="4330">
                  <c:v>4.9626541623787297</c:v>
                </c:pt>
                <c:pt idx="4331">
                  <c:v>4.9626497838057801</c:v>
                </c:pt>
                <c:pt idx="4332">
                  <c:v>4.9626455533811598</c:v>
                </c:pt>
                <c:pt idx="4333">
                  <c:v>4.9626414573439703</c:v>
                </c:pt>
                <c:pt idx="4334">
                  <c:v>4.9626374798804198</c:v>
                </c:pt>
                <c:pt idx="4335">
                  <c:v>4.9626336034008496</c:v>
                </c:pt>
                <c:pt idx="4336">
                  <c:v>4.9626298089088303</c:v>
                </c:pt>
                <c:pt idx="4337">
                  <c:v>4.9626260764652699</c:v>
                </c:pt>
                <c:pt idx="4338">
                  <c:v>4.9626223857383698</c:v>
                </c:pt>
                <c:pt idx="4339">
                  <c:v>4.9626187166161104</c:v>
                </c:pt>
                <c:pt idx="4340">
                  <c:v>4.9626150498435297</c:v>
                </c:pt>
                <c:pt idx="4341">
                  <c:v>4.9626113676373</c:v>
                </c:pt>
                <c:pt idx="4342">
                  <c:v>4.9626076542288304</c:v>
                </c:pt>
                <c:pt idx="4343">
                  <c:v>4.9626038962905898</c:v>
                </c:pt>
                <c:pt idx="4344">
                  <c:v>4.9626000832149897</c:v>
                </c:pt>
                <c:pt idx="4345">
                  <c:v>4.9625962072299199</c:v>
                </c:pt>
                <c:pt idx="4346">
                  <c:v>4.9625922633514801</c:v>
                </c:pt>
                <c:pt idx="4347">
                  <c:v>4.9625882491901603</c:v>
                </c:pt>
                <c:pt idx="4348">
                  <c:v>4.9625841646403597</c:v>
                </c:pt>
                <c:pt idx="4349">
                  <c:v>4.96258001149707</c:v>
                </c:pt>
                <c:pt idx="4350">
                  <c:v>4.96257579305896</c:v>
                </c:pt>
                <c:pt idx="4351">
                  <c:v>4.9625715137895403</c:v>
                </c:pt>
                <c:pt idx="4352">
                  <c:v>4.9625671791097803</c:v>
                </c:pt>
                <c:pt idx="4353">
                  <c:v>4.9625627953810403</c:v>
                </c:pt>
                <c:pt idx="4354">
                  <c:v>4.9625583700982698</c:v>
                </c:pt>
                <c:pt idx="4355">
                  <c:v>4.9625539122568796</c:v>
                </c:pt>
                <c:pt idx="4356">
                  <c:v>4.9625494327970001</c:v>
                </c:pt>
                <c:pt idx="4357">
                  <c:v>4.9625449449846801</c:v>
                </c:pt>
                <c:pt idx="4358">
                  <c:v>4.9625404645814299</c:v>
                </c:pt>
                <c:pt idx="4359">
                  <c:v>4.96253600969085</c:v>
                </c:pt>
                <c:pt idx="4360">
                  <c:v>4.9625316002452298</c:v>
                </c:pt>
                <c:pt idx="4361">
                  <c:v>4.9625272571859096</c:v>
                </c:pt>
                <c:pt idx="4362">
                  <c:v>4.9625230014703998</c:v>
                </c:pt>
                <c:pt idx="4363">
                  <c:v>4.9625188530822903</c:v>
                </c:pt>
                <c:pt idx="4364">
                  <c:v>4.9625148302145803</c:v>
                </c:pt>
                <c:pt idx="4365">
                  <c:v>4.96251094874735</c:v>
                </c:pt>
                <c:pt idx="4366">
                  <c:v>4.9625072220647697</c:v>
                </c:pt>
                <c:pt idx="4367">
                  <c:v>4.9625036611756999</c:v>
                </c:pt>
                <c:pt idx="4368">
                  <c:v>4.9625002750406999</c:v>
                </c:pt>
                <c:pt idx="4369">
                  <c:v>4.9624970709807696</c:v>
                </c:pt>
                <c:pt idx="4370">
                  <c:v>4.9624940550486896</c:v>
                </c:pt>
                <c:pt idx="4371">
                  <c:v>4.9624912322807502</c:v>
                </c:pt>
                <c:pt idx="4372">
                  <c:v>4.96248861515532</c:v>
                </c:pt>
                <c:pt idx="4373">
                  <c:v>4.9624862403388397</c:v>
                </c:pt>
                <c:pt idx="4374">
                  <c:v>4.9624840824322902</c:v>
                </c:pt>
                <c:pt idx="4375">
                  <c:v>4.9624821328979802</c:v>
                </c:pt>
                <c:pt idx="4376">
                  <c:v>4.9624803888692304</c:v>
                </c:pt>
                <c:pt idx="4377">
                  <c:v>4.9624788472863202</c:v>
                </c:pt>
                <c:pt idx="4378">
                  <c:v>4.9624775047538803</c:v>
                </c:pt>
                <c:pt idx="4379">
                  <c:v>4.9624763574795097</c:v>
                </c:pt>
                <c:pt idx="4380">
                  <c:v>4.96247540111374</c:v>
                </c:pt>
                <c:pt idx="4381">
                  <c:v>4.9624746306923804</c:v>
                </c:pt>
                <c:pt idx="4382">
                  <c:v>4.9624740404627596</c:v>
                </c:pt>
                <c:pt idx="4383">
                  <c:v>4.96247362412538</c:v>
                </c:pt>
                <c:pt idx="4384">
                  <c:v>4.96247337519626</c:v>
                </c:pt>
                <c:pt idx="4385">
                  <c:v>4.9624732868408996</c:v>
                </c:pt>
                <c:pt idx="4386">
                  <c:v>4.9624733518220197</c:v>
                </c:pt>
                <c:pt idx="4387">
                  <c:v>4.9624735626273697</c:v>
                </c:pt>
                <c:pt idx="4388">
                  <c:v>4.9624739116182397</c:v>
                </c:pt>
                <c:pt idx="4389">
                  <c:v>4.9624743911599802</c:v>
                </c:pt>
                <c:pt idx="4390">
                  <c:v>4.9624749937323198</c:v>
                </c:pt>
                <c:pt idx="4391">
                  <c:v>4.96247571203872</c:v>
                </c:pt>
                <c:pt idx="4392">
                  <c:v>4.9624765391161798</c:v>
                </c:pt>
                <c:pt idx="4393">
                  <c:v>4.9624774684565001</c:v>
                </c:pt>
                <c:pt idx="4394">
                  <c:v>4.9624784940748103</c:v>
                </c:pt>
                <c:pt idx="4395">
                  <c:v>4.9624796105061897</c:v>
                </c:pt>
                <c:pt idx="4396">
                  <c:v>4.96248081294104</c:v>
                </c:pt>
                <c:pt idx="4397">
                  <c:v>4.9624820973028401</c:v>
                </c:pt>
                <c:pt idx="4398">
                  <c:v>4.96248346018431</c:v>
                </c:pt>
                <c:pt idx="4399">
                  <c:v>4.9624848987932104</c:v>
                </c:pt>
                <c:pt idx="4400">
                  <c:v>4.9624864108962896</c:v>
                </c:pt>
                <c:pt idx="4401">
                  <c:v>4.9624879945983098</c:v>
                </c:pt>
                <c:pt idx="4402">
                  <c:v>4.9624896457609804</c:v>
                </c:pt>
                <c:pt idx="4403">
                  <c:v>4.9624913565134099</c:v>
                </c:pt>
                <c:pt idx="4404">
                  <c:v>4.9624931290198298</c:v>
                </c:pt>
                <c:pt idx="4405">
                  <c:v>4.9624949784304198</c:v>
                </c:pt>
                <c:pt idx="4406">
                  <c:v>4.9624969082539501</c:v>
                </c:pt>
                <c:pt idx="4407">
                  <c:v>4.9624989134859403</c:v>
                </c:pt>
                <c:pt idx="4408">
                  <c:v>4.9625009860834304</c:v>
                </c:pt>
                <c:pt idx="4409">
                  <c:v>4.96250310291411</c:v>
                </c:pt>
                <c:pt idx="4410">
                  <c:v>4.9625052409014003</c:v>
                </c:pt>
                <c:pt idx="4411">
                  <c:v>4.9625073899103196</c:v>
                </c:pt>
                <c:pt idx="4412">
                  <c:v>4.9625095404317197</c:v>
                </c:pt>
                <c:pt idx="4413">
                  <c:v>4.9625116800210103</c:v>
                </c:pt>
                <c:pt idx="4414">
                  <c:v>4.9625137949005902</c:v>
                </c:pt>
                <c:pt idx="4415">
                  <c:v>4.96251587018895</c:v>
                </c:pt>
                <c:pt idx="4416">
                  <c:v>4.9625178920218804</c:v>
                </c:pt>
                <c:pt idx="4417">
                  <c:v>4.96251984844264</c:v>
                </c:pt>
                <c:pt idx="4418">
                  <c:v>4.96252172892323</c:v>
                </c:pt>
                <c:pt idx="4419">
                  <c:v>4.9625235233433598</c:v>
                </c:pt>
                <c:pt idx="4420">
                  <c:v>4.96252522060795</c:v>
                </c:pt>
                <c:pt idx="4421">
                  <c:v>4.9625268079343998</c:v>
                </c:pt>
                <c:pt idx="4422">
                  <c:v>4.9625282706586002</c:v>
                </c:pt>
                <c:pt idx="4423">
                  <c:v>4.9625295922777104</c:v>
                </c:pt>
                <c:pt idx="4424">
                  <c:v>4.9625307547492996</c:v>
                </c:pt>
                <c:pt idx="4425">
                  <c:v>4.9625317388598402</c:v>
                </c:pt>
                <c:pt idx="4426">
                  <c:v>4.9625325247146099</c:v>
                </c:pt>
                <c:pt idx="4427">
                  <c:v>4.9625330924959101</c:v>
                </c:pt>
                <c:pt idx="4428">
                  <c:v>4.9625334235463496</c:v>
                </c:pt>
                <c:pt idx="4429">
                  <c:v>4.9625335017261598</c:v>
                </c:pt>
                <c:pt idx="4430">
                  <c:v>4.96253331482606</c:v>
                </c:pt>
                <c:pt idx="4431">
                  <c:v>4.9625328557436896</c:v>
                </c:pt>
                <c:pt idx="4432">
                  <c:v>4.9625321231644497</c:v>
                </c:pt>
                <c:pt idx="4433">
                  <c:v>4.9625311217014003</c:v>
                </c:pt>
                <c:pt idx="4434">
                  <c:v>4.9625298616163303</c:v>
                </c:pt>
                <c:pt idx="4435">
                  <c:v>4.9625283581740103</c:v>
                </c:pt>
                <c:pt idx="4436">
                  <c:v>4.9625266306908697</c:v>
                </c:pt>
                <c:pt idx="4437">
                  <c:v>4.9625247014490403</c:v>
                </c:pt>
                <c:pt idx="4438">
                  <c:v>4.9625225946294398</c:v>
                </c:pt>
                <c:pt idx="4439">
                  <c:v>4.96252033538343</c:v>
                </c:pt>
                <c:pt idx="4440">
                  <c:v>4.9625179491643001</c:v>
                </c:pt>
                <c:pt idx="4441">
                  <c:v>4.9625154613479401</c:v>
                </c:pt>
                <c:pt idx="4442">
                  <c:v>4.9625128970449301</c:v>
                </c:pt>
                <c:pt idx="4443">
                  <c:v>4.9625102810100801</c:v>
                </c:pt>
                <c:pt idx="4444">
                  <c:v>4.9625076376136796</c:v>
                </c:pt>
                <c:pt idx="4445">
                  <c:v>4.9625049907651304</c:v>
                </c:pt>
                <c:pt idx="4446">
                  <c:v>4.9625023636605299</c:v>
                </c:pt>
                <c:pt idx="4447">
                  <c:v>4.9624997784592901</c:v>
                </c:pt>
                <c:pt idx="4448">
                  <c:v>4.9624972560735898</c:v>
                </c:pt>
                <c:pt idx="4449">
                  <c:v>4.96249481604809</c:v>
                </c:pt>
                <c:pt idx="4450">
                  <c:v>4.9624924764875598</c:v>
                </c:pt>
                <c:pt idx="4451">
                  <c:v>4.9624902540610201</c:v>
                </c:pt>
                <c:pt idx="4452">
                  <c:v>4.9624881640761398</c:v>
                </c:pt>
                <c:pt idx="4453">
                  <c:v>4.9624862205864604</c:v>
                </c:pt>
                <c:pt idx="4454">
                  <c:v>4.9624844364897198</c:v>
                </c:pt>
                <c:pt idx="4455">
                  <c:v>4.96248282318171</c:v>
                </c:pt>
                <c:pt idx="4456">
                  <c:v>4.9624813905869196</c:v>
                </c:pt>
                <c:pt idx="4457">
                  <c:v>4.96248014363987</c:v>
                </c:pt>
                <c:pt idx="4458">
                  <c:v>4.9624790743854099</c:v>
                </c:pt>
                <c:pt idx="4459">
                  <c:v>4.9624782095388804</c:v>
                </c:pt>
                <c:pt idx="4460">
                  <c:v>4.9624776283353196</c:v>
                </c:pt>
                <c:pt idx="4461">
                  <c:v>4.9624772904171497</c:v>
                </c:pt>
                <c:pt idx="4462">
                  <c:v>4.9624770743830897</c:v>
                </c:pt>
                <c:pt idx="4463">
                  <c:v>4.9624769594108802</c:v>
                </c:pt>
                <c:pt idx="4464">
                  <c:v>4.9624770183783804</c:v>
                </c:pt>
                <c:pt idx="4465">
                  <c:v>4.9624773407468101</c:v>
                </c:pt>
                <c:pt idx="4466">
                  <c:v>4.9624779005566397</c:v>
                </c:pt>
                <c:pt idx="4467">
                  <c:v>4.9624786347989804</c:v>
                </c:pt>
                <c:pt idx="4468">
                  <c:v>4.9624795228805798</c:v>
                </c:pt>
                <c:pt idx="4469">
                  <c:v>4.9624805466957298</c:v>
                </c:pt>
                <c:pt idx="4470">
                  <c:v>4.9624816873216897</c:v>
                </c:pt>
                <c:pt idx="4471">
                  <c:v>4.9624829072817001</c:v>
                </c:pt>
                <c:pt idx="4472">
                  <c:v>4.9624842192079699</c:v>
                </c:pt>
                <c:pt idx="4473">
                  <c:v>4.9624857284883497</c:v>
                </c:pt>
                <c:pt idx="4474">
                  <c:v>4.9624873843015802</c:v>
                </c:pt>
                <c:pt idx="4475">
                  <c:v>4.9624890263618298</c:v>
                </c:pt>
                <c:pt idx="4476">
                  <c:v>4.9624906170526897</c:v>
                </c:pt>
                <c:pt idx="4477">
                  <c:v>4.9624922342383604</c:v>
                </c:pt>
                <c:pt idx="4478">
                  <c:v>4.9624939518724496</c:v>
                </c:pt>
                <c:pt idx="4479">
                  <c:v>4.96249566711945</c:v>
                </c:pt>
                <c:pt idx="4480">
                  <c:v>4.96249734335274</c:v>
                </c:pt>
                <c:pt idx="4481">
                  <c:v>4.9624991126668396</c:v>
                </c:pt>
                <c:pt idx="4482">
                  <c:v>4.9625009009206904</c:v>
                </c:pt>
                <c:pt idx="4483">
                  <c:v>4.9625025613365699</c:v>
                </c:pt>
                <c:pt idx="4484">
                  <c:v>4.9625040507146503</c:v>
                </c:pt>
                <c:pt idx="4485">
                  <c:v>4.9625053960005303</c:v>
                </c:pt>
                <c:pt idx="4486">
                  <c:v>4.9625068007739399</c:v>
                </c:pt>
                <c:pt idx="4487">
                  <c:v>4.9625083487429</c:v>
                </c:pt>
                <c:pt idx="4488">
                  <c:v>4.9625098006704604</c:v>
                </c:pt>
                <c:pt idx="4489">
                  <c:v>4.9625109889636203</c:v>
                </c:pt>
                <c:pt idx="4490">
                  <c:v>4.9625118646897004</c:v>
                </c:pt>
                <c:pt idx="4491">
                  <c:v>4.9625126287211803</c:v>
                </c:pt>
                <c:pt idx="4492">
                  <c:v>4.9625135316520597</c:v>
                </c:pt>
                <c:pt idx="4493">
                  <c:v>4.9625143977435604</c:v>
                </c:pt>
                <c:pt idx="4494">
                  <c:v>4.96251495700968</c:v>
                </c:pt>
                <c:pt idx="4495">
                  <c:v>4.9625151505506198</c:v>
                </c:pt>
                <c:pt idx="4496">
                  <c:v>4.9625152066392699</c:v>
                </c:pt>
                <c:pt idx="4497">
                  <c:v>4.9625153195449601</c:v>
                </c:pt>
                <c:pt idx="4498">
                  <c:v>4.9625152949228504</c:v>
                </c:pt>
                <c:pt idx="4499">
                  <c:v>4.9625149856722697</c:v>
                </c:pt>
                <c:pt idx="4500">
                  <c:v>4.9625145376422104</c:v>
                </c:pt>
                <c:pt idx="4501">
                  <c:v>4.9625138492641296</c:v>
                </c:pt>
                <c:pt idx="4502">
                  <c:v>4.9625129051452399</c:v>
                </c:pt>
                <c:pt idx="4503">
                  <c:v>4.9625120503779101</c:v>
                </c:pt>
                <c:pt idx="4504">
                  <c:v>4.9625109557146496</c:v>
                </c:pt>
                <c:pt idx="4505">
                  <c:v>4.9625093780880798</c:v>
                </c:pt>
                <c:pt idx="4506">
                  <c:v>4.9625077177853401</c:v>
                </c:pt>
                <c:pt idx="4507">
                  <c:v>4.9625058741260801</c:v>
                </c:pt>
                <c:pt idx="4508">
                  <c:v>4.9625036451828297</c:v>
                </c:pt>
                <c:pt idx="4509">
                  <c:v>4.9625012699070199</c:v>
                </c:pt>
                <c:pt idx="4510">
                  <c:v>4.9624986578137102</c:v>
                </c:pt>
                <c:pt idx="4511">
                  <c:v>4.9624956617877203</c:v>
                </c:pt>
                <c:pt idx="4512">
                  <c:v>4.9624924617938797</c:v>
                </c:pt>
                <c:pt idx="4513">
                  <c:v>4.9624892826865796</c:v>
                </c:pt>
                <c:pt idx="4514">
                  <c:v>4.9624858852017901</c:v>
                </c:pt>
                <c:pt idx="4515">
                  <c:v>4.9624819634225403</c:v>
                </c:pt>
                <c:pt idx="4516">
                  <c:v>4.9624779573836699</c:v>
                </c:pt>
                <c:pt idx="4517">
                  <c:v>4.9624739454111397</c:v>
                </c:pt>
                <c:pt idx="4518">
                  <c:v>4.9624696955062904</c:v>
                </c:pt>
                <c:pt idx="4519">
                  <c:v>4.9624652848097899</c:v>
                </c:pt>
                <c:pt idx="4520">
                  <c:v>4.96246085235971</c:v>
                </c:pt>
                <c:pt idx="4521">
                  <c:v>4.9624564446778301</c:v>
                </c:pt>
                <c:pt idx="4522">
                  <c:v>4.9624521405903002</c:v>
                </c:pt>
                <c:pt idx="4523">
                  <c:v>4.9624478084449297</c:v>
                </c:pt>
                <c:pt idx="4524">
                  <c:v>4.9624435195247996</c:v>
                </c:pt>
                <c:pt idx="4525">
                  <c:v>4.9624394729782999</c:v>
                </c:pt>
                <c:pt idx="4526">
                  <c:v>4.9624356847749</c:v>
                </c:pt>
                <c:pt idx="4527">
                  <c:v>4.9624321862885896</c:v>
                </c:pt>
                <c:pt idx="4528">
                  <c:v>4.9624289917154201</c:v>
                </c:pt>
                <c:pt idx="4529">
                  <c:v>4.96242609201727</c:v>
                </c:pt>
                <c:pt idx="4530">
                  <c:v>4.9624235000214103</c:v>
                </c:pt>
                <c:pt idx="4531">
                  <c:v>4.9624211628520802</c:v>
                </c:pt>
                <c:pt idx="4532">
                  <c:v>4.9624190640885404</c:v>
                </c:pt>
                <c:pt idx="4533">
                  <c:v>4.9624174031916803</c:v>
                </c:pt>
                <c:pt idx="4534">
                  <c:v>4.9624159613335603</c:v>
                </c:pt>
                <c:pt idx="4535">
                  <c:v>4.9624144023571297</c:v>
                </c:pt>
                <c:pt idx="4536">
                  <c:v>4.9624126909610196</c:v>
                </c:pt>
                <c:pt idx="4537">
                  <c:v>4.9624109702186496</c:v>
                </c:pt>
                <c:pt idx="4538">
                  <c:v>4.9624093049161599</c:v>
                </c:pt>
                <c:pt idx="4539">
                  <c:v>4.9624072922256302</c:v>
                </c:pt>
                <c:pt idx="4540">
                  <c:v>4.9624051902334996</c:v>
                </c:pt>
                <c:pt idx="4541">
                  <c:v>4.9624029400182499</c:v>
                </c:pt>
                <c:pt idx="4542">
                  <c:v>4.9624002436051704</c:v>
                </c:pt>
                <c:pt idx="4543">
                  <c:v>4.9623975055269396</c:v>
                </c:pt>
                <c:pt idx="4544">
                  <c:v>4.9623948056332399</c:v>
                </c:pt>
                <c:pt idx="4545">
                  <c:v>4.9623918838913497</c:v>
                </c:pt>
                <c:pt idx="4546">
                  <c:v>4.9623889632788503</c:v>
                </c:pt>
                <c:pt idx="4547">
                  <c:v>4.9623860196547103</c:v>
                </c:pt>
                <c:pt idx="4548">
                  <c:v>4.9623827324951302</c:v>
                </c:pt>
                <c:pt idx="4549">
                  <c:v>4.9623794922334197</c:v>
                </c:pt>
                <c:pt idx="4550">
                  <c:v>4.9623766056490002</c:v>
                </c:pt>
                <c:pt idx="4551">
                  <c:v>4.9623736603225597</c:v>
                </c:pt>
                <c:pt idx="4552">
                  <c:v>4.9623705567189704</c:v>
                </c:pt>
                <c:pt idx="4553">
                  <c:v>4.9623678220491101</c:v>
                </c:pt>
                <c:pt idx="4554">
                  <c:v>4.9623656060629902</c:v>
                </c:pt>
                <c:pt idx="4555">
                  <c:v>4.9623633224551904</c:v>
                </c:pt>
                <c:pt idx="4556">
                  <c:v>4.9623607730432298</c:v>
                </c:pt>
                <c:pt idx="4557">
                  <c:v>4.9623585841417999</c:v>
                </c:pt>
                <c:pt idx="4558">
                  <c:v>4.9623569995631698</c:v>
                </c:pt>
                <c:pt idx="4559">
                  <c:v>4.9623558501907601</c:v>
                </c:pt>
                <c:pt idx="4560">
                  <c:v>4.96235467960744</c:v>
                </c:pt>
                <c:pt idx="4561">
                  <c:v>4.9623533992215201</c:v>
                </c:pt>
                <c:pt idx="4562">
                  <c:v>4.9623524469132301</c:v>
                </c:pt>
                <c:pt idx="4563">
                  <c:v>4.96235179142794</c:v>
                </c:pt>
                <c:pt idx="4564">
                  <c:v>4.9623513716484497</c:v>
                </c:pt>
                <c:pt idx="4565">
                  <c:v>4.9623511437416399</c:v>
                </c:pt>
                <c:pt idx="4566">
                  <c:v>4.9623509323273103</c:v>
                </c:pt>
                <c:pt idx="4567">
                  <c:v>4.9623508871037796</c:v>
                </c:pt>
                <c:pt idx="4568">
                  <c:v>4.9623509992785904</c:v>
                </c:pt>
                <c:pt idx="4569">
                  <c:v>4.9623512304936996</c:v>
                </c:pt>
                <c:pt idx="4570">
                  <c:v>4.9623516457756196</c:v>
                </c:pt>
                <c:pt idx="4571">
                  <c:v>4.9623522925572203</c:v>
                </c:pt>
                <c:pt idx="4572">
                  <c:v>4.9623532339687397</c:v>
                </c:pt>
                <c:pt idx="4573">
                  <c:v>4.9623543830365398</c:v>
                </c:pt>
                <c:pt idx="4574">
                  <c:v>4.96235542052389</c:v>
                </c:pt>
                <c:pt idx="4575">
                  <c:v>4.96235651611845</c:v>
                </c:pt>
                <c:pt idx="4576">
                  <c:v>4.9623579272651703</c:v>
                </c:pt>
                <c:pt idx="4577">
                  <c:v>4.9623595498650399</c:v>
                </c:pt>
                <c:pt idx="4578">
                  <c:v>4.9623613364539798</c:v>
                </c:pt>
                <c:pt idx="4579">
                  <c:v>4.9623632588083799</c:v>
                </c:pt>
                <c:pt idx="4580">
                  <c:v>4.9623651972741696</c:v>
                </c:pt>
                <c:pt idx="4581">
                  <c:v>4.9623671017330802</c:v>
                </c:pt>
                <c:pt idx="4582">
                  <c:v>4.9623690629029804</c:v>
                </c:pt>
                <c:pt idx="4583">
                  <c:v>4.9623711329899898</c:v>
                </c:pt>
                <c:pt idx="4584">
                  <c:v>4.96237330905997</c:v>
                </c:pt>
                <c:pt idx="4585">
                  <c:v>4.9623755758156101</c:v>
                </c:pt>
                <c:pt idx="4586">
                  <c:v>4.9623778417790803</c:v>
                </c:pt>
                <c:pt idx="4587">
                  <c:v>4.96237996504445</c:v>
                </c:pt>
                <c:pt idx="4588">
                  <c:v>4.9623819701561898</c:v>
                </c:pt>
                <c:pt idx="4589">
                  <c:v>4.9623838859600102</c:v>
                </c:pt>
                <c:pt idx="4590">
                  <c:v>4.9623854317546696</c:v>
                </c:pt>
                <c:pt idx="4591">
                  <c:v>4.9623867071133301</c:v>
                </c:pt>
                <c:pt idx="4592">
                  <c:v>4.9623878745683196</c:v>
                </c:pt>
                <c:pt idx="4593">
                  <c:v>4.9623888372493701</c:v>
                </c:pt>
                <c:pt idx="4594">
                  <c:v>4.9623895007098904</c:v>
                </c:pt>
                <c:pt idx="4595">
                  <c:v>4.9623898210665898</c:v>
                </c:pt>
                <c:pt idx="4596">
                  <c:v>4.9623897760118298</c:v>
                </c:pt>
                <c:pt idx="4597">
                  <c:v>4.9623893345685097</c:v>
                </c:pt>
                <c:pt idx="4598">
                  <c:v>4.9623883843224901</c:v>
                </c:pt>
                <c:pt idx="4599">
                  <c:v>4.9623867167013103</c:v>
                </c:pt>
                <c:pt idx="4600">
                  <c:v>4.9623843587078396</c:v>
                </c:pt>
                <c:pt idx="4601">
                  <c:v>4.9623814909776396</c:v>
                </c:pt>
                <c:pt idx="4602">
                  <c:v>4.9623777980675898</c:v>
                </c:pt>
                <c:pt idx="4603">
                  <c:v>4.9623732040440398</c:v>
                </c:pt>
                <c:pt idx="4604">
                  <c:v>4.9623678185804998</c:v>
                </c:pt>
                <c:pt idx="4605">
                  <c:v>4.9623616940643096</c:v>
                </c:pt>
                <c:pt idx="4606">
                  <c:v>4.9623548183734503</c:v>
                </c:pt>
                <c:pt idx="4607">
                  <c:v>4.9623471898817701</c:v>
                </c:pt>
                <c:pt idx="4608">
                  <c:v>4.96233880427038</c:v>
                </c:pt>
                <c:pt idx="4609">
                  <c:v>4.9623296478109298</c:v>
                </c:pt>
                <c:pt idx="4610">
                  <c:v>4.9623196938310103</c:v>
                </c:pt>
                <c:pt idx="4611">
                  <c:v>4.9623088920702099</c:v>
                </c:pt>
                <c:pt idx="4612">
                  <c:v>4.9622971702580596</c:v>
                </c:pt>
                <c:pt idx="4613">
                  <c:v>4.9622844747325399</c:v>
                </c:pt>
                <c:pt idx="4614">
                  <c:v>4.9622707975099196</c:v>
                </c:pt>
                <c:pt idx="4615">
                  <c:v>4.9622561711096402</c:v>
                </c:pt>
                <c:pt idx="4616">
                  <c:v>4.96224065161823</c:v>
                </c:pt>
                <c:pt idx="4617">
                  <c:v>4.9622242040106697</c:v>
                </c:pt>
                <c:pt idx="4618">
                  <c:v>4.9622069528753903</c:v>
                </c:pt>
                <c:pt idx="4619">
                  <c:v>4.96218930845518</c:v>
                </c:pt>
                <c:pt idx="4620">
                  <c:v>4.9621711535730002</c:v>
                </c:pt>
                <c:pt idx="4621">
                  <c:v>4.9621525405334603</c:v>
                </c:pt>
                <c:pt idx="4622">
                  <c:v>4.9621336097839599</c:v>
                </c:pt>
                <c:pt idx="4623">
                  <c:v>4.9621145220782497</c:v>
                </c:pt>
                <c:pt idx="4624">
                  <c:v>4.96209541292093</c:v>
                </c:pt>
                <c:pt idx="4625">
                  <c:v>4.9620763892959001</c:v>
                </c:pt>
                <c:pt idx="4626">
                  <c:v>4.9620575088259899</c:v>
                </c:pt>
                <c:pt idx="4627">
                  <c:v>4.9620388734774803</c:v>
                </c:pt>
                <c:pt idx="4628">
                  <c:v>4.96202063788553</c:v>
                </c:pt>
                <c:pt idx="4629">
                  <c:v>4.9620033548950797</c:v>
                </c:pt>
                <c:pt idx="4630">
                  <c:v>4.9619873323441404</c:v>
                </c:pt>
                <c:pt idx="4631">
                  <c:v>4.9619724116088397</c:v>
                </c:pt>
                <c:pt idx="4632">
                  <c:v>4.9619587517762396</c:v>
                </c:pt>
                <c:pt idx="4633">
                  <c:v>4.9619465123408402</c:v>
                </c:pt>
                <c:pt idx="4634">
                  <c:v>4.9619359058616501</c:v>
                </c:pt>
                <c:pt idx="4635">
                  <c:v>4.9619272662969296</c:v>
                </c:pt>
                <c:pt idx="4636">
                  <c:v>4.96192077951972</c:v>
                </c:pt>
                <c:pt idx="4637">
                  <c:v>4.9619167706113396</c:v>
                </c:pt>
                <c:pt idx="4638">
                  <c:v>4.9619154191935104</c:v>
                </c:pt>
                <c:pt idx="4639">
                  <c:v>4.9619164618930798</c:v>
                </c:pt>
                <c:pt idx="4640">
                  <c:v>4.9619201540721098</c:v>
                </c:pt>
                <c:pt idx="4641">
                  <c:v>4.9619267936769704</c:v>
                </c:pt>
                <c:pt idx="4642">
                  <c:v>4.9619366596744099</c:v>
                </c:pt>
                <c:pt idx="4643">
                  <c:v>4.9619497201590601</c:v>
                </c:pt>
                <c:pt idx="4644">
                  <c:v>4.9619658417036003</c:v>
                </c:pt>
                <c:pt idx="4645">
                  <c:v>4.9619852323878204</c:v>
                </c:pt>
                <c:pt idx="4646">
                  <c:v>4.9620074746955796</c:v>
                </c:pt>
                <c:pt idx="4647">
                  <c:v>4.9620327086580396</c:v>
                </c:pt>
                <c:pt idx="4648">
                  <c:v>4.9620609237329596</c:v>
                </c:pt>
                <c:pt idx="4649">
                  <c:v>4.9620918184235396</c:v>
                </c:pt>
                <c:pt idx="4650">
                  <c:v>4.9621247719517001</c:v>
                </c:pt>
                <c:pt idx="4651">
                  <c:v>4.9621598439041597</c:v>
                </c:pt>
                <c:pt idx="4652">
                  <c:v>4.9621967113465502</c:v>
                </c:pt>
                <c:pt idx="4653">
                  <c:v>4.9622348983830697</c:v>
                </c:pt>
                <c:pt idx="4654">
                  <c:v>4.96227385367688</c:v>
                </c:pt>
                <c:pt idx="4655">
                  <c:v>4.9623128397622001</c:v>
                </c:pt>
                <c:pt idx="4656">
                  <c:v>4.96235143027093</c:v>
                </c:pt>
                <c:pt idx="4657">
                  <c:v>4.9623899136151604</c:v>
                </c:pt>
                <c:pt idx="4658">
                  <c:v>4.9624271601375201</c:v>
                </c:pt>
                <c:pt idx="4659">
                  <c:v>4.9624624080542903</c:v>
                </c:pt>
                <c:pt idx="4660">
                  <c:v>4.9624949372150899</c:v>
                </c:pt>
                <c:pt idx="4661">
                  <c:v>4.96252448392997</c:v>
                </c:pt>
                <c:pt idx="4662">
                  <c:v>4.9625514031442801</c:v>
                </c:pt>
                <c:pt idx="4663">
                  <c:v>4.9625751641705298</c:v>
                </c:pt>
                <c:pt idx="4664">
                  <c:v>4.9625945872694102</c:v>
                </c:pt>
                <c:pt idx="4665">
                  <c:v>4.9626094949822397</c:v>
                </c:pt>
                <c:pt idx="4666">
                  <c:v>4.9626201603722304</c:v>
                </c:pt>
                <c:pt idx="4667">
                  <c:v>4.9626269054830603</c:v>
                </c:pt>
                <c:pt idx="4668">
                  <c:v>4.9626283740918797</c:v>
                </c:pt>
                <c:pt idx="4669">
                  <c:v>4.9626249572469598</c:v>
                </c:pt>
                <c:pt idx="4670">
                  <c:v>4.9626175457433499</c:v>
                </c:pt>
                <c:pt idx="4671">
                  <c:v>4.9626075932934404</c:v>
                </c:pt>
                <c:pt idx="4672">
                  <c:v>4.9625975123110804</c:v>
                </c:pt>
                <c:pt idx="4673">
                  <c:v>4.9625910184561199</c:v>
                </c:pt>
                <c:pt idx="4674">
                  <c:v>4.9625870937646397</c:v>
                </c:pt>
                <c:pt idx="4675">
                  <c:v>4.9625846134782901</c:v>
                </c:pt>
                <c:pt idx="4676">
                  <c:v>4.9625827483381499</c:v>
                </c:pt>
                <c:pt idx="4677">
                  <c:v>4.9625813963911698</c:v>
                </c:pt>
                <c:pt idx="4678">
                  <c:v>4.9625803919962097</c:v>
                </c:pt>
                <c:pt idx="4679">
                  <c:v>4.9625796289470703</c:v>
                </c:pt>
                <c:pt idx="4680">
                  <c:v>4.9625790102170404</c:v>
                </c:pt>
                <c:pt idx="4681">
                  <c:v>4.9625785004004799</c:v>
                </c:pt>
                <c:pt idx="4682">
                  <c:v>4.9625780786839</c:v>
                </c:pt>
                <c:pt idx="4683">
                  <c:v>4.96257771226459</c:v>
                </c:pt>
                <c:pt idx="4684">
                  <c:v>4.9625773581114503</c:v>
                </c:pt>
                <c:pt idx="4685">
                  <c:v>4.9625769758391103</c:v>
                </c:pt>
                <c:pt idx="4686">
                  <c:v>4.9625765208592298</c:v>
                </c:pt>
                <c:pt idx="4687">
                  <c:v>4.9625759408157801</c:v>
                </c:pt>
                <c:pt idx="4688">
                  <c:v>4.9625752169811603</c:v>
                </c:pt>
                <c:pt idx="4689">
                  <c:v>4.9625743879091102</c:v>
                </c:pt>
                <c:pt idx="4690">
                  <c:v>4.9625734896101603</c:v>
                </c:pt>
                <c:pt idx="4691">
                  <c:v>4.9625724991816202</c:v>
                </c:pt>
                <c:pt idx="4692">
                  <c:v>4.9625713585917204</c:v>
                </c:pt>
                <c:pt idx="4693">
                  <c:v>4.9625700156729202</c:v>
                </c:pt>
                <c:pt idx="4694">
                  <c:v>4.9625684492950199</c:v>
                </c:pt>
                <c:pt idx="4695">
                  <c:v>4.9625666820461101</c:v>
                </c:pt>
                <c:pt idx="4696">
                  <c:v>4.9625647482361304</c:v>
                </c:pt>
                <c:pt idx="4697">
                  <c:v>4.96256264079876</c:v>
                </c:pt>
                <c:pt idx="4698">
                  <c:v>4.96256031975435</c:v>
                </c:pt>
                <c:pt idx="4699">
                  <c:v>4.9625577800454597</c:v>
                </c:pt>
                <c:pt idx="4700">
                  <c:v>4.9625550670776803</c:v>
                </c:pt>
                <c:pt idx="4701">
                  <c:v>4.9625522141715601</c:v>
                </c:pt>
                <c:pt idx="4702">
                  <c:v>4.9625492156215101</c:v>
                </c:pt>
                <c:pt idx="4703">
                  <c:v>4.9625460589746604</c:v>
                </c:pt>
                <c:pt idx="4704">
                  <c:v>4.9625427362965002</c:v>
                </c:pt>
                <c:pt idx="4705">
                  <c:v>4.9625392363112404</c:v>
                </c:pt>
                <c:pt idx="4706">
                  <c:v>4.9625355528798698</c:v>
                </c:pt>
                <c:pt idx="4707">
                  <c:v>4.9625317036586702</c:v>
                </c:pt>
                <c:pt idx="4708">
                  <c:v>4.9625277355081803</c:v>
                </c:pt>
                <c:pt idx="4709">
                  <c:v>4.9625237000814</c:v>
                </c:pt>
                <c:pt idx="4710">
                  <c:v>4.9625196178022097</c:v>
                </c:pt>
                <c:pt idx="4711">
                  <c:v>4.96251546981365</c:v>
                </c:pt>
                <c:pt idx="4712">
                  <c:v>4.9625112282826001</c:v>
                </c:pt>
                <c:pt idx="4713">
                  <c:v>4.9625068873812603</c:v>
                </c:pt>
                <c:pt idx="4714">
                  <c:v>4.9625024703553402</c:v>
                </c:pt>
                <c:pt idx="4715">
                  <c:v>4.9624980132358996</c:v>
                </c:pt>
                <c:pt idx="4716">
                  <c:v>4.9624935400320096</c:v>
                </c:pt>
                <c:pt idx="4717">
                  <c:v>4.9624890623640896</c:v>
                </c:pt>
                <c:pt idx="4718">
                  <c:v>4.9624845804489501</c:v>
                </c:pt>
                <c:pt idx="4719">
                  <c:v>4.9624800645537004</c:v>
                </c:pt>
                <c:pt idx="4720">
                  <c:v>4.9624754771179802</c:v>
                </c:pt>
                <c:pt idx="4721">
                  <c:v>4.9624708236957202</c:v>
                </c:pt>
                <c:pt idx="4722">
                  <c:v>4.96246614537875</c:v>
                </c:pt>
                <c:pt idx="4723">
                  <c:v>4.9624614688720596</c:v>
                </c:pt>
                <c:pt idx="4724">
                  <c:v>4.9624567834502198</c:v>
                </c:pt>
                <c:pt idx="4725">
                  <c:v>4.9624520611139697</c:v>
                </c:pt>
                <c:pt idx="4726">
                  <c:v>4.9624472935105901</c:v>
                </c:pt>
                <c:pt idx="4727">
                  <c:v>4.9624425001171701</c:v>
                </c:pt>
                <c:pt idx="4728">
                  <c:v>4.9624377082854298</c:v>
                </c:pt>
                <c:pt idx="4729">
                  <c:v>4.9624329382837704</c:v>
                </c:pt>
                <c:pt idx="4730">
                  <c:v>4.9624281824674599</c:v>
                </c:pt>
                <c:pt idx="4731">
                  <c:v>4.9624234041002202</c:v>
                </c:pt>
                <c:pt idx="4732">
                  <c:v>4.9624185928177598</c:v>
                </c:pt>
                <c:pt idx="4733">
                  <c:v>4.9624137911202997</c:v>
                </c:pt>
                <c:pt idx="4734">
                  <c:v>4.9624090279918196</c:v>
                </c:pt>
                <c:pt idx="4735">
                  <c:v>4.9624042689413397</c:v>
                </c:pt>
                <c:pt idx="4736">
                  <c:v>4.9623994764836699</c:v>
                </c:pt>
                <c:pt idx="4737">
                  <c:v>4.9623946715764999</c:v>
                </c:pt>
                <c:pt idx="4738">
                  <c:v>4.9623898697009503</c:v>
                </c:pt>
                <c:pt idx="4739">
                  <c:v>4.9623850219108503</c:v>
                </c:pt>
                <c:pt idx="4740">
                  <c:v>4.9623801336086304</c:v>
                </c:pt>
                <c:pt idx="4741">
                  <c:v>4.9623753783474003</c:v>
                </c:pt>
                <c:pt idx="4742">
                  <c:v>4.9623709535521296</c:v>
                </c:pt>
                <c:pt idx="4743">
                  <c:v>4.9623668757419601</c:v>
                </c:pt>
                <c:pt idx="4744">
                  <c:v>4.9623630124029203</c:v>
                </c:pt>
                <c:pt idx="4745">
                  <c:v>4.9623592296668004</c:v>
                </c:pt>
                <c:pt idx="4746">
                  <c:v>4.9623554581880303</c:v>
                </c:pt>
                <c:pt idx="4747">
                  <c:v>4.9623516930707803</c:v>
                </c:pt>
                <c:pt idx="4748">
                  <c:v>4.9623479679200599</c:v>
                </c:pt>
                <c:pt idx="4749">
                  <c:v>4.9623443183592499</c:v>
                </c:pt>
                <c:pt idx="4750">
                  <c:v>4.9623407625275897</c:v>
                </c:pt>
                <c:pt idx="4751">
                  <c:v>4.9623373047873196</c:v>
                </c:pt>
                <c:pt idx="4752">
                  <c:v>4.9623339473309303</c:v>
                </c:pt>
                <c:pt idx="4753">
                  <c:v>4.9623306958756697</c:v>
                </c:pt>
                <c:pt idx="4754">
                  <c:v>4.9623275579375603</c:v>
                </c:pt>
                <c:pt idx="4755">
                  <c:v>4.9623245381217602</c:v>
                </c:pt>
                <c:pt idx="4756">
                  <c:v>4.9623216311611804</c:v>
                </c:pt>
                <c:pt idx="4757">
                  <c:v>4.9623188155458902</c:v>
                </c:pt>
                <c:pt idx="4758">
                  <c:v>4.9623160562606499</c:v>
                </c:pt>
                <c:pt idx="4759">
                  <c:v>4.9623133189520896</c:v>
                </c:pt>
                <c:pt idx="4760">
                  <c:v>4.9623105845177502</c:v>
                </c:pt>
                <c:pt idx="4761">
                  <c:v>4.9623078510691103</c:v>
                </c:pt>
                <c:pt idx="4762">
                  <c:v>4.9623051222307097</c:v>
                </c:pt>
                <c:pt idx="4763">
                  <c:v>4.9623023930170502</c:v>
                </c:pt>
                <c:pt idx="4764">
                  <c:v>4.9622996467975398</c:v>
                </c:pt>
                <c:pt idx="4765">
                  <c:v>4.9622968667683498</c:v>
                </c:pt>
                <c:pt idx="4766">
                  <c:v>4.9622940497189099</c:v>
                </c:pt>
                <c:pt idx="4767">
                  <c:v>4.9622912070724796</c:v>
                </c:pt>
                <c:pt idx="4768">
                  <c:v>4.9622883546952998</c:v>
                </c:pt>
                <c:pt idx="4769">
                  <c:v>4.9622855063674001</c:v>
                </c:pt>
                <c:pt idx="4770">
                  <c:v>4.9622826772654198</c:v>
                </c:pt>
                <c:pt idx="4771">
                  <c:v>4.9622798888226001</c:v>
                </c:pt>
                <c:pt idx="4772">
                  <c:v>4.9622771668511003</c:v>
                </c:pt>
                <c:pt idx="4773">
                  <c:v>4.9622745346376602</c:v>
                </c:pt>
                <c:pt idx="4774">
                  <c:v>4.9622720055982397</c:v>
                </c:pt>
                <c:pt idx="4775">
                  <c:v>4.96226957734092</c:v>
                </c:pt>
                <c:pt idx="4776">
                  <c:v>4.9622672291579004</c:v>
                </c:pt>
                <c:pt idx="4777">
                  <c:v>4.9622649265808496</c:v>
                </c:pt>
                <c:pt idx="4778">
                  <c:v>4.9622626335694298</c:v>
                </c:pt>
                <c:pt idx="4779">
                  <c:v>4.9622603258847002</c:v>
                </c:pt>
                <c:pt idx="4780">
                  <c:v>4.9622579964230402</c:v>
                </c:pt>
                <c:pt idx="4781">
                  <c:v>4.96225564992762</c:v>
                </c:pt>
                <c:pt idx="4782">
                  <c:v>4.9622532943492104</c:v>
                </c:pt>
                <c:pt idx="4783">
                  <c:v>4.9622509384181503</c:v>
                </c:pt>
                <c:pt idx="4784">
                  <c:v>4.9622485978130104</c:v>
                </c:pt>
                <c:pt idx="4785">
                  <c:v>4.9622463046055101</c:v>
                </c:pt>
                <c:pt idx="4786">
                  <c:v>4.9622441141501801</c:v>
                </c:pt>
                <c:pt idx="4787">
                  <c:v>4.9622421066819298</c:v>
                </c:pt>
                <c:pt idx="4788">
                  <c:v>4.96224038126162</c:v>
                </c:pt>
                <c:pt idx="4789">
                  <c:v>4.9622390417276803</c:v>
                </c:pt>
                <c:pt idx="4790">
                  <c:v>4.9622381821554198</c:v>
                </c:pt>
                <c:pt idx="4791">
                  <c:v>4.9622378822113102</c:v>
                </c:pt>
                <c:pt idx="4792">
                  <c:v>4.9622382125310001</c:v>
                </c:pt>
                <c:pt idx="4793">
                  <c:v>4.96223923912894</c:v>
                </c:pt>
                <c:pt idx="4794">
                  <c:v>4.9622410180557903</c:v>
                </c:pt>
                <c:pt idx="4795">
                  <c:v>4.96224358281912</c:v>
                </c:pt>
                <c:pt idx="4796">
                  <c:v>4.9622469342197704</c:v>
                </c:pt>
                <c:pt idx="4797">
                  <c:v>4.9622510398386099</c:v>
                </c:pt>
                <c:pt idx="4798">
                  <c:v>4.9622558419174503</c:v>
                </c:pt>
                <c:pt idx="4799">
                  <c:v>4.9622612640408601</c:v>
                </c:pt>
                <c:pt idx="4800">
                  <c:v>4.9622672076612098</c:v>
                </c:pt>
                <c:pt idx="4801">
                  <c:v>4.9622735432144198</c:v>
                </c:pt>
                <c:pt idx="4802">
                  <c:v>4.9622801110598402</c:v>
                </c:pt>
                <c:pt idx="4803">
                  <c:v>4.9622867351564999</c:v>
                </c:pt>
                <c:pt idx="4804">
                  <c:v>4.9622932335062799</c:v>
                </c:pt>
                <c:pt idx="4805">
                  <c:v>4.9622994166093504</c:v>
                </c:pt>
                <c:pt idx="4806">
                  <c:v>4.9623050868232399</c:v>
                </c:pt>
                <c:pt idx="4807">
                  <c:v>4.9623100469313597</c:v>
                </c:pt>
                <c:pt idx="4808">
                  <c:v>4.9623141034941796</c:v>
                </c:pt>
                <c:pt idx="4809">
                  <c:v>4.9623170578904698</c:v>
                </c:pt>
                <c:pt idx="4810">
                  <c:v>4.9623187093615302</c:v>
                </c:pt>
                <c:pt idx="4811">
                  <c:v>4.9623188896882002</c:v>
                </c:pt>
                <c:pt idx="4812">
                  <c:v>4.9623175046784</c:v>
                </c:pt>
                <c:pt idx="4813">
                  <c:v>4.96231454083917</c:v>
                </c:pt>
                <c:pt idx="4814">
                  <c:v>4.9623100313451998</c:v>
                </c:pt>
                <c:pt idx="4815">
                  <c:v>4.9623040126257498</c:v>
                </c:pt>
                <c:pt idx="4816">
                  <c:v>4.9622965025526202</c:v>
                </c:pt>
                <c:pt idx="4817">
                  <c:v>4.9622875076335804</c:v>
                </c:pt>
                <c:pt idx="4818">
                  <c:v>4.9622770462508701</c:v>
                </c:pt>
                <c:pt idx="4819">
                  <c:v>4.9622651692096396</c:v>
                </c:pt>
                <c:pt idx="4820">
                  <c:v>4.9622519668202898</c:v>
                </c:pt>
                <c:pt idx="4821">
                  <c:v>4.9622375639606604</c:v>
                </c:pt>
                <c:pt idx="4822">
                  <c:v>4.9622221108389502</c:v>
                </c:pt>
                <c:pt idx="4823">
                  <c:v>4.9622057756417197</c:v>
                </c:pt>
                <c:pt idx="4824">
                  <c:v>4.9621887406909604</c:v>
                </c:pt>
                <c:pt idx="4825">
                  <c:v>4.9621712003787897</c:v>
                </c:pt>
                <c:pt idx="4826">
                  <c:v>4.9621533579830199</c:v>
                </c:pt>
                <c:pt idx="4827">
                  <c:v>4.9621354193810303</c:v>
                </c:pt>
                <c:pt idx="4828">
                  <c:v>4.9621175844299703</c:v>
                </c:pt>
                <c:pt idx="4829">
                  <c:v>4.96210003962734</c:v>
                </c:pt>
                <c:pt idx="4830">
                  <c:v>4.9620829558329804</c:v>
                </c:pt>
                <c:pt idx="4831">
                  <c:v>4.9620664914674002</c:v>
                </c:pt>
                <c:pt idx="4832">
                  <c:v>4.9620507973111696</c:v>
                </c:pt>
                <c:pt idx="4833">
                  <c:v>4.9620360178287104</c:v>
                </c:pt>
                <c:pt idx="4834">
                  <c:v>4.9620222873066204</c:v>
                </c:pt>
                <c:pt idx="4835">
                  <c:v>4.96200972390898</c:v>
                </c:pt>
                <c:pt idx="4836">
                  <c:v>4.9619984261155299</c:v>
                </c:pt>
                <c:pt idx="4837">
                  <c:v>4.9619884728444301</c:v>
                </c:pt>
                <c:pt idx="4838">
                  <c:v>4.9619799249598202</c:v>
                </c:pt>
                <c:pt idx="4839">
                  <c:v>4.9619728257842102</c:v>
                </c:pt>
                <c:pt idx="4840">
                  <c:v>4.9619672007767104</c:v>
                </c:pt>
                <c:pt idx="4841">
                  <c:v>4.9619630581151304</c:v>
                </c:pt>
                <c:pt idx="4842">
                  <c:v>4.9619603911489598</c:v>
                </c:pt>
                <c:pt idx="4843">
                  <c:v>4.9619591820600597</c:v>
                </c:pt>
                <c:pt idx="4844">
                  <c:v>4.9619594051087903</c:v>
                </c:pt>
                <c:pt idx="4845">
                  <c:v>4.9619610278373703</c:v>
                </c:pt>
                <c:pt idx="4846">
                  <c:v>4.9619640094967998</c:v>
                </c:pt>
                <c:pt idx="4847">
                  <c:v>4.9619682977067896</c:v>
                </c:pt>
                <c:pt idx="4848">
                  <c:v>4.96197382603457</c:v>
                </c:pt>
                <c:pt idx="4849">
                  <c:v>4.9619805151298397</c:v>
                </c:pt>
                <c:pt idx="4850">
                  <c:v>4.9619882776790298</c:v>
                </c:pt>
                <c:pt idx="4851">
                  <c:v>4.9619970244993699</c:v>
                </c:pt>
                <c:pt idx="4852">
                  <c:v>4.96200666822548</c:v>
                </c:pt>
                <c:pt idx="4853">
                  <c:v>4.9620171229572598</c:v>
                </c:pt>
                <c:pt idx="4854">
                  <c:v>4.9620283010816202</c:v>
                </c:pt>
                <c:pt idx="4855">
                  <c:v>4.9620401100670399</c:v>
                </c:pt>
                <c:pt idx="4856">
                  <c:v>4.9620524517892202</c:v>
                </c:pt>
                <c:pt idx="4857">
                  <c:v>4.9620652253920596</c:v>
                </c:pt>
                <c:pt idx="4858">
                  <c:v>4.9620783324116404</c:v>
                </c:pt>
                <c:pt idx="4859">
                  <c:v>4.9620916810414002</c:v>
                </c:pt>
                <c:pt idx="4860">
                  <c:v>4.9621051867445898</c:v>
                </c:pt>
                <c:pt idx="4861">
                  <c:v>4.9621187692648796</c:v>
                </c:pt>
                <c:pt idx="4862">
                  <c:v>4.96213234907641</c:v>
                </c:pt>
                <c:pt idx="4863">
                  <c:v>4.9621458465544501</c:v>
                </c:pt>
                <c:pt idx="4864">
                  <c:v>4.9621591843891597</c:v>
                </c:pt>
                <c:pt idx="4865">
                  <c:v>4.9621722906967101</c:v>
                </c:pt>
                <c:pt idx="4866">
                  <c:v>4.9621850998941497</c:v>
                </c:pt>
                <c:pt idx="4867">
                  <c:v>4.9621975510938796</c:v>
                </c:pt>
                <c:pt idx="4868">
                  <c:v>4.9622095866434996</c:v>
                </c:pt>
                <c:pt idx="4869">
                  <c:v>4.96222115305497</c:v>
                </c:pt>
                <c:pt idx="4870">
                  <c:v>4.96223220326271</c:v>
                </c:pt>
                <c:pt idx="4871">
                  <c:v>4.9622426973125</c:v>
                </c:pt>
                <c:pt idx="4872">
                  <c:v>4.9622526007685099</c:v>
                </c:pt>
                <c:pt idx="4873">
                  <c:v>4.9622618830110801</c:v>
                </c:pt>
                <c:pt idx="4874">
                  <c:v>4.9622705169995402</c:v>
                </c:pt>
                <c:pt idx="4875">
                  <c:v>4.9622784796649402</c:v>
                </c:pt>
                <c:pt idx="4876">
                  <c:v>4.96228575209045</c:v>
                </c:pt>
                <c:pt idx="4877">
                  <c:v>4.9622923199802003</c:v>
                </c:pt>
                <c:pt idx="4878">
                  <c:v>4.9622981735211198</c:v>
                </c:pt>
                <c:pt idx="4879">
                  <c:v>4.9623033033128303</c:v>
                </c:pt>
                <c:pt idx="4880">
                  <c:v>4.9623076915995297</c:v>
                </c:pt>
                <c:pt idx="4881">
                  <c:v>4.9623113049898704</c:v>
                </c:pt>
                <c:pt idx="4882">
                  <c:v>4.9623140974375204</c:v>
                </c:pt>
                <c:pt idx="4883">
                  <c:v>4.9623160254132301</c:v>
                </c:pt>
                <c:pt idx="4884">
                  <c:v>4.9623170669533003</c:v>
                </c:pt>
                <c:pt idx="4885">
                  <c:v>4.9623172325148097</c:v>
                </c:pt>
                <c:pt idx="4886">
                  <c:v>4.9623165613159097</c:v>
                </c:pt>
                <c:pt idx="4887">
                  <c:v>4.9623151065459599</c:v>
                </c:pt>
                <c:pt idx="4888">
                  <c:v>4.9623129188086903</c:v>
                </c:pt>
                <c:pt idx="4889">
                  <c:v>4.9623100360423704</c:v>
                </c:pt>
                <c:pt idx="4890">
                  <c:v>4.96230648239702</c:v>
                </c:pt>
                <c:pt idx="4891">
                  <c:v>4.9623022731404696</c:v>
                </c:pt>
                <c:pt idx="4892">
                  <c:v>4.9622974208503603</c:v>
                </c:pt>
                <c:pt idx="4893">
                  <c:v>4.9622919397137002</c:v>
                </c:pt>
                <c:pt idx="4894">
                  <c:v>4.9622858474407403</c:v>
                </c:pt>
                <c:pt idx="4895">
                  <c:v>4.9622791660227099</c:v>
                </c:pt>
                <c:pt idx="4896">
                  <c:v>4.9622719225834997</c:v>
                </c:pt>
                <c:pt idx="4897">
                  <c:v>4.9622641504318201</c:v>
                </c:pt>
                <c:pt idx="4898">
                  <c:v>4.9622558893163804</c:v>
                </c:pt>
                <c:pt idx="4899">
                  <c:v>4.9622471838566504</c:v>
                </c:pt>
                <c:pt idx="4900">
                  <c:v>4.9622380802909296</c:v>
                </c:pt>
                <c:pt idx="4901">
                  <c:v>4.9622286230902004</c:v>
                </c:pt>
                <c:pt idx="4902">
                  <c:v>4.96221885333585</c:v>
                </c:pt>
                <c:pt idx="4903">
                  <c:v>4.9622088096036796</c:v>
                </c:pt>
                <c:pt idx="4904">
                  <c:v>4.9621985303734499</c:v>
                </c:pt>
                <c:pt idx="4905">
                  <c:v>4.9621880561553997</c:v>
                </c:pt>
                <c:pt idx="4906">
                  <c:v>4.9621774301567898</c:v>
                </c:pt>
                <c:pt idx="4907">
                  <c:v>4.9621666975867296</c:v>
                </c:pt>
                <c:pt idx="4908">
                  <c:v>4.9621559044091903</c:v>
                </c:pt>
                <c:pt idx="4909">
                  <c:v>4.9621450961357603</c:v>
                </c:pt>
                <c:pt idx="4910">
                  <c:v>4.9621343166890401</c:v>
                </c:pt>
                <c:pt idx="4911">
                  <c:v>4.9621236071658901</c:v>
                </c:pt>
                <c:pt idx="4912">
                  <c:v>4.9621130046064899</c:v>
                </c:pt>
                <c:pt idx="4913">
                  <c:v>4.9621025412435502</c:v>
                </c:pt>
                <c:pt idx="4914">
                  <c:v>4.9620922447404201</c:v>
                </c:pt>
                <c:pt idx="4915">
                  <c:v>4.9620821394746599</c:v>
                </c:pt>
                <c:pt idx="4916">
                  <c:v>4.9620722482126203</c:v>
                </c:pt>
                <c:pt idx="4917">
                  <c:v>4.9620625930667499</c:v>
                </c:pt>
                <c:pt idx="4918">
                  <c:v>4.9620531949015598</c:v>
                </c:pt>
                <c:pt idx="4919">
                  <c:v>4.9620440713307898</c:v>
                </c:pt>
                <c:pt idx="4920">
                  <c:v>4.9620352344779999</c:v>
                </c:pt>
                <c:pt idx="4921">
                  <c:v>4.96202668995228</c:v>
                </c:pt>
                <c:pt idx="4922">
                  <c:v>4.9620184377696201</c:v>
                </c:pt>
                <c:pt idx="4923">
                  <c:v>4.9620104747473999</c:v>
                </c:pt>
                <c:pt idx="4924">
                  <c:v>4.96200279704831</c:v>
                </c:pt>
                <c:pt idx="4925">
                  <c:v>4.9619954015743604</c:v>
                </c:pt>
                <c:pt idx="4926">
                  <c:v>4.9619882857490296</c:v>
                </c:pt>
                <c:pt idx="4927">
                  <c:v>4.9619814463481902</c:v>
                </c:pt>
                <c:pt idx="4928">
                  <c:v>4.9619748787217297</c:v>
                </c:pt>
                <c:pt idx="4929">
                  <c:v>4.9619685774803202</c:v>
                </c:pt>
                <c:pt idx="4930">
                  <c:v>4.9619625386252002</c:v>
                </c:pt>
                <c:pt idx="4931">
                  <c:v>4.9619567619876896</c:v>
                </c:pt>
                <c:pt idx="4932">
                  <c:v>4.9619512526209402</c:v>
                </c:pt>
                <c:pt idx="4933">
                  <c:v>4.9619460206441701</c:v>
                </c:pt>
                <c:pt idx="4934">
                  <c:v>4.9619410802032196</c:v>
                </c:pt>
                <c:pt idx="4935">
                  <c:v>4.9619364486292996</c:v>
                </c:pt>
                <c:pt idx="4936">
                  <c:v>4.9619321462501498</c:v>
                </c:pt>
                <c:pt idx="4937">
                  <c:v>4.9619281964153696</c:v>
                </c:pt>
                <c:pt idx="4938">
                  <c:v>4.9619246251306599</c:v>
                </c:pt>
                <c:pt idx="4939">
                  <c:v>4.9619214603030404</c:v>
                </c:pt>
                <c:pt idx="4940">
                  <c:v>4.9619187310930304</c:v>
                </c:pt>
                <c:pt idx="4941">
                  <c:v>4.9619164676389804</c:v>
                </c:pt>
                <c:pt idx="4942">
                  <c:v>4.9619147008805404</c:v>
                </c:pt>
                <c:pt idx="4943">
                  <c:v>4.9619134620868897</c:v>
                </c:pt>
                <c:pt idx="4944">
                  <c:v>4.9619127819943296</c:v>
                </c:pt>
                <c:pt idx="4945">
                  <c:v>4.96191268971591</c:v>
                </c:pt>
                <c:pt idx="4946">
                  <c:v>4.9619132117182803</c:v>
                </c:pt>
                <c:pt idx="4947">
                  <c:v>4.9619143713367704</c:v>
                </c:pt>
                <c:pt idx="4948">
                  <c:v>4.96191618917545</c:v>
                </c:pt>
                <c:pt idx="4949">
                  <c:v>4.9619186837843996</c:v>
                </c:pt>
                <c:pt idx="4950">
                  <c:v>4.96192187074855</c:v>
                </c:pt>
                <c:pt idx="4951">
                  <c:v>4.9619257583745604</c:v>
                </c:pt>
                <c:pt idx="4952">
                  <c:v>4.9619303403667496</c:v>
                </c:pt>
                <c:pt idx="4953">
                  <c:v>4.96193558884515</c:v>
                </c:pt>
                <c:pt idx="4954">
                  <c:v>4.9619414521463803</c:v>
                </c:pt>
                <c:pt idx="4955">
                  <c:v>4.9619478597264797</c:v>
                </c:pt>
                <c:pt idx="4956">
                  <c:v>4.9619547324841999</c:v>
                </c:pt>
                <c:pt idx="4957">
                  <c:v>4.9619619938103501</c:v>
                </c:pt>
                <c:pt idx="4958">
                  <c:v>4.9619695766451004</c:v>
                </c:pt>
                <c:pt idx="4959">
                  <c:v>4.9619774244950001</c:v>
                </c:pt>
                <c:pt idx="4960">
                  <c:v>4.9619854876633003</c:v>
                </c:pt>
                <c:pt idx="4961">
                  <c:v>4.9619937178272799</c:v>
                </c:pt>
                <c:pt idx="4962">
                  <c:v>4.9620020638645199</c:v>
                </c:pt>
                <c:pt idx="4963">
                  <c:v>4.9620104702587904</c:v>
                </c:pt>
                <c:pt idx="4964">
                  <c:v>4.9620188778291903</c:v>
                </c:pt>
                <c:pt idx="4965">
                  <c:v>4.9620272257997504</c:v>
                </c:pt>
                <c:pt idx="4966">
                  <c:v>4.9620354543987597</c:v>
                </c:pt>
                <c:pt idx="4967">
                  <c:v>4.9620435076822602</c:v>
                </c:pt>
                <c:pt idx="4968">
                  <c:v>4.9620513365175496</c:v>
                </c:pt>
                <c:pt idx="4969">
                  <c:v>4.96205890145706</c:v>
                </c:pt>
                <c:pt idx="4970">
                  <c:v>4.9620661748866901</c:v>
                </c:pt>
                <c:pt idx="4971">
                  <c:v>4.9620731418074904</c:v>
                </c:pt>
                <c:pt idx="4972">
                  <c:v>4.9620797990852203</c:v>
                </c:pt>
                <c:pt idx="4973">
                  <c:v>4.9620861536876699</c:v>
                </c:pt>
                <c:pt idx="4974">
                  <c:v>4.9620922208166904</c:v>
                </c:pt>
                <c:pt idx="4975">
                  <c:v>4.9620980226638602</c:v>
                </c:pt>
                <c:pt idx="4976">
                  <c:v>4.9621035879586302</c:v>
                </c:pt>
                <c:pt idx="4977">
                  <c:v>4.9621089519724002</c:v>
                </c:pt>
                <c:pt idx="4978">
                  <c:v>4.96211415648827</c:v>
                </c:pt>
                <c:pt idx="4979">
                  <c:v>4.9621192494019901</c:v>
                </c:pt>
                <c:pt idx="4980">
                  <c:v>4.96212428385018</c:v>
                </c:pt>
                <c:pt idx="4981">
                  <c:v>4.9621293168770801</c:v>
                </c:pt>
                <c:pt idx="4982">
                  <c:v>4.96213440766609</c:v>
                </c:pt>
                <c:pt idx="4983">
                  <c:v>4.96213961539934</c:v>
                </c:pt>
                <c:pt idx="4984">
                  <c:v>4.9621449969509799</c:v>
                </c:pt>
                <c:pt idx="4985">
                  <c:v>4.9621506048064798</c:v>
                </c:pt>
                <c:pt idx="4986">
                  <c:v>4.9621564856521196</c:v>
                </c:pt>
                <c:pt idx="4987">
                  <c:v>4.96216267986446</c:v>
                </c:pt>
                <c:pt idx="4988">
                  <c:v>4.96216922170965</c:v>
                </c:pt>
                <c:pt idx="4989">
                  <c:v>4.9621761396870401</c:v>
                </c:pt>
                <c:pt idx="4990">
                  <c:v>4.9621834564006901</c:v>
                </c:pt>
                <c:pt idx="4991">
                  <c:v>4.9621911876878002</c:v>
                </c:pt>
                <c:pt idx="4992">
                  <c:v>4.9621993412655803</c:v>
                </c:pt>
                <c:pt idx="4993">
                  <c:v>4.9622079155294001</c:v>
                </c:pt>
                <c:pt idx="4994">
                  <c:v>4.9622168991051501</c:v>
                </c:pt>
                <c:pt idx="4995">
                  <c:v>4.9622262713457497</c:v>
                </c:pt>
                <c:pt idx="4996">
                  <c:v>4.9622360034359501</c:v>
                </c:pt>
                <c:pt idx="4997">
                  <c:v>4.9622460594736397</c:v>
                </c:pt>
                <c:pt idx="4998">
                  <c:v>4.9622563970271703</c:v>
                </c:pt>
                <c:pt idx="4999">
                  <c:v>4.96226696713381</c:v>
                </c:pt>
                <c:pt idx="5000">
                  <c:v>4.9622777141723899</c:v>
                </c:pt>
                <c:pt idx="5001">
                  <c:v>4.9622885761662401</c:v>
                </c:pt>
                <c:pt idx="5002">
                  <c:v>4.9622994857737899</c:v>
                </c:pt>
                <c:pt idx="5003">
                  <c:v>4.9623103717554402</c:v>
                </c:pt>
                <c:pt idx="5004">
                  <c:v>4.9623211604516202</c:v>
                </c:pt>
                <c:pt idx="5005">
                  <c:v>4.96233177692661</c:v>
                </c:pt>
                <c:pt idx="5006">
                  <c:v>4.9623421457474102</c:v>
                </c:pt>
                <c:pt idx="5007">
                  <c:v>4.9623521915719699</c:v>
                </c:pt>
                <c:pt idx="5008">
                  <c:v>4.9623618396954603</c:v>
                </c:pt>
                <c:pt idx="5009">
                  <c:v>4.9623710165858599</c:v>
                </c:pt>
                <c:pt idx="5010">
                  <c:v>4.9623796504090398</c:v>
                </c:pt>
                <c:pt idx="5011">
                  <c:v>4.9623876716047102</c:v>
                </c:pt>
                <c:pt idx="5012">
                  <c:v>4.9623950136087398</c:v>
                </c:pt>
                <c:pt idx="5013">
                  <c:v>4.96240161376606</c:v>
                </c:pt>
                <c:pt idx="5014">
                  <c:v>4.9624074143772203</c:v>
                </c:pt>
                <c:pt idx="5015">
                  <c:v>4.9624123637398796</c:v>
                </c:pt>
                <c:pt idx="5016">
                  <c:v>4.9624164170458203</c:v>
                </c:pt>
                <c:pt idx="5017">
                  <c:v>4.96241953713694</c:v>
                </c:pt>
                <c:pt idx="5018">
                  <c:v>4.9624216953870999</c:v>
                </c:pt>
                <c:pt idx="5019">
                  <c:v>4.9624228731388902</c:v>
                </c:pt>
                <c:pt idx="5020">
                  <c:v>4.96242306386159</c:v>
                </c:pt>
                <c:pt idx="5021">
                  <c:v>4.9624222754541796</c:v>
                </c:pt>
                <c:pt idx="5022">
                  <c:v>4.9624205313661598</c:v>
                </c:pt>
                <c:pt idx="5023">
                  <c:v>4.9624178691715102</c:v>
                </c:pt>
                <c:pt idx="5024">
                  <c:v>4.9624143362409203</c:v>
                </c:pt>
                <c:pt idx="5025">
                  <c:v>4.9624099837359896</c:v>
                </c:pt>
                <c:pt idx="5026">
                  <c:v>4.9624048612730904</c:v>
                </c:pt>
                <c:pt idx="5027">
                  <c:v>4.9623990144646299</c:v>
                </c:pt>
                <c:pt idx="5028">
                  <c:v>4.9623924861755802</c:v>
                </c:pt>
                <c:pt idx="5029">
                  <c:v>4.96238532056823</c:v>
                </c:pt>
                <c:pt idx="5030">
                  <c:v>4.9623775678707096</c:v>
                </c:pt>
                <c:pt idx="5031">
                  <c:v>4.9623692878134698</c:v>
                </c:pt>
                <c:pt idx="5032">
                  <c:v>4.9623605506137096</c:v>
                </c:pt>
                <c:pt idx="5033">
                  <c:v>4.9623514355640799</c:v>
                </c:pt>
                <c:pt idx="5034">
                  <c:v>4.9623420280698802</c:v>
                </c:pt>
                <c:pt idx="5035">
                  <c:v>4.9623324161507201</c:v>
                </c:pt>
                <c:pt idx="5036">
                  <c:v>4.9623226871646304</c:v>
                </c:pt>
                <c:pt idx="5037">
                  <c:v>4.9623129251614397</c:v>
                </c:pt>
                <c:pt idx="5038">
                  <c:v>4.9623032090550199</c:v>
                </c:pt>
                <c:pt idx="5039">
                  <c:v>4.9622936117128997</c:v>
                </c:pt>
                <c:pt idx="5040">
                  <c:v>4.96228419996139</c:v>
                </c:pt>
                <c:pt idx="5041">
                  <c:v>4.9622750353102498</c:v>
                </c:pt>
                <c:pt idx="5042">
                  <c:v>4.9622661749784802</c:v>
                </c:pt>
                <c:pt idx="5043">
                  <c:v>4.9622576727113996</c:v>
                </c:pt>
                <c:pt idx="5044">
                  <c:v>4.9622495790186303</c:v>
                </c:pt>
                <c:pt idx="5045">
                  <c:v>4.9622419407732901</c:v>
                </c:pt>
                <c:pt idx="5046">
                  <c:v>4.9622348004172903</c:v>
                </c:pt>
                <c:pt idx="5047">
                  <c:v>4.96222819515891</c:v>
                </c:pt>
                <c:pt idx="5048">
                  <c:v>4.9622221564874103</c:v>
                </c:pt>
                <c:pt idx="5049">
                  <c:v>4.9622167101502797</c:v>
                </c:pt>
                <c:pt idx="5050">
                  <c:v>4.9622118765607004</c:v>
                </c:pt>
                <c:pt idx="5051">
                  <c:v>4.9622076714919903</c:v>
                </c:pt>
                <c:pt idx="5052">
                  <c:v>4.9622041068670004</c:v>
                </c:pt>
                <c:pt idx="5053">
                  <c:v>4.9622011914376003</c:v>
                </c:pt>
                <c:pt idx="5054">
                  <c:v>4.9621989311636501</c:v>
                </c:pt>
                <c:pt idx="5055">
                  <c:v>4.9621973291741899</c:v>
                </c:pt>
                <c:pt idx="5056">
                  <c:v>4.9621963853360596</c:v>
                </c:pt>
                <c:pt idx="5057">
                  <c:v>4.9621960956299702</c:v>
                </c:pt>
                <c:pt idx="5058">
                  <c:v>4.9621964516446502</c:v>
                </c:pt>
                <c:pt idx="5059">
                  <c:v>4.9621974404614697</c:v>
                </c:pt>
                <c:pt idx="5060">
                  <c:v>4.9621990450064102</c:v>
                </c:pt>
                <c:pt idx="5061">
                  <c:v>4.96220124469931</c:v>
                </c:pt>
                <c:pt idx="5062">
                  <c:v>4.9622040160738701</c:v>
                </c:pt>
                <c:pt idx="5063">
                  <c:v>4.9622073330790801</c:v>
                </c:pt>
                <c:pt idx="5064">
                  <c:v>4.9622111669815103</c:v>
                </c:pt>
                <c:pt idx="5065">
                  <c:v>4.9622154860394003</c:v>
                </c:pt>
                <c:pt idx="5066">
                  <c:v>4.9622202552542696</c:v>
                </c:pt>
                <c:pt idx="5067">
                  <c:v>4.9622254364428802</c:v>
                </c:pt>
                <c:pt idx="5068">
                  <c:v>4.96223098865753</c:v>
                </c:pt>
                <c:pt idx="5069">
                  <c:v>4.9622368687685796</c:v>
                </c:pt>
                <c:pt idx="5070">
                  <c:v>4.9622430319508402</c:v>
                </c:pt>
                <c:pt idx="5071">
                  <c:v>4.9622494319297399</c:v>
                </c:pt>
                <c:pt idx="5072">
                  <c:v>4.9622560210463202</c:v>
                </c:pt>
                <c:pt idx="5073">
                  <c:v>4.9622627503365502</c:v>
                </c:pt>
                <c:pt idx="5074">
                  <c:v>4.9622695698065904</c:v>
                </c:pt>
                <c:pt idx="5075">
                  <c:v>4.9622764289552004</c:v>
                </c:pt>
                <c:pt idx="5076">
                  <c:v>4.9622832774565904</c:v>
                </c:pt>
                <c:pt idx="5077">
                  <c:v>4.9622900658588396</c:v>
                </c:pt>
                <c:pt idx="5078">
                  <c:v>4.9622967461748697</c:v>
                </c:pt>
                <c:pt idx="5079">
                  <c:v>4.9623032722957303</c:v>
                </c:pt>
                <c:pt idx="5080">
                  <c:v>4.96230960020028</c:v>
                </c:pt>
                <c:pt idx="5081">
                  <c:v>4.9623156879686903</c:v>
                </c:pt>
                <c:pt idx="5082">
                  <c:v>4.9623214956411301</c:v>
                </c:pt>
                <c:pt idx="5083">
                  <c:v>4.96232698499555</c:v>
                </c:pt>
                <c:pt idx="5084">
                  <c:v>4.96233211933367</c:v>
                </c:pt>
                <c:pt idx="5085">
                  <c:v>4.9623368633409601</c:v>
                </c:pt>
                <c:pt idx="5086">
                  <c:v>4.9623411830255302</c:v>
                </c:pt>
                <c:pt idx="5087">
                  <c:v>4.9623450456736702</c:v>
                </c:pt>
                <c:pt idx="5088">
                  <c:v>4.9623484197605903</c:v>
                </c:pt>
                <c:pt idx="5089">
                  <c:v>4.9623512748820202</c:v>
                </c:pt>
                <c:pt idx="5090">
                  <c:v>4.9623535819806399</c:v>
                </c:pt>
                <c:pt idx="5091">
                  <c:v>4.9623553142620898</c:v>
                </c:pt>
                <c:pt idx="5092">
                  <c:v>4.9623564490352896</c:v>
                </c:pt>
                <c:pt idx="5093">
                  <c:v>4.96235697023622</c:v>
                </c:pt>
                <c:pt idx="5094">
                  <c:v>4.96235687082374</c:v>
                </c:pt>
                <c:pt idx="5095">
                  <c:v>4.9623561539593597</c:v>
                </c:pt>
                <c:pt idx="5096">
                  <c:v>4.9623548321644604</c:v>
                </c:pt>
                <c:pt idx="5097">
                  <c:v>4.9623529244310296</c:v>
                </c:pt>
                <c:pt idx="5098">
                  <c:v>4.9623504521491499</c:v>
                </c:pt>
                <c:pt idx="5099">
                  <c:v>4.9623474352284802</c:v>
                </c:pt>
                <c:pt idx="5100">
                  <c:v>4.9623438896687304</c:v>
                </c:pt>
                <c:pt idx="5101">
                  <c:v>4.9623398271777797</c:v>
                </c:pt>
                <c:pt idx="5102">
                  <c:v>4.9623352566166199</c:v>
                </c:pt>
                <c:pt idx="5103">
                  <c:v>4.9623301864643397</c:v>
                </c:pt>
                <c:pt idx="5104">
                  <c:v>4.9623246273424302</c:v>
                </c:pt>
                <c:pt idx="5105">
                  <c:v>4.9623185938575904</c:v>
                </c:pt>
                <c:pt idx="5106">
                  <c:v>4.9623121054118098</c:v>
                </c:pt>
                <c:pt idx="5107">
                  <c:v>4.9623051859825198</c:v>
                </c:pt>
                <c:pt idx="5108">
                  <c:v>4.96229786310127</c:v>
                </c:pt>
                <c:pt idx="5109">
                  <c:v>4.9622901663658299</c:v>
                </c:pt>
                <c:pt idx="5110">
                  <c:v>4.9622821258578096</c:v>
                </c:pt>
                <c:pt idx="5111">
                  <c:v>4.96227377082137</c:v>
                </c:pt>
                <c:pt idx="5112">
                  <c:v>4.9622651288753401</c:v>
                </c:pt>
                <c:pt idx="5113">
                  <c:v>4.9622562258721201</c:v>
                </c:pt>
                <c:pt idx="5114">
                  <c:v>4.96224708631628</c:v>
                </c:pt>
                <c:pt idx="5115">
                  <c:v>4.96223773409318</c:v>
                </c:pt>
                <c:pt idx="5116">
                  <c:v>4.9622281931984897</c:v>
                </c:pt>
                <c:pt idx="5117">
                  <c:v>4.9622184882254698</c:v>
                </c:pt>
                <c:pt idx="5118">
                  <c:v>4.96220864451222</c:v>
                </c:pt>
                <c:pt idx="5119">
                  <c:v>4.9621986880030899</c:v>
                </c:pt>
                <c:pt idx="5120">
                  <c:v>4.96218864497627</c:v>
                </c:pt>
                <c:pt idx="5121">
                  <c:v>4.9621785418162601</c:v>
                </c:pt>
                <c:pt idx="5122">
                  <c:v>4.9621684049722203</c:v>
                </c:pt>
                <c:pt idx="5123">
                  <c:v>4.96215826116984</c:v>
                </c:pt>
                <c:pt idx="5124">
                  <c:v>4.9621481378545997</c:v>
                </c:pt>
                <c:pt idx="5125">
                  <c:v>4.9621380637562202</c:v>
                </c:pt>
                <c:pt idx="5126">
                  <c:v>4.9621280694033203</c:v>
                </c:pt>
                <c:pt idx="5127">
                  <c:v>4.9621181874127398</c:v>
                </c:pt>
                <c:pt idx="5128">
                  <c:v>4.9621084524446601</c:v>
                </c:pt>
                <c:pt idx="5129">
                  <c:v>4.9620989008338796</c:v>
                </c:pt>
                <c:pt idx="5130">
                  <c:v>4.9620895700293302</c:v>
                </c:pt>
                <c:pt idx="5131">
                  <c:v>4.9620804980304998</c:v>
                </c:pt>
                <c:pt idx="5132">
                  <c:v>4.9620717229728397</c:v>
                </c:pt>
                <c:pt idx="5133">
                  <c:v>4.9620632828982902</c:v>
                </c:pt>
                <c:pt idx="5134">
                  <c:v>4.9620552156222404</c:v>
                </c:pt>
                <c:pt idx="5135">
                  <c:v>4.9620475585460202</c:v>
                </c:pt>
                <c:pt idx="5136">
                  <c:v>4.9620403482986699</c:v>
                </c:pt>
                <c:pt idx="5137">
                  <c:v>4.9620336201973103</c:v>
                </c:pt>
                <c:pt idx="5138">
                  <c:v>4.9620274076227302</c:v>
                </c:pt>
                <c:pt idx="5139">
                  <c:v>4.9620217414477796</c:v>
                </c:pt>
                <c:pt idx="5140">
                  <c:v>4.9620166496098896</c:v>
                </c:pt>
                <c:pt idx="5141">
                  <c:v>4.9620121568255398</c:v>
                </c:pt>
                <c:pt idx="5142">
                  <c:v>4.9620082843724003</c:v>
                </c:pt>
                <c:pt idx="5143">
                  <c:v>4.9620050498571002</c:v>
                </c:pt>
                <c:pt idx="5144">
                  <c:v>4.9620024669432796</c:v>
                </c:pt>
                <c:pt idx="5145">
                  <c:v>4.9620005450853304</c:v>
                </c:pt>
                <c:pt idx="5146">
                  <c:v>4.9619992893560303</c:v>
                </c:pt>
                <c:pt idx="5147">
                  <c:v>4.9619987004456201</c:v>
                </c:pt>
                <c:pt idx="5148">
                  <c:v>4.9619987748652603</c:v>
                </c:pt>
                <c:pt idx="5149">
                  <c:v>4.9619995053316304</c:v>
                </c:pt>
                <c:pt idx="5150">
                  <c:v>4.9620008812668601</c:v>
                </c:pt>
                <c:pt idx="5151">
                  <c:v>4.9620028893252002</c:v>
                </c:pt>
                <c:pt idx="5152">
                  <c:v>4.9620055138578598</c:v>
                </c:pt>
                <c:pt idx="5153">
                  <c:v>4.9620087372475199</c:v>
                </c:pt>
                <c:pt idx="5154">
                  <c:v>4.9620125400792601</c:v>
                </c:pt>
                <c:pt idx="5155">
                  <c:v>4.9620169011551098</c:v>
                </c:pt>
                <c:pt idx="5156">
                  <c:v>4.9620217973899399</c:v>
                </c:pt>
                <c:pt idx="5157">
                  <c:v>4.9620272036233102</c:v>
                </c:pt>
                <c:pt idx="5158">
                  <c:v>4.9620330923465197</c:v>
                </c:pt>
                <c:pt idx="5159">
                  <c:v>4.9620394333019702</c:v>
                </c:pt>
                <c:pt idx="5160">
                  <c:v>4.9620461929242401</c:v>
                </c:pt>
                <c:pt idx="5161">
                  <c:v>4.9620533336942003</c:v>
                </c:pt>
                <c:pt idx="5162">
                  <c:v>4.9620608136511803</c:v>
                </c:pt>
                <c:pt idx="5163">
                  <c:v>4.9620685864493304</c:v>
                </c:pt>
                <c:pt idx="5164">
                  <c:v>4.9620766023204004</c:v>
                </c:pt>
                <c:pt idx="5165">
                  <c:v>4.9620848100508201</c:v>
                </c:pt>
                <c:pt idx="5166">
                  <c:v>4.9620931596719497</c:v>
                </c:pt>
                <c:pt idx="5167">
                  <c:v>4.9621016051878897</c:v>
                </c:pt>
                <c:pt idx="5168">
                  <c:v>4.9621101065412896</c:v>
                </c:pt>
                <c:pt idx="5169">
                  <c:v>4.9621186302323999</c:v>
                </c:pt>
                <c:pt idx="5170">
                  <c:v>4.96212714848033</c:v>
                </c:pt>
                <c:pt idx="5171">
                  <c:v>4.9621356373293404</c:v>
                </c:pt>
                <c:pt idx="5172">
                  <c:v>4.9621440744295899</c:v>
                </c:pt>
                <c:pt idx="5173">
                  <c:v>4.9621524372450301</c:v>
                </c:pt>
                <c:pt idx="5174">
                  <c:v>4.9621607021949199</c:v>
                </c:pt>
                <c:pt idx="5175">
                  <c:v>4.9621688448657997</c:v>
                </c:pt>
                <c:pt idx="5176">
                  <c:v>4.9621768410949301</c:v>
                </c:pt>
                <c:pt idx="5177">
                  <c:v>4.96218466852718</c:v>
                </c:pt>
                <c:pt idx="5178">
                  <c:v>4.9621923082029804</c:v>
                </c:pt>
                <c:pt idx="5179">
                  <c:v>4.9621997458074798</c:v>
                </c:pt>
                <c:pt idx="5180">
                  <c:v>4.9622069723474498</c:v>
                </c:pt>
                <c:pt idx="5181">
                  <c:v>4.9622139841818802</c:v>
                </c:pt>
                <c:pt idx="5182">
                  <c:v>4.96222078248615</c:v>
                </c:pt>
                <c:pt idx="5183">
                  <c:v>4.9622273723469501</c:v>
                </c:pt>
                <c:pt idx="5184">
                  <c:v>4.9622337617436001</c:v>
                </c:pt>
                <c:pt idx="5185">
                  <c:v>4.9622399606508703</c:v>
                </c:pt>
                <c:pt idx="5186">
                  <c:v>4.9622459804089596</c:v>
                </c:pt>
                <c:pt idx="5187">
                  <c:v>4.9622518333814396</c:v>
                </c:pt>
                <c:pt idx="5188">
                  <c:v>4.9622575328125897</c:v>
                </c:pt>
                <c:pt idx="5189">
                  <c:v>4.9622630927350402</c:v>
                </c:pt>
                <c:pt idx="5190">
                  <c:v>4.9622685277849001</c:v>
                </c:pt>
                <c:pt idx="5191">
                  <c:v>4.9622738528364296</c:v>
                </c:pt>
                <c:pt idx="5192">
                  <c:v>4.96227908244866</c:v>
                </c:pt>
                <c:pt idx="5193">
                  <c:v>4.9622842301922496</c:v>
                </c:pt>
                <c:pt idx="5194">
                  <c:v>4.9622893079715302</c:v>
                </c:pt>
                <c:pt idx="5195">
                  <c:v>4.9622943254659697</c:v>
                </c:pt>
                <c:pt idx="5196">
                  <c:v>4.9622992897837301</c:v>
                </c:pt>
                <c:pt idx="5197">
                  <c:v>4.9623042053548101</c:v>
                </c:pt>
                <c:pt idx="5198">
                  <c:v>4.9623090740174502</c:v>
                </c:pt>
                <c:pt idx="5199">
                  <c:v>4.9623138951962096</c:v>
                </c:pt>
                <c:pt idx="5200">
                  <c:v>4.9623186660574401</c:v>
                </c:pt>
                <c:pt idx="5201">
                  <c:v>4.9623233815682601</c:v>
                </c:pt>
                <c:pt idx="5202">
                  <c:v>4.9623280344527601</c:v>
                </c:pt>
                <c:pt idx="5203">
                  <c:v>4.9623326151066403</c:v>
                </c:pt>
                <c:pt idx="5204">
                  <c:v>4.9623371115586901</c:v>
                </c:pt>
                <c:pt idx="5205">
                  <c:v>4.9623415095451797</c:v>
                </c:pt>
                <c:pt idx="5206">
                  <c:v>4.9623457927051904</c:v>
                </c:pt>
                <c:pt idx="5207">
                  <c:v>4.9623499428490003</c:v>
                </c:pt>
                <c:pt idx="5208">
                  <c:v>4.9623539402275902</c:v>
                </c:pt>
                <c:pt idx="5209">
                  <c:v>4.9623577637506298</c:v>
                </c:pt>
                <c:pt idx="5210">
                  <c:v>4.9623613911453202</c:v>
                </c:pt>
                <c:pt idx="5211">
                  <c:v>4.9623647990878004</c:v>
                </c:pt>
                <c:pt idx="5212">
                  <c:v>4.9623679633472602</c:v>
                </c:pt>
                <c:pt idx="5213">
                  <c:v>4.9623708589625197</c:v>
                </c:pt>
                <c:pt idx="5214">
                  <c:v>4.9623734604389798</c:v>
                </c:pt>
                <c:pt idx="5215">
                  <c:v>4.9623757419319601</c:v>
                </c:pt>
                <c:pt idx="5216">
                  <c:v>4.9623776773899504</c:v>
                </c:pt>
                <c:pt idx="5217">
                  <c:v>4.9623792406586604</c:v>
                </c:pt>
                <c:pt idx="5218">
                  <c:v>4.9623804055795002</c:v>
                </c:pt>
                <c:pt idx="5219">
                  <c:v>4.9623811461397498</c:v>
                </c:pt>
                <c:pt idx="5220">
                  <c:v>4.96238143673399</c:v>
                </c:pt>
                <c:pt idx="5221">
                  <c:v>4.9623812525765301</c:v>
                </c:pt>
                <c:pt idx="5222">
                  <c:v>4.9623805702748998</c:v>
                </c:pt>
                <c:pt idx="5223">
                  <c:v>4.9623793685376203</c:v>
                </c:pt>
                <c:pt idx="5224">
                  <c:v>4.9623776289613799</c:v>
                </c:pt>
                <c:pt idx="5225">
                  <c:v>4.9623753368282797</c:v>
                </c:pt>
                <c:pt idx="5226">
                  <c:v>4.9623724818489903</c:v>
                </c:pt>
                <c:pt idx="5227">
                  <c:v>4.96236905880472</c:v>
                </c:pt>
                <c:pt idx="5228">
                  <c:v>4.9623650680567302</c:v>
                </c:pt>
                <c:pt idx="5229">
                  <c:v>4.9623605158902597</c:v>
                </c:pt>
                <c:pt idx="5230">
                  <c:v>4.9623554146337199</c:v>
                </c:pt>
                <c:pt idx="5231">
                  <c:v>4.9623497824635496</c:v>
                </c:pt>
                <c:pt idx="5232">
                  <c:v>4.9623436428077703</c:v>
                </c:pt>
                <c:pt idx="5233">
                  <c:v>4.9623370233321298</c:v>
                </c:pt>
                <c:pt idx="5234">
                  <c:v>4.9623299546347104</c:v>
                </c:pt>
                <c:pt idx="5235">
                  <c:v>4.9623224689355201</c:v>
                </c:pt>
                <c:pt idx="5236">
                  <c:v>4.9623145991411404</c:v>
                </c:pt>
                <c:pt idx="5237">
                  <c:v>4.9623063786149899</c:v>
                </c:pt>
                <c:pt idx="5238">
                  <c:v>4.9622978417792698</c:v>
                </c:pt>
                <c:pt idx="5239">
                  <c:v>4.9622890253818701</c:v>
                </c:pt>
                <c:pt idx="5240">
                  <c:v>4.9622799700041398</c:v>
                </c:pt>
                <c:pt idx="5241">
                  <c:v>4.9622707212754804</c:v>
                </c:pt>
                <c:pt idx="5242">
                  <c:v>4.9622613303468901</c:v>
                </c:pt>
                <c:pt idx="5243">
                  <c:v>4.9622518534167401</c:v>
                </c:pt>
                <c:pt idx="5244">
                  <c:v>4.9622423503963198</c:v>
                </c:pt>
                <c:pt idx="5245">
                  <c:v>4.9622328830378901</c:v>
                </c:pt>
                <c:pt idx="5246">
                  <c:v>4.9622235129530896</c:v>
                </c:pt>
                <c:pt idx="5247">
                  <c:v>4.9622142999153702</c:v>
                </c:pt>
                <c:pt idx="5248">
                  <c:v>4.9622053007045297</c:v>
                </c:pt>
                <c:pt idx="5249">
                  <c:v>4.9621965685752496</c:v>
                </c:pt>
                <c:pt idx="5250">
                  <c:v>4.9621881532699703</c:v>
                </c:pt>
                <c:pt idx="5251">
                  <c:v>4.9621801013846998</c:v>
                </c:pt>
                <c:pt idx="5252">
                  <c:v>4.9621724568504302</c:v>
                </c:pt>
                <c:pt idx="5253">
                  <c:v>4.9621652613132898</c:v>
                </c:pt>
                <c:pt idx="5254">
                  <c:v>4.96215855426835</c:v>
                </c:pt>
                <c:pt idx="5255">
                  <c:v>4.9621523729053596</c:v>
                </c:pt>
                <c:pt idx="5256">
                  <c:v>4.9621467517242603</c:v>
                </c:pt>
                <c:pt idx="5257">
                  <c:v>4.9621417220455202</c:v>
                </c:pt>
                <c:pt idx="5258">
                  <c:v>4.9621373115602996</c:v>
                </c:pt>
                <c:pt idx="5259">
                  <c:v>4.9621335440335503</c:v>
                </c:pt>
                <c:pt idx="5260">
                  <c:v>4.9621304392097398</c:v>
                </c:pt>
                <c:pt idx="5261">
                  <c:v>4.9621280129007204</c:v>
                </c:pt>
                <c:pt idx="5262">
                  <c:v>4.9621262771808796</c:v>
                </c:pt>
                <c:pt idx="5263">
                  <c:v>4.9621252405951601</c:v>
                </c:pt>
                <c:pt idx="5264">
                  <c:v>4.9621249082988701</c:v>
                </c:pt>
                <c:pt idx="5265">
                  <c:v>4.9621252820890396</c:v>
                </c:pt>
                <c:pt idx="5266">
                  <c:v>4.9621263603397798</c:v>
                </c:pt>
                <c:pt idx="5267">
                  <c:v>4.9621281378974702</c:v>
                </c:pt>
                <c:pt idx="5268">
                  <c:v>4.9621306060136403</c:v>
                </c:pt>
                <c:pt idx="5269">
                  <c:v>4.9621337523824298</c:v>
                </c:pt>
                <c:pt idx="5270">
                  <c:v>4.9621375613148402</c:v>
                </c:pt>
                <c:pt idx="5271">
                  <c:v>4.96214201403345</c:v>
                </c:pt>
                <c:pt idx="5272">
                  <c:v>4.9621470890358097</c:v>
                </c:pt>
                <c:pt idx="5273">
                  <c:v>4.9621527624621002</c:v>
                </c:pt>
                <c:pt idx="5274">
                  <c:v>4.9621590084219003</c:v>
                </c:pt>
                <c:pt idx="5275">
                  <c:v>4.9621657992693997</c:v>
                </c:pt>
                <c:pt idx="5276">
                  <c:v>4.9621731058484597</c:v>
                </c:pt>
                <c:pt idx="5277">
                  <c:v>4.9621808977438802</c:v>
                </c:pt>
                <c:pt idx="5278">
                  <c:v>4.9621891435650296</c:v>
                </c:pt>
                <c:pt idx="5279">
                  <c:v>4.9621978112617198</c:v>
                </c:pt>
                <c:pt idx="5280">
                  <c:v>4.96220686845081</c:v>
                </c:pt>
                <c:pt idx="5281">
                  <c:v>4.9622162827213403</c:v>
                </c:pt>
                <c:pt idx="5282">
                  <c:v>4.9622260218942102</c:v>
                </c:pt>
                <c:pt idx="5283">
                  <c:v>4.9622360542280104</c:v>
                </c:pt>
                <c:pt idx="5284">
                  <c:v>4.96224634857351</c:v>
                </c:pt>
                <c:pt idx="5285">
                  <c:v>4.9622568744803299</c:v>
                </c:pt>
                <c:pt idx="5286">
                  <c:v>4.9622676022484198</c:v>
                </c:pt>
                <c:pt idx="5287">
                  <c:v>4.9622785029059298</c:v>
                </c:pt>
                <c:pt idx="5288">
                  <c:v>4.9622895480907001</c:v>
                </c:pt>
                <c:pt idx="5289">
                  <c:v>4.96230070982116</c:v>
                </c:pt>
                <c:pt idx="5290">
                  <c:v>4.9623119601646</c:v>
                </c:pt>
                <c:pt idx="5291">
                  <c:v>4.9623232708356202</c:v>
                </c:pt>
                <c:pt idx="5292">
                  <c:v>4.96233461278013</c:v>
                </c:pt>
                <c:pt idx="5293">
                  <c:v>4.9623459558101901</c:v>
                </c:pt>
                <c:pt idx="5294">
                  <c:v>4.9623572683513499</c:v>
                </c:pt>
                <c:pt idx="5295">
                  <c:v>4.9623685173469001</c:v>
                </c:pt>
                <c:pt idx="5296">
                  <c:v>4.9623796683398202</c:v>
                </c:pt>
                <c:pt idx="5297">
                  <c:v>4.9623906857309699</c:v>
                </c:pt>
                <c:pt idx="5298">
                  <c:v>4.9624015331984799</c:v>
                </c:pt>
                <c:pt idx="5299">
                  <c:v>4.9624121742582803</c:v>
                </c:pt>
                <c:pt idx="5300">
                  <c:v>4.9624225729392597</c:v>
                </c:pt>
                <c:pt idx="5301">
                  <c:v>4.9624326945315804</c:v>
                </c:pt>
                <c:pt idx="5302">
                  <c:v>4.9624425063303601</c:v>
                </c:pt>
                <c:pt idx="5303">
                  <c:v>4.9624519782546299</c:v>
                </c:pt>
                <c:pt idx="5304">
                  <c:v>4.9624610831936398</c:v>
                </c:pt>
                <c:pt idx="5305">
                  <c:v>4.96246979695285</c:v>
                </c:pt>
                <c:pt idx="5306">
                  <c:v>4.9624780977583702</c:v>
                </c:pt>
                <c:pt idx="5307">
                  <c:v>4.9624859654123599</c:v>
                </c:pt>
                <c:pt idx="5308">
                  <c:v>4.9624933803318596</c:v>
                </c:pt>
                <c:pt idx="5309">
                  <c:v>4.9625003227838702</c:v>
                </c:pt>
                <c:pt idx="5310">
                  <c:v>4.9625067726063197</c:v>
                </c:pt>
                <c:pt idx="5311">
                  <c:v>4.96251270957654</c:v>
                </c:pt>
                <c:pt idx="5312">
                  <c:v>4.9625181143952997</c:v>
                </c:pt>
                <c:pt idx="5313">
                  <c:v>4.9625229700671403</c:v>
                </c:pt>
                <c:pt idx="5314">
                  <c:v>4.9625272633458302</c:v>
                </c:pt>
                <c:pt idx="5315">
                  <c:v>4.9625309859079598</c:v>
                </c:pt>
                <c:pt idx="5316">
                  <c:v>4.96253413501341</c:v>
                </c:pt>
                <c:pt idx="5317">
                  <c:v>4.9625367135648499</c:v>
                </c:pt>
                <c:pt idx="5318">
                  <c:v>4.9625387296366199</c:v>
                </c:pt>
                <c:pt idx="5319">
                  <c:v>4.9625401956578896</c:v>
                </c:pt>
                <c:pt idx="5320">
                  <c:v>4.9625411274848998</c:v>
                </c:pt>
                <c:pt idx="5321">
                  <c:v>4.9625415435782898</c:v>
                </c:pt>
                <c:pt idx="5322">
                  <c:v>4.9625414644322703</c:v>
                </c:pt>
                <c:pt idx="5323">
                  <c:v>4.9625409123078699</c:v>
                </c:pt>
                <c:pt idx="5324">
                  <c:v>4.9625399112306301</c:v>
                </c:pt>
                <c:pt idx="5325">
                  <c:v>4.9625384871466096</c:v>
                </c:pt>
                <c:pt idx="5326">
                  <c:v>4.9625366681050203</c:v>
                </c:pt>
                <c:pt idx="5327">
                  <c:v>4.9625344843511403</c:v>
                </c:pt>
                <c:pt idx="5328">
                  <c:v>4.9625319682610796</c:v>
                </c:pt>
                <c:pt idx="5329">
                  <c:v>4.9625291541107099</c:v>
                </c:pt>
                <c:pt idx="5330">
                  <c:v>4.9625260777248101</c:v>
                </c:pt>
                <c:pt idx="5331">
                  <c:v>4.9625227760820101</c:v>
                </c:pt>
                <c:pt idx="5332">
                  <c:v>4.96251928695128</c:v>
                </c:pt>
                <c:pt idx="5333">
                  <c:v>4.9625156486106201</c:v>
                </c:pt>
                <c:pt idx="5334">
                  <c:v>4.9625118996584101</c:v>
                </c:pt>
                <c:pt idx="5335">
                  <c:v>4.9625080788902398</c:v>
                </c:pt>
                <c:pt idx="5336">
                  <c:v>4.9625042251886997</c:v>
                </c:pt>
                <c:pt idx="5337">
                  <c:v>4.9625003773710796</c:v>
                </c:pt>
                <c:pt idx="5338">
                  <c:v>4.9624965739572797</c:v>
                </c:pt>
                <c:pt idx="5339">
                  <c:v>4.9624928528509198</c:v>
                </c:pt>
                <c:pt idx="5340">
                  <c:v>4.96248925095703</c:v>
                </c:pt>
                <c:pt idx="5341">
                  <c:v>4.9624858037811101</c:v>
                </c:pt>
                <c:pt idx="5342">
                  <c:v>4.9624825450539998</c:v>
                </c:pt>
                <c:pt idx="5343">
                  <c:v>4.9624795064132901</c:v>
                </c:pt>
                <c:pt idx="5344">
                  <c:v>4.9624767171472701</c:v>
                </c:pt>
                <c:pt idx="5345">
                  <c:v>4.9624742039882799</c:v>
                </c:pt>
                <c:pt idx="5346">
                  <c:v>4.9624719909336701</c:v>
                </c:pt>
                <c:pt idx="5347">
                  <c:v>4.9624700990795398</c:v>
                </c:pt>
                <c:pt idx="5348">
                  <c:v>4.9624685464670302</c:v>
                </c:pt>
                <c:pt idx="5349">
                  <c:v>4.9624673479558998</c:v>
                </c:pt>
                <c:pt idx="5350">
                  <c:v>4.9624665151462501</c:v>
                </c:pt>
                <c:pt idx="5351">
                  <c:v>4.9624660563667797</c:v>
                </c:pt>
                <c:pt idx="5352">
                  <c:v>4.9624659767367296</c:v>
                </c:pt>
                <c:pt idx="5353">
                  <c:v>4.9624662783002496</c:v>
                </c:pt>
                <c:pt idx="5354">
                  <c:v>4.9624669602264904</c:v>
                </c:pt>
                <c:pt idx="5355">
                  <c:v>4.9624680190677699</c:v>
                </c:pt>
                <c:pt idx="5356">
                  <c:v>4.96246944906901</c:v>
                </c:pt>
                <c:pt idx="5357">
                  <c:v>4.9624712425199098</c:v>
                </c:pt>
                <c:pt idx="5358">
                  <c:v>4.9624733901327804</c:v>
                </c:pt>
                <c:pt idx="5359">
                  <c:v>4.9624758814186896</c:v>
                </c:pt>
                <c:pt idx="5360">
                  <c:v>4.9624787050240204</c:v>
                </c:pt>
                <c:pt idx="5361">
                  <c:v>4.9624818489859601</c:v>
                </c:pt>
                <c:pt idx="5362">
                  <c:v>4.9624853008716796</c:v>
                </c:pt>
                <c:pt idx="5363">
                  <c:v>4.9624890477814203</c:v>
                </c:pt>
                <c:pt idx="5364">
                  <c:v>4.9624930762175401</c:v>
                </c:pt>
                <c:pt idx="5365">
                  <c:v>4.9624973718447301</c:v>
                </c:pt>
                <c:pt idx="5366">
                  <c:v>4.9625019191833104</c:v>
                </c:pt>
                <c:pt idx="5367">
                  <c:v>4.9625067012857098</c:v>
                </c:pt>
                <c:pt idx="5368">
                  <c:v>4.9625116994481502</c:v>
                </c:pt>
                <c:pt idx="5369">
                  <c:v>4.9625168930044001</c:v>
                </c:pt>
                <c:pt idx="5370">
                  <c:v>4.96252225924413</c:v>
                </c:pt>
                <c:pt idx="5371">
                  <c:v>4.9625277734961504</c:v>
                </c:pt>
                <c:pt idx="5372">
                  <c:v>4.9625334094094304</c:v>
                </c:pt>
                <c:pt idx="5373">
                  <c:v>4.9625391394467302</c:v>
                </c:pt>
                <c:pt idx="5374">
                  <c:v>4.9625449355696301</c:v>
                </c:pt>
                <c:pt idx="5375">
                  <c:v>4.96255077003892</c:v>
                </c:pt>
                <c:pt idx="5376">
                  <c:v>4.96255661619925</c:v>
                </c:pt>
                <c:pt idx="5377">
                  <c:v>4.9625624490830704</c:v>
                </c:pt>
                <c:pt idx="5378">
                  <c:v>4.9625682456814797</c:v>
                </c:pt>
                <c:pt idx="5379">
                  <c:v>4.9625739847968102</c:v>
                </c:pt>
                <c:pt idx="5380">
                  <c:v>4.9625796465020198</c:v>
                </c:pt>
                <c:pt idx="5381">
                  <c:v>4.9625852113487303</c:v>
                </c:pt>
                <c:pt idx="5382">
                  <c:v>4.9625906595496003</c:v>
                </c:pt>
                <c:pt idx="5383">
                  <c:v>4.9625959703756504</c:v>
                </c:pt>
                <c:pt idx="5384">
                  <c:v>4.9626011219532398</c:v>
                </c:pt>
                <c:pt idx="5385">
                  <c:v>4.9626060915321304</c:v>
                </c:pt>
                <c:pt idx="5386">
                  <c:v>4.9626108561674398</c:v>
                </c:pt>
                <c:pt idx="5387">
                  <c:v>4.9626153936535902</c:v>
                </c:pt>
                <c:pt idx="5388">
                  <c:v>4.9626196834967802</c:v>
                </c:pt>
                <c:pt idx="5389">
                  <c:v>4.9626237077239601</c:v>
                </c:pt>
                <c:pt idx="5390">
                  <c:v>4.9626274513873199</c:v>
                </c:pt>
                <c:pt idx="5391">
                  <c:v>4.9626309027128297</c:v>
                </c:pt>
                <c:pt idx="5392">
                  <c:v>4.9626340529297304</c:v>
                </c:pt>
                <c:pt idx="5393">
                  <c:v>4.9626368958832998</c:v>
                </c:pt>
                <c:pt idx="5394">
                  <c:v>4.9626394275617498</c:v>
                </c:pt>
                <c:pt idx="5395">
                  <c:v>4.9626416456574898</c:v>
                </c:pt>
                <c:pt idx="5396">
                  <c:v>4.9626435492440697</c:v>
                </c:pt>
                <c:pt idx="5397">
                  <c:v>4.9626451385945698</c:v>
                </c:pt>
                <c:pt idx="5398">
                  <c:v>4.9626464151167804</c:v>
                </c:pt>
                <c:pt idx="5399">
                  <c:v>4.9626473813455902</c:v>
                </c:pt>
                <c:pt idx="5400">
                  <c:v>4.9626480409240497</c:v>
                </c:pt>
                <c:pt idx="5401">
                  <c:v>4.9626483985199696</c:v>
                </c:pt>
                <c:pt idx="5402">
                  <c:v>4.9626484596553704</c:v>
                </c:pt>
                <c:pt idx="5403">
                  <c:v>4.9626482304609203</c:v>
                </c:pt>
                <c:pt idx="5404">
                  <c:v>4.9626477173936303</c:v>
                </c:pt>
                <c:pt idx="5405">
                  <c:v>4.96264692696694</c:v>
                </c:pt>
                <c:pt idx="5406">
                  <c:v>4.9626458655353698</c:v>
                </c:pt>
                <c:pt idx="5407">
                  <c:v>4.9626445391560496</c:v>
                </c:pt>
                <c:pt idx="5408">
                  <c:v>4.9626429535237904</c:v>
                </c:pt>
                <c:pt idx="5409">
                  <c:v>4.9626411139561997</c:v>
                </c:pt>
                <c:pt idx="5410">
                  <c:v>4.9626390253959602</c:v>
                </c:pt>
                <c:pt idx="5411">
                  <c:v>4.9626366924001797</c:v>
                </c:pt>
                <c:pt idx="5412">
                  <c:v>4.9626341191011303</c:v>
                </c:pt>
                <c:pt idx="5413">
                  <c:v>4.96263130914003</c:v>
                </c:pt>
                <c:pt idx="5414">
                  <c:v>4.9626282655873197</c:v>
                </c:pt>
                <c:pt idx="5415">
                  <c:v>4.9626249908678801</c:v>
                </c:pt>
                <c:pt idx="5416">
                  <c:v>4.9626214867043004</c:v>
                </c:pt>
                <c:pt idx="5417">
                  <c:v>4.9626177540809699</c:v>
                </c:pt>
                <c:pt idx="5418">
                  <c:v>4.9626137932226104</c:v>
                </c:pt>
                <c:pt idx="5419">
                  <c:v>4.9626096035763201</c:v>
                </c:pt>
                <c:pt idx="5420">
                  <c:v>4.9626051837891696</c:v>
                </c:pt>
                <c:pt idx="5421">
                  <c:v>4.9626005316795601</c:v>
                </c:pt>
                <c:pt idx="5422">
                  <c:v>4.9625956442083803</c:v>
                </c:pt>
                <c:pt idx="5423">
                  <c:v>4.9625905174618197</c:v>
                </c:pt>
                <c:pt idx="5424">
                  <c:v>4.9625851466590998</c:v>
                </c:pt>
                <c:pt idx="5425">
                  <c:v>4.9625795261980201</c:v>
                </c:pt>
                <c:pt idx="5426">
                  <c:v>4.9625736497513602</c:v>
                </c:pt>
                <c:pt idx="5427">
                  <c:v>4.9625675104263598</c:v>
                </c:pt>
                <c:pt idx="5428">
                  <c:v>4.9625611009991903</c:v>
                </c:pt>
                <c:pt idx="5429">
                  <c:v>4.9625544142340603</c:v>
                </c:pt>
                <c:pt idx="5430">
                  <c:v>4.96254744329012</c:v>
                </c:pt>
                <c:pt idx="5431">
                  <c:v>4.9625401822078503</c:v>
                </c:pt>
                <c:pt idx="5432">
                  <c:v>4.9625326264523597</c:v>
                </c:pt>
                <c:pt idx="5433">
                  <c:v>4.9625247734775799</c:v>
                </c:pt>
                <c:pt idx="5434">
                  <c:v>4.9625166232645999</c:v>
                </c:pt>
                <c:pt idx="5435">
                  <c:v>4.9625081787854697</c:v>
                </c:pt>
                <c:pt idx="5436">
                  <c:v>4.9624994463492502</c:v>
                </c:pt>
                <c:pt idx="5437">
                  <c:v>4.9624904357992099</c:v>
                </c:pt>
                <c:pt idx="5438">
                  <c:v>4.9624811605460799</c:v>
                </c:pt>
                <c:pt idx="5439">
                  <c:v>4.9624716374385702</c:v>
                </c:pt>
                <c:pt idx="5440">
                  <c:v>4.9624618864869499</c:v>
                </c:pt>
                <c:pt idx="5441">
                  <c:v>4.9624519304701504</c:v>
                </c:pt>
                <c:pt idx="5442">
                  <c:v>4.9624417944702497</c:v>
                </c:pt>
                <c:pt idx="5443">
                  <c:v>4.9624315053941102</c:v>
                </c:pt>
                <c:pt idx="5444">
                  <c:v>4.9624210915535096</c:v>
                </c:pt>
                <c:pt idx="5445">
                  <c:v>4.9624105823785696</c:v>
                </c:pt>
                <c:pt idx="5446">
                  <c:v>4.9624000083235797</c:v>
                </c:pt>
                <c:pt idx="5447">
                  <c:v>4.9623894009856597</c:v>
                </c:pt>
                <c:pt idx="5448">
                  <c:v>4.9623787934007</c:v>
                </c:pt>
                <c:pt idx="5449">
                  <c:v>4.9623682204195898</c:v>
                </c:pt>
                <c:pt idx="5450">
                  <c:v>4.9623577190245403</c:v>
                </c:pt>
                <c:pt idx="5451">
                  <c:v>4.9623473284357704</c:v>
                </c:pt>
                <c:pt idx="5452">
                  <c:v>4.9623370898966304</c:v>
                </c:pt>
                <c:pt idx="5453">
                  <c:v>4.9623270460991202</c:v>
                </c:pt>
                <c:pt idx="5454">
                  <c:v>4.9623172403036397</c:v>
                </c:pt>
                <c:pt idx="5455">
                  <c:v>4.9623077152849602</c:v>
                </c:pt>
                <c:pt idx="5456">
                  <c:v>4.9622985122818699</c:v>
                </c:pt>
                <c:pt idx="5457">
                  <c:v>4.96228967012091</c:v>
                </c:pt>
                <c:pt idx="5458">
                  <c:v>4.96228122463625</c:v>
                </c:pt>
                <c:pt idx="5459">
                  <c:v>4.96227320843012</c:v>
                </c:pt>
                <c:pt idx="5460">
                  <c:v>4.9622656509376899</c:v>
                </c:pt>
                <c:pt idx="5461">
                  <c:v>4.9622585786995499</c:v>
                </c:pt>
                <c:pt idx="5462">
                  <c:v>4.96225201571513</c:v>
                </c:pt>
                <c:pt idx="5463">
                  <c:v>4.9622459837577404</c:v>
                </c:pt>
                <c:pt idx="5464">
                  <c:v>4.9622405025690002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4066-4555-A573-A5C4EF325179}"/>
            </c:ext>
          </c:extLst>
        </c:ser>
        <c:ser>
          <c:idx val="2"/>
          <c:order val="2"/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'без дульного тормоза'!$B$14:$HBF$14</c:f>
              <c:numCache>
                <c:formatCode>General</c:formatCode>
                <c:ptCount val="5465"/>
                <c:pt idx="0">
                  <c:v>0</c:v>
                </c:pt>
                <c:pt idx="1">
                  <c:v>1.3736981815118701E-2</c:v>
                </c:pt>
                <c:pt idx="2">
                  <c:v>2.7473963630237401E-2</c:v>
                </c:pt>
                <c:pt idx="3">
                  <c:v>4.1210945445356001E-2</c:v>
                </c:pt>
                <c:pt idx="4">
                  <c:v>5.4947927260474698E-2</c:v>
                </c:pt>
                <c:pt idx="5">
                  <c:v>6.8684909075593395E-2</c:v>
                </c:pt>
                <c:pt idx="6">
                  <c:v>8.2421890890712099E-2</c:v>
                </c:pt>
                <c:pt idx="7">
                  <c:v>9.6158872705830706E-2</c:v>
                </c:pt>
                <c:pt idx="8">
                  <c:v>0.10989585452094899</c:v>
                </c:pt>
                <c:pt idx="9">
                  <c:v>0.123632836336068</c:v>
                </c:pt>
                <c:pt idx="10">
                  <c:v>0.13736981815118701</c:v>
                </c:pt>
                <c:pt idx="11">
                  <c:v>0.15110679996630499</c:v>
                </c:pt>
                <c:pt idx="12">
                  <c:v>0.164843781781424</c:v>
                </c:pt>
                <c:pt idx="13">
                  <c:v>0.17858076359654301</c:v>
                </c:pt>
                <c:pt idx="14">
                  <c:v>0.192317745411661</c:v>
                </c:pt>
                <c:pt idx="15">
                  <c:v>0.20605472722678</c:v>
                </c:pt>
                <c:pt idx="16">
                  <c:v>0.21979170904189901</c:v>
                </c:pt>
                <c:pt idx="17">
                  <c:v>0.233528690857017</c:v>
                </c:pt>
                <c:pt idx="18">
                  <c:v>0.24726567267213601</c:v>
                </c:pt>
                <c:pt idx="19">
                  <c:v>0.26100265448725501</c:v>
                </c:pt>
                <c:pt idx="20">
                  <c:v>0.27473963630237402</c:v>
                </c:pt>
                <c:pt idx="21">
                  <c:v>0.28847661811749198</c:v>
                </c:pt>
                <c:pt idx="22">
                  <c:v>0.30221359993261099</c:v>
                </c:pt>
                <c:pt idx="23">
                  <c:v>0.31595058174773</c:v>
                </c:pt>
                <c:pt idx="24">
                  <c:v>0.32968756356284801</c:v>
                </c:pt>
                <c:pt idx="25">
                  <c:v>0.34342454537796702</c:v>
                </c:pt>
                <c:pt idx="26">
                  <c:v>0.35716152719308603</c:v>
                </c:pt>
                <c:pt idx="27">
                  <c:v>0.37089850900820398</c:v>
                </c:pt>
                <c:pt idx="28">
                  <c:v>0.38463549082332299</c:v>
                </c:pt>
                <c:pt idx="29">
                  <c:v>0.398372472638442</c:v>
                </c:pt>
                <c:pt idx="30">
                  <c:v>0.41210945445356001</c:v>
                </c:pt>
                <c:pt idx="31">
                  <c:v>0.42584643626867902</c:v>
                </c:pt>
                <c:pt idx="32">
                  <c:v>0.43958341808379803</c:v>
                </c:pt>
                <c:pt idx="33">
                  <c:v>0.45332039989891598</c:v>
                </c:pt>
                <c:pt idx="34">
                  <c:v>0.46705738171403499</c:v>
                </c:pt>
                <c:pt idx="35">
                  <c:v>0.480794363529154</c:v>
                </c:pt>
                <c:pt idx="36">
                  <c:v>0.49453134534427201</c:v>
                </c:pt>
                <c:pt idx="37">
                  <c:v>0.50826832715939096</c:v>
                </c:pt>
                <c:pt idx="38">
                  <c:v>0.52200530897451003</c:v>
                </c:pt>
                <c:pt idx="39">
                  <c:v>0.53574229078962798</c:v>
                </c:pt>
                <c:pt idx="40">
                  <c:v>0.54947927260474705</c:v>
                </c:pt>
                <c:pt idx="41">
                  <c:v>0.563216254419866</c:v>
                </c:pt>
                <c:pt idx="42">
                  <c:v>0.57695323623498396</c:v>
                </c:pt>
                <c:pt idx="43">
                  <c:v>0.59069021805010302</c:v>
                </c:pt>
                <c:pt idx="44">
                  <c:v>0.60442719986522198</c:v>
                </c:pt>
                <c:pt idx="45">
                  <c:v>0.61816418168034004</c:v>
                </c:pt>
                <c:pt idx="46">
                  <c:v>0.631901163495459</c:v>
                </c:pt>
                <c:pt idx="47">
                  <c:v>0.64563814531057795</c:v>
                </c:pt>
                <c:pt idx="48">
                  <c:v>0.65937512712569601</c:v>
                </c:pt>
                <c:pt idx="49">
                  <c:v>0.67311210894081497</c:v>
                </c:pt>
                <c:pt idx="50">
                  <c:v>0.68684909075593403</c:v>
                </c:pt>
                <c:pt idx="51">
                  <c:v>0.70058607257105199</c:v>
                </c:pt>
                <c:pt idx="52">
                  <c:v>0.71432305438617105</c:v>
                </c:pt>
                <c:pt idx="53">
                  <c:v>0.72806003620129001</c:v>
                </c:pt>
                <c:pt idx="54">
                  <c:v>0.74179701801640896</c:v>
                </c:pt>
                <c:pt idx="55">
                  <c:v>0.75553399983152703</c:v>
                </c:pt>
                <c:pt idx="56">
                  <c:v>0.76927098164664598</c:v>
                </c:pt>
                <c:pt idx="57">
                  <c:v>0.78300796346176504</c:v>
                </c:pt>
                <c:pt idx="58">
                  <c:v>0.796744945276883</c:v>
                </c:pt>
                <c:pt idx="59">
                  <c:v>0.81048192709200195</c:v>
                </c:pt>
                <c:pt idx="60">
                  <c:v>0.82421890890712102</c:v>
                </c:pt>
                <c:pt idx="61">
                  <c:v>0.83795589072223897</c:v>
                </c:pt>
                <c:pt idx="62">
                  <c:v>0.85169287253735804</c:v>
                </c:pt>
                <c:pt idx="63">
                  <c:v>0.86542985435247699</c:v>
                </c:pt>
                <c:pt idx="64">
                  <c:v>0.87916683616759495</c:v>
                </c:pt>
                <c:pt idx="65">
                  <c:v>0.89290381798271401</c:v>
                </c:pt>
                <c:pt idx="66">
                  <c:v>0.90664079979783296</c:v>
                </c:pt>
                <c:pt idx="67">
                  <c:v>0.92037778161295103</c:v>
                </c:pt>
                <c:pt idx="68">
                  <c:v>0.93411476342806998</c:v>
                </c:pt>
                <c:pt idx="69">
                  <c:v>0.94785174524318905</c:v>
                </c:pt>
                <c:pt idx="70">
                  <c:v>0.961588727058307</c:v>
                </c:pt>
                <c:pt idx="71">
                  <c:v>0.97532570887342596</c:v>
                </c:pt>
                <c:pt idx="72">
                  <c:v>0.98906269068854502</c:v>
                </c:pt>
                <c:pt idx="73">
                  <c:v>1.0027996725036601</c:v>
                </c:pt>
                <c:pt idx="74">
                  <c:v>1.0165366543187799</c:v>
                </c:pt>
                <c:pt idx="75">
                  <c:v>1.0302736361339</c:v>
                </c:pt>
                <c:pt idx="76">
                  <c:v>1.0440106179490201</c:v>
                </c:pt>
                <c:pt idx="77">
                  <c:v>1.0577475997641399</c:v>
                </c:pt>
                <c:pt idx="78">
                  <c:v>1.07148458157926</c:v>
                </c:pt>
                <c:pt idx="79">
                  <c:v>1.08522156339438</c:v>
                </c:pt>
                <c:pt idx="80">
                  <c:v>1.0989585452094901</c:v>
                </c:pt>
                <c:pt idx="81">
                  <c:v>1.1126955270246099</c:v>
                </c:pt>
                <c:pt idx="82">
                  <c:v>1.12643250883973</c:v>
                </c:pt>
                <c:pt idx="83">
                  <c:v>1.1401694906548501</c:v>
                </c:pt>
                <c:pt idx="84">
                  <c:v>1.1539064724699699</c:v>
                </c:pt>
                <c:pt idx="85">
                  <c:v>1.16764345428509</c:v>
                </c:pt>
                <c:pt idx="86">
                  <c:v>1.18138043610021</c:v>
                </c:pt>
                <c:pt idx="87">
                  <c:v>1.1951174179153199</c:v>
                </c:pt>
                <c:pt idx="88">
                  <c:v>1.20885439973044</c:v>
                </c:pt>
                <c:pt idx="89">
                  <c:v>1.22259138154556</c:v>
                </c:pt>
                <c:pt idx="90">
                  <c:v>1.2363283633606801</c:v>
                </c:pt>
                <c:pt idx="91">
                  <c:v>1.2500653451757999</c:v>
                </c:pt>
                <c:pt idx="92">
                  <c:v>1.26380232699092</c:v>
                </c:pt>
                <c:pt idx="93">
                  <c:v>1.2775393088060401</c:v>
                </c:pt>
                <c:pt idx="94">
                  <c:v>1.2912762906211599</c:v>
                </c:pt>
                <c:pt idx="95">
                  <c:v>1.30501327243627</c:v>
                </c:pt>
                <c:pt idx="96">
                  <c:v>1.31875025425139</c:v>
                </c:pt>
                <c:pt idx="97">
                  <c:v>1.3324872360665101</c:v>
                </c:pt>
                <c:pt idx="98">
                  <c:v>1.3462242178816299</c:v>
                </c:pt>
                <c:pt idx="99">
                  <c:v>1.35996119969675</c:v>
                </c:pt>
                <c:pt idx="100">
                  <c:v>1.3736981815118701</c:v>
                </c:pt>
                <c:pt idx="101">
                  <c:v>1.3874351633269899</c:v>
                </c:pt>
                <c:pt idx="102">
                  <c:v>1.4011721451421</c:v>
                </c:pt>
                <c:pt idx="103">
                  <c:v>1.41490912695722</c:v>
                </c:pt>
                <c:pt idx="104">
                  <c:v>1.4286461087723401</c:v>
                </c:pt>
                <c:pt idx="105">
                  <c:v>1.4423830905874599</c:v>
                </c:pt>
                <c:pt idx="106">
                  <c:v>1.45612007240258</c:v>
                </c:pt>
                <c:pt idx="107">
                  <c:v>1.4698570542177001</c:v>
                </c:pt>
                <c:pt idx="108">
                  <c:v>1.4835940360328199</c:v>
                </c:pt>
                <c:pt idx="109">
                  <c:v>1.49733101784794</c:v>
                </c:pt>
                <c:pt idx="110">
                  <c:v>1.5110679996630501</c:v>
                </c:pt>
                <c:pt idx="111">
                  <c:v>1.5248049814781699</c:v>
                </c:pt>
                <c:pt idx="112">
                  <c:v>1.53854196329329</c:v>
                </c:pt>
                <c:pt idx="113">
                  <c:v>1.55227894510841</c:v>
                </c:pt>
                <c:pt idx="114">
                  <c:v>1.5660159269235301</c:v>
                </c:pt>
                <c:pt idx="115">
                  <c:v>1.5797529087386499</c:v>
                </c:pt>
                <c:pt idx="116">
                  <c:v>1.59348989055377</c:v>
                </c:pt>
                <c:pt idx="117">
                  <c:v>1.6072268723688901</c:v>
                </c:pt>
                <c:pt idx="118">
                  <c:v>1.6209638541839999</c:v>
                </c:pt>
                <c:pt idx="119">
                  <c:v>1.63470083599912</c:v>
                </c:pt>
                <c:pt idx="120">
                  <c:v>1.64843781781424</c:v>
                </c:pt>
                <c:pt idx="121">
                  <c:v>1.6621747996293601</c:v>
                </c:pt>
                <c:pt idx="122">
                  <c:v>1.6759117814444799</c:v>
                </c:pt>
                <c:pt idx="123">
                  <c:v>1.6896487632596</c:v>
                </c:pt>
                <c:pt idx="124">
                  <c:v>1.7033857450747201</c:v>
                </c:pt>
                <c:pt idx="125">
                  <c:v>1.7171227268898299</c:v>
                </c:pt>
                <c:pt idx="126">
                  <c:v>1.73085970870495</c:v>
                </c:pt>
                <c:pt idx="127">
                  <c:v>1.74459669052007</c:v>
                </c:pt>
                <c:pt idx="128">
                  <c:v>1.7583336723351899</c:v>
                </c:pt>
                <c:pt idx="129">
                  <c:v>1.77207065415031</c:v>
                </c:pt>
                <c:pt idx="130">
                  <c:v>1.78580763596543</c:v>
                </c:pt>
                <c:pt idx="131">
                  <c:v>1.7995446177805501</c:v>
                </c:pt>
                <c:pt idx="132">
                  <c:v>1.8132815995956699</c:v>
                </c:pt>
                <c:pt idx="133">
                  <c:v>1.82701858141078</c:v>
                </c:pt>
                <c:pt idx="134">
                  <c:v>1.8407555632259001</c:v>
                </c:pt>
                <c:pt idx="135">
                  <c:v>1.8544925450410199</c:v>
                </c:pt>
                <c:pt idx="136">
                  <c:v>1.86822952685614</c:v>
                </c:pt>
                <c:pt idx="137">
                  <c:v>1.88196650867126</c:v>
                </c:pt>
                <c:pt idx="138">
                  <c:v>1.8957034904863801</c:v>
                </c:pt>
                <c:pt idx="139">
                  <c:v>1.9094404723014999</c:v>
                </c:pt>
                <c:pt idx="140">
                  <c:v>1.92317745411661</c:v>
                </c:pt>
                <c:pt idx="141">
                  <c:v>1.9369144359317301</c:v>
                </c:pt>
                <c:pt idx="142">
                  <c:v>1.9506514177468499</c:v>
                </c:pt>
                <c:pt idx="143">
                  <c:v>1.96438839956197</c:v>
                </c:pt>
                <c:pt idx="144">
                  <c:v>1.97812538137709</c:v>
                </c:pt>
                <c:pt idx="145">
                  <c:v>1.9918623631922101</c:v>
                </c:pt>
                <c:pt idx="146">
                  <c:v>2.0055993450073299</c:v>
                </c:pt>
                <c:pt idx="147">
                  <c:v>2.01933632682245</c:v>
                </c:pt>
                <c:pt idx="148">
                  <c:v>2.0330733086375599</c:v>
                </c:pt>
                <c:pt idx="149">
                  <c:v>2.0468102904526799</c:v>
                </c:pt>
                <c:pt idx="150">
                  <c:v>2.0605472722678</c:v>
                </c:pt>
                <c:pt idx="151">
                  <c:v>2.0742842540829201</c:v>
                </c:pt>
                <c:pt idx="152">
                  <c:v>2.0880212358980401</c:v>
                </c:pt>
                <c:pt idx="153">
                  <c:v>2.1017582177131602</c:v>
                </c:pt>
                <c:pt idx="154">
                  <c:v>2.1154951995282798</c:v>
                </c:pt>
                <c:pt idx="155">
                  <c:v>2.1292321813433901</c:v>
                </c:pt>
                <c:pt idx="156">
                  <c:v>2.1429691631585102</c:v>
                </c:pt>
                <c:pt idx="157">
                  <c:v>2.1567061449736298</c:v>
                </c:pt>
                <c:pt idx="158">
                  <c:v>2.1704431267887498</c:v>
                </c:pt>
                <c:pt idx="159">
                  <c:v>2.1841801086038699</c:v>
                </c:pt>
                <c:pt idx="160">
                  <c:v>2.19791709041899</c:v>
                </c:pt>
                <c:pt idx="161">
                  <c:v>2.21165407223411</c:v>
                </c:pt>
                <c:pt idx="162">
                  <c:v>2.2253910540492301</c:v>
                </c:pt>
                <c:pt idx="163">
                  <c:v>2.2391280358643399</c:v>
                </c:pt>
                <c:pt idx="164">
                  <c:v>2.25286501767946</c:v>
                </c:pt>
                <c:pt idx="165">
                  <c:v>2.2666019994945801</c:v>
                </c:pt>
                <c:pt idx="166">
                  <c:v>2.2803389813097001</c:v>
                </c:pt>
                <c:pt idx="167">
                  <c:v>2.2940759631248202</c:v>
                </c:pt>
                <c:pt idx="168">
                  <c:v>2.3078129449399398</c:v>
                </c:pt>
                <c:pt idx="169">
                  <c:v>2.3215499267550599</c:v>
                </c:pt>
                <c:pt idx="170">
                  <c:v>2.33528690857018</c:v>
                </c:pt>
                <c:pt idx="171">
                  <c:v>2.3490238903852898</c:v>
                </c:pt>
                <c:pt idx="172">
                  <c:v>2.3627608722004099</c:v>
                </c:pt>
                <c:pt idx="173">
                  <c:v>2.3764978540155299</c:v>
                </c:pt>
                <c:pt idx="174">
                  <c:v>2.39023483583065</c:v>
                </c:pt>
                <c:pt idx="175">
                  <c:v>2.4039718176457701</c:v>
                </c:pt>
                <c:pt idx="176">
                  <c:v>2.4177087994608901</c:v>
                </c:pt>
                <c:pt idx="177">
                  <c:v>2.4314457812760102</c:v>
                </c:pt>
                <c:pt idx="178">
                  <c:v>2.44518276309112</c:v>
                </c:pt>
                <c:pt idx="179">
                  <c:v>2.4589197449062401</c:v>
                </c:pt>
                <c:pt idx="180">
                  <c:v>2.4726567267213602</c:v>
                </c:pt>
                <c:pt idx="181">
                  <c:v>2.4863937085364798</c:v>
                </c:pt>
                <c:pt idx="182">
                  <c:v>2.5001306903515998</c:v>
                </c:pt>
                <c:pt idx="183">
                  <c:v>2.5138676721667199</c:v>
                </c:pt>
                <c:pt idx="184">
                  <c:v>2.52760465398184</c:v>
                </c:pt>
                <c:pt idx="185">
                  <c:v>2.54134163579696</c:v>
                </c:pt>
                <c:pt idx="186">
                  <c:v>2.5550786176120699</c:v>
                </c:pt>
                <c:pt idx="187">
                  <c:v>2.56881559942719</c:v>
                </c:pt>
                <c:pt idx="188">
                  <c:v>2.58255258124231</c:v>
                </c:pt>
                <c:pt idx="189">
                  <c:v>2.5962895630574301</c:v>
                </c:pt>
                <c:pt idx="190">
                  <c:v>2.6100265448725501</c:v>
                </c:pt>
                <c:pt idx="191">
                  <c:v>2.6237635266876702</c:v>
                </c:pt>
                <c:pt idx="192">
                  <c:v>2.6375005085027898</c:v>
                </c:pt>
                <c:pt idx="193">
                  <c:v>2.6512374903179001</c:v>
                </c:pt>
                <c:pt idx="194">
                  <c:v>2.6649744721330202</c:v>
                </c:pt>
                <c:pt idx="195">
                  <c:v>2.6787114539481398</c:v>
                </c:pt>
                <c:pt idx="196">
                  <c:v>2.6924484357632599</c:v>
                </c:pt>
                <c:pt idx="197">
                  <c:v>2.7061854175783799</c:v>
                </c:pt>
                <c:pt idx="198">
                  <c:v>2.7199223993935</c:v>
                </c:pt>
                <c:pt idx="199">
                  <c:v>2.7336593812086201</c:v>
                </c:pt>
                <c:pt idx="200">
                  <c:v>2.7473963630237401</c:v>
                </c:pt>
                <c:pt idx="201">
                  <c:v>2.76113334483885</c:v>
                </c:pt>
                <c:pt idx="202">
                  <c:v>2.77487032665397</c:v>
                </c:pt>
                <c:pt idx="203">
                  <c:v>2.7886073084690901</c:v>
                </c:pt>
                <c:pt idx="204">
                  <c:v>2.8023442902842102</c:v>
                </c:pt>
                <c:pt idx="205">
                  <c:v>2.8160812720993298</c:v>
                </c:pt>
                <c:pt idx="206">
                  <c:v>2.8298182539144499</c:v>
                </c:pt>
                <c:pt idx="207">
                  <c:v>2.8435552357295699</c:v>
                </c:pt>
                <c:pt idx="208">
                  <c:v>2.8572922175446802</c:v>
                </c:pt>
                <c:pt idx="209">
                  <c:v>2.8710291993597998</c:v>
                </c:pt>
                <c:pt idx="210">
                  <c:v>2.8847661811749199</c:v>
                </c:pt>
                <c:pt idx="211">
                  <c:v>2.89850316299004</c:v>
                </c:pt>
                <c:pt idx="212">
                  <c:v>2.91224014480516</c:v>
                </c:pt>
                <c:pt idx="213">
                  <c:v>2.9259771266202801</c:v>
                </c:pt>
                <c:pt idx="214">
                  <c:v>2.9397141084354002</c:v>
                </c:pt>
                <c:pt idx="215">
                  <c:v>2.9534510902505202</c:v>
                </c:pt>
                <c:pt idx="216">
                  <c:v>2.9671880720656301</c:v>
                </c:pt>
                <c:pt idx="217">
                  <c:v>2.9809250538807501</c:v>
                </c:pt>
                <c:pt idx="218">
                  <c:v>2.9946620356958702</c:v>
                </c:pt>
                <c:pt idx="219">
                  <c:v>3.0083990175109898</c:v>
                </c:pt>
                <c:pt idx="220">
                  <c:v>3.0221359993261099</c:v>
                </c:pt>
                <c:pt idx="221">
                  <c:v>3.0358729811412299</c:v>
                </c:pt>
                <c:pt idx="222">
                  <c:v>3.04960996295635</c:v>
                </c:pt>
                <c:pt idx="223">
                  <c:v>3.0633469447714599</c:v>
                </c:pt>
                <c:pt idx="224">
                  <c:v>3.0770839265865799</c:v>
                </c:pt>
                <c:pt idx="225">
                  <c:v>3.0908209084017</c:v>
                </c:pt>
                <c:pt idx="226">
                  <c:v>3.10455789021682</c:v>
                </c:pt>
                <c:pt idx="227">
                  <c:v>3.1182948720319401</c:v>
                </c:pt>
                <c:pt idx="228">
                  <c:v>3.1320318538470602</c:v>
                </c:pt>
                <c:pt idx="229">
                  <c:v>3.1457688356621798</c:v>
                </c:pt>
                <c:pt idx="230">
                  <c:v>3.1595058174772999</c:v>
                </c:pt>
                <c:pt idx="231">
                  <c:v>3.1732427992924102</c:v>
                </c:pt>
                <c:pt idx="232">
                  <c:v>3.1869797811075302</c:v>
                </c:pt>
                <c:pt idx="233">
                  <c:v>3.2007167629226498</c:v>
                </c:pt>
                <c:pt idx="234">
                  <c:v>3.2144537447377699</c:v>
                </c:pt>
                <c:pt idx="235">
                  <c:v>3.22819072655289</c:v>
                </c:pt>
                <c:pt idx="236">
                  <c:v>3.24192770836801</c:v>
                </c:pt>
                <c:pt idx="237">
                  <c:v>3.2556646901831301</c:v>
                </c:pt>
                <c:pt idx="238">
                  <c:v>3.2694016719982399</c:v>
                </c:pt>
                <c:pt idx="239">
                  <c:v>3.28313865381336</c:v>
                </c:pt>
                <c:pt idx="240">
                  <c:v>3.2968756356284801</c:v>
                </c:pt>
                <c:pt idx="241">
                  <c:v>3.3106126174436001</c:v>
                </c:pt>
                <c:pt idx="242">
                  <c:v>3.3243495992587202</c:v>
                </c:pt>
                <c:pt idx="243">
                  <c:v>3.3380865810738398</c:v>
                </c:pt>
                <c:pt idx="244">
                  <c:v>3.3518235628889599</c:v>
                </c:pt>
                <c:pt idx="245">
                  <c:v>3.3655605447040799</c:v>
                </c:pt>
                <c:pt idx="246">
                  <c:v>3.3792975265191898</c:v>
                </c:pt>
                <c:pt idx="247">
                  <c:v>3.3930345083343099</c:v>
                </c:pt>
                <c:pt idx="248">
                  <c:v>3.4067714901494299</c:v>
                </c:pt>
                <c:pt idx="249">
                  <c:v>3.42050847196455</c:v>
                </c:pt>
                <c:pt idx="250">
                  <c:v>3.4342454537796701</c:v>
                </c:pt>
                <c:pt idx="251">
                  <c:v>3.4479824355947901</c:v>
                </c:pt>
                <c:pt idx="252">
                  <c:v>3.4617194174099102</c:v>
                </c:pt>
                <c:pt idx="253">
                  <c:v>3.47545639922502</c:v>
                </c:pt>
                <c:pt idx="254">
                  <c:v>3.4891933810401401</c:v>
                </c:pt>
                <c:pt idx="255">
                  <c:v>3.5029303628552602</c:v>
                </c:pt>
                <c:pt idx="256">
                  <c:v>3.5166673446703798</c:v>
                </c:pt>
                <c:pt idx="257">
                  <c:v>3.5304043264854998</c:v>
                </c:pt>
                <c:pt idx="258">
                  <c:v>3.5441413083006199</c:v>
                </c:pt>
                <c:pt idx="259">
                  <c:v>3.55787829011574</c:v>
                </c:pt>
                <c:pt idx="260">
                  <c:v>3.57161527193086</c:v>
                </c:pt>
                <c:pt idx="261">
                  <c:v>3.5853522537459699</c:v>
                </c:pt>
                <c:pt idx="262">
                  <c:v>3.59908923556109</c:v>
                </c:pt>
                <c:pt idx="263">
                  <c:v>3.61282621737621</c:v>
                </c:pt>
                <c:pt idx="264">
                  <c:v>3.6265631991913301</c:v>
                </c:pt>
                <c:pt idx="265">
                  <c:v>3.6403001810064501</c:v>
                </c:pt>
                <c:pt idx="266">
                  <c:v>3.6540371628215702</c:v>
                </c:pt>
                <c:pt idx="267">
                  <c:v>3.6677741446366898</c:v>
                </c:pt>
                <c:pt idx="268">
                  <c:v>3.6815111264518099</c:v>
                </c:pt>
                <c:pt idx="269">
                  <c:v>3.6952481082669202</c:v>
                </c:pt>
                <c:pt idx="270">
                  <c:v>3.7089850900820398</c:v>
                </c:pt>
                <c:pt idx="271">
                  <c:v>3.7227220718971599</c:v>
                </c:pt>
                <c:pt idx="272">
                  <c:v>3.7364590537122799</c:v>
                </c:pt>
                <c:pt idx="273">
                  <c:v>3.7501960355274</c:v>
                </c:pt>
                <c:pt idx="274">
                  <c:v>3.7639330173425201</c:v>
                </c:pt>
                <c:pt idx="275">
                  <c:v>3.7776699991576401</c:v>
                </c:pt>
                <c:pt idx="276">
                  <c:v>3.79140698097275</c:v>
                </c:pt>
                <c:pt idx="277">
                  <c:v>3.80514396278787</c:v>
                </c:pt>
                <c:pt idx="278">
                  <c:v>3.8188809446029901</c:v>
                </c:pt>
                <c:pt idx="279">
                  <c:v>3.8326179264181102</c:v>
                </c:pt>
                <c:pt idx="280">
                  <c:v>3.8463549082332298</c:v>
                </c:pt>
                <c:pt idx="281">
                  <c:v>3.8600918900483498</c:v>
                </c:pt>
                <c:pt idx="282">
                  <c:v>3.8738288718634699</c:v>
                </c:pt>
                <c:pt idx="283">
                  <c:v>3.88756585367859</c:v>
                </c:pt>
                <c:pt idx="284">
                  <c:v>3.9013028354936998</c:v>
                </c:pt>
                <c:pt idx="285">
                  <c:v>3.9150398173088199</c:v>
                </c:pt>
                <c:pt idx="286">
                  <c:v>3.92877679912394</c:v>
                </c:pt>
                <c:pt idx="287">
                  <c:v>3.94251378093906</c:v>
                </c:pt>
                <c:pt idx="288">
                  <c:v>3.9562507627541801</c:v>
                </c:pt>
                <c:pt idx="289">
                  <c:v>3.9699877445693001</c:v>
                </c:pt>
                <c:pt idx="290">
                  <c:v>3.9837247263844202</c:v>
                </c:pt>
                <c:pt idx="291">
                  <c:v>3.9974617081995301</c:v>
                </c:pt>
                <c:pt idx="292">
                  <c:v>4.0111986900146501</c:v>
                </c:pt>
                <c:pt idx="293">
                  <c:v>4.0249356718297697</c:v>
                </c:pt>
                <c:pt idx="294">
                  <c:v>4.0386726536448903</c:v>
                </c:pt>
                <c:pt idx="295">
                  <c:v>4.0524096354600099</c:v>
                </c:pt>
                <c:pt idx="296">
                  <c:v>4.0661466172751304</c:v>
                </c:pt>
                <c:pt idx="297">
                  <c:v>4.07988359909025</c:v>
                </c:pt>
                <c:pt idx="298">
                  <c:v>4.0936205809053696</c:v>
                </c:pt>
                <c:pt idx="299">
                  <c:v>4.1073575627204804</c:v>
                </c:pt>
                <c:pt idx="300">
                  <c:v>4.1210945445356</c:v>
                </c:pt>
                <c:pt idx="301">
                  <c:v>4.1348315263507196</c:v>
                </c:pt>
                <c:pt idx="302">
                  <c:v>4.1485685081658401</c:v>
                </c:pt>
                <c:pt idx="303">
                  <c:v>4.1623054899809597</c:v>
                </c:pt>
                <c:pt idx="304">
                  <c:v>4.1760424717960802</c:v>
                </c:pt>
                <c:pt idx="305">
                  <c:v>4.1897794536111999</c:v>
                </c:pt>
                <c:pt idx="306">
                  <c:v>4.2035164354263204</c:v>
                </c:pt>
                <c:pt idx="307">
                  <c:v>4.2172534172414302</c:v>
                </c:pt>
                <c:pt idx="308">
                  <c:v>4.2309903990565498</c:v>
                </c:pt>
                <c:pt idx="309">
                  <c:v>4.2447273808716703</c:v>
                </c:pt>
                <c:pt idx="310">
                  <c:v>4.25846436268679</c:v>
                </c:pt>
                <c:pt idx="311">
                  <c:v>4.2722013445019096</c:v>
                </c:pt>
                <c:pt idx="312">
                  <c:v>4.2859383263170301</c:v>
                </c:pt>
                <c:pt idx="313">
                  <c:v>4.2996753081321497</c:v>
                </c:pt>
                <c:pt idx="314">
                  <c:v>4.3134122899472596</c:v>
                </c:pt>
                <c:pt idx="315">
                  <c:v>4.3271492717623801</c:v>
                </c:pt>
                <c:pt idx="316">
                  <c:v>4.3408862535774997</c:v>
                </c:pt>
                <c:pt idx="317">
                  <c:v>4.3546232353926202</c:v>
                </c:pt>
                <c:pt idx="318">
                  <c:v>4.3683602172077398</c:v>
                </c:pt>
                <c:pt idx="319">
                  <c:v>4.3820971990228603</c:v>
                </c:pt>
                <c:pt idx="320">
                  <c:v>4.3958341808379799</c:v>
                </c:pt>
                <c:pt idx="321">
                  <c:v>4.4095711626530996</c:v>
                </c:pt>
                <c:pt idx="322">
                  <c:v>4.4233081444682103</c:v>
                </c:pt>
                <c:pt idx="323">
                  <c:v>4.4370451262833299</c:v>
                </c:pt>
                <c:pt idx="324">
                  <c:v>4.4507821080984504</c:v>
                </c:pt>
                <c:pt idx="325">
                  <c:v>4.46451908991357</c:v>
                </c:pt>
                <c:pt idx="326">
                  <c:v>4.4782560717286897</c:v>
                </c:pt>
                <c:pt idx="327">
                  <c:v>4.4919930535438102</c:v>
                </c:pt>
                <c:pt idx="328">
                  <c:v>4.5057300353589298</c:v>
                </c:pt>
                <c:pt idx="329">
                  <c:v>4.5194670171740396</c:v>
                </c:pt>
                <c:pt idx="330">
                  <c:v>4.5332039989891602</c:v>
                </c:pt>
                <c:pt idx="331">
                  <c:v>4.5469409808042798</c:v>
                </c:pt>
                <c:pt idx="332">
                  <c:v>4.5606779626194003</c:v>
                </c:pt>
                <c:pt idx="333">
                  <c:v>4.5744149444345199</c:v>
                </c:pt>
                <c:pt idx="334">
                  <c:v>4.5881519262496404</c:v>
                </c:pt>
                <c:pt idx="335">
                  <c:v>4.60188890806476</c:v>
                </c:pt>
                <c:pt idx="336">
                  <c:v>4.6156258898798797</c:v>
                </c:pt>
                <c:pt idx="337">
                  <c:v>4.6293628716949904</c:v>
                </c:pt>
                <c:pt idx="338">
                  <c:v>4.64309985351011</c:v>
                </c:pt>
                <c:pt idx="339">
                  <c:v>4.6568368353252296</c:v>
                </c:pt>
                <c:pt idx="340">
                  <c:v>4.6705738171403501</c:v>
                </c:pt>
                <c:pt idx="341">
                  <c:v>4.6843107989554698</c:v>
                </c:pt>
                <c:pt idx="342">
                  <c:v>4.6980477807705903</c:v>
                </c:pt>
                <c:pt idx="343">
                  <c:v>4.7117847625857099</c:v>
                </c:pt>
                <c:pt idx="344">
                  <c:v>4.7255217444008197</c:v>
                </c:pt>
                <c:pt idx="345">
                  <c:v>4.7392587262159402</c:v>
                </c:pt>
                <c:pt idx="346">
                  <c:v>4.7529957080310599</c:v>
                </c:pt>
                <c:pt idx="347">
                  <c:v>4.7667326898461804</c:v>
                </c:pt>
                <c:pt idx="348">
                  <c:v>4.7804696716613</c:v>
                </c:pt>
                <c:pt idx="349">
                  <c:v>4.7942066534764196</c:v>
                </c:pt>
                <c:pt idx="350">
                  <c:v>4.8079436352915401</c:v>
                </c:pt>
                <c:pt idx="351">
                  <c:v>4.8216806171066597</c:v>
                </c:pt>
                <c:pt idx="352">
                  <c:v>4.8354175989217696</c:v>
                </c:pt>
                <c:pt idx="353">
                  <c:v>4.8491545807368901</c:v>
                </c:pt>
                <c:pt idx="354">
                  <c:v>4.8628915625520097</c:v>
                </c:pt>
                <c:pt idx="355">
                  <c:v>4.8766285443671302</c:v>
                </c:pt>
                <c:pt idx="356">
                  <c:v>4.8903655261822498</c:v>
                </c:pt>
                <c:pt idx="357">
                  <c:v>4.9041025079973704</c:v>
                </c:pt>
                <c:pt idx="358">
                  <c:v>4.91783948981249</c:v>
                </c:pt>
                <c:pt idx="359">
                  <c:v>4.9315764716276096</c:v>
                </c:pt>
                <c:pt idx="360">
                  <c:v>4.9453134534427203</c:v>
                </c:pt>
                <c:pt idx="361">
                  <c:v>4.95905043525784</c:v>
                </c:pt>
                <c:pt idx="362">
                  <c:v>4.9727874170729596</c:v>
                </c:pt>
                <c:pt idx="363">
                  <c:v>4.9865243988880801</c:v>
                </c:pt>
                <c:pt idx="364">
                  <c:v>5.0002613807031997</c:v>
                </c:pt>
                <c:pt idx="365">
                  <c:v>5.0139983625183202</c:v>
                </c:pt>
                <c:pt idx="366">
                  <c:v>5.0277353443334398</c:v>
                </c:pt>
                <c:pt idx="367">
                  <c:v>5.0414723261485497</c:v>
                </c:pt>
                <c:pt idx="368">
                  <c:v>5.0552093079636702</c:v>
                </c:pt>
                <c:pt idx="369">
                  <c:v>5.0689462897787898</c:v>
                </c:pt>
                <c:pt idx="370">
                  <c:v>5.0826832715939103</c:v>
                </c:pt>
                <c:pt idx="371">
                  <c:v>5.0964202534090299</c:v>
                </c:pt>
                <c:pt idx="372">
                  <c:v>5.1101572352241504</c:v>
                </c:pt>
                <c:pt idx="373">
                  <c:v>5.1238942170392701</c:v>
                </c:pt>
                <c:pt idx="374">
                  <c:v>5.1376311988543897</c:v>
                </c:pt>
                <c:pt idx="375">
                  <c:v>5.1513681806695004</c:v>
                </c:pt>
                <c:pt idx="376">
                  <c:v>5.16510516248462</c:v>
                </c:pt>
                <c:pt idx="377">
                  <c:v>5.1788421442997397</c:v>
                </c:pt>
                <c:pt idx="378">
                  <c:v>5.1925791261148602</c:v>
                </c:pt>
                <c:pt idx="379">
                  <c:v>5.2063161079299798</c:v>
                </c:pt>
                <c:pt idx="380">
                  <c:v>5.2200530897451003</c:v>
                </c:pt>
                <c:pt idx="381">
                  <c:v>5.2337900715602199</c:v>
                </c:pt>
                <c:pt idx="382">
                  <c:v>5.2475270533753298</c:v>
                </c:pt>
                <c:pt idx="383">
                  <c:v>5.2612640351904503</c:v>
                </c:pt>
                <c:pt idx="384">
                  <c:v>5.2750010170055699</c:v>
                </c:pt>
                <c:pt idx="385">
                  <c:v>5.2887379988206904</c:v>
                </c:pt>
                <c:pt idx="386">
                  <c:v>5.30247498063581</c:v>
                </c:pt>
                <c:pt idx="387">
                  <c:v>5.3162119624509296</c:v>
                </c:pt>
                <c:pt idx="388">
                  <c:v>5.3299489442660501</c:v>
                </c:pt>
                <c:pt idx="389">
                  <c:v>5.3436859260811698</c:v>
                </c:pt>
                <c:pt idx="390">
                  <c:v>5.3574229078962796</c:v>
                </c:pt>
                <c:pt idx="391">
                  <c:v>5.3711598897114001</c:v>
                </c:pt>
                <c:pt idx="392">
                  <c:v>5.3848968715265197</c:v>
                </c:pt>
                <c:pt idx="393">
                  <c:v>5.3986338533416403</c:v>
                </c:pt>
                <c:pt idx="394">
                  <c:v>5.4123708351567599</c:v>
                </c:pt>
                <c:pt idx="395">
                  <c:v>5.4261078169718804</c:v>
                </c:pt>
                <c:pt idx="396">
                  <c:v>5.439844798787</c:v>
                </c:pt>
                <c:pt idx="397">
                  <c:v>5.4535817806021099</c:v>
                </c:pt>
                <c:pt idx="398">
                  <c:v>5.4673187624172304</c:v>
                </c:pt>
                <c:pt idx="399">
                  <c:v>5.48105574423235</c:v>
                </c:pt>
                <c:pt idx="400">
                  <c:v>5.4947927260474696</c:v>
                </c:pt>
                <c:pt idx="401">
                  <c:v>5.5085297078625901</c:v>
                </c:pt>
                <c:pt idx="402">
                  <c:v>5.5222666896777097</c:v>
                </c:pt>
                <c:pt idx="403">
                  <c:v>5.5360036714928302</c:v>
                </c:pt>
                <c:pt idx="404">
                  <c:v>5.5497406533079499</c:v>
                </c:pt>
                <c:pt idx="405">
                  <c:v>5.5634776351230597</c:v>
                </c:pt>
                <c:pt idx="406">
                  <c:v>5.5772146169381802</c:v>
                </c:pt>
                <c:pt idx="407">
                  <c:v>5.5909515987532998</c:v>
                </c:pt>
                <c:pt idx="408">
                  <c:v>5.6046885805684203</c:v>
                </c:pt>
                <c:pt idx="409">
                  <c:v>5.61842556238354</c:v>
                </c:pt>
                <c:pt idx="410">
                  <c:v>5.6321625441986596</c:v>
                </c:pt>
                <c:pt idx="411">
                  <c:v>5.6458995260137801</c:v>
                </c:pt>
                <c:pt idx="412">
                  <c:v>5.6596365078288899</c:v>
                </c:pt>
                <c:pt idx="413">
                  <c:v>5.6733734896440096</c:v>
                </c:pt>
                <c:pt idx="414">
                  <c:v>5.6871104714591301</c:v>
                </c:pt>
                <c:pt idx="415">
                  <c:v>5.7008474532742497</c:v>
                </c:pt>
                <c:pt idx="416">
                  <c:v>5.7145844350893702</c:v>
                </c:pt>
                <c:pt idx="417">
                  <c:v>5.7283214169044898</c:v>
                </c:pt>
                <c:pt idx="418">
                  <c:v>5.7420583987196103</c:v>
                </c:pt>
                <c:pt idx="419">
                  <c:v>5.7557953805347299</c:v>
                </c:pt>
                <c:pt idx="420">
                  <c:v>5.7695323623498398</c:v>
                </c:pt>
                <c:pt idx="421">
                  <c:v>5.7832693441649603</c:v>
                </c:pt>
                <c:pt idx="422">
                  <c:v>5.7970063259800799</c:v>
                </c:pt>
                <c:pt idx="423">
                  <c:v>5.8107433077952004</c:v>
                </c:pt>
                <c:pt idx="424">
                  <c:v>5.82448028961032</c:v>
                </c:pt>
                <c:pt idx="425">
                  <c:v>5.8382172714254397</c:v>
                </c:pt>
                <c:pt idx="426">
                  <c:v>5.8519542532405602</c:v>
                </c:pt>
                <c:pt idx="427">
                  <c:v>5.86569123505567</c:v>
                </c:pt>
                <c:pt idx="428">
                  <c:v>5.8794282168707896</c:v>
                </c:pt>
                <c:pt idx="429">
                  <c:v>5.8931651986859102</c:v>
                </c:pt>
                <c:pt idx="430">
                  <c:v>5.9069021805010298</c:v>
                </c:pt>
                <c:pt idx="431">
                  <c:v>5.9206391623161503</c:v>
                </c:pt>
                <c:pt idx="432">
                  <c:v>5.9343761441312699</c:v>
                </c:pt>
                <c:pt idx="433">
                  <c:v>5.9481131259463904</c:v>
                </c:pt>
                <c:pt idx="434">
                  <c:v>5.96185010776151</c:v>
                </c:pt>
                <c:pt idx="435">
                  <c:v>5.9755870895766199</c:v>
                </c:pt>
                <c:pt idx="436">
                  <c:v>5.9893240713917404</c:v>
                </c:pt>
                <c:pt idx="437">
                  <c:v>6.00306105320686</c:v>
                </c:pt>
                <c:pt idx="438">
                  <c:v>6.0167980350219796</c:v>
                </c:pt>
                <c:pt idx="439">
                  <c:v>6.0305350168371001</c:v>
                </c:pt>
                <c:pt idx="440">
                  <c:v>6.0442719986522198</c:v>
                </c:pt>
                <c:pt idx="441">
                  <c:v>6.0580089804673403</c:v>
                </c:pt>
                <c:pt idx="442">
                  <c:v>6.0717459622824501</c:v>
                </c:pt>
                <c:pt idx="443">
                  <c:v>6.0854829440975697</c:v>
                </c:pt>
                <c:pt idx="444">
                  <c:v>6.0992199259126902</c:v>
                </c:pt>
                <c:pt idx="445">
                  <c:v>6.1129569077278099</c:v>
                </c:pt>
                <c:pt idx="446">
                  <c:v>6.1266938895429304</c:v>
                </c:pt>
                <c:pt idx="447">
                  <c:v>6.14043087135805</c:v>
                </c:pt>
                <c:pt idx="448">
                  <c:v>6.1541678531731696</c:v>
                </c:pt>
                <c:pt idx="449">
                  <c:v>6.1679048349882901</c:v>
                </c:pt>
                <c:pt idx="450">
                  <c:v>6.1816418168034</c:v>
                </c:pt>
                <c:pt idx="451">
                  <c:v>6.1953787986185196</c:v>
                </c:pt>
                <c:pt idx="452">
                  <c:v>6.2091157804336401</c:v>
                </c:pt>
                <c:pt idx="453">
                  <c:v>6.2228527622487597</c:v>
                </c:pt>
                <c:pt idx="454">
                  <c:v>6.2365897440638802</c:v>
                </c:pt>
                <c:pt idx="455">
                  <c:v>6.2503267258789998</c:v>
                </c:pt>
                <c:pt idx="456">
                  <c:v>6.2640637076941204</c:v>
                </c:pt>
                <c:pt idx="457">
                  <c:v>6.2778006895092302</c:v>
                </c:pt>
                <c:pt idx="458">
                  <c:v>6.2915376713243498</c:v>
                </c:pt>
                <c:pt idx="459">
                  <c:v>6.3052746531394703</c:v>
                </c:pt>
                <c:pt idx="460">
                  <c:v>6.31901163495459</c:v>
                </c:pt>
                <c:pt idx="461">
                  <c:v>6.3327486167697096</c:v>
                </c:pt>
                <c:pt idx="462">
                  <c:v>6.3464855985848301</c:v>
                </c:pt>
                <c:pt idx="463">
                  <c:v>6.3602225803999497</c:v>
                </c:pt>
                <c:pt idx="464">
                  <c:v>6.3739595622150702</c:v>
                </c:pt>
                <c:pt idx="465">
                  <c:v>6.3876965440301801</c:v>
                </c:pt>
                <c:pt idx="466">
                  <c:v>6.4014335258452997</c:v>
                </c:pt>
                <c:pt idx="467">
                  <c:v>6.4151705076604202</c:v>
                </c:pt>
                <c:pt idx="468">
                  <c:v>6.4289074894755398</c:v>
                </c:pt>
                <c:pt idx="469">
                  <c:v>6.4426444712906603</c:v>
                </c:pt>
                <c:pt idx="470">
                  <c:v>6.4563814531057799</c:v>
                </c:pt>
                <c:pt idx="471">
                  <c:v>6.4701184349209004</c:v>
                </c:pt>
                <c:pt idx="472">
                  <c:v>6.4838554167360103</c:v>
                </c:pt>
                <c:pt idx="473">
                  <c:v>6.4975923985511299</c:v>
                </c:pt>
                <c:pt idx="474">
                  <c:v>6.5113293803662504</c:v>
                </c:pt>
                <c:pt idx="475">
                  <c:v>6.52506636218137</c:v>
                </c:pt>
                <c:pt idx="476">
                  <c:v>6.5388033439964897</c:v>
                </c:pt>
                <c:pt idx="477">
                  <c:v>6.5525403258116102</c:v>
                </c:pt>
                <c:pt idx="478">
                  <c:v>6.5662773076267298</c:v>
                </c:pt>
                <c:pt idx="479">
                  <c:v>6.5800142894418503</c:v>
                </c:pt>
                <c:pt idx="480">
                  <c:v>6.5937512712569601</c:v>
                </c:pt>
                <c:pt idx="481">
                  <c:v>6.6074882530720798</c:v>
                </c:pt>
                <c:pt idx="482">
                  <c:v>6.6212252348872003</c:v>
                </c:pt>
                <c:pt idx="483">
                  <c:v>6.6349622167023199</c:v>
                </c:pt>
                <c:pt idx="484">
                  <c:v>6.6486991985174404</c:v>
                </c:pt>
                <c:pt idx="485">
                  <c:v>6.66243618033256</c:v>
                </c:pt>
                <c:pt idx="486">
                  <c:v>6.6761731621476796</c:v>
                </c:pt>
                <c:pt idx="487">
                  <c:v>6.6899101439628001</c:v>
                </c:pt>
                <c:pt idx="488">
                  <c:v>6.70364712577791</c:v>
                </c:pt>
                <c:pt idx="489">
                  <c:v>6.7173841075930296</c:v>
                </c:pt>
                <c:pt idx="490">
                  <c:v>6.7311210894081501</c:v>
                </c:pt>
                <c:pt idx="491">
                  <c:v>6.7448580712232697</c:v>
                </c:pt>
                <c:pt idx="492">
                  <c:v>6.7585950530383903</c:v>
                </c:pt>
                <c:pt idx="493">
                  <c:v>6.7723320348535099</c:v>
                </c:pt>
                <c:pt idx="494">
                  <c:v>6.7860690166686304</c:v>
                </c:pt>
                <c:pt idx="495">
                  <c:v>6.7998059984837402</c:v>
                </c:pt>
                <c:pt idx="496">
                  <c:v>6.8135429802988599</c:v>
                </c:pt>
                <c:pt idx="497">
                  <c:v>6.8272799621139804</c:v>
                </c:pt>
                <c:pt idx="498">
                  <c:v>6.8410169439291</c:v>
                </c:pt>
                <c:pt idx="499">
                  <c:v>6.8547539257442196</c:v>
                </c:pt>
                <c:pt idx="500">
                  <c:v>6.8684909075593401</c:v>
                </c:pt>
                <c:pt idx="501">
                  <c:v>6.8822278893744597</c:v>
                </c:pt>
                <c:pt idx="502">
                  <c:v>6.8959648711895802</c:v>
                </c:pt>
                <c:pt idx="503">
                  <c:v>6.9097018530046901</c:v>
                </c:pt>
                <c:pt idx="504">
                  <c:v>6.9234388348198097</c:v>
                </c:pt>
                <c:pt idx="505">
                  <c:v>6.9371758166349302</c:v>
                </c:pt>
                <c:pt idx="506">
                  <c:v>6.9509127984500498</c:v>
                </c:pt>
                <c:pt idx="507">
                  <c:v>6.9646497802651703</c:v>
                </c:pt>
                <c:pt idx="508">
                  <c:v>6.97838676208029</c:v>
                </c:pt>
                <c:pt idx="509">
                  <c:v>6.9921237438954096</c:v>
                </c:pt>
                <c:pt idx="510">
                  <c:v>7.0058607257105203</c:v>
                </c:pt>
                <c:pt idx="511">
                  <c:v>7.0195977075256399</c:v>
                </c:pt>
                <c:pt idx="512">
                  <c:v>7.0333346893407596</c:v>
                </c:pt>
                <c:pt idx="513">
                  <c:v>7.0470716711558801</c:v>
                </c:pt>
                <c:pt idx="514">
                  <c:v>7.0608086529709997</c:v>
                </c:pt>
                <c:pt idx="515">
                  <c:v>7.0745456347861202</c:v>
                </c:pt>
                <c:pt idx="516">
                  <c:v>7.0882826166012398</c:v>
                </c:pt>
                <c:pt idx="517">
                  <c:v>7.1020195984163603</c:v>
                </c:pt>
                <c:pt idx="518">
                  <c:v>7.1157565802314702</c:v>
                </c:pt>
                <c:pt idx="519">
                  <c:v>7.1294935620465898</c:v>
                </c:pt>
                <c:pt idx="520">
                  <c:v>7.1432305438617103</c:v>
                </c:pt>
                <c:pt idx="521">
                  <c:v>7.1569675256768299</c:v>
                </c:pt>
                <c:pt idx="522">
                  <c:v>7.1707045074919504</c:v>
                </c:pt>
                <c:pt idx="523">
                  <c:v>7.1844414893070701</c:v>
                </c:pt>
                <c:pt idx="524">
                  <c:v>7.1981784711221897</c:v>
                </c:pt>
                <c:pt idx="525">
                  <c:v>7.2119154529373004</c:v>
                </c:pt>
                <c:pt idx="526">
                  <c:v>7.22565243475242</c:v>
                </c:pt>
                <c:pt idx="527">
                  <c:v>7.2393894165675396</c:v>
                </c:pt>
                <c:pt idx="528">
                  <c:v>7.2531263983826602</c:v>
                </c:pt>
                <c:pt idx="529">
                  <c:v>7.2668633801977798</c:v>
                </c:pt>
                <c:pt idx="530">
                  <c:v>7.2806003620129003</c:v>
                </c:pt>
                <c:pt idx="531">
                  <c:v>7.2943373438280199</c:v>
                </c:pt>
                <c:pt idx="532">
                  <c:v>7.3080743256431404</c:v>
                </c:pt>
                <c:pt idx="533">
                  <c:v>7.3218113074582503</c:v>
                </c:pt>
                <c:pt idx="534">
                  <c:v>7.3355482892733699</c:v>
                </c:pt>
                <c:pt idx="535">
                  <c:v>7.3492852710884904</c:v>
                </c:pt>
                <c:pt idx="536">
                  <c:v>7.36302225290361</c:v>
                </c:pt>
                <c:pt idx="537">
                  <c:v>7.3767592347187296</c:v>
                </c:pt>
                <c:pt idx="538">
                  <c:v>7.3904962165338501</c:v>
                </c:pt>
                <c:pt idx="539">
                  <c:v>7.4042331983489698</c:v>
                </c:pt>
                <c:pt idx="540">
                  <c:v>7.4179701801640796</c:v>
                </c:pt>
                <c:pt idx="541">
                  <c:v>7.4317071619792001</c:v>
                </c:pt>
                <c:pt idx="542">
                  <c:v>7.4454441437943197</c:v>
                </c:pt>
                <c:pt idx="543">
                  <c:v>7.4591811256094402</c:v>
                </c:pt>
                <c:pt idx="544">
                  <c:v>7.4729181074245599</c:v>
                </c:pt>
                <c:pt idx="545">
                  <c:v>7.4866550892396804</c:v>
                </c:pt>
                <c:pt idx="546">
                  <c:v>7.5003920710548</c:v>
                </c:pt>
                <c:pt idx="547">
                  <c:v>7.5141290528699196</c:v>
                </c:pt>
                <c:pt idx="548">
                  <c:v>7.5278660346850303</c:v>
                </c:pt>
                <c:pt idx="549">
                  <c:v>7.54160301650015</c:v>
                </c:pt>
                <c:pt idx="550">
                  <c:v>7.5553399983152696</c:v>
                </c:pt>
                <c:pt idx="551">
                  <c:v>7.5690769801303901</c:v>
                </c:pt>
                <c:pt idx="552">
                  <c:v>7.5828139619455097</c:v>
                </c:pt>
                <c:pt idx="553">
                  <c:v>7.5965509437606302</c:v>
                </c:pt>
                <c:pt idx="554">
                  <c:v>7.6102879255757498</c:v>
                </c:pt>
                <c:pt idx="555">
                  <c:v>7.6240249073908704</c:v>
                </c:pt>
                <c:pt idx="556">
                  <c:v>7.6377618892059802</c:v>
                </c:pt>
                <c:pt idx="557">
                  <c:v>7.6514988710210998</c:v>
                </c:pt>
                <c:pt idx="558">
                  <c:v>7.6652358528362203</c:v>
                </c:pt>
                <c:pt idx="559">
                  <c:v>7.67897283465134</c:v>
                </c:pt>
                <c:pt idx="560">
                  <c:v>7.6927098164664596</c:v>
                </c:pt>
                <c:pt idx="561">
                  <c:v>7.7064467982815801</c:v>
                </c:pt>
                <c:pt idx="562">
                  <c:v>7.7201837800966997</c:v>
                </c:pt>
                <c:pt idx="563">
                  <c:v>7.7339207619118104</c:v>
                </c:pt>
                <c:pt idx="564">
                  <c:v>7.7476577437269301</c:v>
                </c:pt>
                <c:pt idx="565">
                  <c:v>7.7613947255420497</c:v>
                </c:pt>
                <c:pt idx="566">
                  <c:v>7.7751317073571702</c:v>
                </c:pt>
                <c:pt idx="567">
                  <c:v>7.7888686891722898</c:v>
                </c:pt>
                <c:pt idx="568">
                  <c:v>7.8026056709874103</c:v>
                </c:pt>
                <c:pt idx="569">
                  <c:v>7.8163426528025299</c:v>
                </c:pt>
                <c:pt idx="570">
                  <c:v>7.8300796346176504</c:v>
                </c:pt>
                <c:pt idx="571">
                  <c:v>7.8438166164327603</c:v>
                </c:pt>
                <c:pt idx="572">
                  <c:v>7.8575535982478799</c:v>
                </c:pt>
                <c:pt idx="573">
                  <c:v>7.8712905800630004</c:v>
                </c:pt>
                <c:pt idx="574">
                  <c:v>7.88502756187812</c:v>
                </c:pt>
                <c:pt idx="575">
                  <c:v>7.8987645436932397</c:v>
                </c:pt>
                <c:pt idx="576">
                  <c:v>7.9125015255083602</c:v>
                </c:pt>
                <c:pt idx="577">
                  <c:v>7.9262385073234798</c:v>
                </c:pt>
                <c:pt idx="578">
                  <c:v>7.9399754891385896</c:v>
                </c:pt>
                <c:pt idx="579">
                  <c:v>7.9537124709537101</c:v>
                </c:pt>
                <c:pt idx="580">
                  <c:v>7.9674494527688298</c:v>
                </c:pt>
                <c:pt idx="581">
                  <c:v>7.9811864345839503</c:v>
                </c:pt>
                <c:pt idx="582">
                  <c:v>7.9949234163990699</c:v>
                </c:pt>
                <c:pt idx="583">
                  <c:v>8.0086603982141895</c:v>
                </c:pt>
                <c:pt idx="584">
                  <c:v>8.0223973800293091</c:v>
                </c:pt>
                <c:pt idx="585">
                  <c:v>8.0361343618444305</c:v>
                </c:pt>
                <c:pt idx="586">
                  <c:v>8.0498713436595395</c:v>
                </c:pt>
                <c:pt idx="587">
                  <c:v>8.0636083254746609</c:v>
                </c:pt>
                <c:pt idx="588">
                  <c:v>8.0773453072897805</c:v>
                </c:pt>
                <c:pt idx="589">
                  <c:v>8.0910822891049001</c:v>
                </c:pt>
                <c:pt idx="590">
                  <c:v>8.1048192709200197</c:v>
                </c:pt>
                <c:pt idx="591">
                  <c:v>8.1185562527351394</c:v>
                </c:pt>
                <c:pt idx="592">
                  <c:v>8.1322932345502608</c:v>
                </c:pt>
                <c:pt idx="593">
                  <c:v>8.1460302163653804</c:v>
                </c:pt>
                <c:pt idx="594">
                  <c:v>8.1597671981804893</c:v>
                </c:pt>
                <c:pt idx="595">
                  <c:v>8.1735041799956107</c:v>
                </c:pt>
                <c:pt idx="596">
                  <c:v>8.1872411618107304</c:v>
                </c:pt>
                <c:pt idx="597">
                  <c:v>8.20097814362585</c:v>
                </c:pt>
                <c:pt idx="598">
                  <c:v>8.2147151254409696</c:v>
                </c:pt>
                <c:pt idx="599">
                  <c:v>8.2284521072560892</c:v>
                </c:pt>
                <c:pt idx="600">
                  <c:v>8.2421890890712106</c:v>
                </c:pt>
                <c:pt idx="601">
                  <c:v>8.2559260708863196</c:v>
                </c:pt>
                <c:pt idx="602">
                  <c:v>8.2696630527014392</c:v>
                </c:pt>
                <c:pt idx="603">
                  <c:v>8.2834000345165606</c:v>
                </c:pt>
                <c:pt idx="604">
                  <c:v>8.2971370163316802</c:v>
                </c:pt>
                <c:pt idx="605">
                  <c:v>8.3108739981467998</c:v>
                </c:pt>
                <c:pt idx="606">
                  <c:v>8.3246109799619195</c:v>
                </c:pt>
                <c:pt idx="607">
                  <c:v>8.3383479617770409</c:v>
                </c:pt>
                <c:pt idx="608">
                  <c:v>8.3520849435921605</c:v>
                </c:pt>
                <c:pt idx="609">
                  <c:v>8.3658219254072694</c:v>
                </c:pt>
                <c:pt idx="610">
                  <c:v>8.3795589072223908</c:v>
                </c:pt>
                <c:pt idx="611">
                  <c:v>8.3932958890375104</c:v>
                </c:pt>
                <c:pt idx="612">
                  <c:v>8.4070328708526301</c:v>
                </c:pt>
                <c:pt idx="613">
                  <c:v>8.4207698526677497</c:v>
                </c:pt>
                <c:pt idx="614">
                  <c:v>8.4345068344828693</c:v>
                </c:pt>
                <c:pt idx="615">
                  <c:v>8.4482438162979907</c:v>
                </c:pt>
                <c:pt idx="616">
                  <c:v>8.4619807981130997</c:v>
                </c:pt>
                <c:pt idx="617">
                  <c:v>8.4757177799282193</c:v>
                </c:pt>
                <c:pt idx="618">
                  <c:v>8.4894547617433407</c:v>
                </c:pt>
                <c:pt idx="619">
                  <c:v>8.5031917435584603</c:v>
                </c:pt>
                <c:pt idx="620">
                  <c:v>8.5169287253735799</c:v>
                </c:pt>
                <c:pt idx="621">
                  <c:v>8.5306657071886995</c:v>
                </c:pt>
                <c:pt idx="622">
                  <c:v>8.5444026890038192</c:v>
                </c:pt>
                <c:pt idx="623">
                  <c:v>8.5581396708189406</c:v>
                </c:pt>
                <c:pt idx="624">
                  <c:v>8.5718766526340495</c:v>
                </c:pt>
                <c:pt idx="625">
                  <c:v>8.5856136344491691</c:v>
                </c:pt>
                <c:pt idx="626">
                  <c:v>8.5993506162642905</c:v>
                </c:pt>
                <c:pt idx="627">
                  <c:v>8.6130875980794102</c:v>
                </c:pt>
                <c:pt idx="628">
                  <c:v>8.6268245798945298</c:v>
                </c:pt>
                <c:pt idx="629">
                  <c:v>8.6405615617096494</c:v>
                </c:pt>
                <c:pt idx="630">
                  <c:v>8.6542985435247708</c:v>
                </c:pt>
                <c:pt idx="631">
                  <c:v>8.6680355253398904</c:v>
                </c:pt>
                <c:pt idx="632">
                  <c:v>8.6817725071549994</c:v>
                </c:pt>
                <c:pt idx="633">
                  <c:v>8.6955094889701208</c:v>
                </c:pt>
                <c:pt idx="634">
                  <c:v>8.7092464707852404</c:v>
                </c:pt>
                <c:pt idx="635">
                  <c:v>8.72298345260036</c:v>
                </c:pt>
                <c:pt idx="636">
                  <c:v>8.7367204344154796</c:v>
                </c:pt>
                <c:pt idx="637">
                  <c:v>8.7504574162305993</c:v>
                </c:pt>
                <c:pt idx="638">
                  <c:v>8.7641943980457206</c:v>
                </c:pt>
                <c:pt idx="639">
                  <c:v>8.7779313798608296</c:v>
                </c:pt>
                <c:pt idx="640">
                  <c:v>8.7916683616759492</c:v>
                </c:pt>
                <c:pt idx="641">
                  <c:v>8.8054053434910706</c:v>
                </c:pt>
                <c:pt idx="642">
                  <c:v>8.8191423253061902</c:v>
                </c:pt>
                <c:pt idx="643">
                  <c:v>8.8328793071213099</c:v>
                </c:pt>
                <c:pt idx="644">
                  <c:v>8.8466162889364295</c:v>
                </c:pt>
                <c:pt idx="645">
                  <c:v>8.8603532707515509</c:v>
                </c:pt>
                <c:pt idx="646">
                  <c:v>8.8740902525666705</c:v>
                </c:pt>
                <c:pt idx="647">
                  <c:v>8.8878272343817795</c:v>
                </c:pt>
                <c:pt idx="648">
                  <c:v>8.9015642161969009</c:v>
                </c:pt>
                <c:pt idx="649">
                  <c:v>8.9153011980120205</c:v>
                </c:pt>
                <c:pt idx="650">
                  <c:v>8.9290381798271401</c:v>
                </c:pt>
                <c:pt idx="651">
                  <c:v>8.9427751616422597</c:v>
                </c:pt>
                <c:pt idx="652">
                  <c:v>8.9565121434573793</c:v>
                </c:pt>
                <c:pt idx="653">
                  <c:v>8.9702491252725007</c:v>
                </c:pt>
                <c:pt idx="654">
                  <c:v>8.9839861070876204</c:v>
                </c:pt>
                <c:pt idx="655">
                  <c:v>8.9977230889027293</c:v>
                </c:pt>
                <c:pt idx="656">
                  <c:v>9.0114600707178507</c:v>
                </c:pt>
                <c:pt idx="657">
                  <c:v>9.0251970525329703</c:v>
                </c:pt>
                <c:pt idx="658">
                  <c:v>9.03893403434809</c:v>
                </c:pt>
                <c:pt idx="659">
                  <c:v>9.0526710161632096</c:v>
                </c:pt>
                <c:pt idx="660">
                  <c:v>9.0664079979783292</c:v>
                </c:pt>
                <c:pt idx="661">
                  <c:v>9.0801449797934506</c:v>
                </c:pt>
                <c:pt idx="662">
                  <c:v>9.0938819616085595</c:v>
                </c:pt>
                <c:pt idx="663">
                  <c:v>9.1076189434236792</c:v>
                </c:pt>
                <c:pt idx="664">
                  <c:v>9.1213559252388006</c:v>
                </c:pt>
                <c:pt idx="665">
                  <c:v>9.1350929070539202</c:v>
                </c:pt>
                <c:pt idx="666">
                  <c:v>9.1488298888690398</c:v>
                </c:pt>
                <c:pt idx="667">
                  <c:v>9.1625668706841594</c:v>
                </c:pt>
                <c:pt idx="668">
                  <c:v>9.1763038524992808</c:v>
                </c:pt>
                <c:pt idx="669">
                  <c:v>9.1900408343144004</c:v>
                </c:pt>
                <c:pt idx="670">
                  <c:v>9.2037778161295094</c:v>
                </c:pt>
                <c:pt idx="671">
                  <c:v>9.2175147979446308</c:v>
                </c:pt>
                <c:pt idx="672">
                  <c:v>9.2312517797597504</c:v>
                </c:pt>
                <c:pt idx="673">
                  <c:v>9.24498876157487</c:v>
                </c:pt>
                <c:pt idx="674">
                  <c:v>9.2587257433899897</c:v>
                </c:pt>
                <c:pt idx="675">
                  <c:v>9.2724627252051093</c:v>
                </c:pt>
                <c:pt idx="676">
                  <c:v>9.2861997070202307</c:v>
                </c:pt>
                <c:pt idx="677">
                  <c:v>9.2999366888353396</c:v>
                </c:pt>
                <c:pt idx="678">
                  <c:v>9.3136736706504593</c:v>
                </c:pt>
                <c:pt idx="679">
                  <c:v>9.3274106524655807</c:v>
                </c:pt>
                <c:pt idx="680">
                  <c:v>9.3411476342807003</c:v>
                </c:pt>
                <c:pt idx="681">
                  <c:v>9.3548846160958199</c:v>
                </c:pt>
                <c:pt idx="682">
                  <c:v>9.3686215979109395</c:v>
                </c:pt>
                <c:pt idx="683">
                  <c:v>9.3823585797260591</c:v>
                </c:pt>
                <c:pt idx="684">
                  <c:v>9.3960955615411805</c:v>
                </c:pt>
                <c:pt idx="685">
                  <c:v>9.4098325433562895</c:v>
                </c:pt>
                <c:pt idx="686">
                  <c:v>9.4235695251714091</c:v>
                </c:pt>
                <c:pt idx="687">
                  <c:v>9.4373065069865305</c:v>
                </c:pt>
                <c:pt idx="688">
                  <c:v>9.4510434888016501</c:v>
                </c:pt>
                <c:pt idx="689">
                  <c:v>9.4647804706167697</c:v>
                </c:pt>
                <c:pt idx="690">
                  <c:v>9.4785174524318894</c:v>
                </c:pt>
                <c:pt idx="691">
                  <c:v>9.4922544342470108</c:v>
                </c:pt>
                <c:pt idx="692">
                  <c:v>9.5059914160621197</c:v>
                </c:pt>
                <c:pt idx="693">
                  <c:v>9.5197283978772393</c:v>
                </c:pt>
                <c:pt idx="694">
                  <c:v>9.5334653796923607</c:v>
                </c:pt>
                <c:pt idx="695">
                  <c:v>9.5472023615074804</c:v>
                </c:pt>
                <c:pt idx="696">
                  <c:v>9.5609393433226</c:v>
                </c:pt>
                <c:pt idx="697">
                  <c:v>9.5746763251377196</c:v>
                </c:pt>
                <c:pt idx="698">
                  <c:v>9.5884133069528392</c:v>
                </c:pt>
                <c:pt idx="699">
                  <c:v>9.6021502887679606</c:v>
                </c:pt>
                <c:pt idx="700">
                  <c:v>9.6158872705830696</c:v>
                </c:pt>
                <c:pt idx="701">
                  <c:v>9.6296242523981892</c:v>
                </c:pt>
                <c:pt idx="702">
                  <c:v>9.6433612342133106</c:v>
                </c:pt>
                <c:pt idx="703">
                  <c:v>9.6570982160284302</c:v>
                </c:pt>
                <c:pt idx="704">
                  <c:v>9.6708351978435498</c:v>
                </c:pt>
                <c:pt idx="705">
                  <c:v>9.6845721796586695</c:v>
                </c:pt>
                <c:pt idx="706">
                  <c:v>9.6983091614737909</c:v>
                </c:pt>
                <c:pt idx="707">
                  <c:v>9.7120461432888998</c:v>
                </c:pt>
                <c:pt idx="708">
                  <c:v>9.7257831251040194</c:v>
                </c:pt>
                <c:pt idx="709">
                  <c:v>9.7395201069191408</c:v>
                </c:pt>
                <c:pt idx="710">
                  <c:v>9.7532570887342604</c:v>
                </c:pt>
                <c:pt idx="711">
                  <c:v>9.7669940705493801</c:v>
                </c:pt>
                <c:pt idx="712">
                  <c:v>9.7807310523644997</c:v>
                </c:pt>
                <c:pt idx="713">
                  <c:v>9.7944680341796193</c:v>
                </c:pt>
                <c:pt idx="714">
                  <c:v>9.8082050159947407</c:v>
                </c:pt>
                <c:pt idx="715">
                  <c:v>9.8219419978098497</c:v>
                </c:pt>
                <c:pt idx="716">
                  <c:v>9.8356789796249693</c:v>
                </c:pt>
                <c:pt idx="717">
                  <c:v>9.8494159614400907</c:v>
                </c:pt>
                <c:pt idx="718">
                  <c:v>9.8631529432552103</c:v>
                </c:pt>
                <c:pt idx="719">
                  <c:v>9.8768899250703299</c:v>
                </c:pt>
                <c:pt idx="720">
                  <c:v>9.8906269068854495</c:v>
                </c:pt>
                <c:pt idx="721">
                  <c:v>9.9043638887005692</c:v>
                </c:pt>
                <c:pt idx="722">
                  <c:v>9.9181008705156799</c:v>
                </c:pt>
                <c:pt idx="723">
                  <c:v>9.9318378523307995</c:v>
                </c:pt>
                <c:pt idx="724">
                  <c:v>9.9455748341459191</c:v>
                </c:pt>
                <c:pt idx="725">
                  <c:v>9.9593118159610405</c:v>
                </c:pt>
                <c:pt idx="726">
                  <c:v>9.9730487977761602</c:v>
                </c:pt>
                <c:pt idx="727">
                  <c:v>9.9867857795912798</c:v>
                </c:pt>
                <c:pt idx="728">
                  <c:v>10.000522761406399</c:v>
                </c:pt>
                <c:pt idx="729">
                  <c:v>10.014259743221499</c:v>
                </c:pt>
                <c:pt idx="730">
                  <c:v>10.0279967250366</c:v>
                </c:pt>
                <c:pt idx="731">
                  <c:v>10.041733706851799</c:v>
                </c:pt>
                <c:pt idx="732">
                  <c:v>10.055470688666899</c:v>
                </c:pt>
                <c:pt idx="733">
                  <c:v>10.069207670481999</c:v>
                </c:pt>
                <c:pt idx="734">
                  <c:v>10.082944652297099</c:v>
                </c:pt>
                <c:pt idx="735">
                  <c:v>10.096681634112199</c:v>
                </c:pt>
                <c:pt idx="736">
                  <c:v>10.1104186159273</c:v>
                </c:pt>
                <c:pt idx="737">
                  <c:v>10.124155597742501</c:v>
                </c:pt>
                <c:pt idx="738">
                  <c:v>10.137892579557599</c:v>
                </c:pt>
                <c:pt idx="739">
                  <c:v>10.151629561372699</c:v>
                </c:pt>
                <c:pt idx="740">
                  <c:v>10.165366543187799</c:v>
                </c:pt>
                <c:pt idx="741">
                  <c:v>10.179103525002899</c:v>
                </c:pt>
                <c:pt idx="742">
                  <c:v>10.192840506818101</c:v>
                </c:pt>
                <c:pt idx="743">
                  <c:v>10.206577488633201</c:v>
                </c:pt>
                <c:pt idx="744">
                  <c:v>10.220314470448301</c:v>
                </c:pt>
                <c:pt idx="745">
                  <c:v>10.234051452263399</c:v>
                </c:pt>
                <c:pt idx="746">
                  <c:v>10.247788434078499</c:v>
                </c:pt>
                <c:pt idx="747">
                  <c:v>10.261525415893701</c:v>
                </c:pt>
                <c:pt idx="748">
                  <c:v>10.275262397708801</c:v>
                </c:pt>
                <c:pt idx="749">
                  <c:v>10.288999379523901</c:v>
                </c:pt>
                <c:pt idx="750">
                  <c:v>10.302736361339001</c:v>
                </c:pt>
                <c:pt idx="751">
                  <c:v>10.316473343154099</c:v>
                </c:pt>
                <c:pt idx="752">
                  <c:v>10.330210324969199</c:v>
                </c:pt>
                <c:pt idx="753">
                  <c:v>10.343947306784401</c:v>
                </c:pt>
                <c:pt idx="754">
                  <c:v>10.357684288599501</c:v>
                </c:pt>
                <c:pt idx="755">
                  <c:v>10.371421270414601</c:v>
                </c:pt>
                <c:pt idx="756">
                  <c:v>10.385158252229701</c:v>
                </c:pt>
                <c:pt idx="757">
                  <c:v>10.398895234044801</c:v>
                </c:pt>
                <c:pt idx="758">
                  <c:v>10.41263221586</c:v>
                </c:pt>
                <c:pt idx="759">
                  <c:v>10.426369197675101</c:v>
                </c:pt>
                <c:pt idx="760">
                  <c:v>10.440106179490201</c:v>
                </c:pt>
                <c:pt idx="761">
                  <c:v>10.453843161305301</c:v>
                </c:pt>
                <c:pt idx="762">
                  <c:v>10.467580143120401</c:v>
                </c:pt>
                <c:pt idx="763">
                  <c:v>10.4813171249356</c:v>
                </c:pt>
                <c:pt idx="764">
                  <c:v>10.4950541067507</c:v>
                </c:pt>
                <c:pt idx="765">
                  <c:v>10.5087910885658</c:v>
                </c:pt>
                <c:pt idx="766">
                  <c:v>10.522528070380901</c:v>
                </c:pt>
                <c:pt idx="767">
                  <c:v>10.536265052196001</c:v>
                </c:pt>
                <c:pt idx="768">
                  <c:v>10.550002034011101</c:v>
                </c:pt>
                <c:pt idx="769">
                  <c:v>10.5637390158263</c:v>
                </c:pt>
                <c:pt idx="770">
                  <c:v>10.5774759976414</c:v>
                </c:pt>
                <c:pt idx="771">
                  <c:v>10.5912129794565</c:v>
                </c:pt>
                <c:pt idx="772">
                  <c:v>10.604949961271601</c:v>
                </c:pt>
                <c:pt idx="773">
                  <c:v>10.618686943086701</c:v>
                </c:pt>
                <c:pt idx="774">
                  <c:v>10.6324239249019</c:v>
                </c:pt>
                <c:pt idx="775">
                  <c:v>10.646160906717</c:v>
                </c:pt>
                <c:pt idx="776">
                  <c:v>10.6598978885321</c:v>
                </c:pt>
                <c:pt idx="777">
                  <c:v>10.6736348703472</c:v>
                </c:pt>
                <c:pt idx="778">
                  <c:v>10.6873718521623</c:v>
                </c:pt>
                <c:pt idx="779">
                  <c:v>10.701108833977401</c:v>
                </c:pt>
                <c:pt idx="780">
                  <c:v>10.7148458157926</c:v>
                </c:pt>
                <c:pt idx="781">
                  <c:v>10.7285827976077</c:v>
                </c:pt>
                <c:pt idx="782">
                  <c:v>10.7423197794228</c:v>
                </c:pt>
                <c:pt idx="783">
                  <c:v>10.7560567612379</c:v>
                </c:pt>
                <c:pt idx="784">
                  <c:v>10.769793743053</c:v>
                </c:pt>
                <c:pt idx="785">
                  <c:v>10.7835307248682</c:v>
                </c:pt>
                <c:pt idx="786">
                  <c:v>10.7972677066833</c:v>
                </c:pt>
                <c:pt idx="787">
                  <c:v>10.8110046884984</c:v>
                </c:pt>
                <c:pt idx="788">
                  <c:v>10.8247416703135</c:v>
                </c:pt>
                <c:pt idx="789">
                  <c:v>10.8384786521286</c:v>
                </c:pt>
                <c:pt idx="790">
                  <c:v>10.8522156339438</c:v>
                </c:pt>
                <c:pt idx="791">
                  <c:v>10.8659526157589</c:v>
                </c:pt>
                <c:pt idx="792">
                  <c:v>10.879689597574</c:v>
                </c:pt>
                <c:pt idx="793">
                  <c:v>10.8934265793891</c:v>
                </c:pt>
                <c:pt idx="794">
                  <c:v>10.9071635612042</c:v>
                </c:pt>
                <c:pt idx="795">
                  <c:v>10.9209005430193</c:v>
                </c:pt>
                <c:pt idx="796">
                  <c:v>10.9346375248345</c:v>
                </c:pt>
                <c:pt idx="797">
                  <c:v>10.9483745066496</c:v>
                </c:pt>
                <c:pt idx="798">
                  <c:v>10.9621114884647</c:v>
                </c:pt>
                <c:pt idx="799">
                  <c:v>10.9758484702798</c:v>
                </c:pt>
                <c:pt idx="800">
                  <c:v>10.9895854520949</c:v>
                </c:pt>
                <c:pt idx="801">
                  <c:v>11.0033224339101</c:v>
                </c:pt>
                <c:pt idx="802">
                  <c:v>11.0170594157252</c:v>
                </c:pt>
                <c:pt idx="803">
                  <c:v>11.0307963975403</c:v>
                </c:pt>
                <c:pt idx="804">
                  <c:v>11.0445333793554</c:v>
                </c:pt>
                <c:pt idx="805">
                  <c:v>11.0582703611705</c:v>
                </c:pt>
                <c:pt idx="806">
                  <c:v>11.0720073429857</c:v>
                </c:pt>
                <c:pt idx="807">
                  <c:v>11.0857443248008</c:v>
                </c:pt>
                <c:pt idx="808">
                  <c:v>11.0994813066159</c:v>
                </c:pt>
                <c:pt idx="809">
                  <c:v>11.113218288431</c:v>
                </c:pt>
                <c:pt idx="810">
                  <c:v>11.1269552702461</c:v>
                </c:pt>
                <c:pt idx="811">
                  <c:v>11.1406922520612</c:v>
                </c:pt>
                <c:pt idx="812">
                  <c:v>11.1544292338764</c:v>
                </c:pt>
                <c:pt idx="813">
                  <c:v>11.1681662156915</c:v>
                </c:pt>
                <c:pt idx="814">
                  <c:v>11.1819031975066</c:v>
                </c:pt>
                <c:pt idx="815">
                  <c:v>11.1956401793217</c:v>
                </c:pt>
                <c:pt idx="816">
                  <c:v>11.2093771611368</c:v>
                </c:pt>
                <c:pt idx="817">
                  <c:v>11.223114142951999</c:v>
                </c:pt>
                <c:pt idx="818">
                  <c:v>11.236851124767099</c:v>
                </c:pt>
                <c:pt idx="819">
                  <c:v>11.2505881065822</c:v>
                </c:pt>
                <c:pt idx="820">
                  <c:v>11.2643250883973</c:v>
                </c:pt>
                <c:pt idx="821">
                  <c:v>11.2780620702124</c:v>
                </c:pt>
                <c:pt idx="822">
                  <c:v>11.291799052027599</c:v>
                </c:pt>
                <c:pt idx="823">
                  <c:v>11.305536033842699</c:v>
                </c:pt>
                <c:pt idx="824">
                  <c:v>11.319273015657799</c:v>
                </c:pt>
                <c:pt idx="825">
                  <c:v>11.333009997472899</c:v>
                </c:pt>
                <c:pt idx="826">
                  <c:v>11.346746979288</c:v>
                </c:pt>
                <c:pt idx="827">
                  <c:v>11.3604839611031</c:v>
                </c:pt>
                <c:pt idx="828">
                  <c:v>11.374220942918299</c:v>
                </c:pt>
                <c:pt idx="829">
                  <c:v>11.387957924733399</c:v>
                </c:pt>
                <c:pt idx="830">
                  <c:v>11.401694906548499</c:v>
                </c:pt>
                <c:pt idx="831">
                  <c:v>11.415431888363599</c:v>
                </c:pt>
                <c:pt idx="832">
                  <c:v>11.4291688701787</c:v>
                </c:pt>
                <c:pt idx="833">
                  <c:v>11.442905851993901</c:v>
                </c:pt>
                <c:pt idx="834">
                  <c:v>11.456642833808999</c:v>
                </c:pt>
                <c:pt idx="835">
                  <c:v>11.470379815624099</c:v>
                </c:pt>
                <c:pt idx="836">
                  <c:v>11.484116797439199</c:v>
                </c:pt>
                <c:pt idx="837">
                  <c:v>11.497853779254299</c:v>
                </c:pt>
                <c:pt idx="838">
                  <c:v>11.511590761069501</c:v>
                </c:pt>
                <c:pt idx="839">
                  <c:v>11.525327742884601</c:v>
                </c:pt>
                <c:pt idx="840">
                  <c:v>11.539064724699699</c:v>
                </c:pt>
                <c:pt idx="841">
                  <c:v>11.552801706514799</c:v>
                </c:pt>
                <c:pt idx="842">
                  <c:v>11.566538688329899</c:v>
                </c:pt>
                <c:pt idx="843">
                  <c:v>11.580275670144999</c:v>
                </c:pt>
                <c:pt idx="844">
                  <c:v>11.594012651960201</c:v>
                </c:pt>
                <c:pt idx="845">
                  <c:v>11.607749633775301</c:v>
                </c:pt>
                <c:pt idx="846">
                  <c:v>11.621486615590401</c:v>
                </c:pt>
                <c:pt idx="847">
                  <c:v>11.635223597405499</c:v>
                </c:pt>
                <c:pt idx="848">
                  <c:v>11.648960579220599</c:v>
                </c:pt>
                <c:pt idx="849">
                  <c:v>11.662697561035801</c:v>
                </c:pt>
                <c:pt idx="850">
                  <c:v>11.676434542850901</c:v>
                </c:pt>
                <c:pt idx="851">
                  <c:v>11.690171524666001</c:v>
                </c:pt>
                <c:pt idx="852">
                  <c:v>11.703908506481101</c:v>
                </c:pt>
                <c:pt idx="853">
                  <c:v>11.717645488296199</c:v>
                </c:pt>
                <c:pt idx="854">
                  <c:v>11.731382470111299</c:v>
                </c:pt>
                <c:pt idx="855">
                  <c:v>11.745119451926501</c:v>
                </c:pt>
                <c:pt idx="856">
                  <c:v>11.758856433741601</c:v>
                </c:pt>
                <c:pt idx="857">
                  <c:v>11.772593415556701</c:v>
                </c:pt>
                <c:pt idx="858">
                  <c:v>11.786330397371801</c:v>
                </c:pt>
                <c:pt idx="859">
                  <c:v>11.800067379186901</c:v>
                </c:pt>
                <c:pt idx="860">
                  <c:v>11.8138043610021</c:v>
                </c:pt>
                <c:pt idx="861">
                  <c:v>11.8275413428172</c:v>
                </c:pt>
                <c:pt idx="862">
                  <c:v>11.841278324632301</c:v>
                </c:pt>
                <c:pt idx="863">
                  <c:v>11.855015306447401</c:v>
                </c:pt>
                <c:pt idx="864">
                  <c:v>11.868752288262501</c:v>
                </c:pt>
                <c:pt idx="865">
                  <c:v>11.8824892700777</c:v>
                </c:pt>
                <c:pt idx="866">
                  <c:v>11.8962262518928</c:v>
                </c:pt>
                <c:pt idx="867">
                  <c:v>11.9099632337079</c:v>
                </c:pt>
                <c:pt idx="868">
                  <c:v>11.923700215523001</c:v>
                </c:pt>
                <c:pt idx="869">
                  <c:v>11.937437197338101</c:v>
                </c:pt>
                <c:pt idx="870">
                  <c:v>11.951174179153201</c:v>
                </c:pt>
                <c:pt idx="871">
                  <c:v>11.9649111609684</c:v>
                </c:pt>
                <c:pt idx="872">
                  <c:v>11.9786481427835</c:v>
                </c:pt>
                <c:pt idx="873">
                  <c:v>11.9923851245986</c:v>
                </c:pt>
                <c:pt idx="874">
                  <c:v>12.0061221064137</c:v>
                </c:pt>
                <c:pt idx="875">
                  <c:v>12.019859088228801</c:v>
                </c:pt>
                <c:pt idx="876">
                  <c:v>12.033596070044</c:v>
                </c:pt>
                <c:pt idx="877">
                  <c:v>12.0473330518591</c:v>
                </c:pt>
                <c:pt idx="878">
                  <c:v>12.0610700336742</c:v>
                </c:pt>
                <c:pt idx="879">
                  <c:v>12.0748070154893</c:v>
                </c:pt>
                <c:pt idx="880">
                  <c:v>12.0885439973044</c:v>
                </c:pt>
                <c:pt idx="881">
                  <c:v>12.1022809791196</c:v>
                </c:pt>
                <c:pt idx="882">
                  <c:v>12.1160179609347</c:v>
                </c:pt>
                <c:pt idx="883">
                  <c:v>12.1297549427498</c:v>
                </c:pt>
                <c:pt idx="884">
                  <c:v>12.1434919245649</c:v>
                </c:pt>
                <c:pt idx="885">
                  <c:v>12.15722890638</c:v>
                </c:pt>
                <c:pt idx="886">
                  <c:v>12.1709658881951</c:v>
                </c:pt>
                <c:pt idx="887">
                  <c:v>12.1847028700103</c:v>
                </c:pt>
                <c:pt idx="888">
                  <c:v>12.1984398518254</c:v>
                </c:pt>
                <c:pt idx="889">
                  <c:v>12.2121768336405</c:v>
                </c:pt>
                <c:pt idx="890">
                  <c:v>12.2259138154556</c:v>
                </c:pt>
                <c:pt idx="891">
                  <c:v>12.2396507972707</c:v>
                </c:pt>
                <c:pt idx="892">
                  <c:v>12.2533877790859</c:v>
                </c:pt>
                <c:pt idx="893">
                  <c:v>12.267124760901</c:v>
                </c:pt>
                <c:pt idx="894">
                  <c:v>12.2808617427161</c:v>
                </c:pt>
                <c:pt idx="895">
                  <c:v>12.2945987245312</c:v>
                </c:pt>
                <c:pt idx="896">
                  <c:v>12.3083357063463</c:v>
                </c:pt>
                <c:pt idx="897">
                  <c:v>12.3220726881615</c:v>
                </c:pt>
                <c:pt idx="898">
                  <c:v>12.3358096699766</c:v>
                </c:pt>
                <c:pt idx="899">
                  <c:v>12.3495466517917</c:v>
                </c:pt>
                <c:pt idx="900">
                  <c:v>12.3632836336068</c:v>
                </c:pt>
                <c:pt idx="901">
                  <c:v>12.3770206154219</c:v>
                </c:pt>
                <c:pt idx="902">
                  <c:v>12.390757597237</c:v>
                </c:pt>
                <c:pt idx="903">
                  <c:v>12.4044945790522</c:v>
                </c:pt>
                <c:pt idx="904">
                  <c:v>12.4182315608673</c:v>
                </c:pt>
                <c:pt idx="905">
                  <c:v>12.4319685426824</c:v>
                </c:pt>
                <c:pt idx="906">
                  <c:v>12.4457055244975</c:v>
                </c:pt>
                <c:pt idx="907">
                  <c:v>12.4594425063126</c:v>
                </c:pt>
                <c:pt idx="908">
                  <c:v>12.4731794881278</c:v>
                </c:pt>
                <c:pt idx="909">
                  <c:v>12.4869164699429</c:v>
                </c:pt>
                <c:pt idx="910">
                  <c:v>12.500653451758</c:v>
                </c:pt>
                <c:pt idx="911">
                  <c:v>12.5143904335731</c:v>
                </c:pt>
                <c:pt idx="912">
                  <c:v>12.5281274153882</c:v>
                </c:pt>
                <c:pt idx="913">
                  <c:v>12.541864397203399</c:v>
                </c:pt>
                <c:pt idx="914">
                  <c:v>12.555601379018499</c:v>
                </c:pt>
                <c:pt idx="915">
                  <c:v>12.5693383608336</c:v>
                </c:pt>
                <c:pt idx="916">
                  <c:v>12.5830753426487</c:v>
                </c:pt>
                <c:pt idx="917">
                  <c:v>12.5968123244638</c:v>
                </c:pt>
                <c:pt idx="918">
                  <c:v>12.6105493062789</c:v>
                </c:pt>
                <c:pt idx="919">
                  <c:v>12.624286288094099</c:v>
                </c:pt>
                <c:pt idx="920">
                  <c:v>12.638023269909199</c:v>
                </c:pt>
                <c:pt idx="921">
                  <c:v>12.6517602517243</c:v>
                </c:pt>
                <c:pt idx="922">
                  <c:v>12.6654972335394</c:v>
                </c:pt>
                <c:pt idx="923">
                  <c:v>12.6792342153545</c:v>
                </c:pt>
                <c:pt idx="924">
                  <c:v>12.692971197169699</c:v>
                </c:pt>
                <c:pt idx="925">
                  <c:v>12.706708178984799</c:v>
                </c:pt>
                <c:pt idx="926">
                  <c:v>12.720445160799899</c:v>
                </c:pt>
                <c:pt idx="927">
                  <c:v>12.734182142614999</c:v>
                </c:pt>
                <c:pt idx="928">
                  <c:v>12.7479191244301</c:v>
                </c:pt>
                <c:pt idx="929">
                  <c:v>12.7616561062452</c:v>
                </c:pt>
                <c:pt idx="930">
                  <c:v>12.775393088060399</c:v>
                </c:pt>
                <c:pt idx="931">
                  <c:v>12.789130069875499</c:v>
                </c:pt>
                <c:pt idx="932">
                  <c:v>12.802867051690599</c:v>
                </c:pt>
                <c:pt idx="933">
                  <c:v>12.816604033505699</c:v>
                </c:pt>
                <c:pt idx="934">
                  <c:v>12.8303410153208</c:v>
                </c:pt>
                <c:pt idx="935">
                  <c:v>12.844077997136001</c:v>
                </c:pt>
                <c:pt idx="936">
                  <c:v>12.857814978951099</c:v>
                </c:pt>
                <c:pt idx="937">
                  <c:v>12.871551960766199</c:v>
                </c:pt>
                <c:pt idx="938">
                  <c:v>12.885288942581299</c:v>
                </c:pt>
                <c:pt idx="939">
                  <c:v>12.899025924396399</c:v>
                </c:pt>
                <c:pt idx="940">
                  <c:v>12.912762906211601</c:v>
                </c:pt>
                <c:pt idx="941">
                  <c:v>12.926499888026701</c:v>
                </c:pt>
                <c:pt idx="942">
                  <c:v>12.940236869841801</c:v>
                </c:pt>
                <c:pt idx="943">
                  <c:v>12.953973851656899</c:v>
                </c:pt>
                <c:pt idx="944">
                  <c:v>12.967710833471999</c:v>
                </c:pt>
                <c:pt idx="945">
                  <c:v>12.981447815287099</c:v>
                </c:pt>
                <c:pt idx="946">
                  <c:v>12.995184797102301</c:v>
                </c:pt>
                <c:pt idx="947">
                  <c:v>13.008921778917401</c:v>
                </c:pt>
                <c:pt idx="948">
                  <c:v>13.022658760732501</c:v>
                </c:pt>
                <c:pt idx="949">
                  <c:v>13.036395742547599</c:v>
                </c:pt>
                <c:pt idx="950">
                  <c:v>13.050132724362699</c:v>
                </c:pt>
                <c:pt idx="951">
                  <c:v>13.063869706177901</c:v>
                </c:pt>
                <c:pt idx="952">
                  <c:v>13.077606687993001</c:v>
                </c:pt>
                <c:pt idx="953">
                  <c:v>13.091343669808101</c:v>
                </c:pt>
                <c:pt idx="954">
                  <c:v>13.105080651623201</c:v>
                </c:pt>
                <c:pt idx="955">
                  <c:v>13.118817633438301</c:v>
                </c:pt>
                <c:pt idx="956">
                  <c:v>13.1325546152535</c:v>
                </c:pt>
                <c:pt idx="957">
                  <c:v>13.146291597068601</c:v>
                </c:pt>
                <c:pt idx="958">
                  <c:v>13.160028578883701</c:v>
                </c:pt>
                <c:pt idx="959">
                  <c:v>13.173765560698801</c:v>
                </c:pt>
                <c:pt idx="960">
                  <c:v>13.187502542513901</c:v>
                </c:pt>
                <c:pt idx="961">
                  <c:v>13.201239524329001</c:v>
                </c:pt>
                <c:pt idx="962">
                  <c:v>13.2149765061442</c:v>
                </c:pt>
                <c:pt idx="963">
                  <c:v>13.2287134879593</c:v>
                </c:pt>
                <c:pt idx="964">
                  <c:v>13.242450469774401</c:v>
                </c:pt>
                <c:pt idx="965">
                  <c:v>13.256187451589501</c:v>
                </c:pt>
                <c:pt idx="966">
                  <c:v>13.269924433404601</c:v>
                </c:pt>
                <c:pt idx="967">
                  <c:v>13.2836614152198</c:v>
                </c:pt>
                <c:pt idx="968">
                  <c:v>13.2973983970349</c:v>
                </c:pt>
                <c:pt idx="969">
                  <c:v>13.31113537885</c:v>
                </c:pt>
                <c:pt idx="970">
                  <c:v>13.324872360665101</c:v>
                </c:pt>
                <c:pt idx="971">
                  <c:v>13.338609342480201</c:v>
                </c:pt>
                <c:pt idx="972">
                  <c:v>13.3523463242954</c:v>
                </c:pt>
                <c:pt idx="973">
                  <c:v>13.3660833061105</c:v>
                </c:pt>
                <c:pt idx="974">
                  <c:v>13.3798202879256</c:v>
                </c:pt>
                <c:pt idx="975">
                  <c:v>13.3935572697407</c:v>
                </c:pt>
                <c:pt idx="976">
                  <c:v>13.4072942515558</c:v>
                </c:pt>
                <c:pt idx="977">
                  <c:v>13.421031233370901</c:v>
                </c:pt>
                <c:pt idx="978">
                  <c:v>13.4347682151861</c:v>
                </c:pt>
                <c:pt idx="979">
                  <c:v>13.4485051970012</c:v>
                </c:pt>
                <c:pt idx="980">
                  <c:v>13.4622421788163</c:v>
                </c:pt>
                <c:pt idx="981">
                  <c:v>13.4759791606314</c:v>
                </c:pt>
                <c:pt idx="982">
                  <c:v>13.4897161424465</c:v>
                </c:pt>
                <c:pt idx="983">
                  <c:v>13.5034531242617</c:v>
                </c:pt>
                <c:pt idx="984">
                  <c:v>13.5171901060768</c:v>
                </c:pt>
                <c:pt idx="985">
                  <c:v>13.5309270878919</c:v>
                </c:pt>
                <c:pt idx="986">
                  <c:v>13.544664069707</c:v>
                </c:pt>
                <c:pt idx="987">
                  <c:v>13.5584010515221</c:v>
                </c:pt>
                <c:pt idx="988">
                  <c:v>13.5721380333373</c:v>
                </c:pt>
                <c:pt idx="989">
                  <c:v>13.5858750151524</c:v>
                </c:pt>
                <c:pt idx="990">
                  <c:v>13.5996119969675</c:v>
                </c:pt>
                <c:pt idx="991">
                  <c:v>13.6133489787826</c:v>
                </c:pt>
                <c:pt idx="992">
                  <c:v>13.6270859605977</c:v>
                </c:pt>
                <c:pt idx="993">
                  <c:v>13.6408229424128</c:v>
                </c:pt>
                <c:pt idx="994">
                  <c:v>13.654559924228</c:v>
                </c:pt>
                <c:pt idx="995">
                  <c:v>13.6682969060431</c:v>
                </c:pt>
                <c:pt idx="996">
                  <c:v>13.6820338878582</c:v>
                </c:pt>
                <c:pt idx="997">
                  <c:v>13.6957708696733</c:v>
                </c:pt>
                <c:pt idx="998">
                  <c:v>13.7095078514884</c:v>
                </c:pt>
                <c:pt idx="999">
                  <c:v>13.7232448333036</c:v>
                </c:pt>
                <c:pt idx="1000">
                  <c:v>13.7369818151187</c:v>
                </c:pt>
                <c:pt idx="1001">
                  <c:v>13.7507187969338</c:v>
                </c:pt>
                <c:pt idx="1002">
                  <c:v>13.7644557787489</c:v>
                </c:pt>
                <c:pt idx="1003">
                  <c:v>13.778192760564</c:v>
                </c:pt>
                <c:pt idx="1004">
                  <c:v>13.7919297423792</c:v>
                </c:pt>
                <c:pt idx="1005">
                  <c:v>13.8056667241943</c:v>
                </c:pt>
                <c:pt idx="1006">
                  <c:v>13.8194037060094</c:v>
                </c:pt>
                <c:pt idx="1007">
                  <c:v>13.8331406878245</c:v>
                </c:pt>
                <c:pt idx="1008">
                  <c:v>13.8468776696396</c:v>
                </c:pt>
                <c:pt idx="1009">
                  <c:v>13.8606146514547</c:v>
                </c:pt>
                <c:pt idx="1010">
                  <c:v>13.8743516332699</c:v>
                </c:pt>
                <c:pt idx="1011">
                  <c:v>13.888088615085</c:v>
                </c:pt>
                <c:pt idx="1012">
                  <c:v>13.9018255969001</c:v>
                </c:pt>
                <c:pt idx="1013">
                  <c:v>13.9155625787152</c:v>
                </c:pt>
                <c:pt idx="1014">
                  <c:v>13.9292995605303</c:v>
                </c:pt>
                <c:pt idx="1015">
                  <c:v>13.943036542345499</c:v>
                </c:pt>
                <c:pt idx="1016">
                  <c:v>13.956773524160599</c:v>
                </c:pt>
                <c:pt idx="1017">
                  <c:v>13.9705105059757</c:v>
                </c:pt>
                <c:pt idx="1018">
                  <c:v>13.9842474877908</c:v>
                </c:pt>
                <c:pt idx="1019">
                  <c:v>13.9979844696059</c:v>
                </c:pt>
                <c:pt idx="1020">
                  <c:v>14.011721451421</c:v>
                </c:pt>
                <c:pt idx="1021">
                  <c:v>14.025458433236199</c:v>
                </c:pt>
                <c:pt idx="1022">
                  <c:v>14.039195415051299</c:v>
                </c:pt>
                <c:pt idx="1023">
                  <c:v>14.0529323968664</c:v>
                </c:pt>
                <c:pt idx="1024">
                  <c:v>14.0666693786815</c:v>
                </c:pt>
                <c:pt idx="1025">
                  <c:v>14.0804063604966</c:v>
                </c:pt>
                <c:pt idx="1026">
                  <c:v>14.094143342311799</c:v>
                </c:pt>
                <c:pt idx="1027">
                  <c:v>14.107880324126899</c:v>
                </c:pt>
                <c:pt idx="1028">
                  <c:v>14.121617305941999</c:v>
                </c:pt>
                <c:pt idx="1029">
                  <c:v>14.135354287757099</c:v>
                </c:pt>
                <c:pt idx="1030">
                  <c:v>14.1490912695722</c:v>
                </c:pt>
                <c:pt idx="1031">
                  <c:v>14.162828251387401</c:v>
                </c:pt>
                <c:pt idx="1032">
                  <c:v>14.176565233202499</c:v>
                </c:pt>
                <c:pt idx="1033">
                  <c:v>14.190302215017599</c:v>
                </c:pt>
                <c:pt idx="1034">
                  <c:v>14.204039196832699</c:v>
                </c:pt>
                <c:pt idx="1035">
                  <c:v>14.217776178647799</c:v>
                </c:pt>
                <c:pt idx="1036">
                  <c:v>14.231513160462899</c:v>
                </c:pt>
                <c:pt idx="1037">
                  <c:v>14.245250142278101</c:v>
                </c:pt>
                <c:pt idx="1038">
                  <c:v>14.258987124093199</c:v>
                </c:pt>
                <c:pt idx="1039">
                  <c:v>14.272724105908299</c:v>
                </c:pt>
                <c:pt idx="1040">
                  <c:v>14.286461087723399</c:v>
                </c:pt>
                <c:pt idx="1041">
                  <c:v>14.300198069538499</c:v>
                </c:pt>
                <c:pt idx="1042">
                  <c:v>14.313935051353701</c:v>
                </c:pt>
                <c:pt idx="1043">
                  <c:v>14.327672033168801</c:v>
                </c:pt>
                <c:pt idx="1044">
                  <c:v>14.341409014983901</c:v>
                </c:pt>
                <c:pt idx="1045">
                  <c:v>14.355145996798999</c:v>
                </c:pt>
                <c:pt idx="1046">
                  <c:v>14.368882978614099</c:v>
                </c:pt>
                <c:pt idx="1047">
                  <c:v>14.382619960429301</c:v>
                </c:pt>
                <c:pt idx="1048">
                  <c:v>14.396356942244401</c:v>
                </c:pt>
                <c:pt idx="1049">
                  <c:v>14.410093924059501</c:v>
                </c:pt>
                <c:pt idx="1050">
                  <c:v>14.423830905874601</c:v>
                </c:pt>
                <c:pt idx="1051">
                  <c:v>14.437567887689699</c:v>
                </c:pt>
                <c:pt idx="1052">
                  <c:v>14.451304869504799</c:v>
                </c:pt>
                <c:pt idx="1053">
                  <c:v>14.465041851320001</c:v>
                </c:pt>
                <c:pt idx="1054">
                  <c:v>14.478778833135101</c:v>
                </c:pt>
                <c:pt idx="1055">
                  <c:v>14.492515814950201</c:v>
                </c:pt>
                <c:pt idx="1056">
                  <c:v>14.506252796765301</c:v>
                </c:pt>
                <c:pt idx="1057">
                  <c:v>14.519989778580401</c:v>
                </c:pt>
                <c:pt idx="1058">
                  <c:v>14.5337267603956</c:v>
                </c:pt>
                <c:pt idx="1059">
                  <c:v>14.5474637422107</c:v>
                </c:pt>
                <c:pt idx="1060">
                  <c:v>14.561200724025801</c:v>
                </c:pt>
                <c:pt idx="1061">
                  <c:v>14.574937705840901</c:v>
                </c:pt>
                <c:pt idx="1062">
                  <c:v>14.588674687656001</c:v>
                </c:pt>
                <c:pt idx="1063">
                  <c:v>14.6024116694712</c:v>
                </c:pt>
                <c:pt idx="1064">
                  <c:v>14.6161486512863</c:v>
                </c:pt>
                <c:pt idx="1065">
                  <c:v>14.6298856331014</c:v>
                </c:pt>
                <c:pt idx="1066">
                  <c:v>14.643622614916501</c:v>
                </c:pt>
                <c:pt idx="1067">
                  <c:v>14.657359596731601</c:v>
                </c:pt>
                <c:pt idx="1068">
                  <c:v>14.671096578546701</c:v>
                </c:pt>
                <c:pt idx="1069">
                  <c:v>14.6848335603619</c:v>
                </c:pt>
                <c:pt idx="1070">
                  <c:v>14.698570542177</c:v>
                </c:pt>
                <c:pt idx="1071">
                  <c:v>14.7123075239921</c:v>
                </c:pt>
                <c:pt idx="1072">
                  <c:v>14.7260445058072</c:v>
                </c:pt>
                <c:pt idx="1073">
                  <c:v>14.739781487622301</c:v>
                </c:pt>
                <c:pt idx="1074">
                  <c:v>14.7535184694375</c:v>
                </c:pt>
                <c:pt idx="1075">
                  <c:v>14.7672554512526</c:v>
                </c:pt>
                <c:pt idx="1076">
                  <c:v>14.7809924330677</c:v>
                </c:pt>
                <c:pt idx="1077">
                  <c:v>14.7947294148828</c:v>
                </c:pt>
                <c:pt idx="1078">
                  <c:v>14.8084663966979</c:v>
                </c:pt>
                <c:pt idx="1079">
                  <c:v>14.8222033785131</c:v>
                </c:pt>
                <c:pt idx="1080">
                  <c:v>14.8359403603282</c:v>
                </c:pt>
                <c:pt idx="1081">
                  <c:v>14.8496773421433</c:v>
                </c:pt>
                <c:pt idx="1082">
                  <c:v>14.8634143239584</c:v>
                </c:pt>
                <c:pt idx="1083">
                  <c:v>14.8771513057735</c:v>
                </c:pt>
                <c:pt idx="1084">
                  <c:v>14.8908882875886</c:v>
                </c:pt>
                <c:pt idx="1085">
                  <c:v>14.9046252694038</c:v>
                </c:pt>
                <c:pt idx="1086">
                  <c:v>14.9183622512189</c:v>
                </c:pt>
                <c:pt idx="1087">
                  <c:v>14.932099233034</c:v>
                </c:pt>
                <c:pt idx="1088">
                  <c:v>14.9458362148491</c:v>
                </c:pt>
                <c:pt idx="1089">
                  <c:v>14.9595731966642</c:v>
                </c:pt>
                <c:pt idx="1090">
                  <c:v>14.9733101784794</c:v>
                </c:pt>
                <c:pt idx="1091">
                  <c:v>14.9870471602945</c:v>
                </c:pt>
                <c:pt idx="1092">
                  <c:v>15.0007841421096</c:v>
                </c:pt>
                <c:pt idx="1093">
                  <c:v>15.0145211239247</c:v>
                </c:pt>
                <c:pt idx="1094">
                  <c:v>15.0282581057398</c:v>
                </c:pt>
                <c:pt idx="1095">
                  <c:v>15.0419950875549</c:v>
                </c:pt>
                <c:pt idx="1096">
                  <c:v>15.0557320693701</c:v>
                </c:pt>
                <c:pt idx="1097">
                  <c:v>15.0694690511852</c:v>
                </c:pt>
                <c:pt idx="1098">
                  <c:v>15.0832060330003</c:v>
                </c:pt>
                <c:pt idx="1099">
                  <c:v>15.0969430148154</c:v>
                </c:pt>
                <c:pt idx="1100">
                  <c:v>15.1106799966305</c:v>
                </c:pt>
                <c:pt idx="1101">
                  <c:v>15.1244169784457</c:v>
                </c:pt>
                <c:pt idx="1102">
                  <c:v>15.1381539602608</c:v>
                </c:pt>
                <c:pt idx="1103">
                  <c:v>15.1518909420759</c:v>
                </c:pt>
                <c:pt idx="1104">
                  <c:v>15.165627923891</c:v>
                </c:pt>
                <c:pt idx="1105">
                  <c:v>15.1793649057061</c:v>
                </c:pt>
                <c:pt idx="1106">
                  <c:v>15.1931018875213</c:v>
                </c:pt>
                <c:pt idx="1107">
                  <c:v>15.2068388693364</c:v>
                </c:pt>
                <c:pt idx="1108">
                  <c:v>15.2205758511515</c:v>
                </c:pt>
                <c:pt idx="1109">
                  <c:v>15.2343128329666</c:v>
                </c:pt>
                <c:pt idx="1110">
                  <c:v>15.2480498147817</c:v>
                </c:pt>
                <c:pt idx="1111">
                  <c:v>15.2617867965968</c:v>
                </c:pt>
                <c:pt idx="1112">
                  <c:v>15.275523778411999</c:v>
                </c:pt>
                <c:pt idx="1113">
                  <c:v>15.2892607602271</c:v>
                </c:pt>
                <c:pt idx="1114">
                  <c:v>15.3029977420422</c:v>
                </c:pt>
                <c:pt idx="1115">
                  <c:v>15.3167347238573</c:v>
                </c:pt>
                <c:pt idx="1116">
                  <c:v>15.3304717056724</c:v>
                </c:pt>
                <c:pt idx="1117">
                  <c:v>15.344208687487599</c:v>
                </c:pt>
                <c:pt idx="1118">
                  <c:v>15.357945669302699</c:v>
                </c:pt>
                <c:pt idx="1119">
                  <c:v>15.3716826511178</c:v>
                </c:pt>
                <c:pt idx="1120">
                  <c:v>15.3854196329329</c:v>
                </c:pt>
                <c:pt idx="1121">
                  <c:v>15.399156614748</c:v>
                </c:pt>
                <c:pt idx="1122">
                  <c:v>15.412893596563199</c:v>
                </c:pt>
                <c:pt idx="1123">
                  <c:v>15.426630578378299</c:v>
                </c:pt>
                <c:pt idx="1124">
                  <c:v>15.440367560193399</c:v>
                </c:pt>
                <c:pt idx="1125">
                  <c:v>15.454104542008499</c:v>
                </c:pt>
                <c:pt idx="1126">
                  <c:v>15.4678415238236</c:v>
                </c:pt>
                <c:pt idx="1127">
                  <c:v>15.4815785056387</c:v>
                </c:pt>
                <c:pt idx="1128">
                  <c:v>15.495315487453899</c:v>
                </c:pt>
                <c:pt idx="1129">
                  <c:v>15.509052469268999</c:v>
                </c:pt>
                <c:pt idx="1130">
                  <c:v>15.522789451084099</c:v>
                </c:pt>
                <c:pt idx="1131">
                  <c:v>15.536526432899199</c:v>
                </c:pt>
                <c:pt idx="1132">
                  <c:v>15.5502634147143</c:v>
                </c:pt>
                <c:pt idx="1133">
                  <c:v>15.564000396529501</c:v>
                </c:pt>
                <c:pt idx="1134">
                  <c:v>15.577737378344599</c:v>
                </c:pt>
                <c:pt idx="1135">
                  <c:v>15.591474360159699</c:v>
                </c:pt>
                <c:pt idx="1136">
                  <c:v>15.605211341974799</c:v>
                </c:pt>
                <c:pt idx="1137">
                  <c:v>15.618948323789899</c:v>
                </c:pt>
                <c:pt idx="1138">
                  <c:v>15.632685305605101</c:v>
                </c:pt>
                <c:pt idx="1139">
                  <c:v>15.646422287420201</c:v>
                </c:pt>
                <c:pt idx="1140">
                  <c:v>15.660159269235301</c:v>
                </c:pt>
                <c:pt idx="1141">
                  <c:v>15.673896251050399</c:v>
                </c:pt>
                <c:pt idx="1142">
                  <c:v>15.687633232865499</c:v>
                </c:pt>
                <c:pt idx="1143">
                  <c:v>15.701370214680599</c:v>
                </c:pt>
                <c:pt idx="1144">
                  <c:v>15.715107196495801</c:v>
                </c:pt>
                <c:pt idx="1145">
                  <c:v>15.728844178310901</c:v>
                </c:pt>
                <c:pt idx="1146">
                  <c:v>15.742581160126001</c:v>
                </c:pt>
                <c:pt idx="1147">
                  <c:v>15.756318141941099</c:v>
                </c:pt>
                <c:pt idx="1148">
                  <c:v>15.770055123756199</c:v>
                </c:pt>
                <c:pt idx="1149">
                  <c:v>15.783792105571401</c:v>
                </c:pt>
                <c:pt idx="1150">
                  <c:v>15.797529087386501</c:v>
                </c:pt>
                <c:pt idx="1151">
                  <c:v>15.811266069201601</c:v>
                </c:pt>
                <c:pt idx="1152">
                  <c:v>15.825003051016701</c:v>
                </c:pt>
                <c:pt idx="1153">
                  <c:v>15.838740032831801</c:v>
                </c:pt>
                <c:pt idx="1154">
                  <c:v>15.852477014647</c:v>
                </c:pt>
                <c:pt idx="1155">
                  <c:v>15.866213996462101</c:v>
                </c:pt>
                <c:pt idx="1156">
                  <c:v>15.879950978277201</c:v>
                </c:pt>
                <c:pt idx="1157">
                  <c:v>15.893687960092301</c:v>
                </c:pt>
                <c:pt idx="1158">
                  <c:v>15.907424941907401</c:v>
                </c:pt>
                <c:pt idx="1159">
                  <c:v>15.921161923722501</c:v>
                </c:pt>
                <c:pt idx="1160">
                  <c:v>15.9348989055377</c:v>
                </c:pt>
                <c:pt idx="1161">
                  <c:v>15.9486358873528</c:v>
                </c:pt>
                <c:pt idx="1162">
                  <c:v>15.962372869167901</c:v>
                </c:pt>
                <c:pt idx="1163">
                  <c:v>15.976109850983001</c:v>
                </c:pt>
                <c:pt idx="1164">
                  <c:v>15.989846832798101</c:v>
                </c:pt>
                <c:pt idx="1165">
                  <c:v>16.0035838146133</c:v>
                </c:pt>
                <c:pt idx="1166">
                  <c:v>16.0173207964284</c:v>
                </c:pt>
                <c:pt idx="1167">
                  <c:v>16.0310577782435</c:v>
                </c:pt>
                <c:pt idx="1168">
                  <c:v>16.044794760058601</c:v>
                </c:pt>
                <c:pt idx="1169">
                  <c:v>16.058531741873701</c:v>
                </c:pt>
                <c:pt idx="1170">
                  <c:v>16.0722687236889</c:v>
                </c:pt>
                <c:pt idx="1171">
                  <c:v>16.086005705504</c:v>
                </c:pt>
                <c:pt idx="1172">
                  <c:v>16.0997426873191</c:v>
                </c:pt>
                <c:pt idx="1173">
                  <c:v>16.1134796691342</c:v>
                </c:pt>
                <c:pt idx="1174">
                  <c:v>16.1272166509493</c:v>
                </c:pt>
                <c:pt idx="1175">
                  <c:v>16.140953632764401</c:v>
                </c:pt>
                <c:pt idx="1176">
                  <c:v>16.1546906145796</c:v>
                </c:pt>
                <c:pt idx="1177">
                  <c:v>16.1684275963947</c:v>
                </c:pt>
                <c:pt idx="1178">
                  <c:v>16.1821645782098</c:v>
                </c:pt>
                <c:pt idx="1179">
                  <c:v>16.1959015600249</c:v>
                </c:pt>
                <c:pt idx="1180">
                  <c:v>16.20963854184</c:v>
                </c:pt>
                <c:pt idx="1181">
                  <c:v>16.2233755236552</c:v>
                </c:pt>
                <c:pt idx="1182">
                  <c:v>16.2371125054703</c:v>
                </c:pt>
                <c:pt idx="1183">
                  <c:v>16.2508494872854</c:v>
                </c:pt>
                <c:pt idx="1184">
                  <c:v>16.2645864691005</c:v>
                </c:pt>
                <c:pt idx="1185">
                  <c:v>16.2783234509156</c:v>
                </c:pt>
                <c:pt idx="1186">
                  <c:v>16.2920604327308</c:v>
                </c:pt>
                <c:pt idx="1187">
                  <c:v>16.3057974145459</c:v>
                </c:pt>
                <c:pt idx="1188">
                  <c:v>16.319534396361</c:v>
                </c:pt>
                <c:pt idx="1189">
                  <c:v>16.3332713781761</c:v>
                </c:pt>
                <c:pt idx="1190">
                  <c:v>16.3470083599912</c:v>
                </c:pt>
                <c:pt idx="1191">
                  <c:v>16.3607453418063</c:v>
                </c:pt>
                <c:pt idx="1192">
                  <c:v>16.3744823236215</c:v>
                </c:pt>
                <c:pt idx="1193">
                  <c:v>16.3882193054366</c:v>
                </c:pt>
                <c:pt idx="1194">
                  <c:v>16.4019562872517</c:v>
                </c:pt>
                <c:pt idx="1195">
                  <c:v>16.4156932690668</c:v>
                </c:pt>
                <c:pt idx="1196">
                  <c:v>16.4294302508819</c:v>
                </c:pt>
                <c:pt idx="1197">
                  <c:v>16.4431672326971</c:v>
                </c:pt>
                <c:pt idx="1198">
                  <c:v>16.4569042145122</c:v>
                </c:pt>
                <c:pt idx="1199">
                  <c:v>16.4706411963273</c:v>
                </c:pt>
                <c:pt idx="1200">
                  <c:v>16.4843781781424</c:v>
                </c:pt>
                <c:pt idx="1201">
                  <c:v>16.4981151599575</c:v>
                </c:pt>
                <c:pt idx="1202">
                  <c:v>16.5118521417726</c:v>
                </c:pt>
                <c:pt idx="1203">
                  <c:v>16.5255891235878</c:v>
                </c:pt>
                <c:pt idx="1204">
                  <c:v>16.5393261054029</c:v>
                </c:pt>
                <c:pt idx="1205">
                  <c:v>16.553063087218</c:v>
                </c:pt>
                <c:pt idx="1206">
                  <c:v>16.5668000690331</c:v>
                </c:pt>
                <c:pt idx="1207">
                  <c:v>16.5805370508482</c:v>
                </c:pt>
                <c:pt idx="1208">
                  <c:v>16.5942740326634</c:v>
                </c:pt>
                <c:pt idx="1209">
                  <c:v>16.6080110144785</c:v>
                </c:pt>
                <c:pt idx="1210">
                  <c:v>16.6217479962936</c:v>
                </c:pt>
                <c:pt idx="1211">
                  <c:v>16.6354849781087</c:v>
                </c:pt>
                <c:pt idx="1212">
                  <c:v>16.6492219599238</c:v>
                </c:pt>
                <c:pt idx="1213">
                  <c:v>16.662958941738999</c:v>
                </c:pt>
                <c:pt idx="1214">
                  <c:v>16.676695923554099</c:v>
                </c:pt>
                <c:pt idx="1215">
                  <c:v>16.6904329053692</c:v>
                </c:pt>
                <c:pt idx="1216">
                  <c:v>16.7041698871843</c:v>
                </c:pt>
                <c:pt idx="1217">
                  <c:v>16.7179068689994</c:v>
                </c:pt>
                <c:pt idx="1218">
                  <c:v>16.7316438508145</c:v>
                </c:pt>
                <c:pt idx="1219">
                  <c:v>16.745380832629699</c:v>
                </c:pt>
                <c:pt idx="1220">
                  <c:v>16.759117814444799</c:v>
                </c:pt>
                <c:pt idx="1221">
                  <c:v>16.7728547962599</c:v>
                </c:pt>
                <c:pt idx="1222">
                  <c:v>16.786591778075</c:v>
                </c:pt>
                <c:pt idx="1223">
                  <c:v>16.8003287598901</c:v>
                </c:pt>
                <c:pt idx="1224">
                  <c:v>16.814065741705299</c:v>
                </c:pt>
                <c:pt idx="1225">
                  <c:v>16.827802723520399</c:v>
                </c:pt>
                <c:pt idx="1226">
                  <c:v>16.841539705335499</c:v>
                </c:pt>
                <c:pt idx="1227">
                  <c:v>16.855276687150599</c:v>
                </c:pt>
                <c:pt idx="1228">
                  <c:v>16.8690136689657</c:v>
                </c:pt>
                <c:pt idx="1229">
                  <c:v>16.882750650780899</c:v>
                </c:pt>
                <c:pt idx="1230">
                  <c:v>16.896487632595999</c:v>
                </c:pt>
                <c:pt idx="1231">
                  <c:v>16.910224614411099</c:v>
                </c:pt>
                <c:pt idx="1232">
                  <c:v>16.923961596226199</c:v>
                </c:pt>
                <c:pt idx="1233">
                  <c:v>16.937698578041299</c:v>
                </c:pt>
                <c:pt idx="1234">
                  <c:v>16.951435559856399</c:v>
                </c:pt>
                <c:pt idx="1235">
                  <c:v>16.965172541671599</c:v>
                </c:pt>
                <c:pt idx="1236">
                  <c:v>16.978909523486699</c:v>
                </c:pt>
                <c:pt idx="1237">
                  <c:v>16.992646505301799</c:v>
                </c:pt>
                <c:pt idx="1238">
                  <c:v>17.006383487116899</c:v>
                </c:pt>
                <c:pt idx="1239">
                  <c:v>17.020120468931999</c:v>
                </c:pt>
                <c:pt idx="1240">
                  <c:v>17.033857450747199</c:v>
                </c:pt>
                <c:pt idx="1241">
                  <c:v>17.047594432562299</c:v>
                </c:pt>
                <c:pt idx="1242">
                  <c:v>17.061331414377399</c:v>
                </c:pt>
                <c:pt idx="1243">
                  <c:v>17.075068396192499</c:v>
                </c:pt>
                <c:pt idx="1244">
                  <c:v>17.088805378007599</c:v>
                </c:pt>
                <c:pt idx="1245">
                  <c:v>17.102542359822799</c:v>
                </c:pt>
                <c:pt idx="1246">
                  <c:v>17.116279341637899</c:v>
                </c:pt>
                <c:pt idx="1247">
                  <c:v>17.130016323452999</c:v>
                </c:pt>
                <c:pt idx="1248">
                  <c:v>17.143753305268099</c:v>
                </c:pt>
                <c:pt idx="1249">
                  <c:v>17.157490287083199</c:v>
                </c:pt>
                <c:pt idx="1250">
                  <c:v>17.171227268898299</c:v>
                </c:pt>
                <c:pt idx="1251">
                  <c:v>17.184964250713499</c:v>
                </c:pt>
                <c:pt idx="1252">
                  <c:v>17.198701232528599</c:v>
                </c:pt>
                <c:pt idx="1253">
                  <c:v>17.212438214343699</c:v>
                </c:pt>
                <c:pt idx="1254">
                  <c:v>17.226175196158799</c:v>
                </c:pt>
                <c:pt idx="1255">
                  <c:v>17.239912177973899</c:v>
                </c:pt>
                <c:pt idx="1256">
                  <c:v>17.253649159789099</c:v>
                </c:pt>
                <c:pt idx="1257">
                  <c:v>17.267386141604199</c:v>
                </c:pt>
                <c:pt idx="1258">
                  <c:v>17.281123123419299</c:v>
                </c:pt>
                <c:pt idx="1259">
                  <c:v>17.294860105234399</c:v>
                </c:pt>
                <c:pt idx="1260">
                  <c:v>17.308597087049499</c:v>
                </c:pt>
                <c:pt idx="1261">
                  <c:v>17.322334068864699</c:v>
                </c:pt>
                <c:pt idx="1262">
                  <c:v>17.336071050679799</c:v>
                </c:pt>
                <c:pt idx="1263">
                  <c:v>17.349808032494899</c:v>
                </c:pt>
                <c:pt idx="1264">
                  <c:v>17.363545014309999</c:v>
                </c:pt>
                <c:pt idx="1265">
                  <c:v>17.377281996125099</c:v>
                </c:pt>
                <c:pt idx="1266">
                  <c:v>17.391018977940199</c:v>
                </c:pt>
                <c:pt idx="1267">
                  <c:v>17.404755959755398</c:v>
                </c:pt>
                <c:pt idx="1268">
                  <c:v>17.418492941570499</c:v>
                </c:pt>
                <c:pt idx="1269">
                  <c:v>17.432229923385599</c:v>
                </c:pt>
                <c:pt idx="1270">
                  <c:v>17.445966905200699</c:v>
                </c:pt>
                <c:pt idx="1271">
                  <c:v>17.459703887015799</c:v>
                </c:pt>
                <c:pt idx="1272">
                  <c:v>17.473440868830998</c:v>
                </c:pt>
                <c:pt idx="1273">
                  <c:v>17.487177850646098</c:v>
                </c:pt>
                <c:pt idx="1274">
                  <c:v>17.500914832461199</c:v>
                </c:pt>
                <c:pt idx="1275">
                  <c:v>17.514651814276299</c:v>
                </c:pt>
                <c:pt idx="1276">
                  <c:v>17.528388796091399</c:v>
                </c:pt>
                <c:pt idx="1277">
                  <c:v>17.542125777906499</c:v>
                </c:pt>
                <c:pt idx="1278">
                  <c:v>17.555862759721698</c:v>
                </c:pt>
                <c:pt idx="1279">
                  <c:v>17.569599741536798</c:v>
                </c:pt>
                <c:pt idx="1280">
                  <c:v>17.583336723351898</c:v>
                </c:pt>
                <c:pt idx="1281">
                  <c:v>17.597073705166999</c:v>
                </c:pt>
                <c:pt idx="1282">
                  <c:v>17.610810686982099</c:v>
                </c:pt>
                <c:pt idx="1283">
                  <c:v>17.624547668797302</c:v>
                </c:pt>
                <c:pt idx="1284">
                  <c:v>17.638284650612398</c:v>
                </c:pt>
                <c:pt idx="1285">
                  <c:v>17.652021632427498</c:v>
                </c:pt>
                <c:pt idx="1286">
                  <c:v>17.665758614242598</c:v>
                </c:pt>
                <c:pt idx="1287">
                  <c:v>17.679495596057698</c:v>
                </c:pt>
                <c:pt idx="1288">
                  <c:v>17.693232577872902</c:v>
                </c:pt>
                <c:pt idx="1289">
                  <c:v>17.706969559688002</c:v>
                </c:pt>
                <c:pt idx="1290">
                  <c:v>17.720706541503102</c:v>
                </c:pt>
                <c:pt idx="1291">
                  <c:v>17.734443523318198</c:v>
                </c:pt>
                <c:pt idx="1292">
                  <c:v>17.748180505133298</c:v>
                </c:pt>
                <c:pt idx="1293">
                  <c:v>17.761917486948398</c:v>
                </c:pt>
                <c:pt idx="1294">
                  <c:v>17.775654468763602</c:v>
                </c:pt>
                <c:pt idx="1295">
                  <c:v>17.789391450578702</c:v>
                </c:pt>
                <c:pt idx="1296">
                  <c:v>17.803128432393802</c:v>
                </c:pt>
                <c:pt idx="1297">
                  <c:v>17.816865414208898</c:v>
                </c:pt>
                <c:pt idx="1298">
                  <c:v>17.830602396023998</c:v>
                </c:pt>
                <c:pt idx="1299">
                  <c:v>17.844339377839201</c:v>
                </c:pt>
                <c:pt idx="1300">
                  <c:v>17.858076359654302</c:v>
                </c:pt>
                <c:pt idx="1301">
                  <c:v>17.871813341469402</c:v>
                </c:pt>
                <c:pt idx="1302">
                  <c:v>17.885550323284502</c:v>
                </c:pt>
                <c:pt idx="1303">
                  <c:v>17.899287305099602</c:v>
                </c:pt>
                <c:pt idx="1304">
                  <c:v>17.913024286914801</c:v>
                </c:pt>
                <c:pt idx="1305">
                  <c:v>17.926761268729901</c:v>
                </c:pt>
                <c:pt idx="1306">
                  <c:v>17.940498250545001</c:v>
                </c:pt>
                <c:pt idx="1307">
                  <c:v>17.954235232360102</c:v>
                </c:pt>
                <c:pt idx="1308">
                  <c:v>17.967972214175202</c:v>
                </c:pt>
                <c:pt idx="1309">
                  <c:v>17.981709195990302</c:v>
                </c:pt>
                <c:pt idx="1310">
                  <c:v>17.995446177805501</c:v>
                </c:pt>
                <c:pt idx="1311">
                  <c:v>18.009183159620601</c:v>
                </c:pt>
                <c:pt idx="1312">
                  <c:v>18.022920141435701</c:v>
                </c:pt>
                <c:pt idx="1313">
                  <c:v>18.036657123250802</c:v>
                </c:pt>
                <c:pt idx="1314">
                  <c:v>18.050394105065902</c:v>
                </c:pt>
                <c:pt idx="1315">
                  <c:v>18.064131086881101</c:v>
                </c:pt>
                <c:pt idx="1316">
                  <c:v>18.077868068696201</c:v>
                </c:pt>
                <c:pt idx="1317">
                  <c:v>18.091605050511301</c:v>
                </c:pt>
                <c:pt idx="1318">
                  <c:v>18.105342032326401</c:v>
                </c:pt>
                <c:pt idx="1319">
                  <c:v>18.119079014141501</c:v>
                </c:pt>
                <c:pt idx="1320">
                  <c:v>18.132815995956701</c:v>
                </c:pt>
                <c:pt idx="1321">
                  <c:v>18.146552977771801</c:v>
                </c:pt>
                <c:pt idx="1322">
                  <c:v>18.160289959586901</c:v>
                </c:pt>
                <c:pt idx="1323">
                  <c:v>18.174026941402001</c:v>
                </c:pt>
                <c:pt idx="1324">
                  <c:v>18.187763923217101</c:v>
                </c:pt>
                <c:pt idx="1325">
                  <c:v>18.201500905032201</c:v>
                </c:pt>
                <c:pt idx="1326">
                  <c:v>18.215237886847401</c:v>
                </c:pt>
                <c:pt idx="1327">
                  <c:v>18.228974868662501</c:v>
                </c:pt>
                <c:pt idx="1328">
                  <c:v>18.242711850477601</c:v>
                </c:pt>
                <c:pt idx="1329">
                  <c:v>18.256448832292701</c:v>
                </c:pt>
                <c:pt idx="1330">
                  <c:v>18.270185814107801</c:v>
                </c:pt>
                <c:pt idx="1331">
                  <c:v>18.283922795923001</c:v>
                </c:pt>
                <c:pt idx="1332">
                  <c:v>18.297659777738101</c:v>
                </c:pt>
                <c:pt idx="1333">
                  <c:v>18.311396759553201</c:v>
                </c:pt>
                <c:pt idx="1334">
                  <c:v>18.325133741368301</c:v>
                </c:pt>
                <c:pt idx="1335">
                  <c:v>18.338870723183401</c:v>
                </c:pt>
                <c:pt idx="1336">
                  <c:v>18.352607704998601</c:v>
                </c:pt>
                <c:pt idx="1337">
                  <c:v>18.366344686813701</c:v>
                </c:pt>
                <c:pt idx="1338">
                  <c:v>18.380081668628801</c:v>
                </c:pt>
                <c:pt idx="1339">
                  <c:v>18.393818650443901</c:v>
                </c:pt>
                <c:pt idx="1340">
                  <c:v>18.407555632259001</c:v>
                </c:pt>
                <c:pt idx="1341">
                  <c:v>18.421292614074101</c:v>
                </c:pt>
                <c:pt idx="1342">
                  <c:v>18.435029595889301</c:v>
                </c:pt>
                <c:pt idx="1343">
                  <c:v>18.448766577704401</c:v>
                </c:pt>
                <c:pt idx="1344">
                  <c:v>18.462503559519501</c:v>
                </c:pt>
                <c:pt idx="1345">
                  <c:v>18.476240541334601</c:v>
                </c:pt>
                <c:pt idx="1346">
                  <c:v>18.489977523149701</c:v>
                </c:pt>
                <c:pt idx="1347">
                  <c:v>18.503714504964901</c:v>
                </c:pt>
                <c:pt idx="1348">
                  <c:v>18.517451486780001</c:v>
                </c:pt>
                <c:pt idx="1349">
                  <c:v>18.531188468595101</c:v>
                </c:pt>
                <c:pt idx="1350">
                  <c:v>18.544925450410201</c:v>
                </c:pt>
                <c:pt idx="1351">
                  <c:v>18.558662432225301</c:v>
                </c:pt>
                <c:pt idx="1352">
                  <c:v>18.5723994140405</c:v>
                </c:pt>
                <c:pt idx="1353">
                  <c:v>18.586136395855601</c:v>
                </c:pt>
                <c:pt idx="1354">
                  <c:v>18.599873377670701</c:v>
                </c:pt>
                <c:pt idx="1355">
                  <c:v>18.613610359485801</c:v>
                </c:pt>
                <c:pt idx="1356">
                  <c:v>18.627347341300901</c:v>
                </c:pt>
                <c:pt idx="1357">
                  <c:v>18.641084323116001</c:v>
                </c:pt>
                <c:pt idx="1358">
                  <c:v>18.6548213049312</c:v>
                </c:pt>
                <c:pt idx="1359">
                  <c:v>18.6685582867463</c:v>
                </c:pt>
                <c:pt idx="1360">
                  <c:v>18.682295268561401</c:v>
                </c:pt>
                <c:pt idx="1361">
                  <c:v>18.696032250376501</c:v>
                </c:pt>
                <c:pt idx="1362">
                  <c:v>18.709769232191601</c:v>
                </c:pt>
                <c:pt idx="1363">
                  <c:v>18.7235062140068</c:v>
                </c:pt>
                <c:pt idx="1364">
                  <c:v>18.7372431958219</c:v>
                </c:pt>
                <c:pt idx="1365">
                  <c:v>18.750980177637</c:v>
                </c:pt>
                <c:pt idx="1366">
                  <c:v>18.764717159452101</c:v>
                </c:pt>
                <c:pt idx="1367">
                  <c:v>18.778454141267201</c:v>
                </c:pt>
                <c:pt idx="1368">
                  <c:v>18.7921911230824</c:v>
                </c:pt>
                <c:pt idx="1369">
                  <c:v>18.8059281048975</c:v>
                </c:pt>
                <c:pt idx="1370">
                  <c:v>18.8196650867126</c:v>
                </c:pt>
                <c:pt idx="1371">
                  <c:v>18.8334020685277</c:v>
                </c:pt>
                <c:pt idx="1372">
                  <c:v>18.8471390503428</c:v>
                </c:pt>
                <c:pt idx="1373">
                  <c:v>18.860876032157901</c:v>
                </c:pt>
                <c:pt idx="1374">
                  <c:v>18.8746130139731</c:v>
                </c:pt>
                <c:pt idx="1375">
                  <c:v>18.8883499957882</c:v>
                </c:pt>
                <c:pt idx="1376">
                  <c:v>18.9020869776033</c:v>
                </c:pt>
                <c:pt idx="1377">
                  <c:v>18.9158239594184</c:v>
                </c:pt>
                <c:pt idx="1378">
                  <c:v>18.9295609412335</c:v>
                </c:pt>
                <c:pt idx="1379">
                  <c:v>18.9432979230487</c:v>
                </c:pt>
                <c:pt idx="1380">
                  <c:v>18.9570349048638</c:v>
                </c:pt>
                <c:pt idx="1381">
                  <c:v>18.9707718866789</c:v>
                </c:pt>
                <c:pt idx="1382">
                  <c:v>18.984508868494</c:v>
                </c:pt>
                <c:pt idx="1383">
                  <c:v>18.9982458503091</c:v>
                </c:pt>
                <c:pt idx="1384">
                  <c:v>19.0119828321242</c:v>
                </c:pt>
                <c:pt idx="1385">
                  <c:v>19.0257198139394</c:v>
                </c:pt>
                <c:pt idx="1386">
                  <c:v>19.0394567957545</c:v>
                </c:pt>
                <c:pt idx="1387">
                  <c:v>19.0531937775696</c:v>
                </c:pt>
                <c:pt idx="1388">
                  <c:v>19.0669307593847</c:v>
                </c:pt>
                <c:pt idx="1389">
                  <c:v>19.0806677411998</c:v>
                </c:pt>
                <c:pt idx="1390">
                  <c:v>19.094404723015</c:v>
                </c:pt>
                <c:pt idx="1391">
                  <c:v>19.1081417048301</c:v>
                </c:pt>
                <c:pt idx="1392">
                  <c:v>19.1218786866452</c:v>
                </c:pt>
                <c:pt idx="1393">
                  <c:v>19.1356156684603</c:v>
                </c:pt>
                <c:pt idx="1394">
                  <c:v>19.1493526502754</c:v>
                </c:pt>
                <c:pt idx="1395">
                  <c:v>19.1630896320906</c:v>
                </c:pt>
                <c:pt idx="1396">
                  <c:v>19.1768266139057</c:v>
                </c:pt>
                <c:pt idx="1397">
                  <c:v>19.1905635957208</c:v>
                </c:pt>
                <c:pt idx="1398">
                  <c:v>19.2043005775359</c:v>
                </c:pt>
                <c:pt idx="1399">
                  <c:v>19.218037559351</c:v>
                </c:pt>
                <c:pt idx="1400">
                  <c:v>19.2317745411661</c:v>
                </c:pt>
                <c:pt idx="1401">
                  <c:v>19.2455115229813</c:v>
                </c:pt>
                <c:pt idx="1402">
                  <c:v>19.2592485047964</c:v>
                </c:pt>
                <c:pt idx="1403">
                  <c:v>19.2729854866115</c:v>
                </c:pt>
                <c:pt idx="1404">
                  <c:v>19.2867224684266</c:v>
                </c:pt>
                <c:pt idx="1405">
                  <c:v>19.3004594502417</c:v>
                </c:pt>
                <c:pt idx="1406">
                  <c:v>19.3141964320569</c:v>
                </c:pt>
                <c:pt idx="1407">
                  <c:v>19.327933413872</c:v>
                </c:pt>
                <c:pt idx="1408">
                  <c:v>19.3416703956871</c:v>
                </c:pt>
                <c:pt idx="1409">
                  <c:v>19.3554073775022</c:v>
                </c:pt>
                <c:pt idx="1410">
                  <c:v>19.3691443593173</c:v>
                </c:pt>
                <c:pt idx="1411">
                  <c:v>19.382881341132499</c:v>
                </c:pt>
                <c:pt idx="1412">
                  <c:v>19.396618322947599</c:v>
                </c:pt>
                <c:pt idx="1413">
                  <c:v>19.4103553047627</c:v>
                </c:pt>
                <c:pt idx="1414">
                  <c:v>19.4240922865778</c:v>
                </c:pt>
                <c:pt idx="1415">
                  <c:v>19.4378292683929</c:v>
                </c:pt>
                <c:pt idx="1416">
                  <c:v>19.451566250208</c:v>
                </c:pt>
                <c:pt idx="1417">
                  <c:v>19.465303232023199</c:v>
                </c:pt>
                <c:pt idx="1418">
                  <c:v>19.479040213838299</c:v>
                </c:pt>
                <c:pt idx="1419">
                  <c:v>19.4927771956534</c:v>
                </c:pt>
                <c:pt idx="1420">
                  <c:v>19.5065141774685</c:v>
                </c:pt>
                <c:pt idx="1421">
                  <c:v>19.5202511592836</c:v>
                </c:pt>
                <c:pt idx="1422">
                  <c:v>19.533988141098799</c:v>
                </c:pt>
                <c:pt idx="1423">
                  <c:v>19.547725122913899</c:v>
                </c:pt>
                <c:pt idx="1424">
                  <c:v>19.561462104728999</c:v>
                </c:pt>
                <c:pt idx="1425">
                  <c:v>19.575199086544099</c:v>
                </c:pt>
                <c:pt idx="1426">
                  <c:v>19.5889360683592</c:v>
                </c:pt>
                <c:pt idx="1427">
                  <c:v>19.6026730501743</c:v>
                </c:pt>
                <c:pt idx="1428">
                  <c:v>19.616410031989499</c:v>
                </c:pt>
                <c:pt idx="1429">
                  <c:v>19.630147013804599</c:v>
                </c:pt>
                <c:pt idx="1430">
                  <c:v>19.643883995619699</c:v>
                </c:pt>
                <c:pt idx="1431">
                  <c:v>19.657620977434799</c:v>
                </c:pt>
                <c:pt idx="1432">
                  <c:v>19.671357959249899</c:v>
                </c:pt>
                <c:pt idx="1433">
                  <c:v>19.685094941065099</c:v>
                </c:pt>
                <c:pt idx="1434">
                  <c:v>19.698831922880199</c:v>
                </c:pt>
                <c:pt idx="1435">
                  <c:v>19.712568904695299</c:v>
                </c:pt>
                <c:pt idx="1436">
                  <c:v>19.726305886510399</c:v>
                </c:pt>
                <c:pt idx="1437">
                  <c:v>19.740042868325499</c:v>
                </c:pt>
                <c:pt idx="1438">
                  <c:v>19.753779850140699</c:v>
                </c:pt>
                <c:pt idx="1439">
                  <c:v>19.767516831955799</c:v>
                </c:pt>
                <c:pt idx="1440">
                  <c:v>19.781253813770899</c:v>
                </c:pt>
                <c:pt idx="1441">
                  <c:v>19.794990795585999</c:v>
                </c:pt>
                <c:pt idx="1442">
                  <c:v>19.808727777401099</c:v>
                </c:pt>
                <c:pt idx="1443">
                  <c:v>19.822464759216199</c:v>
                </c:pt>
                <c:pt idx="1444">
                  <c:v>19.836201741031399</c:v>
                </c:pt>
                <c:pt idx="1445">
                  <c:v>19.849938722846499</c:v>
                </c:pt>
                <c:pt idx="1446">
                  <c:v>19.863675704661599</c:v>
                </c:pt>
                <c:pt idx="1447">
                  <c:v>19.877412686476699</c:v>
                </c:pt>
                <c:pt idx="1448">
                  <c:v>19.891149668291799</c:v>
                </c:pt>
                <c:pt idx="1449">
                  <c:v>19.904886650106999</c:v>
                </c:pt>
                <c:pt idx="1450">
                  <c:v>19.918623631922099</c:v>
                </c:pt>
                <c:pt idx="1451">
                  <c:v>19.932360613737199</c:v>
                </c:pt>
                <c:pt idx="1452">
                  <c:v>19.946097595552299</c:v>
                </c:pt>
                <c:pt idx="1453">
                  <c:v>19.959834577367399</c:v>
                </c:pt>
                <c:pt idx="1454">
                  <c:v>19.973571559182599</c:v>
                </c:pt>
                <c:pt idx="1455">
                  <c:v>19.987308540997699</c:v>
                </c:pt>
                <c:pt idx="1456">
                  <c:v>20.001045522812799</c:v>
                </c:pt>
                <c:pt idx="1457">
                  <c:v>20.014782504627899</c:v>
                </c:pt>
                <c:pt idx="1458">
                  <c:v>20.028519486442999</c:v>
                </c:pt>
                <c:pt idx="1459">
                  <c:v>20.042256468258099</c:v>
                </c:pt>
                <c:pt idx="1460">
                  <c:v>20.055993450073299</c:v>
                </c:pt>
                <c:pt idx="1461">
                  <c:v>20.069730431888399</c:v>
                </c:pt>
                <c:pt idx="1462">
                  <c:v>20.083467413703499</c:v>
                </c:pt>
                <c:pt idx="1463">
                  <c:v>20.097204395518599</c:v>
                </c:pt>
                <c:pt idx="1464">
                  <c:v>20.110941377333699</c:v>
                </c:pt>
                <c:pt idx="1465">
                  <c:v>20.124678359148898</c:v>
                </c:pt>
                <c:pt idx="1466">
                  <c:v>20.138415340963999</c:v>
                </c:pt>
                <c:pt idx="1467">
                  <c:v>20.152152322779099</c:v>
                </c:pt>
                <c:pt idx="1468">
                  <c:v>20.165889304594199</c:v>
                </c:pt>
                <c:pt idx="1469">
                  <c:v>20.179626286409299</c:v>
                </c:pt>
                <c:pt idx="1470">
                  <c:v>20.193363268224498</c:v>
                </c:pt>
                <c:pt idx="1471">
                  <c:v>20.207100250039598</c:v>
                </c:pt>
                <c:pt idx="1472">
                  <c:v>20.220837231854699</c:v>
                </c:pt>
                <c:pt idx="1473">
                  <c:v>20.234574213669799</c:v>
                </c:pt>
                <c:pt idx="1474">
                  <c:v>20.248311195484899</c:v>
                </c:pt>
                <c:pt idx="1475">
                  <c:v>20.262048177299999</c:v>
                </c:pt>
                <c:pt idx="1476">
                  <c:v>20.275785159115198</c:v>
                </c:pt>
                <c:pt idx="1477">
                  <c:v>20.289522140930298</c:v>
                </c:pt>
                <c:pt idx="1478">
                  <c:v>20.303259122745398</c:v>
                </c:pt>
                <c:pt idx="1479">
                  <c:v>20.316996104560499</c:v>
                </c:pt>
                <c:pt idx="1480">
                  <c:v>20.330733086375599</c:v>
                </c:pt>
                <c:pt idx="1481">
                  <c:v>20.344470068190802</c:v>
                </c:pt>
                <c:pt idx="1482">
                  <c:v>20.358207050005898</c:v>
                </c:pt>
                <c:pt idx="1483">
                  <c:v>20.371944031820998</c:v>
                </c:pt>
                <c:pt idx="1484">
                  <c:v>20.385681013636098</c:v>
                </c:pt>
                <c:pt idx="1485">
                  <c:v>20.399417995451198</c:v>
                </c:pt>
                <c:pt idx="1486">
                  <c:v>20.413154977266402</c:v>
                </c:pt>
                <c:pt idx="1487">
                  <c:v>20.426891959081502</c:v>
                </c:pt>
                <c:pt idx="1488">
                  <c:v>20.440628940896602</c:v>
                </c:pt>
                <c:pt idx="1489">
                  <c:v>20.454365922711698</c:v>
                </c:pt>
                <c:pt idx="1490">
                  <c:v>20.468102904526798</c:v>
                </c:pt>
                <c:pt idx="1491">
                  <c:v>20.481839886341898</c:v>
                </c:pt>
                <c:pt idx="1492">
                  <c:v>20.495576868157102</c:v>
                </c:pt>
                <c:pt idx="1493">
                  <c:v>20.509313849972202</c:v>
                </c:pt>
                <c:pt idx="1494">
                  <c:v>20.523050831787302</c:v>
                </c:pt>
                <c:pt idx="1495">
                  <c:v>20.536787813602398</c:v>
                </c:pt>
                <c:pt idx="1496">
                  <c:v>20.550524795417498</c:v>
                </c:pt>
                <c:pt idx="1497">
                  <c:v>20.564261777232701</c:v>
                </c:pt>
                <c:pt idx="1498">
                  <c:v>20.577998759047802</c:v>
                </c:pt>
                <c:pt idx="1499">
                  <c:v>20.591735740862902</c:v>
                </c:pt>
                <c:pt idx="1500">
                  <c:v>20.605472722678002</c:v>
                </c:pt>
                <c:pt idx="1501">
                  <c:v>20.619209704493102</c:v>
                </c:pt>
                <c:pt idx="1502">
                  <c:v>20.632946686308301</c:v>
                </c:pt>
                <c:pt idx="1503">
                  <c:v>20.646683668123401</c:v>
                </c:pt>
                <c:pt idx="1504">
                  <c:v>20.660420649938501</c:v>
                </c:pt>
                <c:pt idx="1505">
                  <c:v>20.674157631753602</c:v>
                </c:pt>
                <c:pt idx="1506">
                  <c:v>20.687894613568702</c:v>
                </c:pt>
                <c:pt idx="1507">
                  <c:v>20.701631595383802</c:v>
                </c:pt>
                <c:pt idx="1508">
                  <c:v>20.715368577199001</c:v>
                </c:pt>
                <c:pt idx="1509">
                  <c:v>20.729105559014101</c:v>
                </c:pt>
                <c:pt idx="1510">
                  <c:v>20.742842540829201</c:v>
                </c:pt>
                <c:pt idx="1511">
                  <c:v>20.756579522644302</c:v>
                </c:pt>
                <c:pt idx="1512">
                  <c:v>20.770316504459402</c:v>
                </c:pt>
                <c:pt idx="1513">
                  <c:v>20.784053486274601</c:v>
                </c:pt>
                <c:pt idx="1514">
                  <c:v>20.797790468089701</c:v>
                </c:pt>
                <c:pt idx="1515">
                  <c:v>20.811527449904801</c:v>
                </c:pt>
                <c:pt idx="1516">
                  <c:v>20.825264431719901</c:v>
                </c:pt>
                <c:pt idx="1517">
                  <c:v>20.839001413535001</c:v>
                </c:pt>
                <c:pt idx="1518">
                  <c:v>20.852738395350201</c:v>
                </c:pt>
                <c:pt idx="1519">
                  <c:v>20.866475377165301</c:v>
                </c:pt>
                <c:pt idx="1520">
                  <c:v>20.880212358980401</c:v>
                </c:pt>
                <c:pt idx="1521">
                  <c:v>20.893949340795501</c:v>
                </c:pt>
                <c:pt idx="1522">
                  <c:v>20.907686322610601</c:v>
                </c:pt>
                <c:pt idx="1523">
                  <c:v>20.921423304425701</c:v>
                </c:pt>
                <c:pt idx="1524">
                  <c:v>20.935160286240901</c:v>
                </c:pt>
                <c:pt idx="1525">
                  <c:v>20.948897268056001</c:v>
                </c:pt>
                <c:pt idx="1526">
                  <c:v>20.962634249871101</c:v>
                </c:pt>
                <c:pt idx="1527">
                  <c:v>20.976371231686201</c:v>
                </c:pt>
                <c:pt idx="1528">
                  <c:v>20.990108213501301</c:v>
                </c:pt>
                <c:pt idx="1529">
                  <c:v>21.003845195316501</c:v>
                </c:pt>
                <c:pt idx="1530">
                  <c:v>21.017582177131601</c:v>
                </c:pt>
                <c:pt idx="1531">
                  <c:v>21.031319158946701</c:v>
                </c:pt>
                <c:pt idx="1532">
                  <c:v>21.045056140761801</c:v>
                </c:pt>
                <c:pt idx="1533">
                  <c:v>21.058793122576901</c:v>
                </c:pt>
                <c:pt idx="1534">
                  <c:v>21.072530104392101</c:v>
                </c:pt>
                <c:pt idx="1535">
                  <c:v>21.086267086207201</c:v>
                </c:pt>
                <c:pt idx="1536">
                  <c:v>21.100004068022301</c:v>
                </c:pt>
                <c:pt idx="1537">
                  <c:v>21.113741049837401</c:v>
                </c:pt>
                <c:pt idx="1538">
                  <c:v>21.127478031652501</c:v>
                </c:pt>
                <c:pt idx="1539">
                  <c:v>21.141215013467601</c:v>
                </c:pt>
                <c:pt idx="1540">
                  <c:v>21.154951995282801</c:v>
                </c:pt>
                <c:pt idx="1541">
                  <c:v>21.168688977097901</c:v>
                </c:pt>
                <c:pt idx="1542">
                  <c:v>21.182425958913001</c:v>
                </c:pt>
                <c:pt idx="1543">
                  <c:v>21.196162940728101</c:v>
                </c:pt>
                <c:pt idx="1544">
                  <c:v>21.209899922543201</c:v>
                </c:pt>
                <c:pt idx="1545">
                  <c:v>21.223636904358401</c:v>
                </c:pt>
                <c:pt idx="1546">
                  <c:v>21.237373886173501</c:v>
                </c:pt>
                <c:pt idx="1547">
                  <c:v>21.251110867988601</c:v>
                </c:pt>
                <c:pt idx="1548">
                  <c:v>21.264847849803701</c:v>
                </c:pt>
                <c:pt idx="1549">
                  <c:v>21.278584831618801</c:v>
                </c:pt>
                <c:pt idx="1550">
                  <c:v>21.292321813433901</c:v>
                </c:pt>
                <c:pt idx="1551">
                  <c:v>21.306058795249101</c:v>
                </c:pt>
                <c:pt idx="1552">
                  <c:v>21.319795777064201</c:v>
                </c:pt>
                <c:pt idx="1553">
                  <c:v>21.333532758879301</c:v>
                </c:pt>
                <c:pt idx="1554">
                  <c:v>21.347269740694401</c:v>
                </c:pt>
                <c:pt idx="1555">
                  <c:v>21.361006722509501</c:v>
                </c:pt>
                <c:pt idx="1556">
                  <c:v>21.3747437043247</c:v>
                </c:pt>
                <c:pt idx="1557">
                  <c:v>21.3884806861398</c:v>
                </c:pt>
                <c:pt idx="1558">
                  <c:v>21.402217667954901</c:v>
                </c:pt>
                <c:pt idx="1559">
                  <c:v>21.415954649770001</c:v>
                </c:pt>
                <c:pt idx="1560">
                  <c:v>21.429691631585101</c:v>
                </c:pt>
                <c:pt idx="1561">
                  <c:v>21.4434286134003</c:v>
                </c:pt>
                <c:pt idx="1562">
                  <c:v>21.4571655952154</c:v>
                </c:pt>
                <c:pt idx="1563">
                  <c:v>21.4709025770305</c:v>
                </c:pt>
                <c:pt idx="1564">
                  <c:v>21.484639558845601</c:v>
                </c:pt>
                <c:pt idx="1565">
                  <c:v>21.498376540660701</c:v>
                </c:pt>
                <c:pt idx="1566">
                  <c:v>21.512113522475801</c:v>
                </c:pt>
                <c:pt idx="1567">
                  <c:v>21.525850504291</c:v>
                </c:pt>
                <c:pt idx="1568">
                  <c:v>21.5395874861061</c:v>
                </c:pt>
                <c:pt idx="1569">
                  <c:v>21.5533244679212</c:v>
                </c:pt>
                <c:pt idx="1570">
                  <c:v>21.5670614497363</c:v>
                </c:pt>
                <c:pt idx="1571">
                  <c:v>21.580798431551401</c:v>
                </c:pt>
                <c:pt idx="1572">
                  <c:v>21.5945354133666</c:v>
                </c:pt>
                <c:pt idx="1573">
                  <c:v>21.6082723951817</c:v>
                </c:pt>
                <c:pt idx="1574">
                  <c:v>21.6220093769968</c:v>
                </c:pt>
                <c:pt idx="1575">
                  <c:v>21.6357463588119</c:v>
                </c:pt>
                <c:pt idx="1576">
                  <c:v>21.649483340627</c:v>
                </c:pt>
                <c:pt idx="1577">
                  <c:v>21.6632203224422</c:v>
                </c:pt>
                <c:pt idx="1578">
                  <c:v>21.6769573042573</c:v>
                </c:pt>
                <c:pt idx="1579">
                  <c:v>21.6906942860724</c:v>
                </c:pt>
                <c:pt idx="1580">
                  <c:v>21.7044312678875</c:v>
                </c:pt>
                <c:pt idx="1581">
                  <c:v>21.7181682497026</c:v>
                </c:pt>
                <c:pt idx="1582">
                  <c:v>21.7319052315177</c:v>
                </c:pt>
                <c:pt idx="1583">
                  <c:v>21.7456422133329</c:v>
                </c:pt>
                <c:pt idx="1584">
                  <c:v>21.759379195148</c:v>
                </c:pt>
                <c:pt idx="1585">
                  <c:v>21.7731161769631</c:v>
                </c:pt>
                <c:pt idx="1586">
                  <c:v>21.7868531587782</c:v>
                </c:pt>
                <c:pt idx="1587">
                  <c:v>21.8005901405933</c:v>
                </c:pt>
                <c:pt idx="1588">
                  <c:v>21.8143271224085</c:v>
                </c:pt>
                <c:pt idx="1589">
                  <c:v>21.8280641042236</c:v>
                </c:pt>
                <c:pt idx="1590">
                  <c:v>21.8418010860387</c:v>
                </c:pt>
                <c:pt idx="1591">
                  <c:v>21.8555380678538</c:v>
                </c:pt>
                <c:pt idx="1592">
                  <c:v>21.8692750496689</c:v>
                </c:pt>
                <c:pt idx="1593">
                  <c:v>21.883012031484</c:v>
                </c:pt>
                <c:pt idx="1594">
                  <c:v>21.8967490132992</c:v>
                </c:pt>
                <c:pt idx="1595">
                  <c:v>21.9104859951143</c:v>
                </c:pt>
                <c:pt idx="1596">
                  <c:v>21.9242229769294</c:v>
                </c:pt>
                <c:pt idx="1597">
                  <c:v>21.9379599587445</c:v>
                </c:pt>
                <c:pt idx="1598">
                  <c:v>21.9516969405596</c:v>
                </c:pt>
                <c:pt idx="1599">
                  <c:v>21.9654339223748</c:v>
                </c:pt>
                <c:pt idx="1600">
                  <c:v>21.9791709041899</c:v>
                </c:pt>
                <c:pt idx="1601">
                  <c:v>21.992907886005</c:v>
                </c:pt>
                <c:pt idx="1602">
                  <c:v>22.0066448678201</c:v>
                </c:pt>
                <c:pt idx="1603">
                  <c:v>22.0203818496352</c:v>
                </c:pt>
                <c:pt idx="1604">
                  <c:v>22.0341188314504</c:v>
                </c:pt>
                <c:pt idx="1605">
                  <c:v>22.0478558132655</c:v>
                </c:pt>
                <c:pt idx="1606">
                  <c:v>22.0615927950806</c:v>
                </c:pt>
                <c:pt idx="1607">
                  <c:v>22.0753297768957</c:v>
                </c:pt>
                <c:pt idx="1608">
                  <c:v>22.0890667587108</c:v>
                </c:pt>
                <c:pt idx="1609">
                  <c:v>22.1028037405259</c:v>
                </c:pt>
                <c:pt idx="1610">
                  <c:v>22.116540722341099</c:v>
                </c:pt>
                <c:pt idx="1611">
                  <c:v>22.1302777041562</c:v>
                </c:pt>
                <c:pt idx="1612">
                  <c:v>22.1440146859713</c:v>
                </c:pt>
                <c:pt idx="1613">
                  <c:v>22.1577516677864</c:v>
                </c:pt>
                <c:pt idx="1614">
                  <c:v>22.1714886496015</c:v>
                </c:pt>
                <c:pt idx="1615">
                  <c:v>22.185225631416699</c:v>
                </c:pt>
                <c:pt idx="1616">
                  <c:v>22.198962613231799</c:v>
                </c:pt>
                <c:pt idx="1617">
                  <c:v>22.2126995950469</c:v>
                </c:pt>
                <c:pt idx="1618">
                  <c:v>22.226436576862</c:v>
                </c:pt>
                <c:pt idx="1619">
                  <c:v>22.2401735586771</c:v>
                </c:pt>
                <c:pt idx="1620">
                  <c:v>22.253910540492299</c:v>
                </c:pt>
                <c:pt idx="1621">
                  <c:v>22.267647522307399</c:v>
                </c:pt>
                <c:pt idx="1622">
                  <c:v>22.281384504122499</c:v>
                </c:pt>
                <c:pt idx="1623">
                  <c:v>22.295121485937599</c:v>
                </c:pt>
                <c:pt idx="1624">
                  <c:v>22.3088584677527</c:v>
                </c:pt>
                <c:pt idx="1625">
                  <c:v>22.3225954495678</c:v>
                </c:pt>
                <c:pt idx="1626">
                  <c:v>22.336332431382999</c:v>
                </c:pt>
                <c:pt idx="1627">
                  <c:v>22.350069413198099</c:v>
                </c:pt>
                <c:pt idx="1628">
                  <c:v>22.363806395013199</c:v>
                </c:pt>
                <c:pt idx="1629">
                  <c:v>22.377543376828299</c:v>
                </c:pt>
                <c:pt idx="1630">
                  <c:v>22.391280358643399</c:v>
                </c:pt>
                <c:pt idx="1631">
                  <c:v>22.405017340458599</c:v>
                </c:pt>
                <c:pt idx="1632">
                  <c:v>22.418754322273699</c:v>
                </c:pt>
                <c:pt idx="1633">
                  <c:v>22.432491304088799</c:v>
                </c:pt>
                <c:pt idx="1634">
                  <c:v>22.446228285903899</c:v>
                </c:pt>
                <c:pt idx="1635">
                  <c:v>22.459965267718999</c:v>
                </c:pt>
                <c:pt idx="1636">
                  <c:v>22.473702249534199</c:v>
                </c:pt>
                <c:pt idx="1637">
                  <c:v>22.487439231349299</c:v>
                </c:pt>
                <c:pt idx="1638">
                  <c:v>22.501176213164399</c:v>
                </c:pt>
                <c:pt idx="1639">
                  <c:v>22.514913194979499</c:v>
                </c:pt>
                <c:pt idx="1640">
                  <c:v>22.528650176794599</c:v>
                </c:pt>
                <c:pt idx="1641">
                  <c:v>22.542387158609699</c:v>
                </c:pt>
                <c:pt idx="1642">
                  <c:v>22.556124140424899</c:v>
                </c:pt>
                <c:pt idx="1643">
                  <c:v>22.569861122239999</c:v>
                </c:pt>
                <c:pt idx="1644">
                  <c:v>22.583598104055099</c:v>
                </c:pt>
                <c:pt idx="1645">
                  <c:v>22.597335085870199</c:v>
                </c:pt>
                <c:pt idx="1646">
                  <c:v>22.611072067685299</c:v>
                </c:pt>
                <c:pt idx="1647">
                  <c:v>22.624809049500499</c:v>
                </c:pt>
                <c:pt idx="1648">
                  <c:v>22.638546031315599</c:v>
                </c:pt>
                <c:pt idx="1649">
                  <c:v>22.652283013130699</c:v>
                </c:pt>
                <c:pt idx="1650">
                  <c:v>22.666019994945799</c:v>
                </c:pt>
                <c:pt idx="1651">
                  <c:v>22.679756976760899</c:v>
                </c:pt>
                <c:pt idx="1652">
                  <c:v>22.693493958576099</c:v>
                </c:pt>
                <c:pt idx="1653">
                  <c:v>22.707230940391199</c:v>
                </c:pt>
                <c:pt idx="1654">
                  <c:v>22.720967922206299</c:v>
                </c:pt>
                <c:pt idx="1655">
                  <c:v>22.734704904021399</c:v>
                </c:pt>
                <c:pt idx="1656">
                  <c:v>22.748441885836499</c:v>
                </c:pt>
                <c:pt idx="1657">
                  <c:v>22.762178867651599</c:v>
                </c:pt>
                <c:pt idx="1658">
                  <c:v>22.775915849466799</c:v>
                </c:pt>
                <c:pt idx="1659">
                  <c:v>22.789652831281899</c:v>
                </c:pt>
                <c:pt idx="1660">
                  <c:v>22.803389813096999</c:v>
                </c:pt>
                <c:pt idx="1661">
                  <c:v>22.817126794912099</c:v>
                </c:pt>
                <c:pt idx="1662">
                  <c:v>22.830863776727199</c:v>
                </c:pt>
                <c:pt idx="1663">
                  <c:v>22.844600758542398</c:v>
                </c:pt>
                <c:pt idx="1664">
                  <c:v>22.858337740357499</c:v>
                </c:pt>
                <c:pt idx="1665">
                  <c:v>22.872074722172599</c:v>
                </c:pt>
                <c:pt idx="1666">
                  <c:v>22.885811703987699</c:v>
                </c:pt>
                <c:pt idx="1667">
                  <c:v>22.899548685802799</c:v>
                </c:pt>
                <c:pt idx="1668">
                  <c:v>22.913285667617998</c:v>
                </c:pt>
                <c:pt idx="1669">
                  <c:v>22.927022649433098</c:v>
                </c:pt>
                <c:pt idx="1670">
                  <c:v>22.940759631248199</c:v>
                </c:pt>
                <c:pt idx="1671">
                  <c:v>22.954496613063299</c:v>
                </c:pt>
                <c:pt idx="1672">
                  <c:v>22.968233594878399</c:v>
                </c:pt>
                <c:pt idx="1673">
                  <c:v>22.981970576693499</c:v>
                </c:pt>
                <c:pt idx="1674">
                  <c:v>22.995707558508698</c:v>
                </c:pt>
                <c:pt idx="1675">
                  <c:v>23.009444540323798</c:v>
                </c:pt>
                <c:pt idx="1676">
                  <c:v>23.023181522138898</c:v>
                </c:pt>
                <c:pt idx="1677">
                  <c:v>23.036918503953999</c:v>
                </c:pt>
                <c:pt idx="1678">
                  <c:v>23.050655485769099</c:v>
                </c:pt>
                <c:pt idx="1679">
                  <c:v>23.064392467584302</c:v>
                </c:pt>
                <c:pt idx="1680">
                  <c:v>23.078129449399398</c:v>
                </c:pt>
                <c:pt idx="1681">
                  <c:v>23.091866431214498</c:v>
                </c:pt>
                <c:pt idx="1682">
                  <c:v>23.105603413029598</c:v>
                </c:pt>
                <c:pt idx="1683">
                  <c:v>23.119340394844698</c:v>
                </c:pt>
                <c:pt idx="1684">
                  <c:v>23.133077376659902</c:v>
                </c:pt>
                <c:pt idx="1685">
                  <c:v>23.146814358475002</c:v>
                </c:pt>
                <c:pt idx="1686">
                  <c:v>23.160551340290102</c:v>
                </c:pt>
                <c:pt idx="1687">
                  <c:v>23.174288322105198</c:v>
                </c:pt>
                <c:pt idx="1688">
                  <c:v>23.188025303920298</c:v>
                </c:pt>
                <c:pt idx="1689">
                  <c:v>23.201762285735398</c:v>
                </c:pt>
                <c:pt idx="1690">
                  <c:v>23.215499267550602</c:v>
                </c:pt>
                <c:pt idx="1691">
                  <c:v>23.229236249365702</c:v>
                </c:pt>
                <c:pt idx="1692">
                  <c:v>23.242973231180802</c:v>
                </c:pt>
                <c:pt idx="1693">
                  <c:v>23.256710212995898</c:v>
                </c:pt>
                <c:pt idx="1694">
                  <c:v>23.270447194810998</c:v>
                </c:pt>
                <c:pt idx="1695">
                  <c:v>23.284184176626201</c:v>
                </c:pt>
                <c:pt idx="1696">
                  <c:v>23.297921158441302</c:v>
                </c:pt>
                <c:pt idx="1697">
                  <c:v>23.311658140256402</c:v>
                </c:pt>
                <c:pt idx="1698">
                  <c:v>23.325395122071502</c:v>
                </c:pt>
                <c:pt idx="1699">
                  <c:v>23.339132103886602</c:v>
                </c:pt>
                <c:pt idx="1700">
                  <c:v>23.352869085701698</c:v>
                </c:pt>
                <c:pt idx="1701">
                  <c:v>23.366606067516901</c:v>
                </c:pt>
                <c:pt idx="1702">
                  <c:v>23.380343049332001</c:v>
                </c:pt>
                <c:pt idx="1703">
                  <c:v>23.394080031147102</c:v>
                </c:pt>
                <c:pt idx="1704">
                  <c:v>23.407817012962202</c:v>
                </c:pt>
                <c:pt idx="1705">
                  <c:v>23.421553994777302</c:v>
                </c:pt>
                <c:pt idx="1706">
                  <c:v>23.435290976592501</c:v>
                </c:pt>
                <c:pt idx="1707">
                  <c:v>23.449027958407601</c:v>
                </c:pt>
                <c:pt idx="1708">
                  <c:v>23.462764940222701</c:v>
                </c:pt>
                <c:pt idx="1709">
                  <c:v>23.476501922037802</c:v>
                </c:pt>
                <c:pt idx="1710">
                  <c:v>23.490238903852902</c:v>
                </c:pt>
                <c:pt idx="1711">
                  <c:v>23.503975885668101</c:v>
                </c:pt>
                <c:pt idx="1712">
                  <c:v>23.517712867483201</c:v>
                </c:pt>
                <c:pt idx="1713">
                  <c:v>23.531449849298301</c:v>
                </c:pt>
                <c:pt idx="1714">
                  <c:v>23.545186831113401</c:v>
                </c:pt>
                <c:pt idx="1715">
                  <c:v>23.558923812928501</c:v>
                </c:pt>
                <c:pt idx="1716">
                  <c:v>23.572660794743602</c:v>
                </c:pt>
                <c:pt idx="1717">
                  <c:v>23.586397776558801</c:v>
                </c:pt>
                <c:pt idx="1718">
                  <c:v>23.600134758373901</c:v>
                </c:pt>
                <c:pt idx="1719">
                  <c:v>23.613871740189001</c:v>
                </c:pt>
                <c:pt idx="1720">
                  <c:v>23.627608722004101</c:v>
                </c:pt>
                <c:pt idx="1721">
                  <c:v>23.641345703819201</c:v>
                </c:pt>
                <c:pt idx="1722">
                  <c:v>23.655082685634401</c:v>
                </c:pt>
                <c:pt idx="1723">
                  <c:v>23.668819667449501</c:v>
                </c:pt>
                <c:pt idx="1724">
                  <c:v>23.682556649264601</c:v>
                </c:pt>
                <c:pt idx="1725">
                  <c:v>23.696293631079701</c:v>
                </c:pt>
                <c:pt idx="1726">
                  <c:v>23.710030612894801</c:v>
                </c:pt>
                <c:pt idx="1727">
                  <c:v>23.723767594710001</c:v>
                </c:pt>
                <c:pt idx="1728">
                  <c:v>23.737504576525101</c:v>
                </c:pt>
                <c:pt idx="1729">
                  <c:v>23.751241558340201</c:v>
                </c:pt>
                <c:pt idx="1730">
                  <c:v>23.764978540155301</c:v>
                </c:pt>
                <c:pt idx="1731">
                  <c:v>23.778715521970401</c:v>
                </c:pt>
                <c:pt idx="1732">
                  <c:v>23.792452503785501</c:v>
                </c:pt>
                <c:pt idx="1733">
                  <c:v>23.806189485600701</c:v>
                </c:pt>
                <c:pt idx="1734">
                  <c:v>23.819926467415801</c:v>
                </c:pt>
                <c:pt idx="1735">
                  <c:v>23.833663449230901</c:v>
                </c:pt>
                <c:pt idx="1736">
                  <c:v>23.847400431046001</c:v>
                </c:pt>
                <c:pt idx="1737">
                  <c:v>23.861137412861101</c:v>
                </c:pt>
                <c:pt idx="1738">
                  <c:v>23.874874394676301</c:v>
                </c:pt>
                <c:pt idx="1739">
                  <c:v>23.888611376491401</c:v>
                </c:pt>
                <c:pt idx="1740">
                  <c:v>23.902348358306501</c:v>
                </c:pt>
                <c:pt idx="1741">
                  <c:v>23.916085340121601</c:v>
                </c:pt>
                <c:pt idx="1742">
                  <c:v>23.929822321936701</c:v>
                </c:pt>
                <c:pt idx="1743">
                  <c:v>23.943559303751901</c:v>
                </c:pt>
                <c:pt idx="1744">
                  <c:v>23.957296285567001</c:v>
                </c:pt>
                <c:pt idx="1745">
                  <c:v>23.971033267382101</c:v>
                </c:pt>
                <c:pt idx="1746">
                  <c:v>23.984770249197201</c:v>
                </c:pt>
                <c:pt idx="1747">
                  <c:v>23.998507231012301</c:v>
                </c:pt>
                <c:pt idx="1748">
                  <c:v>24.012244212827401</c:v>
                </c:pt>
                <c:pt idx="1749">
                  <c:v>24.025981194642601</c:v>
                </c:pt>
                <c:pt idx="1750">
                  <c:v>24.039718176457701</c:v>
                </c:pt>
                <c:pt idx="1751">
                  <c:v>24.053455158272801</c:v>
                </c:pt>
                <c:pt idx="1752">
                  <c:v>24.067192140087901</c:v>
                </c:pt>
                <c:pt idx="1753">
                  <c:v>24.080929121903001</c:v>
                </c:pt>
                <c:pt idx="1754">
                  <c:v>24.0946661037182</c:v>
                </c:pt>
                <c:pt idx="1755">
                  <c:v>24.1084030855333</c:v>
                </c:pt>
                <c:pt idx="1756">
                  <c:v>24.122140067348401</c:v>
                </c:pt>
                <c:pt idx="1757">
                  <c:v>24.135877049163501</c:v>
                </c:pt>
                <c:pt idx="1758">
                  <c:v>24.149614030978601</c:v>
                </c:pt>
                <c:pt idx="1759">
                  <c:v>24.1633510127938</c:v>
                </c:pt>
                <c:pt idx="1760">
                  <c:v>24.1770879946089</c:v>
                </c:pt>
                <c:pt idx="1761">
                  <c:v>24.190824976424</c:v>
                </c:pt>
                <c:pt idx="1762">
                  <c:v>24.204561958239101</c:v>
                </c:pt>
                <c:pt idx="1763">
                  <c:v>24.218298940054201</c:v>
                </c:pt>
                <c:pt idx="1764">
                  <c:v>24.232035921869301</c:v>
                </c:pt>
                <c:pt idx="1765">
                  <c:v>24.2457729036845</c:v>
                </c:pt>
                <c:pt idx="1766">
                  <c:v>24.2595098854996</c:v>
                </c:pt>
                <c:pt idx="1767">
                  <c:v>24.2732468673147</c:v>
                </c:pt>
                <c:pt idx="1768">
                  <c:v>24.2869838491298</c:v>
                </c:pt>
                <c:pt idx="1769">
                  <c:v>24.300720830944901</c:v>
                </c:pt>
                <c:pt idx="1770">
                  <c:v>24.3144578127601</c:v>
                </c:pt>
                <c:pt idx="1771">
                  <c:v>24.3281947945752</c:v>
                </c:pt>
                <c:pt idx="1772">
                  <c:v>24.3419317763903</c:v>
                </c:pt>
                <c:pt idx="1773">
                  <c:v>24.3556687582054</c:v>
                </c:pt>
                <c:pt idx="1774">
                  <c:v>24.3694057400205</c:v>
                </c:pt>
                <c:pt idx="1775">
                  <c:v>24.3831427218357</c:v>
                </c:pt>
                <c:pt idx="1776">
                  <c:v>24.3968797036508</c:v>
                </c:pt>
                <c:pt idx="1777">
                  <c:v>24.4106166854659</c:v>
                </c:pt>
                <c:pt idx="1778">
                  <c:v>24.424353667281</c:v>
                </c:pt>
                <c:pt idx="1779">
                  <c:v>24.4380906490961</c:v>
                </c:pt>
                <c:pt idx="1780">
                  <c:v>24.4518276309112</c:v>
                </c:pt>
                <c:pt idx="1781">
                  <c:v>24.4655646127264</c:v>
                </c:pt>
                <c:pt idx="1782">
                  <c:v>24.4793015945415</c:v>
                </c:pt>
                <c:pt idx="1783">
                  <c:v>24.4930385763566</c:v>
                </c:pt>
                <c:pt idx="1784">
                  <c:v>24.5067755581717</c:v>
                </c:pt>
                <c:pt idx="1785">
                  <c:v>24.5205125399868</c:v>
                </c:pt>
                <c:pt idx="1786">
                  <c:v>24.534249521802</c:v>
                </c:pt>
                <c:pt idx="1787">
                  <c:v>24.5479865036171</c:v>
                </c:pt>
                <c:pt idx="1788">
                  <c:v>24.5617234854322</c:v>
                </c:pt>
                <c:pt idx="1789">
                  <c:v>24.5754604672473</c:v>
                </c:pt>
                <c:pt idx="1790">
                  <c:v>24.5891974490624</c:v>
                </c:pt>
                <c:pt idx="1791">
                  <c:v>24.6029344308775</c:v>
                </c:pt>
                <c:pt idx="1792">
                  <c:v>24.6166714126927</c:v>
                </c:pt>
                <c:pt idx="1793">
                  <c:v>24.6304083945078</c:v>
                </c:pt>
                <c:pt idx="1794">
                  <c:v>24.6441453763229</c:v>
                </c:pt>
                <c:pt idx="1795">
                  <c:v>24.657882358138</c:v>
                </c:pt>
                <c:pt idx="1796">
                  <c:v>24.6716193399531</c:v>
                </c:pt>
                <c:pt idx="1797">
                  <c:v>24.6853563217683</c:v>
                </c:pt>
                <c:pt idx="1798">
                  <c:v>24.6990933035834</c:v>
                </c:pt>
                <c:pt idx="1799">
                  <c:v>24.7128302853985</c:v>
                </c:pt>
                <c:pt idx="1800">
                  <c:v>24.7265672672136</c:v>
                </c:pt>
                <c:pt idx="1801">
                  <c:v>24.7403042490287</c:v>
                </c:pt>
                <c:pt idx="1802">
                  <c:v>24.7540412308439</c:v>
                </c:pt>
                <c:pt idx="1803">
                  <c:v>24.767778212659</c:v>
                </c:pt>
                <c:pt idx="1804">
                  <c:v>24.7815151944741</c:v>
                </c:pt>
                <c:pt idx="1805">
                  <c:v>24.7952521762892</c:v>
                </c:pt>
                <c:pt idx="1806">
                  <c:v>24.8089891581043</c:v>
                </c:pt>
                <c:pt idx="1807">
                  <c:v>24.8227261399194</c:v>
                </c:pt>
                <c:pt idx="1808">
                  <c:v>24.836463121734599</c:v>
                </c:pt>
                <c:pt idx="1809">
                  <c:v>24.8502001035497</c:v>
                </c:pt>
                <c:pt idx="1810">
                  <c:v>24.8639370853648</c:v>
                </c:pt>
                <c:pt idx="1811">
                  <c:v>24.8776740671799</c:v>
                </c:pt>
                <c:pt idx="1812">
                  <c:v>24.891411048995</c:v>
                </c:pt>
                <c:pt idx="1813">
                  <c:v>24.905148030810199</c:v>
                </c:pt>
                <c:pt idx="1814">
                  <c:v>24.918885012625299</c:v>
                </c:pt>
                <c:pt idx="1815">
                  <c:v>24.9326219944404</c:v>
                </c:pt>
                <c:pt idx="1816">
                  <c:v>24.9463589762555</c:v>
                </c:pt>
                <c:pt idx="1817">
                  <c:v>24.9600959580706</c:v>
                </c:pt>
                <c:pt idx="1818">
                  <c:v>24.973832939885799</c:v>
                </c:pt>
                <c:pt idx="1819">
                  <c:v>24.987569921700899</c:v>
                </c:pt>
                <c:pt idx="1820">
                  <c:v>25.001306903515999</c:v>
                </c:pt>
                <c:pt idx="1821">
                  <c:v>25.015043885331099</c:v>
                </c:pt>
                <c:pt idx="1822">
                  <c:v>25.0287808671462</c:v>
                </c:pt>
                <c:pt idx="1823">
                  <c:v>25.0425178489613</c:v>
                </c:pt>
                <c:pt idx="1824">
                  <c:v>25.056254830776499</c:v>
                </c:pt>
                <c:pt idx="1825">
                  <c:v>25.069991812591599</c:v>
                </c:pt>
                <c:pt idx="1826">
                  <c:v>25.083728794406699</c:v>
                </c:pt>
                <c:pt idx="1827">
                  <c:v>25.097465776221799</c:v>
                </c:pt>
                <c:pt idx="1828">
                  <c:v>25.111202758036899</c:v>
                </c:pt>
                <c:pt idx="1829">
                  <c:v>25.124939739852099</c:v>
                </c:pt>
                <c:pt idx="1830">
                  <c:v>25.138676721667199</c:v>
                </c:pt>
                <c:pt idx="1831">
                  <c:v>25.152413703482299</c:v>
                </c:pt>
                <c:pt idx="1832">
                  <c:v>25.166150685297399</c:v>
                </c:pt>
                <c:pt idx="1833">
                  <c:v>25.179887667112499</c:v>
                </c:pt>
                <c:pt idx="1834">
                  <c:v>25.193624648927699</c:v>
                </c:pt>
                <c:pt idx="1835">
                  <c:v>25.207361630742799</c:v>
                </c:pt>
                <c:pt idx="1836">
                  <c:v>25.221098612557899</c:v>
                </c:pt>
                <c:pt idx="1837">
                  <c:v>25.234835594372999</c:v>
                </c:pt>
                <c:pt idx="1838">
                  <c:v>25.248572576188099</c:v>
                </c:pt>
                <c:pt idx="1839">
                  <c:v>25.262309558003199</c:v>
                </c:pt>
                <c:pt idx="1840">
                  <c:v>25.276046539818399</c:v>
                </c:pt>
                <c:pt idx="1841">
                  <c:v>25.289783521633499</c:v>
                </c:pt>
                <c:pt idx="1842">
                  <c:v>25.303520503448599</c:v>
                </c:pt>
                <c:pt idx="1843">
                  <c:v>25.317257485263699</c:v>
                </c:pt>
                <c:pt idx="1844">
                  <c:v>25.330994467078799</c:v>
                </c:pt>
                <c:pt idx="1845">
                  <c:v>25.344731448893999</c:v>
                </c:pt>
                <c:pt idx="1846">
                  <c:v>25.358468430709099</c:v>
                </c:pt>
                <c:pt idx="1847">
                  <c:v>25.372205412524199</c:v>
                </c:pt>
                <c:pt idx="1848">
                  <c:v>25.385942394339299</c:v>
                </c:pt>
                <c:pt idx="1849">
                  <c:v>25.399679376154399</c:v>
                </c:pt>
                <c:pt idx="1850">
                  <c:v>25.413416357969599</c:v>
                </c:pt>
                <c:pt idx="1851">
                  <c:v>25.427153339784699</c:v>
                </c:pt>
                <c:pt idx="1852">
                  <c:v>25.440890321599799</c:v>
                </c:pt>
                <c:pt idx="1853">
                  <c:v>25.454627303414899</c:v>
                </c:pt>
                <c:pt idx="1854">
                  <c:v>25.468364285229999</c:v>
                </c:pt>
                <c:pt idx="1855">
                  <c:v>25.482101267045099</c:v>
                </c:pt>
                <c:pt idx="1856">
                  <c:v>25.495838248860299</c:v>
                </c:pt>
                <c:pt idx="1857">
                  <c:v>25.509575230675399</c:v>
                </c:pt>
                <c:pt idx="1858">
                  <c:v>25.523312212490499</c:v>
                </c:pt>
                <c:pt idx="1859">
                  <c:v>25.537049194305599</c:v>
                </c:pt>
                <c:pt idx="1860">
                  <c:v>25.550786176120699</c:v>
                </c:pt>
                <c:pt idx="1861">
                  <c:v>25.564523157935898</c:v>
                </c:pt>
                <c:pt idx="1862">
                  <c:v>25.578260139750999</c:v>
                </c:pt>
                <c:pt idx="1863">
                  <c:v>25.591997121566099</c:v>
                </c:pt>
                <c:pt idx="1864">
                  <c:v>25.605734103381199</c:v>
                </c:pt>
                <c:pt idx="1865">
                  <c:v>25.619471085196299</c:v>
                </c:pt>
                <c:pt idx="1866">
                  <c:v>25.633208067011399</c:v>
                </c:pt>
                <c:pt idx="1867">
                  <c:v>25.646945048826598</c:v>
                </c:pt>
                <c:pt idx="1868">
                  <c:v>25.660682030641699</c:v>
                </c:pt>
                <c:pt idx="1869">
                  <c:v>25.674419012456799</c:v>
                </c:pt>
                <c:pt idx="1870">
                  <c:v>25.688155994271899</c:v>
                </c:pt>
                <c:pt idx="1871">
                  <c:v>25.701892976086999</c:v>
                </c:pt>
                <c:pt idx="1872">
                  <c:v>25.715629957902198</c:v>
                </c:pt>
                <c:pt idx="1873">
                  <c:v>25.729366939717298</c:v>
                </c:pt>
                <c:pt idx="1874">
                  <c:v>25.743103921532398</c:v>
                </c:pt>
                <c:pt idx="1875">
                  <c:v>25.756840903347499</c:v>
                </c:pt>
                <c:pt idx="1876">
                  <c:v>25.770577885162599</c:v>
                </c:pt>
                <c:pt idx="1877">
                  <c:v>25.784314866977802</c:v>
                </c:pt>
                <c:pt idx="1878">
                  <c:v>25.798051848792898</c:v>
                </c:pt>
                <c:pt idx="1879">
                  <c:v>25.811788830607998</c:v>
                </c:pt>
                <c:pt idx="1880">
                  <c:v>25.825525812423098</c:v>
                </c:pt>
                <c:pt idx="1881">
                  <c:v>25.839262794238198</c:v>
                </c:pt>
                <c:pt idx="1882">
                  <c:v>25.852999776053299</c:v>
                </c:pt>
                <c:pt idx="1883">
                  <c:v>25.866736757868502</c:v>
                </c:pt>
                <c:pt idx="1884">
                  <c:v>25.880473739683602</c:v>
                </c:pt>
                <c:pt idx="1885">
                  <c:v>25.894210721498698</c:v>
                </c:pt>
                <c:pt idx="1886">
                  <c:v>25.907947703313798</c:v>
                </c:pt>
                <c:pt idx="1887">
                  <c:v>25.921684685128898</c:v>
                </c:pt>
                <c:pt idx="1888">
                  <c:v>25.935421666944102</c:v>
                </c:pt>
                <c:pt idx="1889">
                  <c:v>25.949158648759202</c:v>
                </c:pt>
                <c:pt idx="1890">
                  <c:v>25.962895630574302</c:v>
                </c:pt>
                <c:pt idx="1891">
                  <c:v>25.976632612389398</c:v>
                </c:pt>
                <c:pt idx="1892">
                  <c:v>25.990369594204498</c:v>
                </c:pt>
                <c:pt idx="1893">
                  <c:v>26.004106576019701</c:v>
                </c:pt>
                <c:pt idx="1894">
                  <c:v>26.017843557834802</c:v>
                </c:pt>
                <c:pt idx="1895">
                  <c:v>26.031580539649902</c:v>
                </c:pt>
                <c:pt idx="1896">
                  <c:v>26.045317521465002</c:v>
                </c:pt>
                <c:pt idx="1897">
                  <c:v>26.059054503280102</c:v>
                </c:pt>
                <c:pt idx="1898">
                  <c:v>26.072791485095198</c:v>
                </c:pt>
                <c:pt idx="1899">
                  <c:v>26.086528466910401</c:v>
                </c:pt>
                <c:pt idx="1900">
                  <c:v>26.100265448725501</c:v>
                </c:pt>
                <c:pt idx="1901">
                  <c:v>26.114002430540602</c:v>
                </c:pt>
                <c:pt idx="1902">
                  <c:v>26.127739412355702</c:v>
                </c:pt>
                <c:pt idx="1903">
                  <c:v>26.141476394170802</c:v>
                </c:pt>
                <c:pt idx="1904">
                  <c:v>26.155213375986001</c:v>
                </c:pt>
                <c:pt idx="1905">
                  <c:v>26.168950357801101</c:v>
                </c:pt>
                <c:pt idx="1906">
                  <c:v>26.182687339616201</c:v>
                </c:pt>
                <c:pt idx="1907">
                  <c:v>26.196424321431302</c:v>
                </c:pt>
                <c:pt idx="1908">
                  <c:v>26.210161303246402</c:v>
                </c:pt>
                <c:pt idx="1909">
                  <c:v>26.223898285061601</c:v>
                </c:pt>
                <c:pt idx="1910">
                  <c:v>26.237635266876701</c:v>
                </c:pt>
                <c:pt idx="1911">
                  <c:v>26.251372248691801</c:v>
                </c:pt>
                <c:pt idx="1912">
                  <c:v>26.265109230506901</c:v>
                </c:pt>
                <c:pt idx="1913">
                  <c:v>26.278846212322001</c:v>
                </c:pt>
                <c:pt idx="1914">
                  <c:v>26.292583194137102</c:v>
                </c:pt>
                <c:pt idx="1915">
                  <c:v>26.306320175952301</c:v>
                </c:pt>
                <c:pt idx="1916">
                  <c:v>26.320057157767401</c:v>
                </c:pt>
                <c:pt idx="1917">
                  <c:v>26.333794139582501</c:v>
                </c:pt>
                <c:pt idx="1918">
                  <c:v>26.347531121397601</c:v>
                </c:pt>
                <c:pt idx="1919">
                  <c:v>26.361268103212701</c:v>
                </c:pt>
                <c:pt idx="1920">
                  <c:v>26.375005085027901</c:v>
                </c:pt>
                <c:pt idx="1921">
                  <c:v>26.388742066843001</c:v>
                </c:pt>
                <c:pt idx="1922">
                  <c:v>26.402479048658101</c:v>
                </c:pt>
                <c:pt idx="1923">
                  <c:v>26.416216030473201</c:v>
                </c:pt>
                <c:pt idx="1924">
                  <c:v>26.429953012288301</c:v>
                </c:pt>
                <c:pt idx="1925">
                  <c:v>26.443689994103501</c:v>
                </c:pt>
                <c:pt idx="1926">
                  <c:v>26.457426975918601</c:v>
                </c:pt>
                <c:pt idx="1927">
                  <c:v>26.471163957733701</c:v>
                </c:pt>
                <c:pt idx="1928">
                  <c:v>26.484900939548801</c:v>
                </c:pt>
                <c:pt idx="1929">
                  <c:v>26.498637921363901</c:v>
                </c:pt>
                <c:pt idx="1930">
                  <c:v>26.512374903179001</c:v>
                </c:pt>
                <c:pt idx="1931">
                  <c:v>26.526111884994201</c:v>
                </c:pt>
                <c:pt idx="1932">
                  <c:v>26.539848866809301</c:v>
                </c:pt>
                <c:pt idx="1933">
                  <c:v>26.553585848624401</c:v>
                </c:pt>
                <c:pt idx="1934">
                  <c:v>26.567322830439501</c:v>
                </c:pt>
                <c:pt idx="1935">
                  <c:v>26.581059812254601</c:v>
                </c:pt>
                <c:pt idx="1936">
                  <c:v>26.594796794069801</c:v>
                </c:pt>
                <c:pt idx="1937">
                  <c:v>26.608533775884901</c:v>
                </c:pt>
                <c:pt idx="1938">
                  <c:v>26.622270757700001</c:v>
                </c:pt>
                <c:pt idx="1939">
                  <c:v>26.636007739515101</c:v>
                </c:pt>
                <c:pt idx="1940">
                  <c:v>26.649744721330201</c:v>
                </c:pt>
                <c:pt idx="1941">
                  <c:v>26.663481703145401</c:v>
                </c:pt>
                <c:pt idx="1942">
                  <c:v>26.677218684960501</c:v>
                </c:pt>
                <c:pt idx="1943">
                  <c:v>26.690955666775601</c:v>
                </c:pt>
                <c:pt idx="1944">
                  <c:v>26.704692648590701</c:v>
                </c:pt>
                <c:pt idx="1945">
                  <c:v>26.718429630405801</c:v>
                </c:pt>
                <c:pt idx="1946">
                  <c:v>26.732166612220901</c:v>
                </c:pt>
                <c:pt idx="1947">
                  <c:v>26.745903594036101</c:v>
                </c:pt>
                <c:pt idx="1948">
                  <c:v>26.759640575851201</c:v>
                </c:pt>
                <c:pt idx="1949">
                  <c:v>26.773377557666301</c:v>
                </c:pt>
                <c:pt idx="1950">
                  <c:v>26.787114539481401</c:v>
                </c:pt>
                <c:pt idx="1951">
                  <c:v>26.800851521296501</c:v>
                </c:pt>
                <c:pt idx="1952">
                  <c:v>26.8145885031117</c:v>
                </c:pt>
                <c:pt idx="1953">
                  <c:v>26.8283254849268</c:v>
                </c:pt>
                <c:pt idx="1954">
                  <c:v>26.842062466741901</c:v>
                </c:pt>
                <c:pt idx="1955">
                  <c:v>26.855799448557001</c:v>
                </c:pt>
                <c:pt idx="1956">
                  <c:v>26.869536430372101</c:v>
                </c:pt>
                <c:pt idx="1957">
                  <c:v>26.8832734121873</c:v>
                </c:pt>
                <c:pt idx="1958">
                  <c:v>26.8970103940024</c:v>
                </c:pt>
                <c:pt idx="1959">
                  <c:v>26.9107473758175</c:v>
                </c:pt>
                <c:pt idx="1960">
                  <c:v>26.924484357632601</c:v>
                </c:pt>
                <c:pt idx="1961">
                  <c:v>26.938221339447701</c:v>
                </c:pt>
                <c:pt idx="1962">
                  <c:v>26.951958321262801</c:v>
                </c:pt>
                <c:pt idx="1963">
                  <c:v>26.965695303078</c:v>
                </c:pt>
                <c:pt idx="1964">
                  <c:v>26.9794322848931</c:v>
                </c:pt>
                <c:pt idx="1965">
                  <c:v>26.9931692667082</c:v>
                </c:pt>
                <c:pt idx="1966">
                  <c:v>27.0069062485233</c:v>
                </c:pt>
                <c:pt idx="1967">
                  <c:v>27.020643230338401</c:v>
                </c:pt>
                <c:pt idx="1968">
                  <c:v>27.0343802121536</c:v>
                </c:pt>
                <c:pt idx="1969">
                  <c:v>27.0481171939687</c:v>
                </c:pt>
                <c:pt idx="1970">
                  <c:v>27.0618541757838</c:v>
                </c:pt>
                <c:pt idx="1971">
                  <c:v>27.0755911575989</c:v>
                </c:pt>
                <c:pt idx="1972">
                  <c:v>27.089328139414</c:v>
                </c:pt>
                <c:pt idx="1973">
                  <c:v>27.1030651212291</c:v>
                </c:pt>
                <c:pt idx="1974">
                  <c:v>27.1168021030443</c:v>
                </c:pt>
                <c:pt idx="1975">
                  <c:v>27.1305390848594</c:v>
                </c:pt>
                <c:pt idx="1976">
                  <c:v>27.1442760666745</c:v>
                </c:pt>
                <c:pt idx="1977">
                  <c:v>27.1580130484896</c:v>
                </c:pt>
                <c:pt idx="1978">
                  <c:v>27.1717500303047</c:v>
                </c:pt>
                <c:pt idx="1979">
                  <c:v>27.1854870121199</c:v>
                </c:pt>
                <c:pt idx="1980">
                  <c:v>27.199223993935</c:v>
                </c:pt>
                <c:pt idx="1981">
                  <c:v>27.2129609757501</c:v>
                </c:pt>
                <c:pt idx="1982">
                  <c:v>27.2266979575652</c:v>
                </c:pt>
                <c:pt idx="1983">
                  <c:v>27.2404349393803</c:v>
                </c:pt>
                <c:pt idx="1984">
                  <c:v>27.2541719211955</c:v>
                </c:pt>
                <c:pt idx="1985">
                  <c:v>27.2679089030106</c:v>
                </c:pt>
                <c:pt idx="1986">
                  <c:v>27.2816458848257</c:v>
                </c:pt>
                <c:pt idx="1987">
                  <c:v>27.2953828666408</c:v>
                </c:pt>
                <c:pt idx="1988">
                  <c:v>27.3091198484559</c:v>
                </c:pt>
                <c:pt idx="1989">
                  <c:v>27.322856830271</c:v>
                </c:pt>
                <c:pt idx="1990">
                  <c:v>27.3365938120862</c:v>
                </c:pt>
                <c:pt idx="1991">
                  <c:v>27.3503307939013</c:v>
                </c:pt>
                <c:pt idx="1992">
                  <c:v>27.3640677757164</c:v>
                </c:pt>
                <c:pt idx="1993">
                  <c:v>27.3778047575315</c:v>
                </c:pt>
                <c:pt idx="1994">
                  <c:v>27.3915417393466</c:v>
                </c:pt>
                <c:pt idx="1995">
                  <c:v>27.4052787211618</c:v>
                </c:pt>
                <c:pt idx="1996">
                  <c:v>27.4190157029769</c:v>
                </c:pt>
                <c:pt idx="1997">
                  <c:v>27.432752684792</c:v>
                </c:pt>
                <c:pt idx="1998">
                  <c:v>27.4464896666071</c:v>
                </c:pt>
                <c:pt idx="1999">
                  <c:v>27.4602266484222</c:v>
                </c:pt>
                <c:pt idx="2000">
                  <c:v>27.4739636302374</c:v>
                </c:pt>
                <c:pt idx="2001">
                  <c:v>27.4877006120525</c:v>
                </c:pt>
                <c:pt idx="2002">
                  <c:v>27.5014375938676</c:v>
                </c:pt>
                <c:pt idx="2003">
                  <c:v>27.5151745756827</c:v>
                </c:pt>
                <c:pt idx="2004">
                  <c:v>27.5289115574978</c:v>
                </c:pt>
                <c:pt idx="2005">
                  <c:v>27.5426485393129</c:v>
                </c:pt>
                <c:pt idx="2006">
                  <c:v>27.556385521128099</c:v>
                </c:pt>
                <c:pt idx="2007">
                  <c:v>27.5701225029432</c:v>
                </c:pt>
                <c:pt idx="2008">
                  <c:v>27.5838594847583</c:v>
                </c:pt>
                <c:pt idx="2009">
                  <c:v>27.5975964665734</c:v>
                </c:pt>
                <c:pt idx="2010">
                  <c:v>27.6113334483885</c:v>
                </c:pt>
                <c:pt idx="2011">
                  <c:v>27.625070430203699</c:v>
                </c:pt>
                <c:pt idx="2012">
                  <c:v>27.638807412018799</c:v>
                </c:pt>
                <c:pt idx="2013">
                  <c:v>27.6525443938339</c:v>
                </c:pt>
                <c:pt idx="2014">
                  <c:v>27.666281375649</c:v>
                </c:pt>
                <c:pt idx="2015">
                  <c:v>27.6800183574641</c:v>
                </c:pt>
                <c:pt idx="2016">
                  <c:v>27.6937553392792</c:v>
                </c:pt>
                <c:pt idx="2017">
                  <c:v>27.707492321094399</c:v>
                </c:pt>
                <c:pt idx="2018">
                  <c:v>27.721229302909499</c:v>
                </c:pt>
                <c:pt idx="2019">
                  <c:v>27.734966284724599</c:v>
                </c:pt>
                <c:pt idx="2020">
                  <c:v>27.7487032665397</c:v>
                </c:pt>
                <c:pt idx="2021">
                  <c:v>27.7624402483548</c:v>
                </c:pt>
                <c:pt idx="2022">
                  <c:v>27.776177230169999</c:v>
                </c:pt>
                <c:pt idx="2023">
                  <c:v>27.789914211985099</c:v>
                </c:pt>
                <c:pt idx="2024">
                  <c:v>27.803651193800199</c:v>
                </c:pt>
                <c:pt idx="2025">
                  <c:v>27.817388175615299</c:v>
                </c:pt>
                <c:pt idx="2026">
                  <c:v>27.831125157430399</c:v>
                </c:pt>
                <c:pt idx="2027">
                  <c:v>27.844862139245599</c:v>
                </c:pt>
                <c:pt idx="2028">
                  <c:v>27.858599121060699</c:v>
                </c:pt>
                <c:pt idx="2029">
                  <c:v>27.872336102875799</c:v>
                </c:pt>
                <c:pt idx="2030">
                  <c:v>27.886073084690899</c:v>
                </c:pt>
                <c:pt idx="2031">
                  <c:v>27.899810066505999</c:v>
                </c:pt>
                <c:pt idx="2032">
                  <c:v>27.913547048321099</c:v>
                </c:pt>
                <c:pt idx="2033">
                  <c:v>27.927284030136299</c:v>
                </c:pt>
                <c:pt idx="2034">
                  <c:v>27.941021011951399</c:v>
                </c:pt>
                <c:pt idx="2035">
                  <c:v>27.954757993766499</c:v>
                </c:pt>
                <c:pt idx="2036">
                  <c:v>27.968494975581599</c:v>
                </c:pt>
                <c:pt idx="2037">
                  <c:v>27.982231957396699</c:v>
                </c:pt>
                <c:pt idx="2038">
                  <c:v>27.995968939211899</c:v>
                </c:pt>
                <c:pt idx="2039">
                  <c:v>28.009705921026999</c:v>
                </c:pt>
                <c:pt idx="2040">
                  <c:v>28.023442902842099</c:v>
                </c:pt>
                <c:pt idx="2041">
                  <c:v>28.037179884657199</c:v>
                </c:pt>
                <c:pt idx="2042">
                  <c:v>28.050916866472299</c:v>
                </c:pt>
                <c:pt idx="2043">
                  <c:v>28.064653848287499</c:v>
                </c:pt>
                <c:pt idx="2044">
                  <c:v>28.078390830102599</c:v>
                </c:pt>
                <c:pt idx="2045">
                  <c:v>28.092127811917699</c:v>
                </c:pt>
                <c:pt idx="2046">
                  <c:v>28.105864793732799</c:v>
                </c:pt>
                <c:pt idx="2047">
                  <c:v>28.119601775547899</c:v>
                </c:pt>
                <c:pt idx="2048">
                  <c:v>28.133338757362999</c:v>
                </c:pt>
                <c:pt idx="2049">
                  <c:v>28.147075739178199</c:v>
                </c:pt>
                <c:pt idx="2050">
                  <c:v>28.160812720993299</c:v>
                </c:pt>
                <c:pt idx="2051">
                  <c:v>28.174549702808399</c:v>
                </c:pt>
                <c:pt idx="2052">
                  <c:v>28.188286684623499</c:v>
                </c:pt>
                <c:pt idx="2053">
                  <c:v>28.202023666438599</c:v>
                </c:pt>
                <c:pt idx="2054">
                  <c:v>28.215760648253799</c:v>
                </c:pt>
                <c:pt idx="2055">
                  <c:v>28.229497630068899</c:v>
                </c:pt>
                <c:pt idx="2056">
                  <c:v>28.243234611883999</c:v>
                </c:pt>
                <c:pt idx="2057">
                  <c:v>28.256971593699099</c:v>
                </c:pt>
                <c:pt idx="2058">
                  <c:v>28.270708575514199</c:v>
                </c:pt>
                <c:pt idx="2059">
                  <c:v>28.284445557329398</c:v>
                </c:pt>
                <c:pt idx="2060">
                  <c:v>28.298182539144499</c:v>
                </c:pt>
                <c:pt idx="2061">
                  <c:v>28.311919520959599</c:v>
                </c:pt>
                <c:pt idx="2062">
                  <c:v>28.325656502774699</c:v>
                </c:pt>
                <c:pt idx="2063">
                  <c:v>28.339393484589799</c:v>
                </c:pt>
                <c:pt idx="2064">
                  <c:v>28.353130466404899</c:v>
                </c:pt>
                <c:pt idx="2065">
                  <c:v>28.366867448220098</c:v>
                </c:pt>
                <c:pt idx="2066">
                  <c:v>28.380604430035199</c:v>
                </c:pt>
                <c:pt idx="2067">
                  <c:v>28.394341411850299</c:v>
                </c:pt>
                <c:pt idx="2068">
                  <c:v>28.408078393665399</c:v>
                </c:pt>
                <c:pt idx="2069">
                  <c:v>28.421815375480499</c:v>
                </c:pt>
                <c:pt idx="2070">
                  <c:v>28.435552357295698</c:v>
                </c:pt>
                <c:pt idx="2071">
                  <c:v>28.449289339110798</c:v>
                </c:pt>
                <c:pt idx="2072">
                  <c:v>28.463026320925898</c:v>
                </c:pt>
                <c:pt idx="2073">
                  <c:v>28.476763302740999</c:v>
                </c:pt>
                <c:pt idx="2074">
                  <c:v>28.490500284556099</c:v>
                </c:pt>
                <c:pt idx="2075">
                  <c:v>28.504237266371302</c:v>
                </c:pt>
                <c:pt idx="2076">
                  <c:v>28.517974248186398</c:v>
                </c:pt>
                <c:pt idx="2077">
                  <c:v>28.531711230001498</c:v>
                </c:pt>
                <c:pt idx="2078">
                  <c:v>28.545448211816598</c:v>
                </c:pt>
                <c:pt idx="2079">
                  <c:v>28.559185193631698</c:v>
                </c:pt>
                <c:pt idx="2080">
                  <c:v>28.572922175446799</c:v>
                </c:pt>
                <c:pt idx="2081">
                  <c:v>28.586659157262002</c:v>
                </c:pt>
                <c:pt idx="2082">
                  <c:v>28.600396139077102</c:v>
                </c:pt>
                <c:pt idx="2083">
                  <c:v>28.614133120892198</c:v>
                </c:pt>
                <c:pt idx="2084">
                  <c:v>28.627870102707298</c:v>
                </c:pt>
                <c:pt idx="2085">
                  <c:v>28.641607084522398</c:v>
                </c:pt>
                <c:pt idx="2086">
                  <c:v>28.655344066337602</c:v>
                </c:pt>
                <c:pt idx="2087">
                  <c:v>28.669081048152702</c:v>
                </c:pt>
                <c:pt idx="2088">
                  <c:v>28.682818029967802</c:v>
                </c:pt>
                <c:pt idx="2089">
                  <c:v>28.696555011782898</c:v>
                </c:pt>
                <c:pt idx="2090">
                  <c:v>28.710291993597998</c:v>
                </c:pt>
                <c:pt idx="2091">
                  <c:v>28.724028975413201</c:v>
                </c:pt>
                <c:pt idx="2092">
                  <c:v>28.737765957228302</c:v>
                </c:pt>
                <c:pt idx="2093">
                  <c:v>28.751502939043402</c:v>
                </c:pt>
                <c:pt idx="2094">
                  <c:v>28.765239920858502</c:v>
                </c:pt>
                <c:pt idx="2095">
                  <c:v>28.778976902673602</c:v>
                </c:pt>
                <c:pt idx="2096">
                  <c:v>28.792713884488698</c:v>
                </c:pt>
                <c:pt idx="2097">
                  <c:v>28.806450866303901</c:v>
                </c:pt>
                <c:pt idx="2098">
                  <c:v>28.820187848119001</c:v>
                </c:pt>
                <c:pt idx="2099">
                  <c:v>28.833924829934102</c:v>
                </c:pt>
                <c:pt idx="2100">
                  <c:v>28.847661811749202</c:v>
                </c:pt>
                <c:pt idx="2101">
                  <c:v>28.861398793564302</c:v>
                </c:pt>
                <c:pt idx="2102">
                  <c:v>28.875135775379501</c:v>
                </c:pt>
                <c:pt idx="2103">
                  <c:v>28.888872757194601</c:v>
                </c:pt>
                <c:pt idx="2104">
                  <c:v>28.902609739009701</c:v>
                </c:pt>
                <c:pt idx="2105">
                  <c:v>28.916346720824802</c:v>
                </c:pt>
                <c:pt idx="2106">
                  <c:v>28.930083702639902</c:v>
                </c:pt>
                <c:pt idx="2107">
                  <c:v>28.943820684455101</c:v>
                </c:pt>
                <c:pt idx="2108">
                  <c:v>28.957557666270201</c:v>
                </c:pt>
                <c:pt idx="2109">
                  <c:v>28.971294648085301</c:v>
                </c:pt>
                <c:pt idx="2110">
                  <c:v>28.985031629900401</c:v>
                </c:pt>
                <c:pt idx="2111">
                  <c:v>28.998768611715501</c:v>
                </c:pt>
                <c:pt idx="2112">
                  <c:v>29.012505593530602</c:v>
                </c:pt>
                <c:pt idx="2113">
                  <c:v>29.026242575345801</c:v>
                </c:pt>
                <c:pt idx="2114">
                  <c:v>29.039979557160901</c:v>
                </c:pt>
                <c:pt idx="2115">
                  <c:v>29.053716538976001</c:v>
                </c:pt>
                <c:pt idx="2116">
                  <c:v>29.067453520791101</c:v>
                </c:pt>
                <c:pt idx="2117">
                  <c:v>29.081190502606201</c:v>
                </c:pt>
                <c:pt idx="2118">
                  <c:v>29.094927484421401</c:v>
                </c:pt>
                <c:pt idx="2119">
                  <c:v>29.108664466236501</c:v>
                </c:pt>
                <c:pt idx="2120">
                  <c:v>29.122401448051601</c:v>
                </c:pt>
                <c:pt idx="2121">
                  <c:v>29.136138429866701</c:v>
                </c:pt>
                <c:pt idx="2122">
                  <c:v>29.149875411681801</c:v>
                </c:pt>
                <c:pt idx="2123">
                  <c:v>29.163612393497001</c:v>
                </c:pt>
                <c:pt idx="2124">
                  <c:v>29.177349375312101</c:v>
                </c:pt>
                <c:pt idx="2125">
                  <c:v>29.191086357127201</c:v>
                </c:pt>
                <c:pt idx="2126">
                  <c:v>29.204823338942301</c:v>
                </c:pt>
                <c:pt idx="2127">
                  <c:v>29.218560320757401</c:v>
                </c:pt>
                <c:pt idx="2128">
                  <c:v>29.232297302572501</c:v>
                </c:pt>
                <c:pt idx="2129">
                  <c:v>29.246034284387701</c:v>
                </c:pt>
                <c:pt idx="2130">
                  <c:v>29.259771266202801</c:v>
                </c:pt>
                <c:pt idx="2131">
                  <c:v>29.273508248017901</c:v>
                </c:pt>
                <c:pt idx="2132">
                  <c:v>29.287245229833001</c:v>
                </c:pt>
                <c:pt idx="2133">
                  <c:v>29.300982211648101</c:v>
                </c:pt>
                <c:pt idx="2134">
                  <c:v>29.314719193463301</c:v>
                </c:pt>
                <c:pt idx="2135">
                  <c:v>29.328456175278401</c:v>
                </c:pt>
                <c:pt idx="2136">
                  <c:v>29.342193157093501</c:v>
                </c:pt>
                <c:pt idx="2137">
                  <c:v>29.355930138908601</c:v>
                </c:pt>
                <c:pt idx="2138">
                  <c:v>29.369667120723701</c:v>
                </c:pt>
                <c:pt idx="2139">
                  <c:v>29.383404102538801</c:v>
                </c:pt>
                <c:pt idx="2140">
                  <c:v>29.397141084354001</c:v>
                </c:pt>
                <c:pt idx="2141">
                  <c:v>29.410878066169101</c:v>
                </c:pt>
                <c:pt idx="2142">
                  <c:v>29.424615047984201</c:v>
                </c:pt>
                <c:pt idx="2143">
                  <c:v>29.438352029799301</c:v>
                </c:pt>
                <c:pt idx="2144">
                  <c:v>29.452089011614401</c:v>
                </c:pt>
                <c:pt idx="2145">
                  <c:v>29.465825993429601</c:v>
                </c:pt>
                <c:pt idx="2146">
                  <c:v>29.479562975244701</c:v>
                </c:pt>
                <c:pt idx="2147">
                  <c:v>29.493299957059801</c:v>
                </c:pt>
                <c:pt idx="2148">
                  <c:v>29.507036938874901</c:v>
                </c:pt>
                <c:pt idx="2149">
                  <c:v>29.520773920690001</c:v>
                </c:pt>
                <c:pt idx="2150">
                  <c:v>29.5345109025052</c:v>
                </c:pt>
                <c:pt idx="2151">
                  <c:v>29.5482478843203</c:v>
                </c:pt>
                <c:pt idx="2152">
                  <c:v>29.561984866135401</c:v>
                </c:pt>
                <c:pt idx="2153">
                  <c:v>29.575721847950501</c:v>
                </c:pt>
                <c:pt idx="2154">
                  <c:v>29.589458829765601</c:v>
                </c:pt>
                <c:pt idx="2155">
                  <c:v>29.603195811580701</c:v>
                </c:pt>
                <c:pt idx="2156">
                  <c:v>29.6169327933959</c:v>
                </c:pt>
                <c:pt idx="2157">
                  <c:v>29.630669775211</c:v>
                </c:pt>
                <c:pt idx="2158">
                  <c:v>29.644406757026101</c:v>
                </c:pt>
                <c:pt idx="2159">
                  <c:v>29.658143738841201</c:v>
                </c:pt>
                <c:pt idx="2160">
                  <c:v>29.671880720656301</c:v>
                </c:pt>
                <c:pt idx="2161">
                  <c:v>29.6856177024715</c:v>
                </c:pt>
                <c:pt idx="2162">
                  <c:v>29.6993546842866</c:v>
                </c:pt>
                <c:pt idx="2163">
                  <c:v>29.7130916661017</c:v>
                </c:pt>
                <c:pt idx="2164">
                  <c:v>29.7268286479168</c:v>
                </c:pt>
                <c:pt idx="2165">
                  <c:v>29.740565629731901</c:v>
                </c:pt>
                <c:pt idx="2166">
                  <c:v>29.7543026115471</c:v>
                </c:pt>
                <c:pt idx="2167">
                  <c:v>29.7680395933622</c:v>
                </c:pt>
                <c:pt idx="2168">
                  <c:v>29.7817765751773</c:v>
                </c:pt>
                <c:pt idx="2169">
                  <c:v>29.7955135569924</c:v>
                </c:pt>
                <c:pt idx="2170">
                  <c:v>29.8092505388075</c:v>
                </c:pt>
                <c:pt idx="2171">
                  <c:v>29.8229875206226</c:v>
                </c:pt>
                <c:pt idx="2172">
                  <c:v>29.8367245024378</c:v>
                </c:pt>
                <c:pt idx="2173">
                  <c:v>29.8504614842529</c:v>
                </c:pt>
                <c:pt idx="2174">
                  <c:v>29.864198466068</c:v>
                </c:pt>
                <c:pt idx="2175">
                  <c:v>29.8779354478831</c:v>
                </c:pt>
                <c:pt idx="2176">
                  <c:v>29.8916724296982</c:v>
                </c:pt>
                <c:pt idx="2177">
                  <c:v>29.9054094115134</c:v>
                </c:pt>
                <c:pt idx="2178">
                  <c:v>29.9191463933285</c:v>
                </c:pt>
                <c:pt idx="2179">
                  <c:v>29.9328833751436</c:v>
                </c:pt>
                <c:pt idx="2180">
                  <c:v>29.9466203569587</c:v>
                </c:pt>
                <c:pt idx="2181">
                  <c:v>29.9603573387738</c:v>
                </c:pt>
                <c:pt idx="2182">
                  <c:v>29.974094320589</c:v>
                </c:pt>
                <c:pt idx="2183">
                  <c:v>29.9878313024041</c:v>
                </c:pt>
                <c:pt idx="2184">
                  <c:v>30.0015682842192</c:v>
                </c:pt>
                <c:pt idx="2185">
                  <c:v>30.0153052660343</c:v>
                </c:pt>
                <c:pt idx="2186">
                  <c:v>30.0290422478494</c:v>
                </c:pt>
                <c:pt idx="2187">
                  <c:v>30.0427792296645</c:v>
                </c:pt>
                <c:pt idx="2188">
                  <c:v>30.0565162114797</c:v>
                </c:pt>
                <c:pt idx="2189">
                  <c:v>30.0702531932948</c:v>
                </c:pt>
                <c:pt idx="2190">
                  <c:v>30.0839901751099</c:v>
                </c:pt>
                <c:pt idx="2191">
                  <c:v>30.097727156925</c:v>
                </c:pt>
                <c:pt idx="2192">
                  <c:v>30.1114641387401</c:v>
                </c:pt>
                <c:pt idx="2193">
                  <c:v>30.1252011205553</c:v>
                </c:pt>
                <c:pt idx="2194">
                  <c:v>30.1389381023704</c:v>
                </c:pt>
                <c:pt idx="2195">
                  <c:v>30.1526750841855</c:v>
                </c:pt>
                <c:pt idx="2196">
                  <c:v>30.1664120660006</c:v>
                </c:pt>
                <c:pt idx="2197">
                  <c:v>30.1801490478157</c:v>
                </c:pt>
                <c:pt idx="2198">
                  <c:v>30.1938860296308</c:v>
                </c:pt>
                <c:pt idx="2199">
                  <c:v>30.207623011446</c:v>
                </c:pt>
                <c:pt idx="2200">
                  <c:v>30.2213599932611</c:v>
                </c:pt>
                <c:pt idx="2201">
                  <c:v>30.2350969750762</c:v>
                </c:pt>
                <c:pt idx="2202">
                  <c:v>30.2488339568913</c:v>
                </c:pt>
                <c:pt idx="2203">
                  <c:v>30.2625709387064</c:v>
                </c:pt>
                <c:pt idx="2204">
                  <c:v>30.276307920521599</c:v>
                </c:pt>
                <c:pt idx="2205">
                  <c:v>30.2900449023367</c:v>
                </c:pt>
                <c:pt idx="2206">
                  <c:v>30.3037818841518</c:v>
                </c:pt>
                <c:pt idx="2207">
                  <c:v>30.3175188659669</c:v>
                </c:pt>
                <c:pt idx="2208">
                  <c:v>30.331255847782</c:v>
                </c:pt>
                <c:pt idx="2209">
                  <c:v>30.344992829597199</c:v>
                </c:pt>
                <c:pt idx="2210">
                  <c:v>30.358729811412299</c:v>
                </c:pt>
                <c:pt idx="2211">
                  <c:v>30.3724667932274</c:v>
                </c:pt>
                <c:pt idx="2212">
                  <c:v>30.3862037750425</c:v>
                </c:pt>
                <c:pt idx="2213">
                  <c:v>30.3999407568576</c:v>
                </c:pt>
                <c:pt idx="2214">
                  <c:v>30.4136777386727</c:v>
                </c:pt>
                <c:pt idx="2215">
                  <c:v>30.427414720487899</c:v>
                </c:pt>
                <c:pt idx="2216">
                  <c:v>30.441151702302999</c:v>
                </c:pt>
                <c:pt idx="2217">
                  <c:v>30.454888684118099</c:v>
                </c:pt>
                <c:pt idx="2218">
                  <c:v>30.4686256659332</c:v>
                </c:pt>
                <c:pt idx="2219">
                  <c:v>30.4823626477483</c:v>
                </c:pt>
                <c:pt idx="2220">
                  <c:v>30.496099629563499</c:v>
                </c:pt>
                <c:pt idx="2221">
                  <c:v>30.509836611378599</c:v>
                </c:pt>
                <c:pt idx="2222">
                  <c:v>30.523573593193699</c:v>
                </c:pt>
                <c:pt idx="2223">
                  <c:v>30.537310575008799</c:v>
                </c:pt>
                <c:pt idx="2224">
                  <c:v>30.551047556823899</c:v>
                </c:pt>
                <c:pt idx="2225">
                  <c:v>30.564784538639099</c:v>
                </c:pt>
                <c:pt idx="2226">
                  <c:v>30.578521520454199</c:v>
                </c:pt>
                <c:pt idx="2227">
                  <c:v>30.592258502269299</c:v>
                </c:pt>
                <c:pt idx="2228">
                  <c:v>30.605995484084399</c:v>
                </c:pt>
                <c:pt idx="2229">
                  <c:v>30.619732465899499</c:v>
                </c:pt>
                <c:pt idx="2230">
                  <c:v>30.633469447714599</c:v>
                </c:pt>
                <c:pt idx="2231">
                  <c:v>30.647206429529799</c:v>
                </c:pt>
                <c:pt idx="2232">
                  <c:v>30.660943411344899</c:v>
                </c:pt>
                <c:pt idx="2233">
                  <c:v>30.674680393159999</c:v>
                </c:pt>
                <c:pt idx="2234">
                  <c:v>30.688417374975099</c:v>
                </c:pt>
                <c:pt idx="2235">
                  <c:v>30.702154356790199</c:v>
                </c:pt>
                <c:pt idx="2236">
                  <c:v>30.715891338605399</c:v>
                </c:pt>
                <c:pt idx="2237">
                  <c:v>30.729628320420499</c:v>
                </c:pt>
                <c:pt idx="2238">
                  <c:v>30.743365302235599</c:v>
                </c:pt>
                <c:pt idx="2239">
                  <c:v>30.757102284050699</c:v>
                </c:pt>
                <c:pt idx="2240">
                  <c:v>30.770839265865799</c:v>
                </c:pt>
                <c:pt idx="2241">
                  <c:v>30.784576247680999</c:v>
                </c:pt>
                <c:pt idx="2242">
                  <c:v>30.798313229496099</c:v>
                </c:pt>
                <c:pt idx="2243">
                  <c:v>30.812050211311199</c:v>
                </c:pt>
                <c:pt idx="2244">
                  <c:v>30.825787193126299</c:v>
                </c:pt>
                <c:pt idx="2245">
                  <c:v>30.839524174941399</c:v>
                </c:pt>
                <c:pt idx="2246">
                  <c:v>30.853261156756499</c:v>
                </c:pt>
                <c:pt idx="2247">
                  <c:v>30.866998138571699</c:v>
                </c:pt>
                <c:pt idx="2248">
                  <c:v>30.880735120386799</c:v>
                </c:pt>
                <c:pt idx="2249">
                  <c:v>30.894472102201899</c:v>
                </c:pt>
                <c:pt idx="2250">
                  <c:v>30.908209084016999</c:v>
                </c:pt>
                <c:pt idx="2251">
                  <c:v>30.921946065832099</c:v>
                </c:pt>
                <c:pt idx="2252">
                  <c:v>30.935683047647299</c:v>
                </c:pt>
                <c:pt idx="2253">
                  <c:v>30.949420029462399</c:v>
                </c:pt>
                <c:pt idx="2254">
                  <c:v>30.963157011277499</c:v>
                </c:pt>
                <c:pt idx="2255">
                  <c:v>30.976893993092599</c:v>
                </c:pt>
                <c:pt idx="2256">
                  <c:v>30.990630974907699</c:v>
                </c:pt>
                <c:pt idx="2257">
                  <c:v>31.004367956722898</c:v>
                </c:pt>
                <c:pt idx="2258">
                  <c:v>31.018104938537999</c:v>
                </c:pt>
                <c:pt idx="2259">
                  <c:v>31.031841920353099</c:v>
                </c:pt>
                <c:pt idx="2260">
                  <c:v>31.045578902168199</c:v>
                </c:pt>
                <c:pt idx="2261">
                  <c:v>31.059315883983299</c:v>
                </c:pt>
                <c:pt idx="2262">
                  <c:v>31.073052865798399</c:v>
                </c:pt>
                <c:pt idx="2263">
                  <c:v>31.086789847613598</c:v>
                </c:pt>
                <c:pt idx="2264">
                  <c:v>31.100526829428699</c:v>
                </c:pt>
                <c:pt idx="2265">
                  <c:v>31.114263811243799</c:v>
                </c:pt>
                <c:pt idx="2266">
                  <c:v>31.128000793058899</c:v>
                </c:pt>
                <c:pt idx="2267">
                  <c:v>31.141737774873999</c:v>
                </c:pt>
                <c:pt idx="2268">
                  <c:v>31.155474756689198</c:v>
                </c:pt>
                <c:pt idx="2269">
                  <c:v>31.169211738504298</c:v>
                </c:pt>
                <c:pt idx="2270">
                  <c:v>31.182948720319398</c:v>
                </c:pt>
                <c:pt idx="2271">
                  <c:v>31.196685702134499</c:v>
                </c:pt>
                <c:pt idx="2272">
                  <c:v>31.210422683949599</c:v>
                </c:pt>
                <c:pt idx="2273">
                  <c:v>31.224159665764802</c:v>
                </c:pt>
                <c:pt idx="2274">
                  <c:v>31.237896647579898</c:v>
                </c:pt>
                <c:pt idx="2275">
                  <c:v>31.251633629394998</c:v>
                </c:pt>
                <c:pt idx="2276">
                  <c:v>31.265370611210098</c:v>
                </c:pt>
                <c:pt idx="2277">
                  <c:v>31.279107593025198</c:v>
                </c:pt>
                <c:pt idx="2278">
                  <c:v>31.292844574840299</c:v>
                </c:pt>
                <c:pt idx="2279">
                  <c:v>31.306581556655502</c:v>
                </c:pt>
                <c:pt idx="2280">
                  <c:v>31.320318538470602</c:v>
                </c:pt>
                <c:pt idx="2281">
                  <c:v>31.334055520285698</c:v>
                </c:pt>
                <c:pt idx="2282">
                  <c:v>31.347792502100798</c:v>
                </c:pt>
                <c:pt idx="2283">
                  <c:v>31.361529483915898</c:v>
                </c:pt>
                <c:pt idx="2284">
                  <c:v>31.375266465731102</c:v>
                </c:pt>
                <c:pt idx="2285">
                  <c:v>31.389003447546202</c:v>
                </c:pt>
                <c:pt idx="2286">
                  <c:v>31.402740429361302</c:v>
                </c:pt>
                <c:pt idx="2287">
                  <c:v>31.416477411176398</c:v>
                </c:pt>
                <c:pt idx="2288">
                  <c:v>31.430214392991498</c:v>
                </c:pt>
                <c:pt idx="2289">
                  <c:v>31.443951374806598</c:v>
                </c:pt>
                <c:pt idx="2290">
                  <c:v>31.457688356621802</c:v>
                </c:pt>
                <c:pt idx="2291">
                  <c:v>31.471425338436902</c:v>
                </c:pt>
                <c:pt idx="2292">
                  <c:v>31.485162320252002</c:v>
                </c:pt>
                <c:pt idx="2293">
                  <c:v>31.498899302067102</c:v>
                </c:pt>
                <c:pt idx="2294">
                  <c:v>31.512636283882198</c:v>
                </c:pt>
                <c:pt idx="2295">
                  <c:v>31.526373265697401</c:v>
                </c:pt>
                <c:pt idx="2296">
                  <c:v>31.540110247512501</c:v>
                </c:pt>
                <c:pt idx="2297">
                  <c:v>31.553847229327602</c:v>
                </c:pt>
                <c:pt idx="2298">
                  <c:v>31.567584211142702</c:v>
                </c:pt>
                <c:pt idx="2299">
                  <c:v>31.581321192957802</c:v>
                </c:pt>
                <c:pt idx="2300">
                  <c:v>31.595058174773001</c:v>
                </c:pt>
                <c:pt idx="2301">
                  <c:v>31.608795156588101</c:v>
                </c:pt>
                <c:pt idx="2302">
                  <c:v>31.622532138403201</c:v>
                </c:pt>
                <c:pt idx="2303">
                  <c:v>31.636269120218302</c:v>
                </c:pt>
                <c:pt idx="2304">
                  <c:v>31.650006102033402</c:v>
                </c:pt>
                <c:pt idx="2305">
                  <c:v>31.663743083848502</c:v>
                </c:pt>
                <c:pt idx="2306">
                  <c:v>31.677480065663701</c:v>
                </c:pt>
                <c:pt idx="2307">
                  <c:v>31.691217047478801</c:v>
                </c:pt>
                <c:pt idx="2308">
                  <c:v>31.704954029293901</c:v>
                </c:pt>
                <c:pt idx="2309">
                  <c:v>31.718691011109001</c:v>
                </c:pt>
                <c:pt idx="2310">
                  <c:v>31.732427992924102</c:v>
                </c:pt>
                <c:pt idx="2311">
                  <c:v>31.746164974739301</c:v>
                </c:pt>
                <c:pt idx="2312">
                  <c:v>31.759901956554401</c:v>
                </c:pt>
                <c:pt idx="2313">
                  <c:v>31.773638938369501</c:v>
                </c:pt>
                <c:pt idx="2314">
                  <c:v>31.787375920184601</c:v>
                </c:pt>
                <c:pt idx="2315">
                  <c:v>31.801112901999701</c:v>
                </c:pt>
                <c:pt idx="2316">
                  <c:v>31.814849883814901</c:v>
                </c:pt>
                <c:pt idx="2317">
                  <c:v>31.828586865630001</c:v>
                </c:pt>
                <c:pt idx="2318">
                  <c:v>31.842323847445101</c:v>
                </c:pt>
                <c:pt idx="2319">
                  <c:v>31.856060829260201</c:v>
                </c:pt>
                <c:pt idx="2320">
                  <c:v>31.869797811075301</c:v>
                </c:pt>
                <c:pt idx="2321">
                  <c:v>31.883534792890401</c:v>
                </c:pt>
                <c:pt idx="2322">
                  <c:v>31.897271774705601</c:v>
                </c:pt>
                <c:pt idx="2323">
                  <c:v>31.911008756520701</c:v>
                </c:pt>
                <c:pt idx="2324">
                  <c:v>31.924745738335801</c:v>
                </c:pt>
                <c:pt idx="2325">
                  <c:v>31.938482720150901</c:v>
                </c:pt>
                <c:pt idx="2326">
                  <c:v>31.952219701966001</c:v>
                </c:pt>
                <c:pt idx="2327">
                  <c:v>31.965956683781201</c:v>
                </c:pt>
                <c:pt idx="2328">
                  <c:v>31.979693665596301</c:v>
                </c:pt>
                <c:pt idx="2329">
                  <c:v>31.993430647411401</c:v>
                </c:pt>
                <c:pt idx="2330">
                  <c:v>32.007167629226501</c:v>
                </c:pt>
                <c:pt idx="2331">
                  <c:v>32.020904611041601</c:v>
                </c:pt>
                <c:pt idx="2332">
                  <c:v>32.034641592856801</c:v>
                </c:pt>
                <c:pt idx="2333">
                  <c:v>32.048378574671901</c:v>
                </c:pt>
                <c:pt idx="2334">
                  <c:v>32.062115556487001</c:v>
                </c:pt>
                <c:pt idx="2335">
                  <c:v>32.075852538302101</c:v>
                </c:pt>
                <c:pt idx="2336">
                  <c:v>32.089589520117201</c:v>
                </c:pt>
                <c:pt idx="2337">
                  <c:v>32.103326501932301</c:v>
                </c:pt>
                <c:pt idx="2338">
                  <c:v>32.117063483747501</c:v>
                </c:pt>
                <c:pt idx="2339">
                  <c:v>32.130800465562601</c:v>
                </c:pt>
                <c:pt idx="2340">
                  <c:v>32.144537447377701</c:v>
                </c:pt>
                <c:pt idx="2341">
                  <c:v>32.158274429192801</c:v>
                </c:pt>
                <c:pt idx="2342">
                  <c:v>32.172011411007901</c:v>
                </c:pt>
                <c:pt idx="2343">
                  <c:v>32.185748392823101</c:v>
                </c:pt>
                <c:pt idx="2344">
                  <c:v>32.199485374638201</c:v>
                </c:pt>
                <c:pt idx="2345">
                  <c:v>32.213222356453301</c:v>
                </c:pt>
                <c:pt idx="2346">
                  <c:v>32.226959338268401</c:v>
                </c:pt>
                <c:pt idx="2347">
                  <c:v>32.240696320083501</c:v>
                </c:pt>
                <c:pt idx="2348">
                  <c:v>32.2544333018987</c:v>
                </c:pt>
                <c:pt idx="2349">
                  <c:v>32.2681702837138</c:v>
                </c:pt>
                <c:pt idx="2350">
                  <c:v>32.281907265528901</c:v>
                </c:pt>
                <c:pt idx="2351">
                  <c:v>32.295644247344001</c:v>
                </c:pt>
                <c:pt idx="2352">
                  <c:v>32.309381229159101</c:v>
                </c:pt>
                <c:pt idx="2353">
                  <c:v>32.323118210974201</c:v>
                </c:pt>
                <c:pt idx="2354">
                  <c:v>32.3368551927894</c:v>
                </c:pt>
                <c:pt idx="2355">
                  <c:v>32.3505921746045</c:v>
                </c:pt>
                <c:pt idx="2356">
                  <c:v>32.364329156419601</c:v>
                </c:pt>
                <c:pt idx="2357">
                  <c:v>32.378066138234701</c:v>
                </c:pt>
                <c:pt idx="2358">
                  <c:v>32.391803120049801</c:v>
                </c:pt>
                <c:pt idx="2359">
                  <c:v>32.405540101865</c:v>
                </c:pt>
                <c:pt idx="2360">
                  <c:v>32.4192770836801</c:v>
                </c:pt>
                <c:pt idx="2361">
                  <c:v>32.4330140654952</c:v>
                </c:pt>
                <c:pt idx="2362">
                  <c:v>32.4467510473103</c:v>
                </c:pt>
                <c:pt idx="2363">
                  <c:v>32.460488029125401</c:v>
                </c:pt>
                <c:pt idx="2364">
                  <c:v>32.4742250109406</c:v>
                </c:pt>
                <c:pt idx="2365">
                  <c:v>32.4879619927557</c:v>
                </c:pt>
                <c:pt idx="2366">
                  <c:v>32.5016989745708</c:v>
                </c:pt>
                <c:pt idx="2367">
                  <c:v>32.5154359563859</c:v>
                </c:pt>
                <c:pt idx="2368">
                  <c:v>32.529172938201</c:v>
                </c:pt>
                <c:pt idx="2369">
                  <c:v>32.542909920016101</c:v>
                </c:pt>
                <c:pt idx="2370">
                  <c:v>32.5566469018313</c:v>
                </c:pt>
                <c:pt idx="2371">
                  <c:v>32.5703838836464</c:v>
                </c:pt>
                <c:pt idx="2372">
                  <c:v>32.5841208654615</c:v>
                </c:pt>
                <c:pt idx="2373">
                  <c:v>32.5978578472766</c:v>
                </c:pt>
                <c:pt idx="2374">
                  <c:v>32.6115948290917</c:v>
                </c:pt>
                <c:pt idx="2375">
                  <c:v>32.6253318109069</c:v>
                </c:pt>
                <c:pt idx="2376">
                  <c:v>32.639068792722</c:v>
                </c:pt>
                <c:pt idx="2377">
                  <c:v>32.6528057745371</c:v>
                </c:pt>
                <c:pt idx="2378">
                  <c:v>32.6665427563522</c:v>
                </c:pt>
                <c:pt idx="2379">
                  <c:v>32.6802797381673</c:v>
                </c:pt>
                <c:pt idx="2380">
                  <c:v>32.6940167199825</c:v>
                </c:pt>
                <c:pt idx="2381">
                  <c:v>32.7077537017976</c:v>
                </c:pt>
                <c:pt idx="2382">
                  <c:v>32.7214906836127</c:v>
                </c:pt>
                <c:pt idx="2383">
                  <c:v>32.7352276654278</c:v>
                </c:pt>
                <c:pt idx="2384">
                  <c:v>32.7489646472429</c:v>
                </c:pt>
                <c:pt idx="2385">
                  <c:v>32.762701629058</c:v>
                </c:pt>
                <c:pt idx="2386">
                  <c:v>32.7764386108732</c:v>
                </c:pt>
                <c:pt idx="2387">
                  <c:v>32.7901755926883</c:v>
                </c:pt>
                <c:pt idx="2388">
                  <c:v>32.8039125745034</c:v>
                </c:pt>
                <c:pt idx="2389">
                  <c:v>32.8176495563185</c:v>
                </c:pt>
                <c:pt idx="2390">
                  <c:v>32.8313865381336</c:v>
                </c:pt>
                <c:pt idx="2391">
                  <c:v>32.8451235199488</c:v>
                </c:pt>
                <c:pt idx="2392">
                  <c:v>32.8588605017639</c:v>
                </c:pt>
                <c:pt idx="2393">
                  <c:v>32.872597483579</c:v>
                </c:pt>
                <c:pt idx="2394">
                  <c:v>32.8863344653941</c:v>
                </c:pt>
                <c:pt idx="2395">
                  <c:v>32.9000714472092</c:v>
                </c:pt>
                <c:pt idx="2396">
                  <c:v>32.9138084290243</c:v>
                </c:pt>
                <c:pt idx="2397">
                  <c:v>32.9275454108395</c:v>
                </c:pt>
                <c:pt idx="2398">
                  <c:v>32.9412823926546</c:v>
                </c:pt>
                <c:pt idx="2399">
                  <c:v>32.9550193744697</c:v>
                </c:pt>
                <c:pt idx="2400">
                  <c:v>32.9687563562848</c:v>
                </c:pt>
                <c:pt idx="2401">
                  <c:v>32.9824933380999</c:v>
                </c:pt>
                <c:pt idx="2402">
                  <c:v>32.996230319915099</c:v>
                </c:pt>
                <c:pt idx="2403">
                  <c:v>33.0099673017302</c:v>
                </c:pt>
                <c:pt idx="2404">
                  <c:v>33.0237042835453</c:v>
                </c:pt>
                <c:pt idx="2405">
                  <c:v>33.0374412653604</c:v>
                </c:pt>
                <c:pt idx="2406">
                  <c:v>33.0511782471755</c:v>
                </c:pt>
                <c:pt idx="2407">
                  <c:v>33.064915228990699</c:v>
                </c:pt>
                <c:pt idx="2408">
                  <c:v>33.078652210805799</c:v>
                </c:pt>
                <c:pt idx="2409">
                  <c:v>33.0923891926209</c:v>
                </c:pt>
                <c:pt idx="2410">
                  <c:v>33.106126174436</c:v>
                </c:pt>
                <c:pt idx="2411">
                  <c:v>33.1198631562511</c:v>
                </c:pt>
                <c:pt idx="2412">
                  <c:v>33.1336001380662</c:v>
                </c:pt>
                <c:pt idx="2413">
                  <c:v>33.147337119881399</c:v>
                </c:pt>
                <c:pt idx="2414">
                  <c:v>33.161074101696499</c:v>
                </c:pt>
                <c:pt idx="2415">
                  <c:v>33.174811083511599</c:v>
                </c:pt>
                <c:pt idx="2416">
                  <c:v>33.1885480653267</c:v>
                </c:pt>
                <c:pt idx="2417">
                  <c:v>33.2022850471418</c:v>
                </c:pt>
                <c:pt idx="2418">
                  <c:v>33.216022028956999</c:v>
                </c:pt>
                <c:pt idx="2419">
                  <c:v>33.229759010772099</c:v>
                </c:pt>
                <c:pt idx="2420">
                  <c:v>33.243495992587199</c:v>
                </c:pt>
                <c:pt idx="2421">
                  <c:v>33.257232974402299</c:v>
                </c:pt>
                <c:pt idx="2422">
                  <c:v>33.270969956217399</c:v>
                </c:pt>
                <c:pt idx="2423">
                  <c:v>33.2847069380325</c:v>
                </c:pt>
                <c:pt idx="2424">
                  <c:v>33.298443919847699</c:v>
                </c:pt>
                <c:pt idx="2425">
                  <c:v>33.312180901662799</c:v>
                </c:pt>
                <c:pt idx="2426">
                  <c:v>33.325917883477899</c:v>
                </c:pt>
                <c:pt idx="2427">
                  <c:v>33.339654865292999</c:v>
                </c:pt>
                <c:pt idx="2428">
                  <c:v>33.353391847108099</c:v>
                </c:pt>
                <c:pt idx="2429">
                  <c:v>33.367128828923299</c:v>
                </c:pt>
                <c:pt idx="2430">
                  <c:v>33.380865810738399</c:v>
                </c:pt>
                <c:pt idx="2431">
                  <c:v>33.394602792553499</c:v>
                </c:pt>
                <c:pt idx="2432">
                  <c:v>33.408339774368599</c:v>
                </c:pt>
                <c:pt idx="2433">
                  <c:v>33.422076756183699</c:v>
                </c:pt>
                <c:pt idx="2434">
                  <c:v>33.435813737998899</c:v>
                </c:pt>
                <c:pt idx="2435">
                  <c:v>33.449550719813999</c:v>
                </c:pt>
                <c:pt idx="2436">
                  <c:v>33.463287701629099</c:v>
                </c:pt>
                <c:pt idx="2437">
                  <c:v>33.477024683444199</c:v>
                </c:pt>
                <c:pt idx="2438">
                  <c:v>33.490761665259299</c:v>
                </c:pt>
                <c:pt idx="2439">
                  <c:v>33.504498647074399</c:v>
                </c:pt>
                <c:pt idx="2440">
                  <c:v>33.518235628889599</c:v>
                </c:pt>
                <c:pt idx="2441">
                  <c:v>33.531972610704699</c:v>
                </c:pt>
                <c:pt idx="2442">
                  <c:v>33.545709592519799</c:v>
                </c:pt>
                <c:pt idx="2443">
                  <c:v>33.559446574334899</c:v>
                </c:pt>
                <c:pt idx="2444">
                  <c:v>33.573183556149999</c:v>
                </c:pt>
                <c:pt idx="2445">
                  <c:v>33.586920537965199</c:v>
                </c:pt>
                <c:pt idx="2446">
                  <c:v>33.600657519780299</c:v>
                </c:pt>
                <c:pt idx="2447">
                  <c:v>33.614394501595399</c:v>
                </c:pt>
                <c:pt idx="2448">
                  <c:v>33.628131483410499</c:v>
                </c:pt>
                <c:pt idx="2449">
                  <c:v>33.641868465225599</c:v>
                </c:pt>
                <c:pt idx="2450">
                  <c:v>33.655605447040799</c:v>
                </c:pt>
                <c:pt idx="2451">
                  <c:v>33.669342428855899</c:v>
                </c:pt>
                <c:pt idx="2452">
                  <c:v>33.683079410670999</c:v>
                </c:pt>
                <c:pt idx="2453">
                  <c:v>33.696816392486099</c:v>
                </c:pt>
                <c:pt idx="2454">
                  <c:v>33.710553374301199</c:v>
                </c:pt>
                <c:pt idx="2455">
                  <c:v>33.724290356116299</c:v>
                </c:pt>
                <c:pt idx="2456">
                  <c:v>33.738027337931499</c:v>
                </c:pt>
                <c:pt idx="2457">
                  <c:v>33.751764319746599</c:v>
                </c:pt>
                <c:pt idx="2458">
                  <c:v>33.765501301561699</c:v>
                </c:pt>
                <c:pt idx="2459">
                  <c:v>33.779238283376799</c:v>
                </c:pt>
                <c:pt idx="2460">
                  <c:v>33.792975265191899</c:v>
                </c:pt>
                <c:pt idx="2461">
                  <c:v>33.806712247007098</c:v>
                </c:pt>
                <c:pt idx="2462">
                  <c:v>33.820449228822199</c:v>
                </c:pt>
                <c:pt idx="2463">
                  <c:v>33.834186210637299</c:v>
                </c:pt>
                <c:pt idx="2464">
                  <c:v>33.847923192452399</c:v>
                </c:pt>
                <c:pt idx="2465">
                  <c:v>33.861660174267499</c:v>
                </c:pt>
                <c:pt idx="2466">
                  <c:v>33.875397156082698</c:v>
                </c:pt>
                <c:pt idx="2467">
                  <c:v>33.889134137897798</c:v>
                </c:pt>
                <c:pt idx="2468">
                  <c:v>33.902871119712898</c:v>
                </c:pt>
                <c:pt idx="2469">
                  <c:v>33.916608101527999</c:v>
                </c:pt>
                <c:pt idx="2470">
                  <c:v>33.930345083343099</c:v>
                </c:pt>
                <c:pt idx="2471">
                  <c:v>33.944082065158199</c:v>
                </c:pt>
                <c:pt idx="2472">
                  <c:v>33.957819046973398</c:v>
                </c:pt>
                <c:pt idx="2473">
                  <c:v>33.971556028788498</c:v>
                </c:pt>
                <c:pt idx="2474">
                  <c:v>33.985293010603598</c:v>
                </c:pt>
                <c:pt idx="2475">
                  <c:v>33.999029992418698</c:v>
                </c:pt>
                <c:pt idx="2476">
                  <c:v>34.012766974233799</c:v>
                </c:pt>
                <c:pt idx="2477">
                  <c:v>34.026503956048998</c:v>
                </c:pt>
                <c:pt idx="2478">
                  <c:v>34.040240937864098</c:v>
                </c:pt>
                <c:pt idx="2479">
                  <c:v>34.053977919679198</c:v>
                </c:pt>
                <c:pt idx="2480">
                  <c:v>34.067714901494298</c:v>
                </c:pt>
                <c:pt idx="2481">
                  <c:v>34.081451883309398</c:v>
                </c:pt>
                <c:pt idx="2482">
                  <c:v>34.095188865124598</c:v>
                </c:pt>
                <c:pt idx="2483">
                  <c:v>34.108925846939698</c:v>
                </c:pt>
                <c:pt idx="2484">
                  <c:v>34.122662828754798</c:v>
                </c:pt>
                <c:pt idx="2485">
                  <c:v>34.136399810569898</c:v>
                </c:pt>
                <c:pt idx="2486">
                  <c:v>34.150136792384998</c:v>
                </c:pt>
                <c:pt idx="2487">
                  <c:v>34.163873774200098</c:v>
                </c:pt>
                <c:pt idx="2488">
                  <c:v>34.177610756015298</c:v>
                </c:pt>
                <c:pt idx="2489">
                  <c:v>34.191347737830398</c:v>
                </c:pt>
                <c:pt idx="2490">
                  <c:v>34.205084719645498</c:v>
                </c:pt>
                <c:pt idx="2491">
                  <c:v>34.218821701460598</c:v>
                </c:pt>
                <c:pt idx="2492">
                  <c:v>34.232558683275698</c:v>
                </c:pt>
                <c:pt idx="2493">
                  <c:v>34.246295665090898</c:v>
                </c:pt>
                <c:pt idx="2494">
                  <c:v>34.260032646905998</c:v>
                </c:pt>
                <c:pt idx="2495">
                  <c:v>34.273769628721098</c:v>
                </c:pt>
                <c:pt idx="2496">
                  <c:v>34.287506610536198</c:v>
                </c:pt>
                <c:pt idx="2497">
                  <c:v>34.301243592351298</c:v>
                </c:pt>
                <c:pt idx="2498">
                  <c:v>34.314980574166498</c:v>
                </c:pt>
                <c:pt idx="2499">
                  <c:v>34.328717555981598</c:v>
                </c:pt>
                <c:pt idx="2500">
                  <c:v>34.342454537796698</c:v>
                </c:pt>
                <c:pt idx="2501">
                  <c:v>34.356191519611798</c:v>
                </c:pt>
                <c:pt idx="2502">
                  <c:v>34.369928501426898</c:v>
                </c:pt>
                <c:pt idx="2503">
                  <c:v>34.383665483241998</c:v>
                </c:pt>
                <c:pt idx="2504">
                  <c:v>34.397402465057198</c:v>
                </c:pt>
                <c:pt idx="2505">
                  <c:v>34.411139446872298</c:v>
                </c:pt>
                <c:pt idx="2506">
                  <c:v>34.424876428687398</c:v>
                </c:pt>
                <c:pt idx="2507">
                  <c:v>34.438613410502498</c:v>
                </c:pt>
                <c:pt idx="2508">
                  <c:v>34.452350392317598</c:v>
                </c:pt>
                <c:pt idx="2509">
                  <c:v>34.466087374132798</c:v>
                </c:pt>
                <c:pt idx="2510">
                  <c:v>34.479824355947898</c:v>
                </c:pt>
                <c:pt idx="2511">
                  <c:v>34.493561337762998</c:v>
                </c:pt>
                <c:pt idx="2512">
                  <c:v>34.507298319578098</c:v>
                </c:pt>
                <c:pt idx="2513">
                  <c:v>34.521035301393198</c:v>
                </c:pt>
                <c:pt idx="2514">
                  <c:v>34.534772283208397</c:v>
                </c:pt>
                <c:pt idx="2515">
                  <c:v>34.548509265023498</c:v>
                </c:pt>
                <c:pt idx="2516">
                  <c:v>34.562246246838598</c:v>
                </c:pt>
                <c:pt idx="2517">
                  <c:v>34.575983228653698</c:v>
                </c:pt>
                <c:pt idx="2518">
                  <c:v>34.589720210468798</c:v>
                </c:pt>
                <c:pt idx="2519">
                  <c:v>34.603457192283898</c:v>
                </c:pt>
                <c:pt idx="2520">
                  <c:v>34.617194174099097</c:v>
                </c:pt>
                <c:pt idx="2521">
                  <c:v>34.630931155914197</c:v>
                </c:pt>
                <c:pt idx="2522">
                  <c:v>34.644668137729298</c:v>
                </c:pt>
                <c:pt idx="2523">
                  <c:v>34.658405119544398</c:v>
                </c:pt>
                <c:pt idx="2524">
                  <c:v>34.672142101359498</c:v>
                </c:pt>
                <c:pt idx="2525">
                  <c:v>34.685879083174697</c:v>
                </c:pt>
                <c:pt idx="2526">
                  <c:v>34.699616064989797</c:v>
                </c:pt>
                <c:pt idx="2527">
                  <c:v>34.713353046804897</c:v>
                </c:pt>
                <c:pt idx="2528">
                  <c:v>34.727090028619997</c:v>
                </c:pt>
                <c:pt idx="2529">
                  <c:v>34.740827010435098</c:v>
                </c:pt>
                <c:pt idx="2530">
                  <c:v>34.754563992250198</c:v>
                </c:pt>
                <c:pt idx="2531">
                  <c:v>34.768300974065397</c:v>
                </c:pt>
                <c:pt idx="2532">
                  <c:v>34.782037955880497</c:v>
                </c:pt>
                <c:pt idx="2533">
                  <c:v>34.795774937695597</c:v>
                </c:pt>
                <c:pt idx="2534">
                  <c:v>34.809511919510697</c:v>
                </c:pt>
                <c:pt idx="2535">
                  <c:v>34.823248901325798</c:v>
                </c:pt>
                <c:pt idx="2536">
                  <c:v>34.836985883140997</c:v>
                </c:pt>
                <c:pt idx="2537">
                  <c:v>34.850722864956097</c:v>
                </c:pt>
                <c:pt idx="2538">
                  <c:v>34.864459846771197</c:v>
                </c:pt>
                <c:pt idx="2539">
                  <c:v>34.878196828586297</c:v>
                </c:pt>
                <c:pt idx="2540">
                  <c:v>34.891933810401397</c:v>
                </c:pt>
                <c:pt idx="2541">
                  <c:v>34.905670792216597</c:v>
                </c:pt>
                <c:pt idx="2542">
                  <c:v>34.919407774031697</c:v>
                </c:pt>
                <c:pt idx="2543">
                  <c:v>34.933144755846797</c:v>
                </c:pt>
                <c:pt idx="2544">
                  <c:v>34.946881737661897</c:v>
                </c:pt>
                <c:pt idx="2545">
                  <c:v>34.960618719476997</c:v>
                </c:pt>
                <c:pt idx="2546">
                  <c:v>34.974355701292097</c:v>
                </c:pt>
                <c:pt idx="2547">
                  <c:v>34.988092683107297</c:v>
                </c:pt>
                <c:pt idx="2548">
                  <c:v>35.001829664922397</c:v>
                </c:pt>
                <c:pt idx="2549">
                  <c:v>35.015566646737497</c:v>
                </c:pt>
                <c:pt idx="2550">
                  <c:v>35.029303628552597</c:v>
                </c:pt>
                <c:pt idx="2551">
                  <c:v>35.043040610367697</c:v>
                </c:pt>
                <c:pt idx="2552">
                  <c:v>35.056777592182897</c:v>
                </c:pt>
                <c:pt idx="2553">
                  <c:v>35.070514573997997</c:v>
                </c:pt>
                <c:pt idx="2554">
                  <c:v>35.084251555813097</c:v>
                </c:pt>
                <c:pt idx="2555">
                  <c:v>35.097988537628197</c:v>
                </c:pt>
                <c:pt idx="2556">
                  <c:v>35.111725519443297</c:v>
                </c:pt>
                <c:pt idx="2557">
                  <c:v>35.125462501258497</c:v>
                </c:pt>
                <c:pt idx="2558">
                  <c:v>35.139199483073597</c:v>
                </c:pt>
                <c:pt idx="2559">
                  <c:v>35.152936464888697</c:v>
                </c:pt>
                <c:pt idx="2560">
                  <c:v>35.166673446703797</c:v>
                </c:pt>
                <c:pt idx="2561">
                  <c:v>35.180410428518897</c:v>
                </c:pt>
                <c:pt idx="2562">
                  <c:v>35.194147410333997</c:v>
                </c:pt>
                <c:pt idx="2563">
                  <c:v>35.207884392149197</c:v>
                </c:pt>
                <c:pt idx="2564">
                  <c:v>35.221621373964297</c:v>
                </c:pt>
                <c:pt idx="2565">
                  <c:v>35.235358355779397</c:v>
                </c:pt>
                <c:pt idx="2566">
                  <c:v>35.249095337594497</c:v>
                </c:pt>
                <c:pt idx="2567">
                  <c:v>35.262832319409597</c:v>
                </c:pt>
                <c:pt idx="2568">
                  <c:v>35.276569301224797</c:v>
                </c:pt>
                <c:pt idx="2569">
                  <c:v>35.290306283039897</c:v>
                </c:pt>
                <c:pt idx="2570">
                  <c:v>35.304043264854997</c:v>
                </c:pt>
                <c:pt idx="2571">
                  <c:v>35.317780246670097</c:v>
                </c:pt>
                <c:pt idx="2572">
                  <c:v>35.331517228485197</c:v>
                </c:pt>
                <c:pt idx="2573">
                  <c:v>35.345254210300403</c:v>
                </c:pt>
                <c:pt idx="2574">
                  <c:v>35.358991192115496</c:v>
                </c:pt>
                <c:pt idx="2575">
                  <c:v>35.372728173930597</c:v>
                </c:pt>
                <c:pt idx="2576">
                  <c:v>35.386465155745697</c:v>
                </c:pt>
                <c:pt idx="2577">
                  <c:v>35.400202137560797</c:v>
                </c:pt>
                <c:pt idx="2578">
                  <c:v>35.413939119375897</c:v>
                </c:pt>
                <c:pt idx="2579">
                  <c:v>35.427676101191103</c:v>
                </c:pt>
                <c:pt idx="2580">
                  <c:v>35.441413083006204</c:v>
                </c:pt>
                <c:pt idx="2581">
                  <c:v>35.455150064821296</c:v>
                </c:pt>
                <c:pt idx="2582">
                  <c:v>35.468887046636397</c:v>
                </c:pt>
                <c:pt idx="2583">
                  <c:v>35.482624028451497</c:v>
                </c:pt>
                <c:pt idx="2584">
                  <c:v>35.496361010266703</c:v>
                </c:pt>
                <c:pt idx="2585">
                  <c:v>35.510097992081803</c:v>
                </c:pt>
                <c:pt idx="2586">
                  <c:v>35.523834973896903</c:v>
                </c:pt>
                <c:pt idx="2587">
                  <c:v>35.537571955711996</c:v>
                </c:pt>
                <c:pt idx="2588">
                  <c:v>35.551308937527097</c:v>
                </c:pt>
                <c:pt idx="2589">
                  <c:v>35.565045919342303</c:v>
                </c:pt>
                <c:pt idx="2590">
                  <c:v>35.578782901157403</c:v>
                </c:pt>
                <c:pt idx="2591">
                  <c:v>35.592519882972503</c:v>
                </c:pt>
                <c:pt idx="2592">
                  <c:v>35.606256864787603</c:v>
                </c:pt>
                <c:pt idx="2593">
                  <c:v>35.619993846602704</c:v>
                </c:pt>
                <c:pt idx="2594">
                  <c:v>35.633730828417796</c:v>
                </c:pt>
                <c:pt idx="2595">
                  <c:v>35.647467810233003</c:v>
                </c:pt>
                <c:pt idx="2596">
                  <c:v>35.661204792048103</c:v>
                </c:pt>
                <c:pt idx="2597">
                  <c:v>35.674941773863203</c:v>
                </c:pt>
                <c:pt idx="2598">
                  <c:v>35.688678755678303</c:v>
                </c:pt>
                <c:pt idx="2599">
                  <c:v>35.702415737493403</c:v>
                </c:pt>
                <c:pt idx="2600">
                  <c:v>35.716152719308603</c:v>
                </c:pt>
                <c:pt idx="2601">
                  <c:v>35.729889701123703</c:v>
                </c:pt>
                <c:pt idx="2602">
                  <c:v>35.743626682938803</c:v>
                </c:pt>
                <c:pt idx="2603">
                  <c:v>35.757363664753903</c:v>
                </c:pt>
                <c:pt idx="2604">
                  <c:v>35.771100646569003</c:v>
                </c:pt>
                <c:pt idx="2605">
                  <c:v>35.784837628384203</c:v>
                </c:pt>
                <c:pt idx="2606">
                  <c:v>35.798574610199303</c:v>
                </c:pt>
                <c:pt idx="2607">
                  <c:v>35.812311592014403</c:v>
                </c:pt>
                <c:pt idx="2608">
                  <c:v>35.826048573829503</c:v>
                </c:pt>
                <c:pt idx="2609">
                  <c:v>35.839785555644603</c:v>
                </c:pt>
                <c:pt idx="2610">
                  <c:v>35.853522537459703</c:v>
                </c:pt>
                <c:pt idx="2611">
                  <c:v>35.867259519274903</c:v>
                </c:pt>
                <c:pt idx="2612">
                  <c:v>35.880996501090003</c:v>
                </c:pt>
                <c:pt idx="2613">
                  <c:v>35.894733482905103</c:v>
                </c:pt>
                <c:pt idx="2614">
                  <c:v>35.908470464720203</c:v>
                </c:pt>
                <c:pt idx="2615">
                  <c:v>35.922207446535303</c:v>
                </c:pt>
                <c:pt idx="2616">
                  <c:v>35.935944428350503</c:v>
                </c:pt>
                <c:pt idx="2617">
                  <c:v>35.949681410165603</c:v>
                </c:pt>
                <c:pt idx="2618">
                  <c:v>35.963418391980703</c:v>
                </c:pt>
                <c:pt idx="2619">
                  <c:v>35.977155373795803</c:v>
                </c:pt>
                <c:pt idx="2620">
                  <c:v>35.990892355610903</c:v>
                </c:pt>
                <c:pt idx="2621">
                  <c:v>36.004629337426103</c:v>
                </c:pt>
                <c:pt idx="2622">
                  <c:v>36.018366319241203</c:v>
                </c:pt>
                <c:pt idx="2623">
                  <c:v>36.032103301056303</c:v>
                </c:pt>
                <c:pt idx="2624">
                  <c:v>36.045840282871403</c:v>
                </c:pt>
                <c:pt idx="2625">
                  <c:v>36.059577264686503</c:v>
                </c:pt>
                <c:pt idx="2626">
                  <c:v>36.073314246501603</c:v>
                </c:pt>
                <c:pt idx="2627">
                  <c:v>36.087051228316803</c:v>
                </c:pt>
                <c:pt idx="2628">
                  <c:v>36.100788210131903</c:v>
                </c:pt>
                <c:pt idx="2629">
                  <c:v>36.114525191947003</c:v>
                </c:pt>
                <c:pt idx="2630">
                  <c:v>36.128262173762103</c:v>
                </c:pt>
                <c:pt idx="2631">
                  <c:v>36.141999155577203</c:v>
                </c:pt>
                <c:pt idx="2632">
                  <c:v>36.155736137392402</c:v>
                </c:pt>
                <c:pt idx="2633">
                  <c:v>36.169473119207503</c:v>
                </c:pt>
                <c:pt idx="2634">
                  <c:v>36.183210101022603</c:v>
                </c:pt>
                <c:pt idx="2635">
                  <c:v>36.196947082837703</c:v>
                </c:pt>
                <c:pt idx="2636">
                  <c:v>36.210684064652803</c:v>
                </c:pt>
                <c:pt idx="2637">
                  <c:v>36.224421046468002</c:v>
                </c:pt>
                <c:pt idx="2638">
                  <c:v>36.238158028283102</c:v>
                </c:pt>
                <c:pt idx="2639">
                  <c:v>36.251895010098202</c:v>
                </c:pt>
                <c:pt idx="2640">
                  <c:v>36.265631991913303</c:v>
                </c:pt>
                <c:pt idx="2641">
                  <c:v>36.279368973728403</c:v>
                </c:pt>
                <c:pt idx="2642">
                  <c:v>36.293105955543503</c:v>
                </c:pt>
                <c:pt idx="2643">
                  <c:v>36.306842937358702</c:v>
                </c:pt>
                <c:pt idx="2644">
                  <c:v>36.320579919173802</c:v>
                </c:pt>
                <c:pt idx="2645">
                  <c:v>36.334316900988902</c:v>
                </c:pt>
                <c:pt idx="2646">
                  <c:v>36.348053882804003</c:v>
                </c:pt>
                <c:pt idx="2647">
                  <c:v>36.361790864619103</c:v>
                </c:pt>
                <c:pt idx="2648">
                  <c:v>36.375527846434302</c:v>
                </c:pt>
                <c:pt idx="2649">
                  <c:v>36.389264828249402</c:v>
                </c:pt>
                <c:pt idx="2650">
                  <c:v>36.403001810064502</c:v>
                </c:pt>
                <c:pt idx="2651">
                  <c:v>36.416738791879602</c:v>
                </c:pt>
                <c:pt idx="2652">
                  <c:v>36.430475773694702</c:v>
                </c:pt>
                <c:pt idx="2653">
                  <c:v>36.444212755509803</c:v>
                </c:pt>
                <c:pt idx="2654">
                  <c:v>36.457949737325002</c:v>
                </c:pt>
                <c:pt idx="2655">
                  <c:v>36.471686719140102</c:v>
                </c:pt>
                <c:pt idx="2656">
                  <c:v>36.485423700955202</c:v>
                </c:pt>
                <c:pt idx="2657">
                  <c:v>36.499160682770302</c:v>
                </c:pt>
                <c:pt idx="2658">
                  <c:v>36.512897664585402</c:v>
                </c:pt>
                <c:pt idx="2659">
                  <c:v>36.526634646400602</c:v>
                </c:pt>
                <c:pt idx="2660">
                  <c:v>36.540371628215702</c:v>
                </c:pt>
                <c:pt idx="2661">
                  <c:v>36.554108610030802</c:v>
                </c:pt>
                <c:pt idx="2662">
                  <c:v>36.567845591845902</c:v>
                </c:pt>
                <c:pt idx="2663">
                  <c:v>36.581582573661002</c:v>
                </c:pt>
                <c:pt idx="2664">
                  <c:v>36.595319555476202</c:v>
                </c:pt>
                <c:pt idx="2665">
                  <c:v>36.609056537291302</c:v>
                </c:pt>
                <c:pt idx="2666">
                  <c:v>36.622793519106402</c:v>
                </c:pt>
                <c:pt idx="2667">
                  <c:v>36.636530500921502</c:v>
                </c:pt>
                <c:pt idx="2668">
                  <c:v>36.650267482736602</c:v>
                </c:pt>
                <c:pt idx="2669">
                  <c:v>36.664004464551702</c:v>
                </c:pt>
                <c:pt idx="2670">
                  <c:v>36.677741446366902</c:v>
                </c:pt>
                <c:pt idx="2671">
                  <c:v>36.691478428182002</c:v>
                </c:pt>
                <c:pt idx="2672">
                  <c:v>36.705215409997102</c:v>
                </c:pt>
                <c:pt idx="2673">
                  <c:v>36.718952391812202</c:v>
                </c:pt>
                <c:pt idx="2674">
                  <c:v>36.732689373627302</c:v>
                </c:pt>
                <c:pt idx="2675">
                  <c:v>36.746426355442502</c:v>
                </c:pt>
                <c:pt idx="2676">
                  <c:v>36.760163337257602</c:v>
                </c:pt>
                <c:pt idx="2677">
                  <c:v>36.773900319072702</c:v>
                </c:pt>
                <c:pt idx="2678">
                  <c:v>36.787637300887802</c:v>
                </c:pt>
                <c:pt idx="2679">
                  <c:v>36.801374282702902</c:v>
                </c:pt>
                <c:pt idx="2680">
                  <c:v>36.815111264518102</c:v>
                </c:pt>
                <c:pt idx="2681">
                  <c:v>36.828848246333202</c:v>
                </c:pt>
                <c:pt idx="2682">
                  <c:v>36.842585228148302</c:v>
                </c:pt>
                <c:pt idx="2683">
                  <c:v>36.856322209963402</c:v>
                </c:pt>
                <c:pt idx="2684">
                  <c:v>36.870059191778502</c:v>
                </c:pt>
                <c:pt idx="2685">
                  <c:v>36.883796173593602</c:v>
                </c:pt>
                <c:pt idx="2686">
                  <c:v>36.897533155408802</c:v>
                </c:pt>
                <c:pt idx="2687">
                  <c:v>36.911270137223902</c:v>
                </c:pt>
                <c:pt idx="2688">
                  <c:v>36.925007119039002</c:v>
                </c:pt>
                <c:pt idx="2689">
                  <c:v>36.938744100854102</c:v>
                </c:pt>
                <c:pt idx="2690">
                  <c:v>36.952481082669202</c:v>
                </c:pt>
                <c:pt idx="2691">
                  <c:v>36.966218064484401</c:v>
                </c:pt>
                <c:pt idx="2692">
                  <c:v>36.979955046299501</c:v>
                </c:pt>
                <c:pt idx="2693">
                  <c:v>36.993692028114602</c:v>
                </c:pt>
                <c:pt idx="2694">
                  <c:v>37.007429009929702</c:v>
                </c:pt>
                <c:pt idx="2695">
                  <c:v>37.021165991744802</c:v>
                </c:pt>
                <c:pt idx="2696">
                  <c:v>37.034902973560001</c:v>
                </c:pt>
                <c:pt idx="2697">
                  <c:v>37.048639955375101</c:v>
                </c:pt>
                <c:pt idx="2698">
                  <c:v>37.062376937190201</c:v>
                </c:pt>
                <c:pt idx="2699">
                  <c:v>37.076113919005302</c:v>
                </c:pt>
                <c:pt idx="2700">
                  <c:v>37.089850900820402</c:v>
                </c:pt>
                <c:pt idx="2701">
                  <c:v>37.103587882635502</c:v>
                </c:pt>
                <c:pt idx="2702">
                  <c:v>37.117324864450701</c:v>
                </c:pt>
                <c:pt idx="2703">
                  <c:v>37.131061846265801</c:v>
                </c:pt>
                <c:pt idx="2704">
                  <c:v>37.144798828080901</c:v>
                </c:pt>
                <c:pt idx="2705">
                  <c:v>37.158535809896001</c:v>
                </c:pt>
                <c:pt idx="2706">
                  <c:v>37.172272791711102</c:v>
                </c:pt>
                <c:pt idx="2707">
                  <c:v>37.186009773526301</c:v>
                </c:pt>
                <c:pt idx="2708">
                  <c:v>37.199746755341401</c:v>
                </c:pt>
                <c:pt idx="2709">
                  <c:v>37.213483737156501</c:v>
                </c:pt>
                <c:pt idx="2710">
                  <c:v>37.227220718971601</c:v>
                </c:pt>
                <c:pt idx="2711">
                  <c:v>37.240957700786701</c:v>
                </c:pt>
                <c:pt idx="2712">
                  <c:v>37.254694682601901</c:v>
                </c:pt>
                <c:pt idx="2713">
                  <c:v>37.268431664417001</c:v>
                </c:pt>
                <c:pt idx="2714">
                  <c:v>37.282168646232101</c:v>
                </c:pt>
                <c:pt idx="2715">
                  <c:v>37.295905628047201</c:v>
                </c:pt>
                <c:pt idx="2716">
                  <c:v>37.309642609862301</c:v>
                </c:pt>
                <c:pt idx="2717">
                  <c:v>37.323379591677401</c:v>
                </c:pt>
                <c:pt idx="2718">
                  <c:v>37.337116573492601</c:v>
                </c:pt>
                <c:pt idx="2719">
                  <c:v>37.350853555307701</c:v>
                </c:pt>
                <c:pt idx="2720">
                  <c:v>37.364590537122801</c:v>
                </c:pt>
                <c:pt idx="2721">
                  <c:v>37.378327518937901</c:v>
                </c:pt>
                <c:pt idx="2722">
                  <c:v>37.392064500753001</c:v>
                </c:pt>
                <c:pt idx="2723">
                  <c:v>37.405801482568201</c:v>
                </c:pt>
                <c:pt idx="2724">
                  <c:v>37.419538464383301</c:v>
                </c:pt>
                <c:pt idx="2725">
                  <c:v>37.433275446198401</c:v>
                </c:pt>
                <c:pt idx="2726">
                  <c:v>37.447012428013501</c:v>
                </c:pt>
                <c:pt idx="2727">
                  <c:v>37.460749409828601</c:v>
                </c:pt>
                <c:pt idx="2728">
                  <c:v>37.474486391643801</c:v>
                </c:pt>
                <c:pt idx="2729">
                  <c:v>37.488223373458901</c:v>
                </c:pt>
                <c:pt idx="2730">
                  <c:v>37.501960355274001</c:v>
                </c:pt>
                <c:pt idx="2731">
                  <c:v>37.515697337089101</c:v>
                </c:pt>
                <c:pt idx="2732">
                  <c:v>37.529434318904201</c:v>
                </c:pt>
                <c:pt idx="2733">
                  <c:v>37.543171300719301</c:v>
                </c:pt>
                <c:pt idx="2734">
                  <c:v>37.556908282534501</c:v>
                </c:pt>
                <c:pt idx="2735">
                  <c:v>37.570645264349601</c:v>
                </c:pt>
                <c:pt idx="2736">
                  <c:v>37.584382246164701</c:v>
                </c:pt>
                <c:pt idx="2737">
                  <c:v>37.598119227979801</c:v>
                </c:pt>
                <c:pt idx="2738">
                  <c:v>37.611856209794901</c:v>
                </c:pt>
                <c:pt idx="2739">
                  <c:v>37.625593191610101</c:v>
                </c:pt>
                <c:pt idx="2740">
                  <c:v>37.639330173425201</c:v>
                </c:pt>
                <c:pt idx="2741">
                  <c:v>37.653067155240301</c:v>
                </c:pt>
                <c:pt idx="2742">
                  <c:v>37.666804137055401</c:v>
                </c:pt>
                <c:pt idx="2743">
                  <c:v>37.680541118870501</c:v>
                </c:pt>
                <c:pt idx="2744">
                  <c:v>37.6942781006857</c:v>
                </c:pt>
                <c:pt idx="2745">
                  <c:v>37.7080150825008</c:v>
                </c:pt>
                <c:pt idx="2746">
                  <c:v>37.721752064315901</c:v>
                </c:pt>
                <c:pt idx="2747">
                  <c:v>37.735489046131001</c:v>
                </c:pt>
                <c:pt idx="2748">
                  <c:v>37.749226027946101</c:v>
                </c:pt>
                <c:pt idx="2749">
                  <c:v>37.762963009761201</c:v>
                </c:pt>
                <c:pt idx="2750">
                  <c:v>37.7766999915764</c:v>
                </c:pt>
                <c:pt idx="2751">
                  <c:v>37.7904369733915</c:v>
                </c:pt>
                <c:pt idx="2752">
                  <c:v>37.804173955206601</c:v>
                </c:pt>
                <c:pt idx="2753">
                  <c:v>37.817910937021701</c:v>
                </c:pt>
                <c:pt idx="2754">
                  <c:v>37.831647918836801</c:v>
                </c:pt>
                <c:pt idx="2755">
                  <c:v>37.845384900652</c:v>
                </c:pt>
                <c:pt idx="2756">
                  <c:v>37.8591218824671</c:v>
                </c:pt>
                <c:pt idx="2757">
                  <c:v>37.8728588642822</c:v>
                </c:pt>
                <c:pt idx="2758">
                  <c:v>37.8865958460973</c:v>
                </c:pt>
                <c:pt idx="2759">
                  <c:v>37.900332827912401</c:v>
                </c:pt>
                <c:pt idx="2760">
                  <c:v>37.914069809727501</c:v>
                </c:pt>
                <c:pt idx="2761">
                  <c:v>37.9278067915427</c:v>
                </c:pt>
                <c:pt idx="2762">
                  <c:v>37.9415437733578</c:v>
                </c:pt>
                <c:pt idx="2763">
                  <c:v>37.9552807551729</c:v>
                </c:pt>
                <c:pt idx="2764">
                  <c:v>37.969017736988</c:v>
                </c:pt>
                <c:pt idx="2765">
                  <c:v>37.982754718803101</c:v>
                </c:pt>
                <c:pt idx="2766">
                  <c:v>37.9964917006183</c:v>
                </c:pt>
                <c:pt idx="2767">
                  <c:v>38.0102286824334</c:v>
                </c:pt>
                <c:pt idx="2768">
                  <c:v>38.0239656642485</c:v>
                </c:pt>
                <c:pt idx="2769">
                  <c:v>38.0377026460636</c:v>
                </c:pt>
                <c:pt idx="2770">
                  <c:v>38.0514396278787</c:v>
                </c:pt>
                <c:pt idx="2771">
                  <c:v>38.0651766096939</c:v>
                </c:pt>
                <c:pt idx="2772">
                  <c:v>38.078913591509</c:v>
                </c:pt>
                <c:pt idx="2773">
                  <c:v>38.0926505733241</c:v>
                </c:pt>
                <c:pt idx="2774">
                  <c:v>38.1063875551392</c:v>
                </c:pt>
                <c:pt idx="2775">
                  <c:v>38.1201245369543</c:v>
                </c:pt>
                <c:pt idx="2776">
                  <c:v>38.1338615187694</c:v>
                </c:pt>
                <c:pt idx="2777">
                  <c:v>38.1475985005846</c:v>
                </c:pt>
                <c:pt idx="2778">
                  <c:v>38.1613354823997</c:v>
                </c:pt>
                <c:pt idx="2779">
                  <c:v>38.1750724642148</c:v>
                </c:pt>
                <c:pt idx="2780">
                  <c:v>38.1888094460299</c:v>
                </c:pt>
                <c:pt idx="2781">
                  <c:v>38.202546427845</c:v>
                </c:pt>
                <c:pt idx="2782">
                  <c:v>38.2162834096602</c:v>
                </c:pt>
                <c:pt idx="2783">
                  <c:v>38.2300203914753</c:v>
                </c:pt>
                <c:pt idx="2784">
                  <c:v>38.2437573732904</c:v>
                </c:pt>
                <c:pt idx="2785">
                  <c:v>38.2574943551055</c:v>
                </c:pt>
                <c:pt idx="2786">
                  <c:v>38.2712313369206</c:v>
                </c:pt>
                <c:pt idx="2787">
                  <c:v>38.2849683187357</c:v>
                </c:pt>
                <c:pt idx="2788">
                  <c:v>38.2987053005509</c:v>
                </c:pt>
                <c:pt idx="2789">
                  <c:v>38.312442282366</c:v>
                </c:pt>
                <c:pt idx="2790">
                  <c:v>38.3261792641811</c:v>
                </c:pt>
                <c:pt idx="2791">
                  <c:v>38.3399162459962</c:v>
                </c:pt>
                <c:pt idx="2792">
                  <c:v>38.3536532278113</c:v>
                </c:pt>
                <c:pt idx="2793">
                  <c:v>38.3673902096265</c:v>
                </c:pt>
                <c:pt idx="2794">
                  <c:v>38.3811271914416</c:v>
                </c:pt>
                <c:pt idx="2795">
                  <c:v>38.3948641732567</c:v>
                </c:pt>
                <c:pt idx="2796">
                  <c:v>38.4086011550718</c:v>
                </c:pt>
                <c:pt idx="2797">
                  <c:v>38.4223381368869</c:v>
                </c:pt>
                <c:pt idx="2798">
                  <c:v>38.436075118702099</c:v>
                </c:pt>
                <c:pt idx="2799">
                  <c:v>38.4498121005172</c:v>
                </c:pt>
                <c:pt idx="2800">
                  <c:v>38.4635490823323</c:v>
                </c:pt>
                <c:pt idx="2801">
                  <c:v>38.4772860641474</c:v>
                </c:pt>
                <c:pt idx="2802">
                  <c:v>38.4910230459625</c:v>
                </c:pt>
                <c:pt idx="2803">
                  <c:v>38.5047600277776</c:v>
                </c:pt>
                <c:pt idx="2804">
                  <c:v>38.518497009592799</c:v>
                </c:pt>
                <c:pt idx="2805">
                  <c:v>38.5322339914079</c:v>
                </c:pt>
                <c:pt idx="2806">
                  <c:v>38.545970973223</c:v>
                </c:pt>
                <c:pt idx="2807">
                  <c:v>38.5597079550381</c:v>
                </c:pt>
                <c:pt idx="2808">
                  <c:v>38.5734449368532</c:v>
                </c:pt>
                <c:pt idx="2809">
                  <c:v>38.587181918668399</c:v>
                </c:pt>
                <c:pt idx="2810">
                  <c:v>38.600918900483499</c:v>
                </c:pt>
                <c:pt idx="2811">
                  <c:v>38.614655882298599</c:v>
                </c:pt>
                <c:pt idx="2812">
                  <c:v>38.6283928641137</c:v>
                </c:pt>
                <c:pt idx="2813">
                  <c:v>38.6421298459288</c:v>
                </c:pt>
                <c:pt idx="2814">
                  <c:v>38.655866827743999</c:v>
                </c:pt>
                <c:pt idx="2815">
                  <c:v>38.669603809559099</c:v>
                </c:pt>
                <c:pt idx="2816">
                  <c:v>38.683340791374199</c:v>
                </c:pt>
                <c:pt idx="2817">
                  <c:v>38.697077773189299</c:v>
                </c:pt>
                <c:pt idx="2818">
                  <c:v>38.7108147550044</c:v>
                </c:pt>
                <c:pt idx="2819">
                  <c:v>38.7245517368195</c:v>
                </c:pt>
                <c:pt idx="2820">
                  <c:v>38.738288718634699</c:v>
                </c:pt>
                <c:pt idx="2821">
                  <c:v>38.752025700449799</c:v>
                </c:pt>
                <c:pt idx="2822">
                  <c:v>38.765762682264899</c:v>
                </c:pt>
                <c:pt idx="2823">
                  <c:v>38.779499664079999</c:v>
                </c:pt>
                <c:pt idx="2824">
                  <c:v>38.793236645895099</c:v>
                </c:pt>
                <c:pt idx="2825">
                  <c:v>38.806973627710299</c:v>
                </c:pt>
                <c:pt idx="2826">
                  <c:v>38.820710609525399</c:v>
                </c:pt>
                <c:pt idx="2827">
                  <c:v>38.834447591340499</c:v>
                </c:pt>
                <c:pt idx="2828">
                  <c:v>38.848184573155599</c:v>
                </c:pt>
                <c:pt idx="2829">
                  <c:v>38.861921554970699</c:v>
                </c:pt>
                <c:pt idx="2830">
                  <c:v>38.875658536785899</c:v>
                </c:pt>
                <c:pt idx="2831">
                  <c:v>38.889395518600999</c:v>
                </c:pt>
                <c:pt idx="2832">
                  <c:v>38.903132500416099</c:v>
                </c:pt>
                <c:pt idx="2833">
                  <c:v>38.916869482231199</c:v>
                </c:pt>
                <c:pt idx="2834">
                  <c:v>38.930606464046299</c:v>
                </c:pt>
                <c:pt idx="2835">
                  <c:v>38.944343445861399</c:v>
                </c:pt>
                <c:pt idx="2836">
                  <c:v>38.958080427676599</c:v>
                </c:pt>
                <c:pt idx="2837">
                  <c:v>38.971817409491699</c:v>
                </c:pt>
                <c:pt idx="2838">
                  <c:v>38.985554391306799</c:v>
                </c:pt>
                <c:pt idx="2839">
                  <c:v>38.999291373121899</c:v>
                </c:pt>
                <c:pt idx="2840">
                  <c:v>39.013028354936999</c:v>
                </c:pt>
                <c:pt idx="2841">
                  <c:v>39.026765336752199</c:v>
                </c:pt>
                <c:pt idx="2842">
                  <c:v>39.040502318567299</c:v>
                </c:pt>
                <c:pt idx="2843">
                  <c:v>39.054239300382399</c:v>
                </c:pt>
                <c:pt idx="2844">
                  <c:v>39.067976282197499</c:v>
                </c:pt>
                <c:pt idx="2845">
                  <c:v>39.081713264012599</c:v>
                </c:pt>
                <c:pt idx="2846">
                  <c:v>39.095450245827799</c:v>
                </c:pt>
                <c:pt idx="2847">
                  <c:v>39.109187227642899</c:v>
                </c:pt>
                <c:pt idx="2848">
                  <c:v>39.122924209457999</c:v>
                </c:pt>
                <c:pt idx="2849">
                  <c:v>39.136661191273099</c:v>
                </c:pt>
                <c:pt idx="2850">
                  <c:v>39.150398173088199</c:v>
                </c:pt>
                <c:pt idx="2851">
                  <c:v>39.164135154903299</c:v>
                </c:pt>
                <c:pt idx="2852">
                  <c:v>39.177872136718499</c:v>
                </c:pt>
                <c:pt idx="2853">
                  <c:v>39.191609118533599</c:v>
                </c:pt>
                <c:pt idx="2854">
                  <c:v>39.205346100348699</c:v>
                </c:pt>
                <c:pt idx="2855">
                  <c:v>39.219083082163799</c:v>
                </c:pt>
                <c:pt idx="2856">
                  <c:v>39.232820063978899</c:v>
                </c:pt>
                <c:pt idx="2857">
                  <c:v>39.246557045794098</c:v>
                </c:pt>
                <c:pt idx="2858">
                  <c:v>39.260294027609199</c:v>
                </c:pt>
                <c:pt idx="2859">
                  <c:v>39.274031009424299</c:v>
                </c:pt>
                <c:pt idx="2860">
                  <c:v>39.287767991239399</c:v>
                </c:pt>
                <c:pt idx="2861">
                  <c:v>39.301504973054499</c:v>
                </c:pt>
                <c:pt idx="2862">
                  <c:v>39.315241954869599</c:v>
                </c:pt>
                <c:pt idx="2863">
                  <c:v>39.328978936684798</c:v>
                </c:pt>
                <c:pt idx="2864">
                  <c:v>39.342715918499898</c:v>
                </c:pt>
                <c:pt idx="2865">
                  <c:v>39.356452900314999</c:v>
                </c:pt>
                <c:pt idx="2866">
                  <c:v>39.370189882130099</c:v>
                </c:pt>
                <c:pt idx="2867">
                  <c:v>39.383926863945199</c:v>
                </c:pt>
                <c:pt idx="2868">
                  <c:v>39.397663845760398</c:v>
                </c:pt>
                <c:pt idx="2869">
                  <c:v>39.411400827575498</c:v>
                </c:pt>
                <c:pt idx="2870">
                  <c:v>39.425137809390598</c:v>
                </c:pt>
                <c:pt idx="2871">
                  <c:v>39.438874791205699</c:v>
                </c:pt>
                <c:pt idx="2872">
                  <c:v>39.452611773020799</c:v>
                </c:pt>
                <c:pt idx="2873">
                  <c:v>39.466348754835998</c:v>
                </c:pt>
                <c:pt idx="2874">
                  <c:v>39.480085736651098</c:v>
                </c:pt>
                <c:pt idx="2875">
                  <c:v>39.493822718466198</c:v>
                </c:pt>
                <c:pt idx="2876">
                  <c:v>39.507559700281298</c:v>
                </c:pt>
                <c:pt idx="2877">
                  <c:v>39.521296682096398</c:v>
                </c:pt>
                <c:pt idx="2878">
                  <c:v>39.535033663911499</c:v>
                </c:pt>
                <c:pt idx="2879">
                  <c:v>39.548770645726698</c:v>
                </c:pt>
                <c:pt idx="2880">
                  <c:v>39.562507627541798</c:v>
                </c:pt>
                <c:pt idx="2881">
                  <c:v>39.576244609356898</c:v>
                </c:pt>
                <c:pt idx="2882">
                  <c:v>39.589981591171998</c:v>
                </c:pt>
                <c:pt idx="2883">
                  <c:v>39.603718572987098</c:v>
                </c:pt>
                <c:pt idx="2884">
                  <c:v>39.617455554802298</c:v>
                </c:pt>
                <c:pt idx="2885">
                  <c:v>39.631192536617398</c:v>
                </c:pt>
                <c:pt idx="2886">
                  <c:v>39.644929518432498</c:v>
                </c:pt>
                <c:pt idx="2887">
                  <c:v>39.658666500247598</c:v>
                </c:pt>
                <c:pt idx="2888">
                  <c:v>39.672403482062698</c:v>
                </c:pt>
                <c:pt idx="2889">
                  <c:v>39.686140463877898</c:v>
                </c:pt>
                <c:pt idx="2890">
                  <c:v>39.699877445692998</c:v>
                </c:pt>
                <c:pt idx="2891">
                  <c:v>39.713614427508098</c:v>
                </c:pt>
                <c:pt idx="2892">
                  <c:v>39.727351409323198</c:v>
                </c:pt>
                <c:pt idx="2893">
                  <c:v>39.741088391138298</c:v>
                </c:pt>
                <c:pt idx="2894">
                  <c:v>39.754825372953398</c:v>
                </c:pt>
                <c:pt idx="2895">
                  <c:v>39.768562354768598</c:v>
                </c:pt>
                <c:pt idx="2896">
                  <c:v>39.782299336583698</c:v>
                </c:pt>
                <c:pt idx="2897">
                  <c:v>39.796036318398798</c:v>
                </c:pt>
                <c:pt idx="2898">
                  <c:v>39.809773300213898</c:v>
                </c:pt>
                <c:pt idx="2899">
                  <c:v>39.823510282028998</c:v>
                </c:pt>
                <c:pt idx="2900">
                  <c:v>39.837247263844198</c:v>
                </c:pt>
                <c:pt idx="2901">
                  <c:v>39.850984245659298</c:v>
                </c:pt>
                <c:pt idx="2902">
                  <c:v>39.864721227474398</c:v>
                </c:pt>
                <c:pt idx="2903">
                  <c:v>39.878458209289498</c:v>
                </c:pt>
                <c:pt idx="2904">
                  <c:v>39.892195191104598</c:v>
                </c:pt>
                <c:pt idx="2905">
                  <c:v>39.905932172919798</c:v>
                </c:pt>
                <c:pt idx="2906">
                  <c:v>39.919669154734898</c:v>
                </c:pt>
                <c:pt idx="2907">
                  <c:v>39.933406136549998</c:v>
                </c:pt>
                <c:pt idx="2908">
                  <c:v>39.947143118365098</c:v>
                </c:pt>
                <c:pt idx="2909">
                  <c:v>39.960880100180198</c:v>
                </c:pt>
                <c:pt idx="2910">
                  <c:v>39.974617081995298</c:v>
                </c:pt>
                <c:pt idx="2911">
                  <c:v>39.988354063810498</c:v>
                </c:pt>
                <c:pt idx="2912">
                  <c:v>40.002091045625598</c:v>
                </c:pt>
                <c:pt idx="2913">
                  <c:v>40.015828027440698</c:v>
                </c:pt>
                <c:pt idx="2914">
                  <c:v>40.029565009255798</c:v>
                </c:pt>
                <c:pt idx="2915">
                  <c:v>40.043301991070898</c:v>
                </c:pt>
                <c:pt idx="2916">
                  <c:v>40.057038972886097</c:v>
                </c:pt>
                <c:pt idx="2917">
                  <c:v>40.070775954701197</c:v>
                </c:pt>
                <c:pt idx="2918">
                  <c:v>40.084512936516298</c:v>
                </c:pt>
                <c:pt idx="2919">
                  <c:v>40.098249918331398</c:v>
                </c:pt>
                <c:pt idx="2920">
                  <c:v>40.111986900146498</c:v>
                </c:pt>
                <c:pt idx="2921">
                  <c:v>40.125723881961697</c:v>
                </c:pt>
                <c:pt idx="2922">
                  <c:v>40.139460863776797</c:v>
                </c:pt>
                <c:pt idx="2923">
                  <c:v>40.153197845591897</c:v>
                </c:pt>
                <c:pt idx="2924">
                  <c:v>40.166934827406997</c:v>
                </c:pt>
                <c:pt idx="2925">
                  <c:v>40.180671809222098</c:v>
                </c:pt>
                <c:pt idx="2926">
                  <c:v>40.194408791037198</c:v>
                </c:pt>
                <c:pt idx="2927">
                  <c:v>40.208145772852397</c:v>
                </c:pt>
                <c:pt idx="2928">
                  <c:v>40.221882754667497</c:v>
                </c:pt>
                <c:pt idx="2929">
                  <c:v>40.235619736482597</c:v>
                </c:pt>
                <c:pt idx="2930">
                  <c:v>40.249356718297697</c:v>
                </c:pt>
                <c:pt idx="2931">
                  <c:v>40.263093700112798</c:v>
                </c:pt>
                <c:pt idx="2932">
                  <c:v>40.276830681927997</c:v>
                </c:pt>
                <c:pt idx="2933">
                  <c:v>40.290567663743097</c:v>
                </c:pt>
                <c:pt idx="2934">
                  <c:v>40.304304645558197</c:v>
                </c:pt>
                <c:pt idx="2935">
                  <c:v>40.318041627373297</c:v>
                </c:pt>
                <c:pt idx="2936">
                  <c:v>40.331778609188397</c:v>
                </c:pt>
                <c:pt idx="2937">
                  <c:v>40.345515591003597</c:v>
                </c:pt>
                <c:pt idx="2938">
                  <c:v>40.359252572818697</c:v>
                </c:pt>
                <c:pt idx="2939">
                  <c:v>40.372989554633797</c:v>
                </c:pt>
                <c:pt idx="2940">
                  <c:v>40.386726536448897</c:v>
                </c:pt>
                <c:pt idx="2941">
                  <c:v>40.400463518263997</c:v>
                </c:pt>
                <c:pt idx="2942">
                  <c:v>40.414200500079097</c:v>
                </c:pt>
                <c:pt idx="2943">
                  <c:v>40.427937481894297</c:v>
                </c:pt>
                <c:pt idx="2944">
                  <c:v>40.441674463709397</c:v>
                </c:pt>
                <c:pt idx="2945">
                  <c:v>40.455411445524497</c:v>
                </c:pt>
                <c:pt idx="2946">
                  <c:v>40.469148427339597</c:v>
                </c:pt>
                <c:pt idx="2947">
                  <c:v>40.482885409154697</c:v>
                </c:pt>
                <c:pt idx="2948">
                  <c:v>40.496622390969897</c:v>
                </c:pt>
                <c:pt idx="2949">
                  <c:v>40.510359372784997</c:v>
                </c:pt>
                <c:pt idx="2950">
                  <c:v>40.524096354600097</c:v>
                </c:pt>
                <c:pt idx="2951">
                  <c:v>40.537833336415197</c:v>
                </c:pt>
                <c:pt idx="2952">
                  <c:v>40.551570318230297</c:v>
                </c:pt>
                <c:pt idx="2953">
                  <c:v>40.565307300045497</c:v>
                </c:pt>
                <c:pt idx="2954">
                  <c:v>40.579044281860597</c:v>
                </c:pt>
                <c:pt idx="2955">
                  <c:v>40.592781263675697</c:v>
                </c:pt>
                <c:pt idx="2956">
                  <c:v>40.606518245490797</c:v>
                </c:pt>
                <c:pt idx="2957">
                  <c:v>40.620255227305897</c:v>
                </c:pt>
                <c:pt idx="2958">
                  <c:v>40.633992209120997</c:v>
                </c:pt>
                <c:pt idx="2959">
                  <c:v>40.647729190936197</c:v>
                </c:pt>
                <c:pt idx="2960">
                  <c:v>40.661466172751297</c:v>
                </c:pt>
                <c:pt idx="2961">
                  <c:v>40.675203154566397</c:v>
                </c:pt>
                <c:pt idx="2962">
                  <c:v>40.688940136381497</c:v>
                </c:pt>
                <c:pt idx="2963">
                  <c:v>40.702677118196597</c:v>
                </c:pt>
                <c:pt idx="2964">
                  <c:v>40.716414100011797</c:v>
                </c:pt>
                <c:pt idx="2965">
                  <c:v>40.730151081826897</c:v>
                </c:pt>
                <c:pt idx="2966">
                  <c:v>40.743888063641997</c:v>
                </c:pt>
                <c:pt idx="2967">
                  <c:v>40.757625045457097</c:v>
                </c:pt>
                <c:pt idx="2968">
                  <c:v>40.771362027272197</c:v>
                </c:pt>
                <c:pt idx="2969">
                  <c:v>40.785099009087297</c:v>
                </c:pt>
                <c:pt idx="2970">
                  <c:v>40.798835990902496</c:v>
                </c:pt>
                <c:pt idx="2971">
                  <c:v>40.812572972717597</c:v>
                </c:pt>
                <c:pt idx="2972">
                  <c:v>40.826309954532697</c:v>
                </c:pt>
                <c:pt idx="2973">
                  <c:v>40.840046936347797</c:v>
                </c:pt>
                <c:pt idx="2974">
                  <c:v>40.853783918162897</c:v>
                </c:pt>
                <c:pt idx="2975">
                  <c:v>40.867520899978103</c:v>
                </c:pt>
                <c:pt idx="2976">
                  <c:v>40.881257881793204</c:v>
                </c:pt>
                <c:pt idx="2977">
                  <c:v>40.894994863608296</c:v>
                </c:pt>
                <c:pt idx="2978">
                  <c:v>40.908731845423397</c:v>
                </c:pt>
                <c:pt idx="2979">
                  <c:v>40.922468827238497</c:v>
                </c:pt>
                <c:pt idx="2980">
                  <c:v>40.936205809053703</c:v>
                </c:pt>
                <c:pt idx="2981">
                  <c:v>40.949942790868803</c:v>
                </c:pt>
                <c:pt idx="2982">
                  <c:v>40.963679772683903</c:v>
                </c:pt>
                <c:pt idx="2983">
                  <c:v>40.977416754498996</c:v>
                </c:pt>
                <c:pt idx="2984">
                  <c:v>40.991153736314097</c:v>
                </c:pt>
                <c:pt idx="2985">
                  <c:v>41.004890718129197</c:v>
                </c:pt>
                <c:pt idx="2986">
                  <c:v>41.018627699944403</c:v>
                </c:pt>
                <c:pt idx="2987">
                  <c:v>41.032364681759503</c:v>
                </c:pt>
                <c:pt idx="2988">
                  <c:v>41.046101663574603</c:v>
                </c:pt>
                <c:pt idx="2989">
                  <c:v>41.059838645389704</c:v>
                </c:pt>
                <c:pt idx="2990">
                  <c:v>41.073575627204796</c:v>
                </c:pt>
                <c:pt idx="2991">
                  <c:v>41.087312609020003</c:v>
                </c:pt>
                <c:pt idx="2992">
                  <c:v>41.101049590835103</c:v>
                </c:pt>
                <c:pt idx="2993">
                  <c:v>41.114786572650203</c:v>
                </c:pt>
                <c:pt idx="2994">
                  <c:v>41.128523554465303</c:v>
                </c:pt>
                <c:pt idx="2995">
                  <c:v>41.142260536280403</c:v>
                </c:pt>
                <c:pt idx="2996">
                  <c:v>41.155997518095603</c:v>
                </c:pt>
                <c:pt idx="2997">
                  <c:v>41.169734499910703</c:v>
                </c:pt>
                <c:pt idx="2998">
                  <c:v>41.183471481725803</c:v>
                </c:pt>
                <c:pt idx="2999">
                  <c:v>41.197208463540903</c:v>
                </c:pt>
                <c:pt idx="3000">
                  <c:v>41.210945445356003</c:v>
                </c:pt>
                <c:pt idx="3001">
                  <c:v>41.224682427171103</c:v>
                </c:pt>
                <c:pt idx="3002">
                  <c:v>41.238419408986303</c:v>
                </c:pt>
                <c:pt idx="3003">
                  <c:v>41.252156390801403</c:v>
                </c:pt>
                <c:pt idx="3004">
                  <c:v>41.265893372616503</c:v>
                </c:pt>
                <c:pt idx="3005">
                  <c:v>41.279630354431603</c:v>
                </c:pt>
                <c:pt idx="3006">
                  <c:v>41.293367336246703</c:v>
                </c:pt>
                <c:pt idx="3007">
                  <c:v>41.307104318061903</c:v>
                </c:pt>
                <c:pt idx="3008">
                  <c:v>41.320841299877003</c:v>
                </c:pt>
                <c:pt idx="3009">
                  <c:v>41.334578281692103</c:v>
                </c:pt>
                <c:pt idx="3010">
                  <c:v>41.348315263507203</c:v>
                </c:pt>
                <c:pt idx="3011">
                  <c:v>41.362052245322303</c:v>
                </c:pt>
                <c:pt idx="3012">
                  <c:v>41.375789227137503</c:v>
                </c:pt>
                <c:pt idx="3013">
                  <c:v>41.389526208952603</c:v>
                </c:pt>
                <c:pt idx="3014">
                  <c:v>41.403263190767703</c:v>
                </c:pt>
                <c:pt idx="3015">
                  <c:v>41.417000172582803</c:v>
                </c:pt>
                <c:pt idx="3016">
                  <c:v>41.430737154397903</c:v>
                </c:pt>
                <c:pt idx="3017">
                  <c:v>41.444474136213003</c:v>
                </c:pt>
                <c:pt idx="3018">
                  <c:v>41.458211118028203</c:v>
                </c:pt>
                <c:pt idx="3019">
                  <c:v>41.471948099843303</c:v>
                </c:pt>
                <c:pt idx="3020">
                  <c:v>41.485685081658403</c:v>
                </c:pt>
                <c:pt idx="3021">
                  <c:v>41.499422063473503</c:v>
                </c:pt>
                <c:pt idx="3022">
                  <c:v>41.513159045288603</c:v>
                </c:pt>
                <c:pt idx="3023">
                  <c:v>41.526896027103803</c:v>
                </c:pt>
                <c:pt idx="3024">
                  <c:v>41.540633008918903</c:v>
                </c:pt>
                <c:pt idx="3025">
                  <c:v>41.554369990734003</c:v>
                </c:pt>
                <c:pt idx="3026">
                  <c:v>41.568106972549103</c:v>
                </c:pt>
                <c:pt idx="3027">
                  <c:v>41.581843954364203</c:v>
                </c:pt>
                <c:pt idx="3028">
                  <c:v>41.595580936179402</c:v>
                </c:pt>
                <c:pt idx="3029">
                  <c:v>41.609317917994503</c:v>
                </c:pt>
                <c:pt idx="3030">
                  <c:v>41.623054899809603</c:v>
                </c:pt>
                <c:pt idx="3031">
                  <c:v>41.636791881624703</c:v>
                </c:pt>
                <c:pt idx="3032">
                  <c:v>41.650528863439803</c:v>
                </c:pt>
                <c:pt idx="3033">
                  <c:v>41.664265845254903</c:v>
                </c:pt>
                <c:pt idx="3034">
                  <c:v>41.678002827070102</c:v>
                </c:pt>
                <c:pt idx="3035">
                  <c:v>41.691739808885202</c:v>
                </c:pt>
                <c:pt idx="3036">
                  <c:v>41.705476790700303</c:v>
                </c:pt>
                <c:pt idx="3037">
                  <c:v>41.719213772515403</c:v>
                </c:pt>
                <c:pt idx="3038">
                  <c:v>41.732950754330503</c:v>
                </c:pt>
                <c:pt idx="3039">
                  <c:v>41.746687736145702</c:v>
                </c:pt>
                <c:pt idx="3040">
                  <c:v>41.760424717960802</c:v>
                </c:pt>
                <c:pt idx="3041">
                  <c:v>41.774161699775902</c:v>
                </c:pt>
                <c:pt idx="3042">
                  <c:v>41.787898681591003</c:v>
                </c:pt>
                <c:pt idx="3043">
                  <c:v>41.801635663406103</c:v>
                </c:pt>
                <c:pt idx="3044">
                  <c:v>41.815372645221302</c:v>
                </c:pt>
                <c:pt idx="3045">
                  <c:v>41.829109627036402</c:v>
                </c:pt>
                <c:pt idx="3046">
                  <c:v>41.842846608851502</c:v>
                </c:pt>
                <c:pt idx="3047">
                  <c:v>41.856583590666602</c:v>
                </c:pt>
                <c:pt idx="3048">
                  <c:v>41.870320572481702</c:v>
                </c:pt>
                <c:pt idx="3049">
                  <c:v>41.884057554296803</c:v>
                </c:pt>
                <c:pt idx="3050">
                  <c:v>41.897794536112002</c:v>
                </c:pt>
                <c:pt idx="3051">
                  <c:v>41.911531517927102</c:v>
                </c:pt>
                <c:pt idx="3052">
                  <c:v>41.925268499742202</c:v>
                </c:pt>
                <c:pt idx="3053">
                  <c:v>41.939005481557302</c:v>
                </c:pt>
                <c:pt idx="3054">
                  <c:v>41.952742463372402</c:v>
                </c:pt>
                <c:pt idx="3055">
                  <c:v>41.966479445187602</c:v>
                </c:pt>
                <c:pt idx="3056">
                  <c:v>41.980216427002702</c:v>
                </c:pt>
                <c:pt idx="3057">
                  <c:v>41.993953408817802</c:v>
                </c:pt>
                <c:pt idx="3058">
                  <c:v>42.007690390632902</c:v>
                </c:pt>
                <c:pt idx="3059">
                  <c:v>42.021427372448002</c:v>
                </c:pt>
                <c:pt idx="3060">
                  <c:v>42.035164354263202</c:v>
                </c:pt>
                <c:pt idx="3061">
                  <c:v>42.048901336078302</c:v>
                </c:pt>
                <c:pt idx="3062">
                  <c:v>42.062638317893402</c:v>
                </c:pt>
                <c:pt idx="3063">
                  <c:v>42.076375299708502</c:v>
                </c:pt>
                <c:pt idx="3064">
                  <c:v>42.090112281523602</c:v>
                </c:pt>
                <c:pt idx="3065">
                  <c:v>42.103849263338702</c:v>
                </c:pt>
                <c:pt idx="3066">
                  <c:v>42.117586245153902</c:v>
                </c:pt>
                <c:pt idx="3067">
                  <c:v>42.131323226969002</c:v>
                </c:pt>
                <c:pt idx="3068">
                  <c:v>42.145060208784102</c:v>
                </c:pt>
                <c:pt idx="3069">
                  <c:v>42.158797190599202</c:v>
                </c:pt>
                <c:pt idx="3070">
                  <c:v>42.172534172414302</c:v>
                </c:pt>
                <c:pt idx="3071">
                  <c:v>42.186271154229502</c:v>
                </c:pt>
                <c:pt idx="3072">
                  <c:v>42.200008136044602</c:v>
                </c:pt>
                <c:pt idx="3073">
                  <c:v>42.213745117859702</c:v>
                </c:pt>
                <c:pt idx="3074">
                  <c:v>42.227482099674802</c:v>
                </c:pt>
                <c:pt idx="3075">
                  <c:v>42.241219081489902</c:v>
                </c:pt>
                <c:pt idx="3076">
                  <c:v>42.254956063305002</c:v>
                </c:pt>
                <c:pt idx="3077">
                  <c:v>42.268693045120202</c:v>
                </c:pt>
                <c:pt idx="3078">
                  <c:v>42.282430026935302</c:v>
                </c:pt>
                <c:pt idx="3079">
                  <c:v>42.296167008750402</c:v>
                </c:pt>
                <c:pt idx="3080">
                  <c:v>42.309903990565502</c:v>
                </c:pt>
                <c:pt idx="3081">
                  <c:v>42.323640972380602</c:v>
                </c:pt>
                <c:pt idx="3082">
                  <c:v>42.337377954195802</c:v>
                </c:pt>
                <c:pt idx="3083">
                  <c:v>42.351114936010902</c:v>
                </c:pt>
                <c:pt idx="3084">
                  <c:v>42.364851917826002</c:v>
                </c:pt>
                <c:pt idx="3085">
                  <c:v>42.378588899641102</c:v>
                </c:pt>
                <c:pt idx="3086">
                  <c:v>42.392325881456202</c:v>
                </c:pt>
                <c:pt idx="3087">
                  <c:v>42.406062863271401</c:v>
                </c:pt>
                <c:pt idx="3088">
                  <c:v>42.419799845086501</c:v>
                </c:pt>
                <c:pt idx="3089">
                  <c:v>42.433536826901602</c:v>
                </c:pt>
                <c:pt idx="3090">
                  <c:v>42.447273808716702</c:v>
                </c:pt>
                <c:pt idx="3091">
                  <c:v>42.461010790531802</c:v>
                </c:pt>
                <c:pt idx="3092">
                  <c:v>42.474747772346902</c:v>
                </c:pt>
                <c:pt idx="3093">
                  <c:v>42.488484754162101</c:v>
                </c:pt>
                <c:pt idx="3094">
                  <c:v>42.502221735977201</c:v>
                </c:pt>
                <c:pt idx="3095">
                  <c:v>42.515958717792302</c:v>
                </c:pt>
                <c:pt idx="3096">
                  <c:v>42.529695699607402</c:v>
                </c:pt>
                <c:pt idx="3097">
                  <c:v>42.543432681422502</c:v>
                </c:pt>
                <c:pt idx="3098">
                  <c:v>42.557169663237701</c:v>
                </c:pt>
                <c:pt idx="3099">
                  <c:v>42.570906645052801</c:v>
                </c:pt>
                <c:pt idx="3100">
                  <c:v>42.584643626867901</c:v>
                </c:pt>
                <c:pt idx="3101">
                  <c:v>42.598380608683001</c:v>
                </c:pt>
                <c:pt idx="3102">
                  <c:v>42.612117590498102</c:v>
                </c:pt>
                <c:pt idx="3103">
                  <c:v>42.625854572313301</c:v>
                </c:pt>
                <c:pt idx="3104">
                  <c:v>42.639591554128401</c:v>
                </c:pt>
                <c:pt idx="3105">
                  <c:v>42.653328535943501</c:v>
                </c:pt>
                <c:pt idx="3106">
                  <c:v>42.667065517758601</c:v>
                </c:pt>
                <c:pt idx="3107">
                  <c:v>42.680802499573701</c:v>
                </c:pt>
                <c:pt idx="3108">
                  <c:v>42.694539481388802</c:v>
                </c:pt>
                <c:pt idx="3109">
                  <c:v>42.708276463204001</c:v>
                </c:pt>
                <c:pt idx="3110">
                  <c:v>42.722013445019101</c:v>
                </c:pt>
                <c:pt idx="3111">
                  <c:v>42.735750426834201</c:v>
                </c:pt>
                <c:pt idx="3112">
                  <c:v>42.749487408649301</c:v>
                </c:pt>
                <c:pt idx="3113">
                  <c:v>42.763224390464401</c:v>
                </c:pt>
                <c:pt idx="3114">
                  <c:v>42.776961372279601</c:v>
                </c:pt>
                <c:pt idx="3115">
                  <c:v>42.790698354094701</c:v>
                </c:pt>
                <c:pt idx="3116">
                  <c:v>42.804435335909801</c:v>
                </c:pt>
                <c:pt idx="3117">
                  <c:v>42.818172317724901</c:v>
                </c:pt>
                <c:pt idx="3118">
                  <c:v>42.831909299540001</c:v>
                </c:pt>
                <c:pt idx="3119">
                  <c:v>42.845646281355201</c:v>
                </c:pt>
                <c:pt idx="3120">
                  <c:v>42.859383263170301</c:v>
                </c:pt>
                <c:pt idx="3121">
                  <c:v>42.873120244985401</c:v>
                </c:pt>
                <c:pt idx="3122">
                  <c:v>42.886857226800501</c:v>
                </c:pt>
                <c:pt idx="3123">
                  <c:v>42.900594208615601</c:v>
                </c:pt>
                <c:pt idx="3124">
                  <c:v>42.914331190430701</c:v>
                </c:pt>
                <c:pt idx="3125">
                  <c:v>42.928068172245901</c:v>
                </c:pt>
                <c:pt idx="3126">
                  <c:v>42.941805154061001</c:v>
                </c:pt>
                <c:pt idx="3127">
                  <c:v>42.955542135876101</c:v>
                </c:pt>
                <c:pt idx="3128">
                  <c:v>42.969279117691201</c:v>
                </c:pt>
                <c:pt idx="3129">
                  <c:v>42.983016099506301</c:v>
                </c:pt>
                <c:pt idx="3130">
                  <c:v>42.996753081321501</c:v>
                </c:pt>
                <c:pt idx="3131">
                  <c:v>43.010490063136601</c:v>
                </c:pt>
                <c:pt idx="3132">
                  <c:v>43.024227044951701</c:v>
                </c:pt>
                <c:pt idx="3133">
                  <c:v>43.037964026766801</c:v>
                </c:pt>
                <c:pt idx="3134">
                  <c:v>43.051701008581901</c:v>
                </c:pt>
                <c:pt idx="3135">
                  <c:v>43.065437990397101</c:v>
                </c:pt>
                <c:pt idx="3136">
                  <c:v>43.079174972212201</c:v>
                </c:pt>
                <c:pt idx="3137">
                  <c:v>43.092911954027301</c:v>
                </c:pt>
                <c:pt idx="3138">
                  <c:v>43.106648935842401</c:v>
                </c:pt>
                <c:pt idx="3139">
                  <c:v>43.120385917657501</c:v>
                </c:pt>
                <c:pt idx="3140">
                  <c:v>43.134122899472601</c:v>
                </c:pt>
                <c:pt idx="3141">
                  <c:v>43.1478598812878</c:v>
                </c:pt>
                <c:pt idx="3142">
                  <c:v>43.161596863102901</c:v>
                </c:pt>
                <c:pt idx="3143">
                  <c:v>43.175333844918001</c:v>
                </c:pt>
                <c:pt idx="3144">
                  <c:v>43.189070826733101</c:v>
                </c:pt>
                <c:pt idx="3145">
                  <c:v>43.202807808548201</c:v>
                </c:pt>
                <c:pt idx="3146">
                  <c:v>43.2165447903634</c:v>
                </c:pt>
                <c:pt idx="3147">
                  <c:v>43.2302817721785</c:v>
                </c:pt>
                <c:pt idx="3148">
                  <c:v>43.244018753993601</c:v>
                </c:pt>
                <c:pt idx="3149">
                  <c:v>43.257755735808701</c:v>
                </c:pt>
                <c:pt idx="3150">
                  <c:v>43.271492717623801</c:v>
                </c:pt>
                <c:pt idx="3151">
                  <c:v>43.285229699439</c:v>
                </c:pt>
                <c:pt idx="3152">
                  <c:v>43.2989666812541</c:v>
                </c:pt>
                <c:pt idx="3153">
                  <c:v>43.3127036630692</c:v>
                </c:pt>
                <c:pt idx="3154">
                  <c:v>43.3264406448843</c:v>
                </c:pt>
                <c:pt idx="3155">
                  <c:v>43.340177626699401</c:v>
                </c:pt>
                <c:pt idx="3156">
                  <c:v>43.353914608514501</c:v>
                </c:pt>
                <c:pt idx="3157">
                  <c:v>43.3676515903297</c:v>
                </c:pt>
                <c:pt idx="3158">
                  <c:v>43.3813885721448</c:v>
                </c:pt>
                <c:pt idx="3159">
                  <c:v>43.3951255539599</c:v>
                </c:pt>
                <c:pt idx="3160">
                  <c:v>43.408862535775</c:v>
                </c:pt>
                <c:pt idx="3161">
                  <c:v>43.422599517590101</c:v>
                </c:pt>
                <c:pt idx="3162">
                  <c:v>43.4363364994053</c:v>
                </c:pt>
                <c:pt idx="3163">
                  <c:v>43.4500734812204</c:v>
                </c:pt>
                <c:pt idx="3164">
                  <c:v>43.4638104630355</c:v>
                </c:pt>
                <c:pt idx="3165">
                  <c:v>43.4775474448506</c:v>
                </c:pt>
                <c:pt idx="3166">
                  <c:v>43.4912844266657</c:v>
                </c:pt>
                <c:pt idx="3167">
                  <c:v>43.5050214084809</c:v>
                </c:pt>
                <c:pt idx="3168">
                  <c:v>43.518758390296</c:v>
                </c:pt>
                <c:pt idx="3169">
                  <c:v>43.5324953721111</c:v>
                </c:pt>
                <c:pt idx="3170">
                  <c:v>43.5462323539262</c:v>
                </c:pt>
                <c:pt idx="3171">
                  <c:v>43.5599693357413</c:v>
                </c:pt>
                <c:pt idx="3172">
                  <c:v>43.5737063175564</c:v>
                </c:pt>
                <c:pt idx="3173">
                  <c:v>43.5874432993716</c:v>
                </c:pt>
                <c:pt idx="3174">
                  <c:v>43.6011802811867</c:v>
                </c:pt>
                <c:pt idx="3175">
                  <c:v>43.6149172630018</c:v>
                </c:pt>
                <c:pt idx="3176">
                  <c:v>43.6286542448169</c:v>
                </c:pt>
                <c:pt idx="3177">
                  <c:v>43.642391226632</c:v>
                </c:pt>
                <c:pt idx="3178">
                  <c:v>43.6561282084472</c:v>
                </c:pt>
                <c:pt idx="3179">
                  <c:v>43.6698651902623</c:v>
                </c:pt>
                <c:pt idx="3180">
                  <c:v>43.6836021720774</c:v>
                </c:pt>
                <c:pt idx="3181">
                  <c:v>43.6973391538925</c:v>
                </c:pt>
                <c:pt idx="3182">
                  <c:v>43.7110761357076</c:v>
                </c:pt>
                <c:pt idx="3183">
                  <c:v>43.7248131175227</c:v>
                </c:pt>
                <c:pt idx="3184">
                  <c:v>43.7385500993379</c:v>
                </c:pt>
                <c:pt idx="3185">
                  <c:v>43.752287081153</c:v>
                </c:pt>
                <c:pt idx="3186">
                  <c:v>43.7660240629681</c:v>
                </c:pt>
                <c:pt idx="3187">
                  <c:v>43.7797610447832</c:v>
                </c:pt>
                <c:pt idx="3188">
                  <c:v>43.7934980265983</c:v>
                </c:pt>
                <c:pt idx="3189">
                  <c:v>43.8072350084135</c:v>
                </c:pt>
                <c:pt idx="3190">
                  <c:v>43.8209719902286</c:v>
                </c:pt>
                <c:pt idx="3191">
                  <c:v>43.8347089720437</c:v>
                </c:pt>
                <c:pt idx="3192">
                  <c:v>43.8484459538588</c:v>
                </c:pt>
                <c:pt idx="3193">
                  <c:v>43.8621829356739</c:v>
                </c:pt>
                <c:pt idx="3194">
                  <c:v>43.875919917489</c:v>
                </c:pt>
                <c:pt idx="3195">
                  <c:v>43.8896568993042</c:v>
                </c:pt>
                <c:pt idx="3196">
                  <c:v>43.9033938811193</c:v>
                </c:pt>
                <c:pt idx="3197">
                  <c:v>43.9171308629344</c:v>
                </c:pt>
                <c:pt idx="3198">
                  <c:v>43.9308678447495</c:v>
                </c:pt>
                <c:pt idx="3199">
                  <c:v>43.9446048265646</c:v>
                </c:pt>
                <c:pt idx="3200">
                  <c:v>43.958341808379799</c:v>
                </c:pt>
                <c:pt idx="3201">
                  <c:v>43.9720787901949</c:v>
                </c:pt>
                <c:pt idx="3202">
                  <c:v>43.98581577201</c:v>
                </c:pt>
                <c:pt idx="3203">
                  <c:v>43.9995527538251</c:v>
                </c:pt>
                <c:pt idx="3204">
                  <c:v>44.0132897356402</c:v>
                </c:pt>
                <c:pt idx="3205">
                  <c:v>44.027026717455399</c:v>
                </c:pt>
                <c:pt idx="3206">
                  <c:v>44.040763699270499</c:v>
                </c:pt>
                <c:pt idx="3207">
                  <c:v>44.054500681085599</c:v>
                </c:pt>
                <c:pt idx="3208">
                  <c:v>44.0682376629007</c:v>
                </c:pt>
                <c:pt idx="3209">
                  <c:v>44.0819746447158</c:v>
                </c:pt>
                <c:pt idx="3210">
                  <c:v>44.0957116265309</c:v>
                </c:pt>
                <c:pt idx="3211">
                  <c:v>44.109448608346099</c:v>
                </c:pt>
                <c:pt idx="3212">
                  <c:v>44.123185590161199</c:v>
                </c:pt>
                <c:pt idx="3213">
                  <c:v>44.136922571976299</c:v>
                </c:pt>
                <c:pt idx="3214">
                  <c:v>44.1506595537914</c:v>
                </c:pt>
                <c:pt idx="3215">
                  <c:v>44.1643965356065</c:v>
                </c:pt>
                <c:pt idx="3216">
                  <c:v>44.178133517421699</c:v>
                </c:pt>
                <c:pt idx="3217">
                  <c:v>44.191870499236799</c:v>
                </c:pt>
                <c:pt idx="3218">
                  <c:v>44.205607481051899</c:v>
                </c:pt>
                <c:pt idx="3219">
                  <c:v>44.219344462866999</c:v>
                </c:pt>
                <c:pt idx="3220">
                  <c:v>44.233081444682099</c:v>
                </c:pt>
                <c:pt idx="3221">
                  <c:v>44.246818426497299</c:v>
                </c:pt>
                <c:pt idx="3222">
                  <c:v>44.260555408312399</c:v>
                </c:pt>
                <c:pt idx="3223">
                  <c:v>44.274292390127499</c:v>
                </c:pt>
                <c:pt idx="3224">
                  <c:v>44.288029371942599</c:v>
                </c:pt>
                <c:pt idx="3225">
                  <c:v>44.301766353757699</c:v>
                </c:pt>
                <c:pt idx="3226">
                  <c:v>44.315503335572799</c:v>
                </c:pt>
                <c:pt idx="3227">
                  <c:v>44.329240317387999</c:v>
                </c:pt>
                <c:pt idx="3228">
                  <c:v>44.342977299203099</c:v>
                </c:pt>
                <c:pt idx="3229">
                  <c:v>44.356714281018199</c:v>
                </c:pt>
                <c:pt idx="3230">
                  <c:v>44.370451262833299</c:v>
                </c:pt>
                <c:pt idx="3231">
                  <c:v>44.384188244648399</c:v>
                </c:pt>
                <c:pt idx="3232">
                  <c:v>44.397925226463599</c:v>
                </c:pt>
                <c:pt idx="3233">
                  <c:v>44.411662208278699</c:v>
                </c:pt>
                <c:pt idx="3234">
                  <c:v>44.425399190093799</c:v>
                </c:pt>
                <c:pt idx="3235">
                  <c:v>44.439136171908899</c:v>
                </c:pt>
                <c:pt idx="3236">
                  <c:v>44.452873153723999</c:v>
                </c:pt>
                <c:pt idx="3237">
                  <c:v>44.466610135539199</c:v>
                </c:pt>
                <c:pt idx="3238">
                  <c:v>44.480347117354299</c:v>
                </c:pt>
                <c:pt idx="3239">
                  <c:v>44.494084099169399</c:v>
                </c:pt>
                <c:pt idx="3240">
                  <c:v>44.507821080984499</c:v>
                </c:pt>
                <c:pt idx="3241">
                  <c:v>44.521558062799599</c:v>
                </c:pt>
                <c:pt idx="3242">
                  <c:v>44.535295044614699</c:v>
                </c:pt>
                <c:pt idx="3243">
                  <c:v>44.549032026429899</c:v>
                </c:pt>
                <c:pt idx="3244">
                  <c:v>44.562769008244999</c:v>
                </c:pt>
                <c:pt idx="3245">
                  <c:v>44.576505990060099</c:v>
                </c:pt>
                <c:pt idx="3246">
                  <c:v>44.590242971875199</c:v>
                </c:pt>
                <c:pt idx="3247">
                  <c:v>44.603979953690299</c:v>
                </c:pt>
                <c:pt idx="3248">
                  <c:v>44.617716935505499</c:v>
                </c:pt>
                <c:pt idx="3249">
                  <c:v>44.631453917320599</c:v>
                </c:pt>
                <c:pt idx="3250">
                  <c:v>44.645190899135699</c:v>
                </c:pt>
                <c:pt idx="3251">
                  <c:v>44.658927880950799</c:v>
                </c:pt>
                <c:pt idx="3252">
                  <c:v>44.672664862765899</c:v>
                </c:pt>
                <c:pt idx="3253">
                  <c:v>44.686401844581098</c:v>
                </c:pt>
                <c:pt idx="3254">
                  <c:v>44.700138826396199</c:v>
                </c:pt>
                <c:pt idx="3255">
                  <c:v>44.713875808211299</c:v>
                </c:pt>
                <c:pt idx="3256">
                  <c:v>44.727612790026399</c:v>
                </c:pt>
                <c:pt idx="3257">
                  <c:v>44.741349771841499</c:v>
                </c:pt>
                <c:pt idx="3258">
                  <c:v>44.755086753656599</c:v>
                </c:pt>
                <c:pt idx="3259">
                  <c:v>44.768823735471798</c:v>
                </c:pt>
                <c:pt idx="3260">
                  <c:v>44.782560717286898</c:v>
                </c:pt>
                <c:pt idx="3261">
                  <c:v>44.796297699101999</c:v>
                </c:pt>
                <c:pt idx="3262">
                  <c:v>44.810034680917099</c:v>
                </c:pt>
                <c:pt idx="3263">
                  <c:v>44.823771662732199</c:v>
                </c:pt>
                <c:pt idx="3264">
                  <c:v>44.837508644547398</c:v>
                </c:pt>
                <c:pt idx="3265">
                  <c:v>44.851245626362498</c:v>
                </c:pt>
                <c:pt idx="3266">
                  <c:v>44.864982608177598</c:v>
                </c:pt>
                <c:pt idx="3267">
                  <c:v>44.878719589992699</c:v>
                </c:pt>
                <c:pt idx="3268">
                  <c:v>44.892456571807799</c:v>
                </c:pt>
                <c:pt idx="3269">
                  <c:v>44.906193553622998</c:v>
                </c:pt>
                <c:pt idx="3270">
                  <c:v>44.919930535438098</c:v>
                </c:pt>
                <c:pt idx="3271">
                  <c:v>44.933667517253198</c:v>
                </c:pt>
                <c:pt idx="3272">
                  <c:v>44.947404499068298</c:v>
                </c:pt>
                <c:pt idx="3273">
                  <c:v>44.961141480883398</c:v>
                </c:pt>
                <c:pt idx="3274">
                  <c:v>44.974878462698499</c:v>
                </c:pt>
                <c:pt idx="3275">
                  <c:v>44.988615444513698</c:v>
                </c:pt>
                <c:pt idx="3276">
                  <c:v>45.002352426328798</c:v>
                </c:pt>
                <c:pt idx="3277">
                  <c:v>45.016089408143898</c:v>
                </c:pt>
                <c:pt idx="3278">
                  <c:v>45.029826389958998</c:v>
                </c:pt>
                <c:pt idx="3279">
                  <c:v>45.043563371774098</c:v>
                </c:pt>
                <c:pt idx="3280">
                  <c:v>45.057300353589298</c:v>
                </c:pt>
                <c:pt idx="3281">
                  <c:v>45.071037335404398</c:v>
                </c:pt>
                <c:pt idx="3282">
                  <c:v>45.084774317219498</c:v>
                </c:pt>
                <c:pt idx="3283">
                  <c:v>45.098511299034598</c:v>
                </c:pt>
                <c:pt idx="3284">
                  <c:v>45.112248280849698</c:v>
                </c:pt>
                <c:pt idx="3285">
                  <c:v>45.125985262664798</c:v>
                </c:pt>
                <c:pt idx="3286">
                  <c:v>45.139722244479998</c:v>
                </c:pt>
                <c:pt idx="3287">
                  <c:v>45.153459226295098</c:v>
                </c:pt>
                <c:pt idx="3288">
                  <c:v>45.167196208110198</c:v>
                </c:pt>
                <c:pt idx="3289">
                  <c:v>45.180933189925298</c:v>
                </c:pt>
                <c:pt idx="3290">
                  <c:v>45.194670171740398</c:v>
                </c:pt>
                <c:pt idx="3291">
                  <c:v>45.208407153555598</c:v>
                </c:pt>
                <c:pt idx="3292">
                  <c:v>45.222144135370698</c:v>
                </c:pt>
                <c:pt idx="3293">
                  <c:v>45.235881117185798</c:v>
                </c:pt>
                <c:pt idx="3294">
                  <c:v>45.249618099000898</c:v>
                </c:pt>
                <c:pt idx="3295">
                  <c:v>45.263355080815998</c:v>
                </c:pt>
                <c:pt idx="3296">
                  <c:v>45.277092062631198</c:v>
                </c:pt>
                <c:pt idx="3297">
                  <c:v>45.290829044446298</c:v>
                </c:pt>
                <c:pt idx="3298">
                  <c:v>45.304566026261398</c:v>
                </c:pt>
                <c:pt idx="3299">
                  <c:v>45.318303008076498</c:v>
                </c:pt>
                <c:pt idx="3300">
                  <c:v>45.332039989891598</c:v>
                </c:pt>
                <c:pt idx="3301">
                  <c:v>45.345776971706698</c:v>
                </c:pt>
                <c:pt idx="3302">
                  <c:v>45.359513953521898</c:v>
                </c:pt>
                <c:pt idx="3303">
                  <c:v>45.373250935336998</c:v>
                </c:pt>
                <c:pt idx="3304">
                  <c:v>45.386987917152098</c:v>
                </c:pt>
                <c:pt idx="3305">
                  <c:v>45.400724898967198</c:v>
                </c:pt>
                <c:pt idx="3306">
                  <c:v>45.414461880782298</c:v>
                </c:pt>
                <c:pt idx="3307">
                  <c:v>45.428198862597498</c:v>
                </c:pt>
                <c:pt idx="3308">
                  <c:v>45.441935844412598</c:v>
                </c:pt>
                <c:pt idx="3309">
                  <c:v>45.455672826227698</c:v>
                </c:pt>
                <c:pt idx="3310">
                  <c:v>45.469409808042798</c:v>
                </c:pt>
                <c:pt idx="3311">
                  <c:v>45.483146789857898</c:v>
                </c:pt>
                <c:pt idx="3312">
                  <c:v>45.496883771673097</c:v>
                </c:pt>
                <c:pt idx="3313">
                  <c:v>45.510620753488197</c:v>
                </c:pt>
                <c:pt idx="3314">
                  <c:v>45.524357735303298</c:v>
                </c:pt>
                <c:pt idx="3315">
                  <c:v>45.538094717118398</c:v>
                </c:pt>
                <c:pt idx="3316">
                  <c:v>45.551831698933498</c:v>
                </c:pt>
                <c:pt idx="3317">
                  <c:v>45.565568680748598</c:v>
                </c:pt>
                <c:pt idx="3318">
                  <c:v>45.579305662563797</c:v>
                </c:pt>
                <c:pt idx="3319">
                  <c:v>45.593042644378897</c:v>
                </c:pt>
                <c:pt idx="3320">
                  <c:v>45.606779626193998</c:v>
                </c:pt>
                <c:pt idx="3321">
                  <c:v>45.620516608009098</c:v>
                </c:pt>
                <c:pt idx="3322">
                  <c:v>45.634253589824198</c:v>
                </c:pt>
                <c:pt idx="3323">
                  <c:v>45.647990571639397</c:v>
                </c:pt>
                <c:pt idx="3324">
                  <c:v>45.661727553454497</c:v>
                </c:pt>
                <c:pt idx="3325">
                  <c:v>45.675464535269597</c:v>
                </c:pt>
                <c:pt idx="3326">
                  <c:v>45.689201517084697</c:v>
                </c:pt>
                <c:pt idx="3327">
                  <c:v>45.702938498899798</c:v>
                </c:pt>
                <c:pt idx="3328">
                  <c:v>45.716675480714997</c:v>
                </c:pt>
                <c:pt idx="3329">
                  <c:v>45.730412462530097</c:v>
                </c:pt>
                <c:pt idx="3330">
                  <c:v>45.744149444345197</c:v>
                </c:pt>
                <c:pt idx="3331">
                  <c:v>45.757886426160297</c:v>
                </c:pt>
                <c:pt idx="3332">
                  <c:v>45.771623407975397</c:v>
                </c:pt>
                <c:pt idx="3333">
                  <c:v>45.785360389790497</c:v>
                </c:pt>
                <c:pt idx="3334">
                  <c:v>45.799097371605697</c:v>
                </c:pt>
                <c:pt idx="3335">
                  <c:v>45.812834353420797</c:v>
                </c:pt>
                <c:pt idx="3336">
                  <c:v>45.826571335235897</c:v>
                </c:pt>
                <c:pt idx="3337">
                  <c:v>45.840308317050997</c:v>
                </c:pt>
                <c:pt idx="3338">
                  <c:v>45.854045298866097</c:v>
                </c:pt>
                <c:pt idx="3339">
                  <c:v>45.867782280681297</c:v>
                </c:pt>
                <c:pt idx="3340">
                  <c:v>45.881519262496397</c:v>
                </c:pt>
                <c:pt idx="3341">
                  <c:v>45.895256244311497</c:v>
                </c:pt>
                <c:pt idx="3342">
                  <c:v>45.908993226126597</c:v>
                </c:pt>
                <c:pt idx="3343">
                  <c:v>45.922730207941697</c:v>
                </c:pt>
                <c:pt idx="3344">
                  <c:v>45.936467189756897</c:v>
                </c:pt>
                <c:pt idx="3345">
                  <c:v>45.950204171571997</c:v>
                </c:pt>
                <c:pt idx="3346">
                  <c:v>45.963941153387097</c:v>
                </c:pt>
                <c:pt idx="3347">
                  <c:v>45.977678135202197</c:v>
                </c:pt>
                <c:pt idx="3348">
                  <c:v>45.991415117017297</c:v>
                </c:pt>
                <c:pt idx="3349">
                  <c:v>46.005152098832397</c:v>
                </c:pt>
                <c:pt idx="3350">
                  <c:v>46.018889080647597</c:v>
                </c:pt>
                <c:pt idx="3351">
                  <c:v>46.032626062462697</c:v>
                </c:pt>
                <c:pt idx="3352">
                  <c:v>46.046363044277797</c:v>
                </c:pt>
                <c:pt idx="3353">
                  <c:v>46.060100026092897</c:v>
                </c:pt>
                <c:pt idx="3354">
                  <c:v>46.073837007907997</c:v>
                </c:pt>
                <c:pt idx="3355">
                  <c:v>46.087573989723197</c:v>
                </c:pt>
                <c:pt idx="3356">
                  <c:v>46.101310971538297</c:v>
                </c:pt>
                <c:pt idx="3357">
                  <c:v>46.115047953353397</c:v>
                </c:pt>
                <c:pt idx="3358">
                  <c:v>46.128784935168497</c:v>
                </c:pt>
                <c:pt idx="3359">
                  <c:v>46.142521916983597</c:v>
                </c:pt>
                <c:pt idx="3360">
                  <c:v>46.156258898798797</c:v>
                </c:pt>
                <c:pt idx="3361">
                  <c:v>46.169995880613897</c:v>
                </c:pt>
                <c:pt idx="3362">
                  <c:v>46.183732862428997</c:v>
                </c:pt>
                <c:pt idx="3363">
                  <c:v>46.197469844244097</c:v>
                </c:pt>
                <c:pt idx="3364">
                  <c:v>46.211206826059197</c:v>
                </c:pt>
                <c:pt idx="3365">
                  <c:v>46.224943807874297</c:v>
                </c:pt>
                <c:pt idx="3366">
                  <c:v>46.238680789689496</c:v>
                </c:pt>
                <c:pt idx="3367">
                  <c:v>46.252417771504597</c:v>
                </c:pt>
                <c:pt idx="3368">
                  <c:v>46.266154753319697</c:v>
                </c:pt>
                <c:pt idx="3369">
                  <c:v>46.279891735134797</c:v>
                </c:pt>
                <c:pt idx="3370">
                  <c:v>46.293628716949897</c:v>
                </c:pt>
                <c:pt idx="3371">
                  <c:v>46.307365698765103</c:v>
                </c:pt>
                <c:pt idx="3372">
                  <c:v>46.321102680580204</c:v>
                </c:pt>
                <c:pt idx="3373">
                  <c:v>46.334839662395297</c:v>
                </c:pt>
                <c:pt idx="3374">
                  <c:v>46.348576644210397</c:v>
                </c:pt>
                <c:pt idx="3375">
                  <c:v>46.362313626025497</c:v>
                </c:pt>
                <c:pt idx="3376">
                  <c:v>46.376050607840703</c:v>
                </c:pt>
                <c:pt idx="3377">
                  <c:v>46.389787589655803</c:v>
                </c:pt>
                <c:pt idx="3378">
                  <c:v>46.403524571470903</c:v>
                </c:pt>
                <c:pt idx="3379">
                  <c:v>46.417261553285996</c:v>
                </c:pt>
                <c:pt idx="3380">
                  <c:v>46.430998535101097</c:v>
                </c:pt>
                <c:pt idx="3381">
                  <c:v>46.444735516916197</c:v>
                </c:pt>
                <c:pt idx="3382">
                  <c:v>46.458472498731403</c:v>
                </c:pt>
                <c:pt idx="3383">
                  <c:v>46.472209480546503</c:v>
                </c:pt>
                <c:pt idx="3384">
                  <c:v>46.485946462361603</c:v>
                </c:pt>
                <c:pt idx="3385">
                  <c:v>46.499683444176704</c:v>
                </c:pt>
                <c:pt idx="3386">
                  <c:v>46.513420425991796</c:v>
                </c:pt>
                <c:pt idx="3387">
                  <c:v>46.527157407807003</c:v>
                </c:pt>
                <c:pt idx="3388">
                  <c:v>46.540894389622103</c:v>
                </c:pt>
                <c:pt idx="3389">
                  <c:v>46.554631371437203</c:v>
                </c:pt>
                <c:pt idx="3390">
                  <c:v>46.568368353252303</c:v>
                </c:pt>
                <c:pt idx="3391">
                  <c:v>46.582105335067403</c:v>
                </c:pt>
                <c:pt idx="3392">
                  <c:v>46.595842316882603</c:v>
                </c:pt>
                <c:pt idx="3393">
                  <c:v>46.609579298697703</c:v>
                </c:pt>
                <c:pt idx="3394">
                  <c:v>46.623316280512803</c:v>
                </c:pt>
                <c:pt idx="3395">
                  <c:v>46.637053262327903</c:v>
                </c:pt>
                <c:pt idx="3396">
                  <c:v>46.650790244143003</c:v>
                </c:pt>
                <c:pt idx="3397">
                  <c:v>46.664527225958103</c:v>
                </c:pt>
                <c:pt idx="3398">
                  <c:v>46.678264207773303</c:v>
                </c:pt>
                <c:pt idx="3399">
                  <c:v>46.692001189588403</c:v>
                </c:pt>
                <c:pt idx="3400">
                  <c:v>46.705738171403503</c:v>
                </c:pt>
                <c:pt idx="3401">
                  <c:v>46.719475153218603</c:v>
                </c:pt>
                <c:pt idx="3402">
                  <c:v>46.733212135033703</c:v>
                </c:pt>
                <c:pt idx="3403">
                  <c:v>46.746949116848903</c:v>
                </c:pt>
                <c:pt idx="3404">
                  <c:v>46.760686098664003</c:v>
                </c:pt>
                <c:pt idx="3405">
                  <c:v>46.774423080479103</c:v>
                </c:pt>
                <c:pt idx="3406">
                  <c:v>46.788160062294203</c:v>
                </c:pt>
                <c:pt idx="3407">
                  <c:v>46.801897044109303</c:v>
                </c:pt>
                <c:pt idx="3408">
                  <c:v>46.815634025924403</c:v>
                </c:pt>
                <c:pt idx="3409">
                  <c:v>46.829371007739603</c:v>
                </c:pt>
                <c:pt idx="3410">
                  <c:v>46.843107989554703</c:v>
                </c:pt>
                <c:pt idx="3411">
                  <c:v>46.856844971369803</c:v>
                </c:pt>
                <c:pt idx="3412">
                  <c:v>46.870581953184903</c:v>
                </c:pt>
                <c:pt idx="3413">
                  <c:v>46.884318935000003</c:v>
                </c:pt>
                <c:pt idx="3414">
                  <c:v>46.898055916815203</c:v>
                </c:pt>
                <c:pt idx="3415">
                  <c:v>46.911792898630303</c:v>
                </c:pt>
                <c:pt idx="3416">
                  <c:v>46.925529880445403</c:v>
                </c:pt>
                <c:pt idx="3417">
                  <c:v>46.939266862260503</c:v>
                </c:pt>
                <c:pt idx="3418">
                  <c:v>46.953003844075603</c:v>
                </c:pt>
                <c:pt idx="3419">
                  <c:v>46.966740825890803</c:v>
                </c:pt>
                <c:pt idx="3420">
                  <c:v>46.980477807705903</c:v>
                </c:pt>
                <c:pt idx="3421">
                  <c:v>46.994214789521003</c:v>
                </c:pt>
                <c:pt idx="3422">
                  <c:v>47.007951771336103</c:v>
                </c:pt>
                <c:pt idx="3423">
                  <c:v>47.021688753151203</c:v>
                </c:pt>
                <c:pt idx="3424">
                  <c:v>47.035425734966303</c:v>
                </c:pt>
                <c:pt idx="3425">
                  <c:v>47.049162716781503</c:v>
                </c:pt>
                <c:pt idx="3426">
                  <c:v>47.062899698596603</c:v>
                </c:pt>
                <c:pt idx="3427">
                  <c:v>47.076636680411703</c:v>
                </c:pt>
                <c:pt idx="3428">
                  <c:v>47.090373662226803</c:v>
                </c:pt>
                <c:pt idx="3429">
                  <c:v>47.104110644041903</c:v>
                </c:pt>
                <c:pt idx="3430">
                  <c:v>47.117847625857102</c:v>
                </c:pt>
                <c:pt idx="3431">
                  <c:v>47.131584607672202</c:v>
                </c:pt>
                <c:pt idx="3432">
                  <c:v>47.145321589487303</c:v>
                </c:pt>
                <c:pt idx="3433">
                  <c:v>47.159058571302403</c:v>
                </c:pt>
                <c:pt idx="3434">
                  <c:v>47.172795553117503</c:v>
                </c:pt>
                <c:pt idx="3435">
                  <c:v>47.186532534932702</c:v>
                </c:pt>
                <c:pt idx="3436">
                  <c:v>47.200269516747802</c:v>
                </c:pt>
                <c:pt idx="3437">
                  <c:v>47.214006498562902</c:v>
                </c:pt>
                <c:pt idx="3438">
                  <c:v>47.227743480378003</c:v>
                </c:pt>
                <c:pt idx="3439">
                  <c:v>47.241480462193103</c:v>
                </c:pt>
                <c:pt idx="3440">
                  <c:v>47.255217444008203</c:v>
                </c:pt>
                <c:pt idx="3441">
                  <c:v>47.268954425823402</c:v>
                </c:pt>
                <c:pt idx="3442">
                  <c:v>47.282691407638502</c:v>
                </c:pt>
                <c:pt idx="3443">
                  <c:v>47.296428389453602</c:v>
                </c:pt>
                <c:pt idx="3444">
                  <c:v>47.310165371268702</c:v>
                </c:pt>
                <c:pt idx="3445">
                  <c:v>47.323902353083803</c:v>
                </c:pt>
                <c:pt idx="3446">
                  <c:v>47.337639334899002</c:v>
                </c:pt>
                <c:pt idx="3447">
                  <c:v>47.351376316714102</c:v>
                </c:pt>
                <c:pt idx="3448">
                  <c:v>47.365113298529202</c:v>
                </c:pt>
                <c:pt idx="3449">
                  <c:v>47.378850280344302</c:v>
                </c:pt>
                <c:pt idx="3450">
                  <c:v>47.392587262159402</c:v>
                </c:pt>
                <c:pt idx="3451">
                  <c:v>47.406324243974602</c:v>
                </c:pt>
                <c:pt idx="3452">
                  <c:v>47.420061225789702</c:v>
                </c:pt>
                <c:pt idx="3453">
                  <c:v>47.433798207604802</c:v>
                </c:pt>
                <c:pt idx="3454">
                  <c:v>47.447535189419902</c:v>
                </c:pt>
                <c:pt idx="3455">
                  <c:v>47.461272171235002</c:v>
                </c:pt>
                <c:pt idx="3456">
                  <c:v>47.475009153050102</c:v>
                </c:pt>
                <c:pt idx="3457">
                  <c:v>47.488746134865302</c:v>
                </c:pt>
                <c:pt idx="3458">
                  <c:v>47.502483116680402</c:v>
                </c:pt>
                <c:pt idx="3459">
                  <c:v>47.516220098495502</c:v>
                </c:pt>
                <c:pt idx="3460">
                  <c:v>47.529957080310602</c:v>
                </c:pt>
                <c:pt idx="3461">
                  <c:v>47.543694062125702</c:v>
                </c:pt>
                <c:pt idx="3462">
                  <c:v>47.557431043940902</c:v>
                </c:pt>
                <c:pt idx="3463">
                  <c:v>47.571168025756002</c:v>
                </c:pt>
                <c:pt idx="3464">
                  <c:v>47.584905007571102</c:v>
                </c:pt>
                <c:pt idx="3465">
                  <c:v>47.598641989386202</c:v>
                </c:pt>
                <c:pt idx="3466">
                  <c:v>47.612378971201302</c:v>
                </c:pt>
                <c:pt idx="3467">
                  <c:v>47.626115953016502</c:v>
                </c:pt>
                <c:pt idx="3468">
                  <c:v>47.639852934831602</c:v>
                </c:pt>
                <c:pt idx="3469">
                  <c:v>47.653589916646702</c:v>
                </c:pt>
                <c:pt idx="3470">
                  <c:v>47.667326898461802</c:v>
                </c:pt>
                <c:pt idx="3471">
                  <c:v>47.681063880276902</c:v>
                </c:pt>
                <c:pt idx="3472">
                  <c:v>47.694800862092002</c:v>
                </c:pt>
                <c:pt idx="3473">
                  <c:v>47.708537843907202</c:v>
                </c:pt>
                <c:pt idx="3474">
                  <c:v>47.722274825722302</c:v>
                </c:pt>
                <c:pt idx="3475">
                  <c:v>47.736011807537402</c:v>
                </c:pt>
                <c:pt idx="3476">
                  <c:v>47.749748789352502</c:v>
                </c:pt>
                <c:pt idx="3477">
                  <c:v>47.763485771167602</c:v>
                </c:pt>
                <c:pt idx="3478">
                  <c:v>47.777222752982802</c:v>
                </c:pt>
                <c:pt idx="3479">
                  <c:v>47.790959734797902</c:v>
                </c:pt>
                <c:pt idx="3480">
                  <c:v>47.804696716613002</c:v>
                </c:pt>
                <c:pt idx="3481">
                  <c:v>47.818433698428102</c:v>
                </c:pt>
                <c:pt idx="3482">
                  <c:v>47.832170680243202</c:v>
                </c:pt>
                <c:pt idx="3483">
                  <c:v>47.845907662058401</c:v>
                </c:pt>
                <c:pt idx="3484">
                  <c:v>47.859644643873501</c:v>
                </c:pt>
                <c:pt idx="3485">
                  <c:v>47.873381625688602</c:v>
                </c:pt>
                <c:pt idx="3486">
                  <c:v>47.887118607503702</c:v>
                </c:pt>
                <c:pt idx="3487">
                  <c:v>47.900855589318802</c:v>
                </c:pt>
                <c:pt idx="3488">
                  <c:v>47.914592571133902</c:v>
                </c:pt>
                <c:pt idx="3489">
                  <c:v>47.928329552949101</c:v>
                </c:pt>
                <c:pt idx="3490">
                  <c:v>47.942066534764201</c:v>
                </c:pt>
                <c:pt idx="3491">
                  <c:v>47.955803516579302</c:v>
                </c:pt>
                <c:pt idx="3492">
                  <c:v>47.969540498394402</c:v>
                </c:pt>
                <c:pt idx="3493">
                  <c:v>47.983277480209502</c:v>
                </c:pt>
                <c:pt idx="3494">
                  <c:v>47.997014462024701</c:v>
                </c:pt>
                <c:pt idx="3495">
                  <c:v>48.010751443839801</c:v>
                </c:pt>
                <c:pt idx="3496">
                  <c:v>48.024488425654901</c:v>
                </c:pt>
                <c:pt idx="3497">
                  <c:v>48.038225407470001</c:v>
                </c:pt>
                <c:pt idx="3498">
                  <c:v>48.051962389285102</c:v>
                </c:pt>
                <c:pt idx="3499">
                  <c:v>48.065699371100301</c:v>
                </c:pt>
                <c:pt idx="3500">
                  <c:v>48.079436352915401</c:v>
                </c:pt>
                <c:pt idx="3501">
                  <c:v>48.093173334730501</c:v>
                </c:pt>
                <c:pt idx="3502">
                  <c:v>48.106910316545601</c:v>
                </c:pt>
                <c:pt idx="3503">
                  <c:v>48.120647298360701</c:v>
                </c:pt>
                <c:pt idx="3504">
                  <c:v>48.134384280175802</c:v>
                </c:pt>
                <c:pt idx="3505">
                  <c:v>48.148121261991001</c:v>
                </c:pt>
                <c:pt idx="3506">
                  <c:v>48.161858243806101</c:v>
                </c:pt>
                <c:pt idx="3507">
                  <c:v>48.175595225621201</c:v>
                </c:pt>
                <c:pt idx="3508">
                  <c:v>48.189332207436301</c:v>
                </c:pt>
                <c:pt idx="3509">
                  <c:v>48.203069189251401</c:v>
                </c:pt>
                <c:pt idx="3510">
                  <c:v>48.216806171066601</c:v>
                </c:pt>
                <c:pt idx="3511">
                  <c:v>48.230543152881701</c:v>
                </c:pt>
                <c:pt idx="3512">
                  <c:v>48.244280134696801</c:v>
                </c:pt>
                <c:pt idx="3513">
                  <c:v>48.258017116511901</c:v>
                </c:pt>
                <c:pt idx="3514">
                  <c:v>48.271754098327001</c:v>
                </c:pt>
                <c:pt idx="3515">
                  <c:v>48.285491080142101</c:v>
                </c:pt>
                <c:pt idx="3516">
                  <c:v>48.299228061957301</c:v>
                </c:pt>
                <c:pt idx="3517">
                  <c:v>48.312965043772401</c:v>
                </c:pt>
                <c:pt idx="3518">
                  <c:v>48.326702025587501</c:v>
                </c:pt>
                <c:pt idx="3519">
                  <c:v>48.340439007402601</c:v>
                </c:pt>
                <c:pt idx="3520">
                  <c:v>48.354175989217701</c:v>
                </c:pt>
                <c:pt idx="3521">
                  <c:v>48.367912971032901</c:v>
                </c:pt>
                <c:pt idx="3522">
                  <c:v>48.381649952848001</c:v>
                </c:pt>
                <c:pt idx="3523">
                  <c:v>48.395386934663101</c:v>
                </c:pt>
                <c:pt idx="3524">
                  <c:v>48.409123916478201</c:v>
                </c:pt>
                <c:pt idx="3525">
                  <c:v>48.422860898293301</c:v>
                </c:pt>
                <c:pt idx="3526">
                  <c:v>48.436597880108501</c:v>
                </c:pt>
                <c:pt idx="3527">
                  <c:v>48.450334861923601</c:v>
                </c:pt>
                <c:pt idx="3528">
                  <c:v>48.464071843738701</c:v>
                </c:pt>
                <c:pt idx="3529">
                  <c:v>48.477808825553801</c:v>
                </c:pt>
                <c:pt idx="3530">
                  <c:v>48.491545807368901</c:v>
                </c:pt>
                <c:pt idx="3531">
                  <c:v>48.505282789184001</c:v>
                </c:pt>
                <c:pt idx="3532">
                  <c:v>48.519019770999201</c:v>
                </c:pt>
                <c:pt idx="3533">
                  <c:v>48.532756752814301</c:v>
                </c:pt>
                <c:pt idx="3534">
                  <c:v>48.546493734629401</c:v>
                </c:pt>
                <c:pt idx="3535">
                  <c:v>48.560230716444501</c:v>
                </c:pt>
                <c:pt idx="3536">
                  <c:v>48.573967698259601</c:v>
                </c:pt>
                <c:pt idx="3537">
                  <c:v>48.5877046800748</c:v>
                </c:pt>
                <c:pt idx="3538">
                  <c:v>48.601441661889901</c:v>
                </c:pt>
                <c:pt idx="3539">
                  <c:v>48.615178643705001</c:v>
                </c:pt>
                <c:pt idx="3540">
                  <c:v>48.628915625520101</c:v>
                </c:pt>
                <c:pt idx="3541">
                  <c:v>48.642652607335201</c:v>
                </c:pt>
                <c:pt idx="3542">
                  <c:v>48.6563895891504</c:v>
                </c:pt>
                <c:pt idx="3543">
                  <c:v>48.6701265709655</c:v>
                </c:pt>
                <c:pt idx="3544">
                  <c:v>48.683863552780601</c:v>
                </c:pt>
                <c:pt idx="3545">
                  <c:v>48.697600534595701</c:v>
                </c:pt>
                <c:pt idx="3546">
                  <c:v>48.711337516410801</c:v>
                </c:pt>
                <c:pt idx="3547">
                  <c:v>48.725074498225901</c:v>
                </c:pt>
                <c:pt idx="3548">
                  <c:v>48.7388114800411</c:v>
                </c:pt>
                <c:pt idx="3549">
                  <c:v>48.7525484618562</c:v>
                </c:pt>
                <c:pt idx="3550">
                  <c:v>48.7662854436713</c:v>
                </c:pt>
                <c:pt idx="3551">
                  <c:v>48.780022425486401</c:v>
                </c:pt>
                <c:pt idx="3552">
                  <c:v>48.793759407301501</c:v>
                </c:pt>
                <c:pt idx="3553">
                  <c:v>48.8074963891167</c:v>
                </c:pt>
                <c:pt idx="3554">
                  <c:v>48.8212333709318</c:v>
                </c:pt>
                <c:pt idx="3555">
                  <c:v>48.8349703527469</c:v>
                </c:pt>
                <c:pt idx="3556">
                  <c:v>48.848707334562</c:v>
                </c:pt>
                <c:pt idx="3557">
                  <c:v>48.862444316377101</c:v>
                </c:pt>
                <c:pt idx="3558">
                  <c:v>48.8761812981923</c:v>
                </c:pt>
                <c:pt idx="3559">
                  <c:v>48.8899182800074</c:v>
                </c:pt>
                <c:pt idx="3560">
                  <c:v>48.9036552618225</c:v>
                </c:pt>
                <c:pt idx="3561">
                  <c:v>48.9173922436376</c:v>
                </c:pt>
                <c:pt idx="3562">
                  <c:v>48.9311292254527</c:v>
                </c:pt>
                <c:pt idx="3563">
                  <c:v>48.9448662072678</c:v>
                </c:pt>
                <c:pt idx="3564">
                  <c:v>48.958603189083</c:v>
                </c:pt>
                <c:pt idx="3565">
                  <c:v>48.9723401708981</c:v>
                </c:pt>
                <c:pt idx="3566">
                  <c:v>48.9860771527132</c:v>
                </c:pt>
                <c:pt idx="3567">
                  <c:v>48.9998141345283</c:v>
                </c:pt>
                <c:pt idx="3568">
                  <c:v>49.0135511163434</c:v>
                </c:pt>
                <c:pt idx="3569">
                  <c:v>49.0272880981586</c:v>
                </c:pt>
                <c:pt idx="3570">
                  <c:v>49.0410250799737</c:v>
                </c:pt>
                <c:pt idx="3571">
                  <c:v>49.0547620617888</c:v>
                </c:pt>
                <c:pt idx="3572">
                  <c:v>49.0684990436039</c:v>
                </c:pt>
                <c:pt idx="3573">
                  <c:v>49.082236025419</c:v>
                </c:pt>
                <c:pt idx="3574">
                  <c:v>49.0959730072342</c:v>
                </c:pt>
                <c:pt idx="3575">
                  <c:v>49.1097099890493</c:v>
                </c:pt>
                <c:pt idx="3576">
                  <c:v>49.1234469708644</c:v>
                </c:pt>
                <c:pt idx="3577">
                  <c:v>49.1371839526795</c:v>
                </c:pt>
                <c:pt idx="3578">
                  <c:v>49.1509209344946</c:v>
                </c:pt>
                <c:pt idx="3579">
                  <c:v>49.1646579163097</c:v>
                </c:pt>
                <c:pt idx="3580">
                  <c:v>49.1783948981249</c:v>
                </c:pt>
                <c:pt idx="3581">
                  <c:v>49.19213187994</c:v>
                </c:pt>
                <c:pt idx="3582">
                  <c:v>49.2058688617551</c:v>
                </c:pt>
                <c:pt idx="3583">
                  <c:v>49.2196058435702</c:v>
                </c:pt>
                <c:pt idx="3584">
                  <c:v>49.2333428253853</c:v>
                </c:pt>
                <c:pt idx="3585">
                  <c:v>49.2470798072005</c:v>
                </c:pt>
                <c:pt idx="3586">
                  <c:v>49.2608167890156</c:v>
                </c:pt>
                <c:pt idx="3587">
                  <c:v>49.2745537708307</c:v>
                </c:pt>
                <c:pt idx="3588">
                  <c:v>49.2882907526458</c:v>
                </c:pt>
                <c:pt idx="3589">
                  <c:v>49.3020277344609</c:v>
                </c:pt>
                <c:pt idx="3590">
                  <c:v>49.315764716276</c:v>
                </c:pt>
                <c:pt idx="3591">
                  <c:v>49.3295016980912</c:v>
                </c:pt>
                <c:pt idx="3592">
                  <c:v>49.3432386799063</c:v>
                </c:pt>
                <c:pt idx="3593">
                  <c:v>49.3569756617214</c:v>
                </c:pt>
                <c:pt idx="3594">
                  <c:v>49.3707126435365</c:v>
                </c:pt>
                <c:pt idx="3595">
                  <c:v>49.3844496253516</c:v>
                </c:pt>
                <c:pt idx="3596">
                  <c:v>49.398186607166799</c:v>
                </c:pt>
                <c:pt idx="3597">
                  <c:v>49.4119235889819</c:v>
                </c:pt>
                <c:pt idx="3598">
                  <c:v>49.425660570797</c:v>
                </c:pt>
                <c:pt idx="3599">
                  <c:v>49.4393975526121</c:v>
                </c:pt>
                <c:pt idx="3600">
                  <c:v>49.4531345344272</c:v>
                </c:pt>
                <c:pt idx="3601">
                  <c:v>49.4668715162423</c:v>
                </c:pt>
                <c:pt idx="3602">
                  <c:v>49.480608498057499</c:v>
                </c:pt>
                <c:pt idx="3603">
                  <c:v>49.494345479872599</c:v>
                </c:pt>
                <c:pt idx="3604">
                  <c:v>49.5080824616877</c:v>
                </c:pt>
                <c:pt idx="3605">
                  <c:v>49.5218194435028</c:v>
                </c:pt>
                <c:pt idx="3606">
                  <c:v>49.5355564253179</c:v>
                </c:pt>
                <c:pt idx="3607">
                  <c:v>49.549293407133099</c:v>
                </c:pt>
                <c:pt idx="3608">
                  <c:v>49.563030388948199</c:v>
                </c:pt>
                <c:pt idx="3609">
                  <c:v>49.576767370763299</c:v>
                </c:pt>
                <c:pt idx="3610">
                  <c:v>49.5905043525784</c:v>
                </c:pt>
                <c:pt idx="3611">
                  <c:v>49.6042413343935</c:v>
                </c:pt>
                <c:pt idx="3612">
                  <c:v>49.617978316208699</c:v>
                </c:pt>
                <c:pt idx="3613">
                  <c:v>49.631715298023799</c:v>
                </c:pt>
                <c:pt idx="3614">
                  <c:v>49.645452279838899</c:v>
                </c:pt>
                <c:pt idx="3615">
                  <c:v>49.659189261653999</c:v>
                </c:pt>
                <c:pt idx="3616">
                  <c:v>49.672926243469099</c:v>
                </c:pt>
                <c:pt idx="3617">
                  <c:v>49.6866632252842</c:v>
                </c:pt>
                <c:pt idx="3618">
                  <c:v>49.700400207099399</c:v>
                </c:pt>
                <c:pt idx="3619">
                  <c:v>49.714137188914499</c:v>
                </c:pt>
                <c:pt idx="3620">
                  <c:v>49.727874170729599</c:v>
                </c:pt>
                <c:pt idx="3621">
                  <c:v>49.741611152544699</c:v>
                </c:pt>
                <c:pt idx="3622">
                  <c:v>49.755348134359799</c:v>
                </c:pt>
                <c:pt idx="3623">
                  <c:v>49.769085116174999</c:v>
                </c:pt>
                <c:pt idx="3624">
                  <c:v>49.782822097990099</c:v>
                </c:pt>
                <c:pt idx="3625">
                  <c:v>49.796559079805199</c:v>
                </c:pt>
                <c:pt idx="3626">
                  <c:v>49.810296061620299</c:v>
                </c:pt>
                <c:pt idx="3627">
                  <c:v>49.824033043435399</c:v>
                </c:pt>
                <c:pt idx="3628">
                  <c:v>49.837770025250599</c:v>
                </c:pt>
                <c:pt idx="3629">
                  <c:v>49.851507007065699</c:v>
                </c:pt>
                <c:pt idx="3630">
                  <c:v>49.865243988880799</c:v>
                </c:pt>
                <c:pt idx="3631">
                  <c:v>49.878980970695899</c:v>
                </c:pt>
                <c:pt idx="3632">
                  <c:v>49.892717952510999</c:v>
                </c:pt>
                <c:pt idx="3633">
                  <c:v>49.906454934326099</c:v>
                </c:pt>
                <c:pt idx="3634">
                  <c:v>49.920191916141299</c:v>
                </c:pt>
                <c:pt idx="3635">
                  <c:v>49.933928897956399</c:v>
                </c:pt>
                <c:pt idx="3636">
                  <c:v>49.947665879771499</c:v>
                </c:pt>
                <c:pt idx="3637">
                  <c:v>49.961402861586599</c:v>
                </c:pt>
                <c:pt idx="3638">
                  <c:v>49.975139843401699</c:v>
                </c:pt>
                <c:pt idx="3639">
                  <c:v>49.988876825216899</c:v>
                </c:pt>
                <c:pt idx="3640">
                  <c:v>50.002613807031999</c:v>
                </c:pt>
                <c:pt idx="3641">
                  <c:v>50.016350788847099</c:v>
                </c:pt>
                <c:pt idx="3642">
                  <c:v>50.030087770662199</c:v>
                </c:pt>
                <c:pt idx="3643">
                  <c:v>50.043824752477299</c:v>
                </c:pt>
                <c:pt idx="3644">
                  <c:v>50.057561734292499</c:v>
                </c:pt>
                <c:pt idx="3645">
                  <c:v>50.071298716107599</c:v>
                </c:pt>
                <c:pt idx="3646">
                  <c:v>50.085035697922699</c:v>
                </c:pt>
                <c:pt idx="3647">
                  <c:v>50.098772679737799</c:v>
                </c:pt>
                <c:pt idx="3648">
                  <c:v>50.112509661552899</c:v>
                </c:pt>
                <c:pt idx="3649">
                  <c:v>50.126246643367999</c:v>
                </c:pt>
                <c:pt idx="3650">
                  <c:v>50.139983625183199</c:v>
                </c:pt>
                <c:pt idx="3651">
                  <c:v>50.153720606998299</c:v>
                </c:pt>
                <c:pt idx="3652">
                  <c:v>50.167457588813399</c:v>
                </c:pt>
                <c:pt idx="3653">
                  <c:v>50.181194570628499</c:v>
                </c:pt>
                <c:pt idx="3654">
                  <c:v>50.194931552443599</c:v>
                </c:pt>
                <c:pt idx="3655">
                  <c:v>50.208668534258798</c:v>
                </c:pt>
                <c:pt idx="3656">
                  <c:v>50.222405516073898</c:v>
                </c:pt>
                <c:pt idx="3657">
                  <c:v>50.236142497888999</c:v>
                </c:pt>
                <c:pt idx="3658">
                  <c:v>50.249879479704099</c:v>
                </c:pt>
                <c:pt idx="3659">
                  <c:v>50.263616461519199</c:v>
                </c:pt>
                <c:pt idx="3660">
                  <c:v>50.277353443334398</c:v>
                </c:pt>
                <c:pt idx="3661">
                  <c:v>50.291090425149498</c:v>
                </c:pt>
                <c:pt idx="3662">
                  <c:v>50.304827406964598</c:v>
                </c:pt>
                <c:pt idx="3663">
                  <c:v>50.318564388779699</c:v>
                </c:pt>
                <c:pt idx="3664">
                  <c:v>50.332301370594799</c:v>
                </c:pt>
                <c:pt idx="3665">
                  <c:v>50.346038352409899</c:v>
                </c:pt>
                <c:pt idx="3666">
                  <c:v>50.359775334225098</c:v>
                </c:pt>
                <c:pt idx="3667">
                  <c:v>50.373512316040198</c:v>
                </c:pt>
                <c:pt idx="3668">
                  <c:v>50.387249297855298</c:v>
                </c:pt>
                <c:pt idx="3669">
                  <c:v>50.400986279670398</c:v>
                </c:pt>
                <c:pt idx="3670">
                  <c:v>50.414723261485499</c:v>
                </c:pt>
                <c:pt idx="3671">
                  <c:v>50.428460243300698</c:v>
                </c:pt>
                <c:pt idx="3672">
                  <c:v>50.442197225115798</c:v>
                </c:pt>
                <c:pt idx="3673">
                  <c:v>50.455934206930898</c:v>
                </c:pt>
                <c:pt idx="3674">
                  <c:v>50.469671188745998</c:v>
                </c:pt>
                <c:pt idx="3675">
                  <c:v>50.483408170561098</c:v>
                </c:pt>
                <c:pt idx="3676">
                  <c:v>50.497145152376298</c:v>
                </c:pt>
                <c:pt idx="3677">
                  <c:v>50.510882134191398</c:v>
                </c:pt>
                <c:pt idx="3678">
                  <c:v>50.524619116006498</c:v>
                </c:pt>
                <c:pt idx="3679">
                  <c:v>50.538356097821598</c:v>
                </c:pt>
                <c:pt idx="3680">
                  <c:v>50.552093079636698</c:v>
                </c:pt>
                <c:pt idx="3681">
                  <c:v>50.565830061451798</c:v>
                </c:pt>
                <c:pt idx="3682">
                  <c:v>50.579567043266998</c:v>
                </c:pt>
                <c:pt idx="3683">
                  <c:v>50.593304025082098</c:v>
                </c:pt>
                <c:pt idx="3684">
                  <c:v>50.607041006897198</c:v>
                </c:pt>
                <c:pt idx="3685">
                  <c:v>50.620777988712298</c:v>
                </c:pt>
                <c:pt idx="3686">
                  <c:v>50.634514970527398</c:v>
                </c:pt>
                <c:pt idx="3687">
                  <c:v>50.648251952342598</c:v>
                </c:pt>
                <c:pt idx="3688">
                  <c:v>50.661988934157698</c:v>
                </c:pt>
                <c:pt idx="3689">
                  <c:v>50.675725915972798</c:v>
                </c:pt>
                <c:pt idx="3690">
                  <c:v>50.689462897787898</c:v>
                </c:pt>
                <c:pt idx="3691">
                  <c:v>50.703199879602998</c:v>
                </c:pt>
                <c:pt idx="3692">
                  <c:v>50.716936861418198</c:v>
                </c:pt>
                <c:pt idx="3693">
                  <c:v>50.730673843233298</c:v>
                </c:pt>
                <c:pt idx="3694">
                  <c:v>50.744410825048398</c:v>
                </c:pt>
                <c:pt idx="3695">
                  <c:v>50.758147806863498</c:v>
                </c:pt>
                <c:pt idx="3696">
                  <c:v>50.771884788678598</c:v>
                </c:pt>
                <c:pt idx="3697">
                  <c:v>50.785621770493698</c:v>
                </c:pt>
                <c:pt idx="3698">
                  <c:v>50.799358752308898</c:v>
                </c:pt>
                <c:pt idx="3699">
                  <c:v>50.813095734123998</c:v>
                </c:pt>
                <c:pt idx="3700">
                  <c:v>50.826832715939098</c:v>
                </c:pt>
                <c:pt idx="3701">
                  <c:v>50.840569697754198</c:v>
                </c:pt>
                <c:pt idx="3702">
                  <c:v>50.854306679569298</c:v>
                </c:pt>
                <c:pt idx="3703">
                  <c:v>50.868043661384498</c:v>
                </c:pt>
                <c:pt idx="3704">
                  <c:v>50.881780643199598</c:v>
                </c:pt>
                <c:pt idx="3705">
                  <c:v>50.895517625014698</c:v>
                </c:pt>
                <c:pt idx="3706">
                  <c:v>50.909254606829798</c:v>
                </c:pt>
                <c:pt idx="3707">
                  <c:v>50.922991588644898</c:v>
                </c:pt>
                <c:pt idx="3708">
                  <c:v>50.936728570460097</c:v>
                </c:pt>
                <c:pt idx="3709">
                  <c:v>50.950465552275197</c:v>
                </c:pt>
                <c:pt idx="3710">
                  <c:v>50.964202534090298</c:v>
                </c:pt>
                <c:pt idx="3711">
                  <c:v>50.977939515905398</c:v>
                </c:pt>
                <c:pt idx="3712">
                  <c:v>50.991676497720498</c:v>
                </c:pt>
                <c:pt idx="3713">
                  <c:v>51.005413479535598</c:v>
                </c:pt>
                <c:pt idx="3714">
                  <c:v>51.019150461350797</c:v>
                </c:pt>
                <c:pt idx="3715">
                  <c:v>51.032887443165897</c:v>
                </c:pt>
                <c:pt idx="3716">
                  <c:v>51.046624424980998</c:v>
                </c:pt>
                <c:pt idx="3717">
                  <c:v>51.060361406796098</c:v>
                </c:pt>
                <c:pt idx="3718">
                  <c:v>51.074098388611198</c:v>
                </c:pt>
                <c:pt idx="3719">
                  <c:v>51.087835370426397</c:v>
                </c:pt>
                <c:pt idx="3720">
                  <c:v>51.101572352241497</c:v>
                </c:pt>
                <c:pt idx="3721">
                  <c:v>51.115309334056597</c:v>
                </c:pt>
                <c:pt idx="3722">
                  <c:v>51.129046315871697</c:v>
                </c:pt>
                <c:pt idx="3723">
                  <c:v>51.142783297686798</c:v>
                </c:pt>
                <c:pt idx="3724">
                  <c:v>51.156520279501898</c:v>
                </c:pt>
                <c:pt idx="3725">
                  <c:v>51.170257261317097</c:v>
                </c:pt>
                <c:pt idx="3726">
                  <c:v>51.183994243132197</c:v>
                </c:pt>
                <c:pt idx="3727">
                  <c:v>51.197731224947297</c:v>
                </c:pt>
                <c:pt idx="3728">
                  <c:v>51.211468206762397</c:v>
                </c:pt>
                <c:pt idx="3729">
                  <c:v>51.225205188577497</c:v>
                </c:pt>
                <c:pt idx="3730">
                  <c:v>51.238942170392697</c:v>
                </c:pt>
                <c:pt idx="3731">
                  <c:v>51.252679152207797</c:v>
                </c:pt>
                <c:pt idx="3732">
                  <c:v>51.266416134022897</c:v>
                </c:pt>
                <c:pt idx="3733">
                  <c:v>51.280153115837997</c:v>
                </c:pt>
                <c:pt idx="3734">
                  <c:v>51.293890097653097</c:v>
                </c:pt>
                <c:pt idx="3735">
                  <c:v>51.307627079468297</c:v>
                </c:pt>
                <c:pt idx="3736">
                  <c:v>51.321364061283397</c:v>
                </c:pt>
                <c:pt idx="3737">
                  <c:v>51.335101043098497</c:v>
                </c:pt>
                <c:pt idx="3738">
                  <c:v>51.348838024913597</c:v>
                </c:pt>
                <c:pt idx="3739">
                  <c:v>51.362575006728697</c:v>
                </c:pt>
                <c:pt idx="3740">
                  <c:v>51.376311988543797</c:v>
                </c:pt>
                <c:pt idx="3741">
                  <c:v>51.390048970358997</c:v>
                </c:pt>
                <c:pt idx="3742">
                  <c:v>51.403785952174097</c:v>
                </c:pt>
                <c:pt idx="3743">
                  <c:v>51.417522933989197</c:v>
                </c:pt>
                <c:pt idx="3744">
                  <c:v>51.431259915804297</c:v>
                </c:pt>
                <c:pt idx="3745">
                  <c:v>51.444996897619397</c:v>
                </c:pt>
                <c:pt idx="3746">
                  <c:v>51.458733879434597</c:v>
                </c:pt>
                <c:pt idx="3747">
                  <c:v>51.472470861249697</c:v>
                </c:pt>
                <c:pt idx="3748">
                  <c:v>51.486207843064797</c:v>
                </c:pt>
                <c:pt idx="3749">
                  <c:v>51.499944824879897</c:v>
                </c:pt>
                <c:pt idx="3750">
                  <c:v>51.513681806694997</c:v>
                </c:pt>
                <c:pt idx="3751">
                  <c:v>51.527418788510197</c:v>
                </c:pt>
                <c:pt idx="3752">
                  <c:v>51.541155770325297</c:v>
                </c:pt>
                <c:pt idx="3753">
                  <c:v>51.554892752140397</c:v>
                </c:pt>
                <c:pt idx="3754">
                  <c:v>51.568629733955497</c:v>
                </c:pt>
                <c:pt idx="3755">
                  <c:v>51.582366715770597</c:v>
                </c:pt>
                <c:pt idx="3756">
                  <c:v>51.596103697585697</c:v>
                </c:pt>
                <c:pt idx="3757">
                  <c:v>51.609840679400897</c:v>
                </c:pt>
                <c:pt idx="3758">
                  <c:v>51.623577661215997</c:v>
                </c:pt>
                <c:pt idx="3759">
                  <c:v>51.637314643031097</c:v>
                </c:pt>
                <c:pt idx="3760">
                  <c:v>51.651051624846197</c:v>
                </c:pt>
                <c:pt idx="3761">
                  <c:v>51.664788606661297</c:v>
                </c:pt>
                <c:pt idx="3762">
                  <c:v>51.678525588476496</c:v>
                </c:pt>
                <c:pt idx="3763">
                  <c:v>51.692262570291597</c:v>
                </c:pt>
                <c:pt idx="3764">
                  <c:v>51.705999552106697</c:v>
                </c:pt>
                <c:pt idx="3765">
                  <c:v>51.719736533921797</c:v>
                </c:pt>
                <c:pt idx="3766">
                  <c:v>51.733473515736897</c:v>
                </c:pt>
                <c:pt idx="3767">
                  <c:v>51.747210497552103</c:v>
                </c:pt>
                <c:pt idx="3768">
                  <c:v>51.760947479367204</c:v>
                </c:pt>
                <c:pt idx="3769">
                  <c:v>51.774684461182297</c:v>
                </c:pt>
                <c:pt idx="3770">
                  <c:v>51.788421442997397</c:v>
                </c:pt>
                <c:pt idx="3771">
                  <c:v>51.802158424812497</c:v>
                </c:pt>
                <c:pt idx="3772">
                  <c:v>51.815895406627597</c:v>
                </c:pt>
                <c:pt idx="3773">
                  <c:v>51.829632388442803</c:v>
                </c:pt>
                <c:pt idx="3774">
                  <c:v>51.843369370257903</c:v>
                </c:pt>
                <c:pt idx="3775">
                  <c:v>51.857106352072996</c:v>
                </c:pt>
                <c:pt idx="3776">
                  <c:v>51.870843333888097</c:v>
                </c:pt>
                <c:pt idx="3777">
                  <c:v>51.884580315703197</c:v>
                </c:pt>
                <c:pt idx="3778">
                  <c:v>51.898317297518403</c:v>
                </c:pt>
                <c:pt idx="3779">
                  <c:v>51.912054279333503</c:v>
                </c:pt>
                <c:pt idx="3780">
                  <c:v>51.925791261148603</c:v>
                </c:pt>
                <c:pt idx="3781">
                  <c:v>51.939528242963704</c:v>
                </c:pt>
                <c:pt idx="3782">
                  <c:v>51.953265224778796</c:v>
                </c:pt>
                <c:pt idx="3783">
                  <c:v>51.967002206594003</c:v>
                </c:pt>
                <c:pt idx="3784">
                  <c:v>51.980739188409103</c:v>
                </c:pt>
                <c:pt idx="3785">
                  <c:v>51.994476170224203</c:v>
                </c:pt>
                <c:pt idx="3786">
                  <c:v>52.008213152039303</c:v>
                </c:pt>
                <c:pt idx="3787">
                  <c:v>52.021950133854403</c:v>
                </c:pt>
                <c:pt idx="3788">
                  <c:v>52.035687115669496</c:v>
                </c:pt>
                <c:pt idx="3789">
                  <c:v>52.049424097484703</c:v>
                </c:pt>
                <c:pt idx="3790">
                  <c:v>52.063161079299803</c:v>
                </c:pt>
                <c:pt idx="3791">
                  <c:v>52.076898061114903</c:v>
                </c:pt>
                <c:pt idx="3792">
                  <c:v>52.090635042930003</c:v>
                </c:pt>
                <c:pt idx="3793">
                  <c:v>52.104372024745103</c:v>
                </c:pt>
                <c:pt idx="3794">
                  <c:v>52.118109006560303</c:v>
                </c:pt>
                <c:pt idx="3795">
                  <c:v>52.131845988375403</c:v>
                </c:pt>
                <c:pt idx="3796">
                  <c:v>52.145582970190503</c:v>
                </c:pt>
                <c:pt idx="3797">
                  <c:v>52.159319952005603</c:v>
                </c:pt>
                <c:pt idx="3798">
                  <c:v>52.173056933820703</c:v>
                </c:pt>
                <c:pt idx="3799">
                  <c:v>52.186793915635903</c:v>
                </c:pt>
                <c:pt idx="3800">
                  <c:v>52.200530897451003</c:v>
                </c:pt>
                <c:pt idx="3801">
                  <c:v>52.214267879266103</c:v>
                </c:pt>
                <c:pt idx="3802">
                  <c:v>52.228004861081203</c:v>
                </c:pt>
                <c:pt idx="3803">
                  <c:v>52.241741842896303</c:v>
                </c:pt>
                <c:pt idx="3804">
                  <c:v>52.255478824711403</c:v>
                </c:pt>
                <c:pt idx="3805">
                  <c:v>52.269215806526603</c:v>
                </c:pt>
                <c:pt idx="3806">
                  <c:v>52.282952788341703</c:v>
                </c:pt>
                <c:pt idx="3807">
                  <c:v>52.296689770156803</c:v>
                </c:pt>
                <c:pt idx="3808">
                  <c:v>52.310426751971903</c:v>
                </c:pt>
                <c:pt idx="3809">
                  <c:v>52.324163733787003</c:v>
                </c:pt>
                <c:pt idx="3810">
                  <c:v>52.337900715602203</c:v>
                </c:pt>
                <c:pt idx="3811">
                  <c:v>52.351637697417303</c:v>
                </c:pt>
                <c:pt idx="3812">
                  <c:v>52.365374679232403</c:v>
                </c:pt>
                <c:pt idx="3813">
                  <c:v>52.379111661047503</c:v>
                </c:pt>
                <c:pt idx="3814">
                  <c:v>52.392848642862603</c:v>
                </c:pt>
                <c:pt idx="3815">
                  <c:v>52.406585624677803</c:v>
                </c:pt>
                <c:pt idx="3816">
                  <c:v>52.420322606492903</c:v>
                </c:pt>
                <c:pt idx="3817">
                  <c:v>52.434059588308003</c:v>
                </c:pt>
                <c:pt idx="3818">
                  <c:v>52.447796570123103</c:v>
                </c:pt>
                <c:pt idx="3819">
                  <c:v>52.461533551938203</c:v>
                </c:pt>
                <c:pt idx="3820">
                  <c:v>52.475270533753303</c:v>
                </c:pt>
                <c:pt idx="3821">
                  <c:v>52.489007515568503</c:v>
                </c:pt>
                <c:pt idx="3822">
                  <c:v>52.502744497383603</c:v>
                </c:pt>
                <c:pt idx="3823">
                  <c:v>52.516481479198703</c:v>
                </c:pt>
                <c:pt idx="3824">
                  <c:v>52.530218461013803</c:v>
                </c:pt>
                <c:pt idx="3825">
                  <c:v>52.543955442828903</c:v>
                </c:pt>
                <c:pt idx="3826">
                  <c:v>52.557692424644102</c:v>
                </c:pt>
                <c:pt idx="3827">
                  <c:v>52.571429406459202</c:v>
                </c:pt>
                <c:pt idx="3828">
                  <c:v>52.585166388274303</c:v>
                </c:pt>
                <c:pt idx="3829">
                  <c:v>52.598903370089403</c:v>
                </c:pt>
                <c:pt idx="3830">
                  <c:v>52.612640351904503</c:v>
                </c:pt>
                <c:pt idx="3831">
                  <c:v>52.626377333719603</c:v>
                </c:pt>
                <c:pt idx="3832">
                  <c:v>52.640114315534802</c:v>
                </c:pt>
                <c:pt idx="3833">
                  <c:v>52.653851297349902</c:v>
                </c:pt>
                <c:pt idx="3834">
                  <c:v>52.667588279165003</c:v>
                </c:pt>
                <c:pt idx="3835">
                  <c:v>52.681325260980103</c:v>
                </c:pt>
                <c:pt idx="3836">
                  <c:v>52.695062242795203</c:v>
                </c:pt>
                <c:pt idx="3837">
                  <c:v>52.708799224610402</c:v>
                </c:pt>
                <c:pt idx="3838">
                  <c:v>52.722536206425502</c:v>
                </c:pt>
                <c:pt idx="3839">
                  <c:v>52.736273188240602</c:v>
                </c:pt>
                <c:pt idx="3840">
                  <c:v>52.750010170055702</c:v>
                </c:pt>
                <c:pt idx="3841">
                  <c:v>52.763747151870803</c:v>
                </c:pt>
                <c:pt idx="3842">
                  <c:v>52.777484133686002</c:v>
                </c:pt>
                <c:pt idx="3843">
                  <c:v>52.791221115501102</c:v>
                </c:pt>
                <c:pt idx="3844">
                  <c:v>52.804958097316202</c:v>
                </c:pt>
                <c:pt idx="3845">
                  <c:v>52.818695079131302</c:v>
                </c:pt>
                <c:pt idx="3846">
                  <c:v>52.832432060946402</c:v>
                </c:pt>
                <c:pt idx="3847">
                  <c:v>52.846169042761503</c:v>
                </c:pt>
                <c:pt idx="3848">
                  <c:v>52.859906024576702</c:v>
                </c:pt>
                <c:pt idx="3849">
                  <c:v>52.873643006391802</c:v>
                </c:pt>
                <c:pt idx="3850">
                  <c:v>52.887379988206902</c:v>
                </c:pt>
                <c:pt idx="3851">
                  <c:v>52.901116970022002</c:v>
                </c:pt>
                <c:pt idx="3852">
                  <c:v>52.914853951837102</c:v>
                </c:pt>
                <c:pt idx="3853">
                  <c:v>52.928590933652302</c:v>
                </c:pt>
                <c:pt idx="3854">
                  <c:v>52.942327915467402</c:v>
                </c:pt>
                <c:pt idx="3855">
                  <c:v>52.956064897282502</c:v>
                </c:pt>
                <c:pt idx="3856">
                  <c:v>52.969801879097602</c:v>
                </c:pt>
                <c:pt idx="3857">
                  <c:v>52.983538860912702</c:v>
                </c:pt>
                <c:pt idx="3858">
                  <c:v>52.997275842727902</c:v>
                </c:pt>
                <c:pt idx="3859">
                  <c:v>53.011012824543002</c:v>
                </c:pt>
                <c:pt idx="3860">
                  <c:v>53.024749806358102</c:v>
                </c:pt>
                <c:pt idx="3861">
                  <c:v>53.038486788173202</c:v>
                </c:pt>
                <c:pt idx="3862">
                  <c:v>53.052223769988302</c:v>
                </c:pt>
                <c:pt idx="3863">
                  <c:v>53.065960751803402</c:v>
                </c:pt>
                <c:pt idx="3864">
                  <c:v>53.079697733618602</c:v>
                </c:pt>
                <c:pt idx="3865">
                  <c:v>53.093434715433702</c:v>
                </c:pt>
                <c:pt idx="3866">
                  <c:v>53.107171697248802</c:v>
                </c:pt>
                <c:pt idx="3867">
                  <c:v>53.120908679063902</c:v>
                </c:pt>
                <c:pt idx="3868">
                  <c:v>53.134645660879002</c:v>
                </c:pt>
                <c:pt idx="3869">
                  <c:v>53.148382642694202</c:v>
                </c:pt>
                <c:pt idx="3870">
                  <c:v>53.162119624509302</c:v>
                </c:pt>
                <c:pt idx="3871">
                  <c:v>53.175856606324402</c:v>
                </c:pt>
                <c:pt idx="3872">
                  <c:v>53.189593588139502</c:v>
                </c:pt>
                <c:pt idx="3873">
                  <c:v>53.203330569954602</c:v>
                </c:pt>
                <c:pt idx="3874">
                  <c:v>53.217067551769802</c:v>
                </c:pt>
                <c:pt idx="3875">
                  <c:v>53.230804533584902</c:v>
                </c:pt>
                <c:pt idx="3876">
                  <c:v>53.244541515400002</c:v>
                </c:pt>
                <c:pt idx="3877">
                  <c:v>53.258278497215102</c:v>
                </c:pt>
                <c:pt idx="3878">
                  <c:v>53.272015479030202</c:v>
                </c:pt>
                <c:pt idx="3879">
                  <c:v>53.285752460845302</c:v>
                </c:pt>
                <c:pt idx="3880">
                  <c:v>53.299489442660501</c:v>
                </c:pt>
                <c:pt idx="3881">
                  <c:v>53.313226424475602</c:v>
                </c:pt>
                <c:pt idx="3882">
                  <c:v>53.326963406290702</c:v>
                </c:pt>
                <c:pt idx="3883">
                  <c:v>53.340700388105802</c:v>
                </c:pt>
                <c:pt idx="3884">
                  <c:v>53.354437369920902</c:v>
                </c:pt>
                <c:pt idx="3885">
                  <c:v>53.368174351736101</c:v>
                </c:pt>
                <c:pt idx="3886">
                  <c:v>53.381911333551201</c:v>
                </c:pt>
                <c:pt idx="3887">
                  <c:v>53.395648315366302</c:v>
                </c:pt>
                <c:pt idx="3888">
                  <c:v>53.409385297181402</c:v>
                </c:pt>
                <c:pt idx="3889">
                  <c:v>53.423122278996502</c:v>
                </c:pt>
                <c:pt idx="3890">
                  <c:v>53.436859260811701</c:v>
                </c:pt>
                <c:pt idx="3891">
                  <c:v>53.450596242626801</c:v>
                </c:pt>
                <c:pt idx="3892">
                  <c:v>53.464333224441901</c:v>
                </c:pt>
                <c:pt idx="3893">
                  <c:v>53.478070206257001</c:v>
                </c:pt>
                <c:pt idx="3894">
                  <c:v>53.491807188072102</c:v>
                </c:pt>
                <c:pt idx="3895">
                  <c:v>53.505544169887202</c:v>
                </c:pt>
                <c:pt idx="3896">
                  <c:v>53.519281151702401</c:v>
                </c:pt>
                <c:pt idx="3897">
                  <c:v>53.533018133517501</c:v>
                </c:pt>
                <c:pt idx="3898">
                  <c:v>53.546755115332601</c:v>
                </c:pt>
                <c:pt idx="3899">
                  <c:v>53.560492097147701</c:v>
                </c:pt>
                <c:pt idx="3900">
                  <c:v>53.574229078962802</c:v>
                </c:pt>
                <c:pt idx="3901">
                  <c:v>53.587966060778001</c:v>
                </c:pt>
                <c:pt idx="3902">
                  <c:v>53.601703042593101</c:v>
                </c:pt>
                <c:pt idx="3903">
                  <c:v>53.615440024408201</c:v>
                </c:pt>
                <c:pt idx="3904">
                  <c:v>53.629177006223301</c:v>
                </c:pt>
                <c:pt idx="3905">
                  <c:v>53.642913988038401</c:v>
                </c:pt>
                <c:pt idx="3906">
                  <c:v>53.656650969853601</c:v>
                </c:pt>
                <c:pt idx="3907">
                  <c:v>53.670387951668701</c:v>
                </c:pt>
                <c:pt idx="3908">
                  <c:v>53.684124933483801</c:v>
                </c:pt>
                <c:pt idx="3909">
                  <c:v>53.697861915298901</c:v>
                </c:pt>
                <c:pt idx="3910">
                  <c:v>53.711598897114001</c:v>
                </c:pt>
                <c:pt idx="3911">
                  <c:v>53.725335878929101</c:v>
                </c:pt>
                <c:pt idx="3912">
                  <c:v>53.739072860744301</c:v>
                </c:pt>
                <c:pt idx="3913">
                  <c:v>53.752809842559401</c:v>
                </c:pt>
                <c:pt idx="3914">
                  <c:v>53.766546824374501</c:v>
                </c:pt>
                <c:pt idx="3915">
                  <c:v>53.780283806189601</c:v>
                </c:pt>
                <c:pt idx="3916">
                  <c:v>53.794020788004701</c:v>
                </c:pt>
                <c:pt idx="3917">
                  <c:v>53.807757769819901</c:v>
                </c:pt>
                <c:pt idx="3918">
                  <c:v>53.821494751635001</c:v>
                </c:pt>
                <c:pt idx="3919">
                  <c:v>53.835231733450101</c:v>
                </c:pt>
                <c:pt idx="3920">
                  <c:v>53.848968715265201</c:v>
                </c:pt>
                <c:pt idx="3921">
                  <c:v>53.862705697080301</c:v>
                </c:pt>
                <c:pt idx="3922">
                  <c:v>53.876442678895501</c:v>
                </c:pt>
                <c:pt idx="3923">
                  <c:v>53.890179660710601</c:v>
                </c:pt>
                <c:pt idx="3924">
                  <c:v>53.903916642525701</c:v>
                </c:pt>
                <c:pt idx="3925">
                  <c:v>53.917653624340801</c:v>
                </c:pt>
                <c:pt idx="3926">
                  <c:v>53.931390606155901</c:v>
                </c:pt>
                <c:pt idx="3927">
                  <c:v>53.945127587971001</c:v>
                </c:pt>
                <c:pt idx="3928">
                  <c:v>53.958864569786201</c:v>
                </c:pt>
                <c:pt idx="3929">
                  <c:v>53.972601551601301</c:v>
                </c:pt>
                <c:pt idx="3930">
                  <c:v>53.986338533416401</c:v>
                </c:pt>
                <c:pt idx="3931">
                  <c:v>54.000075515231501</c:v>
                </c:pt>
                <c:pt idx="3932">
                  <c:v>54.013812497046601</c:v>
                </c:pt>
                <c:pt idx="3933">
                  <c:v>54.0275494788618</c:v>
                </c:pt>
                <c:pt idx="3934">
                  <c:v>54.041286460676901</c:v>
                </c:pt>
                <c:pt idx="3935">
                  <c:v>54.055023442492001</c:v>
                </c:pt>
                <c:pt idx="3936">
                  <c:v>54.068760424307101</c:v>
                </c:pt>
                <c:pt idx="3937">
                  <c:v>54.082497406122201</c:v>
                </c:pt>
                <c:pt idx="3938">
                  <c:v>54.096234387937301</c:v>
                </c:pt>
                <c:pt idx="3939">
                  <c:v>54.1099713697525</c:v>
                </c:pt>
                <c:pt idx="3940">
                  <c:v>54.123708351567601</c:v>
                </c:pt>
                <c:pt idx="3941">
                  <c:v>54.137445333382701</c:v>
                </c:pt>
                <c:pt idx="3942">
                  <c:v>54.151182315197801</c:v>
                </c:pt>
                <c:pt idx="3943">
                  <c:v>54.164919297012901</c:v>
                </c:pt>
                <c:pt idx="3944">
                  <c:v>54.1786562788281</c:v>
                </c:pt>
                <c:pt idx="3945">
                  <c:v>54.1923932606432</c:v>
                </c:pt>
                <c:pt idx="3946">
                  <c:v>54.2061302424583</c:v>
                </c:pt>
                <c:pt idx="3947">
                  <c:v>54.219867224273401</c:v>
                </c:pt>
                <c:pt idx="3948">
                  <c:v>54.233604206088501</c:v>
                </c:pt>
                <c:pt idx="3949">
                  <c:v>54.2473411879037</c:v>
                </c:pt>
                <c:pt idx="3950">
                  <c:v>54.2610781697188</c:v>
                </c:pt>
                <c:pt idx="3951">
                  <c:v>54.2748151515339</c:v>
                </c:pt>
                <c:pt idx="3952">
                  <c:v>54.288552133349</c:v>
                </c:pt>
                <c:pt idx="3953">
                  <c:v>54.302289115164101</c:v>
                </c:pt>
                <c:pt idx="3954">
                  <c:v>54.316026096979201</c:v>
                </c:pt>
                <c:pt idx="3955">
                  <c:v>54.3297630787944</c:v>
                </c:pt>
                <c:pt idx="3956">
                  <c:v>54.3435000606095</c:v>
                </c:pt>
                <c:pt idx="3957">
                  <c:v>54.3572370424246</c:v>
                </c:pt>
                <c:pt idx="3958">
                  <c:v>54.3709740242397</c:v>
                </c:pt>
                <c:pt idx="3959">
                  <c:v>54.3847110060548</c:v>
                </c:pt>
                <c:pt idx="3960">
                  <c:v>54.39844798787</c:v>
                </c:pt>
                <c:pt idx="3961">
                  <c:v>54.4121849696851</c:v>
                </c:pt>
                <c:pt idx="3962">
                  <c:v>54.4259219515002</c:v>
                </c:pt>
                <c:pt idx="3963">
                  <c:v>54.4396589333153</c:v>
                </c:pt>
                <c:pt idx="3964">
                  <c:v>54.4533959151304</c:v>
                </c:pt>
                <c:pt idx="3965">
                  <c:v>54.4671328969456</c:v>
                </c:pt>
                <c:pt idx="3966">
                  <c:v>54.4808698787607</c:v>
                </c:pt>
                <c:pt idx="3967">
                  <c:v>54.4946068605758</c:v>
                </c:pt>
                <c:pt idx="3968">
                  <c:v>54.5083438423909</c:v>
                </c:pt>
                <c:pt idx="3969">
                  <c:v>54.522080824206</c:v>
                </c:pt>
                <c:pt idx="3970">
                  <c:v>54.5358178060211</c:v>
                </c:pt>
                <c:pt idx="3971">
                  <c:v>54.5495547878363</c:v>
                </c:pt>
                <c:pt idx="3972">
                  <c:v>54.5632917696514</c:v>
                </c:pt>
                <c:pt idx="3973">
                  <c:v>54.5770287514665</c:v>
                </c:pt>
                <c:pt idx="3974">
                  <c:v>54.5907657332816</c:v>
                </c:pt>
                <c:pt idx="3975">
                  <c:v>54.6045027150967</c:v>
                </c:pt>
                <c:pt idx="3976">
                  <c:v>54.6182396969119</c:v>
                </c:pt>
                <c:pt idx="3977">
                  <c:v>54.631976678727</c:v>
                </c:pt>
                <c:pt idx="3978">
                  <c:v>54.6457136605421</c:v>
                </c:pt>
                <c:pt idx="3979">
                  <c:v>54.6594506423572</c:v>
                </c:pt>
                <c:pt idx="3980">
                  <c:v>54.6731876241723</c:v>
                </c:pt>
                <c:pt idx="3981">
                  <c:v>54.6869246059874</c:v>
                </c:pt>
                <c:pt idx="3982">
                  <c:v>54.7006615878026</c:v>
                </c:pt>
                <c:pt idx="3983">
                  <c:v>54.7143985696177</c:v>
                </c:pt>
                <c:pt idx="3984">
                  <c:v>54.7281355514328</c:v>
                </c:pt>
                <c:pt idx="3985">
                  <c:v>54.7418725332479</c:v>
                </c:pt>
                <c:pt idx="3986">
                  <c:v>54.755609515063</c:v>
                </c:pt>
                <c:pt idx="3987">
                  <c:v>54.7693464968782</c:v>
                </c:pt>
                <c:pt idx="3988">
                  <c:v>54.7830834786933</c:v>
                </c:pt>
                <c:pt idx="3989">
                  <c:v>54.7968204605084</c:v>
                </c:pt>
                <c:pt idx="3990">
                  <c:v>54.8105574423235</c:v>
                </c:pt>
                <c:pt idx="3991">
                  <c:v>54.8242944241386</c:v>
                </c:pt>
                <c:pt idx="3992">
                  <c:v>54.838031405953799</c:v>
                </c:pt>
                <c:pt idx="3993">
                  <c:v>54.8517683877689</c:v>
                </c:pt>
                <c:pt idx="3994">
                  <c:v>54.865505369584</c:v>
                </c:pt>
                <c:pt idx="3995">
                  <c:v>54.8792423513991</c:v>
                </c:pt>
                <c:pt idx="3996">
                  <c:v>54.8929793332142</c:v>
                </c:pt>
                <c:pt idx="3997">
                  <c:v>54.9067163150293</c:v>
                </c:pt>
                <c:pt idx="3998">
                  <c:v>54.920453296844499</c:v>
                </c:pt>
                <c:pt idx="3999">
                  <c:v>54.934190278659599</c:v>
                </c:pt>
                <c:pt idx="4000">
                  <c:v>54.9479272604747</c:v>
                </c:pt>
                <c:pt idx="4001">
                  <c:v>54.9616642422898</c:v>
                </c:pt>
                <c:pt idx="4002">
                  <c:v>54.9754012241049</c:v>
                </c:pt>
                <c:pt idx="4003">
                  <c:v>54.989138205920099</c:v>
                </c:pt>
                <c:pt idx="4004">
                  <c:v>55.002875187735199</c:v>
                </c:pt>
                <c:pt idx="4005">
                  <c:v>55.016612169550299</c:v>
                </c:pt>
                <c:pt idx="4006">
                  <c:v>55.0303491513654</c:v>
                </c:pt>
                <c:pt idx="4007">
                  <c:v>55.0440861331805</c:v>
                </c:pt>
                <c:pt idx="4008">
                  <c:v>55.057823114995699</c:v>
                </c:pt>
                <c:pt idx="4009">
                  <c:v>55.071560096810799</c:v>
                </c:pt>
                <c:pt idx="4010">
                  <c:v>55.085297078625899</c:v>
                </c:pt>
                <c:pt idx="4011">
                  <c:v>55.099034060440999</c:v>
                </c:pt>
                <c:pt idx="4012">
                  <c:v>55.112771042256099</c:v>
                </c:pt>
                <c:pt idx="4013">
                  <c:v>55.1265080240712</c:v>
                </c:pt>
                <c:pt idx="4014">
                  <c:v>55.140245005886399</c:v>
                </c:pt>
                <c:pt idx="4015">
                  <c:v>55.153981987701499</c:v>
                </c:pt>
                <c:pt idx="4016">
                  <c:v>55.167718969516599</c:v>
                </c:pt>
                <c:pt idx="4017">
                  <c:v>55.181455951331699</c:v>
                </c:pt>
                <c:pt idx="4018">
                  <c:v>55.195192933146799</c:v>
                </c:pt>
                <c:pt idx="4019">
                  <c:v>55.208929914961999</c:v>
                </c:pt>
                <c:pt idx="4020">
                  <c:v>55.222666896777099</c:v>
                </c:pt>
                <c:pt idx="4021">
                  <c:v>55.236403878592199</c:v>
                </c:pt>
                <c:pt idx="4022">
                  <c:v>55.250140860407299</c:v>
                </c:pt>
                <c:pt idx="4023">
                  <c:v>55.263877842222399</c:v>
                </c:pt>
                <c:pt idx="4024">
                  <c:v>55.277614824037599</c:v>
                </c:pt>
                <c:pt idx="4025">
                  <c:v>55.291351805852699</c:v>
                </c:pt>
                <c:pt idx="4026">
                  <c:v>55.305088787667799</c:v>
                </c:pt>
                <c:pt idx="4027">
                  <c:v>55.318825769482899</c:v>
                </c:pt>
                <c:pt idx="4028">
                  <c:v>55.332562751297999</c:v>
                </c:pt>
                <c:pt idx="4029">
                  <c:v>55.346299733113099</c:v>
                </c:pt>
                <c:pt idx="4030">
                  <c:v>55.360036714928299</c:v>
                </c:pt>
                <c:pt idx="4031">
                  <c:v>55.373773696743399</c:v>
                </c:pt>
                <c:pt idx="4032">
                  <c:v>55.387510678558499</c:v>
                </c:pt>
                <c:pt idx="4033">
                  <c:v>55.401247660373599</c:v>
                </c:pt>
                <c:pt idx="4034">
                  <c:v>55.414984642188699</c:v>
                </c:pt>
                <c:pt idx="4035">
                  <c:v>55.428721624003899</c:v>
                </c:pt>
                <c:pt idx="4036">
                  <c:v>55.442458605818999</c:v>
                </c:pt>
                <c:pt idx="4037">
                  <c:v>55.456195587634099</c:v>
                </c:pt>
                <c:pt idx="4038">
                  <c:v>55.469932569449199</c:v>
                </c:pt>
                <c:pt idx="4039">
                  <c:v>55.483669551264299</c:v>
                </c:pt>
                <c:pt idx="4040">
                  <c:v>55.497406533079399</c:v>
                </c:pt>
                <c:pt idx="4041">
                  <c:v>55.511143514894599</c:v>
                </c:pt>
                <c:pt idx="4042">
                  <c:v>55.524880496709699</c:v>
                </c:pt>
                <c:pt idx="4043">
                  <c:v>55.538617478524799</c:v>
                </c:pt>
                <c:pt idx="4044">
                  <c:v>55.552354460339899</c:v>
                </c:pt>
                <c:pt idx="4045">
                  <c:v>55.566091442154999</c:v>
                </c:pt>
                <c:pt idx="4046">
                  <c:v>55.579828423970199</c:v>
                </c:pt>
                <c:pt idx="4047">
                  <c:v>55.593565405785299</c:v>
                </c:pt>
                <c:pt idx="4048">
                  <c:v>55.607302387600399</c:v>
                </c:pt>
                <c:pt idx="4049">
                  <c:v>55.621039369415499</c:v>
                </c:pt>
                <c:pt idx="4050">
                  <c:v>55.634776351230599</c:v>
                </c:pt>
                <c:pt idx="4051">
                  <c:v>55.648513333045798</c:v>
                </c:pt>
                <c:pt idx="4052">
                  <c:v>55.662250314860898</c:v>
                </c:pt>
                <c:pt idx="4053">
                  <c:v>55.675987296675999</c:v>
                </c:pt>
                <c:pt idx="4054">
                  <c:v>55.689724278491099</c:v>
                </c:pt>
                <c:pt idx="4055">
                  <c:v>55.703461260306199</c:v>
                </c:pt>
                <c:pt idx="4056">
                  <c:v>55.717198242121299</c:v>
                </c:pt>
                <c:pt idx="4057">
                  <c:v>55.730935223936498</c:v>
                </c:pt>
                <c:pt idx="4058">
                  <c:v>55.744672205751598</c:v>
                </c:pt>
                <c:pt idx="4059">
                  <c:v>55.758409187566699</c:v>
                </c:pt>
                <c:pt idx="4060">
                  <c:v>55.772146169381799</c:v>
                </c:pt>
                <c:pt idx="4061">
                  <c:v>55.785883151196899</c:v>
                </c:pt>
                <c:pt idx="4062">
                  <c:v>55.799620133012098</c:v>
                </c:pt>
                <c:pt idx="4063">
                  <c:v>55.813357114827198</c:v>
                </c:pt>
                <c:pt idx="4064">
                  <c:v>55.827094096642298</c:v>
                </c:pt>
                <c:pt idx="4065">
                  <c:v>55.840831078457398</c:v>
                </c:pt>
                <c:pt idx="4066">
                  <c:v>55.854568060272499</c:v>
                </c:pt>
                <c:pt idx="4067">
                  <c:v>55.868305042087698</c:v>
                </c:pt>
                <c:pt idx="4068">
                  <c:v>55.882042023902798</c:v>
                </c:pt>
                <c:pt idx="4069">
                  <c:v>55.895779005717898</c:v>
                </c:pt>
                <c:pt idx="4070">
                  <c:v>55.909515987532998</c:v>
                </c:pt>
                <c:pt idx="4071">
                  <c:v>55.923252969348098</c:v>
                </c:pt>
                <c:pt idx="4072">
                  <c:v>55.936989951163198</c:v>
                </c:pt>
                <c:pt idx="4073">
                  <c:v>55.950726932978398</c:v>
                </c:pt>
                <c:pt idx="4074">
                  <c:v>55.964463914793498</c:v>
                </c:pt>
                <c:pt idx="4075">
                  <c:v>55.978200896608598</c:v>
                </c:pt>
                <c:pt idx="4076">
                  <c:v>55.991937878423698</c:v>
                </c:pt>
                <c:pt idx="4077">
                  <c:v>56.005674860238798</c:v>
                </c:pt>
                <c:pt idx="4078">
                  <c:v>56.019411842053998</c:v>
                </c:pt>
                <c:pt idx="4079">
                  <c:v>56.033148823869098</c:v>
                </c:pt>
                <c:pt idx="4080">
                  <c:v>56.046885805684198</c:v>
                </c:pt>
                <c:pt idx="4081">
                  <c:v>56.060622787499298</c:v>
                </c:pt>
                <c:pt idx="4082">
                  <c:v>56.074359769314398</c:v>
                </c:pt>
                <c:pt idx="4083">
                  <c:v>56.088096751129598</c:v>
                </c:pt>
                <c:pt idx="4084">
                  <c:v>56.101833732944698</c:v>
                </c:pt>
                <c:pt idx="4085">
                  <c:v>56.115570714759798</c:v>
                </c:pt>
                <c:pt idx="4086">
                  <c:v>56.129307696574898</c:v>
                </c:pt>
                <c:pt idx="4087">
                  <c:v>56.143044678389998</c:v>
                </c:pt>
                <c:pt idx="4088">
                  <c:v>56.156781660205098</c:v>
                </c:pt>
                <c:pt idx="4089">
                  <c:v>56.170518642020298</c:v>
                </c:pt>
                <c:pt idx="4090">
                  <c:v>56.184255623835398</c:v>
                </c:pt>
                <c:pt idx="4091">
                  <c:v>56.197992605650498</c:v>
                </c:pt>
                <c:pt idx="4092">
                  <c:v>56.211729587465598</c:v>
                </c:pt>
                <c:pt idx="4093">
                  <c:v>56.225466569280698</c:v>
                </c:pt>
                <c:pt idx="4094">
                  <c:v>56.239203551095898</c:v>
                </c:pt>
                <c:pt idx="4095">
                  <c:v>56.252940532910998</c:v>
                </c:pt>
                <c:pt idx="4096">
                  <c:v>56.266677514726098</c:v>
                </c:pt>
                <c:pt idx="4097">
                  <c:v>56.280414496541198</c:v>
                </c:pt>
                <c:pt idx="4098">
                  <c:v>56.294151478356298</c:v>
                </c:pt>
                <c:pt idx="4099">
                  <c:v>56.307888460171498</c:v>
                </c:pt>
                <c:pt idx="4100">
                  <c:v>56.321625441986598</c:v>
                </c:pt>
                <c:pt idx="4101">
                  <c:v>56.335362423801698</c:v>
                </c:pt>
                <c:pt idx="4102">
                  <c:v>56.349099405616798</c:v>
                </c:pt>
                <c:pt idx="4103">
                  <c:v>56.362836387431898</c:v>
                </c:pt>
                <c:pt idx="4104">
                  <c:v>56.376573369246998</c:v>
                </c:pt>
                <c:pt idx="4105">
                  <c:v>56.390310351062197</c:v>
                </c:pt>
                <c:pt idx="4106">
                  <c:v>56.404047332877298</c:v>
                </c:pt>
                <c:pt idx="4107">
                  <c:v>56.417784314692398</c:v>
                </c:pt>
                <c:pt idx="4108">
                  <c:v>56.431521296507498</c:v>
                </c:pt>
                <c:pt idx="4109">
                  <c:v>56.445258278322598</c:v>
                </c:pt>
                <c:pt idx="4110">
                  <c:v>56.458995260137797</c:v>
                </c:pt>
                <c:pt idx="4111">
                  <c:v>56.472732241952897</c:v>
                </c:pt>
                <c:pt idx="4112">
                  <c:v>56.486469223767998</c:v>
                </c:pt>
                <c:pt idx="4113">
                  <c:v>56.500206205583098</c:v>
                </c:pt>
                <c:pt idx="4114">
                  <c:v>56.513943187398198</c:v>
                </c:pt>
                <c:pt idx="4115">
                  <c:v>56.527680169213397</c:v>
                </c:pt>
                <c:pt idx="4116">
                  <c:v>56.541417151028497</c:v>
                </c:pt>
                <c:pt idx="4117">
                  <c:v>56.555154132843597</c:v>
                </c:pt>
                <c:pt idx="4118">
                  <c:v>56.568891114658697</c:v>
                </c:pt>
                <c:pt idx="4119">
                  <c:v>56.582628096473798</c:v>
                </c:pt>
                <c:pt idx="4120">
                  <c:v>56.596365078288898</c:v>
                </c:pt>
                <c:pt idx="4121">
                  <c:v>56.610102060104097</c:v>
                </c:pt>
                <c:pt idx="4122">
                  <c:v>56.623839041919197</c:v>
                </c:pt>
                <c:pt idx="4123">
                  <c:v>56.637576023734297</c:v>
                </c:pt>
                <c:pt idx="4124">
                  <c:v>56.651313005549397</c:v>
                </c:pt>
                <c:pt idx="4125">
                  <c:v>56.665049987364497</c:v>
                </c:pt>
                <c:pt idx="4126">
                  <c:v>56.678786969179697</c:v>
                </c:pt>
                <c:pt idx="4127">
                  <c:v>56.692523950994797</c:v>
                </c:pt>
                <c:pt idx="4128">
                  <c:v>56.706260932809897</c:v>
                </c:pt>
                <c:pt idx="4129">
                  <c:v>56.719997914624997</c:v>
                </c:pt>
                <c:pt idx="4130">
                  <c:v>56.733734896440097</c:v>
                </c:pt>
                <c:pt idx="4131">
                  <c:v>56.747471878255297</c:v>
                </c:pt>
                <c:pt idx="4132">
                  <c:v>56.761208860070397</c:v>
                </c:pt>
                <c:pt idx="4133">
                  <c:v>56.774945841885497</c:v>
                </c:pt>
                <c:pt idx="4134">
                  <c:v>56.788682823700597</c:v>
                </c:pt>
                <c:pt idx="4135">
                  <c:v>56.802419805515697</c:v>
                </c:pt>
                <c:pt idx="4136">
                  <c:v>56.816156787330797</c:v>
                </c:pt>
                <c:pt idx="4137">
                  <c:v>56.829893769145997</c:v>
                </c:pt>
                <c:pt idx="4138">
                  <c:v>56.843630750961097</c:v>
                </c:pt>
                <c:pt idx="4139">
                  <c:v>56.857367732776197</c:v>
                </c:pt>
                <c:pt idx="4140">
                  <c:v>56.871104714591297</c:v>
                </c:pt>
                <c:pt idx="4141">
                  <c:v>56.884841696406397</c:v>
                </c:pt>
                <c:pt idx="4142">
                  <c:v>56.898578678221597</c:v>
                </c:pt>
                <c:pt idx="4143">
                  <c:v>56.912315660036697</c:v>
                </c:pt>
                <c:pt idx="4144">
                  <c:v>56.926052641851797</c:v>
                </c:pt>
                <c:pt idx="4145">
                  <c:v>56.939789623666897</c:v>
                </c:pt>
                <c:pt idx="4146">
                  <c:v>56.953526605481997</c:v>
                </c:pt>
                <c:pt idx="4147">
                  <c:v>56.967263587297097</c:v>
                </c:pt>
                <c:pt idx="4148">
                  <c:v>56.981000569112297</c:v>
                </c:pt>
                <c:pt idx="4149">
                  <c:v>56.994737550927397</c:v>
                </c:pt>
                <c:pt idx="4150">
                  <c:v>57.008474532742497</c:v>
                </c:pt>
                <c:pt idx="4151">
                  <c:v>57.022211514557597</c:v>
                </c:pt>
                <c:pt idx="4152">
                  <c:v>57.035948496372697</c:v>
                </c:pt>
                <c:pt idx="4153">
                  <c:v>57.049685478187897</c:v>
                </c:pt>
                <c:pt idx="4154">
                  <c:v>57.063422460002997</c:v>
                </c:pt>
                <c:pt idx="4155">
                  <c:v>57.077159441818097</c:v>
                </c:pt>
                <c:pt idx="4156">
                  <c:v>57.090896423633197</c:v>
                </c:pt>
                <c:pt idx="4157">
                  <c:v>57.104633405448297</c:v>
                </c:pt>
                <c:pt idx="4158">
                  <c:v>57.118370387263496</c:v>
                </c:pt>
                <c:pt idx="4159">
                  <c:v>57.132107369078597</c:v>
                </c:pt>
                <c:pt idx="4160">
                  <c:v>57.145844350893697</c:v>
                </c:pt>
                <c:pt idx="4161">
                  <c:v>57.159581332708797</c:v>
                </c:pt>
                <c:pt idx="4162">
                  <c:v>57.173318314523897</c:v>
                </c:pt>
                <c:pt idx="4163">
                  <c:v>57.187055296338997</c:v>
                </c:pt>
                <c:pt idx="4164">
                  <c:v>57.200792278154204</c:v>
                </c:pt>
                <c:pt idx="4165">
                  <c:v>57.214529259969297</c:v>
                </c:pt>
                <c:pt idx="4166">
                  <c:v>57.228266241784397</c:v>
                </c:pt>
                <c:pt idx="4167">
                  <c:v>57.242003223599497</c:v>
                </c:pt>
                <c:pt idx="4168">
                  <c:v>57.255740205414597</c:v>
                </c:pt>
                <c:pt idx="4169">
                  <c:v>57.269477187229803</c:v>
                </c:pt>
                <c:pt idx="4170">
                  <c:v>57.283214169044903</c:v>
                </c:pt>
                <c:pt idx="4171">
                  <c:v>57.296951150859996</c:v>
                </c:pt>
                <c:pt idx="4172">
                  <c:v>57.310688132675097</c:v>
                </c:pt>
                <c:pt idx="4173">
                  <c:v>57.324425114490197</c:v>
                </c:pt>
                <c:pt idx="4174">
                  <c:v>57.338162096305403</c:v>
                </c:pt>
                <c:pt idx="4175">
                  <c:v>57.351899078120503</c:v>
                </c:pt>
                <c:pt idx="4176">
                  <c:v>57.365636059935603</c:v>
                </c:pt>
                <c:pt idx="4177">
                  <c:v>57.379373041750704</c:v>
                </c:pt>
                <c:pt idx="4178">
                  <c:v>57.393110023565796</c:v>
                </c:pt>
                <c:pt idx="4179">
                  <c:v>57.406847005380897</c:v>
                </c:pt>
                <c:pt idx="4180">
                  <c:v>57.420583987196103</c:v>
                </c:pt>
                <c:pt idx="4181">
                  <c:v>57.434320969011203</c:v>
                </c:pt>
                <c:pt idx="4182">
                  <c:v>57.448057950826303</c:v>
                </c:pt>
                <c:pt idx="4183">
                  <c:v>57.461794932641403</c:v>
                </c:pt>
                <c:pt idx="4184">
                  <c:v>57.475531914456496</c:v>
                </c:pt>
                <c:pt idx="4185">
                  <c:v>57.489268896271703</c:v>
                </c:pt>
                <c:pt idx="4186">
                  <c:v>57.503005878086803</c:v>
                </c:pt>
                <c:pt idx="4187">
                  <c:v>57.516742859901903</c:v>
                </c:pt>
                <c:pt idx="4188">
                  <c:v>57.530479841717003</c:v>
                </c:pt>
                <c:pt idx="4189">
                  <c:v>57.544216823532103</c:v>
                </c:pt>
                <c:pt idx="4190">
                  <c:v>57.557953805347303</c:v>
                </c:pt>
                <c:pt idx="4191">
                  <c:v>57.571690787162403</c:v>
                </c:pt>
                <c:pt idx="4192">
                  <c:v>57.585427768977503</c:v>
                </c:pt>
                <c:pt idx="4193">
                  <c:v>57.599164750792603</c:v>
                </c:pt>
                <c:pt idx="4194">
                  <c:v>57.612901732607703</c:v>
                </c:pt>
                <c:pt idx="4195">
                  <c:v>57.626638714422803</c:v>
                </c:pt>
                <c:pt idx="4196">
                  <c:v>57.640375696238003</c:v>
                </c:pt>
                <c:pt idx="4197">
                  <c:v>57.654112678053103</c:v>
                </c:pt>
                <c:pt idx="4198">
                  <c:v>57.667849659868203</c:v>
                </c:pt>
                <c:pt idx="4199">
                  <c:v>57.681586641683303</c:v>
                </c:pt>
                <c:pt idx="4200">
                  <c:v>57.695323623498403</c:v>
                </c:pt>
                <c:pt idx="4201">
                  <c:v>57.709060605313603</c:v>
                </c:pt>
                <c:pt idx="4202">
                  <c:v>57.722797587128703</c:v>
                </c:pt>
                <c:pt idx="4203">
                  <c:v>57.736534568943803</c:v>
                </c:pt>
                <c:pt idx="4204">
                  <c:v>57.750271550758903</c:v>
                </c:pt>
                <c:pt idx="4205">
                  <c:v>57.764008532574003</c:v>
                </c:pt>
                <c:pt idx="4206">
                  <c:v>57.777745514389203</c:v>
                </c:pt>
                <c:pt idx="4207">
                  <c:v>57.791482496204303</c:v>
                </c:pt>
                <c:pt idx="4208">
                  <c:v>57.805219478019403</c:v>
                </c:pt>
                <c:pt idx="4209">
                  <c:v>57.818956459834503</c:v>
                </c:pt>
                <c:pt idx="4210">
                  <c:v>57.832693441649603</c:v>
                </c:pt>
                <c:pt idx="4211">
                  <c:v>57.846430423464703</c:v>
                </c:pt>
                <c:pt idx="4212">
                  <c:v>57.860167405279903</c:v>
                </c:pt>
                <c:pt idx="4213">
                  <c:v>57.873904387095003</c:v>
                </c:pt>
                <c:pt idx="4214">
                  <c:v>57.887641368910103</c:v>
                </c:pt>
                <c:pt idx="4215">
                  <c:v>57.901378350725203</c:v>
                </c:pt>
                <c:pt idx="4216">
                  <c:v>57.915115332540303</c:v>
                </c:pt>
                <c:pt idx="4217">
                  <c:v>57.928852314355503</c:v>
                </c:pt>
                <c:pt idx="4218">
                  <c:v>57.942589296170603</c:v>
                </c:pt>
                <c:pt idx="4219">
                  <c:v>57.956326277985703</c:v>
                </c:pt>
                <c:pt idx="4220">
                  <c:v>57.970063259800803</c:v>
                </c:pt>
                <c:pt idx="4221">
                  <c:v>57.983800241615903</c:v>
                </c:pt>
                <c:pt idx="4222">
                  <c:v>57.997537223431102</c:v>
                </c:pt>
                <c:pt idx="4223">
                  <c:v>58.011274205246202</c:v>
                </c:pt>
                <c:pt idx="4224">
                  <c:v>58.025011187061303</c:v>
                </c:pt>
                <c:pt idx="4225">
                  <c:v>58.038748168876403</c:v>
                </c:pt>
                <c:pt idx="4226">
                  <c:v>58.052485150691503</c:v>
                </c:pt>
                <c:pt idx="4227">
                  <c:v>58.066222132506603</c:v>
                </c:pt>
                <c:pt idx="4228">
                  <c:v>58.079959114321802</c:v>
                </c:pt>
                <c:pt idx="4229">
                  <c:v>58.093696096136902</c:v>
                </c:pt>
                <c:pt idx="4230">
                  <c:v>58.107433077952003</c:v>
                </c:pt>
                <c:pt idx="4231">
                  <c:v>58.121170059767103</c:v>
                </c:pt>
                <c:pt idx="4232">
                  <c:v>58.134907041582203</c:v>
                </c:pt>
                <c:pt idx="4233">
                  <c:v>58.148644023397402</c:v>
                </c:pt>
                <c:pt idx="4234">
                  <c:v>58.162381005212502</c:v>
                </c:pt>
                <c:pt idx="4235">
                  <c:v>58.176117987027602</c:v>
                </c:pt>
                <c:pt idx="4236">
                  <c:v>58.189854968842702</c:v>
                </c:pt>
                <c:pt idx="4237">
                  <c:v>58.203591950657803</c:v>
                </c:pt>
                <c:pt idx="4238">
                  <c:v>58.217328932473002</c:v>
                </c:pt>
                <c:pt idx="4239">
                  <c:v>58.231065914288102</c:v>
                </c:pt>
                <c:pt idx="4240">
                  <c:v>58.244802896103202</c:v>
                </c:pt>
                <c:pt idx="4241">
                  <c:v>58.258539877918302</c:v>
                </c:pt>
                <c:pt idx="4242">
                  <c:v>58.272276859733402</c:v>
                </c:pt>
                <c:pt idx="4243">
                  <c:v>58.286013841548503</c:v>
                </c:pt>
                <c:pt idx="4244">
                  <c:v>58.299750823363702</c:v>
                </c:pt>
                <c:pt idx="4245">
                  <c:v>58.313487805178802</c:v>
                </c:pt>
                <c:pt idx="4246">
                  <c:v>58.327224786993902</c:v>
                </c:pt>
                <c:pt idx="4247">
                  <c:v>58.340961768809002</c:v>
                </c:pt>
                <c:pt idx="4248">
                  <c:v>58.354698750624102</c:v>
                </c:pt>
                <c:pt idx="4249">
                  <c:v>58.368435732439302</c:v>
                </c:pt>
                <c:pt idx="4250">
                  <c:v>58.382172714254402</c:v>
                </c:pt>
                <c:pt idx="4251">
                  <c:v>58.395909696069502</c:v>
                </c:pt>
                <c:pt idx="4252">
                  <c:v>58.409646677884602</c:v>
                </c:pt>
                <c:pt idx="4253">
                  <c:v>58.423383659699702</c:v>
                </c:pt>
                <c:pt idx="4254">
                  <c:v>58.437120641514902</c:v>
                </c:pt>
                <c:pt idx="4255">
                  <c:v>58.450857623330002</c:v>
                </c:pt>
                <c:pt idx="4256">
                  <c:v>58.464594605145102</c:v>
                </c:pt>
                <c:pt idx="4257">
                  <c:v>58.478331586960202</c:v>
                </c:pt>
                <c:pt idx="4258">
                  <c:v>58.492068568775302</c:v>
                </c:pt>
                <c:pt idx="4259">
                  <c:v>58.505805550590402</c:v>
                </c:pt>
                <c:pt idx="4260">
                  <c:v>58.519542532405602</c:v>
                </c:pt>
                <c:pt idx="4261">
                  <c:v>58.533279514220702</c:v>
                </c:pt>
                <c:pt idx="4262">
                  <c:v>58.547016496035802</c:v>
                </c:pt>
                <c:pt idx="4263">
                  <c:v>58.560753477850902</c:v>
                </c:pt>
                <c:pt idx="4264">
                  <c:v>58.574490459666002</c:v>
                </c:pt>
                <c:pt idx="4265">
                  <c:v>58.588227441481202</c:v>
                </c:pt>
                <c:pt idx="4266">
                  <c:v>58.601964423296302</c:v>
                </c:pt>
                <c:pt idx="4267">
                  <c:v>58.615701405111402</c:v>
                </c:pt>
                <c:pt idx="4268">
                  <c:v>58.629438386926502</c:v>
                </c:pt>
                <c:pt idx="4269">
                  <c:v>58.643175368741602</c:v>
                </c:pt>
                <c:pt idx="4270">
                  <c:v>58.656912350556702</c:v>
                </c:pt>
                <c:pt idx="4271">
                  <c:v>58.670649332371902</c:v>
                </c:pt>
                <c:pt idx="4272">
                  <c:v>58.684386314187002</c:v>
                </c:pt>
                <c:pt idx="4273">
                  <c:v>58.698123296002102</c:v>
                </c:pt>
                <c:pt idx="4274">
                  <c:v>58.711860277817202</c:v>
                </c:pt>
                <c:pt idx="4275">
                  <c:v>58.725597259632302</c:v>
                </c:pt>
                <c:pt idx="4276">
                  <c:v>58.739334241447501</c:v>
                </c:pt>
                <c:pt idx="4277">
                  <c:v>58.753071223262602</c:v>
                </c:pt>
                <c:pt idx="4278">
                  <c:v>58.766808205077702</c:v>
                </c:pt>
                <c:pt idx="4279">
                  <c:v>58.780545186892802</c:v>
                </c:pt>
                <c:pt idx="4280">
                  <c:v>58.794282168707902</c:v>
                </c:pt>
                <c:pt idx="4281">
                  <c:v>58.808019150523101</c:v>
                </c:pt>
                <c:pt idx="4282">
                  <c:v>58.821756132338201</c:v>
                </c:pt>
                <c:pt idx="4283">
                  <c:v>58.835493114153302</c:v>
                </c:pt>
                <c:pt idx="4284">
                  <c:v>58.849230095968402</c:v>
                </c:pt>
                <c:pt idx="4285">
                  <c:v>58.862967077783502</c:v>
                </c:pt>
                <c:pt idx="4286">
                  <c:v>58.876704059598602</c:v>
                </c:pt>
                <c:pt idx="4287">
                  <c:v>58.890441041413801</c:v>
                </c:pt>
                <c:pt idx="4288">
                  <c:v>58.904178023228901</c:v>
                </c:pt>
                <c:pt idx="4289">
                  <c:v>58.917915005044001</c:v>
                </c:pt>
                <c:pt idx="4290">
                  <c:v>58.931651986859102</c:v>
                </c:pt>
                <c:pt idx="4291">
                  <c:v>58.945388968674202</c:v>
                </c:pt>
                <c:pt idx="4292">
                  <c:v>58.959125950489401</c:v>
                </c:pt>
                <c:pt idx="4293">
                  <c:v>58.972862932304501</c:v>
                </c:pt>
                <c:pt idx="4294">
                  <c:v>58.986599914119601</c:v>
                </c:pt>
                <c:pt idx="4295">
                  <c:v>59.000336895934701</c:v>
                </c:pt>
                <c:pt idx="4296">
                  <c:v>59.014073877749802</c:v>
                </c:pt>
                <c:pt idx="4297">
                  <c:v>59.027810859565001</c:v>
                </c:pt>
                <c:pt idx="4298">
                  <c:v>59.041547841380101</c:v>
                </c:pt>
                <c:pt idx="4299">
                  <c:v>59.055284823195201</c:v>
                </c:pt>
                <c:pt idx="4300">
                  <c:v>59.069021805010301</c:v>
                </c:pt>
                <c:pt idx="4301">
                  <c:v>59.082758786825401</c:v>
                </c:pt>
                <c:pt idx="4302">
                  <c:v>59.096495768640501</c:v>
                </c:pt>
                <c:pt idx="4303">
                  <c:v>59.110232750455701</c:v>
                </c:pt>
                <c:pt idx="4304">
                  <c:v>59.123969732270801</c:v>
                </c:pt>
                <c:pt idx="4305">
                  <c:v>59.137706714085901</c:v>
                </c:pt>
                <c:pt idx="4306">
                  <c:v>59.151443695901001</c:v>
                </c:pt>
                <c:pt idx="4307">
                  <c:v>59.165180677716101</c:v>
                </c:pt>
                <c:pt idx="4308">
                  <c:v>59.178917659531301</c:v>
                </c:pt>
                <c:pt idx="4309">
                  <c:v>59.192654641346401</c:v>
                </c:pt>
                <c:pt idx="4310">
                  <c:v>59.206391623161501</c:v>
                </c:pt>
                <c:pt idx="4311">
                  <c:v>59.220128604976601</c:v>
                </c:pt>
                <c:pt idx="4312">
                  <c:v>59.233865586791701</c:v>
                </c:pt>
                <c:pt idx="4313">
                  <c:v>59.247602568606901</c:v>
                </c:pt>
                <c:pt idx="4314">
                  <c:v>59.261339550422001</c:v>
                </c:pt>
                <c:pt idx="4315">
                  <c:v>59.275076532237101</c:v>
                </c:pt>
                <c:pt idx="4316">
                  <c:v>59.288813514052201</c:v>
                </c:pt>
                <c:pt idx="4317">
                  <c:v>59.302550495867301</c:v>
                </c:pt>
                <c:pt idx="4318">
                  <c:v>59.316287477682401</c:v>
                </c:pt>
                <c:pt idx="4319">
                  <c:v>59.330024459497601</c:v>
                </c:pt>
                <c:pt idx="4320">
                  <c:v>59.343761441312701</c:v>
                </c:pt>
                <c:pt idx="4321">
                  <c:v>59.357498423127801</c:v>
                </c:pt>
                <c:pt idx="4322">
                  <c:v>59.371235404942901</c:v>
                </c:pt>
                <c:pt idx="4323">
                  <c:v>59.384972386758001</c:v>
                </c:pt>
                <c:pt idx="4324">
                  <c:v>59.398709368573201</c:v>
                </c:pt>
                <c:pt idx="4325">
                  <c:v>59.412446350388301</c:v>
                </c:pt>
                <c:pt idx="4326">
                  <c:v>59.426183332203401</c:v>
                </c:pt>
                <c:pt idx="4327">
                  <c:v>59.439920314018501</c:v>
                </c:pt>
                <c:pt idx="4328">
                  <c:v>59.453657295833601</c:v>
                </c:pt>
                <c:pt idx="4329">
                  <c:v>59.4673942776488</c:v>
                </c:pt>
                <c:pt idx="4330">
                  <c:v>59.481131259463901</c:v>
                </c:pt>
                <c:pt idx="4331">
                  <c:v>59.494868241279001</c:v>
                </c:pt>
                <c:pt idx="4332">
                  <c:v>59.508605223094101</c:v>
                </c:pt>
                <c:pt idx="4333">
                  <c:v>59.522342204909201</c:v>
                </c:pt>
                <c:pt idx="4334">
                  <c:v>59.536079186724301</c:v>
                </c:pt>
                <c:pt idx="4335">
                  <c:v>59.5498161685395</c:v>
                </c:pt>
                <c:pt idx="4336">
                  <c:v>59.563553150354601</c:v>
                </c:pt>
                <c:pt idx="4337">
                  <c:v>59.577290132169701</c:v>
                </c:pt>
                <c:pt idx="4338">
                  <c:v>59.591027113984801</c:v>
                </c:pt>
                <c:pt idx="4339">
                  <c:v>59.604764095799901</c:v>
                </c:pt>
                <c:pt idx="4340">
                  <c:v>59.6185010776151</c:v>
                </c:pt>
                <c:pt idx="4341">
                  <c:v>59.6322380594302</c:v>
                </c:pt>
                <c:pt idx="4342">
                  <c:v>59.6459750412453</c:v>
                </c:pt>
                <c:pt idx="4343">
                  <c:v>59.659712023060401</c:v>
                </c:pt>
                <c:pt idx="4344">
                  <c:v>59.673449004875501</c:v>
                </c:pt>
                <c:pt idx="4345">
                  <c:v>59.6871859866907</c:v>
                </c:pt>
                <c:pt idx="4346">
                  <c:v>59.7009229685058</c:v>
                </c:pt>
                <c:pt idx="4347">
                  <c:v>59.7146599503209</c:v>
                </c:pt>
                <c:pt idx="4348">
                  <c:v>59.728396932136</c:v>
                </c:pt>
                <c:pt idx="4349">
                  <c:v>59.742133913951101</c:v>
                </c:pt>
                <c:pt idx="4350">
                  <c:v>59.755870895766201</c:v>
                </c:pt>
                <c:pt idx="4351">
                  <c:v>59.7696078775814</c:v>
                </c:pt>
                <c:pt idx="4352">
                  <c:v>59.7833448593965</c:v>
                </c:pt>
                <c:pt idx="4353">
                  <c:v>59.7970818412116</c:v>
                </c:pt>
                <c:pt idx="4354">
                  <c:v>59.8108188230267</c:v>
                </c:pt>
                <c:pt idx="4355">
                  <c:v>59.8245558048418</c:v>
                </c:pt>
                <c:pt idx="4356">
                  <c:v>59.838292786657</c:v>
                </c:pt>
                <c:pt idx="4357">
                  <c:v>59.8520297684721</c:v>
                </c:pt>
                <c:pt idx="4358">
                  <c:v>59.8657667502872</c:v>
                </c:pt>
                <c:pt idx="4359">
                  <c:v>59.8795037321023</c:v>
                </c:pt>
                <c:pt idx="4360">
                  <c:v>59.8932407139174</c:v>
                </c:pt>
                <c:pt idx="4361">
                  <c:v>59.9069776957326</c:v>
                </c:pt>
                <c:pt idx="4362">
                  <c:v>59.9207146775477</c:v>
                </c:pt>
                <c:pt idx="4363">
                  <c:v>59.9344516593628</c:v>
                </c:pt>
                <c:pt idx="4364">
                  <c:v>59.9481886411779</c:v>
                </c:pt>
                <c:pt idx="4365">
                  <c:v>59.961925622993</c:v>
                </c:pt>
                <c:pt idx="4366">
                  <c:v>59.9756626048081</c:v>
                </c:pt>
                <c:pt idx="4367">
                  <c:v>59.9893995866233</c:v>
                </c:pt>
                <c:pt idx="4368">
                  <c:v>60.0031365684384</c:v>
                </c:pt>
                <c:pt idx="4369">
                  <c:v>60.0168735502535</c:v>
                </c:pt>
                <c:pt idx="4370">
                  <c:v>60.0306105320686</c:v>
                </c:pt>
                <c:pt idx="4371">
                  <c:v>60.0443475138837</c:v>
                </c:pt>
                <c:pt idx="4372">
                  <c:v>60.0580844956988</c:v>
                </c:pt>
                <c:pt idx="4373">
                  <c:v>60.071821477514</c:v>
                </c:pt>
                <c:pt idx="4374">
                  <c:v>60.0855584593291</c:v>
                </c:pt>
                <c:pt idx="4375">
                  <c:v>60.0992954411442</c:v>
                </c:pt>
                <c:pt idx="4376">
                  <c:v>60.1130324229593</c:v>
                </c:pt>
                <c:pt idx="4377">
                  <c:v>60.1267694047744</c:v>
                </c:pt>
                <c:pt idx="4378">
                  <c:v>60.1405063865896</c:v>
                </c:pt>
                <c:pt idx="4379">
                  <c:v>60.1542433684047</c:v>
                </c:pt>
                <c:pt idx="4380">
                  <c:v>60.1679803502198</c:v>
                </c:pt>
                <c:pt idx="4381">
                  <c:v>60.1817173320349</c:v>
                </c:pt>
                <c:pt idx="4382">
                  <c:v>60.19545431385</c:v>
                </c:pt>
                <c:pt idx="4383">
                  <c:v>60.2091912956652</c:v>
                </c:pt>
                <c:pt idx="4384">
                  <c:v>60.2229282774803</c:v>
                </c:pt>
                <c:pt idx="4385">
                  <c:v>60.2366652592954</c:v>
                </c:pt>
                <c:pt idx="4386">
                  <c:v>60.2504022411105</c:v>
                </c:pt>
                <c:pt idx="4387">
                  <c:v>60.2641392229256</c:v>
                </c:pt>
                <c:pt idx="4388">
                  <c:v>60.2778762047407</c:v>
                </c:pt>
                <c:pt idx="4389">
                  <c:v>60.2916131865559</c:v>
                </c:pt>
                <c:pt idx="4390">
                  <c:v>60.305350168371</c:v>
                </c:pt>
                <c:pt idx="4391">
                  <c:v>60.3190871501861</c:v>
                </c:pt>
                <c:pt idx="4392">
                  <c:v>60.3328241320012</c:v>
                </c:pt>
                <c:pt idx="4393">
                  <c:v>60.3465611138163</c:v>
                </c:pt>
                <c:pt idx="4394">
                  <c:v>60.360298095631499</c:v>
                </c:pt>
                <c:pt idx="4395">
                  <c:v>60.374035077446599</c:v>
                </c:pt>
                <c:pt idx="4396">
                  <c:v>60.3877720592617</c:v>
                </c:pt>
                <c:pt idx="4397">
                  <c:v>60.4015090410768</c:v>
                </c:pt>
                <c:pt idx="4398">
                  <c:v>60.4152460228919</c:v>
                </c:pt>
                <c:pt idx="4399">
                  <c:v>60.428983004707099</c:v>
                </c:pt>
                <c:pt idx="4400">
                  <c:v>60.442719986522199</c:v>
                </c:pt>
                <c:pt idx="4401">
                  <c:v>60.456456968337299</c:v>
                </c:pt>
                <c:pt idx="4402">
                  <c:v>60.4701939501524</c:v>
                </c:pt>
                <c:pt idx="4403">
                  <c:v>60.4839309319675</c:v>
                </c:pt>
                <c:pt idx="4404">
                  <c:v>60.4976679137826</c:v>
                </c:pt>
                <c:pt idx="4405">
                  <c:v>60.511404895597799</c:v>
                </c:pt>
                <c:pt idx="4406">
                  <c:v>60.525141877412899</c:v>
                </c:pt>
                <c:pt idx="4407">
                  <c:v>60.538878859227999</c:v>
                </c:pt>
                <c:pt idx="4408">
                  <c:v>60.552615841043099</c:v>
                </c:pt>
                <c:pt idx="4409">
                  <c:v>60.5663528228582</c:v>
                </c:pt>
                <c:pt idx="4410">
                  <c:v>60.580089804673399</c:v>
                </c:pt>
                <c:pt idx="4411">
                  <c:v>60.593826786488499</c:v>
                </c:pt>
                <c:pt idx="4412">
                  <c:v>60.607563768303599</c:v>
                </c:pt>
                <c:pt idx="4413">
                  <c:v>60.621300750118699</c:v>
                </c:pt>
                <c:pt idx="4414">
                  <c:v>60.635037731933799</c:v>
                </c:pt>
                <c:pt idx="4415">
                  <c:v>60.648774713748999</c:v>
                </c:pt>
                <c:pt idx="4416">
                  <c:v>60.662511695564099</c:v>
                </c:pt>
                <c:pt idx="4417">
                  <c:v>60.676248677379199</c:v>
                </c:pt>
                <c:pt idx="4418">
                  <c:v>60.689985659194299</c:v>
                </c:pt>
                <c:pt idx="4419">
                  <c:v>60.703722641009399</c:v>
                </c:pt>
                <c:pt idx="4420">
                  <c:v>60.717459622824499</c:v>
                </c:pt>
                <c:pt idx="4421">
                  <c:v>60.731196604639699</c:v>
                </c:pt>
                <c:pt idx="4422">
                  <c:v>60.744933586454799</c:v>
                </c:pt>
                <c:pt idx="4423">
                  <c:v>60.758670568269899</c:v>
                </c:pt>
                <c:pt idx="4424">
                  <c:v>60.772407550084999</c:v>
                </c:pt>
                <c:pt idx="4425">
                  <c:v>60.786144531900099</c:v>
                </c:pt>
                <c:pt idx="4426">
                  <c:v>60.799881513715299</c:v>
                </c:pt>
                <c:pt idx="4427">
                  <c:v>60.813618495530399</c:v>
                </c:pt>
                <c:pt idx="4428">
                  <c:v>60.827355477345499</c:v>
                </c:pt>
                <c:pt idx="4429">
                  <c:v>60.841092459160599</c:v>
                </c:pt>
                <c:pt idx="4430">
                  <c:v>60.854829440975699</c:v>
                </c:pt>
                <c:pt idx="4431">
                  <c:v>60.868566422790899</c:v>
                </c:pt>
                <c:pt idx="4432">
                  <c:v>60.882303404605999</c:v>
                </c:pt>
                <c:pt idx="4433">
                  <c:v>60.896040386421099</c:v>
                </c:pt>
                <c:pt idx="4434">
                  <c:v>60.909777368236199</c:v>
                </c:pt>
                <c:pt idx="4435">
                  <c:v>60.923514350051299</c:v>
                </c:pt>
                <c:pt idx="4436">
                  <c:v>60.937251331866399</c:v>
                </c:pt>
                <c:pt idx="4437">
                  <c:v>60.950988313681599</c:v>
                </c:pt>
                <c:pt idx="4438">
                  <c:v>60.964725295496699</c:v>
                </c:pt>
                <c:pt idx="4439">
                  <c:v>60.978462277311799</c:v>
                </c:pt>
                <c:pt idx="4440">
                  <c:v>60.992199259126899</c:v>
                </c:pt>
                <c:pt idx="4441">
                  <c:v>61.005936240941999</c:v>
                </c:pt>
                <c:pt idx="4442">
                  <c:v>61.019673222757199</c:v>
                </c:pt>
                <c:pt idx="4443">
                  <c:v>61.033410204572299</c:v>
                </c:pt>
                <c:pt idx="4444">
                  <c:v>61.047147186387399</c:v>
                </c:pt>
                <c:pt idx="4445">
                  <c:v>61.060884168202499</c:v>
                </c:pt>
                <c:pt idx="4446">
                  <c:v>61.074621150017599</c:v>
                </c:pt>
                <c:pt idx="4447">
                  <c:v>61.088358131832798</c:v>
                </c:pt>
                <c:pt idx="4448">
                  <c:v>61.102095113647898</c:v>
                </c:pt>
                <c:pt idx="4449">
                  <c:v>61.115832095462999</c:v>
                </c:pt>
                <c:pt idx="4450">
                  <c:v>61.129569077278099</c:v>
                </c:pt>
                <c:pt idx="4451">
                  <c:v>61.143306059093199</c:v>
                </c:pt>
                <c:pt idx="4452">
                  <c:v>61.157043040908299</c:v>
                </c:pt>
                <c:pt idx="4453">
                  <c:v>61.170780022723498</c:v>
                </c:pt>
                <c:pt idx="4454">
                  <c:v>61.184517004538598</c:v>
                </c:pt>
                <c:pt idx="4455">
                  <c:v>61.198253986353699</c:v>
                </c:pt>
                <c:pt idx="4456">
                  <c:v>61.211990968168799</c:v>
                </c:pt>
                <c:pt idx="4457">
                  <c:v>61.225727949983899</c:v>
                </c:pt>
                <c:pt idx="4458">
                  <c:v>61.239464931799098</c:v>
                </c:pt>
                <c:pt idx="4459">
                  <c:v>61.253201913614198</c:v>
                </c:pt>
                <c:pt idx="4460">
                  <c:v>61.266938895429298</c:v>
                </c:pt>
                <c:pt idx="4461">
                  <c:v>61.280675877244398</c:v>
                </c:pt>
                <c:pt idx="4462">
                  <c:v>61.294412859059499</c:v>
                </c:pt>
                <c:pt idx="4463">
                  <c:v>61.308149840874698</c:v>
                </c:pt>
                <c:pt idx="4464">
                  <c:v>61.321886822689798</c:v>
                </c:pt>
                <c:pt idx="4465">
                  <c:v>61.335623804504898</c:v>
                </c:pt>
                <c:pt idx="4466">
                  <c:v>61.349360786319998</c:v>
                </c:pt>
                <c:pt idx="4467">
                  <c:v>61.363097768135098</c:v>
                </c:pt>
                <c:pt idx="4468">
                  <c:v>61.376834749950198</c:v>
                </c:pt>
                <c:pt idx="4469">
                  <c:v>61.390571731765398</c:v>
                </c:pt>
                <c:pt idx="4470">
                  <c:v>61.404308713580498</c:v>
                </c:pt>
                <c:pt idx="4471">
                  <c:v>61.418045695395598</c:v>
                </c:pt>
                <c:pt idx="4472">
                  <c:v>61.431782677210698</c:v>
                </c:pt>
                <c:pt idx="4473">
                  <c:v>61.445519659025798</c:v>
                </c:pt>
                <c:pt idx="4474">
                  <c:v>61.459256640840998</c:v>
                </c:pt>
                <c:pt idx="4475">
                  <c:v>61.472993622656098</c:v>
                </c:pt>
                <c:pt idx="4476">
                  <c:v>61.486730604471198</c:v>
                </c:pt>
                <c:pt idx="4477">
                  <c:v>61.500467586286298</c:v>
                </c:pt>
                <c:pt idx="4478">
                  <c:v>61.514204568101398</c:v>
                </c:pt>
                <c:pt idx="4479">
                  <c:v>61.527941549916498</c:v>
                </c:pt>
                <c:pt idx="4480">
                  <c:v>61.541678531731698</c:v>
                </c:pt>
                <c:pt idx="4481">
                  <c:v>61.555415513546798</c:v>
                </c:pt>
                <c:pt idx="4482">
                  <c:v>61.569152495361898</c:v>
                </c:pt>
                <c:pt idx="4483">
                  <c:v>61.582889477176998</c:v>
                </c:pt>
                <c:pt idx="4484">
                  <c:v>61.596626458992098</c:v>
                </c:pt>
                <c:pt idx="4485">
                  <c:v>61.610363440807298</c:v>
                </c:pt>
                <c:pt idx="4486">
                  <c:v>61.624100422622398</c:v>
                </c:pt>
                <c:pt idx="4487">
                  <c:v>61.637837404437498</c:v>
                </c:pt>
                <c:pt idx="4488">
                  <c:v>61.651574386252598</c:v>
                </c:pt>
                <c:pt idx="4489">
                  <c:v>61.665311368067698</c:v>
                </c:pt>
                <c:pt idx="4490">
                  <c:v>61.679048349882898</c:v>
                </c:pt>
                <c:pt idx="4491">
                  <c:v>61.692785331697998</c:v>
                </c:pt>
                <c:pt idx="4492">
                  <c:v>61.706522313513098</c:v>
                </c:pt>
                <c:pt idx="4493">
                  <c:v>61.720259295328198</c:v>
                </c:pt>
                <c:pt idx="4494">
                  <c:v>61.733996277143298</c:v>
                </c:pt>
                <c:pt idx="4495">
                  <c:v>61.747733258958398</c:v>
                </c:pt>
                <c:pt idx="4496">
                  <c:v>61.761470240773598</c:v>
                </c:pt>
                <c:pt idx="4497">
                  <c:v>61.775207222588698</c:v>
                </c:pt>
                <c:pt idx="4498">
                  <c:v>61.788944204403798</c:v>
                </c:pt>
                <c:pt idx="4499">
                  <c:v>61.802681186218898</c:v>
                </c:pt>
                <c:pt idx="4500">
                  <c:v>61.816418168033998</c:v>
                </c:pt>
                <c:pt idx="4501">
                  <c:v>61.830155149849197</c:v>
                </c:pt>
                <c:pt idx="4502">
                  <c:v>61.843892131664298</c:v>
                </c:pt>
                <c:pt idx="4503">
                  <c:v>61.857629113479398</c:v>
                </c:pt>
                <c:pt idx="4504">
                  <c:v>61.871366095294498</c:v>
                </c:pt>
                <c:pt idx="4505">
                  <c:v>61.885103077109598</c:v>
                </c:pt>
                <c:pt idx="4506">
                  <c:v>61.898840058924797</c:v>
                </c:pt>
                <c:pt idx="4507">
                  <c:v>61.912577040739897</c:v>
                </c:pt>
                <c:pt idx="4508">
                  <c:v>61.926314022554998</c:v>
                </c:pt>
                <c:pt idx="4509">
                  <c:v>61.940051004370098</c:v>
                </c:pt>
                <c:pt idx="4510">
                  <c:v>61.953787986185198</c:v>
                </c:pt>
                <c:pt idx="4511">
                  <c:v>61.967524968000298</c:v>
                </c:pt>
                <c:pt idx="4512">
                  <c:v>61.981261949815497</c:v>
                </c:pt>
                <c:pt idx="4513">
                  <c:v>61.994998931630597</c:v>
                </c:pt>
                <c:pt idx="4514">
                  <c:v>62.008735913445697</c:v>
                </c:pt>
                <c:pt idx="4515">
                  <c:v>62.022472895260798</c:v>
                </c:pt>
                <c:pt idx="4516">
                  <c:v>62.036209877075898</c:v>
                </c:pt>
                <c:pt idx="4517">
                  <c:v>62.049946858891097</c:v>
                </c:pt>
                <c:pt idx="4518">
                  <c:v>62.063683840706197</c:v>
                </c:pt>
                <c:pt idx="4519">
                  <c:v>62.077420822521297</c:v>
                </c:pt>
                <c:pt idx="4520">
                  <c:v>62.091157804336397</c:v>
                </c:pt>
                <c:pt idx="4521">
                  <c:v>62.104894786151497</c:v>
                </c:pt>
                <c:pt idx="4522">
                  <c:v>62.118631767966697</c:v>
                </c:pt>
                <c:pt idx="4523">
                  <c:v>62.132368749781797</c:v>
                </c:pt>
                <c:pt idx="4524">
                  <c:v>62.146105731596897</c:v>
                </c:pt>
                <c:pt idx="4525">
                  <c:v>62.159842713411997</c:v>
                </c:pt>
                <c:pt idx="4526">
                  <c:v>62.173579695227097</c:v>
                </c:pt>
                <c:pt idx="4527">
                  <c:v>62.187316677042197</c:v>
                </c:pt>
                <c:pt idx="4528">
                  <c:v>62.201053658857397</c:v>
                </c:pt>
                <c:pt idx="4529">
                  <c:v>62.214790640672497</c:v>
                </c:pt>
                <c:pt idx="4530">
                  <c:v>62.228527622487597</c:v>
                </c:pt>
                <c:pt idx="4531">
                  <c:v>62.242264604302697</c:v>
                </c:pt>
                <c:pt idx="4532">
                  <c:v>62.256001586117797</c:v>
                </c:pt>
                <c:pt idx="4533">
                  <c:v>62.269738567932997</c:v>
                </c:pt>
                <c:pt idx="4534">
                  <c:v>62.283475549748097</c:v>
                </c:pt>
                <c:pt idx="4535">
                  <c:v>62.297212531563197</c:v>
                </c:pt>
                <c:pt idx="4536">
                  <c:v>62.310949513378297</c:v>
                </c:pt>
                <c:pt idx="4537">
                  <c:v>62.324686495193397</c:v>
                </c:pt>
                <c:pt idx="4538">
                  <c:v>62.338423477008597</c:v>
                </c:pt>
                <c:pt idx="4539">
                  <c:v>62.352160458823697</c:v>
                </c:pt>
                <c:pt idx="4540">
                  <c:v>62.365897440638797</c:v>
                </c:pt>
                <c:pt idx="4541">
                  <c:v>62.379634422453897</c:v>
                </c:pt>
                <c:pt idx="4542">
                  <c:v>62.393371404268997</c:v>
                </c:pt>
                <c:pt idx="4543">
                  <c:v>62.407108386084097</c:v>
                </c:pt>
                <c:pt idx="4544">
                  <c:v>62.420845367899297</c:v>
                </c:pt>
                <c:pt idx="4545">
                  <c:v>62.434582349714397</c:v>
                </c:pt>
                <c:pt idx="4546">
                  <c:v>62.448319331529497</c:v>
                </c:pt>
                <c:pt idx="4547">
                  <c:v>62.462056313344597</c:v>
                </c:pt>
                <c:pt idx="4548">
                  <c:v>62.475793295159697</c:v>
                </c:pt>
                <c:pt idx="4549">
                  <c:v>62.489530276974897</c:v>
                </c:pt>
                <c:pt idx="4550">
                  <c:v>62.503267258789997</c:v>
                </c:pt>
                <c:pt idx="4551">
                  <c:v>62.517004240605097</c:v>
                </c:pt>
                <c:pt idx="4552">
                  <c:v>62.530741222420197</c:v>
                </c:pt>
                <c:pt idx="4553">
                  <c:v>62.544478204235297</c:v>
                </c:pt>
                <c:pt idx="4554">
                  <c:v>62.558215186050496</c:v>
                </c:pt>
                <c:pt idx="4555">
                  <c:v>62.571952167865597</c:v>
                </c:pt>
                <c:pt idx="4556">
                  <c:v>62.585689149680697</c:v>
                </c:pt>
                <c:pt idx="4557">
                  <c:v>62.599426131495797</c:v>
                </c:pt>
                <c:pt idx="4558">
                  <c:v>62.613163113310897</c:v>
                </c:pt>
                <c:pt idx="4559">
                  <c:v>62.626900095125997</c:v>
                </c:pt>
                <c:pt idx="4560">
                  <c:v>62.640637076941204</c:v>
                </c:pt>
                <c:pt idx="4561">
                  <c:v>62.654374058756297</c:v>
                </c:pt>
                <c:pt idx="4562">
                  <c:v>62.668111040571397</c:v>
                </c:pt>
                <c:pt idx="4563">
                  <c:v>62.681848022386497</c:v>
                </c:pt>
                <c:pt idx="4564">
                  <c:v>62.695585004201597</c:v>
                </c:pt>
                <c:pt idx="4565">
                  <c:v>62.709321986016803</c:v>
                </c:pt>
                <c:pt idx="4566">
                  <c:v>62.723058967831903</c:v>
                </c:pt>
                <c:pt idx="4567">
                  <c:v>62.736795949646996</c:v>
                </c:pt>
                <c:pt idx="4568">
                  <c:v>62.750532931462097</c:v>
                </c:pt>
                <c:pt idx="4569">
                  <c:v>62.764269913277197</c:v>
                </c:pt>
                <c:pt idx="4570">
                  <c:v>62.778006895092403</c:v>
                </c:pt>
                <c:pt idx="4571">
                  <c:v>62.791743876907503</c:v>
                </c:pt>
                <c:pt idx="4572">
                  <c:v>62.805480858722603</c:v>
                </c:pt>
                <c:pt idx="4573">
                  <c:v>62.819217840537704</c:v>
                </c:pt>
                <c:pt idx="4574">
                  <c:v>62.832954822352796</c:v>
                </c:pt>
                <c:pt idx="4575">
                  <c:v>62.846691804167897</c:v>
                </c:pt>
                <c:pt idx="4576">
                  <c:v>62.860428785983103</c:v>
                </c:pt>
                <c:pt idx="4577">
                  <c:v>62.874165767798203</c:v>
                </c:pt>
                <c:pt idx="4578">
                  <c:v>62.887902749613303</c:v>
                </c:pt>
                <c:pt idx="4579">
                  <c:v>62.901639731428403</c:v>
                </c:pt>
                <c:pt idx="4580">
                  <c:v>62.915376713243496</c:v>
                </c:pt>
                <c:pt idx="4581">
                  <c:v>62.929113695058703</c:v>
                </c:pt>
                <c:pt idx="4582">
                  <c:v>62.942850676873803</c:v>
                </c:pt>
                <c:pt idx="4583">
                  <c:v>62.956587658688903</c:v>
                </c:pt>
                <c:pt idx="4584">
                  <c:v>62.970324640504003</c:v>
                </c:pt>
                <c:pt idx="4585">
                  <c:v>62.984061622319103</c:v>
                </c:pt>
                <c:pt idx="4586">
                  <c:v>62.997798604134204</c:v>
                </c:pt>
                <c:pt idx="4587">
                  <c:v>63.011535585949403</c:v>
                </c:pt>
                <c:pt idx="4588">
                  <c:v>63.025272567764503</c:v>
                </c:pt>
                <c:pt idx="4589">
                  <c:v>63.039009549579603</c:v>
                </c:pt>
                <c:pt idx="4590">
                  <c:v>63.052746531394703</c:v>
                </c:pt>
                <c:pt idx="4591">
                  <c:v>63.066483513209803</c:v>
                </c:pt>
                <c:pt idx="4592">
                  <c:v>63.080220495025003</c:v>
                </c:pt>
                <c:pt idx="4593">
                  <c:v>63.093957476840103</c:v>
                </c:pt>
                <c:pt idx="4594">
                  <c:v>63.107694458655203</c:v>
                </c:pt>
                <c:pt idx="4595">
                  <c:v>63.121431440470303</c:v>
                </c:pt>
                <c:pt idx="4596">
                  <c:v>63.135168422285403</c:v>
                </c:pt>
                <c:pt idx="4597">
                  <c:v>63.148905404100603</c:v>
                </c:pt>
                <c:pt idx="4598">
                  <c:v>63.162642385915703</c:v>
                </c:pt>
                <c:pt idx="4599">
                  <c:v>63.176379367730803</c:v>
                </c:pt>
                <c:pt idx="4600">
                  <c:v>63.190116349545903</c:v>
                </c:pt>
                <c:pt idx="4601">
                  <c:v>63.203853331361003</c:v>
                </c:pt>
                <c:pt idx="4602">
                  <c:v>63.217590313176103</c:v>
                </c:pt>
                <c:pt idx="4603">
                  <c:v>63.231327294991303</c:v>
                </c:pt>
                <c:pt idx="4604">
                  <c:v>63.245064276806403</c:v>
                </c:pt>
                <c:pt idx="4605">
                  <c:v>63.258801258621503</c:v>
                </c:pt>
                <c:pt idx="4606">
                  <c:v>63.272538240436603</c:v>
                </c:pt>
                <c:pt idx="4607">
                  <c:v>63.286275222251703</c:v>
                </c:pt>
                <c:pt idx="4608">
                  <c:v>63.300012204066903</c:v>
                </c:pt>
                <c:pt idx="4609">
                  <c:v>63.313749185882003</c:v>
                </c:pt>
                <c:pt idx="4610">
                  <c:v>63.327486167697103</c:v>
                </c:pt>
                <c:pt idx="4611">
                  <c:v>63.341223149512203</c:v>
                </c:pt>
                <c:pt idx="4612">
                  <c:v>63.354960131327303</c:v>
                </c:pt>
                <c:pt idx="4613">
                  <c:v>63.368697113142503</c:v>
                </c:pt>
                <c:pt idx="4614">
                  <c:v>63.382434094957603</c:v>
                </c:pt>
                <c:pt idx="4615">
                  <c:v>63.396171076772703</c:v>
                </c:pt>
                <c:pt idx="4616">
                  <c:v>63.409908058587803</c:v>
                </c:pt>
                <c:pt idx="4617">
                  <c:v>63.423645040402903</c:v>
                </c:pt>
                <c:pt idx="4618">
                  <c:v>63.437382022218003</c:v>
                </c:pt>
                <c:pt idx="4619">
                  <c:v>63.451119004033202</c:v>
                </c:pt>
                <c:pt idx="4620">
                  <c:v>63.464855985848303</c:v>
                </c:pt>
                <c:pt idx="4621">
                  <c:v>63.478592967663403</c:v>
                </c:pt>
                <c:pt idx="4622">
                  <c:v>63.492329949478503</c:v>
                </c:pt>
                <c:pt idx="4623">
                  <c:v>63.506066931293603</c:v>
                </c:pt>
                <c:pt idx="4624">
                  <c:v>63.519803913108802</c:v>
                </c:pt>
                <c:pt idx="4625">
                  <c:v>63.533540894923902</c:v>
                </c:pt>
                <c:pt idx="4626">
                  <c:v>63.547277876739003</c:v>
                </c:pt>
                <c:pt idx="4627">
                  <c:v>63.561014858554103</c:v>
                </c:pt>
                <c:pt idx="4628">
                  <c:v>63.574751840369203</c:v>
                </c:pt>
                <c:pt idx="4629">
                  <c:v>63.588488822184402</c:v>
                </c:pt>
                <c:pt idx="4630">
                  <c:v>63.602225803999502</c:v>
                </c:pt>
                <c:pt idx="4631">
                  <c:v>63.615962785814602</c:v>
                </c:pt>
                <c:pt idx="4632">
                  <c:v>63.629699767629702</c:v>
                </c:pt>
                <c:pt idx="4633">
                  <c:v>63.643436749444803</c:v>
                </c:pt>
                <c:pt idx="4634">
                  <c:v>63.657173731259903</c:v>
                </c:pt>
                <c:pt idx="4635">
                  <c:v>63.670910713075102</c:v>
                </c:pt>
                <c:pt idx="4636">
                  <c:v>63.684647694890202</c:v>
                </c:pt>
                <c:pt idx="4637">
                  <c:v>63.698384676705302</c:v>
                </c:pt>
                <c:pt idx="4638">
                  <c:v>63.712121658520402</c:v>
                </c:pt>
                <c:pt idx="4639">
                  <c:v>63.725858640335503</c:v>
                </c:pt>
                <c:pt idx="4640">
                  <c:v>63.739595622150702</c:v>
                </c:pt>
                <c:pt idx="4641">
                  <c:v>63.753332603965802</c:v>
                </c:pt>
                <c:pt idx="4642">
                  <c:v>63.767069585780902</c:v>
                </c:pt>
                <c:pt idx="4643">
                  <c:v>63.780806567596002</c:v>
                </c:pt>
                <c:pt idx="4644">
                  <c:v>63.794543549411102</c:v>
                </c:pt>
                <c:pt idx="4645">
                  <c:v>63.808280531226302</c:v>
                </c:pt>
                <c:pt idx="4646">
                  <c:v>63.822017513041402</c:v>
                </c:pt>
                <c:pt idx="4647">
                  <c:v>63.835754494856502</c:v>
                </c:pt>
                <c:pt idx="4648">
                  <c:v>63.849491476671602</c:v>
                </c:pt>
                <c:pt idx="4649">
                  <c:v>63.863228458486702</c:v>
                </c:pt>
                <c:pt idx="4650">
                  <c:v>63.876965440301802</c:v>
                </c:pt>
                <c:pt idx="4651">
                  <c:v>63.890702422117002</c:v>
                </c:pt>
                <c:pt idx="4652">
                  <c:v>63.904439403932102</c:v>
                </c:pt>
                <c:pt idx="4653">
                  <c:v>63.918176385747202</c:v>
                </c:pt>
                <c:pt idx="4654">
                  <c:v>63.931913367562302</c:v>
                </c:pt>
                <c:pt idx="4655">
                  <c:v>63.945650349377402</c:v>
                </c:pt>
                <c:pt idx="4656">
                  <c:v>63.959387331192602</c:v>
                </c:pt>
                <c:pt idx="4657">
                  <c:v>63.973124313007702</c:v>
                </c:pt>
                <c:pt idx="4658">
                  <c:v>63.986861294822802</c:v>
                </c:pt>
                <c:pt idx="4659">
                  <c:v>64.000598276637902</c:v>
                </c:pt>
                <c:pt idx="4660">
                  <c:v>64.014335258453002</c:v>
                </c:pt>
                <c:pt idx="4661">
                  <c:v>64.028072240268102</c:v>
                </c:pt>
                <c:pt idx="4662">
                  <c:v>64.041809222083302</c:v>
                </c:pt>
                <c:pt idx="4663">
                  <c:v>64.055546203898402</c:v>
                </c:pt>
                <c:pt idx="4664">
                  <c:v>64.069283185713502</c:v>
                </c:pt>
                <c:pt idx="4665">
                  <c:v>64.083020167528602</c:v>
                </c:pt>
                <c:pt idx="4666">
                  <c:v>64.096757149343702</c:v>
                </c:pt>
                <c:pt idx="4667">
                  <c:v>64.110494131158902</c:v>
                </c:pt>
                <c:pt idx="4668">
                  <c:v>64.124231112974002</c:v>
                </c:pt>
                <c:pt idx="4669">
                  <c:v>64.137968094789102</c:v>
                </c:pt>
                <c:pt idx="4670">
                  <c:v>64.151705076604202</c:v>
                </c:pt>
                <c:pt idx="4671">
                  <c:v>64.165442058419302</c:v>
                </c:pt>
                <c:pt idx="4672">
                  <c:v>64.179179040234501</c:v>
                </c:pt>
                <c:pt idx="4673">
                  <c:v>64.192916022049602</c:v>
                </c:pt>
                <c:pt idx="4674">
                  <c:v>64.206653003864702</c:v>
                </c:pt>
                <c:pt idx="4675">
                  <c:v>64.220389985679802</c:v>
                </c:pt>
                <c:pt idx="4676">
                  <c:v>64.234126967494902</c:v>
                </c:pt>
                <c:pt idx="4677">
                  <c:v>64.247863949310002</c:v>
                </c:pt>
                <c:pt idx="4678">
                  <c:v>64.261600931125201</c:v>
                </c:pt>
                <c:pt idx="4679">
                  <c:v>64.275337912940302</c:v>
                </c:pt>
                <c:pt idx="4680">
                  <c:v>64.289074894755402</c:v>
                </c:pt>
                <c:pt idx="4681">
                  <c:v>64.302811876570502</c:v>
                </c:pt>
                <c:pt idx="4682">
                  <c:v>64.316548858385602</c:v>
                </c:pt>
                <c:pt idx="4683">
                  <c:v>64.330285840200801</c:v>
                </c:pt>
                <c:pt idx="4684">
                  <c:v>64.344022822015901</c:v>
                </c:pt>
                <c:pt idx="4685">
                  <c:v>64.357759803831001</c:v>
                </c:pt>
                <c:pt idx="4686">
                  <c:v>64.371496785646102</c:v>
                </c:pt>
                <c:pt idx="4687">
                  <c:v>64.385233767461202</c:v>
                </c:pt>
                <c:pt idx="4688">
                  <c:v>64.398970749276401</c:v>
                </c:pt>
                <c:pt idx="4689">
                  <c:v>64.412707731091501</c:v>
                </c:pt>
                <c:pt idx="4690">
                  <c:v>64.426444712906601</c:v>
                </c:pt>
                <c:pt idx="4691">
                  <c:v>64.440181694721701</c:v>
                </c:pt>
                <c:pt idx="4692">
                  <c:v>64.453918676536802</c:v>
                </c:pt>
                <c:pt idx="4693">
                  <c:v>64.467655658351902</c:v>
                </c:pt>
                <c:pt idx="4694">
                  <c:v>64.481392640167101</c:v>
                </c:pt>
                <c:pt idx="4695">
                  <c:v>64.495129621982201</c:v>
                </c:pt>
                <c:pt idx="4696">
                  <c:v>64.508866603797301</c:v>
                </c:pt>
                <c:pt idx="4697">
                  <c:v>64.522603585612401</c:v>
                </c:pt>
                <c:pt idx="4698">
                  <c:v>64.536340567427501</c:v>
                </c:pt>
                <c:pt idx="4699">
                  <c:v>64.550077549242701</c:v>
                </c:pt>
                <c:pt idx="4700">
                  <c:v>64.563814531057801</c:v>
                </c:pt>
                <c:pt idx="4701">
                  <c:v>64.577551512872901</c:v>
                </c:pt>
                <c:pt idx="4702">
                  <c:v>64.591288494688001</c:v>
                </c:pt>
                <c:pt idx="4703">
                  <c:v>64.605025476503101</c:v>
                </c:pt>
                <c:pt idx="4704">
                  <c:v>64.618762458318301</c:v>
                </c:pt>
                <c:pt idx="4705">
                  <c:v>64.632499440133401</c:v>
                </c:pt>
                <c:pt idx="4706">
                  <c:v>64.646236421948501</c:v>
                </c:pt>
                <c:pt idx="4707">
                  <c:v>64.659973403763601</c:v>
                </c:pt>
                <c:pt idx="4708">
                  <c:v>64.673710385578701</c:v>
                </c:pt>
                <c:pt idx="4709">
                  <c:v>64.687447367393801</c:v>
                </c:pt>
                <c:pt idx="4710">
                  <c:v>64.701184349209001</c:v>
                </c:pt>
                <c:pt idx="4711">
                  <c:v>64.714921331024101</c:v>
                </c:pt>
                <c:pt idx="4712">
                  <c:v>64.728658312839201</c:v>
                </c:pt>
                <c:pt idx="4713">
                  <c:v>64.742395294654301</c:v>
                </c:pt>
                <c:pt idx="4714">
                  <c:v>64.756132276469401</c:v>
                </c:pt>
                <c:pt idx="4715">
                  <c:v>64.769869258284601</c:v>
                </c:pt>
                <c:pt idx="4716">
                  <c:v>64.783606240099701</c:v>
                </c:pt>
                <c:pt idx="4717">
                  <c:v>64.797343221914801</c:v>
                </c:pt>
                <c:pt idx="4718">
                  <c:v>64.811080203729901</c:v>
                </c:pt>
                <c:pt idx="4719">
                  <c:v>64.824817185545001</c:v>
                </c:pt>
                <c:pt idx="4720">
                  <c:v>64.838554167360201</c:v>
                </c:pt>
                <c:pt idx="4721">
                  <c:v>64.852291149175301</c:v>
                </c:pt>
                <c:pt idx="4722">
                  <c:v>64.866028130990401</c:v>
                </c:pt>
                <c:pt idx="4723">
                  <c:v>64.879765112805501</c:v>
                </c:pt>
                <c:pt idx="4724">
                  <c:v>64.893502094620601</c:v>
                </c:pt>
                <c:pt idx="4725">
                  <c:v>64.907239076435701</c:v>
                </c:pt>
                <c:pt idx="4726">
                  <c:v>64.920976058250901</c:v>
                </c:pt>
                <c:pt idx="4727">
                  <c:v>64.934713040066001</c:v>
                </c:pt>
                <c:pt idx="4728">
                  <c:v>64.948450021881101</c:v>
                </c:pt>
                <c:pt idx="4729">
                  <c:v>64.962187003696201</c:v>
                </c:pt>
                <c:pt idx="4730">
                  <c:v>64.975923985511301</c:v>
                </c:pt>
                <c:pt idx="4731">
                  <c:v>64.9896609673265</c:v>
                </c:pt>
                <c:pt idx="4732">
                  <c:v>65.003397949141601</c:v>
                </c:pt>
                <c:pt idx="4733">
                  <c:v>65.017134930956701</c:v>
                </c:pt>
                <c:pt idx="4734">
                  <c:v>65.030871912771801</c:v>
                </c:pt>
                <c:pt idx="4735">
                  <c:v>65.044608894586901</c:v>
                </c:pt>
                <c:pt idx="4736">
                  <c:v>65.0583458764021</c:v>
                </c:pt>
                <c:pt idx="4737">
                  <c:v>65.0720828582172</c:v>
                </c:pt>
                <c:pt idx="4738">
                  <c:v>65.0858198400323</c:v>
                </c:pt>
                <c:pt idx="4739">
                  <c:v>65.099556821847401</c:v>
                </c:pt>
                <c:pt idx="4740">
                  <c:v>65.113293803662501</c:v>
                </c:pt>
                <c:pt idx="4741">
                  <c:v>65.127030785477601</c:v>
                </c:pt>
                <c:pt idx="4742">
                  <c:v>65.1407677672928</c:v>
                </c:pt>
                <c:pt idx="4743">
                  <c:v>65.1545047491079</c:v>
                </c:pt>
                <c:pt idx="4744">
                  <c:v>65.168241730923</c:v>
                </c:pt>
                <c:pt idx="4745">
                  <c:v>65.181978712738101</c:v>
                </c:pt>
                <c:pt idx="4746">
                  <c:v>65.195715694553201</c:v>
                </c:pt>
                <c:pt idx="4747">
                  <c:v>65.2094526763684</c:v>
                </c:pt>
                <c:pt idx="4748">
                  <c:v>65.2231896581835</c:v>
                </c:pt>
                <c:pt idx="4749">
                  <c:v>65.2369266399986</c:v>
                </c:pt>
                <c:pt idx="4750">
                  <c:v>65.2506636218137</c:v>
                </c:pt>
                <c:pt idx="4751">
                  <c:v>65.2644006036288</c:v>
                </c:pt>
                <c:pt idx="4752">
                  <c:v>65.278137585443901</c:v>
                </c:pt>
                <c:pt idx="4753">
                  <c:v>65.2918745672591</c:v>
                </c:pt>
                <c:pt idx="4754">
                  <c:v>65.3056115490742</c:v>
                </c:pt>
                <c:pt idx="4755">
                  <c:v>65.3193485308893</c:v>
                </c:pt>
                <c:pt idx="4756">
                  <c:v>65.3330855127044</c:v>
                </c:pt>
                <c:pt idx="4757">
                  <c:v>65.3468224945195</c:v>
                </c:pt>
                <c:pt idx="4758">
                  <c:v>65.3605594763347</c:v>
                </c:pt>
                <c:pt idx="4759">
                  <c:v>65.3742964581498</c:v>
                </c:pt>
                <c:pt idx="4760">
                  <c:v>65.3880334399649</c:v>
                </c:pt>
                <c:pt idx="4761">
                  <c:v>65.40177042178</c:v>
                </c:pt>
                <c:pt idx="4762">
                  <c:v>65.4155074035951</c:v>
                </c:pt>
                <c:pt idx="4763">
                  <c:v>65.4292443854103</c:v>
                </c:pt>
                <c:pt idx="4764">
                  <c:v>65.4429813672254</c:v>
                </c:pt>
                <c:pt idx="4765">
                  <c:v>65.4567183490405</c:v>
                </c:pt>
                <c:pt idx="4766">
                  <c:v>65.4704553308556</c:v>
                </c:pt>
                <c:pt idx="4767">
                  <c:v>65.4841923126707</c:v>
                </c:pt>
                <c:pt idx="4768">
                  <c:v>65.4979292944858</c:v>
                </c:pt>
                <c:pt idx="4769">
                  <c:v>65.511666276301</c:v>
                </c:pt>
                <c:pt idx="4770">
                  <c:v>65.5254032581161</c:v>
                </c:pt>
                <c:pt idx="4771">
                  <c:v>65.5391402399312</c:v>
                </c:pt>
                <c:pt idx="4772">
                  <c:v>65.5528772217463</c:v>
                </c:pt>
                <c:pt idx="4773">
                  <c:v>65.5666142035614</c:v>
                </c:pt>
                <c:pt idx="4774">
                  <c:v>65.5803511853766</c:v>
                </c:pt>
                <c:pt idx="4775">
                  <c:v>65.5940881671917</c:v>
                </c:pt>
                <c:pt idx="4776">
                  <c:v>65.6078251490068</c:v>
                </c:pt>
                <c:pt idx="4777">
                  <c:v>65.6215621308219</c:v>
                </c:pt>
                <c:pt idx="4778">
                  <c:v>65.635299112637</c:v>
                </c:pt>
                <c:pt idx="4779">
                  <c:v>65.6490360944522</c:v>
                </c:pt>
                <c:pt idx="4780">
                  <c:v>65.6627730762673</c:v>
                </c:pt>
                <c:pt idx="4781">
                  <c:v>65.6765100580824</c:v>
                </c:pt>
                <c:pt idx="4782">
                  <c:v>65.6902470398975</c:v>
                </c:pt>
                <c:pt idx="4783">
                  <c:v>65.7039840217126</c:v>
                </c:pt>
                <c:pt idx="4784">
                  <c:v>65.7177210035277</c:v>
                </c:pt>
                <c:pt idx="4785">
                  <c:v>65.7314579853429</c:v>
                </c:pt>
                <c:pt idx="4786">
                  <c:v>65.745194967158</c:v>
                </c:pt>
                <c:pt idx="4787">
                  <c:v>65.7589319489731</c:v>
                </c:pt>
                <c:pt idx="4788">
                  <c:v>65.7726689307882</c:v>
                </c:pt>
                <c:pt idx="4789">
                  <c:v>65.7864059126033</c:v>
                </c:pt>
                <c:pt idx="4790">
                  <c:v>65.800142894418499</c:v>
                </c:pt>
                <c:pt idx="4791">
                  <c:v>65.813879876233599</c:v>
                </c:pt>
                <c:pt idx="4792">
                  <c:v>65.8276168580487</c:v>
                </c:pt>
                <c:pt idx="4793">
                  <c:v>65.8413538398638</c:v>
                </c:pt>
                <c:pt idx="4794">
                  <c:v>65.8550908216789</c:v>
                </c:pt>
                <c:pt idx="4795">
                  <c:v>65.868827803494099</c:v>
                </c:pt>
                <c:pt idx="4796">
                  <c:v>65.882564785309199</c:v>
                </c:pt>
                <c:pt idx="4797">
                  <c:v>65.896301767124299</c:v>
                </c:pt>
                <c:pt idx="4798">
                  <c:v>65.9100387489394</c:v>
                </c:pt>
                <c:pt idx="4799">
                  <c:v>65.9237757307545</c:v>
                </c:pt>
                <c:pt idx="4800">
                  <c:v>65.9375127125696</c:v>
                </c:pt>
                <c:pt idx="4801">
                  <c:v>65.951249694384799</c:v>
                </c:pt>
                <c:pt idx="4802">
                  <c:v>65.964986676199899</c:v>
                </c:pt>
                <c:pt idx="4803">
                  <c:v>65.978723658014999</c:v>
                </c:pt>
                <c:pt idx="4804">
                  <c:v>65.992460639830099</c:v>
                </c:pt>
                <c:pt idx="4805">
                  <c:v>66.0061976216452</c:v>
                </c:pt>
                <c:pt idx="4806">
                  <c:v>66.019934603460399</c:v>
                </c:pt>
                <c:pt idx="4807">
                  <c:v>66.033671585275499</c:v>
                </c:pt>
                <c:pt idx="4808">
                  <c:v>66.047408567090599</c:v>
                </c:pt>
                <c:pt idx="4809">
                  <c:v>66.061145548905699</c:v>
                </c:pt>
                <c:pt idx="4810">
                  <c:v>66.074882530720799</c:v>
                </c:pt>
                <c:pt idx="4811">
                  <c:v>66.088619512535999</c:v>
                </c:pt>
                <c:pt idx="4812">
                  <c:v>66.102356494351099</c:v>
                </c:pt>
                <c:pt idx="4813">
                  <c:v>66.116093476166199</c:v>
                </c:pt>
                <c:pt idx="4814">
                  <c:v>66.129830457981299</c:v>
                </c:pt>
                <c:pt idx="4815">
                  <c:v>66.143567439796399</c:v>
                </c:pt>
                <c:pt idx="4816">
                  <c:v>66.157304421611499</c:v>
                </c:pt>
                <c:pt idx="4817">
                  <c:v>66.171041403426699</c:v>
                </c:pt>
                <c:pt idx="4818">
                  <c:v>66.184778385241799</c:v>
                </c:pt>
                <c:pt idx="4819">
                  <c:v>66.198515367056899</c:v>
                </c:pt>
                <c:pt idx="4820">
                  <c:v>66.212252348871999</c:v>
                </c:pt>
                <c:pt idx="4821">
                  <c:v>66.225989330687099</c:v>
                </c:pt>
                <c:pt idx="4822">
                  <c:v>66.239726312502299</c:v>
                </c:pt>
                <c:pt idx="4823">
                  <c:v>66.253463294317399</c:v>
                </c:pt>
                <c:pt idx="4824">
                  <c:v>66.267200276132499</c:v>
                </c:pt>
                <c:pt idx="4825">
                  <c:v>66.280937257947599</c:v>
                </c:pt>
                <c:pt idx="4826">
                  <c:v>66.294674239762699</c:v>
                </c:pt>
                <c:pt idx="4827">
                  <c:v>66.308411221577899</c:v>
                </c:pt>
                <c:pt idx="4828">
                  <c:v>66.322148203392999</c:v>
                </c:pt>
                <c:pt idx="4829">
                  <c:v>66.335885185208099</c:v>
                </c:pt>
                <c:pt idx="4830">
                  <c:v>66.349622167023199</c:v>
                </c:pt>
                <c:pt idx="4831">
                  <c:v>66.363359148838299</c:v>
                </c:pt>
                <c:pt idx="4832">
                  <c:v>66.377096130653399</c:v>
                </c:pt>
                <c:pt idx="4833">
                  <c:v>66.390833112468599</c:v>
                </c:pt>
                <c:pt idx="4834">
                  <c:v>66.404570094283699</c:v>
                </c:pt>
                <c:pt idx="4835">
                  <c:v>66.418307076098799</c:v>
                </c:pt>
                <c:pt idx="4836">
                  <c:v>66.432044057913899</c:v>
                </c:pt>
                <c:pt idx="4837">
                  <c:v>66.445781039728999</c:v>
                </c:pt>
                <c:pt idx="4838">
                  <c:v>66.459518021544199</c:v>
                </c:pt>
                <c:pt idx="4839">
                  <c:v>66.473255003359299</c:v>
                </c:pt>
                <c:pt idx="4840">
                  <c:v>66.486991985174399</c:v>
                </c:pt>
                <c:pt idx="4841">
                  <c:v>66.500728966989499</c:v>
                </c:pt>
                <c:pt idx="4842">
                  <c:v>66.514465948804599</c:v>
                </c:pt>
                <c:pt idx="4843">
                  <c:v>66.528202930619798</c:v>
                </c:pt>
                <c:pt idx="4844">
                  <c:v>66.541939912434898</c:v>
                </c:pt>
                <c:pt idx="4845">
                  <c:v>66.555676894249999</c:v>
                </c:pt>
                <c:pt idx="4846">
                  <c:v>66.569413876065099</c:v>
                </c:pt>
                <c:pt idx="4847">
                  <c:v>66.583150857880199</c:v>
                </c:pt>
                <c:pt idx="4848">
                  <c:v>66.596887839695299</c:v>
                </c:pt>
                <c:pt idx="4849">
                  <c:v>66.610624821510498</c:v>
                </c:pt>
                <c:pt idx="4850">
                  <c:v>66.624361803325598</c:v>
                </c:pt>
                <c:pt idx="4851">
                  <c:v>66.638098785140699</c:v>
                </c:pt>
                <c:pt idx="4852">
                  <c:v>66.651835766955799</c:v>
                </c:pt>
                <c:pt idx="4853">
                  <c:v>66.665572748770899</c:v>
                </c:pt>
                <c:pt idx="4854">
                  <c:v>66.679309730586098</c:v>
                </c:pt>
                <c:pt idx="4855">
                  <c:v>66.693046712401198</c:v>
                </c:pt>
                <c:pt idx="4856">
                  <c:v>66.706783694216298</c:v>
                </c:pt>
                <c:pt idx="4857">
                  <c:v>66.720520676031398</c:v>
                </c:pt>
                <c:pt idx="4858">
                  <c:v>66.734257657846499</c:v>
                </c:pt>
                <c:pt idx="4859">
                  <c:v>66.747994639661599</c:v>
                </c:pt>
                <c:pt idx="4860">
                  <c:v>66.761731621476798</c:v>
                </c:pt>
                <c:pt idx="4861">
                  <c:v>66.775468603291898</c:v>
                </c:pt>
                <c:pt idx="4862">
                  <c:v>66.789205585106998</c:v>
                </c:pt>
                <c:pt idx="4863">
                  <c:v>66.802942566922098</c:v>
                </c:pt>
                <c:pt idx="4864">
                  <c:v>66.816679548737199</c:v>
                </c:pt>
                <c:pt idx="4865">
                  <c:v>66.830416530552398</c:v>
                </c:pt>
                <c:pt idx="4866">
                  <c:v>66.844153512367498</c:v>
                </c:pt>
                <c:pt idx="4867">
                  <c:v>66.857890494182598</c:v>
                </c:pt>
                <c:pt idx="4868">
                  <c:v>66.871627475997698</c:v>
                </c:pt>
                <c:pt idx="4869">
                  <c:v>66.885364457812798</c:v>
                </c:pt>
                <c:pt idx="4870">
                  <c:v>66.899101439627998</c:v>
                </c:pt>
                <c:pt idx="4871">
                  <c:v>66.912838421443098</c:v>
                </c:pt>
                <c:pt idx="4872">
                  <c:v>66.926575403258198</c:v>
                </c:pt>
                <c:pt idx="4873">
                  <c:v>66.940312385073298</c:v>
                </c:pt>
                <c:pt idx="4874">
                  <c:v>66.954049366888398</c:v>
                </c:pt>
                <c:pt idx="4875">
                  <c:v>66.967786348703498</c:v>
                </c:pt>
                <c:pt idx="4876">
                  <c:v>66.981523330518698</c:v>
                </c:pt>
                <c:pt idx="4877">
                  <c:v>66.995260312333798</c:v>
                </c:pt>
                <c:pt idx="4878">
                  <c:v>67.008997294148898</c:v>
                </c:pt>
                <c:pt idx="4879">
                  <c:v>67.022734275963998</c:v>
                </c:pt>
                <c:pt idx="4880">
                  <c:v>67.036471257779098</c:v>
                </c:pt>
                <c:pt idx="4881">
                  <c:v>67.050208239594298</c:v>
                </c:pt>
                <c:pt idx="4882">
                  <c:v>67.063945221409398</c:v>
                </c:pt>
                <c:pt idx="4883">
                  <c:v>67.077682203224498</c:v>
                </c:pt>
                <c:pt idx="4884">
                  <c:v>67.091419185039598</c:v>
                </c:pt>
                <c:pt idx="4885">
                  <c:v>67.105156166854698</c:v>
                </c:pt>
                <c:pt idx="4886">
                  <c:v>67.118893148669898</c:v>
                </c:pt>
                <c:pt idx="4887">
                  <c:v>67.132630130484998</c:v>
                </c:pt>
                <c:pt idx="4888">
                  <c:v>67.146367112300098</c:v>
                </c:pt>
                <c:pt idx="4889">
                  <c:v>67.160104094115198</c:v>
                </c:pt>
                <c:pt idx="4890">
                  <c:v>67.173841075930298</c:v>
                </c:pt>
                <c:pt idx="4891">
                  <c:v>67.187578057745398</c:v>
                </c:pt>
                <c:pt idx="4892">
                  <c:v>67.201315039560598</c:v>
                </c:pt>
                <c:pt idx="4893">
                  <c:v>67.215052021375698</c:v>
                </c:pt>
                <c:pt idx="4894">
                  <c:v>67.228789003190798</c:v>
                </c:pt>
                <c:pt idx="4895">
                  <c:v>67.242525985005898</c:v>
                </c:pt>
                <c:pt idx="4896">
                  <c:v>67.256262966820998</c:v>
                </c:pt>
                <c:pt idx="4897">
                  <c:v>67.269999948636197</c:v>
                </c:pt>
                <c:pt idx="4898">
                  <c:v>67.283736930451298</c:v>
                </c:pt>
                <c:pt idx="4899">
                  <c:v>67.297473912266398</c:v>
                </c:pt>
                <c:pt idx="4900">
                  <c:v>67.311210894081498</c:v>
                </c:pt>
                <c:pt idx="4901">
                  <c:v>67.324947875896598</c:v>
                </c:pt>
                <c:pt idx="4902">
                  <c:v>67.338684857711797</c:v>
                </c:pt>
                <c:pt idx="4903">
                  <c:v>67.352421839526897</c:v>
                </c:pt>
                <c:pt idx="4904">
                  <c:v>67.366158821341998</c:v>
                </c:pt>
                <c:pt idx="4905">
                  <c:v>67.379895803157098</c:v>
                </c:pt>
                <c:pt idx="4906">
                  <c:v>67.393632784972198</c:v>
                </c:pt>
                <c:pt idx="4907">
                  <c:v>67.407369766787298</c:v>
                </c:pt>
                <c:pt idx="4908">
                  <c:v>67.421106748602497</c:v>
                </c:pt>
                <c:pt idx="4909">
                  <c:v>67.434843730417597</c:v>
                </c:pt>
                <c:pt idx="4910">
                  <c:v>67.448580712232697</c:v>
                </c:pt>
                <c:pt idx="4911">
                  <c:v>67.462317694047798</c:v>
                </c:pt>
                <c:pt idx="4912">
                  <c:v>67.476054675862898</c:v>
                </c:pt>
                <c:pt idx="4913">
                  <c:v>67.489791657678097</c:v>
                </c:pt>
                <c:pt idx="4914">
                  <c:v>67.503528639493197</c:v>
                </c:pt>
                <c:pt idx="4915">
                  <c:v>67.517265621308297</c:v>
                </c:pt>
                <c:pt idx="4916">
                  <c:v>67.531002603123397</c:v>
                </c:pt>
                <c:pt idx="4917">
                  <c:v>67.544739584938498</c:v>
                </c:pt>
                <c:pt idx="4918">
                  <c:v>67.558476566753697</c:v>
                </c:pt>
                <c:pt idx="4919">
                  <c:v>67.572213548568797</c:v>
                </c:pt>
                <c:pt idx="4920">
                  <c:v>67.585950530383897</c:v>
                </c:pt>
                <c:pt idx="4921">
                  <c:v>67.599687512198997</c:v>
                </c:pt>
                <c:pt idx="4922">
                  <c:v>67.613424494014097</c:v>
                </c:pt>
                <c:pt idx="4923">
                  <c:v>67.627161475829197</c:v>
                </c:pt>
                <c:pt idx="4924">
                  <c:v>67.640898457644397</c:v>
                </c:pt>
                <c:pt idx="4925">
                  <c:v>67.654635439459497</c:v>
                </c:pt>
                <c:pt idx="4926">
                  <c:v>67.668372421274597</c:v>
                </c:pt>
                <c:pt idx="4927">
                  <c:v>67.682109403089697</c:v>
                </c:pt>
                <c:pt idx="4928">
                  <c:v>67.695846384904797</c:v>
                </c:pt>
                <c:pt idx="4929">
                  <c:v>67.709583366719997</c:v>
                </c:pt>
                <c:pt idx="4930">
                  <c:v>67.723320348535097</c:v>
                </c:pt>
                <c:pt idx="4931">
                  <c:v>67.737057330350197</c:v>
                </c:pt>
                <c:pt idx="4932">
                  <c:v>67.750794312165297</c:v>
                </c:pt>
                <c:pt idx="4933">
                  <c:v>67.764531293980397</c:v>
                </c:pt>
                <c:pt idx="4934">
                  <c:v>67.778268275795597</c:v>
                </c:pt>
                <c:pt idx="4935">
                  <c:v>67.792005257610697</c:v>
                </c:pt>
                <c:pt idx="4936">
                  <c:v>67.805742239425797</c:v>
                </c:pt>
                <c:pt idx="4937">
                  <c:v>67.819479221240897</c:v>
                </c:pt>
                <c:pt idx="4938">
                  <c:v>67.833216203055997</c:v>
                </c:pt>
                <c:pt idx="4939">
                  <c:v>67.846953184871097</c:v>
                </c:pt>
                <c:pt idx="4940">
                  <c:v>67.860690166686297</c:v>
                </c:pt>
                <c:pt idx="4941">
                  <c:v>67.874427148501397</c:v>
                </c:pt>
                <c:pt idx="4942">
                  <c:v>67.888164130316497</c:v>
                </c:pt>
                <c:pt idx="4943">
                  <c:v>67.901901112131597</c:v>
                </c:pt>
                <c:pt idx="4944">
                  <c:v>67.915638093946697</c:v>
                </c:pt>
                <c:pt idx="4945">
                  <c:v>67.929375075761897</c:v>
                </c:pt>
                <c:pt idx="4946">
                  <c:v>67.943112057576997</c:v>
                </c:pt>
                <c:pt idx="4947">
                  <c:v>67.956849039392097</c:v>
                </c:pt>
                <c:pt idx="4948">
                  <c:v>67.970586021207197</c:v>
                </c:pt>
                <c:pt idx="4949">
                  <c:v>67.984323003022297</c:v>
                </c:pt>
                <c:pt idx="4950">
                  <c:v>67.998059984837496</c:v>
                </c:pt>
                <c:pt idx="4951">
                  <c:v>68.011796966652597</c:v>
                </c:pt>
                <c:pt idx="4952">
                  <c:v>68.025533948467697</c:v>
                </c:pt>
                <c:pt idx="4953">
                  <c:v>68.039270930282797</c:v>
                </c:pt>
                <c:pt idx="4954">
                  <c:v>68.053007912097897</c:v>
                </c:pt>
                <c:pt idx="4955">
                  <c:v>68.066744893912997</c:v>
                </c:pt>
                <c:pt idx="4956">
                  <c:v>68.080481875728196</c:v>
                </c:pt>
                <c:pt idx="4957">
                  <c:v>68.094218857543297</c:v>
                </c:pt>
                <c:pt idx="4958">
                  <c:v>68.107955839358397</c:v>
                </c:pt>
                <c:pt idx="4959">
                  <c:v>68.121692821173497</c:v>
                </c:pt>
                <c:pt idx="4960">
                  <c:v>68.135429802988597</c:v>
                </c:pt>
                <c:pt idx="4961">
                  <c:v>68.149166784803796</c:v>
                </c:pt>
                <c:pt idx="4962">
                  <c:v>68.162903766618896</c:v>
                </c:pt>
                <c:pt idx="4963">
                  <c:v>68.176640748433996</c:v>
                </c:pt>
                <c:pt idx="4964">
                  <c:v>68.190377730249097</c:v>
                </c:pt>
                <c:pt idx="4965">
                  <c:v>68.204114712064197</c:v>
                </c:pt>
                <c:pt idx="4966">
                  <c:v>68.217851693879297</c:v>
                </c:pt>
                <c:pt idx="4967">
                  <c:v>68.231588675694496</c:v>
                </c:pt>
                <c:pt idx="4968">
                  <c:v>68.245325657509596</c:v>
                </c:pt>
                <c:pt idx="4969">
                  <c:v>68.259062639324696</c:v>
                </c:pt>
                <c:pt idx="4970">
                  <c:v>68.272799621139796</c:v>
                </c:pt>
                <c:pt idx="4971">
                  <c:v>68.286536602954897</c:v>
                </c:pt>
                <c:pt idx="4972">
                  <c:v>68.300273584770096</c:v>
                </c:pt>
                <c:pt idx="4973">
                  <c:v>68.314010566585196</c:v>
                </c:pt>
                <c:pt idx="4974">
                  <c:v>68.327747548400296</c:v>
                </c:pt>
                <c:pt idx="4975">
                  <c:v>68.341484530215396</c:v>
                </c:pt>
                <c:pt idx="4976">
                  <c:v>68.355221512030496</c:v>
                </c:pt>
                <c:pt idx="4977">
                  <c:v>68.368958493845696</c:v>
                </c:pt>
                <c:pt idx="4978">
                  <c:v>68.382695475660796</c:v>
                </c:pt>
                <c:pt idx="4979">
                  <c:v>68.396432457475896</c:v>
                </c:pt>
                <c:pt idx="4980">
                  <c:v>68.410169439290996</c:v>
                </c:pt>
                <c:pt idx="4981">
                  <c:v>68.423906421106096</c:v>
                </c:pt>
                <c:pt idx="4982">
                  <c:v>68.437643402921196</c:v>
                </c:pt>
                <c:pt idx="4983">
                  <c:v>68.451380384736396</c:v>
                </c:pt>
                <c:pt idx="4984">
                  <c:v>68.465117366551496</c:v>
                </c:pt>
                <c:pt idx="4985">
                  <c:v>68.478854348366596</c:v>
                </c:pt>
                <c:pt idx="4986">
                  <c:v>68.492591330181696</c:v>
                </c:pt>
                <c:pt idx="4987">
                  <c:v>68.506328311996796</c:v>
                </c:pt>
                <c:pt idx="4988">
                  <c:v>68.520065293811996</c:v>
                </c:pt>
                <c:pt idx="4989">
                  <c:v>68.533802275627096</c:v>
                </c:pt>
                <c:pt idx="4990">
                  <c:v>68.547539257442196</c:v>
                </c:pt>
                <c:pt idx="4991">
                  <c:v>68.561276239257296</c:v>
                </c:pt>
                <c:pt idx="4992">
                  <c:v>68.575013221072396</c:v>
                </c:pt>
                <c:pt idx="4993">
                  <c:v>68.588750202887596</c:v>
                </c:pt>
                <c:pt idx="4994">
                  <c:v>68.602487184702696</c:v>
                </c:pt>
                <c:pt idx="4995">
                  <c:v>68.616224166517796</c:v>
                </c:pt>
                <c:pt idx="4996">
                  <c:v>68.629961148332896</c:v>
                </c:pt>
                <c:pt idx="4997">
                  <c:v>68.643698130147996</c:v>
                </c:pt>
                <c:pt idx="4998">
                  <c:v>68.657435111963096</c:v>
                </c:pt>
                <c:pt idx="4999">
                  <c:v>68.671172093778296</c:v>
                </c:pt>
                <c:pt idx="5000">
                  <c:v>68.684909075593396</c:v>
                </c:pt>
                <c:pt idx="5001">
                  <c:v>68.698646057408496</c:v>
                </c:pt>
                <c:pt idx="5002">
                  <c:v>68.712383039223596</c:v>
                </c:pt>
                <c:pt idx="5003">
                  <c:v>68.726120021038696</c:v>
                </c:pt>
                <c:pt idx="5004">
                  <c:v>68.739857002853896</c:v>
                </c:pt>
                <c:pt idx="5005">
                  <c:v>68.753593984668996</c:v>
                </c:pt>
                <c:pt idx="5006">
                  <c:v>68.767330966484096</c:v>
                </c:pt>
                <c:pt idx="5007">
                  <c:v>68.781067948299196</c:v>
                </c:pt>
                <c:pt idx="5008">
                  <c:v>68.794804930114296</c:v>
                </c:pt>
                <c:pt idx="5009">
                  <c:v>68.808541911929495</c:v>
                </c:pt>
                <c:pt idx="5010">
                  <c:v>68.822278893744596</c:v>
                </c:pt>
                <c:pt idx="5011">
                  <c:v>68.836015875559696</c:v>
                </c:pt>
                <c:pt idx="5012">
                  <c:v>68.849752857374796</c:v>
                </c:pt>
                <c:pt idx="5013">
                  <c:v>68.863489839189896</c:v>
                </c:pt>
                <c:pt idx="5014">
                  <c:v>68.877226821004996</c:v>
                </c:pt>
                <c:pt idx="5015">
                  <c:v>68.890963802820195</c:v>
                </c:pt>
                <c:pt idx="5016">
                  <c:v>68.904700784635295</c:v>
                </c:pt>
                <c:pt idx="5017">
                  <c:v>68.918437766450396</c:v>
                </c:pt>
                <c:pt idx="5018">
                  <c:v>68.932174748265496</c:v>
                </c:pt>
                <c:pt idx="5019">
                  <c:v>68.945911730080596</c:v>
                </c:pt>
                <c:pt idx="5020">
                  <c:v>68.959648711895795</c:v>
                </c:pt>
                <c:pt idx="5021">
                  <c:v>68.973385693710895</c:v>
                </c:pt>
                <c:pt idx="5022">
                  <c:v>68.987122675525995</c:v>
                </c:pt>
                <c:pt idx="5023">
                  <c:v>69.000859657341095</c:v>
                </c:pt>
                <c:pt idx="5024">
                  <c:v>69.014596639156196</c:v>
                </c:pt>
                <c:pt idx="5025">
                  <c:v>69.028333620971395</c:v>
                </c:pt>
                <c:pt idx="5026">
                  <c:v>69.042070602786495</c:v>
                </c:pt>
                <c:pt idx="5027">
                  <c:v>69.055807584601595</c:v>
                </c:pt>
                <c:pt idx="5028">
                  <c:v>69.069544566416695</c:v>
                </c:pt>
                <c:pt idx="5029">
                  <c:v>69.083281548231795</c:v>
                </c:pt>
                <c:pt idx="5030">
                  <c:v>69.097018530046896</c:v>
                </c:pt>
                <c:pt idx="5031">
                  <c:v>69.110755511862095</c:v>
                </c:pt>
                <c:pt idx="5032">
                  <c:v>69.124492493677195</c:v>
                </c:pt>
                <c:pt idx="5033">
                  <c:v>69.138229475492295</c:v>
                </c:pt>
                <c:pt idx="5034">
                  <c:v>69.151966457307395</c:v>
                </c:pt>
                <c:pt idx="5035">
                  <c:v>69.165703439122495</c:v>
                </c:pt>
                <c:pt idx="5036">
                  <c:v>69.179440420937695</c:v>
                </c:pt>
                <c:pt idx="5037">
                  <c:v>69.193177402752795</c:v>
                </c:pt>
                <c:pt idx="5038">
                  <c:v>69.206914384567895</c:v>
                </c:pt>
                <c:pt idx="5039">
                  <c:v>69.220651366382995</c:v>
                </c:pt>
                <c:pt idx="5040">
                  <c:v>69.234388348198095</c:v>
                </c:pt>
                <c:pt idx="5041">
                  <c:v>69.248125330013295</c:v>
                </c:pt>
                <c:pt idx="5042">
                  <c:v>69.261862311828395</c:v>
                </c:pt>
                <c:pt idx="5043">
                  <c:v>69.275599293643495</c:v>
                </c:pt>
                <c:pt idx="5044">
                  <c:v>69.289336275458595</c:v>
                </c:pt>
                <c:pt idx="5045">
                  <c:v>69.303073257273695</c:v>
                </c:pt>
                <c:pt idx="5046">
                  <c:v>69.316810239088795</c:v>
                </c:pt>
                <c:pt idx="5047">
                  <c:v>69.330547220903995</c:v>
                </c:pt>
                <c:pt idx="5048">
                  <c:v>69.344284202719095</c:v>
                </c:pt>
                <c:pt idx="5049">
                  <c:v>69.358021184534195</c:v>
                </c:pt>
                <c:pt idx="5050">
                  <c:v>69.371758166349295</c:v>
                </c:pt>
                <c:pt idx="5051">
                  <c:v>69.385495148164395</c:v>
                </c:pt>
                <c:pt idx="5052">
                  <c:v>69.399232129979595</c:v>
                </c:pt>
                <c:pt idx="5053">
                  <c:v>69.412969111794695</c:v>
                </c:pt>
                <c:pt idx="5054">
                  <c:v>69.426706093609795</c:v>
                </c:pt>
                <c:pt idx="5055">
                  <c:v>69.440443075424895</c:v>
                </c:pt>
                <c:pt idx="5056">
                  <c:v>69.454180057239995</c:v>
                </c:pt>
                <c:pt idx="5057">
                  <c:v>69.467917039055195</c:v>
                </c:pt>
                <c:pt idx="5058">
                  <c:v>69.481654020870295</c:v>
                </c:pt>
                <c:pt idx="5059">
                  <c:v>69.495391002685395</c:v>
                </c:pt>
                <c:pt idx="5060">
                  <c:v>69.509127984500495</c:v>
                </c:pt>
                <c:pt idx="5061">
                  <c:v>69.522864966315595</c:v>
                </c:pt>
                <c:pt idx="5062">
                  <c:v>69.536601948130695</c:v>
                </c:pt>
                <c:pt idx="5063">
                  <c:v>69.550338929945895</c:v>
                </c:pt>
                <c:pt idx="5064">
                  <c:v>69.564075911760995</c:v>
                </c:pt>
                <c:pt idx="5065">
                  <c:v>69.577812893576095</c:v>
                </c:pt>
                <c:pt idx="5066">
                  <c:v>69.591549875391195</c:v>
                </c:pt>
                <c:pt idx="5067">
                  <c:v>69.605286857206295</c:v>
                </c:pt>
                <c:pt idx="5068">
                  <c:v>69.619023839021494</c:v>
                </c:pt>
                <c:pt idx="5069">
                  <c:v>69.632760820836594</c:v>
                </c:pt>
                <c:pt idx="5070">
                  <c:v>69.646497802651695</c:v>
                </c:pt>
                <c:pt idx="5071">
                  <c:v>69.660234784466795</c:v>
                </c:pt>
                <c:pt idx="5072">
                  <c:v>69.673971766281895</c:v>
                </c:pt>
                <c:pt idx="5073">
                  <c:v>69.687708748096995</c:v>
                </c:pt>
                <c:pt idx="5074">
                  <c:v>69.701445729912194</c:v>
                </c:pt>
                <c:pt idx="5075">
                  <c:v>69.715182711727294</c:v>
                </c:pt>
                <c:pt idx="5076">
                  <c:v>69.728919693542394</c:v>
                </c:pt>
                <c:pt idx="5077">
                  <c:v>69.742656675357495</c:v>
                </c:pt>
                <c:pt idx="5078">
                  <c:v>69.756393657172595</c:v>
                </c:pt>
                <c:pt idx="5079">
                  <c:v>69.770130638987794</c:v>
                </c:pt>
                <c:pt idx="5080">
                  <c:v>69.783867620802894</c:v>
                </c:pt>
                <c:pt idx="5081">
                  <c:v>69.797604602617994</c:v>
                </c:pt>
                <c:pt idx="5082">
                  <c:v>69.811341584433094</c:v>
                </c:pt>
                <c:pt idx="5083">
                  <c:v>69.825078566248195</c:v>
                </c:pt>
                <c:pt idx="5084">
                  <c:v>69.838815548063394</c:v>
                </c:pt>
                <c:pt idx="5085">
                  <c:v>69.852552529878494</c:v>
                </c:pt>
                <c:pt idx="5086">
                  <c:v>69.866289511693594</c:v>
                </c:pt>
                <c:pt idx="5087">
                  <c:v>69.880026493508694</c:v>
                </c:pt>
                <c:pt idx="5088">
                  <c:v>69.893763475323794</c:v>
                </c:pt>
                <c:pt idx="5089">
                  <c:v>69.907500457138894</c:v>
                </c:pt>
                <c:pt idx="5090">
                  <c:v>69.921237438954094</c:v>
                </c:pt>
                <c:pt idx="5091">
                  <c:v>69.934974420769194</c:v>
                </c:pt>
                <c:pt idx="5092">
                  <c:v>69.948711402584294</c:v>
                </c:pt>
                <c:pt idx="5093">
                  <c:v>69.962448384399394</c:v>
                </c:pt>
                <c:pt idx="5094">
                  <c:v>69.976185366214494</c:v>
                </c:pt>
                <c:pt idx="5095">
                  <c:v>69.989922348029694</c:v>
                </c:pt>
                <c:pt idx="5096">
                  <c:v>70.003659329844794</c:v>
                </c:pt>
                <c:pt idx="5097">
                  <c:v>70.017396311659894</c:v>
                </c:pt>
                <c:pt idx="5098">
                  <c:v>70.031133293474994</c:v>
                </c:pt>
                <c:pt idx="5099">
                  <c:v>70.044870275290094</c:v>
                </c:pt>
                <c:pt idx="5100">
                  <c:v>70.058607257105294</c:v>
                </c:pt>
                <c:pt idx="5101">
                  <c:v>70.072344238920394</c:v>
                </c:pt>
                <c:pt idx="5102">
                  <c:v>70.086081220735494</c:v>
                </c:pt>
                <c:pt idx="5103">
                  <c:v>70.099818202550594</c:v>
                </c:pt>
                <c:pt idx="5104">
                  <c:v>70.113555184365694</c:v>
                </c:pt>
                <c:pt idx="5105">
                  <c:v>70.127292166180794</c:v>
                </c:pt>
                <c:pt idx="5106">
                  <c:v>70.141029147995994</c:v>
                </c:pt>
                <c:pt idx="5107">
                  <c:v>70.154766129811094</c:v>
                </c:pt>
                <c:pt idx="5108">
                  <c:v>70.168503111626194</c:v>
                </c:pt>
                <c:pt idx="5109">
                  <c:v>70.182240093441294</c:v>
                </c:pt>
                <c:pt idx="5110">
                  <c:v>70.195977075256394</c:v>
                </c:pt>
                <c:pt idx="5111">
                  <c:v>70.209714057071594</c:v>
                </c:pt>
                <c:pt idx="5112">
                  <c:v>70.223451038886694</c:v>
                </c:pt>
                <c:pt idx="5113">
                  <c:v>70.237188020701794</c:v>
                </c:pt>
                <c:pt idx="5114">
                  <c:v>70.250925002516894</c:v>
                </c:pt>
                <c:pt idx="5115">
                  <c:v>70.264661984331994</c:v>
                </c:pt>
                <c:pt idx="5116">
                  <c:v>70.278398966147194</c:v>
                </c:pt>
                <c:pt idx="5117">
                  <c:v>70.292135947962294</c:v>
                </c:pt>
                <c:pt idx="5118">
                  <c:v>70.305872929777394</c:v>
                </c:pt>
                <c:pt idx="5119">
                  <c:v>70.319609911592494</c:v>
                </c:pt>
                <c:pt idx="5120">
                  <c:v>70.333346893407594</c:v>
                </c:pt>
                <c:pt idx="5121">
                  <c:v>70.347083875222694</c:v>
                </c:pt>
                <c:pt idx="5122">
                  <c:v>70.360820857037893</c:v>
                </c:pt>
                <c:pt idx="5123">
                  <c:v>70.374557838852994</c:v>
                </c:pt>
                <c:pt idx="5124">
                  <c:v>70.388294820668094</c:v>
                </c:pt>
                <c:pt idx="5125">
                  <c:v>70.402031802483194</c:v>
                </c:pt>
                <c:pt idx="5126">
                  <c:v>70.415768784298294</c:v>
                </c:pt>
                <c:pt idx="5127">
                  <c:v>70.429505766113493</c:v>
                </c:pt>
                <c:pt idx="5128">
                  <c:v>70.443242747928593</c:v>
                </c:pt>
                <c:pt idx="5129">
                  <c:v>70.456979729743693</c:v>
                </c:pt>
                <c:pt idx="5130">
                  <c:v>70.470716711558794</c:v>
                </c:pt>
                <c:pt idx="5131">
                  <c:v>70.484453693373894</c:v>
                </c:pt>
                <c:pt idx="5132">
                  <c:v>70.498190675189093</c:v>
                </c:pt>
                <c:pt idx="5133">
                  <c:v>70.511927657004193</c:v>
                </c:pt>
                <c:pt idx="5134">
                  <c:v>70.525664638819293</c:v>
                </c:pt>
                <c:pt idx="5135">
                  <c:v>70.539401620634393</c:v>
                </c:pt>
                <c:pt idx="5136">
                  <c:v>70.553138602449494</c:v>
                </c:pt>
                <c:pt idx="5137">
                  <c:v>70.566875584264594</c:v>
                </c:pt>
                <c:pt idx="5138">
                  <c:v>70.580612566079793</c:v>
                </c:pt>
                <c:pt idx="5139">
                  <c:v>70.594349547894893</c:v>
                </c:pt>
                <c:pt idx="5140">
                  <c:v>70.608086529709993</c:v>
                </c:pt>
                <c:pt idx="5141">
                  <c:v>70.621823511525093</c:v>
                </c:pt>
                <c:pt idx="5142">
                  <c:v>70.635560493340193</c:v>
                </c:pt>
                <c:pt idx="5143">
                  <c:v>70.649297475155393</c:v>
                </c:pt>
                <c:pt idx="5144">
                  <c:v>70.663034456970493</c:v>
                </c:pt>
                <c:pt idx="5145">
                  <c:v>70.676771438785593</c:v>
                </c:pt>
                <c:pt idx="5146">
                  <c:v>70.690508420600693</c:v>
                </c:pt>
                <c:pt idx="5147">
                  <c:v>70.704245402415793</c:v>
                </c:pt>
                <c:pt idx="5148">
                  <c:v>70.717982384230993</c:v>
                </c:pt>
                <c:pt idx="5149">
                  <c:v>70.731719366046093</c:v>
                </c:pt>
                <c:pt idx="5150">
                  <c:v>70.745456347861193</c:v>
                </c:pt>
                <c:pt idx="5151">
                  <c:v>70.759193329676293</c:v>
                </c:pt>
                <c:pt idx="5152">
                  <c:v>70.772930311491393</c:v>
                </c:pt>
                <c:pt idx="5153">
                  <c:v>70.786667293306493</c:v>
                </c:pt>
                <c:pt idx="5154">
                  <c:v>70.800404275121707</c:v>
                </c:pt>
                <c:pt idx="5155">
                  <c:v>70.814141256936793</c:v>
                </c:pt>
                <c:pt idx="5156">
                  <c:v>70.827878238751893</c:v>
                </c:pt>
                <c:pt idx="5157">
                  <c:v>70.841615220566993</c:v>
                </c:pt>
                <c:pt idx="5158">
                  <c:v>70.855352202382093</c:v>
                </c:pt>
                <c:pt idx="5159">
                  <c:v>70.869089184197307</c:v>
                </c:pt>
                <c:pt idx="5160">
                  <c:v>70.882826166012407</c:v>
                </c:pt>
                <c:pt idx="5161">
                  <c:v>70.896563147827493</c:v>
                </c:pt>
                <c:pt idx="5162">
                  <c:v>70.910300129642593</c:v>
                </c:pt>
                <c:pt idx="5163">
                  <c:v>70.924037111457693</c:v>
                </c:pt>
                <c:pt idx="5164">
                  <c:v>70.937774093272793</c:v>
                </c:pt>
                <c:pt idx="5165">
                  <c:v>70.951511075088007</c:v>
                </c:pt>
                <c:pt idx="5166">
                  <c:v>70.965248056903107</c:v>
                </c:pt>
                <c:pt idx="5167">
                  <c:v>70.978985038718207</c:v>
                </c:pt>
                <c:pt idx="5168">
                  <c:v>70.992722020533293</c:v>
                </c:pt>
                <c:pt idx="5169">
                  <c:v>71.006459002348393</c:v>
                </c:pt>
                <c:pt idx="5170">
                  <c:v>71.020195984163493</c:v>
                </c:pt>
                <c:pt idx="5171">
                  <c:v>71.033932965978707</c:v>
                </c:pt>
                <c:pt idx="5172">
                  <c:v>71.047669947793807</c:v>
                </c:pt>
                <c:pt idx="5173">
                  <c:v>71.061406929608907</c:v>
                </c:pt>
                <c:pt idx="5174">
                  <c:v>71.075143911423993</c:v>
                </c:pt>
                <c:pt idx="5175">
                  <c:v>71.088880893239093</c:v>
                </c:pt>
                <c:pt idx="5176">
                  <c:v>71.102617875054307</c:v>
                </c:pt>
                <c:pt idx="5177">
                  <c:v>71.116354856869407</c:v>
                </c:pt>
                <c:pt idx="5178">
                  <c:v>71.130091838684507</c:v>
                </c:pt>
                <c:pt idx="5179">
                  <c:v>71.143828820499607</c:v>
                </c:pt>
                <c:pt idx="5180">
                  <c:v>71.157565802314707</c:v>
                </c:pt>
                <c:pt idx="5181">
                  <c:v>71.171302784129907</c:v>
                </c:pt>
                <c:pt idx="5182">
                  <c:v>71.185039765945007</c:v>
                </c:pt>
                <c:pt idx="5183">
                  <c:v>71.198776747760107</c:v>
                </c:pt>
                <c:pt idx="5184">
                  <c:v>71.212513729575207</c:v>
                </c:pt>
                <c:pt idx="5185">
                  <c:v>71.226250711390307</c:v>
                </c:pt>
                <c:pt idx="5186">
                  <c:v>71.239987693205407</c:v>
                </c:pt>
                <c:pt idx="5187">
                  <c:v>71.253724675020607</c:v>
                </c:pt>
                <c:pt idx="5188">
                  <c:v>71.267461656835707</c:v>
                </c:pt>
                <c:pt idx="5189">
                  <c:v>71.281198638650807</c:v>
                </c:pt>
                <c:pt idx="5190">
                  <c:v>71.294935620465907</c:v>
                </c:pt>
                <c:pt idx="5191">
                  <c:v>71.308672602281007</c:v>
                </c:pt>
                <c:pt idx="5192">
                  <c:v>71.322409584096206</c:v>
                </c:pt>
                <c:pt idx="5193">
                  <c:v>71.336146565911307</c:v>
                </c:pt>
                <c:pt idx="5194">
                  <c:v>71.349883547726407</c:v>
                </c:pt>
                <c:pt idx="5195">
                  <c:v>71.363620529541507</c:v>
                </c:pt>
                <c:pt idx="5196">
                  <c:v>71.377357511356607</c:v>
                </c:pt>
                <c:pt idx="5197">
                  <c:v>71.391094493171806</c:v>
                </c:pt>
                <c:pt idx="5198">
                  <c:v>71.404831474986906</c:v>
                </c:pt>
                <c:pt idx="5199">
                  <c:v>71.418568456802006</c:v>
                </c:pt>
                <c:pt idx="5200">
                  <c:v>71.432305438617107</c:v>
                </c:pt>
                <c:pt idx="5201">
                  <c:v>71.446042420432207</c:v>
                </c:pt>
                <c:pt idx="5202">
                  <c:v>71.459779402247307</c:v>
                </c:pt>
                <c:pt idx="5203">
                  <c:v>71.473516384062506</c:v>
                </c:pt>
                <c:pt idx="5204">
                  <c:v>71.487253365877606</c:v>
                </c:pt>
                <c:pt idx="5205">
                  <c:v>71.500990347692706</c:v>
                </c:pt>
                <c:pt idx="5206">
                  <c:v>71.514727329507807</c:v>
                </c:pt>
                <c:pt idx="5207">
                  <c:v>71.528464311322907</c:v>
                </c:pt>
                <c:pt idx="5208">
                  <c:v>71.542201293138106</c:v>
                </c:pt>
                <c:pt idx="5209">
                  <c:v>71.555938274953206</c:v>
                </c:pt>
                <c:pt idx="5210">
                  <c:v>71.569675256768306</c:v>
                </c:pt>
                <c:pt idx="5211">
                  <c:v>71.583412238583406</c:v>
                </c:pt>
                <c:pt idx="5212">
                  <c:v>71.597149220398506</c:v>
                </c:pt>
                <c:pt idx="5213">
                  <c:v>71.610886202213706</c:v>
                </c:pt>
                <c:pt idx="5214">
                  <c:v>71.624623184028806</c:v>
                </c:pt>
                <c:pt idx="5215">
                  <c:v>71.638360165843906</c:v>
                </c:pt>
                <c:pt idx="5216">
                  <c:v>71.652097147659006</c:v>
                </c:pt>
                <c:pt idx="5217">
                  <c:v>71.665834129474106</c:v>
                </c:pt>
                <c:pt idx="5218">
                  <c:v>71.679571111289206</c:v>
                </c:pt>
                <c:pt idx="5219">
                  <c:v>71.693308093104406</c:v>
                </c:pt>
                <c:pt idx="5220">
                  <c:v>71.707045074919506</c:v>
                </c:pt>
                <c:pt idx="5221">
                  <c:v>71.720782056734606</c:v>
                </c:pt>
                <c:pt idx="5222">
                  <c:v>71.734519038549706</c:v>
                </c:pt>
                <c:pt idx="5223">
                  <c:v>71.748256020364806</c:v>
                </c:pt>
                <c:pt idx="5224">
                  <c:v>71.761993002180006</c:v>
                </c:pt>
                <c:pt idx="5225">
                  <c:v>71.775729983995106</c:v>
                </c:pt>
                <c:pt idx="5226">
                  <c:v>71.789466965810206</c:v>
                </c:pt>
                <c:pt idx="5227">
                  <c:v>71.803203947625306</c:v>
                </c:pt>
                <c:pt idx="5228">
                  <c:v>71.816940929440406</c:v>
                </c:pt>
                <c:pt idx="5229">
                  <c:v>71.830677911255606</c:v>
                </c:pt>
                <c:pt idx="5230">
                  <c:v>71.844414893070706</c:v>
                </c:pt>
                <c:pt idx="5231">
                  <c:v>71.858151874885806</c:v>
                </c:pt>
                <c:pt idx="5232">
                  <c:v>71.871888856700906</c:v>
                </c:pt>
                <c:pt idx="5233">
                  <c:v>71.885625838516006</c:v>
                </c:pt>
                <c:pt idx="5234">
                  <c:v>71.899362820331106</c:v>
                </c:pt>
                <c:pt idx="5235">
                  <c:v>71.913099802146306</c:v>
                </c:pt>
                <c:pt idx="5236">
                  <c:v>71.926836783961406</c:v>
                </c:pt>
                <c:pt idx="5237">
                  <c:v>71.940573765776506</c:v>
                </c:pt>
                <c:pt idx="5238">
                  <c:v>71.954310747591606</c:v>
                </c:pt>
                <c:pt idx="5239">
                  <c:v>71.968047729406706</c:v>
                </c:pt>
                <c:pt idx="5240">
                  <c:v>71.981784711221906</c:v>
                </c:pt>
                <c:pt idx="5241">
                  <c:v>71.995521693037006</c:v>
                </c:pt>
                <c:pt idx="5242">
                  <c:v>72.009258674852106</c:v>
                </c:pt>
                <c:pt idx="5243">
                  <c:v>72.022995656667206</c:v>
                </c:pt>
                <c:pt idx="5244">
                  <c:v>72.036732638482306</c:v>
                </c:pt>
                <c:pt idx="5245">
                  <c:v>72.050469620297505</c:v>
                </c:pt>
                <c:pt idx="5246">
                  <c:v>72.064206602112606</c:v>
                </c:pt>
                <c:pt idx="5247">
                  <c:v>72.077943583927706</c:v>
                </c:pt>
                <c:pt idx="5248">
                  <c:v>72.091680565742806</c:v>
                </c:pt>
                <c:pt idx="5249">
                  <c:v>72.105417547557906</c:v>
                </c:pt>
                <c:pt idx="5250">
                  <c:v>72.119154529373006</c:v>
                </c:pt>
                <c:pt idx="5251">
                  <c:v>72.132891511188205</c:v>
                </c:pt>
                <c:pt idx="5252">
                  <c:v>72.146628493003305</c:v>
                </c:pt>
                <c:pt idx="5253">
                  <c:v>72.160365474818406</c:v>
                </c:pt>
                <c:pt idx="5254">
                  <c:v>72.174102456633506</c:v>
                </c:pt>
                <c:pt idx="5255">
                  <c:v>72.187839438448606</c:v>
                </c:pt>
                <c:pt idx="5256">
                  <c:v>72.201576420263805</c:v>
                </c:pt>
                <c:pt idx="5257">
                  <c:v>72.215313402078905</c:v>
                </c:pt>
                <c:pt idx="5258">
                  <c:v>72.229050383894005</c:v>
                </c:pt>
                <c:pt idx="5259">
                  <c:v>72.242787365709106</c:v>
                </c:pt>
                <c:pt idx="5260">
                  <c:v>72.256524347524206</c:v>
                </c:pt>
                <c:pt idx="5261">
                  <c:v>72.270261329339405</c:v>
                </c:pt>
                <c:pt idx="5262">
                  <c:v>72.283998311154505</c:v>
                </c:pt>
                <c:pt idx="5263">
                  <c:v>72.297735292969605</c:v>
                </c:pt>
                <c:pt idx="5264">
                  <c:v>72.311472274784705</c:v>
                </c:pt>
                <c:pt idx="5265">
                  <c:v>72.325209256599805</c:v>
                </c:pt>
                <c:pt idx="5266">
                  <c:v>72.338946238414906</c:v>
                </c:pt>
                <c:pt idx="5267">
                  <c:v>72.352683220230105</c:v>
                </c:pt>
                <c:pt idx="5268">
                  <c:v>72.366420202045205</c:v>
                </c:pt>
                <c:pt idx="5269">
                  <c:v>72.380157183860305</c:v>
                </c:pt>
                <c:pt idx="5270">
                  <c:v>72.393894165675405</c:v>
                </c:pt>
                <c:pt idx="5271">
                  <c:v>72.407631147490505</c:v>
                </c:pt>
                <c:pt idx="5272">
                  <c:v>72.421368129305705</c:v>
                </c:pt>
                <c:pt idx="5273">
                  <c:v>72.435105111120805</c:v>
                </c:pt>
                <c:pt idx="5274">
                  <c:v>72.448842092935905</c:v>
                </c:pt>
                <c:pt idx="5275">
                  <c:v>72.462579074751005</c:v>
                </c:pt>
                <c:pt idx="5276">
                  <c:v>72.476316056566105</c:v>
                </c:pt>
                <c:pt idx="5277">
                  <c:v>72.490053038381205</c:v>
                </c:pt>
                <c:pt idx="5278">
                  <c:v>72.503790020196405</c:v>
                </c:pt>
                <c:pt idx="5279">
                  <c:v>72.517527002011505</c:v>
                </c:pt>
                <c:pt idx="5280">
                  <c:v>72.531263983826605</c:v>
                </c:pt>
                <c:pt idx="5281">
                  <c:v>72.545000965641705</c:v>
                </c:pt>
                <c:pt idx="5282">
                  <c:v>72.558737947456805</c:v>
                </c:pt>
                <c:pt idx="5283">
                  <c:v>72.572474929272005</c:v>
                </c:pt>
                <c:pt idx="5284">
                  <c:v>72.586211911087105</c:v>
                </c:pt>
                <c:pt idx="5285">
                  <c:v>72.599948892902205</c:v>
                </c:pt>
                <c:pt idx="5286">
                  <c:v>72.613685874717305</c:v>
                </c:pt>
                <c:pt idx="5287">
                  <c:v>72.627422856532405</c:v>
                </c:pt>
                <c:pt idx="5288">
                  <c:v>72.641159838347605</c:v>
                </c:pt>
                <c:pt idx="5289">
                  <c:v>72.654896820162705</c:v>
                </c:pt>
                <c:pt idx="5290">
                  <c:v>72.668633801977805</c:v>
                </c:pt>
                <c:pt idx="5291">
                  <c:v>72.682370783792905</c:v>
                </c:pt>
                <c:pt idx="5292">
                  <c:v>72.696107765608005</c:v>
                </c:pt>
                <c:pt idx="5293">
                  <c:v>72.709844747423105</c:v>
                </c:pt>
                <c:pt idx="5294">
                  <c:v>72.723581729238305</c:v>
                </c:pt>
                <c:pt idx="5295">
                  <c:v>72.737318711053405</c:v>
                </c:pt>
                <c:pt idx="5296">
                  <c:v>72.751055692868505</c:v>
                </c:pt>
                <c:pt idx="5297">
                  <c:v>72.764792674683605</c:v>
                </c:pt>
                <c:pt idx="5298">
                  <c:v>72.778529656498705</c:v>
                </c:pt>
                <c:pt idx="5299">
                  <c:v>72.792266638313905</c:v>
                </c:pt>
                <c:pt idx="5300">
                  <c:v>72.806003620129005</c:v>
                </c:pt>
                <c:pt idx="5301">
                  <c:v>72.819740601944105</c:v>
                </c:pt>
                <c:pt idx="5302">
                  <c:v>72.833477583759205</c:v>
                </c:pt>
                <c:pt idx="5303">
                  <c:v>72.847214565574305</c:v>
                </c:pt>
                <c:pt idx="5304">
                  <c:v>72.860951547389504</c:v>
                </c:pt>
                <c:pt idx="5305">
                  <c:v>72.874688529204604</c:v>
                </c:pt>
                <c:pt idx="5306">
                  <c:v>72.888425511019705</c:v>
                </c:pt>
                <c:pt idx="5307">
                  <c:v>72.902162492834805</c:v>
                </c:pt>
                <c:pt idx="5308">
                  <c:v>72.915899474649905</c:v>
                </c:pt>
                <c:pt idx="5309">
                  <c:v>72.929636456465005</c:v>
                </c:pt>
                <c:pt idx="5310">
                  <c:v>72.943373438280204</c:v>
                </c:pt>
                <c:pt idx="5311">
                  <c:v>72.957110420095304</c:v>
                </c:pt>
                <c:pt idx="5312">
                  <c:v>72.970847401910405</c:v>
                </c:pt>
                <c:pt idx="5313">
                  <c:v>72.984584383725505</c:v>
                </c:pt>
                <c:pt idx="5314">
                  <c:v>72.998321365540605</c:v>
                </c:pt>
                <c:pt idx="5315">
                  <c:v>73.012058347355804</c:v>
                </c:pt>
                <c:pt idx="5316">
                  <c:v>73.025795329170904</c:v>
                </c:pt>
                <c:pt idx="5317">
                  <c:v>73.039532310986004</c:v>
                </c:pt>
                <c:pt idx="5318">
                  <c:v>73.053269292801104</c:v>
                </c:pt>
                <c:pt idx="5319">
                  <c:v>73.067006274616205</c:v>
                </c:pt>
                <c:pt idx="5320">
                  <c:v>73.080743256431404</c:v>
                </c:pt>
                <c:pt idx="5321">
                  <c:v>73.094480238246504</c:v>
                </c:pt>
                <c:pt idx="5322">
                  <c:v>73.108217220061604</c:v>
                </c:pt>
                <c:pt idx="5323">
                  <c:v>73.121954201876704</c:v>
                </c:pt>
                <c:pt idx="5324">
                  <c:v>73.135691183691804</c:v>
                </c:pt>
                <c:pt idx="5325">
                  <c:v>73.149428165506905</c:v>
                </c:pt>
                <c:pt idx="5326">
                  <c:v>73.163165147322104</c:v>
                </c:pt>
                <c:pt idx="5327">
                  <c:v>73.176902129137204</c:v>
                </c:pt>
                <c:pt idx="5328">
                  <c:v>73.190639110952304</c:v>
                </c:pt>
                <c:pt idx="5329">
                  <c:v>73.204376092767404</c:v>
                </c:pt>
                <c:pt idx="5330">
                  <c:v>73.218113074582504</c:v>
                </c:pt>
                <c:pt idx="5331">
                  <c:v>73.231850056397704</c:v>
                </c:pt>
                <c:pt idx="5332">
                  <c:v>73.245587038212804</c:v>
                </c:pt>
                <c:pt idx="5333">
                  <c:v>73.259324020027904</c:v>
                </c:pt>
                <c:pt idx="5334">
                  <c:v>73.273061001843004</c:v>
                </c:pt>
                <c:pt idx="5335">
                  <c:v>73.286797983658104</c:v>
                </c:pt>
                <c:pt idx="5336">
                  <c:v>73.300534965473304</c:v>
                </c:pt>
                <c:pt idx="5337">
                  <c:v>73.314271947288404</c:v>
                </c:pt>
                <c:pt idx="5338">
                  <c:v>73.328008929103504</c:v>
                </c:pt>
                <c:pt idx="5339">
                  <c:v>73.341745910918604</c:v>
                </c:pt>
                <c:pt idx="5340">
                  <c:v>73.355482892733704</c:v>
                </c:pt>
                <c:pt idx="5341">
                  <c:v>73.369219874548804</c:v>
                </c:pt>
                <c:pt idx="5342">
                  <c:v>73.382956856364004</c:v>
                </c:pt>
                <c:pt idx="5343">
                  <c:v>73.396693838179104</c:v>
                </c:pt>
                <c:pt idx="5344">
                  <c:v>73.410430819994204</c:v>
                </c:pt>
                <c:pt idx="5345">
                  <c:v>73.424167801809304</c:v>
                </c:pt>
                <c:pt idx="5346">
                  <c:v>73.437904783624404</c:v>
                </c:pt>
                <c:pt idx="5347">
                  <c:v>73.451641765439604</c:v>
                </c:pt>
                <c:pt idx="5348">
                  <c:v>73.465378747254704</c:v>
                </c:pt>
                <c:pt idx="5349">
                  <c:v>73.479115729069804</c:v>
                </c:pt>
                <c:pt idx="5350">
                  <c:v>73.492852710884904</c:v>
                </c:pt>
                <c:pt idx="5351">
                  <c:v>73.506589692700004</c:v>
                </c:pt>
                <c:pt idx="5352">
                  <c:v>73.520326674515204</c:v>
                </c:pt>
                <c:pt idx="5353">
                  <c:v>73.534063656330304</c:v>
                </c:pt>
                <c:pt idx="5354">
                  <c:v>73.547800638145404</c:v>
                </c:pt>
                <c:pt idx="5355">
                  <c:v>73.561537619960504</c:v>
                </c:pt>
                <c:pt idx="5356">
                  <c:v>73.575274601775604</c:v>
                </c:pt>
                <c:pt idx="5357">
                  <c:v>73.589011583590704</c:v>
                </c:pt>
                <c:pt idx="5358">
                  <c:v>73.602748565405903</c:v>
                </c:pt>
                <c:pt idx="5359">
                  <c:v>73.616485547221004</c:v>
                </c:pt>
                <c:pt idx="5360">
                  <c:v>73.630222529036104</c:v>
                </c:pt>
                <c:pt idx="5361">
                  <c:v>73.643959510851204</c:v>
                </c:pt>
                <c:pt idx="5362">
                  <c:v>73.657696492666304</c:v>
                </c:pt>
                <c:pt idx="5363">
                  <c:v>73.671433474481503</c:v>
                </c:pt>
                <c:pt idx="5364">
                  <c:v>73.685170456296603</c:v>
                </c:pt>
                <c:pt idx="5365">
                  <c:v>73.698907438111704</c:v>
                </c:pt>
                <c:pt idx="5366">
                  <c:v>73.712644419926804</c:v>
                </c:pt>
                <c:pt idx="5367">
                  <c:v>73.726381401741904</c:v>
                </c:pt>
                <c:pt idx="5368">
                  <c:v>73.740118383557103</c:v>
                </c:pt>
                <c:pt idx="5369">
                  <c:v>73.753855365372203</c:v>
                </c:pt>
                <c:pt idx="5370">
                  <c:v>73.767592347187303</c:v>
                </c:pt>
                <c:pt idx="5371">
                  <c:v>73.781329329002403</c:v>
                </c:pt>
                <c:pt idx="5372">
                  <c:v>73.795066310817504</c:v>
                </c:pt>
                <c:pt idx="5373">
                  <c:v>73.808803292632604</c:v>
                </c:pt>
                <c:pt idx="5374">
                  <c:v>73.822540274447803</c:v>
                </c:pt>
                <c:pt idx="5375">
                  <c:v>73.836277256262903</c:v>
                </c:pt>
                <c:pt idx="5376">
                  <c:v>73.850014238078003</c:v>
                </c:pt>
                <c:pt idx="5377">
                  <c:v>73.863751219893103</c:v>
                </c:pt>
                <c:pt idx="5378">
                  <c:v>73.877488201708204</c:v>
                </c:pt>
                <c:pt idx="5379">
                  <c:v>73.891225183523403</c:v>
                </c:pt>
                <c:pt idx="5380">
                  <c:v>73.904962165338503</c:v>
                </c:pt>
                <c:pt idx="5381">
                  <c:v>73.918699147153603</c:v>
                </c:pt>
                <c:pt idx="5382">
                  <c:v>73.932436128968703</c:v>
                </c:pt>
                <c:pt idx="5383">
                  <c:v>73.946173110783803</c:v>
                </c:pt>
                <c:pt idx="5384">
                  <c:v>73.959910092598903</c:v>
                </c:pt>
                <c:pt idx="5385">
                  <c:v>73.973647074414103</c:v>
                </c:pt>
                <c:pt idx="5386">
                  <c:v>73.987384056229203</c:v>
                </c:pt>
                <c:pt idx="5387">
                  <c:v>74.001121038044303</c:v>
                </c:pt>
                <c:pt idx="5388">
                  <c:v>74.014858019859403</c:v>
                </c:pt>
                <c:pt idx="5389">
                  <c:v>74.028595001674503</c:v>
                </c:pt>
                <c:pt idx="5390">
                  <c:v>74.042331983489703</c:v>
                </c:pt>
                <c:pt idx="5391">
                  <c:v>74.056068965304803</c:v>
                </c:pt>
                <c:pt idx="5392">
                  <c:v>74.069805947119903</c:v>
                </c:pt>
                <c:pt idx="5393">
                  <c:v>74.083542928935003</c:v>
                </c:pt>
                <c:pt idx="5394">
                  <c:v>74.097279910750103</c:v>
                </c:pt>
                <c:pt idx="5395">
                  <c:v>74.111016892565303</c:v>
                </c:pt>
                <c:pt idx="5396">
                  <c:v>74.124753874380403</c:v>
                </c:pt>
                <c:pt idx="5397">
                  <c:v>74.138490856195503</c:v>
                </c:pt>
                <c:pt idx="5398">
                  <c:v>74.152227838010603</c:v>
                </c:pt>
                <c:pt idx="5399">
                  <c:v>74.165964819825703</c:v>
                </c:pt>
                <c:pt idx="5400">
                  <c:v>74.179701801640803</c:v>
                </c:pt>
                <c:pt idx="5401">
                  <c:v>74.193438783456003</c:v>
                </c:pt>
                <c:pt idx="5402">
                  <c:v>74.207175765271103</c:v>
                </c:pt>
                <c:pt idx="5403">
                  <c:v>74.220912747086203</c:v>
                </c:pt>
                <c:pt idx="5404">
                  <c:v>74.234649728901303</c:v>
                </c:pt>
                <c:pt idx="5405">
                  <c:v>74.248386710716403</c:v>
                </c:pt>
                <c:pt idx="5406">
                  <c:v>74.262123692531603</c:v>
                </c:pt>
                <c:pt idx="5407">
                  <c:v>74.275860674346703</c:v>
                </c:pt>
                <c:pt idx="5408">
                  <c:v>74.289597656161803</c:v>
                </c:pt>
                <c:pt idx="5409">
                  <c:v>74.303334637976903</c:v>
                </c:pt>
                <c:pt idx="5410">
                  <c:v>74.317071619792003</c:v>
                </c:pt>
                <c:pt idx="5411">
                  <c:v>74.330808601607202</c:v>
                </c:pt>
                <c:pt idx="5412">
                  <c:v>74.344545583422303</c:v>
                </c:pt>
                <c:pt idx="5413">
                  <c:v>74.358282565237403</c:v>
                </c:pt>
                <c:pt idx="5414">
                  <c:v>74.372019547052503</c:v>
                </c:pt>
                <c:pt idx="5415">
                  <c:v>74.385756528867603</c:v>
                </c:pt>
                <c:pt idx="5416">
                  <c:v>74.399493510682703</c:v>
                </c:pt>
                <c:pt idx="5417">
                  <c:v>74.413230492497902</c:v>
                </c:pt>
                <c:pt idx="5418">
                  <c:v>74.426967474313003</c:v>
                </c:pt>
                <c:pt idx="5419">
                  <c:v>74.440704456128103</c:v>
                </c:pt>
                <c:pt idx="5420">
                  <c:v>74.454441437943203</c:v>
                </c:pt>
                <c:pt idx="5421">
                  <c:v>74.468178419758303</c:v>
                </c:pt>
                <c:pt idx="5422">
                  <c:v>74.481915401573502</c:v>
                </c:pt>
                <c:pt idx="5423">
                  <c:v>74.495652383388602</c:v>
                </c:pt>
                <c:pt idx="5424">
                  <c:v>74.509389365203702</c:v>
                </c:pt>
                <c:pt idx="5425">
                  <c:v>74.523126347018803</c:v>
                </c:pt>
                <c:pt idx="5426">
                  <c:v>74.536863328833903</c:v>
                </c:pt>
                <c:pt idx="5427">
                  <c:v>74.550600310649102</c:v>
                </c:pt>
                <c:pt idx="5428">
                  <c:v>74.564337292464202</c:v>
                </c:pt>
                <c:pt idx="5429">
                  <c:v>74.578074274279302</c:v>
                </c:pt>
                <c:pt idx="5430">
                  <c:v>74.591811256094402</c:v>
                </c:pt>
                <c:pt idx="5431">
                  <c:v>74.605548237909503</c:v>
                </c:pt>
                <c:pt idx="5432">
                  <c:v>74.619285219724603</c:v>
                </c:pt>
                <c:pt idx="5433">
                  <c:v>74.633022201539802</c:v>
                </c:pt>
                <c:pt idx="5434">
                  <c:v>74.646759183354902</c:v>
                </c:pt>
                <c:pt idx="5435">
                  <c:v>74.660496165170002</c:v>
                </c:pt>
                <c:pt idx="5436">
                  <c:v>74.674233146985102</c:v>
                </c:pt>
                <c:pt idx="5437">
                  <c:v>74.687970128800202</c:v>
                </c:pt>
                <c:pt idx="5438">
                  <c:v>74.701707110615402</c:v>
                </c:pt>
                <c:pt idx="5439">
                  <c:v>74.715444092430502</c:v>
                </c:pt>
                <c:pt idx="5440">
                  <c:v>74.729181074245602</c:v>
                </c:pt>
                <c:pt idx="5441">
                  <c:v>74.742918056060702</c:v>
                </c:pt>
                <c:pt idx="5442">
                  <c:v>74.756655037875802</c:v>
                </c:pt>
                <c:pt idx="5443">
                  <c:v>74.770392019691002</c:v>
                </c:pt>
                <c:pt idx="5444">
                  <c:v>74.784129001506102</c:v>
                </c:pt>
                <c:pt idx="5445">
                  <c:v>74.797865983321202</c:v>
                </c:pt>
                <c:pt idx="5446">
                  <c:v>74.811602965136302</c:v>
                </c:pt>
                <c:pt idx="5447">
                  <c:v>74.825339946951402</c:v>
                </c:pt>
                <c:pt idx="5448">
                  <c:v>74.839076928766502</c:v>
                </c:pt>
                <c:pt idx="5449">
                  <c:v>74.852813910581702</c:v>
                </c:pt>
                <c:pt idx="5450">
                  <c:v>74.866550892396802</c:v>
                </c:pt>
                <c:pt idx="5451">
                  <c:v>74.880287874211902</c:v>
                </c:pt>
                <c:pt idx="5452">
                  <c:v>74.894024856027002</c:v>
                </c:pt>
                <c:pt idx="5453">
                  <c:v>74.907761837842102</c:v>
                </c:pt>
                <c:pt idx="5454">
                  <c:v>74.921498819657302</c:v>
                </c:pt>
                <c:pt idx="5455">
                  <c:v>74.935235801472402</c:v>
                </c:pt>
                <c:pt idx="5456">
                  <c:v>74.948972783287502</c:v>
                </c:pt>
                <c:pt idx="5457">
                  <c:v>74.962709765102602</c:v>
                </c:pt>
                <c:pt idx="5458">
                  <c:v>74.976446746917702</c:v>
                </c:pt>
                <c:pt idx="5459">
                  <c:v>74.990183728732902</c:v>
                </c:pt>
                <c:pt idx="5460">
                  <c:v>75.003920710548002</c:v>
                </c:pt>
                <c:pt idx="5461">
                  <c:v>75.017657692363102</c:v>
                </c:pt>
                <c:pt idx="5462">
                  <c:v>75.031394674178202</c:v>
                </c:pt>
                <c:pt idx="5463">
                  <c:v>75.045131655993302</c:v>
                </c:pt>
                <c:pt idx="5464">
                  <c:v>75.058868637808402</c:v>
                </c:pt>
              </c:numCache>
            </c:numRef>
          </c:xVal>
          <c:yVal>
            <c:numRef>
              <c:f>'без дульного тормоза'!$B$15:$HBF$15</c:f>
              <c:numCache>
                <c:formatCode>General</c:formatCode>
                <c:ptCount val="5465"/>
                <c:pt idx="0">
                  <c:v>4.9616912835504703</c:v>
                </c:pt>
                <c:pt idx="1">
                  <c:v>4.9616913196336903</c:v>
                </c:pt>
                <c:pt idx="2">
                  <c:v>4.96169133813234</c:v>
                </c:pt>
                <c:pt idx="3">
                  <c:v>4.9616913517462704</c:v>
                </c:pt>
                <c:pt idx="4">
                  <c:v>4.96169136294436</c:v>
                </c:pt>
                <c:pt idx="5">
                  <c:v>4.9616913726294802</c:v>
                </c:pt>
                <c:pt idx="6">
                  <c:v>4.9616913812559797</c:v>
                </c:pt>
                <c:pt idx="7">
                  <c:v>4.9616913890900296</c:v>
                </c:pt>
                <c:pt idx="8">
                  <c:v>4.9616913963013696</c:v>
                </c:pt>
                <c:pt idx="9">
                  <c:v>4.96169140300566</c:v>
                </c:pt>
                <c:pt idx="10">
                  <c:v>4.9616914092864404</c:v>
                </c:pt>
                <c:pt idx="11">
                  <c:v>4.9616914152072704</c:v>
                </c:pt>
                <c:pt idx="12">
                  <c:v>4.96169142081808</c:v>
                </c:pt>
                <c:pt idx="13">
                  <c:v>4.9616914261585796</c:v>
                </c:pt>
                <c:pt idx="14">
                  <c:v>4.9616914312598697</c:v>
                </c:pt>
                <c:pt idx="15">
                  <c:v>4.9616914361436297</c:v>
                </c:pt>
                <c:pt idx="16">
                  <c:v>4.9616914408286599</c:v>
                </c:pt>
                <c:pt idx="17">
                  <c:v>4.9616914453609899</c:v>
                </c:pt>
                <c:pt idx="18">
                  <c:v>4.9616914498314699</c:v>
                </c:pt>
                <c:pt idx="19">
                  <c:v>4.9616914542269601</c:v>
                </c:pt>
                <c:pt idx="20">
                  <c:v>4.96169145807945</c:v>
                </c:pt>
                <c:pt idx="21">
                  <c:v>4.9616914605226601</c:v>
                </c:pt>
                <c:pt idx="22">
                  <c:v>4.9616914617924497</c:v>
                </c:pt>
                <c:pt idx="23">
                  <c:v>4.9616914656967896</c:v>
                </c:pt>
                <c:pt idx="24">
                  <c:v>4.9616914792965501</c:v>
                </c:pt>
                <c:pt idx="25">
                  <c:v>4.9616915053939898</c:v>
                </c:pt>
                <c:pt idx="26">
                  <c:v>4.9616915301456803</c:v>
                </c:pt>
                <c:pt idx="27">
                  <c:v>4.9616915187901904</c:v>
                </c:pt>
                <c:pt idx="28">
                  <c:v>4.9616914344009198</c:v>
                </c:pt>
                <c:pt idx="29">
                  <c:v>4.9616912787756497</c:v>
                </c:pt>
                <c:pt idx="30">
                  <c:v>4.9616911280911902</c:v>
                </c:pt>
                <c:pt idx="31">
                  <c:v>4.9616911232761796</c:v>
                </c:pt>
                <c:pt idx="32">
                  <c:v>4.9616914064100399</c:v>
                </c:pt>
                <c:pt idx="33">
                  <c:v>4.96169202560593</c:v>
                </c:pt>
                <c:pt idx="34">
                  <c:v>4.9616928354612702</c:v>
                </c:pt>
                <c:pt idx="35">
                  <c:v>4.9616934864744104</c:v>
                </c:pt>
                <c:pt idx="36">
                  <c:v>4.96169354451985</c:v>
                </c:pt>
                <c:pt idx="37">
                  <c:v>4.9616926641633698</c:v>
                </c:pt>
                <c:pt idx="38">
                  <c:v>4.9616907641601298</c:v>
                </c:pt>
                <c:pt idx="39">
                  <c:v>4.9616881432178399</c:v>
                </c:pt>
                <c:pt idx="40">
                  <c:v>4.9616854503405596</c:v>
                </c:pt>
                <c:pt idx="41">
                  <c:v>4.9616835215283803</c:v>
                </c:pt>
                <c:pt idx="42">
                  <c:v>4.96168315179583</c:v>
                </c:pt>
                <c:pt idx="43">
                  <c:v>4.96168486623968</c:v>
                </c:pt>
                <c:pt idx="44">
                  <c:v>4.9616887578706796</c:v>
                </c:pt>
                <c:pt idx="45">
                  <c:v>4.9616944346598597</c:v>
                </c:pt>
                <c:pt idx="46">
                  <c:v>4.9617010810981403</c:v>
                </c:pt>
                <c:pt idx="47">
                  <c:v>4.9617076110457097</c:v>
                </c:pt>
                <c:pt idx="48">
                  <c:v>4.9617128693997703</c:v>
                </c:pt>
                <c:pt idx="49">
                  <c:v>4.9617158358889304</c:v>
                </c:pt>
                <c:pt idx="50">
                  <c:v>4.9617157913784702</c:v>
                </c:pt>
                <c:pt idx="51">
                  <c:v>4.96171242101099</c:v>
                </c:pt>
                <c:pt idx="52">
                  <c:v>4.9617058454283001</c:v>
                </c:pt>
                <c:pt idx="53">
                  <c:v>4.96169658565662</c:v>
                </c:pt>
                <c:pt idx="54">
                  <c:v>4.9616854770886496</c:v>
                </c:pt>
                <c:pt idx="55">
                  <c:v>4.9616735529540898</c:v>
                </c:pt>
                <c:pt idx="56">
                  <c:v>4.9616619179094599</c:v>
                </c:pt>
                <c:pt idx="57">
                  <c:v>4.9616516293198796</c:v>
                </c:pt>
                <c:pt idx="58">
                  <c:v>4.9616435990000998</c:v>
                </c:pt>
                <c:pt idx="59">
                  <c:v>4.9616385228431499</c:v>
                </c:pt>
                <c:pt idx="60">
                  <c:v>4.9616368407552001</c:v>
                </c:pt>
                <c:pt idx="61">
                  <c:v>4.9616387253180303</c:v>
                </c:pt>
                <c:pt idx="62">
                  <c:v>4.9616440948916596</c:v>
                </c:pt>
                <c:pt idx="63">
                  <c:v>4.9616526453132996</c:v>
                </c:pt>
                <c:pt idx="64">
                  <c:v>4.96166389383749</c:v>
                </c:pt>
                <c:pt idx="65">
                  <c:v>4.9616772293108298</c:v>
                </c:pt>
                <c:pt idx="66">
                  <c:v>4.9616919634281196</c:v>
                </c:pt>
                <c:pt idx="67">
                  <c:v>4.9617073790276303</c:v>
                </c:pt>
                <c:pt idx="68">
                  <c:v>4.9617227725730499</c:v>
                </c:pt>
                <c:pt idx="69">
                  <c:v>4.9617374890873798</c:v>
                </c:pt>
                <c:pt idx="70">
                  <c:v>4.9617509487647302</c:v>
                </c:pt>
                <c:pt idx="71">
                  <c:v>4.9617626652768303</c:v>
                </c:pt>
                <c:pt idx="72">
                  <c:v>4.9617722563965101</c:v>
                </c:pt>
                <c:pt idx="73">
                  <c:v>4.9617794478580901</c:v>
                </c:pt>
                <c:pt idx="74">
                  <c:v>4.9617840714708397</c:v>
                </c:pt>
                <c:pt idx="75">
                  <c:v>4.9617860587400999</c:v>
                </c:pt>
                <c:pt idx="76">
                  <c:v>4.9617854313247296</c:v>
                </c:pt>
                <c:pt idx="77">
                  <c:v>4.9617822893614596</c:v>
                </c:pt>
                <c:pt idx="78">
                  <c:v>4.9617767985352996</c:v>
                </c:pt>
                <c:pt idx="79">
                  <c:v>4.9617691767556504</c:v>
                </c:pt>
                <c:pt idx="80">
                  <c:v>4.9617596811327704</c:v>
                </c:pt>
                <c:pt idx="81">
                  <c:v>4.9617485957401701</c:v>
                </c:pt>
                <c:pt idx="82">
                  <c:v>4.9617362204291604</c:v>
                </c:pt>
                <c:pt idx="83">
                  <c:v>4.96172286050213</c:v>
                </c:pt>
                <c:pt idx="84">
                  <c:v>4.9617088183279101</c:v>
                </c:pt>
                <c:pt idx="85">
                  <c:v>4.9616943825183402</c:v>
                </c:pt>
                <c:pt idx="86">
                  <c:v>4.9616798149213803</c:v>
                </c:pt>
                <c:pt idx="87">
                  <c:v>4.9616653950145402</c:v>
                </c:pt>
                <c:pt idx="88">
                  <c:v>4.9616514292191001</c:v>
                </c:pt>
                <c:pt idx="89">
                  <c:v>4.9616380775823199</c:v>
                </c:pt>
                <c:pt idx="90">
                  <c:v>4.9616253983019902</c:v>
                </c:pt>
                <c:pt idx="91">
                  <c:v>4.9616135249698798</c:v>
                </c:pt>
                <c:pt idx="92">
                  <c:v>4.9616026613150996</c:v>
                </c:pt>
                <c:pt idx="93">
                  <c:v>4.9615930055155602</c:v>
                </c:pt>
                <c:pt idx="94">
                  <c:v>4.9615846137010102</c:v>
                </c:pt>
                <c:pt idx="95">
                  <c:v>4.9615774777837096</c:v>
                </c:pt>
                <c:pt idx="96">
                  <c:v>4.9615716151064904</c:v>
                </c:pt>
                <c:pt idx="97">
                  <c:v>4.96156703283234</c:v>
                </c:pt>
                <c:pt idx="98">
                  <c:v>4.9615637184235197</c:v>
                </c:pt>
                <c:pt idx="99">
                  <c:v>4.9615616241317904</c:v>
                </c:pt>
                <c:pt idx="100">
                  <c:v>4.9615607422618497</c:v>
                </c:pt>
                <c:pt idx="101">
                  <c:v>4.9615611437876996</c:v>
                </c:pt>
                <c:pt idx="102">
                  <c:v>4.9615627336311201</c:v>
                </c:pt>
                <c:pt idx="103">
                  <c:v>4.9615653049379604</c:v>
                </c:pt>
                <c:pt idx="104">
                  <c:v>4.9615687635986898</c:v>
                </c:pt>
                <c:pt idx="105">
                  <c:v>4.9615731239720802</c:v>
                </c:pt>
                <c:pt idx="106">
                  <c:v>4.9615783957209496</c:v>
                </c:pt>
                <c:pt idx="107">
                  <c:v>4.9615844098946704</c:v>
                </c:pt>
                <c:pt idx="108">
                  <c:v>4.9615910631887301</c:v>
                </c:pt>
                <c:pt idx="109">
                  <c:v>4.9615984223632497</c:v>
                </c:pt>
                <c:pt idx="110">
                  <c:v>4.9616063497585001</c:v>
                </c:pt>
                <c:pt idx="111">
                  <c:v>4.9616146337252296</c:v>
                </c:pt>
                <c:pt idx="112">
                  <c:v>4.9616231629689302</c:v>
                </c:pt>
                <c:pt idx="113">
                  <c:v>4.9616318996023896</c:v>
                </c:pt>
                <c:pt idx="114">
                  <c:v>4.9616409937066699</c:v>
                </c:pt>
                <c:pt idx="115">
                  <c:v>4.9616504781717596</c:v>
                </c:pt>
                <c:pt idx="116">
                  <c:v>4.9616600573560401</c:v>
                </c:pt>
                <c:pt idx="117">
                  <c:v>4.9616695128382897</c:v>
                </c:pt>
                <c:pt idx="118">
                  <c:v>4.9616787636083597</c:v>
                </c:pt>
                <c:pt idx="119">
                  <c:v>4.9616879812452401</c:v>
                </c:pt>
                <c:pt idx="120">
                  <c:v>4.9616973840782599</c:v>
                </c:pt>
                <c:pt idx="121">
                  <c:v>4.9617067557779704</c:v>
                </c:pt>
                <c:pt idx="122">
                  <c:v>4.96171577869407</c:v>
                </c:pt>
                <c:pt idx="123">
                  <c:v>4.9617243685422903</c:v>
                </c:pt>
                <c:pt idx="124">
                  <c:v>4.9617327475879502</c:v>
                </c:pt>
                <c:pt idx="125">
                  <c:v>4.9617411003104497</c:v>
                </c:pt>
                <c:pt idx="126">
                  <c:v>4.9617491998182199</c:v>
                </c:pt>
                <c:pt idx="127">
                  <c:v>4.9617568606328799</c:v>
                </c:pt>
                <c:pt idx="128">
                  <c:v>4.9617642196609797</c:v>
                </c:pt>
                <c:pt idx="129">
                  <c:v>4.96177119072855</c:v>
                </c:pt>
                <c:pt idx="130">
                  <c:v>4.9617777658935696</c:v>
                </c:pt>
                <c:pt idx="131">
                  <c:v>4.9617842770634697</c:v>
                </c:pt>
                <c:pt idx="132">
                  <c:v>4.9617903986781204</c:v>
                </c:pt>
                <c:pt idx="133">
                  <c:v>4.9617958878796102</c:v>
                </c:pt>
                <c:pt idx="134">
                  <c:v>4.9618011375457503</c:v>
                </c:pt>
                <c:pt idx="135">
                  <c:v>4.9618060677801896</c:v>
                </c:pt>
                <c:pt idx="136">
                  <c:v>4.9618104861015198</c:v>
                </c:pt>
                <c:pt idx="137">
                  <c:v>4.9618146111311203</c:v>
                </c:pt>
                <c:pt idx="138">
                  <c:v>4.9618183615622202</c:v>
                </c:pt>
                <c:pt idx="139">
                  <c:v>4.9618216074838104</c:v>
                </c:pt>
                <c:pt idx="140">
                  <c:v>4.9618245197688697</c:v>
                </c:pt>
                <c:pt idx="141">
                  <c:v>4.9618273413448</c:v>
                </c:pt>
                <c:pt idx="142">
                  <c:v>4.9618298593135197</c:v>
                </c:pt>
                <c:pt idx="143">
                  <c:v>4.9618317531521203</c:v>
                </c:pt>
                <c:pt idx="144">
                  <c:v>4.9618334532963004</c:v>
                </c:pt>
                <c:pt idx="145">
                  <c:v>4.9618350500691797</c:v>
                </c:pt>
                <c:pt idx="146">
                  <c:v>4.9618362888627399</c:v>
                </c:pt>
                <c:pt idx="147">
                  <c:v>4.96183721485089</c:v>
                </c:pt>
                <c:pt idx="148">
                  <c:v>4.9618379239555299</c:v>
                </c:pt>
                <c:pt idx="149">
                  <c:v>4.9618383951621503</c:v>
                </c:pt>
                <c:pt idx="150">
                  <c:v>4.9618386359909596</c:v>
                </c:pt>
                <c:pt idx="151">
                  <c:v>4.9618384479013997</c:v>
                </c:pt>
                <c:pt idx="152">
                  <c:v>4.9618378438192101</c:v>
                </c:pt>
                <c:pt idx="153">
                  <c:v>4.9618369806827101</c:v>
                </c:pt>
                <c:pt idx="154">
                  <c:v>4.9618358468161903</c:v>
                </c:pt>
                <c:pt idx="155">
                  <c:v>4.96183445243582</c:v>
                </c:pt>
                <c:pt idx="156">
                  <c:v>4.9618328121370201</c:v>
                </c:pt>
                <c:pt idx="157">
                  <c:v>4.9618309494029598</c:v>
                </c:pt>
                <c:pt idx="158">
                  <c:v>4.96182892331014</c:v>
                </c:pt>
                <c:pt idx="159">
                  <c:v>4.96182674366176</c:v>
                </c:pt>
                <c:pt idx="160">
                  <c:v>4.9618244718429203</c:v>
                </c:pt>
                <c:pt idx="161">
                  <c:v>4.9618224041568899</c:v>
                </c:pt>
                <c:pt idx="162">
                  <c:v>4.9618204150198801</c:v>
                </c:pt>
                <c:pt idx="163">
                  <c:v>4.9618182529057897</c:v>
                </c:pt>
                <c:pt idx="164">
                  <c:v>4.9618159553400503</c:v>
                </c:pt>
                <c:pt idx="165">
                  <c:v>4.9618137324445497</c:v>
                </c:pt>
                <c:pt idx="166">
                  <c:v>4.96181167929777</c:v>
                </c:pt>
                <c:pt idx="167">
                  <c:v>4.9618093842500102</c:v>
                </c:pt>
                <c:pt idx="168">
                  <c:v>4.9618070731180897</c:v>
                </c:pt>
                <c:pt idx="169">
                  <c:v>4.9618046289875801</c:v>
                </c:pt>
                <c:pt idx="170">
                  <c:v>4.9618017071236302</c:v>
                </c:pt>
                <c:pt idx="171">
                  <c:v>4.9617986736142701</c:v>
                </c:pt>
                <c:pt idx="172">
                  <c:v>4.9617955558611797</c:v>
                </c:pt>
                <c:pt idx="173">
                  <c:v>4.9617920495902803</c:v>
                </c:pt>
                <c:pt idx="174">
                  <c:v>4.9617883383691801</c:v>
                </c:pt>
                <c:pt idx="175">
                  <c:v>4.9617843674835802</c:v>
                </c:pt>
                <c:pt idx="176">
                  <c:v>4.9617798309193404</c:v>
                </c:pt>
                <c:pt idx="177">
                  <c:v>4.9617751582231104</c:v>
                </c:pt>
                <c:pt idx="178">
                  <c:v>4.9617706866871503</c:v>
                </c:pt>
                <c:pt idx="179">
                  <c:v>4.9617660365701397</c:v>
                </c:pt>
                <c:pt idx="180">
                  <c:v>4.9617611441892304</c:v>
                </c:pt>
                <c:pt idx="181">
                  <c:v>4.9617565792708502</c:v>
                </c:pt>
                <c:pt idx="182">
                  <c:v>4.9617525460867302</c:v>
                </c:pt>
                <c:pt idx="183">
                  <c:v>4.96174848015891</c:v>
                </c:pt>
                <c:pt idx="184">
                  <c:v>4.9617441882479598</c:v>
                </c:pt>
                <c:pt idx="185">
                  <c:v>4.9617403199227201</c:v>
                </c:pt>
                <c:pt idx="186">
                  <c:v>4.9617371434384099</c:v>
                </c:pt>
                <c:pt idx="187">
                  <c:v>4.9617344833968602</c:v>
                </c:pt>
                <c:pt idx="188">
                  <c:v>4.9617318437938298</c:v>
                </c:pt>
                <c:pt idx="189">
                  <c:v>4.96172911252473</c:v>
                </c:pt>
                <c:pt idx="190">
                  <c:v>4.9617267298845098</c:v>
                </c:pt>
                <c:pt idx="191">
                  <c:v>4.9617246449393804</c:v>
                </c:pt>
                <c:pt idx="192">
                  <c:v>4.96172273873833</c:v>
                </c:pt>
                <c:pt idx="193">
                  <c:v>4.9617208836067404</c:v>
                </c:pt>
                <c:pt idx="194">
                  <c:v>4.9617188301297901</c:v>
                </c:pt>
                <c:pt idx="195">
                  <c:v>4.9617166796897001</c:v>
                </c:pt>
                <c:pt idx="196">
                  <c:v>4.9617143858762098</c:v>
                </c:pt>
                <c:pt idx="197">
                  <c:v>4.9617118793904202</c:v>
                </c:pt>
                <c:pt idx="198">
                  <c:v>4.9617091950673098</c:v>
                </c:pt>
                <c:pt idx="199">
                  <c:v>4.9617063498879004</c:v>
                </c:pt>
                <c:pt idx="200">
                  <c:v>4.9617034039861396</c:v>
                </c:pt>
                <c:pt idx="201">
                  <c:v>4.9617002851266001</c:v>
                </c:pt>
                <c:pt idx="202">
                  <c:v>4.9616966954465198</c:v>
                </c:pt>
                <c:pt idx="203">
                  <c:v>4.9616928654599004</c:v>
                </c:pt>
                <c:pt idx="204">
                  <c:v>4.9616891452074903</c:v>
                </c:pt>
                <c:pt idx="205">
                  <c:v>4.9616855162627997</c:v>
                </c:pt>
                <c:pt idx="206">
                  <c:v>4.9616820108265696</c:v>
                </c:pt>
                <c:pt idx="207">
                  <c:v>4.9616786921273501</c:v>
                </c:pt>
                <c:pt idx="208">
                  <c:v>4.9616755389741902</c:v>
                </c:pt>
                <c:pt idx="209">
                  <c:v>4.9616725972201596</c:v>
                </c:pt>
                <c:pt idx="210">
                  <c:v>4.9616700460490097</c:v>
                </c:pt>
                <c:pt idx="211">
                  <c:v>4.9616680109673297</c:v>
                </c:pt>
                <c:pt idx="212">
                  <c:v>4.9616665410002803</c:v>
                </c:pt>
                <c:pt idx="213">
                  <c:v>4.9616656584615901</c:v>
                </c:pt>
                <c:pt idx="214">
                  <c:v>4.96166529883258</c:v>
                </c:pt>
                <c:pt idx="215">
                  <c:v>4.9616653296444797</c:v>
                </c:pt>
                <c:pt idx="216">
                  <c:v>4.96166578116914</c:v>
                </c:pt>
                <c:pt idx="217">
                  <c:v>4.9616666800850497</c:v>
                </c:pt>
                <c:pt idx="218">
                  <c:v>4.96166772714861</c:v>
                </c:pt>
                <c:pt idx="219">
                  <c:v>4.9616690067191103</c:v>
                </c:pt>
                <c:pt idx="220">
                  <c:v>4.96167066226519</c:v>
                </c:pt>
                <c:pt idx="221">
                  <c:v>4.9616725522533498</c:v>
                </c:pt>
                <c:pt idx="222">
                  <c:v>4.9616745127898501</c:v>
                </c:pt>
                <c:pt idx="223">
                  <c:v>4.9616764128822304</c:v>
                </c:pt>
                <c:pt idx="224">
                  <c:v>4.9616781330243498</c:v>
                </c:pt>
                <c:pt idx="225">
                  <c:v>4.9616795398624696</c:v>
                </c:pt>
                <c:pt idx="226">
                  <c:v>4.9616804103074799</c:v>
                </c:pt>
                <c:pt idx="227">
                  <c:v>4.9616804192854396</c:v>
                </c:pt>
                <c:pt idx="228">
                  <c:v>4.9616795040978197</c:v>
                </c:pt>
                <c:pt idx="229">
                  <c:v>4.9616777753580097</c:v>
                </c:pt>
                <c:pt idx="230">
                  <c:v>4.9616748406870297</c:v>
                </c:pt>
                <c:pt idx="231">
                  <c:v>4.9616705537695402</c:v>
                </c:pt>
                <c:pt idx="232">
                  <c:v>4.9616649798438397</c:v>
                </c:pt>
                <c:pt idx="233">
                  <c:v>4.9616581487835303</c:v>
                </c:pt>
                <c:pt idx="234">
                  <c:v>4.9616500419465304</c:v>
                </c:pt>
                <c:pt idx="235">
                  <c:v>4.9616406622539104</c:v>
                </c:pt>
                <c:pt idx="236">
                  <c:v>4.9616300218792002</c:v>
                </c:pt>
                <c:pt idx="237">
                  <c:v>4.9616181346755601</c:v>
                </c:pt>
                <c:pt idx="238">
                  <c:v>4.96160500839009</c:v>
                </c:pt>
                <c:pt idx="239">
                  <c:v>4.9615906320996297</c:v>
                </c:pt>
                <c:pt idx="240">
                  <c:v>4.9615749780910603</c:v>
                </c:pt>
                <c:pt idx="241">
                  <c:v>4.9615580470425202</c:v>
                </c:pt>
                <c:pt idx="242">
                  <c:v>4.9615398963849398</c:v>
                </c:pt>
                <c:pt idx="243">
                  <c:v>4.9615206296175396</c:v>
                </c:pt>
                <c:pt idx="244">
                  <c:v>4.96150037256833</c:v>
                </c:pt>
                <c:pt idx="245">
                  <c:v>4.9614791531249898</c:v>
                </c:pt>
                <c:pt idx="246">
                  <c:v>4.96145717360137</c:v>
                </c:pt>
                <c:pt idx="247">
                  <c:v>4.9614349288455202</c:v>
                </c:pt>
                <c:pt idx="248">
                  <c:v>4.9614123714685201</c:v>
                </c:pt>
                <c:pt idx="249">
                  <c:v>4.9613896220716702</c:v>
                </c:pt>
                <c:pt idx="250">
                  <c:v>4.96136690331838</c:v>
                </c:pt>
                <c:pt idx="251">
                  <c:v>4.9613444608406398</c:v>
                </c:pt>
                <c:pt idx="252">
                  <c:v>4.9613225016892502</c:v>
                </c:pt>
                <c:pt idx="253">
                  <c:v>4.9613011870229098</c:v>
                </c:pt>
                <c:pt idx="254">
                  <c:v>4.9612806319920599</c:v>
                </c:pt>
                <c:pt idx="255">
                  <c:v>4.9612610033189197</c:v>
                </c:pt>
                <c:pt idx="256">
                  <c:v>4.9612425100808704</c:v>
                </c:pt>
                <c:pt idx="257">
                  <c:v>4.9612257534762803</c:v>
                </c:pt>
                <c:pt idx="258">
                  <c:v>4.9612110448011997</c:v>
                </c:pt>
                <c:pt idx="259">
                  <c:v>4.9611982005517401</c:v>
                </c:pt>
                <c:pt idx="260">
                  <c:v>4.96118737658397</c:v>
                </c:pt>
                <c:pt idx="261">
                  <c:v>4.9611787532995599</c:v>
                </c:pt>
                <c:pt idx="262">
                  <c:v>4.9611725728631697</c:v>
                </c:pt>
                <c:pt idx="263">
                  <c:v>4.9611691658070001</c:v>
                </c:pt>
                <c:pt idx="264">
                  <c:v>4.9611686636244796</c:v>
                </c:pt>
                <c:pt idx="265">
                  <c:v>4.9611713323728601</c:v>
                </c:pt>
                <c:pt idx="266">
                  <c:v>4.9611772783404202</c:v>
                </c:pt>
                <c:pt idx="267">
                  <c:v>4.9611861662249703</c:v>
                </c:pt>
                <c:pt idx="268">
                  <c:v>4.9611981983258504</c:v>
                </c:pt>
                <c:pt idx="269">
                  <c:v>4.9612136086502998</c:v>
                </c:pt>
                <c:pt idx="270">
                  <c:v>4.9612325879727104</c:v>
                </c:pt>
                <c:pt idx="271">
                  <c:v>4.9612549861203696</c:v>
                </c:pt>
                <c:pt idx="272">
                  <c:v>4.9612805767084698</c:v>
                </c:pt>
                <c:pt idx="273">
                  <c:v>4.9613094852361499</c:v>
                </c:pt>
                <c:pt idx="274">
                  <c:v>4.9613411982445097</c:v>
                </c:pt>
                <c:pt idx="275">
                  <c:v>4.9613757574098996</c:v>
                </c:pt>
                <c:pt idx="276">
                  <c:v>4.9614130638425804</c:v>
                </c:pt>
                <c:pt idx="277">
                  <c:v>4.9614527320277499</c:v>
                </c:pt>
                <c:pt idx="278">
                  <c:v>4.9614940902273004</c:v>
                </c:pt>
                <c:pt idx="279">
                  <c:v>4.9615372041230703</c:v>
                </c:pt>
                <c:pt idx="280">
                  <c:v>4.9615817255203201</c:v>
                </c:pt>
                <c:pt idx="281">
                  <c:v>4.9616271036126998</c:v>
                </c:pt>
                <c:pt idx="282">
                  <c:v>4.9616727377366701</c:v>
                </c:pt>
                <c:pt idx="283">
                  <c:v>4.9617178707988199</c:v>
                </c:pt>
                <c:pt idx="284">
                  <c:v>4.9617620923781303</c:v>
                </c:pt>
                <c:pt idx="285">
                  <c:v>4.9618056634444203</c:v>
                </c:pt>
                <c:pt idx="286">
                  <c:v>4.9618474300698798</c:v>
                </c:pt>
                <c:pt idx="287">
                  <c:v>4.9618866356384403</c:v>
                </c:pt>
                <c:pt idx="288">
                  <c:v>4.96192257185605</c:v>
                </c:pt>
                <c:pt idx="289">
                  <c:v>4.9619550094239999</c:v>
                </c:pt>
                <c:pt idx="290">
                  <c:v>4.9619843532535999</c:v>
                </c:pt>
                <c:pt idx="291">
                  <c:v>4.9620100373886</c:v>
                </c:pt>
                <c:pt idx="292">
                  <c:v>4.9620308511411304</c:v>
                </c:pt>
                <c:pt idx="293">
                  <c:v>4.9620467180954204</c:v>
                </c:pt>
                <c:pt idx="294">
                  <c:v>4.9620580575252902</c:v>
                </c:pt>
                <c:pt idx="295">
                  <c:v>4.9620650974251701</c:v>
                </c:pt>
                <c:pt idx="296">
                  <c:v>4.9620665920293003</c:v>
                </c:pt>
                <c:pt idx="297">
                  <c:v>4.9620630471742402</c:v>
                </c:pt>
                <c:pt idx="298">
                  <c:v>4.9620553739435698</c:v>
                </c:pt>
                <c:pt idx="299">
                  <c:v>4.9620446266475096</c:v>
                </c:pt>
                <c:pt idx="300">
                  <c:v>4.9620328709065102</c:v>
                </c:pt>
                <c:pt idx="301">
                  <c:v>4.96202419884861</c:v>
                </c:pt>
                <c:pt idx="302">
                  <c:v>4.9620177747218603</c:v>
                </c:pt>
                <c:pt idx="303">
                  <c:v>4.9620125502089101</c:v>
                </c:pt>
                <c:pt idx="304">
                  <c:v>4.9620078010747903</c:v>
                </c:pt>
                <c:pt idx="305">
                  <c:v>4.9620034709535901</c:v>
                </c:pt>
                <c:pt idx="306">
                  <c:v>4.9619994215302903</c:v>
                </c:pt>
                <c:pt idx="307">
                  <c:v>4.9619955958063899</c:v>
                </c:pt>
                <c:pt idx="308">
                  <c:v>4.9619919441088198</c:v>
                </c:pt>
                <c:pt idx="309">
                  <c:v>4.9619884666092204</c:v>
                </c:pt>
                <c:pt idx="310">
                  <c:v>4.9619851696523902</c:v>
                </c:pt>
                <c:pt idx="311">
                  <c:v>4.9619820497909304</c:v>
                </c:pt>
                <c:pt idx="312">
                  <c:v>4.9619791002926803</c:v>
                </c:pt>
                <c:pt idx="313">
                  <c:v>4.9619763183993904</c:v>
                </c:pt>
                <c:pt idx="314">
                  <c:v>4.96197369273336</c:v>
                </c:pt>
                <c:pt idx="315">
                  <c:v>4.9619711973923204</c:v>
                </c:pt>
                <c:pt idx="316">
                  <c:v>4.9619688296954703</c:v>
                </c:pt>
                <c:pt idx="317">
                  <c:v>4.9619666316487798</c:v>
                </c:pt>
                <c:pt idx="318">
                  <c:v>4.9619646320273203</c:v>
                </c:pt>
                <c:pt idx="319">
                  <c:v>4.96196279676243</c:v>
                </c:pt>
                <c:pt idx="320">
                  <c:v>4.9619610621493804</c:v>
                </c:pt>
                <c:pt idx="321">
                  <c:v>4.9619593786284</c:v>
                </c:pt>
                <c:pt idx="322">
                  <c:v>4.9619577280731901</c:v>
                </c:pt>
                <c:pt idx="323">
                  <c:v>4.9619561264576397</c:v>
                </c:pt>
                <c:pt idx="324">
                  <c:v>4.9619545898810697</c:v>
                </c:pt>
                <c:pt idx="325">
                  <c:v>4.96195308784133</c:v>
                </c:pt>
                <c:pt idx="326">
                  <c:v>4.9619515597781598</c:v>
                </c:pt>
                <c:pt idx="327">
                  <c:v>4.9619499877873503</c:v>
                </c:pt>
                <c:pt idx="328">
                  <c:v>4.9619484101438998</c:v>
                </c:pt>
                <c:pt idx="329">
                  <c:v>4.9619468500959396</c:v>
                </c:pt>
                <c:pt idx="330">
                  <c:v>4.9619452842056404</c:v>
                </c:pt>
                <c:pt idx="331">
                  <c:v>4.96194367946232</c:v>
                </c:pt>
                <c:pt idx="332">
                  <c:v>4.9619420102443597</c:v>
                </c:pt>
                <c:pt idx="333">
                  <c:v>4.96194025062682</c:v>
                </c:pt>
                <c:pt idx="334">
                  <c:v>4.9619383807623203</c:v>
                </c:pt>
                <c:pt idx="335">
                  <c:v>4.9619364033247004</c:v>
                </c:pt>
                <c:pt idx="336">
                  <c:v>4.9619343456153997</c:v>
                </c:pt>
                <c:pt idx="337">
                  <c:v>4.9619322333515798</c:v>
                </c:pt>
                <c:pt idx="338">
                  <c:v>4.96193005615683</c:v>
                </c:pt>
                <c:pt idx="339">
                  <c:v>4.9619277639501798</c:v>
                </c:pt>
                <c:pt idx="340">
                  <c:v>4.9619253027866304</c:v>
                </c:pt>
                <c:pt idx="341">
                  <c:v>4.9619226465863697</c:v>
                </c:pt>
                <c:pt idx="342">
                  <c:v>4.9619197998213798</c:v>
                </c:pt>
                <c:pt idx="343">
                  <c:v>4.9619167777036504</c:v>
                </c:pt>
                <c:pt idx="344">
                  <c:v>4.9619135798144702</c:v>
                </c:pt>
                <c:pt idx="345">
                  <c:v>4.9619101900650797</c:v>
                </c:pt>
                <c:pt idx="346">
                  <c:v>4.9619065805473799</c:v>
                </c:pt>
                <c:pt idx="347">
                  <c:v>4.9619026946409504</c:v>
                </c:pt>
                <c:pt idx="348">
                  <c:v>4.9618984693897996</c:v>
                </c:pt>
                <c:pt idx="349">
                  <c:v>4.9618938879516703</c:v>
                </c:pt>
                <c:pt idx="350">
                  <c:v>4.9618889718383103</c:v>
                </c:pt>
                <c:pt idx="351">
                  <c:v>4.9618837294643896</c:v>
                </c:pt>
                <c:pt idx="352">
                  <c:v>4.9618781346792602</c:v>
                </c:pt>
                <c:pt idx="353">
                  <c:v>4.9618721496608096</c:v>
                </c:pt>
                <c:pt idx="354">
                  <c:v>4.9618657627061804</c:v>
                </c:pt>
                <c:pt idx="355">
                  <c:v>4.9618589945548504</c:v>
                </c:pt>
                <c:pt idx="356">
                  <c:v>4.9618518740265696</c:v>
                </c:pt>
                <c:pt idx="357">
                  <c:v>4.9618444215836499</c:v>
                </c:pt>
                <c:pt idx="358">
                  <c:v>4.9618366336601598</c:v>
                </c:pt>
                <c:pt idx="359">
                  <c:v>4.9618284881363</c:v>
                </c:pt>
                <c:pt idx="360">
                  <c:v>4.9618200013298397</c:v>
                </c:pt>
                <c:pt idx="361">
                  <c:v>4.9618112489961401</c:v>
                </c:pt>
                <c:pt idx="362">
                  <c:v>4.9618022913522397</c:v>
                </c:pt>
                <c:pt idx="363">
                  <c:v>4.9617931181441799</c:v>
                </c:pt>
                <c:pt idx="364">
                  <c:v>4.9617837087972703</c:v>
                </c:pt>
                <c:pt idx="365">
                  <c:v>4.9617740959223502</c:v>
                </c:pt>
                <c:pt idx="366">
                  <c:v>4.9617643067113697</c:v>
                </c:pt>
                <c:pt idx="367">
                  <c:v>4.9617543096139398</c:v>
                </c:pt>
                <c:pt idx="368">
                  <c:v>4.9617441354744898</c:v>
                </c:pt>
                <c:pt idx="369">
                  <c:v>4.9617339903386801</c:v>
                </c:pt>
                <c:pt idx="370">
                  <c:v>4.9617241009769302</c:v>
                </c:pt>
                <c:pt idx="371">
                  <c:v>4.9617144960932897</c:v>
                </c:pt>
                <c:pt idx="372">
                  <c:v>4.9617050403655698</c:v>
                </c:pt>
                <c:pt idx="373">
                  <c:v>4.9616955972899204</c:v>
                </c:pt>
                <c:pt idx="374">
                  <c:v>4.9616861004595503</c:v>
                </c:pt>
                <c:pt idx="375">
                  <c:v>4.9616765467980199</c:v>
                </c:pt>
                <c:pt idx="376">
                  <c:v>4.9616669658537198</c:v>
                </c:pt>
                <c:pt idx="377">
                  <c:v>4.9616573845574097</c:v>
                </c:pt>
                <c:pt idx="378">
                  <c:v>4.96164781129528</c:v>
                </c:pt>
                <c:pt idx="379">
                  <c:v>4.9616382422441099</c:v>
                </c:pt>
                <c:pt idx="380">
                  <c:v>4.9616286719128704</c:v>
                </c:pt>
                <c:pt idx="381">
                  <c:v>4.9616190954295698</c:v>
                </c:pt>
                <c:pt idx="382">
                  <c:v>4.9616095053249998</c:v>
                </c:pt>
                <c:pt idx="383">
                  <c:v>4.9615998887652104</c:v>
                </c:pt>
                <c:pt idx="384">
                  <c:v>4.9615902244378001</c:v>
                </c:pt>
                <c:pt idx="385">
                  <c:v>4.9615804798259902</c:v>
                </c:pt>
                <c:pt idx="386">
                  <c:v>4.9615706155946002</c:v>
                </c:pt>
                <c:pt idx="387">
                  <c:v>4.9615605982999096</c:v>
                </c:pt>
                <c:pt idx="388">
                  <c:v>4.9615504108753301</c:v>
                </c:pt>
                <c:pt idx="389">
                  <c:v>4.96154005045506</c:v>
                </c:pt>
                <c:pt idx="390">
                  <c:v>4.96152951588771</c:v>
                </c:pt>
                <c:pt idx="391">
                  <c:v>4.9615187971795001</c:v>
                </c:pt>
                <c:pt idx="392">
                  <c:v>4.9615078774287902</c:v>
                </c:pt>
                <c:pt idx="393">
                  <c:v>4.96149674640266</c:v>
                </c:pt>
                <c:pt idx="394">
                  <c:v>4.9614854121421104</c:v>
                </c:pt>
                <c:pt idx="395">
                  <c:v>4.9614738981679096</c:v>
                </c:pt>
                <c:pt idx="396">
                  <c:v>4.9614622317438197</c:v>
                </c:pt>
                <c:pt idx="397">
                  <c:v>4.9614504398818902</c:v>
                </c:pt>
                <c:pt idx="398">
                  <c:v>4.9614385575001299</c:v>
                </c:pt>
                <c:pt idx="399">
                  <c:v>4.96142663527724</c:v>
                </c:pt>
                <c:pt idx="400">
                  <c:v>4.9614147370900401</c:v>
                </c:pt>
                <c:pt idx="401">
                  <c:v>4.9614029299922597</c:v>
                </c:pt>
                <c:pt idx="402">
                  <c:v>4.9613912736940797</c:v>
                </c:pt>
                <c:pt idx="403">
                  <c:v>4.9613798126565598</c:v>
                </c:pt>
                <c:pt idx="404">
                  <c:v>4.9613685728028702</c:v>
                </c:pt>
                <c:pt idx="405">
                  <c:v>4.9613575656829099</c:v>
                </c:pt>
                <c:pt idx="406">
                  <c:v>4.9613467994083003</c:v>
                </c:pt>
                <c:pt idx="407">
                  <c:v>4.9613362890410997</c:v>
                </c:pt>
                <c:pt idx="408">
                  <c:v>4.9613260577808198</c:v>
                </c:pt>
                <c:pt idx="409">
                  <c:v>4.9613161283500897</c:v>
                </c:pt>
                <c:pt idx="410">
                  <c:v>4.9613065137146704</c:v>
                </c:pt>
                <c:pt idx="411">
                  <c:v>4.9612972168082701</c:v>
                </c:pt>
                <c:pt idx="412">
                  <c:v>4.96128824011645</c:v>
                </c:pt>
                <c:pt idx="413">
                  <c:v>4.96127959813529</c:v>
                </c:pt>
                <c:pt idx="414">
                  <c:v>4.9612713261321399</c:v>
                </c:pt>
                <c:pt idx="415">
                  <c:v>4.9612634827647897</c:v>
                </c:pt>
                <c:pt idx="416">
                  <c:v>4.96125614508271</c:v>
                </c:pt>
                <c:pt idx="417">
                  <c:v>4.9612493962843303</c:v>
                </c:pt>
                <c:pt idx="418">
                  <c:v>4.96124331376231</c:v>
                </c:pt>
                <c:pt idx="419">
                  <c:v>4.9612379670997502</c:v>
                </c:pt>
                <c:pt idx="420">
                  <c:v>4.9612334249727201</c:v>
                </c:pt>
                <c:pt idx="421">
                  <c:v>4.9612297593240298</c:v>
                </c:pt>
                <c:pt idx="422">
                  <c:v>4.9612270388087296</c:v>
                </c:pt>
                <c:pt idx="423">
                  <c:v>4.9612253156188499</c:v>
                </c:pt>
                <c:pt idx="424">
                  <c:v>4.96122461600575</c:v>
                </c:pt>
                <c:pt idx="425">
                  <c:v>4.9612249404026896</c:v>
                </c:pt>
                <c:pt idx="426">
                  <c:v>4.9612262695461498</c:v>
                </c:pt>
                <c:pt idx="427">
                  <c:v>4.9612285663278399</c:v>
                </c:pt>
                <c:pt idx="428">
                  <c:v>4.9612317668742199</c:v>
                </c:pt>
                <c:pt idx="429">
                  <c:v>4.9612357690806501</c:v>
                </c:pt>
                <c:pt idx="430">
                  <c:v>4.9612404348667098</c:v>
                </c:pt>
                <c:pt idx="431">
                  <c:v>4.9612456069233497</c:v>
                </c:pt>
                <c:pt idx="432">
                  <c:v>4.9612511210243699</c:v>
                </c:pt>
                <c:pt idx="433">
                  <c:v>4.9612568034531801</c:v>
                </c:pt>
                <c:pt idx="434">
                  <c:v>4.9612624661398597</c:v>
                </c:pt>
                <c:pt idx="435">
                  <c:v>4.9612679088208402</c:v>
                </c:pt>
                <c:pt idx="436">
                  <c:v>4.9612729165452301</c:v>
                </c:pt>
                <c:pt idx="437">
                  <c:v>4.9612772491517303</c:v>
                </c:pt>
                <c:pt idx="438">
                  <c:v>4.9612806490354204</c:v>
                </c:pt>
                <c:pt idx="439">
                  <c:v>4.9612828845432997</c:v>
                </c:pt>
                <c:pt idx="440">
                  <c:v>4.9612837983322002</c:v>
                </c:pt>
                <c:pt idx="441">
                  <c:v>4.9612833149757201</c:v>
                </c:pt>
                <c:pt idx="442">
                  <c:v>4.9612814040703404</c:v>
                </c:pt>
                <c:pt idx="443">
                  <c:v>4.9612780354787001</c:v>
                </c:pt>
                <c:pt idx="444">
                  <c:v>4.9612731595140902</c:v>
                </c:pt>
                <c:pt idx="445">
                  <c:v>4.9612667167702602</c:v>
                </c:pt>
                <c:pt idx="446">
                  <c:v>4.9612586619440497</c:v>
                </c:pt>
                <c:pt idx="447">
                  <c:v>4.9612489832555902</c:v>
                </c:pt>
                <c:pt idx="448">
                  <c:v>4.9612377090875297</c:v>
                </c:pt>
                <c:pt idx="449">
                  <c:v>4.9612249051491899</c:v>
                </c:pt>
                <c:pt idx="450">
                  <c:v>4.9612106694646103</c:v>
                </c:pt>
                <c:pt idx="451">
                  <c:v>4.9611951290713803</c:v>
                </c:pt>
                <c:pt idx="452">
                  <c:v>4.96117843793151</c:v>
                </c:pt>
                <c:pt idx="453">
                  <c:v>4.9611607739576504</c:v>
                </c:pt>
                <c:pt idx="454">
                  <c:v>4.9611423335560598</c:v>
                </c:pt>
                <c:pt idx="455">
                  <c:v>4.9611233234978096</c:v>
                </c:pt>
                <c:pt idx="456">
                  <c:v>4.9611039519866997</c:v>
                </c:pt>
                <c:pt idx="457">
                  <c:v>4.9610844223069401</c:v>
                </c:pt>
                <c:pt idx="458">
                  <c:v>4.9610649314672202</c:v>
                </c:pt>
                <c:pt idx="459">
                  <c:v>4.9610456728075496</c:v>
                </c:pt>
                <c:pt idx="460">
                  <c:v>4.9610268384302998</c:v>
                </c:pt>
                <c:pt idx="461">
                  <c:v>4.9610086176755699</c:v>
                </c:pt>
                <c:pt idx="462">
                  <c:v>4.9609911917299101</c:v>
                </c:pt>
                <c:pt idx="463">
                  <c:v>4.9609747281417498</c:v>
                </c:pt>
                <c:pt idx="464">
                  <c:v>4.9609593785941399</c:v>
                </c:pt>
                <c:pt idx="465">
                  <c:v>4.9609452793130204</c:v>
                </c:pt>
                <c:pt idx="466">
                  <c:v>4.96093255078444</c:v>
                </c:pt>
                <c:pt idx="467">
                  <c:v>4.9609212951161998</c:v>
                </c:pt>
                <c:pt idx="468">
                  <c:v>4.9609115929418497</c:v>
                </c:pt>
                <c:pt idx="469">
                  <c:v>4.9609035028508099</c:v>
                </c:pt>
                <c:pt idx="470">
                  <c:v>4.9608970642063799</c:v>
                </c:pt>
                <c:pt idx="471">
                  <c:v>4.9608923015997703</c:v>
                </c:pt>
                <c:pt idx="472">
                  <c:v>4.9608892282513102</c:v>
                </c:pt>
                <c:pt idx="473">
                  <c:v>4.9608878464143</c:v>
                </c:pt>
                <c:pt idx="474">
                  <c:v>4.9608881445728796</c:v>
                </c:pt>
                <c:pt idx="475">
                  <c:v>4.9608900933402502</c:v>
                </c:pt>
                <c:pt idx="476">
                  <c:v>4.9608936433183004</c:v>
                </c:pt>
                <c:pt idx="477">
                  <c:v>4.9608987273349099</c:v>
                </c:pt>
                <c:pt idx="478">
                  <c:v>4.9609052664619204</c:v>
                </c:pt>
                <c:pt idx="479">
                  <c:v>4.9609131763293597</c:v>
                </c:pt>
                <c:pt idx="480">
                  <c:v>4.9609223700781699</c:v>
                </c:pt>
                <c:pt idx="481">
                  <c:v>4.9609327569422499</c:v>
                </c:pt>
                <c:pt idx="482">
                  <c:v>4.9609442384926803</c:v>
                </c:pt>
                <c:pt idx="483">
                  <c:v>4.9609567057653097</c:v>
                </c:pt>
                <c:pt idx="484">
                  <c:v>4.9609700396227598</c:v>
                </c:pt>
                <c:pt idx="485">
                  <c:v>4.9609841147384302</c:v>
                </c:pt>
                <c:pt idx="486">
                  <c:v>4.9609988053690204</c:v>
                </c:pt>
                <c:pt idx="487">
                  <c:v>4.9610139896871903</c:v>
                </c:pt>
                <c:pt idx="488">
                  <c:v>4.9610295502829098</c:v>
                </c:pt>
                <c:pt idx="489">
                  <c:v>4.9610453714306297</c:v>
                </c:pt>
                <c:pt idx="490">
                  <c:v>4.9610613363196201</c:v>
                </c:pt>
                <c:pt idx="491">
                  <c:v>4.9610773270731299</c:v>
                </c:pt>
                <c:pt idx="492">
                  <c:v>4.9610932274189699</c:v>
                </c:pt>
                <c:pt idx="493">
                  <c:v>4.9611089253565197</c:v>
                </c:pt>
                <c:pt idx="494">
                  <c:v>4.9611243136341097</c:v>
                </c:pt>
                <c:pt idx="495">
                  <c:v>4.9611392887623804</c:v>
                </c:pt>
                <c:pt idx="496">
                  <c:v>4.9611537513003601</c:v>
                </c:pt>
                <c:pt idx="497">
                  <c:v>4.96116760855897</c:v>
                </c:pt>
                <c:pt idx="498">
                  <c:v>4.9611807772668799</c:v>
                </c:pt>
                <c:pt idx="499">
                  <c:v>4.9611931829146796</c:v>
                </c:pt>
                <c:pt idx="500">
                  <c:v>4.96120475608262</c:v>
                </c:pt>
                <c:pt idx="501">
                  <c:v>4.9612154295918804</c:v>
                </c:pt>
                <c:pt idx="502">
                  <c:v>4.9612251392913098</c:v>
                </c:pt>
                <c:pt idx="503">
                  <c:v>4.9612338277600498</c:v>
                </c:pt>
                <c:pt idx="504">
                  <c:v>4.96124144887931</c:v>
                </c:pt>
                <c:pt idx="505">
                  <c:v>4.9612479716006703</c:v>
                </c:pt>
                <c:pt idx="506">
                  <c:v>4.9612533799725904</c:v>
                </c:pt>
                <c:pt idx="507">
                  <c:v>4.9612576656776204</c:v>
                </c:pt>
                <c:pt idx="508">
                  <c:v>4.9612608141705703</c:v>
                </c:pt>
                <c:pt idx="509">
                  <c:v>4.96126279358442</c:v>
                </c:pt>
                <c:pt idx="510">
                  <c:v>4.9612635570209402</c:v>
                </c:pt>
                <c:pt idx="511">
                  <c:v>4.9612630596124196</c:v>
                </c:pt>
                <c:pt idx="512">
                  <c:v>4.9612612800960001</c:v>
                </c:pt>
                <c:pt idx="513">
                  <c:v>4.9612582334969799</c:v>
                </c:pt>
                <c:pt idx="514">
                  <c:v>4.9612539686961004</c:v>
                </c:pt>
                <c:pt idx="515">
                  <c:v>4.9612485548678702</c:v>
                </c:pt>
                <c:pt idx="516">
                  <c:v>4.9612420660217396</c:v>
                </c:pt>
                <c:pt idx="517">
                  <c:v>4.9612345709260701</c:v>
                </c:pt>
                <c:pt idx="518">
                  <c:v>4.9612261301061498</c:v>
                </c:pt>
                <c:pt idx="519">
                  <c:v>4.9612167973480998</c:v>
                </c:pt>
                <c:pt idx="520">
                  <c:v>4.9612066224275404</c:v>
                </c:pt>
                <c:pt idx="521">
                  <c:v>4.9611956534432</c:v>
                </c:pt>
                <c:pt idx="522">
                  <c:v>4.9611839388434902</c:v>
                </c:pt>
                <c:pt idx="523">
                  <c:v>4.9611715296924404</c:v>
                </c:pt>
                <c:pt idx="524">
                  <c:v>4.9611584820766303</c:v>
                </c:pt>
                <c:pt idx="525">
                  <c:v>4.9611448586853797</c:v>
                </c:pt>
                <c:pt idx="526">
                  <c:v>4.96113072837848</c:v>
                </c:pt>
                <c:pt idx="527">
                  <c:v>4.9611161633452996</c:v>
                </c:pt>
                <c:pt idx="528">
                  <c:v>4.9611012348305401</c:v>
                </c:pt>
                <c:pt idx="529">
                  <c:v>4.9610860093353804</c:v>
                </c:pt>
                <c:pt idx="530">
                  <c:v>4.9610705468714604</c:v>
                </c:pt>
                <c:pt idx="531">
                  <c:v>4.9610549014240704</c:v>
                </c:pt>
                <c:pt idx="532">
                  <c:v>4.9610391224459303</c:v>
                </c:pt>
                <c:pt idx="533">
                  <c:v>4.9610232560548004</c:v>
                </c:pt>
                <c:pt idx="534">
                  <c:v>4.9610073455517503</c:v>
                </c:pt>
                <c:pt idx="535">
                  <c:v>4.96099143177101</c:v>
                </c:pt>
                <c:pt idx="536">
                  <c:v>4.9609755537073799</c:v>
                </c:pt>
                <c:pt idx="537">
                  <c:v>4.9609597491228401</c:v>
                </c:pt>
                <c:pt idx="538">
                  <c:v>4.9609440544096204</c:v>
                </c:pt>
                <c:pt idx="539">
                  <c:v>4.9609285034262998</c:v>
                </c:pt>
                <c:pt idx="540">
                  <c:v>4.9609131259142698</c:v>
                </c:pt>
                <c:pt idx="541">
                  <c:v>4.9608979466297898</c:v>
                </c:pt>
                <c:pt idx="542">
                  <c:v>4.9608829860272499</c:v>
                </c:pt>
                <c:pt idx="543">
                  <c:v>4.9608682623698401</c:v>
                </c:pt>
                <c:pt idx="544">
                  <c:v>4.96085379413607</c:v>
                </c:pt>
                <c:pt idx="545">
                  <c:v>4.9608396012395399</c:v>
                </c:pt>
                <c:pt idx="546">
                  <c:v>4.9608257042255204</c:v>
                </c:pt>
                <c:pt idx="547">
                  <c:v>4.9608121219168098</c:v>
                </c:pt>
                <c:pt idx="548">
                  <c:v>4.9607988690381903</c:v>
                </c:pt>
                <c:pt idx="549">
                  <c:v>4.9607859553587597</c:v>
                </c:pt>
                <c:pt idx="550">
                  <c:v>4.9607733868419901</c:v>
                </c:pt>
                <c:pt idx="551">
                  <c:v>4.96076116796739</c:v>
                </c:pt>
                <c:pt idx="552">
                  <c:v>4.96074930370325</c:v>
                </c:pt>
                <c:pt idx="553">
                  <c:v>4.9607377999443196</c:v>
                </c:pt>
                <c:pt idx="554">
                  <c:v>4.96072666228799</c:v>
                </c:pt>
                <c:pt idx="555">
                  <c:v>4.9607158941309004</c:v>
                </c:pt>
                <c:pt idx="556">
                  <c:v>4.9607054955274501</c:v>
                </c:pt>
                <c:pt idx="557">
                  <c:v>4.9606954637366698</c:v>
                </c:pt>
                <c:pt idx="558">
                  <c:v>4.9606857952223304</c:v>
                </c:pt>
                <c:pt idx="559">
                  <c:v>4.9606764879212299</c:v>
                </c:pt>
                <c:pt idx="560">
                  <c:v>4.9606675426049396</c:v>
                </c:pt>
                <c:pt idx="561">
                  <c:v>4.96065896305854</c:v>
                </c:pt>
                <c:pt idx="562">
                  <c:v>4.9606507557191302</c:v>
                </c:pt>
                <c:pt idx="563">
                  <c:v>4.9606429295179097</c:v>
                </c:pt>
                <c:pt idx="564">
                  <c:v>4.9606354960056498</c:v>
                </c:pt>
                <c:pt idx="565">
                  <c:v>4.9606284693133604</c:v>
                </c:pt>
                <c:pt idx="566">
                  <c:v>4.9606218657947903</c:v>
                </c:pt>
                <c:pt idx="567">
                  <c:v>4.9606157038928202</c:v>
                </c:pt>
                <c:pt idx="568">
                  <c:v>4.9606100048231001</c:v>
                </c:pt>
                <c:pt idx="569">
                  <c:v>4.9606047937889004</c:v>
                </c:pt>
                <c:pt idx="570">
                  <c:v>4.9606001005725702</c:v>
                </c:pt>
                <c:pt idx="571">
                  <c:v>4.9605959584882902</c:v>
                </c:pt>
                <c:pt idx="572">
                  <c:v>4.96059240171921</c:v>
                </c:pt>
                <c:pt idx="573">
                  <c:v>4.9605894621252</c:v>
                </c:pt>
                <c:pt idx="574">
                  <c:v>4.9605871671303401</c:v>
                </c:pt>
                <c:pt idx="575">
                  <c:v>4.9605855401025796</c:v>
                </c:pt>
                <c:pt idx="576">
                  <c:v>4.9605846034475496</c:v>
                </c:pt>
                <c:pt idx="577">
                  <c:v>4.9605843825216898</c:v>
                </c:pt>
                <c:pt idx="578">
                  <c:v>4.9605849067652104</c:v>
                </c:pt>
                <c:pt idx="579">
                  <c:v>4.9605862051448204</c:v>
                </c:pt>
                <c:pt idx="580">
                  <c:v>4.9605882964529302</c:v>
                </c:pt>
                <c:pt idx="581">
                  <c:v>4.9605911789191399</c:v>
                </c:pt>
                <c:pt idx="582">
                  <c:v>4.9605948247673401</c:v>
                </c:pt>
                <c:pt idx="583">
                  <c:v>4.9605991827021896</c:v>
                </c:pt>
                <c:pt idx="584">
                  <c:v>4.9606041868122803</c:v>
                </c:pt>
                <c:pt idx="585">
                  <c:v>4.9606097672465799</c:v>
                </c:pt>
                <c:pt idx="586">
                  <c:v>4.96061585805188</c:v>
                </c:pt>
                <c:pt idx="587">
                  <c:v>4.9606224000486696</c:v>
                </c:pt>
                <c:pt idx="588">
                  <c:v>4.9606293394401098</c:v>
                </c:pt>
                <c:pt idx="589">
                  <c:v>4.9606366242966899</c:v>
                </c:pt>
                <c:pt idx="590">
                  <c:v>4.9606442008929399</c:v>
                </c:pt>
                <c:pt idx="591">
                  <c:v>4.9606520109429599</c:v>
                </c:pt>
                <c:pt idx="592">
                  <c:v>4.9606599900432702</c:v>
                </c:pt>
                <c:pt idx="593">
                  <c:v>4.9606680674239199</c:v>
                </c:pt>
                <c:pt idx="594">
                  <c:v>4.9606761671792396</c:v>
                </c:pt>
                <c:pt idx="595">
                  <c:v>4.9606842110668703</c:v>
                </c:pt>
                <c:pt idx="596">
                  <c:v>4.9606921225498599</c:v>
                </c:pt>
                <c:pt idx="597">
                  <c:v>4.9606998312210102</c:v>
                </c:pt>
                <c:pt idx="598">
                  <c:v>4.9607072764987903</c:v>
                </c:pt>
                <c:pt idx="599">
                  <c:v>4.9607144097826801</c:v>
                </c:pt>
                <c:pt idx="600">
                  <c:v>4.9607211949578804</c:v>
                </c:pt>
                <c:pt idx="601">
                  <c:v>4.96072760779668</c:v>
                </c:pt>
                <c:pt idx="602">
                  <c:v>4.9607336350142504</c:v>
                </c:pt>
                <c:pt idx="603">
                  <c:v>4.9607392734789997</c:v>
                </c:pt>
                <c:pt idx="604">
                  <c:v>4.9607445296857504</c:v>
                </c:pt>
                <c:pt idx="605">
                  <c:v>4.9607494194086001</c:v>
                </c:pt>
                <c:pt idx="606">
                  <c:v>4.9607539674979</c:v>
                </c:pt>
                <c:pt idx="607">
                  <c:v>4.9607582078473902</c:v>
                </c:pt>
                <c:pt idx="608">
                  <c:v>4.9607621834415703</c:v>
                </c:pt>
                <c:pt idx="609">
                  <c:v>4.9607659461579496</c:v>
                </c:pt>
                <c:pt idx="610">
                  <c:v>4.96076955588976</c:v>
                </c:pt>
                <c:pt idx="611">
                  <c:v>4.9607730787546203</c:v>
                </c:pt>
                <c:pt idx="612">
                  <c:v>4.9607765846050302</c:v>
                </c:pt>
                <c:pt idx="613">
                  <c:v>4.9607801444715198</c:v>
                </c:pt>
                <c:pt idx="614">
                  <c:v>4.9607838286434696</c:v>
                </c:pt>
                <c:pt idx="615">
                  <c:v>4.9607877057221703</c:v>
                </c:pt>
                <c:pt idx="616">
                  <c:v>4.9607918423823101</c:v>
                </c:pt>
                <c:pt idx="617">
                  <c:v>4.9607963031451199</c:v>
                </c:pt>
                <c:pt idx="618">
                  <c:v>4.9608011495011803</c:v>
                </c:pt>
                <c:pt idx="619">
                  <c:v>4.9608064382047301</c:v>
                </c:pt>
                <c:pt idx="620">
                  <c:v>4.9608122191621202</c:v>
                </c:pt>
                <c:pt idx="621">
                  <c:v>4.9608185336511497</c:v>
                </c:pt>
                <c:pt idx="622">
                  <c:v>4.96082541344318</c:v>
                </c:pt>
                <c:pt idx="623">
                  <c:v>4.9608328808837703</c:v>
                </c:pt>
                <c:pt idx="624">
                  <c:v>4.9608409494624803</c:v>
                </c:pt>
                <c:pt idx="625">
                  <c:v>4.9608496242042799</c:v>
                </c:pt>
                <c:pt idx="626">
                  <c:v>4.9608589014583799</c:v>
                </c:pt>
                <c:pt idx="627">
                  <c:v>4.9608687681636301</c:v>
                </c:pt>
                <c:pt idx="628">
                  <c:v>4.9608792010798801</c:v>
                </c:pt>
                <c:pt idx="629">
                  <c:v>4.9608901665152496</c:v>
                </c:pt>
                <c:pt idx="630">
                  <c:v>4.9609016207638099</c:v>
                </c:pt>
                <c:pt idx="631">
                  <c:v>4.9609135110809497</c:v>
                </c:pt>
                <c:pt idx="632">
                  <c:v>4.9609257768580104</c:v>
                </c:pt>
                <c:pt idx="633">
                  <c:v>4.9609383507571101</c:v>
                </c:pt>
                <c:pt idx="634">
                  <c:v>4.9609511597287099</c:v>
                </c:pt>
                <c:pt idx="635">
                  <c:v>4.9609641258693804</c:v>
                </c:pt>
                <c:pt idx="636">
                  <c:v>4.9609771670436604</c:v>
                </c:pt>
                <c:pt idx="637">
                  <c:v>4.9609901972757102</c:v>
                </c:pt>
                <c:pt idx="638">
                  <c:v>4.9610031271602102</c:v>
                </c:pt>
                <c:pt idx="639">
                  <c:v>4.96101586472001</c:v>
                </c:pt>
                <c:pt idx="640">
                  <c:v>4.9610283170062504</c:v>
                </c:pt>
                <c:pt idx="641">
                  <c:v>4.9610403922977104</c:v>
                </c:pt>
                <c:pt idx="642">
                  <c:v>4.9610520022835196</c:v>
                </c:pt>
                <c:pt idx="643">
                  <c:v>4.9610630634482398</c:v>
                </c:pt>
                <c:pt idx="644">
                  <c:v>4.9610734972005996</c:v>
                </c:pt>
                <c:pt idx="645">
                  <c:v>4.9610832290395903</c:v>
                </c:pt>
                <c:pt idx="646">
                  <c:v>4.9610921878604</c:v>
                </c:pt>
                <c:pt idx="647">
                  <c:v>4.9611003067871202</c:v>
                </c:pt>
                <c:pt idx="648">
                  <c:v>4.9611075262375701</c:v>
                </c:pt>
                <c:pt idx="649">
                  <c:v>4.9611137984700502</c:v>
                </c:pt>
                <c:pt idx="650">
                  <c:v>4.9611190915279701</c:v>
                </c:pt>
                <c:pt idx="651">
                  <c:v>4.9611233903124496</c:v>
                </c:pt>
                <c:pt idx="652">
                  <c:v>4.9611266937839398</c:v>
                </c:pt>
                <c:pt idx="653">
                  <c:v>4.9611290092875597</c:v>
                </c:pt>
                <c:pt idx="654">
                  <c:v>4.9611303464558603</c:v>
                </c:pt>
                <c:pt idx="655">
                  <c:v>4.9611307132116602</c:v>
                </c:pt>
                <c:pt idx="656">
                  <c:v>4.9611301151814198</c:v>
                </c:pt>
                <c:pt idx="657">
                  <c:v>4.9611285582031899</c:v>
                </c:pt>
                <c:pt idx="658">
                  <c:v>4.9611260524960104</c:v>
                </c:pt>
                <c:pt idx="659">
                  <c:v>4.9611226168390203</c:v>
                </c:pt>
                <c:pt idx="660">
                  <c:v>4.9611182815730803</c:v>
                </c:pt>
                <c:pt idx="661">
                  <c:v>4.9611130898977001</c:v>
                </c:pt>
                <c:pt idx="662">
                  <c:v>4.9611070974382603</c:v>
                </c:pt>
                <c:pt idx="663">
                  <c:v>4.9611003703398602</c:v>
                </c:pt>
                <c:pt idx="664">
                  <c:v>4.9610929823167496</c:v>
                </c:pt>
                <c:pt idx="665">
                  <c:v>4.9610850112462801</c:v>
                </c:pt>
                <c:pt idx="666">
                  <c:v>4.9610765360041498</c:v>
                </c:pt>
                <c:pt idx="667">
                  <c:v>4.9610676341786801</c:v>
                </c:pt>
                <c:pt idx="668">
                  <c:v>4.9610583810142597</c:v>
                </c:pt>
                <c:pt idx="669">
                  <c:v>4.9610488495078</c:v>
                </c:pt>
                <c:pt idx="670">
                  <c:v>4.9610391112144701</c:v>
                </c:pt>
                <c:pt idx="671">
                  <c:v>4.9610292371795701</c:v>
                </c:pt>
                <c:pt idx="672">
                  <c:v>4.9610192985292896</c:v>
                </c:pt>
                <c:pt idx="673">
                  <c:v>4.9610093665046602</c:v>
                </c:pt>
                <c:pt idx="674">
                  <c:v>4.9609995119500603</c:v>
                </c:pt>
                <c:pt idx="675">
                  <c:v>4.9609898043977596</c:v>
                </c:pt>
                <c:pt idx="676">
                  <c:v>4.9609803109434703</c:v>
                </c:pt>
                <c:pt idx="677">
                  <c:v>4.9609710951405299</c:v>
                </c:pt>
                <c:pt idx="678">
                  <c:v>4.9609622161533498</c:v>
                </c:pt>
                <c:pt idx="679">
                  <c:v>4.9609537283579499</c:v>
                </c:pt>
                <c:pt idx="680">
                  <c:v>4.9609456814215296</c:v>
                </c:pt>
                <c:pt idx="681">
                  <c:v>4.9609381206791801</c:v>
                </c:pt>
                <c:pt idx="682">
                  <c:v>4.9609310874719403</c:v>
                </c:pt>
                <c:pt idx="683">
                  <c:v>4.9609246191302399</c:v>
                </c:pt>
                <c:pt idx="684">
                  <c:v>4.9609187484950397</c:v>
                </c:pt>
                <c:pt idx="685">
                  <c:v>4.9609135031547797</c:v>
                </c:pt>
                <c:pt idx="686">
                  <c:v>4.9609089047584698</c:v>
                </c:pt>
                <c:pt idx="687">
                  <c:v>4.9609049687286797</c:v>
                </c:pt>
                <c:pt idx="688">
                  <c:v>4.96090170445878</c:v>
                </c:pt>
                <c:pt idx="689">
                  <c:v>4.96089911579642</c:v>
                </c:pt>
                <c:pt idx="690">
                  <c:v>4.9608972014682298</c:v>
                </c:pt>
                <c:pt idx="691">
                  <c:v>4.9608959551812797</c:v>
                </c:pt>
                <c:pt idx="692">
                  <c:v>4.96089536538034</c:v>
                </c:pt>
                <c:pt idx="693">
                  <c:v>4.9608954148861102</c:v>
                </c:pt>
                <c:pt idx="694">
                  <c:v>4.9608960807305396</c:v>
                </c:pt>
                <c:pt idx="695">
                  <c:v>4.9608973343891503</c:v>
                </c:pt>
                <c:pt idx="696">
                  <c:v>4.9608991423767996</c:v>
                </c:pt>
                <c:pt idx="697">
                  <c:v>4.9609014669742404</c:v>
                </c:pt>
                <c:pt idx="698">
                  <c:v>4.9609042668164296</c:v>
                </c:pt>
                <c:pt idx="699">
                  <c:v>4.9609074971980496</c:v>
                </c:pt>
                <c:pt idx="700">
                  <c:v>4.9609111101395396</c:v>
                </c:pt>
                <c:pt idx="701">
                  <c:v>4.9609150543809504</c:v>
                </c:pt>
                <c:pt idx="702">
                  <c:v>4.9609192754790401</c:v>
                </c:pt>
                <c:pt idx="703">
                  <c:v>4.9609237161167501</c:v>
                </c:pt>
                <c:pt idx="704">
                  <c:v>4.9609283166494</c:v>
                </c:pt>
                <c:pt idx="705">
                  <c:v>4.9609330158366101</c:v>
                </c:pt>
                <c:pt idx="706">
                  <c:v>4.9609377516332103</c:v>
                </c:pt>
                <c:pt idx="707">
                  <c:v>4.9609424618502898</c:v>
                </c:pt>
                <c:pt idx="708">
                  <c:v>4.9609470845071399</c:v>
                </c:pt>
                <c:pt idx="709">
                  <c:v>4.9609515578222902</c:v>
                </c:pt>
                <c:pt idx="710">
                  <c:v>4.9609558200080901</c:v>
                </c:pt>
                <c:pt idx="711">
                  <c:v>4.96095980920858</c:v>
                </c:pt>
                <c:pt idx="712">
                  <c:v>4.9609634639213196</c:v>
                </c:pt>
                <c:pt idx="713">
                  <c:v>4.9609667240078199</c:v>
                </c:pt>
                <c:pt idx="714">
                  <c:v>4.9609695320232596</c:v>
                </c:pt>
                <c:pt idx="715">
                  <c:v>4.9609718343019296</c:v>
                </c:pt>
                <c:pt idx="716">
                  <c:v>4.9609735812566296</c:v>
                </c:pt>
                <c:pt idx="717">
                  <c:v>4.9609747267714699</c:v>
                </c:pt>
                <c:pt idx="718">
                  <c:v>4.9609752272005396</c:v>
                </c:pt>
                <c:pt idx="719">
                  <c:v>4.9609750409361197</c:v>
                </c:pt>
                <c:pt idx="720">
                  <c:v>4.9609741294141703</c:v>
                </c:pt>
                <c:pt idx="721">
                  <c:v>4.9609724597397404</c:v>
                </c:pt>
                <c:pt idx="722">
                  <c:v>4.9609700081909702</c:v>
                </c:pt>
                <c:pt idx="723">
                  <c:v>4.9609667632449401</c:v>
                </c:pt>
                <c:pt idx="724">
                  <c:v>4.9609627268340297</c:v>
                </c:pt>
                <c:pt idx="725">
                  <c:v>4.9609579132497901</c:v>
                </c:pt>
                <c:pt idx="726">
                  <c:v>4.9609523460579599</c:v>
                </c:pt>
                <c:pt idx="727">
                  <c:v>4.9609460540868904</c:v>
                </c:pt>
                <c:pt idx="728">
                  <c:v>4.96093906772479</c:v>
                </c:pt>
                <c:pt idx="729">
                  <c:v>4.96093141645086</c:v>
                </c:pt>
                <c:pt idx="730">
                  <c:v>4.9609231279814399</c:v>
                </c:pt>
                <c:pt idx="731">
                  <c:v>4.9609142288997701</c:v>
                </c:pt>
                <c:pt idx="732">
                  <c:v>4.96090474629922</c:v>
                </c:pt>
                <c:pt idx="733">
                  <c:v>4.9608947098209404</c:v>
                </c:pt>
                <c:pt idx="734">
                  <c:v>4.9608841534596202</c:v>
                </c:pt>
                <c:pt idx="735">
                  <c:v>4.9608731166206397</c:v>
                </c:pt>
                <c:pt idx="736">
                  <c:v>4.96086164412075</c:v>
                </c:pt>
                <c:pt idx="737">
                  <c:v>4.9608497851083904</c:v>
                </c:pt>
                <c:pt idx="738">
                  <c:v>4.9608375911732701</c:v>
                </c:pt>
                <c:pt idx="739">
                  <c:v>4.9608251141166502</c:v>
                </c:pt>
                <c:pt idx="740">
                  <c:v>4.9608124038966697</c:v>
                </c:pt>
                <c:pt idx="741">
                  <c:v>4.9607995071408597</c:v>
                </c:pt>
                <c:pt idx="742">
                  <c:v>4.9607864663997896</c:v>
                </c:pt>
                <c:pt idx="743">
                  <c:v>4.96077332009716</c:v>
                </c:pt>
                <c:pt idx="744">
                  <c:v>4.9607601029800197</c:v>
                </c:pt>
                <c:pt idx="745">
                  <c:v>4.9607468468088403</c:v>
                </c:pt>
                <c:pt idx="746">
                  <c:v>4.96073358103909</c:v>
                </c:pt>
                <c:pt idx="747">
                  <c:v>4.9607203333077399</c:v>
                </c:pt>
                <c:pt idx="748">
                  <c:v>4.9607071296428504</c:v>
                </c:pt>
                <c:pt idx="749">
                  <c:v>4.9606939944401498</c:v>
                </c:pt>
                <c:pt idx="750">
                  <c:v>4.9606809503607199</c:v>
                </c:pt>
                <c:pt idx="751">
                  <c:v>4.96066801835281</c:v>
                </c:pt>
                <c:pt idx="752">
                  <c:v>4.9606552179514596</c:v>
                </c:pt>
                <c:pt idx="753">
                  <c:v>4.9606425678788497</c:v>
                </c:pt>
                <c:pt idx="754">
                  <c:v>4.9606300868196396</c:v>
                </c:pt>
                <c:pt idx="755">
                  <c:v>4.9606177941603598</c:v>
                </c:pt>
                <c:pt idx="756">
                  <c:v>4.9606057105126897</c:v>
                </c:pt>
                <c:pt idx="757">
                  <c:v>4.9605938579631896</c:v>
                </c:pt>
                <c:pt idx="758">
                  <c:v>4.9605822601341503</c:v>
                </c:pt>
                <c:pt idx="759">
                  <c:v>4.9605709422141899</c:v>
                </c:pt>
                <c:pt idx="760">
                  <c:v>4.9605599310796196</c:v>
                </c:pt>
                <c:pt idx="761">
                  <c:v>4.9605492555136799</c:v>
                </c:pt>
                <c:pt idx="762">
                  <c:v>4.9605389464155101</c:v>
                </c:pt>
                <c:pt idx="763">
                  <c:v>4.9605290368485404</c:v>
                </c:pt>
                <c:pt idx="764">
                  <c:v>4.9605195618370397</c:v>
                </c:pt>
                <c:pt idx="765">
                  <c:v>4.9605105579329001</c:v>
                </c:pt>
                <c:pt idx="766">
                  <c:v>4.9605020626748999</c:v>
                </c:pt>
                <c:pt idx="767">
                  <c:v>4.9604941140869396</c:v>
                </c:pt>
                <c:pt idx="768">
                  <c:v>4.9604867503029801</c:v>
                </c:pt>
                <c:pt idx="769">
                  <c:v>4.9604800093092303</c:v>
                </c:pt>
                <c:pt idx="770">
                  <c:v>4.9604739287187503</c:v>
                </c:pt>
                <c:pt idx="771">
                  <c:v>4.9604685454730202</c:v>
                </c:pt>
                <c:pt idx="772">
                  <c:v>4.9604638954037101</c:v>
                </c:pt>
                <c:pt idx="773">
                  <c:v>4.9604600126558802</c:v>
                </c:pt>
                <c:pt idx="774">
                  <c:v>4.9604569290382701</c:v>
                </c:pt>
                <c:pt idx="775">
                  <c:v>4.9604546734125297</c:v>
                </c:pt>
                <c:pt idx="776">
                  <c:v>4.9604532712352496</c:v>
                </c:pt>
                <c:pt idx="777">
                  <c:v>4.9604527443181103</c:v>
                </c:pt>
                <c:pt idx="778">
                  <c:v>4.9604531107762702</c:v>
                </c:pt>
                <c:pt idx="779">
                  <c:v>4.9604543850295801</c:v>
                </c:pt>
                <c:pt idx="780">
                  <c:v>4.9604565776681797</c:v>
                </c:pt>
                <c:pt idx="781">
                  <c:v>4.9604596950425899</c:v>
                </c:pt>
                <c:pt idx="782">
                  <c:v>4.9604637385877401</c:v>
                </c:pt>
                <c:pt idx="783">
                  <c:v>4.9604687040705002</c:v>
                </c:pt>
                <c:pt idx="784">
                  <c:v>4.9604745810504998</c:v>
                </c:pt>
                <c:pt idx="785">
                  <c:v>4.9604813527755898</c:v>
                </c:pt>
                <c:pt idx="786">
                  <c:v>4.9604889965021197</c:v>
                </c:pt>
                <c:pt idx="787">
                  <c:v>4.9604974839534002</c:v>
                </c:pt>
                <c:pt idx="788">
                  <c:v>4.96050678149102</c:v>
                </c:pt>
                <c:pt idx="789">
                  <c:v>4.9605168496964502</c:v>
                </c:pt>
                <c:pt idx="790">
                  <c:v>4.9605276424248901</c:v>
                </c:pt>
                <c:pt idx="791">
                  <c:v>4.9605391058055597</c:v>
                </c:pt>
                <c:pt idx="792">
                  <c:v>4.9605511778809399</c:v>
                </c:pt>
                <c:pt idx="793">
                  <c:v>4.9605637894449002</c:v>
                </c:pt>
                <c:pt idx="794">
                  <c:v>4.9605768661999603</c:v>
                </c:pt>
                <c:pt idx="795">
                  <c:v>4.9605903318236297</c:v>
                </c:pt>
                <c:pt idx="796">
                  <c:v>4.9606041111692196</c:v>
                </c:pt>
                <c:pt idx="797">
                  <c:v>4.9606181327861902</c:v>
                </c:pt>
                <c:pt idx="798">
                  <c:v>4.96063233021132</c:v>
                </c:pt>
                <c:pt idx="799">
                  <c:v>4.9606466419119197</c:v>
                </c:pt>
                <c:pt idx="800">
                  <c:v>4.9606610101669002</c:v>
                </c:pt>
                <c:pt idx="801">
                  <c:v>4.9606753794273999</c:v>
                </c:pt>
                <c:pt idx="802">
                  <c:v>4.9606896947638504</c:v>
                </c:pt>
                <c:pt idx="803">
                  <c:v>4.9607039009079701</c:v>
                </c:pt>
                <c:pt idx="804">
                  <c:v>4.9607179421939298</c:v>
                </c:pt>
                <c:pt idx="805">
                  <c:v>4.9607317634494903</c:v>
                </c:pt>
                <c:pt idx="806">
                  <c:v>4.9607453116440698</c:v>
                </c:pt>
                <c:pt idx="807">
                  <c:v>4.9607585379173402</c:v>
                </c:pt>
                <c:pt idx="808">
                  <c:v>4.9607713995379799</c:v>
                </c:pt>
                <c:pt idx="809">
                  <c:v>4.9607838613904498</c:v>
                </c:pt>
                <c:pt idx="810">
                  <c:v>4.9607958967420798</c:v>
                </c:pt>
                <c:pt idx="811">
                  <c:v>4.9608074872449004</c:v>
                </c:pt>
                <c:pt idx="812">
                  <c:v>4.9608186223101898</c:v>
                </c:pt>
                <c:pt idx="813">
                  <c:v>4.9608292981087496</c:v>
                </c:pt>
                <c:pt idx="814">
                  <c:v>4.9608395164766304</c:v>
                </c:pt>
                <c:pt idx="815">
                  <c:v>4.96084928395672</c:v>
                </c:pt>
                <c:pt idx="816">
                  <c:v>4.9608586111075104</c:v>
                </c:pt>
                <c:pt idx="817">
                  <c:v>4.9608675120943504</c:v>
                </c:pt>
                <c:pt idx="818">
                  <c:v>4.9608760044779299</c:v>
                </c:pt>
                <c:pt idx="819">
                  <c:v>4.9608841090515403</c:v>
                </c:pt>
                <c:pt idx="820">
                  <c:v>4.9608918495760799</c:v>
                </c:pt>
                <c:pt idx="821">
                  <c:v>4.9608992523168096</c:v>
                </c:pt>
                <c:pt idx="822">
                  <c:v>4.9609063453786799</c:v>
                </c:pt>
                <c:pt idx="823">
                  <c:v>4.9609131579237902</c:v>
                </c:pt>
                <c:pt idx="824">
                  <c:v>4.9609197193992003</c:v>
                </c:pt>
                <c:pt idx="825">
                  <c:v>4.9609260588811397</c:v>
                </c:pt>
                <c:pt idx="826">
                  <c:v>4.9609322045753297</c:v>
                </c:pt>
                <c:pt idx="827">
                  <c:v>4.9609381834360802</c:v>
                </c:pt>
                <c:pt idx="828">
                  <c:v>4.9609440208273696</c:v>
                </c:pt>
                <c:pt idx="829">
                  <c:v>4.9609497401634099</c:v>
                </c:pt>
                <c:pt idx="830">
                  <c:v>4.9609553625201599</c:v>
                </c:pt>
                <c:pt idx="831">
                  <c:v>4.9609609062629998</c:v>
                </c:pt>
                <c:pt idx="832">
                  <c:v>4.9609663867570202</c:v>
                </c:pt>
                <c:pt idx="833">
                  <c:v>4.9609718162003702</c:v>
                </c:pt>
                <c:pt idx="834">
                  <c:v>4.9609772035677704</c:v>
                </c:pt>
                <c:pt idx="835">
                  <c:v>4.9609825546060398</c:v>
                </c:pt>
                <c:pt idx="836">
                  <c:v>4.9609878718141598</c:v>
                </c:pt>
                <c:pt idx="837">
                  <c:v>4.9609931543707697</c:v>
                </c:pt>
                <c:pt idx="838">
                  <c:v>4.96099839802294</c:v>
                </c:pt>
                <c:pt idx="839">
                  <c:v>4.9610035949932199</c:v>
                </c:pt>
                <c:pt idx="840">
                  <c:v>4.9610087339698898</c:v>
                </c:pt>
                <c:pt idx="841">
                  <c:v>4.9610138002236699</c:v>
                </c:pt>
                <c:pt idx="842">
                  <c:v>4.9610187758491104</c:v>
                </c:pt>
                <c:pt idx="843">
                  <c:v>4.9610236400869203</c:v>
                </c:pt>
                <c:pt idx="844">
                  <c:v>4.96102836966375</c:v>
                </c:pt>
                <c:pt idx="845">
                  <c:v>4.9610329390947898</c:v>
                </c:pt>
                <c:pt idx="846">
                  <c:v>4.9610373209354499</c:v>
                </c:pt>
                <c:pt idx="847">
                  <c:v>4.9610414860232401</c:v>
                </c:pt>
                <c:pt idx="848">
                  <c:v>4.9610454037923502</c:v>
                </c:pt>
                <c:pt idx="849">
                  <c:v>4.96104904274722</c:v>
                </c:pt>
                <c:pt idx="850">
                  <c:v>4.9610523711312497</c:v>
                </c:pt>
                <c:pt idx="851">
                  <c:v>4.9610553577409702</c:v>
                </c:pt>
                <c:pt idx="852">
                  <c:v>4.9610579727532702</c:v>
                </c:pt>
                <c:pt idx="853">
                  <c:v>4.9610601884090704</c:v>
                </c:pt>
                <c:pt idx="854">
                  <c:v>4.9610619794544197</c:v>
                </c:pt>
                <c:pt idx="855">
                  <c:v>4.9610633233603503</c:v>
                </c:pt>
                <c:pt idx="856">
                  <c:v>4.9610642004624497</c:v>
                </c:pt>
                <c:pt idx="857">
                  <c:v>4.9610645941989997</c:v>
                </c:pt>
                <c:pt idx="858">
                  <c:v>4.9610644915438797</c:v>
                </c:pt>
                <c:pt idx="859">
                  <c:v>4.9610638835586904</c:v>
                </c:pt>
                <c:pt idx="860">
                  <c:v>4.9610627658206798</c:v>
                </c:pt>
                <c:pt idx="861">
                  <c:v>4.9610611384305896</c:v>
                </c:pt>
                <c:pt idx="862">
                  <c:v>4.96105900541796</c:v>
                </c:pt>
                <c:pt idx="863">
                  <c:v>4.9610563736044204</c:v>
                </c:pt>
                <c:pt idx="864">
                  <c:v>4.9610532512449197</c:v>
                </c:pt>
                <c:pt idx="865">
                  <c:v>4.9610496469105998</c:v>
                </c:pt>
                <c:pt idx="866">
                  <c:v>4.9610455690343596</c:v>
                </c:pt>
                <c:pt idx="867">
                  <c:v>4.9610410263285001</c:v>
                </c:pt>
                <c:pt idx="868">
                  <c:v>4.9610360289908799</c:v>
                </c:pt>
                <c:pt idx="869">
                  <c:v>4.9610305903626504</c:v>
                </c:pt>
                <c:pt idx="870">
                  <c:v>4.9610247285682396</c:v>
                </c:pt>
                <c:pt idx="871">
                  <c:v>4.96101846768914</c:v>
                </c:pt>
                <c:pt idx="872">
                  <c:v>4.9610118381660202</c:v>
                </c:pt>
                <c:pt idx="873">
                  <c:v>4.96100487633794</c:v>
                </c:pt>
                <c:pt idx="874">
                  <c:v>4.9609976232446602</c:v>
                </c:pt>
                <c:pt idx="875">
                  <c:v>4.96099012298634</c:v>
                </c:pt>
                <c:pt idx="876">
                  <c:v>4.9609824210179099</c:v>
                </c:pt>
                <c:pt idx="877">
                  <c:v>4.9609745627380999</c:v>
                </c:pt>
                <c:pt idx="878">
                  <c:v>4.9609665926275897</c:v>
                </c:pt>
                <c:pt idx="879">
                  <c:v>4.9609585540273402</c:v>
                </c:pt>
                <c:pt idx="880">
                  <c:v>4.9609504894781802</c:v>
                </c:pt>
                <c:pt idx="881">
                  <c:v>4.9609424414118601</c:v>
                </c:pt>
                <c:pt idx="882">
                  <c:v>4.9609344529239197</c:v>
                </c:pt>
                <c:pt idx="883">
                  <c:v>4.9609265683776798</c:v>
                </c:pt>
                <c:pt idx="884">
                  <c:v>4.9609188336696404</c:v>
                </c:pt>
                <c:pt idx="885">
                  <c:v>4.9609112960982404</c:v>
                </c:pt>
                <c:pt idx="886">
                  <c:v>4.9609040038868697</c:v>
                </c:pt>
                <c:pt idx="887">
                  <c:v>4.9608970054911898</c:v>
                </c:pt>
                <c:pt idx="888">
                  <c:v>4.9608903488495901</c:v>
                </c:pt>
                <c:pt idx="889">
                  <c:v>4.9608840807173999</c:v>
                </c:pt>
                <c:pt idx="890">
                  <c:v>4.9608782461637402</c:v>
                </c:pt>
                <c:pt idx="891">
                  <c:v>4.9608728882368602</c:v>
                </c:pt>
                <c:pt idx="892">
                  <c:v>4.9608680477418501</c:v>
                </c:pt>
                <c:pt idx="893">
                  <c:v>4.9608637630469996</c:v>
                </c:pt>
                <c:pt idx="894">
                  <c:v>4.9608600698507104</c:v>
                </c:pt>
                <c:pt idx="895">
                  <c:v>4.9608570008833901</c:v>
                </c:pt>
                <c:pt idx="896">
                  <c:v>4.9608545855658699</c:v>
                </c:pt>
                <c:pt idx="897">
                  <c:v>4.9608528496741799</c:v>
                </c:pt>
                <c:pt idx="898">
                  <c:v>4.9608518150572198</c:v>
                </c:pt>
                <c:pt idx="899">
                  <c:v>4.9608514994282098</c:v>
                </c:pt>
                <c:pt idx="900">
                  <c:v>4.9608519162229401</c:v>
                </c:pt>
                <c:pt idx="901">
                  <c:v>4.9608530745022303</c:v>
                </c:pt>
                <c:pt idx="902">
                  <c:v>4.9608549788848002</c:v>
                </c:pt>
                <c:pt idx="903">
                  <c:v>4.9608576295161404</c:v>
                </c:pt>
                <c:pt idx="904">
                  <c:v>4.9608610220979603</c:v>
                </c:pt>
                <c:pt idx="905">
                  <c:v>4.9608651480032799</c:v>
                </c:pt>
                <c:pt idx="906">
                  <c:v>4.9608699944833896</c:v>
                </c:pt>
                <c:pt idx="907">
                  <c:v>4.96087554494689</c:v>
                </c:pt>
                <c:pt idx="908">
                  <c:v>4.9608817792684201</c:v>
                </c:pt>
                <c:pt idx="909">
                  <c:v>4.9608886740834199</c:v>
                </c:pt>
                <c:pt idx="910">
                  <c:v>4.9608962030401296</c:v>
                </c:pt>
                <c:pt idx="911">
                  <c:v>4.9609043370079204</c:v>
                </c:pt>
                <c:pt idx="912">
                  <c:v>4.9609130442654203</c:v>
                </c:pt>
                <c:pt idx="913">
                  <c:v>4.9609222907007497</c:v>
                </c:pt>
                <c:pt idx="914">
                  <c:v>4.9609320400464698</c:v>
                </c:pt>
                <c:pt idx="915">
                  <c:v>4.9609422541457899</c:v>
                </c:pt>
                <c:pt idx="916">
                  <c:v>4.9609528932194102</c:v>
                </c:pt>
                <c:pt idx="917">
                  <c:v>4.9609639160872696</c:v>
                </c:pt>
                <c:pt idx="918">
                  <c:v>4.9609752803106204</c:v>
                </c:pt>
                <c:pt idx="919">
                  <c:v>4.9609869422555004</c:v>
                </c:pt>
                <c:pt idx="920">
                  <c:v>4.9609988571254497</c:v>
                </c:pt>
                <c:pt idx="921">
                  <c:v>4.9610109790434</c:v>
                </c:pt>
                <c:pt idx="922">
                  <c:v>4.9610232612609897</c:v>
                </c:pt>
                <c:pt idx="923">
                  <c:v>4.9610356565278702</c:v>
                </c:pt>
                <c:pt idx="924">
                  <c:v>4.9610481175869596</c:v>
                </c:pt>
                <c:pt idx="925">
                  <c:v>4.9610605977059103</c:v>
                </c:pt>
                <c:pt idx="926">
                  <c:v>4.9610730511460996</c:v>
                </c:pt>
                <c:pt idx="927">
                  <c:v>4.9610854335197603</c:v>
                </c:pt>
                <c:pt idx="928">
                  <c:v>4.9610977020677298</c:v>
                </c:pt>
                <c:pt idx="929">
                  <c:v>4.9611098159586904</c:v>
                </c:pt>
                <c:pt idx="930">
                  <c:v>4.9611217367168301</c:v>
                </c:pt>
                <c:pt idx="931">
                  <c:v>4.9611334288130804</c:v>
                </c:pt>
                <c:pt idx="932">
                  <c:v>4.9611448603345698</c:v>
                </c:pt>
                <c:pt idx="933">
                  <c:v>4.96115600353889</c:v>
                </c:pt>
                <c:pt idx="934">
                  <c:v>4.9611668350653204</c:v>
                </c:pt>
                <c:pt idx="935">
                  <c:v>4.9611773356437299</c:v>
                </c:pt>
                <c:pt idx="936">
                  <c:v>4.9611874892921897</c:v>
                </c:pt>
                <c:pt idx="937">
                  <c:v>4.9611972821679</c:v>
                </c:pt>
                <c:pt idx="938">
                  <c:v>4.9612067013626904</c:v>
                </c:pt>
                <c:pt idx="939">
                  <c:v>4.9612157339674896</c:v>
                </c:pt>
                <c:pt idx="940">
                  <c:v>4.9612243666587803</c:v>
                </c:pt>
                <c:pt idx="941">
                  <c:v>4.9612325859126898</c:v>
                </c:pt>
                <c:pt idx="942">
                  <c:v>4.9612403787787001</c:v>
                </c:pt>
                <c:pt idx="943">
                  <c:v>4.9612477339981496</c:v>
                </c:pt>
                <c:pt idx="944">
                  <c:v>4.9612546431696201</c:v>
                </c:pt>
                <c:pt idx="945">
                  <c:v>4.9612611016621804</c:v>
                </c:pt>
                <c:pt idx="946">
                  <c:v>4.9612671090547096</c:v>
                </c:pt>
                <c:pt idx="947">
                  <c:v>4.9612726690070001</c:v>
                </c:pt>
                <c:pt idx="948">
                  <c:v>4.9612777886127999</c:v>
                </c:pt>
                <c:pt idx="949">
                  <c:v>4.9612824774062503</c:v>
                </c:pt>
                <c:pt idx="950">
                  <c:v>4.9612867462627097</c:v>
                </c:pt>
                <c:pt idx="951">
                  <c:v>4.9612906064354201</c:v>
                </c:pt>
                <c:pt idx="952">
                  <c:v>4.9612940689119203</c:v>
                </c:pt>
                <c:pt idx="953">
                  <c:v>4.9612971441760303</c:v>
                </c:pt>
                <c:pt idx="954">
                  <c:v>4.9612998423547499</c:v>
                </c:pt>
                <c:pt idx="955">
                  <c:v>4.9613021736441398</c:v>
                </c:pt>
                <c:pt idx="956">
                  <c:v>4.9613041488612302</c:v>
                </c:pt>
                <c:pt idx="957">
                  <c:v>4.9613057799692504</c:v>
                </c:pt>
                <c:pt idx="958">
                  <c:v>4.9613070804642998</c:v>
                </c:pt>
                <c:pt idx="959">
                  <c:v>4.9613080655749204</c:v>
                </c:pt>
                <c:pt idx="960">
                  <c:v>4.9613087522894199</c:v>
                </c:pt>
                <c:pt idx="961">
                  <c:v>4.9613091592729104</c:v>
                </c:pt>
                <c:pt idx="962">
                  <c:v>4.9613093067509704</c:v>
                </c:pt>
                <c:pt idx="963">
                  <c:v>4.9613092164210402</c:v>
                </c:pt>
                <c:pt idx="964">
                  <c:v>4.9613089114197004</c:v>
                </c:pt>
                <c:pt idx="965">
                  <c:v>4.9613084163365198</c:v>
                </c:pt>
                <c:pt idx="966">
                  <c:v>4.9613077572423903</c:v>
                </c:pt>
                <c:pt idx="967">
                  <c:v>4.9613069616966001</c:v>
                </c:pt>
                <c:pt idx="968">
                  <c:v>4.96130605870853</c:v>
                </c:pt>
                <c:pt idx="969">
                  <c:v>4.9613050786472304</c:v>
                </c:pt>
                <c:pt idx="970">
                  <c:v>4.96130405310564</c:v>
                </c:pt>
                <c:pt idx="971">
                  <c:v>4.9613030147259298</c:v>
                </c:pt>
                <c:pt idx="972">
                  <c:v>4.9613019969902998</c:v>
                </c:pt>
                <c:pt idx="973">
                  <c:v>4.96130103397455</c:v>
                </c:pt>
                <c:pt idx="974">
                  <c:v>4.9613001600631597</c:v>
                </c:pt>
                <c:pt idx="975">
                  <c:v>4.9612994096338197</c:v>
                </c:pt>
                <c:pt idx="976">
                  <c:v>4.9612988167300101</c:v>
                </c:pt>
                <c:pt idx="977">
                  <c:v>4.9612984147471204</c:v>
                </c:pt>
                <c:pt idx="978">
                  <c:v>4.9612982361557796</c:v>
                </c:pt>
                <c:pt idx="979">
                  <c:v>4.9612983122727004</c:v>
                </c:pt>
                <c:pt idx="980">
                  <c:v>4.9612986730729904</c:v>
                </c:pt>
                <c:pt idx="981">
                  <c:v>4.9612993470246396</c:v>
                </c:pt>
                <c:pt idx="982">
                  <c:v>4.9613003609223796</c:v>
                </c:pt>
                <c:pt idx="983">
                  <c:v>4.9613017397054398</c:v>
                </c:pt>
                <c:pt idx="984">
                  <c:v>4.9613035062596298</c:v>
                </c:pt>
                <c:pt idx="985">
                  <c:v>4.9613056812178904</c:v>
                </c:pt>
                <c:pt idx="986">
                  <c:v>4.9613082827775798</c:v>
                </c:pt>
                <c:pt idx="987">
                  <c:v>4.9613113265447799</c:v>
                </c:pt>
                <c:pt idx="988">
                  <c:v>4.9613148253958697</c:v>
                </c:pt>
                <c:pt idx="989">
                  <c:v>4.9613187893258797</c:v>
                </c:pt>
                <c:pt idx="990">
                  <c:v>4.96132322524603</c:v>
                </c:pt>
                <c:pt idx="991">
                  <c:v>4.9613281367038002</c:v>
                </c:pt>
                <c:pt idx="992">
                  <c:v>4.96133352353091</c:v>
                </c:pt>
                <c:pt idx="993">
                  <c:v>4.9613393814609896</c:v>
                </c:pt>
                <c:pt idx="994">
                  <c:v>4.9613457017837597</c:v>
                </c:pt>
                <c:pt idx="995">
                  <c:v>4.9613524711002901</c:v>
                </c:pt>
                <c:pt idx="996">
                  <c:v>4.9613596712123202</c:v>
                </c:pt>
                <c:pt idx="997">
                  <c:v>4.9613672791347501</c:v>
                </c:pt>
                <c:pt idx="998">
                  <c:v>4.9613752671880702</c:v>
                </c:pt>
                <c:pt idx="999">
                  <c:v>4.9613836031276799</c:v>
                </c:pt>
                <c:pt idx="1000">
                  <c:v>4.9613922502996299</c:v>
                </c:pt>
                <c:pt idx="1001">
                  <c:v>4.9614011678659597</c:v>
                </c:pt>
                <c:pt idx="1002">
                  <c:v>4.9614103111793604</c:v>
                </c:pt>
                <c:pt idx="1003">
                  <c:v>4.96141963238213</c:v>
                </c:pt>
                <c:pt idx="1004">
                  <c:v>4.9614290812516604</c:v>
                </c:pt>
                <c:pt idx="1005">
                  <c:v>4.9614386062280804</c:v>
                </c:pt>
                <c:pt idx="1006">
                  <c:v>4.9614481554776599</c:v>
                </c:pt>
                <c:pt idx="1007">
                  <c:v>4.9614576778023904</c:v>
                </c:pt>
                <c:pt idx="1008">
                  <c:v>4.9614671232277701</c:v>
                </c:pt>
                <c:pt idx="1009">
                  <c:v>4.9614764431791896</c:v>
                </c:pt>
                <c:pt idx="1010">
                  <c:v>4.9614855902728596</c:v>
                </c:pt>
                <c:pt idx="1011">
                  <c:v>4.9614945178560603</c:v>
                </c:pt>
                <c:pt idx="1012">
                  <c:v>4.9615031795053799</c:v>
                </c:pt>
                <c:pt idx="1013">
                  <c:v>4.9615115287046097</c:v>
                </c:pt>
                <c:pt idx="1014">
                  <c:v>4.9615195188759698</c:v>
                </c:pt>
                <c:pt idx="1015">
                  <c:v>4.9615271038429896</c:v>
                </c:pt>
                <c:pt idx="1016">
                  <c:v>4.9615342386905601</c:v>
                </c:pt>
                <c:pt idx="1017">
                  <c:v>4.9615408808852699</c:v>
                </c:pt>
                <c:pt idx="1018">
                  <c:v>4.9615469914555002</c:v>
                </c:pt>
                <c:pt idx="1019">
                  <c:v>4.9615525360195596</c:v>
                </c:pt>
                <c:pt idx="1020">
                  <c:v>4.9615574854918298</c:v>
                </c:pt>
                <c:pt idx="1021">
                  <c:v>4.9615618163762898</c:v>
                </c:pt>
                <c:pt idx="1022">
                  <c:v>4.9615655106518597</c:v>
                </c:pt>
                <c:pt idx="1023">
                  <c:v>4.9615685553372204</c:v>
                </c:pt>
                <c:pt idx="1024">
                  <c:v>4.9615709418758396</c:v>
                </c:pt>
                <c:pt idx="1025">
                  <c:v>4.9615726654942804</c:v>
                </c:pt>
                <c:pt idx="1026">
                  <c:v>4.9615737246595</c:v>
                </c:pt>
                <c:pt idx="1027">
                  <c:v>4.9615741207064801</c:v>
                </c:pt>
                <c:pt idx="1028">
                  <c:v>4.9615738576456998</c:v>
                </c:pt>
                <c:pt idx="1029">
                  <c:v>4.9615729421055503</c:v>
                </c:pt>
                <c:pt idx="1030">
                  <c:v>4.9615713833349604</c:v>
                </c:pt>
                <c:pt idx="1031">
                  <c:v>4.9615691931879002</c:v>
                </c:pt>
                <c:pt idx="1032">
                  <c:v>4.9615663860335504</c:v>
                </c:pt>
                <c:pt idx="1033">
                  <c:v>4.9615629785687299</c:v>
                </c:pt>
                <c:pt idx="1034">
                  <c:v>4.9615589895428904</c:v>
                </c:pt>
                <c:pt idx="1035">
                  <c:v>4.9615544394276601</c:v>
                </c:pt>
                <c:pt idx="1036">
                  <c:v>4.96154935006878</c:v>
                </c:pt>
                <c:pt idx="1037">
                  <c:v>4.9615437443497798</c:v>
                </c:pt>
                <c:pt idx="1038">
                  <c:v>4.9615376458852696</c:v>
                </c:pt>
                <c:pt idx="1039">
                  <c:v>4.9615310787462397</c:v>
                </c:pt>
                <c:pt idx="1040">
                  <c:v>4.9615240672141701</c:v>
                </c:pt>
                <c:pt idx="1041">
                  <c:v>4.9615166355579099</c:v>
                </c:pt>
                <c:pt idx="1042">
                  <c:v>4.9615088078285199</c:v>
                </c:pt>
                <c:pt idx="1043">
                  <c:v>4.9615006076670296</c:v>
                </c:pt>
                <c:pt idx="1044">
                  <c:v>4.9614920581189104</c:v>
                </c:pt>
                <c:pt idx="1045">
                  <c:v>4.9614831814473499</c:v>
                </c:pt>
                <c:pt idx="1046">
                  <c:v>4.96147399893868</c:v>
                </c:pt>
                <c:pt idx="1047">
                  <c:v>4.9614645306977296</c:v>
                </c:pt>
                <c:pt idx="1048">
                  <c:v>4.96145479544019</c:v>
                </c:pt>
                <c:pt idx="1049">
                  <c:v>4.9614448102983202</c:v>
                </c:pt>
                <c:pt idx="1050">
                  <c:v>4.9614345906610504</c:v>
                </c:pt>
                <c:pt idx="1051">
                  <c:v>4.96142415006892</c:v>
                </c:pt>
                <c:pt idx="1052">
                  <c:v>4.96141350017571</c:v>
                </c:pt>
                <c:pt idx="1053">
                  <c:v>4.9614026507792399</c:v>
                </c:pt>
                <c:pt idx="1054">
                  <c:v>4.9613916099121598</c:v>
                </c:pt>
                <c:pt idx="1055">
                  <c:v>4.9613803839826804</c:v>
                </c:pt>
                <c:pt idx="1056">
                  <c:v>4.9613689779572301</c:v>
                </c:pt>
                <c:pt idx="1057">
                  <c:v>4.9613573955863899</c:v>
                </c:pt>
                <c:pt idx="1058">
                  <c:v>4.9613456396822304</c:v>
                </c:pt>
                <c:pt idx="1059">
                  <c:v>4.9613337124531904</c:v>
                </c:pt>
                <c:pt idx="1060">
                  <c:v>4.9613216158937101</c:v>
                </c:pt>
                <c:pt idx="1061">
                  <c:v>4.9613093522054799</c:v>
                </c:pt>
                <c:pt idx="1062">
                  <c:v>4.9612969242108198</c:v>
                </c:pt>
                <c:pt idx="1063">
                  <c:v>4.9612843357119099</c:v>
                </c:pt>
                <c:pt idx="1064">
                  <c:v>4.9612715917568497</c:v>
                </c:pt>
                <c:pt idx="1065">
                  <c:v>4.9612586987976099</c:v>
                </c:pt>
                <c:pt idx="1066">
                  <c:v>4.9612456647514502</c:v>
                </c:pt>
                <c:pt idx="1067">
                  <c:v>4.9612324989958401</c:v>
                </c:pt>
                <c:pt idx="1068">
                  <c:v>4.9612192123282099</c:v>
                </c:pt>
                <c:pt idx="1069">
                  <c:v>4.9612058169053901</c:v>
                </c:pt>
                <c:pt idx="1070">
                  <c:v>4.9611923261550697</c:v>
                </c:pt>
                <c:pt idx="1071">
                  <c:v>4.9611787546367001</c:v>
                </c:pt>
                <c:pt idx="1072">
                  <c:v>4.9611651178368996</c:v>
                </c:pt>
                <c:pt idx="1073">
                  <c:v>4.9611514319116301</c:v>
                </c:pt>
                <c:pt idx="1074">
                  <c:v>4.9611377134269397</c:v>
                </c:pt>
                <c:pt idx="1075">
                  <c:v>4.9611239791785096</c:v>
                </c:pt>
                <c:pt idx="1076">
                  <c:v>4.9611102461722396</c:v>
                </c:pt>
                <c:pt idx="1077">
                  <c:v>4.96109653181579</c:v>
                </c:pt>
                <c:pt idx="1078">
                  <c:v>4.9610828543099998</c:v>
                </c:pt>
                <c:pt idx="1079">
                  <c:v>4.9610692331612301</c:v>
                </c:pt>
                <c:pt idx="1080">
                  <c:v>4.9610556896827598</c:v>
                </c:pt>
                <c:pt idx="1081">
                  <c:v>4.9610422473362297</c:v>
                </c:pt>
                <c:pt idx="1082">
                  <c:v>4.9610289317901701</c:v>
                </c:pt>
                <c:pt idx="1083">
                  <c:v>4.9610157706353801</c:v>
                </c:pt>
                <c:pt idx="1084">
                  <c:v>4.9610027927804996</c:v>
                </c:pt>
                <c:pt idx="1085">
                  <c:v>4.9609900276299799</c:v>
                </c:pt>
                <c:pt idx="1086">
                  <c:v>4.9609775042008</c:v>
                </c:pt>
                <c:pt idx="1087">
                  <c:v>4.9609652503491599</c:v>
                </c:pt>
                <c:pt idx="1088">
                  <c:v>4.9609532922488899</c:v>
                </c:pt>
                <c:pt idx="1089">
                  <c:v>4.9609416542022498</c:v>
                </c:pt>
                <c:pt idx="1090">
                  <c:v>4.9609303587829299</c:v>
                </c:pt>
                <c:pt idx="1091">
                  <c:v>4.9609194272369299</c:v>
                </c:pt>
                <c:pt idx="1092">
                  <c:v>4.9609088800153902</c:v>
                </c:pt>
                <c:pt idx="1093">
                  <c:v>4.9608987578182697</c:v>
                </c:pt>
                <c:pt idx="1094">
                  <c:v>4.9608891657555301</c:v>
                </c:pt>
                <c:pt idx="1095">
                  <c:v>4.9608800528625299</c:v>
                </c:pt>
                <c:pt idx="1096">
                  <c:v>4.9608714141871699</c:v>
                </c:pt>
                <c:pt idx="1097">
                  <c:v>4.9608632658294098</c:v>
                </c:pt>
                <c:pt idx="1098">
                  <c:v>4.9608556263452899</c:v>
                </c:pt>
                <c:pt idx="1099">
                  <c:v>4.9608485143350798</c:v>
                </c:pt>
                <c:pt idx="1100">
                  <c:v>4.9608419475559202</c:v>
                </c:pt>
                <c:pt idx="1101">
                  <c:v>4.9608359424735902</c:v>
                </c:pt>
                <c:pt idx="1102">
                  <c:v>4.9608305140377604</c:v>
                </c:pt>
                <c:pt idx="1103">
                  <c:v>4.9608256755922397</c:v>
                </c:pt>
                <c:pt idx="1104">
                  <c:v>4.9608214388376304</c:v>
                </c:pt>
                <c:pt idx="1105">
                  <c:v>4.9608178138468002</c:v>
                </c:pt>
                <c:pt idx="1106">
                  <c:v>4.9608148090690598</c:v>
                </c:pt>
                <c:pt idx="1107">
                  <c:v>4.9608124312962198</c:v>
                </c:pt>
                <c:pt idx="1108">
                  <c:v>4.96081068561009</c:v>
                </c:pt>
                <c:pt idx="1109">
                  <c:v>4.9608095753144799</c:v>
                </c:pt>
                <c:pt idx="1110">
                  <c:v>4.9608091018622602</c:v>
                </c:pt>
                <c:pt idx="1111">
                  <c:v>4.9608092647879598</c:v>
                </c:pt>
                <c:pt idx="1112">
                  <c:v>4.96081006166603</c:v>
                </c:pt>
                <c:pt idx="1113">
                  <c:v>4.9608114881017498</c:v>
                </c:pt>
                <c:pt idx="1114">
                  <c:v>4.9608135377464198</c:v>
                </c:pt>
                <c:pt idx="1115">
                  <c:v>4.9608162023502702</c:v>
                </c:pt>
                <c:pt idx="1116">
                  <c:v>4.9608194718379597</c:v>
                </c:pt>
                <c:pt idx="1117">
                  <c:v>4.9608233343759798</c:v>
                </c:pt>
                <c:pt idx="1118">
                  <c:v>4.9608277763989097</c:v>
                </c:pt>
                <c:pt idx="1119">
                  <c:v>4.9608327826019698</c:v>
                </c:pt>
                <c:pt idx="1120">
                  <c:v>4.9608383359082504</c:v>
                </c:pt>
                <c:pt idx="1121">
                  <c:v>4.9608444174286097</c:v>
                </c:pt>
                <c:pt idx="1122">
                  <c:v>4.9608510063327103</c:v>
                </c:pt>
                <c:pt idx="1123">
                  <c:v>4.9608580771822997</c:v>
                </c:pt>
                <c:pt idx="1124">
                  <c:v>4.96086559843621</c:v>
                </c:pt>
                <c:pt idx="1125">
                  <c:v>4.9608735472292</c:v>
                </c:pt>
                <c:pt idx="1126">
                  <c:v>4.9608819134306303</c:v>
                </c:pt>
                <c:pt idx="1127">
                  <c:v>4.9608906742591703</c:v>
                </c:pt>
                <c:pt idx="1128">
                  <c:v>4.9608997964661903</c:v>
                </c:pt>
                <c:pt idx="1129">
                  <c:v>4.9609092427123098</c:v>
                </c:pt>
                <c:pt idx="1130">
                  <c:v>4.9609189604468202</c:v>
                </c:pt>
                <c:pt idx="1131">
                  <c:v>4.9609288976294303</c:v>
                </c:pt>
                <c:pt idx="1132">
                  <c:v>4.9609390159658497</c:v>
                </c:pt>
                <c:pt idx="1133">
                  <c:v>4.9609492780484503</c:v>
                </c:pt>
                <c:pt idx="1134">
                  <c:v>4.9609596429444496</c:v>
                </c:pt>
                <c:pt idx="1135">
                  <c:v>4.9609700683245004</c:v>
                </c:pt>
                <c:pt idx="1136">
                  <c:v>4.9609805113771497</c:v>
                </c:pt>
                <c:pt idx="1137">
                  <c:v>4.9609909307362097</c:v>
                </c:pt>
                <c:pt idx="1138">
                  <c:v>4.9610012872972398</c:v>
                </c:pt>
                <c:pt idx="1139">
                  <c:v>4.9610115438669897</c:v>
                </c:pt>
                <c:pt idx="1140">
                  <c:v>4.9610216644711702</c:v>
                </c:pt>
                <c:pt idx="1141">
                  <c:v>4.9610316136196202</c:v>
                </c:pt>
                <c:pt idx="1142">
                  <c:v>4.9610413560901101</c:v>
                </c:pt>
                <c:pt idx="1143">
                  <c:v>4.96105085678363</c:v>
                </c:pt>
                <c:pt idx="1144">
                  <c:v>4.9610600804665701</c:v>
                </c:pt>
                <c:pt idx="1145">
                  <c:v>4.96106899161909</c:v>
                </c:pt>
                <c:pt idx="1146">
                  <c:v>4.9610775543919701</c:v>
                </c:pt>
                <c:pt idx="1147">
                  <c:v>4.96108573275031</c:v>
                </c:pt>
                <c:pt idx="1148">
                  <c:v>4.9610934908728401</c:v>
                </c:pt>
                <c:pt idx="1149">
                  <c:v>4.9611007937843201</c:v>
                </c:pt>
                <c:pt idx="1150">
                  <c:v>4.9611076081566496</c:v>
                </c:pt>
                <c:pt idx="1151">
                  <c:v>4.9611139032012899</c:v>
                </c:pt>
                <c:pt idx="1152">
                  <c:v>4.96111965161138</c:v>
                </c:pt>
                <c:pt idx="1153">
                  <c:v>4.9611248304515803</c:v>
                </c:pt>
                <c:pt idx="1154">
                  <c:v>4.9611294218637498</c:v>
                </c:pt>
                <c:pt idx="1155">
                  <c:v>4.9611334135126901</c:v>
                </c:pt>
                <c:pt idx="1156">
                  <c:v>4.9611367986937198</c:v>
                </c:pt>
                <c:pt idx="1157">
                  <c:v>4.96113957604509</c:v>
                </c:pt>
                <c:pt idx="1158">
                  <c:v>4.9611417488994496</c:v>
                </c:pt>
                <c:pt idx="1159">
                  <c:v>4.9611433243778098</c:v>
                </c:pt>
                <c:pt idx="1160">
                  <c:v>4.9611443123699797</c:v>
                </c:pt>
                <c:pt idx="1161">
                  <c:v>4.9611447245547202</c:v>
                </c:pt>
                <c:pt idx="1162">
                  <c:v>4.9611445735831401</c:v>
                </c:pt>
                <c:pt idx="1163">
                  <c:v>4.9611438725006396</c:v>
                </c:pt>
                <c:pt idx="1164">
                  <c:v>4.96114263445501</c:v>
                </c:pt>
                <c:pt idx="1165">
                  <c:v>4.9611408727242603</c:v>
                </c:pt>
                <c:pt idx="1166">
                  <c:v>4.9611386009720899</c:v>
                </c:pt>
                <c:pt idx="1167">
                  <c:v>4.9611358335039704</c:v>
                </c:pt>
                <c:pt idx="1168">
                  <c:v>4.9611325854692199</c:v>
                </c:pt>
                <c:pt idx="1169">
                  <c:v>4.9611288730862597</c:v>
                </c:pt>
                <c:pt idx="1170">
                  <c:v>4.96112471379376</c:v>
                </c:pt>
                <c:pt idx="1171">
                  <c:v>4.9611201262521201</c:v>
                </c:pt>
                <c:pt idx="1172">
                  <c:v>4.9611151302838499</c:v>
                </c:pt>
                <c:pt idx="1173">
                  <c:v>4.9611097468495204</c:v>
                </c:pt>
                <c:pt idx="1174">
                  <c:v>4.9611039980975598</c:v>
                </c:pt>
                <c:pt idx="1175">
                  <c:v>4.9610979074334303</c:v>
                </c:pt>
                <c:pt idx="1176">
                  <c:v>4.9610914991886501</c:v>
                </c:pt>
                <c:pt idx="1177">
                  <c:v>4.9610847988694298</c:v>
                </c:pt>
                <c:pt idx="1178">
                  <c:v>4.9610778295182598</c:v>
                </c:pt>
                <c:pt idx="1179">
                  <c:v>4.9610706044266104</c:v>
                </c:pt>
                <c:pt idx="1180">
                  <c:v>4.9610631767031403</c:v>
                </c:pt>
                <c:pt idx="1181">
                  <c:v>4.9610556519384303</c:v>
                </c:pt>
                <c:pt idx="1182">
                  <c:v>4.9610480143193598</c:v>
                </c:pt>
                <c:pt idx="1183">
                  <c:v>4.9610401729670199</c:v>
                </c:pt>
                <c:pt idx="1184">
                  <c:v>4.9610321420954904</c:v>
                </c:pt>
                <c:pt idx="1185">
                  <c:v>4.9610240351632697</c:v>
                </c:pt>
                <c:pt idx="1186">
                  <c:v>4.9610159871175004</c:v>
                </c:pt>
                <c:pt idx="1187">
                  <c:v>4.9610080144333404</c:v>
                </c:pt>
                <c:pt idx="1188">
                  <c:v>4.9610000922309903</c:v>
                </c:pt>
                <c:pt idx="1189">
                  <c:v>4.96099224321188</c:v>
                </c:pt>
                <c:pt idx="1190">
                  <c:v>4.9609844994604204</c:v>
                </c:pt>
                <c:pt idx="1191">
                  <c:v>4.9609768906798397</c:v>
                </c:pt>
                <c:pt idx="1192">
                  <c:v>4.9609694257983898</c:v>
                </c:pt>
                <c:pt idx="1193">
                  <c:v>4.9609621663212398</c:v>
                </c:pt>
                <c:pt idx="1194">
                  <c:v>4.9609552633705203</c:v>
                </c:pt>
                <c:pt idx="1195">
                  <c:v>4.9609487080535999</c:v>
                </c:pt>
                <c:pt idx="1196">
                  <c:v>4.9609423855614097</c:v>
                </c:pt>
                <c:pt idx="1197">
                  <c:v>4.96093630184179</c:v>
                </c:pt>
                <c:pt idx="1198">
                  <c:v>4.9609305772204104</c:v>
                </c:pt>
                <c:pt idx="1199">
                  <c:v>4.9609253282363399</c:v>
                </c:pt>
                <c:pt idx="1200">
                  <c:v>4.9609204871712604</c:v>
                </c:pt>
                <c:pt idx="1201">
                  <c:v>4.9609160486713604</c:v>
                </c:pt>
                <c:pt idx="1202">
                  <c:v>4.9609121764995097</c:v>
                </c:pt>
                <c:pt idx="1203">
                  <c:v>4.96090882286886</c:v>
                </c:pt>
                <c:pt idx="1204">
                  <c:v>4.96090586025666</c:v>
                </c:pt>
                <c:pt idx="1205">
                  <c:v>4.9609032574371197</c:v>
                </c:pt>
                <c:pt idx="1206">
                  <c:v>4.96090105082079</c:v>
                </c:pt>
                <c:pt idx="1207">
                  <c:v>4.9608994605740904</c:v>
                </c:pt>
                <c:pt idx="1208">
                  <c:v>4.9608985796687701</c:v>
                </c:pt>
                <c:pt idx="1209">
                  <c:v>4.9608981586894103</c:v>
                </c:pt>
                <c:pt idx="1210">
                  <c:v>4.9608980196478996</c:v>
                </c:pt>
                <c:pt idx="1211">
                  <c:v>4.9608981174818902</c:v>
                </c:pt>
                <c:pt idx="1212">
                  <c:v>4.9608986575968199</c:v>
                </c:pt>
                <c:pt idx="1213">
                  <c:v>4.9608998857614699</c:v>
                </c:pt>
                <c:pt idx="1214">
                  <c:v>4.9609015969806904</c:v>
                </c:pt>
                <c:pt idx="1215">
                  <c:v>4.9609034761511799</c:v>
                </c:pt>
                <c:pt idx="1216">
                  <c:v>4.9609054401483199</c:v>
                </c:pt>
                <c:pt idx="1217">
                  <c:v>4.9609077127260202</c:v>
                </c:pt>
                <c:pt idx="1218">
                  <c:v>4.9609104728819498</c:v>
                </c:pt>
                <c:pt idx="1219">
                  <c:v>4.9609134738984304</c:v>
                </c:pt>
                <c:pt idx="1220">
                  <c:v>4.9609165070318202</c:v>
                </c:pt>
                <c:pt idx="1221">
                  <c:v>4.9609196894309804</c:v>
                </c:pt>
                <c:pt idx="1222">
                  <c:v>4.96092290778408</c:v>
                </c:pt>
                <c:pt idx="1223">
                  <c:v>4.9609261273956697</c:v>
                </c:pt>
                <c:pt idx="1224">
                  <c:v>4.9609296597738899</c:v>
                </c:pt>
                <c:pt idx="1225">
                  <c:v>4.9609331435900996</c:v>
                </c:pt>
                <c:pt idx="1226">
                  <c:v>4.96093630210828</c:v>
                </c:pt>
                <c:pt idx="1227">
                  <c:v>4.9609395081680203</c:v>
                </c:pt>
                <c:pt idx="1228">
                  <c:v>4.9609426501996499</c:v>
                </c:pt>
                <c:pt idx="1229">
                  <c:v>4.9609455003630796</c:v>
                </c:pt>
                <c:pt idx="1230">
                  <c:v>4.96094824953407</c:v>
                </c:pt>
                <c:pt idx="1231">
                  <c:v>4.9609507799549704</c:v>
                </c:pt>
                <c:pt idx="1232">
                  <c:v>4.9609529228034202</c:v>
                </c:pt>
                <c:pt idx="1233">
                  <c:v>4.96095481649931</c:v>
                </c:pt>
                <c:pt idx="1234">
                  <c:v>4.9609566738803998</c:v>
                </c:pt>
                <c:pt idx="1235">
                  <c:v>4.9609582438790296</c:v>
                </c:pt>
                <c:pt idx="1236">
                  <c:v>4.9609591699695699</c:v>
                </c:pt>
                <c:pt idx="1237">
                  <c:v>4.9609598702884004</c:v>
                </c:pt>
                <c:pt idx="1238">
                  <c:v>4.9609604228826596</c:v>
                </c:pt>
                <c:pt idx="1239">
                  <c:v>4.9609605615779602</c:v>
                </c:pt>
                <c:pt idx="1240">
                  <c:v>4.9609603353532199</c:v>
                </c:pt>
                <c:pt idx="1241">
                  <c:v>4.9609598524313903</c:v>
                </c:pt>
                <c:pt idx="1242">
                  <c:v>4.9609591066578203</c:v>
                </c:pt>
                <c:pt idx="1243">
                  <c:v>4.9609581233934597</c:v>
                </c:pt>
                <c:pt idx="1244">
                  <c:v>4.9609567162699104</c:v>
                </c:pt>
                <c:pt idx="1245">
                  <c:v>4.9609549112172298</c:v>
                </c:pt>
                <c:pt idx="1246">
                  <c:v>4.9609528746996796</c:v>
                </c:pt>
                <c:pt idx="1247">
                  <c:v>4.9609505919541501</c:v>
                </c:pt>
                <c:pt idx="1248">
                  <c:v>4.9609480611270698</c:v>
                </c:pt>
                <c:pt idx="1249">
                  <c:v>4.9609452758241304</c:v>
                </c:pt>
                <c:pt idx="1250">
                  <c:v>4.9609422314830498</c:v>
                </c:pt>
                <c:pt idx="1251">
                  <c:v>4.9609389554876797</c:v>
                </c:pt>
                <c:pt idx="1252">
                  <c:v>4.9609354238890697</c:v>
                </c:pt>
                <c:pt idx="1253">
                  <c:v>4.9609316686855598</c:v>
                </c:pt>
                <c:pt idx="1254">
                  <c:v>4.96092796937792</c:v>
                </c:pt>
                <c:pt idx="1255">
                  <c:v>4.9609241840810103</c:v>
                </c:pt>
                <c:pt idx="1256">
                  <c:v>4.9609200547593</c:v>
                </c:pt>
                <c:pt idx="1257">
                  <c:v>4.9609156332740998</c:v>
                </c:pt>
                <c:pt idx="1258">
                  <c:v>4.9609111622341597</c:v>
                </c:pt>
                <c:pt idx="1259">
                  <c:v>4.9609067790529604</c:v>
                </c:pt>
                <c:pt idx="1260">
                  <c:v>4.96090211249824</c:v>
                </c:pt>
                <c:pt idx="1261">
                  <c:v>4.9608974504884502</c:v>
                </c:pt>
                <c:pt idx="1262">
                  <c:v>4.9608927322288299</c:v>
                </c:pt>
                <c:pt idx="1263">
                  <c:v>4.9608876612646498</c:v>
                </c:pt>
                <c:pt idx="1264">
                  <c:v>4.9608826615578998</c:v>
                </c:pt>
                <c:pt idx="1265">
                  <c:v>4.9608777981768304</c:v>
                </c:pt>
                <c:pt idx="1266">
                  <c:v>4.9608727812097602</c:v>
                </c:pt>
                <c:pt idx="1267">
                  <c:v>4.9608678031945397</c:v>
                </c:pt>
                <c:pt idx="1268">
                  <c:v>4.9608627953432496</c:v>
                </c:pt>
                <c:pt idx="1269">
                  <c:v>4.9608574155893299</c:v>
                </c:pt>
                <c:pt idx="1270">
                  <c:v>4.96085206115663</c:v>
                </c:pt>
                <c:pt idx="1271">
                  <c:v>4.96084702295461</c:v>
                </c:pt>
                <c:pt idx="1272">
                  <c:v>4.9608418488929802</c:v>
                </c:pt>
                <c:pt idx="1273">
                  <c:v>4.9608364062442201</c:v>
                </c:pt>
                <c:pt idx="1274">
                  <c:v>4.96083121158936</c:v>
                </c:pt>
                <c:pt idx="1275">
                  <c:v>4.9608264127321702</c:v>
                </c:pt>
                <c:pt idx="1276">
                  <c:v>4.9608213803506196</c:v>
                </c:pt>
                <c:pt idx="1277">
                  <c:v>4.9608158798033601</c:v>
                </c:pt>
                <c:pt idx="1278">
                  <c:v>4.9608105572413796</c:v>
                </c:pt>
                <c:pt idx="1279">
                  <c:v>4.96080568765049</c:v>
                </c:pt>
                <c:pt idx="1280">
                  <c:v>4.96080111152291</c:v>
                </c:pt>
                <c:pt idx="1281">
                  <c:v>4.9607963604414103</c:v>
                </c:pt>
                <c:pt idx="1282">
                  <c:v>4.9607913776179604</c:v>
                </c:pt>
                <c:pt idx="1283">
                  <c:v>4.9607866880823401</c:v>
                </c:pt>
                <c:pt idx="1284">
                  <c:v>4.9607823260903796</c:v>
                </c:pt>
                <c:pt idx="1285">
                  <c:v>4.9607782646966703</c:v>
                </c:pt>
                <c:pt idx="1286">
                  <c:v>4.9607744720509999</c:v>
                </c:pt>
                <c:pt idx="1287">
                  <c:v>4.9607707913403098</c:v>
                </c:pt>
                <c:pt idx="1288">
                  <c:v>4.9607674206565502</c:v>
                </c:pt>
                <c:pt idx="1289">
                  <c:v>4.9607643979170497</c:v>
                </c:pt>
                <c:pt idx="1290">
                  <c:v>4.9607617252805101</c:v>
                </c:pt>
                <c:pt idx="1291">
                  <c:v>4.9607594961834804</c:v>
                </c:pt>
                <c:pt idx="1292">
                  <c:v>4.9607577679494703</c:v>
                </c:pt>
                <c:pt idx="1293">
                  <c:v>4.9607566226003499</c:v>
                </c:pt>
                <c:pt idx="1294">
                  <c:v>4.9607559860821704</c:v>
                </c:pt>
                <c:pt idx="1295">
                  <c:v>4.9607555332482702</c:v>
                </c:pt>
                <c:pt idx="1296">
                  <c:v>4.9607554614197102</c:v>
                </c:pt>
                <c:pt idx="1297">
                  <c:v>4.9607560726514404</c:v>
                </c:pt>
                <c:pt idx="1298">
                  <c:v>4.9607572762066399</c:v>
                </c:pt>
                <c:pt idx="1299">
                  <c:v>4.9607590211586601</c:v>
                </c:pt>
                <c:pt idx="1300">
                  <c:v>4.9607612799665004</c:v>
                </c:pt>
                <c:pt idx="1301">
                  <c:v>4.9607639343007497</c:v>
                </c:pt>
                <c:pt idx="1302">
                  <c:v>4.9607669343443099</c:v>
                </c:pt>
                <c:pt idx="1303">
                  <c:v>4.9607703705826696</c:v>
                </c:pt>
                <c:pt idx="1304">
                  <c:v>4.9607742859405803</c:v>
                </c:pt>
                <c:pt idx="1305">
                  <c:v>4.9607786556185998</c:v>
                </c:pt>
                <c:pt idx="1306">
                  <c:v>4.9607834405849003</c:v>
                </c:pt>
                <c:pt idx="1307">
                  <c:v>4.96078852790209</c:v>
                </c:pt>
                <c:pt idx="1308">
                  <c:v>4.9607937513037204</c:v>
                </c:pt>
                <c:pt idx="1309">
                  <c:v>4.9607991277307999</c:v>
                </c:pt>
                <c:pt idx="1310">
                  <c:v>4.9608046869663998</c:v>
                </c:pt>
                <c:pt idx="1311">
                  <c:v>4.9608101413538099</c:v>
                </c:pt>
                <c:pt idx="1312">
                  <c:v>4.9608156103265602</c:v>
                </c:pt>
                <c:pt idx="1313">
                  <c:v>4.9608212871497299</c:v>
                </c:pt>
                <c:pt idx="1314">
                  <c:v>4.9608270852424399</c:v>
                </c:pt>
                <c:pt idx="1315">
                  <c:v>4.9608329045596804</c:v>
                </c:pt>
                <c:pt idx="1316">
                  <c:v>4.9608386857712201</c:v>
                </c:pt>
                <c:pt idx="1317">
                  <c:v>4.9608443858911002</c:v>
                </c:pt>
                <c:pt idx="1318">
                  <c:v>4.9608499497581402</c:v>
                </c:pt>
                <c:pt idx="1319">
                  <c:v>4.9608552298217701</c:v>
                </c:pt>
                <c:pt idx="1320">
                  <c:v>4.9608599711943198</c:v>
                </c:pt>
                <c:pt idx="1321">
                  <c:v>4.9608641814971097</c:v>
                </c:pt>
                <c:pt idx="1322">
                  <c:v>4.9608680374961098</c:v>
                </c:pt>
                <c:pt idx="1323">
                  <c:v>4.9608711925887699</c:v>
                </c:pt>
                <c:pt idx="1324">
                  <c:v>4.9608735403426598</c:v>
                </c:pt>
                <c:pt idx="1325">
                  <c:v>4.96087517799777</c:v>
                </c:pt>
                <c:pt idx="1326">
                  <c:v>4.9608761534563497</c:v>
                </c:pt>
                <c:pt idx="1327">
                  <c:v>4.9608764513600097</c:v>
                </c:pt>
                <c:pt idx="1328">
                  <c:v>4.9608760643884402</c:v>
                </c:pt>
                <c:pt idx="1329">
                  <c:v>4.9608749807228101</c:v>
                </c:pt>
                <c:pt idx="1330">
                  <c:v>4.9608731766254399</c:v>
                </c:pt>
                <c:pt idx="1331">
                  <c:v>4.96087060913682</c:v>
                </c:pt>
                <c:pt idx="1332">
                  <c:v>4.9608672042789204</c:v>
                </c:pt>
                <c:pt idx="1333">
                  <c:v>4.9608628603187803</c:v>
                </c:pt>
                <c:pt idx="1334">
                  <c:v>4.9608574953293401</c:v>
                </c:pt>
                <c:pt idx="1335">
                  <c:v>4.9608510775498003</c:v>
                </c:pt>
                <c:pt idx="1336">
                  <c:v>4.9608436158434497</c:v>
                </c:pt>
                <c:pt idx="1337">
                  <c:v>4.9608351370747297</c:v>
                </c:pt>
                <c:pt idx="1338">
                  <c:v>4.9608255654264903</c:v>
                </c:pt>
                <c:pt idx="1339">
                  <c:v>4.9608150011927403</c:v>
                </c:pt>
                <c:pt idx="1340">
                  <c:v>4.9608038431069001</c:v>
                </c:pt>
                <c:pt idx="1341">
                  <c:v>4.9607919414455397</c:v>
                </c:pt>
                <c:pt idx="1342">
                  <c:v>4.9607793213726996</c:v>
                </c:pt>
                <c:pt idx="1343">
                  <c:v>4.9607661172848996</c:v>
                </c:pt>
                <c:pt idx="1344">
                  <c:v>4.9607524935972798</c:v>
                </c:pt>
                <c:pt idx="1345">
                  <c:v>4.9607385833714099</c:v>
                </c:pt>
                <c:pt idx="1346">
                  <c:v>4.9607244819093799</c:v>
                </c:pt>
                <c:pt idx="1347">
                  <c:v>4.9607102475247702</c:v>
                </c:pt>
                <c:pt idx="1348">
                  <c:v>4.9606960012597003</c:v>
                </c:pt>
                <c:pt idx="1349">
                  <c:v>4.9606819168778404</c:v>
                </c:pt>
                <c:pt idx="1350">
                  <c:v>4.9606685755409297</c:v>
                </c:pt>
                <c:pt idx="1351">
                  <c:v>4.9606562743250802</c:v>
                </c:pt>
                <c:pt idx="1352">
                  <c:v>4.9606448178144902</c:v>
                </c:pt>
                <c:pt idx="1353">
                  <c:v>4.9606343644101401</c:v>
                </c:pt>
                <c:pt idx="1354">
                  <c:v>4.96062510722341</c:v>
                </c:pt>
                <c:pt idx="1355">
                  <c:v>4.9606173115450698</c:v>
                </c:pt>
                <c:pt idx="1356">
                  <c:v>4.9606113411321502</c:v>
                </c:pt>
                <c:pt idx="1357">
                  <c:v>4.9606073643463402</c:v>
                </c:pt>
                <c:pt idx="1358">
                  <c:v>4.9606056913161698</c:v>
                </c:pt>
                <c:pt idx="1359">
                  <c:v>4.9606064761049904</c:v>
                </c:pt>
                <c:pt idx="1360">
                  <c:v>4.9606094303277199</c:v>
                </c:pt>
                <c:pt idx="1361">
                  <c:v>4.9606148157902101</c:v>
                </c:pt>
                <c:pt idx="1362">
                  <c:v>4.9606229299115698</c:v>
                </c:pt>
                <c:pt idx="1363">
                  <c:v>4.9606340282939403</c:v>
                </c:pt>
                <c:pt idx="1364">
                  <c:v>4.9606480203773398</c:v>
                </c:pt>
                <c:pt idx="1365">
                  <c:v>4.9606647374634898</c:v>
                </c:pt>
                <c:pt idx="1366">
                  <c:v>4.96068436897413</c:v>
                </c:pt>
                <c:pt idx="1367">
                  <c:v>4.9607064547692401</c:v>
                </c:pt>
                <c:pt idx="1368">
                  <c:v>4.9607310955006296</c:v>
                </c:pt>
                <c:pt idx="1369">
                  <c:v>4.9607582440309397</c:v>
                </c:pt>
                <c:pt idx="1370">
                  <c:v>4.96078755625211</c:v>
                </c:pt>
                <c:pt idx="1371">
                  <c:v>4.9608183911842003</c:v>
                </c:pt>
                <c:pt idx="1372">
                  <c:v>4.9608508534521398</c:v>
                </c:pt>
                <c:pt idx="1373">
                  <c:v>4.9608846213046203</c:v>
                </c:pt>
                <c:pt idx="1374">
                  <c:v>4.9609191608355703</c:v>
                </c:pt>
                <c:pt idx="1375">
                  <c:v>4.9609538829011903</c:v>
                </c:pt>
                <c:pt idx="1376">
                  <c:v>4.96098803501605</c:v>
                </c:pt>
                <c:pt idx="1377">
                  <c:v>4.9610212147966504</c:v>
                </c:pt>
                <c:pt idx="1378">
                  <c:v>4.9610537017916903</c:v>
                </c:pt>
                <c:pt idx="1379">
                  <c:v>4.9610843311539599</c:v>
                </c:pt>
                <c:pt idx="1380">
                  <c:v>4.9611123424759302</c:v>
                </c:pt>
                <c:pt idx="1381">
                  <c:v>4.9611370214834798</c:v>
                </c:pt>
                <c:pt idx="1382">
                  <c:v>4.9611581397717304</c:v>
                </c:pt>
                <c:pt idx="1383">
                  <c:v>4.9611761155057597</c:v>
                </c:pt>
                <c:pt idx="1384">
                  <c:v>4.9611903743936097</c:v>
                </c:pt>
                <c:pt idx="1385">
                  <c:v>4.9611996820612196</c:v>
                </c:pt>
                <c:pt idx="1386">
                  <c:v>4.9612039605978602</c:v>
                </c:pt>
                <c:pt idx="1387">
                  <c:v>4.9612036354330797</c:v>
                </c:pt>
                <c:pt idx="1388">
                  <c:v>4.9611989342209704</c:v>
                </c:pt>
                <c:pt idx="1389">
                  <c:v>4.9611885756367</c:v>
                </c:pt>
                <c:pt idx="1390">
                  <c:v>4.9611730679414201</c:v>
                </c:pt>
                <c:pt idx="1391">
                  <c:v>4.9611533326425503</c:v>
                </c:pt>
                <c:pt idx="1392">
                  <c:v>4.9611304358570498</c:v>
                </c:pt>
                <c:pt idx="1393">
                  <c:v>4.9611064819459196</c:v>
                </c:pt>
                <c:pt idx="1394">
                  <c:v>4.9610856555730898</c:v>
                </c:pt>
                <c:pt idx="1395">
                  <c:v>4.9610670949539797</c:v>
                </c:pt>
                <c:pt idx="1396">
                  <c:v>4.9610497197518697</c:v>
                </c:pt>
                <c:pt idx="1397">
                  <c:v>4.9610327824759999</c:v>
                </c:pt>
                <c:pt idx="1398">
                  <c:v>4.9610162218514997</c:v>
                </c:pt>
                <c:pt idx="1399">
                  <c:v>4.9609998952828702</c:v>
                </c:pt>
                <c:pt idx="1400">
                  <c:v>4.9609837469188598</c:v>
                </c:pt>
                <c:pt idx="1401">
                  <c:v>4.9609677324272798</c:v>
                </c:pt>
                <c:pt idx="1402">
                  <c:v>4.9609518630937499</c:v>
                </c:pt>
                <c:pt idx="1403">
                  <c:v>4.9609361613337999</c:v>
                </c:pt>
                <c:pt idx="1404">
                  <c:v>4.9609206444964897</c:v>
                </c:pt>
                <c:pt idx="1405">
                  <c:v>4.9609053316179503</c:v>
                </c:pt>
                <c:pt idx="1406">
                  <c:v>4.9608902507449297</c:v>
                </c:pt>
                <c:pt idx="1407">
                  <c:v>4.9608754255565097</c:v>
                </c:pt>
                <c:pt idx="1408">
                  <c:v>4.9608608685553701</c:v>
                </c:pt>
                <c:pt idx="1409">
                  <c:v>4.9608466189328899</c:v>
                </c:pt>
                <c:pt idx="1410">
                  <c:v>4.9608327635262297</c:v>
                </c:pt>
                <c:pt idx="1411">
                  <c:v>4.9608193759899697</c:v>
                </c:pt>
                <c:pt idx="1412">
                  <c:v>4.9608064645740901</c:v>
                </c:pt>
                <c:pt idx="1413">
                  <c:v>4.96079400535106</c:v>
                </c:pt>
                <c:pt idx="1414">
                  <c:v>4.9607819864951503</c:v>
                </c:pt>
                <c:pt idx="1415">
                  <c:v>4.9607704253850304</c:v>
                </c:pt>
                <c:pt idx="1416">
                  <c:v>4.9607593706922399</c:v>
                </c:pt>
                <c:pt idx="1417">
                  <c:v>4.9607488667187303</c:v>
                </c:pt>
                <c:pt idx="1418">
                  <c:v>4.96073890469704</c:v>
                </c:pt>
                <c:pt idx="1419">
                  <c:v>4.9607294396132602</c:v>
                </c:pt>
                <c:pt idx="1420">
                  <c:v>4.9607204652447301</c:v>
                </c:pt>
                <c:pt idx="1421">
                  <c:v>4.96071202824041</c:v>
                </c:pt>
                <c:pt idx="1422">
                  <c:v>4.9607041548478703</c:v>
                </c:pt>
                <c:pt idx="1423">
                  <c:v>4.9606968186492999</c:v>
                </c:pt>
                <c:pt idx="1424">
                  <c:v>4.9606899794730603</c:v>
                </c:pt>
                <c:pt idx="1425">
                  <c:v>4.9606836015858402</c:v>
                </c:pt>
                <c:pt idx="1426">
                  <c:v>4.9606776464677802</c:v>
                </c:pt>
                <c:pt idx="1427">
                  <c:v>4.9606720801392399</c:v>
                </c:pt>
                <c:pt idx="1428">
                  <c:v>4.9606668908528997</c:v>
                </c:pt>
                <c:pt idx="1429">
                  <c:v>4.9606620918837896</c:v>
                </c:pt>
                <c:pt idx="1430">
                  <c:v>4.9606576949387602</c:v>
                </c:pt>
                <c:pt idx="1431">
                  <c:v>4.96065367490952</c:v>
                </c:pt>
                <c:pt idx="1432">
                  <c:v>4.9606499665439596</c:v>
                </c:pt>
                <c:pt idx="1433">
                  <c:v>4.9606465018848596</c:v>
                </c:pt>
                <c:pt idx="1434">
                  <c:v>4.9606432434081302</c:v>
                </c:pt>
                <c:pt idx="1435">
                  <c:v>4.9606401870438797</c:v>
                </c:pt>
                <c:pt idx="1436">
                  <c:v>4.9606373418126397</c:v>
                </c:pt>
                <c:pt idx="1437">
                  <c:v>4.9606347025763897</c:v>
                </c:pt>
                <c:pt idx="1438">
                  <c:v>4.9606322499023596</c:v>
                </c:pt>
                <c:pt idx="1439">
                  <c:v>4.9606299537825098</c:v>
                </c:pt>
                <c:pt idx="1440">
                  <c:v>4.9606277557652501</c:v>
                </c:pt>
                <c:pt idx="1441">
                  <c:v>4.9606255915884097</c:v>
                </c:pt>
                <c:pt idx="1442">
                  <c:v>4.9606234447622697</c:v>
                </c:pt>
                <c:pt idx="1443">
                  <c:v>4.96062133776317</c:v>
                </c:pt>
                <c:pt idx="1444">
                  <c:v>4.9606192780062397</c:v>
                </c:pt>
                <c:pt idx="1445">
                  <c:v>4.9606172348697797</c:v>
                </c:pt>
                <c:pt idx="1446">
                  <c:v>4.9606151627153698</c:v>
                </c:pt>
                <c:pt idx="1447">
                  <c:v>4.9606130394649997</c:v>
                </c:pt>
                <c:pt idx="1448">
                  <c:v>4.9606108728224303</c:v>
                </c:pt>
                <c:pt idx="1449">
                  <c:v>4.96060867498114</c:v>
                </c:pt>
                <c:pt idx="1450">
                  <c:v>4.9606064457055101</c:v>
                </c:pt>
                <c:pt idx="1451">
                  <c:v>4.9606041563724599</c:v>
                </c:pt>
                <c:pt idx="1452">
                  <c:v>4.96060175602131</c:v>
                </c:pt>
                <c:pt idx="1453">
                  <c:v>4.9605992307077704</c:v>
                </c:pt>
                <c:pt idx="1454">
                  <c:v>4.96059662570139</c:v>
                </c:pt>
                <c:pt idx="1455">
                  <c:v>4.9605939686124501</c:v>
                </c:pt>
                <c:pt idx="1456">
                  <c:v>4.9605912132819698</c:v>
                </c:pt>
                <c:pt idx="1457">
                  <c:v>4.9605883024969097</c:v>
                </c:pt>
                <c:pt idx="1458">
                  <c:v>4.9605852341384002</c:v>
                </c:pt>
                <c:pt idx="1459">
                  <c:v>4.9605820013131297</c:v>
                </c:pt>
                <c:pt idx="1460">
                  <c:v>4.9605785379580603</c:v>
                </c:pt>
                <c:pt idx="1461">
                  <c:v>4.9605748443735402</c:v>
                </c:pt>
                <c:pt idx="1462">
                  <c:v>4.9605711040835896</c:v>
                </c:pt>
                <c:pt idx="1463">
                  <c:v>4.9605675250770904</c:v>
                </c:pt>
                <c:pt idx="1464">
                  <c:v>4.9605641147472896</c:v>
                </c:pt>
                <c:pt idx="1465">
                  <c:v>4.9605607153217104</c:v>
                </c:pt>
                <c:pt idx="1466">
                  <c:v>4.9605571718437798</c:v>
                </c:pt>
                <c:pt idx="1467">
                  <c:v>4.9605534056507903</c:v>
                </c:pt>
                <c:pt idx="1468">
                  <c:v>4.9605494073444998</c:v>
                </c:pt>
                <c:pt idx="1469">
                  <c:v>4.96054520503841</c:v>
                </c:pt>
                <c:pt idx="1470">
                  <c:v>4.9605408278831602</c:v>
                </c:pt>
                <c:pt idx="1471">
                  <c:v>4.9605362894255398</c:v>
                </c:pt>
                <c:pt idx="1472">
                  <c:v>4.96053159382285</c:v>
                </c:pt>
                <c:pt idx="1473">
                  <c:v>4.9605267463224401</c:v>
                </c:pt>
                <c:pt idx="1474">
                  <c:v>4.9605217551987399</c:v>
                </c:pt>
                <c:pt idx="1475">
                  <c:v>4.9605166280123401</c:v>
                </c:pt>
                <c:pt idx="1476">
                  <c:v>4.9605113683505602</c:v>
                </c:pt>
                <c:pt idx="1477">
                  <c:v>4.9605059722469296</c:v>
                </c:pt>
                <c:pt idx="1478">
                  <c:v>4.9605004250197204</c:v>
                </c:pt>
                <c:pt idx="1479">
                  <c:v>4.9604947054018202</c:v>
                </c:pt>
                <c:pt idx="1480">
                  <c:v>4.9604887981644596</c:v>
                </c:pt>
                <c:pt idx="1481">
                  <c:v>4.96048270437218</c:v>
                </c:pt>
                <c:pt idx="1482">
                  <c:v>4.9604764385642799</c:v>
                </c:pt>
                <c:pt idx="1483">
                  <c:v>4.9604700153402002</c:v>
                </c:pt>
                <c:pt idx="1484">
                  <c:v>4.9604634379936101</c:v>
                </c:pt>
                <c:pt idx="1485">
                  <c:v>4.9604567000915898</c:v>
                </c:pt>
                <c:pt idx="1486">
                  <c:v>4.9604497991385799</c:v>
                </c:pt>
                <c:pt idx="1487">
                  <c:v>4.9604427483292497</c:v>
                </c:pt>
                <c:pt idx="1488">
                  <c:v>4.9604355736121297</c:v>
                </c:pt>
                <c:pt idx="1489">
                  <c:v>4.9604283016631499</c:v>
                </c:pt>
                <c:pt idx="1490">
                  <c:v>4.9604209559003101</c:v>
                </c:pt>
                <c:pt idx="1491">
                  <c:v>4.9604135650583299</c:v>
                </c:pt>
                <c:pt idx="1492">
                  <c:v>4.9604061715226004</c:v>
                </c:pt>
                <c:pt idx="1493">
                  <c:v>4.9603988290346397</c:v>
                </c:pt>
                <c:pt idx="1494">
                  <c:v>4.9603915928044398</c:v>
                </c:pt>
                <c:pt idx="1495">
                  <c:v>4.9603845091691001</c:v>
                </c:pt>
                <c:pt idx="1496">
                  <c:v>4.9603776079812301</c:v>
                </c:pt>
                <c:pt idx="1497">
                  <c:v>4.9603708997619096</c:v>
                </c:pt>
                <c:pt idx="1498">
                  <c:v>4.9603643805012396</c:v>
                </c:pt>
                <c:pt idx="1499">
                  <c:v>4.96035804337542</c:v>
                </c:pt>
                <c:pt idx="1500">
                  <c:v>4.9603518898473498</c:v>
                </c:pt>
                <c:pt idx="1501">
                  <c:v>4.9603459312556</c:v>
                </c:pt>
                <c:pt idx="1502">
                  <c:v>4.96034018026947</c:v>
                </c:pt>
                <c:pt idx="1503">
                  <c:v>4.9603346415790401</c:v>
                </c:pt>
                <c:pt idx="1504">
                  <c:v>4.9603293117419698</c:v>
                </c:pt>
                <c:pt idx="1505">
                  <c:v>4.9603241890740497</c:v>
                </c:pt>
                <c:pt idx="1506">
                  <c:v>4.9603192864443901</c:v>
                </c:pt>
                <c:pt idx="1507">
                  <c:v>4.96031464026224</c:v>
                </c:pt>
                <c:pt idx="1508">
                  <c:v>4.9603103131737596</c:v>
                </c:pt>
                <c:pt idx="1509">
                  <c:v>4.9603063889677896</c:v>
                </c:pt>
                <c:pt idx="1510">
                  <c:v>4.9603029600720001</c:v>
                </c:pt>
                <c:pt idx="1511">
                  <c:v>4.9603001153408401</c:v>
                </c:pt>
                <c:pt idx="1512">
                  <c:v>4.9602979380085497</c:v>
                </c:pt>
                <c:pt idx="1513">
                  <c:v>4.9602965127060896</c:v>
                </c:pt>
                <c:pt idx="1514">
                  <c:v>4.9602959295988498</c:v>
                </c:pt>
                <c:pt idx="1515">
                  <c:v>4.9602962774373198</c:v>
                </c:pt>
                <c:pt idx="1516">
                  <c:v>4.9602976297275099</c:v>
                </c:pt>
                <c:pt idx="1517">
                  <c:v>4.96030003460237</c:v>
                </c:pt>
                <c:pt idx="1518">
                  <c:v>4.96030351446535</c:v>
                </c:pt>
                <c:pt idx="1519">
                  <c:v>4.9603080717531602</c:v>
                </c:pt>
                <c:pt idx="1520">
                  <c:v>4.9603136903406</c:v>
                </c:pt>
                <c:pt idx="1521">
                  <c:v>4.9603203259633597</c:v>
                </c:pt>
                <c:pt idx="1522">
                  <c:v>4.9603278941065296</c:v>
                </c:pt>
                <c:pt idx="1523">
                  <c:v>4.96033627201989</c:v>
                </c:pt>
                <c:pt idx="1524">
                  <c:v>4.9603453156400601</c:v>
                </c:pt>
                <c:pt idx="1525">
                  <c:v>4.9603548720277404</c:v>
                </c:pt>
                <c:pt idx="1526">
                  <c:v>4.9603647766094099</c:v>
                </c:pt>
                <c:pt idx="1527">
                  <c:v>4.9603748480974197</c:v>
                </c:pt>
                <c:pt idx="1528">
                  <c:v>4.9603848905982799</c:v>
                </c:pt>
                <c:pt idx="1529">
                  <c:v>4.9603946909540904</c:v>
                </c:pt>
                <c:pt idx="1530">
                  <c:v>4.9604040078696396</c:v>
                </c:pt>
                <c:pt idx="1531">
                  <c:v>4.9604125797577598</c:v>
                </c:pt>
                <c:pt idx="1532">
                  <c:v>4.9604201690245304</c:v>
                </c:pt>
                <c:pt idx="1533">
                  <c:v>4.9604266114152198</c:v>
                </c:pt>
                <c:pt idx="1534">
                  <c:v>4.9604318236843596</c:v>
                </c:pt>
                <c:pt idx="1535">
                  <c:v>4.96043576579246</c:v>
                </c:pt>
                <c:pt idx="1536">
                  <c:v>4.9604383951166504</c:v>
                </c:pt>
                <c:pt idx="1537">
                  <c:v>4.96043964620943</c:v>
                </c:pt>
                <c:pt idx="1538">
                  <c:v>4.9604394408915704</c:v>
                </c:pt>
                <c:pt idx="1539">
                  <c:v>4.9604377126627304</c:v>
                </c:pt>
                <c:pt idx="1540">
                  <c:v>4.9604344266295897</c:v>
                </c:pt>
                <c:pt idx="1541">
                  <c:v>4.96042958640394</c:v>
                </c:pt>
                <c:pt idx="1542">
                  <c:v>4.9604232313601599</c:v>
                </c:pt>
                <c:pt idx="1543">
                  <c:v>4.9604154317106497</c:v>
                </c:pt>
                <c:pt idx="1544">
                  <c:v>4.9604062853609001</c:v>
                </c:pt>
                <c:pt idx="1545">
                  <c:v>4.9603959160283804</c:v>
                </c:pt>
                <c:pt idx="1546">
                  <c:v>4.9603844704861197</c:v>
                </c:pt>
                <c:pt idx="1547">
                  <c:v>4.9603721133154002</c:v>
                </c:pt>
                <c:pt idx="1548">
                  <c:v>4.9603590189976599</c:v>
                </c:pt>
                <c:pt idx="1549">
                  <c:v>4.9603453632669501</c:v>
                </c:pt>
                <c:pt idx="1550">
                  <c:v>4.9603313171680199</c:v>
                </c:pt>
                <c:pt idx="1551">
                  <c:v>4.9603170462545396</c:v>
                </c:pt>
                <c:pt idx="1552">
                  <c:v>4.9603027138283302</c:v>
                </c:pt>
                <c:pt idx="1553">
                  <c:v>4.9602884839586503</c:v>
                </c:pt>
                <c:pt idx="1554">
                  <c:v>4.9602745203985998</c:v>
                </c:pt>
                <c:pt idx="1555">
                  <c:v>4.9602609814771199</c:v>
                </c:pt>
                <c:pt idx="1556">
                  <c:v>4.9602480148098902</c:v>
                </c:pt>
                <c:pt idx="1557">
                  <c:v>4.9602357552495704</c:v>
                </c:pt>
                <c:pt idx="1558">
                  <c:v>4.9602243254519598</c:v>
                </c:pt>
                <c:pt idx="1559">
                  <c:v>4.9602138356786796</c:v>
                </c:pt>
                <c:pt idx="1560">
                  <c:v>4.9602043811485599</c:v>
                </c:pt>
                <c:pt idx="1561">
                  <c:v>4.9601960388698796</c:v>
                </c:pt>
                <c:pt idx="1562">
                  <c:v>4.9601888669921399</c:v>
                </c:pt>
                <c:pt idx="1563">
                  <c:v>4.9601829075569599</c:v>
                </c:pt>
                <c:pt idx="1564">
                  <c:v>4.9601781908718499</c:v>
                </c:pt>
                <c:pt idx="1565">
                  <c:v>4.9601747387793198</c:v>
                </c:pt>
                <c:pt idx="1566">
                  <c:v>4.9601725648553199</c:v>
                </c:pt>
                <c:pt idx="1567">
                  <c:v>4.9601716713349804</c:v>
                </c:pt>
                <c:pt idx="1568">
                  <c:v>4.9601720447154598</c:v>
                </c:pt>
                <c:pt idx="1569">
                  <c:v>4.9601736533612701</c:v>
                </c:pt>
                <c:pt idx="1570">
                  <c:v>4.9601764495767702</c:v>
                </c:pt>
                <c:pt idx="1571">
                  <c:v>4.9601803755400802</c:v>
                </c:pt>
                <c:pt idx="1572">
                  <c:v>4.9601853695499303</c:v>
                </c:pt>
                <c:pt idx="1573">
                  <c:v>4.9601913688535397</c:v>
                </c:pt>
                <c:pt idx="1574">
                  <c:v>4.9601983080148004</c:v>
                </c:pt>
                <c:pt idx="1575">
                  <c:v>4.9602061148794299</c:v>
                </c:pt>
                <c:pt idx="1576">
                  <c:v>4.9602147074090297</c:v>
                </c:pt>
                <c:pt idx="1577">
                  <c:v>4.9602239937799002</c:v>
                </c:pt>
                <c:pt idx="1578">
                  <c:v>4.9602338761531097</c:v>
                </c:pt>
                <c:pt idx="1579">
                  <c:v>4.9602442562701903</c:v>
                </c:pt>
                <c:pt idx="1580">
                  <c:v>4.9602550396086</c:v>
                </c:pt>
                <c:pt idx="1581">
                  <c:v>4.9602661356830096</c:v>
                </c:pt>
                <c:pt idx="1582">
                  <c:v>4.9602774551164801</c:v>
                </c:pt>
                <c:pt idx="1583">
                  <c:v>4.96028890674856</c:v>
                </c:pt>
                <c:pt idx="1584">
                  <c:v>4.9603003976592204</c:v>
                </c:pt>
                <c:pt idx="1585">
                  <c:v>4.9603118359552703</c:v>
                </c:pt>
                <c:pt idx="1586">
                  <c:v>4.9603231335892204</c:v>
                </c:pt>
                <c:pt idx="1587">
                  <c:v>4.9603342069493497</c:v>
                </c:pt>
                <c:pt idx="1588">
                  <c:v>4.96034497593062</c:v>
                </c:pt>
                <c:pt idx="1589">
                  <c:v>4.9603553642548697</c:v>
                </c:pt>
                <c:pt idx="1590">
                  <c:v>4.9603653021934297</c:v>
                </c:pt>
                <c:pt idx="1591">
                  <c:v>4.96037472918478</c:v>
                </c:pt>
                <c:pt idx="1592">
                  <c:v>4.9603835930013904</c:v>
                </c:pt>
                <c:pt idx="1593">
                  <c:v>4.9603918457939704</c:v>
                </c:pt>
                <c:pt idx="1594">
                  <c:v>4.9603994409570102</c:v>
                </c:pt>
                <c:pt idx="1595">
                  <c:v>4.9604063337120703</c:v>
                </c:pt>
                <c:pt idx="1596">
                  <c:v>4.9604124846956799</c:v>
                </c:pt>
                <c:pt idx="1597">
                  <c:v>4.9604178644748398</c:v>
                </c:pt>
                <c:pt idx="1598">
                  <c:v>4.96042245728467</c:v>
                </c:pt>
                <c:pt idx="1599">
                  <c:v>4.9604262609812402</c:v>
                </c:pt>
                <c:pt idx="1600">
                  <c:v>4.9604292793709899</c:v>
                </c:pt>
                <c:pt idx="1601">
                  <c:v>4.9604315080256702</c:v>
                </c:pt>
                <c:pt idx="1602">
                  <c:v>4.9604329229520596</c:v>
                </c:pt>
                <c:pt idx="1603">
                  <c:v>4.9604334829739196</c:v>
                </c:pt>
                <c:pt idx="1604">
                  <c:v>4.9604331472469196</c:v>
                </c:pt>
                <c:pt idx="1605">
                  <c:v>4.96043189741936</c:v>
                </c:pt>
                <c:pt idx="1606">
                  <c:v>4.96042975073106</c:v>
                </c:pt>
                <c:pt idx="1607">
                  <c:v>4.9604267576802696</c:v>
                </c:pt>
                <c:pt idx="1608">
                  <c:v>4.9604229883295599</c:v>
                </c:pt>
                <c:pt idx="1609">
                  <c:v>4.9604185166845802</c:v>
                </c:pt>
                <c:pt idx="1610">
                  <c:v>4.9604134105841098</c:v>
                </c:pt>
                <c:pt idx="1611">
                  <c:v>4.9604077288273496</c:v>
                </c:pt>
                <c:pt idx="1612">
                  <c:v>4.9604015229072802</c:v>
                </c:pt>
                <c:pt idx="1613">
                  <c:v>4.9603948399923397</c:v>
                </c:pt>
                <c:pt idx="1614">
                  <c:v>4.9603877254922901</c:v>
                </c:pt>
                <c:pt idx="1615">
                  <c:v>4.9603802252897502</c:v>
                </c:pt>
                <c:pt idx="1616">
                  <c:v>4.9603723881828099</c:v>
                </c:pt>
                <c:pt idx="1617">
                  <c:v>4.9603642684258098</c:v>
                </c:pt>
                <c:pt idx="1618">
                  <c:v>4.9603559273745397</c:v>
                </c:pt>
                <c:pt idx="1619">
                  <c:v>4.9603474330290096</c:v>
                </c:pt>
                <c:pt idx="1620">
                  <c:v>4.9603388570853904</c:v>
                </c:pt>
                <c:pt idx="1621">
                  <c:v>4.9603302705152297</c:v>
                </c:pt>
                <c:pt idx="1622">
                  <c:v>4.9603217396418904</c:v>
                </c:pt>
                <c:pt idx="1623">
                  <c:v>4.9603133243337698</c:v>
                </c:pt>
                <c:pt idx="1624">
                  <c:v>4.9603050784700704</c:v>
                </c:pt>
                <c:pt idx="1625">
                  <c:v>4.9602970514628604</c:v>
                </c:pt>
                <c:pt idx="1626">
                  <c:v>4.9602892894611603</c:v>
                </c:pt>
                <c:pt idx="1627">
                  <c:v>4.9602818358313501</c:v>
                </c:pt>
                <c:pt idx="1628">
                  <c:v>4.9602747314234303</c:v>
                </c:pt>
                <c:pt idx="1629">
                  <c:v>4.9602680150754104</c:v>
                </c:pt>
                <c:pt idx="1630">
                  <c:v>4.96026172405446</c:v>
                </c:pt>
                <c:pt idx="1631">
                  <c:v>4.9602558937063499</c:v>
                </c:pt>
                <c:pt idx="1632">
                  <c:v>4.96025055603541</c:v>
                </c:pt>
                <c:pt idx="1633">
                  <c:v>4.96024573784557</c:v>
                </c:pt>
                <c:pt idx="1634">
                  <c:v>4.9602414596085804</c:v>
                </c:pt>
                <c:pt idx="1635">
                  <c:v>4.9602377359166603</c:v>
                </c:pt>
                <c:pt idx="1636">
                  <c:v>4.9602345773985697</c:v>
                </c:pt>
                <c:pt idx="1637">
                  <c:v>4.96023199295374</c:v>
                </c:pt>
                <c:pt idx="1638">
                  <c:v>4.9602299908021399</c:v>
                </c:pt>
                <c:pt idx="1639">
                  <c:v>4.9602285775111996</c:v>
                </c:pt>
                <c:pt idx="1640">
                  <c:v>4.9602277554930296</c:v>
                </c:pt>
                <c:pt idx="1641">
                  <c:v>4.9602275205387203</c:v>
                </c:pt>
                <c:pt idx="1642">
                  <c:v>4.9602278609618304</c:v>
                </c:pt>
                <c:pt idx="1643">
                  <c:v>4.9602287588508203</c:v>
                </c:pt>
                <c:pt idx="1644">
                  <c:v>4.9602301925787797</c:v>
                </c:pt>
                <c:pt idx="1645">
                  <c:v>4.9602321390198503</c:v>
                </c:pt>
                <c:pt idx="1646">
                  <c:v>4.9602345742575196</c:v>
                </c:pt>
                <c:pt idx="1647">
                  <c:v>4.9602374726425804</c:v>
                </c:pt>
                <c:pt idx="1648">
                  <c:v>4.9602408051774702</c:v>
                </c:pt>
                <c:pt idx="1649">
                  <c:v>4.9602445386674399</c:v>
                </c:pt>
                <c:pt idx="1650">
                  <c:v>4.9602486365590304</c:v>
                </c:pt>
                <c:pt idx="1651">
                  <c:v>4.96025306121353</c:v>
                </c:pt>
                <c:pt idx="1652">
                  <c:v>4.9602577764151103</c:v>
                </c:pt>
                <c:pt idx="1653">
                  <c:v>4.9602627489321103</c:v>
                </c:pt>
                <c:pt idx="1654">
                  <c:v>4.96026794886712</c:v>
                </c:pt>
                <c:pt idx="1655">
                  <c:v>4.9602733494655702</c:v>
                </c:pt>
                <c:pt idx="1656">
                  <c:v>4.96027892714896</c:v>
                </c:pt>
                <c:pt idx="1657">
                  <c:v>4.9602846618634899</c:v>
                </c:pt>
                <c:pt idx="1658">
                  <c:v>4.9602905372949797</c:v>
                </c:pt>
                <c:pt idx="1659">
                  <c:v>4.9602965407881499</c:v>
                </c:pt>
                <c:pt idx="1660">
                  <c:v>4.9603026635024898</c:v>
                </c:pt>
                <c:pt idx="1661">
                  <c:v>4.9603089013809196</c:v>
                </c:pt>
                <c:pt idx="1662">
                  <c:v>4.96031525662102</c:v>
                </c:pt>
                <c:pt idx="1663">
                  <c:v>4.9603217384648302</c:v>
                </c:pt>
                <c:pt idx="1664">
                  <c:v>4.9603283622733603</c:v>
                </c:pt>
                <c:pt idx="1665">
                  <c:v>4.9603351469028496</c:v>
                </c:pt>
                <c:pt idx="1666">
                  <c:v>4.96034211147881</c:v>
                </c:pt>
                <c:pt idx="1667">
                  <c:v>4.9603492731926204</c:v>
                </c:pt>
                <c:pt idx="1668">
                  <c:v>4.96035664755144</c:v>
                </c:pt>
                <c:pt idx="1669">
                  <c:v>4.9603642513176096</c:v>
                </c:pt>
                <c:pt idx="1670">
                  <c:v>4.9603721062470099</c:v>
                </c:pt>
                <c:pt idx="1671">
                  <c:v>4.9603802400250299</c:v>
                </c:pt>
                <c:pt idx="1672">
                  <c:v>4.9603886814896097</c:v>
                </c:pt>
                <c:pt idx="1673">
                  <c:v>4.9603974506968802</c:v>
                </c:pt>
                <c:pt idx="1674">
                  <c:v>4.9604065483026396</c:v>
                </c:pt>
                <c:pt idx="1675">
                  <c:v>4.9604159499084899</c:v>
                </c:pt>
                <c:pt idx="1676">
                  <c:v>4.9604256083603202</c:v>
                </c:pt>
                <c:pt idx="1677">
                  <c:v>4.9604354624804703</c:v>
                </c:pt>
                <c:pt idx="1678">
                  <c:v>4.9604454475815398</c:v>
                </c:pt>
                <c:pt idx="1679">
                  <c:v>4.9604555031476796</c:v>
                </c:pt>
                <c:pt idx="1680">
                  <c:v>4.9604655755675404</c:v>
                </c:pt>
                <c:pt idx="1681">
                  <c:v>4.9604756166248496</c:v>
                </c:pt>
                <c:pt idx="1682">
                  <c:v>4.9604855798991903</c:v>
                </c:pt>
                <c:pt idx="1683">
                  <c:v>4.96049541705462</c:v>
                </c:pt>
                <c:pt idx="1684">
                  <c:v>4.9605050750636996</c:v>
                </c:pt>
                <c:pt idx="1685">
                  <c:v>4.9605144946706003</c:v>
                </c:pt>
                <c:pt idx="1686">
                  <c:v>4.9605236101888401</c:v>
                </c:pt>
                <c:pt idx="1687">
                  <c:v>4.9605323507990597</c:v>
                </c:pt>
                <c:pt idx="1688">
                  <c:v>4.9605406434254897</c:v>
                </c:pt>
                <c:pt idx="1689">
                  <c:v>4.9605484168529603</c:v>
                </c:pt>
                <c:pt idx="1690">
                  <c:v>4.9605556062099803</c:v>
                </c:pt>
                <c:pt idx="1691">
                  <c:v>4.96056215669888</c:v>
                </c:pt>
                <c:pt idx="1692">
                  <c:v>4.9605680257581701</c:v>
                </c:pt>
                <c:pt idx="1693">
                  <c:v>4.9605731835553604</c:v>
                </c:pt>
                <c:pt idx="1694">
                  <c:v>4.9605776123713801</c:v>
                </c:pt>
                <c:pt idx="1695">
                  <c:v>4.9605813056504102</c:v>
                </c:pt>
                <c:pt idx="1696">
                  <c:v>4.9605842672282598</c:v>
                </c:pt>
                <c:pt idx="1697">
                  <c:v>4.9605865108531297</c:v>
                </c:pt>
                <c:pt idx="1698">
                  <c:v>4.9605880599152199</c:v>
                </c:pt>
                <c:pt idx="1699">
                  <c:v>4.9605889473437097</c:v>
                </c:pt>
                <c:pt idx="1700">
                  <c:v>4.9605892156888398</c:v>
                </c:pt>
                <c:pt idx="1701">
                  <c:v>4.9605889172891704</c:v>
                </c:pt>
                <c:pt idx="1702">
                  <c:v>4.9605881141884796</c:v>
                </c:pt>
                <c:pt idx="1703">
                  <c:v>4.9605868773584998</c:v>
                </c:pt>
                <c:pt idx="1704">
                  <c:v>4.96058528498647</c:v>
                </c:pt>
                <c:pt idx="1705">
                  <c:v>4.9605834200391596</c:v>
                </c:pt>
                <c:pt idx="1706">
                  <c:v>4.96058136773404</c:v>
                </c:pt>
                <c:pt idx="1707">
                  <c:v>4.96057921362274</c:v>
                </c:pt>
                <c:pt idx="1708">
                  <c:v>4.96057704262165</c:v>
                </c:pt>
                <c:pt idx="1709">
                  <c:v>4.9605749387241804</c:v>
                </c:pt>
                <c:pt idx="1710">
                  <c:v>4.9605729846945303</c:v>
                </c:pt>
                <c:pt idx="1711">
                  <c:v>4.9605712610789601</c:v>
                </c:pt>
                <c:pt idx="1712">
                  <c:v>4.9605698443593802</c:v>
                </c:pt>
                <c:pt idx="1713">
                  <c:v>4.96056880467928</c:v>
                </c:pt>
                <c:pt idx="1714">
                  <c:v>4.9605682038917003</c:v>
                </c:pt>
                <c:pt idx="1715">
                  <c:v>4.9605680945159802</c:v>
                </c:pt>
                <c:pt idx="1716">
                  <c:v>4.9605685196713001</c:v>
                </c:pt>
                <c:pt idx="1717">
                  <c:v>4.9605695135243399</c:v>
                </c:pt>
                <c:pt idx="1718">
                  <c:v>4.96057110158615</c:v>
                </c:pt>
                <c:pt idx="1719">
                  <c:v>4.9605733004301902</c:v>
                </c:pt>
                <c:pt idx="1720">
                  <c:v>4.9605761169057203</c:v>
                </c:pt>
                <c:pt idx="1721">
                  <c:v>4.9605795473291199</c:v>
                </c:pt>
                <c:pt idx="1722">
                  <c:v>4.9605835771727103</c:v>
                </c:pt>
                <c:pt idx="1723">
                  <c:v>4.9605881814544697</c:v>
                </c:pt>
                <c:pt idx="1724">
                  <c:v>4.9605933256429902</c:v>
                </c:pt>
                <c:pt idx="1725">
                  <c:v>4.9605989667314603</c:v>
                </c:pt>
                <c:pt idx="1726">
                  <c:v>4.9606050542405198</c:v>
                </c:pt>
                <c:pt idx="1727">
                  <c:v>4.9606115310788903</c:v>
                </c:pt>
                <c:pt idx="1728">
                  <c:v>4.96061833423376</c:v>
                </c:pt>
                <c:pt idx="1729">
                  <c:v>4.9606253952301698</c:v>
                </c:pt>
                <c:pt idx="1730">
                  <c:v>4.9606326403849996</c:v>
                </c:pt>
                <c:pt idx="1731">
                  <c:v>4.9606399911207202</c:v>
                </c:pt>
                <c:pt idx="1732">
                  <c:v>4.9606473647813498</c:v>
                </c:pt>
                <c:pt idx="1733">
                  <c:v>4.9606546762523402</c:v>
                </c:pt>
                <c:pt idx="1734">
                  <c:v>4.9606618402347404</c:v>
                </c:pt>
                <c:pt idx="1735">
                  <c:v>4.9606687735414701</c:v>
                </c:pt>
                <c:pt idx="1736">
                  <c:v>4.9606753966116699</c:v>
                </c:pt>
                <c:pt idx="1737">
                  <c:v>4.9606816337636204</c:v>
                </c:pt>
                <c:pt idx="1738">
                  <c:v>4.9606874124682596</c:v>
                </c:pt>
                <c:pt idx="1739">
                  <c:v>4.9606926627475998</c:v>
                </c:pt>
                <c:pt idx="1740">
                  <c:v>4.9606973180946898</c:v>
                </c:pt>
                <c:pt idx="1741">
                  <c:v>4.9607013186284199</c:v>
                </c:pt>
                <c:pt idx="1742">
                  <c:v>4.9607046157271002</c:v>
                </c:pt>
                <c:pt idx="1743">
                  <c:v>4.9607071760370696</c:v>
                </c:pt>
                <c:pt idx="1744">
                  <c:v>4.96070898256347</c:v>
                </c:pt>
                <c:pt idx="1745">
                  <c:v>4.9607100318333401</c:v>
                </c:pt>
                <c:pt idx="1746">
                  <c:v>4.9607103281373002</c:v>
                </c:pt>
                <c:pt idx="1747">
                  <c:v>4.9607098773318903</c:v>
                </c:pt>
                <c:pt idx="1748">
                  <c:v>4.9607086827549303</c:v>
                </c:pt>
                <c:pt idx="1749">
                  <c:v>4.9607067445829296</c:v>
                </c:pt>
                <c:pt idx="1750">
                  <c:v>4.9607040623148597</c:v>
                </c:pt>
                <c:pt idx="1751">
                  <c:v>4.9607006389364798</c:v>
                </c:pt>
                <c:pt idx="1752">
                  <c:v>4.9606964850984996</c:v>
                </c:pt>
                <c:pt idx="1753">
                  <c:v>4.9606916221100903</c:v>
                </c:pt>
                <c:pt idx="1754">
                  <c:v>4.9606860832181097</c:v>
                </c:pt>
                <c:pt idx="1755">
                  <c:v>4.9606799131502504</c:v>
                </c:pt>
                <c:pt idx="1756">
                  <c:v>4.9606731661858898</c:v>
                </c:pt>
                <c:pt idx="1757">
                  <c:v>4.96066590319551</c:v>
                </c:pt>
                <c:pt idx="1758">
                  <c:v>4.96065818825035</c:v>
                </c:pt>
                <c:pt idx="1759">
                  <c:v>4.9606500855110998</c:v>
                </c:pt>
                <c:pt idx="1760">
                  <c:v>4.9606416570416796</c:v>
                </c:pt>
                <c:pt idx="1761">
                  <c:v>4.9606329618974803</c:v>
                </c:pt>
                <c:pt idx="1762">
                  <c:v>4.9606240564015298</c:v>
                </c:pt>
                <c:pt idx="1763">
                  <c:v>4.9606149951482301</c:v>
                </c:pt>
                <c:pt idx="1764">
                  <c:v>4.9606058321333704</c:v>
                </c:pt>
                <c:pt idx="1765">
                  <c:v>4.9605966215303603</c:v>
                </c:pt>
                <c:pt idx="1766">
                  <c:v>4.9605874178909097</c:v>
                </c:pt>
                <c:pt idx="1767">
                  <c:v>4.9605782757833197</c:v>
                </c:pt>
                <c:pt idx="1768">
                  <c:v>4.9605692490170998</c:v>
                </c:pt>
                <c:pt idx="1769">
                  <c:v>4.9605603896570303</c:v>
                </c:pt>
                <c:pt idx="1770">
                  <c:v>4.96055174706283</c:v>
                </c:pt>
                <c:pt idx="1771">
                  <c:v>4.9605433672011401</c:v>
                </c:pt>
                <c:pt idx="1772">
                  <c:v>4.9605352924198503</c:v>
                </c:pt>
                <c:pt idx="1773">
                  <c:v>4.9605275617139402</c:v>
                </c:pt>
                <c:pt idx="1774">
                  <c:v>4.9605202112944404</c:v>
                </c:pt>
                <c:pt idx="1775">
                  <c:v>4.9605132751143399</c:v>
                </c:pt>
                <c:pt idx="1776">
                  <c:v>4.9605067850253199</c:v>
                </c:pt>
                <c:pt idx="1777">
                  <c:v>4.9605007704498298</c:v>
                </c:pt>
                <c:pt idx="1778">
                  <c:v>4.9604952577413801</c:v>
                </c:pt>
                <c:pt idx="1779">
                  <c:v>4.96049026959298</c:v>
                </c:pt>
                <c:pt idx="1780">
                  <c:v>4.9604858248148798</c:v>
                </c:pt>
                <c:pt idx="1781">
                  <c:v>4.9604819385625101</c:v>
                </c:pt>
                <c:pt idx="1782">
                  <c:v>4.9604786228101396</c:v>
                </c:pt>
                <c:pt idx="1783">
                  <c:v>4.9604758867182204</c:v>
                </c:pt>
                <c:pt idx="1784">
                  <c:v>4.9604737366244702</c:v>
                </c:pt>
                <c:pt idx="1785">
                  <c:v>4.9604721756386096</c:v>
                </c:pt>
                <c:pt idx="1786">
                  <c:v>4.9604712030709299</c:v>
                </c:pt>
                <c:pt idx="1787">
                  <c:v>4.9604708140215497</c:v>
                </c:pt>
                <c:pt idx="1788">
                  <c:v>4.9604709993435101</c:v>
                </c:pt>
                <c:pt idx="1789">
                  <c:v>4.9604717459584</c:v>
                </c:pt>
                <c:pt idx="1790">
                  <c:v>4.9604730373039301</c:v>
                </c:pt>
                <c:pt idx="1791">
                  <c:v>4.9604748536544703</c:v>
                </c:pt>
                <c:pt idx="1792">
                  <c:v>4.9604771721787904</c:v>
                </c:pt>
                <c:pt idx="1793">
                  <c:v>4.9604799667841899</c:v>
                </c:pt>
                <c:pt idx="1794">
                  <c:v>4.9604832079166501</c:v>
                </c:pt>
                <c:pt idx="1795">
                  <c:v>4.9604868624894198</c:v>
                </c:pt>
                <c:pt idx="1796">
                  <c:v>4.9604908940419898</c:v>
                </c:pt>
                <c:pt idx="1797">
                  <c:v>4.9604952631436703</c:v>
                </c:pt>
                <c:pt idx="1798">
                  <c:v>4.9604999279793898</c:v>
                </c:pt>
                <c:pt idx="1799">
                  <c:v>4.9605048449829203</c:v>
                </c:pt>
                <c:pt idx="1800">
                  <c:v>4.9605099693244998</c:v>
                </c:pt>
                <c:pt idx="1801">
                  <c:v>4.9605152550741201</c:v>
                </c:pt>
                <c:pt idx="1802">
                  <c:v>4.9605206549977199</c:v>
                </c:pt>
                <c:pt idx="1803">
                  <c:v>4.9605261201644604</c:v>
                </c:pt>
                <c:pt idx="1804">
                  <c:v>4.9605315997246802</c:v>
                </c:pt>
                <c:pt idx="1805">
                  <c:v>4.9605370412162202</c:v>
                </c:pt>
                <c:pt idx="1806">
                  <c:v>4.9605423915164097</c:v>
                </c:pt>
                <c:pt idx="1807">
                  <c:v>4.9605475981726697</c:v>
                </c:pt>
                <c:pt idx="1808">
                  <c:v>4.9605526105422797</c:v>
                </c:pt>
                <c:pt idx="1809">
                  <c:v>4.9605573801885301</c:v>
                </c:pt>
                <c:pt idx="1810">
                  <c:v>4.9605618604033399</c:v>
                </c:pt>
                <c:pt idx="1811">
                  <c:v>4.9605660053654397</c:v>
                </c:pt>
                <c:pt idx="1812">
                  <c:v>4.9605697698978997</c:v>
                </c:pt>
                <c:pt idx="1813">
                  <c:v>4.9605731106942201</c:v>
                </c:pt>
                <c:pt idx="1814">
                  <c:v>4.9605759891888397</c:v>
                </c:pt>
                <c:pt idx="1815">
                  <c:v>4.9605783753155901</c:v>
                </c:pt>
                <c:pt idx="1816">
                  <c:v>4.9605802507775403</c:v>
                </c:pt>
                <c:pt idx="1817">
                  <c:v>4.9605816105180001</c:v>
                </c:pt>
                <c:pt idx="1818">
                  <c:v>4.9605824618008096</c:v>
                </c:pt>
                <c:pt idx="1819">
                  <c:v>4.9605828212635501</c:v>
                </c:pt>
                <c:pt idx="1820">
                  <c:v>4.9605827110144602</c:v>
                </c:pt>
                <c:pt idx="1821">
                  <c:v>4.9605821550176001</c:v>
                </c:pt>
                <c:pt idx="1822">
                  <c:v>4.9605811766969703</c:v>
                </c:pt>
                <c:pt idx="1823">
                  <c:v>4.96057979814137</c:v>
                </c:pt>
                <c:pt idx="1824">
                  <c:v>4.9605780407742301</c:v>
                </c:pt>
                <c:pt idx="1825">
                  <c:v>4.9605759270123801</c:v>
                </c:pt>
                <c:pt idx="1826">
                  <c:v>4.9605734822876197</c:v>
                </c:pt>
                <c:pt idx="1827">
                  <c:v>4.9605707368010901</c:v>
                </c:pt>
                <c:pt idx="1828">
                  <c:v>4.9605677264929904</c:v>
                </c:pt>
                <c:pt idx="1829">
                  <c:v>4.9605644929227504</c:v>
                </c:pt>
                <c:pt idx="1830">
                  <c:v>4.96056108204571</c:v>
                </c:pt>
                <c:pt idx="1831">
                  <c:v>4.96055754216703</c:v>
                </c:pt>
                <c:pt idx="1832">
                  <c:v>4.9605539215580201</c:v>
                </c:pt>
                <c:pt idx="1833">
                  <c:v>4.9605502662588199</c:v>
                </c:pt>
                <c:pt idx="1834">
                  <c:v>4.9605466184651004</c:v>
                </c:pt>
                <c:pt idx="1835">
                  <c:v>4.9605430156721297</c:v>
                </c:pt>
                <c:pt idx="1836">
                  <c:v>4.9605394905256501</c:v>
                </c:pt>
                <c:pt idx="1837">
                  <c:v>4.9605360711761097</c:v>
                </c:pt>
                <c:pt idx="1838">
                  <c:v>4.96053278186925</c:v>
                </c:pt>
                <c:pt idx="1839">
                  <c:v>4.9605296435188002</c:v>
                </c:pt>
                <c:pt idx="1840">
                  <c:v>4.9605266740757301</c:v>
                </c:pt>
                <c:pt idx="1841">
                  <c:v>4.9605238886155503</c:v>
                </c:pt>
                <c:pt idx="1842">
                  <c:v>4.96052129919478</c:v>
                </c:pt>
                <c:pt idx="1843">
                  <c:v>4.9605189146405602</c:v>
                </c:pt>
                <c:pt idx="1844">
                  <c:v>4.9605167404849499</c:v>
                </c:pt>
                <c:pt idx="1845">
                  <c:v>4.9605147792073003</c:v>
                </c:pt>
                <c:pt idx="1846">
                  <c:v>4.9605130308121099</c:v>
                </c:pt>
                <c:pt idx="1847">
                  <c:v>4.9605114936202996</c:v>
                </c:pt>
                <c:pt idx="1848">
                  <c:v>4.9605101650643597</c:v>
                </c:pt>
                <c:pt idx="1849">
                  <c:v>4.9605090423067502</c:v>
                </c:pt>
                <c:pt idx="1850">
                  <c:v>4.96050812262318</c:v>
                </c:pt>
                <c:pt idx="1851">
                  <c:v>4.9605074036341303</c:v>
                </c:pt>
                <c:pt idx="1852">
                  <c:v>4.9605068835389501</c:v>
                </c:pt>
                <c:pt idx="1853">
                  <c:v>4.9605065614693302</c:v>
                </c:pt>
                <c:pt idx="1854">
                  <c:v>4.9605064379616497</c:v>
                </c:pt>
                <c:pt idx="1855">
                  <c:v>4.9605065154315504</c:v>
                </c:pt>
                <c:pt idx="1856">
                  <c:v>4.9605067984913997</c:v>
                </c:pt>
                <c:pt idx="1857">
                  <c:v>4.9605072940088704</c:v>
                </c:pt>
                <c:pt idx="1858">
                  <c:v>4.9605080109203898</c:v>
                </c:pt>
                <c:pt idx="1859">
                  <c:v>4.9605089599146099</c:v>
                </c:pt>
                <c:pt idx="1860">
                  <c:v>4.9605101531270401</c:v>
                </c:pt>
                <c:pt idx="1861">
                  <c:v>4.9605116039325399</c:v>
                </c:pt>
                <c:pt idx="1862">
                  <c:v>4.9605133268285897</c:v>
                </c:pt>
                <c:pt idx="1863">
                  <c:v>4.9605153373295101</c:v>
                </c:pt>
                <c:pt idx="1864">
                  <c:v>4.9605176517748601</c:v>
                </c:pt>
                <c:pt idx="1865">
                  <c:v>4.9605202869936296</c:v>
                </c:pt>
                <c:pt idx="1866">
                  <c:v>4.9605232598309597</c:v>
                </c:pt>
                <c:pt idx="1867">
                  <c:v>4.9605265866084798</c:v>
                </c:pt>
                <c:pt idx="1868">
                  <c:v>4.9605302826279098</c:v>
                </c:pt>
                <c:pt idx="1869">
                  <c:v>4.9605343618268396</c:v>
                </c:pt>
                <c:pt idx="1870">
                  <c:v>4.9605388366432903</c:v>
                </c:pt>
                <c:pt idx="1871">
                  <c:v>4.9605437180477399</c:v>
                </c:pt>
                <c:pt idx="1872">
                  <c:v>4.9605490155964702</c:v>
                </c:pt>
                <c:pt idx="1873">
                  <c:v>4.9605547373087502</c:v>
                </c:pt>
                <c:pt idx="1874">
                  <c:v>4.9605608892225801</c:v>
                </c:pt>
                <c:pt idx="1875">
                  <c:v>4.9605674746363304</c:v>
                </c:pt>
                <c:pt idx="1876">
                  <c:v>4.9605744932282301</c:v>
                </c:pt>
                <c:pt idx="1877">
                  <c:v>4.9605819403498304</c:v>
                </c:pt>
                <c:pt idx="1878">
                  <c:v>4.9605898067239798</c:v>
                </c:pt>
                <c:pt idx="1879">
                  <c:v>4.9605980785490598</c:v>
                </c:pt>
                <c:pt idx="1880">
                  <c:v>4.9606067377356204</c:v>
                </c:pt>
                <c:pt idx="1881">
                  <c:v>4.9606157618617903</c:v>
                </c:pt>
                <c:pt idx="1882">
                  <c:v>4.9606251235535197</c:v>
                </c:pt>
                <c:pt idx="1883">
                  <c:v>4.96063478935476</c:v>
                </c:pt>
                <c:pt idx="1884">
                  <c:v>4.9606447185624303</c:v>
                </c:pt>
                <c:pt idx="1885">
                  <c:v>4.9606548627162503</c:v>
                </c:pt>
                <c:pt idx="1886">
                  <c:v>4.9606651663014603</c:v>
                </c:pt>
                <c:pt idx="1887">
                  <c:v>4.9606755687856596</c:v>
                </c:pt>
                <c:pt idx="1888">
                  <c:v>4.96068600758346</c:v>
                </c:pt>
                <c:pt idx="1889">
                  <c:v>4.9606964211795201</c:v>
                </c:pt>
                <c:pt idx="1890">
                  <c:v>4.9607067515998899</c:v>
                </c:pt>
                <c:pt idx="1891">
                  <c:v>4.9607169456865599</c:v>
                </c:pt>
                <c:pt idx="1892">
                  <c:v>4.9607269550548398</c:v>
                </c:pt>
                <c:pt idx="1893">
                  <c:v>4.9607367350160896</c:v>
                </c:pt>
                <c:pt idx="1894">
                  <c:v>4.9607462430016396</c:v>
                </c:pt>
                <c:pt idx="1895">
                  <c:v>4.9607554370881202</c:v>
                </c:pt>
                <c:pt idx="1896">
                  <c:v>4.9607642751261203</c:v>
                </c:pt>
                <c:pt idx="1897">
                  <c:v>4.9607727147698597</c:v>
                </c:pt>
                <c:pt idx="1898">
                  <c:v>4.9607807144529499</c:v>
                </c:pt>
                <c:pt idx="1899">
                  <c:v>4.9607882351125099</c:v>
                </c:pt>
                <c:pt idx="1900">
                  <c:v>4.9607952422825301</c:v>
                </c:pt>
                <c:pt idx="1901">
                  <c:v>4.9608017081023901</c:v>
                </c:pt>
                <c:pt idx="1902">
                  <c:v>4.9608076128391296</c:v>
                </c:pt>
                <c:pt idx="1903">
                  <c:v>4.9608129456769499</c:v>
                </c:pt>
                <c:pt idx="1904">
                  <c:v>4.9608177047306601</c:v>
                </c:pt>
                <c:pt idx="1905">
                  <c:v>4.96082189642516</c:v>
                </c:pt>
                <c:pt idx="1906">
                  <c:v>4.9608255344975003</c:v>
                </c:pt>
                <c:pt idx="1907">
                  <c:v>4.9608286389037604</c:v>
                </c:pt>
                <c:pt idx="1908">
                  <c:v>4.9608312348613097</c:v>
                </c:pt>
                <c:pt idx="1909">
                  <c:v>4.9608333521565804</c:v>
                </c:pt>
                <c:pt idx="1910">
                  <c:v>4.9608350247299704</c:v>
                </c:pt>
                <c:pt idx="1911">
                  <c:v>4.9608362904469203</c:v>
                </c:pt>
                <c:pt idx="1912">
                  <c:v>4.9608371909023301</c:v>
                </c:pt>
                <c:pt idx="1913">
                  <c:v>4.9608377711015796</c:v>
                </c:pt>
                <c:pt idx="1914">
                  <c:v>4.9608380789202302</c:v>
                </c:pt>
                <c:pt idx="1915">
                  <c:v>4.9608381643375701</c:v>
                </c:pt>
                <c:pt idx="1916">
                  <c:v>4.9608380785295401</c:v>
                </c:pt>
                <c:pt idx="1917">
                  <c:v>4.9608378729529701</c:v>
                </c:pt>
                <c:pt idx="1918">
                  <c:v>4.9608375985327102</c:v>
                </c:pt>
                <c:pt idx="1919">
                  <c:v>4.9608373049968302</c:v>
                </c:pt>
                <c:pt idx="1920">
                  <c:v>4.9608370403291104</c:v>
                </c:pt>
                <c:pt idx="1921">
                  <c:v>4.9608368502681497</c:v>
                </c:pt>
                <c:pt idx="1922">
                  <c:v>4.9608367777959304</c:v>
                </c:pt>
                <c:pt idx="1923">
                  <c:v>4.9608368626122203</c:v>
                </c:pt>
                <c:pt idx="1924">
                  <c:v>4.9608371406451601</c:v>
                </c:pt>
                <c:pt idx="1925">
                  <c:v>4.9608376436676602</c:v>
                </c:pt>
                <c:pt idx="1926">
                  <c:v>4.9608383990627098</c:v>
                </c:pt>
                <c:pt idx="1927">
                  <c:v>4.9608394297248504</c:v>
                </c:pt>
                <c:pt idx="1928">
                  <c:v>4.9608407540374397</c:v>
                </c:pt>
                <c:pt idx="1929">
                  <c:v>4.9608423858544501</c:v>
                </c:pt>
                <c:pt idx="1930">
                  <c:v>4.9608443344431201</c:v>
                </c:pt>
                <c:pt idx="1931">
                  <c:v>4.9608466043953099</c:v>
                </c:pt>
                <c:pt idx="1932">
                  <c:v>4.9608491955565004</c:v>
                </c:pt>
                <c:pt idx="1933">
                  <c:v>4.9608521030324404</c:v>
                </c:pt>
                <c:pt idx="1934">
                  <c:v>4.9608553173122099</c:v>
                </c:pt>
                <c:pt idx="1935">
                  <c:v>4.9608588245047498</c:v>
                </c:pt>
                <c:pt idx="1936">
                  <c:v>4.9608626066472299</c:v>
                </c:pt>
                <c:pt idx="1937">
                  <c:v>4.9608666420260201</c:v>
                </c:pt>
                <c:pt idx="1938">
                  <c:v>4.9608709054630804</c:v>
                </c:pt>
                <c:pt idx="1939">
                  <c:v>4.9608753685626299</c:v>
                </c:pt>
                <c:pt idx="1940">
                  <c:v>4.9608799999666298</c:v>
                </c:pt>
                <c:pt idx="1941">
                  <c:v>4.9608847657079096</c:v>
                </c:pt>
                <c:pt idx="1942">
                  <c:v>4.96088962975006</c:v>
                </c:pt>
                <c:pt idx="1943">
                  <c:v>4.96089455474955</c:v>
                </c:pt>
                <c:pt idx="1944">
                  <c:v>4.96089950298341</c:v>
                </c:pt>
                <c:pt idx="1945">
                  <c:v>4.9609044373020401</c:v>
                </c:pt>
                <c:pt idx="1946">
                  <c:v>4.9609093219388303</c:v>
                </c:pt>
                <c:pt idx="1947">
                  <c:v>4.9609141230668898</c:v>
                </c:pt>
                <c:pt idx="1948">
                  <c:v>4.9609188091156904</c:v>
                </c:pt>
                <c:pt idx="1949">
                  <c:v>4.9609233509826103</c:v>
                </c:pt>
                <c:pt idx="1950">
                  <c:v>4.9609277223161499</c:v>
                </c:pt>
                <c:pt idx="1951">
                  <c:v>4.96093189996731</c:v>
                </c:pt>
                <c:pt idx="1952">
                  <c:v>4.9609358645357098</c:v>
                </c:pt>
                <c:pt idx="1953">
                  <c:v>4.9609396007702804</c:v>
                </c:pt>
                <c:pt idx="1954">
                  <c:v>4.9609430975325903</c:v>
                </c:pt>
                <c:pt idx="1955">
                  <c:v>4.9609463471443496</c:v>
                </c:pt>
                <c:pt idx="1956">
                  <c:v>4.96094934418546</c:v>
                </c:pt>
                <c:pt idx="1957">
                  <c:v>4.9609520840665002</c:v>
                </c:pt>
                <c:pt idx="1958">
                  <c:v>4.9609545618445603</c:v>
                </c:pt>
                <c:pt idx="1959">
                  <c:v>4.9609567717073002</c:v>
                </c:pt>
                <c:pt idx="1960">
                  <c:v>4.9609587073367196</c:v>
                </c:pt>
                <c:pt idx="1961">
                  <c:v>4.96096036307042</c:v>
                </c:pt>
                <c:pt idx="1962">
                  <c:v>4.9609617355252302</c:v>
                </c:pt>
                <c:pt idx="1963">
                  <c:v>4.9609628252151703</c:v>
                </c:pt>
                <c:pt idx="1964">
                  <c:v>4.9609636377166</c:v>
                </c:pt>
                <c:pt idx="1965">
                  <c:v>4.9609641840784402</c:v>
                </c:pt>
                <c:pt idx="1966">
                  <c:v>4.9609644803885402</c:v>
                </c:pt>
                <c:pt idx="1967">
                  <c:v>4.9609645466252497</c:v>
                </c:pt>
                <c:pt idx="1968">
                  <c:v>4.9609644050896504</c:v>
                </c:pt>
                <c:pt idx="1969">
                  <c:v>4.9609640787953397</c:v>
                </c:pt>
                <c:pt idx="1970">
                  <c:v>4.9609635901745897</c:v>
                </c:pt>
                <c:pt idx="1971">
                  <c:v>4.9609629603500798</c:v>
                </c:pt>
                <c:pt idx="1972">
                  <c:v>4.9609622090581302</c:v>
                </c:pt>
                <c:pt idx="1973">
                  <c:v>4.9609613551385001</c:v>
                </c:pt>
                <c:pt idx="1974">
                  <c:v>4.9609604173756301</c:v>
                </c:pt>
                <c:pt idx="1975">
                  <c:v>4.9609594154184498</c:v>
                </c:pt>
                <c:pt idx="1976">
                  <c:v>4.9609583705267397</c:v>
                </c:pt>
                <c:pt idx="1977">
                  <c:v>4.9609573059753798</c:v>
                </c:pt>
                <c:pt idx="1978">
                  <c:v>4.9609562470610404</c:v>
                </c:pt>
                <c:pt idx="1979">
                  <c:v>4.9609552207660297</c:v>
                </c:pt>
                <c:pt idx="1980">
                  <c:v>4.96095425521123</c:v>
                </c:pt>
                <c:pt idx="1981">
                  <c:v>4.9609533790595899</c:v>
                </c:pt>
                <c:pt idx="1982">
                  <c:v>4.9609526210078698</c:v>
                </c:pt>
                <c:pt idx="1983">
                  <c:v>4.9609520094445401</c:v>
                </c:pt>
                <c:pt idx="1984">
                  <c:v>4.9609515722738804</c:v>
                </c:pt>
                <c:pt idx="1985">
                  <c:v>4.9609513368444302</c:v>
                </c:pt>
                <c:pt idx="1986">
                  <c:v>4.96095132989202</c:v>
                </c:pt>
                <c:pt idx="1987">
                  <c:v>4.96095157742295</c:v>
                </c:pt>
                <c:pt idx="1988">
                  <c:v>4.9609521045057097</c:v>
                </c:pt>
                <c:pt idx="1989">
                  <c:v>4.9609529349899297</c:v>
                </c:pt>
                <c:pt idx="1990">
                  <c:v>4.9609540911979204</c:v>
                </c:pt>
                <c:pt idx="1991">
                  <c:v>4.9609555936350596</c:v>
                </c:pt>
                <c:pt idx="1992">
                  <c:v>4.9609574607402704</c:v>
                </c:pt>
                <c:pt idx="1993">
                  <c:v>4.9609597086706598</c:v>
                </c:pt>
                <c:pt idx="1994">
                  <c:v>4.9609623511019603</c:v>
                </c:pt>
                <c:pt idx="1995">
                  <c:v>4.9609653990345697</c:v>
                </c:pt>
                <c:pt idx="1996">
                  <c:v>4.9609688606164299</c:v>
                </c:pt>
                <c:pt idx="1997">
                  <c:v>4.96097274101332</c:v>
                </c:pt>
                <c:pt idx="1998">
                  <c:v>4.9609770423574897</c:v>
                </c:pt>
                <c:pt idx="1999">
                  <c:v>4.9609817637873199</c:v>
                </c:pt>
                <c:pt idx="2000">
                  <c:v>4.9609869015634303</c:v>
                </c:pt>
                <c:pt idx="2001">
                  <c:v>4.9609924492236503</c:v>
                </c:pt>
                <c:pt idx="2002">
                  <c:v>4.96099839773479</c:v>
                </c:pt>
                <c:pt idx="2003">
                  <c:v>4.9610047356128497</c:v>
                </c:pt>
                <c:pt idx="2004">
                  <c:v>4.9610114490081401</c:v>
                </c:pt>
                <c:pt idx="2005">
                  <c:v>4.9610185217752001</c:v>
                </c:pt>
                <c:pt idx="2006">
                  <c:v>4.9610259355541801</c:v>
                </c:pt>
                <c:pt idx="2007">
                  <c:v>4.9610336698818598</c:v>
                </c:pt>
                <c:pt idx="2008">
                  <c:v>4.96104170232522</c:v>
                </c:pt>
                <c:pt idx="2009">
                  <c:v>4.9610500086056604</c:v>
                </c:pt>
                <c:pt idx="2010">
                  <c:v>4.9610585626699901</c:v>
                </c:pt>
                <c:pt idx="2011">
                  <c:v>4.9610673366780604</c:v>
                </c:pt>
                <c:pt idx="2012">
                  <c:v>4.9610763009152699</c:v>
                </c:pt>
                <c:pt idx="2013">
                  <c:v>4.9610854236862396</c:v>
                </c:pt>
                <c:pt idx="2014">
                  <c:v>4.9610946712783397</c:v>
                </c:pt>
                <c:pt idx="2015">
                  <c:v>4.9611040080814703</c:v>
                </c:pt>
                <c:pt idx="2016">
                  <c:v>4.9611133969023102</c:v>
                </c:pt>
                <c:pt idx="2017">
                  <c:v>4.9611227994427001</c:v>
                </c:pt>
                <c:pt idx="2018">
                  <c:v>4.9611321768515104</c:v>
                </c:pt>
                <c:pt idx="2019">
                  <c:v>4.9611414902490401</c:v>
                </c:pt>
                <c:pt idx="2020">
                  <c:v>4.9611507011682399</c:v>
                </c:pt>
                <c:pt idx="2021">
                  <c:v>4.9611597719382603</c:v>
                </c:pt>
                <c:pt idx="2022">
                  <c:v>4.9611686661027896</c:v>
                </c:pt>
                <c:pt idx="2023">
                  <c:v>4.9611773489730098</c:v>
                </c:pt>
                <c:pt idx="2024">
                  <c:v>4.9611857883441601</c:v>
                </c:pt>
                <c:pt idx="2025">
                  <c:v>4.9611939552858697</c:v>
                </c:pt>
                <c:pt idx="2026">
                  <c:v>4.96120182480984</c:v>
                </c:pt>
                <c:pt idx="2027">
                  <c:v>4.9612093761848097</c:v>
                </c:pt>
                <c:pt idx="2028">
                  <c:v>4.9612165927375598</c:v>
                </c:pt>
                <c:pt idx="2029">
                  <c:v>4.9612234611287702</c:v>
                </c:pt>
                <c:pt idx="2030">
                  <c:v>4.9612299702662099</c:v>
                </c:pt>
                <c:pt idx="2031">
                  <c:v>4.9612361101446698</c:v>
                </c:pt>
                <c:pt idx="2032">
                  <c:v>4.9612418709351003</c:v>
                </c:pt>
                <c:pt idx="2033">
                  <c:v>4.9612472425748502</c:v>
                </c:pt>
                <c:pt idx="2034">
                  <c:v>4.9612522149647402</c:v>
                </c:pt>
                <c:pt idx="2035">
                  <c:v>4.9612567787072104</c:v>
                </c:pt>
                <c:pt idx="2036">
                  <c:v>4.9612609261721303</c:v>
                </c:pt>
                <c:pt idx="2037">
                  <c:v>4.9612646525955704</c:v>
                </c:pt>
                <c:pt idx="2038">
                  <c:v>4.9612679569169504</c:v>
                </c:pt>
                <c:pt idx="2039">
                  <c:v>4.9612708421360896</c:v>
                </c:pt>
                <c:pt idx="2040">
                  <c:v>4.9612733150992199</c:v>
                </c:pt>
                <c:pt idx="2041">
                  <c:v>4.9612753857678902</c:v>
                </c:pt>
                <c:pt idx="2042">
                  <c:v>4.9612770661444898</c:v>
                </c:pt>
                <c:pt idx="2043">
                  <c:v>4.9612783690956999</c:v>
                </c:pt>
                <c:pt idx="2044">
                  <c:v>4.9612793073166399</c:v>
                </c:pt>
                <c:pt idx="2045">
                  <c:v>4.9612798926178403</c:v>
                </c:pt>
                <c:pt idx="2046">
                  <c:v>4.9612801356193099</c:v>
                </c:pt>
                <c:pt idx="2047">
                  <c:v>4.9612800458296604</c:v>
                </c:pt>
                <c:pt idx="2048">
                  <c:v>4.9612796320022499</c:v>
                </c:pt>
                <c:pt idx="2049">
                  <c:v>4.9612789026156801</c:v>
                </c:pt>
                <c:pt idx="2050">
                  <c:v>4.9612778663281096</c:v>
                </c:pt>
                <c:pt idx="2051">
                  <c:v>4.961276532296</c:v>
                </c:pt>
                <c:pt idx="2052">
                  <c:v>4.9612749103131701</c:v>
                </c:pt>
                <c:pt idx="2053">
                  <c:v>4.9612730107921701</c:v>
                </c:pt>
                <c:pt idx="2054">
                  <c:v>4.9612708446543099</c:v>
                </c:pt>
                <c:pt idx="2055">
                  <c:v>4.96126842321081</c:v>
                </c:pt>
                <c:pt idx="2056">
                  <c:v>4.9612657581001498</c:v>
                </c:pt>
                <c:pt idx="2057">
                  <c:v>4.9612628613110603</c:v>
                </c:pt>
                <c:pt idx="2058">
                  <c:v>4.9612597452821001</c:v>
                </c:pt>
                <c:pt idx="2059">
                  <c:v>4.9612564230434204</c:v>
                </c:pt>
                <c:pt idx="2060">
                  <c:v>4.9612529083610903</c:v>
                </c:pt>
                <c:pt idx="2061">
                  <c:v>4.96124921585566</c:v>
                </c:pt>
                <c:pt idx="2062">
                  <c:v>4.9612453610824803</c:v>
                </c:pt>
                <c:pt idx="2063">
                  <c:v>4.9612413605743502</c:v>
                </c:pt>
                <c:pt idx="2064">
                  <c:v>4.9612372318486004</c:v>
                </c:pt>
                <c:pt idx="2065">
                  <c:v>4.9612329933763499</c:v>
                </c:pt>
                <c:pt idx="2066">
                  <c:v>4.9612286645077601</c:v>
                </c:pt>
                <c:pt idx="2067">
                  <c:v>4.9612242653486502</c:v>
                </c:pt>
                <c:pt idx="2068">
                  <c:v>4.9612198165933696</c:v>
                </c:pt>
                <c:pt idx="2069">
                  <c:v>4.9612153393317104</c:v>
                </c:pt>
                <c:pt idx="2070">
                  <c:v>4.9612108548562901</c:v>
                </c:pt>
                <c:pt idx="2071">
                  <c:v>4.9612063844950898</c:v>
                </c:pt>
                <c:pt idx="2072">
                  <c:v>4.9612019494822999</c:v>
                </c:pt>
                <c:pt idx="2073">
                  <c:v>4.9611975708649698</c:v>
                </c:pt>
                <c:pt idx="2074">
                  <c:v>4.9611932694290104</c:v>
                </c:pt>
                <c:pt idx="2075">
                  <c:v>4.9611890656239401</c:v>
                </c:pt>
                <c:pt idx="2076">
                  <c:v>4.9611849794719998</c:v>
                </c:pt>
                <c:pt idx="2077">
                  <c:v>4.9611810304611899</c:v>
                </c:pt>
                <c:pt idx="2078">
                  <c:v>4.9611772374325396</c:v>
                </c:pt>
                <c:pt idx="2079">
                  <c:v>4.9611736184760398</c:v>
                </c:pt>
                <c:pt idx="2080">
                  <c:v>4.9611701908382004</c:v>
                </c:pt>
                <c:pt idx="2081">
                  <c:v>4.9611669708252402</c:v>
                </c:pt>
                <c:pt idx="2082">
                  <c:v>4.9611639736648998</c:v>
                </c:pt>
                <c:pt idx="2083">
                  <c:v>4.9611612132841296</c:v>
                </c:pt>
                <c:pt idx="2084">
                  <c:v>4.9611587019738499</c:v>
                </c:pt>
                <c:pt idx="2085">
                  <c:v>4.9611564499457899</c:v>
                </c:pt>
                <c:pt idx="2086">
                  <c:v>4.9611544648270502</c:v>
                </c:pt>
                <c:pt idx="2087">
                  <c:v>4.9611527511650104</c:v>
                </c:pt>
                <c:pt idx="2088">
                  <c:v>4.9611513100148903</c:v>
                </c:pt>
                <c:pt idx="2089">
                  <c:v>4.9611501386509502</c:v>
                </c:pt>
                <c:pt idx="2090">
                  <c:v>4.96114923039893</c:v>
                </c:pt>
                <c:pt idx="2091">
                  <c:v>4.9611485745537598</c:v>
                </c:pt>
                <c:pt idx="2092">
                  <c:v>4.9611481563431097</c:v>
                </c:pt>
                <c:pt idx="2093">
                  <c:v>4.9611479569316099</c:v>
                </c:pt>
                <c:pt idx="2094">
                  <c:v>4.9611479535099603</c:v>
                </c:pt>
                <c:pt idx="2095">
                  <c:v>4.9611481195501401</c:v>
                </c:pt>
                <c:pt idx="2096">
                  <c:v>4.9611484253028397</c:v>
                </c:pt>
                <c:pt idx="2097">
                  <c:v>4.9611488385590299</c:v>
                </c:pt>
                <c:pt idx="2098">
                  <c:v>4.9611493256112098</c:v>
                </c:pt>
                <c:pt idx="2099">
                  <c:v>4.9611498522664599</c:v>
                </c:pt>
                <c:pt idx="2100">
                  <c:v>4.9611503847202698</c:v>
                </c:pt>
                <c:pt idx="2101">
                  <c:v>4.9611508901208703</c:v>
                </c:pt>
                <c:pt idx="2102">
                  <c:v>4.9611513367326001</c:v>
                </c:pt>
                <c:pt idx="2103">
                  <c:v>4.9611516937217699</c:v>
                </c:pt>
                <c:pt idx="2104">
                  <c:v>4.9611519306993799</c:v>
                </c:pt>
                <c:pt idx="2105">
                  <c:v>4.9611520172281596</c:v>
                </c:pt>
                <c:pt idx="2106">
                  <c:v>4.9611519225144098</c:v>
                </c:pt>
                <c:pt idx="2107">
                  <c:v>4.9611516154586202</c:v>
                </c:pt>
                <c:pt idx="2108">
                  <c:v>4.9611510651415696</c:v>
                </c:pt>
                <c:pt idx="2109">
                  <c:v>4.9611502417101603</c:v>
                </c:pt>
                <c:pt idx="2110">
                  <c:v>4.9611491175237701</c:v>
                </c:pt>
                <c:pt idx="2111">
                  <c:v>4.9611476683583504</c:v>
                </c:pt>
                <c:pt idx="2112">
                  <c:v>4.96114587445543</c:v>
                </c:pt>
                <c:pt idx="2113">
                  <c:v>4.9611437212440403</c:v>
                </c:pt>
                <c:pt idx="2114">
                  <c:v>4.9611411996452404</c:v>
                </c:pt>
                <c:pt idx="2115">
                  <c:v>4.9611383059644698</c:v>
                </c:pt>
                <c:pt idx="2116">
                  <c:v>4.96113504146052</c:v>
                </c:pt>
                <c:pt idx="2117">
                  <c:v>4.9611314117331302</c:v>
                </c:pt>
                <c:pt idx="2118">
                  <c:v>4.9611274260819096</c:v>
                </c:pt>
                <c:pt idx="2119">
                  <c:v>4.9611230969617797</c:v>
                </c:pt>
                <c:pt idx="2120">
                  <c:v>4.9611184396037098</c:v>
                </c:pt>
                <c:pt idx="2121">
                  <c:v>4.9611134718059704</c:v>
                </c:pt>
                <c:pt idx="2122">
                  <c:v>4.9611082138479201</c:v>
                </c:pt>
                <c:pt idx="2123">
                  <c:v>4.9611026884476797</c:v>
                </c:pt>
                <c:pt idx="2124">
                  <c:v>4.9610969206831399</c:v>
                </c:pt>
                <c:pt idx="2125">
                  <c:v>4.9610909378202201</c:v>
                </c:pt>
                <c:pt idx="2126">
                  <c:v>4.9610847690271402</c:v>
                </c:pt>
                <c:pt idx="2127">
                  <c:v>4.9610784449887504</c:v>
                </c:pt>
                <c:pt idx="2128">
                  <c:v>4.9610719974584798</c:v>
                </c:pt>
                <c:pt idx="2129">
                  <c:v>4.9610654587906797</c:v>
                </c:pt>
                <c:pt idx="2130">
                  <c:v>4.96105886148964</c:v>
                </c:pt>
                <c:pt idx="2131">
                  <c:v>4.9610522377961104</c:v>
                </c:pt>
                <c:pt idx="2132">
                  <c:v>4.9610456193180497</c:v>
                </c:pt>
                <c:pt idx="2133">
                  <c:v>4.9610390367041601</c:v>
                </c:pt>
                <c:pt idx="2134">
                  <c:v>4.9610325193551699</c:v>
                </c:pt>
                <c:pt idx="2135">
                  <c:v>4.9610260951673899</c:v>
                </c:pt>
                <c:pt idx="2136">
                  <c:v>4.9610197903029496</c:v>
                </c:pt>
                <c:pt idx="2137">
                  <c:v>4.9610136289776401</c:v>
                </c:pt>
                <c:pt idx="2138">
                  <c:v>4.9610076332567203</c:v>
                </c:pt>
                <c:pt idx="2139">
                  <c:v>4.96100182284873</c:v>
                </c:pt>
                <c:pt idx="2140">
                  <c:v>4.96099621489273</c:v>
                </c:pt>
                <c:pt idx="2141">
                  <c:v>4.96099082374392</c:v>
                </c:pt>
                <c:pt idx="2142">
                  <c:v>4.9609856607730602</c:v>
                </c:pt>
                <c:pt idx="2143">
                  <c:v>4.9609807342002599</c:v>
                </c:pt>
                <c:pt idx="2144">
                  <c:v>4.9609760489852999</c:v>
                </c:pt>
                <c:pt idx="2145">
                  <c:v>4.9609716067889504</c:v>
                </c:pt>
                <c:pt idx="2146">
                  <c:v>4.9609674060101403</c:v>
                </c:pt>
                <c:pt idx="2147">
                  <c:v>4.9609634418954203</c:v>
                </c:pt>
                <c:pt idx="2148">
                  <c:v>4.96095970671381</c:v>
                </c:pt>
                <c:pt idx="2149">
                  <c:v>4.9609561899934196</c:v>
                </c:pt>
                <c:pt idx="2150">
                  <c:v>4.9609528788238002</c:v>
                </c:pt>
                <c:pt idx="2151">
                  <c:v>4.9609497582327</c:v>
                </c:pt>
                <c:pt idx="2152">
                  <c:v>4.9609468116426303</c:v>
                </c:pt>
                <c:pt idx="2153">
                  <c:v>4.9609440214001204</c:v>
                </c:pt>
                <c:pt idx="2154">
                  <c:v>4.9609413693490403</c:v>
                </c:pt>
                <c:pt idx="2155">
                  <c:v>4.9609388374007803</c:v>
                </c:pt>
                <c:pt idx="2156">
                  <c:v>4.9609364080462299</c:v>
                </c:pt>
                <c:pt idx="2157">
                  <c:v>4.9609340647643601</c:v>
                </c:pt>
                <c:pt idx="2158">
                  <c:v>4.9609317923047502</c:v>
                </c:pt>
                <c:pt idx="2159">
                  <c:v>4.9609295768526698</c:v>
                </c:pt>
                <c:pt idx="2160">
                  <c:v>4.9609274061043802</c:v>
                </c:pt>
                <c:pt idx="2161">
                  <c:v>4.9609252692849299</c:v>
                </c:pt>
                <c:pt idx="2162">
                  <c:v>4.9609231571247099</c:v>
                </c:pt>
                <c:pt idx="2163">
                  <c:v>4.9609210617905299</c:v>
                </c:pt>
                <c:pt idx="2164">
                  <c:v>4.9609189767520299</c:v>
                </c:pt>
                <c:pt idx="2165">
                  <c:v>4.9609168965719004</c:v>
                </c:pt>
                <c:pt idx="2166">
                  <c:v>4.9609148166365902</c:v>
                </c:pt>
                <c:pt idx="2167">
                  <c:v>4.9609127328812699</c:v>
                </c:pt>
                <c:pt idx="2168">
                  <c:v>4.9609106415926698</c:v>
                </c:pt>
                <c:pt idx="2169">
                  <c:v>4.9609085393734604</c:v>
                </c:pt>
                <c:pt idx="2170">
                  <c:v>4.9609064233193996</c:v>
                </c:pt>
                <c:pt idx="2171">
                  <c:v>4.9609042913991503</c:v>
                </c:pt>
                <c:pt idx="2172">
                  <c:v>4.9609021429581404</c:v>
                </c:pt>
                <c:pt idx="2173">
                  <c:v>4.96089997921543</c:v>
                </c:pt>
                <c:pt idx="2174">
                  <c:v>4.9608978036055698</c:v>
                </c:pt>
                <c:pt idx="2175">
                  <c:v>4.9608956218431599</c:v>
                </c:pt>
                <c:pt idx="2176">
                  <c:v>4.9608934416518702</c:v>
                </c:pt>
                <c:pt idx="2177">
                  <c:v>4.9608912721818097</c:v>
                </c:pt>
                <c:pt idx="2178">
                  <c:v>4.9608891232185597</c:v>
                </c:pt>
                <c:pt idx="2179">
                  <c:v>4.9608870043398401</c:v>
                </c:pt>
                <c:pt idx="2180">
                  <c:v>4.9608849241902897</c:v>
                </c:pt>
                <c:pt idx="2181">
                  <c:v>4.9608828900150197</c:v>
                </c:pt>
                <c:pt idx="2182">
                  <c:v>4.9608809075301004</c:v>
                </c:pt>
                <c:pt idx="2183">
                  <c:v>4.9608789811292002</c:v>
                </c:pt>
                <c:pt idx="2184">
                  <c:v>4.9608771143497403</c:v>
                </c:pt>
                <c:pt idx="2185">
                  <c:v>4.9608753104731198</c:v>
                </c:pt>
                <c:pt idx="2186">
                  <c:v>4.9608735936503301</c:v>
                </c:pt>
                <c:pt idx="2187">
                  <c:v>4.9608720531402604</c:v>
                </c:pt>
                <c:pt idx="2188">
                  <c:v>4.9608706227965698</c:v>
                </c:pt>
                <c:pt idx="2189">
                  <c:v>4.9608692833874199</c:v>
                </c:pt>
                <c:pt idx="2190">
                  <c:v>4.9608680377036798</c:v>
                </c:pt>
                <c:pt idx="2191">
                  <c:v>4.9608668920565897</c:v>
                </c:pt>
                <c:pt idx="2192">
                  <c:v>4.9608658539795902</c:v>
                </c:pt>
                <c:pt idx="2193">
                  <c:v>4.9608649314598203</c:v>
                </c:pt>
                <c:pt idx="2194">
                  <c:v>4.9608641326091796</c:v>
                </c:pt>
                <c:pt idx="2195">
                  <c:v>4.96086346555298</c:v>
                </c:pt>
                <c:pt idx="2196">
                  <c:v>4.9608629384439196</c:v>
                </c:pt>
                <c:pt idx="2197">
                  <c:v>4.96086255951223</c:v>
                </c:pt>
                <c:pt idx="2198">
                  <c:v>4.9608623371498997</c:v>
                </c:pt>
                <c:pt idx="2199">
                  <c:v>4.9608622799609003</c:v>
                </c:pt>
                <c:pt idx="2200">
                  <c:v>4.9608623967497696</c:v>
                </c:pt>
                <c:pt idx="2201">
                  <c:v>4.9608626964687801</c:v>
                </c:pt>
                <c:pt idx="2202">
                  <c:v>4.9608631881270302</c:v>
                </c:pt>
                <c:pt idx="2203">
                  <c:v>4.9608638806751699</c:v>
                </c:pt>
                <c:pt idx="2204">
                  <c:v>4.9608647828786596</c:v>
                </c:pt>
                <c:pt idx="2205">
                  <c:v>4.9608659032037101</c:v>
                </c:pt>
                <c:pt idx="2206">
                  <c:v>4.96086724972551</c:v>
                </c:pt>
                <c:pt idx="2207">
                  <c:v>4.9608688300536299</c:v>
                </c:pt>
                <c:pt idx="2208">
                  <c:v>4.9608706512909304</c:v>
                </c:pt>
                <c:pt idx="2209">
                  <c:v>4.9608727200114897</c:v>
                </c:pt>
                <c:pt idx="2210">
                  <c:v>4.9608750422283201</c:v>
                </c:pt>
                <c:pt idx="2211">
                  <c:v>4.9608776233174501</c:v>
                </c:pt>
                <c:pt idx="2212">
                  <c:v>4.9608804679053398</c:v>
                </c:pt>
                <c:pt idx="2213">
                  <c:v>4.9608835797258797</c:v>
                </c:pt>
                <c:pt idx="2214">
                  <c:v>4.9608869614613198</c:v>
                </c:pt>
                <c:pt idx="2215">
                  <c:v>4.9608906144868596</c:v>
                </c:pt>
                <c:pt idx="2216">
                  <c:v>4.9608945360722299</c:v>
                </c:pt>
                <c:pt idx="2217">
                  <c:v>4.9608987177329</c:v>
                </c:pt>
                <c:pt idx="2218">
                  <c:v>4.9609031598250199</c:v>
                </c:pt>
                <c:pt idx="2219">
                  <c:v>4.9609078754365603</c:v>
                </c:pt>
                <c:pt idx="2220">
                  <c:v>4.9609128648534497</c:v>
                </c:pt>
                <c:pt idx="2221">
                  <c:v>4.9609181175643702</c:v>
                </c:pt>
                <c:pt idx="2222">
                  <c:v>4.9609236184658299</c:v>
                </c:pt>
                <c:pt idx="2223">
                  <c:v>4.9609293365907501</c:v>
                </c:pt>
                <c:pt idx="2224">
                  <c:v>4.9609352406833596</c:v>
                </c:pt>
                <c:pt idx="2225">
                  <c:v>4.9609413123198198</c:v>
                </c:pt>
                <c:pt idx="2226">
                  <c:v>4.9609475329737496</c:v>
                </c:pt>
                <c:pt idx="2227">
                  <c:v>4.9609538795550501</c:v>
                </c:pt>
                <c:pt idx="2228">
                  <c:v>4.9609603265167204</c:v>
                </c:pt>
                <c:pt idx="2229">
                  <c:v>4.9609668467745598</c:v>
                </c:pt>
                <c:pt idx="2230">
                  <c:v>4.9609734136631101</c:v>
                </c:pt>
                <c:pt idx="2231">
                  <c:v>4.96098000179901</c:v>
                </c:pt>
                <c:pt idx="2232">
                  <c:v>4.9609865867896703</c:v>
                </c:pt>
                <c:pt idx="2233">
                  <c:v>4.9609931446075004</c:v>
                </c:pt>
                <c:pt idx="2234">
                  <c:v>4.9609996509251904</c:v>
                </c:pt>
                <c:pt idx="2235">
                  <c:v>4.9610060809692902</c:v>
                </c:pt>
                <c:pt idx="2236">
                  <c:v>4.9610124094423202</c:v>
                </c:pt>
                <c:pt idx="2237">
                  <c:v>4.9610186103267804</c:v>
                </c:pt>
                <c:pt idx="2238">
                  <c:v>4.9610246567887897</c:v>
                </c:pt>
                <c:pt idx="2239">
                  <c:v>4.9610305211823</c:v>
                </c:pt>
                <c:pt idx="2240">
                  <c:v>4.9610361752328904</c:v>
                </c:pt>
                <c:pt idx="2241">
                  <c:v>4.9610415904682599</c:v>
                </c:pt>
                <c:pt idx="2242">
                  <c:v>4.9610467388732902</c:v>
                </c:pt>
                <c:pt idx="2243">
                  <c:v>4.9610515937047603</c:v>
                </c:pt>
                <c:pt idx="2244">
                  <c:v>4.9610561303890499</c:v>
                </c:pt>
                <c:pt idx="2245">
                  <c:v>4.9610603274610003</c:v>
                </c:pt>
                <c:pt idx="2246">
                  <c:v>4.9610641674423404</c:v>
                </c:pt>
                <c:pt idx="2247">
                  <c:v>4.9610676375291396</c:v>
                </c:pt>
                <c:pt idx="2248">
                  <c:v>4.9610707300126702</c:v>
                </c:pt>
                <c:pt idx="2249">
                  <c:v>4.9610734423566196</c:v>
                </c:pt>
                <c:pt idx="2250">
                  <c:v>4.9610757768740097</c:v>
                </c:pt>
                <c:pt idx="2251">
                  <c:v>4.9610777400391601</c:v>
                </c:pt>
                <c:pt idx="2252">
                  <c:v>4.9610793415379604</c:v>
                </c:pt>
                <c:pt idx="2253">
                  <c:v>4.9610805932011903</c:v>
                </c:pt>
                <c:pt idx="2254">
                  <c:v>4.9610815079738702</c:v>
                </c:pt>
                <c:pt idx="2255">
                  <c:v>4.9610820990442104</c:v>
                </c:pt>
                <c:pt idx="2256">
                  <c:v>4.9610823792077801</c:v>
                </c:pt>
                <c:pt idx="2257">
                  <c:v>4.9610823605139496</c:v>
                </c:pt>
                <c:pt idx="2258">
                  <c:v>4.9610820542301903</c:v>
                </c:pt>
                <c:pt idx="2259">
                  <c:v>4.9610814710330899</c:v>
                </c:pt>
                <c:pt idx="2260">
                  <c:v>4.96108062120119</c:v>
                </c:pt>
                <c:pt idx="2261">
                  <c:v>4.9610795147588203</c:v>
                </c:pt>
                <c:pt idx="2262">
                  <c:v>4.9610781616523001</c:v>
                </c:pt>
                <c:pt idx="2263">
                  <c:v>4.96107657186481</c:v>
                </c:pt>
                <c:pt idx="2264">
                  <c:v>4.9610747553994097</c:v>
                </c:pt>
                <c:pt idx="2265">
                  <c:v>4.9610727222209601</c:v>
                </c:pt>
                <c:pt idx="2266">
                  <c:v>4.9610704822569396</c:v>
                </c:pt>
                <c:pt idx="2267">
                  <c:v>4.96106804549472</c:v>
                </c:pt>
                <c:pt idx="2268">
                  <c:v>4.9610654221211297</c:v>
                </c:pt>
                <c:pt idx="2269">
                  <c:v>4.9610626222837197</c:v>
                </c:pt>
                <c:pt idx="2270">
                  <c:v>4.9610596564488301</c:v>
                </c:pt>
                <c:pt idx="2271">
                  <c:v>4.9610565318739202</c:v>
                </c:pt>
                <c:pt idx="2272">
                  <c:v>4.9610532454529697</c:v>
                </c:pt>
                <c:pt idx="2273">
                  <c:v>4.9610498334658999</c:v>
                </c:pt>
                <c:pt idx="2274">
                  <c:v>4.9610463843618602</c:v>
                </c:pt>
                <c:pt idx="2275">
                  <c:v>4.9610428649305396</c:v>
                </c:pt>
                <c:pt idx="2276">
                  <c:v>4.9610391668206901</c:v>
                </c:pt>
                <c:pt idx="2277">
                  <c:v>4.9610352868870402</c:v>
                </c:pt>
                <c:pt idx="2278">
                  <c:v>4.96103132145846</c:v>
                </c:pt>
                <c:pt idx="2279">
                  <c:v>4.96102738868783</c:v>
                </c:pt>
                <c:pt idx="2280">
                  <c:v>4.9610234887389</c:v>
                </c:pt>
                <c:pt idx="2281">
                  <c:v>4.9610195810278999</c:v>
                </c:pt>
                <c:pt idx="2282">
                  <c:v>4.9610156732649697</c:v>
                </c:pt>
                <c:pt idx="2283">
                  <c:v>4.9610117834002798</c:v>
                </c:pt>
                <c:pt idx="2284">
                  <c:v>4.96100792798826</c:v>
                </c:pt>
                <c:pt idx="2285">
                  <c:v>4.9610041039191204</c:v>
                </c:pt>
                <c:pt idx="2286">
                  <c:v>4.9610003618307603</c:v>
                </c:pt>
                <c:pt idx="2287">
                  <c:v>4.9609968432529099</c:v>
                </c:pt>
                <c:pt idx="2288">
                  <c:v>4.9609935313286</c:v>
                </c:pt>
                <c:pt idx="2289">
                  <c:v>4.9609903049222703</c:v>
                </c:pt>
                <c:pt idx="2290">
                  <c:v>4.9609871650818098</c:v>
                </c:pt>
                <c:pt idx="2291">
                  <c:v>4.9609842287076802</c:v>
                </c:pt>
                <c:pt idx="2292">
                  <c:v>4.9609816105742199</c:v>
                </c:pt>
                <c:pt idx="2293">
                  <c:v>4.96097924306497</c:v>
                </c:pt>
                <c:pt idx="2294">
                  <c:v>4.9609771223697896</c:v>
                </c:pt>
                <c:pt idx="2295">
                  <c:v>4.9609754150392504</c:v>
                </c:pt>
                <c:pt idx="2296">
                  <c:v>4.9609740778149902</c:v>
                </c:pt>
                <c:pt idx="2297">
                  <c:v>4.9609729890867396</c:v>
                </c:pt>
                <c:pt idx="2298">
                  <c:v>4.9609721244672196</c:v>
                </c:pt>
                <c:pt idx="2299">
                  <c:v>4.96097152798915</c:v>
                </c:pt>
                <c:pt idx="2300">
                  <c:v>4.9609714279011499</c:v>
                </c:pt>
                <c:pt idx="2301">
                  <c:v>4.9609719261933298</c:v>
                </c:pt>
                <c:pt idx="2302">
                  <c:v>4.9609727836596598</c:v>
                </c:pt>
                <c:pt idx="2303">
                  <c:v>4.9609738327756903</c:v>
                </c:pt>
                <c:pt idx="2304">
                  <c:v>4.9609750389058602</c:v>
                </c:pt>
                <c:pt idx="2305">
                  <c:v>4.9609766174988499</c:v>
                </c:pt>
                <c:pt idx="2306">
                  <c:v>4.9609788243565198</c:v>
                </c:pt>
                <c:pt idx="2307">
                  <c:v>4.9609814654305602</c:v>
                </c:pt>
                <c:pt idx="2308">
                  <c:v>4.9609842367028802</c:v>
                </c:pt>
                <c:pt idx="2309">
                  <c:v>4.9609870654813903</c:v>
                </c:pt>
                <c:pt idx="2310">
                  <c:v>4.9609901850852598</c:v>
                </c:pt>
                <c:pt idx="2311">
                  <c:v>4.9609937839077203</c:v>
                </c:pt>
                <c:pt idx="2312">
                  <c:v>4.96099762523232</c:v>
                </c:pt>
                <c:pt idx="2313">
                  <c:v>4.9610015099410196</c:v>
                </c:pt>
                <c:pt idx="2314">
                  <c:v>4.9610055637919999</c:v>
                </c:pt>
                <c:pt idx="2315">
                  <c:v>4.9610096822559298</c:v>
                </c:pt>
                <c:pt idx="2316">
                  <c:v>4.9610138389468998</c:v>
                </c:pt>
                <c:pt idx="2317">
                  <c:v>4.9610183525684697</c:v>
                </c:pt>
                <c:pt idx="2318">
                  <c:v>4.9610228701686196</c:v>
                </c:pt>
                <c:pt idx="2319">
                  <c:v>4.9610271229781899</c:v>
                </c:pt>
                <c:pt idx="2320">
                  <c:v>4.9610314900585601</c:v>
                </c:pt>
                <c:pt idx="2321">
                  <c:v>4.9610358669118204</c:v>
                </c:pt>
                <c:pt idx="2322">
                  <c:v>4.9610400328636404</c:v>
                </c:pt>
                <c:pt idx="2323">
                  <c:v>4.9610441847666102</c:v>
                </c:pt>
                <c:pt idx="2324">
                  <c:v>4.9610482113900796</c:v>
                </c:pt>
                <c:pt idx="2325">
                  <c:v>4.9610519504718802</c:v>
                </c:pt>
                <c:pt idx="2326">
                  <c:v>4.9610555462042196</c:v>
                </c:pt>
                <c:pt idx="2327">
                  <c:v>4.9610592168831502</c:v>
                </c:pt>
                <c:pt idx="2328">
                  <c:v>4.9610627179724496</c:v>
                </c:pt>
                <c:pt idx="2329">
                  <c:v>4.9610656998695202</c:v>
                </c:pt>
                <c:pt idx="2330">
                  <c:v>4.9610685856257399</c:v>
                </c:pt>
                <c:pt idx="2331">
                  <c:v>4.9610714590381999</c:v>
                </c:pt>
                <c:pt idx="2332">
                  <c:v>4.9610740606025896</c:v>
                </c:pt>
                <c:pt idx="2333">
                  <c:v>4.9610764450530098</c:v>
                </c:pt>
                <c:pt idx="2334">
                  <c:v>4.9610787260901601</c:v>
                </c:pt>
                <c:pt idx="2335">
                  <c:v>4.96108090318676</c:v>
                </c:pt>
                <c:pt idx="2336">
                  <c:v>4.9610830069186598</c:v>
                </c:pt>
                <c:pt idx="2337">
                  <c:v>4.9610848564585801</c:v>
                </c:pt>
                <c:pt idx="2338">
                  <c:v>4.9610864822319396</c:v>
                </c:pt>
                <c:pt idx="2339">
                  <c:v>4.9610880542118103</c:v>
                </c:pt>
                <c:pt idx="2340">
                  <c:v>4.9610895611114696</c:v>
                </c:pt>
                <c:pt idx="2341">
                  <c:v>4.9610910037868097</c:v>
                </c:pt>
                <c:pt idx="2342">
                  <c:v>4.9610923777858797</c:v>
                </c:pt>
                <c:pt idx="2343">
                  <c:v>4.9610936796355301</c:v>
                </c:pt>
                <c:pt idx="2344">
                  <c:v>4.9610949367602499</c:v>
                </c:pt>
                <c:pt idx="2345">
                  <c:v>4.9610961245104299</c:v>
                </c:pt>
                <c:pt idx="2346">
                  <c:v>4.9610972730427596</c:v>
                </c:pt>
                <c:pt idx="2347">
                  <c:v>4.9610986579207701</c:v>
                </c:pt>
                <c:pt idx="2348">
                  <c:v>4.9611001339652603</c:v>
                </c:pt>
                <c:pt idx="2349">
                  <c:v>4.9611014392958896</c:v>
                </c:pt>
                <c:pt idx="2350">
                  <c:v>4.9611026195316796</c:v>
                </c:pt>
                <c:pt idx="2351">
                  <c:v>4.9611039089890197</c:v>
                </c:pt>
                <c:pt idx="2352">
                  <c:v>4.9611054360066698</c:v>
                </c:pt>
                <c:pt idx="2353">
                  <c:v>4.9611068216110299</c:v>
                </c:pt>
                <c:pt idx="2354">
                  <c:v>4.9611083413941097</c:v>
                </c:pt>
                <c:pt idx="2355">
                  <c:v>4.9611099228716498</c:v>
                </c:pt>
                <c:pt idx="2356">
                  <c:v>4.9611112580326298</c:v>
                </c:pt>
                <c:pt idx="2357">
                  <c:v>4.96111275415549</c:v>
                </c:pt>
                <c:pt idx="2358">
                  <c:v>4.96111446060823</c:v>
                </c:pt>
                <c:pt idx="2359">
                  <c:v>4.9611160728683696</c:v>
                </c:pt>
                <c:pt idx="2360">
                  <c:v>4.9611177650790799</c:v>
                </c:pt>
                <c:pt idx="2361">
                  <c:v>4.9611194510251302</c:v>
                </c:pt>
                <c:pt idx="2362">
                  <c:v>4.9611207723738904</c:v>
                </c:pt>
                <c:pt idx="2363">
                  <c:v>4.9611221047466696</c:v>
                </c:pt>
                <c:pt idx="2364">
                  <c:v>4.9611237179596603</c:v>
                </c:pt>
                <c:pt idx="2365">
                  <c:v>4.9611251439256003</c:v>
                </c:pt>
                <c:pt idx="2366">
                  <c:v>4.9611262316455003</c:v>
                </c:pt>
                <c:pt idx="2367">
                  <c:v>4.9611274748536198</c:v>
                </c:pt>
                <c:pt idx="2368">
                  <c:v>4.96112900171536</c:v>
                </c:pt>
                <c:pt idx="2369">
                  <c:v>4.96113016974118</c:v>
                </c:pt>
                <c:pt idx="2370">
                  <c:v>4.9611307284269097</c:v>
                </c:pt>
                <c:pt idx="2371">
                  <c:v>4.9611313015701297</c:v>
                </c:pt>
                <c:pt idx="2372">
                  <c:v>4.9611321454735204</c:v>
                </c:pt>
                <c:pt idx="2373">
                  <c:v>4.9611330864352396</c:v>
                </c:pt>
                <c:pt idx="2374">
                  <c:v>4.9611336453095101</c:v>
                </c:pt>
                <c:pt idx="2375">
                  <c:v>4.9611337516185401</c:v>
                </c:pt>
                <c:pt idx="2376">
                  <c:v>4.96113391243669</c:v>
                </c:pt>
                <c:pt idx="2377">
                  <c:v>4.9611341492144501</c:v>
                </c:pt>
                <c:pt idx="2378">
                  <c:v>4.9611344235884403</c:v>
                </c:pt>
                <c:pt idx="2379">
                  <c:v>4.9611346933156</c:v>
                </c:pt>
                <c:pt idx="2380">
                  <c:v>4.9611347930593102</c:v>
                </c:pt>
                <c:pt idx="2381">
                  <c:v>4.9611349098663702</c:v>
                </c:pt>
                <c:pt idx="2382">
                  <c:v>4.9611350729148898</c:v>
                </c:pt>
                <c:pt idx="2383">
                  <c:v>4.9611352766614498</c:v>
                </c:pt>
                <c:pt idx="2384">
                  <c:v>4.9611356066989298</c:v>
                </c:pt>
                <c:pt idx="2385">
                  <c:v>4.9611361134965604</c:v>
                </c:pt>
                <c:pt idx="2386">
                  <c:v>4.9611368727057101</c:v>
                </c:pt>
                <c:pt idx="2387">
                  <c:v>4.9611378063453104</c:v>
                </c:pt>
                <c:pt idx="2388">
                  <c:v>4.9611385882757002</c:v>
                </c:pt>
                <c:pt idx="2389">
                  <c:v>4.9611394099844999</c:v>
                </c:pt>
                <c:pt idx="2390">
                  <c:v>4.9611405672589797</c:v>
                </c:pt>
                <c:pt idx="2391">
                  <c:v>4.9611419675487403</c:v>
                </c:pt>
                <c:pt idx="2392">
                  <c:v>4.9611435582512202</c:v>
                </c:pt>
                <c:pt idx="2393">
                  <c:v>4.96114531051811</c:v>
                </c:pt>
                <c:pt idx="2394">
                  <c:v>4.9611471061460604</c:v>
                </c:pt>
                <c:pt idx="2395">
                  <c:v>4.9611488951851399</c:v>
                </c:pt>
                <c:pt idx="2396">
                  <c:v>4.9611507670740904</c:v>
                </c:pt>
                <c:pt idx="2397">
                  <c:v>4.9611527647251599</c:v>
                </c:pt>
                <c:pt idx="2398">
                  <c:v>4.9611548645993402</c:v>
                </c:pt>
                <c:pt idx="2399">
                  <c:v>4.9611570297831697</c:v>
                </c:pt>
                <c:pt idx="2400">
                  <c:v>4.9611591510038204</c:v>
                </c:pt>
                <c:pt idx="2401">
                  <c:v>4.9611610668947002</c:v>
                </c:pt>
                <c:pt idx="2402">
                  <c:v>4.9611627983420297</c:v>
                </c:pt>
                <c:pt idx="2403">
                  <c:v>4.96116438005917</c:v>
                </c:pt>
                <c:pt idx="2404">
                  <c:v>4.9611655332180797</c:v>
                </c:pt>
                <c:pt idx="2405">
                  <c:v>4.96116638323514</c:v>
                </c:pt>
                <c:pt idx="2406">
                  <c:v>4.9611671298722504</c:v>
                </c:pt>
                <c:pt idx="2407">
                  <c:v>4.9611676968704996</c:v>
                </c:pt>
                <c:pt idx="2408">
                  <c:v>4.9611679959409498</c:v>
                </c:pt>
                <c:pt idx="2409">
                  <c:v>4.9611679804752002</c:v>
                </c:pt>
                <c:pt idx="2410">
                  <c:v>4.9611676213964202</c:v>
                </c:pt>
                <c:pt idx="2411">
                  <c:v>4.9611668789153898</c:v>
                </c:pt>
                <c:pt idx="2412">
                  <c:v>4.9611656230101202</c:v>
                </c:pt>
                <c:pt idx="2413">
                  <c:v>4.9611636184272099</c:v>
                </c:pt>
                <c:pt idx="2414">
                  <c:v>4.9611608914991798</c:v>
                </c:pt>
                <c:pt idx="2415">
                  <c:v>4.9611576376513904</c:v>
                </c:pt>
                <c:pt idx="2416">
                  <c:v>4.9611535340241604</c:v>
                </c:pt>
                <c:pt idx="2417">
                  <c:v>4.9611484970600896</c:v>
                </c:pt>
                <c:pt idx="2418">
                  <c:v>4.96114264622629</c:v>
                </c:pt>
                <c:pt idx="2419">
                  <c:v>4.9611360528585102</c:v>
                </c:pt>
                <c:pt idx="2420">
                  <c:v>4.9611287263217099</c:v>
                </c:pt>
                <c:pt idx="2421">
                  <c:v>4.9611206848023999</c:v>
                </c:pt>
                <c:pt idx="2422">
                  <c:v>4.96111194281933</c:v>
                </c:pt>
                <c:pt idx="2423">
                  <c:v>4.9611025037582701</c:v>
                </c:pt>
                <c:pt idx="2424">
                  <c:v>4.9610923524611001</c:v>
                </c:pt>
                <c:pt idx="2425">
                  <c:v>4.9610814432894701</c:v>
                </c:pt>
                <c:pt idx="2426">
                  <c:v>4.9610697031335702</c:v>
                </c:pt>
                <c:pt idx="2427">
                  <c:v>4.9610570784711703</c:v>
                </c:pt>
                <c:pt idx="2428">
                  <c:v>4.9610435653738998</c:v>
                </c:pt>
                <c:pt idx="2429">
                  <c:v>4.9610291998589</c:v>
                </c:pt>
                <c:pt idx="2430">
                  <c:v>4.9610140350546397</c:v>
                </c:pt>
                <c:pt idx="2431">
                  <c:v>4.9609980208287796</c:v>
                </c:pt>
                <c:pt idx="2432">
                  <c:v>4.9609812811936802</c:v>
                </c:pt>
                <c:pt idx="2433">
                  <c:v>4.9609642357072099</c:v>
                </c:pt>
                <c:pt idx="2434">
                  <c:v>4.9609467563202401</c:v>
                </c:pt>
                <c:pt idx="2435">
                  <c:v>4.9609288880666904</c:v>
                </c:pt>
                <c:pt idx="2436">
                  <c:v>4.9609107837092896</c:v>
                </c:pt>
                <c:pt idx="2437">
                  <c:v>4.9608926247171903</c:v>
                </c:pt>
                <c:pt idx="2438">
                  <c:v>4.9608745598734201</c:v>
                </c:pt>
                <c:pt idx="2439">
                  <c:v>4.9608566986564604</c:v>
                </c:pt>
                <c:pt idx="2440">
                  <c:v>4.96083911176125</c:v>
                </c:pt>
                <c:pt idx="2441">
                  <c:v>4.96082193026486</c:v>
                </c:pt>
                <c:pt idx="2442">
                  <c:v>4.9608053363506803</c:v>
                </c:pt>
                <c:pt idx="2443">
                  <c:v>4.9607899173195902</c:v>
                </c:pt>
                <c:pt idx="2444">
                  <c:v>4.9607759761564596</c:v>
                </c:pt>
                <c:pt idx="2445">
                  <c:v>4.9607633240093501</c:v>
                </c:pt>
                <c:pt idx="2446">
                  <c:v>4.9607521236059497</c:v>
                </c:pt>
                <c:pt idx="2447">
                  <c:v>4.9607425707201704</c:v>
                </c:pt>
                <c:pt idx="2448">
                  <c:v>4.9607349313271598</c:v>
                </c:pt>
                <c:pt idx="2449">
                  <c:v>4.9607295678743597</c:v>
                </c:pt>
                <c:pt idx="2450">
                  <c:v>4.9607266476015504</c:v>
                </c:pt>
                <c:pt idx="2451">
                  <c:v>4.9607264792618402</c:v>
                </c:pt>
                <c:pt idx="2452">
                  <c:v>4.9607292151070101</c:v>
                </c:pt>
                <c:pt idx="2453">
                  <c:v>4.9607345649522001</c:v>
                </c:pt>
                <c:pt idx="2454">
                  <c:v>4.9607427857353503</c:v>
                </c:pt>
                <c:pt idx="2455">
                  <c:v>4.9607541689003902</c:v>
                </c:pt>
                <c:pt idx="2456">
                  <c:v>4.9607689638216499</c:v>
                </c:pt>
                <c:pt idx="2457">
                  <c:v>4.9607870756723296</c:v>
                </c:pt>
                <c:pt idx="2458">
                  <c:v>4.96080833252738</c:v>
                </c:pt>
                <c:pt idx="2459">
                  <c:v>4.9608329180191699</c:v>
                </c:pt>
                <c:pt idx="2460">
                  <c:v>4.9608603672398202</c:v>
                </c:pt>
                <c:pt idx="2461">
                  <c:v>4.9608907739020696</c:v>
                </c:pt>
                <c:pt idx="2462">
                  <c:v>4.9609240851414</c:v>
                </c:pt>
                <c:pt idx="2463">
                  <c:v>4.96095995310381</c:v>
                </c:pt>
                <c:pt idx="2464">
                  <c:v>4.9609977346286103</c:v>
                </c:pt>
                <c:pt idx="2465">
                  <c:v>4.96103752726584</c:v>
                </c:pt>
                <c:pt idx="2466">
                  <c:v>4.9610790027506697</c:v>
                </c:pt>
                <c:pt idx="2467">
                  <c:v>4.9611216216159102</c:v>
                </c:pt>
                <c:pt idx="2468">
                  <c:v>4.9611647891421997</c:v>
                </c:pt>
                <c:pt idx="2469">
                  <c:v>4.9612077472796496</c:v>
                </c:pt>
                <c:pt idx="2470">
                  <c:v>4.9612500844208398</c:v>
                </c:pt>
                <c:pt idx="2471">
                  <c:v>4.9612920650437999</c:v>
                </c:pt>
                <c:pt idx="2472">
                  <c:v>4.9613325167696702</c:v>
                </c:pt>
                <c:pt idx="2473">
                  <c:v>4.9613706679110301</c:v>
                </c:pt>
                <c:pt idx="2474">
                  <c:v>4.9614057918745402</c:v>
                </c:pt>
                <c:pt idx="2475">
                  <c:v>4.9614376438318004</c:v>
                </c:pt>
                <c:pt idx="2476">
                  <c:v>4.9614666195786503</c:v>
                </c:pt>
                <c:pt idx="2477">
                  <c:v>4.9614921287335401</c:v>
                </c:pt>
                <c:pt idx="2478">
                  <c:v>4.9615129253298704</c:v>
                </c:pt>
                <c:pt idx="2479">
                  <c:v>4.9615289107603404</c:v>
                </c:pt>
                <c:pt idx="2480">
                  <c:v>4.9615404858499996</c:v>
                </c:pt>
                <c:pt idx="2481">
                  <c:v>4.9615478551239596</c:v>
                </c:pt>
                <c:pt idx="2482">
                  <c:v>4.9615497274577702</c:v>
                </c:pt>
                <c:pt idx="2483">
                  <c:v>4.9615465856517904</c:v>
                </c:pt>
                <c:pt idx="2484">
                  <c:v>4.9615393217267698</c:v>
                </c:pt>
                <c:pt idx="2485">
                  <c:v>4.9615289707973798</c:v>
                </c:pt>
                <c:pt idx="2486">
                  <c:v>4.9615175933656497</c:v>
                </c:pt>
                <c:pt idx="2487">
                  <c:v>4.9615093049291996</c:v>
                </c:pt>
                <c:pt idx="2488">
                  <c:v>4.9615032264355898</c:v>
                </c:pt>
                <c:pt idx="2489">
                  <c:v>4.9614982640710696</c:v>
                </c:pt>
                <c:pt idx="2490">
                  <c:v>4.9614936542994101</c:v>
                </c:pt>
                <c:pt idx="2491">
                  <c:v>4.9614893132497704</c:v>
                </c:pt>
                <c:pt idx="2492">
                  <c:v>4.9614850776246602</c:v>
                </c:pt>
                <c:pt idx="2493">
                  <c:v>4.9614808709750804</c:v>
                </c:pt>
                <c:pt idx="2494">
                  <c:v>4.9614766294122203</c:v>
                </c:pt>
                <c:pt idx="2495">
                  <c:v>4.9614723452690397</c:v>
                </c:pt>
                <c:pt idx="2496">
                  <c:v>4.9614680232809496</c:v>
                </c:pt>
                <c:pt idx="2497">
                  <c:v>4.9614636647066899</c:v>
                </c:pt>
                <c:pt idx="2498">
                  <c:v>4.9614592740832402</c:v>
                </c:pt>
                <c:pt idx="2499">
                  <c:v>4.9614548665251101</c:v>
                </c:pt>
                <c:pt idx="2500">
                  <c:v>4.9614504545958802</c:v>
                </c:pt>
                <c:pt idx="2501">
                  <c:v>4.9614460416172097</c:v>
                </c:pt>
                <c:pt idx="2502">
                  <c:v>4.9614416589525403</c:v>
                </c:pt>
                <c:pt idx="2503">
                  <c:v>4.9614373866205304</c:v>
                </c:pt>
                <c:pt idx="2504">
                  <c:v>4.9614332933708098</c:v>
                </c:pt>
                <c:pt idx="2505">
                  <c:v>4.9614293852292004</c:v>
                </c:pt>
                <c:pt idx="2506">
                  <c:v>4.9614256381284596</c:v>
                </c:pt>
                <c:pt idx="2507">
                  <c:v>4.9614220413652799</c:v>
                </c:pt>
                <c:pt idx="2508">
                  <c:v>4.9614186142732697</c:v>
                </c:pt>
                <c:pt idx="2509">
                  <c:v>4.96141540813238</c:v>
                </c:pt>
                <c:pt idx="2510">
                  <c:v>4.9614124709919603</c:v>
                </c:pt>
                <c:pt idx="2511">
                  <c:v>4.9614097996928201</c:v>
                </c:pt>
                <c:pt idx="2512">
                  <c:v>4.9614073562715104</c:v>
                </c:pt>
                <c:pt idx="2513">
                  <c:v>4.9614051415549003</c:v>
                </c:pt>
                <c:pt idx="2514">
                  <c:v>4.9614032088736701</c:v>
                </c:pt>
                <c:pt idx="2515">
                  <c:v>4.9614015919850898</c:v>
                </c:pt>
                <c:pt idx="2516">
                  <c:v>4.9614002732955802</c:v>
                </c:pt>
                <c:pt idx="2517">
                  <c:v>4.9613992219957304</c:v>
                </c:pt>
                <c:pt idx="2518">
                  <c:v>4.9613984118445504</c:v>
                </c:pt>
                <c:pt idx="2519">
                  <c:v>4.9613978139958297</c:v>
                </c:pt>
                <c:pt idx="2520">
                  <c:v>4.9613974041148898</c:v>
                </c:pt>
                <c:pt idx="2521">
                  <c:v>4.9613971796733196</c:v>
                </c:pt>
                <c:pt idx="2522">
                  <c:v>4.96139716263216</c:v>
                </c:pt>
                <c:pt idx="2523">
                  <c:v>4.9613973733206</c:v>
                </c:pt>
                <c:pt idx="2524">
                  <c:v>4.9613977958447597</c:v>
                </c:pt>
                <c:pt idx="2525">
                  <c:v>4.9613983748131396</c:v>
                </c:pt>
                <c:pt idx="2526">
                  <c:v>4.9613990520440003</c:v>
                </c:pt>
                <c:pt idx="2527">
                  <c:v>4.9613997990453997</c:v>
                </c:pt>
                <c:pt idx="2528">
                  <c:v>4.9614006199629399</c:v>
                </c:pt>
                <c:pt idx="2529">
                  <c:v>4.9614015316194404</c:v>
                </c:pt>
                <c:pt idx="2530">
                  <c:v>4.9614025368185199</c:v>
                </c:pt>
                <c:pt idx="2531">
                  <c:v>4.9614036242406003</c:v>
                </c:pt>
                <c:pt idx="2532">
                  <c:v>4.9614047721330001</c:v>
                </c:pt>
                <c:pt idx="2533">
                  <c:v>4.9614059308384197</c:v>
                </c:pt>
                <c:pt idx="2534">
                  <c:v>4.9614070450077596</c:v>
                </c:pt>
                <c:pt idx="2535">
                  <c:v>4.96140810613766</c:v>
                </c:pt>
                <c:pt idx="2536">
                  <c:v>4.96140914396201</c:v>
                </c:pt>
                <c:pt idx="2537">
                  <c:v>4.9614101735345297</c:v>
                </c:pt>
                <c:pt idx="2538">
                  <c:v>4.9614111727426904</c:v>
                </c:pt>
                <c:pt idx="2539">
                  <c:v>4.9614121048747499</c:v>
                </c:pt>
                <c:pt idx="2540">
                  <c:v>4.9614129564065301</c:v>
                </c:pt>
                <c:pt idx="2541">
                  <c:v>4.9614137430751803</c:v>
                </c:pt>
                <c:pt idx="2542">
                  <c:v>4.9614144850698398</c:v>
                </c:pt>
                <c:pt idx="2543">
                  <c:v>4.9614151904205004</c:v>
                </c:pt>
                <c:pt idx="2544">
                  <c:v>4.9614158393279197</c:v>
                </c:pt>
                <c:pt idx="2545">
                  <c:v>4.9614163900367299</c:v>
                </c:pt>
                <c:pt idx="2546">
                  <c:v>4.9614168368856602</c:v>
                </c:pt>
                <c:pt idx="2547">
                  <c:v>4.9614172319559904</c:v>
                </c:pt>
                <c:pt idx="2548">
                  <c:v>4.9614176097185503</c:v>
                </c:pt>
                <c:pt idx="2549">
                  <c:v>4.9614179320307104</c:v>
                </c:pt>
                <c:pt idx="2550">
                  <c:v>4.9614181494660299</c:v>
                </c:pt>
                <c:pt idx="2551">
                  <c:v>4.9614182659869801</c:v>
                </c:pt>
                <c:pt idx="2552">
                  <c:v>4.9614182802697897</c:v>
                </c:pt>
                <c:pt idx="2553">
                  <c:v>4.9614181324111302</c:v>
                </c:pt>
                <c:pt idx="2554">
                  <c:v>4.9614178267190701</c:v>
                </c:pt>
                <c:pt idx="2555">
                  <c:v>4.9614175459656504</c:v>
                </c:pt>
                <c:pt idx="2556">
                  <c:v>4.9614174959287496</c:v>
                </c:pt>
                <c:pt idx="2557">
                  <c:v>4.9614176851293097</c:v>
                </c:pt>
                <c:pt idx="2558">
                  <c:v>4.96141795949507</c:v>
                </c:pt>
                <c:pt idx="2559">
                  <c:v>4.9614181666911703</c:v>
                </c:pt>
                <c:pt idx="2560">
                  <c:v>4.9614182279580499</c:v>
                </c:pt>
                <c:pt idx="2561">
                  <c:v>4.9614181311844998</c:v>
                </c:pt>
                <c:pt idx="2562">
                  <c:v>4.9614178998152498</c:v>
                </c:pt>
                <c:pt idx="2563">
                  <c:v>4.9614175571660404</c:v>
                </c:pt>
                <c:pt idx="2564">
                  <c:v>4.9614171101562601</c:v>
                </c:pt>
                <c:pt idx="2565">
                  <c:v>4.9614165554023897</c:v>
                </c:pt>
                <c:pt idx="2566">
                  <c:v>4.9614158894894898</c:v>
                </c:pt>
                <c:pt idx="2567">
                  <c:v>4.9614151109020996</c:v>
                </c:pt>
                <c:pt idx="2568">
                  <c:v>4.9614142164214696</c:v>
                </c:pt>
                <c:pt idx="2569">
                  <c:v>4.9614131980145499</c:v>
                </c:pt>
                <c:pt idx="2570">
                  <c:v>4.9614120394328198</c:v>
                </c:pt>
                <c:pt idx="2571">
                  <c:v>4.9614107132431897</c:v>
                </c:pt>
                <c:pt idx="2572">
                  <c:v>4.9614091850011102</c:v>
                </c:pt>
                <c:pt idx="2573">
                  <c:v>4.9614074257331602</c:v>
                </c:pt>
                <c:pt idx="2574">
                  <c:v>4.96140542211299</c:v>
                </c:pt>
                <c:pt idx="2575">
                  <c:v>4.9614031738767501</c:v>
                </c:pt>
                <c:pt idx="2576">
                  <c:v>4.9614006808985698</c:v>
                </c:pt>
                <c:pt idx="2577">
                  <c:v>4.9613979322686204</c:v>
                </c:pt>
                <c:pt idx="2578">
                  <c:v>4.9613949079996598</c:v>
                </c:pt>
                <c:pt idx="2579">
                  <c:v>4.9613915925097096</c:v>
                </c:pt>
                <c:pt idx="2580">
                  <c:v>4.96138798621402</c:v>
                </c:pt>
                <c:pt idx="2581">
                  <c:v>4.9613841027559102</c:v>
                </c:pt>
                <c:pt idx="2582">
                  <c:v>4.9613799573431603</c:v>
                </c:pt>
                <c:pt idx="2583">
                  <c:v>4.9613755629038998</c:v>
                </c:pt>
                <c:pt idx="2584">
                  <c:v>4.9613709384686198</c:v>
                </c:pt>
                <c:pt idx="2585">
                  <c:v>4.9613661172921697</c:v>
                </c:pt>
                <c:pt idx="2586">
                  <c:v>4.9613611445886301</c:v>
                </c:pt>
                <c:pt idx="2587">
                  <c:v>4.9613560678494801</c:v>
                </c:pt>
                <c:pt idx="2588">
                  <c:v>4.9613509267168396</c:v>
                </c:pt>
                <c:pt idx="2589">
                  <c:v>4.9613457455207097</c:v>
                </c:pt>
                <c:pt idx="2590">
                  <c:v>4.9613405304661402</c:v>
                </c:pt>
                <c:pt idx="2591">
                  <c:v>4.9613352742834502</c:v>
                </c:pt>
                <c:pt idx="2592">
                  <c:v>4.9613299676305704</c:v>
                </c:pt>
                <c:pt idx="2593">
                  <c:v>4.9613246099059296</c:v>
                </c:pt>
                <c:pt idx="2594">
                  <c:v>4.9613192108002302</c:v>
                </c:pt>
                <c:pt idx="2595">
                  <c:v>4.9613137819790696</c:v>
                </c:pt>
                <c:pt idx="2596">
                  <c:v>4.9613083280238</c:v>
                </c:pt>
                <c:pt idx="2597">
                  <c:v>4.96130284629601</c:v>
                </c:pt>
                <c:pt idx="2598">
                  <c:v>4.96129733658496</c:v>
                </c:pt>
                <c:pt idx="2599">
                  <c:v>4.9612918135738502</c:v>
                </c:pt>
                <c:pt idx="2600">
                  <c:v>4.9612863155796996</c:v>
                </c:pt>
                <c:pt idx="2601">
                  <c:v>4.9612809071481001</c:v>
                </c:pt>
                <c:pt idx="2602">
                  <c:v>4.9612756740409703</c:v>
                </c:pt>
                <c:pt idx="2603">
                  <c:v>4.9612707109881002</c:v>
                </c:pt>
                <c:pt idx="2604">
                  <c:v>4.9612661097099799</c:v>
                </c:pt>
                <c:pt idx="2605">
                  <c:v>4.9612619568413301</c:v>
                </c:pt>
                <c:pt idx="2606">
                  <c:v>4.9612583406889703</c:v>
                </c:pt>
                <c:pt idx="2607">
                  <c:v>4.9612553551855996</c:v>
                </c:pt>
                <c:pt idx="2608">
                  <c:v>4.96125309304003</c:v>
                </c:pt>
                <c:pt idx="2609">
                  <c:v>4.9612516321899802</c:v>
                </c:pt>
                <c:pt idx="2610">
                  <c:v>4.9612510258798901</c:v>
                </c:pt>
                <c:pt idx="2611">
                  <c:v>4.9612513022887503</c:v>
                </c:pt>
                <c:pt idx="2612">
                  <c:v>4.9612524701481799</c:v>
                </c:pt>
                <c:pt idx="2613">
                  <c:v>4.9612545201311899</c:v>
                </c:pt>
                <c:pt idx="2614">
                  <c:v>4.9612574155449698</c:v>
                </c:pt>
                <c:pt idx="2615">
                  <c:v>4.9612610805651798</c:v>
                </c:pt>
                <c:pt idx="2616">
                  <c:v>4.9612654022677498</c:v>
                </c:pt>
                <c:pt idx="2617">
                  <c:v>4.9612702472238599</c:v>
                </c:pt>
                <c:pt idx="2618">
                  <c:v>4.96127547372914</c:v>
                </c:pt>
                <c:pt idx="2619">
                  <c:v>4.9612809292026796</c:v>
                </c:pt>
                <c:pt idx="2620">
                  <c:v>4.9612864453170502</c:v>
                </c:pt>
                <c:pt idx="2621">
                  <c:v>4.9612918401442396</c:v>
                </c:pt>
                <c:pt idx="2622">
                  <c:v>4.9612969156376803</c:v>
                </c:pt>
                <c:pt idx="2623">
                  <c:v>4.9613014470771599</c:v>
                </c:pt>
                <c:pt idx="2624">
                  <c:v>4.9613051907862404</c:v>
                </c:pt>
                <c:pt idx="2625">
                  <c:v>4.9613079274526699</c:v>
                </c:pt>
                <c:pt idx="2626">
                  <c:v>4.9613095104004996</c:v>
                </c:pt>
                <c:pt idx="2627">
                  <c:v>4.9613098731259404</c:v>
                </c:pt>
                <c:pt idx="2628">
                  <c:v>4.96130899235445</c:v>
                </c:pt>
                <c:pt idx="2629">
                  <c:v>4.9613068432449197</c:v>
                </c:pt>
                <c:pt idx="2630">
                  <c:v>4.96130337953009</c:v>
                </c:pt>
                <c:pt idx="2631">
                  <c:v>4.9612985432932</c:v>
                </c:pt>
                <c:pt idx="2632">
                  <c:v>4.9612922887344499</c:v>
                </c:pt>
                <c:pt idx="2633">
                  <c:v>4.9612846015448797</c:v>
                </c:pt>
                <c:pt idx="2634">
                  <c:v>4.9612755055209199</c:v>
                </c:pt>
                <c:pt idx="2635">
                  <c:v>4.9612650597306596</c:v>
                </c:pt>
                <c:pt idx="2636">
                  <c:v>4.9612533535266703</c:v>
                </c:pt>
                <c:pt idx="2637">
                  <c:v>4.9612405032853797</c:v>
                </c:pt>
                <c:pt idx="2638">
                  <c:v>4.9612266503720797</c:v>
                </c:pt>
                <c:pt idx="2639">
                  <c:v>4.96121195824281</c:v>
                </c:pt>
                <c:pt idx="2640">
                  <c:v>4.9611966071050402</c:v>
                </c:pt>
                <c:pt idx="2641">
                  <c:v>4.9611807859767003</c:v>
                </c:pt>
                <c:pt idx="2642">
                  <c:v>4.9611646840314698</c:v>
                </c:pt>
                <c:pt idx="2643">
                  <c:v>4.9611484846124698</c:v>
                </c:pt>
                <c:pt idx="2644">
                  <c:v>4.9611323643058904</c:v>
                </c:pt>
                <c:pt idx="2645">
                  <c:v>4.9611164960013703</c:v>
                </c:pt>
                <c:pt idx="2646">
                  <c:v>4.96110105176367</c:v>
                </c:pt>
                <c:pt idx="2647">
                  <c:v>4.9610862017092696</c:v>
                </c:pt>
                <c:pt idx="2648">
                  <c:v>4.9610721089610301</c:v>
                </c:pt>
                <c:pt idx="2649">
                  <c:v>4.9610589244466299</c:v>
                </c:pt>
                <c:pt idx="2650">
                  <c:v>4.9610467848908</c:v>
                </c:pt>
                <c:pt idx="2651">
                  <c:v>4.9610358133885004</c:v>
                </c:pt>
                <c:pt idx="2652">
                  <c:v>4.9610261192443899</c:v>
                </c:pt>
                <c:pt idx="2653">
                  <c:v>4.9610177954219496</c:v>
                </c:pt>
                <c:pt idx="2654">
                  <c:v>4.96101091549526</c:v>
                </c:pt>
                <c:pt idx="2655">
                  <c:v>4.9610055330808098</c:v>
                </c:pt>
                <c:pt idx="2656">
                  <c:v>4.9610016846082496</c:v>
                </c:pt>
                <c:pt idx="2657">
                  <c:v>4.9609993936881098</c:v>
                </c:pt>
                <c:pt idx="2658">
                  <c:v>4.96099867439949</c:v>
                </c:pt>
                <c:pt idx="2659">
                  <c:v>4.9609995315696302</c:v>
                </c:pt>
                <c:pt idx="2660">
                  <c:v>4.9610019578479099</c:v>
                </c:pt>
                <c:pt idx="2661">
                  <c:v>4.9610059294856796</c:v>
                </c:pt>
                <c:pt idx="2662">
                  <c:v>4.9610114040810096</c:v>
                </c:pt>
                <c:pt idx="2663">
                  <c:v>4.9610183227016096</c:v>
                </c:pt>
                <c:pt idx="2664">
                  <c:v>4.9610266157886498</c:v>
                </c:pt>
                <c:pt idx="2665">
                  <c:v>4.9610362093609597</c:v>
                </c:pt>
                <c:pt idx="2666">
                  <c:v>4.9610470278629997</c:v>
                </c:pt>
                <c:pt idx="2667">
                  <c:v>4.96105899263803</c:v>
                </c:pt>
                <c:pt idx="2668">
                  <c:v>4.9610720180408299</c:v>
                </c:pt>
                <c:pt idx="2669">
                  <c:v>4.9610860083949904</c:v>
                </c:pt>
                <c:pt idx="2670">
                  <c:v>4.9611008581384599</c:v>
                </c:pt>
                <c:pt idx="2671">
                  <c:v>4.9611164555527303</c:v>
                </c:pt>
                <c:pt idx="2672">
                  <c:v>4.9611326882665896</c:v>
                </c:pt>
                <c:pt idx="2673">
                  <c:v>4.9611494473390598</c:v>
                </c:pt>
                <c:pt idx="2674">
                  <c:v>4.9611666275617798</c:v>
                </c:pt>
                <c:pt idx="2675">
                  <c:v>4.9611841245948698</c:v>
                </c:pt>
                <c:pt idx="2676">
                  <c:v>4.9612018321342104</c:v>
                </c:pt>
                <c:pt idx="2677">
                  <c:v>4.9612196419246697</c:v>
                </c:pt>
                <c:pt idx="2678">
                  <c:v>4.9612374464697604</c:v>
                </c:pt>
                <c:pt idx="2679">
                  <c:v>4.9612551417692003</c:v>
                </c:pt>
                <c:pt idx="2680">
                  <c:v>4.9612726278804704</c:v>
                </c:pt>
                <c:pt idx="2681">
                  <c:v>4.9612898079993499</c:v>
                </c:pt>
                <c:pt idx="2682">
                  <c:v>4.9613065887657903</c:v>
                </c:pt>
                <c:pt idx="2683">
                  <c:v>4.9613228829209897</c:v>
                </c:pt>
                <c:pt idx="2684">
                  <c:v>4.9613386118688201</c:v>
                </c:pt>
                <c:pt idx="2685">
                  <c:v>4.9613537048786096</c:v>
                </c:pt>
                <c:pt idx="2686">
                  <c:v>4.9613680952538601</c:v>
                </c:pt>
                <c:pt idx="2687">
                  <c:v>4.9613817173135999</c:v>
                </c:pt>
                <c:pt idx="2688">
                  <c:v>4.9613945070095404</c:v>
                </c:pt>
                <c:pt idx="2689">
                  <c:v>4.9614064054792699</c:v>
                </c:pt>
                <c:pt idx="2690">
                  <c:v>4.9614173635076302</c:v>
                </c:pt>
                <c:pt idx="2691">
                  <c:v>4.9614273452337496</c:v>
                </c:pt>
                <c:pt idx="2692">
                  <c:v>4.9614363281769602</c:v>
                </c:pt>
                <c:pt idx="2693">
                  <c:v>4.9614442958477598</c:v>
                </c:pt>
                <c:pt idx="2694">
                  <c:v>4.9614512240269901</c:v>
                </c:pt>
                <c:pt idx="2695">
                  <c:v>4.96145706983505</c:v>
                </c:pt>
                <c:pt idx="2696">
                  <c:v>4.9614617741533902</c:v>
                </c:pt>
                <c:pt idx="2697">
                  <c:v>4.9614652787707803</c:v>
                </c:pt>
                <c:pt idx="2698">
                  <c:v>4.9614675480419601</c:v>
                </c:pt>
                <c:pt idx="2699">
                  <c:v>4.9614685817251196</c:v>
                </c:pt>
                <c:pt idx="2700">
                  <c:v>4.9614684128120601</c:v>
                </c:pt>
                <c:pt idx="2701">
                  <c:v>4.9614670943200601</c:v>
                </c:pt>
                <c:pt idx="2702">
                  <c:v>4.9614646842242998</c:v>
                </c:pt>
                <c:pt idx="2703">
                  <c:v>4.9614612357592298</c:v>
                </c:pt>
                <c:pt idx="2704">
                  <c:v>4.9614567947568</c:v>
                </c:pt>
                <c:pt idx="2705">
                  <c:v>4.96145140145497</c:v>
                </c:pt>
                <c:pt idx="2706">
                  <c:v>4.9614450935063896</c:v>
                </c:pt>
                <c:pt idx="2707">
                  <c:v>4.9614379085675901</c:v>
                </c:pt>
                <c:pt idx="2708">
                  <c:v>4.9614298865455897</c:v>
                </c:pt>
                <c:pt idx="2709">
                  <c:v>4.9614210720321896</c:v>
                </c:pt>
                <c:pt idx="2710">
                  <c:v>4.96141151681437</c:v>
                </c:pt>
                <c:pt idx="2711">
                  <c:v>4.9614012814924102</c:v>
                </c:pt>
                <c:pt idx="2712">
                  <c:v>4.9613904350315998</c:v>
                </c:pt>
                <c:pt idx="2713">
                  <c:v>4.9613790518692404</c:v>
                </c:pt>
                <c:pt idx="2714">
                  <c:v>4.9613672075659396</c:v>
                </c:pt>
                <c:pt idx="2715">
                  <c:v>4.9613549749177102</c:v>
                </c:pt>
                <c:pt idx="2716">
                  <c:v>4.9613424221077098</c:v>
                </c:pt>
                <c:pt idx="2717">
                  <c:v>4.9613296130523601</c:v>
                </c:pt>
                <c:pt idx="2718">
                  <c:v>4.9613166087648004</c:v>
                </c:pt>
                <c:pt idx="2719">
                  <c:v>4.9613034684031296</c:v>
                </c:pt>
                <c:pt idx="2720">
                  <c:v>4.9612902496115803</c:v>
                </c:pt>
                <c:pt idx="2721">
                  <c:v>4.9612770086544904</c:v>
                </c:pt>
                <c:pt idx="2722">
                  <c:v>4.9612638007835104</c:v>
                </c:pt>
                <c:pt idx="2723">
                  <c:v>4.9612506805461098</c:v>
                </c:pt>
                <c:pt idx="2724">
                  <c:v>4.9612377013254196</c:v>
                </c:pt>
                <c:pt idx="2725">
                  <c:v>4.9612249138401401</c:v>
                </c:pt>
                <c:pt idx="2726">
                  <c:v>4.9612123642173396</c:v>
                </c:pt>
                <c:pt idx="2727">
                  <c:v>4.9612000927748197</c:v>
                </c:pt>
                <c:pt idx="2728">
                  <c:v>4.96118813435106</c:v>
                </c:pt>
                <c:pt idx="2729">
                  <c:v>4.9611765200665996</c:v>
                </c:pt>
                <c:pt idx="2730">
                  <c:v>4.9611652794029997</c:v>
                </c:pt>
                <c:pt idx="2731">
                  <c:v>4.9611544411354904</c:v>
                </c:pt>
                <c:pt idx="2732">
                  <c:v>4.9611440323009104</c:v>
                </c:pt>
                <c:pt idx="2733">
                  <c:v>4.9611340756811</c:v>
                </c:pt>
                <c:pt idx="2734">
                  <c:v>4.9611245873310699</c:v>
                </c:pt>
                <c:pt idx="2735">
                  <c:v>4.9611155756886802</c:v>
                </c:pt>
                <c:pt idx="2736">
                  <c:v>4.9611070427556703</c:v>
                </c:pt>
                <c:pt idx="2737">
                  <c:v>4.9610989865204296</c:v>
                </c:pt>
                <c:pt idx="2738">
                  <c:v>4.9610914031075399</c:v>
                </c:pt>
                <c:pt idx="2739">
                  <c:v>4.9610842874644296</c:v>
                </c:pt>
                <c:pt idx="2740">
                  <c:v>4.9610776324432502</c:v>
                </c:pt>
                <c:pt idx="2741">
                  <c:v>4.9610714272302703</c:v>
                </c:pt>
                <c:pt idx="2742">
                  <c:v>4.9610656565307698</c:v>
                </c:pt>
                <c:pt idx="2743">
                  <c:v>4.9610603014088301</c:v>
                </c:pt>
                <c:pt idx="2744">
                  <c:v>4.9610553415366301</c:v>
                </c:pt>
                <c:pt idx="2745">
                  <c:v>4.9610507576751299</c:v>
                </c:pt>
                <c:pt idx="2746">
                  <c:v>4.9610465332270302</c:v>
                </c:pt>
                <c:pt idx="2747">
                  <c:v>4.9610426545999102</c:v>
                </c:pt>
                <c:pt idx="2748">
                  <c:v>4.9610391110321599</c:v>
                </c:pt>
                <c:pt idx="2749">
                  <c:v>4.9610358946319097</c:v>
                </c:pt>
                <c:pt idx="2750">
                  <c:v>4.9610330007163004</c:v>
                </c:pt>
                <c:pt idx="2751">
                  <c:v>4.961030428011</c:v>
                </c:pt>
                <c:pt idx="2752">
                  <c:v>4.9610281785500403</c:v>
                </c:pt>
                <c:pt idx="2753">
                  <c:v>4.9610262577997304</c:v>
                </c:pt>
                <c:pt idx="2754">
                  <c:v>4.9610246755730296</c:v>
                </c:pt>
                <c:pt idx="2755">
                  <c:v>4.9610234474309101</c:v>
                </c:pt>
                <c:pt idx="2756">
                  <c:v>4.96102259540889</c:v>
                </c:pt>
                <c:pt idx="2757">
                  <c:v>4.9610221470521596</c:v>
                </c:pt>
                <c:pt idx="2758">
                  <c:v>4.9610221327759403</c:v>
                </c:pt>
                <c:pt idx="2759">
                  <c:v>4.9610225826281598</c:v>
                </c:pt>
                <c:pt idx="2760">
                  <c:v>4.9610235240535303</c:v>
                </c:pt>
                <c:pt idx="2761">
                  <c:v>4.9610249820687198</c:v>
                </c:pt>
                <c:pt idx="2762">
                  <c:v>4.9610269820829203</c:v>
                </c:pt>
                <c:pt idx="2763">
                  <c:v>4.9610295535041997</c:v>
                </c:pt>
                <c:pt idx="2764">
                  <c:v>4.9610327305865001</c:v>
                </c:pt>
                <c:pt idx="2765">
                  <c:v>4.9610365476498899</c:v>
                </c:pt>
                <c:pt idx="2766">
                  <c:v>4.9610410292190297</c:v>
                </c:pt>
                <c:pt idx="2767">
                  <c:v>4.9610461794861997</c:v>
                </c:pt>
                <c:pt idx="2768">
                  <c:v>4.9610519766667904</c:v>
                </c:pt>
                <c:pt idx="2769">
                  <c:v>4.9610583751975996</c:v>
                </c:pt>
                <c:pt idx="2770">
                  <c:v>4.9610653142879002</c:v>
                </c:pt>
                <c:pt idx="2771">
                  <c:v>4.9610727282456502</c:v>
                </c:pt>
                <c:pt idx="2772">
                  <c:v>4.9610805540317902</c:v>
                </c:pt>
                <c:pt idx="2773">
                  <c:v>4.9610887339549601</c:v>
                </c:pt>
                <c:pt idx="2774">
                  <c:v>4.96109721419921</c:v>
                </c:pt>
                <c:pt idx="2775">
                  <c:v>4.9611059413048997</c:v>
                </c:pt>
                <c:pt idx="2776">
                  <c:v>4.9611148585530804</c:v>
                </c:pt>
                <c:pt idx="2777">
                  <c:v>4.96112390328791</c:v>
                </c:pt>
                <c:pt idx="2778">
                  <c:v>4.9611330054787297</c:v>
                </c:pt>
                <c:pt idx="2779">
                  <c:v>4.9611420876182502</c:v>
                </c:pt>
                <c:pt idx="2780">
                  <c:v>4.9611510661184397</c:v>
                </c:pt>
                <c:pt idx="2781">
                  <c:v>4.9611598542796402</c:v>
                </c:pt>
                <c:pt idx="2782">
                  <c:v>4.9611683664959401</c:v>
                </c:pt>
                <c:pt idx="2783">
                  <c:v>4.9611765228303897</c:v>
                </c:pt>
                <c:pt idx="2784">
                  <c:v>4.9611842528519503</c:v>
                </c:pt>
                <c:pt idx="2785">
                  <c:v>4.9611914979265697</c:v>
                </c:pt>
                <c:pt idx="2786">
                  <c:v>4.9611982118579903</c:v>
                </c:pt>
                <c:pt idx="2787">
                  <c:v>4.9612043604277503</c:v>
                </c:pt>
                <c:pt idx="2788">
                  <c:v>4.9612099205948201</c:v>
                </c:pt>
                <c:pt idx="2789">
                  <c:v>4.9612148798578897</c:v>
                </c:pt>
                <c:pt idx="2790">
                  <c:v>4.9612192358930702</c:v>
                </c:pt>
                <c:pt idx="2791">
                  <c:v>4.9612229963839596</c:v>
                </c:pt>
                <c:pt idx="2792">
                  <c:v>4.9612261790039103</c:v>
                </c:pt>
                <c:pt idx="2793">
                  <c:v>4.9612288115677696</c:v>
                </c:pt>
                <c:pt idx="2794">
                  <c:v>4.9612309322550097</c:v>
                </c:pt>
                <c:pt idx="2795">
                  <c:v>4.9612325895746103</c:v>
                </c:pt>
                <c:pt idx="2796">
                  <c:v>4.9612338416351101</c:v>
                </c:pt>
                <c:pt idx="2797">
                  <c:v>4.9612347544827697</c:v>
                </c:pt>
                <c:pt idx="2798">
                  <c:v>4.9612353997171104</c:v>
                </c:pt>
                <c:pt idx="2799">
                  <c:v>4.9612358520043598</c:v>
                </c:pt>
                <c:pt idx="2800">
                  <c:v>4.9612361871827897</c:v>
                </c:pt>
                <c:pt idx="2801">
                  <c:v>4.9612364812901104</c:v>
                </c:pt>
                <c:pt idx="2802">
                  <c:v>4.9612368102520303</c:v>
                </c:pt>
                <c:pt idx="2803">
                  <c:v>4.9612372495445802</c:v>
                </c:pt>
                <c:pt idx="2804">
                  <c:v>4.9612378731779598</c:v>
                </c:pt>
                <c:pt idx="2805">
                  <c:v>4.9612387518313099</c:v>
                </c:pt>
                <c:pt idx="2806">
                  <c:v>4.9612399505626197</c:v>
                </c:pt>
                <c:pt idx="2807">
                  <c:v>4.9612415268326098</c:v>
                </c:pt>
                <c:pt idx="2808">
                  <c:v>4.9612435294209396</c:v>
                </c:pt>
                <c:pt idx="2809">
                  <c:v>4.9612459983025099</c:v>
                </c:pt>
                <c:pt idx="2810">
                  <c:v>4.96124896503144</c:v>
                </c:pt>
                <c:pt idx="2811">
                  <c:v>4.9612524529798696</c:v>
                </c:pt>
                <c:pt idx="2812">
                  <c:v>4.9612564770135803</c:v>
                </c:pt>
                <c:pt idx="2813">
                  <c:v>4.9612610426778998</c:v>
                </c:pt>
                <c:pt idx="2814">
                  <c:v>4.9612661453699101</c:v>
                </c:pt>
                <c:pt idx="2815">
                  <c:v>4.9612717700080999</c:v>
                </c:pt>
                <c:pt idx="2816">
                  <c:v>4.9612778914001199</c:v>
                </c:pt>
                <c:pt idx="2817">
                  <c:v>4.9612844751263001</c:v>
                </c:pt>
                <c:pt idx="2818">
                  <c:v>4.9612914785987803</c:v>
                </c:pt>
                <c:pt idx="2819">
                  <c:v>4.9612988520595698</c:v>
                </c:pt>
                <c:pt idx="2820">
                  <c:v>4.9613065394476799</c:v>
                </c:pt>
                <c:pt idx="2821">
                  <c:v>4.9613144791061403</c:v>
                </c:pt>
                <c:pt idx="2822">
                  <c:v>4.9613226042680898</c:v>
                </c:pt>
                <c:pt idx="2823">
                  <c:v>4.9613308433459604</c:v>
                </c:pt>
                <c:pt idx="2824">
                  <c:v>4.9613391202820498</c:v>
                </c:pt>
                <c:pt idx="2825">
                  <c:v>4.96134735539398</c:v>
                </c:pt>
                <c:pt idx="2826">
                  <c:v>4.96135546700999</c:v>
                </c:pt>
                <c:pt idx="2827">
                  <c:v>4.9613633737455096</c:v>
                </c:pt>
                <c:pt idx="2828">
                  <c:v>4.9613709967999799</c:v>
                </c:pt>
                <c:pt idx="2829">
                  <c:v>4.9613782614826896</c:v>
                </c:pt>
                <c:pt idx="2830">
                  <c:v>4.9613850974968896</c:v>
                </c:pt>
                <c:pt idx="2831">
                  <c:v>4.9613914382580697</c:v>
                </c:pt>
                <c:pt idx="2832">
                  <c:v>4.9613972203308601</c:v>
                </c:pt>
                <c:pt idx="2833">
                  <c:v>4.9614023843549697</c:v>
                </c:pt>
                <c:pt idx="2834">
                  <c:v>4.9614068781596199</c:v>
                </c:pt>
                <c:pt idx="2835">
                  <c:v>4.9614106613229003</c:v>
                </c:pt>
                <c:pt idx="2836">
                  <c:v>4.9614137091085997</c:v>
                </c:pt>
                <c:pt idx="2837">
                  <c:v>4.96141601352676</c:v>
                </c:pt>
                <c:pt idx="2838">
                  <c:v>4.9614175805242002</c:v>
                </c:pt>
                <c:pt idx="2839">
                  <c:v>4.9614184242914696</c:v>
                </c:pt>
                <c:pt idx="2840">
                  <c:v>4.9614185611221302</c:v>
                </c:pt>
                <c:pt idx="2841">
                  <c:v>4.9614180053313799</c:v>
                </c:pt>
                <c:pt idx="2842">
                  <c:v>4.9614167685386397</c:v>
                </c:pt>
                <c:pt idx="2843">
                  <c:v>4.96141486200528</c:v>
                </c:pt>
                <c:pt idx="2844">
                  <c:v>4.9614123006094699</c:v>
                </c:pt>
                <c:pt idx="2845">
                  <c:v>4.96140910682265</c:v>
                </c:pt>
                <c:pt idx="2846">
                  <c:v>4.9614053135138203</c:v>
                </c:pt>
                <c:pt idx="2847">
                  <c:v>4.9614009650636497</c:v>
                </c:pt>
                <c:pt idx="2848">
                  <c:v>4.9613961167706302</c:v>
                </c:pt>
                <c:pt idx="2849">
                  <c:v>4.9613908328116603</c:v>
                </c:pt>
                <c:pt idx="2850">
                  <c:v>4.9613851831937597</c:v>
                </c:pt>
                <c:pt idx="2851">
                  <c:v>4.9613792402914196</c:v>
                </c:pt>
                <c:pt idx="2852">
                  <c:v>4.9613730756695</c:v>
                </c:pt>
                <c:pt idx="2853">
                  <c:v>4.9613667578282401</c:v>
                </c:pt>
                <c:pt idx="2854">
                  <c:v>4.9613603512154301</c:v>
                </c:pt>
                <c:pt idx="2855">
                  <c:v>4.9613539164224303</c:v>
                </c:pt>
                <c:pt idx="2856">
                  <c:v>4.9613475111109802</c:v>
                </c:pt>
                <c:pt idx="2857">
                  <c:v>4.9613411910800798</c:v>
                </c:pt>
                <c:pt idx="2858">
                  <c:v>4.9613350110015402</c:v>
                </c:pt>
                <c:pt idx="2859">
                  <c:v>4.9613290246042503</c:v>
                </c:pt>
                <c:pt idx="2860">
                  <c:v>4.9613232843197999</c:v>
                </c:pt>
                <c:pt idx="2861">
                  <c:v>4.96131784053392</c:v>
                </c:pt>
                <c:pt idx="2862">
                  <c:v>4.9613127406432396</c:v>
                </c:pt>
                <c:pt idx="2863">
                  <c:v>4.9613080281474202</c:v>
                </c:pt>
                <c:pt idx="2864">
                  <c:v>4.9613037420187798</c:v>
                </c:pt>
                <c:pt idx="2865">
                  <c:v>4.9612999165346903</c:v>
                </c:pt>
                <c:pt idx="2866">
                  <c:v>4.9612965816008803</c:v>
                </c:pt>
                <c:pt idx="2867">
                  <c:v>4.9612937633794401</c:v>
                </c:pt>
                <c:pt idx="2868">
                  <c:v>4.9612914848815999</c:v>
                </c:pt>
                <c:pt idx="2869">
                  <c:v>4.96128976620387</c:v>
                </c:pt>
                <c:pt idx="2870">
                  <c:v>4.9612886242939096</c:v>
                </c:pt>
                <c:pt idx="2871">
                  <c:v>4.9612880724149999</c:v>
                </c:pt>
                <c:pt idx="2872">
                  <c:v>4.9612881196601597</c:v>
                </c:pt>
                <c:pt idx="2873">
                  <c:v>4.9612887708292801</c:v>
                </c:pt>
                <c:pt idx="2874">
                  <c:v>4.96129002674639</c:v>
                </c:pt>
                <c:pt idx="2875">
                  <c:v>4.9612918848145204</c:v>
                </c:pt>
                <c:pt idx="2876">
                  <c:v>4.9612943394615101</c:v>
                </c:pt>
                <c:pt idx="2877">
                  <c:v>4.9612973822112396</c:v>
                </c:pt>
                <c:pt idx="2878">
                  <c:v>4.96130100135872</c:v>
                </c:pt>
                <c:pt idx="2879">
                  <c:v>4.9613051814743399</c:v>
                </c:pt>
                <c:pt idx="2880">
                  <c:v>4.9613099030562902</c:v>
                </c:pt>
                <c:pt idx="2881">
                  <c:v>4.9613151425388802</c:v>
                </c:pt>
                <c:pt idx="2882">
                  <c:v>4.96132087263633</c:v>
                </c:pt>
                <c:pt idx="2883">
                  <c:v>4.9613270628053296</c:v>
                </c:pt>
                <c:pt idx="2884">
                  <c:v>4.9613336795740697</c:v>
                </c:pt>
                <c:pt idx="2885">
                  <c:v>4.9613406866056202</c:v>
                </c:pt>
                <c:pt idx="2886">
                  <c:v>4.9613480445456997</c:v>
                </c:pt>
                <c:pt idx="2887">
                  <c:v>4.96135571082156</c:v>
                </c:pt>
                <c:pt idx="2888">
                  <c:v>4.9613636395629896</c:v>
                </c:pt>
                <c:pt idx="2889">
                  <c:v>4.9613717817455099</c:v>
                </c:pt>
                <c:pt idx="2890">
                  <c:v>4.9613800855718502</c:v>
                </c:pt>
                <c:pt idx="2891">
                  <c:v>4.96138849703246</c:v>
                </c:pt>
                <c:pt idx="2892">
                  <c:v>4.9613969605145103</c:v>
                </c:pt>
                <c:pt idx="2893">
                  <c:v>4.9614054192720696</c:v>
                </c:pt>
                <c:pt idx="2894">
                  <c:v>4.96141381558422</c:v>
                </c:pt>
                <c:pt idx="2895">
                  <c:v>4.9614220905601796</c:v>
                </c:pt>
                <c:pt idx="2896">
                  <c:v>4.9614301837661996</c:v>
                </c:pt>
                <c:pt idx="2897">
                  <c:v>4.9614380330254697</c:v>
                </c:pt>
                <c:pt idx="2898">
                  <c:v>4.9614455747394803</c:v>
                </c:pt>
                <c:pt idx="2899">
                  <c:v>4.9614527448454302</c:v>
                </c:pt>
                <c:pt idx="2900">
                  <c:v>4.9614594801482399</c:v>
                </c:pt>
                <c:pt idx="2901">
                  <c:v>4.9614657194716401</c:v>
                </c:pt>
                <c:pt idx="2902">
                  <c:v>4.9614714040891599</c:v>
                </c:pt>
                <c:pt idx="2903">
                  <c:v>4.9614764773082998</c:v>
                </c:pt>
                <c:pt idx="2904">
                  <c:v>4.9614808837051596</c:v>
                </c:pt>
                <c:pt idx="2905">
                  <c:v>4.9614845689502802</c:v>
                </c:pt>
                <c:pt idx="2906">
                  <c:v>4.9614874810727496</c:v>
                </c:pt>
                <c:pt idx="2907">
                  <c:v>4.9614895733348803</c:v>
                </c:pt>
                <c:pt idx="2908">
                  <c:v>4.9614908079801099</c:v>
                </c:pt>
                <c:pt idx="2909">
                  <c:v>4.96149115951102</c:v>
                </c:pt>
                <c:pt idx="2910">
                  <c:v>4.9614906162197796</c:v>
                </c:pt>
                <c:pt idx="2911">
                  <c:v>4.9614891793923102</c:v>
                </c:pt>
                <c:pt idx="2912">
                  <c:v>4.9614868605400204</c:v>
                </c:pt>
                <c:pt idx="2913">
                  <c:v>4.9614836776989701</c:v>
                </c:pt>
                <c:pt idx="2914">
                  <c:v>4.9614796520078697</c:v>
                </c:pt>
                <c:pt idx="2915">
                  <c:v>4.9614748054675504</c:v>
                </c:pt>
                <c:pt idx="2916">
                  <c:v>4.9614691602515899</c:v>
                </c:pt>
                <c:pt idx="2917">
                  <c:v>4.96146273943216</c:v>
                </c:pt>
                <c:pt idx="2918">
                  <c:v>4.9614555686545296</c:v>
                </c:pt>
                <c:pt idx="2919">
                  <c:v>4.9614476781479304</c:v>
                </c:pt>
                <c:pt idx="2920">
                  <c:v>4.9614391044573001</c:v>
                </c:pt>
                <c:pt idx="2921">
                  <c:v>4.9614298913900798</c:v>
                </c:pt>
                <c:pt idx="2922">
                  <c:v>4.9614200898803897</c:v>
                </c:pt>
                <c:pt idx="2923">
                  <c:v>4.9614097567565896</c:v>
                </c:pt>
                <c:pt idx="2924">
                  <c:v>4.96139895268721</c:v>
                </c:pt>
                <c:pt idx="2925">
                  <c:v>4.96138773977985</c:v>
                </c:pt>
                <c:pt idx="2926">
                  <c:v>4.9613761793469404</c:v>
                </c:pt>
                <c:pt idx="2927">
                  <c:v>4.9613643302293999</c:v>
                </c:pt>
                <c:pt idx="2928">
                  <c:v>4.9613522478508303</c:v>
                </c:pt>
                <c:pt idx="2929">
                  <c:v>4.9613399839561199</c:v>
                </c:pt>
                <c:pt idx="2930">
                  <c:v>4.9613275868377702</c:v>
                </c:pt>
                <c:pt idx="2931">
                  <c:v>4.96131510179121</c:v>
                </c:pt>
                <c:pt idx="2932">
                  <c:v>4.9613025715521504</c:v>
                </c:pt>
                <c:pt idx="2933">
                  <c:v>4.96129003653461</c:v>
                </c:pt>
                <c:pt idx="2934">
                  <c:v>4.9612775347939699</c:v>
                </c:pt>
                <c:pt idx="2935">
                  <c:v>4.9612651017642904</c:v>
                </c:pt>
                <c:pt idx="2936">
                  <c:v>4.9612527699315603</c:v>
                </c:pt>
                <c:pt idx="2937">
                  <c:v>4.9612405686512098</c:v>
                </c:pt>
                <c:pt idx="2938">
                  <c:v>4.96122852427031</c:v>
                </c:pt>
                <c:pt idx="2939">
                  <c:v>4.9612166605837604</c:v>
                </c:pt>
                <c:pt idx="2940">
                  <c:v>4.9612049995057799</c:v>
                </c:pt>
                <c:pt idx="2941">
                  <c:v>4.9611935617525598</c:v>
                </c:pt>
                <c:pt idx="2942">
                  <c:v>4.9611823673592097</c:v>
                </c:pt>
                <c:pt idx="2943">
                  <c:v>4.9611714359752899</c:v>
                </c:pt>
                <c:pt idx="2944">
                  <c:v>4.9611607870204804</c:v>
                </c:pt>
                <c:pt idx="2945">
                  <c:v>4.9611504398530304</c:v>
                </c:pt>
                <c:pt idx="2946">
                  <c:v>4.9611404140656798</c:v>
                </c:pt>
                <c:pt idx="2947">
                  <c:v>4.9611307299090601</c:v>
                </c:pt>
                <c:pt idx="2948">
                  <c:v>4.9611214087272497</c:v>
                </c:pt>
                <c:pt idx="2949">
                  <c:v>4.9611124732484697</c:v>
                </c:pt>
                <c:pt idx="2950">
                  <c:v>4.9611039476290504</c:v>
                </c:pt>
                <c:pt idx="2951">
                  <c:v>4.9610958572634001</c:v>
                </c:pt>
                <c:pt idx="2952">
                  <c:v>4.9610882284722697</c:v>
                </c:pt>
                <c:pt idx="2953">
                  <c:v>4.9610810882067602</c:v>
                </c:pt>
                <c:pt idx="2954">
                  <c:v>4.9610744638527002</c:v>
                </c:pt>
                <c:pt idx="2955">
                  <c:v>4.9610683831276496</c:v>
                </c:pt>
                <c:pt idx="2956">
                  <c:v>4.9610628739900404</c:v>
                </c:pt>
                <c:pt idx="2957">
                  <c:v>4.9610579644642199</c:v>
                </c:pt>
                <c:pt idx="2958">
                  <c:v>4.9610536823224596</c:v>
                </c:pt>
                <c:pt idx="2959">
                  <c:v>4.9610500546298297</c:v>
                </c:pt>
                <c:pt idx="2960">
                  <c:v>4.96104710722076</c:v>
                </c:pt>
                <c:pt idx="2961">
                  <c:v>4.9610448642148199</c:v>
                </c:pt>
                <c:pt idx="2962">
                  <c:v>4.96104334767944</c:v>
                </c:pt>
                <c:pt idx="2963">
                  <c:v>4.9610425774944398</c:v>
                </c:pt>
                <c:pt idx="2964">
                  <c:v>4.9610425713777699</c:v>
                </c:pt>
                <c:pt idx="2965">
                  <c:v>4.9610433449278499</c:v>
                </c:pt>
                <c:pt idx="2966">
                  <c:v>4.9610449114868302</c:v>
                </c:pt>
                <c:pt idx="2967">
                  <c:v>4.9610472816806901</c:v>
                </c:pt>
                <c:pt idx="2968">
                  <c:v>4.9610504626431204</c:v>
                </c:pt>
                <c:pt idx="2969">
                  <c:v>4.9610544571132698</c:v>
                </c:pt>
                <c:pt idx="2970">
                  <c:v>4.96105926269977</c:v>
                </c:pt>
                <c:pt idx="2971">
                  <c:v>4.9610648715398398</c:v>
                </c:pt>
                <c:pt idx="2972">
                  <c:v>4.9610712703558102</c:v>
                </c:pt>
                <c:pt idx="2973">
                  <c:v>4.9610784406391799</c:v>
                </c:pt>
                <c:pt idx="2974">
                  <c:v>4.9610863585534197</c:v>
                </c:pt>
                <c:pt idx="2975">
                  <c:v>4.9610949942665199</c:v>
                </c:pt>
                <c:pt idx="2976">
                  <c:v>4.9611043107797297</c:v>
                </c:pt>
                <c:pt idx="2977">
                  <c:v>4.9611142627239504</c:v>
                </c:pt>
                <c:pt idx="2978">
                  <c:v>4.9611247958099201</c:v>
                </c:pt>
                <c:pt idx="2979">
                  <c:v>4.9611358474857497</c:v>
                </c:pt>
                <c:pt idx="2980">
                  <c:v>4.9611473489248397</c:v>
                </c:pt>
                <c:pt idx="2981">
                  <c:v>4.9611592279431296</c:v>
                </c:pt>
                <c:pt idx="2982">
                  <c:v>4.9611714120865802</c:v>
                </c:pt>
                <c:pt idx="2983">
                  <c:v>4.9611838310877996</c:v>
                </c:pt>
                <c:pt idx="2984">
                  <c:v>4.9611964181535004</c:v>
                </c:pt>
                <c:pt idx="2985">
                  <c:v>4.9612091099643898</c:v>
                </c:pt>
                <c:pt idx="2986">
                  <c:v>4.9612218456674197</c:v>
                </c:pt>
                <c:pt idx="2987">
                  <c:v>4.9612345653905798</c:v>
                </c:pt>
                <c:pt idx="2988">
                  <c:v>4.9612472088724404</c:v>
                </c:pt>
                <c:pt idx="2989">
                  <c:v>4.9612597147013702</c:v>
                </c:pt>
                <c:pt idx="2990">
                  <c:v>4.9612720204569101</c:v>
                </c:pt>
                <c:pt idx="2991">
                  <c:v>4.9612840637950502</c:v>
                </c:pt>
                <c:pt idx="2992">
                  <c:v>4.9612957842789003</c:v>
                </c:pt>
                <c:pt idx="2993">
                  <c:v>4.9613071255771501</c:v>
                </c:pt>
                <c:pt idx="2994">
                  <c:v>4.9613180375807504</c:v>
                </c:pt>
                <c:pt idx="2995">
                  <c:v>4.9613284780386602</c:v>
                </c:pt>
                <c:pt idx="2996">
                  <c:v>4.9613384134687797</c:v>
                </c:pt>
                <c:pt idx="2997">
                  <c:v>4.9613478193004799</c:v>
                </c:pt>
                <c:pt idx="2998">
                  <c:v>4.9613566793890298</c:v>
                </c:pt>
                <c:pt idx="2999">
                  <c:v>4.9613649851536499</c:v>
                </c:pt>
                <c:pt idx="3000">
                  <c:v>4.9613727346175702</c:v>
                </c:pt>
                <c:pt idx="3001">
                  <c:v>4.9613799315761202</c:v>
                </c:pt>
                <c:pt idx="3002">
                  <c:v>4.9613865850196497</c:v>
                </c:pt>
                <c:pt idx="3003">
                  <c:v>4.9613927088218102</c:v>
                </c:pt>
                <c:pt idx="3004">
                  <c:v>4.9613983216021396</c:v>
                </c:pt>
                <c:pt idx="3005">
                  <c:v>4.9614034466109302</c:v>
                </c:pt>
                <c:pt idx="3006">
                  <c:v>4.9614081114821103</c:v>
                </c:pt>
                <c:pt idx="3007">
                  <c:v>4.9614123477563297</c:v>
                </c:pt>
                <c:pt idx="3008">
                  <c:v>4.9614161901695404</c:v>
                </c:pt>
                <c:pt idx="3009">
                  <c:v>4.9614196757914</c:v>
                </c:pt>
                <c:pt idx="3010">
                  <c:v>4.9614228431428904</c:v>
                </c:pt>
                <c:pt idx="3011">
                  <c:v>4.9614257314039198</c:v>
                </c:pt>
                <c:pt idx="3012">
                  <c:v>4.9614283797545404</c:v>
                </c:pt>
                <c:pt idx="3013">
                  <c:v>4.9614308268210197</c:v>
                </c:pt>
                <c:pt idx="3014">
                  <c:v>4.9614331101572304</c:v>
                </c:pt>
                <c:pt idx="3015">
                  <c:v>4.9614352657067302</c:v>
                </c:pt>
                <c:pt idx="3016">
                  <c:v>4.9614373272429297</c:v>
                </c:pt>
                <c:pt idx="3017">
                  <c:v>4.9614393258385299</c:v>
                </c:pt>
                <c:pt idx="3018">
                  <c:v>4.9614412894346698</c:v>
                </c:pt>
                <c:pt idx="3019">
                  <c:v>4.9614432425535897</c:v>
                </c:pt>
                <c:pt idx="3020">
                  <c:v>4.9614452061434102</c:v>
                </c:pt>
                <c:pt idx="3021">
                  <c:v>4.96144719749842</c:v>
                </c:pt>
                <c:pt idx="3022">
                  <c:v>4.9614492301852602</c:v>
                </c:pt>
                <c:pt idx="3023">
                  <c:v>4.9614513139335097</c:v>
                </c:pt>
                <c:pt idx="3024">
                  <c:v>4.9614534544996101</c:v>
                </c:pt>
                <c:pt idx="3025">
                  <c:v>4.9614556535533998</c:v>
                </c:pt>
                <c:pt idx="3026">
                  <c:v>4.9614579086464996</c:v>
                </c:pt>
                <c:pt idx="3027">
                  <c:v>4.9614602133008798</c:v>
                </c:pt>
                <c:pt idx="3028">
                  <c:v>4.9614625572152899</c:v>
                </c:pt>
                <c:pt idx="3029">
                  <c:v>4.9614649265486204</c:v>
                </c:pt>
                <c:pt idx="3030">
                  <c:v>4.9614673042211601</c:v>
                </c:pt>
                <c:pt idx="3031">
                  <c:v>4.9614696701877099</c:v>
                </c:pt>
                <c:pt idx="3032">
                  <c:v>4.9614720016768104</c:v>
                </c:pt>
                <c:pt idx="3033">
                  <c:v>4.9614742734428701</c:v>
                </c:pt>
                <c:pt idx="3034">
                  <c:v>4.9614764581191402</c:v>
                </c:pt>
                <c:pt idx="3035">
                  <c:v>4.9614785267580404</c:v>
                </c:pt>
                <c:pt idx="3036">
                  <c:v>4.9614804495933598</c:v>
                </c:pt>
                <c:pt idx="3037">
                  <c:v>4.9614821969685599</c:v>
                </c:pt>
                <c:pt idx="3038">
                  <c:v>4.9614837402924898</c:v>
                </c:pt>
                <c:pt idx="3039">
                  <c:v>4.9614850528563101</c:v>
                </c:pt>
                <c:pt idx="3040">
                  <c:v>4.96148611040263</c:v>
                </c:pt>
                <c:pt idx="3041">
                  <c:v>4.9614868914586303</c:v>
                </c:pt>
                <c:pt idx="3042">
                  <c:v>4.9614873775650103</c:v>
                </c:pt>
                <c:pt idx="3043">
                  <c:v>4.9614875535729004</c:v>
                </c:pt>
                <c:pt idx="3044">
                  <c:v>4.9614874081026299</c:v>
                </c:pt>
                <c:pt idx="3045">
                  <c:v>4.9614869340897396</c:v>
                </c:pt>
                <c:pt idx="3046">
                  <c:v>4.9614861291803196</c:v>
                </c:pt>
                <c:pt idx="3047">
                  <c:v>4.9614849956853497</c:v>
                </c:pt>
                <c:pt idx="3048">
                  <c:v>4.9614835399163004</c:v>
                </c:pt>
                <c:pt idx="3049">
                  <c:v>4.9614817709653503</c:v>
                </c:pt>
                <c:pt idx="3050">
                  <c:v>4.9614796992484003</c:v>
                </c:pt>
                <c:pt idx="3051">
                  <c:v>4.9614773352728898</c:v>
                </c:pt>
                <c:pt idx="3052">
                  <c:v>4.9614746890500196</c:v>
                </c:pt>
                <c:pt idx="3053">
                  <c:v>4.9614717703615101</c:v>
                </c:pt>
                <c:pt idx="3054">
                  <c:v>4.9614685898025197</c:v>
                </c:pt>
                <c:pt idx="3055">
                  <c:v>4.9614651602725699</c:v>
                </c:pt>
                <c:pt idx="3056">
                  <c:v>4.9614614984556198</c:v>
                </c:pt>
                <c:pt idx="3057">
                  <c:v>4.9614576258506302</c:v>
                </c:pt>
                <c:pt idx="3058">
                  <c:v>4.9614535690562196</c:v>
                </c:pt>
                <c:pt idx="3059">
                  <c:v>4.9614493592243702</c:v>
                </c:pt>
                <c:pt idx="3060">
                  <c:v>4.9614450308112401</c:v>
                </c:pt>
                <c:pt idx="3061">
                  <c:v>4.9614406199184797</c:v>
                </c:pt>
                <c:pt idx="3062">
                  <c:v>4.9614361625995498</c:v>
                </c:pt>
                <c:pt idx="3063">
                  <c:v>4.9614316934857703</c:v>
                </c:pt>
                <c:pt idx="3064">
                  <c:v>4.9614272449797703</c:v>
                </c:pt>
                <c:pt idx="3065">
                  <c:v>4.9614228471025097</c:v>
                </c:pt>
                <c:pt idx="3066">
                  <c:v>4.9614185279109799</c:v>
                </c:pt>
                <c:pt idx="3067">
                  <c:v>4.9614143142739104</c:v>
                </c:pt>
                <c:pt idx="3068">
                  <c:v>4.9614102327361396</c:v>
                </c:pt>
                <c:pt idx="3069">
                  <c:v>4.9614063102232402</c:v>
                </c:pt>
                <c:pt idx="3070">
                  <c:v>4.9614025744187096</c:v>
                </c:pt>
                <c:pt idx="3071">
                  <c:v>4.9613990537594796</c:v>
                </c:pt>
                <c:pt idx="3072">
                  <c:v>4.96139577710405</c:v>
                </c:pt>
                <c:pt idx="3073">
                  <c:v>4.9613927732034204</c:v>
                </c:pt>
                <c:pt idx="3074">
                  <c:v>4.9613900701347804</c:v>
                </c:pt>
                <c:pt idx="3075">
                  <c:v>4.9613876948345403</c:v>
                </c:pt>
                <c:pt idx="3076">
                  <c:v>4.9613856728067702</c:v>
                </c:pt>
                <c:pt idx="3077">
                  <c:v>4.9613840280073704</c:v>
                </c:pt>
                <c:pt idx="3078">
                  <c:v>4.9613827828415804</c:v>
                </c:pt>
                <c:pt idx="3079">
                  <c:v>4.96138195818508</c:v>
                </c:pt>
                <c:pt idx="3080">
                  <c:v>4.9613815733531501</c:v>
                </c:pt>
                <c:pt idx="3081">
                  <c:v>4.9613816459861004</c:v>
                </c:pt>
                <c:pt idx="3082">
                  <c:v>4.96138219186615</c:v>
                </c:pt>
                <c:pt idx="3083">
                  <c:v>4.9613832247107803</c:v>
                </c:pt>
                <c:pt idx="3084">
                  <c:v>4.9613847559844597</c:v>
                </c:pt>
                <c:pt idx="3085">
                  <c:v>4.9613867947488099</c:v>
                </c:pt>
                <c:pt idx="3086">
                  <c:v>4.9613893475437001</c:v>
                </c:pt>
                <c:pt idx="3087">
                  <c:v>4.9613924182788702</c:v>
                </c:pt>
                <c:pt idx="3088">
                  <c:v>4.9613960081245203</c:v>
                </c:pt>
                <c:pt idx="3089">
                  <c:v>4.9614001154113296</c:v>
                </c:pt>
                <c:pt idx="3090">
                  <c:v>4.9614047355685198</c:v>
                </c:pt>
                <c:pt idx="3091">
                  <c:v>4.9614098611300497</c:v>
                </c:pt>
                <c:pt idx="3092">
                  <c:v>4.9614154818219003</c:v>
                </c:pt>
                <c:pt idx="3093">
                  <c:v>4.9614215847148397</c:v>
                </c:pt>
                <c:pt idx="3094">
                  <c:v>4.9614281544066099</c:v>
                </c:pt>
                <c:pt idx="3095">
                  <c:v>4.9614351731917896</c:v>
                </c:pt>
                <c:pt idx="3096">
                  <c:v>4.9614426211924902</c:v>
                </c:pt>
                <c:pt idx="3097">
                  <c:v>4.9614504764467897</c:v>
                </c:pt>
                <c:pt idx="3098">
                  <c:v>4.9614587149756098</c:v>
                </c:pt>
                <c:pt idx="3099">
                  <c:v>4.9614673108559399</c:v>
                </c:pt>
                <c:pt idx="3100">
                  <c:v>4.9614762363186404</c:v>
                </c:pt>
                <c:pt idx="3101">
                  <c:v>4.96148546186555</c:v>
                </c:pt>
                <c:pt idx="3102">
                  <c:v>4.9614949563751303</c:v>
                </c:pt>
                <c:pt idx="3103">
                  <c:v>4.9615046871540702</c:v>
                </c:pt>
                <c:pt idx="3104">
                  <c:v>4.9615146199064002</c:v>
                </c:pt>
                <c:pt idx="3105">
                  <c:v>4.9615247186287696</c:v>
                </c:pt>
                <c:pt idx="3106">
                  <c:v>4.9615349454883901</c:v>
                </c:pt>
                <c:pt idx="3107">
                  <c:v>4.9615452607725903</c:v>
                </c:pt>
                <c:pt idx="3108">
                  <c:v>4.96155562299551</c:v>
                </c:pt>
                <c:pt idx="3109">
                  <c:v>4.9615659892012598</c:v>
                </c:pt>
                <c:pt idx="3110">
                  <c:v>4.9615763154338204</c:v>
                </c:pt>
                <c:pt idx="3111">
                  <c:v>4.9615865572856599</c:v>
                </c:pt>
                <c:pt idx="3112">
                  <c:v>4.9615966704258501</c:v>
                </c:pt>
                <c:pt idx="3113">
                  <c:v>4.9616066110536297</c:v>
                </c:pt>
                <c:pt idx="3114">
                  <c:v>4.9616163363033703</c:v>
                </c:pt>
                <c:pt idx="3115">
                  <c:v>4.9616258046935604</c:v>
                </c:pt>
                <c:pt idx="3116">
                  <c:v>4.96163497671792</c:v>
                </c:pt>
                <c:pt idx="3117">
                  <c:v>4.9616438156082499</c:v>
                </c:pt>
                <c:pt idx="3118">
                  <c:v>4.9616522881790397</c:v>
                </c:pt>
                <c:pt idx="3119">
                  <c:v>4.9616603655597098</c:v>
                </c:pt>
                <c:pt idx="3120">
                  <c:v>4.9616680235852</c:v>
                </c:pt>
                <c:pt idx="3121">
                  <c:v>4.9616752426841302</c:v>
                </c:pt>
                <c:pt idx="3122">
                  <c:v>4.9616820072511603</c:v>
                </c:pt>
                <c:pt idx="3123">
                  <c:v>4.9616883046615596</c:v>
                </c:pt>
                <c:pt idx="3124">
                  <c:v>4.96169412421147</c:v>
                </c:pt>
                <c:pt idx="3125">
                  <c:v>4.9616994562987298</c:v>
                </c:pt>
                <c:pt idx="3126">
                  <c:v>4.96170429209117</c:v>
                </c:pt>
                <c:pt idx="3127">
                  <c:v>4.9617086237848698</c:v>
                </c:pt>
                <c:pt idx="3128">
                  <c:v>4.9617124453843804</c:v>
                </c:pt>
                <c:pt idx="3129">
                  <c:v>4.96171575379367</c:v>
                </c:pt>
                <c:pt idx="3130">
                  <c:v>4.96171854992535</c:v>
                </c:pt>
                <c:pt idx="3131">
                  <c:v>4.9617208395368202</c:v>
                </c:pt>
                <c:pt idx="3132">
                  <c:v>4.9617226335766498</c:v>
                </c:pt>
                <c:pt idx="3133">
                  <c:v>4.96172394795272</c:v>
                </c:pt>
                <c:pt idx="3134">
                  <c:v>4.9617248027749303</c:v>
                </c:pt>
                <c:pt idx="3135">
                  <c:v>4.9617252212454099</c:v>
                </c:pt>
                <c:pt idx="3136">
                  <c:v>4.9617252284356201</c:v>
                </c:pt>
                <c:pt idx="3137">
                  <c:v>4.9617248501909899</c:v>
                </c:pt>
                <c:pt idx="3138">
                  <c:v>4.9617241123446396</c:v>
                </c:pt>
                <c:pt idx="3139">
                  <c:v>4.9617230403246504</c:v>
                </c:pt>
                <c:pt idx="3140">
                  <c:v>4.9617216591342697</c:v>
                </c:pt>
                <c:pt idx="3141">
                  <c:v>4.9617199935996403</c:v>
                </c:pt>
                <c:pt idx="3142">
                  <c:v>4.9617180687350002</c:v>
                </c:pt>
                <c:pt idx="3143">
                  <c:v>4.9617159100777402</c:v>
                </c:pt>
                <c:pt idx="3144">
                  <c:v>4.9617135438859501</c:v>
                </c:pt>
                <c:pt idx="3145">
                  <c:v>4.9617109971566</c:v>
                </c:pt>
                <c:pt idx="3146">
                  <c:v>4.9617082974864202</c:v>
                </c:pt>
                <c:pt idx="3147">
                  <c:v>4.9617054728434997</c:v>
                </c:pt>
                <c:pt idx="3148">
                  <c:v>4.9617025513313999</c:v>
                </c:pt>
                <c:pt idx="3149">
                  <c:v>4.9616995610132202</c:v>
                </c:pt>
                <c:pt idx="3150">
                  <c:v>4.9616965298252804</c:v>
                </c:pt>
                <c:pt idx="3151">
                  <c:v>4.9616934855731198</c:v>
                </c:pt>
                <c:pt idx="3152">
                  <c:v>4.96169045597739</c:v>
                </c:pt>
                <c:pt idx="3153">
                  <c:v>4.9616874687319799</c:v>
                </c:pt>
                <c:pt idx="3154">
                  <c:v>4.9616845515461803</c:v>
                </c:pt>
                <c:pt idx="3155">
                  <c:v>4.9616817321603497</c:v>
                </c:pt>
                <c:pt idx="3156">
                  <c:v>4.9616790383355296</c:v>
                </c:pt>
                <c:pt idx="3157">
                  <c:v>4.9616764978190702</c:v>
                </c:pt>
                <c:pt idx="3158">
                  <c:v>4.9616741382847298</c:v>
                </c:pt>
                <c:pt idx="3159">
                  <c:v>4.9616719872398098</c:v>
                </c:pt>
                <c:pt idx="3160">
                  <c:v>4.9616700718943703</c:v>
                </c:pt>
                <c:pt idx="3161">
                  <c:v>4.9616684189968199</c:v>
                </c:pt>
                <c:pt idx="3162">
                  <c:v>4.9616670546527697</c:v>
                </c:pt>
                <c:pt idx="3163">
                  <c:v>4.9616660041517697</c:v>
                </c:pt>
                <c:pt idx="3164">
                  <c:v>4.9616652918249002</c:v>
                </c:pt>
                <c:pt idx="3165">
                  <c:v>4.9616649409463101</c:v>
                </c:pt>
                <c:pt idx="3166">
                  <c:v>4.9616649736737504</c:v>
                </c:pt>
                <c:pt idx="3167">
                  <c:v>4.9616654110108103</c:v>
                </c:pt>
                <c:pt idx="3168">
                  <c:v>4.9616662727699099</c:v>
                </c:pt>
                <c:pt idx="3169">
                  <c:v>4.9616675775200498</c:v>
                </c:pt>
                <c:pt idx="3170">
                  <c:v>4.9616693425179204</c:v>
                </c:pt>
                <c:pt idx="3171">
                  <c:v>4.9616715836320502</c:v>
                </c:pt>
                <c:pt idx="3172">
                  <c:v>4.96167431527227</c:v>
                </c:pt>
                <c:pt idx="3173">
                  <c:v>4.96167755032769</c:v>
                </c:pt>
                <c:pt idx="3174">
                  <c:v>4.96168130009577</c:v>
                </c:pt>
                <c:pt idx="3175">
                  <c:v>4.9616855741659602</c:v>
                </c:pt>
                <c:pt idx="3176">
                  <c:v>4.9616903802143204</c:v>
                </c:pt>
                <c:pt idx="3177">
                  <c:v>4.9616957236811396</c:v>
                </c:pt>
                <c:pt idx="3178">
                  <c:v>4.9617016073359004</c:v>
                </c:pt>
                <c:pt idx="3179">
                  <c:v>4.9617080307748198</c:v>
                </c:pt>
                <c:pt idx="3180">
                  <c:v>4.9617149899230801</c:v>
                </c:pt>
                <c:pt idx="3181">
                  <c:v>4.9617224766128203</c:v>
                </c:pt>
                <c:pt idx="3182">
                  <c:v>4.9617304782786</c:v>
                </c:pt>
                <c:pt idx="3183">
                  <c:v>4.9617389777684702</c:v>
                </c:pt>
                <c:pt idx="3184">
                  <c:v>4.9617479532355997</c:v>
                </c:pt>
                <c:pt idx="3185">
                  <c:v>4.9617573780735897</c:v>
                </c:pt>
                <c:pt idx="3186">
                  <c:v>4.96176722089184</c:v>
                </c:pt>
                <c:pt idx="3187">
                  <c:v>4.9617774455760797</c:v>
                </c:pt>
                <c:pt idx="3188">
                  <c:v>4.9617880115153596</c:v>
                </c:pt>
                <c:pt idx="3189">
                  <c:v>4.9617988740729801</c:v>
                </c:pt>
                <c:pt idx="3190">
                  <c:v>4.9618099853234003</c:v>
                </c:pt>
                <c:pt idx="3191">
                  <c:v>4.96182129499363</c:v>
                </c:pt>
                <c:pt idx="3192">
                  <c:v>4.9618327514647502</c:v>
                </c:pt>
                <c:pt idx="3193">
                  <c:v>4.9618443026465204</c:v>
                </c:pt>
                <c:pt idx="3194">
                  <c:v>4.9618558965592996</c:v>
                </c:pt>
                <c:pt idx="3195">
                  <c:v>4.9618674815345898</c:v>
                </c:pt>
                <c:pt idx="3196">
                  <c:v>4.9618790060577798</c:v>
                </c:pt>
                <c:pt idx="3197">
                  <c:v>4.96189041838546</c:v>
                </c:pt>
                <c:pt idx="3198">
                  <c:v>4.9619016661408004</c:v>
                </c:pt>
                <c:pt idx="3199">
                  <c:v>4.9619126961024698</c:v>
                </c:pt>
                <c:pt idx="3200">
                  <c:v>4.9619234543556496</c:v>
                </c:pt>
                <c:pt idx="3201">
                  <c:v>4.9619338868787297</c:v>
                </c:pt>
                <c:pt idx="3202">
                  <c:v>4.96194394052766</c:v>
                </c:pt>
                <c:pt idx="3203">
                  <c:v>4.9619535642801402</c:v>
                </c:pt>
                <c:pt idx="3204">
                  <c:v>4.9619627105385504</c:v>
                </c:pt>
                <c:pt idx="3205">
                  <c:v>4.9619713362818398</c:v>
                </c:pt>
                <c:pt idx="3206">
                  <c:v>4.9619794038973302</c:v>
                </c:pt>
                <c:pt idx="3207">
                  <c:v>4.9619868816032504</c:v>
                </c:pt>
                <c:pt idx="3208">
                  <c:v>4.9619937434662997</c:v>
                </c:pt>
                <c:pt idx="3209">
                  <c:v>4.9619999691008596</c:v>
                </c:pt>
                <c:pt idx="3210">
                  <c:v>4.9620055431872503</c:v>
                </c:pt>
                <c:pt idx="3211">
                  <c:v>4.9620104549577304</c:v>
                </c:pt>
                <c:pt idx="3212">
                  <c:v>4.9620146977706598</c:v>
                </c:pt>
                <c:pt idx="3213">
                  <c:v>4.9620182688384897</c:v>
                </c:pt>
                <c:pt idx="3214">
                  <c:v>4.9620211691135703</c:v>
                </c:pt>
                <c:pt idx="3215">
                  <c:v>4.9620234032831601</c:v>
                </c:pt>
                <c:pt idx="3216">
                  <c:v>4.9620249797957703</c:v>
                </c:pt>
                <c:pt idx="3217">
                  <c:v>4.96202591084002</c:v>
                </c:pt>
                <c:pt idx="3218">
                  <c:v>4.9620262122194703</c:v>
                </c:pt>
                <c:pt idx="3219">
                  <c:v>4.9620259031033402</c:v>
                </c:pt>
                <c:pt idx="3220">
                  <c:v>4.9620250056663702</c:v>
                </c:pt>
                <c:pt idx="3221">
                  <c:v>4.9620235446539702</c:v>
                </c:pt>
                <c:pt idx="3222">
                  <c:v>4.9620215469155298</c:v>
                </c:pt>
                <c:pt idx="3223">
                  <c:v>4.9620190409414402</c:v>
                </c:pt>
                <c:pt idx="3224">
                  <c:v>4.9620160564250497</c:v>
                </c:pt>
                <c:pt idx="3225">
                  <c:v>4.96201262385779</c:v>
                </c:pt>
                <c:pt idx="3226">
                  <c:v>4.9620087741567902</c:v>
                </c:pt>
                <c:pt idx="3227">
                  <c:v>4.9620045383222102</c:v>
                </c:pt>
                <c:pt idx="3228">
                  <c:v>4.9619999471208196</c:v>
                </c:pt>
                <c:pt idx="3229">
                  <c:v>4.9619950307908702</c:v>
                </c:pt>
                <c:pt idx="3230">
                  <c:v>4.9619898187624898</c:v>
                </c:pt>
                <c:pt idx="3231">
                  <c:v>4.9619843393844603</c:v>
                </c:pt>
                <c:pt idx="3232">
                  <c:v>4.9619786196490203</c:v>
                </c:pt>
                <c:pt idx="3233">
                  <c:v>4.9619726849118999</c:v>
                </c:pt>
                <c:pt idx="3234">
                  <c:v>4.9619665586128896</c:v>
                </c:pt>
                <c:pt idx="3235">
                  <c:v>4.9619602620125001</c:v>
                </c:pt>
                <c:pt idx="3236">
                  <c:v>4.9619538139655797</c:v>
                </c:pt>
                <c:pt idx="3237">
                  <c:v>4.9619472307539603</c:v>
                </c:pt>
                <c:pt idx="3238">
                  <c:v>4.96194052599248</c:v>
                </c:pt>
                <c:pt idx="3239">
                  <c:v>4.9619337106138799</c:v>
                </c:pt>
                <c:pt idx="3240">
                  <c:v>4.9619267929290301</c:v>
                </c:pt>
                <c:pt idx="3241">
                  <c:v>4.9619197787559797</c:v>
                </c:pt>
                <c:pt idx="3242">
                  <c:v>4.9619126716155701</c:v>
                </c:pt>
                <c:pt idx="3243">
                  <c:v>4.9619054729963201</c:v>
                </c:pt>
                <c:pt idx="3244">
                  <c:v>4.9618981826982997</c:v>
                </c:pt>
                <c:pt idx="3245">
                  <c:v>4.96189079926096</c:v>
                </c:pt>
                <c:pt idx="3246">
                  <c:v>4.9618833204680097</c:v>
                </c:pt>
                <c:pt idx="3247">
                  <c:v>4.9618757439011496</c:v>
                </c:pt>
                <c:pt idx="3248">
                  <c:v>4.9618680674963098</c:v>
                </c:pt>
                <c:pt idx="3249">
                  <c:v>4.9618602900480901</c:v>
                </c:pt>
                <c:pt idx="3250">
                  <c:v>4.9618524116168299</c:v>
                </c:pt>
                <c:pt idx="3251">
                  <c:v>4.9618444338155498</c:v>
                </c:pt>
                <c:pt idx="3252">
                  <c:v>4.9618363599828204</c:v>
                </c:pt>
                <c:pt idx="3253">
                  <c:v>4.9618281952670298</c:v>
                </c:pt>
                <c:pt idx="3254">
                  <c:v>4.9618199466511399</c:v>
                </c:pt>
                <c:pt idx="3255">
                  <c:v>4.9618116229320099</c:v>
                </c:pt>
                <c:pt idx="3256">
                  <c:v>4.9618032346479497</c:v>
                </c:pt>
                <c:pt idx="3257">
                  <c:v>4.9617947939339704</c:v>
                </c:pt>
                <c:pt idx="3258">
                  <c:v>4.9617863142918903</c:v>
                </c:pt>
                <c:pt idx="3259">
                  <c:v>4.9617778102901902</c:v>
                </c:pt>
                <c:pt idx="3260">
                  <c:v>4.9617692972459597</c:v>
                </c:pt>
                <c:pt idx="3261">
                  <c:v>4.9617607909701196</c:v>
                </c:pt>
                <c:pt idx="3262">
                  <c:v>4.9617523076586902</c:v>
                </c:pt>
                <c:pt idx="3263">
                  <c:v>4.9617438639815301</c:v>
                </c:pt>
                <c:pt idx="3264">
                  <c:v>4.9617354773599098</c:v>
                </c:pt>
                <c:pt idx="3265">
                  <c:v>4.9617271663584601</c:v>
                </c:pt>
                <c:pt idx="3266">
                  <c:v>4.9617189510649196</c:v>
                </c:pt>
                <c:pt idx="3267">
                  <c:v>4.9617108533148597</c:v>
                </c:pt>
                <c:pt idx="3268">
                  <c:v>4.9617028966437902</c:v>
                </c:pt>
                <c:pt idx="3269">
                  <c:v>4.9616951059112697</c:v>
                </c:pt>
                <c:pt idx="3270">
                  <c:v>4.9616875066218098</c:v>
                </c:pt>
                <c:pt idx="3271">
                  <c:v>4.9616801240449897</c:v>
                </c:pt>
                <c:pt idx="3272">
                  <c:v>4.9616729822897296</c:v>
                </c:pt>
                <c:pt idx="3273">
                  <c:v>4.9616661035006198</c:v>
                </c:pt>
                <c:pt idx="3274">
                  <c:v>4.96165950731561</c:v>
                </c:pt>
                <c:pt idx="3275">
                  <c:v>4.9616532106630702</c:v>
                </c:pt>
                <c:pt idx="3276">
                  <c:v>4.9616472278978696</c:v>
                </c:pt>
                <c:pt idx="3277">
                  <c:v>4.9616415712032502</c:v>
                </c:pt>
                <c:pt idx="3278">
                  <c:v>4.9616362511346201</c:v>
                </c:pt>
                <c:pt idx="3279">
                  <c:v>4.9616312973042698</c:v>
                </c:pt>
                <c:pt idx="3280">
                  <c:v>4.9616268017537699</c:v>
                </c:pt>
                <c:pt idx="3281">
                  <c:v>4.9616227026840498</c:v>
                </c:pt>
                <c:pt idx="3282">
                  <c:v>4.9616189828544002</c:v>
                </c:pt>
                <c:pt idx="3283">
                  <c:v>4.9616156451931896</c:v>
                </c:pt>
                <c:pt idx="3284">
                  <c:v>4.9616126946810697</c:v>
                </c:pt>
                <c:pt idx="3285">
                  <c:v>4.9616101361356604</c:v>
                </c:pt>
                <c:pt idx="3286">
                  <c:v>4.9616079735080802</c:v>
                </c:pt>
                <c:pt idx="3287">
                  <c:v>4.9616062096217401</c:v>
                </c:pt>
                <c:pt idx="3288">
                  <c:v>4.9616048461356401</c:v>
                </c:pt>
                <c:pt idx="3289">
                  <c:v>4.9616038836395298</c:v>
                </c:pt>
                <c:pt idx="3290">
                  <c:v>4.9616033217929596</c:v>
                </c:pt>
                <c:pt idx="3291">
                  <c:v>4.9616031595039596</c:v>
                </c:pt>
                <c:pt idx="3292">
                  <c:v>4.9616033950791403</c:v>
                </c:pt>
                <c:pt idx="3293">
                  <c:v>4.9616040263159098</c:v>
                </c:pt>
                <c:pt idx="3294">
                  <c:v>4.9616050505548204</c:v>
                </c:pt>
                <c:pt idx="3295">
                  <c:v>4.9616064646939302</c:v>
                </c:pt>
                <c:pt idx="3296">
                  <c:v>4.9616082651768796</c:v>
                </c:pt>
                <c:pt idx="3297">
                  <c:v>4.9616104479656302</c:v>
                </c:pt>
                <c:pt idx="3298">
                  <c:v>4.9616130085198096</c:v>
                </c:pt>
                <c:pt idx="3299">
                  <c:v>4.9616159417925498</c:v>
                </c:pt>
                <c:pt idx="3300">
                  <c:v>4.9616192422355496</c:v>
                </c:pt>
                <c:pt idx="3301">
                  <c:v>4.9616229038291904</c:v>
                </c:pt>
                <c:pt idx="3302">
                  <c:v>4.96162692012319</c:v>
                </c:pt>
                <c:pt idx="3303">
                  <c:v>4.9616312842593002</c:v>
                </c:pt>
                <c:pt idx="3304">
                  <c:v>4.96163598894133</c:v>
                </c:pt>
                <c:pt idx="3305">
                  <c:v>4.9616410263607102</c:v>
                </c:pt>
                <c:pt idx="3306">
                  <c:v>4.9616463880845698</c:v>
                </c:pt>
                <c:pt idx="3307">
                  <c:v>4.96165206492251</c:v>
                </c:pt>
                <c:pt idx="3308">
                  <c:v>4.9616580466925804</c:v>
                </c:pt>
                <c:pt idx="3309">
                  <c:v>4.9616643194878103</c:v>
                </c:pt>
                <c:pt idx="3310">
                  <c:v>4.9616708640645903</c:v>
                </c:pt>
                <c:pt idx="3311">
                  <c:v>4.9616776701479699</c:v>
                </c:pt>
                <c:pt idx="3312">
                  <c:v>4.9616847402331397</c:v>
                </c:pt>
                <c:pt idx="3313">
                  <c:v>4.9616920645378197</c:v>
                </c:pt>
                <c:pt idx="3314">
                  <c:v>4.9616996229468899</c:v>
                </c:pt>
                <c:pt idx="3315">
                  <c:v>4.9617073910738201</c:v>
                </c:pt>
                <c:pt idx="3316">
                  <c:v>4.9617153291955898</c:v>
                </c:pt>
                <c:pt idx="3317">
                  <c:v>4.9617233974994397</c:v>
                </c:pt>
                <c:pt idx="3318">
                  <c:v>4.9617315689297996</c:v>
                </c:pt>
                <c:pt idx="3319">
                  <c:v>4.96173981651018</c:v>
                </c:pt>
                <c:pt idx="3320">
                  <c:v>4.9617481089740503</c:v>
                </c:pt>
                <c:pt idx="3321">
                  <c:v>4.9617564128355198</c:v>
                </c:pt>
                <c:pt idx="3322">
                  <c:v>4.9617646932992097</c:v>
                </c:pt>
                <c:pt idx="3323">
                  <c:v>4.9617729161880497</c:v>
                </c:pt>
                <c:pt idx="3324">
                  <c:v>4.9617810488028802</c:v>
                </c:pt>
                <c:pt idx="3325">
                  <c:v>4.9617890596548602</c:v>
                </c:pt>
                <c:pt idx="3326">
                  <c:v>4.9617969178758301</c:v>
                </c:pt>
                <c:pt idx="3327">
                  <c:v>4.9618045925981198</c:v>
                </c:pt>
                <c:pt idx="3328">
                  <c:v>4.9618120528510499</c:v>
                </c:pt>
                <c:pt idx="3329">
                  <c:v>4.9618192675355504</c:v>
                </c:pt>
                <c:pt idx="3330">
                  <c:v>4.9618262052936801</c:v>
                </c:pt>
                <c:pt idx="3331">
                  <c:v>4.9618328344865503</c:v>
                </c:pt>
                <c:pt idx="3332">
                  <c:v>4.96183912327876</c:v>
                </c:pt>
                <c:pt idx="3333">
                  <c:v>4.9618450399037801</c:v>
                </c:pt>
                <c:pt idx="3334">
                  <c:v>4.96185055317261</c:v>
                </c:pt>
                <c:pt idx="3335">
                  <c:v>4.9618556331999599</c:v>
                </c:pt>
                <c:pt idx="3336">
                  <c:v>4.9618602522802897</c:v>
                </c:pt>
                <c:pt idx="3337">
                  <c:v>4.9618643858354696</c:v>
                </c:pt>
                <c:pt idx="3338">
                  <c:v>4.9618680133906103</c:v>
                </c:pt>
                <c:pt idx="3339">
                  <c:v>4.9618711194766796</c:v>
                </c:pt>
                <c:pt idx="3340">
                  <c:v>4.9618736943305404</c:v>
                </c:pt>
                <c:pt idx="3341">
                  <c:v>4.9618757343191398</c:v>
                </c:pt>
                <c:pt idx="3342">
                  <c:v>4.9618772420121298</c:v>
                </c:pt>
                <c:pt idx="3343">
                  <c:v>4.96187822584817</c:v>
                </c:pt>
                <c:pt idx="3344">
                  <c:v>4.9618786994306996</c:v>
                </c:pt>
                <c:pt idx="3345">
                  <c:v>4.96187868055548</c:v>
                </c:pt>
                <c:pt idx="3346">
                  <c:v>4.9618781901119204</c:v>
                </c:pt>
                <c:pt idx="3347">
                  <c:v>4.9618772510103204</c:v>
                </c:pt>
                <c:pt idx="3348">
                  <c:v>4.9618758872560598</c:v>
                </c:pt>
                <c:pt idx="3349">
                  <c:v>4.9618741232459396</c:v>
                </c:pt>
                <c:pt idx="3350">
                  <c:v>4.9618719833342002</c:v>
                </c:pt>
                <c:pt idx="3351">
                  <c:v>4.9618694917038004</c:v>
                </c:pt>
                <c:pt idx="3352">
                  <c:v>4.9618666724539704</c:v>
                </c:pt>
                <c:pt idx="3353">
                  <c:v>4.96186354968546</c:v>
                </c:pt>
                <c:pt idx="3354">
                  <c:v>4.9618601475342397</c:v>
                </c:pt>
                <c:pt idx="3355">
                  <c:v>4.9618564902338802</c:v>
                </c:pt>
                <c:pt idx="3356">
                  <c:v>4.9618526021173901</c:v>
                </c:pt>
                <c:pt idx="3357">
                  <c:v>4.96184850749008</c:v>
                </c:pt>
                <c:pt idx="3358">
                  <c:v>4.9618442304642603</c:v>
                </c:pt>
                <c:pt idx="3359">
                  <c:v>4.9618397948545097</c:v>
                </c:pt>
                <c:pt idx="3360">
                  <c:v>4.9618352241716499</c:v>
                </c:pt>
                <c:pt idx="3361">
                  <c:v>4.9618305416631303</c:v>
                </c:pt>
                <c:pt idx="3362">
                  <c:v>4.9618257699883301</c:v>
                </c:pt>
                <c:pt idx="3363">
                  <c:v>4.96182093148456</c:v>
                </c:pt>
                <c:pt idx="3364">
                  <c:v>4.9618160446316599</c:v>
                </c:pt>
                <c:pt idx="3365">
                  <c:v>4.9618111169813899</c:v>
                </c:pt>
                <c:pt idx="3366">
                  <c:v>4.9618061938897204</c:v>
                </c:pt>
                <c:pt idx="3367">
                  <c:v>4.9618013709836797</c:v>
                </c:pt>
                <c:pt idx="3368">
                  <c:v>4.9617966236603399</c:v>
                </c:pt>
                <c:pt idx="3369">
                  <c:v>4.9617918527082798</c:v>
                </c:pt>
                <c:pt idx="3370">
                  <c:v>4.9617870611830002</c:v>
                </c:pt>
                <c:pt idx="3371">
                  <c:v>4.9617823487857997</c:v>
                </c:pt>
                <c:pt idx="3372">
                  <c:v>4.9617778356792597</c:v>
                </c:pt>
                <c:pt idx="3373">
                  <c:v>4.9617735253623803</c:v>
                </c:pt>
                <c:pt idx="3374">
                  <c:v>4.9617693804611598</c:v>
                </c:pt>
                <c:pt idx="3375">
                  <c:v>4.9617654100943804</c:v>
                </c:pt>
                <c:pt idx="3376">
                  <c:v>4.9617616325836797</c:v>
                </c:pt>
                <c:pt idx="3377">
                  <c:v>4.9617580640715699</c:v>
                </c:pt>
                <c:pt idx="3378">
                  <c:v>4.9617547006674201</c:v>
                </c:pt>
                <c:pt idx="3379">
                  <c:v>4.9617515905177898</c:v>
                </c:pt>
                <c:pt idx="3380">
                  <c:v>4.9617488702288597</c:v>
                </c:pt>
                <c:pt idx="3381">
                  <c:v>4.9617465203947004</c:v>
                </c:pt>
                <c:pt idx="3382">
                  <c:v>4.9617444187577302</c:v>
                </c:pt>
                <c:pt idx="3383">
                  <c:v>4.9617425624004801</c:v>
                </c:pt>
                <c:pt idx="3384">
                  <c:v>4.9617410615621003</c:v>
                </c:pt>
                <c:pt idx="3385">
                  <c:v>4.9617400239110001</c:v>
                </c:pt>
                <c:pt idx="3386">
                  <c:v>4.9617393778247703</c:v>
                </c:pt>
                <c:pt idx="3387">
                  <c:v>4.9617391138802498</c:v>
                </c:pt>
                <c:pt idx="3388">
                  <c:v>4.9617393893069996</c:v>
                </c:pt>
                <c:pt idx="3389">
                  <c:v>4.9617401552240699</c:v>
                </c:pt>
                <c:pt idx="3390">
                  <c:v>4.9617412855689</c:v>
                </c:pt>
                <c:pt idx="3391">
                  <c:v>4.9617427492663202</c:v>
                </c:pt>
                <c:pt idx="3392">
                  <c:v>4.9617445820077402</c:v>
                </c:pt>
                <c:pt idx="3393">
                  <c:v>4.9617469997046904</c:v>
                </c:pt>
                <c:pt idx="3394">
                  <c:v>4.9617500940882699</c:v>
                </c:pt>
                <c:pt idx="3395">
                  <c:v>4.9617536220428402</c:v>
                </c:pt>
                <c:pt idx="3396">
                  <c:v>4.9617574102916597</c:v>
                </c:pt>
                <c:pt idx="3397">
                  <c:v>4.9617614153745997</c:v>
                </c:pt>
                <c:pt idx="3398">
                  <c:v>4.9617658384177803</c:v>
                </c:pt>
                <c:pt idx="3399">
                  <c:v>4.9617709195605402</c:v>
                </c:pt>
                <c:pt idx="3400">
                  <c:v>4.9617764576636603</c:v>
                </c:pt>
                <c:pt idx="3401">
                  <c:v>4.9617821433424396</c:v>
                </c:pt>
                <c:pt idx="3402">
                  <c:v>4.9617878933055497</c:v>
                </c:pt>
                <c:pt idx="3403">
                  <c:v>4.9617939234512596</c:v>
                </c:pt>
                <c:pt idx="3404">
                  <c:v>4.96180040516475</c:v>
                </c:pt>
                <c:pt idx="3405">
                  <c:v>4.9618070930301297</c:v>
                </c:pt>
                <c:pt idx="3406">
                  <c:v>4.96181377797636</c:v>
                </c:pt>
                <c:pt idx="3407">
                  <c:v>4.9618205686840797</c:v>
                </c:pt>
                <c:pt idx="3408">
                  <c:v>4.9618273480164703</c:v>
                </c:pt>
                <c:pt idx="3409">
                  <c:v>4.9618340749460597</c:v>
                </c:pt>
                <c:pt idx="3410">
                  <c:v>4.9618410461643796</c:v>
                </c:pt>
                <c:pt idx="3411">
                  <c:v>4.96184790085145</c:v>
                </c:pt>
                <c:pt idx="3412">
                  <c:v>4.9618543604186396</c:v>
                </c:pt>
                <c:pt idx="3413">
                  <c:v>4.9618607804666199</c:v>
                </c:pt>
                <c:pt idx="3414">
                  <c:v>4.9618670435905496</c:v>
                </c:pt>
                <c:pt idx="3415">
                  <c:v>4.9618729188696102</c:v>
                </c:pt>
                <c:pt idx="3416">
                  <c:v>4.9618785844173203</c:v>
                </c:pt>
                <c:pt idx="3417">
                  <c:v>4.9618839174754497</c:v>
                </c:pt>
                <c:pt idx="3418">
                  <c:v>4.9618887459007999</c:v>
                </c:pt>
                <c:pt idx="3419">
                  <c:v>4.9618931979924303</c:v>
                </c:pt>
                <c:pt idx="3420">
                  <c:v>4.9618974755055403</c:v>
                </c:pt>
                <c:pt idx="3421">
                  <c:v>4.96190132847304</c:v>
                </c:pt>
                <c:pt idx="3422">
                  <c:v>4.9619044048923602</c:v>
                </c:pt>
                <c:pt idx="3423">
                  <c:v>4.9619071097255896</c:v>
                </c:pt>
                <c:pt idx="3424">
                  <c:v>4.9619095173547896</c:v>
                </c:pt>
                <c:pt idx="3425">
                  <c:v>4.96191136750158</c:v>
                </c:pt>
                <c:pt idx="3426">
                  <c:v>4.9619127085804999</c:v>
                </c:pt>
                <c:pt idx="3427">
                  <c:v>4.9619136480457904</c:v>
                </c:pt>
                <c:pt idx="3428">
                  <c:v>4.9619141829607196</c:v>
                </c:pt>
                <c:pt idx="3429">
                  <c:v>4.9619143423455903</c:v>
                </c:pt>
                <c:pt idx="3430">
                  <c:v>4.9619139497628204</c:v>
                </c:pt>
                <c:pt idx="3431">
                  <c:v>4.9619130367953401</c:v>
                </c:pt>
                <c:pt idx="3432">
                  <c:v>4.9619117729979099</c:v>
                </c:pt>
                <c:pt idx="3433">
                  <c:v>4.9619101519310096</c:v>
                </c:pt>
                <c:pt idx="3434">
                  <c:v>4.96190818040668</c:v>
                </c:pt>
                <c:pt idx="3435">
                  <c:v>4.9619058613519398</c:v>
                </c:pt>
                <c:pt idx="3436">
                  <c:v>4.9619031998779599</c:v>
                </c:pt>
                <c:pt idx="3437">
                  <c:v>4.9619002325552701</c:v>
                </c:pt>
                <c:pt idx="3438">
                  <c:v>4.9618969460543996</c:v>
                </c:pt>
                <c:pt idx="3439">
                  <c:v>4.9618933815841704</c:v>
                </c:pt>
                <c:pt idx="3440">
                  <c:v>4.9618898216702201</c:v>
                </c:pt>
                <c:pt idx="3441">
                  <c:v>4.9618861376779</c:v>
                </c:pt>
                <c:pt idx="3442">
                  <c:v>4.9618820873667904</c:v>
                </c:pt>
                <c:pt idx="3443">
                  <c:v>4.9618777302569903</c:v>
                </c:pt>
                <c:pt idx="3444">
                  <c:v>4.9618733113057703</c:v>
                </c:pt>
                <c:pt idx="3445">
                  <c:v>4.9618689722620104</c:v>
                </c:pt>
                <c:pt idx="3446">
                  <c:v>4.9618643579710602</c:v>
                </c:pt>
                <c:pt idx="3447">
                  <c:v>4.9618597553293897</c:v>
                </c:pt>
                <c:pt idx="3448">
                  <c:v>4.9618551102463604</c:v>
                </c:pt>
                <c:pt idx="3449">
                  <c:v>4.9618501377733004</c:v>
                </c:pt>
                <c:pt idx="3450">
                  <c:v>4.9618452546008998</c:v>
                </c:pt>
                <c:pt idx="3451">
                  <c:v>4.9618405263964398</c:v>
                </c:pt>
                <c:pt idx="3452">
                  <c:v>4.9618356716189203</c:v>
                </c:pt>
                <c:pt idx="3453">
                  <c:v>4.9618308783816802</c:v>
                </c:pt>
                <c:pt idx="3454">
                  <c:v>4.9618260791414199</c:v>
                </c:pt>
                <c:pt idx="3455">
                  <c:v>4.9618209391164401</c:v>
                </c:pt>
                <c:pt idx="3456">
                  <c:v>4.9618158439784796</c:v>
                </c:pt>
                <c:pt idx="3457">
                  <c:v>4.9618110752288898</c:v>
                </c:pt>
                <c:pt idx="3458">
                  <c:v>4.9618061893824397</c:v>
                </c:pt>
                <c:pt idx="3459">
                  <c:v>4.9618010542954698</c:v>
                </c:pt>
                <c:pt idx="3460">
                  <c:v>4.9617961710966902</c:v>
                </c:pt>
                <c:pt idx="3461">
                  <c:v>4.9617916813581298</c:v>
                </c:pt>
                <c:pt idx="3462">
                  <c:v>4.9617869689812304</c:v>
                </c:pt>
                <c:pt idx="3463">
                  <c:v>4.9617818032212098</c:v>
                </c:pt>
                <c:pt idx="3464">
                  <c:v>4.9617768129054696</c:v>
                </c:pt>
                <c:pt idx="3465">
                  <c:v>4.9617722654013301</c:v>
                </c:pt>
                <c:pt idx="3466">
                  <c:v>4.9617680049024804</c:v>
                </c:pt>
                <c:pt idx="3467">
                  <c:v>4.96176357495112</c:v>
                </c:pt>
                <c:pt idx="3468">
                  <c:v>4.9617589211807998</c:v>
                </c:pt>
                <c:pt idx="3469">
                  <c:v>4.9617545572987298</c:v>
                </c:pt>
                <c:pt idx="3470">
                  <c:v>4.9617505189314004</c:v>
                </c:pt>
                <c:pt idx="3471">
                  <c:v>4.9617467825283397</c:v>
                </c:pt>
                <c:pt idx="3472">
                  <c:v>4.9617433202010002</c:v>
                </c:pt>
                <c:pt idx="3473">
                  <c:v>4.9617399825306503</c:v>
                </c:pt>
                <c:pt idx="3474">
                  <c:v>4.9617369664858701</c:v>
                </c:pt>
                <c:pt idx="3475">
                  <c:v>4.9617343129856204</c:v>
                </c:pt>
                <c:pt idx="3476">
                  <c:v>4.9617320281625297</c:v>
                </c:pt>
                <c:pt idx="3477">
                  <c:v>4.9617302071841198</c:v>
                </c:pt>
                <c:pt idx="3478">
                  <c:v>4.9617289098998896</c:v>
                </c:pt>
                <c:pt idx="3479">
                  <c:v>4.9617282199825397</c:v>
                </c:pt>
                <c:pt idx="3480">
                  <c:v>4.9617280684657104</c:v>
                </c:pt>
                <c:pt idx="3481">
                  <c:v>4.9617281409453096</c:v>
                </c:pt>
                <c:pt idx="3482">
                  <c:v>4.96172863185617</c:v>
                </c:pt>
                <c:pt idx="3483">
                  <c:v>4.9617298370055103</c:v>
                </c:pt>
                <c:pt idx="3484">
                  <c:v>4.9617316683502004</c:v>
                </c:pt>
                <c:pt idx="3485">
                  <c:v>4.9617340758434096</c:v>
                </c:pt>
                <c:pt idx="3486">
                  <c:v>4.9617370313781999</c:v>
                </c:pt>
                <c:pt idx="3487">
                  <c:v>4.9617404174015096</c:v>
                </c:pt>
                <c:pt idx="3488">
                  <c:v>4.96174418220048</c:v>
                </c:pt>
                <c:pt idx="3489">
                  <c:v>4.9617484098591396</c:v>
                </c:pt>
                <c:pt idx="3490">
                  <c:v>4.9617531370672401</c:v>
                </c:pt>
                <c:pt idx="3491">
                  <c:v>4.9617583335031101</c:v>
                </c:pt>
                <c:pt idx="3492">
                  <c:v>4.9617639540739003</c:v>
                </c:pt>
                <c:pt idx="3493">
                  <c:v>4.9617698808466297</c:v>
                </c:pt>
                <c:pt idx="3494">
                  <c:v>4.9617759432351596</c:v>
                </c:pt>
                <c:pt idx="3495">
                  <c:v>4.9617821487695899</c:v>
                </c:pt>
                <c:pt idx="3496">
                  <c:v>4.96178851721145</c:v>
                </c:pt>
                <c:pt idx="3497">
                  <c:v>4.9617947587494902</c:v>
                </c:pt>
                <c:pt idx="3498">
                  <c:v>4.9618009805098104</c:v>
                </c:pt>
                <c:pt idx="3499">
                  <c:v>4.9618073618079599</c:v>
                </c:pt>
                <c:pt idx="3500">
                  <c:v>4.9618138094431297</c:v>
                </c:pt>
                <c:pt idx="3501">
                  <c:v>4.9618202174446902</c:v>
                </c:pt>
                <c:pt idx="3502">
                  <c:v>4.9618265199766496</c:v>
                </c:pt>
                <c:pt idx="3503">
                  <c:v>4.9618326677105902</c:v>
                </c:pt>
                <c:pt idx="3504">
                  <c:v>4.96183860019066</c:v>
                </c:pt>
                <c:pt idx="3505">
                  <c:v>4.9618441677918197</c:v>
                </c:pt>
                <c:pt idx="3506">
                  <c:v>4.9618491172194101</c:v>
                </c:pt>
                <c:pt idx="3507">
                  <c:v>4.9618534520980404</c:v>
                </c:pt>
                <c:pt idx="3508">
                  <c:v>4.96185734215707</c:v>
                </c:pt>
                <c:pt idx="3509">
                  <c:v>4.9618604483244999</c:v>
                </c:pt>
                <c:pt idx="3510">
                  <c:v>4.9618626670039703</c:v>
                </c:pt>
                <c:pt idx="3511">
                  <c:v>4.9618640945338104</c:v>
                </c:pt>
                <c:pt idx="3512">
                  <c:v>4.9618647805305196</c:v>
                </c:pt>
                <c:pt idx="3513">
                  <c:v>4.9618647142128003</c:v>
                </c:pt>
                <c:pt idx="3514">
                  <c:v>4.9618638937843702</c:v>
                </c:pt>
                <c:pt idx="3515">
                  <c:v>4.9618623141174902</c:v>
                </c:pt>
                <c:pt idx="3516">
                  <c:v>4.9618599594503303</c:v>
                </c:pt>
                <c:pt idx="3517">
                  <c:v>4.9618567962142297</c:v>
                </c:pt>
                <c:pt idx="3518">
                  <c:v>4.9618527614821799</c:v>
                </c:pt>
                <c:pt idx="3519">
                  <c:v>4.9618477660855396</c:v>
                </c:pt>
                <c:pt idx="3520">
                  <c:v>4.9618417408797297</c:v>
                </c:pt>
                <c:pt idx="3521">
                  <c:v>4.9618346661892501</c:v>
                </c:pt>
                <c:pt idx="3522">
                  <c:v>4.9618265623120799</c:v>
                </c:pt>
                <c:pt idx="3523">
                  <c:v>4.9618174672692499</c:v>
                </c:pt>
                <c:pt idx="3524">
                  <c:v>4.9618073190009699</c:v>
                </c:pt>
                <c:pt idx="3525">
                  <c:v>4.9617962270554301</c:v>
                </c:pt>
                <c:pt idx="3526">
                  <c:v>4.9617845916948902</c:v>
                </c:pt>
                <c:pt idx="3527">
                  <c:v>4.9617722780551601</c:v>
                </c:pt>
                <c:pt idx="3528">
                  <c:v>4.9617593212595299</c:v>
                </c:pt>
                <c:pt idx="3529">
                  <c:v>4.96174586230046</c:v>
                </c:pt>
                <c:pt idx="3530">
                  <c:v>4.9617320706925403</c:v>
                </c:pt>
                <c:pt idx="3531">
                  <c:v>4.9617180844777096</c:v>
                </c:pt>
                <c:pt idx="3532">
                  <c:v>4.9617040038704099</c:v>
                </c:pt>
                <c:pt idx="3533">
                  <c:v>4.9616898920163903</c:v>
                </c:pt>
                <c:pt idx="3534">
                  <c:v>4.9616758723032603</c:v>
                </c:pt>
                <c:pt idx="3535">
                  <c:v>4.9616621187611401</c:v>
                </c:pt>
                <c:pt idx="3536">
                  <c:v>4.9616492019007401</c:v>
                </c:pt>
                <c:pt idx="3537">
                  <c:v>4.9616374143890898</c:v>
                </c:pt>
                <c:pt idx="3538">
                  <c:v>4.9616265678871301</c:v>
                </c:pt>
                <c:pt idx="3539">
                  <c:v>4.9616168181870099</c:v>
                </c:pt>
                <c:pt idx="3540">
                  <c:v>4.9616083540802602</c:v>
                </c:pt>
                <c:pt idx="3541">
                  <c:v>4.96160143413237</c:v>
                </c:pt>
                <c:pt idx="3542">
                  <c:v>4.9615964125722796</c:v>
                </c:pt>
                <c:pt idx="3543">
                  <c:v>4.9615934530357899</c:v>
                </c:pt>
                <c:pt idx="3544">
                  <c:v>4.9615928572978598</c:v>
                </c:pt>
                <c:pt idx="3545">
                  <c:v>4.96159477466834</c:v>
                </c:pt>
                <c:pt idx="3546">
                  <c:v>4.9615989227756696</c:v>
                </c:pt>
                <c:pt idx="3547">
                  <c:v>4.9616055556168899</c:v>
                </c:pt>
                <c:pt idx="3548">
                  <c:v>4.96161496236176</c:v>
                </c:pt>
                <c:pt idx="3549">
                  <c:v>4.9616273919294098</c:v>
                </c:pt>
                <c:pt idx="3550">
                  <c:v>4.9616427562130196</c:v>
                </c:pt>
                <c:pt idx="3551">
                  <c:v>4.9616608911872797</c:v>
                </c:pt>
                <c:pt idx="3552">
                  <c:v>4.96168198179938</c:v>
                </c:pt>
                <c:pt idx="3553">
                  <c:v>4.9617055801160701</c:v>
                </c:pt>
                <c:pt idx="3554">
                  <c:v>4.9617317858175998</c:v>
                </c:pt>
                <c:pt idx="3555">
                  <c:v>4.9617605552343003</c:v>
                </c:pt>
                <c:pt idx="3556">
                  <c:v>4.9617915552685696</c:v>
                </c:pt>
                <c:pt idx="3557">
                  <c:v>4.9618241635289797</c:v>
                </c:pt>
                <c:pt idx="3558">
                  <c:v>4.9618584841063802</c:v>
                </c:pt>
                <c:pt idx="3559">
                  <c:v>4.9618942063195197</c:v>
                </c:pt>
                <c:pt idx="3560">
                  <c:v>4.9619308131877196</c:v>
                </c:pt>
                <c:pt idx="3561">
                  <c:v>4.9619677325904803</c:v>
                </c:pt>
                <c:pt idx="3562">
                  <c:v>4.9620042329340697</c:v>
                </c:pt>
                <c:pt idx="3563">
                  <c:v>4.9620399237508703</c:v>
                </c:pt>
                <c:pt idx="3564">
                  <c:v>4.9620750786074597</c:v>
                </c:pt>
                <c:pt idx="3565">
                  <c:v>4.9621085641353702</c:v>
                </c:pt>
                <c:pt idx="3566">
                  <c:v>4.9621396389816201</c:v>
                </c:pt>
                <c:pt idx="3567">
                  <c:v>4.9621676082536501</c:v>
                </c:pt>
                <c:pt idx="3568">
                  <c:v>4.9621922512410803</c:v>
                </c:pt>
                <c:pt idx="3569">
                  <c:v>4.9622139749030998</c:v>
                </c:pt>
                <c:pt idx="3570">
                  <c:v>4.9622322188499401</c:v>
                </c:pt>
                <c:pt idx="3571">
                  <c:v>4.9622457788207504</c:v>
                </c:pt>
                <c:pt idx="3572">
                  <c:v>4.9622545746347804</c:v>
                </c:pt>
                <c:pt idx="3573">
                  <c:v>4.9622590159352598</c:v>
                </c:pt>
                <c:pt idx="3574">
                  <c:v>4.9622593192426097</c:v>
                </c:pt>
                <c:pt idx="3575">
                  <c:v>4.9622542318590899</c:v>
                </c:pt>
                <c:pt idx="3576">
                  <c:v>4.9622442404843996</c:v>
                </c:pt>
                <c:pt idx="3577">
                  <c:v>4.9622302327101604</c:v>
                </c:pt>
                <c:pt idx="3578">
                  <c:v>4.9622132373451304</c:v>
                </c:pt>
                <c:pt idx="3579">
                  <c:v>4.9621952887240699</c:v>
                </c:pt>
                <c:pt idx="3580">
                  <c:v>4.9621804386198196</c:v>
                </c:pt>
                <c:pt idx="3581">
                  <c:v>4.9621678323334004</c:v>
                </c:pt>
                <c:pt idx="3582">
                  <c:v>4.9621564033749701</c:v>
                </c:pt>
                <c:pt idx="3583">
                  <c:v>4.9621454087678396</c:v>
                </c:pt>
                <c:pt idx="3584">
                  <c:v>4.9621347723767597</c:v>
                </c:pt>
                <c:pt idx="3585">
                  <c:v>4.9621243390529601</c:v>
                </c:pt>
                <c:pt idx="3586">
                  <c:v>4.9621140380843398</c:v>
                </c:pt>
                <c:pt idx="3587">
                  <c:v>4.9621038102296398</c:v>
                </c:pt>
                <c:pt idx="3588">
                  <c:v>4.9620936507091304</c:v>
                </c:pt>
                <c:pt idx="3589">
                  <c:v>4.96208356615774</c:v>
                </c:pt>
                <c:pt idx="3590">
                  <c:v>4.9620735590619702</c:v>
                </c:pt>
                <c:pt idx="3591">
                  <c:v>4.9620636344588496</c:v>
                </c:pt>
                <c:pt idx="3592">
                  <c:v>4.9620538071724898</c:v>
                </c:pt>
                <c:pt idx="3593">
                  <c:v>4.9620440889432302</c:v>
                </c:pt>
                <c:pt idx="3594">
                  <c:v>4.9620344818964002</c:v>
                </c:pt>
                <c:pt idx="3595">
                  <c:v>4.96202501530564</c:v>
                </c:pt>
                <c:pt idx="3596">
                  <c:v>4.9620157659349298</c:v>
                </c:pt>
                <c:pt idx="3597">
                  <c:v>4.9620067990525696</c:v>
                </c:pt>
                <c:pt idx="3598">
                  <c:v>4.9619981177669903</c:v>
                </c:pt>
                <c:pt idx="3599">
                  <c:v>4.9619896951825</c:v>
                </c:pt>
                <c:pt idx="3600">
                  <c:v>4.9619815172308197</c:v>
                </c:pt>
                <c:pt idx="3601">
                  <c:v>4.9619735991221496</c:v>
                </c:pt>
                <c:pt idx="3602">
                  <c:v>4.9619659872400197</c:v>
                </c:pt>
                <c:pt idx="3603">
                  <c:v>4.9619587244664896</c:v>
                </c:pt>
                <c:pt idx="3604">
                  <c:v>4.9619518028743297</c:v>
                </c:pt>
                <c:pt idx="3605">
                  <c:v>4.96194517988401</c:v>
                </c:pt>
                <c:pt idx="3606">
                  <c:v>4.9619388508110802</c:v>
                </c:pt>
                <c:pt idx="3607">
                  <c:v>4.9619328623774699</c:v>
                </c:pt>
                <c:pt idx="3608">
                  <c:v>4.96192724161779</c:v>
                </c:pt>
                <c:pt idx="3609">
                  <c:v>4.9619219645176198</c:v>
                </c:pt>
                <c:pt idx="3610">
                  <c:v>4.9619169936069802</c:v>
                </c:pt>
                <c:pt idx="3611">
                  <c:v>4.9619122954913903</c:v>
                </c:pt>
                <c:pt idx="3612">
                  <c:v>4.9619078337725799</c:v>
                </c:pt>
                <c:pt idx="3613">
                  <c:v>4.96190357607479</c:v>
                </c:pt>
                <c:pt idx="3614">
                  <c:v>4.9618995111231801</c:v>
                </c:pt>
                <c:pt idx="3615">
                  <c:v>4.9618956514140002</c:v>
                </c:pt>
                <c:pt idx="3616">
                  <c:v>4.9618920074638604</c:v>
                </c:pt>
                <c:pt idx="3617">
                  <c:v>4.9618885536989001</c:v>
                </c:pt>
                <c:pt idx="3618">
                  <c:v>4.9618852252563297</c:v>
                </c:pt>
                <c:pt idx="3619">
                  <c:v>4.9618819542646397</c:v>
                </c:pt>
                <c:pt idx="3620">
                  <c:v>4.9618787019681001</c:v>
                </c:pt>
                <c:pt idx="3621">
                  <c:v>4.9618754617089804</c:v>
                </c:pt>
                <c:pt idx="3622">
                  <c:v>4.9618722392974002</c:v>
                </c:pt>
                <c:pt idx="3623">
                  <c:v>4.9618690267272099</c:v>
                </c:pt>
                <c:pt idx="3624">
                  <c:v>4.9618658021541</c:v>
                </c:pt>
                <c:pt idx="3625">
                  <c:v>4.9618625336256201</c:v>
                </c:pt>
                <c:pt idx="3626">
                  <c:v>4.9618591619011498</c:v>
                </c:pt>
                <c:pt idx="3627">
                  <c:v>4.9618556224721804</c:v>
                </c:pt>
                <c:pt idx="3628">
                  <c:v>4.9618518975625099</c:v>
                </c:pt>
                <c:pt idx="3629">
                  <c:v>4.9618480077248899</c:v>
                </c:pt>
                <c:pt idx="3630">
                  <c:v>4.9618439596411701</c:v>
                </c:pt>
                <c:pt idx="3631">
                  <c:v>4.9618397239770404</c:v>
                </c:pt>
                <c:pt idx="3632">
                  <c:v>4.9618352577581497</c:v>
                </c:pt>
                <c:pt idx="3633">
                  <c:v>4.9618305417996798</c:v>
                </c:pt>
                <c:pt idx="3634">
                  <c:v>4.9618255867882901</c:v>
                </c:pt>
                <c:pt idx="3635">
                  <c:v>4.9618204088167603</c:v>
                </c:pt>
                <c:pt idx="3636">
                  <c:v>4.9618150130140197</c:v>
                </c:pt>
                <c:pt idx="3637">
                  <c:v>4.9618093780827603</c:v>
                </c:pt>
                <c:pt idx="3638">
                  <c:v>4.9618034621226101</c:v>
                </c:pt>
                <c:pt idx="3639">
                  <c:v>4.9617972600924496</c:v>
                </c:pt>
                <c:pt idx="3640">
                  <c:v>4.9617908252796497</c:v>
                </c:pt>
                <c:pt idx="3641">
                  <c:v>4.9617841947364898</c:v>
                </c:pt>
                <c:pt idx="3642">
                  <c:v>4.9617773347972296</c:v>
                </c:pt>
                <c:pt idx="3643">
                  <c:v>4.9617702017648897</c:v>
                </c:pt>
                <c:pt idx="3644">
                  <c:v>4.96176280595013</c:v>
                </c:pt>
                <c:pt idx="3645">
                  <c:v>4.9617551535236997</c:v>
                </c:pt>
                <c:pt idx="3646">
                  <c:v>4.9617471936377902</c:v>
                </c:pt>
                <c:pt idx="3647">
                  <c:v>4.9617389400567697</c:v>
                </c:pt>
                <c:pt idx="3648">
                  <c:v>4.96173058443103</c:v>
                </c:pt>
                <c:pt idx="3649">
                  <c:v>4.96172234217679</c:v>
                </c:pt>
                <c:pt idx="3650">
                  <c:v>4.9617142339382498</c:v>
                </c:pt>
                <c:pt idx="3651">
                  <c:v>4.9617061197839103</c:v>
                </c:pt>
                <c:pt idx="3652">
                  <c:v>4.9616978620794896</c:v>
                </c:pt>
                <c:pt idx="3653">
                  <c:v>4.9616893966765199</c:v>
                </c:pt>
                <c:pt idx="3654">
                  <c:v>4.9616807259735403</c:v>
                </c:pt>
                <c:pt idx="3655">
                  <c:v>4.9616718879823898</c:v>
                </c:pt>
                <c:pt idx="3656">
                  <c:v>4.9616629208087604</c:v>
                </c:pt>
                <c:pt idx="3657">
                  <c:v>4.9616538463971098</c:v>
                </c:pt>
                <c:pt idx="3658">
                  <c:v>4.9616446764867499</c:v>
                </c:pt>
                <c:pt idx="3659">
                  <c:v>4.9616354227308896</c:v>
                </c:pt>
                <c:pt idx="3660">
                  <c:v>4.9616260985402096</c:v>
                </c:pt>
                <c:pt idx="3661">
                  <c:v>4.9616167154371702</c:v>
                </c:pt>
                <c:pt idx="3662">
                  <c:v>4.9616072799086597</c:v>
                </c:pt>
                <c:pt idx="3663">
                  <c:v>4.9615977899784802</c:v>
                </c:pt>
                <c:pt idx="3664">
                  <c:v>4.9615882322187801</c:v>
                </c:pt>
                <c:pt idx="3665">
                  <c:v>4.9615785858804298</c:v>
                </c:pt>
                <c:pt idx="3666">
                  <c:v>4.9615688353075296</c:v>
                </c:pt>
                <c:pt idx="3667">
                  <c:v>4.9615589800653703</c:v>
                </c:pt>
                <c:pt idx="3668">
                  <c:v>4.9615490323595504</c:v>
                </c:pt>
                <c:pt idx="3669">
                  <c:v>4.9615390041441101</c:v>
                </c:pt>
                <c:pt idx="3670">
                  <c:v>4.9615288962119903</c:v>
                </c:pt>
                <c:pt idx="3671">
                  <c:v>4.96151869986757</c:v>
                </c:pt>
                <c:pt idx="3672">
                  <c:v>4.9615084103452904</c:v>
                </c:pt>
                <c:pt idx="3673">
                  <c:v>4.9614980383547902</c:v>
                </c:pt>
                <c:pt idx="3674">
                  <c:v>4.9614876073133196</c:v>
                </c:pt>
                <c:pt idx="3675">
                  <c:v>4.9614771417115104</c:v>
                </c:pt>
                <c:pt idx="3676">
                  <c:v>4.9614666632884896</c:v>
                </c:pt>
                <c:pt idx="3677">
                  <c:v>4.9614561994185404</c:v>
                </c:pt>
                <c:pt idx="3678">
                  <c:v>4.9614457912513599</c:v>
                </c:pt>
                <c:pt idx="3679">
                  <c:v>4.9614354914900103</c:v>
                </c:pt>
                <c:pt idx="3680">
                  <c:v>4.9614253547587399</c:v>
                </c:pt>
                <c:pt idx="3681">
                  <c:v>4.9614154275117697</c:v>
                </c:pt>
                <c:pt idx="3682">
                  <c:v>4.96140574058429</c:v>
                </c:pt>
                <c:pt idx="3683">
                  <c:v>4.9613963063694602</c:v>
                </c:pt>
                <c:pt idx="3684">
                  <c:v>4.9613871234336298</c:v>
                </c:pt>
                <c:pt idx="3685">
                  <c:v>4.9613781878600403</c:v>
                </c:pt>
                <c:pt idx="3686">
                  <c:v>4.9613695039830201</c:v>
                </c:pt>
                <c:pt idx="3687">
                  <c:v>4.9613610858445698</c:v>
                </c:pt>
                <c:pt idx="3688">
                  <c:v>4.9613529487652004</c:v>
                </c:pt>
                <c:pt idx="3689">
                  <c:v>4.96134510015969</c:v>
                </c:pt>
                <c:pt idx="3690">
                  <c:v>4.9613375392700698</c:v>
                </c:pt>
                <c:pt idx="3691">
                  <c:v>4.9613302666878498</c:v>
                </c:pt>
                <c:pt idx="3692">
                  <c:v>4.9613232967119396</c:v>
                </c:pt>
                <c:pt idx="3693">
                  <c:v>4.9613166660024302</c:v>
                </c:pt>
                <c:pt idx="3694">
                  <c:v>4.9613104361111304</c:v>
                </c:pt>
                <c:pt idx="3695">
                  <c:v>4.9613046884264103</c:v>
                </c:pt>
                <c:pt idx="3696">
                  <c:v>4.9612995119056498</c:v>
                </c:pt>
                <c:pt idx="3697">
                  <c:v>4.9612949911059703</c:v>
                </c:pt>
                <c:pt idx="3698">
                  <c:v>4.9612912041432997</c:v>
                </c:pt>
                <c:pt idx="3699">
                  <c:v>4.96128822950923</c:v>
                </c:pt>
                <c:pt idx="3700">
                  <c:v>4.9612861501020697</c:v>
                </c:pt>
                <c:pt idx="3701">
                  <c:v>4.9612850464693903</c:v>
                </c:pt>
                <c:pt idx="3702">
                  <c:v>4.9612849833635302</c:v>
                </c:pt>
                <c:pt idx="3703">
                  <c:v>4.9612859999276502</c:v>
                </c:pt>
                <c:pt idx="3704">
                  <c:v>4.9612881094320596</c:v>
                </c:pt>
                <c:pt idx="3705">
                  <c:v>4.9612913049971104</c:v>
                </c:pt>
                <c:pt idx="3706">
                  <c:v>4.9612955610828902</c:v>
                </c:pt>
                <c:pt idx="3707">
                  <c:v>4.9613008242824401</c:v>
                </c:pt>
                <c:pt idx="3708">
                  <c:v>4.9613070016534202</c:v>
                </c:pt>
                <c:pt idx="3709">
                  <c:v>4.9613139628341001</c:v>
                </c:pt>
                <c:pt idx="3710">
                  <c:v>4.9613215567012103</c:v>
                </c:pt>
                <c:pt idx="3711">
                  <c:v>4.9613296236544704</c:v>
                </c:pt>
                <c:pt idx="3712">
                  <c:v>4.9613379930774197</c:v>
                </c:pt>
                <c:pt idx="3713">
                  <c:v>4.9613464785278696</c:v>
                </c:pt>
                <c:pt idx="3714">
                  <c:v>4.9613548799317702</c:v>
                </c:pt>
                <c:pt idx="3715">
                  <c:v>4.9613629811184801</c:v>
                </c:pt>
                <c:pt idx="3716">
                  <c:v>4.9613705393308596</c:v>
                </c:pt>
                <c:pt idx="3717">
                  <c:v>4.9613772929787299</c:v>
                </c:pt>
                <c:pt idx="3718">
                  <c:v>4.9613830049275904</c:v>
                </c:pt>
                <c:pt idx="3719">
                  <c:v>4.96138751071841</c:v>
                </c:pt>
                <c:pt idx="3720">
                  <c:v>4.9613907261233603</c:v>
                </c:pt>
                <c:pt idx="3721">
                  <c:v>4.9613926103209396</c:v>
                </c:pt>
                <c:pt idx="3722">
                  <c:v>4.9613931212523799</c:v>
                </c:pt>
                <c:pt idx="3723">
                  <c:v>4.9613921958727998</c:v>
                </c:pt>
                <c:pt idx="3724">
                  <c:v>4.9613897599728096</c:v>
                </c:pt>
                <c:pt idx="3725">
                  <c:v>4.9613857519488898</c:v>
                </c:pt>
                <c:pt idx="3726">
                  <c:v>4.9613801421831196</c:v>
                </c:pt>
                <c:pt idx="3727">
                  <c:v>4.9613729396899</c:v>
                </c:pt>
                <c:pt idx="3728">
                  <c:v>4.9613641893366403</c:v>
                </c:pt>
                <c:pt idx="3729">
                  <c:v>4.9613539669159898</c:v>
                </c:pt>
                <c:pt idx="3730">
                  <c:v>4.9613423759369697</c:v>
                </c:pt>
                <c:pt idx="3731">
                  <c:v>4.9613295456354098</c:v>
                </c:pt>
                <c:pt idx="3732">
                  <c:v>4.9613156281184096</c:v>
                </c:pt>
                <c:pt idx="3733">
                  <c:v>4.9613007930702802</c:v>
                </c:pt>
                <c:pt idx="3734">
                  <c:v>4.9612852198589197</c:v>
                </c:pt>
                <c:pt idx="3735">
                  <c:v>4.9612690889231201</c:v>
                </c:pt>
                <c:pt idx="3736">
                  <c:v>4.9612525758116499</c:v>
                </c:pt>
                <c:pt idx="3737">
                  <c:v>4.96123585025724</c:v>
                </c:pt>
                <c:pt idx="3738">
                  <c:v>4.9612190792176696</c:v>
                </c:pt>
                <c:pt idx="3739">
                  <c:v>4.9612024297255397</c:v>
                </c:pt>
                <c:pt idx="3740">
                  <c:v>4.9611860677544604</c:v>
                </c:pt>
                <c:pt idx="3741">
                  <c:v>4.9611701531771404</c:v>
                </c:pt>
                <c:pt idx="3742">
                  <c:v>4.9611548345687</c:v>
                </c:pt>
                <c:pt idx="3743">
                  <c:v>4.9611402471957504</c:v>
                </c:pt>
                <c:pt idx="3744">
                  <c:v>4.9611265135808704</c:v>
                </c:pt>
                <c:pt idx="3745">
                  <c:v>4.9611137433390802</c:v>
                </c:pt>
                <c:pt idx="3746">
                  <c:v>4.9611020306336702</c:v>
                </c:pt>
                <c:pt idx="3747">
                  <c:v>4.9610914511377802</c:v>
                </c:pt>
                <c:pt idx="3748">
                  <c:v>4.9610820614701803</c:v>
                </c:pt>
                <c:pt idx="3749">
                  <c:v>4.9610739019632</c:v>
                </c:pt>
                <c:pt idx="3750">
                  <c:v>4.96106700102529</c:v>
                </c:pt>
                <c:pt idx="3751">
                  <c:v>4.9610613784299797</c:v>
                </c:pt>
                <c:pt idx="3752">
                  <c:v>4.9610570456063696</c:v>
                </c:pt>
                <c:pt idx="3753">
                  <c:v>4.9610540027310197</c:v>
                </c:pt>
                <c:pt idx="3754">
                  <c:v>4.9610522345254697</c:v>
                </c:pt>
                <c:pt idx="3755">
                  <c:v>4.96105170800978</c:v>
                </c:pt>
                <c:pt idx="3756">
                  <c:v>4.9610523746205297</c:v>
                </c:pt>
                <c:pt idx="3757">
                  <c:v>4.9610541761007401</c:v>
                </c:pt>
                <c:pt idx="3758">
                  <c:v>4.9610570506888196</c:v>
                </c:pt>
                <c:pt idx="3759">
                  <c:v>4.9610609359548796</c:v>
                </c:pt>
                <c:pt idx="3760">
                  <c:v>4.9610657672632703</c:v>
                </c:pt>
                <c:pt idx="3761">
                  <c:v>4.9610714738713</c:v>
                </c:pt>
                <c:pt idx="3762">
                  <c:v>4.9610779758626302</c:v>
                </c:pt>
                <c:pt idx="3763">
                  <c:v>4.9610851842595602</c:v>
                </c:pt>
                <c:pt idx="3764">
                  <c:v>4.96109300471152</c:v>
                </c:pt>
                <c:pt idx="3765">
                  <c:v>4.9611013429545201</c:v>
                </c:pt>
                <c:pt idx="3766">
                  <c:v>4.9611101088460003</c:v>
                </c:pt>
                <c:pt idx="3767">
                  <c:v>4.96111921661221</c:v>
                </c:pt>
                <c:pt idx="3768">
                  <c:v>4.9611285819184703</c:v>
                </c:pt>
                <c:pt idx="3769">
                  <c:v>4.96113811896016</c:v>
                </c:pt>
                <c:pt idx="3770">
                  <c:v>4.9611477403932502</c:v>
                </c:pt>
                <c:pt idx="3771">
                  <c:v>4.9611573599582499</c:v>
                </c:pt>
                <c:pt idx="3772">
                  <c:v>4.9611668951267198</c:v>
                </c:pt>
                <c:pt idx="3773">
                  <c:v>4.9611762675620801</c:v>
                </c:pt>
                <c:pt idx="3774">
                  <c:v>4.9611854020911297</c:v>
                </c:pt>
                <c:pt idx="3775">
                  <c:v>4.9611942268989999</c:v>
                </c:pt>
                <c:pt idx="3776">
                  <c:v>4.9612026760804104</c:v>
                </c:pt>
                <c:pt idx="3777">
                  <c:v>4.9612106920948804</c:v>
                </c:pt>
                <c:pt idx="3778">
                  <c:v>4.9612182248524697</c:v>
                </c:pt>
                <c:pt idx="3779">
                  <c:v>4.9612252277541096</c:v>
                </c:pt>
                <c:pt idx="3780">
                  <c:v>4.9612316545481798</c:v>
                </c:pt>
                <c:pt idx="3781">
                  <c:v>4.9612374598406701</c:v>
                </c:pt>
                <c:pt idx="3782">
                  <c:v>4.9612426025613496</c:v>
                </c:pt>
                <c:pt idx="3783">
                  <c:v>4.96124705035289</c:v>
                </c:pt>
                <c:pt idx="3784">
                  <c:v>4.96125078321265</c:v>
                </c:pt>
                <c:pt idx="3785">
                  <c:v>4.9612537934433796</c:v>
                </c:pt>
                <c:pt idx="3786">
                  <c:v>4.9612560781555999</c:v>
                </c:pt>
                <c:pt idx="3787">
                  <c:v>4.9612576254074101</c:v>
                </c:pt>
                <c:pt idx="3788">
                  <c:v>4.9612584031581797</c:v>
                </c:pt>
                <c:pt idx="3789">
                  <c:v>4.9612583616657302</c:v>
                </c:pt>
                <c:pt idx="3790">
                  <c:v>4.9612574507183202</c:v>
                </c:pt>
                <c:pt idx="3791">
                  <c:v>4.9612556414311602</c:v>
                </c:pt>
                <c:pt idx="3792">
                  <c:v>4.9612529391861298</c:v>
                </c:pt>
                <c:pt idx="3793">
                  <c:v>4.9612493814764802</c:v>
                </c:pt>
                <c:pt idx="3794">
                  <c:v>4.9612450246417401</c:v>
                </c:pt>
                <c:pt idx="3795">
                  <c:v>4.9612399287283804</c:v>
                </c:pt>
                <c:pt idx="3796">
                  <c:v>4.9612341477568096</c:v>
                </c:pt>
                <c:pt idx="3797">
                  <c:v>4.9612277270799598</c:v>
                </c:pt>
                <c:pt idx="3798">
                  <c:v>4.9612207052538801</c:v>
                </c:pt>
                <c:pt idx="3799">
                  <c:v>4.9612131171279499</c:v>
                </c:pt>
                <c:pt idx="3800">
                  <c:v>4.9612049965210199</c:v>
                </c:pt>
                <c:pt idx="3801">
                  <c:v>4.9611963785578803</c:v>
                </c:pt>
                <c:pt idx="3802">
                  <c:v>4.9611873021960298</c:v>
                </c:pt>
                <c:pt idx="3803">
                  <c:v>4.96117781282884</c:v>
                </c:pt>
                <c:pt idx="3804">
                  <c:v>4.9611679639879203</c:v>
                </c:pt>
                <c:pt idx="3805">
                  <c:v>4.9611578169606299</c:v>
                </c:pt>
                <c:pt idx="3806">
                  <c:v>4.9611474379411096</c:v>
                </c:pt>
                <c:pt idx="3807">
                  <c:v>4.9611368937106599</c:v>
                </c:pt>
                <c:pt idx="3808">
                  <c:v>4.9611262477776297</c:v>
                </c:pt>
                <c:pt idx="3809">
                  <c:v>4.9611155585648703</c:v>
                </c:pt>
                <c:pt idx="3810">
                  <c:v>4.9611048798008399</c:v>
                </c:pt>
                <c:pt idx="3811">
                  <c:v>4.9610942619274301</c:v>
                </c:pt>
                <c:pt idx="3812">
                  <c:v>4.9610837531828604</c:v>
                </c:pt>
                <c:pt idx="3813">
                  <c:v>4.9610733999643903</c:v>
                </c:pt>
                <c:pt idx="3814">
                  <c:v>4.9610632469749296</c:v>
                </c:pt>
                <c:pt idx="3815">
                  <c:v>4.9610533375979102</c:v>
                </c:pt>
                <c:pt idx="3816">
                  <c:v>4.96104371420825</c:v>
                </c:pt>
                <c:pt idx="3817">
                  <c:v>4.96103441770732</c:v>
                </c:pt>
                <c:pt idx="3818">
                  <c:v>4.9610254860108602</c:v>
                </c:pt>
                <c:pt idx="3819">
                  <c:v>4.9610169521097598</c:v>
                </c:pt>
                <c:pt idx="3820">
                  <c:v>4.9610088428475203</c:v>
                </c:pt>
                <c:pt idx="3821">
                  <c:v>4.9610011792577398</c:v>
                </c:pt>
                <c:pt idx="3822">
                  <c:v>4.9609939783460604</c:v>
                </c:pt>
                <c:pt idx="3823">
                  <c:v>4.9609872551949401</c:v>
                </c:pt>
                <c:pt idx="3824">
                  <c:v>4.9609810239206302</c:v>
                </c:pt>
                <c:pt idx="3825">
                  <c:v>4.9609752966608598</c:v>
                </c:pt>
                <c:pt idx="3826">
                  <c:v>4.9609700810764998</c:v>
                </c:pt>
                <c:pt idx="3827">
                  <c:v>4.9609653779046301</c:v>
                </c:pt>
                <c:pt idx="3828">
                  <c:v>4.96096118010606</c:v>
                </c:pt>
                <c:pt idx="3829">
                  <c:v>4.9609574740978202</c:v>
                </c:pt>
                <c:pt idx="3830">
                  <c:v>4.9609542422366504</c:v>
                </c:pt>
                <c:pt idx="3831">
                  <c:v>4.9609514650305897</c:v>
                </c:pt>
                <c:pt idx="3832">
                  <c:v>4.9609491218850401</c:v>
                </c:pt>
                <c:pt idx="3833">
                  <c:v>4.9609471902413302</c:v>
                </c:pt>
                <c:pt idx="3834">
                  <c:v>4.9609456440643998</c:v>
                </c:pt>
                <c:pt idx="3835">
                  <c:v>4.9609444530913702</c:v>
                </c:pt>
                <c:pt idx="3836">
                  <c:v>4.9609435837434104</c:v>
                </c:pt>
                <c:pt idx="3837">
                  <c:v>4.9609430014517804</c:v>
                </c:pt>
                <c:pt idx="3838">
                  <c:v>4.9609426732158699</c:v>
                </c:pt>
                <c:pt idx="3839">
                  <c:v>4.9609425692308102</c:v>
                </c:pt>
                <c:pt idx="3840">
                  <c:v>4.9609426633214797</c:v>
                </c:pt>
                <c:pt idx="3841">
                  <c:v>4.9609429328366996</c:v>
                </c:pt>
                <c:pt idx="3842">
                  <c:v>4.9609433587558396</c:v>
                </c:pt>
                <c:pt idx="3843">
                  <c:v>4.9609439260941803</c:v>
                </c:pt>
                <c:pt idx="3844">
                  <c:v>4.9609446241645196</c:v>
                </c:pt>
                <c:pt idx="3845">
                  <c:v>4.9609454465346001</c:v>
                </c:pt>
                <c:pt idx="3846">
                  <c:v>4.9609463912036302</c:v>
                </c:pt>
                <c:pt idx="3847">
                  <c:v>4.9609474615650599</c:v>
                </c:pt>
                <c:pt idx="3848">
                  <c:v>4.9609486678504</c:v>
                </c:pt>
                <c:pt idx="3849">
                  <c:v>4.9609500278908998</c:v>
                </c:pt>
                <c:pt idx="3850">
                  <c:v>4.96095156617878</c:v>
                </c:pt>
                <c:pt idx="3851">
                  <c:v>4.9609533112439204</c:v>
                </c:pt>
                <c:pt idx="3852">
                  <c:v>4.96095529242477</c:v>
                </c:pt>
                <c:pt idx="3853">
                  <c:v>4.96095753763373</c:v>
                </c:pt>
                <c:pt idx="3854">
                  <c:v>4.9609600735269304</c:v>
                </c:pt>
                <c:pt idx="3855">
                  <c:v>4.96096292831285</c:v>
                </c:pt>
                <c:pt idx="3856">
                  <c:v>4.9609661353389001</c:v>
                </c:pt>
                <c:pt idx="3857">
                  <c:v>4.9609697339075103</c:v>
                </c:pt>
                <c:pt idx="3858">
                  <c:v>4.9609737644511904</c:v>
                </c:pt>
                <c:pt idx="3859">
                  <c:v>4.96097825861139</c:v>
                </c:pt>
                <c:pt idx="3860">
                  <c:v>4.9609832286311901</c:v>
                </c:pt>
                <c:pt idx="3861">
                  <c:v>4.9609886616332002</c:v>
                </c:pt>
                <c:pt idx="3862">
                  <c:v>4.9609945217371196</c:v>
                </c:pt>
                <c:pt idx="3863">
                  <c:v>4.9610007585266898</c:v>
                </c:pt>
                <c:pt idx="3864">
                  <c:v>4.96100731728633</c:v>
                </c:pt>
                <c:pt idx="3865">
                  <c:v>4.9610141464588704</c:v>
                </c:pt>
                <c:pt idx="3866">
                  <c:v>4.96102120023839</c:v>
                </c:pt>
                <c:pt idx="3867">
                  <c:v>4.9610284369941402</c:v>
                </c:pt>
                <c:pt idx="3868">
                  <c:v>4.9610358156500398</c:v>
                </c:pt>
                <c:pt idx="3869">
                  <c:v>4.9610432919730201</c:v>
                </c:pt>
                <c:pt idx="3870">
                  <c:v>4.9610508158064004</c:v>
                </c:pt>
                <c:pt idx="3871">
                  <c:v>4.9610583295497497</c:v>
                </c:pt>
                <c:pt idx="3872">
                  <c:v>4.9610657679810499</c:v>
                </c:pt>
                <c:pt idx="3873">
                  <c:v>4.9610730595831098</c:v>
                </c:pt>
                <c:pt idx="3874">
                  <c:v>4.9610801294500604</c:v>
                </c:pt>
                <c:pt idx="3875">
                  <c:v>4.9610869034374803</c:v>
                </c:pt>
                <c:pt idx="3876">
                  <c:v>4.9610933126887797</c:v>
                </c:pt>
                <c:pt idx="3877">
                  <c:v>4.9610992974292003</c:v>
                </c:pt>
                <c:pt idx="3878">
                  <c:v>4.9611048092196199</c:v>
                </c:pt>
                <c:pt idx="3879">
                  <c:v>4.9611098115647501</c:v>
                </c:pt>
                <c:pt idx="3880">
                  <c:v>4.9611142794284699</c:v>
                </c:pt>
                <c:pt idx="3881">
                  <c:v>4.96111819841604</c:v>
                </c:pt>
                <c:pt idx="3882">
                  <c:v>4.96112156412853</c:v>
                </c:pt>
                <c:pt idx="3883">
                  <c:v>4.9611243818001798</c:v>
                </c:pt>
                <c:pt idx="3884">
                  <c:v>4.9611266661347404</c:v>
                </c:pt>
                <c:pt idx="3885">
                  <c:v>4.96112844129898</c:v>
                </c:pt>
                <c:pt idx="3886">
                  <c:v>4.9611297410892803</c:v>
                </c:pt>
                <c:pt idx="3887">
                  <c:v>4.9611306091714997</c:v>
                </c:pt>
                <c:pt idx="3888">
                  <c:v>4.9611310990628201</c:v>
                </c:pt>
                <c:pt idx="3889">
                  <c:v>4.9611312734168997</c:v>
                </c:pt>
                <c:pt idx="3890">
                  <c:v>4.96113120237316</c:v>
                </c:pt>
                <c:pt idx="3891">
                  <c:v>4.9611309611802703</c:v>
                </c:pt>
                <c:pt idx="3892">
                  <c:v>4.9611306277151703</c:v>
                </c:pt>
                <c:pt idx="3893">
                  <c:v>4.9611302805928004</c:v>
                </c:pt>
                <c:pt idx="3894">
                  <c:v>4.9611299981976504</c:v>
                </c:pt>
                <c:pt idx="3895">
                  <c:v>4.9611298583750401</c:v>
                </c:pt>
                <c:pt idx="3896">
                  <c:v>4.9611299380920002</c:v>
                </c:pt>
                <c:pt idx="3897">
                  <c:v>4.9611303124136699</c:v>
                </c:pt>
                <c:pt idx="3898">
                  <c:v>4.9611310526237702</c:v>
                </c:pt>
                <c:pt idx="3899">
                  <c:v>4.96113222391471</c:v>
                </c:pt>
                <c:pt idx="3900">
                  <c:v>4.9611338833888601</c:v>
                </c:pt>
                <c:pt idx="3901">
                  <c:v>4.9611360789508296</c:v>
                </c:pt>
                <c:pt idx="3902">
                  <c:v>4.9611388491600596</c:v>
                </c:pt>
                <c:pt idx="3903">
                  <c:v>4.9611422235899099</c:v>
                </c:pt>
                <c:pt idx="3904">
                  <c:v>4.9611462230396297</c:v>
                </c:pt>
                <c:pt idx="3905">
                  <c:v>4.9611508591800701</c:v>
                </c:pt>
                <c:pt idx="3906">
                  <c:v>4.9611561337090597</c:v>
                </c:pt>
                <c:pt idx="3907">
                  <c:v>4.9611620374938896</c:v>
                </c:pt>
                <c:pt idx="3908">
                  <c:v>4.9611685502157199</c:v>
                </c:pt>
                <c:pt idx="3909">
                  <c:v>4.96117564071751</c:v>
                </c:pt>
                <c:pt idx="3910">
                  <c:v>4.9611832678741701</c:v>
                </c:pt>
                <c:pt idx="3911">
                  <c:v>4.9611913816442899</c:v>
                </c:pt>
                <c:pt idx="3912">
                  <c:v>4.9611999240679099</c:v>
                </c:pt>
                <c:pt idx="3913">
                  <c:v>4.9612088301401904</c:v>
                </c:pt>
                <c:pt idx="3914">
                  <c:v>4.96121802853279</c:v>
                </c:pt>
                <c:pt idx="3915">
                  <c:v>4.9612274421031399</c:v>
                </c:pt>
                <c:pt idx="3916">
                  <c:v>4.9612369882147203</c:v>
                </c:pt>
                <c:pt idx="3917">
                  <c:v>4.9612465791280203</c:v>
                </c:pt>
                <c:pt idx="3918">
                  <c:v>4.9612561228966596</c:v>
                </c:pt>
                <c:pt idx="3919">
                  <c:v>4.9612655250628999</c:v>
                </c:pt>
                <c:pt idx="3920">
                  <c:v>4.9612746910031804</c:v>
                </c:pt>
                <c:pt idx="3921">
                  <c:v>4.9612835283004202</c:v>
                </c:pt>
                <c:pt idx="3922">
                  <c:v>4.9612919483494897</c:v>
                </c:pt>
                <c:pt idx="3923">
                  <c:v>4.96129986672325</c:v>
                </c:pt>
                <c:pt idx="3924">
                  <c:v>4.9613072025755196</c:v>
                </c:pt>
                <c:pt idx="3925">
                  <c:v>4.9613138781655604</c:v>
                </c:pt>
                <c:pt idx="3926">
                  <c:v>4.9613198198768398</c:v>
                </c:pt>
                <c:pt idx="3927">
                  <c:v>4.9613249614288799</c:v>
                </c:pt>
                <c:pt idx="3928">
                  <c:v>4.9613292485365204</c:v>
                </c:pt>
                <c:pt idx="3929">
                  <c:v>4.9613326429445497</c:v>
                </c:pt>
                <c:pt idx="3930">
                  <c:v>4.9613351235808896</c:v>
                </c:pt>
                <c:pt idx="3931">
                  <c:v>4.9613366838325801</c:v>
                </c:pt>
                <c:pt idx="3932">
                  <c:v>4.9613373259319102</c:v>
                </c:pt>
                <c:pt idx="3933">
                  <c:v>4.9613370548906204</c:v>
                </c:pt>
                <c:pt idx="3934">
                  <c:v>4.9613358744905502</c:v>
                </c:pt>
                <c:pt idx="3935">
                  <c:v>4.9613337866347598</c:v>
                </c:pt>
                <c:pt idx="3936">
                  <c:v>4.9613307937481803</c:v>
                </c:pt>
                <c:pt idx="3937">
                  <c:v>4.9613269028061699</c:v>
                </c:pt>
                <c:pt idx="3938">
                  <c:v>4.9613221293545102</c:v>
                </c:pt>
                <c:pt idx="3939">
                  <c:v>4.9613165003449504</c:v>
                </c:pt>
                <c:pt idx="3940">
                  <c:v>4.9613100552696201</c:v>
                </c:pt>
                <c:pt idx="3941">
                  <c:v>4.9613028455768999</c:v>
                </c:pt>
                <c:pt idx="3942">
                  <c:v>4.9612949326321001</c:v>
                </c:pt>
                <c:pt idx="3943">
                  <c:v>4.96128638466043</c:v>
                </c:pt>
                <c:pt idx="3944">
                  <c:v>4.9612772732670596</c:v>
                </c:pt>
                <c:pt idx="3945">
                  <c:v>4.9612676702358902</c:v>
                </c:pt>
                <c:pt idx="3946">
                  <c:v>4.9612576452443404</c:v>
                </c:pt>
                <c:pt idx="3947">
                  <c:v>4.9612472648413597</c:v>
                </c:pt>
                <c:pt idx="3948">
                  <c:v>4.9612365926060704</c:v>
                </c:pt>
                <c:pt idx="3949">
                  <c:v>4.9612256900360103</c:v>
                </c:pt>
                <c:pt idx="3950">
                  <c:v>4.9612146175742904</c:v>
                </c:pt>
                <c:pt idx="3951">
                  <c:v>4.96120343530482</c:v>
                </c:pt>
                <c:pt idx="3952">
                  <c:v>4.9611922030969202</c:v>
                </c:pt>
                <c:pt idx="3953">
                  <c:v>4.9611809802130997</c:v>
                </c:pt>
                <c:pt idx="3954">
                  <c:v>4.9611698245246902</c:v>
                </c:pt>
                <c:pt idx="3955">
                  <c:v>4.9611587915356399</c:v>
                </c:pt>
                <c:pt idx="3956">
                  <c:v>4.9611479334456901</c:v>
                </c:pt>
                <c:pt idx="3957">
                  <c:v>4.9611372984951601</c:v>
                </c:pt>
                <c:pt idx="3958">
                  <c:v>4.96112693077706</c:v>
                </c:pt>
                <c:pt idx="3959">
                  <c:v>4.9611168705454203</c:v>
                </c:pt>
                <c:pt idx="3960">
                  <c:v>4.9611071548324901</c:v>
                </c:pt>
                <c:pt idx="3961">
                  <c:v>4.96109781803312</c:v>
                </c:pt>
                <c:pt idx="3962">
                  <c:v>4.96108889213368</c:v>
                </c:pt>
                <c:pt idx="3963">
                  <c:v>4.9610804064703897</c:v>
                </c:pt>
                <c:pt idx="3964">
                  <c:v>4.9610723871849496</c:v>
                </c:pt>
                <c:pt idx="3965">
                  <c:v>4.9610648567307001</c:v>
                </c:pt>
                <c:pt idx="3966">
                  <c:v>4.9610578337431397</c:v>
                </c:pt>
                <c:pt idx="3967">
                  <c:v>4.96105133335241</c:v>
                </c:pt>
                <c:pt idx="3968">
                  <c:v>4.9610453677340303</c:v>
                </c:pt>
                <c:pt idx="3969">
                  <c:v>4.9610399465491799</c:v>
                </c:pt>
                <c:pt idx="3970">
                  <c:v>4.9610350770060396</c:v>
                </c:pt>
                <c:pt idx="3971">
                  <c:v>4.9610307635202</c:v>
                </c:pt>
                <c:pt idx="3972">
                  <c:v>4.9610270071997196</c:v>
                </c:pt>
                <c:pt idx="3973">
                  <c:v>4.9610238054751896</c:v>
                </c:pt>
                <c:pt idx="3974">
                  <c:v>4.9610211520838803</c:v>
                </c:pt>
                <c:pt idx="3975">
                  <c:v>4.9610190373865901</c:v>
                </c:pt>
                <c:pt idx="3976">
                  <c:v>4.9610174487992502</c:v>
                </c:pt>
                <c:pt idx="3977">
                  <c:v>4.9610163710839403</c:v>
                </c:pt>
                <c:pt idx="3978">
                  <c:v>4.9610157863654702</c:v>
                </c:pt>
                <c:pt idx="3979">
                  <c:v>4.9610156739234199</c:v>
                </c:pt>
                <c:pt idx="3980">
                  <c:v>4.9610160099267704</c:v>
                </c:pt>
                <c:pt idx="3981">
                  <c:v>4.9610167672843399</c:v>
                </c:pt>
                <c:pt idx="3982">
                  <c:v>4.9610179157119498</c:v>
                </c:pt>
                <c:pt idx="3983">
                  <c:v>4.96101942203265</c:v>
                </c:pt>
                <c:pt idx="3984">
                  <c:v>4.9610212506515703</c:v>
                </c:pt>
                <c:pt idx="3985">
                  <c:v>4.9610233640741601</c:v>
                </c:pt>
                <c:pt idx="3986">
                  <c:v>4.9610257232791</c:v>
                </c:pt>
                <c:pt idx="3987">
                  <c:v>4.9610282877725203</c:v>
                </c:pt>
                <c:pt idx="3988">
                  <c:v>4.9610310152824999</c:v>
                </c:pt>
                <c:pt idx="3989">
                  <c:v>4.9610338612718596</c:v>
                </c:pt>
                <c:pt idx="3990">
                  <c:v>4.96103677862639</c:v>
                </c:pt>
                <c:pt idx="3991">
                  <c:v>4.9610397178729002</c:v>
                </c:pt>
                <c:pt idx="3992">
                  <c:v>4.96104262804492</c:v>
                </c:pt>
                <c:pt idx="3993">
                  <c:v>4.9610454579344303</c:v>
                </c:pt>
                <c:pt idx="3994">
                  <c:v>4.9610481571682197</c:v>
                </c:pt>
                <c:pt idx="3995">
                  <c:v>4.9610506765655602</c:v>
                </c:pt>
                <c:pt idx="3996">
                  <c:v>4.9610529676493602</c:v>
                </c:pt>
                <c:pt idx="3997">
                  <c:v>4.96105498181503</c:v>
                </c:pt>
                <c:pt idx="3998">
                  <c:v>4.9610566701104801</c:v>
                </c:pt>
                <c:pt idx="3999">
                  <c:v>4.9610579844857297</c:v>
                </c:pt>
                <c:pt idx="4000">
                  <c:v>4.9610588806868403</c:v>
                </c:pt>
                <c:pt idx="4001">
                  <c:v>4.9610593220475003</c:v>
                </c:pt>
                <c:pt idx="4002">
                  <c:v>4.9610592828167404</c:v>
                </c:pt>
                <c:pt idx="4003">
                  <c:v>4.96105874972754</c:v>
                </c:pt>
                <c:pt idx="4004">
                  <c:v>4.9610577212190696</c:v>
                </c:pt>
                <c:pt idx="4005">
                  <c:v>4.9610562046688296</c:v>
                </c:pt>
                <c:pt idx="4006">
                  <c:v>4.9610542126891897</c:v>
                </c:pt>
                <c:pt idx="4007">
                  <c:v>4.9610517597135297</c:v>
                </c:pt>
                <c:pt idx="4008">
                  <c:v>4.9610488597874296</c:v>
                </c:pt>
                <c:pt idx="4009">
                  <c:v>4.9610455259383004</c:v>
                </c:pt>
                <c:pt idx="4010">
                  <c:v>4.9610417709852097</c:v>
                </c:pt>
                <c:pt idx="4011">
                  <c:v>4.9610376093154702</c:v>
                </c:pt>
                <c:pt idx="4012">
                  <c:v>4.9610330590057599</c:v>
                </c:pt>
                <c:pt idx="4013">
                  <c:v>4.9610281436635697</c:v>
                </c:pt>
                <c:pt idx="4014">
                  <c:v>4.9610228934754304</c:v>
                </c:pt>
                <c:pt idx="4015">
                  <c:v>4.9610173451602897</c:v>
                </c:pt>
                <c:pt idx="4016">
                  <c:v>4.96101154081214</c:v>
                </c:pt>
                <c:pt idx="4017">
                  <c:v>4.9610055259106396</c:v>
                </c:pt>
                <c:pt idx="4018">
                  <c:v>4.9609993469780802</c:v>
                </c:pt>
                <c:pt idx="4019">
                  <c:v>4.9609930494016101</c:v>
                </c:pt>
                <c:pt idx="4020">
                  <c:v>4.9609866758147998</c:v>
                </c:pt>
                <c:pt idx="4021">
                  <c:v>4.9609802652107797</c:v>
                </c:pt>
                <c:pt idx="4022">
                  <c:v>4.9609738527392802</c:v>
                </c:pt>
                <c:pt idx="4023">
                  <c:v>4.96096746998745</c:v>
                </c:pt>
                <c:pt idx="4024">
                  <c:v>4.9609611454823499</c:v>
                </c:pt>
                <c:pt idx="4025">
                  <c:v>4.9609549051659103</c:v>
                </c:pt>
                <c:pt idx="4026">
                  <c:v>4.9609487726601804</c:v>
                </c:pt>
                <c:pt idx="4027">
                  <c:v>4.9609427692476098</c:v>
                </c:pt>
                <c:pt idx="4028">
                  <c:v>4.9609369136175996</c:v>
                </c:pt>
                <c:pt idx="4029">
                  <c:v>4.9609312215447403</c:v>
                </c:pt>
                <c:pt idx="4030">
                  <c:v>4.9609257057094496</c:v>
                </c:pt>
                <c:pt idx="4031">
                  <c:v>4.9609203758245197</c:v>
                </c:pt>
                <c:pt idx="4032">
                  <c:v>4.9609152390982398</c:v>
                </c:pt>
                <c:pt idx="4033">
                  <c:v>4.96091030091464</c:v>
                </c:pt>
                <c:pt idx="4034">
                  <c:v>4.9609055655264296</c:v>
                </c:pt>
                <c:pt idx="4035">
                  <c:v>4.9609010365832997</c:v>
                </c:pt>
                <c:pt idx="4036">
                  <c:v>4.9608967174401899</c:v>
                </c:pt>
                <c:pt idx="4037">
                  <c:v>4.9608926113291796</c:v>
                </c:pt>
                <c:pt idx="4038">
                  <c:v>4.96088872154907</c:v>
                </c:pt>
                <c:pt idx="4039">
                  <c:v>4.9608850517887797</c:v>
                </c:pt>
                <c:pt idx="4040">
                  <c:v>4.9608816065854002</c:v>
                </c:pt>
                <c:pt idx="4041">
                  <c:v>4.9608783918002102</c:v>
                </c:pt>
                <c:pt idx="4042">
                  <c:v>4.9608754149550602</c:v>
                </c:pt>
                <c:pt idx="4043">
                  <c:v>4.9608726853271499</c:v>
                </c:pt>
                <c:pt idx="4044">
                  <c:v>4.9608702138147001</c:v>
                </c:pt>
                <c:pt idx="4045">
                  <c:v>4.9608680126852498</c:v>
                </c:pt>
                <c:pt idx="4046">
                  <c:v>4.9608660953452901</c:v>
                </c:pt>
                <c:pt idx="4047">
                  <c:v>4.9608644762149803</c:v>
                </c:pt>
                <c:pt idx="4048">
                  <c:v>4.9608631706985697</c:v>
                </c:pt>
                <c:pt idx="4049">
                  <c:v>4.9608621951691498</c:v>
                </c:pt>
                <c:pt idx="4050">
                  <c:v>4.9608615668695801</c:v>
                </c:pt>
                <c:pt idx="4051">
                  <c:v>4.9608613036691303</c:v>
                </c:pt>
                <c:pt idx="4052">
                  <c:v>4.9608614236809103</c:v>
                </c:pt>
                <c:pt idx="4053">
                  <c:v>4.9608619448077302</c:v>
                </c:pt>
                <c:pt idx="4054">
                  <c:v>4.9608628843237401</c:v>
                </c:pt>
                <c:pt idx="4055">
                  <c:v>4.9608642585979696</c:v>
                </c:pt>
                <c:pt idx="4056">
                  <c:v>4.9608660830146896</c:v>
                </c:pt>
                <c:pt idx="4057">
                  <c:v>4.9608683720483802</c:v>
                </c:pt>
                <c:pt idx="4058">
                  <c:v>4.9608711393470601</c:v>
                </c:pt>
                <c:pt idx="4059">
                  <c:v>4.9608743976279204</c:v>
                </c:pt>
                <c:pt idx="4060">
                  <c:v>4.9608781582387902</c:v>
                </c:pt>
                <c:pt idx="4061">
                  <c:v>4.9608824303929504</c:v>
                </c:pt>
                <c:pt idx="4062">
                  <c:v>4.9608872202669598</c:v>
                </c:pt>
                <c:pt idx="4063">
                  <c:v>4.9608925302542701</c:v>
                </c:pt>
                <c:pt idx="4064">
                  <c:v>4.9608983586040001</c:v>
                </c:pt>
                <c:pt idx="4065">
                  <c:v>4.9609046994467896</c:v>
                </c:pt>
                <c:pt idx="4066">
                  <c:v>4.96091154293679</c:v>
                </c:pt>
                <c:pt idx="4067">
                  <c:v>4.9609188750995701</c:v>
                </c:pt>
                <c:pt idx="4068">
                  <c:v>4.9609266770962996</c:v>
                </c:pt>
                <c:pt idx="4069">
                  <c:v>4.9609349239710196</c:v>
                </c:pt>
                <c:pt idx="4070">
                  <c:v>4.9609435833549904</c:v>
                </c:pt>
                <c:pt idx="4071">
                  <c:v>4.96095261481699</c:v>
                </c:pt>
                <c:pt idx="4072">
                  <c:v>4.9609619704174399</c:v>
                </c:pt>
                <c:pt idx="4073">
                  <c:v>4.9609715965913503</c:v>
                </c:pt>
                <c:pt idx="4074">
                  <c:v>4.9609814369602203</c:v>
                </c:pt>
                <c:pt idx="4075">
                  <c:v>4.9609914353128799</c:v>
                </c:pt>
                <c:pt idx="4076">
                  <c:v>4.9610015379539103</c:v>
                </c:pt>
                <c:pt idx="4077">
                  <c:v>4.9610116948803498</c:v>
                </c:pt>
                <c:pt idx="4078">
                  <c:v>4.9610218596694704</c:v>
                </c:pt>
                <c:pt idx="4079">
                  <c:v>4.9610319883597498</c:v>
                </c:pt>
                <c:pt idx="4080">
                  <c:v>4.9610420378573998</c:v>
                </c:pt>
                <c:pt idx="4081">
                  <c:v>4.96105196446549</c:v>
                </c:pt>
                <c:pt idx="4082">
                  <c:v>4.9610617230331302</c:v>
                </c:pt>
                <c:pt idx="4083">
                  <c:v>4.9610712670191601</c:v>
                </c:pt>
                <c:pt idx="4084">
                  <c:v>4.9610805495140404</c:v>
                </c:pt>
                <c:pt idx="4085">
                  <c:v>4.96108952502059</c:v>
                </c:pt>
                <c:pt idx="4086">
                  <c:v>4.9610981516149897</c:v>
                </c:pt>
                <c:pt idx="4087">
                  <c:v>4.9611063930353501</c:v>
                </c:pt>
                <c:pt idx="4088">
                  <c:v>4.9611142202966798</c:v>
                </c:pt>
                <c:pt idx="4089">
                  <c:v>4.9611216125858002</c:v>
                </c:pt>
                <c:pt idx="4090">
                  <c:v>4.9611285573914596</c:v>
                </c:pt>
                <c:pt idx="4091">
                  <c:v>4.9611350500095703</c:v>
                </c:pt>
                <c:pt idx="4092">
                  <c:v>4.9611410926758897</c:v>
                </c:pt>
                <c:pt idx="4093">
                  <c:v>4.96114669360498</c:v>
                </c:pt>
                <c:pt idx="4094">
                  <c:v>4.9611518661622496</c:v>
                </c:pt>
                <c:pt idx="4095">
                  <c:v>4.9611566282956998</c:v>
                </c:pt>
                <c:pt idx="4096">
                  <c:v>4.9611610022374997</c:v>
                </c:pt>
                <c:pt idx="4097">
                  <c:v>4.9611650143827797</c:v>
                </c:pt>
                <c:pt idx="4098">
                  <c:v>4.96116869519176</c:v>
                </c:pt>
                <c:pt idx="4099">
                  <c:v>4.96117207895895</c:v>
                </c:pt>
                <c:pt idx="4100">
                  <c:v>4.9611752033501002</c:v>
                </c:pt>
                <c:pt idx="4101">
                  <c:v>4.96117810870137</c:v>
                </c:pt>
                <c:pt idx="4102">
                  <c:v>4.9611808371649699</c:v>
                </c:pt>
                <c:pt idx="4103">
                  <c:v>4.9611834318305004</c:v>
                </c:pt>
                <c:pt idx="4104">
                  <c:v>4.9611859359331696</c:v>
                </c:pt>
                <c:pt idx="4105">
                  <c:v>4.9611883921931597</c:v>
                </c:pt>
                <c:pt idx="4106">
                  <c:v>4.9611908422561202</c:v>
                </c:pt>
                <c:pt idx="4107">
                  <c:v>4.9611933261649304</c:v>
                </c:pt>
                <c:pt idx="4108">
                  <c:v>4.9611958818080204</c:v>
                </c:pt>
                <c:pt idx="4109">
                  <c:v>4.9611985443416096</c:v>
                </c:pt>
                <c:pt idx="4110">
                  <c:v>4.9612013456379103</c:v>
                </c:pt>
                <c:pt idx="4111">
                  <c:v>4.9612043138298603</c:v>
                </c:pt>
                <c:pt idx="4112">
                  <c:v>4.9612074729981304</c:v>
                </c:pt>
                <c:pt idx="4113">
                  <c:v>4.9612108429891304</c:v>
                </c:pt>
                <c:pt idx="4114">
                  <c:v>4.9612144393081099</c:v>
                </c:pt>
                <c:pt idx="4115">
                  <c:v>4.9612182730175398</c:v>
                </c:pt>
                <c:pt idx="4116">
                  <c:v>4.96122235060135</c:v>
                </c:pt>
                <c:pt idx="4117">
                  <c:v>4.9612266738038997</c:v>
                </c:pt>
                <c:pt idx="4118">
                  <c:v>4.96123123949502</c:v>
                </c:pt>
                <c:pt idx="4119">
                  <c:v>4.9612360396217596</c:v>
                </c:pt>
                <c:pt idx="4120">
                  <c:v>4.9612410612866498</c:v>
                </c:pt>
                <c:pt idx="4121">
                  <c:v>4.96124628695061</c:v>
                </c:pt>
                <c:pt idx="4122">
                  <c:v>4.9612516947204703</c:v>
                </c:pt>
                <c:pt idx="4123">
                  <c:v>4.9612572586622496</c:v>
                </c:pt>
                <c:pt idx="4124">
                  <c:v>4.9612629490939897</c:v>
                </c:pt>
                <c:pt idx="4125">
                  <c:v>4.9612687328529104</c:v>
                </c:pt>
                <c:pt idx="4126">
                  <c:v>4.9612745735843999</c:v>
                </c:pt>
                <c:pt idx="4127">
                  <c:v>4.9612804321402502</c:v>
                </c:pt>
                <c:pt idx="4128">
                  <c:v>4.9612862671737101</c:v>
                </c:pt>
                <c:pt idx="4129">
                  <c:v>4.9612920359648403</c:v>
                </c:pt>
                <c:pt idx="4130">
                  <c:v>4.9612976954200496</c:v>
                </c:pt>
                <c:pt idx="4131">
                  <c:v>4.9613032031053397</c:v>
                </c:pt>
                <c:pt idx="4132">
                  <c:v>4.9613085181452101</c:v>
                </c:pt>
                <c:pt idx="4133">
                  <c:v>4.9613136018775501</c:v>
                </c:pt>
                <c:pt idx="4134">
                  <c:v>4.9613184182758303</c:v>
                </c:pt>
                <c:pt idx="4135">
                  <c:v>4.96132293426954</c:v>
                </c:pt>
                <c:pt idx="4136">
                  <c:v>4.9613271201358504</c:v>
                </c:pt>
                <c:pt idx="4137">
                  <c:v>4.9613309500552498</c:v>
                </c:pt>
                <c:pt idx="4138">
                  <c:v>4.9613344027555799</c:v>
                </c:pt>
                <c:pt idx="4139">
                  <c:v>4.96133746200434</c:v>
                </c:pt>
                <c:pt idx="4140">
                  <c:v>4.96134011665659</c:v>
                </c:pt>
                <c:pt idx="4141">
                  <c:v>4.9613423600796498</c:v>
                </c:pt>
                <c:pt idx="4142">
                  <c:v>4.9613441890163301</c:v>
                </c:pt>
                <c:pt idx="4143">
                  <c:v>4.9613456022059399</c:v>
                </c:pt>
                <c:pt idx="4144">
                  <c:v>4.9613465992240098</c:v>
                </c:pt>
                <c:pt idx="4145">
                  <c:v>4.96134717996057</c:v>
                </c:pt>
                <c:pt idx="4146">
                  <c:v>4.9613473449459304</c:v>
                </c:pt>
                <c:pt idx="4147">
                  <c:v>4.9613470964439701</c:v>
                </c:pt>
                <c:pt idx="4148">
                  <c:v>4.9613464399822202</c:v>
                </c:pt>
                <c:pt idx="4149">
                  <c:v>4.9613453858588104</c:v>
                </c:pt>
                <c:pt idx="4150">
                  <c:v>4.9613439501857597</c:v>
                </c:pt>
                <c:pt idx="4151">
                  <c:v>4.9613421551729697</c:v>
                </c:pt>
                <c:pt idx="4152">
                  <c:v>4.9613400285676104</c:v>
                </c:pt>
                <c:pt idx="4153">
                  <c:v>4.9613376023793698</c:v>
                </c:pt>
                <c:pt idx="4154">
                  <c:v>4.9613349111874099</c:v>
                </c:pt>
                <c:pt idx="4155">
                  <c:v>4.9613319904050899</c:v>
                </c:pt>
                <c:pt idx="4156">
                  <c:v>4.9613288748598299</c:v>
                </c:pt>
                <c:pt idx="4157">
                  <c:v>4.9613255979385</c:v>
                </c:pt>
                <c:pt idx="4158">
                  <c:v>4.9613221913852499</c:v>
                </c:pt>
                <c:pt idx="4159">
                  <c:v>4.9613186856708396</c:v>
                </c:pt>
                <c:pt idx="4160">
                  <c:v>4.9613151107209896</c:v>
                </c:pt>
                <c:pt idx="4161">
                  <c:v>4.9613114967352798</c:v>
                </c:pt>
                <c:pt idx="4162">
                  <c:v>4.9613078748481998</c:v>
                </c:pt>
                <c:pt idx="4163">
                  <c:v>4.96130427746533</c:v>
                </c:pt>
                <c:pt idx="4164">
                  <c:v>4.9613007382200802</c:v>
                </c:pt>
                <c:pt idx="4165">
                  <c:v>4.9612972916060301</c:v>
                </c:pt>
                <c:pt idx="4166">
                  <c:v>4.9612939724152199</c:v>
                </c:pt>
                <c:pt idx="4167">
                  <c:v>4.9612908151424104</c:v>
                </c:pt>
                <c:pt idx="4168">
                  <c:v>4.9612878534922302</c:v>
                </c:pt>
                <c:pt idx="4169">
                  <c:v>4.9612851200659103</c:v>
                </c:pt>
                <c:pt idx="4170">
                  <c:v>4.9612826462269304</c:v>
                </c:pt>
                <c:pt idx="4171">
                  <c:v>4.9612804620834599</c:v>
                </c:pt>
                <c:pt idx="4172">
                  <c:v>4.9612785964972703</c:v>
                </c:pt>
                <c:pt idx="4173">
                  <c:v>4.9612770770433201</c:v>
                </c:pt>
                <c:pt idx="4174">
                  <c:v>4.9612759298875302</c:v>
                </c:pt>
                <c:pt idx="4175">
                  <c:v>4.9612751795979104</c:v>
                </c:pt>
                <c:pt idx="4176">
                  <c:v>4.9612748489324598</c:v>
                </c:pt>
                <c:pt idx="4177">
                  <c:v>4.9612749586469604</c:v>
                </c:pt>
                <c:pt idx="4178">
                  <c:v>4.9612755273412903</c:v>
                </c:pt>
                <c:pt idx="4179">
                  <c:v>4.9612765713358202</c:v>
                </c:pt>
                <c:pt idx="4180">
                  <c:v>4.9612781045571204</c:v>
                </c:pt>
                <c:pt idx="4181">
                  <c:v>4.9612801384210599</c:v>
                </c:pt>
                <c:pt idx="4182">
                  <c:v>4.9612826817230298</c:v>
                </c:pt>
                <c:pt idx="4183">
                  <c:v>4.9612857405625403</c:v>
                </c:pt>
                <c:pt idx="4184">
                  <c:v>4.9612893183328399</c:v>
                </c:pt>
                <c:pt idx="4185">
                  <c:v>4.9612934157870496</c:v>
                </c:pt>
                <c:pt idx="4186">
                  <c:v>4.9612980311653603</c:v>
                </c:pt>
                <c:pt idx="4187">
                  <c:v>4.9613031603459099</c:v>
                </c:pt>
                <c:pt idx="4188">
                  <c:v>4.9613087969776899</c:v>
                </c:pt>
                <c:pt idx="4189">
                  <c:v>4.96131493256763</c:v>
                </c:pt>
                <c:pt idx="4190">
                  <c:v>4.9613215565196196</c:v>
                </c:pt>
                <c:pt idx="4191">
                  <c:v>4.9613286561451302</c:v>
                </c:pt>
                <c:pt idx="4192">
                  <c:v>4.9613362166744901</c:v>
                </c:pt>
                <c:pt idx="4193">
                  <c:v>4.9613442212872503</c:v>
                </c:pt>
                <c:pt idx="4194">
                  <c:v>4.9613526511569797</c:v>
                </c:pt>
                <c:pt idx="4195">
                  <c:v>4.9613614854803396</c:v>
                </c:pt>
                <c:pt idx="4196">
                  <c:v>4.9613707014487396</c:v>
                </c:pt>
                <c:pt idx="4197">
                  <c:v>4.9613802741353599</c:v>
                </c:pt>
                <c:pt idx="4198">
                  <c:v>4.9613901763065904</c:v>
                </c:pt>
                <c:pt idx="4199">
                  <c:v>4.9614003782170197</c:v>
                </c:pt>
                <c:pt idx="4200">
                  <c:v>4.9614108474780902</c:v>
                </c:pt>
                <c:pt idx="4201">
                  <c:v>4.9614215490875404</c:v>
                </c:pt>
                <c:pt idx="4202">
                  <c:v>4.9614324456606003</c:v>
                </c:pt>
                <c:pt idx="4203">
                  <c:v>4.9614434978342397</c:v>
                </c:pt>
                <c:pt idx="4204">
                  <c:v>4.9614546647576301</c:v>
                </c:pt>
                <c:pt idx="4205">
                  <c:v>4.9614659045697804</c:v>
                </c:pt>
                <c:pt idx="4206">
                  <c:v>4.9614771748106596</c:v>
                </c:pt>
                <c:pt idx="4207">
                  <c:v>4.9614884327931996</c:v>
                </c:pt>
                <c:pt idx="4208">
                  <c:v>4.9614996360291101</c:v>
                </c:pt>
                <c:pt idx="4209">
                  <c:v>4.9615107428074801</c:v>
                </c:pt>
                <c:pt idx="4210">
                  <c:v>4.9615217129557001</c:v>
                </c:pt>
                <c:pt idx="4211">
                  <c:v>4.9615325086927902</c:v>
                </c:pt>
                <c:pt idx="4212">
                  <c:v>4.9615430953794997</c:v>
                </c:pt>
                <c:pt idx="4213">
                  <c:v>4.9615534419350702</c:v>
                </c:pt>
                <c:pt idx="4214">
                  <c:v>4.9615635207590101</c:v>
                </c:pt>
                <c:pt idx="4215">
                  <c:v>4.9615733071445396</c:v>
                </c:pt>
                <c:pt idx="4216">
                  <c:v>4.9615827783418602</c:v>
                </c:pt>
                <c:pt idx="4217">
                  <c:v>4.9615919125550096</c:v>
                </c:pt>
                <c:pt idx="4218">
                  <c:v>4.9616006881879899</c:v>
                </c:pt>
                <c:pt idx="4219">
                  <c:v>4.9616090835865796</c:v>
                </c:pt>
                <c:pt idx="4220">
                  <c:v>4.9616170773770998</c:v>
                </c:pt>
                <c:pt idx="4221">
                  <c:v>4.9616246493326601</c:v>
                </c:pt>
                <c:pt idx="4222">
                  <c:v>4.9616317815531703</c:v>
                </c:pt>
                <c:pt idx="4223">
                  <c:v>4.9616384596646999</c:v>
                </c:pt>
                <c:pt idx="4224">
                  <c:v>4.9616446737441802</c:v>
                </c:pt>
                <c:pt idx="4225">
                  <c:v>4.9616504187520398</c:v>
                </c:pt>
                <c:pt idx="4226">
                  <c:v>4.96165569438267</c:v>
                </c:pt>
                <c:pt idx="4227">
                  <c:v>4.96166050438518</c:v>
                </c:pt>
                <c:pt idx="4228">
                  <c:v>4.9616648555270801</c:v>
                </c:pt>
                <c:pt idx="4229">
                  <c:v>4.9616687564403996</c:v>
                </c:pt>
                <c:pt idx="4230">
                  <c:v>4.96167221659005</c:v>
                </c:pt>
                <c:pt idx="4231">
                  <c:v>4.9616752455467799</c:v>
                </c:pt>
                <c:pt idx="4232">
                  <c:v>4.9616778526476599</c:v>
                </c:pt>
                <c:pt idx="4233">
                  <c:v>4.9616800470236502</c:v>
                </c:pt>
                <c:pt idx="4234">
                  <c:v>4.96168183788844</c:v>
                </c:pt>
                <c:pt idx="4235">
                  <c:v>4.9616832349391604</c:v>
                </c:pt>
                <c:pt idx="4236">
                  <c:v>4.9616842487205099</c:v>
                </c:pt>
                <c:pt idx="4237">
                  <c:v>4.9616848908465796</c:v>
                </c:pt>
                <c:pt idx="4238">
                  <c:v>4.9616851740385703</c:v>
                </c:pt>
                <c:pt idx="4239">
                  <c:v>4.9616851120012404</c:v>
                </c:pt>
                <c:pt idx="4240">
                  <c:v>4.9616847192071498</c:v>
                </c:pt>
                <c:pt idx="4241">
                  <c:v>4.9616840106714504</c:v>
                </c:pt>
                <c:pt idx="4242">
                  <c:v>4.9616830017848601</c:v>
                </c:pt>
                <c:pt idx="4243">
                  <c:v>4.9616817082355196</c:v>
                </c:pt>
                <c:pt idx="4244">
                  <c:v>4.9616801460135296</c:v>
                </c:pt>
                <c:pt idx="4245">
                  <c:v>4.9616783314659099</c:v>
                </c:pt>
                <c:pt idx="4246">
                  <c:v>4.9616762813651496</c:v>
                </c:pt>
                <c:pt idx="4247">
                  <c:v>4.9616740129644201</c:v>
                </c:pt>
                <c:pt idx="4248">
                  <c:v>4.9616715440286301</c:v>
                </c:pt>
                <c:pt idx="4249">
                  <c:v>4.96166889284261</c:v>
                </c:pt>
                <c:pt idx="4250">
                  <c:v>4.9616660781989497</c:v>
                </c:pt>
                <c:pt idx="4251">
                  <c:v>4.9616631193635197</c:v>
                </c:pt>
                <c:pt idx="4252">
                  <c:v>4.9616600360117102</c:v>
                </c:pt>
                <c:pt idx="4253">
                  <c:v>4.9616568481305201</c:v>
                </c:pt>
                <c:pt idx="4254">
                  <c:v>4.9616535758900797</c:v>
                </c:pt>
                <c:pt idx="4255">
                  <c:v>4.9616502395011199</c:v>
                </c:pt>
                <c:pt idx="4256">
                  <c:v>4.9616468590831202</c:v>
                </c:pt>
                <c:pt idx="4257">
                  <c:v>4.9616434545655901</c:v>
                </c:pt>
                <c:pt idx="4258">
                  <c:v>4.9616400456341996</c:v>
                </c:pt>
                <c:pt idx="4259">
                  <c:v>4.9616366517169501</c:v>
                </c:pt>
                <c:pt idx="4260">
                  <c:v>4.96163329199267</c:v>
                </c:pt>
                <c:pt idx="4261">
                  <c:v>4.9616299853992603</c:v>
                </c:pt>
                <c:pt idx="4262">
                  <c:v>4.9616267506260696</c:v>
                </c:pt>
                <c:pt idx="4263">
                  <c:v>4.9616236060875201</c:v>
                </c:pt>
                <c:pt idx="4264">
                  <c:v>4.9616205698871596</c:v>
                </c:pt>
                <c:pt idx="4265">
                  <c:v>4.9616176597842498</c:v>
                </c:pt>
                <c:pt idx="4266">
                  <c:v>4.9616148931639303</c:v>
                </c:pt>
                <c:pt idx="4267">
                  <c:v>4.96161228699407</c:v>
                </c:pt>
                <c:pt idx="4268">
                  <c:v>4.9616098577307</c:v>
                </c:pt>
                <c:pt idx="4269">
                  <c:v>4.96160762112798</c:v>
                </c:pt>
                <c:pt idx="4270">
                  <c:v>4.9616055919230098</c:v>
                </c:pt>
                <c:pt idx="4271">
                  <c:v>4.96160378339993</c:v>
                </c:pt>
                <c:pt idx="4272">
                  <c:v>4.9616022068768499</c:v>
                </c:pt>
                <c:pt idx="4273">
                  <c:v>4.9616008711868798</c:v>
                </c:pt>
                <c:pt idx="4274">
                  <c:v>4.9615997822244298</c:v>
                </c:pt>
                <c:pt idx="4275">
                  <c:v>4.9615989425979601</c:v>
                </c:pt>
                <c:pt idx="4276">
                  <c:v>4.96159835138657</c:v>
                </c:pt>
                <c:pt idx="4277">
                  <c:v>4.9615980039663397</c:v>
                </c:pt>
                <c:pt idx="4278">
                  <c:v>4.9615978918696504</c:v>
                </c:pt>
                <c:pt idx="4279">
                  <c:v>4.9615980026737203</c:v>
                </c:pt>
                <c:pt idx="4280">
                  <c:v>4.96159831996561</c:v>
                </c:pt>
                <c:pt idx="4281">
                  <c:v>4.9615988234664803</c:v>
                </c:pt>
                <c:pt idx="4282">
                  <c:v>4.9615994893937296</c:v>
                </c:pt>
                <c:pt idx="4283">
                  <c:v>4.9616002910866897</c:v>
                </c:pt>
                <c:pt idx="4284">
                  <c:v>4.9616011998346998</c:v>
                </c:pt>
                <c:pt idx="4285">
                  <c:v>4.9616021857653401</c:v>
                </c:pt>
                <c:pt idx="4286">
                  <c:v>4.9616032186065899</c:v>
                </c:pt>
                <c:pt idx="4287">
                  <c:v>4.9616042681575703</c:v>
                </c:pt>
                <c:pt idx="4288">
                  <c:v>4.9616053043793196</c:v>
                </c:pt>
                <c:pt idx="4289">
                  <c:v>4.96160629713044</c:v>
                </c:pt>
                <c:pt idx="4290">
                  <c:v>4.9616072156807602</c:v>
                </c:pt>
                <c:pt idx="4291">
                  <c:v>4.9616080282092803</c:v>
                </c:pt>
                <c:pt idx="4292">
                  <c:v>4.9616087015043897</c:v>
                </c:pt>
                <c:pt idx="4293">
                  <c:v>4.9616092010362598</c:v>
                </c:pt>
                <c:pt idx="4294">
                  <c:v>4.9616094914776996</c:v>
                </c:pt>
                <c:pt idx="4295">
                  <c:v>4.9616095376354803</c:v>
                </c:pt>
                <c:pt idx="4296">
                  <c:v>4.9616093056533499</c:v>
                </c:pt>
                <c:pt idx="4297">
                  <c:v>4.9616087642851001</c:v>
                </c:pt>
                <c:pt idx="4298">
                  <c:v>4.9616078860240096</c:v>
                </c:pt>
                <c:pt idx="4299">
                  <c:v>4.9616066479185896</c:v>
                </c:pt>
                <c:pt idx="4300">
                  <c:v>4.9616050319826801</c:v>
                </c:pt>
                <c:pt idx="4301">
                  <c:v>4.96160302520311</c:v>
                </c:pt>
                <c:pt idx="4302">
                  <c:v>4.9616006192316098</c:v>
                </c:pt>
                <c:pt idx="4303">
                  <c:v>4.96159780989883</c:v>
                </c:pt>
                <c:pt idx="4304">
                  <c:v>4.9615945967002197</c:v>
                </c:pt>
                <c:pt idx="4305">
                  <c:v>4.96159098237443</c:v>
                </c:pt>
                <c:pt idx="4306">
                  <c:v>4.9615869726410802</c:v>
                </c:pt>
                <c:pt idx="4307">
                  <c:v>4.9615825761009402</c:v>
                </c:pt>
                <c:pt idx="4308">
                  <c:v>4.9615778042492096</c:v>
                </c:pt>
                <c:pt idx="4309">
                  <c:v>4.9615726715216804</c:v>
                </c:pt>
                <c:pt idx="4310">
                  <c:v>4.9615671952940996</c:v>
                </c:pt>
                <c:pt idx="4311">
                  <c:v>4.9615613957763696</c:v>
                </c:pt>
                <c:pt idx="4312">
                  <c:v>4.9615552957805402</c:v>
                </c:pt>
                <c:pt idx="4313">
                  <c:v>4.9615489203750602</c:v>
                </c:pt>
                <c:pt idx="4314">
                  <c:v>4.9615422964617002</c:v>
                </c:pt>
                <c:pt idx="4315">
                  <c:v>4.9615354523182802</c:v>
                </c:pt>
                <c:pt idx="4316">
                  <c:v>4.9615284171422704</c:v>
                </c:pt>
                <c:pt idx="4317">
                  <c:v>4.9615212206172599</c:v>
                </c:pt>
                <c:pt idx="4318">
                  <c:v>4.9615138925096698</c:v>
                </c:pt>
                <c:pt idx="4319">
                  <c:v>4.9615064622957803</c:v>
                </c:pt>
                <c:pt idx="4320">
                  <c:v>4.9614989588157403</c:v>
                </c:pt>
                <c:pt idx="4321">
                  <c:v>4.96149140995146</c:v>
                </c:pt>
                <c:pt idx="4322">
                  <c:v>4.96148384232347</c:v>
                </c:pt>
                <c:pt idx="4323">
                  <c:v>4.96147628100164</c:v>
                </c:pt>
                <c:pt idx="4324">
                  <c:v>4.9614687492207397</c:v>
                </c:pt>
                <c:pt idx="4325">
                  <c:v>4.9614612680937196</c:v>
                </c:pt>
                <c:pt idx="4326">
                  <c:v>4.9614538563197099</c:v>
                </c:pt>
                <c:pt idx="4327">
                  <c:v>4.9614465298942401</c:v>
                </c:pt>
                <c:pt idx="4328">
                  <c:v>4.9614393018374496</c:v>
                </c:pt>
                <c:pt idx="4329">
                  <c:v>4.9614321819632696</c:v>
                </c:pt>
                <c:pt idx="4330">
                  <c:v>4.9614251767122397</c:v>
                </c:pt>
                <c:pt idx="4331">
                  <c:v>4.9614182890636203</c:v>
                </c:pt>
                <c:pt idx="4332">
                  <c:v>4.9614115185327403</c:v>
                </c:pt>
                <c:pt idx="4333">
                  <c:v>4.9614048612515198</c:v>
                </c:pt>
                <c:pt idx="4334">
                  <c:v>4.9613983101251797</c:v>
                </c:pt>
                <c:pt idx="4335">
                  <c:v>4.9613918550627796</c:v>
                </c:pt>
                <c:pt idx="4336">
                  <c:v>4.9613854832857003</c:v>
                </c:pt>
                <c:pt idx="4337">
                  <c:v>4.9613791797230302</c:v>
                </c:pt>
                <c:pt idx="4338">
                  <c:v>4.96137292749897</c:v>
                </c:pt>
                <c:pt idx="4339">
                  <c:v>4.96136670850432</c:v>
                </c:pt>
                <c:pt idx="4340">
                  <c:v>4.9613605040246203</c:v>
                </c:pt>
                <c:pt idx="4341">
                  <c:v>4.9613542953762</c:v>
                </c:pt>
                <c:pt idx="4342">
                  <c:v>4.96134806449541</c:v>
                </c:pt>
                <c:pt idx="4343">
                  <c:v>4.9613417944333502</c:v>
                </c:pt>
                <c:pt idx="4344">
                  <c:v>4.9613354697333296</c:v>
                </c:pt>
                <c:pt idx="4345">
                  <c:v>4.9613290766959199</c:v>
                </c:pt>
                <c:pt idx="4346">
                  <c:v>4.9613226035573801</c:v>
                </c:pt>
                <c:pt idx="4347">
                  <c:v>4.9613160406093799</c:v>
                </c:pt>
                <c:pt idx="4348">
                  <c:v>4.9613093802734998</c:v>
                </c:pt>
                <c:pt idx="4349">
                  <c:v>4.9613026171232502</c:v>
                </c:pt>
                <c:pt idx="4350">
                  <c:v>4.9612957478313202</c:v>
                </c:pt>
                <c:pt idx="4351">
                  <c:v>4.9612887710281202</c:v>
                </c:pt>
                <c:pt idx="4352">
                  <c:v>4.96128168708477</c:v>
                </c:pt>
                <c:pt idx="4353">
                  <c:v>4.9612744978727701</c:v>
                </c:pt>
                <c:pt idx="4354">
                  <c:v>4.9612672065811303</c:v>
                </c:pt>
                <c:pt idx="4355">
                  <c:v>4.9612598176733602</c:v>
                </c:pt>
                <c:pt idx="4356">
                  <c:v>4.96125233703515</c:v>
                </c:pt>
                <c:pt idx="4357">
                  <c:v>4.96124477230354</c:v>
                </c:pt>
                <c:pt idx="4358">
                  <c:v>4.9612371333011298</c:v>
                </c:pt>
                <c:pt idx="4359">
                  <c:v>4.9612294324471398</c:v>
                </c:pt>
                <c:pt idx="4360">
                  <c:v>4.9612216850006101</c:v>
                </c:pt>
                <c:pt idx="4361">
                  <c:v>4.9612139090170304</c:v>
                </c:pt>
                <c:pt idx="4362">
                  <c:v>4.9612061249630202</c:v>
                </c:pt>
                <c:pt idx="4363">
                  <c:v>4.9611983550144698</c:v>
                </c:pt>
                <c:pt idx="4364">
                  <c:v>4.9611906221434703</c:v>
                </c:pt>
                <c:pt idx="4365">
                  <c:v>4.9611829491511203</c:v>
                </c:pt>
                <c:pt idx="4366">
                  <c:v>4.9611753578174396</c:v>
                </c:pt>
                <c:pt idx="4367">
                  <c:v>4.9611678683109703</c:v>
                </c:pt>
                <c:pt idx="4368">
                  <c:v>4.9611604989369198</c:v>
                </c:pt>
                <c:pt idx="4369">
                  <c:v>4.9611532662257698</c:v>
                </c:pt>
                <c:pt idx="4370">
                  <c:v>4.96114618528875</c:v>
                </c:pt>
                <c:pt idx="4371">
                  <c:v>4.9611392703159796</c:v>
                </c:pt>
                <c:pt idx="4372">
                  <c:v>4.9611325554760102</c:v>
                </c:pt>
                <c:pt idx="4373">
                  <c:v>4.9611261387991297</c:v>
                </c:pt>
                <c:pt idx="4374">
                  <c:v>4.96111996304837</c:v>
                </c:pt>
                <c:pt idx="4375">
                  <c:v>4.9611140166450198</c:v>
                </c:pt>
                <c:pt idx="4376">
                  <c:v>4.9611083089156196</c:v>
                </c:pt>
                <c:pt idx="4377">
                  <c:v>4.9611028516948101</c:v>
                </c:pt>
                <c:pt idx="4378">
                  <c:v>4.9610976570386702</c:v>
                </c:pt>
                <c:pt idx="4379">
                  <c:v>4.9610927364726898</c:v>
                </c:pt>
                <c:pt idx="4380">
                  <c:v>4.9610881006912102</c:v>
                </c:pt>
                <c:pt idx="4381">
                  <c:v>4.9610837594869102</c:v>
                </c:pt>
                <c:pt idx="4382">
                  <c:v>4.9610797218176801</c:v>
                </c:pt>
                <c:pt idx="4383">
                  <c:v>4.9610759959214601</c:v>
                </c:pt>
                <c:pt idx="4384">
                  <c:v>4.9610725894746901</c:v>
                </c:pt>
                <c:pt idx="4385">
                  <c:v>4.9610695097248803</c:v>
                </c:pt>
                <c:pt idx="4386">
                  <c:v>4.9610667635677101</c:v>
                </c:pt>
                <c:pt idx="4387">
                  <c:v>4.9610643575868298</c:v>
                </c:pt>
                <c:pt idx="4388">
                  <c:v>4.9610622980572598</c:v>
                </c:pt>
                <c:pt idx="4389">
                  <c:v>4.9610605909238599</c:v>
                </c:pt>
                <c:pt idx="4390">
                  <c:v>4.9610592417654598</c:v>
                </c:pt>
                <c:pt idx="4391">
                  <c:v>4.9610582557671403</c:v>
                </c:pt>
                <c:pt idx="4392">
                  <c:v>4.9610576377080697</c:v>
                </c:pt>
                <c:pt idx="4393">
                  <c:v>4.9610573919585699</c:v>
                </c:pt>
                <c:pt idx="4394">
                  <c:v>4.9610575225004796</c:v>
                </c:pt>
                <c:pt idx="4395">
                  <c:v>4.9610580329562</c:v>
                </c:pt>
                <c:pt idx="4396">
                  <c:v>4.9610589265961904</c:v>
                </c:pt>
                <c:pt idx="4397">
                  <c:v>4.9610602062898703</c:v>
                </c:pt>
                <c:pt idx="4398">
                  <c:v>4.96106187440735</c:v>
                </c:pt>
                <c:pt idx="4399">
                  <c:v>4.9610639326776402</c:v>
                </c:pt>
                <c:pt idx="4400">
                  <c:v>4.9610663820190304</c:v>
                </c:pt>
                <c:pt idx="4401">
                  <c:v>4.9610692222602903</c:v>
                </c:pt>
                <c:pt idx="4402">
                  <c:v>4.9610724493166503</c:v>
                </c:pt>
                <c:pt idx="4403">
                  <c:v>4.9610760535033096</c:v>
                </c:pt>
                <c:pt idx="4404">
                  <c:v>4.9610800340103696</c:v>
                </c:pt>
                <c:pt idx="4405">
                  <c:v>4.9610844027056196</c:v>
                </c:pt>
                <c:pt idx="4406">
                  <c:v>4.9610891586358798</c:v>
                </c:pt>
                <c:pt idx="4407">
                  <c:v>4.9610942899402302</c:v>
                </c:pt>
                <c:pt idx="4408">
                  <c:v>4.9610997799382703</c:v>
                </c:pt>
                <c:pt idx="4409">
                  <c:v>4.9611055958231702</c:v>
                </c:pt>
                <c:pt idx="4410">
                  <c:v>4.9611117040861004</c:v>
                </c:pt>
                <c:pt idx="4411">
                  <c:v>4.9611180834980004</c:v>
                </c:pt>
                <c:pt idx="4412">
                  <c:v>4.9611247121573196</c:v>
                </c:pt>
                <c:pt idx="4413">
                  <c:v>4.9611315629811203</c:v>
                </c:pt>
                <c:pt idx="4414">
                  <c:v>4.9611386057448703</c:v>
                </c:pt>
                <c:pt idx="4415">
                  <c:v>4.9611458079524899</c:v>
                </c:pt>
                <c:pt idx="4416">
                  <c:v>4.9611531367509798</c:v>
                </c:pt>
                <c:pt idx="4417">
                  <c:v>4.9611605597717299</c:v>
                </c:pt>
                <c:pt idx="4418">
                  <c:v>4.9611680448385398</c:v>
                </c:pt>
                <c:pt idx="4419">
                  <c:v>4.9611755593598001</c:v>
                </c:pt>
                <c:pt idx="4420">
                  <c:v>4.9611830696994001</c:v>
                </c:pt>
                <c:pt idx="4421">
                  <c:v>4.9611905410819404</c:v>
                </c:pt>
                <c:pt idx="4422">
                  <c:v>4.9611979375840596</c:v>
                </c:pt>
                <c:pt idx="4423">
                  <c:v>4.9612052220246996</c:v>
                </c:pt>
                <c:pt idx="4424">
                  <c:v>4.96121235597034</c:v>
                </c:pt>
                <c:pt idx="4425">
                  <c:v>4.9612192998531297</c:v>
                </c:pt>
                <c:pt idx="4426">
                  <c:v>4.9612260132779298</c:v>
                </c:pt>
                <c:pt idx="4427">
                  <c:v>4.9612324555818201</c:v>
                </c:pt>
                <c:pt idx="4428">
                  <c:v>4.9612385866210804</c:v>
                </c:pt>
                <c:pt idx="4429">
                  <c:v>4.9612443677173301</c:v>
                </c:pt>
                <c:pt idx="4430">
                  <c:v>4.9612497626833596</c:v>
                </c:pt>
                <c:pt idx="4431">
                  <c:v>4.9612547388841897</c:v>
                </c:pt>
                <c:pt idx="4432">
                  <c:v>4.9612592682298198</c:v>
                </c:pt>
                <c:pt idx="4433">
                  <c:v>4.9612633279674503</c:v>
                </c:pt>
                <c:pt idx="4434">
                  <c:v>4.9612669011967396</c:v>
                </c:pt>
                <c:pt idx="4435">
                  <c:v>4.9612699770299296</c:v>
                </c:pt>
                <c:pt idx="4436">
                  <c:v>4.9612725503399702</c:v>
                </c:pt>
                <c:pt idx="4437">
                  <c:v>4.9612746211307002</c:v>
                </c:pt>
                <c:pt idx="4438">
                  <c:v>4.9612761936324903</c:v>
                </c:pt>
                <c:pt idx="4439">
                  <c:v>4.9612772752661796</c:v>
                </c:pt>
                <c:pt idx="4440">
                  <c:v>4.96127787562809</c:v>
                </c:pt>
                <c:pt idx="4441">
                  <c:v>4.9612780056189196</c:v>
                </c:pt>
                <c:pt idx="4442">
                  <c:v>4.9612776767919504</c:v>
                </c:pt>
                <c:pt idx="4443">
                  <c:v>4.9612769009683699</c:v>
                </c:pt>
                <c:pt idx="4444">
                  <c:v>4.9612756901551203</c:v>
                </c:pt>
                <c:pt idx="4445">
                  <c:v>4.9612740566756504</c:v>
                </c:pt>
                <c:pt idx="4446">
                  <c:v>4.96127201329156</c:v>
                </c:pt>
                <c:pt idx="4447">
                  <c:v>4.9612695732651702</c:v>
                </c:pt>
                <c:pt idx="4448">
                  <c:v>4.9612667504455201</c:v>
                </c:pt>
                <c:pt idx="4449">
                  <c:v>4.9612635592871097</c:v>
                </c:pt>
                <c:pt idx="4450">
                  <c:v>4.9612600147320904</c:v>
                </c:pt>
                <c:pt idx="4451">
                  <c:v>4.9612561320494404</c:v>
                </c:pt>
                <c:pt idx="4452">
                  <c:v>4.9612519267317001</c:v>
                </c:pt>
                <c:pt idx="4453">
                  <c:v>4.9612474144894696</c:v>
                </c:pt>
                <c:pt idx="4454">
                  <c:v>4.9612426112915902</c:v>
                </c:pt>
                <c:pt idx="4455">
                  <c:v>4.9612375330328096</c:v>
                </c:pt>
                <c:pt idx="4456">
                  <c:v>4.9612321958046097</c:v>
                </c:pt>
                <c:pt idx="4457">
                  <c:v>4.9612266123140003</c:v>
                </c:pt>
                <c:pt idx="4458">
                  <c:v>4.9612207846871099</c:v>
                </c:pt>
                <c:pt idx="4459">
                  <c:v>4.9612147539284397</c:v>
                </c:pt>
                <c:pt idx="4460">
                  <c:v>4.96120861263545</c:v>
                </c:pt>
                <c:pt idx="4461">
                  <c:v>4.9612023319063496</c:v>
                </c:pt>
                <c:pt idx="4462">
                  <c:v>4.9611958076201503</c:v>
                </c:pt>
                <c:pt idx="4463">
                  <c:v>4.9611890400054204</c:v>
                </c:pt>
                <c:pt idx="4464">
                  <c:v>4.9611821279459702</c:v>
                </c:pt>
                <c:pt idx="4465">
                  <c:v>4.9611751916993398</c:v>
                </c:pt>
                <c:pt idx="4466">
                  <c:v>4.9611682336761502</c:v>
                </c:pt>
                <c:pt idx="4467">
                  <c:v>4.9611612154111002</c:v>
                </c:pt>
                <c:pt idx="4468">
                  <c:v>4.9611541463125999</c:v>
                </c:pt>
                <c:pt idx="4469">
                  <c:v>4.9611470458115701</c:v>
                </c:pt>
                <c:pt idx="4470">
                  <c:v>4.96113993184583</c:v>
                </c:pt>
                <c:pt idx="4471">
                  <c:v>4.9611328027256798</c:v>
                </c:pt>
                <c:pt idx="4472">
                  <c:v>4.9611257103574804</c:v>
                </c:pt>
                <c:pt idx="4473">
                  <c:v>4.9611187973636897</c:v>
                </c:pt>
                <c:pt idx="4474">
                  <c:v>4.9611120487053499</c:v>
                </c:pt>
                <c:pt idx="4475">
                  <c:v>4.9611053456667404</c:v>
                </c:pt>
                <c:pt idx="4476">
                  <c:v>4.9610986916675204</c:v>
                </c:pt>
                <c:pt idx="4477">
                  <c:v>4.9610922060283196</c:v>
                </c:pt>
                <c:pt idx="4478">
                  <c:v>4.9610860064220104</c:v>
                </c:pt>
                <c:pt idx="4479">
                  <c:v>4.9610800291479897</c:v>
                </c:pt>
                <c:pt idx="4480">
                  <c:v>4.9610742746668297</c:v>
                </c:pt>
                <c:pt idx="4481">
                  <c:v>4.9610689139066002</c:v>
                </c:pt>
                <c:pt idx="4482">
                  <c:v>4.9610639090599502</c:v>
                </c:pt>
                <c:pt idx="4483">
                  <c:v>4.9610591446800898</c:v>
                </c:pt>
                <c:pt idx="4484">
                  <c:v>4.9610546028053601</c:v>
                </c:pt>
                <c:pt idx="4485">
                  <c:v>4.9610503341996299</c:v>
                </c:pt>
                <c:pt idx="4486">
                  <c:v>4.9610465738656</c:v>
                </c:pt>
                <c:pt idx="4487">
                  <c:v>4.9610434311234997</c:v>
                </c:pt>
                <c:pt idx="4488">
                  <c:v>4.9610406749622404</c:v>
                </c:pt>
                <c:pt idx="4489">
                  <c:v>4.9610381460130899</c:v>
                </c:pt>
                <c:pt idx="4490">
                  <c:v>4.9610358175650102</c:v>
                </c:pt>
                <c:pt idx="4491">
                  <c:v>4.9610339124988299</c:v>
                </c:pt>
                <c:pt idx="4492">
                  <c:v>4.9610326937562297</c:v>
                </c:pt>
                <c:pt idx="4493">
                  <c:v>4.9610319747079696</c:v>
                </c:pt>
                <c:pt idx="4494">
                  <c:v>4.9610314584188302</c:v>
                </c:pt>
                <c:pt idx="4495">
                  <c:v>4.9610310784114802</c:v>
                </c:pt>
                <c:pt idx="4496">
                  <c:v>4.9610310731938103</c:v>
                </c:pt>
                <c:pt idx="4497">
                  <c:v>4.9610316356039998</c:v>
                </c:pt>
                <c:pt idx="4498">
                  <c:v>4.9610325329442402</c:v>
                </c:pt>
                <c:pt idx="4499">
                  <c:v>4.9610335691768803</c:v>
                </c:pt>
                <c:pt idx="4500">
                  <c:v>4.9610348718641104</c:v>
                </c:pt>
                <c:pt idx="4501">
                  <c:v>4.9610363374751696</c:v>
                </c:pt>
                <c:pt idx="4502">
                  <c:v>4.9610379396073601</c:v>
                </c:pt>
                <c:pt idx="4503">
                  <c:v>4.9610399956477096</c:v>
                </c:pt>
                <c:pt idx="4504">
                  <c:v>4.96104215069892</c:v>
                </c:pt>
                <c:pt idx="4505">
                  <c:v>4.9610441331031101</c:v>
                </c:pt>
                <c:pt idx="4506">
                  <c:v>4.9610463177832198</c:v>
                </c:pt>
                <c:pt idx="4507">
                  <c:v>4.9610485954236303</c:v>
                </c:pt>
                <c:pt idx="4508">
                  <c:v>4.9610507398345396</c:v>
                </c:pt>
                <c:pt idx="4509">
                  <c:v>4.9610529415094904</c:v>
                </c:pt>
                <c:pt idx="4510">
                  <c:v>4.9610550823128996</c:v>
                </c:pt>
                <c:pt idx="4511">
                  <c:v>4.9610569926146901</c:v>
                </c:pt>
                <c:pt idx="4512">
                  <c:v>4.9610588088190601</c:v>
                </c:pt>
                <c:pt idx="4513">
                  <c:v>4.9610607411190903</c:v>
                </c:pt>
                <c:pt idx="4514">
                  <c:v>4.9610625367040901</c:v>
                </c:pt>
                <c:pt idx="4515">
                  <c:v>4.96106383766422</c:v>
                </c:pt>
                <c:pt idx="4516">
                  <c:v>4.9610650588203598</c:v>
                </c:pt>
                <c:pt idx="4517">
                  <c:v>4.96106627587523</c:v>
                </c:pt>
                <c:pt idx="4518">
                  <c:v>4.9610672214718301</c:v>
                </c:pt>
                <c:pt idx="4519">
                  <c:v>4.9610679428967597</c:v>
                </c:pt>
                <c:pt idx="4520">
                  <c:v>4.96106854686637</c:v>
                </c:pt>
                <c:pt idx="4521">
                  <c:v>4.9610690263803301</c:v>
                </c:pt>
                <c:pt idx="4522">
                  <c:v>4.9610694061405596</c:v>
                </c:pt>
                <c:pt idx="4523">
                  <c:v>4.9610695000102201</c:v>
                </c:pt>
                <c:pt idx="4524">
                  <c:v>4.9610693338517597</c:v>
                </c:pt>
                <c:pt idx="4525">
                  <c:v>4.9610690738383498</c:v>
                </c:pt>
                <c:pt idx="4526">
                  <c:v>4.9610687055260803</c:v>
                </c:pt>
                <c:pt idx="4527">
                  <c:v>4.9610682273345601</c:v>
                </c:pt>
                <c:pt idx="4528">
                  <c:v>4.9610676330613996</c:v>
                </c:pt>
                <c:pt idx="4529">
                  <c:v>4.9610669181429898</c:v>
                </c:pt>
                <c:pt idx="4530">
                  <c:v>4.96106610954768</c:v>
                </c:pt>
                <c:pt idx="4531">
                  <c:v>4.9610651826819501</c:v>
                </c:pt>
                <c:pt idx="4532">
                  <c:v>4.9610641682738601</c:v>
                </c:pt>
                <c:pt idx="4533">
                  <c:v>4.9610633430928797</c:v>
                </c:pt>
                <c:pt idx="4534">
                  <c:v>4.9610625631665997</c:v>
                </c:pt>
                <c:pt idx="4535">
                  <c:v>4.96106156795729</c:v>
                </c:pt>
                <c:pt idx="4536">
                  <c:v>4.9610604048542903</c:v>
                </c:pt>
                <c:pt idx="4537">
                  <c:v>4.9610593102385598</c:v>
                </c:pt>
                <c:pt idx="4538">
                  <c:v>4.9610584144621299</c:v>
                </c:pt>
                <c:pt idx="4539">
                  <c:v>4.9610573399202398</c:v>
                </c:pt>
                <c:pt idx="4540">
                  <c:v>4.9610563642579697</c:v>
                </c:pt>
                <c:pt idx="4541">
                  <c:v>4.9610554164263903</c:v>
                </c:pt>
                <c:pt idx="4542">
                  <c:v>4.96105418927141</c:v>
                </c:pt>
                <c:pt idx="4543">
                  <c:v>4.9610530916346001</c:v>
                </c:pt>
                <c:pt idx="4544">
                  <c:v>4.9610521736258697</c:v>
                </c:pt>
                <c:pt idx="4545">
                  <c:v>4.9610511305842797</c:v>
                </c:pt>
                <c:pt idx="4546">
                  <c:v>4.9610501369378204</c:v>
                </c:pt>
                <c:pt idx="4547">
                  <c:v>4.9610491059961204</c:v>
                </c:pt>
                <c:pt idx="4548">
                  <c:v>4.9610476781245501</c:v>
                </c:pt>
                <c:pt idx="4549">
                  <c:v>4.9610462286440802</c:v>
                </c:pt>
                <c:pt idx="4550">
                  <c:v>4.9610450266542898</c:v>
                </c:pt>
                <c:pt idx="4551">
                  <c:v>4.9610436017410997</c:v>
                </c:pt>
                <c:pt idx="4552">
                  <c:v>4.9610418010503201</c:v>
                </c:pt>
                <c:pt idx="4553">
                  <c:v>4.9610401177544201</c:v>
                </c:pt>
                <c:pt idx="4554">
                  <c:v>4.9610386787765197</c:v>
                </c:pt>
                <c:pt idx="4555">
                  <c:v>4.9610368388137296</c:v>
                </c:pt>
                <c:pt idx="4556">
                  <c:v>4.9610343456465102</c:v>
                </c:pt>
                <c:pt idx="4557">
                  <c:v>4.9610318237786499</c:v>
                </c:pt>
                <c:pt idx="4558">
                  <c:v>4.9610295297937004</c:v>
                </c:pt>
                <c:pt idx="4559">
                  <c:v>4.9610272897409997</c:v>
                </c:pt>
                <c:pt idx="4560">
                  <c:v>4.9610246239690001</c:v>
                </c:pt>
                <c:pt idx="4561">
                  <c:v>4.9610214632085103</c:v>
                </c:pt>
                <c:pt idx="4562">
                  <c:v>4.9610183180600496</c:v>
                </c:pt>
                <c:pt idx="4563">
                  <c:v>4.9610152128548703</c:v>
                </c:pt>
                <c:pt idx="4564">
                  <c:v>4.9610121127053199</c:v>
                </c:pt>
                <c:pt idx="4565">
                  <c:v>4.9610089795532399</c:v>
                </c:pt>
                <c:pt idx="4566">
                  <c:v>4.9610056525700097</c:v>
                </c:pt>
                <c:pt idx="4567">
                  <c:v>4.9610023251461302</c:v>
                </c:pt>
                <c:pt idx="4568">
                  <c:v>4.9609990329351898</c:v>
                </c:pt>
                <c:pt idx="4569">
                  <c:v>4.9609957773821503</c:v>
                </c:pt>
                <c:pt idx="4570">
                  <c:v>4.9609926519445597</c:v>
                </c:pt>
                <c:pt idx="4571">
                  <c:v>4.9609897153189202</c:v>
                </c:pt>
                <c:pt idx="4572">
                  <c:v>4.9609870518619799</c:v>
                </c:pt>
                <c:pt idx="4573">
                  <c:v>4.9609845919470903</c:v>
                </c:pt>
                <c:pt idx="4574">
                  <c:v>4.9609820169850796</c:v>
                </c:pt>
                <c:pt idx="4575">
                  <c:v>4.9609795281532403</c:v>
                </c:pt>
                <c:pt idx="4576">
                  <c:v>4.9609774313125703</c:v>
                </c:pt>
                <c:pt idx="4577">
                  <c:v>4.9609756422680897</c:v>
                </c:pt>
                <c:pt idx="4578">
                  <c:v>4.9609741167083197</c:v>
                </c:pt>
                <c:pt idx="4579">
                  <c:v>4.9609728338039698</c:v>
                </c:pt>
                <c:pt idx="4580">
                  <c:v>4.9609716825135699</c:v>
                </c:pt>
                <c:pt idx="4581">
                  <c:v>4.9609706198073997</c:v>
                </c:pt>
                <c:pt idx="4582">
                  <c:v>4.9609697420323897</c:v>
                </c:pt>
                <c:pt idx="4583">
                  <c:v>4.9609690980593797</c:v>
                </c:pt>
                <c:pt idx="4584">
                  <c:v>4.9609686691927397</c:v>
                </c:pt>
                <c:pt idx="4585">
                  <c:v>4.9609684224149904</c:v>
                </c:pt>
                <c:pt idx="4586">
                  <c:v>4.9609682510567898</c:v>
                </c:pt>
                <c:pt idx="4587">
                  <c:v>4.9609679951703596</c:v>
                </c:pt>
                <c:pt idx="4588">
                  <c:v>4.9609676770130999</c:v>
                </c:pt>
                <c:pt idx="4589">
                  <c:v>4.9609673317193401</c:v>
                </c:pt>
                <c:pt idx="4590">
                  <c:v>4.9609666783730697</c:v>
                </c:pt>
                <c:pt idx="4591">
                  <c:v>4.9609658414831497</c:v>
                </c:pt>
                <c:pt idx="4592">
                  <c:v>4.9609650193609998</c:v>
                </c:pt>
                <c:pt idx="4593">
                  <c:v>4.96096413199216</c:v>
                </c:pt>
                <c:pt idx="4594">
                  <c:v>4.9609630864663101</c:v>
                </c:pt>
                <c:pt idx="4595">
                  <c:v>4.9609618310558101</c:v>
                </c:pt>
                <c:pt idx="4596">
                  <c:v>4.9609603310445802</c:v>
                </c:pt>
                <c:pt idx="4597">
                  <c:v>4.9609585404124301</c:v>
                </c:pt>
                <c:pt idx="4598">
                  <c:v>4.9609563219654103</c:v>
                </c:pt>
                <c:pt idx="4599">
                  <c:v>4.9609534324023503</c:v>
                </c:pt>
                <c:pt idx="4600">
                  <c:v>4.9609498912350798</c:v>
                </c:pt>
                <c:pt idx="4601">
                  <c:v>4.9609458878180099</c:v>
                </c:pt>
                <c:pt idx="4602">
                  <c:v>4.9609410903451199</c:v>
                </c:pt>
                <c:pt idx="4603">
                  <c:v>4.9609354076952004</c:v>
                </c:pt>
                <c:pt idx="4604">
                  <c:v>4.9609289530301197</c:v>
                </c:pt>
                <c:pt idx="4605">
                  <c:v>4.9609217913243899</c:v>
                </c:pt>
                <c:pt idx="4606">
                  <c:v>4.9609139254992298</c:v>
                </c:pt>
                <c:pt idx="4607">
                  <c:v>4.9609053676423098</c:v>
                </c:pt>
                <c:pt idx="4608">
                  <c:v>4.9608961264768201</c:v>
                </c:pt>
                <c:pt idx="4609">
                  <c:v>4.9608861998684297</c:v>
                </c:pt>
                <c:pt idx="4610">
                  <c:v>4.9608755673740399</c:v>
                </c:pt>
                <c:pt idx="4611">
                  <c:v>4.9608641782267204</c:v>
                </c:pt>
                <c:pt idx="4612">
                  <c:v>4.9608519543379401</c:v>
                </c:pt>
                <c:pt idx="4613">
                  <c:v>4.9608388375914796</c:v>
                </c:pt>
                <c:pt idx="4614">
                  <c:v>4.96082481998089</c:v>
                </c:pt>
                <c:pt idx="4615">
                  <c:v>4.9608099338577603</c:v>
                </c:pt>
                <c:pt idx="4616">
                  <c:v>4.9607942289381803</c:v>
                </c:pt>
                <c:pt idx="4617">
                  <c:v>4.9607776512211297</c:v>
                </c:pt>
                <c:pt idx="4618">
                  <c:v>4.9607603219043597</c:v>
                </c:pt>
                <c:pt idx="4619">
                  <c:v>4.9607426594400499</c:v>
                </c:pt>
                <c:pt idx="4620">
                  <c:v>4.9607245314938302</c:v>
                </c:pt>
                <c:pt idx="4621">
                  <c:v>4.9607059795683899</c:v>
                </c:pt>
                <c:pt idx="4622">
                  <c:v>4.96068715319368</c:v>
                </c:pt>
                <c:pt idx="4623">
                  <c:v>4.96066823044091</c:v>
                </c:pt>
                <c:pt idx="4624">
                  <c:v>4.9606493562020297</c:v>
                </c:pt>
                <c:pt idx="4625">
                  <c:v>4.9606306355519996</c:v>
                </c:pt>
                <c:pt idx="4626">
                  <c:v>4.9606121342915097</c:v>
                </c:pt>
                <c:pt idx="4627">
                  <c:v>4.9605939786983004</c:v>
                </c:pt>
                <c:pt idx="4628">
                  <c:v>4.96057634603455</c:v>
                </c:pt>
                <c:pt idx="4629">
                  <c:v>4.9605598205304098</c:v>
                </c:pt>
                <c:pt idx="4630">
                  <c:v>4.9605446999879899</c:v>
                </c:pt>
                <c:pt idx="4631">
                  <c:v>4.9605307870424902</c:v>
                </c:pt>
                <c:pt idx="4632">
                  <c:v>4.9605182376645498</c:v>
                </c:pt>
                <c:pt idx="4633">
                  <c:v>4.9605072408961304</c:v>
                </c:pt>
                <c:pt idx="4634">
                  <c:v>4.9604980563246999</c:v>
                </c:pt>
                <c:pt idx="4635">
                  <c:v>4.9604910405604201</c:v>
                </c:pt>
                <c:pt idx="4636">
                  <c:v>4.9604863535966004</c:v>
                </c:pt>
                <c:pt idx="4637">
                  <c:v>4.9604842976046104</c:v>
                </c:pt>
                <c:pt idx="4638">
                  <c:v>4.9604850175396198</c:v>
                </c:pt>
                <c:pt idx="4639">
                  <c:v>4.9604882136757604</c:v>
                </c:pt>
                <c:pt idx="4640">
                  <c:v>4.9604941373791798</c:v>
                </c:pt>
                <c:pt idx="4641">
                  <c:v>4.9605030752897497</c:v>
                </c:pt>
                <c:pt idx="4642">
                  <c:v>4.9605152722849297</c:v>
                </c:pt>
                <c:pt idx="4643">
                  <c:v>4.9605306272593896</c:v>
                </c:pt>
                <c:pt idx="4644">
                  <c:v>4.9605489620852099</c:v>
                </c:pt>
                <c:pt idx="4645">
                  <c:v>4.9605704577761296</c:v>
                </c:pt>
                <c:pt idx="4646">
                  <c:v>4.9605946437471502</c:v>
                </c:pt>
                <c:pt idx="4647">
                  <c:v>4.9606216125577198</c:v>
                </c:pt>
                <c:pt idx="4648">
                  <c:v>4.9606513099296299</c:v>
                </c:pt>
                <c:pt idx="4649">
                  <c:v>4.96068338541148</c:v>
                </c:pt>
                <c:pt idx="4650">
                  <c:v>4.9607171920700299</c:v>
                </c:pt>
                <c:pt idx="4651">
                  <c:v>4.9607528303205797</c:v>
                </c:pt>
                <c:pt idx="4652">
                  <c:v>4.9607899727693097</c:v>
                </c:pt>
                <c:pt idx="4653">
                  <c:v>4.9608280799343296</c:v>
                </c:pt>
                <c:pt idx="4654">
                  <c:v>4.9608665576600002</c:v>
                </c:pt>
                <c:pt idx="4655">
                  <c:v>4.9609046480076602</c:v>
                </c:pt>
                <c:pt idx="4656">
                  <c:v>4.96094194297903</c:v>
                </c:pt>
                <c:pt idx="4657">
                  <c:v>4.9609787168105397</c:v>
                </c:pt>
                <c:pt idx="4658">
                  <c:v>4.96101379592917</c:v>
                </c:pt>
                <c:pt idx="4659">
                  <c:v>4.96104641151015</c:v>
                </c:pt>
                <c:pt idx="4660">
                  <c:v>4.9610758398928896</c:v>
                </c:pt>
                <c:pt idx="4661">
                  <c:v>4.96110184297339</c:v>
                </c:pt>
                <c:pt idx="4662">
                  <c:v>4.9611248293251604</c:v>
                </c:pt>
                <c:pt idx="4663">
                  <c:v>4.9611442129730303</c:v>
                </c:pt>
                <c:pt idx="4664">
                  <c:v>4.9611587465257498</c:v>
                </c:pt>
                <c:pt idx="4665">
                  <c:v>4.9611683400156004</c:v>
                </c:pt>
                <c:pt idx="4666">
                  <c:v>4.9611734067657798</c:v>
                </c:pt>
                <c:pt idx="4667">
                  <c:v>4.9611741615338696</c:v>
                </c:pt>
                <c:pt idx="4668">
                  <c:v>4.9611693086336404</c:v>
                </c:pt>
                <c:pt idx="4669">
                  <c:v>4.9611593428962699</c:v>
                </c:pt>
                <c:pt idx="4670">
                  <c:v>4.9611451720121096</c:v>
                </c:pt>
                <c:pt idx="4671">
                  <c:v>4.9611278474692</c:v>
                </c:pt>
                <c:pt idx="4672">
                  <c:v>4.9611094579931496</c:v>
                </c:pt>
                <c:pt idx="4673">
                  <c:v>4.96109417098757</c:v>
                </c:pt>
                <c:pt idx="4674">
                  <c:v>4.9610811067435598</c:v>
                </c:pt>
                <c:pt idx="4675">
                  <c:v>4.9610691672385698</c:v>
                </c:pt>
                <c:pt idx="4676">
                  <c:v>4.96105758744892</c:v>
                </c:pt>
                <c:pt idx="4677">
                  <c:v>4.9610462887108602</c:v>
                </c:pt>
                <c:pt idx="4678">
                  <c:v>4.9610351115224196</c:v>
                </c:pt>
                <c:pt idx="4679">
                  <c:v>4.9610239837199597</c:v>
                </c:pt>
                <c:pt idx="4680">
                  <c:v>4.9610128454575397</c:v>
                </c:pt>
                <c:pt idx="4681">
                  <c:v>4.96100169345819</c:v>
                </c:pt>
                <c:pt idx="4682">
                  <c:v>4.9609905367600602</c:v>
                </c:pt>
                <c:pt idx="4683">
                  <c:v>4.96097938072411</c:v>
                </c:pt>
                <c:pt idx="4684">
                  <c:v>4.9609682339485399</c:v>
                </c:pt>
                <c:pt idx="4685">
                  <c:v>4.9609571157354697</c:v>
                </c:pt>
                <c:pt idx="4686">
                  <c:v>4.9609460428648999</c:v>
                </c:pt>
                <c:pt idx="4687">
                  <c:v>4.9609350228865896</c:v>
                </c:pt>
                <c:pt idx="4688">
                  <c:v>4.9609240919662598</c:v>
                </c:pt>
                <c:pt idx="4689">
                  <c:v>4.9609133358371196</c:v>
                </c:pt>
                <c:pt idx="4690">
                  <c:v>4.9609028291084103</c:v>
                </c:pt>
                <c:pt idx="4691">
                  <c:v>4.9608925831223196</c:v>
                </c:pt>
                <c:pt idx="4692">
                  <c:v>4.9608825790318001</c:v>
                </c:pt>
                <c:pt idx="4693">
                  <c:v>4.9608728118637</c:v>
                </c:pt>
                <c:pt idx="4694">
                  <c:v>4.9608633074341997</c:v>
                </c:pt>
                <c:pt idx="4695">
                  <c:v>4.9608541242766204</c:v>
                </c:pt>
                <c:pt idx="4696">
                  <c:v>4.9608453179102598</c:v>
                </c:pt>
                <c:pt idx="4697">
                  <c:v>4.9608368920872703</c:v>
                </c:pt>
                <c:pt idx="4698">
                  <c:v>4.96082881536773</c:v>
                </c:pt>
                <c:pt idx="4699">
                  <c:v>4.9608210957507701</c:v>
                </c:pt>
                <c:pt idx="4700">
                  <c:v>4.9608137945198703</c:v>
                </c:pt>
                <c:pt idx="4701">
                  <c:v>4.9608069529704997</c:v>
                </c:pt>
                <c:pt idx="4702">
                  <c:v>4.9608005600358602</c:v>
                </c:pt>
                <c:pt idx="4703">
                  <c:v>4.9607945909007798</c:v>
                </c:pt>
                <c:pt idx="4704">
                  <c:v>4.9607890249582098</c:v>
                </c:pt>
                <c:pt idx="4705">
                  <c:v>4.9607838384265701</c:v>
                </c:pt>
                <c:pt idx="4706">
                  <c:v>4.9607790114920496</c:v>
                </c:pt>
                <c:pt idx="4707">
                  <c:v>4.9607745458032397</c:v>
                </c:pt>
                <c:pt idx="4708">
                  <c:v>4.9607704671241901</c:v>
                </c:pt>
                <c:pt idx="4709">
                  <c:v>4.9607667987111901</c:v>
                </c:pt>
                <c:pt idx="4710">
                  <c:v>4.9607635260824603</c:v>
                </c:pt>
                <c:pt idx="4711">
                  <c:v>4.96076059363961</c:v>
                </c:pt>
                <c:pt idx="4712">
                  <c:v>4.96075794196181</c:v>
                </c:pt>
                <c:pt idx="4713">
                  <c:v>4.9607555408288899</c:v>
                </c:pt>
                <c:pt idx="4714">
                  <c:v>4.9607533922303002</c:v>
                </c:pt>
                <c:pt idx="4715">
                  <c:v>4.9607515100789801</c:v>
                </c:pt>
                <c:pt idx="4716">
                  <c:v>4.9607498930827996</c:v>
                </c:pt>
                <c:pt idx="4717">
                  <c:v>4.9607485246718896</c:v>
                </c:pt>
                <c:pt idx="4718">
                  <c:v>4.9607473767901</c:v>
                </c:pt>
                <c:pt idx="4719">
                  <c:v>4.9607463921829398</c:v>
                </c:pt>
                <c:pt idx="4720">
                  <c:v>4.9607455070812296</c:v>
                </c:pt>
                <c:pt idx="4721">
                  <c:v>4.9607447047435898</c:v>
                </c:pt>
                <c:pt idx="4722">
                  <c:v>4.9607440067946103</c:v>
                </c:pt>
                <c:pt idx="4723">
                  <c:v>4.9607434194845696</c:v>
                </c:pt>
                <c:pt idx="4724">
                  <c:v>4.9607429109126802</c:v>
                </c:pt>
                <c:pt idx="4725">
                  <c:v>4.9607424341027198</c:v>
                </c:pt>
                <c:pt idx="4726">
                  <c:v>4.9607419655732201</c:v>
                </c:pt>
                <c:pt idx="4727">
                  <c:v>4.9607415116367299</c:v>
                </c:pt>
                <c:pt idx="4728">
                  <c:v>4.9607410832699097</c:v>
                </c:pt>
                <c:pt idx="4729">
                  <c:v>4.9607406793119697</c:v>
                </c:pt>
                <c:pt idx="4730">
                  <c:v>4.9607402706071797</c:v>
                </c:pt>
                <c:pt idx="4731">
                  <c:v>4.9607398060706904</c:v>
                </c:pt>
                <c:pt idx="4732">
                  <c:v>4.9607392718535399</c:v>
                </c:pt>
                <c:pt idx="4733">
                  <c:v>4.9607387134469496</c:v>
                </c:pt>
                <c:pt idx="4734">
                  <c:v>4.9607381590438999</c:v>
                </c:pt>
                <c:pt idx="4735">
                  <c:v>4.9607375635948001</c:v>
                </c:pt>
                <c:pt idx="4736">
                  <c:v>4.9607368712545501</c:v>
                </c:pt>
                <c:pt idx="4737">
                  <c:v>4.9607360812217101</c:v>
                </c:pt>
                <c:pt idx="4738">
                  <c:v>4.96073518801375</c:v>
                </c:pt>
                <c:pt idx="4739">
                  <c:v>4.9607341272059404</c:v>
                </c:pt>
                <c:pt idx="4740">
                  <c:v>4.9607329003984901</c:v>
                </c:pt>
                <c:pt idx="4741">
                  <c:v>4.9607316914965898</c:v>
                </c:pt>
                <c:pt idx="4742">
                  <c:v>4.9607307084421199</c:v>
                </c:pt>
                <c:pt idx="4743">
                  <c:v>4.9607299589493996</c:v>
                </c:pt>
                <c:pt idx="4744">
                  <c:v>4.9607292857017997</c:v>
                </c:pt>
                <c:pt idx="4745">
                  <c:v>4.9607285335375497</c:v>
                </c:pt>
                <c:pt idx="4746">
                  <c:v>4.9607276224990997</c:v>
                </c:pt>
                <c:pt idx="4747">
                  <c:v>4.9607265407081496</c:v>
                </c:pt>
                <c:pt idx="4748">
                  <c:v>4.9607253126353399</c:v>
                </c:pt>
                <c:pt idx="4749">
                  <c:v>4.9607239626910298</c:v>
                </c:pt>
                <c:pt idx="4750">
                  <c:v>4.9607224985853096</c:v>
                </c:pt>
                <c:pt idx="4751">
                  <c:v>4.9607209174597502</c:v>
                </c:pt>
                <c:pt idx="4752">
                  <c:v>4.9607192162843203</c:v>
                </c:pt>
                <c:pt idx="4753">
                  <c:v>4.9607173937749502</c:v>
                </c:pt>
                <c:pt idx="4754">
                  <c:v>4.960715446689</c:v>
                </c:pt>
                <c:pt idx="4755">
                  <c:v>4.96071336663125</c:v>
                </c:pt>
                <c:pt idx="4756">
                  <c:v>4.9607111365738001</c:v>
                </c:pt>
                <c:pt idx="4757">
                  <c:v>4.9607087278249002</c:v>
                </c:pt>
                <c:pt idx="4758">
                  <c:v>4.96070610427864</c:v>
                </c:pt>
                <c:pt idx="4759">
                  <c:v>4.9607032351357603</c:v>
                </c:pt>
                <c:pt idx="4760">
                  <c:v>4.9607001052856301</c:v>
                </c:pt>
                <c:pt idx="4761">
                  <c:v>4.9606967127049204</c:v>
                </c:pt>
                <c:pt idx="4762">
                  <c:v>4.9606930553348203</c:v>
                </c:pt>
                <c:pt idx="4763">
                  <c:v>4.9606891200056697</c:v>
                </c:pt>
                <c:pt idx="4764">
                  <c:v>4.9606848842300399</c:v>
                </c:pt>
                <c:pt idx="4765">
                  <c:v>4.9606803299982696</c:v>
                </c:pt>
                <c:pt idx="4766">
                  <c:v>4.9606754556574399</c:v>
                </c:pt>
                <c:pt idx="4767">
                  <c:v>4.9606702731721803</c:v>
                </c:pt>
                <c:pt idx="4768">
                  <c:v>4.9606647963309296</c:v>
                </c:pt>
                <c:pt idx="4769">
                  <c:v>4.9606590369183898</c:v>
                </c:pt>
                <c:pt idx="4770">
                  <c:v>4.9606530133419797</c:v>
                </c:pt>
                <c:pt idx="4771">
                  <c:v>4.9606467589924996</c:v>
                </c:pt>
                <c:pt idx="4772">
                  <c:v>4.9606403200191602</c:v>
                </c:pt>
                <c:pt idx="4773">
                  <c:v>4.9606337455386802</c:v>
                </c:pt>
                <c:pt idx="4774">
                  <c:v>4.96062707737478</c:v>
                </c:pt>
                <c:pt idx="4775">
                  <c:v>4.9606203424909898</c:v>
                </c:pt>
                <c:pt idx="4776">
                  <c:v>4.9606135501379498</c:v>
                </c:pt>
                <c:pt idx="4777">
                  <c:v>4.96060669658055</c:v>
                </c:pt>
                <c:pt idx="4778">
                  <c:v>4.9605997766831598</c:v>
                </c:pt>
                <c:pt idx="4779">
                  <c:v>4.9605927948743203</c:v>
                </c:pt>
                <c:pt idx="4780">
                  <c:v>4.9605857666575499</c:v>
                </c:pt>
                <c:pt idx="4781">
                  <c:v>4.96057871004869</c:v>
                </c:pt>
                <c:pt idx="4782">
                  <c:v>4.9605716362438699</c:v>
                </c:pt>
                <c:pt idx="4783">
                  <c:v>4.9605645493725303</c:v>
                </c:pt>
                <c:pt idx="4784">
                  <c:v>4.9605574562187096</c:v>
                </c:pt>
                <c:pt idx="4785">
                  <c:v>4.9605503788191099</c:v>
                </c:pt>
                <c:pt idx="4786">
                  <c:v>4.9605433632715004</c:v>
                </c:pt>
                <c:pt idx="4787">
                  <c:v>4.9605364822878304</c:v>
                </c:pt>
                <c:pt idx="4788">
                  <c:v>4.9605298300037699</c:v>
                </c:pt>
                <c:pt idx="4789">
                  <c:v>4.9605235094202103</c:v>
                </c:pt>
                <c:pt idx="4790">
                  <c:v>4.9605176201306902</c:v>
                </c:pt>
                <c:pt idx="4791">
                  <c:v>4.9605122561521702</c:v>
                </c:pt>
                <c:pt idx="4792">
                  <c:v>4.96050751277257</c:v>
                </c:pt>
                <c:pt idx="4793">
                  <c:v>4.9605034905481196</c:v>
                </c:pt>
                <c:pt idx="4794">
                  <c:v>4.9605002882929199</c:v>
                </c:pt>
                <c:pt idx="4795">
                  <c:v>4.9604979892436498</c:v>
                </c:pt>
                <c:pt idx="4796">
                  <c:v>4.9604966509238198</c:v>
                </c:pt>
                <c:pt idx="4797">
                  <c:v>4.9604963047490802</c:v>
                </c:pt>
                <c:pt idx="4798">
                  <c:v>4.9604969617441297</c:v>
                </c:pt>
                <c:pt idx="4799">
                  <c:v>4.9604986139496701</c:v>
                </c:pt>
                <c:pt idx="4800">
                  <c:v>4.9605012249251201</c:v>
                </c:pt>
                <c:pt idx="4801">
                  <c:v>4.9605047177472903</c:v>
                </c:pt>
                <c:pt idx="4802">
                  <c:v>4.9605089770837596</c:v>
                </c:pt>
                <c:pt idx="4803">
                  <c:v>4.9605138661208503</c:v>
                </c:pt>
                <c:pt idx="4804">
                  <c:v>4.9605192390436201</c:v>
                </c:pt>
                <c:pt idx="4805">
                  <c:v>4.9605249383983097</c:v>
                </c:pt>
                <c:pt idx="4806">
                  <c:v>4.9605307901465201</c:v>
                </c:pt>
                <c:pt idx="4807">
                  <c:v>4.96053660587756</c:v>
                </c:pt>
                <c:pt idx="4808">
                  <c:v>4.96054218026927</c:v>
                </c:pt>
                <c:pt idx="4809">
                  <c:v>4.9605472803596902</c:v>
                </c:pt>
                <c:pt idx="4810">
                  <c:v>4.9605516534594001</c:v>
                </c:pt>
                <c:pt idx="4811">
                  <c:v>4.9605550713714903</c:v>
                </c:pt>
                <c:pt idx="4812">
                  <c:v>4.9605573796602496</c:v>
                </c:pt>
                <c:pt idx="4813">
                  <c:v>4.9605585053813401</c:v>
                </c:pt>
                <c:pt idx="4814">
                  <c:v>4.9605584194610701</c:v>
                </c:pt>
                <c:pt idx="4815">
                  <c:v>4.9605570910719203</c:v>
                </c:pt>
                <c:pt idx="4816">
                  <c:v>4.9605544674363902</c:v>
                </c:pt>
                <c:pt idx="4817">
                  <c:v>4.9605504838479497</c:v>
                </c:pt>
                <c:pt idx="4818">
                  <c:v>4.9605450879520001</c:v>
                </c:pt>
                <c:pt idx="4819">
                  <c:v>4.9605382595428802</c:v>
                </c:pt>
                <c:pt idx="4820">
                  <c:v>4.96053001734471</c:v>
                </c:pt>
                <c:pt idx="4821">
                  <c:v>4.9605204161527503</c:v>
                </c:pt>
                <c:pt idx="4822">
                  <c:v>4.9605095417727298</c:v>
                </c:pt>
                <c:pt idx="4823">
                  <c:v>4.9604975077140496</c:v>
                </c:pt>
                <c:pt idx="4824">
                  <c:v>4.9604844531278198</c:v>
                </c:pt>
                <c:pt idx="4825">
                  <c:v>4.96047053986078</c:v>
                </c:pt>
                <c:pt idx="4826">
                  <c:v>4.9604559470165697</c:v>
                </c:pt>
                <c:pt idx="4827">
                  <c:v>4.9604408628599002</c:v>
                </c:pt>
                <c:pt idx="4828">
                  <c:v>4.9604254759872397</c:v>
                </c:pt>
                <c:pt idx="4829">
                  <c:v>4.9604099692096497</c:v>
                </c:pt>
                <c:pt idx="4830">
                  <c:v>4.9603945185840201</c:v>
                </c:pt>
                <c:pt idx="4831">
                  <c:v>4.9603792964998599</c:v>
                </c:pt>
                <c:pt idx="4832">
                  <c:v>4.9603644745677604</c:v>
                </c:pt>
                <c:pt idx="4833">
                  <c:v>4.9603502224334104</c:v>
                </c:pt>
                <c:pt idx="4834">
                  <c:v>4.96033670259472</c:v>
                </c:pt>
                <c:pt idx="4835">
                  <c:v>4.9603240650619398</c:v>
                </c:pt>
                <c:pt idx="4836">
                  <c:v>4.9603124452764904</c:v>
                </c:pt>
                <c:pt idx="4837">
                  <c:v>4.9603019646658204</c:v>
                </c:pt>
                <c:pt idx="4838">
                  <c:v>4.9602927304591899</c:v>
                </c:pt>
                <c:pt idx="4839">
                  <c:v>4.9602848330775302</c:v>
                </c:pt>
                <c:pt idx="4840">
                  <c:v>4.9602783430270296</c:v>
                </c:pt>
                <c:pt idx="4841">
                  <c:v>4.9602733103292698</c:v>
                </c:pt>
                <c:pt idx="4842">
                  <c:v>4.96026976736389</c:v>
                </c:pt>
                <c:pt idx="4843">
                  <c:v>4.9602677333473997</c:v>
                </c:pt>
                <c:pt idx="4844">
                  <c:v>4.9602672177221301</c:v>
                </c:pt>
                <c:pt idx="4845">
                  <c:v>4.9602682204908097</c:v>
                </c:pt>
                <c:pt idx="4846">
                  <c:v>4.9602707292945896</c:v>
                </c:pt>
                <c:pt idx="4847">
                  <c:v>4.9602747151805602</c:v>
                </c:pt>
                <c:pt idx="4848">
                  <c:v>4.9602801303762902</c:v>
                </c:pt>
                <c:pt idx="4849">
                  <c:v>4.9602869105273104</c:v>
                </c:pt>
                <c:pt idx="4850">
                  <c:v>4.9602949807877703</c:v>
                </c:pt>
                <c:pt idx="4851">
                  <c:v>4.96030426221827</c:v>
                </c:pt>
                <c:pt idx="4852">
                  <c:v>4.9603146747647999</c:v>
                </c:pt>
                <c:pt idx="4853">
                  <c:v>4.9603261357798401</c:v>
                </c:pt>
                <c:pt idx="4854">
                  <c:v>4.9603385561363798</c:v>
                </c:pt>
                <c:pt idx="4855">
                  <c:v>4.9603518371961997</c:v>
                </c:pt>
                <c:pt idx="4856">
                  <c:v>4.9603658710186496</c:v>
                </c:pt>
                <c:pt idx="4857">
                  <c:v>4.96038054421133</c:v>
                </c:pt>
                <c:pt idx="4858">
                  <c:v>4.9603957435789097</c:v>
                </c:pt>
                <c:pt idx="4859">
                  <c:v>4.9604113603142199</c:v>
                </c:pt>
                <c:pt idx="4860">
                  <c:v>4.9604272903270896</c:v>
                </c:pt>
                <c:pt idx="4861">
                  <c:v>4.9604434313349</c:v>
                </c:pt>
                <c:pt idx="4862">
                  <c:v>4.9604596799709801</c:v>
                </c:pt>
                <c:pt idx="4863">
                  <c:v>4.96047593177894</c:v>
                </c:pt>
                <c:pt idx="4864">
                  <c:v>4.9604920839409097</c:v>
                </c:pt>
                <c:pt idx="4865">
                  <c:v>4.96050803802156</c:v>
                </c:pt>
                <c:pt idx="4866">
                  <c:v>4.9605237004818798</c:v>
                </c:pt>
                <c:pt idx="4867">
                  <c:v>4.96053898167209</c:v>
                </c:pt>
                <c:pt idx="4868">
                  <c:v>4.9605537960622099</c:v>
                </c:pt>
                <c:pt idx="4869">
                  <c:v>4.9605680648612003</c:v>
                </c:pt>
                <c:pt idx="4870">
                  <c:v>4.9605817185314702</c:v>
                </c:pt>
                <c:pt idx="4871">
                  <c:v>4.9605946958745903</c:v>
                </c:pt>
                <c:pt idx="4872">
                  <c:v>4.9606069400183301</c:v>
                </c:pt>
                <c:pt idx="4873">
                  <c:v>4.9606183952300897</c:v>
                </c:pt>
                <c:pt idx="4874">
                  <c:v>4.9606290074360997</c:v>
                </c:pt>
                <c:pt idx="4875">
                  <c:v>4.9606387277367103</c:v>
                </c:pt>
                <c:pt idx="4876">
                  <c:v>4.9606475168528901</c:v>
                </c:pt>
                <c:pt idx="4877">
                  <c:v>4.9606553488097997</c:v>
                </c:pt>
                <c:pt idx="4878">
                  <c:v>4.9606622108731599</c:v>
                </c:pt>
                <c:pt idx="4879">
                  <c:v>4.9606680959288099</c:v>
                </c:pt>
                <c:pt idx="4880">
                  <c:v>4.9606729884091596</c:v>
                </c:pt>
                <c:pt idx="4881">
                  <c:v>4.9606768530748004</c:v>
                </c:pt>
                <c:pt idx="4882">
                  <c:v>4.9606796374309603</c:v>
                </c:pt>
                <c:pt idx="4883">
                  <c:v>4.9606812891845999</c:v>
                </c:pt>
                <c:pt idx="4884">
                  <c:v>4.9606817783241599</c:v>
                </c:pt>
                <c:pt idx="4885">
                  <c:v>4.9606811102143098</c:v>
                </c:pt>
                <c:pt idx="4886">
                  <c:v>4.9606793233881596</c:v>
                </c:pt>
                <c:pt idx="4887">
                  <c:v>4.9606764760845303</c:v>
                </c:pt>
                <c:pt idx="4888">
                  <c:v>4.9606726308973501</c:v>
                </c:pt>
                <c:pt idx="4889">
                  <c:v>4.96066784491597</c:v>
                </c:pt>
                <c:pt idx="4890">
                  <c:v>4.9606621670586604</c:v>
                </c:pt>
                <c:pt idx="4891">
                  <c:v>4.9606556399789898</c:v>
                </c:pt>
                <c:pt idx="4892">
                  <c:v>4.9606483032044801</c:v>
                </c:pt>
                <c:pt idx="4893">
                  <c:v>4.9606401958511004</c:v>
                </c:pt>
                <c:pt idx="4894">
                  <c:v>4.9606313589896098</c:v>
                </c:pt>
                <c:pt idx="4895">
                  <c:v>4.9606218382033198</c:v>
                </c:pt>
                <c:pt idx="4896">
                  <c:v>4.9606116862219398</c:v>
                </c:pt>
                <c:pt idx="4897">
                  <c:v>4.9606009646420501</c:v>
                </c:pt>
                <c:pt idx="4898">
                  <c:v>4.9605897435345803</c:v>
                </c:pt>
                <c:pt idx="4899">
                  <c:v>4.9605780985511103</c:v>
                </c:pt>
                <c:pt idx="4900">
                  <c:v>4.9605661065383</c:v>
                </c:pt>
                <c:pt idx="4901">
                  <c:v>4.9605538416162096</c:v>
                </c:pt>
                <c:pt idx="4902">
                  <c:v>4.9605413733296801</c:v>
                </c:pt>
                <c:pt idx="4903">
                  <c:v>4.9605287670305103</c:v>
                </c:pt>
                <c:pt idx="4904">
                  <c:v>4.9605160852856001</c:v>
                </c:pt>
                <c:pt idx="4905">
                  <c:v>4.9605033889505501</c:v>
                </c:pt>
                <c:pt idx="4906">
                  <c:v>4.9604907375070102</c:v>
                </c:pt>
                <c:pt idx="4907">
                  <c:v>4.9604781891745704</c:v>
                </c:pt>
                <c:pt idx="4908">
                  <c:v>4.9604658012486098</c:v>
                </c:pt>
                <c:pt idx="4909">
                  <c:v>4.9604536303665103</c:v>
                </c:pt>
                <c:pt idx="4910">
                  <c:v>4.9604417319799197</c:v>
                </c:pt>
                <c:pt idx="4911">
                  <c:v>4.9604301587576396</c:v>
                </c:pt>
                <c:pt idx="4912">
                  <c:v>4.9604189585476597</c:v>
                </c:pt>
                <c:pt idx="4913">
                  <c:v>4.9604081730597596</c:v>
                </c:pt>
                <c:pt idx="4914">
                  <c:v>4.9603978381267702</c:v>
                </c:pt>
                <c:pt idx="4915">
                  <c:v>4.9603879854269097</c:v>
                </c:pt>
                <c:pt idx="4916">
                  <c:v>4.9603786445315103</c:v>
                </c:pt>
                <c:pt idx="4917">
                  <c:v>4.9603698437852604</c:v>
                </c:pt>
                <c:pt idx="4918">
                  <c:v>4.9603616091857896</c:v>
                </c:pt>
                <c:pt idx="4919">
                  <c:v>4.9603539617544898</c:v>
                </c:pt>
                <c:pt idx="4920">
                  <c:v>4.9603469149609198</c:v>
                </c:pt>
                <c:pt idx="4921">
                  <c:v>4.9603404737701497</c:v>
                </c:pt>
                <c:pt idx="4922">
                  <c:v>4.9603346358141396</c:v>
                </c:pt>
                <c:pt idx="4923">
                  <c:v>4.9603293938402899</c:v>
                </c:pt>
                <c:pt idx="4924">
                  <c:v>4.96032473789184</c:v>
                </c:pt>
                <c:pt idx="4925">
                  <c:v>4.9603206560078901</c:v>
                </c:pt>
                <c:pt idx="4926">
                  <c:v>4.96031713329885</c:v>
                </c:pt>
                <c:pt idx="4927">
                  <c:v>4.9603141503694603</c:v>
                </c:pt>
                <c:pt idx="4928">
                  <c:v>4.96031168252585</c:v>
                </c:pt>
                <c:pt idx="4929">
                  <c:v>4.9603097006830801</c:v>
                </c:pt>
                <c:pt idx="4930">
                  <c:v>4.9603081737207999</c:v>
                </c:pt>
                <c:pt idx="4931">
                  <c:v>4.9603070710851203</c:v>
                </c:pt>
                <c:pt idx="4932">
                  <c:v>4.96030636445425</c:v>
                </c:pt>
                <c:pt idx="4933">
                  <c:v>4.9603060281989801</c:v>
                </c:pt>
                <c:pt idx="4934">
                  <c:v>4.9603060393032603</c:v>
                </c:pt>
                <c:pt idx="4935">
                  <c:v>4.9603063775070302</c:v>
                </c:pt>
                <c:pt idx="4936">
                  <c:v>4.9603070257592998</c:v>
                </c:pt>
                <c:pt idx="4937">
                  <c:v>4.9603079705300601</c:v>
                </c:pt>
                <c:pt idx="4938">
                  <c:v>4.9603092018176396</c:v>
                </c:pt>
                <c:pt idx="4939">
                  <c:v>4.9603107133815696</c:v>
                </c:pt>
                <c:pt idx="4940">
                  <c:v>4.9603125037768496</c:v>
                </c:pt>
                <c:pt idx="4941">
                  <c:v>4.96031457787831</c:v>
                </c:pt>
                <c:pt idx="4942">
                  <c:v>4.9603169477108899</c:v>
                </c:pt>
                <c:pt idx="4943">
                  <c:v>4.9603196315496998</c:v>
                </c:pt>
                <c:pt idx="4944">
                  <c:v>4.9603226513063703</c:v>
                </c:pt>
                <c:pt idx="4945">
                  <c:v>4.9603260292974003</c:v>
                </c:pt>
                <c:pt idx="4946">
                  <c:v>4.9603297860208198</c:v>
                </c:pt>
                <c:pt idx="4947">
                  <c:v>4.9603339403742597</c:v>
                </c:pt>
                <c:pt idx="4948">
                  <c:v>4.960338512551</c:v>
                </c:pt>
                <c:pt idx="4949">
                  <c:v>4.9603435277218901</c:v>
                </c:pt>
                <c:pt idx="4950">
                  <c:v>4.9603490168970801</c:v>
                </c:pt>
                <c:pt idx="4951">
                  <c:v>4.9603550120512203</c:v>
                </c:pt>
                <c:pt idx="4952">
                  <c:v>4.9603615360680298</c:v>
                </c:pt>
                <c:pt idx="4953">
                  <c:v>4.9603685919864997</c:v>
                </c:pt>
                <c:pt idx="4954">
                  <c:v>4.9603761572105602</c:v>
                </c:pt>
                <c:pt idx="4955">
                  <c:v>4.9603841856811703</c:v>
                </c:pt>
                <c:pt idx="4956">
                  <c:v>4.9603926164964101</c:v>
                </c:pt>
                <c:pt idx="4957">
                  <c:v>4.9604013843246104</c:v>
                </c:pt>
                <c:pt idx="4958">
                  <c:v>4.9604104269914897</c:v>
                </c:pt>
                <c:pt idx="4959">
                  <c:v>4.9604196881232703</c:v>
                </c:pt>
                <c:pt idx="4960">
                  <c:v>4.9604291155544002</c:v>
                </c:pt>
                <c:pt idx="4961">
                  <c:v>4.96043865765877</c:v>
                </c:pt>
                <c:pt idx="4962">
                  <c:v>4.9604482595903896</c:v>
                </c:pt>
                <c:pt idx="4963">
                  <c:v>4.9604578604852199</c:v>
                </c:pt>
                <c:pt idx="4964">
                  <c:v>4.96046739193189</c:v>
                </c:pt>
                <c:pt idx="4965">
                  <c:v>4.9604767778096699</c:v>
                </c:pt>
                <c:pt idx="4966">
                  <c:v>4.9604859356583404</c:v>
                </c:pt>
                <c:pt idx="4967">
                  <c:v>4.9604947796573802</c:v>
                </c:pt>
                <c:pt idx="4968">
                  <c:v>4.96050322487313</c:v>
                </c:pt>
                <c:pt idx="4969">
                  <c:v>4.9605111918937101</c:v>
                </c:pt>
                <c:pt idx="4970">
                  <c:v>4.9605186107265098</c:v>
                </c:pt>
                <c:pt idx="4971">
                  <c:v>4.9605254231375904</c:v>
                </c:pt>
                <c:pt idx="4972">
                  <c:v>4.9605315833263601</c:v>
                </c:pt>
                <c:pt idx="4973">
                  <c:v>4.96053705749505</c:v>
                </c:pt>
                <c:pt idx="4974">
                  <c:v>4.9605418230829601</c:v>
                </c:pt>
                <c:pt idx="4975">
                  <c:v>4.9605458681765304</c:v>
                </c:pt>
                <c:pt idx="4976">
                  <c:v>4.96054919120684</c:v>
                </c:pt>
                <c:pt idx="4977">
                  <c:v>4.9605518008478899</c:v>
                </c:pt>
                <c:pt idx="4978">
                  <c:v>4.9605537160723197</c:v>
                </c:pt>
                <c:pt idx="4979">
                  <c:v>4.9605549663800899</c:v>
                </c:pt>
                <c:pt idx="4980">
                  <c:v>4.9605555920986397</c:v>
                </c:pt>
                <c:pt idx="4981">
                  <c:v>4.9605556444163801</c:v>
                </c:pt>
                <c:pt idx="4982">
                  <c:v>4.9605551847052203</c:v>
                </c:pt>
                <c:pt idx="4983">
                  <c:v>4.96055428288832</c:v>
                </c:pt>
                <c:pt idx="4984">
                  <c:v>4.9605530150649102</c:v>
                </c:pt>
                <c:pt idx="4985">
                  <c:v>4.9605514610219696</c:v>
                </c:pt>
                <c:pt idx="4986">
                  <c:v>4.96054970233756</c:v>
                </c:pt>
                <c:pt idx="4987">
                  <c:v>4.9605478214110903</c:v>
                </c:pt>
                <c:pt idx="4988">
                  <c:v>4.9605459011547</c:v>
                </c:pt>
                <c:pt idx="4989">
                  <c:v>4.9605440246461301</c:v>
                </c:pt>
                <c:pt idx="4990">
                  <c:v>4.9605422740792502</c:v>
                </c:pt>
                <c:pt idx="4991">
                  <c:v>4.9605407288380503</c:v>
                </c:pt>
                <c:pt idx="4992">
                  <c:v>4.9605394631265103</c:v>
                </c:pt>
                <c:pt idx="4993">
                  <c:v>4.9605385439062202</c:v>
                </c:pt>
                <c:pt idx="4994">
                  <c:v>4.9605380297305404</c:v>
                </c:pt>
                <c:pt idx="4995">
                  <c:v>4.96053797054648</c:v>
                </c:pt>
                <c:pt idx="4996">
                  <c:v>4.9605384080048696</c:v>
                </c:pt>
                <c:pt idx="4997">
                  <c:v>4.9605393756146201</c:v>
                </c:pt>
                <c:pt idx="4998">
                  <c:v>4.9605408983178503</c:v>
                </c:pt>
                <c:pt idx="4999">
                  <c:v>4.9605429915616002</c:v>
                </c:pt>
                <c:pt idx="5000">
                  <c:v>4.96054566035221</c:v>
                </c:pt>
                <c:pt idx="5001">
                  <c:v>4.9605488988156798</c:v>
                </c:pt>
                <c:pt idx="5002">
                  <c:v>4.9605526904696298</c:v>
                </c:pt>
                <c:pt idx="5003">
                  <c:v>4.9605570090241802</c:v>
                </c:pt>
                <c:pt idx="5004">
                  <c:v>4.9605618193665997</c:v>
                </c:pt>
                <c:pt idx="5005">
                  <c:v>4.9605670784911</c:v>
                </c:pt>
                <c:pt idx="5006">
                  <c:v>4.9605727363036101</c:v>
                </c:pt>
                <c:pt idx="5007">
                  <c:v>4.96057873627357</c:v>
                </c:pt>
                <c:pt idx="5008">
                  <c:v>4.9605850158726001</c:v>
                </c:pt>
                <c:pt idx="5009">
                  <c:v>4.9605915068240902</c:v>
                </c:pt>
                <c:pt idx="5010">
                  <c:v>4.9605981354291799</c:v>
                </c:pt>
                <c:pt idx="5011">
                  <c:v>4.9606048234109004</c:v>
                </c:pt>
                <c:pt idx="5012">
                  <c:v>4.9606114895770004</c:v>
                </c:pt>
                <c:pt idx="5013">
                  <c:v>4.9606180521508403</c:v>
                </c:pt>
                <c:pt idx="5014">
                  <c:v>4.9606244311358401</c:v>
                </c:pt>
                <c:pt idx="5015">
                  <c:v>4.9606305499067798</c:v>
                </c:pt>
                <c:pt idx="5016">
                  <c:v>4.96063633554615</c:v>
                </c:pt>
                <c:pt idx="5017">
                  <c:v>4.9606417182064702</c:v>
                </c:pt>
                <c:pt idx="5018">
                  <c:v>4.9606466306017198</c:v>
                </c:pt>
                <c:pt idx="5019">
                  <c:v>4.9606510090247999</c:v>
                </c:pt>
                <c:pt idx="5020">
                  <c:v>4.9606547966027899</c:v>
                </c:pt>
                <c:pt idx="5021">
                  <c:v>4.9606579480295601</c:v>
                </c:pt>
                <c:pt idx="5022">
                  <c:v>4.9606604336658897</c:v>
                </c:pt>
                <c:pt idx="5023">
                  <c:v>4.9606622407068599</c:v>
                </c:pt>
                <c:pt idx="5024">
                  <c:v>4.9606633704013703</c:v>
                </c:pt>
                <c:pt idx="5025">
                  <c:v>4.9606638323277696</c:v>
                </c:pt>
                <c:pt idx="5026">
                  <c:v>4.9606636382085902</c:v>
                </c:pt>
                <c:pt idx="5027">
                  <c:v>4.9606627978196398</c:v>
                </c:pt>
                <c:pt idx="5028">
                  <c:v>4.9606613183224004</c:v>
                </c:pt>
                <c:pt idx="5029">
                  <c:v>4.9606592067046602</c:v>
                </c:pt>
                <c:pt idx="5030">
                  <c:v>4.9606564738814196</c:v>
                </c:pt>
                <c:pt idx="5031">
                  <c:v>4.96065313878771</c:v>
                </c:pt>
                <c:pt idx="5032">
                  <c:v>4.9606492312654202</c:v>
                </c:pt>
                <c:pt idx="5033">
                  <c:v>4.9606447932153204</c:v>
                </c:pt>
                <c:pt idx="5034">
                  <c:v>4.96063987799596</c:v>
                </c:pt>
                <c:pt idx="5035">
                  <c:v>4.9606345483372998</c:v>
                </c:pt>
                <c:pt idx="5036">
                  <c:v>4.96062887321487</c:v>
                </c:pt>
                <c:pt idx="5037">
                  <c:v>4.9606229242914504</c:v>
                </c:pt>
                <c:pt idx="5038">
                  <c:v>4.9606167726408996</c:v>
                </c:pt>
                <c:pt idx="5039">
                  <c:v>4.9606104864046499</c:v>
                </c:pt>
                <c:pt idx="5040">
                  <c:v>4.9606041297342696</c:v>
                </c:pt>
                <c:pt idx="5041">
                  <c:v>4.9605977629365796</c:v>
                </c:pt>
                <c:pt idx="5042">
                  <c:v>4.9605914433617802</c:v>
                </c:pt>
                <c:pt idx="5043">
                  <c:v>4.9605852264342802</c:v>
                </c:pt>
                <c:pt idx="5044">
                  <c:v>4.9605791663468297</c:v>
                </c:pt>
                <c:pt idx="5045">
                  <c:v>4.9605733161966699</c:v>
                </c:pt>
                <c:pt idx="5046">
                  <c:v>4.9605677275781304</c:v>
                </c:pt>
                <c:pt idx="5047">
                  <c:v>4.9605624497803298</c:v>
                </c:pt>
                <c:pt idx="5048">
                  <c:v>4.9605575287953503</c:v>
                </c:pt>
                <c:pt idx="5049">
                  <c:v>4.96055300637199</c:v>
                </c:pt>
                <c:pt idx="5050">
                  <c:v>4.9605489193627497</c:v>
                </c:pt>
                <c:pt idx="5051">
                  <c:v>4.9605452995533499</c:v>
                </c:pt>
                <c:pt idx="5052">
                  <c:v>4.9605421740035602</c:v>
                </c:pt>
                <c:pt idx="5053">
                  <c:v>4.96053956570913</c:v>
                </c:pt>
                <c:pt idx="5054">
                  <c:v>4.9605374942378697</c:v>
                </c:pt>
                <c:pt idx="5055">
                  <c:v>4.9605359760110401</c:v>
                </c:pt>
                <c:pt idx="5056">
                  <c:v>4.9605350241145096</c:v>
                </c:pt>
                <c:pt idx="5057">
                  <c:v>4.9605346478100998</c:v>
                </c:pt>
                <c:pt idx="5058">
                  <c:v>4.9605348521037804</c:v>
                </c:pt>
                <c:pt idx="5059">
                  <c:v>4.9605356376899996</c:v>
                </c:pt>
                <c:pt idx="5060">
                  <c:v>4.9605370013483698</c:v>
                </c:pt>
                <c:pt idx="5061">
                  <c:v>4.9605389365855803</c:v>
                </c:pt>
                <c:pt idx="5062">
                  <c:v>4.9605414341677996</c:v>
                </c:pt>
                <c:pt idx="5063">
                  <c:v>4.9605444822707803</c:v>
                </c:pt>
                <c:pt idx="5064">
                  <c:v>4.9605480662252797</c:v>
                </c:pt>
                <c:pt idx="5065">
                  <c:v>4.9605521680848499</c:v>
                </c:pt>
                <c:pt idx="5066">
                  <c:v>4.9605567663404004</c:v>
                </c:pt>
                <c:pt idx="5067">
                  <c:v>4.9605618359913404</c:v>
                </c:pt>
                <c:pt idx="5068">
                  <c:v>4.9605673489511002</c:v>
                </c:pt>
                <c:pt idx="5069">
                  <c:v>4.9605732745652196</c:v>
                </c:pt>
                <c:pt idx="5070">
                  <c:v>4.9605795799826797</c:v>
                </c:pt>
                <c:pt idx="5071">
                  <c:v>4.9605862302458696</c:v>
                </c:pt>
                <c:pt idx="5072">
                  <c:v>4.9605931881479703</c:v>
                </c:pt>
                <c:pt idx="5073">
                  <c:v>4.9606004140279696</c:v>
                </c:pt>
                <c:pt idx="5074">
                  <c:v>4.9606078656766899</c:v>
                </c:pt>
                <c:pt idx="5075">
                  <c:v>4.9606154984565496</c:v>
                </c:pt>
                <c:pt idx="5076">
                  <c:v>4.9606232656502502</c:v>
                </c:pt>
                <c:pt idx="5077">
                  <c:v>4.9606311189798502</c:v>
                </c:pt>
                <c:pt idx="5078">
                  <c:v>4.9606390091629597</c:v>
                </c:pt>
                <c:pt idx="5079">
                  <c:v>4.9606468863161499</c:v>
                </c:pt>
                <c:pt idx="5080">
                  <c:v>4.9606547000307</c:v>
                </c:pt>
                <c:pt idx="5081">
                  <c:v>4.9606623990796397</c:v>
                </c:pt>
                <c:pt idx="5082">
                  <c:v>4.9606699309364704</c:v>
                </c:pt>
                <c:pt idx="5083">
                  <c:v>4.9606772414648299</c:v>
                </c:pt>
                <c:pt idx="5084">
                  <c:v>4.9606842751372202</c:v>
                </c:pt>
                <c:pt idx="5085">
                  <c:v>4.9606909759014197</c:v>
                </c:pt>
                <c:pt idx="5086">
                  <c:v>4.9606972884304303</c:v>
                </c:pt>
                <c:pt idx="5087">
                  <c:v>4.96070315919098</c:v>
                </c:pt>
                <c:pt idx="5088">
                  <c:v>4.9607085367828301</c:v>
                </c:pt>
                <c:pt idx="5089">
                  <c:v>4.9607133714218996</c:v>
                </c:pt>
                <c:pt idx="5090">
                  <c:v>4.9607176140750804</c:v>
                </c:pt>
                <c:pt idx="5091">
                  <c:v>4.9607212162088699</c:v>
                </c:pt>
                <c:pt idx="5092">
                  <c:v>4.9607241310169803</c:v>
                </c:pt>
                <c:pt idx="5093">
                  <c:v>4.9607263163038198</c:v>
                </c:pt>
                <c:pt idx="5094">
                  <c:v>4.9607277382721602</c:v>
                </c:pt>
                <c:pt idx="5095">
                  <c:v>4.9607283748447903</c:v>
                </c:pt>
                <c:pt idx="5096">
                  <c:v>4.9607282172167304</c:v>
                </c:pt>
                <c:pt idx="5097">
                  <c:v>4.9607272690475304</c:v>
                </c:pt>
                <c:pt idx="5098">
                  <c:v>4.9607255436533197</c:v>
                </c:pt>
                <c:pt idx="5099">
                  <c:v>4.9607230602606398</c:v>
                </c:pt>
                <c:pt idx="5100">
                  <c:v>4.9607198405550701</c:v>
                </c:pt>
                <c:pt idx="5101">
                  <c:v>4.9607159064468496</c:v>
                </c:pt>
                <c:pt idx="5102">
                  <c:v>4.9607112794276897</c:v>
                </c:pt>
                <c:pt idx="5103">
                  <c:v>4.96070598137893</c:v>
                </c:pt>
                <c:pt idx="5104">
                  <c:v>4.9607000363534803</c:v>
                </c:pt>
                <c:pt idx="5105">
                  <c:v>4.9606934727042402</c:v>
                </c:pt>
                <c:pt idx="5106">
                  <c:v>4.9606863249293403</c:v>
                </c:pt>
                <c:pt idx="5107">
                  <c:v>4.9606786347159204</c:v>
                </c:pt>
                <c:pt idx="5108">
                  <c:v>4.9606704508775197</c:v>
                </c:pt>
                <c:pt idx="5109">
                  <c:v>4.9606618281685604</c:v>
                </c:pt>
                <c:pt idx="5110">
                  <c:v>4.9606528252551403</c:v>
                </c:pt>
                <c:pt idx="5111">
                  <c:v>4.9606435023249897</c:v>
                </c:pt>
                <c:pt idx="5112">
                  <c:v>4.9606339188587496</c:v>
                </c:pt>
                <c:pt idx="5113">
                  <c:v>4.9606241319608904</c:v>
                </c:pt>
                <c:pt idx="5114">
                  <c:v>4.9606141954240899</c:v>
                </c:pt>
                <c:pt idx="5115">
                  <c:v>4.9606041594801198</c:v>
                </c:pt>
                <c:pt idx="5116">
                  <c:v>4.9605940710357199</c:v>
                </c:pt>
                <c:pt idx="5117">
                  <c:v>4.9605839741295297</c:v>
                </c:pt>
                <c:pt idx="5118">
                  <c:v>4.9605739103587103</c:v>
                </c:pt>
                <c:pt idx="5119">
                  <c:v>4.9605639190915598</c:v>
                </c:pt>
                <c:pt idx="5120">
                  <c:v>4.9605540373890298</c:v>
                </c:pt>
                <c:pt idx="5121">
                  <c:v>4.9605442996879603</c:v>
                </c:pt>
                <c:pt idx="5122">
                  <c:v>4.9605347374115603</c:v>
                </c:pt>
                <c:pt idx="5123">
                  <c:v>4.9605253787213703</c:v>
                </c:pt>
                <c:pt idx="5124">
                  <c:v>4.9605162485755301</c:v>
                </c:pt>
                <c:pt idx="5125">
                  <c:v>4.9605073691254198</c:v>
                </c:pt>
                <c:pt idx="5126">
                  <c:v>4.9604987603307196</c:v>
                </c:pt>
                <c:pt idx="5127">
                  <c:v>4.9604904405875798</c:v>
                </c:pt>
                <c:pt idx="5128">
                  <c:v>4.9604824271910903</c:v>
                </c:pt>
                <c:pt idx="5129">
                  <c:v>4.96047473657684</c:v>
                </c:pt>
                <c:pt idx="5130">
                  <c:v>4.9604673844267104</c:v>
                </c:pt>
                <c:pt idx="5131">
                  <c:v>4.9604603857958898</c:v>
                </c:pt>
                <c:pt idx="5132">
                  <c:v>4.9604537553785804</c:v>
                </c:pt>
                <c:pt idx="5133">
                  <c:v>4.9604475079142798</c:v>
                </c:pt>
                <c:pt idx="5134">
                  <c:v>4.9604416586172704</c:v>
                </c:pt>
                <c:pt idx="5135">
                  <c:v>4.9604362234707304</c:v>
                </c:pt>
                <c:pt idx="5136">
                  <c:v>4.9604312192823397</c:v>
                </c:pt>
                <c:pt idx="5137">
                  <c:v>4.9604266635146397</c:v>
                </c:pt>
                <c:pt idx="5138">
                  <c:v>4.96042257400366</c:v>
                </c:pt>
                <c:pt idx="5139">
                  <c:v>4.9604189687060103</c:v>
                </c:pt>
                <c:pt idx="5140">
                  <c:v>4.9604158655600301</c:v>
                </c:pt>
                <c:pt idx="5141">
                  <c:v>4.9604132824509604</c:v>
                </c:pt>
                <c:pt idx="5142">
                  <c:v>4.9604112371982199</c:v>
                </c:pt>
                <c:pt idx="5143">
                  <c:v>4.9604097474652802</c:v>
                </c:pt>
                <c:pt idx="5144">
                  <c:v>4.9604088305306702</c:v>
                </c:pt>
                <c:pt idx="5145">
                  <c:v>4.9604085029245297</c:v>
                </c:pt>
                <c:pt idx="5146">
                  <c:v>4.9604087799992804</c:v>
                </c:pt>
                <c:pt idx="5147">
                  <c:v>4.9604096755418903</c:v>
                </c:pt>
                <c:pt idx="5148">
                  <c:v>4.9604112015353099</c:v>
                </c:pt>
                <c:pt idx="5149">
                  <c:v>4.9604133681231604</c:v>
                </c:pt>
                <c:pt idx="5150">
                  <c:v>4.9604161837347904</c:v>
                </c:pt>
                <c:pt idx="5151">
                  <c:v>4.9604196552218998</c:v>
                </c:pt>
                <c:pt idx="5152">
                  <c:v>4.9604237878069499</c:v>
                </c:pt>
                <c:pt idx="5153">
                  <c:v>4.9604285846950802</c:v>
                </c:pt>
                <c:pt idx="5154">
                  <c:v>4.9604340463563803</c:v>
                </c:pt>
                <c:pt idx="5155">
                  <c:v>4.96044016966973</c:v>
                </c:pt>
                <c:pt idx="5156">
                  <c:v>4.9604469472241499</c:v>
                </c:pt>
                <c:pt idx="5157">
                  <c:v>4.9604543670091301</c:v>
                </c:pt>
                <c:pt idx="5158">
                  <c:v>4.9604624124953096</c:v>
                </c:pt>
                <c:pt idx="5159">
                  <c:v>4.9604710628310604</c:v>
                </c:pt>
                <c:pt idx="5160">
                  <c:v>4.9604802927392004</c:v>
                </c:pt>
                <c:pt idx="5161">
                  <c:v>4.9604900718213596</c:v>
                </c:pt>
                <c:pt idx="5162">
                  <c:v>4.9605003633367</c:v>
                </c:pt>
                <c:pt idx="5163">
                  <c:v>4.96051112293478</c:v>
                </c:pt>
                <c:pt idx="5164">
                  <c:v>4.9605222980388204</c:v>
                </c:pt>
                <c:pt idx="5165">
                  <c:v>4.9605338284432898</c:v>
                </c:pt>
                <c:pt idx="5166">
                  <c:v>4.9605456482512897</c:v>
                </c:pt>
                <c:pt idx="5167">
                  <c:v>4.9605576887473504</c:v>
                </c:pt>
                <c:pt idx="5168">
                  <c:v>4.9605698814372001</c:v>
                </c:pt>
                <c:pt idx="5169">
                  <c:v>4.9605821604439804</c:v>
                </c:pt>
                <c:pt idx="5170">
                  <c:v>4.9605944637174701</c:v>
                </c:pt>
                <c:pt idx="5171">
                  <c:v>4.9606067329386301</c:v>
                </c:pt>
                <c:pt idx="5172">
                  <c:v>4.9606189124057902</c:v>
                </c:pt>
                <c:pt idx="5173">
                  <c:v>4.9606309474422199</c:v>
                </c:pt>
                <c:pt idx="5174">
                  <c:v>4.9606427829288204</c:v>
                </c:pt>
                <c:pt idx="5175">
                  <c:v>4.9606543624651396</c:v>
                </c:pt>
                <c:pt idx="5176">
                  <c:v>4.9606656284575097</c:v>
                </c:pt>
                <c:pt idx="5177">
                  <c:v>4.9606765231773897</c:v>
                </c:pt>
                <c:pt idx="5178">
                  <c:v>4.9606869905894602</c:v>
                </c:pt>
                <c:pt idx="5179">
                  <c:v>4.9606969785660997</c:v>
                </c:pt>
                <c:pt idx="5180">
                  <c:v>4.9607064410316104</c:v>
                </c:pt>
                <c:pt idx="5181">
                  <c:v>4.9607153396302399</c:v>
                </c:pt>
                <c:pt idx="5182">
                  <c:v>4.9607236446692804</c:v>
                </c:pt>
                <c:pt idx="5183">
                  <c:v>4.9607313352921496</c:v>
                </c:pt>
                <c:pt idx="5184">
                  <c:v>4.9607383990209604</c:v>
                </c:pt>
                <c:pt idx="5185">
                  <c:v>4.9607448309242601</c:v>
                </c:pt>
                <c:pt idx="5186">
                  <c:v>4.96075063269015</c:v>
                </c:pt>
                <c:pt idx="5187">
                  <c:v>4.9607558118333497</c:v>
                </c:pt>
                <c:pt idx="5188">
                  <c:v>4.9607603811632304</c:v>
                </c:pt>
                <c:pt idx="5189">
                  <c:v>4.9607643585226402</c:v>
                </c:pt>
                <c:pt idx="5190">
                  <c:v>4.9607677667035697</c:v>
                </c:pt>
                <c:pt idx="5191">
                  <c:v>4.96077063338344</c:v>
                </c:pt>
                <c:pt idx="5192">
                  <c:v>4.9607729909244398</c:v>
                </c:pt>
                <c:pt idx="5193">
                  <c:v>4.9607748759349599</c:v>
                </c:pt>
                <c:pt idx="5194">
                  <c:v>4.9607763285871096</c:v>
                </c:pt>
                <c:pt idx="5195">
                  <c:v>4.9607773917745597</c:v>
                </c:pt>
                <c:pt idx="5196">
                  <c:v>4.9607781102414403</c:v>
                </c:pt>
                <c:pt idx="5197">
                  <c:v>4.9607785297936999</c:v>
                </c:pt>
                <c:pt idx="5198">
                  <c:v>4.9607786966372904</c:v>
                </c:pt>
                <c:pt idx="5199">
                  <c:v>4.9607786568126002</c:v>
                </c:pt>
                <c:pt idx="5200">
                  <c:v>4.96077845565482</c:v>
                </c:pt>
                <c:pt idx="5201">
                  <c:v>4.9607781372241604</c:v>
                </c:pt>
                <c:pt idx="5202">
                  <c:v>4.9607777437035798</c:v>
                </c:pt>
                <c:pt idx="5203">
                  <c:v>4.96077731481624</c:v>
                </c:pt>
                <c:pt idx="5204">
                  <c:v>4.9607768873346796</c:v>
                </c:pt>
                <c:pt idx="5205">
                  <c:v>4.9607764947266304</c:v>
                </c:pt>
                <c:pt idx="5206">
                  <c:v>4.9607761669277401</c:v>
                </c:pt>
                <c:pt idx="5207">
                  <c:v>4.9607759301837104</c:v>
                </c:pt>
                <c:pt idx="5208">
                  <c:v>4.9607758068923697</c:v>
                </c:pt>
                <c:pt idx="5209">
                  <c:v>4.9607758154053601</c:v>
                </c:pt>
                <c:pt idx="5210">
                  <c:v>4.9607759698001299</c:v>
                </c:pt>
                <c:pt idx="5211">
                  <c:v>4.96077627967298</c:v>
                </c:pt>
                <c:pt idx="5212">
                  <c:v>4.9607767500166702</c:v>
                </c:pt>
                <c:pt idx="5213">
                  <c:v>4.9607773812224796</c:v>
                </c:pt>
                <c:pt idx="5214">
                  <c:v>4.9607781692064803</c:v>
                </c:pt>
                <c:pt idx="5215">
                  <c:v>4.9607791056199604</c:v>
                </c:pt>
                <c:pt idx="5216">
                  <c:v>4.9607801780857601</c:v>
                </c:pt>
                <c:pt idx="5217">
                  <c:v>4.9607813704148702</c:v>
                </c:pt>
                <c:pt idx="5218">
                  <c:v>4.9607826627985601</c:v>
                </c:pt>
                <c:pt idx="5219">
                  <c:v>4.9607840320249901</c:v>
                </c:pt>
                <c:pt idx="5220">
                  <c:v>4.9607854518104704</c:v>
                </c:pt>
                <c:pt idx="5221">
                  <c:v>4.9607868933339896</c:v>
                </c:pt>
                <c:pt idx="5222">
                  <c:v>4.9607883260107801</c:v>
                </c:pt>
                <c:pt idx="5223">
                  <c:v>4.9607897184473702</c:v>
                </c:pt>
                <c:pt idx="5224">
                  <c:v>4.96079103943738</c:v>
                </c:pt>
                <c:pt idx="5225">
                  <c:v>4.96079225882775</c:v>
                </c:pt>
                <c:pt idx="5226">
                  <c:v>4.9607933481439304</c:v>
                </c:pt>
                <c:pt idx="5227">
                  <c:v>4.9607942809849304</c:v>
                </c:pt>
                <c:pt idx="5228">
                  <c:v>4.9607950333217596</c:v>
                </c:pt>
                <c:pt idx="5229">
                  <c:v>4.9607955838727902</c:v>
                </c:pt>
                <c:pt idx="5230">
                  <c:v>4.9607959146504097</c:v>
                </c:pt>
                <c:pt idx="5231">
                  <c:v>4.9607960116018601</c:v>
                </c:pt>
                <c:pt idx="5232">
                  <c:v>4.9607958650999198</c:v>
                </c:pt>
                <c:pt idx="5233">
                  <c:v>4.96079546998648</c:v>
                </c:pt>
                <c:pt idx="5234">
                  <c:v>4.9607948249860003</c:v>
                </c:pt>
                <c:pt idx="5235">
                  <c:v>4.9607939315520797</c:v>
                </c:pt>
                <c:pt idx="5236">
                  <c:v>4.9607927924695501</c:v>
                </c:pt>
                <c:pt idx="5237">
                  <c:v>4.9607914106804403</c:v>
                </c:pt>
                <c:pt idx="5238">
                  <c:v>4.9607897887600396</c:v>
                </c:pt>
                <c:pt idx="5239">
                  <c:v>4.9607879292546198</c:v>
                </c:pt>
                <c:pt idx="5240">
                  <c:v>4.9607858357999097</c:v>
                </c:pt>
                <c:pt idx="5241">
                  <c:v>4.9607835146850396</c:v>
                </c:pt>
                <c:pt idx="5242">
                  <c:v>4.9607809763939104</c:v>
                </c:pt>
                <c:pt idx="5243">
                  <c:v>4.9607782366767301</c:v>
                </c:pt>
                <c:pt idx="5244">
                  <c:v>4.9607753168508903</c:v>
                </c:pt>
                <c:pt idx="5245">
                  <c:v>4.9607722432437704</c:v>
                </c:pt>
                <c:pt idx="5246">
                  <c:v>4.9607690459092098</c:v>
                </c:pt>
                <c:pt idx="5247">
                  <c:v>4.9607657569175601</c:v>
                </c:pt>
                <c:pt idx="5248">
                  <c:v>4.9607624086011297</c:v>
                </c:pt>
                <c:pt idx="5249">
                  <c:v>4.9607590321172896</c:v>
                </c:pt>
                <c:pt idx="5250">
                  <c:v>4.9607556565836504</c:v>
                </c:pt>
                <c:pt idx="5251">
                  <c:v>4.9607523088740999</c:v>
                </c:pt>
                <c:pt idx="5252">
                  <c:v>4.9607490139925297</c:v>
                </c:pt>
                <c:pt idx="5253">
                  <c:v>4.9607457958106398</c:v>
                </c:pt>
                <c:pt idx="5254">
                  <c:v>4.9607426778966399</c:v>
                </c:pt>
                <c:pt idx="5255">
                  <c:v>4.9607396841839702</c:v>
                </c:pt>
                <c:pt idx="5256">
                  <c:v>4.9607368393111102</c:v>
                </c:pt>
                <c:pt idx="5257">
                  <c:v>4.9607341685788597</c:v>
                </c:pt>
                <c:pt idx="5258">
                  <c:v>4.9607316975805</c:v>
                </c:pt>
                <c:pt idx="5259">
                  <c:v>4.9607294516393496</c:v>
                </c:pt>
                <c:pt idx="5260">
                  <c:v>4.96072745521636</c:v>
                </c:pt>
                <c:pt idx="5261">
                  <c:v>4.96072573142719</c:v>
                </c:pt>
                <c:pt idx="5262">
                  <c:v>4.9607243017466898</c:v>
                </c:pt>
                <c:pt idx="5263">
                  <c:v>4.9607231859011396</c:v>
                </c:pt>
                <c:pt idx="5264">
                  <c:v>4.9607224018845599</c:v>
                </c:pt>
                <c:pt idx="5265">
                  <c:v>4.9607219660072799</c:v>
                </c:pt>
                <c:pt idx="5266">
                  <c:v>4.9607218929007804</c:v>
                </c:pt>
                <c:pt idx="5267">
                  <c:v>4.9607221954443901</c:v>
                </c:pt>
                <c:pt idx="5268">
                  <c:v>4.9607228846297602</c:v>
                </c:pt>
                <c:pt idx="5269">
                  <c:v>4.9607239694071801</c:v>
                </c:pt>
                <c:pt idx="5270">
                  <c:v>4.9607254565560996</c:v>
                </c:pt>
                <c:pt idx="5271">
                  <c:v>4.9607273505990399</c:v>
                </c:pt>
                <c:pt idx="5272">
                  <c:v>4.9607296537493504</c:v>
                </c:pt>
                <c:pt idx="5273">
                  <c:v>4.9607323658713698</c:v>
                </c:pt>
                <c:pt idx="5274">
                  <c:v>4.9607354844400904</c:v>
                </c:pt>
                <c:pt idx="5275">
                  <c:v>4.96073900450879</c:v>
                </c:pt>
                <c:pt idx="5276">
                  <c:v>4.9607429187128496</c:v>
                </c:pt>
                <c:pt idx="5277">
                  <c:v>4.9607472173387501</c:v>
                </c:pt>
                <c:pt idx="5278">
                  <c:v>4.9607518884696304</c:v>
                </c:pt>
                <c:pt idx="5279">
                  <c:v>4.9607569181909703</c:v>
                </c:pt>
                <c:pt idx="5280">
                  <c:v>4.9607622908174402</c:v>
                </c:pt>
                <c:pt idx="5281">
                  <c:v>4.96076798909837</c:v>
                </c:pt>
                <c:pt idx="5282">
                  <c:v>4.96077399437275</c:v>
                </c:pt>
                <c:pt idx="5283">
                  <c:v>4.9607802866706701</c:v>
                </c:pt>
                <c:pt idx="5284">
                  <c:v>4.9607868447807801</c:v>
                </c:pt>
                <c:pt idx="5285">
                  <c:v>4.9607936463122204</c:v>
                </c:pt>
                <c:pt idx="5286">
                  <c:v>4.9608006677696102</c:v>
                </c:pt>
                <c:pt idx="5287">
                  <c:v>4.9608078846357104</c:v>
                </c:pt>
                <c:pt idx="5288">
                  <c:v>4.9608152714306799</c:v>
                </c:pt>
                <c:pt idx="5289">
                  <c:v>4.9608228017054499</c:v>
                </c:pt>
                <c:pt idx="5290">
                  <c:v>4.9608304479410004</c:v>
                </c:pt>
                <c:pt idx="5291">
                  <c:v>4.9608381813635001</c:v>
                </c:pt>
                <c:pt idx="5292">
                  <c:v>4.9608459717339901</c:v>
                </c:pt>
                <c:pt idx="5293">
                  <c:v>4.9608537872045897</c:v>
                </c:pt>
                <c:pt idx="5294">
                  <c:v>4.9608615943299199</c:v>
                </c:pt>
                <c:pt idx="5295">
                  <c:v>4.96086935827572</c:v>
                </c:pt>
                <c:pt idx="5296">
                  <c:v>4.9608770431961497</c:v>
                </c:pt>
                <c:pt idx="5297">
                  <c:v>4.9608846126919603</c:v>
                </c:pt>
                <c:pt idx="5298">
                  <c:v>4.9608920302511796</c:v>
                </c:pt>
                <c:pt idx="5299">
                  <c:v>4.9608992596181603</c:v>
                </c:pt>
                <c:pt idx="5300">
                  <c:v>4.9609062651200801</c:v>
                </c:pt>
                <c:pt idx="5301">
                  <c:v>4.9609130120458298</c:v>
                </c:pt>
                <c:pt idx="5302">
                  <c:v>4.9609194671795098</c:v>
                </c:pt>
                <c:pt idx="5303">
                  <c:v>4.9609255995190198</c:v>
                </c:pt>
                <c:pt idx="5304">
                  <c:v>4.9609313810902798</c:v>
                </c:pt>
                <c:pt idx="5305">
                  <c:v>4.9609367876583796</c:v>
                </c:pt>
                <c:pt idx="5306">
                  <c:v>4.9609417991039102</c:v>
                </c:pt>
                <c:pt idx="5307">
                  <c:v>4.9609463992997602</c:v>
                </c:pt>
                <c:pt idx="5308">
                  <c:v>4.9609505754745102</c:v>
                </c:pt>
                <c:pt idx="5309">
                  <c:v>4.9609543172230604</c:v>
                </c:pt>
                <c:pt idx="5310">
                  <c:v>4.9609576154520303</c:v>
                </c:pt>
                <c:pt idx="5311">
                  <c:v>4.9609604615805996</c:v>
                </c:pt>
                <c:pt idx="5312">
                  <c:v>4.9609628472473899</c:v>
                </c:pt>
                <c:pt idx="5313">
                  <c:v>4.96096476462567</c:v>
                </c:pt>
                <c:pt idx="5314">
                  <c:v>4.9609662072776697</c:v>
                </c:pt>
                <c:pt idx="5315">
                  <c:v>4.9609671713301902</c:v>
                </c:pt>
                <c:pt idx="5316">
                  <c:v>4.9609676566723504</c:v>
                </c:pt>
                <c:pt idx="5317">
                  <c:v>4.9609676678760604</c:v>
                </c:pt>
                <c:pt idx="5318">
                  <c:v>4.9609672146175701</c:v>
                </c:pt>
                <c:pt idx="5319">
                  <c:v>4.9609663115070699</c:v>
                </c:pt>
                <c:pt idx="5320">
                  <c:v>4.9609649773790396</c:v>
                </c:pt>
                <c:pt idx="5321">
                  <c:v>4.9609632342181103</c:v>
                </c:pt>
                <c:pt idx="5322">
                  <c:v>4.9609611059627499</c:v>
                </c:pt>
                <c:pt idx="5323">
                  <c:v>4.96095861743144</c:v>
                </c:pt>
                <c:pt idx="5324">
                  <c:v>4.9609557935557902</c:v>
                </c:pt>
                <c:pt idx="5325">
                  <c:v>4.9609526590056898</c:v>
                </c:pt>
                <c:pt idx="5326">
                  <c:v>4.9609492381852904</c:v>
                </c:pt>
                <c:pt idx="5327">
                  <c:v>4.9609455554918496</c:v>
                </c:pt>
                <c:pt idx="5328">
                  <c:v>4.9609416356851197</c:v>
                </c:pt>
                <c:pt idx="5329">
                  <c:v>4.9609375042161199</c:v>
                </c:pt>
                <c:pt idx="5330">
                  <c:v>4.9609331874071003</c:v>
                </c:pt>
                <c:pt idx="5331">
                  <c:v>4.9609287124403503</c:v>
                </c:pt>
                <c:pt idx="5332">
                  <c:v>4.9609241071789798</c:v>
                </c:pt>
                <c:pt idx="5333">
                  <c:v>4.9609193998905399</c:v>
                </c:pt>
                <c:pt idx="5334">
                  <c:v>4.9609146189581601</c:v>
                </c:pt>
                <c:pt idx="5335">
                  <c:v>4.9609097926488497</c:v>
                </c:pt>
                <c:pt idx="5336">
                  <c:v>4.9609049489711801</c:v>
                </c:pt>
                <c:pt idx="5337">
                  <c:v>4.9609001156159502</c:v>
                </c:pt>
                <c:pt idx="5338">
                  <c:v>4.9608953199487704</c:v>
                </c:pt>
                <c:pt idx="5339">
                  <c:v>4.9608905890167199</c:v>
                </c:pt>
                <c:pt idx="5340">
                  <c:v>4.9608859495425204</c:v>
                </c:pt>
                <c:pt idx="5341">
                  <c:v>4.9608814278964699</c:v>
                </c:pt>
                <c:pt idx="5342">
                  <c:v>4.9608770500480004</c:v>
                </c:pt>
                <c:pt idx="5343">
                  <c:v>4.9608728415004997</c:v>
                </c:pt>
                <c:pt idx="5344">
                  <c:v>4.9608688272080803</c:v>
                </c:pt>
                <c:pt idx="5345">
                  <c:v>4.96086503146861</c:v>
                </c:pt>
                <c:pt idx="5346">
                  <c:v>4.9608614777878604</c:v>
                </c:pt>
                <c:pt idx="5347">
                  <c:v>4.9608581887202199</c:v>
                </c:pt>
                <c:pt idx="5348">
                  <c:v>4.96085518570289</c:v>
                </c:pt>
                <c:pt idx="5349">
                  <c:v>4.9608524889091203</c:v>
                </c:pt>
                <c:pt idx="5350">
                  <c:v>4.9608501171438197</c:v>
                </c:pt>
                <c:pt idx="5351">
                  <c:v>4.9608480877937398</c:v>
                </c:pt>
                <c:pt idx="5352">
                  <c:v>4.9608464168272901</c:v>
                </c:pt>
                <c:pt idx="5353">
                  <c:v>4.9608451188248299</c:v>
                </c:pt>
                <c:pt idx="5354">
                  <c:v>4.9608442070174101</c:v>
                </c:pt>
                <c:pt idx="5355">
                  <c:v>4.96084369331584</c:v>
                </c:pt>
                <c:pt idx="5356">
                  <c:v>4.9608435883279203</c:v>
                </c:pt>
                <c:pt idx="5357">
                  <c:v>4.9608439013716801</c:v>
                </c:pt>
                <c:pt idx="5358">
                  <c:v>4.9608446404960196</c:v>
                </c:pt>
                <c:pt idx="5359">
                  <c:v>4.9608458125105201</c:v>
                </c:pt>
                <c:pt idx="5360">
                  <c:v>4.96084742300435</c:v>
                </c:pt>
                <c:pt idx="5361">
                  <c:v>4.9608494763161399</c:v>
                </c:pt>
                <c:pt idx="5362">
                  <c:v>4.9608519754082501</c:v>
                </c:pt>
                <c:pt idx="5363">
                  <c:v>4.9608549216153497</c:v>
                </c:pt>
                <c:pt idx="5364">
                  <c:v>4.9608583142700899</c:v>
                </c:pt>
                <c:pt idx="5365">
                  <c:v>4.9608621502511596</c:v>
                </c:pt>
                <c:pt idx="5366">
                  <c:v>4.9608664235250304</c:v>
                </c:pt>
                <c:pt idx="5367">
                  <c:v>4.9608711247538597</c:v>
                </c:pt>
                <c:pt idx="5368">
                  <c:v>4.96087624101063</c:v>
                </c:pt>
                <c:pt idx="5369">
                  <c:v>4.9608817555993898</c:v>
                </c:pt>
                <c:pt idx="5370">
                  <c:v>4.9608876479438297</c:v>
                </c:pt>
                <c:pt idx="5371">
                  <c:v>4.9608938935068903</c:v>
                </c:pt>
                <c:pt idx="5372">
                  <c:v>4.9609004637377199</c:v>
                </c:pt>
                <c:pt idx="5373">
                  <c:v>4.9609073260923804</c:v>
                </c:pt>
                <c:pt idx="5374">
                  <c:v>4.96091444421248</c:v>
                </c:pt>
                <c:pt idx="5375">
                  <c:v>4.9609217783422404</c:v>
                </c:pt>
                <c:pt idx="5376">
                  <c:v>4.9609292860081204</c:v>
                </c:pt>
                <c:pt idx="5377">
                  <c:v>4.9609369228998998</c:v>
                </c:pt>
                <c:pt idx="5378">
                  <c:v>4.9609446438068803</c:v>
                </c:pt>
                <c:pt idx="5379">
                  <c:v>4.9609524034212402</c:v>
                </c:pt>
                <c:pt idx="5380">
                  <c:v>4.9609601568396604</c:v>
                </c:pt>
                <c:pt idx="5381">
                  <c:v>4.9609678596747697</c:v>
                </c:pt>
                <c:pt idx="5382">
                  <c:v>4.9609754678022098</c:v>
                </c:pt>
                <c:pt idx="5383">
                  <c:v>4.9609829368803799</c:v>
                </c:pt>
                <c:pt idx="5384">
                  <c:v>4.9609902218524198</c:v>
                </c:pt>
                <c:pt idx="5385">
                  <c:v>4.9609972766533401</c:v>
                </c:pt>
                <c:pt idx="5386">
                  <c:v>4.9610040542955103</c:v>
                </c:pt>
                <c:pt idx="5387">
                  <c:v>4.9610105074093198</c:v>
                </c:pt>
                <c:pt idx="5388">
                  <c:v>4.9610165892021003</c:v>
                </c:pt>
                <c:pt idx="5389">
                  <c:v>4.9610222546934004</c:v>
                </c:pt>
                <c:pt idx="5390">
                  <c:v>4.9610274620222699</c:v>
                </c:pt>
                <c:pt idx="5391">
                  <c:v>4.9610321736111098</c:v>
                </c:pt>
                <c:pt idx="5392">
                  <c:v>4.9610363570125902</c:v>
                </c:pt>
                <c:pt idx="5393">
                  <c:v>4.9610399853477798</c:v>
                </c:pt>
                <c:pt idx="5394">
                  <c:v>4.9610430373387304</c:v>
                </c:pt>
                <c:pt idx="5395">
                  <c:v>4.9610454970230098</c:v>
                </c:pt>
                <c:pt idx="5396">
                  <c:v>4.9610473532906703</c:v>
                </c:pt>
                <c:pt idx="5397">
                  <c:v>4.9610485993940197</c:v>
                </c:pt>
                <c:pt idx="5398">
                  <c:v>4.9610492325528597</c:v>
                </c:pt>
                <c:pt idx="5399">
                  <c:v>4.9610492537214599</c:v>
                </c:pt>
                <c:pt idx="5400">
                  <c:v>4.9610486675197398</c:v>
                </c:pt>
                <c:pt idx="5401">
                  <c:v>4.9610474822777597</c:v>
                </c:pt>
                <c:pt idx="5402">
                  <c:v>4.9610457101122698</c:v>
                </c:pt>
                <c:pt idx="5403">
                  <c:v>4.9610433669531204</c:v>
                </c:pt>
                <c:pt idx="5404">
                  <c:v>4.9610404724604598</c:v>
                </c:pt>
                <c:pt idx="5405">
                  <c:v>4.9610370498106802</c:v>
                </c:pt>
                <c:pt idx="5406">
                  <c:v>4.9610331253635502</c:v>
                </c:pt>
                <c:pt idx="5407">
                  <c:v>4.9610287282466201</c:v>
                </c:pt>
                <c:pt idx="5408">
                  <c:v>4.9610238899002796</c:v>
                </c:pt>
                <c:pt idx="5409">
                  <c:v>4.9610186436184103</c:v>
                </c:pt>
                <c:pt idx="5410">
                  <c:v>4.9610130241062196</c:v>
                </c:pt>
                <c:pt idx="5411">
                  <c:v>4.9610070670632203</c:v>
                </c:pt>
                <c:pt idx="5412">
                  <c:v>4.9610008087899597</c:v>
                </c:pt>
                <c:pt idx="5413">
                  <c:v>4.9609942858157501</c:v>
                </c:pt>
                <c:pt idx="5414">
                  <c:v>4.9609875345435102</c:v>
                </c:pt>
                <c:pt idx="5415">
                  <c:v>4.9609805909073703</c:v>
                </c:pt>
                <c:pt idx="5416">
                  <c:v>4.96097349003744</c:v>
                </c:pt>
                <c:pt idx="5417">
                  <c:v>4.9609662659228997</c:v>
                </c:pt>
                <c:pt idx="5418">
                  <c:v>4.9609589510663898</c:v>
                </c:pt>
                <c:pt idx="5419">
                  <c:v>4.9609515761276404</c:v>
                </c:pt>
                <c:pt idx="5420">
                  <c:v>4.9609441695632599</c:v>
                </c:pt>
                <c:pt idx="5421">
                  <c:v>4.9609367572803098</c:v>
                </c:pt>
                <c:pt idx="5422">
                  <c:v>4.9609293623269499</c:v>
                </c:pt>
                <c:pt idx="5423">
                  <c:v>4.9609220046439999</c:v>
                </c:pt>
                <c:pt idx="5424">
                  <c:v>4.9609147008943699</c:v>
                </c:pt>
                <c:pt idx="5425">
                  <c:v>4.9609074643776303</c:v>
                </c:pt>
                <c:pt idx="5426">
                  <c:v>4.9609003050271996</c:v>
                </c:pt>
                <c:pt idx="5427">
                  <c:v>4.9608932294860901</c:v>
                </c:pt>
                <c:pt idx="5428">
                  <c:v>4.9608862412583603</c:v>
                </c:pt>
                <c:pt idx="5429">
                  <c:v>4.9608793409420997</c:v>
                </c:pt>
                <c:pt idx="5430">
                  <c:v>4.96087252655333</c:v>
                </c:pt>
                <c:pt idx="5431">
                  <c:v>4.9608657939478702</c:v>
                </c:pt>
                <c:pt idx="5432">
                  <c:v>4.9608591373331299</c:v>
                </c:pt>
                <c:pt idx="5433">
                  <c:v>4.9608525498420004</c:v>
                </c:pt>
                <c:pt idx="5434">
                  <c:v>4.9608460241213601</c:v>
                </c:pt>
                <c:pt idx="5435">
                  <c:v>4.9608395528784204</c:v>
                </c:pt>
                <c:pt idx="5436">
                  <c:v>4.9608331293380603</c:v>
                </c:pt>
                <c:pt idx="5437">
                  <c:v>4.9608267475869701</c:v>
                </c:pt>
                <c:pt idx="5438">
                  <c:v>4.9608204028104197</c:v>
                </c:pt>
                <c:pt idx="5439">
                  <c:v>4.96081409144647</c:v>
                </c:pt>
                <c:pt idx="5440">
                  <c:v>4.9608078112865597</c:v>
                </c:pt>
                <c:pt idx="5441">
                  <c:v>4.96080156153592</c:v>
                </c:pt>
                <c:pt idx="5442">
                  <c:v>4.9607953428254303</c:v>
                </c:pt>
                <c:pt idx="5443">
                  <c:v>4.9607891571528997</c:v>
                </c:pt>
                <c:pt idx="5444">
                  <c:v>4.9607830077386996</c:v>
                </c:pt>
                <c:pt idx="5445">
                  <c:v>4.9607768988095797</c:v>
                </c:pt>
                <c:pt idx="5446">
                  <c:v>4.9607708353630304</c:v>
                </c:pt>
                <c:pt idx="5447">
                  <c:v>4.9607648229933696</c:v>
                </c:pt>
                <c:pt idx="5448">
                  <c:v>4.9607588678634</c:v>
                </c:pt>
                <c:pt idx="5449">
                  <c:v>4.9607529768724596</c:v>
                </c:pt>
                <c:pt idx="5450">
                  <c:v>4.9607471580105704</c:v>
                </c:pt>
                <c:pt idx="5451">
                  <c:v>4.9607414208212699</c:v>
                </c:pt>
                <c:pt idx="5452">
                  <c:v>4.9607357768420899</c:v>
                </c:pt>
                <c:pt idx="5453">
                  <c:v>4.9607302398754296</c:v>
                </c:pt>
                <c:pt idx="5454">
                  <c:v>4.9607248259690202</c:v>
                </c:pt>
                <c:pt idx="5455">
                  <c:v>4.9607195530485502</c:v>
                </c:pt>
                <c:pt idx="5456">
                  <c:v>4.9607144402287</c:v>
                </c:pt>
                <c:pt idx="5457">
                  <c:v>4.9607095069078104</c:v>
                </c:pt>
                <c:pt idx="5458">
                  <c:v>4.9607047718056299</c:v>
                </c:pt>
                <c:pt idx="5459">
                  <c:v>4.9607002521174897</c:v>
                </c:pt>
                <c:pt idx="5460">
                  <c:v>4.9606959629279102</c:v>
                </c:pt>
                <c:pt idx="5461">
                  <c:v>4.9606919169653798</c:v>
                </c:pt>
                <c:pt idx="5462">
                  <c:v>4.9606881246993204</c:v>
                </c:pt>
                <c:pt idx="5463">
                  <c:v>4.9606845947050102</c:v>
                </c:pt>
                <c:pt idx="5464">
                  <c:v>4.9606813341715998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4066-4555-A573-A5C4EF3251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22092208"/>
        <c:axId val="1522096016"/>
      </c:scatterChart>
      <c:valAx>
        <c:axId val="1522092208"/>
        <c:scaling>
          <c:orientation val="minMax"/>
          <c:max val="75"/>
          <c:min val="0"/>
        </c:scaling>
        <c:delete val="0"/>
        <c:axPos val="b"/>
        <c:majorGridlines>
          <c:spPr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i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1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z="1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мс</a:t>
                </a:r>
              </a:p>
            </c:rich>
          </c:tx>
          <c:layout>
            <c:manualLayout>
              <c:xMode val="edge"/>
              <c:yMode val="edge"/>
              <c:x val="0.93108303868773523"/>
              <c:y val="0.8583262599361425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522096016"/>
        <c:crossesAt val="-0.2"/>
        <c:crossBetween val="midCat"/>
        <c:majorUnit val="12.5"/>
      </c:valAx>
      <c:valAx>
        <c:axId val="152209601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i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φ°</a:t>
                </a:r>
                <a:endParaRPr lang="ru-RU" sz="1400" i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>
            <c:manualLayout>
              <c:xMode val="edge"/>
              <c:yMode val="edge"/>
              <c:x val="3.5273509024986133E-2"/>
              <c:y val="0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522092208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bg1"/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791011142815266E-2"/>
          <c:y val="8.4425451092117756E-2"/>
          <c:w val="0.78510976595530191"/>
          <c:h val="0.8267499054105184"/>
        </c:manualLayout>
      </c:layout>
      <c:scatterChart>
        <c:scatterStyle val="lineMarker"/>
        <c:varyColors val="0"/>
        <c:ser>
          <c:idx val="0"/>
          <c:order val="0"/>
          <c:spPr>
            <a:ln w="158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'без дульного тормоза'!$C$4:$G$4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'без дульного тормоза'!$C$5:$G$5</c:f>
              <c:numCache>
                <c:formatCode>General</c:formatCode>
                <c:ptCount val="5"/>
                <c:pt idx="0">
                  <c:v>4.96033508653277</c:v>
                </c:pt>
                <c:pt idx="1">
                  <c:v>4.9589044042457902</c:v>
                </c:pt>
                <c:pt idx="2">
                  <c:v>4.9591435111432904</c:v>
                </c:pt>
                <c:pt idx="3">
                  <c:v>4.9605696149883203</c:v>
                </c:pt>
                <c:pt idx="4">
                  <c:v>4.9592383880250699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1DFF-4749-8DA6-356DFB7E1AD5}"/>
            </c:ext>
          </c:extLst>
        </c:ser>
        <c:ser>
          <c:idx val="1"/>
          <c:order val="1"/>
          <c:spPr>
            <a:ln w="158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'без дульного тормоза'!$C$10:$G$10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'без дульного тормоза'!$C$11:$G$11</c:f>
              <c:numCache>
                <c:formatCode>General</c:formatCode>
                <c:ptCount val="5"/>
                <c:pt idx="0">
                  <c:v>4.9632928619478696</c:v>
                </c:pt>
                <c:pt idx="1">
                  <c:v>4.9625318130465601</c:v>
                </c:pt>
                <c:pt idx="2">
                  <c:v>4.9630996143336699</c:v>
                </c:pt>
                <c:pt idx="3">
                  <c:v>4.9632763273703802</c:v>
                </c:pt>
                <c:pt idx="4">
                  <c:v>4.9625975123110804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1DFF-4749-8DA6-356DFB7E1AD5}"/>
            </c:ext>
          </c:extLst>
        </c:ser>
        <c:ser>
          <c:idx val="2"/>
          <c:order val="2"/>
          <c:spPr>
            <a:ln w="158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'без дульного тормоза'!$C$16:$G$16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'без дульного тормоза'!$C$17:$G$17</c:f>
              <c:numCache>
                <c:formatCode>General</c:formatCode>
                <c:ptCount val="5"/>
                <c:pt idx="0">
                  <c:v>4.9620328709065102</c:v>
                </c:pt>
                <c:pt idx="1">
                  <c:v>4.9611064819459196</c:v>
                </c:pt>
                <c:pt idx="2">
                  <c:v>4.9615175933656497</c:v>
                </c:pt>
                <c:pt idx="3">
                  <c:v>4.9621952887240699</c:v>
                </c:pt>
                <c:pt idx="4">
                  <c:v>4.9611094579931496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1DFF-4749-8DA6-356DFB7E1A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22097648"/>
        <c:axId val="1522106352"/>
      </c:scatterChart>
      <c:valAx>
        <c:axId val="1522097648"/>
        <c:scaling>
          <c:orientation val="minMax"/>
        </c:scaling>
        <c:delete val="0"/>
        <c:axPos val="b"/>
        <c:majorGridlines>
          <c:spPr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номер</a:t>
                </a:r>
              </a:p>
              <a:p>
                <a:pPr>
                  <a:defRPr/>
                </a:pPr>
                <a:r>
                  <a:rPr lang="ru-RU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выстрела</a:t>
                </a:r>
              </a:p>
            </c:rich>
          </c:tx>
          <c:layout>
            <c:manualLayout>
              <c:xMode val="edge"/>
              <c:yMode val="edge"/>
              <c:x val="0.88667931755008988"/>
              <c:y val="0.8174044646235338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522106352"/>
        <c:crossesAt val="-0.2"/>
        <c:crossBetween val="midCat"/>
      </c:valAx>
      <c:valAx>
        <c:axId val="152210635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i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φ°</a:t>
                </a:r>
                <a:endParaRPr lang="ru-RU" sz="1400" i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>
            <c:manualLayout>
              <c:xMode val="edge"/>
              <c:yMode val="edge"/>
              <c:x val="7.5203089199019399E-2"/>
              <c:y val="3.0643839071761892E-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522097648"/>
        <c:crosses val="autoZero"/>
        <c:crossBetween val="midCat"/>
        <c:majorUnit val="1.0000000000000002E-3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bg1"/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55530319285736E-2"/>
          <c:y val="9.2829579853947103E-2"/>
          <c:w val="0.9408661886739621"/>
          <c:h val="0.8746612800334852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ysClr val="window" lastClr="FFFFFF">
                  <a:lumMod val="65000"/>
                </a:sysClr>
              </a:solidFill>
              <a:ln w="15875">
                <a:solidFill>
                  <a:sysClr val="windowText" lastClr="000000"/>
                </a:solidFill>
              </a:ln>
              <a:effectLst/>
            </c:spPr>
          </c:marker>
          <c:xVal>
            <c:numRef>
              <c:f>'xy5'!$U$42:$U$46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xVal>
          <c:yVal>
            <c:numRef>
              <c:f>'xy5'!$V$42:$V$46</c:f>
              <c:numCache>
                <c:formatCode>General</c:formatCode>
                <c:ptCount val="5"/>
                <c:pt idx="0">
                  <c:v>-1.0656504095150012</c:v>
                </c:pt>
                <c:pt idx="1">
                  <c:v>-1.1528557312719983</c:v>
                </c:pt>
                <c:pt idx="2">
                  <c:v>-1.1261822342619894</c:v>
                </c:pt>
                <c:pt idx="3">
                  <c:v>-1.0956947340669956</c:v>
                </c:pt>
                <c:pt idx="4">
                  <c:v>-1.1248273251409984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5208-453C-991E-207257847BD6}"/>
            </c:ext>
          </c:extLst>
        </c:ser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ysClr val="window" lastClr="FFFFFF">
                  <a:lumMod val="65000"/>
                </a:sysClr>
              </a:solidFill>
              <a:ln w="15875">
                <a:solidFill>
                  <a:sysClr val="windowText" lastClr="000000"/>
                </a:solidFill>
              </a:ln>
              <a:effectLst/>
            </c:spPr>
          </c:marker>
          <c:xVal>
            <c:numRef>
              <c:f>'xy5'!$W$42:$W$46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xVal>
          <c:yVal>
            <c:numRef>
              <c:f>'xy5'!$X$42:$X$46</c:f>
              <c:numCache>
                <c:formatCode>General</c:formatCode>
                <c:ptCount val="5"/>
                <c:pt idx="0">
                  <c:v>-0.95706344210999816</c:v>
                </c:pt>
                <c:pt idx="1">
                  <c:v>-1.0106001900599892</c:v>
                </c:pt>
                <c:pt idx="2">
                  <c:v>-0.98551671472699809</c:v>
                </c:pt>
                <c:pt idx="3">
                  <c:v>-0.98839860817498959</c:v>
                </c:pt>
                <c:pt idx="4">
                  <c:v>-1.0052873116299992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5208-453C-991E-207257847BD6}"/>
            </c:ext>
          </c:extLst>
        </c:ser>
        <c:ser>
          <c:idx val="2"/>
          <c:order val="2"/>
          <c:spPr>
            <a:ln w="2540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ysClr val="window" lastClr="FFFFFF">
                  <a:lumMod val="65000"/>
                </a:sysClr>
              </a:solidFill>
              <a:ln w="15875">
                <a:solidFill>
                  <a:sysClr val="windowText" lastClr="000000"/>
                </a:solidFill>
              </a:ln>
              <a:effectLst/>
            </c:spPr>
          </c:marker>
          <c:xVal>
            <c:numRef>
              <c:f>'xy5'!$Y$42:$Y$46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</c:numCache>
            </c:numRef>
          </c:xVal>
          <c:yVal>
            <c:numRef>
              <c:f>'xy5'!$Z$42:$Z$46</c:f>
              <c:numCache>
                <c:formatCode>General</c:formatCode>
                <c:ptCount val="5"/>
                <c:pt idx="0">
                  <c:v>-1.0034407265829941</c:v>
                </c:pt>
                <c:pt idx="1">
                  <c:v>-1.0697937589749955</c:v>
                </c:pt>
                <c:pt idx="2">
                  <c:v>-1.0373769329619904</c:v>
                </c:pt>
                <c:pt idx="3">
                  <c:v>-1.0347761059449994</c:v>
                </c:pt>
                <c:pt idx="4">
                  <c:v>-1.0642165108249912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5208-453C-991E-207257847B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22099824"/>
        <c:axId val="1522100368"/>
      </c:scatterChart>
      <c:valAx>
        <c:axId val="1522099824"/>
        <c:scaling>
          <c:orientation val="minMax"/>
          <c:max val="3"/>
          <c:min val="-1"/>
        </c:scaling>
        <c:delete val="1"/>
        <c:axPos val="b"/>
        <c:numFmt formatCode="General" sourceLinked="1"/>
        <c:majorTickMark val="out"/>
        <c:minorTickMark val="none"/>
        <c:tickLblPos val="low"/>
        <c:crossAx val="1522100368"/>
        <c:crossesAt val="-1.8"/>
        <c:crossBetween val="midCat"/>
      </c:valAx>
      <c:valAx>
        <c:axId val="1522100368"/>
        <c:scaling>
          <c:orientation val="minMax"/>
          <c:max val="-0.9"/>
        </c:scaling>
        <c:delete val="0"/>
        <c:axPos val="l"/>
        <c:majorGridlines>
          <c:spPr>
            <a:ln w="31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l-GR" sz="1400">
                    <a:solidFill>
                      <a:sysClr val="windowText" lastClr="000000"/>
                    </a:solidFill>
                  </a:rPr>
                  <a:t>Δ</a:t>
                </a:r>
                <a:r>
                  <a:rPr lang="en-US" sz="1400">
                    <a:solidFill>
                      <a:sysClr val="windowText" lastClr="000000"/>
                    </a:solidFill>
                  </a:rPr>
                  <a:t>y, </a:t>
                </a:r>
                <a:r>
                  <a:rPr lang="ru-RU" sz="1400">
                    <a:solidFill>
                      <a:sysClr val="windowText" lastClr="000000"/>
                    </a:solidFill>
                  </a:rPr>
                  <a:t>м</a:t>
                </a:r>
              </a:p>
            </c:rich>
          </c:tx>
          <c:layout>
            <c:manualLayout>
              <c:xMode val="edge"/>
              <c:yMode val="edge"/>
              <c:x val="2.8523198853182743E-2"/>
              <c:y val="2.630706705925891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ru-RU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522099824"/>
        <c:crossesAt val="-1"/>
        <c:crossBetween val="midCat"/>
      </c:valAx>
      <c:spPr>
        <a:noFill/>
        <a:ln>
          <a:solidFill>
            <a:sysClr val="windowText" lastClr="000000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ysClr val="window" lastClr="FFFFFF"/>
      </a:solidFill>
      <a:round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  <c:userShapes r:id="rId5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791011142815266E-2"/>
          <c:y val="0.10206444444444444"/>
          <c:w val="0.76987075186390852"/>
          <c:h val="0.80110250000000005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solidFill>
                <a:schemeClr val="tx1"/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Лист1!$B$29:$CX$29</c:f>
              <c:numCache>
                <c:formatCode>General</c:formatCode>
                <c:ptCount val="101"/>
                <c:pt idx="0">
                  <c:v>20</c:v>
                </c:pt>
                <c:pt idx="1">
                  <c:v>20.0000070253875</c:v>
                </c:pt>
                <c:pt idx="2">
                  <c:v>20.000015104583099</c:v>
                </c:pt>
                <c:pt idx="3">
                  <c:v>20.000024395658102</c:v>
                </c:pt>
                <c:pt idx="4">
                  <c:v>20.000035080394301</c:v>
                </c:pt>
                <c:pt idx="5">
                  <c:v>20.000047367840899</c:v>
                </c:pt>
                <c:pt idx="6">
                  <c:v>20.000061498404499</c:v>
                </c:pt>
                <c:pt idx="7">
                  <c:v>20.000077748552702</c:v>
                </c:pt>
                <c:pt idx="8">
                  <c:v>20.0000964362231</c:v>
                </c:pt>
                <c:pt idx="9">
                  <c:v>20.000117927043998</c:v>
                </c:pt>
                <c:pt idx="10">
                  <c:v>20.0001426414881</c:v>
                </c:pt>
                <c:pt idx="11">
                  <c:v>20.000171063098801</c:v>
                </c:pt>
                <c:pt idx="12">
                  <c:v>20.000203747951101</c:v>
                </c:pt>
                <c:pt idx="13">
                  <c:v>20.0002413355313</c:v>
                </c:pt>
                <c:pt idx="14">
                  <c:v>20.000284561248499</c:v>
                </c:pt>
                <c:pt idx="15">
                  <c:v>20.000334270823199</c:v>
                </c:pt>
                <c:pt idx="16">
                  <c:v>20.0003914368342</c:v>
                </c:pt>
                <c:pt idx="17">
                  <c:v>20.000457177746799</c:v>
                </c:pt>
                <c:pt idx="18">
                  <c:v>20.000532779796298</c:v>
                </c:pt>
                <c:pt idx="19">
                  <c:v>20.0006197221532</c:v>
                </c:pt>
                <c:pt idx="20">
                  <c:v>20.000719705863698</c:v>
                </c:pt>
                <c:pt idx="21">
                  <c:v>20.000834687130801</c:v>
                </c:pt>
                <c:pt idx="22">
                  <c:v>20.000966915587899</c:v>
                </c:pt>
                <c:pt idx="23">
                  <c:v>20.001118978313499</c:v>
                </c:pt>
                <c:pt idx="24">
                  <c:v>20.0012938504481</c:v>
                </c:pt>
                <c:pt idx="25">
                  <c:v>20.001494953402801</c:v>
                </c:pt>
                <c:pt idx="26">
                  <c:v>20.001726221800698</c:v>
                </c:pt>
                <c:pt idx="27">
                  <c:v>20.001992180458299</c:v>
                </c:pt>
                <c:pt idx="28">
                  <c:v>20.002298032914499</c:v>
                </c:pt>
                <c:pt idx="29">
                  <c:v>20.002649763239202</c:v>
                </c:pt>
                <c:pt idx="30">
                  <c:v>20.003054253112499</c:v>
                </c:pt>
                <c:pt idx="31">
                  <c:v>20.003519416466901</c:v>
                </c:pt>
                <c:pt idx="32">
                  <c:v>20.004054354324399</c:v>
                </c:pt>
                <c:pt idx="33">
                  <c:v>20.0046695328606</c:v>
                </c:pt>
                <c:pt idx="34">
                  <c:v>20.005376988177101</c:v>
                </c:pt>
                <c:pt idx="35">
                  <c:v>20.0061905617912</c:v>
                </c:pt>
                <c:pt idx="36">
                  <c:v>20.0071261714474</c:v>
                </c:pt>
                <c:pt idx="37">
                  <c:v>20.008202122551999</c:v>
                </c:pt>
                <c:pt idx="38">
                  <c:v>20.009439466322199</c:v>
                </c:pt>
                <c:pt idx="39">
                  <c:v>20.010862411658099</c:v>
                </c:pt>
                <c:pt idx="40">
                  <c:v>20.012498798794301</c:v>
                </c:pt>
                <c:pt idx="41">
                  <c:v>20.014380644000902</c:v>
                </c:pt>
                <c:pt idx="42">
                  <c:v>20.016544765988499</c:v>
                </c:pt>
                <c:pt idx="43">
                  <c:v>20.019033506274301</c:v>
                </c:pt>
                <c:pt idx="44">
                  <c:v>20.0218955576029</c:v>
                </c:pt>
                <c:pt idx="45">
                  <c:v>20.025186916630901</c:v>
                </c:pt>
                <c:pt idx="46">
                  <c:v>20.028971979512999</c:v>
                </c:pt>
                <c:pt idx="47">
                  <c:v>20.033324801827401</c:v>
                </c:pt>
                <c:pt idx="48">
                  <c:v>20.038330547489</c:v>
                </c:pt>
                <c:pt idx="49">
                  <c:v>20.044087154999801</c:v>
                </c:pt>
                <c:pt idx="50">
                  <c:v>20.050707253637299</c:v>
                </c:pt>
                <c:pt idx="51">
                  <c:v>20.058320367070401</c:v>
                </c:pt>
                <c:pt idx="52">
                  <c:v>20.067075447518501</c:v>
                </c:pt>
                <c:pt idx="53">
                  <c:v>20.077143790033698</c:v>
                </c:pt>
                <c:pt idx="54">
                  <c:v>20.088722383926299</c:v>
                </c:pt>
                <c:pt idx="55">
                  <c:v>20.102037766902701</c:v>
                </c:pt>
                <c:pt idx="56">
                  <c:v>20.1173504573256</c:v>
                </c:pt>
                <c:pt idx="57">
                  <c:v>20.1349600513119</c:v>
                </c:pt>
                <c:pt idx="58">
                  <c:v>20.1552110843962</c:v>
                </c:pt>
                <c:pt idx="59">
                  <c:v>20.1784997724431</c:v>
                </c:pt>
                <c:pt idx="60">
                  <c:v>20.205281763696998</c:v>
                </c:pt>
                <c:pt idx="61">
                  <c:v>20.236081053639101</c:v>
                </c:pt>
                <c:pt idx="62">
                  <c:v>20.271500237072399</c:v>
                </c:pt>
                <c:pt idx="63">
                  <c:v>20.312232298020799</c:v>
                </c:pt>
                <c:pt idx="64">
                  <c:v>20.359074168111398</c:v>
                </c:pt>
                <c:pt idx="65">
                  <c:v>20.412942318715601</c:v>
                </c:pt>
                <c:pt idx="66">
                  <c:v>20.474890691910399</c:v>
                </c:pt>
                <c:pt idx="67">
                  <c:v>20.546131321084498</c:v>
                </c:pt>
                <c:pt idx="68">
                  <c:v>20.628058044634699</c:v>
                </c:pt>
                <c:pt idx="69">
                  <c:v>20.722273776717401</c:v>
                </c:pt>
                <c:pt idx="70">
                  <c:v>20.8306218686125</c:v>
                </c:pt>
                <c:pt idx="71">
                  <c:v>20.955222174291801</c:v>
                </c:pt>
                <c:pt idx="72">
                  <c:v>21.0985125258231</c:v>
                </c:pt>
                <c:pt idx="73">
                  <c:v>21.263296430084001</c:v>
                </c:pt>
                <c:pt idx="74">
                  <c:v>21.4527979199841</c:v>
                </c:pt>
                <c:pt idx="75">
                  <c:v>21.670724633369201</c:v>
                </c:pt>
                <c:pt idx="76">
                  <c:v>21.921340353762101</c:v>
                </c:pt>
                <c:pt idx="77">
                  <c:v>22.2095484322139</c:v>
                </c:pt>
                <c:pt idx="78">
                  <c:v>22.540987722433499</c:v>
                </c:pt>
                <c:pt idx="79">
                  <c:v>22.922142906186</c:v>
                </c:pt>
                <c:pt idx="80">
                  <c:v>23.3604713675014</c:v>
                </c:pt>
                <c:pt idx="81">
                  <c:v>23.864549098014098</c:v>
                </c:pt>
                <c:pt idx="82">
                  <c:v>24.4442384881037</c:v>
                </c:pt>
                <c:pt idx="83">
                  <c:v>25.1108812867067</c:v>
                </c:pt>
                <c:pt idx="84">
                  <c:v>25.8775205051002</c:v>
                </c:pt>
                <c:pt idx="85">
                  <c:v>26.759155606252801</c:v>
                </c:pt>
                <c:pt idx="86">
                  <c:v>27.773035972578199</c:v>
                </c:pt>
                <c:pt idx="87">
                  <c:v>28.938998393852401</c:v>
                </c:pt>
                <c:pt idx="88">
                  <c:v>30.2798551783177</c:v>
                </c:pt>
                <c:pt idx="89">
                  <c:v>31.821840480452899</c:v>
                </c:pt>
                <c:pt idx="90">
                  <c:v>33.595123577908304</c:v>
                </c:pt>
                <c:pt idx="91">
                  <c:v>35.634399139982001</c:v>
                </c:pt>
                <c:pt idx="92">
                  <c:v>37.979566036366798</c:v>
                </c:pt>
                <c:pt idx="93">
                  <c:v>40.676507967209297</c:v>
                </c:pt>
                <c:pt idx="94">
                  <c:v>43.777991187678197</c:v>
                </c:pt>
                <c:pt idx="95">
                  <c:v>47.344696891217502</c:v>
                </c:pt>
                <c:pt idx="96">
                  <c:v>51.446408450287599</c:v>
                </c:pt>
                <c:pt idx="97">
                  <c:v>56.163376743218201</c:v>
                </c:pt>
                <c:pt idx="98">
                  <c:v>61.587890280088402</c:v>
                </c:pt>
                <c:pt idx="99">
                  <c:v>67.826080847489195</c:v>
                </c:pt>
                <c:pt idx="100">
                  <c:v>75</c:v>
                </c:pt>
              </c:numCache>
            </c:numRef>
          </c:xVal>
          <c:yVal>
            <c:numRef>
              <c:f>Лист1!$B$30:$CX$30</c:f>
              <c:numCache>
                <c:formatCode>General</c:formatCode>
                <c:ptCount val="101"/>
                <c:pt idx="0">
                  <c:v>1334.0035475781799</c:v>
                </c:pt>
                <c:pt idx="1">
                  <c:v>1333.9725397289801</c:v>
                </c:pt>
                <c:pt idx="2">
                  <c:v>1333.94537300151</c:v>
                </c:pt>
                <c:pt idx="3">
                  <c:v>1333.8931057121199</c:v>
                </c:pt>
                <c:pt idx="4">
                  <c:v>1333.8696133261601</c:v>
                </c:pt>
                <c:pt idx="5">
                  <c:v>1333.7741268725799</c:v>
                </c:pt>
                <c:pt idx="6">
                  <c:v>1333.7699378677</c:v>
                </c:pt>
                <c:pt idx="7">
                  <c:v>1333.6792173471199</c:v>
                </c:pt>
                <c:pt idx="8">
                  <c:v>1333.5472086326099</c:v>
                </c:pt>
                <c:pt idx="9">
                  <c:v>1333.50899066857</c:v>
                </c:pt>
                <c:pt idx="10">
                  <c:v>1333.4650411740499</c:v>
                </c:pt>
                <c:pt idx="11">
                  <c:v>1333.2159067569</c:v>
                </c:pt>
                <c:pt idx="12">
                  <c:v>1333.12801476652</c:v>
                </c:pt>
                <c:pt idx="13">
                  <c:v>1333.02694413994</c:v>
                </c:pt>
                <c:pt idx="14">
                  <c:v>1332.9107188211799</c:v>
                </c:pt>
                <c:pt idx="15">
                  <c:v>1332.37775561633</c:v>
                </c:pt>
                <c:pt idx="16">
                  <c:v>1332.1641833492199</c:v>
                </c:pt>
                <c:pt idx="17">
                  <c:v>1331.91858197896</c:v>
                </c:pt>
                <c:pt idx="18">
                  <c:v>1331.63614726572</c:v>
                </c:pt>
                <c:pt idx="19">
                  <c:v>1331.3113545721501</c:v>
                </c:pt>
                <c:pt idx="20">
                  <c:v>1330.9378509892799</c:v>
                </c:pt>
                <c:pt idx="21">
                  <c:v>1330.5083313247701</c:v>
                </c:pt>
                <c:pt idx="22">
                  <c:v>1330.0143955859901</c:v>
                </c:pt>
                <c:pt idx="23">
                  <c:v>1329.4463852777601</c:v>
                </c:pt>
                <c:pt idx="24">
                  <c:v>1328.79319543255</c:v>
                </c:pt>
                <c:pt idx="25">
                  <c:v>1328.04205875414</c:v>
                </c:pt>
                <c:pt idx="26">
                  <c:v>1327.1782976245599</c:v>
                </c:pt>
                <c:pt idx="27">
                  <c:v>1326.18503917924</c:v>
                </c:pt>
                <c:pt idx="28">
                  <c:v>1325.0428883777699</c:v>
                </c:pt>
                <c:pt idx="29">
                  <c:v>1323.7295538368901</c:v>
                </c:pt>
                <c:pt idx="30">
                  <c:v>1322.2194205896401</c:v>
                </c:pt>
                <c:pt idx="31">
                  <c:v>1320.48306260203</c:v>
                </c:pt>
                <c:pt idx="32">
                  <c:v>1318.4866865807101</c:v>
                </c:pt>
                <c:pt idx="33">
                  <c:v>1316.19149846803</c:v>
                </c:pt>
                <c:pt idx="34">
                  <c:v>1313.55298497693</c:v>
                </c:pt>
                <c:pt idx="35">
                  <c:v>1310.5201036928199</c:v>
                </c:pt>
                <c:pt idx="36">
                  <c:v>1307.03437673247</c:v>
                </c:pt>
                <c:pt idx="37">
                  <c:v>1303.0288857158901</c:v>
                </c:pt>
                <c:pt idx="38">
                  <c:v>1298.42717082236</c:v>
                </c:pt>
                <c:pt idx="39">
                  <c:v>1293.1420448763499</c:v>
                </c:pt>
                <c:pt idx="40">
                  <c:v>1287.0743469895399</c:v>
                </c:pt>
                <c:pt idx="41">
                  <c:v>1280.11168289891</c:v>
                </c:pt>
                <c:pt idx="42">
                  <c:v>1272.1272328524101</c:v>
                </c:pt>
                <c:pt idx="43">
                  <c:v>1262.9787543152099</c:v>
                </c:pt>
                <c:pt idx="44">
                  <c:v>1252.5079728230801</c:v>
                </c:pt>
                <c:pt idx="45">
                  <c:v>1240.54064918318</c:v>
                </c:pt>
                <c:pt idx="46">
                  <c:v>1226.88773972945</c:v>
                </c:pt>
                <c:pt idx="47">
                  <c:v>1211.34823196193</c:v>
                </c:pt>
                <c:pt idx="48">
                  <c:v>1193.71444110538</c:v>
                </c:pt>
                <c:pt idx="49">
                  <c:v>1173.7807802197999</c:v>
                </c:pt>
                <c:pt idx="50">
                  <c:v>1151.35722890436</c:v>
                </c:pt>
                <c:pt idx="51">
                  <c:v>1126.2888430140299</c:v>
                </c:pt>
                <c:pt idx="52">
                  <c:v>1098.4825247885001</c:v>
                </c:pt>
                <c:pt idx="53">
                  <c:v>1067.9416764688201</c:v>
                </c:pt>
                <c:pt idx="54">
                  <c:v>1034.8079606725</c:v>
                </c:pt>
                <c:pt idx="55">
                  <c:v>999.40679013815304</c:v>
                </c:pt>
                <c:pt idx="56">
                  <c:v>962.28902449311397</c:v>
                </c:pt>
                <c:pt idx="57">
                  <c:v>924.25567019988102</c:v>
                </c:pt>
                <c:pt idx="58">
                  <c:v>886.34608300907996</c:v>
                </c:pt>
                <c:pt idx="59">
                  <c:v>849.765900265357</c:v>
                </c:pt>
                <c:pt idx="60">
                  <c:v>815.73375098967699</c:v>
                </c:pt>
                <c:pt idx="61">
                  <c:v>785.24281476200201</c:v>
                </c:pt>
                <c:pt idx="62">
                  <c:v>758.77018128376801</c:v>
                </c:pt>
                <c:pt idx="63">
                  <c:v>736.01903077496797</c:v>
                </c:pt>
                <c:pt idx="64">
                  <c:v>715.81903248653396</c:v>
                </c:pt>
                <c:pt idx="65">
                  <c:v>696.29084798433701</c:v>
                </c:pt>
                <c:pt idx="66">
                  <c:v>675.26998065644295</c:v>
                </c:pt>
                <c:pt idx="67">
                  <c:v>650.83429329416902</c:v>
                </c:pt>
                <c:pt idx="68">
                  <c:v>621.72314929333595</c:v>
                </c:pt>
                <c:pt idx="69">
                  <c:v>587.54973787432004</c:v>
                </c:pt>
                <c:pt idx="70">
                  <c:v>548.862515194156</c:v>
                </c:pt>
                <c:pt idx="71">
                  <c:v>507.11315783455098</c:v>
                </c:pt>
                <c:pt idx="72">
                  <c:v>464.47348562697999</c:v>
                </c:pt>
                <c:pt idx="73">
                  <c:v>423.434265975985</c:v>
                </c:pt>
                <c:pt idx="74">
                  <c:v>386.29704912921</c:v>
                </c:pt>
                <c:pt idx="75">
                  <c:v>354.82641034967799</c:v>
                </c:pt>
                <c:pt idx="76">
                  <c:v>330.15674548680801</c:v>
                </c:pt>
                <c:pt idx="77">
                  <c:v>312.69754676308202</c:v>
                </c:pt>
                <c:pt idx="78">
                  <c:v>301.91011639657302</c:v>
                </c:pt>
                <c:pt idx="79">
                  <c:v>296.31131836580101</c:v>
                </c:pt>
                <c:pt idx="80">
                  <c:v>293.97084607736201</c:v>
                </c:pt>
                <c:pt idx="81">
                  <c:v>293.21598276612798</c:v>
                </c:pt>
                <c:pt idx="82">
                  <c:v>293.03528837650401</c:v>
                </c:pt>
                <c:pt idx="83">
                  <c:v>293.00413488390899</c:v>
                </c:pt>
                <c:pt idx="84">
                  <c:v>293.00034228929098</c:v>
                </c:pt>
                <c:pt idx="85">
                  <c:v>293.00001985911803</c:v>
                </c:pt>
                <c:pt idx="86">
                  <c:v>293.00000080492998</c:v>
                </c:pt>
                <c:pt idx="87">
                  <c:v>293.00000002278102</c:v>
                </c:pt>
                <c:pt idx="88">
                  <c:v>293.00000000044099</c:v>
                </c:pt>
                <c:pt idx="89">
                  <c:v>293</c:v>
                </c:pt>
                <c:pt idx="90">
                  <c:v>293</c:v>
                </c:pt>
                <c:pt idx="91">
                  <c:v>293</c:v>
                </c:pt>
                <c:pt idx="92">
                  <c:v>293</c:v>
                </c:pt>
                <c:pt idx="93">
                  <c:v>293</c:v>
                </c:pt>
                <c:pt idx="94">
                  <c:v>293</c:v>
                </c:pt>
                <c:pt idx="95">
                  <c:v>293</c:v>
                </c:pt>
                <c:pt idx="96">
                  <c:v>293</c:v>
                </c:pt>
                <c:pt idx="97">
                  <c:v>293</c:v>
                </c:pt>
                <c:pt idx="98">
                  <c:v>293</c:v>
                </c:pt>
                <c:pt idx="99">
                  <c:v>293</c:v>
                </c:pt>
                <c:pt idx="100">
                  <c:v>293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F0B3-4F05-BFD4-157A3F47E252}"/>
            </c:ext>
          </c:extLst>
        </c:ser>
        <c:ser>
          <c:idx val="1"/>
          <c:order val="1"/>
          <c:spPr>
            <a:ln w="19050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Лист1!$B$32:$M$32</c:f>
              <c:numCache>
                <c:formatCode>General</c:formatCode>
                <c:ptCount val="12"/>
                <c:pt idx="0">
                  <c:v>20</c:v>
                </c:pt>
                <c:pt idx="1">
                  <c:v>20.5</c:v>
                </c:pt>
                <c:pt idx="2">
                  <c:v>21</c:v>
                </c:pt>
                <c:pt idx="3">
                  <c:v>21.5</c:v>
                </c:pt>
                <c:pt idx="4">
                  <c:v>22</c:v>
                </c:pt>
                <c:pt idx="5">
                  <c:v>23</c:v>
                </c:pt>
                <c:pt idx="6">
                  <c:v>24</c:v>
                </c:pt>
                <c:pt idx="7">
                  <c:v>25</c:v>
                </c:pt>
              </c:numCache>
            </c:numRef>
          </c:xVal>
          <c:yVal>
            <c:numRef>
              <c:f>Лист1!$B$33:$M$33</c:f>
              <c:numCache>
                <c:formatCode>General</c:formatCode>
                <c:ptCount val="12"/>
                <c:pt idx="0">
                  <c:v>2000</c:v>
                </c:pt>
                <c:pt idx="1">
                  <c:v>800</c:v>
                </c:pt>
                <c:pt idx="2">
                  <c:v>600</c:v>
                </c:pt>
                <c:pt idx="3">
                  <c:v>400</c:v>
                </c:pt>
                <c:pt idx="4">
                  <c:v>300</c:v>
                </c:pt>
                <c:pt idx="5">
                  <c:v>300</c:v>
                </c:pt>
                <c:pt idx="6">
                  <c:v>300</c:v>
                </c:pt>
                <c:pt idx="7">
                  <c:v>300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343E-4FC9-96CD-C612BEC6E980}"/>
            </c:ext>
          </c:extLst>
        </c:ser>
        <c:ser>
          <c:idx val="2"/>
          <c:order val="2"/>
          <c:spPr>
            <a:ln w="19050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xVal>
            <c:numRef>
              <c:f>Лист1!$B$35:$E$35</c:f>
              <c:numCache>
                <c:formatCode>General</c:formatCode>
                <c:ptCount val="4"/>
                <c:pt idx="0">
                  <c:v>20</c:v>
                </c:pt>
                <c:pt idx="1">
                  <c:v>22</c:v>
                </c:pt>
                <c:pt idx="2">
                  <c:v>24</c:v>
                </c:pt>
                <c:pt idx="3">
                  <c:v>26</c:v>
                </c:pt>
              </c:numCache>
            </c:numRef>
          </c:xVal>
          <c:yVal>
            <c:numRef>
              <c:f>Лист1!$B$36:$E$36</c:f>
              <c:numCache>
                <c:formatCode>General</c:formatCode>
                <c:ptCount val="4"/>
                <c:pt idx="0">
                  <c:v>2800</c:v>
                </c:pt>
                <c:pt idx="1">
                  <c:v>300</c:v>
                </c:pt>
                <c:pt idx="2">
                  <c:v>300</c:v>
                </c:pt>
                <c:pt idx="3">
                  <c:v>300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343E-4FC9-96CD-C612BEC6E9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68398976"/>
        <c:axId val="1668388640"/>
      </c:scatterChart>
      <c:valAx>
        <c:axId val="1668398976"/>
        <c:scaling>
          <c:orientation val="minMax"/>
          <c:max val="25"/>
          <c:min val="20"/>
        </c:scaling>
        <c:delete val="0"/>
        <c:axPos val="b"/>
        <c:majorGridlines>
          <c:spPr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ookman Old Style" panose="02050604050505020204" pitchFamily="18" charset="0"/>
                    <a:ea typeface="+mn-ea"/>
                    <a:cs typeface="+mn-cs"/>
                  </a:defRPr>
                </a:pPr>
                <a:r>
                  <a:rPr lang="en-US" sz="1400" b="0" i="1" baseline="0" dirty="0">
                    <a:solidFill>
                      <a:sysClr val="windowText" lastClr="000000"/>
                    </a:solidFill>
                    <a:effectLst/>
                  </a:rPr>
                  <a:t>r</a:t>
                </a:r>
                <a:r>
                  <a:rPr lang="en-US" sz="1400" b="0" i="0" baseline="0" dirty="0">
                    <a:solidFill>
                      <a:sysClr val="windowText" lastClr="000000"/>
                    </a:solidFill>
                    <a:effectLst/>
                  </a:rPr>
                  <a:t>, </a:t>
                </a:r>
                <a:r>
                  <a:rPr lang="ru-RU" sz="1400" b="0" i="0" baseline="0" dirty="0">
                    <a:solidFill>
                      <a:sysClr val="windowText" lastClr="000000"/>
                    </a:solidFill>
                    <a:effectLst/>
                  </a:rPr>
                  <a:t>мм</a:t>
                </a:r>
                <a:endParaRPr lang="ru-RU" sz="1400" dirty="0">
                  <a:solidFill>
                    <a:sysClr val="windowText" lastClr="000000"/>
                  </a:solidFill>
                  <a:effectLst/>
                </a:endParaRPr>
              </a:p>
            </c:rich>
          </c:tx>
          <c:layout>
            <c:manualLayout>
              <c:xMode val="edge"/>
              <c:yMode val="edge"/>
              <c:x val="0.88679191919191924"/>
              <c:y val="0.8797555555555557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ookman Old Style" panose="02050604050505020204" pitchFamily="18" charset="0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668388640"/>
        <c:crossesAt val="-7"/>
        <c:crossBetween val="midCat"/>
      </c:valAx>
      <c:valAx>
        <c:axId val="166838864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ookman Old Style" panose="02050604050505020204" pitchFamily="18" charset="0"/>
                    <a:ea typeface="+mn-ea"/>
                    <a:cs typeface="+mn-cs"/>
                  </a:defRPr>
                </a:pPr>
                <a:r>
                  <a:rPr lang="en-US" sz="1400">
                    <a:solidFill>
                      <a:sysClr val="windowText" lastClr="000000"/>
                    </a:solidFill>
                    <a:latin typeface="Bookman Old Style" panose="02050604050505020204" pitchFamily="18" charset="0"/>
                  </a:rPr>
                  <a:t>T</a:t>
                </a:r>
                <a:r>
                  <a:rPr lang="ru-RU" sz="1400">
                    <a:solidFill>
                      <a:sysClr val="windowText" lastClr="000000"/>
                    </a:solidFill>
                    <a:latin typeface="Bookman Old Style" panose="02050604050505020204" pitchFamily="18" charset="0"/>
                  </a:rPr>
                  <a:t>,</a:t>
                </a:r>
                <a:r>
                  <a:rPr lang="ru-RU" sz="1400" baseline="0">
                    <a:solidFill>
                      <a:sysClr val="windowText" lastClr="000000"/>
                    </a:solidFill>
                    <a:latin typeface="Bookman Old Style" panose="02050604050505020204" pitchFamily="18" charset="0"/>
                  </a:rPr>
                  <a:t> К</a:t>
                </a:r>
                <a:endParaRPr lang="ru-RU" sz="1400">
                  <a:solidFill>
                    <a:sysClr val="windowText" lastClr="000000"/>
                  </a:solidFill>
                  <a:latin typeface="Bookman Old Style" panose="02050604050505020204" pitchFamily="18" charset="0"/>
                </a:endParaRPr>
              </a:p>
            </c:rich>
          </c:tx>
          <c:layout>
            <c:manualLayout>
              <c:xMode val="edge"/>
              <c:yMode val="edge"/>
              <c:x val="2.6574074074074073E-2"/>
              <c:y val="2.6945809925093631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ookman Old Style" panose="02050604050505020204" pitchFamily="18" charset="0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668398976"/>
        <c:crossesAt val="-15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bg1"/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791011142815266E-2"/>
          <c:y val="0.10206444444444444"/>
          <c:w val="0.76987075186390852"/>
          <c:h val="0.80110250000000005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solidFill>
                <a:schemeClr val="tx1"/>
              </a:solidFill>
              <a:prstDash val="sysDot"/>
              <a:round/>
            </a:ln>
            <a:effectLst/>
          </c:spPr>
          <c:marker>
            <c:symbol val="triangle"/>
            <c:size val="9"/>
            <c:spPr>
              <a:solidFill>
                <a:schemeClr val="accent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'[сходимость температуры.xlsx]Лист1'!$B$5:$E$5</c:f>
              <c:numCache>
                <c:formatCode>General</c:formatCode>
                <c:ptCount val="4"/>
                <c:pt idx="0">
                  <c:v>-3.2701065960367623</c:v>
                </c:pt>
                <c:pt idx="1">
                  <c:v>-4.5098353043294939</c:v>
                </c:pt>
                <c:pt idx="2">
                  <c:v>-6.9393672268867359</c:v>
                </c:pt>
                <c:pt idx="3">
                  <c:v>-11.795200064739108</c:v>
                </c:pt>
              </c:numCache>
            </c:numRef>
          </c:xVal>
          <c:yVal>
            <c:numRef>
              <c:f>'[сходимость температуры.xlsx]Лист1'!$B$4:$E$4</c:f>
              <c:numCache>
                <c:formatCode>General</c:formatCode>
                <c:ptCount val="4"/>
                <c:pt idx="0">
                  <c:v>0.48855071650044429</c:v>
                </c:pt>
                <c:pt idx="1">
                  <c:v>0.43136376415898736</c:v>
                </c:pt>
                <c:pt idx="2">
                  <c:v>-0.77728352885241669</c:v>
                </c:pt>
                <c:pt idx="3">
                  <c:v>-3.2126452874839675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35D8-4C46-96C0-1E50DE0BF2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05799120"/>
        <c:axId val="1405801840"/>
      </c:scatterChart>
      <c:valAx>
        <c:axId val="1405799120"/>
        <c:scaling>
          <c:orientation val="minMax"/>
        </c:scaling>
        <c:delete val="0"/>
        <c:axPos val="b"/>
        <c:majorGridlines>
          <c:spPr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ookman Old Style" panose="02050604050505020204" pitchFamily="18" charset="0"/>
                    <a:ea typeface="+mn-ea"/>
                    <a:cs typeface="+mn-cs"/>
                  </a:defRPr>
                </a:pPr>
                <a:r>
                  <a:rPr lang="en-US" sz="1400" b="0" i="0" baseline="0" dirty="0" err="1">
                    <a:solidFill>
                      <a:sysClr val="windowText" lastClr="000000"/>
                    </a:solidFill>
                    <a:effectLst/>
                  </a:rPr>
                  <a:t>lg</a:t>
                </a:r>
                <a:r>
                  <a:rPr lang="en-US" sz="1400" b="0" i="0" baseline="0" dirty="0">
                    <a:solidFill>
                      <a:sysClr val="windowText" lastClr="000000"/>
                    </a:solidFill>
                    <a:effectLst/>
                  </a:rPr>
                  <a:t>(</a:t>
                </a:r>
                <a:r>
                  <a:rPr lang="el-GR" sz="1400" b="0" i="0" baseline="0" dirty="0">
                    <a:solidFill>
                      <a:sysClr val="windowText" lastClr="000000"/>
                    </a:solidFill>
                    <a:effectLst/>
                  </a:rPr>
                  <a:t>Δ</a:t>
                </a:r>
                <a:r>
                  <a:rPr lang="en-US" sz="1400" b="0" i="1" baseline="0" dirty="0">
                    <a:solidFill>
                      <a:sysClr val="windowText" lastClr="000000"/>
                    </a:solidFill>
                    <a:effectLst/>
                  </a:rPr>
                  <a:t>r</a:t>
                </a:r>
                <a:r>
                  <a:rPr lang="en-US" sz="1400" b="0" i="1" baseline="-25000" dirty="0">
                    <a:solidFill>
                      <a:sysClr val="windowText" lastClr="000000"/>
                    </a:solidFill>
                    <a:effectLst/>
                  </a:rPr>
                  <a:t>0</a:t>
                </a:r>
                <a:r>
                  <a:rPr lang="en-US" sz="1400" b="0" i="0" baseline="0" dirty="0">
                    <a:solidFill>
                      <a:sysClr val="windowText" lastClr="000000"/>
                    </a:solidFill>
                    <a:effectLst/>
                  </a:rPr>
                  <a:t>)</a:t>
                </a:r>
                <a:endParaRPr lang="ru-RU" sz="1400" dirty="0">
                  <a:solidFill>
                    <a:sysClr val="windowText" lastClr="000000"/>
                  </a:solidFill>
                  <a:effectLst/>
                </a:endParaRPr>
              </a:p>
            </c:rich>
          </c:tx>
          <c:layout>
            <c:manualLayout>
              <c:xMode val="edge"/>
              <c:yMode val="edge"/>
              <c:x val="0.88679191919191924"/>
              <c:y val="0.8797555555555557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ookman Old Style" panose="02050604050505020204" pitchFamily="18" charset="0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405801840"/>
        <c:crossesAt val="-7"/>
        <c:crossBetween val="midCat"/>
        <c:majorUnit val="2"/>
      </c:valAx>
      <c:valAx>
        <c:axId val="140580184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ookman Old Style" panose="02050604050505020204" pitchFamily="18" charset="0"/>
                    <a:ea typeface="+mn-ea"/>
                    <a:cs typeface="+mn-cs"/>
                  </a:defRPr>
                </a:pPr>
                <a:r>
                  <a:rPr lang="en-US" sz="1400" dirty="0" err="1">
                    <a:solidFill>
                      <a:sysClr val="windowText" lastClr="000000"/>
                    </a:solidFill>
                    <a:latin typeface="Bookman Old Style" panose="02050604050505020204" pitchFamily="18" charset="0"/>
                  </a:rPr>
                  <a:t>lg</a:t>
                </a:r>
                <a:r>
                  <a:rPr lang="en-US" sz="1400" dirty="0">
                    <a:solidFill>
                      <a:sysClr val="windowText" lastClr="000000"/>
                    </a:solidFill>
                    <a:latin typeface="Bookman Old Style" panose="02050604050505020204" pitchFamily="18" charset="0"/>
                  </a:rPr>
                  <a:t>(</a:t>
                </a:r>
                <a:r>
                  <a:rPr lang="el-GR" sz="1400" dirty="0">
                    <a:solidFill>
                      <a:sysClr val="windowText" lastClr="000000"/>
                    </a:solidFill>
                    <a:latin typeface="Bookman Old Style" panose="02050604050505020204" pitchFamily="18" charset="0"/>
                  </a:rPr>
                  <a:t>ε</a:t>
                </a:r>
                <a:r>
                  <a:rPr lang="en-US" sz="1400" dirty="0">
                    <a:solidFill>
                      <a:sysClr val="windowText" lastClr="000000"/>
                    </a:solidFill>
                    <a:latin typeface="Bookman Old Style" panose="02050604050505020204" pitchFamily="18" charset="0"/>
                  </a:rPr>
                  <a:t>)</a:t>
                </a:r>
                <a:endParaRPr lang="ru-RU" sz="1400" dirty="0">
                  <a:solidFill>
                    <a:sysClr val="windowText" lastClr="000000"/>
                  </a:solidFill>
                  <a:latin typeface="Bookman Old Style" panose="02050604050505020204" pitchFamily="18" charset="0"/>
                </a:endParaRPr>
              </a:p>
            </c:rich>
          </c:tx>
          <c:layout>
            <c:manualLayout>
              <c:xMode val="edge"/>
              <c:yMode val="edge"/>
              <c:x val="7.9709542962821067E-2"/>
              <c:y val="3.4379133420472503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ookman Old Style" panose="02050604050505020204" pitchFamily="18" charset="0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405799120"/>
        <c:crossesAt val="-15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bg1"/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791011142815266E-2"/>
          <c:y val="0.10206444444444444"/>
          <c:w val="0.76987075186390852"/>
          <c:h val="0.80110250000000005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solidFill>
                <a:schemeClr val="tx1"/>
              </a:solidFill>
              <a:prstDash val="sysDot"/>
              <a:round/>
            </a:ln>
            <a:effectLst/>
          </c:spPr>
          <c:marker>
            <c:symbol val="triangle"/>
            <c:size val="9"/>
            <c:spPr>
              <a:solidFill>
                <a:schemeClr val="accent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Лист1!$J$2:$P$2</c:f>
              <c:numCache>
                <c:formatCode>General</c:formatCode>
                <c:ptCount val="7"/>
                <c:pt idx="0">
                  <c:v>-1.0052449904996916</c:v>
                </c:pt>
                <c:pt idx="1">
                  <c:v>-1.3193444542085653</c:v>
                </c:pt>
                <c:pt idx="2">
                  <c:v>-1.6747219983377233</c:v>
                </c:pt>
                <c:pt idx="3">
                  <c:v>-2.1221013563358153</c:v>
                </c:pt>
                <c:pt idx="4">
                  <c:v>-2.4623080785621534</c:v>
                </c:pt>
                <c:pt idx="5">
                  <c:v>-2.6902977319828314</c:v>
                </c:pt>
                <c:pt idx="6">
                  <c:v>-3.3082850256318355</c:v>
                </c:pt>
              </c:numCache>
            </c:numRef>
          </c:xVal>
          <c:yVal>
            <c:numRef>
              <c:f>Лист1!$J$3:$P$3</c:f>
              <c:numCache>
                <c:formatCode>General</c:formatCode>
                <c:ptCount val="7"/>
                <c:pt idx="0">
                  <c:v>-4.6564176536505544</c:v>
                </c:pt>
                <c:pt idx="1">
                  <c:v>-4.9574476493145356</c:v>
                </c:pt>
                <c:pt idx="2">
                  <c:v>-5.2584776449785178</c:v>
                </c:pt>
                <c:pt idx="3">
                  <c:v>-5.559707178657451</c:v>
                </c:pt>
                <c:pt idx="4">
                  <c:v>-5.8608369089600378</c:v>
                </c:pt>
                <c:pt idx="5">
                  <c:v>-6.161916763355709</c:v>
                </c:pt>
                <c:pt idx="6">
                  <c:v>-6.4629467590196903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D635-4E9D-9556-1E9991EC57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05787152"/>
        <c:axId val="1405789872"/>
      </c:scatterChart>
      <c:valAx>
        <c:axId val="1405787152"/>
        <c:scaling>
          <c:orientation val="minMax"/>
          <c:max val="-1"/>
        </c:scaling>
        <c:delete val="0"/>
        <c:axPos val="b"/>
        <c:majorGridlines>
          <c:spPr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ookman Old Style" panose="02050604050505020204" pitchFamily="18" charset="0"/>
                    <a:ea typeface="+mn-ea"/>
                    <a:cs typeface="+mn-cs"/>
                  </a:defRPr>
                </a:pPr>
                <a:r>
                  <a:rPr lang="en-US" sz="1200" b="0" i="0" baseline="0" dirty="0" err="1">
                    <a:solidFill>
                      <a:sysClr val="windowText" lastClr="000000"/>
                    </a:solidFill>
                    <a:effectLst/>
                  </a:rPr>
                  <a:t>lg</a:t>
                </a:r>
                <a:r>
                  <a:rPr lang="en-US" sz="1200" b="0" i="0" baseline="0" dirty="0">
                    <a:solidFill>
                      <a:sysClr val="windowText" lastClr="000000"/>
                    </a:solidFill>
                    <a:effectLst/>
                  </a:rPr>
                  <a:t>(h)</a:t>
                </a:r>
                <a:endParaRPr lang="ru-RU" sz="700" dirty="0">
                  <a:solidFill>
                    <a:sysClr val="windowText" lastClr="000000"/>
                  </a:solidFill>
                  <a:effectLst/>
                </a:endParaRPr>
              </a:p>
            </c:rich>
          </c:tx>
          <c:layout>
            <c:manualLayout>
              <c:xMode val="edge"/>
              <c:yMode val="edge"/>
              <c:x val="0.88679191919191924"/>
              <c:y val="0.8797555555555557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ookman Old Style" panose="02050604050505020204" pitchFamily="18" charset="0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405789872"/>
        <c:crossesAt val="-7"/>
        <c:crossBetween val="midCat"/>
      </c:valAx>
      <c:valAx>
        <c:axId val="1405789872"/>
        <c:scaling>
          <c:orientation val="minMax"/>
          <c:max val="-4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ookman Old Style" panose="02050604050505020204" pitchFamily="18" charset="0"/>
                    <a:ea typeface="+mn-ea"/>
                    <a:cs typeface="+mn-cs"/>
                  </a:defRPr>
                </a:pPr>
                <a:r>
                  <a:rPr lang="en-US" sz="1200">
                    <a:solidFill>
                      <a:sysClr val="windowText" lastClr="000000"/>
                    </a:solidFill>
                    <a:latin typeface="Bookman Old Style" panose="02050604050505020204" pitchFamily="18" charset="0"/>
                  </a:rPr>
                  <a:t>lg(</a:t>
                </a:r>
                <a:r>
                  <a:rPr lang="el-GR" sz="1200">
                    <a:solidFill>
                      <a:sysClr val="windowText" lastClr="000000"/>
                    </a:solidFill>
                    <a:latin typeface="Bookman Old Style" panose="02050604050505020204" pitchFamily="18" charset="0"/>
                  </a:rPr>
                  <a:t>ε</a:t>
                </a:r>
                <a:r>
                  <a:rPr lang="en-US" sz="1200">
                    <a:solidFill>
                      <a:sysClr val="windowText" lastClr="000000"/>
                    </a:solidFill>
                    <a:latin typeface="Bookman Old Style" panose="02050604050505020204" pitchFamily="18" charset="0"/>
                  </a:rPr>
                  <a:t>)</a:t>
                </a:r>
                <a:endParaRPr lang="ru-RU" sz="1200">
                  <a:solidFill>
                    <a:sysClr val="windowText" lastClr="000000"/>
                  </a:solidFill>
                  <a:latin typeface="Bookman Old Style" panose="02050604050505020204" pitchFamily="18" charset="0"/>
                </a:endParaRPr>
              </a:p>
            </c:rich>
          </c:tx>
          <c:layout>
            <c:manualLayout>
              <c:xMode val="edge"/>
              <c:yMode val="edge"/>
              <c:x val="7.0555555555555552E-2"/>
              <c:y val="2.1991111111111107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ookman Old Style" panose="02050604050505020204" pitchFamily="18" charset="0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405787152"/>
        <c:crossesAt val="-7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bg1"/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791011142815266E-2"/>
          <c:y val="0.15791460967715237"/>
          <c:w val="0.76987075186390852"/>
          <c:h val="0.72724084168991143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solidFill>
                <a:schemeClr val="tx1"/>
              </a:solidFill>
              <a:prstDash val="sysDot"/>
              <a:round/>
            </a:ln>
            <a:effectLst/>
          </c:spPr>
          <c:marker>
            <c:symbol val="triangle"/>
            <c:size val="9"/>
            <c:spPr>
              <a:solidFill>
                <a:schemeClr val="accent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Лист1!$B$7:$H$7</c:f>
              <c:numCache>
                <c:formatCode>General</c:formatCode>
                <c:ptCount val="7"/>
                <c:pt idx="0">
                  <c:v>-4.2218487496163561</c:v>
                </c:pt>
                <c:pt idx="1">
                  <c:v>-4.5228787452803374</c:v>
                </c:pt>
                <c:pt idx="2">
                  <c:v>-4.8239087409443187</c:v>
                </c:pt>
                <c:pt idx="3">
                  <c:v>-5.1249387366082999</c:v>
                </c:pt>
                <c:pt idx="4">
                  <c:v>-5.4259687322722812</c:v>
                </c:pt>
                <c:pt idx="5">
                  <c:v>-5.7269987279362624</c:v>
                </c:pt>
                <c:pt idx="6">
                  <c:v>-6.0280287236002437</c:v>
                </c:pt>
              </c:numCache>
            </c:numRef>
          </c:xVal>
          <c:yVal>
            <c:numRef>
              <c:f>Лист1!$B$6:$H$6</c:f>
              <c:numCache>
                <c:formatCode>General</c:formatCode>
                <c:ptCount val="7"/>
                <c:pt idx="0">
                  <c:v>-0.3010299956639812</c:v>
                </c:pt>
                <c:pt idx="1">
                  <c:v>-0.55721379519197112</c:v>
                </c:pt>
                <c:pt idx="2">
                  <c:v>-0.7751574507015444</c:v>
                </c:pt>
                <c:pt idx="3">
                  <c:v>-0.99417045633927681</c:v>
                </c:pt>
                <c:pt idx="4">
                  <c:v>-1.3335592204909006</c:v>
                </c:pt>
                <c:pt idx="5">
                  <c:v>-1.5998830720736879</c:v>
                </c:pt>
                <c:pt idx="6">
                  <c:v>-2.2598544034779913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DC18-4530-BABD-CC535E4338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05796400"/>
        <c:axId val="1405790416"/>
      </c:scatterChart>
      <c:valAx>
        <c:axId val="1405796400"/>
        <c:scaling>
          <c:orientation val="minMax"/>
          <c:max val="-4"/>
          <c:min val="-7"/>
        </c:scaling>
        <c:delete val="0"/>
        <c:axPos val="b"/>
        <c:majorGridlines>
          <c:spPr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ookman Old Style" panose="02050604050505020204" pitchFamily="18" charset="0"/>
                    <a:ea typeface="+mn-ea"/>
                    <a:cs typeface="+mn-cs"/>
                  </a:defRPr>
                </a:pPr>
                <a:r>
                  <a:rPr lang="en-US" sz="1200" b="0" i="0" baseline="0">
                    <a:solidFill>
                      <a:sysClr val="windowText" lastClr="000000"/>
                    </a:solidFill>
                    <a:effectLst/>
                  </a:rPr>
                  <a:t>lg(</a:t>
                </a:r>
                <a:r>
                  <a:rPr lang="el-GR" sz="1200" b="0" i="0" baseline="0">
                    <a:solidFill>
                      <a:sysClr val="windowText" lastClr="000000"/>
                    </a:solidFill>
                    <a:effectLst/>
                  </a:rPr>
                  <a:t>τ</a:t>
                </a:r>
                <a:r>
                  <a:rPr lang="en-US" sz="1200" b="0" i="0" baseline="0">
                    <a:solidFill>
                      <a:sysClr val="windowText" lastClr="000000"/>
                    </a:solidFill>
                    <a:effectLst/>
                  </a:rPr>
                  <a:t>)</a:t>
                </a:r>
                <a:endParaRPr lang="ru-RU" sz="700">
                  <a:solidFill>
                    <a:sysClr val="windowText" lastClr="000000"/>
                  </a:solidFill>
                  <a:effectLst/>
                </a:endParaRPr>
              </a:p>
            </c:rich>
          </c:tx>
          <c:layout>
            <c:manualLayout>
              <c:xMode val="edge"/>
              <c:yMode val="edge"/>
              <c:x val="0.88679191919191924"/>
              <c:y val="0.8797555555555557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ookman Old Style" panose="02050604050505020204" pitchFamily="18" charset="0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405790416"/>
        <c:crossesAt val="-7"/>
        <c:crossBetween val="midCat"/>
      </c:valAx>
      <c:valAx>
        <c:axId val="140579041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ookman Old Style" panose="02050604050505020204" pitchFamily="18" charset="0"/>
                    <a:ea typeface="+mn-ea"/>
                    <a:cs typeface="+mn-cs"/>
                  </a:defRPr>
                </a:pPr>
                <a:r>
                  <a:rPr lang="en-US" sz="1200">
                    <a:solidFill>
                      <a:sysClr val="windowText" lastClr="000000"/>
                    </a:solidFill>
                    <a:latin typeface="Bookman Old Style" panose="02050604050505020204" pitchFamily="18" charset="0"/>
                  </a:rPr>
                  <a:t>lg(</a:t>
                </a:r>
                <a:r>
                  <a:rPr lang="el-GR" sz="1200">
                    <a:solidFill>
                      <a:sysClr val="windowText" lastClr="000000"/>
                    </a:solidFill>
                    <a:latin typeface="Bookman Old Style" panose="02050604050505020204" pitchFamily="18" charset="0"/>
                  </a:rPr>
                  <a:t>ε</a:t>
                </a:r>
                <a:r>
                  <a:rPr lang="en-US" sz="1200">
                    <a:solidFill>
                      <a:sysClr val="windowText" lastClr="000000"/>
                    </a:solidFill>
                    <a:latin typeface="Bookman Old Style" panose="02050604050505020204" pitchFamily="18" charset="0"/>
                  </a:rPr>
                  <a:t>)</a:t>
                </a:r>
                <a:endParaRPr lang="ru-RU" sz="1200">
                  <a:solidFill>
                    <a:sysClr val="windowText" lastClr="000000"/>
                  </a:solidFill>
                  <a:latin typeface="Bookman Old Style" panose="02050604050505020204" pitchFamily="18" charset="0"/>
                </a:endParaRPr>
              </a:p>
            </c:rich>
          </c:tx>
          <c:layout>
            <c:manualLayout>
              <c:xMode val="edge"/>
              <c:yMode val="edge"/>
              <c:x val="7.0555555555555552E-2"/>
              <c:y val="2.1991111111111107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ookman Old Style" panose="02050604050505020204" pitchFamily="18" charset="0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405796400"/>
        <c:crossesAt val="-7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bg1"/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791011142815266E-2"/>
          <c:y val="9.9449802204119295E-2"/>
          <c:w val="0.81400905967835102"/>
          <c:h val="0.78129085449333247"/>
        </c:manualLayout>
      </c:layout>
      <c:scatterChart>
        <c:scatterStyle val="lineMarker"/>
        <c:varyColors val="0"/>
        <c:ser>
          <c:idx val="0"/>
          <c:order val="0"/>
          <c:tx>
            <c:strRef>
              <c:f>Лист1!$A$1</c:f>
              <c:strCache>
                <c:ptCount val="1"/>
                <c:pt idx="0">
                  <c:v>ANSYS</c:v>
                </c:pt>
              </c:strCache>
            </c:strRef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Лист1!$A$3:$A$51</c:f>
              <c:numCache>
                <c:formatCode>0.00E+00</c:formatCode>
                <c:ptCount val="49"/>
                <c:pt idx="0" formatCode="General">
                  <c:v>5.0000000000000001E-3</c:v>
                </c:pt>
                <c:pt idx="1">
                  <c:v>5.1041699999999999E-3</c:v>
                </c:pt>
                <c:pt idx="2">
                  <c:v>5.2083299999999997E-3</c:v>
                </c:pt>
                <c:pt idx="3">
                  <c:v>5.3125000000000004E-3</c:v>
                </c:pt>
                <c:pt idx="4">
                  <c:v>5.4166700000000002E-3</c:v>
                </c:pt>
                <c:pt idx="5">
                  <c:v>5.5208399999999999E-3</c:v>
                </c:pt>
                <c:pt idx="6">
                  <c:v>5.6249999999999998E-3</c:v>
                </c:pt>
                <c:pt idx="7">
                  <c:v>5.7291700000000004E-3</c:v>
                </c:pt>
                <c:pt idx="8">
                  <c:v>5.8333400000000002E-3</c:v>
                </c:pt>
                <c:pt idx="9">
                  <c:v>5.9375000000000001E-3</c:v>
                </c:pt>
                <c:pt idx="10">
                  <c:v>6.0417000000000005E-3</c:v>
                </c:pt>
                <c:pt idx="11">
                  <c:v>6.1457999999999999E-3</c:v>
                </c:pt>
                <c:pt idx="12">
                  <c:v>6.2500000000000003E-3</c:v>
                </c:pt>
                <c:pt idx="13">
                  <c:v>6.3542E-3</c:v>
                </c:pt>
                <c:pt idx="14">
                  <c:v>6.4583000000000002E-3</c:v>
                </c:pt>
                <c:pt idx="15">
                  <c:v>6.5625000000000006E-3</c:v>
                </c:pt>
                <c:pt idx="16">
                  <c:v>6.6667000000000002E-3</c:v>
                </c:pt>
                <c:pt idx="17">
                  <c:v>6.7708000000000004E-3</c:v>
                </c:pt>
                <c:pt idx="18">
                  <c:v>6.875E-3</c:v>
                </c:pt>
                <c:pt idx="19">
                  <c:v>6.9791999999999996E-3</c:v>
                </c:pt>
                <c:pt idx="20">
                  <c:v>7.0833000000000007E-3</c:v>
                </c:pt>
                <c:pt idx="21">
                  <c:v>7.1875000000000003E-3</c:v>
                </c:pt>
                <c:pt idx="22">
                  <c:v>7.2916999999999999E-3</c:v>
                </c:pt>
                <c:pt idx="23">
                  <c:v>7.3958000000000001E-3</c:v>
                </c:pt>
                <c:pt idx="24">
                  <c:v>7.4999999999999997E-3</c:v>
                </c:pt>
                <c:pt idx="25">
                  <c:v>7.6042000000000002E-3</c:v>
                </c:pt>
                <c:pt idx="26">
                  <c:v>7.7082999999999995E-3</c:v>
                </c:pt>
                <c:pt idx="27">
                  <c:v>7.8125E-3</c:v>
                </c:pt>
                <c:pt idx="28">
                  <c:v>7.9167000000000005E-3</c:v>
                </c:pt>
                <c:pt idx="29">
                  <c:v>8.0207999999999998E-3</c:v>
                </c:pt>
                <c:pt idx="30">
                  <c:v>8.1250000000000003E-3</c:v>
                </c:pt>
                <c:pt idx="31">
                  <c:v>8.2292000000000008E-3</c:v>
                </c:pt>
                <c:pt idx="32">
                  <c:v>8.3333000000000001E-3</c:v>
                </c:pt>
                <c:pt idx="33">
                  <c:v>8.4375000000000006E-3</c:v>
                </c:pt>
                <c:pt idx="34">
                  <c:v>8.5416999999999993E-3</c:v>
                </c:pt>
                <c:pt idx="35">
                  <c:v>8.6458000000000004E-3</c:v>
                </c:pt>
                <c:pt idx="36">
                  <c:v>8.7500000000000008E-3</c:v>
                </c:pt>
                <c:pt idx="37">
                  <c:v>8.8541999999999996E-3</c:v>
                </c:pt>
                <c:pt idx="38">
                  <c:v>8.9582999999999989E-3</c:v>
                </c:pt>
                <c:pt idx="39">
                  <c:v>9.0625000000000011E-3</c:v>
                </c:pt>
                <c:pt idx="40">
                  <c:v>9.1666999999999998E-3</c:v>
                </c:pt>
                <c:pt idx="41">
                  <c:v>9.2707999999999992E-3</c:v>
                </c:pt>
                <c:pt idx="42">
                  <c:v>9.3750000000000014E-3</c:v>
                </c:pt>
                <c:pt idx="43">
                  <c:v>9.4792000000000001E-3</c:v>
                </c:pt>
                <c:pt idx="44">
                  <c:v>9.5833999999999989E-3</c:v>
                </c:pt>
                <c:pt idx="45">
                  <c:v>9.6874999999999999E-3</c:v>
                </c:pt>
                <c:pt idx="46">
                  <c:v>9.7917000000000004E-3</c:v>
                </c:pt>
                <c:pt idx="47">
                  <c:v>9.8958999999999991E-3</c:v>
                </c:pt>
                <c:pt idx="48">
                  <c:v>0.01</c:v>
                </c:pt>
              </c:numCache>
            </c:numRef>
          </c:xVal>
          <c:yVal>
            <c:numRef>
              <c:f>Лист1!$B$3:$B$51</c:f>
              <c:numCache>
                <c:formatCode>0.00E+00</c:formatCode>
                <c:ptCount val="49"/>
                <c:pt idx="0">
                  <c:v>23115000</c:v>
                </c:pt>
                <c:pt idx="1">
                  <c:v>22210000</c:v>
                </c:pt>
                <c:pt idx="2">
                  <c:v>21313000</c:v>
                </c:pt>
                <c:pt idx="3">
                  <c:v>20507000</c:v>
                </c:pt>
                <c:pt idx="4">
                  <c:v>19715000</c:v>
                </c:pt>
                <c:pt idx="5">
                  <c:v>18995000</c:v>
                </c:pt>
                <c:pt idx="6">
                  <c:v>18292000</c:v>
                </c:pt>
                <c:pt idx="7">
                  <c:v>17644000</c:v>
                </c:pt>
                <c:pt idx="8">
                  <c:v>17017000</c:v>
                </c:pt>
                <c:pt idx="9">
                  <c:v>16434000</c:v>
                </c:pt>
                <c:pt idx="10">
                  <c:v>15873000</c:v>
                </c:pt>
                <c:pt idx="11">
                  <c:v>15345000</c:v>
                </c:pt>
                <c:pt idx="12">
                  <c:v>14841000</c:v>
                </c:pt>
                <c:pt idx="13">
                  <c:v>14362000</c:v>
                </c:pt>
                <c:pt idx="14">
                  <c:v>13907000</c:v>
                </c:pt>
                <c:pt idx="15">
                  <c:v>13472000</c:v>
                </c:pt>
                <c:pt idx="16">
                  <c:v>13060000</c:v>
                </c:pt>
                <c:pt idx="17">
                  <c:v>12663000</c:v>
                </c:pt>
                <c:pt idx="18">
                  <c:v>12289000</c:v>
                </c:pt>
                <c:pt idx="19">
                  <c:v>11926000</c:v>
                </c:pt>
                <c:pt idx="20">
                  <c:v>11586000</c:v>
                </c:pt>
                <c:pt idx="21">
                  <c:v>11252000</c:v>
                </c:pt>
                <c:pt idx="22">
                  <c:v>10943000</c:v>
                </c:pt>
                <c:pt idx="23">
                  <c:v>10636000</c:v>
                </c:pt>
                <c:pt idx="24">
                  <c:v>10352000</c:v>
                </c:pt>
                <c:pt idx="25">
                  <c:v>10071000</c:v>
                </c:pt>
                <c:pt idx="26">
                  <c:v>9809100</c:v>
                </c:pt>
                <c:pt idx="27">
                  <c:v>9551700</c:v>
                </c:pt>
                <c:pt idx="28">
                  <c:v>9309200</c:v>
                </c:pt>
                <c:pt idx="29">
                  <c:v>9072100</c:v>
                </c:pt>
                <c:pt idx="30">
                  <c:v>8847700</c:v>
                </c:pt>
                <c:pt idx="31">
                  <c:v>8629000</c:v>
                </c:pt>
                <c:pt idx="32">
                  <c:v>8420700</c:v>
                </c:pt>
                <c:pt idx="33">
                  <c:v>8218800</c:v>
                </c:pt>
                <c:pt idx="34">
                  <c:v>8025100</c:v>
                </c:pt>
                <c:pt idx="35">
                  <c:v>7838300</c:v>
                </c:pt>
                <c:pt idx="36">
                  <c:v>7657900</c:v>
                </c:pt>
                <c:pt idx="37">
                  <c:v>7484700</c:v>
                </c:pt>
                <c:pt idx="38">
                  <c:v>7316500</c:v>
                </c:pt>
                <c:pt idx="39">
                  <c:v>7155700</c:v>
                </c:pt>
                <c:pt idx="40">
                  <c:v>6998600</c:v>
                </c:pt>
                <c:pt idx="41">
                  <c:v>6849100</c:v>
                </c:pt>
                <c:pt idx="42">
                  <c:v>6702200</c:v>
                </c:pt>
                <c:pt idx="43">
                  <c:v>6562900</c:v>
                </c:pt>
                <c:pt idx="44">
                  <c:v>6425400</c:v>
                </c:pt>
                <c:pt idx="45">
                  <c:v>6295400</c:v>
                </c:pt>
                <c:pt idx="46">
                  <c:v>6166600</c:v>
                </c:pt>
                <c:pt idx="47">
                  <c:v>6045200</c:v>
                </c:pt>
                <c:pt idx="48">
                  <c:v>5924300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E885-435D-BF33-37FB9301D757}"/>
            </c:ext>
          </c:extLst>
        </c:ser>
        <c:ser>
          <c:idx val="1"/>
          <c:order val="1"/>
          <c:tx>
            <c:strRef>
              <c:f>Лист1!$D$1</c:f>
              <c:strCache>
                <c:ptCount val="1"/>
                <c:pt idx="0">
                  <c:v>Разработанная программа</c:v>
                </c:pt>
              </c:strCache>
            </c:strRef>
          </c:tx>
          <c:spPr>
            <a:ln w="19050" cap="rnd">
              <a:noFill/>
              <a:prstDash val="solid"/>
              <a:round/>
            </a:ln>
            <a:effectLst/>
          </c:spPr>
          <c:marker>
            <c:symbol val="triangle"/>
            <c:size val="7"/>
            <c:spPr>
              <a:solidFill>
                <a:srgbClr val="FFFFFF">
                  <a:alpha val="0"/>
                </a:srgbClr>
              </a:solidFill>
              <a:ln w="12700">
                <a:solidFill>
                  <a:schemeClr val="tx1"/>
                </a:solidFill>
              </a:ln>
              <a:effectLst/>
            </c:spPr>
          </c:marker>
          <c:xVal>
            <c:numRef>
              <c:f>Лист1!$D$3:$D$39</c:f>
              <c:numCache>
                <c:formatCode>General</c:formatCode>
                <c:ptCount val="37"/>
                <c:pt idx="0">
                  <c:v>5.0000000000000001E-3</c:v>
                </c:pt>
                <c:pt idx="1">
                  <c:v>5.138888888888889E-3</c:v>
                </c:pt>
                <c:pt idx="2">
                  <c:v>5.2777777777777779E-3</c:v>
                </c:pt>
                <c:pt idx="3">
                  <c:v>5.4166666666666669E-3</c:v>
                </c:pt>
                <c:pt idx="4">
                  <c:v>5.5555555555555558E-3</c:v>
                </c:pt>
                <c:pt idx="5">
                  <c:v>5.6944444444444447E-3</c:v>
                </c:pt>
                <c:pt idx="6">
                  <c:v>5.8333333333333336E-3</c:v>
                </c:pt>
                <c:pt idx="7">
                  <c:v>5.9722222222222225E-3</c:v>
                </c:pt>
                <c:pt idx="8">
                  <c:v>6.1111111111111114E-3</c:v>
                </c:pt>
                <c:pt idx="9">
                  <c:v>6.2500000000000003E-3</c:v>
                </c:pt>
                <c:pt idx="10">
                  <c:v>6.3888888888888893E-3</c:v>
                </c:pt>
                <c:pt idx="11">
                  <c:v>6.5277777777777782E-3</c:v>
                </c:pt>
                <c:pt idx="12">
                  <c:v>6.6666666666666662E-3</c:v>
                </c:pt>
                <c:pt idx="13">
                  <c:v>6.805555555555556E-3</c:v>
                </c:pt>
                <c:pt idx="14">
                  <c:v>6.9444444444444441E-3</c:v>
                </c:pt>
                <c:pt idx="15">
                  <c:v>7.0833333333333338E-3</c:v>
                </c:pt>
                <c:pt idx="16">
                  <c:v>7.2222222222222219E-3</c:v>
                </c:pt>
                <c:pt idx="17">
                  <c:v>7.3611111111111117E-3</c:v>
                </c:pt>
                <c:pt idx="18">
                  <c:v>7.4999999999999997E-3</c:v>
                </c:pt>
                <c:pt idx="19">
                  <c:v>7.6388888888888895E-3</c:v>
                </c:pt>
                <c:pt idx="20">
                  <c:v>7.7777777777777776E-3</c:v>
                </c:pt>
                <c:pt idx="21">
                  <c:v>7.9166666666666673E-3</c:v>
                </c:pt>
                <c:pt idx="22">
                  <c:v>8.0555555555555554E-3</c:v>
                </c:pt>
                <c:pt idx="23">
                  <c:v>8.1944444444444452E-3</c:v>
                </c:pt>
                <c:pt idx="24">
                  <c:v>8.3333333333333332E-3</c:v>
                </c:pt>
                <c:pt idx="25">
                  <c:v>8.4722222222222213E-3</c:v>
                </c:pt>
                <c:pt idx="26">
                  <c:v>8.611111111111111E-3</c:v>
                </c:pt>
                <c:pt idx="27">
                  <c:v>8.7500000000000008E-3</c:v>
                </c:pt>
                <c:pt idx="28">
                  <c:v>8.8888888888888889E-3</c:v>
                </c:pt>
                <c:pt idx="29">
                  <c:v>9.0277777777777769E-3</c:v>
                </c:pt>
                <c:pt idx="30">
                  <c:v>9.1666666666666667E-3</c:v>
                </c:pt>
                <c:pt idx="31">
                  <c:v>9.3055555555555565E-3</c:v>
                </c:pt>
                <c:pt idx="32">
                  <c:v>9.4444444444444445E-3</c:v>
                </c:pt>
                <c:pt idx="33">
                  <c:v>9.5833333333333326E-3</c:v>
                </c:pt>
                <c:pt idx="34">
                  <c:v>9.7222222222222224E-3</c:v>
                </c:pt>
                <c:pt idx="35">
                  <c:v>9.8611111111111122E-3</c:v>
                </c:pt>
                <c:pt idx="36">
                  <c:v>0.01</c:v>
                </c:pt>
              </c:numCache>
            </c:numRef>
          </c:xVal>
          <c:yVal>
            <c:numRef>
              <c:f>Лист1!$E$3:$E$39</c:f>
              <c:numCache>
                <c:formatCode>General</c:formatCode>
                <c:ptCount val="37"/>
                <c:pt idx="0">
                  <c:v>22675819.671453387</c:v>
                </c:pt>
                <c:pt idx="1">
                  <c:v>22166968.832318675</c:v>
                </c:pt>
                <c:pt idx="2">
                  <c:v>21004035.013658304</c:v>
                </c:pt>
                <c:pt idx="3">
                  <c:v>19935917.522605337</c:v>
                </c:pt>
                <c:pt idx="4">
                  <c:v>18950209.413633477</c:v>
                </c:pt>
                <c:pt idx="5">
                  <c:v>18035556.955148667</c:v>
                </c:pt>
                <c:pt idx="6">
                  <c:v>17186501.189742528</c:v>
                </c:pt>
                <c:pt idx="7">
                  <c:v>16397303.419807188</c:v>
                </c:pt>
                <c:pt idx="8">
                  <c:v>15662480.170606486</c:v>
                </c:pt>
                <c:pt idx="9">
                  <c:v>14977831.981464583</c:v>
                </c:pt>
                <c:pt idx="10">
                  <c:v>14340969.690677186</c:v>
                </c:pt>
                <c:pt idx="11">
                  <c:v>13617459.811229173</c:v>
                </c:pt>
                <c:pt idx="12">
                  <c:v>12987476.922996581</c:v>
                </c:pt>
                <c:pt idx="13">
                  <c:v>12496330.716957062</c:v>
                </c:pt>
                <c:pt idx="14">
                  <c:v>11990074.76790379</c:v>
                </c:pt>
                <c:pt idx="15">
                  <c:v>11548522.362999329</c:v>
                </c:pt>
                <c:pt idx="16">
                  <c:v>11095675.232065601</c:v>
                </c:pt>
                <c:pt idx="17">
                  <c:v>10745596.623065168</c:v>
                </c:pt>
                <c:pt idx="18">
                  <c:v>10349499.942333741</c:v>
                </c:pt>
                <c:pt idx="19">
                  <c:v>10031083.327663617</c:v>
                </c:pt>
                <c:pt idx="20">
                  <c:v>9669235.2582956608</c:v>
                </c:pt>
                <c:pt idx="21">
                  <c:v>9348596.2609808296</c:v>
                </c:pt>
                <c:pt idx="22">
                  <c:v>9025332.7604544461</c:v>
                </c:pt>
                <c:pt idx="23">
                  <c:v>8736065.8086562119</c:v>
                </c:pt>
                <c:pt idx="24">
                  <c:v>8480364.6886808109</c:v>
                </c:pt>
                <c:pt idx="25">
                  <c:v>8178004.1445079576</c:v>
                </c:pt>
                <c:pt idx="26">
                  <c:v>7898262.4731218005</c:v>
                </c:pt>
                <c:pt idx="27">
                  <c:v>7687853.2581456611</c:v>
                </c:pt>
                <c:pt idx="28">
                  <c:v>7477267.4967479501</c:v>
                </c:pt>
                <c:pt idx="29">
                  <c:v>7228527.9711020654</c:v>
                </c:pt>
                <c:pt idx="30">
                  <c:v>6998018.1388769578</c:v>
                </c:pt>
                <c:pt idx="31">
                  <c:v>6824367.2598138256</c:v>
                </c:pt>
                <c:pt idx="32">
                  <c:v>6650044.6339349383</c:v>
                </c:pt>
                <c:pt idx="33">
                  <c:v>6443883.3477648767</c:v>
                </c:pt>
                <c:pt idx="34">
                  <c:v>6251991.4647727776</c:v>
                </c:pt>
                <c:pt idx="35">
                  <c:v>6107972.3328663772</c:v>
                </c:pt>
                <c:pt idx="36">
                  <c:v>6006573.731870695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E885-435D-BF33-37FB9301D7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00984720"/>
        <c:axId val="1512738400"/>
      </c:scatterChart>
      <c:valAx>
        <c:axId val="1400984720"/>
        <c:scaling>
          <c:orientation val="minMax"/>
          <c:max val="1.0000000000000002E-2"/>
          <c:min val="5.000000000000001E-3"/>
        </c:scaling>
        <c:delete val="0"/>
        <c:axPos val="b"/>
        <c:majorGridlines>
          <c:spPr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0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400" i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1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z="1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мм</a:t>
                </a:r>
              </a:p>
            </c:rich>
          </c:tx>
          <c:layout>
            <c:manualLayout>
              <c:xMode val="edge"/>
              <c:yMode val="edge"/>
              <c:x val="0.91954944821086548"/>
              <c:y val="0.844380403458213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0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ru-RU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512738400"/>
        <c:crossesAt val="-12"/>
        <c:crossBetween val="midCat"/>
        <c:dispUnits>
          <c:custUnit val="1.0000000000000002E-3"/>
        </c:dispUnits>
      </c:valAx>
      <c:valAx>
        <c:axId val="151273840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l-GR" sz="1400" b="0" i="0" u="none" strike="noStrike" baseline="0">
                    <a:effectLst/>
                  </a:rPr>
                  <a:t>σ</a:t>
                </a:r>
                <a:r>
                  <a:rPr lang="ru-RU" sz="140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МПа</a:t>
                </a:r>
              </a:p>
            </c:rich>
          </c:tx>
          <c:layout>
            <c:manualLayout>
              <c:xMode val="edge"/>
              <c:yMode val="edge"/>
              <c:x val="5.6628056628056631E-2"/>
              <c:y val="2.035444416710159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ru-RU"/>
            </a:p>
          </c:txPr>
        </c:title>
        <c:numFmt formatCode="#,##0" sourceLinked="0"/>
        <c:majorTickMark val="out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400984720"/>
        <c:crosses val="autoZero"/>
        <c:crossBetween val="midCat"/>
        <c:dispUnits>
          <c:builtInUnit val="millions"/>
        </c:dispUnits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15907335907335907"/>
          <c:y val="9.6000968178689479E-4"/>
          <c:w val="0.69935649935649924"/>
          <c:h val="0.1027866905685780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ru-RU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bg1"/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791011142815266E-2"/>
          <c:y val="0.10206444444444444"/>
          <c:w val="0.76987075186390852"/>
          <c:h val="0.80110250000000005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solidFill>
                <a:schemeClr val="tx1"/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'[сходимость МКЭ в сечении.xlsx]Лист1'!$B$29:$CX$29</c:f>
              <c:numCache>
                <c:formatCode>General</c:formatCode>
                <c:ptCount val="101"/>
                <c:pt idx="0">
                  <c:v>300</c:v>
                </c:pt>
                <c:pt idx="1">
                  <c:v>600</c:v>
                </c:pt>
                <c:pt idx="2">
                  <c:v>1200</c:v>
                </c:pt>
                <c:pt idx="3">
                  <c:v>2400</c:v>
                </c:pt>
                <c:pt idx="4">
                  <c:v>4800</c:v>
                </c:pt>
              </c:numCache>
            </c:numRef>
          </c:xVal>
          <c:yVal>
            <c:numRef>
              <c:f>'[сходимость МКЭ в сечении.xlsx]Лист1'!$B$30:$CX$30</c:f>
              <c:numCache>
                <c:formatCode>General</c:formatCode>
                <c:ptCount val="101"/>
                <c:pt idx="0">
                  <c:v>8.3000000000000007</c:v>
                </c:pt>
                <c:pt idx="1">
                  <c:v>5.0999999999999996</c:v>
                </c:pt>
                <c:pt idx="2">
                  <c:v>2.2999999999999998</c:v>
                </c:pt>
                <c:pt idx="3">
                  <c:v>1.2</c:v>
                </c:pt>
                <c:pt idx="4">
                  <c:v>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AB10-4D4D-948C-6206D03B0C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12736224"/>
        <c:axId val="1512749824"/>
      </c:scatterChart>
      <c:valAx>
        <c:axId val="1512736224"/>
        <c:scaling>
          <c:orientation val="minMax"/>
          <c:max val="3000"/>
        </c:scaling>
        <c:delete val="0"/>
        <c:axPos val="b"/>
        <c:majorGridlines>
          <c:spPr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ookman Old Style" panose="02050604050505020204" pitchFamily="18" charset="0"/>
                    <a:ea typeface="+mn-ea"/>
                    <a:cs typeface="+mn-cs"/>
                  </a:defRPr>
                </a:pPr>
                <a:r>
                  <a:rPr lang="en-US" sz="1400" b="0" i="0" baseline="0">
                    <a:solidFill>
                      <a:sysClr val="windowText" lastClr="000000"/>
                    </a:solidFill>
                    <a:effectLst/>
                  </a:rPr>
                  <a:t>N</a:t>
                </a:r>
                <a:endParaRPr lang="ru-RU" sz="1400">
                  <a:solidFill>
                    <a:sysClr val="windowText" lastClr="000000"/>
                  </a:solidFill>
                  <a:effectLst/>
                </a:endParaRPr>
              </a:p>
            </c:rich>
          </c:tx>
          <c:layout>
            <c:manualLayout>
              <c:xMode val="edge"/>
              <c:yMode val="edge"/>
              <c:x val="0.88679191919191924"/>
              <c:y val="0.8797555555555557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ookman Old Style" panose="02050604050505020204" pitchFamily="18" charset="0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512749824"/>
        <c:crossesAt val="-7"/>
        <c:crossBetween val="midCat"/>
      </c:valAx>
      <c:valAx>
        <c:axId val="151274982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ookman Old Style" panose="02050604050505020204" pitchFamily="18" charset="0"/>
                    <a:ea typeface="+mn-ea"/>
                    <a:cs typeface="+mn-cs"/>
                  </a:defRPr>
                </a:pPr>
                <a:r>
                  <a:rPr lang="el-GR" sz="1400">
                    <a:solidFill>
                      <a:sysClr val="windowText" lastClr="000000"/>
                    </a:solidFill>
                    <a:latin typeface="Bookman Old Style" panose="02050604050505020204" pitchFamily="18" charset="0"/>
                  </a:rPr>
                  <a:t>δ</a:t>
                </a:r>
                <a:r>
                  <a:rPr lang="ru-RU" sz="1400">
                    <a:solidFill>
                      <a:sysClr val="windowText" lastClr="000000"/>
                    </a:solidFill>
                    <a:latin typeface="Bookman Old Style" panose="02050604050505020204" pitchFamily="18" charset="0"/>
                  </a:rPr>
                  <a:t>,</a:t>
                </a:r>
                <a:r>
                  <a:rPr lang="ru-RU" sz="1400" baseline="0">
                    <a:solidFill>
                      <a:sysClr val="windowText" lastClr="000000"/>
                    </a:solidFill>
                    <a:latin typeface="Bookman Old Style" panose="02050604050505020204" pitchFamily="18" charset="0"/>
                  </a:rPr>
                  <a:t> </a:t>
                </a:r>
                <a:r>
                  <a:rPr lang="en-US" sz="1400" baseline="0">
                    <a:solidFill>
                      <a:sysClr val="windowText" lastClr="000000"/>
                    </a:solidFill>
                    <a:latin typeface="Bookman Old Style" panose="02050604050505020204" pitchFamily="18" charset="0"/>
                  </a:rPr>
                  <a:t>%</a:t>
                </a:r>
                <a:endParaRPr lang="ru-RU" sz="1400">
                  <a:solidFill>
                    <a:sysClr val="windowText" lastClr="000000"/>
                  </a:solidFill>
                  <a:latin typeface="Bookman Old Style" panose="02050604050505020204" pitchFamily="18" charset="0"/>
                </a:endParaRPr>
              </a:p>
            </c:rich>
          </c:tx>
          <c:layout>
            <c:manualLayout>
              <c:xMode val="edge"/>
              <c:yMode val="edge"/>
              <c:x val="7.0555555555555552E-2"/>
              <c:y val="2.1991111111111107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ookman Old Style" panose="02050604050505020204" pitchFamily="18" charset="0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512736224"/>
        <c:crossesAt val="-15"/>
        <c:crossBetween val="midCat"/>
        <c:majorUnit val="2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bg1"/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791011142815266E-2"/>
          <c:y val="0.13098630021852412"/>
          <c:w val="0.8361910132692526"/>
          <c:h val="0.77019835266431325"/>
        </c:manualLayout>
      </c:layout>
      <c:scatterChart>
        <c:scatterStyle val="lineMarker"/>
        <c:varyColors val="0"/>
        <c:ser>
          <c:idx val="0"/>
          <c:order val="0"/>
          <c:tx>
            <c:v>расчётное значение</c:v>
          </c:tx>
          <c:spPr>
            <a:ln w="57150" cap="rnd">
              <a:solidFill>
                <a:schemeClr val="tx1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'[исследования.xlsx]Без ребер'!$B$2:$CW$2</c:f>
              <c:numCache>
                <c:formatCode>General</c:formatCode>
                <c:ptCount val="100"/>
                <c:pt idx="0">
                  <c:v>0</c:v>
                </c:pt>
                <c:pt idx="1">
                  <c:v>2.4242424242424201E-2</c:v>
                </c:pt>
                <c:pt idx="2">
                  <c:v>4.8484848484848499E-2</c:v>
                </c:pt>
                <c:pt idx="3">
                  <c:v>7.2727272727272696E-2</c:v>
                </c:pt>
                <c:pt idx="4">
                  <c:v>9.6969696969696997E-2</c:v>
                </c:pt>
                <c:pt idx="5">
                  <c:v>0.12121212121212099</c:v>
                </c:pt>
                <c:pt idx="6">
                  <c:v>0.145454545454545</c:v>
                </c:pt>
                <c:pt idx="7">
                  <c:v>0.16969696969697001</c:v>
                </c:pt>
                <c:pt idx="8">
                  <c:v>0.19393939393939399</c:v>
                </c:pt>
                <c:pt idx="9">
                  <c:v>0.218181818181818</c:v>
                </c:pt>
                <c:pt idx="10">
                  <c:v>0.24242424242424199</c:v>
                </c:pt>
                <c:pt idx="11">
                  <c:v>0.266666666666667</c:v>
                </c:pt>
                <c:pt idx="12">
                  <c:v>0.29090909090909101</c:v>
                </c:pt>
                <c:pt idx="13">
                  <c:v>0.31515151515151502</c:v>
                </c:pt>
                <c:pt idx="14">
                  <c:v>0.33939393939393903</c:v>
                </c:pt>
                <c:pt idx="15">
                  <c:v>0.36363636363636398</c:v>
                </c:pt>
                <c:pt idx="16">
                  <c:v>0.38787878787878799</c:v>
                </c:pt>
                <c:pt idx="17">
                  <c:v>0.412121212121212</c:v>
                </c:pt>
                <c:pt idx="18">
                  <c:v>0.43636363636363601</c:v>
                </c:pt>
                <c:pt idx="19">
                  <c:v>0.46060606060606102</c:v>
                </c:pt>
                <c:pt idx="20">
                  <c:v>0.48484848484848497</c:v>
                </c:pt>
                <c:pt idx="21">
                  <c:v>0.50909090909090904</c:v>
                </c:pt>
                <c:pt idx="22">
                  <c:v>0.53333333333333299</c:v>
                </c:pt>
                <c:pt idx="23">
                  <c:v>0.55757575757575795</c:v>
                </c:pt>
                <c:pt idx="24">
                  <c:v>0.58181818181818201</c:v>
                </c:pt>
                <c:pt idx="25">
                  <c:v>0.60606060606060597</c:v>
                </c:pt>
                <c:pt idx="26">
                  <c:v>0.63030303030303003</c:v>
                </c:pt>
                <c:pt idx="27">
                  <c:v>0.65454545454545499</c:v>
                </c:pt>
                <c:pt idx="28">
                  <c:v>0.67878787878787905</c:v>
                </c:pt>
                <c:pt idx="29">
                  <c:v>0.70303030303030301</c:v>
                </c:pt>
                <c:pt idx="30">
                  <c:v>0.72727272727272696</c:v>
                </c:pt>
                <c:pt idx="31">
                  <c:v>0.75151515151515103</c:v>
                </c:pt>
                <c:pt idx="32">
                  <c:v>0.77575757575757598</c:v>
                </c:pt>
                <c:pt idx="33">
                  <c:v>0.8</c:v>
                </c:pt>
                <c:pt idx="34">
                  <c:v>0.824242424242424</c:v>
                </c:pt>
                <c:pt idx="35">
                  <c:v>0.84848484848484895</c:v>
                </c:pt>
                <c:pt idx="36">
                  <c:v>0.87272727272727302</c:v>
                </c:pt>
                <c:pt idx="37">
                  <c:v>0.89696969696969697</c:v>
                </c:pt>
                <c:pt idx="38">
                  <c:v>0.92121212121212104</c:v>
                </c:pt>
                <c:pt idx="39">
                  <c:v>0.94545454545454499</c:v>
                </c:pt>
                <c:pt idx="40">
                  <c:v>0.96969696969696995</c:v>
                </c:pt>
                <c:pt idx="41">
                  <c:v>0.99393939393939401</c:v>
                </c:pt>
                <c:pt idx="42">
                  <c:v>1.0181818181818201</c:v>
                </c:pt>
                <c:pt idx="43">
                  <c:v>1.04242424242424</c:v>
                </c:pt>
                <c:pt idx="44">
                  <c:v>1.06666666666667</c:v>
                </c:pt>
                <c:pt idx="45">
                  <c:v>1.0909090909090899</c:v>
                </c:pt>
                <c:pt idx="46">
                  <c:v>1.1151515151515199</c:v>
                </c:pt>
                <c:pt idx="47">
                  <c:v>1.1393939393939401</c:v>
                </c:pt>
                <c:pt idx="48">
                  <c:v>1.16363636363636</c:v>
                </c:pt>
                <c:pt idx="49">
                  <c:v>1.18787878787879</c:v>
                </c:pt>
                <c:pt idx="50">
                  <c:v>1.2121212121212099</c:v>
                </c:pt>
                <c:pt idx="51">
                  <c:v>1.2363636363636401</c:v>
                </c:pt>
                <c:pt idx="52">
                  <c:v>1.2606060606060601</c:v>
                </c:pt>
                <c:pt idx="53">
                  <c:v>1.28484848484848</c:v>
                </c:pt>
                <c:pt idx="54">
                  <c:v>1.30909090909091</c:v>
                </c:pt>
                <c:pt idx="55">
                  <c:v>1.3333333333333299</c:v>
                </c:pt>
                <c:pt idx="56">
                  <c:v>1.3575757575757601</c:v>
                </c:pt>
                <c:pt idx="57">
                  <c:v>1.3818181818181801</c:v>
                </c:pt>
                <c:pt idx="58">
                  <c:v>1.40606060606061</c:v>
                </c:pt>
                <c:pt idx="59">
                  <c:v>1.43030303030303</c:v>
                </c:pt>
                <c:pt idx="60">
                  <c:v>1.4545454545454499</c:v>
                </c:pt>
                <c:pt idx="61">
                  <c:v>1.4787878787878801</c:v>
                </c:pt>
                <c:pt idx="62">
                  <c:v>1.5030303030303001</c:v>
                </c:pt>
                <c:pt idx="63">
                  <c:v>1.52727272727273</c:v>
                </c:pt>
                <c:pt idx="64">
                  <c:v>1.55151515151515</c:v>
                </c:pt>
                <c:pt idx="65">
                  <c:v>1.5757575757575799</c:v>
                </c:pt>
                <c:pt idx="66">
                  <c:v>1.6</c:v>
                </c:pt>
                <c:pt idx="67">
                  <c:v>1.62424242424242</c:v>
                </c:pt>
                <c:pt idx="68">
                  <c:v>1.64848484848485</c:v>
                </c:pt>
                <c:pt idx="69">
                  <c:v>1.67272727272727</c:v>
                </c:pt>
                <c:pt idx="70">
                  <c:v>1.6969696969696999</c:v>
                </c:pt>
                <c:pt idx="71">
                  <c:v>1.7212121212121201</c:v>
                </c:pt>
                <c:pt idx="72">
                  <c:v>1.74545454545455</c:v>
                </c:pt>
                <c:pt idx="73">
                  <c:v>1.76969696969697</c:v>
                </c:pt>
                <c:pt idx="74">
                  <c:v>1.7939393939393899</c:v>
                </c:pt>
                <c:pt idx="75">
                  <c:v>1.8181818181818199</c:v>
                </c:pt>
                <c:pt idx="76">
                  <c:v>1.8424242424242401</c:v>
                </c:pt>
                <c:pt idx="77">
                  <c:v>1.86666666666667</c:v>
                </c:pt>
                <c:pt idx="78">
                  <c:v>1.89090909090909</c:v>
                </c:pt>
                <c:pt idx="79">
                  <c:v>1.9151515151515199</c:v>
                </c:pt>
                <c:pt idx="80">
                  <c:v>1.9393939393939399</c:v>
                </c:pt>
                <c:pt idx="81">
                  <c:v>1.9636363636363601</c:v>
                </c:pt>
                <c:pt idx="82">
                  <c:v>1.98787878787879</c:v>
                </c:pt>
                <c:pt idx="83">
                  <c:v>2.01212121212121</c:v>
                </c:pt>
                <c:pt idx="84">
                  <c:v>2.0363636363636402</c:v>
                </c:pt>
                <c:pt idx="85">
                  <c:v>2.0606060606060601</c:v>
                </c:pt>
                <c:pt idx="86">
                  <c:v>2.0848484848484898</c:v>
                </c:pt>
                <c:pt idx="87">
                  <c:v>2.1090909090909098</c:v>
                </c:pt>
                <c:pt idx="88">
                  <c:v>2.1333333333333302</c:v>
                </c:pt>
                <c:pt idx="89">
                  <c:v>2.1575757575757599</c:v>
                </c:pt>
                <c:pt idx="90">
                  <c:v>2.1818181818181799</c:v>
                </c:pt>
                <c:pt idx="91">
                  <c:v>2.2060606060606101</c:v>
                </c:pt>
                <c:pt idx="92">
                  <c:v>2.23030303030303</c:v>
                </c:pt>
                <c:pt idx="93">
                  <c:v>2.25454545454545</c:v>
                </c:pt>
                <c:pt idx="94">
                  <c:v>2.2787878787878801</c:v>
                </c:pt>
                <c:pt idx="95">
                  <c:v>2.3030303030303001</c:v>
                </c:pt>
                <c:pt idx="96">
                  <c:v>2.3272727272727298</c:v>
                </c:pt>
                <c:pt idx="97">
                  <c:v>2.3515151515151498</c:v>
                </c:pt>
                <c:pt idx="98">
                  <c:v>2.37575757575758</c:v>
                </c:pt>
                <c:pt idx="99">
                  <c:v>2.4</c:v>
                </c:pt>
              </c:numCache>
            </c:numRef>
          </c:xVal>
          <c:yVal>
            <c:numRef>
              <c:f>'[исследования.xlsx]Без ребер'!$B$8:$CW$8</c:f>
              <c:numCache>
                <c:formatCode>0.00E+00</c:formatCode>
                <c:ptCount val="100"/>
                <c:pt idx="0">
                  <c:v>2.4554941130444598E-5</c:v>
                </c:pt>
                <c:pt idx="1">
                  <c:v>2.4554941130444598E-5</c:v>
                </c:pt>
                <c:pt idx="2">
                  <c:v>2.4554941130444598E-5</c:v>
                </c:pt>
                <c:pt idx="3">
                  <c:v>2.4554941130444598E-5</c:v>
                </c:pt>
                <c:pt idx="4">
                  <c:v>2.4554941130444598E-5</c:v>
                </c:pt>
                <c:pt idx="5">
                  <c:v>2.4554941130444598E-5</c:v>
                </c:pt>
                <c:pt idx="6">
                  <c:v>1.0865414953027101E-5</c:v>
                </c:pt>
                <c:pt idx="7">
                  <c:v>9.2931709283703895E-6</c:v>
                </c:pt>
                <c:pt idx="8">
                  <c:v>8.5182846583619798E-6</c:v>
                </c:pt>
                <c:pt idx="9">
                  <c:v>7.7929957871051505E-6</c:v>
                </c:pt>
                <c:pt idx="10">
                  <c:v>7.1144464439132896E-6</c:v>
                </c:pt>
                <c:pt idx="11">
                  <c:v>6.48079754803793E-6</c:v>
                </c:pt>
                <c:pt idx="12">
                  <c:v>5.8902573208635699E-6</c:v>
                </c:pt>
                <c:pt idx="13">
                  <c:v>5.3408717157834402E-6</c:v>
                </c:pt>
                <c:pt idx="14">
                  <c:v>4.8369578459833797E-6</c:v>
                </c:pt>
                <c:pt idx="15">
                  <c:v>4.7460023626431003E-6</c:v>
                </c:pt>
                <c:pt idx="16">
                  <c:v>4.6561876593891801E-6</c:v>
                </c:pt>
                <c:pt idx="17">
                  <c:v>4.5677100789981799E-6</c:v>
                </c:pt>
                <c:pt idx="18">
                  <c:v>4.4804878468379103E-6</c:v>
                </c:pt>
                <c:pt idx="19">
                  <c:v>4.3945096056773003E-6</c:v>
                </c:pt>
                <c:pt idx="20">
                  <c:v>4.3096867643672204E-6</c:v>
                </c:pt>
                <c:pt idx="21">
                  <c:v>4.2265309182228999E-6</c:v>
                </c:pt>
                <c:pt idx="22">
                  <c:v>4.1442075476226103E-6</c:v>
                </c:pt>
                <c:pt idx="23">
                  <c:v>4.06308051040411E-6</c:v>
                </c:pt>
                <c:pt idx="24">
                  <c:v>3.9831385156574696E-6</c:v>
                </c:pt>
                <c:pt idx="25">
                  <c:v>3.9043698583502201E-6</c:v>
                </c:pt>
                <c:pt idx="26">
                  <c:v>3.8267630635886996E-6</c:v>
                </c:pt>
                <c:pt idx="27">
                  <c:v>3.75030661576071E-6</c:v>
                </c:pt>
                <c:pt idx="28">
                  <c:v>3.67498910813052E-6</c:v>
                </c:pt>
                <c:pt idx="29">
                  <c:v>3.60079916573828E-6</c:v>
                </c:pt>
                <c:pt idx="30">
                  <c:v>3.52760901760449E-6</c:v>
                </c:pt>
                <c:pt idx="31">
                  <c:v>3.4553672335094802E-6</c:v>
                </c:pt>
                <c:pt idx="32">
                  <c:v>3.3845181925018101E-6</c:v>
                </c:pt>
                <c:pt idx="33">
                  <c:v>3.3147078212001502E-6</c:v>
                </c:pt>
                <c:pt idx="34">
                  <c:v>3.2459921994092E-6</c:v>
                </c:pt>
                <c:pt idx="35">
                  <c:v>3.1783370904037901E-6</c:v>
                </c:pt>
                <c:pt idx="36">
                  <c:v>3.1117319700050698E-6</c:v>
                </c:pt>
                <c:pt idx="37">
                  <c:v>3.0461655303975399E-6</c:v>
                </c:pt>
                <c:pt idx="38">
                  <c:v>2.9815177487903501E-6</c:v>
                </c:pt>
                <c:pt idx="39">
                  <c:v>2.9179968204989301E-6</c:v>
                </c:pt>
                <c:pt idx="40">
                  <c:v>2.8556633556956599E-6</c:v>
                </c:pt>
                <c:pt idx="41">
                  <c:v>2.79414180593032E-6</c:v>
                </c:pt>
                <c:pt idx="42">
                  <c:v>2.73365884870261E-6</c:v>
                </c:pt>
                <c:pt idx="43">
                  <c:v>2.67409602691076E-6</c:v>
                </c:pt>
                <c:pt idx="44">
                  <c:v>2.6154813594676101E-6</c:v>
                </c:pt>
                <c:pt idx="45">
                  <c:v>2.55783677864245E-6</c:v>
                </c:pt>
                <c:pt idx="46">
                  <c:v>2.50109958678605E-6</c:v>
                </c:pt>
                <c:pt idx="47">
                  <c:v>2.44533075384542E-6</c:v>
                </c:pt>
                <c:pt idx="48">
                  <c:v>2.3905252491272699E-6</c:v>
                </c:pt>
                <c:pt idx="49">
                  <c:v>2.3365907708439701E-6</c:v>
                </c:pt>
                <c:pt idx="50">
                  <c:v>2.28355869463723E-6</c:v>
                </c:pt>
                <c:pt idx="51">
                  <c:v>2.2314260107143698E-6</c:v>
                </c:pt>
                <c:pt idx="52">
                  <c:v>2.18016804284009E-6</c:v>
                </c:pt>
                <c:pt idx="53">
                  <c:v>2.1297171189649498E-6</c:v>
                </c:pt>
                <c:pt idx="54">
                  <c:v>2.0802584553017E-6</c:v>
                </c:pt>
                <c:pt idx="55">
                  <c:v>2.0314828037329202E-6</c:v>
                </c:pt>
                <c:pt idx="56">
                  <c:v>1.9836545466510899E-6</c:v>
                </c:pt>
                <c:pt idx="57">
                  <c:v>1.93665900703709E-6</c:v>
                </c:pt>
                <c:pt idx="58">
                  <c:v>1.8904864762141901E-6</c:v>
                </c:pt>
                <c:pt idx="59">
                  <c:v>1.84508747667441E-6</c:v>
                </c:pt>
                <c:pt idx="60">
                  <c:v>1.80053208025223E-6</c:v>
                </c:pt>
                <c:pt idx="61">
                  <c:v>1.7567709371871301E-6</c:v>
                </c:pt>
                <c:pt idx="62">
                  <c:v>1.7138594717879899E-6</c:v>
                </c:pt>
                <c:pt idx="63">
                  <c:v>1.6716052860749799E-6</c:v>
                </c:pt>
                <c:pt idx="64">
                  <c:v>1.6301702651027001E-6</c:v>
                </c:pt>
                <c:pt idx="65">
                  <c:v>1.5894846287979799E-6</c:v>
                </c:pt>
                <c:pt idx="66">
                  <c:v>1.54956030286816E-6</c:v>
                </c:pt>
                <c:pt idx="67">
                  <c:v>1.5103666887543401E-6</c:v>
                </c:pt>
                <c:pt idx="68">
                  <c:v>1.4719405712192199E-6</c:v>
                </c:pt>
                <c:pt idx="69">
                  <c:v>1.4341641701809999E-6</c:v>
                </c:pt>
                <c:pt idx="70">
                  <c:v>1.39713038271974E-6</c:v>
                </c:pt>
                <c:pt idx="71">
                  <c:v>1.36075565536195E-6</c:v>
                </c:pt>
                <c:pt idx="72">
                  <c:v>1.3251174434170501E-6</c:v>
                </c:pt>
                <c:pt idx="73">
                  <c:v>1.2901701075076201E-6</c:v>
                </c:pt>
                <c:pt idx="74">
                  <c:v>1.25589153942962E-6</c:v>
                </c:pt>
                <c:pt idx="75">
                  <c:v>1.22227016196256E-6</c:v>
                </c:pt>
                <c:pt idx="76">
                  <c:v>1.1892854898464599E-6</c:v>
                </c:pt>
                <c:pt idx="77">
                  <c:v>1.15698110324497E-6</c:v>
                </c:pt>
                <c:pt idx="78">
                  <c:v>1.1253346861039399E-6</c:v>
                </c:pt>
                <c:pt idx="79">
                  <c:v>1.09433458419117E-6</c:v>
                </c:pt>
                <c:pt idx="80">
                  <c:v>1.06398268018495E-6</c:v>
                </c:pt>
                <c:pt idx="81">
                  <c:v>1.03418275246604E-6</c:v>
                </c:pt>
                <c:pt idx="82">
                  <c:v>1.0049948649418601E-6</c:v>
                </c:pt>
                <c:pt idx="83">
                  <c:v>9.7640584779059092E-7</c:v>
                </c:pt>
                <c:pt idx="84">
                  <c:v>9.4840740207672896E-7</c:v>
                </c:pt>
                <c:pt idx="85">
                  <c:v>9.2087861899866602E-7</c:v>
                </c:pt>
                <c:pt idx="86">
                  <c:v>8.9403870163707701E-7</c:v>
                </c:pt>
                <c:pt idx="87">
                  <c:v>8.6776502718377498E-7</c:v>
                </c:pt>
                <c:pt idx="88">
                  <c:v>8.4204963239470495E-7</c:v>
                </c:pt>
                <c:pt idx="89">
                  <c:v>8.1688455730114304E-7</c:v>
                </c:pt>
                <c:pt idx="90">
                  <c:v>7.9225089353530299E-7</c:v>
                </c:pt>
                <c:pt idx="91">
                  <c:v>7.6819224034414803E-7</c:v>
                </c:pt>
                <c:pt idx="92">
                  <c:v>7.4462995325817697E-7</c:v>
                </c:pt>
                <c:pt idx="93">
                  <c:v>7.2141438253829596E-7</c:v>
                </c:pt>
                <c:pt idx="94">
                  <c:v>6.9859094950261004E-7</c:v>
                </c:pt>
                <c:pt idx="95">
                  <c:v>6.7651023119706196E-7</c:v>
                </c:pt>
                <c:pt idx="96">
                  <c:v>6.5494572922773205E-7</c:v>
                </c:pt>
                <c:pt idx="97">
                  <c:v>6.3386375555272405E-7</c:v>
                </c:pt>
                <c:pt idx="98">
                  <c:v>6.13247389602507E-7</c:v>
                </c:pt>
                <c:pt idx="99">
                  <c:v>5.9318765385177198E-7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0C39-48D3-8706-73DEBBF77059}"/>
            </c:ext>
          </c:extLst>
        </c:ser>
        <c:ser>
          <c:idx val="1"/>
          <c:order val="1"/>
          <c:tx>
            <c:v>аналитическое значение</c:v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'[исследования.xlsx]Без ребер'!$B$2:$CW$2</c:f>
              <c:numCache>
                <c:formatCode>General</c:formatCode>
                <c:ptCount val="100"/>
                <c:pt idx="0">
                  <c:v>0</c:v>
                </c:pt>
                <c:pt idx="1">
                  <c:v>2.4242424242424201E-2</c:v>
                </c:pt>
                <c:pt idx="2">
                  <c:v>4.8484848484848499E-2</c:v>
                </c:pt>
                <c:pt idx="3">
                  <c:v>7.2727272727272696E-2</c:v>
                </c:pt>
                <c:pt idx="4">
                  <c:v>9.6969696969696997E-2</c:v>
                </c:pt>
                <c:pt idx="5">
                  <c:v>0.12121212121212099</c:v>
                </c:pt>
                <c:pt idx="6">
                  <c:v>0.145454545454545</c:v>
                </c:pt>
                <c:pt idx="7">
                  <c:v>0.16969696969697001</c:v>
                </c:pt>
                <c:pt idx="8">
                  <c:v>0.19393939393939399</c:v>
                </c:pt>
                <c:pt idx="9">
                  <c:v>0.218181818181818</c:v>
                </c:pt>
                <c:pt idx="10">
                  <c:v>0.24242424242424199</c:v>
                </c:pt>
                <c:pt idx="11">
                  <c:v>0.266666666666667</c:v>
                </c:pt>
                <c:pt idx="12">
                  <c:v>0.29090909090909101</c:v>
                </c:pt>
                <c:pt idx="13">
                  <c:v>0.31515151515151502</c:v>
                </c:pt>
                <c:pt idx="14">
                  <c:v>0.33939393939393903</c:v>
                </c:pt>
                <c:pt idx="15">
                  <c:v>0.36363636363636398</c:v>
                </c:pt>
                <c:pt idx="16">
                  <c:v>0.38787878787878799</c:v>
                </c:pt>
                <c:pt idx="17">
                  <c:v>0.412121212121212</c:v>
                </c:pt>
                <c:pt idx="18">
                  <c:v>0.43636363636363601</c:v>
                </c:pt>
                <c:pt idx="19">
                  <c:v>0.46060606060606102</c:v>
                </c:pt>
                <c:pt idx="20">
                  <c:v>0.48484848484848497</c:v>
                </c:pt>
                <c:pt idx="21">
                  <c:v>0.50909090909090904</c:v>
                </c:pt>
                <c:pt idx="22">
                  <c:v>0.53333333333333299</c:v>
                </c:pt>
                <c:pt idx="23">
                  <c:v>0.55757575757575795</c:v>
                </c:pt>
                <c:pt idx="24">
                  <c:v>0.58181818181818201</c:v>
                </c:pt>
                <c:pt idx="25">
                  <c:v>0.60606060606060597</c:v>
                </c:pt>
                <c:pt idx="26">
                  <c:v>0.63030303030303003</c:v>
                </c:pt>
                <c:pt idx="27">
                  <c:v>0.65454545454545499</c:v>
                </c:pt>
                <c:pt idx="28">
                  <c:v>0.67878787878787905</c:v>
                </c:pt>
                <c:pt idx="29">
                  <c:v>0.70303030303030301</c:v>
                </c:pt>
                <c:pt idx="30">
                  <c:v>0.72727272727272696</c:v>
                </c:pt>
                <c:pt idx="31">
                  <c:v>0.75151515151515103</c:v>
                </c:pt>
                <c:pt idx="32">
                  <c:v>0.77575757575757598</c:v>
                </c:pt>
                <c:pt idx="33">
                  <c:v>0.8</c:v>
                </c:pt>
                <c:pt idx="34">
                  <c:v>0.824242424242424</c:v>
                </c:pt>
                <c:pt idx="35">
                  <c:v>0.84848484848484895</c:v>
                </c:pt>
                <c:pt idx="36">
                  <c:v>0.87272727272727302</c:v>
                </c:pt>
                <c:pt idx="37">
                  <c:v>0.89696969696969697</c:v>
                </c:pt>
                <c:pt idx="38">
                  <c:v>0.92121212121212104</c:v>
                </c:pt>
                <c:pt idx="39">
                  <c:v>0.94545454545454499</c:v>
                </c:pt>
                <c:pt idx="40">
                  <c:v>0.96969696969696995</c:v>
                </c:pt>
                <c:pt idx="41">
                  <c:v>0.99393939393939401</c:v>
                </c:pt>
                <c:pt idx="42">
                  <c:v>1.0181818181818201</c:v>
                </c:pt>
                <c:pt idx="43">
                  <c:v>1.04242424242424</c:v>
                </c:pt>
                <c:pt idx="44">
                  <c:v>1.06666666666667</c:v>
                </c:pt>
                <c:pt idx="45">
                  <c:v>1.0909090909090899</c:v>
                </c:pt>
                <c:pt idx="46">
                  <c:v>1.1151515151515199</c:v>
                </c:pt>
                <c:pt idx="47">
                  <c:v>1.1393939393939401</c:v>
                </c:pt>
                <c:pt idx="48">
                  <c:v>1.16363636363636</c:v>
                </c:pt>
                <c:pt idx="49">
                  <c:v>1.18787878787879</c:v>
                </c:pt>
                <c:pt idx="50">
                  <c:v>1.2121212121212099</c:v>
                </c:pt>
                <c:pt idx="51">
                  <c:v>1.2363636363636401</c:v>
                </c:pt>
                <c:pt idx="52">
                  <c:v>1.2606060606060601</c:v>
                </c:pt>
                <c:pt idx="53">
                  <c:v>1.28484848484848</c:v>
                </c:pt>
                <c:pt idx="54">
                  <c:v>1.30909090909091</c:v>
                </c:pt>
                <c:pt idx="55">
                  <c:v>1.3333333333333299</c:v>
                </c:pt>
                <c:pt idx="56">
                  <c:v>1.3575757575757601</c:v>
                </c:pt>
                <c:pt idx="57">
                  <c:v>1.3818181818181801</c:v>
                </c:pt>
                <c:pt idx="58">
                  <c:v>1.40606060606061</c:v>
                </c:pt>
                <c:pt idx="59">
                  <c:v>1.43030303030303</c:v>
                </c:pt>
                <c:pt idx="60">
                  <c:v>1.4545454545454499</c:v>
                </c:pt>
                <c:pt idx="61">
                  <c:v>1.4787878787878801</c:v>
                </c:pt>
                <c:pt idx="62">
                  <c:v>1.5030303030303001</c:v>
                </c:pt>
                <c:pt idx="63">
                  <c:v>1.52727272727273</c:v>
                </c:pt>
                <c:pt idx="64">
                  <c:v>1.55151515151515</c:v>
                </c:pt>
                <c:pt idx="65">
                  <c:v>1.5757575757575799</c:v>
                </c:pt>
                <c:pt idx="66">
                  <c:v>1.6</c:v>
                </c:pt>
                <c:pt idx="67">
                  <c:v>1.62424242424242</c:v>
                </c:pt>
                <c:pt idx="68">
                  <c:v>1.64848484848485</c:v>
                </c:pt>
                <c:pt idx="69">
                  <c:v>1.67272727272727</c:v>
                </c:pt>
                <c:pt idx="70">
                  <c:v>1.6969696969696999</c:v>
                </c:pt>
                <c:pt idx="71">
                  <c:v>1.7212121212121201</c:v>
                </c:pt>
                <c:pt idx="72">
                  <c:v>1.74545454545455</c:v>
                </c:pt>
                <c:pt idx="73">
                  <c:v>1.76969696969697</c:v>
                </c:pt>
                <c:pt idx="74">
                  <c:v>1.7939393939393899</c:v>
                </c:pt>
                <c:pt idx="75">
                  <c:v>1.8181818181818199</c:v>
                </c:pt>
                <c:pt idx="76">
                  <c:v>1.8424242424242401</c:v>
                </c:pt>
                <c:pt idx="77">
                  <c:v>1.86666666666667</c:v>
                </c:pt>
                <c:pt idx="78">
                  <c:v>1.89090909090909</c:v>
                </c:pt>
                <c:pt idx="79">
                  <c:v>1.9151515151515199</c:v>
                </c:pt>
                <c:pt idx="80">
                  <c:v>1.9393939393939399</c:v>
                </c:pt>
                <c:pt idx="81">
                  <c:v>1.9636363636363601</c:v>
                </c:pt>
                <c:pt idx="82">
                  <c:v>1.98787878787879</c:v>
                </c:pt>
                <c:pt idx="83">
                  <c:v>2.01212121212121</c:v>
                </c:pt>
                <c:pt idx="84">
                  <c:v>2.0363636363636402</c:v>
                </c:pt>
                <c:pt idx="85">
                  <c:v>2.0606060606060601</c:v>
                </c:pt>
                <c:pt idx="86">
                  <c:v>2.0848484848484898</c:v>
                </c:pt>
                <c:pt idx="87">
                  <c:v>2.1090909090909098</c:v>
                </c:pt>
                <c:pt idx="88">
                  <c:v>2.1333333333333302</c:v>
                </c:pt>
                <c:pt idx="89">
                  <c:v>2.1575757575757599</c:v>
                </c:pt>
                <c:pt idx="90">
                  <c:v>2.1818181818181799</c:v>
                </c:pt>
                <c:pt idx="91">
                  <c:v>2.2060606060606101</c:v>
                </c:pt>
                <c:pt idx="92">
                  <c:v>2.23030303030303</c:v>
                </c:pt>
                <c:pt idx="93">
                  <c:v>2.25454545454545</c:v>
                </c:pt>
                <c:pt idx="94">
                  <c:v>2.2787878787878801</c:v>
                </c:pt>
                <c:pt idx="95">
                  <c:v>2.3030303030303001</c:v>
                </c:pt>
                <c:pt idx="96">
                  <c:v>2.3272727272727298</c:v>
                </c:pt>
                <c:pt idx="97">
                  <c:v>2.3515151515151498</c:v>
                </c:pt>
                <c:pt idx="98">
                  <c:v>2.37575757575758</c:v>
                </c:pt>
                <c:pt idx="99">
                  <c:v>2.4</c:v>
                </c:pt>
              </c:numCache>
            </c:numRef>
          </c:xVal>
          <c:yVal>
            <c:numRef>
              <c:f>'[исследования.xlsx]Без ребер'!$B$18:$CW$18</c:f>
              <c:numCache>
                <c:formatCode>General</c:formatCode>
                <c:ptCount val="100"/>
                <c:pt idx="0">
                  <c:v>2.4724825057603796E-5</c:v>
                </c:pt>
                <c:pt idx="1">
                  <c:v>2.4724825057603796E-5</c:v>
                </c:pt>
                <c:pt idx="2">
                  <c:v>2.4724825057603796E-5</c:v>
                </c:pt>
                <c:pt idx="3">
                  <c:v>2.4724825057603796E-5</c:v>
                </c:pt>
                <c:pt idx="4">
                  <c:v>2.4724825057603796E-5</c:v>
                </c:pt>
                <c:pt idx="5">
                  <c:v>2.4724825057603796E-5</c:v>
                </c:pt>
                <c:pt idx="6">
                  <c:v>1.0944369147865749E-5</c:v>
                </c:pt>
                <c:pt idx="7">
                  <c:v>9.3602194558506004E-6</c:v>
                </c:pt>
                <c:pt idx="8">
                  <c:v>8.578692964886985E-6</c:v>
                </c:pt>
                <c:pt idx="9">
                  <c:v>7.8469430860511261E-6</c:v>
                </c:pt>
                <c:pt idx="10">
                  <c:v>7.1628099850649017E-6</c:v>
                </c:pt>
                <c:pt idx="11">
                  <c:v>6.5241817348058428E-6</c:v>
                </c:pt>
                <c:pt idx="12">
                  <c:v>5.9289943153092824E-6</c:v>
                </c:pt>
                <c:pt idx="13">
                  <c:v>5.3752316137663471E-6</c:v>
                </c:pt>
                <c:pt idx="14">
                  <c:v>4.8674767018750203E-6</c:v>
                </c:pt>
                <c:pt idx="15">
                  <c:v>4.7757656093847615E-6</c:v>
                </c:pt>
                <c:pt idx="16">
                  <c:v>4.6853460507355971E-6</c:v>
                </c:pt>
                <c:pt idx="17">
                  <c:v>4.5962058431602021E-6</c:v>
                </c:pt>
                <c:pt idx="18">
                  <c:v>4.5083328616228388E-6</c:v>
                </c:pt>
                <c:pt idx="19">
                  <c:v>4.4217150388192758E-6</c:v>
                </c:pt>
                <c:pt idx="20">
                  <c:v>4.3363403651769046E-6</c:v>
                </c:pt>
                <c:pt idx="21">
                  <c:v>4.2521968888546582E-6</c:v>
                </c:pt>
                <c:pt idx="22">
                  <c:v>4.1692727157430548E-6</c:v>
                </c:pt>
                <c:pt idx="23">
                  <c:v>4.0875560094641237E-6</c:v>
                </c:pt>
                <c:pt idx="24">
                  <c:v>4.0070349913715081E-6</c:v>
                </c:pt>
                <c:pt idx="25">
                  <c:v>3.9276979405504234E-6</c:v>
                </c:pt>
                <c:pt idx="26">
                  <c:v>3.8495331938175932E-6</c:v>
                </c:pt>
                <c:pt idx="27">
                  <c:v>3.7725291457213566E-6</c:v>
                </c:pt>
                <c:pt idx="28">
                  <c:v>3.6966742485415978E-6</c:v>
                </c:pt>
                <c:pt idx="29">
                  <c:v>3.621957012289771E-6</c:v>
                </c:pt>
                <c:pt idx="30">
                  <c:v>3.5483660047089087E-6</c:v>
                </c:pt>
                <c:pt idx="31">
                  <c:v>3.4758898512735592E-6</c:v>
                </c:pt>
                <c:pt idx="32">
                  <c:v>3.4045172351898837E-6</c:v>
                </c:pt>
                <c:pt idx="33">
                  <c:v>3.3342368973956064E-6</c:v>
                </c:pt>
                <c:pt idx="34">
                  <c:v>3.265037636559972E-6</c:v>
                </c:pt>
                <c:pt idx="35">
                  <c:v>3.1969083090838357E-6</c:v>
                </c:pt>
                <c:pt idx="36">
                  <c:v>3.1298378290995962E-6</c:v>
                </c:pt>
                <c:pt idx="37">
                  <c:v>3.0638151684712402E-6</c:v>
                </c:pt>
                <c:pt idx="38">
                  <c:v>2.9988293567942714E-6</c:v>
                </c:pt>
                <c:pt idx="39">
                  <c:v>2.9348694813958005E-6</c:v>
                </c:pt>
                <c:pt idx="40">
                  <c:v>2.8719246873344868E-6</c:v>
                </c:pt>
                <c:pt idx="41">
                  <c:v>2.8099841774005719E-6</c:v>
                </c:pt>
                <c:pt idx="42">
                  <c:v>2.7490372121158167E-6</c:v>
                </c:pt>
                <c:pt idx="43">
                  <c:v>2.6890731097335945E-6</c:v>
                </c:pt>
                <c:pt idx="44">
                  <c:v>2.6300812462388345E-6</c:v>
                </c:pt>
                <c:pt idx="45">
                  <c:v>2.5720510553479958E-6</c:v>
                </c:pt>
                <c:pt idx="46">
                  <c:v>2.5149720285091403E-6</c:v>
                </c:pt>
                <c:pt idx="47">
                  <c:v>2.4588337149018802E-6</c:v>
                </c:pt>
                <c:pt idx="48">
                  <c:v>2.4036257214374059E-6</c:v>
                </c:pt>
                <c:pt idx="49">
                  <c:v>2.3493377127584338E-6</c:v>
                </c:pt>
                <c:pt idx="50">
                  <c:v>2.2959594112392863E-6</c:v>
                </c:pt>
                <c:pt idx="51">
                  <c:v>2.243480596985833E-6</c:v>
                </c:pt>
                <c:pt idx="52">
                  <c:v>2.1918911078355202E-6</c:v>
                </c:pt>
                <c:pt idx="53">
                  <c:v>2.1411808393573268E-6</c:v>
                </c:pt>
                <c:pt idx="54">
                  <c:v>2.0913397448518271E-6</c:v>
                </c:pt>
                <c:pt idx="55">
                  <c:v>2.0423578353511534E-6</c:v>
                </c:pt>
                <c:pt idx="56">
                  <c:v>1.9942251796190077E-6</c:v>
                </c:pt>
                <c:pt idx="57">
                  <c:v>1.9469319041506292E-6</c:v>
                </c:pt>
                <c:pt idx="58">
                  <c:v>1.9004681931728508E-6</c:v>
                </c:pt>
                <c:pt idx="59">
                  <c:v>1.8548242886440597E-6</c:v>
                </c:pt>
                <c:pt idx="60">
                  <c:v>1.8099904902542177E-6</c:v>
                </c:pt>
                <c:pt idx="61">
                  <c:v>1.7659571554248216E-6</c:v>
                </c:pt>
                <c:pt idx="62">
                  <c:v>1.7227146993089634E-6</c:v>
                </c:pt>
                <c:pt idx="63">
                  <c:v>1.6802535947912891E-6</c:v>
                </c:pt>
                <c:pt idx="64">
                  <c:v>1.6385643724880159E-6</c:v>
                </c:pt>
                <c:pt idx="65">
                  <c:v>1.5976376207469023E-6</c:v>
                </c:pt>
                <c:pt idx="66">
                  <c:v>1.5574639856472952E-6</c:v>
                </c:pt>
                <c:pt idx="67">
                  <c:v>1.5180341710001075E-6</c:v>
                </c:pt>
                <c:pt idx="68">
                  <c:v>1.4793389383477913E-6</c:v>
                </c:pt>
                <c:pt idx="69">
                  <c:v>1.4413691069643873E-6</c:v>
                </c:pt>
                <c:pt idx="70">
                  <c:v>1.4041155538554929E-6</c:v>
                </c:pt>
                <c:pt idx="71">
                  <c:v>1.3675692137582769E-6</c:v>
                </c:pt>
                <c:pt idx="72">
                  <c:v>1.331721079141452E-6</c:v>
                </c:pt>
                <c:pt idx="73">
                  <c:v>1.2965622002053143E-6</c:v>
                </c:pt>
                <c:pt idx="74">
                  <c:v>1.2620836848817224E-6</c:v>
                </c:pt>
                <c:pt idx="75">
                  <c:v>1.2282766988341014E-6</c:v>
                </c:pt>
                <c:pt idx="76">
                  <c:v>1.1951324654574225E-6</c:v>
                </c:pt>
                <c:pt idx="77">
                  <c:v>1.1626422658782419E-6</c:v>
                </c:pt>
                <c:pt idx="78">
                  <c:v>1.1307974389546714E-6</c:v>
                </c:pt>
                <c:pt idx="79">
                  <c:v>1.0995893812763984E-6</c:v>
                </c:pt>
                <c:pt idx="80">
                  <c:v>1.0690095471646514E-6</c:v>
                </c:pt>
                <c:pt idx="81">
                  <c:v>1.0390494486722438E-6</c:v>
                </c:pt>
                <c:pt idx="82">
                  <c:v>1.009700655583554E-6</c:v>
                </c:pt>
                <c:pt idx="83">
                  <c:v>9.8095479541450535E-7</c:v>
                </c:pt>
                <c:pt idx="84">
                  <c:v>9.5280355341260529E-7</c:v>
                </c:pt>
                <c:pt idx="85">
                  <c:v>9.2523867255691838E-7</c:v>
                </c:pt>
                <c:pt idx="86">
                  <c:v>8.9825195355808113E-7</c:v>
                </c:pt>
                <c:pt idx="87">
                  <c:v>8.718352548582764E-7</c:v>
                </c:pt>
                <c:pt idx="88">
                  <c:v>8.4598049263126877E-7</c:v>
                </c:pt>
                <c:pt idx="89">
                  <c:v>8.2067964078238144E-7</c:v>
                </c:pt>
                <c:pt idx="90">
                  <c:v>7.9592473094850718E-7</c:v>
                </c:pt>
                <c:pt idx="91">
                  <c:v>7.7170785249808826E-7</c:v>
                </c:pt>
                <c:pt idx="92">
                  <c:v>7.4802115253114804E-7</c:v>
                </c:pt>
                <c:pt idx="93">
                  <c:v>7.2485683587926726E-7</c:v>
                </c:pt>
                <c:pt idx="94">
                  <c:v>7.0220716510559671E-7</c:v>
                </c:pt>
                <c:pt idx="95">
                  <c:v>6.8006446050483746E-7</c:v>
                </c:pt>
                <c:pt idx="96">
                  <c:v>6.5842110010326931E-7</c:v>
                </c:pt>
                <c:pt idx="97">
                  <c:v>6.3726951965873243E-7</c:v>
                </c:pt>
                <c:pt idx="98">
                  <c:v>6.1660221266063523E-7</c:v>
                </c:pt>
                <c:pt idx="99">
                  <c:v>5.9641173032993723E-7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0C39-48D3-8706-73DEBBF770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12745472"/>
        <c:axId val="1512744384"/>
      </c:scatterChart>
      <c:valAx>
        <c:axId val="1512745472"/>
        <c:scaling>
          <c:orientation val="minMax"/>
          <c:max val="2.4"/>
          <c:min val="0"/>
        </c:scaling>
        <c:delete val="0"/>
        <c:axPos val="b"/>
        <c:majorGridlines>
          <c:spPr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i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x, </a:t>
                </a:r>
                <a:r>
                  <a:rPr lang="ru-RU" sz="1200" i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</a:t>
                </a:r>
              </a:p>
            </c:rich>
          </c:tx>
          <c:layout>
            <c:manualLayout>
              <c:xMode val="edge"/>
              <c:yMode val="edge"/>
              <c:x val="0.94375417644131654"/>
              <c:y val="0.836556143889729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512744384"/>
        <c:crossesAt val="-12"/>
        <c:crossBetween val="midCat"/>
        <c:majorUnit val="0.4"/>
      </c:valAx>
      <c:valAx>
        <c:axId val="151274438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i="1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Jz</a:t>
                </a:r>
                <a:r>
                  <a:rPr lang="ru-RU" sz="1200" b="0" i="1" baseline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ru-RU" sz="1200" b="0" i="0" baseline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  <a:r>
                  <a:rPr lang="en-US" sz="1200" b="0" i="0" baseline="30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ru-RU" sz="1200" b="0" i="0" baseline="30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12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z="1200" baseline="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см</a:t>
                </a:r>
                <a:r>
                  <a:rPr lang="ru-RU" sz="1200" baseline="300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c:rich>
          </c:tx>
          <c:layout>
            <c:manualLayout>
              <c:xMode val="edge"/>
              <c:yMode val="edge"/>
              <c:x val="4.0114613180515762E-2"/>
              <c:y val="7.935325913718148E-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#,##0" sourceLinked="0"/>
        <c:majorTickMark val="out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512745472"/>
        <c:crosses val="autoZero"/>
        <c:crossBetween val="midCat"/>
        <c:dispUnits>
          <c:custUnit val="1.0000000000000004E-6"/>
        </c:dispUnits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15791871045709818"/>
          <c:y val="2.526390990082367E-2"/>
          <c:w val="0.76492328144089772"/>
          <c:h val="8.374682672862612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ru-RU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bg1"/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13" Type="http://schemas.openxmlformats.org/officeDocument/2006/relationships/image" Target="../media/image15.wmf"/><Relationship Id="rId3" Type="http://schemas.openxmlformats.org/officeDocument/2006/relationships/image" Target="../media/image5.wmf"/><Relationship Id="rId7" Type="http://schemas.openxmlformats.org/officeDocument/2006/relationships/image" Target="../media/image9.wmf"/><Relationship Id="rId12" Type="http://schemas.openxmlformats.org/officeDocument/2006/relationships/image" Target="../media/image14.wmf"/><Relationship Id="rId2" Type="http://schemas.openxmlformats.org/officeDocument/2006/relationships/image" Target="../media/image4.emf"/><Relationship Id="rId1" Type="http://schemas.openxmlformats.org/officeDocument/2006/relationships/image" Target="../media/image3.wmf"/><Relationship Id="rId6" Type="http://schemas.openxmlformats.org/officeDocument/2006/relationships/image" Target="../media/image8.wmf"/><Relationship Id="rId11" Type="http://schemas.openxmlformats.org/officeDocument/2006/relationships/image" Target="../media/image13.wmf"/><Relationship Id="rId5" Type="http://schemas.openxmlformats.org/officeDocument/2006/relationships/image" Target="../media/image7.wmf"/><Relationship Id="rId10" Type="http://schemas.openxmlformats.org/officeDocument/2006/relationships/image" Target="../media/image12.wmf"/><Relationship Id="rId4" Type="http://schemas.openxmlformats.org/officeDocument/2006/relationships/image" Target="../media/image6.wmf"/><Relationship Id="rId9" Type="http://schemas.openxmlformats.org/officeDocument/2006/relationships/image" Target="../media/image11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7" Type="http://schemas.openxmlformats.org/officeDocument/2006/relationships/image" Target="../media/image102.wmf"/><Relationship Id="rId2" Type="http://schemas.openxmlformats.org/officeDocument/2006/relationships/image" Target="../media/image97.wmf"/><Relationship Id="rId1" Type="http://schemas.openxmlformats.org/officeDocument/2006/relationships/image" Target="../media/image96.wmf"/><Relationship Id="rId6" Type="http://schemas.openxmlformats.org/officeDocument/2006/relationships/image" Target="../media/image101.wmf"/><Relationship Id="rId5" Type="http://schemas.openxmlformats.org/officeDocument/2006/relationships/image" Target="../media/image100.wmf"/><Relationship Id="rId4" Type="http://schemas.openxmlformats.org/officeDocument/2006/relationships/image" Target="../media/image99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7" Type="http://schemas.openxmlformats.org/officeDocument/2006/relationships/image" Target="../media/image109.wmf"/><Relationship Id="rId2" Type="http://schemas.openxmlformats.org/officeDocument/2006/relationships/image" Target="../media/image104.wmf"/><Relationship Id="rId1" Type="http://schemas.openxmlformats.org/officeDocument/2006/relationships/image" Target="../media/image103.wmf"/><Relationship Id="rId6" Type="http://schemas.openxmlformats.org/officeDocument/2006/relationships/image" Target="../media/image108.wmf"/><Relationship Id="rId5" Type="http://schemas.openxmlformats.org/officeDocument/2006/relationships/image" Target="../media/image107.wmf"/><Relationship Id="rId4" Type="http://schemas.openxmlformats.org/officeDocument/2006/relationships/image" Target="../media/image106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image" Target="../media/image111.wmf"/><Relationship Id="rId1" Type="http://schemas.openxmlformats.org/officeDocument/2006/relationships/image" Target="../media/image110.wmf"/><Relationship Id="rId5" Type="http://schemas.openxmlformats.org/officeDocument/2006/relationships/image" Target="../media/image114.wmf"/><Relationship Id="rId4" Type="http://schemas.openxmlformats.org/officeDocument/2006/relationships/image" Target="../media/image113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wmf"/><Relationship Id="rId2" Type="http://schemas.openxmlformats.org/officeDocument/2006/relationships/image" Target="../media/image116.wmf"/><Relationship Id="rId1" Type="http://schemas.openxmlformats.org/officeDocument/2006/relationships/image" Target="../media/image115.wmf"/><Relationship Id="rId6" Type="http://schemas.openxmlformats.org/officeDocument/2006/relationships/image" Target="../media/image120.wmf"/><Relationship Id="rId5" Type="http://schemas.openxmlformats.org/officeDocument/2006/relationships/image" Target="../media/image119.wmf"/><Relationship Id="rId4" Type="http://schemas.openxmlformats.org/officeDocument/2006/relationships/image" Target="../media/image118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wmf"/><Relationship Id="rId2" Type="http://schemas.openxmlformats.org/officeDocument/2006/relationships/image" Target="../media/image122.wmf"/><Relationship Id="rId1" Type="http://schemas.openxmlformats.org/officeDocument/2006/relationships/image" Target="../media/image121.wmf"/><Relationship Id="rId4" Type="http://schemas.openxmlformats.org/officeDocument/2006/relationships/image" Target="../media/image124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wmf"/><Relationship Id="rId7" Type="http://schemas.openxmlformats.org/officeDocument/2006/relationships/image" Target="../media/image131.wmf"/><Relationship Id="rId2" Type="http://schemas.openxmlformats.org/officeDocument/2006/relationships/image" Target="../media/image126.wmf"/><Relationship Id="rId1" Type="http://schemas.openxmlformats.org/officeDocument/2006/relationships/image" Target="../media/image125.wmf"/><Relationship Id="rId6" Type="http://schemas.openxmlformats.org/officeDocument/2006/relationships/image" Target="../media/image130.wmf"/><Relationship Id="rId5" Type="http://schemas.openxmlformats.org/officeDocument/2006/relationships/image" Target="../media/image129.wmf"/><Relationship Id="rId4" Type="http://schemas.openxmlformats.org/officeDocument/2006/relationships/image" Target="../media/image128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wmf"/><Relationship Id="rId3" Type="http://schemas.openxmlformats.org/officeDocument/2006/relationships/image" Target="../media/image134.wmf"/><Relationship Id="rId7" Type="http://schemas.openxmlformats.org/officeDocument/2006/relationships/image" Target="../media/image138.wmf"/><Relationship Id="rId2" Type="http://schemas.openxmlformats.org/officeDocument/2006/relationships/image" Target="../media/image133.wmf"/><Relationship Id="rId1" Type="http://schemas.openxmlformats.org/officeDocument/2006/relationships/image" Target="../media/image132.emf"/><Relationship Id="rId6" Type="http://schemas.openxmlformats.org/officeDocument/2006/relationships/image" Target="../media/image137.wmf"/><Relationship Id="rId5" Type="http://schemas.openxmlformats.org/officeDocument/2006/relationships/image" Target="../media/image136.wmf"/><Relationship Id="rId4" Type="http://schemas.openxmlformats.org/officeDocument/2006/relationships/image" Target="../media/image135.wmf"/><Relationship Id="rId9" Type="http://schemas.openxmlformats.org/officeDocument/2006/relationships/image" Target="../media/image140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wmf"/><Relationship Id="rId7" Type="http://schemas.openxmlformats.org/officeDocument/2006/relationships/image" Target="../media/image147.wmf"/><Relationship Id="rId2" Type="http://schemas.openxmlformats.org/officeDocument/2006/relationships/image" Target="../media/image142.wmf"/><Relationship Id="rId1" Type="http://schemas.openxmlformats.org/officeDocument/2006/relationships/image" Target="../media/image141.emf"/><Relationship Id="rId6" Type="http://schemas.openxmlformats.org/officeDocument/2006/relationships/image" Target="../media/image146.wmf"/><Relationship Id="rId5" Type="http://schemas.openxmlformats.org/officeDocument/2006/relationships/image" Target="../media/image145.wmf"/><Relationship Id="rId4" Type="http://schemas.openxmlformats.org/officeDocument/2006/relationships/image" Target="../media/image144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wmf"/><Relationship Id="rId2" Type="http://schemas.openxmlformats.org/officeDocument/2006/relationships/image" Target="../media/image149.wmf"/><Relationship Id="rId1" Type="http://schemas.openxmlformats.org/officeDocument/2006/relationships/image" Target="../media/image148.emf"/><Relationship Id="rId5" Type="http://schemas.openxmlformats.org/officeDocument/2006/relationships/image" Target="../media/image152.wmf"/><Relationship Id="rId4" Type="http://schemas.openxmlformats.org/officeDocument/2006/relationships/image" Target="../media/image151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wmf"/><Relationship Id="rId2" Type="http://schemas.openxmlformats.org/officeDocument/2006/relationships/image" Target="../media/image154.wmf"/><Relationship Id="rId1" Type="http://schemas.openxmlformats.org/officeDocument/2006/relationships/image" Target="../media/image153.wmf"/><Relationship Id="rId5" Type="http://schemas.openxmlformats.org/officeDocument/2006/relationships/image" Target="../media/image157.wmf"/><Relationship Id="rId4" Type="http://schemas.openxmlformats.org/officeDocument/2006/relationships/image" Target="../media/image156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13" Type="http://schemas.openxmlformats.org/officeDocument/2006/relationships/image" Target="../media/image28.wmf"/><Relationship Id="rId3" Type="http://schemas.openxmlformats.org/officeDocument/2006/relationships/image" Target="../media/image18.wmf"/><Relationship Id="rId7" Type="http://schemas.openxmlformats.org/officeDocument/2006/relationships/image" Target="../media/image22.wmf"/><Relationship Id="rId12" Type="http://schemas.openxmlformats.org/officeDocument/2006/relationships/image" Target="../media/image27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6" Type="http://schemas.openxmlformats.org/officeDocument/2006/relationships/image" Target="../media/image21.wmf"/><Relationship Id="rId11" Type="http://schemas.openxmlformats.org/officeDocument/2006/relationships/image" Target="../media/image26.wmf"/><Relationship Id="rId5" Type="http://schemas.openxmlformats.org/officeDocument/2006/relationships/image" Target="../media/image20.wmf"/><Relationship Id="rId10" Type="http://schemas.openxmlformats.org/officeDocument/2006/relationships/image" Target="../media/image25.wmf"/><Relationship Id="rId4" Type="http://schemas.openxmlformats.org/officeDocument/2006/relationships/image" Target="../media/image19.wmf"/><Relationship Id="rId9" Type="http://schemas.openxmlformats.org/officeDocument/2006/relationships/image" Target="../media/image24.wmf"/><Relationship Id="rId14" Type="http://schemas.openxmlformats.org/officeDocument/2006/relationships/image" Target="../media/image29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wmf"/><Relationship Id="rId2" Type="http://schemas.openxmlformats.org/officeDocument/2006/relationships/image" Target="../media/image159.wmf"/><Relationship Id="rId1" Type="http://schemas.openxmlformats.org/officeDocument/2006/relationships/image" Target="../media/image158.wmf"/><Relationship Id="rId6" Type="http://schemas.openxmlformats.org/officeDocument/2006/relationships/image" Target="../media/image163.wmf"/><Relationship Id="rId5" Type="http://schemas.openxmlformats.org/officeDocument/2006/relationships/image" Target="../media/image162.wmf"/><Relationship Id="rId4" Type="http://schemas.openxmlformats.org/officeDocument/2006/relationships/image" Target="../media/image161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wmf"/><Relationship Id="rId2" Type="http://schemas.openxmlformats.org/officeDocument/2006/relationships/image" Target="../media/image165.wmf"/><Relationship Id="rId1" Type="http://schemas.openxmlformats.org/officeDocument/2006/relationships/image" Target="../media/image164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wmf"/><Relationship Id="rId2" Type="http://schemas.openxmlformats.org/officeDocument/2006/relationships/image" Target="../media/image185.wmf"/><Relationship Id="rId1" Type="http://schemas.openxmlformats.org/officeDocument/2006/relationships/image" Target="../media/image184.wmf"/><Relationship Id="rId6" Type="http://schemas.openxmlformats.org/officeDocument/2006/relationships/image" Target="../media/image189.wmf"/><Relationship Id="rId5" Type="http://schemas.openxmlformats.org/officeDocument/2006/relationships/image" Target="../media/image188.wmf"/><Relationship Id="rId4" Type="http://schemas.openxmlformats.org/officeDocument/2006/relationships/image" Target="../media/image187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wmf"/><Relationship Id="rId1" Type="http://schemas.openxmlformats.org/officeDocument/2006/relationships/image" Target="../media/image190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3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image" Target="../media/image32.wmf"/><Relationship Id="rId7" Type="http://schemas.openxmlformats.org/officeDocument/2006/relationships/image" Target="../media/image36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6" Type="http://schemas.openxmlformats.org/officeDocument/2006/relationships/image" Target="../media/image35.wmf"/><Relationship Id="rId5" Type="http://schemas.openxmlformats.org/officeDocument/2006/relationships/image" Target="../media/image34.wmf"/><Relationship Id="rId10" Type="http://schemas.openxmlformats.org/officeDocument/2006/relationships/image" Target="../media/image39.wmf"/><Relationship Id="rId4" Type="http://schemas.openxmlformats.org/officeDocument/2006/relationships/image" Target="../media/image33.wmf"/><Relationship Id="rId9" Type="http://schemas.openxmlformats.org/officeDocument/2006/relationships/image" Target="../media/image38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image" Target="../media/image43.wmf"/><Relationship Id="rId7" Type="http://schemas.openxmlformats.org/officeDocument/2006/relationships/image" Target="../media/image47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6" Type="http://schemas.openxmlformats.org/officeDocument/2006/relationships/image" Target="../media/image46.wmf"/><Relationship Id="rId11" Type="http://schemas.openxmlformats.org/officeDocument/2006/relationships/image" Target="../media/image51.wmf"/><Relationship Id="rId5" Type="http://schemas.openxmlformats.org/officeDocument/2006/relationships/image" Target="../media/image45.wmf"/><Relationship Id="rId10" Type="http://schemas.openxmlformats.org/officeDocument/2006/relationships/image" Target="../media/image50.wmf"/><Relationship Id="rId4" Type="http://schemas.openxmlformats.org/officeDocument/2006/relationships/image" Target="../media/image44.wmf"/><Relationship Id="rId9" Type="http://schemas.openxmlformats.org/officeDocument/2006/relationships/image" Target="../media/image4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Relationship Id="rId5" Type="http://schemas.openxmlformats.org/officeDocument/2006/relationships/image" Target="../media/image57.wmf"/><Relationship Id="rId4" Type="http://schemas.openxmlformats.org/officeDocument/2006/relationships/image" Target="../media/image56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openxmlformats.org/officeDocument/2006/relationships/image" Target="../media/image61.wmf"/><Relationship Id="rId7" Type="http://schemas.openxmlformats.org/officeDocument/2006/relationships/image" Target="../media/image65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Relationship Id="rId6" Type="http://schemas.openxmlformats.org/officeDocument/2006/relationships/image" Target="../media/image64.wmf"/><Relationship Id="rId5" Type="http://schemas.openxmlformats.org/officeDocument/2006/relationships/image" Target="../media/image63.wmf"/><Relationship Id="rId10" Type="http://schemas.openxmlformats.org/officeDocument/2006/relationships/image" Target="../media/image68.wmf"/><Relationship Id="rId4" Type="http://schemas.openxmlformats.org/officeDocument/2006/relationships/image" Target="../media/image62.wmf"/><Relationship Id="rId9" Type="http://schemas.openxmlformats.org/officeDocument/2006/relationships/image" Target="../media/image67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3" Type="http://schemas.openxmlformats.org/officeDocument/2006/relationships/image" Target="../media/image71.wmf"/><Relationship Id="rId7" Type="http://schemas.openxmlformats.org/officeDocument/2006/relationships/image" Target="../media/image75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Relationship Id="rId6" Type="http://schemas.openxmlformats.org/officeDocument/2006/relationships/image" Target="../media/image74.wmf"/><Relationship Id="rId5" Type="http://schemas.openxmlformats.org/officeDocument/2006/relationships/image" Target="../media/image73.wmf"/><Relationship Id="rId4" Type="http://schemas.openxmlformats.org/officeDocument/2006/relationships/image" Target="../media/image72.wmf"/><Relationship Id="rId9" Type="http://schemas.openxmlformats.org/officeDocument/2006/relationships/image" Target="../media/image77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3" Type="http://schemas.openxmlformats.org/officeDocument/2006/relationships/image" Target="../media/image80.wmf"/><Relationship Id="rId7" Type="http://schemas.openxmlformats.org/officeDocument/2006/relationships/image" Target="../media/image84.wmf"/><Relationship Id="rId2" Type="http://schemas.openxmlformats.org/officeDocument/2006/relationships/image" Target="../media/image79.emf"/><Relationship Id="rId1" Type="http://schemas.openxmlformats.org/officeDocument/2006/relationships/image" Target="../media/image78.wmf"/><Relationship Id="rId6" Type="http://schemas.openxmlformats.org/officeDocument/2006/relationships/image" Target="../media/image83.wmf"/><Relationship Id="rId5" Type="http://schemas.openxmlformats.org/officeDocument/2006/relationships/image" Target="../media/image82.wmf"/><Relationship Id="rId4" Type="http://schemas.openxmlformats.org/officeDocument/2006/relationships/image" Target="../media/image81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93.wmf"/><Relationship Id="rId3" Type="http://schemas.openxmlformats.org/officeDocument/2006/relationships/image" Target="../media/image88.wmf"/><Relationship Id="rId7" Type="http://schemas.openxmlformats.org/officeDocument/2006/relationships/image" Target="../media/image92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Relationship Id="rId6" Type="http://schemas.openxmlformats.org/officeDocument/2006/relationships/image" Target="../media/image91.wmf"/><Relationship Id="rId5" Type="http://schemas.openxmlformats.org/officeDocument/2006/relationships/image" Target="../media/image90.wmf"/><Relationship Id="rId4" Type="http://schemas.openxmlformats.org/officeDocument/2006/relationships/image" Target="../media/image89.w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0.24623</cdr:x>
      <cdr:y>0.63457</cdr:y>
    </cdr:from>
    <cdr:to>
      <cdr:x>0.29271</cdr:x>
      <cdr:y>0.76805</cdr:y>
    </cdr:to>
    <cdr:cxnSp macro="">
      <cdr:nvCxnSpPr>
        <cdr:cNvPr id="3" name="Прямая соединительная линия 2">
          <a:extLst xmlns:a="http://schemas.openxmlformats.org/drawingml/2006/main">
            <a:ext uri="{FF2B5EF4-FFF2-40B4-BE49-F238E27FC236}">
              <a16:creationId xmlns="" xmlns:a16="http://schemas.microsoft.com/office/drawing/2014/main" id="{4809C25C-94DD-49F6-8297-300D5ED59C04}"/>
            </a:ext>
          </a:extLst>
        </cdr:cNvPr>
        <cdr:cNvCxnSpPr/>
      </cdr:nvCxnSpPr>
      <cdr:spPr>
        <a:xfrm xmlns:a="http://schemas.openxmlformats.org/drawingml/2006/main" flipV="1">
          <a:off x="1866899" y="2762252"/>
          <a:ext cx="352425" cy="581024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0.31281</cdr:x>
      <cdr:y>0.61488</cdr:y>
    </cdr:from>
    <cdr:to>
      <cdr:x>0.4598</cdr:x>
      <cdr:y>0.76805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2371723" y="2676526"/>
          <a:ext cx="1114425" cy="6667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ru-RU" sz="1100"/>
        </a:p>
      </cdr:txBody>
    </cdr:sp>
  </cdr:relSizeAnchor>
  <cdr:relSizeAnchor xmlns:cdr="http://schemas.openxmlformats.org/drawingml/2006/chartDrawing">
    <cdr:from>
      <cdr:x>0.27889</cdr:x>
      <cdr:y>0.57549</cdr:y>
    </cdr:from>
    <cdr:to>
      <cdr:x>0.34296</cdr:x>
      <cdr:y>0.74092</cdr:y>
    </cdr:to>
    <cdr:sp macro="" textlink="">
      <cdr:nvSpPr>
        <cdr:cNvPr id="6" name="TextBox 5"/>
        <cdr:cNvSpPr txBox="1"/>
      </cdr:nvSpPr>
      <cdr:spPr>
        <a:xfrm xmlns:a="http://schemas.openxmlformats.org/drawingml/2006/main">
          <a:off x="1569692" y="1304544"/>
          <a:ext cx="360609" cy="37499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ru-RU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0.22613</cdr:x>
      <cdr:y>0.52079</cdr:y>
    </cdr:from>
    <cdr:to>
      <cdr:x>0.27261</cdr:x>
      <cdr:y>0.67177</cdr:y>
    </cdr:to>
    <cdr:cxnSp macro="">
      <cdr:nvCxnSpPr>
        <cdr:cNvPr id="8" name="Прямая соединительная линия 7">
          <a:extLst xmlns:a="http://schemas.openxmlformats.org/drawingml/2006/main">
            <a:ext uri="{FF2B5EF4-FFF2-40B4-BE49-F238E27FC236}">
              <a16:creationId xmlns="" xmlns:a16="http://schemas.microsoft.com/office/drawing/2014/main" id="{99D73346-B983-465C-A259-044CB9AFA309}"/>
            </a:ext>
          </a:extLst>
        </cdr:cNvPr>
        <cdr:cNvCxnSpPr/>
      </cdr:nvCxnSpPr>
      <cdr:spPr>
        <a:xfrm xmlns:a="http://schemas.openxmlformats.org/drawingml/2006/main" flipV="1">
          <a:off x="1714499" y="2266951"/>
          <a:ext cx="352425" cy="657225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0.25921</cdr:x>
      <cdr:y>0.46244</cdr:y>
    </cdr:from>
    <cdr:to>
      <cdr:x>0.32328</cdr:x>
      <cdr:y>0.53465</cdr:y>
    </cdr:to>
    <cdr:sp macro="" textlink="">
      <cdr:nvSpPr>
        <cdr:cNvPr id="11" name="TextBox 1"/>
        <cdr:cNvSpPr txBox="1"/>
      </cdr:nvSpPr>
      <cdr:spPr>
        <a:xfrm xmlns:a="http://schemas.openxmlformats.org/drawingml/2006/main">
          <a:off x="1965325" y="2012950"/>
          <a:ext cx="485775" cy="31432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ru-RU" sz="140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0.21524</cdr:x>
      <cdr:y>0.42232</cdr:y>
    </cdr:from>
    <cdr:to>
      <cdr:x>0.27387</cdr:x>
      <cdr:y>0.63311</cdr:y>
    </cdr:to>
    <cdr:cxnSp macro="">
      <cdr:nvCxnSpPr>
        <cdr:cNvPr id="12" name="Прямая соединительная линия 11">
          <a:extLst xmlns:a="http://schemas.openxmlformats.org/drawingml/2006/main">
            <a:ext uri="{FF2B5EF4-FFF2-40B4-BE49-F238E27FC236}">
              <a16:creationId xmlns="" xmlns:a16="http://schemas.microsoft.com/office/drawing/2014/main" id="{2C97D7D6-7B4E-4A8D-8A80-DEDBBF07B60A}"/>
            </a:ext>
          </a:extLst>
        </cdr:cNvPr>
        <cdr:cNvCxnSpPr/>
      </cdr:nvCxnSpPr>
      <cdr:spPr>
        <a:xfrm xmlns:a="http://schemas.openxmlformats.org/drawingml/2006/main" flipV="1">
          <a:off x="1631950" y="1838326"/>
          <a:ext cx="444499" cy="917575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0.26041</cdr:x>
      <cdr:y>0.33512</cdr:y>
    </cdr:from>
    <cdr:to>
      <cdr:x>0.32448</cdr:x>
      <cdr:y>0.40733</cdr:y>
    </cdr:to>
    <cdr:sp macro="" textlink="">
      <cdr:nvSpPr>
        <cdr:cNvPr id="14" name="TextBox 1"/>
        <cdr:cNvSpPr txBox="1"/>
      </cdr:nvSpPr>
      <cdr:spPr>
        <a:xfrm xmlns:a="http://schemas.openxmlformats.org/drawingml/2006/main">
          <a:off x="1465692" y="759674"/>
          <a:ext cx="360609" cy="16368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ru-RU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</c:userShapes>
</file>

<file path=ppt/drawings/drawing10.xml><?xml version="1.0" encoding="utf-8"?>
<c:userShapes xmlns:c="http://schemas.openxmlformats.org/drawingml/2006/chart">
  <cdr:relSizeAnchor xmlns:cdr="http://schemas.openxmlformats.org/drawingml/2006/chartDrawing">
    <cdr:from>
      <cdr:x>0.30292</cdr:x>
      <cdr:y>0.14872</cdr:y>
    </cdr:from>
    <cdr:to>
      <cdr:x>0.31087</cdr:x>
      <cdr:y>0.24866</cdr:y>
    </cdr:to>
    <cdr:cxnSp macro="">
      <cdr:nvCxnSpPr>
        <cdr:cNvPr id="8" name="Прямая соединительная линия 7">
          <a:extLst xmlns:a="http://schemas.openxmlformats.org/drawingml/2006/main">
            <a:ext uri="{FF2B5EF4-FFF2-40B4-BE49-F238E27FC236}">
              <a16:creationId xmlns="" xmlns:a16="http://schemas.microsoft.com/office/drawing/2014/main" id="{CF118EB9-8CD4-449D-801E-5DF6AC53BBC0}"/>
            </a:ext>
          </a:extLst>
        </cdr:cNvPr>
        <cdr:cNvCxnSpPr/>
      </cdr:nvCxnSpPr>
      <cdr:spPr>
        <a:xfrm xmlns:a="http://schemas.openxmlformats.org/drawingml/2006/main" flipH="1" flipV="1">
          <a:off x="1814932" y="471694"/>
          <a:ext cx="47613" cy="316969"/>
        </a:xfrm>
        <a:prstGeom xmlns:a="http://schemas.openxmlformats.org/drawingml/2006/main" prst="line">
          <a:avLst/>
        </a:prstGeom>
        <a:ln xmlns:a="http://schemas.openxmlformats.org/drawingml/2006/main" w="12700">
          <a:prstDash val="solid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0.29261</cdr:x>
      <cdr:y>0.32822</cdr:y>
    </cdr:from>
    <cdr:to>
      <cdr:x>0.30056</cdr:x>
      <cdr:y>0.42816</cdr:y>
    </cdr:to>
    <cdr:cxnSp macro="">
      <cdr:nvCxnSpPr>
        <cdr:cNvPr id="9" name="Прямая соединительная линия 8">
          <a:extLst xmlns:a="http://schemas.openxmlformats.org/drawingml/2006/main">
            <a:ext uri="{FF2B5EF4-FFF2-40B4-BE49-F238E27FC236}">
              <a16:creationId xmlns="" xmlns:a16="http://schemas.microsoft.com/office/drawing/2014/main" id="{CF118EB9-8CD4-449D-801E-5DF6AC53BBC0}"/>
            </a:ext>
          </a:extLst>
        </cdr:cNvPr>
        <cdr:cNvCxnSpPr/>
      </cdr:nvCxnSpPr>
      <cdr:spPr>
        <a:xfrm xmlns:a="http://schemas.openxmlformats.org/drawingml/2006/main" flipH="1" flipV="1">
          <a:off x="1753152" y="1040986"/>
          <a:ext cx="47614" cy="316969"/>
        </a:xfrm>
        <a:prstGeom xmlns:a="http://schemas.openxmlformats.org/drawingml/2006/main" prst="line">
          <a:avLst/>
        </a:prstGeom>
        <a:ln xmlns:a="http://schemas.openxmlformats.org/drawingml/2006/main" w="12700">
          <a:prstDash val="solid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0.30631</cdr:x>
      <cdr:y>0.62019</cdr:y>
    </cdr:from>
    <cdr:to>
      <cdr:x>0.31425</cdr:x>
      <cdr:y>0.72013</cdr:y>
    </cdr:to>
    <cdr:cxnSp macro="">
      <cdr:nvCxnSpPr>
        <cdr:cNvPr id="10" name="Прямая соединительная линия 9">
          <a:extLst xmlns:a="http://schemas.openxmlformats.org/drawingml/2006/main">
            <a:ext uri="{FF2B5EF4-FFF2-40B4-BE49-F238E27FC236}">
              <a16:creationId xmlns="" xmlns:a16="http://schemas.microsoft.com/office/drawing/2014/main" id="{CF118EB9-8CD4-449D-801E-5DF6AC53BBC0}"/>
            </a:ext>
          </a:extLst>
        </cdr:cNvPr>
        <cdr:cNvCxnSpPr/>
      </cdr:nvCxnSpPr>
      <cdr:spPr>
        <a:xfrm xmlns:a="http://schemas.openxmlformats.org/drawingml/2006/main" flipH="1" flipV="1">
          <a:off x="1835231" y="1966982"/>
          <a:ext cx="47614" cy="316969"/>
        </a:xfrm>
        <a:prstGeom xmlns:a="http://schemas.openxmlformats.org/drawingml/2006/main" prst="line">
          <a:avLst/>
        </a:prstGeom>
        <a:ln xmlns:a="http://schemas.openxmlformats.org/drawingml/2006/main" w="12700">
          <a:prstDash val="solid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0.28277</cdr:x>
      <cdr:y>0.54289</cdr:y>
    </cdr:from>
    <cdr:to>
      <cdr:x>0.32678</cdr:x>
      <cdr:y>0.6183</cdr:y>
    </cdr:to>
    <cdr:sp macro="" textlink="">
      <cdr:nvSpPr>
        <cdr:cNvPr id="11" name="TextBox 1"/>
        <cdr:cNvSpPr txBox="1"/>
      </cdr:nvSpPr>
      <cdr:spPr>
        <a:xfrm xmlns:a="http://schemas.openxmlformats.org/drawingml/2006/main">
          <a:off x="1694221" y="1721817"/>
          <a:ext cx="263691" cy="23917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ru-RU" sz="140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0.2781</cdr:x>
      <cdr:y>0.07321</cdr:y>
    </cdr:from>
    <cdr:to>
      <cdr:x>0.32213</cdr:x>
      <cdr:y>0.14863</cdr:y>
    </cdr:to>
    <cdr:sp macro="" textlink="">
      <cdr:nvSpPr>
        <cdr:cNvPr id="12" name="TextBox 1"/>
        <cdr:cNvSpPr txBox="1"/>
      </cdr:nvSpPr>
      <cdr:spPr>
        <a:xfrm xmlns:a="http://schemas.openxmlformats.org/drawingml/2006/main">
          <a:off x="1666251" y="232189"/>
          <a:ext cx="263749" cy="23920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ru-RU" sz="140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0.27205</cdr:x>
      <cdr:y>0.24609</cdr:y>
    </cdr:from>
    <cdr:to>
      <cdr:x>0.31606</cdr:x>
      <cdr:y>0.3215</cdr:y>
    </cdr:to>
    <cdr:sp macro="" textlink="">
      <cdr:nvSpPr>
        <cdr:cNvPr id="13" name="TextBox 1"/>
        <cdr:cNvSpPr txBox="1"/>
      </cdr:nvSpPr>
      <cdr:spPr>
        <a:xfrm xmlns:a="http://schemas.openxmlformats.org/drawingml/2006/main">
          <a:off x="1629997" y="780497"/>
          <a:ext cx="263691" cy="23917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ru-RU" sz="140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</c:userShapes>
</file>

<file path=ppt/drawings/drawing11.xml><?xml version="1.0" encoding="utf-8"?>
<c:userShapes xmlns:c="http://schemas.openxmlformats.org/drawingml/2006/chart">
  <cdr:relSizeAnchor xmlns:cdr="http://schemas.openxmlformats.org/drawingml/2006/chartDrawing">
    <cdr:from>
      <cdr:x>0.71228</cdr:x>
      <cdr:y>0.33668</cdr:y>
    </cdr:from>
    <cdr:to>
      <cdr:x>0.81812</cdr:x>
      <cdr:y>0.64931</cdr:y>
    </cdr:to>
    <cdr:sp macro="" textlink="">
      <cdr:nvSpPr>
        <cdr:cNvPr id="19" name="Овал 18">
          <a:extLst xmlns:a="http://schemas.openxmlformats.org/drawingml/2006/main">
            <a:ext uri="{FF2B5EF4-FFF2-40B4-BE49-F238E27FC236}">
              <a16:creationId xmlns="" xmlns:a16="http://schemas.microsoft.com/office/drawing/2014/main" id="{60724941-B1B9-4F87-822D-B6A1CBF35D67}"/>
            </a:ext>
          </a:extLst>
        </cdr:cNvPr>
        <cdr:cNvSpPr/>
      </cdr:nvSpPr>
      <cdr:spPr>
        <a:xfrm xmlns:a="http://schemas.openxmlformats.org/drawingml/2006/main">
          <a:off x="5929149" y="1579698"/>
          <a:ext cx="881063" cy="1466849"/>
        </a:xfrm>
        <a:prstGeom xmlns:a="http://schemas.openxmlformats.org/drawingml/2006/main" prst="ellipse">
          <a:avLst/>
        </a:prstGeom>
        <a:solidFill xmlns:a="http://schemas.openxmlformats.org/drawingml/2006/main">
          <a:schemeClr val="accent1">
            <a:alpha val="10000"/>
          </a:schemeClr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ru-RU"/>
        </a:p>
      </cdr:txBody>
    </cdr:sp>
  </cdr:relSizeAnchor>
  <cdr:relSizeAnchor xmlns:cdr="http://schemas.openxmlformats.org/drawingml/2006/chartDrawing">
    <cdr:from>
      <cdr:x>0.47534</cdr:x>
      <cdr:y>0.20879</cdr:y>
    </cdr:from>
    <cdr:to>
      <cdr:x>0.57668</cdr:x>
      <cdr:y>0.47675</cdr:y>
    </cdr:to>
    <cdr:sp macro="" textlink="">
      <cdr:nvSpPr>
        <cdr:cNvPr id="18" name="Овал 17">
          <a:extLst xmlns:a="http://schemas.openxmlformats.org/drawingml/2006/main">
            <a:ext uri="{FF2B5EF4-FFF2-40B4-BE49-F238E27FC236}">
              <a16:creationId xmlns="" xmlns:a16="http://schemas.microsoft.com/office/drawing/2014/main" id="{96A18259-373A-4116-9DF3-647B14DC7393}"/>
            </a:ext>
          </a:extLst>
        </cdr:cNvPr>
        <cdr:cNvSpPr/>
      </cdr:nvSpPr>
      <cdr:spPr>
        <a:xfrm xmlns:a="http://schemas.openxmlformats.org/drawingml/2006/main">
          <a:off x="3956821" y="979624"/>
          <a:ext cx="843615" cy="1257300"/>
        </a:xfrm>
        <a:prstGeom xmlns:a="http://schemas.openxmlformats.org/drawingml/2006/main" prst="ellipse">
          <a:avLst/>
        </a:prstGeom>
        <a:solidFill xmlns:a="http://schemas.openxmlformats.org/drawingml/2006/main">
          <a:schemeClr val="accent1">
            <a:alpha val="10000"/>
          </a:schemeClr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ru-RU"/>
        </a:p>
      </cdr:txBody>
    </cdr:sp>
  </cdr:relSizeAnchor>
  <cdr:relSizeAnchor xmlns:cdr="http://schemas.openxmlformats.org/drawingml/2006/chartDrawing">
    <cdr:from>
      <cdr:x>0.2224</cdr:x>
      <cdr:y>0.52649</cdr:y>
    </cdr:from>
    <cdr:to>
      <cdr:x>0.36385</cdr:x>
      <cdr:y>0.89697</cdr:y>
    </cdr:to>
    <cdr:sp macro="" textlink="">
      <cdr:nvSpPr>
        <cdr:cNvPr id="17" name="Овал 16">
          <a:extLst xmlns:a="http://schemas.openxmlformats.org/drawingml/2006/main">
            <a:ext uri="{FF2B5EF4-FFF2-40B4-BE49-F238E27FC236}">
              <a16:creationId xmlns="" xmlns:a16="http://schemas.microsoft.com/office/drawing/2014/main" id="{CC9BD39E-D789-4693-92A4-72AAF6629AC4}"/>
            </a:ext>
          </a:extLst>
        </cdr:cNvPr>
        <cdr:cNvSpPr/>
      </cdr:nvSpPr>
      <cdr:spPr>
        <a:xfrm xmlns:a="http://schemas.openxmlformats.org/drawingml/2006/main">
          <a:off x="1851301" y="2470286"/>
          <a:ext cx="1177486" cy="1738312"/>
        </a:xfrm>
        <a:prstGeom xmlns:a="http://schemas.openxmlformats.org/drawingml/2006/main" prst="ellipse">
          <a:avLst/>
        </a:prstGeom>
        <a:solidFill xmlns:a="http://schemas.openxmlformats.org/drawingml/2006/main">
          <a:schemeClr val="accent1">
            <a:alpha val="10000"/>
          </a:schemeClr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ru-RU"/>
        </a:p>
      </cdr:txBody>
    </cdr:sp>
  </cdr:relSizeAnchor>
  <cdr:relSizeAnchor xmlns:cdr="http://schemas.openxmlformats.org/drawingml/2006/chartDrawing">
    <cdr:from>
      <cdr:x>0.29422</cdr:x>
      <cdr:y>0.53031</cdr:y>
    </cdr:from>
    <cdr:to>
      <cdr:x>0.36369</cdr:x>
      <cdr:y>0.59626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2449155" y="2488232"/>
          <a:ext cx="578281" cy="30943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ru-RU" sz="140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0.29422</cdr:x>
      <cdr:y>0.80946</cdr:y>
    </cdr:from>
    <cdr:to>
      <cdr:x>0.36369</cdr:x>
      <cdr:y>0.87541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2449154" y="3798007"/>
          <a:ext cx="578282" cy="30943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ru-RU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0.29422</cdr:x>
      <cdr:y>0.74118</cdr:y>
    </cdr:from>
    <cdr:to>
      <cdr:x>0.36369</cdr:x>
      <cdr:y>0.80713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2449154" y="3477615"/>
          <a:ext cx="578282" cy="30943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ru-RU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0.29422</cdr:x>
      <cdr:y>0.60894</cdr:y>
    </cdr:from>
    <cdr:to>
      <cdr:x>0.36369</cdr:x>
      <cdr:y>0.67489</cdr:y>
    </cdr:to>
    <cdr:sp macro="" textlink="">
      <cdr:nvSpPr>
        <cdr:cNvPr id="5" name="TextBox 1"/>
        <cdr:cNvSpPr txBox="1"/>
      </cdr:nvSpPr>
      <cdr:spPr>
        <a:xfrm xmlns:a="http://schemas.openxmlformats.org/drawingml/2006/main">
          <a:off x="2449154" y="2857148"/>
          <a:ext cx="578282" cy="30943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4</a:t>
          </a:r>
          <a:endParaRPr lang="ru-RU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0.29422</cdr:x>
      <cdr:y>0.68149</cdr:y>
    </cdr:from>
    <cdr:to>
      <cdr:x>0.36369</cdr:x>
      <cdr:y>0.74745</cdr:y>
    </cdr:to>
    <cdr:sp macro="" textlink="">
      <cdr:nvSpPr>
        <cdr:cNvPr id="6" name="TextBox 1"/>
        <cdr:cNvSpPr txBox="1"/>
      </cdr:nvSpPr>
      <cdr:spPr>
        <a:xfrm xmlns:a="http://schemas.openxmlformats.org/drawingml/2006/main">
          <a:off x="2449154" y="3197538"/>
          <a:ext cx="578282" cy="30948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5</a:t>
          </a:r>
          <a:endParaRPr lang="ru-RU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0.52668</cdr:x>
      <cdr:y>0.22584</cdr:y>
    </cdr:from>
    <cdr:to>
      <cdr:x>0.59615</cdr:x>
      <cdr:y>0.29179</cdr:y>
    </cdr:to>
    <cdr:sp macro="" textlink="">
      <cdr:nvSpPr>
        <cdr:cNvPr id="7" name="TextBox 1"/>
        <cdr:cNvSpPr txBox="1"/>
      </cdr:nvSpPr>
      <cdr:spPr>
        <a:xfrm xmlns:a="http://schemas.openxmlformats.org/drawingml/2006/main">
          <a:off x="4384189" y="1059653"/>
          <a:ext cx="578282" cy="30943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ru-RU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0.52502</cdr:x>
      <cdr:y>0.40892</cdr:y>
    </cdr:from>
    <cdr:to>
      <cdr:x>0.59449</cdr:x>
      <cdr:y>0.47487</cdr:y>
    </cdr:to>
    <cdr:sp macro="" textlink="">
      <cdr:nvSpPr>
        <cdr:cNvPr id="8" name="TextBox 1">
          <a:extLst xmlns:a="http://schemas.openxmlformats.org/drawingml/2006/main">
            <a:ext uri="{FF2B5EF4-FFF2-40B4-BE49-F238E27FC236}">
              <a16:creationId xmlns="" xmlns:a16="http://schemas.microsoft.com/office/drawing/2014/main" id="{B326BB4A-0450-4357-AC88-E82A7DA167D8}"/>
            </a:ext>
          </a:extLst>
        </cdr:cNvPr>
        <cdr:cNvSpPr txBox="1"/>
      </cdr:nvSpPr>
      <cdr:spPr>
        <a:xfrm xmlns:a="http://schemas.openxmlformats.org/drawingml/2006/main">
          <a:off x="4370366" y="1918653"/>
          <a:ext cx="578282" cy="30943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ru-RU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</a:p>
      </cdr:txBody>
    </cdr:sp>
  </cdr:relSizeAnchor>
  <cdr:relSizeAnchor xmlns:cdr="http://schemas.openxmlformats.org/drawingml/2006/chartDrawing">
    <cdr:from>
      <cdr:x>0.52753</cdr:x>
      <cdr:y>0.29179</cdr:y>
    </cdr:from>
    <cdr:to>
      <cdr:x>0.597</cdr:x>
      <cdr:y>0.35774</cdr:y>
    </cdr:to>
    <cdr:sp macro="" textlink="">
      <cdr:nvSpPr>
        <cdr:cNvPr id="9" name="TextBox 1">
          <a:extLst xmlns:a="http://schemas.openxmlformats.org/drawingml/2006/main">
            <a:ext uri="{FF2B5EF4-FFF2-40B4-BE49-F238E27FC236}">
              <a16:creationId xmlns="" xmlns:a16="http://schemas.microsoft.com/office/drawing/2014/main" id="{A0FB1C98-60DE-4EC9-9946-9A21AA540655}"/>
            </a:ext>
          </a:extLst>
        </cdr:cNvPr>
        <cdr:cNvSpPr txBox="1"/>
      </cdr:nvSpPr>
      <cdr:spPr>
        <a:xfrm xmlns:a="http://schemas.openxmlformats.org/drawingml/2006/main">
          <a:off x="4391235" y="1369091"/>
          <a:ext cx="578282" cy="30943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ru-RU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</a:p>
      </cdr:txBody>
    </cdr:sp>
  </cdr:relSizeAnchor>
  <cdr:relSizeAnchor xmlns:cdr="http://schemas.openxmlformats.org/drawingml/2006/chartDrawing">
    <cdr:from>
      <cdr:x>0.52669</cdr:x>
      <cdr:y>0.3274</cdr:y>
    </cdr:from>
    <cdr:to>
      <cdr:x>0.59616</cdr:x>
      <cdr:y>0.39335</cdr:y>
    </cdr:to>
    <cdr:sp macro="" textlink="">
      <cdr:nvSpPr>
        <cdr:cNvPr id="10" name="TextBox 1">
          <a:extLst xmlns:a="http://schemas.openxmlformats.org/drawingml/2006/main">
            <a:ext uri="{FF2B5EF4-FFF2-40B4-BE49-F238E27FC236}">
              <a16:creationId xmlns="" xmlns:a16="http://schemas.microsoft.com/office/drawing/2014/main" id="{73E8DE6D-2FCE-4141-80A0-47E89376513C}"/>
            </a:ext>
          </a:extLst>
        </cdr:cNvPr>
        <cdr:cNvSpPr txBox="1"/>
      </cdr:nvSpPr>
      <cdr:spPr>
        <a:xfrm xmlns:a="http://schemas.openxmlformats.org/drawingml/2006/main">
          <a:off x="4384238" y="1536155"/>
          <a:ext cx="578282" cy="30943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ru-RU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4</a:t>
          </a:r>
        </a:p>
      </cdr:txBody>
    </cdr:sp>
  </cdr:relSizeAnchor>
  <cdr:relSizeAnchor xmlns:cdr="http://schemas.openxmlformats.org/drawingml/2006/chartDrawing">
    <cdr:from>
      <cdr:x>0.52639</cdr:x>
      <cdr:y>0.36762</cdr:y>
    </cdr:from>
    <cdr:to>
      <cdr:x>0.59586</cdr:x>
      <cdr:y>0.43357</cdr:y>
    </cdr:to>
    <cdr:sp macro="" textlink="">
      <cdr:nvSpPr>
        <cdr:cNvPr id="11" name="TextBox 1">
          <a:extLst xmlns:a="http://schemas.openxmlformats.org/drawingml/2006/main">
            <a:ext uri="{FF2B5EF4-FFF2-40B4-BE49-F238E27FC236}">
              <a16:creationId xmlns="" xmlns:a16="http://schemas.microsoft.com/office/drawing/2014/main" id="{C98B33B9-C8E8-4BEB-931F-DD6D040E3EDD}"/>
            </a:ext>
          </a:extLst>
        </cdr:cNvPr>
        <cdr:cNvSpPr txBox="1"/>
      </cdr:nvSpPr>
      <cdr:spPr>
        <a:xfrm xmlns:a="http://schemas.openxmlformats.org/drawingml/2006/main">
          <a:off x="4381806" y="1724895"/>
          <a:ext cx="578281" cy="30943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ru-RU" sz="1400">
              <a:latin typeface="Times New Roman" panose="02020603050405020304" pitchFamily="18" charset="0"/>
              <a:cs typeface="Times New Roman" panose="02020603050405020304" pitchFamily="18" charset="0"/>
            </a:rPr>
            <a:t>5</a:t>
          </a:r>
        </a:p>
      </cdr:txBody>
    </cdr:sp>
  </cdr:relSizeAnchor>
  <cdr:relSizeAnchor xmlns:cdr="http://schemas.openxmlformats.org/drawingml/2006/chartDrawing">
    <cdr:from>
      <cdr:x>0.76126</cdr:x>
      <cdr:y>0.34673</cdr:y>
    </cdr:from>
    <cdr:to>
      <cdr:x>0.83073</cdr:x>
      <cdr:y>0.41268</cdr:y>
    </cdr:to>
    <cdr:sp macro="" textlink="">
      <cdr:nvSpPr>
        <cdr:cNvPr id="12" name="TextBox 1">
          <a:extLst xmlns:a="http://schemas.openxmlformats.org/drawingml/2006/main">
            <a:ext uri="{FF2B5EF4-FFF2-40B4-BE49-F238E27FC236}">
              <a16:creationId xmlns="" xmlns:a16="http://schemas.microsoft.com/office/drawing/2014/main" id="{EE7E7293-005D-433D-8D99-953661FB017C}"/>
            </a:ext>
          </a:extLst>
        </cdr:cNvPr>
        <cdr:cNvSpPr txBox="1"/>
      </cdr:nvSpPr>
      <cdr:spPr>
        <a:xfrm xmlns:a="http://schemas.openxmlformats.org/drawingml/2006/main">
          <a:off x="6336892" y="1626871"/>
          <a:ext cx="578281" cy="30943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ru-RU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0.76244</cdr:x>
      <cdr:y>0.58288</cdr:y>
    </cdr:from>
    <cdr:to>
      <cdr:x>0.83191</cdr:x>
      <cdr:y>0.64883</cdr:y>
    </cdr:to>
    <cdr:sp macro="" textlink="">
      <cdr:nvSpPr>
        <cdr:cNvPr id="13" name="TextBox 1">
          <a:extLst xmlns:a="http://schemas.openxmlformats.org/drawingml/2006/main">
            <a:ext uri="{FF2B5EF4-FFF2-40B4-BE49-F238E27FC236}">
              <a16:creationId xmlns="" xmlns:a16="http://schemas.microsoft.com/office/drawing/2014/main" id="{EA4268FE-395F-4499-9DF9-9AC1ECA45F7D}"/>
            </a:ext>
          </a:extLst>
        </cdr:cNvPr>
        <cdr:cNvSpPr txBox="1"/>
      </cdr:nvSpPr>
      <cdr:spPr>
        <a:xfrm xmlns:a="http://schemas.openxmlformats.org/drawingml/2006/main">
          <a:off x="6346719" y="2734868"/>
          <a:ext cx="578282" cy="30943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ru-RU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</a:p>
      </cdr:txBody>
    </cdr:sp>
  </cdr:relSizeAnchor>
  <cdr:relSizeAnchor xmlns:cdr="http://schemas.openxmlformats.org/drawingml/2006/chartDrawing">
    <cdr:from>
      <cdr:x>0.76301</cdr:x>
      <cdr:y>0.4818</cdr:y>
    </cdr:from>
    <cdr:to>
      <cdr:x>0.83248</cdr:x>
      <cdr:y>0.54775</cdr:y>
    </cdr:to>
    <cdr:sp macro="" textlink="">
      <cdr:nvSpPr>
        <cdr:cNvPr id="14" name="TextBox 1">
          <a:extLst xmlns:a="http://schemas.openxmlformats.org/drawingml/2006/main">
            <a:ext uri="{FF2B5EF4-FFF2-40B4-BE49-F238E27FC236}">
              <a16:creationId xmlns="" xmlns:a16="http://schemas.microsoft.com/office/drawing/2014/main" id="{D381402B-B1FF-4894-8A4C-7D06DDFFC784}"/>
            </a:ext>
          </a:extLst>
        </cdr:cNvPr>
        <cdr:cNvSpPr txBox="1"/>
      </cdr:nvSpPr>
      <cdr:spPr>
        <a:xfrm xmlns:a="http://schemas.openxmlformats.org/drawingml/2006/main">
          <a:off x="6351411" y="2260581"/>
          <a:ext cx="578282" cy="30943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ru-RU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</a:p>
      </cdr:txBody>
    </cdr:sp>
  </cdr:relSizeAnchor>
  <cdr:relSizeAnchor xmlns:cdr="http://schemas.openxmlformats.org/drawingml/2006/chartDrawing">
    <cdr:from>
      <cdr:x>0.76123</cdr:x>
      <cdr:y>0.44032</cdr:y>
    </cdr:from>
    <cdr:to>
      <cdr:x>0.8307</cdr:x>
      <cdr:y>0.50627</cdr:y>
    </cdr:to>
    <cdr:sp macro="" textlink="">
      <cdr:nvSpPr>
        <cdr:cNvPr id="15" name="TextBox 1">
          <a:extLst xmlns:a="http://schemas.openxmlformats.org/drawingml/2006/main">
            <a:ext uri="{FF2B5EF4-FFF2-40B4-BE49-F238E27FC236}">
              <a16:creationId xmlns="" xmlns:a16="http://schemas.microsoft.com/office/drawing/2014/main" id="{2CF5A558-A6F1-45BC-8C34-E14B2E5CD266}"/>
            </a:ext>
          </a:extLst>
        </cdr:cNvPr>
        <cdr:cNvSpPr txBox="1"/>
      </cdr:nvSpPr>
      <cdr:spPr>
        <a:xfrm xmlns:a="http://schemas.openxmlformats.org/drawingml/2006/main">
          <a:off x="6336659" y="2065987"/>
          <a:ext cx="578282" cy="30943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ru-RU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4</a:t>
          </a:r>
        </a:p>
      </cdr:txBody>
    </cdr:sp>
  </cdr:relSizeAnchor>
  <cdr:relSizeAnchor xmlns:cdr="http://schemas.openxmlformats.org/drawingml/2006/chartDrawing">
    <cdr:from>
      <cdr:x>0.76493</cdr:x>
      <cdr:y>0.5273</cdr:y>
    </cdr:from>
    <cdr:to>
      <cdr:x>0.8344</cdr:x>
      <cdr:y>0.59325</cdr:y>
    </cdr:to>
    <cdr:sp macro="" textlink="">
      <cdr:nvSpPr>
        <cdr:cNvPr id="16" name="TextBox 1">
          <a:extLst xmlns:a="http://schemas.openxmlformats.org/drawingml/2006/main">
            <a:ext uri="{FF2B5EF4-FFF2-40B4-BE49-F238E27FC236}">
              <a16:creationId xmlns="" xmlns:a16="http://schemas.microsoft.com/office/drawing/2014/main" id="{B1C1C30D-D0D7-4B4D-B610-749FA5A4DBCD}"/>
            </a:ext>
          </a:extLst>
        </cdr:cNvPr>
        <cdr:cNvSpPr txBox="1"/>
      </cdr:nvSpPr>
      <cdr:spPr>
        <a:xfrm xmlns:a="http://schemas.openxmlformats.org/drawingml/2006/main">
          <a:off x="6367417" y="2474087"/>
          <a:ext cx="578281" cy="30943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ru-RU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5</a:t>
          </a:r>
        </a:p>
      </cdr:txBody>
    </cdr:sp>
  </cdr:relSizeAnchor>
  <cdr:relSizeAnchor xmlns:cdr="http://schemas.openxmlformats.org/drawingml/2006/chartDrawing">
    <cdr:from>
      <cdr:x>0.21137</cdr:x>
      <cdr:y>0.3946</cdr:y>
    </cdr:from>
    <cdr:to>
      <cdr:x>0.38315</cdr:x>
      <cdr:y>0.52904</cdr:y>
    </cdr:to>
    <cdr:sp macro="" textlink="">
      <cdr:nvSpPr>
        <cdr:cNvPr id="20" name="Rectangle 16">
          <a:extLst xmlns:a="http://schemas.openxmlformats.org/drawingml/2006/main">
            <a:ext uri="{FF2B5EF4-FFF2-40B4-BE49-F238E27FC236}">
              <a16:creationId xmlns="" xmlns:a16="http://schemas.microsoft.com/office/drawing/2014/main" id="{B80E2F6A-A30F-4FB9-A55F-41F456513754}"/>
            </a:ext>
          </a:extLst>
        </cdr:cNvPr>
        <cdr:cNvSpPr>
          <a:spLocks xmlns:a="http://schemas.openxmlformats.org/drawingml/2006/main" noChangeArrowheads="1"/>
        </cdr:cNvSpPr>
      </cdr:nvSpPr>
      <cdr:spPr bwMode="auto">
        <a:xfrm xmlns:a="http://schemas.openxmlformats.org/drawingml/2006/main">
          <a:off x="1759446" y="1851482"/>
          <a:ext cx="1429930" cy="630792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  <a:effectLst xmlns:a="http://schemas.openxmlformats.org/drawingml/2006/main"/>
        <a:extLst xmlns:a="http://schemas.openxmlformats.org/drawingml/2006/main"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cdr:spPr>
      <cdr:txBody>
        <a:bodyPr xmlns:a="http://schemas.openxmlformats.org/drawingml/2006/main" vert="horz" wrap="square" lIns="68580" tIns="34290" rIns="68580" bIns="34290" numCol="1" anchor="ctr" anchorCtr="0" compatLnSpc="1">
          <a:prstTxWarp prst="textNoShape">
            <a:avLst/>
          </a:prstTxWarp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 defTabSz="685766" eaLnBrk="0" fontAlgn="base" hangingPunct="0">
            <a:spcBef>
              <a:spcPct val="0"/>
            </a:spcBef>
            <a:spcAft>
              <a:spcPct val="0"/>
            </a:spcAft>
          </a:pPr>
          <a:r>
            <a:rPr lang="ru-RU" altLang="ru-RU" sz="1400" b="1" dirty="0">
              <a:solidFill>
                <a:srgbClr val="292929"/>
              </a:solidFill>
              <a:latin typeface="Bookman Old Style" panose="02050604050505020204" pitchFamily="18" charset="0"/>
              <a:ea typeface="Times New Roman" panose="02020603050405020304" pitchFamily="18" charset="0"/>
              <a:cs typeface="Times New Roman" panose="02020603050405020304" pitchFamily="18" charset="0"/>
            </a:rPr>
            <a:t>Без ребер жесткости</a:t>
          </a:r>
          <a:endParaRPr lang="ru-RU" altLang="ru-RU" sz="2400" dirty="0">
            <a:latin typeface="Bookman Old Style" panose="020506040505050202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0.4095</cdr:x>
      <cdr:y>0.09805</cdr:y>
    </cdr:from>
    <cdr:to>
      <cdr:x>0.64477</cdr:x>
      <cdr:y>0.20465</cdr:y>
    </cdr:to>
    <cdr:sp macro="" textlink="">
      <cdr:nvSpPr>
        <cdr:cNvPr id="21" name="Rectangle 16">
          <a:extLst xmlns:a="http://schemas.openxmlformats.org/drawingml/2006/main">
            <a:ext uri="{FF2B5EF4-FFF2-40B4-BE49-F238E27FC236}">
              <a16:creationId xmlns="" xmlns:a16="http://schemas.microsoft.com/office/drawing/2014/main" id="{B80E2F6A-A30F-4FB9-A55F-41F456513754}"/>
            </a:ext>
          </a:extLst>
        </cdr:cNvPr>
        <cdr:cNvSpPr>
          <a:spLocks xmlns:a="http://schemas.openxmlformats.org/drawingml/2006/main" noChangeArrowheads="1"/>
        </cdr:cNvSpPr>
      </cdr:nvSpPr>
      <cdr:spPr bwMode="auto">
        <a:xfrm xmlns:a="http://schemas.openxmlformats.org/drawingml/2006/main">
          <a:off x="3408784" y="460066"/>
          <a:ext cx="1958389" cy="500137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  <a:effectLst xmlns:a="http://schemas.openxmlformats.org/drawingml/2006/main"/>
        <a:extLst xmlns:a="http://schemas.openxmlformats.org/drawingml/2006/main"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cdr:spPr>
      <cdr:txBody>
        <a:bodyPr xmlns:a="http://schemas.openxmlformats.org/drawingml/2006/main" vert="horz" wrap="square" lIns="68580" tIns="34290" rIns="68580" bIns="34290" numCol="1" anchor="ctr" anchorCtr="0" compatLnSpc="1">
          <a:prstTxWarp prst="textNoShape">
            <a:avLst/>
          </a:prstTxWarp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 defTabSz="685766" eaLnBrk="0" fontAlgn="base" hangingPunct="0">
            <a:spcBef>
              <a:spcPct val="0"/>
            </a:spcBef>
            <a:spcAft>
              <a:spcPct val="0"/>
            </a:spcAft>
          </a:pPr>
          <a:r>
            <a:rPr lang="ru-RU" altLang="ru-RU" sz="1400" b="1" dirty="0">
              <a:solidFill>
                <a:srgbClr val="292929"/>
              </a:solidFill>
              <a:latin typeface="Bookman Old Style" panose="02050604050505020204" pitchFamily="18" charset="0"/>
              <a:ea typeface="Times New Roman" panose="02020603050405020304" pitchFamily="18" charset="0"/>
              <a:cs typeface="Times New Roman" panose="02020603050405020304" pitchFamily="18" charset="0"/>
            </a:rPr>
            <a:t>Ребра жесткости 1-го типа</a:t>
          </a:r>
          <a:endParaRPr lang="ru-RU" altLang="ru-RU" sz="2400" dirty="0">
            <a:latin typeface="Bookman Old Style" panose="020506040505050202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0.63131</cdr:x>
      <cdr:y>0.23171</cdr:y>
    </cdr:from>
    <cdr:to>
      <cdr:x>0.86317</cdr:x>
      <cdr:y>0.3383</cdr:y>
    </cdr:to>
    <cdr:sp macro="" textlink="">
      <cdr:nvSpPr>
        <cdr:cNvPr id="22" name="Rectangle 16">
          <a:extLst xmlns:a="http://schemas.openxmlformats.org/drawingml/2006/main">
            <a:ext uri="{FF2B5EF4-FFF2-40B4-BE49-F238E27FC236}">
              <a16:creationId xmlns="" xmlns:a16="http://schemas.microsoft.com/office/drawing/2014/main" id="{B80E2F6A-A30F-4FB9-A55F-41F456513754}"/>
            </a:ext>
          </a:extLst>
        </cdr:cNvPr>
        <cdr:cNvSpPr>
          <a:spLocks xmlns:a="http://schemas.openxmlformats.org/drawingml/2006/main" noChangeArrowheads="1"/>
        </cdr:cNvSpPr>
      </cdr:nvSpPr>
      <cdr:spPr bwMode="auto">
        <a:xfrm xmlns:a="http://schemas.openxmlformats.org/drawingml/2006/main">
          <a:off x="5255138" y="1087175"/>
          <a:ext cx="1930040" cy="500137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  <a:effectLst xmlns:a="http://schemas.openxmlformats.org/drawingml/2006/main"/>
        <a:extLst xmlns:a="http://schemas.openxmlformats.org/drawingml/2006/main"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cdr:spPr>
      <cdr:txBody>
        <a:bodyPr xmlns:a="http://schemas.openxmlformats.org/drawingml/2006/main" vert="horz" wrap="square" lIns="68580" tIns="34290" rIns="68580" bIns="34290" numCol="1" anchor="ctr" anchorCtr="0" compatLnSpc="1">
          <a:prstTxWarp prst="textNoShape">
            <a:avLst/>
          </a:prstTxWarp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 defTabSz="685766" eaLnBrk="0" fontAlgn="base" hangingPunct="0">
            <a:spcBef>
              <a:spcPct val="0"/>
            </a:spcBef>
            <a:spcAft>
              <a:spcPct val="0"/>
            </a:spcAft>
          </a:pPr>
          <a:r>
            <a:rPr lang="ru-RU" altLang="ru-RU" sz="1400" b="1" dirty="0">
              <a:solidFill>
                <a:srgbClr val="292929"/>
              </a:solidFill>
              <a:latin typeface="Bookman Old Style" panose="02050604050505020204" pitchFamily="18" charset="0"/>
              <a:ea typeface="Times New Roman" panose="02020603050405020304" pitchFamily="18" charset="0"/>
              <a:cs typeface="Times New Roman" panose="02020603050405020304" pitchFamily="18" charset="0"/>
            </a:rPr>
            <a:t>Ребра жесткости 2-го типа</a:t>
          </a:r>
          <a:endParaRPr lang="ru-RU" altLang="ru-RU" sz="2400" dirty="0">
            <a:latin typeface="Bookman Old Style" panose="02050604050505020204" pitchFamily="18" charset="0"/>
            <a:cs typeface="Times New Roman" panose="02020603050405020304" pitchFamily="18" charset="0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0.24648</cdr:x>
      <cdr:y>0.57832</cdr:y>
    </cdr:from>
    <cdr:to>
      <cdr:x>0.24855</cdr:x>
      <cdr:y>0.6571</cdr:y>
    </cdr:to>
    <cdr:cxnSp macro="">
      <cdr:nvCxnSpPr>
        <cdr:cNvPr id="2" name="Прямая соединительная линия 1">
          <a:extLst xmlns:a="http://schemas.openxmlformats.org/drawingml/2006/main">
            <a:ext uri="{FF2B5EF4-FFF2-40B4-BE49-F238E27FC236}">
              <a16:creationId xmlns="" xmlns:a16="http://schemas.microsoft.com/office/drawing/2014/main" id="{3544A3D6-52D4-4662-893C-DA3B91E5CE7B}"/>
            </a:ext>
          </a:extLst>
        </cdr:cNvPr>
        <cdr:cNvCxnSpPr/>
      </cdr:nvCxnSpPr>
      <cdr:spPr>
        <a:xfrm xmlns:a="http://schemas.openxmlformats.org/drawingml/2006/main" flipH="1" flipV="1">
          <a:off x="1484430" y="1711742"/>
          <a:ext cx="12456" cy="233180"/>
        </a:xfrm>
        <a:prstGeom xmlns:a="http://schemas.openxmlformats.org/drawingml/2006/main" prst="line">
          <a:avLst/>
        </a:prstGeom>
        <a:ln xmlns:a="http://schemas.openxmlformats.org/drawingml/2006/main" w="12700">
          <a:prstDash val="solid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0.08068</cdr:x>
      <cdr:y>0.15606</cdr:y>
    </cdr:from>
    <cdr:to>
      <cdr:x>0.08492</cdr:x>
      <cdr:y>0.21896</cdr:y>
    </cdr:to>
    <cdr:cxnSp macro="">
      <cdr:nvCxnSpPr>
        <cdr:cNvPr id="3" name="Прямая соединительная линия 2">
          <a:extLst xmlns:a="http://schemas.openxmlformats.org/drawingml/2006/main">
            <a:ext uri="{FF2B5EF4-FFF2-40B4-BE49-F238E27FC236}">
              <a16:creationId xmlns="" xmlns:a16="http://schemas.microsoft.com/office/drawing/2014/main" id="{CF118EB9-8CD4-449D-801E-5DF6AC53BBC0}"/>
            </a:ext>
          </a:extLst>
        </cdr:cNvPr>
        <cdr:cNvCxnSpPr/>
      </cdr:nvCxnSpPr>
      <cdr:spPr>
        <a:xfrm xmlns:a="http://schemas.openxmlformats.org/drawingml/2006/main" flipH="1" flipV="1">
          <a:off x="485891" y="461918"/>
          <a:ext cx="25535" cy="186175"/>
        </a:xfrm>
        <a:prstGeom xmlns:a="http://schemas.openxmlformats.org/drawingml/2006/main" prst="line">
          <a:avLst/>
        </a:prstGeom>
        <a:ln xmlns:a="http://schemas.openxmlformats.org/drawingml/2006/main" w="12700">
          <a:prstDash val="solid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0.40776</cdr:x>
      <cdr:y>0.43486</cdr:y>
    </cdr:from>
    <cdr:to>
      <cdr:x>0.41432</cdr:x>
      <cdr:y>0.51603</cdr:y>
    </cdr:to>
    <cdr:cxnSp macro="">
      <cdr:nvCxnSpPr>
        <cdr:cNvPr id="6" name="Прямая соединительная линия 5">
          <a:extLst xmlns:a="http://schemas.openxmlformats.org/drawingml/2006/main">
            <a:ext uri="{FF2B5EF4-FFF2-40B4-BE49-F238E27FC236}">
              <a16:creationId xmlns="" xmlns:a16="http://schemas.microsoft.com/office/drawing/2014/main" id="{CC5AACC0-2D1D-430E-B7DA-12673BDF0B37}"/>
            </a:ext>
          </a:extLst>
        </cdr:cNvPr>
        <cdr:cNvCxnSpPr/>
      </cdr:nvCxnSpPr>
      <cdr:spPr>
        <a:xfrm xmlns:a="http://schemas.openxmlformats.org/drawingml/2006/main">
          <a:off x="2455694" y="1287125"/>
          <a:ext cx="39508" cy="240253"/>
        </a:xfrm>
        <a:prstGeom xmlns:a="http://schemas.openxmlformats.org/drawingml/2006/main" prst="line">
          <a:avLst/>
        </a:prstGeom>
        <a:ln xmlns:a="http://schemas.openxmlformats.org/drawingml/2006/main" w="12700">
          <a:prstDash val="solid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0.56121</cdr:x>
      <cdr:y>0.14439</cdr:y>
    </cdr:from>
    <cdr:to>
      <cdr:x>0.57672</cdr:x>
      <cdr:y>0.16099</cdr:y>
    </cdr:to>
    <cdr:cxnSp macro="">
      <cdr:nvCxnSpPr>
        <cdr:cNvPr id="8" name="Прямая соединительная линия 7">
          <a:extLst xmlns:a="http://schemas.openxmlformats.org/drawingml/2006/main">
            <a:ext uri="{FF2B5EF4-FFF2-40B4-BE49-F238E27FC236}">
              <a16:creationId xmlns="" xmlns:a16="http://schemas.microsoft.com/office/drawing/2014/main" id="{7B6E5293-7820-4804-BA03-F13E2B95CD5A}"/>
            </a:ext>
          </a:extLst>
        </cdr:cNvPr>
        <cdr:cNvCxnSpPr/>
      </cdr:nvCxnSpPr>
      <cdr:spPr>
        <a:xfrm xmlns:a="http://schemas.openxmlformats.org/drawingml/2006/main">
          <a:off x="6842234" y="731673"/>
          <a:ext cx="189150" cy="84098"/>
        </a:xfrm>
        <a:prstGeom xmlns:a="http://schemas.openxmlformats.org/drawingml/2006/main" prst="line">
          <a:avLst/>
        </a:prstGeom>
        <a:ln xmlns:a="http://schemas.openxmlformats.org/drawingml/2006/main" w="12700">
          <a:prstDash val="solid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0.74052</cdr:x>
      <cdr:y>0.43685</cdr:y>
    </cdr:from>
    <cdr:to>
      <cdr:x>0.7433</cdr:x>
      <cdr:y>0.5402</cdr:y>
    </cdr:to>
    <cdr:cxnSp macro="">
      <cdr:nvCxnSpPr>
        <cdr:cNvPr id="10" name="Прямая соединительная линия 9">
          <a:extLst xmlns:a="http://schemas.openxmlformats.org/drawingml/2006/main">
            <a:ext uri="{FF2B5EF4-FFF2-40B4-BE49-F238E27FC236}">
              <a16:creationId xmlns="" xmlns:a16="http://schemas.microsoft.com/office/drawing/2014/main" id="{899E0BE2-EEAA-4874-8E18-97E36CC2C958}"/>
            </a:ext>
          </a:extLst>
        </cdr:cNvPr>
        <cdr:cNvCxnSpPr/>
      </cdr:nvCxnSpPr>
      <cdr:spPr>
        <a:xfrm xmlns:a="http://schemas.openxmlformats.org/drawingml/2006/main" flipH="1" flipV="1">
          <a:off x="9028441" y="2213607"/>
          <a:ext cx="33893" cy="523693"/>
        </a:xfrm>
        <a:prstGeom xmlns:a="http://schemas.openxmlformats.org/drawingml/2006/main" prst="line">
          <a:avLst/>
        </a:prstGeom>
        <a:ln xmlns:a="http://schemas.openxmlformats.org/drawingml/2006/main" w="12700">
          <a:prstDash val="solid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0.07015</cdr:x>
      <cdr:y>0.10602</cdr:y>
    </cdr:from>
    <cdr:to>
      <cdr:x>0.11438</cdr:x>
      <cdr:y>0.18143</cdr:y>
    </cdr:to>
    <cdr:sp macro="" textlink="">
      <cdr:nvSpPr>
        <cdr:cNvPr id="14" name="TextBox 13"/>
        <cdr:cNvSpPr txBox="1"/>
      </cdr:nvSpPr>
      <cdr:spPr>
        <a:xfrm xmlns:a="http://schemas.openxmlformats.org/drawingml/2006/main">
          <a:off x="422467" y="313811"/>
          <a:ext cx="266371" cy="22320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ru-RU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0.23643</cdr:x>
      <cdr:y>0.52502</cdr:y>
    </cdr:from>
    <cdr:to>
      <cdr:x>0.28067</cdr:x>
      <cdr:y>0.60044</cdr:y>
    </cdr:to>
    <cdr:sp macro="" textlink="">
      <cdr:nvSpPr>
        <cdr:cNvPr id="17" name="TextBox 1"/>
        <cdr:cNvSpPr txBox="1"/>
      </cdr:nvSpPr>
      <cdr:spPr>
        <a:xfrm xmlns:a="http://schemas.openxmlformats.org/drawingml/2006/main">
          <a:off x="1423899" y="1553999"/>
          <a:ext cx="266432" cy="22323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ru-RU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0.39672</cdr:x>
      <cdr:y>0.38501</cdr:y>
    </cdr:from>
    <cdr:to>
      <cdr:x>0.44095</cdr:x>
      <cdr:y>0.46042</cdr:y>
    </cdr:to>
    <cdr:sp macro="" textlink="">
      <cdr:nvSpPr>
        <cdr:cNvPr id="18" name="TextBox 1"/>
        <cdr:cNvSpPr txBox="1"/>
      </cdr:nvSpPr>
      <cdr:spPr>
        <a:xfrm xmlns:a="http://schemas.openxmlformats.org/drawingml/2006/main">
          <a:off x="2389234" y="1139566"/>
          <a:ext cx="266373" cy="22320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ru-RU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0.54264</cdr:x>
      <cdr:y>0.11072</cdr:y>
    </cdr:from>
    <cdr:to>
      <cdr:x>0.58689</cdr:x>
      <cdr:y>0.18614</cdr:y>
    </cdr:to>
    <cdr:sp macro="" textlink="">
      <cdr:nvSpPr>
        <cdr:cNvPr id="21" name="TextBox 1"/>
        <cdr:cNvSpPr txBox="1"/>
      </cdr:nvSpPr>
      <cdr:spPr>
        <a:xfrm xmlns:a="http://schemas.openxmlformats.org/drawingml/2006/main">
          <a:off x="3268016" y="327725"/>
          <a:ext cx="266492" cy="22323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4</a:t>
          </a:r>
          <a:endParaRPr lang="ru-RU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0.73032</cdr:x>
      <cdr:y>0.38927</cdr:y>
    </cdr:from>
    <cdr:to>
      <cdr:x>0.77456</cdr:x>
      <cdr:y>0.46469</cdr:y>
    </cdr:to>
    <cdr:sp macro="" textlink="">
      <cdr:nvSpPr>
        <cdr:cNvPr id="23" name="TextBox 1"/>
        <cdr:cNvSpPr txBox="1"/>
      </cdr:nvSpPr>
      <cdr:spPr>
        <a:xfrm xmlns:a="http://schemas.openxmlformats.org/drawingml/2006/main">
          <a:off x="8904109" y="1972525"/>
          <a:ext cx="539371" cy="38216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5</a:t>
          </a:r>
          <a:endParaRPr lang="ru-RU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0.3776</cdr:x>
      <cdr:y>0.14411</cdr:y>
    </cdr:from>
    <cdr:to>
      <cdr:x>0.38085</cdr:x>
      <cdr:y>0.19058</cdr:y>
    </cdr:to>
    <cdr:cxnSp macro="">
      <cdr:nvCxnSpPr>
        <cdr:cNvPr id="12" name="Прямая соединительная линия 11">
          <a:extLst xmlns:a="http://schemas.openxmlformats.org/drawingml/2006/main">
            <a:ext uri="{FF2B5EF4-FFF2-40B4-BE49-F238E27FC236}">
              <a16:creationId xmlns="" xmlns:a16="http://schemas.microsoft.com/office/drawing/2014/main" id="{7C55DEDD-5D98-484D-9653-2C64FCE3D4FE}"/>
            </a:ext>
          </a:extLst>
        </cdr:cNvPr>
        <cdr:cNvCxnSpPr>
          <a:stCxn xmlns:a="http://schemas.openxmlformats.org/drawingml/2006/main" id="16" idx="0"/>
        </cdr:cNvCxnSpPr>
      </cdr:nvCxnSpPr>
      <cdr:spPr>
        <a:xfrm xmlns:a="http://schemas.openxmlformats.org/drawingml/2006/main" flipH="1" flipV="1">
          <a:off x="2239947" y="457055"/>
          <a:ext cx="19294" cy="147390"/>
        </a:xfrm>
        <a:prstGeom xmlns:a="http://schemas.openxmlformats.org/drawingml/2006/main" prst="line">
          <a:avLst/>
        </a:prstGeom>
        <a:ln xmlns:a="http://schemas.openxmlformats.org/drawingml/2006/main" w="12700">
          <a:prstDash val="solid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0.35213</cdr:x>
      <cdr:y>0.46892</cdr:y>
    </cdr:from>
    <cdr:to>
      <cdr:x>0.37913</cdr:x>
      <cdr:y>0.56741</cdr:y>
    </cdr:to>
    <cdr:cxnSp macro="">
      <cdr:nvCxnSpPr>
        <cdr:cNvPr id="15" name="Прямая соединительная линия 14">
          <a:extLst xmlns:a="http://schemas.openxmlformats.org/drawingml/2006/main">
            <a:ext uri="{FF2B5EF4-FFF2-40B4-BE49-F238E27FC236}">
              <a16:creationId xmlns="" xmlns:a16="http://schemas.microsoft.com/office/drawing/2014/main" id="{011E69AD-E3F8-43EF-9F5B-CAB005453AC7}"/>
            </a:ext>
          </a:extLst>
        </cdr:cNvPr>
        <cdr:cNvCxnSpPr/>
      </cdr:nvCxnSpPr>
      <cdr:spPr>
        <a:xfrm xmlns:a="http://schemas.openxmlformats.org/drawingml/2006/main" flipV="1">
          <a:off x="2088863" y="1487240"/>
          <a:ext cx="160168" cy="312371"/>
        </a:xfrm>
        <a:prstGeom xmlns:a="http://schemas.openxmlformats.org/drawingml/2006/main" prst="line">
          <a:avLst/>
        </a:prstGeom>
        <a:ln xmlns:a="http://schemas.openxmlformats.org/drawingml/2006/main" w="12700">
          <a:prstDash val="solid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0.35877</cdr:x>
      <cdr:y>0.19058</cdr:y>
    </cdr:from>
    <cdr:to>
      <cdr:x>0.40292</cdr:x>
      <cdr:y>0.266</cdr:y>
    </cdr:to>
    <cdr:sp macro="" textlink="">
      <cdr:nvSpPr>
        <cdr:cNvPr id="16" name="TextBox 1">
          <a:extLst xmlns:a="http://schemas.openxmlformats.org/drawingml/2006/main">
            <a:ext uri="{FF2B5EF4-FFF2-40B4-BE49-F238E27FC236}">
              <a16:creationId xmlns="" xmlns:a16="http://schemas.microsoft.com/office/drawing/2014/main" id="{73C27F7A-F932-406C-A2C6-C518BEE4E48E}"/>
            </a:ext>
          </a:extLst>
        </cdr:cNvPr>
        <cdr:cNvSpPr txBox="1"/>
      </cdr:nvSpPr>
      <cdr:spPr>
        <a:xfrm xmlns:a="http://schemas.openxmlformats.org/drawingml/2006/main">
          <a:off x="2128289" y="604445"/>
          <a:ext cx="261903" cy="23920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ru-RU" sz="140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</a:p>
      </cdr:txBody>
    </cdr:sp>
  </cdr:relSizeAnchor>
  <cdr:relSizeAnchor xmlns:cdr="http://schemas.openxmlformats.org/drawingml/2006/chartDrawing">
    <cdr:from>
      <cdr:x>0.36299</cdr:x>
      <cdr:y>0.39142</cdr:y>
    </cdr:from>
    <cdr:to>
      <cdr:x>0.40714</cdr:x>
      <cdr:y>0.46684</cdr:y>
    </cdr:to>
    <cdr:sp macro="" textlink="">
      <cdr:nvSpPr>
        <cdr:cNvPr id="19" name="TextBox 1">
          <a:extLst xmlns:a="http://schemas.openxmlformats.org/drawingml/2006/main">
            <a:ext uri="{FF2B5EF4-FFF2-40B4-BE49-F238E27FC236}">
              <a16:creationId xmlns="" xmlns:a16="http://schemas.microsoft.com/office/drawing/2014/main" id="{73C27F7A-F932-406C-A2C6-C518BEE4E48E}"/>
            </a:ext>
          </a:extLst>
        </cdr:cNvPr>
        <cdr:cNvSpPr txBox="1"/>
      </cdr:nvSpPr>
      <cdr:spPr>
        <a:xfrm xmlns:a="http://schemas.openxmlformats.org/drawingml/2006/main">
          <a:off x="2153320" y="1241421"/>
          <a:ext cx="261904" cy="23920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ru-RU" sz="1400"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0.74863</cdr:x>
      <cdr:y>0.45475</cdr:y>
    </cdr:from>
    <cdr:to>
      <cdr:x>0.75469</cdr:x>
      <cdr:y>0.54566</cdr:y>
    </cdr:to>
    <cdr:cxnSp macro="">
      <cdr:nvCxnSpPr>
        <cdr:cNvPr id="12" name="Прямая соединительная линия 11">
          <a:extLst xmlns:a="http://schemas.openxmlformats.org/drawingml/2006/main">
            <a:ext uri="{FF2B5EF4-FFF2-40B4-BE49-F238E27FC236}">
              <a16:creationId xmlns="" xmlns:a16="http://schemas.microsoft.com/office/drawing/2014/main" id="{7C55DEDD-5D98-484D-9653-2C64FCE3D4FE}"/>
            </a:ext>
          </a:extLst>
        </cdr:cNvPr>
        <cdr:cNvCxnSpPr/>
      </cdr:nvCxnSpPr>
      <cdr:spPr>
        <a:xfrm xmlns:a="http://schemas.openxmlformats.org/drawingml/2006/main" flipH="1" flipV="1">
          <a:off x="4440974" y="2245163"/>
          <a:ext cx="35962" cy="448847"/>
        </a:xfrm>
        <a:prstGeom xmlns:a="http://schemas.openxmlformats.org/drawingml/2006/main" prst="line">
          <a:avLst/>
        </a:prstGeom>
        <a:ln xmlns:a="http://schemas.openxmlformats.org/drawingml/2006/main" w="12700">
          <a:prstDash val="solid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0.71357</cdr:x>
      <cdr:y>0.6818</cdr:y>
    </cdr:from>
    <cdr:to>
      <cdr:x>0.74057</cdr:x>
      <cdr:y>0.78029</cdr:y>
    </cdr:to>
    <cdr:cxnSp macro="">
      <cdr:nvCxnSpPr>
        <cdr:cNvPr id="15" name="Прямая соединительная линия 14">
          <a:extLst xmlns:a="http://schemas.openxmlformats.org/drawingml/2006/main">
            <a:ext uri="{FF2B5EF4-FFF2-40B4-BE49-F238E27FC236}">
              <a16:creationId xmlns="" xmlns:a16="http://schemas.microsoft.com/office/drawing/2014/main" id="{011E69AD-E3F8-43EF-9F5B-CAB005453AC7}"/>
            </a:ext>
          </a:extLst>
        </cdr:cNvPr>
        <cdr:cNvCxnSpPr/>
      </cdr:nvCxnSpPr>
      <cdr:spPr>
        <a:xfrm xmlns:a="http://schemas.openxmlformats.org/drawingml/2006/main" flipV="1">
          <a:off x="4232992" y="3366176"/>
          <a:ext cx="160168" cy="486263"/>
        </a:xfrm>
        <a:prstGeom xmlns:a="http://schemas.openxmlformats.org/drawingml/2006/main" prst="line">
          <a:avLst/>
        </a:prstGeom>
        <a:ln xmlns:a="http://schemas.openxmlformats.org/drawingml/2006/main" w="12700">
          <a:prstDash val="solid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0.72553</cdr:x>
      <cdr:y>0.39375</cdr:y>
    </cdr:from>
    <cdr:to>
      <cdr:x>0.76968</cdr:x>
      <cdr:y>0.46917</cdr:y>
    </cdr:to>
    <cdr:sp macro="" textlink="">
      <cdr:nvSpPr>
        <cdr:cNvPr id="16" name="TextBox 1">
          <a:extLst xmlns:a="http://schemas.openxmlformats.org/drawingml/2006/main">
            <a:ext uri="{FF2B5EF4-FFF2-40B4-BE49-F238E27FC236}">
              <a16:creationId xmlns="" xmlns:a16="http://schemas.microsoft.com/office/drawing/2014/main" id="{73C27F7A-F932-406C-A2C6-C518BEE4E48E}"/>
            </a:ext>
          </a:extLst>
        </cdr:cNvPr>
        <cdr:cNvSpPr txBox="1"/>
      </cdr:nvSpPr>
      <cdr:spPr>
        <a:xfrm xmlns:a="http://schemas.openxmlformats.org/drawingml/2006/main">
          <a:off x="4303912" y="1944006"/>
          <a:ext cx="261903" cy="37236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ru-RU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</a:p>
      </cdr:txBody>
    </cdr:sp>
  </cdr:relSizeAnchor>
  <cdr:relSizeAnchor xmlns:cdr="http://schemas.openxmlformats.org/drawingml/2006/chartDrawing">
    <cdr:from>
      <cdr:x>0.68545</cdr:x>
      <cdr:y>0.77248</cdr:y>
    </cdr:from>
    <cdr:to>
      <cdr:x>0.7296</cdr:x>
      <cdr:y>0.8479</cdr:y>
    </cdr:to>
    <cdr:sp macro="" textlink="">
      <cdr:nvSpPr>
        <cdr:cNvPr id="19" name="TextBox 1">
          <a:extLst xmlns:a="http://schemas.openxmlformats.org/drawingml/2006/main">
            <a:ext uri="{FF2B5EF4-FFF2-40B4-BE49-F238E27FC236}">
              <a16:creationId xmlns="" xmlns:a16="http://schemas.microsoft.com/office/drawing/2014/main" id="{73C27F7A-F932-406C-A2C6-C518BEE4E48E}"/>
            </a:ext>
          </a:extLst>
        </cdr:cNvPr>
        <cdr:cNvSpPr txBox="1"/>
      </cdr:nvSpPr>
      <cdr:spPr>
        <a:xfrm xmlns:a="http://schemas.openxmlformats.org/drawingml/2006/main">
          <a:off x="4066187" y="3813861"/>
          <a:ext cx="261904" cy="37236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ru-RU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0.14002</cdr:x>
      <cdr:y>0.18387</cdr:y>
    </cdr:from>
    <cdr:to>
      <cdr:x>0.16809</cdr:x>
      <cdr:y>0.20972</cdr:y>
    </cdr:to>
    <cdr:cxnSp macro="">
      <cdr:nvCxnSpPr>
        <cdr:cNvPr id="2" name="Прямая соединительная линия 1">
          <a:extLst xmlns:a="http://schemas.openxmlformats.org/drawingml/2006/main">
            <a:ext uri="{FF2B5EF4-FFF2-40B4-BE49-F238E27FC236}">
              <a16:creationId xmlns="" xmlns:a16="http://schemas.microsoft.com/office/drawing/2014/main" id="{711E937C-C89F-41EB-8706-E09160D28FAA}"/>
            </a:ext>
          </a:extLst>
        </cdr:cNvPr>
        <cdr:cNvCxnSpPr/>
      </cdr:nvCxnSpPr>
      <cdr:spPr>
        <a:xfrm xmlns:a="http://schemas.openxmlformats.org/drawingml/2006/main" flipV="1">
          <a:off x="800488" y="534168"/>
          <a:ext cx="160471" cy="75099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0.12507</cdr:x>
      <cdr:y>0.24501</cdr:y>
    </cdr:from>
    <cdr:to>
      <cdr:x>0.16234</cdr:x>
      <cdr:y>0.26253</cdr:y>
    </cdr:to>
    <cdr:cxnSp macro="">
      <cdr:nvCxnSpPr>
        <cdr:cNvPr id="3" name="Прямая соединительная линия 2">
          <a:extLst xmlns:a="http://schemas.openxmlformats.org/drawingml/2006/main">
            <a:ext uri="{FF2B5EF4-FFF2-40B4-BE49-F238E27FC236}">
              <a16:creationId xmlns="" xmlns:a16="http://schemas.microsoft.com/office/drawing/2014/main" id="{1E326D33-80E0-42D0-8A08-799738927B93}"/>
            </a:ext>
          </a:extLst>
        </cdr:cNvPr>
        <cdr:cNvCxnSpPr/>
      </cdr:nvCxnSpPr>
      <cdr:spPr>
        <a:xfrm xmlns:a="http://schemas.openxmlformats.org/drawingml/2006/main" flipV="1">
          <a:off x="715006" y="711790"/>
          <a:ext cx="213065" cy="50899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0.12648</cdr:x>
      <cdr:y>0.28297</cdr:y>
    </cdr:from>
    <cdr:to>
      <cdr:x>0.16625</cdr:x>
      <cdr:y>0.31528</cdr:y>
    </cdr:to>
    <cdr:cxnSp macro="">
      <cdr:nvCxnSpPr>
        <cdr:cNvPr id="4" name="Прямая соединительная линия 3">
          <a:extLst xmlns:a="http://schemas.openxmlformats.org/drawingml/2006/main">
            <a:ext uri="{FF2B5EF4-FFF2-40B4-BE49-F238E27FC236}">
              <a16:creationId xmlns="" xmlns:a16="http://schemas.microsoft.com/office/drawing/2014/main" id="{7C48A5CE-BEEE-4B37-842C-C085DE837909}"/>
            </a:ext>
          </a:extLst>
        </cdr:cNvPr>
        <cdr:cNvCxnSpPr/>
      </cdr:nvCxnSpPr>
      <cdr:spPr>
        <a:xfrm xmlns:a="http://schemas.openxmlformats.org/drawingml/2006/main">
          <a:off x="723061" y="822073"/>
          <a:ext cx="227357" cy="93867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0.15608</cdr:x>
      <cdr:y>0.13383</cdr:y>
    </cdr:from>
    <cdr:to>
      <cdr:x>0.20778</cdr:x>
      <cdr:y>0.20484</cdr:y>
    </cdr:to>
    <cdr:sp macro="" textlink="">
      <cdr:nvSpPr>
        <cdr:cNvPr id="5" name="TextBox 1"/>
        <cdr:cNvSpPr txBox="1"/>
      </cdr:nvSpPr>
      <cdr:spPr>
        <a:xfrm xmlns:a="http://schemas.openxmlformats.org/drawingml/2006/main">
          <a:off x="892252" y="388810"/>
          <a:ext cx="295559" cy="20629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ru-RU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</a:p>
      </cdr:txBody>
    </cdr:sp>
  </cdr:relSizeAnchor>
  <cdr:relSizeAnchor xmlns:cdr="http://schemas.openxmlformats.org/drawingml/2006/chartDrawing">
    <cdr:from>
      <cdr:x>0.15282</cdr:x>
      <cdr:y>0.19496</cdr:y>
    </cdr:from>
    <cdr:to>
      <cdr:x>0.20452</cdr:x>
      <cdr:y>0.26598</cdr:y>
    </cdr:to>
    <cdr:sp macro="" textlink="">
      <cdr:nvSpPr>
        <cdr:cNvPr id="6" name="TextBox 1"/>
        <cdr:cNvSpPr txBox="1"/>
      </cdr:nvSpPr>
      <cdr:spPr>
        <a:xfrm xmlns:a="http://schemas.openxmlformats.org/drawingml/2006/main">
          <a:off x="873657" y="566405"/>
          <a:ext cx="295559" cy="20632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ru-RU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</a:p>
      </cdr:txBody>
    </cdr:sp>
  </cdr:relSizeAnchor>
  <cdr:relSizeAnchor xmlns:cdr="http://schemas.openxmlformats.org/drawingml/2006/chartDrawing">
    <cdr:from>
      <cdr:x>0.15423</cdr:x>
      <cdr:y>0.27282</cdr:y>
    </cdr:from>
    <cdr:to>
      <cdr:x>0.20593</cdr:x>
      <cdr:y>0.34384</cdr:y>
    </cdr:to>
    <cdr:sp macro="" textlink="">
      <cdr:nvSpPr>
        <cdr:cNvPr id="7" name="TextBox 1"/>
        <cdr:cNvSpPr txBox="1"/>
      </cdr:nvSpPr>
      <cdr:spPr>
        <a:xfrm xmlns:a="http://schemas.openxmlformats.org/drawingml/2006/main">
          <a:off x="881711" y="792600"/>
          <a:ext cx="295559" cy="20632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ru-RU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0.14035</cdr:x>
      <cdr:y>0.16379</cdr:y>
    </cdr:from>
    <cdr:to>
      <cdr:x>0.16842</cdr:x>
      <cdr:y>0.18966</cdr:y>
    </cdr:to>
    <cdr:cxnSp macro="">
      <cdr:nvCxnSpPr>
        <cdr:cNvPr id="4" name="Прямая соединительная линия 3">
          <a:extLst xmlns:a="http://schemas.openxmlformats.org/drawingml/2006/main">
            <a:ext uri="{FF2B5EF4-FFF2-40B4-BE49-F238E27FC236}">
              <a16:creationId xmlns="" xmlns:a16="http://schemas.microsoft.com/office/drawing/2014/main" id="{B43C1FE7-3787-4913-B295-B41E573E044F}"/>
            </a:ext>
          </a:extLst>
        </cdr:cNvPr>
        <cdr:cNvCxnSpPr/>
      </cdr:nvCxnSpPr>
      <cdr:spPr>
        <a:xfrm xmlns:a="http://schemas.openxmlformats.org/drawingml/2006/main" flipV="1">
          <a:off x="993914" y="629478"/>
          <a:ext cx="198782" cy="99391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0.12998</cdr:x>
      <cdr:y>0.21983</cdr:y>
    </cdr:from>
    <cdr:to>
      <cdr:x>0.16725</cdr:x>
      <cdr:y>0.23736</cdr:y>
    </cdr:to>
    <cdr:cxnSp macro="">
      <cdr:nvCxnSpPr>
        <cdr:cNvPr id="5" name="Прямая соединительная линия 4">
          <a:extLst xmlns:a="http://schemas.openxmlformats.org/drawingml/2006/main">
            <a:ext uri="{FF2B5EF4-FFF2-40B4-BE49-F238E27FC236}">
              <a16:creationId xmlns="" xmlns:a16="http://schemas.microsoft.com/office/drawing/2014/main" id="{F5B271B0-C66E-4232-A3E4-1941DB4453DD}"/>
            </a:ext>
          </a:extLst>
        </cdr:cNvPr>
        <cdr:cNvCxnSpPr/>
      </cdr:nvCxnSpPr>
      <cdr:spPr>
        <a:xfrm xmlns:a="http://schemas.openxmlformats.org/drawingml/2006/main" flipV="1">
          <a:off x="920474" y="844826"/>
          <a:ext cx="263939" cy="67366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0.12749</cdr:x>
      <cdr:y>0.26078</cdr:y>
    </cdr:from>
    <cdr:to>
      <cdr:x>0.16725</cdr:x>
      <cdr:y>0.2931</cdr:y>
    </cdr:to>
    <cdr:cxnSp macro="">
      <cdr:nvCxnSpPr>
        <cdr:cNvPr id="6" name="Прямая соединительная линия 5">
          <a:extLst xmlns:a="http://schemas.openxmlformats.org/drawingml/2006/main">
            <a:ext uri="{FF2B5EF4-FFF2-40B4-BE49-F238E27FC236}">
              <a16:creationId xmlns="" xmlns:a16="http://schemas.microsoft.com/office/drawing/2014/main" id="{A20C96C7-022B-44AB-A969-10EE8794900D}"/>
            </a:ext>
          </a:extLst>
        </cdr:cNvPr>
        <cdr:cNvCxnSpPr/>
      </cdr:nvCxnSpPr>
      <cdr:spPr>
        <a:xfrm xmlns:a="http://schemas.openxmlformats.org/drawingml/2006/main">
          <a:off x="902804" y="1002196"/>
          <a:ext cx="281609" cy="124239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0.16273</cdr:x>
      <cdr:y>0.12313</cdr:y>
    </cdr:from>
    <cdr:to>
      <cdr:x>0.21443</cdr:x>
      <cdr:y>0.19418</cdr:y>
    </cdr:to>
    <cdr:sp macro="" textlink="">
      <cdr:nvSpPr>
        <cdr:cNvPr id="10" name="TextBox 1"/>
        <cdr:cNvSpPr txBox="1"/>
      </cdr:nvSpPr>
      <cdr:spPr>
        <a:xfrm xmlns:a="http://schemas.openxmlformats.org/drawingml/2006/main">
          <a:off x="1152387" y="473212"/>
          <a:ext cx="366128" cy="27303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ru-RU" sz="1200"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</a:p>
      </cdr:txBody>
    </cdr:sp>
  </cdr:relSizeAnchor>
  <cdr:relSizeAnchor xmlns:cdr="http://schemas.openxmlformats.org/drawingml/2006/chartDrawing">
    <cdr:from>
      <cdr:x>0.16039</cdr:x>
      <cdr:y>0.18563</cdr:y>
    </cdr:from>
    <cdr:to>
      <cdr:x>0.21209</cdr:x>
      <cdr:y>0.25668</cdr:y>
    </cdr:to>
    <cdr:sp macro="" textlink="">
      <cdr:nvSpPr>
        <cdr:cNvPr id="11" name="TextBox 1"/>
        <cdr:cNvSpPr txBox="1"/>
      </cdr:nvSpPr>
      <cdr:spPr>
        <a:xfrm xmlns:a="http://schemas.openxmlformats.org/drawingml/2006/main">
          <a:off x="1135822" y="713408"/>
          <a:ext cx="366128" cy="27303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ru-RU" sz="1200"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</a:p>
      </cdr:txBody>
    </cdr:sp>
  </cdr:relSizeAnchor>
  <cdr:relSizeAnchor xmlns:cdr="http://schemas.openxmlformats.org/drawingml/2006/chartDrawing">
    <cdr:from>
      <cdr:x>0.16039</cdr:x>
      <cdr:y>0.26322</cdr:y>
    </cdr:from>
    <cdr:to>
      <cdr:x>0.21209</cdr:x>
      <cdr:y>0.33426</cdr:y>
    </cdr:to>
    <cdr:sp macro="" textlink="">
      <cdr:nvSpPr>
        <cdr:cNvPr id="12" name="TextBox 1"/>
        <cdr:cNvSpPr txBox="1"/>
      </cdr:nvSpPr>
      <cdr:spPr>
        <a:xfrm xmlns:a="http://schemas.openxmlformats.org/drawingml/2006/main">
          <a:off x="1135822" y="1011583"/>
          <a:ext cx="366128" cy="27303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ru-RU" sz="120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0.27617</cdr:x>
      <cdr:y>0.16463</cdr:y>
    </cdr:from>
    <cdr:to>
      <cdr:x>0.28416</cdr:x>
      <cdr:y>0.26457</cdr:y>
    </cdr:to>
    <cdr:cxnSp macro="">
      <cdr:nvCxnSpPr>
        <cdr:cNvPr id="12" name="Прямая соединительная линия 11">
          <a:extLst xmlns:a="http://schemas.openxmlformats.org/drawingml/2006/main">
            <a:ext uri="{FF2B5EF4-FFF2-40B4-BE49-F238E27FC236}">
              <a16:creationId xmlns="" xmlns:a16="http://schemas.microsoft.com/office/drawing/2014/main" id="{CF118EB9-8CD4-449D-801E-5DF6AC53BBC0}"/>
            </a:ext>
          </a:extLst>
        </cdr:cNvPr>
        <cdr:cNvCxnSpPr/>
      </cdr:nvCxnSpPr>
      <cdr:spPr>
        <a:xfrm xmlns:a="http://schemas.openxmlformats.org/drawingml/2006/main" flipH="1" flipV="1">
          <a:off x="1683532" y="574820"/>
          <a:ext cx="48707" cy="348958"/>
        </a:xfrm>
        <a:prstGeom xmlns:a="http://schemas.openxmlformats.org/drawingml/2006/main" prst="line">
          <a:avLst/>
        </a:prstGeom>
        <a:ln xmlns:a="http://schemas.openxmlformats.org/drawingml/2006/main" w="12700">
          <a:prstDash val="solid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0.27992</cdr:x>
      <cdr:y>0.36439</cdr:y>
    </cdr:from>
    <cdr:to>
      <cdr:x>0.28791</cdr:x>
      <cdr:y>0.46433</cdr:y>
    </cdr:to>
    <cdr:cxnSp macro="">
      <cdr:nvCxnSpPr>
        <cdr:cNvPr id="15" name="Прямая соединительная линия 14">
          <a:extLst xmlns:a="http://schemas.openxmlformats.org/drawingml/2006/main">
            <a:ext uri="{FF2B5EF4-FFF2-40B4-BE49-F238E27FC236}">
              <a16:creationId xmlns="" xmlns:a16="http://schemas.microsoft.com/office/drawing/2014/main" id="{CF118EB9-8CD4-449D-801E-5DF6AC53BBC0}"/>
            </a:ext>
          </a:extLst>
        </cdr:cNvPr>
        <cdr:cNvCxnSpPr/>
      </cdr:nvCxnSpPr>
      <cdr:spPr>
        <a:xfrm xmlns:a="http://schemas.openxmlformats.org/drawingml/2006/main" flipH="1" flipV="1">
          <a:off x="1660525" y="1155700"/>
          <a:ext cx="47377" cy="316969"/>
        </a:xfrm>
        <a:prstGeom xmlns:a="http://schemas.openxmlformats.org/drawingml/2006/main" prst="line">
          <a:avLst/>
        </a:prstGeom>
        <a:ln xmlns:a="http://schemas.openxmlformats.org/drawingml/2006/main" w="12700">
          <a:prstDash val="solid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0.27775</cdr:x>
      <cdr:y>0.68821</cdr:y>
    </cdr:from>
    <cdr:to>
      <cdr:x>0.28574</cdr:x>
      <cdr:y>0.78815</cdr:y>
    </cdr:to>
    <cdr:cxnSp macro="">
      <cdr:nvCxnSpPr>
        <cdr:cNvPr id="16" name="Прямая соединительная линия 15">
          <a:extLst xmlns:a="http://schemas.openxmlformats.org/drawingml/2006/main">
            <a:ext uri="{FF2B5EF4-FFF2-40B4-BE49-F238E27FC236}">
              <a16:creationId xmlns="" xmlns:a16="http://schemas.microsoft.com/office/drawing/2014/main" id="{CF118EB9-8CD4-449D-801E-5DF6AC53BBC0}"/>
            </a:ext>
          </a:extLst>
        </cdr:cNvPr>
        <cdr:cNvCxnSpPr/>
      </cdr:nvCxnSpPr>
      <cdr:spPr>
        <a:xfrm xmlns:a="http://schemas.openxmlformats.org/drawingml/2006/main" flipH="1" flipV="1">
          <a:off x="1693152" y="2402990"/>
          <a:ext cx="48708" cy="348958"/>
        </a:xfrm>
        <a:prstGeom xmlns:a="http://schemas.openxmlformats.org/drawingml/2006/main" prst="line">
          <a:avLst/>
        </a:prstGeom>
        <a:ln xmlns:a="http://schemas.openxmlformats.org/drawingml/2006/main" w="12700">
          <a:prstDash val="solid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0.25206</cdr:x>
      <cdr:y>0.60712</cdr:y>
    </cdr:from>
    <cdr:to>
      <cdr:x>0.29629</cdr:x>
      <cdr:y>0.68253</cdr:y>
    </cdr:to>
    <cdr:sp macro="" textlink="">
      <cdr:nvSpPr>
        <cdr:cNvPr id="19" name="TextBox 1"/>
        <cdr:cNvSpPr txBox="1"/>
      </cdr:nvSpPr>
      <cdr:spPr>
        <a:xfrm xmlns:a="http://schemas.openxmlformats.org/drawingml/2006/main">
          <a:off x="1536546" y="2119850"/>
          <a:ext cx="269626" cy="26330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20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ru-RU" sz="120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0.25262</cdr:x>
      <cdr:y>0.0941</cdr:y>
    </cdr:from>
    <cdr:to>
      <cdr:x>0.29686</cdr:x>
      <cdr:y>0.16952</cdr:y>
    </cdr:to>
    <cdr:sp macro="" textlink="">
      <cdr:nvSpPr>
        <cdr:cNvPr id="20" name="TextBox 1"/>
        <cdr:cNvSpPr txBox="1"/>
      </cdr:nvSpPr>
      <cdr:spPr>
        <a:xfrm xmlns:a="http://schemas.openxmlformats.org/drawingml/2006/main">
          <a:off x="1498600" y="298450"/>
          <a:ext cx="262437" cy="23920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200"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ru-RU" sz="120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0.25423</cdr:x>
      <cdr:y>0.28631</cdr:y>
    </cdr:from>
    <cdr:to>
      <cdr:x>0.29846</cdr:x>
      <cdr:y>0.36172</cdr:y>
    </cdr:to>
    <cdr:sp macro="" textlink="">
      <cdr:nvSpPr>
        <cdr:cNvPr id="22" name="TextBox 1"/>
        <cdr:cNvSpPr txBox="1"/>
      </cdr:nvSpPr>
      <cdr:spPr>
        <a:xfrm xmlns:a="http://schemas.openxmlformats.org/drawingml/2006/main">
          <a:off x="1508125" y="908050"/>
          <a:ext cx="262378" cy="23917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200"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ru-RU" sz="120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0.83095</cdr:x>
      <cdr:y>0.55814</cdr:y>
    </cdr:from>
    <cdr:to>
      <cdr:x>0.83807</cdr:x>
      <cdr:y>0.64413</cdr:y>
    </cdr:to>
    <cdr:cxnSp macro="">
      <cdr:nvCxnSpPr>
        <cdr:cNvPr id="2" name="Прямая соединительная линия 1">
          <a:extLst xmlns:a="http://schemas.openxmlformats.org/drawingml/2006/main">
            <a:ext uri="{FF2B5EF4-FFF2-40B4-BE49-F238E27FC236}">
              <a16:creationId xmlns="" xmlns:a16="http://schemas.microsoft.com/office/drawing/2014/main" id="{CF118EB9-8CD4-449D-801E-5DF6AC53BBC0}"/>
            </a:ext>
          </a:extLst>
        </cdr:cNvPr>
        <cdr:cNvCxnSpPr/>
      </cdr:nvCxnSpPr>
      <cdr:spPr>
        <a:xfrm xmlns:a="http://schemas.openxmlformats.org/drawingml/2006/main" flipH="1" flipV="1">
          <a:off x="5524500" y="2057400"/>
          <a:ext cx="47377" cy="316969"/>
        </a:xfrm>
        <a:prstGeom xmlns:a="http://schemas.openxmlformats.org/drawingml/2006/main" prst="line">
          <a:avLst/>
        </a:prstGeom>
        <a:ln xmlns:a="http://schemas.openxmlformats.org/drawingml/2006/main" w="12700">
          <a:prstDash val="solid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0.86151</cdr:x>
      <cdr:y>0.61585</cdr:y>
    </cdr:from>
    <cdr:to>
      <cdr:x>0.86864</cdr:x>
      <cdr:y>0.70184</cdr:y>
    </cdr:to>
    <cdr:cxnSp macro="">
      <cdr:nvCxnSpPr>
        <cdr:cNvPr id="3" name="Прямая соединительная линия 2">
          <a:extLst xmlns:a="http://schemas.openxmlformats.org/drawingml/2006/main">
            <a:ext uri="{FF2B5EF4-FFF2-40B4-BE49-F238E27FC236}">
              <a16:creationId xmlns="" xmlns:a16="http://schemas.microsoft.com/office/drawing/2014/main" id="{CF118EB9-8CD4-449D-801E-5DF6AC53BBC0}"/>
            </a:ext>
          </a:extLst>
        </cdr:cNvPr>
        <cdr:cNvCxnSpPr/>
      </cdr:nvCxnSpPr>
      <cdr:spPr>
        <a:xfrm xmlns:a="http://schemas.openxmlformats.org/drawingml/2006/main" flipH="1" flipV="1">
          <a:off x="5727700" y="2270125"/>
          <a:ext cx="47377" cy="316969"/>
        </a:xfrm>
        <a:prstGeom xmlns:a="http://schemas.openxmlformats.org/drawingml/2006/main" prst="line">
          <a:avLst/>
        </a:prstGeom>
        <a:ln xmlns:a="http://schemas.openxmlformats.org/drawingml/2006/main" w="12700">
          <a:prstDash val="solid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0.84527</cdr:x>
      <cdr:y>0.70284</cdr:y>
    </cdr:from>
    <cdr:to>
      <cdr:x>0.85673</cdr:x>
      <cdr:y>0.7907</cdr:y>
    </cdr:to>
    <cdr:cxnSp macro="">
      <cdr:nvCxnSpPr>
        <cdr:cNvPr id="4" name="Прямая соединительная линия 3">
          <a:extLst xmlns:a="http://schemas.openxmlformats.org/drawingml/2006/main">
            <a:ext uri="{FF2B5EF4-FFF2-40B4-BE49-F238E27FC236}">
              <a16:creationId xmlns="" xmlns:a16="http://schemas.microsoft.com/office/drawing/2014/main" id="{CF118EB9-8CD4-449D-801E-5DF6AC53BBC0}"/>
            </a:ext>
          </a:extLst>
        </cdr:cNvPr>
        <cdr:cNvCxnSpPr/>
      </cdr:nvCxnSpPr>
      <cdr:spPr>
        <a:xfrm xmlns:a="http://schemas.openxmlformats.org/drawingml/2006/main">
          <a:off x="5619750" y="2590800"/>
          <a:ext cx="76200" cy="323850"/>
        </a:xfrm>
        <a:prstGeom xmlns:a="http://schemas.openxmlformats.org/drawingml/2006/main" prst="line">
          <a:avLst/>
        </a:prstGeom>
        <a:ln xmlns:a="http://schemas.openxmlformats.org/drawingml/2006/main" w="12700">
          <a:prstDash val="solid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0.84002</cdr:x>
      <cdr:y>0.78381</cdr:y>
    </cdr:from>
    <cdr:to>
      <cdr:x>0.87948</cdr:x>
      <cdr:y>0.84869</cdr:y>
    </cdr:to>
    <cdr:sp macro="" textlink="">
      <cdr:nvSpPr>
        <cdr:cNvPr id="5" name="TextBox 1"/>
        <cdr:cNvSpPr txBox="1"/>
      </cdr:nvSpPr>
      <cdr:spPr>
        <a:xfrm xmlns:a="http://schemas.openxmlformats.org/drawingml/2006/main">
          <a:off x="5584825" y="2889250"/>
          <a:ext cx="262378" cy="23917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ru-RU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0.81032</cdr:x>
      <cdr:y>0.48706</cdr:y>
    </cdr:from>
    <cdr:to>
      <cdr:x>0.8498</cdr:x>
      <cdr:y>0.55195</cdr:y>
    </cdr:to>
    <cdr:sp macro="" textlink="">
      <cdr:nvSpPr>
        <cdr:cNvPr id="6" name="TextBox 1"/>
        <cdr:cNvSpPr txBox="1"/>
      </cdr:nvSpPr>
      <cdr:spPr>
        <a:xfrm xmlns:a="http://schemas.openxmlformats.org/drawingml/2006/main">
          <a:off x="4967228" y="1795380"/>
          <a:ext cx="242010" cy="23919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ru-RU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0.83859</cdr:x>
      <cdr:y>0.54866</cdr:y>
    </cdr:from>
    <cdr:to>
      <cdr:x>0.87805</cdr:x>
      <cdr:y>0.61355</cdr:y>
    </cdr:to>
    <cdr:sp macro="" textlink="">
      <cdr:nvSpPr>
        <cdr:cNvPr id="7" name="TextBox 1"/>
        <cdr:cNvSpPr txBox="1"/>
      </cdr:nvSpPr>
      <cdr:spPr>
        <a:xfrm xmlns:a="http://schemas.openxmlformats.org/drawingml/2006/main">
          <a:off x="5575300" y="2022475"/>
          <a:ext cx="262378" cy="23917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ru-RU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</c:userShapes>
</file>

<file path=ppt/drawings/drawing9.xml><?xml version="1.0" encoding="utf-8"?>
<c:userShapes xmlns:c="http://schemas.openxmlformats.org/drawingml/2006/chart">
  <cdr:relSizeAnchor xmlns:cdr="http://schemas.openxmlformats.org/drawingml/2006/chartDrawing">
    <cdr:from>
      <cdr:x>0.3515</cdr:x>
      <cdr:y>0.16487</cdr:y>
    </cdr:from>
    <cdr:to>
      <cdr:x>0.35944</cdr:x>
      <cdr:y>0.26481</cdr:y>
    </cdr:to>
    <cdr:cxnSp macro="">
      <cdr:nvCxnSpPr>
        <cdr:cNvPr id="2" name="Прямая соединительная линия 1">
          <a:extLst xmlns:a="http://schemas.openxmlformats.org/drawingml/2006/main">
            <a:ext uri="{FF2B5EF4-FFF2-40B4-BE49-F238E27FC236}">
              <a16:creationId xmlns="" xmlns:a16="http://schemas.microsoft.com/office/drawing/2014/main" id="{CF118EB9-8CD4-449D-801E-5DF6AC53BBC0}"/>
            </a:ext>
          </a:extLst>
        </cdr:cNvPr>
        <cdr:cNvCxnSpPr/>
      </cdr:nvCxnSpPr>
      <cdr:spPr>
        <a:xfrm xmlns:a="http://schemas.openxmlformats.org/drawingml/2006/main" flipH="1" flipV="1">
          <a:off x="2996240" y="697238"/>
          <a:ext cx="67741" cy="422656"/>
        </a:xfrm>
        <a:prstGeom xmlns:a="http://schemas.openxmlformats.org/drawingml/2006/main" prst="line">
          <a:avLst/>
        </a:prstGeom>
        <a:ln xmlns:a="http://schemas.openxmlformats.org/drawingml/2006/main" w="12700">
          <a:prstDash val="solid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0.35346</cdr:x>
      <cdr:y>0.34119</cdr:y>
    </cdr:from>
    <cdr:to>
      <cdr:x>0.36141</cdr:x>
      <cdr:y>0.44113</cdr:y>
    </cdr:to>
    <cdr:cxnSp macro="">
      <cdr:nvCxnSpPr>
        <cdr:cNvPr id="3" name="Прямая соединительная линия 2">
          <a:extLst xmlns:a="http://schemas.openxmlformats.org/drawingml/2006/main">
            <a:ext uri="{FF2B5EF4-FFF2-40B4-BE49-F238E27FC236}">
              <a16:creationId xmlns="" xmlns:a16="http://schemas.microsoft.com/office/drawing/2014/main" id="{CF118EB9-8CD4-449D-801E-5DF6AC53BBC0}"/>
            </a:ext>
          </a:extLst>
        </cdr:cNvPr>
        <cdr:cNvCxnSpPr/>
      </cdr:nvCxnSpPr>
      <cdr:spPr>
        <a:xfrm xmlns:a="http://schemas.openxmlformats.org/drawingml/2006/main" flipH="1" flipV="1">
          <a:off x="3012955" y="1442945"/>
          <a:ext cx="67742" cy="422655"/>
        </a:xfrm>
        <a:prstGeom xmlns:a="http://schemas.openxmlformats.org/drawingml/2006/main" prst="line">
          <a:avLst/>
        </a:prstGeom>
        <a:ln xmlns:a="http://schemas.openxmlformats.org/drawingml/2006/main" w="12700">
          <a:prstDash val="solid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0.35528</cdr:x>
      <cdr:y>0.61707</cdr:y>
    </cdr:from>
    <cdr:to>
      <cdr:x>0.36323</cdr:x>
      <cdr:y>0.71701</cdr:y>
    </cdr:to>
    <cdr:cxnSp macro="">
      <cdr:nvCxnSpPr>
        <cdr:cNvPr id="4" name="Прямая соединительная линия 3">
          <a:extLst xmlns:a="http://schemas.openxmlformats.org/drawingml/2006/main">
            <a:ext uri="{FF2B5EF4-FFF2-40B4-BE49-F238E27FC236}">
              <a16:creationId xmlns="" xmlns:a16="http://schemas.microsoft.com/office/drawing/2014/main" id="{CF118EB9-8CD4-449D-801E-5DF6AC53BBC0}"/>
            </a:ext>
          </a:extLst>
        </cdr:cNvPr>
        <cdr:cNvCxnSpPr/>
      </cdr:nvCxnSpPr>
      <cdr:spPr>
        <a:xfrm xmlns:a="http://schemas.openxmlformats.org/drawingml/2006/main" flipH="1" flipV="1">
          <a:off x="3028499" y="2609666"/>
          <a:ext cx="67742" cy="422655"/>
        </a:xfrm>
        <a:prstGeom xmlns:a="http://schemas.openxmlformats.org/drawingml/2006/main" prst="line">
          <a:avLst/>
        </a:prstGeom>
        <a:ln xmlns:a="http://schemas.openxmlformats.org/drawingml/2006/main" w="12700">
          <a:prstDash val="solid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0.33347</cdr:x>
      <cdr:y>0.54645</cdr:y>
    </cdr:from>
    <cdr:to>
      <cdr:x>0.37748</cdr:x>
      <cdr:y>0.62186</cdr:y>
    </cdr:to>
    <cdr:sp macro="" textlink="">
      <cdr:nvSpPr>
        <cdr:cNvPr id="5" name="TextBox 1"/>
        <cdr:cNvSpPr txBox="1"/>
      </cdr:nvSpPr>
      <cdr:spPr>
        <a:xfrm xmlns:a="http://schemas.openxmlformats.org/drawingml/2006/main">
          <a:off x="2148639" y="2011834"/>
          <a:ext cx="283571" cy="27763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ru-RU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0.32999</cdr:x>
      <cdr:y>0.09971</cdr:y>
    </cdr:from>
    <cdr:to>
      <cdr:x>0.37401</cdr:x>
      <cdr:y>0.17513</cdr:y>
    </cdr:to>
    <cdr:sp macro="" textlink="">
      <cdr:nvSpPr>
        <cdr:cNvPr id="6" name="TextBox 1"/>
        <cdr:cNvSpPr txBox="1"/>
      </cdr:nvSpPr>
      <cdr:spPr>
        <a:xfrm xmlns:a="http://schemas.openxmlformats.org/drawingml/2006/main">
          <a:off x="2126216" y="367103"/>
          <a:ext cx="283635" cy="27766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ru-RU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0.3291</cdr:x>
      <cdr:y>0.27317</cdr:y>
    </cdr:from>
    <cdr:to>
      <cdr:x>0.37311</cdr:x>
      <cdr:y>0.34858</cdr:y>
    </cdr:to>
    <cdr:sp macro="" textlink="">
      <cdr:nvSpPr>
        <cdr:cNvPr id="7" name="TextBox 1"/>
        <cdr:cNvSpPr txBox="1"/>
      </cdr:nvSpPr>
      <cdr:spPr>
        <a:xfrm xmlns:a="http://schemas.openxmlformats.org/drawingml/2006/main">
          <a:off x="2120504" y="1005717"/>
          <a:ext cx="283571" cy="27763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ru-RU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0.12376</cdr:x>
      <cdr:y>0.08326</cdr:y>
    </cdr:from>
    <cdr:to>
      <cdr:x>0.12376</cdr:x>
      <cdr:y>0.89988</cdr:y>
    </cdr:to>
    <cdr:cxnSp macro="">
      <cdr:nvCxnSpPr>
        <cdr:cNvPr id="8" name="Прямая соединительная линия 7">
          <a:extLst xmlns:a="http://schemas.openxmlformats.org/drawingml/2006/main">
            <a:ext uri="{FF2B5EF4-FFF2-40B4-BE49-F238E27FC236}">
              <a16:creationId xmlns="" xmlns:a16="http://schemas.microsoft.com/office/drawing/2014/main" id="{EDB319F9-A5AB-4477-89D4-299F0E90AE59}"/>
            </a:ext>
          </a:extLst>
        </cdr:cNvPr>
        <cdr:cNvCxnSpPr/>
      </cdr:nvCxnSpPr>
      <cdr:spPr>
        <a:xfrm xmlns:a="http://schemas.openxmlformats.org/drawingml/2006/main">
          <a:off x="797396" y="306536"/>
          <a:ext cx="0" cy="3006496"/>
        </a:xfrm>
        <a:prstGeom xmlns:a="http://schemas.openxmlformats.org/drawingml/2006/main" prst="line">
          <a:avLst/>
        </a:prstGeom>
        <a:ln xmlns:a="http://schemas.openxmlformats.org/drawingml/2006/main" w="9525">
          <a:solidFill>
            <a:schemeClr val="accent1"/>
          </a:solidFill>
          <a:prstDash val="lg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0.29506</cdr:x>
      <cdr:y>0.08209</cdr:y>
    </cdr:from>
    <cdr:to>
      <cdr:x>0.29506</cdr:x>
      <cdr:y>0.90222</cdr:y>
    </cdr:to>
    <cdr:cxnSp macro="">
      <cdr:nvCxnSpPr>
        <cdr:cNvPr id="9" name="Прямая соединительная линия 8">
          <a:extLst xmlns:a="http://schemas.openxmlformats.org/drawingml/2006/main">
            <a:ext uri="{FF2B5EF4-FFF2-40B4-BE49-F238E27FC236}">
              <a16:creationId xmlns="" xmlns:a16="http://schemas.microsoft.com/office/drawing/2014/main" id="{3D7E3814-9E78-4950-A1F3-826EA88ACBFA}"/>
            </a:ext>
          </a:extLst>
        </cdr:cNvPr>
        <cdr:cNvCxnSpPr/>
      </cdr:nvCxnSpPr>
      <cdr:spPr>
        <a:xfrm xmlns:a="http://schemas.openxmlformats.org/drawingml/2006/main">
          <a:off x="1901199" y="302225"/>
          <a:ext cx="0" cy="3019420"/>
        </a:xfrm>
        <a:prstGeom xmlns:a="http://schemas.openxmlformats.org/drawingml/2006/main" prst="line">
          <a:avLst/>
        </a:prstGeom>
        <a:ln xmlns:a="http://schemas.openxmlformats.org/drawingml/2006/main" w="9525">
          <a:prstDash val="lg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0.46566</cdr:x>
      <cdr:y>0.08209</cdr:y>
    </cdr:from>
    <cdr:to>
      <cdr:x>0.46566</cdr:x>
      <cdr:y>0.90688</cdr:y>
    </cdr:to>
    <cdr:cxnSp macro="">
      <cdr:nvCxnSpPr>
        <cdr:cNvPr id="10" name="Прямая соединительная линия 9">
          <a:extLst xmlns:a="http://schemas.openxmlformats.org/drawingml/2006/main">
            <a:ext uri="{FF2B5EF4-FFF2-40B4-BE49-F238E27FC236}">
              <a16:creationId xmlns="" xmlns:a16="http://schemas.microsoft.com/office/drawing/2014/main" id="{63707E78-CF51-4BDD-8D57-C272B1649C32}"/>
            </a:ext>
          </a:extLst>
        </cdr:cNvPr>
        <cdr:cNvCxnSpPr/>
      </cdr:nvCxnSpPr>
      <cdr:spPr>
        <a:xfrm xmlns:a="http://schemas.openxmlformats.org/drawingml/2006/main">
          <a:off x="3000390" y="302225"/>
          <a:ext cx="0" cy="3036576"/>
        </a:xfrm>
        <a:prstGeom xmlns:a="http://schemas.openxmlformats.org/drawingml/2006/main" prst="line">
          <a:avLst/>
        </a:prstGeom>
        <a:ln xmlns:a="http://schemas.openxmlformats.org/drawingml/2006/main" w="9525">
          <a:prstDash val="lg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0.63768</cdr:x>
      <cdr:y>0.08554</cdr:y>
    </cdr:from>
    <cdr:to>
      <cdr:x>0.63768</cdr:x>
      <cdr:y>0.91033</cdr:y>
    </cdr:to>
    <cdr:cxnSp macro="">
      <cdr:nvCxnSpPr>
        <cdr:cNvPr id="11" name="Прямая соединительная линия 10">
          <a:extLst xmlns:a="http://schemas.openxmlformats.org/drawingml/2006/main">
            <a:ext uri="{FF2B5EF4-FFF2-40B4-BE49-F238E27FC236}">
              <a16:creationId xmlns="" xmlns:a16="http://schemas.microsoft.com/office/drawing/2014/main" id="{6B4A52AD-3757-471C-92EA-5E3505E46899}"/>
            </a:ext>
          </a:extLst>
        </cdr:cNvPr>
        <cdr:cNvCxnSpPr/>
      </cdr:nvCxnSpPr>
      <cdr:spPr>
        <a:xfrm xmlns:a="http://schemas.openxmlformats.org/drawingml/2006/main">
          <a:off x="4108794" y="314925"/>
          <a:ext cx="0" cy="3036576"/>
        </a:xfrm>
        <a:prstGeom xmlns:a="http://schemas.openxmlformats.org/drawingml/2006/main" prst="line">
          <a:avLst/>
        </a:prstGeom>
        <a:ln xmlns:a="http://schemas.openxmlformats.org/drawingml/2006/main" w="9525">
          <a:prstDash val="lg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0.80891</cdr:x>
      <cdr:y>0.09971</cdr:y>
    </cdr:from>
    <cdr:to>
      <cdr:x>0.80891</cdr:x>
      <cdr:y>0.91829</cdr:y>
    </cdr:to>
    <cdr:cxnSp macro="">
      <cdr:nvCxnSpPr>
        <cdr:cNvPr id="12" name="Прямая соединительная линия 11">
          <a:extLst xmlns:a="http://schemas.openxmlformats.org/drawingml/2006/main">
            <a:ext uri="{FF2B5EF4-FFF2-40B4-BE49-F238E27FC236}">
              <a16:creationId xmlns="" xmlns:a16="http://schemas.microsoft.com/office/drawing/2014/main" id="{2601B028-FB78-4BE1-BDD2-64D2A8A7DB7E}"/>
            </a:ext>
          </a:extLst>
        </cdr:cNvPr>
        <cdr:cNvCxnSpPr/>
      </cdr:nvCxnSpPr>
      <cdr:spPr>
        <a:xfrm xmlns:a="http://schemas.openxmlformats.org/drawingml/2006/main">
          <a:off x="5212102" y="367103"/>
          <a:ext cx="0" cy="3013713"/>
        </a:xfrm>
        <a:prstGeom xmlns:a="http://schemas.openxmlformats.org/drawingml/2006/main" prst="line">
          <a:avLst/>
        </a:prstGeom>
        <a:ln xmlns:a="http://schemas.openxmlformats.org/drawingml/2006/main" w="9525">
          <a:prstDash val="lg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0.74518</cdr:x>
      <cdr:y>0.01823</cdr:y>
    </cdr:from>
    <cdr:to>
      <cdr:x>0.8965</cdr:x>
      <cdr:y>0.08719</cdr:y>
    </cdr:to>
    <cdr:sp macro="" textlink="">
      <cdr:nvSpPr>
        <cdr:cNvPr id="24" name="Rectangle 16">
          <a:extLst xmlns:a="http://schemas.openxmlformats.org/drawingml/2006/main">
            <a:ext uri="{FF2B5EF4-FFF2-40B4-BE49-F238E27FC236}">
              <a16:creationId xmlns="" xmlns:a16="http://schemas.microsoft.com/office/drawing/2014/main" id="{B80E2F6A-A30F-4FB9-A55F-41F456513754}"/>
            </a:ext>
          </a:extLst>
        </cdr:cNvPr>
        <cdr:cNvSpPr>
          <a:spLocks xmlns:a="http://schemas.openxmlformats.org/drawingml/2006/main" noChangeArrowheads="1"/>
        </cdr:cNvSpPr>
      </cdr:nvSpPr>
      <cdr:spPr bwMode="auto">
        <a:xfrm xmlns:a="http://schemas.openxmlformats.org/drawingml/2006/main">
          <a:off x="4801444" y="67101"/>
          <a:ext cx="975005" cy="253916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  <a:effectLst xmlns:a="http://schemas.openxmlformats.org/drawingml/2006/main"/>
        <a:extLst xmlns:a="http://schemas.openxmlformats.org/drawingml/2006/main"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cdr:spPr>
      <cdr:txBody>
        <a:bodyPr xmlns:a="http://schemas.openxmlformats.org/drawingml/2006/main" vert="horz" wrap="square" lIns="68580" tIns="34290" rIns="68580" bIns="34290" numCol="1" anchor="ctr" anchorCtr="0" compatLnSpc="1">
          <a:prstTxWarp prst="textNoShape">
            <a:avLst/>
          </a:prstTxWarp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 defTabSz="685766" eaLnBrk="0" fontAlgn="base" hangingPunct="0">
            <a:spcBef>
              <a:spcPct val="0"/>
            </a:spcBef>
            <a:spcAft>
              <a:spcPct val="0"/>
            </a:spcAft>
          </a:pPr>
          <a:r>
            <a:rPr lang="ru-RU" altLang="ru-RU" sz="1200" b="1" dirty="0">
              <a:solidFill>
                <a:srgbClr val="292929"/>
              </a:solidFill>
              <a:latin typeface="Bookman Old Style" panose="02050604050505020204" pitchFamily="18" charset="0"/>
              <a:ea typeface="Times New Roman" panose="02020603050405020304" pitchFamily="18" charset="0"/>
              <a:cs typeface="Times New Roman" panose="02020603050405020304" pitchFamily="18" charset="0"/>
            </a:rPr>
            <a:t>5 </a:t>
          </a:r>
          <a:r>
            <a:rPr lang="ru-RU" altLang="ru-RU" sz="1100" b="1" dirty="0">
              <a:solidFill>
                <a:srgbClr val="292929"/>
              </a:solidFill>
              <a:latin typeface="Bookman Old Style" panose="02050604050505020204" pitchFamily="18" charset="0"/>
              <a:ea typeface="Times New Roman" panose="02020603050405020304" pitchFamily="18" charset="0"/>
              <a:cs typeface="Times New Roman" panose="02020603050405020304" pitchFamily="18" charset="0"/>
            </a:rPr>
            <a:t>выстрел</a:t>
          </a:r>
          <a:endParaRPr lang="ru-RU" altLang="ru-RU" sz="2000" dirty="0">
            <a:latin typeface="Bookman Old Style" panose="020506040505050202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0.56466</cdr:x>
      <cdr:y>0.0195</cdr:y>
    </cdr:from>
    <cdr:to>
      <cdr:x>0.71598</cdr:x>
      <cdr:y>0.08846</cdr:y>
    </cdr:to>
    <cdr:sp macro="" textlink="">
      <cdr:nvSpPr>
        <cdr:cNvPr id="25" name="Rectangle 16">
          <a:extLst xmlns:a="http://schemas.openxmlformats.org/drawingml/2006/main">
            <a:ext uri="{FF2B5EF4-FFF2-40B4-BE49-F238E27FC236}">
              <a16:creationId xmlns="" xmlns:a16="http://schemas.microsoft.com/office/drawing/2014/main" id="{B80E2F6A-A30F-4FB9-A55F-41F456513754}"/>
            </a:ext>
          </a:extLst>
        </cdr:cNvPr>
        <cdr:cNvSpPr>
          <a:spLocks xmlns:a="http://schemas.openxmlformats.org/drawingml/2006/main" noChangeArrowheads="1"/>
        </cdr:cNvSpPr>
      </cdr:nvSpPr>
      <cdr:spPr bwMode="auto">
        <a:xfrm xmlns:a="http://schemas.openxmlformats.org/drawingml/2006/main">
          <a:off x="3638293" y="71777"/>
          <a:ext cx="975005" cy="253916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  <a:effectLst xmlns:a="http://schemas.openxmlformats.org/drawingml/2006/main"/>
        <a:extLst xmlns:a="http://schemas.openxmlformats.org/drawingml/2006/main"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cdr:spPr>
      <cdr:txBody>
        <a:bodyPr xmlns:a="http://schemas.openxmlformats.org/drawingml/2006/main" vert="horz" wrap="square" lIns="68580" tIns="34290" rIns="68580" bIns="34290" numCol="1" anchor="ctr" anchorCtr="0" compatLnSpc="1">
          <a:prstTxWarp prst="textNoShape">
            <a:avLst/>
          </a:prstTxWarp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 defTabSz="685766" eaLnBrk="0" fontAlgn="base" hangingPunct="0">
            <a:spcBef>
              <a:spcPct val="0"/>
            </a:spcBef>
            <a:spcAft>
              <a:spcPct val="0"/>
            </a:spcAft>
          </a:pPr>
          <a:r>
            <a:rPr lang="en-US" altLang="ru-RU" sz="1200" b="1" dirty="0">
              <a:solidFill>
                <a:srgbClr val="292929"/>
              </a:solidFill>
              <a:latin typeface="Bookman Old Style" panose="02050604050505020204" pitchFamily="18" charset="0"/>
              <a:ea typeface="Times New Roman" panose="02020603050405020304" pitchFamily="18" charset="0"/>
              <a:cs typeface="Times New Roman" panose="02020603050405020304" pitchFamily="18" charset="0"/>
            </a:rPr>
            <a:t>4</a:t>
          </a:r>
          <a:r>
            <a:rPr lang="ru-RU" altLang="ru-RU" sz="1200" b="1" dirty="0">
              <a:solidFill>
                <a:srgbClr val="292929"/>
              </a:solidFill>
              <a:latin typeface="Bookman Old Style" panose="02050604050505020204" pitchFamily="18" charset="0"/>
              <a:ea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altLang="ru-RU" b="1" dirty="0">
              <a:solidFill>
                <a:srgbClr val="292929"/>
              </a:solidFill>
              <a:latin typeface="Bookman Old Style" panose="02050604050505020204" pitchFamily="18" charset="0"/>
              <a:ea typeface="Times New Roman" panose="02020603050405020304" pitchFamily="18" charset="0"/>
              <a:cs typeface="Times New Roman" panose="02020603050405020304" pitchFamily="18" charset="0"/>
            </a:rPr>
            <a:t>выстрел</a:t>
          </a:r>
          <a:endParaRPr lang="ru-RU" altLang="ru-RU" sz="2000" dirty="0">
            <a:latin typeface="Bookman Old Style" panose="020506040505050202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0.39204</cdr:x>
      <cdr:y>0.0226</cdr:y>
    </cdr:from>
    <cdr:to>
      <cdr:x>0.54336</cdr:x>
      <cdr:y>0.09157</cdr:y>
    </cdr:to>
    <cdr:sp macro="" textlink="">
      <cdr:nvSpPr>
        <cdr:cNvPr id="26" name="Rectangle 16">
          <a:extLst xmlns:a="http://schemas.openxmlformats.org/drawingml/2006/main">
            <a:ext uri="{FF2B5EF4-FFF2-40B4-BE49-F238E27FC236}">
              <a16:creationId xmlns="" xmlns:a16="http://schemas.microsoft.com/office/drawing/2014/main" id="{B80E2F6A-A30F-4FB9-A55F-41F456513754}"/>
            </a:ext>
          </a:extLst>
        </cdr:cNvPr>
        <cdr:cNvSpPr>
          <a:spLocks xmlns:a="http://schemas.openxmlformats.org/drawingml/2006/main" noChangeArrowheads="1"/>
        </cdr:cNvSpPr>
      </cdr:nvSpPr>
      <cdr:spPr bwMode="auto">
        <a:xfrm xmlns:a="http://schemas.openxmlformats.org/drawingml/2006/main">
          <a:off x="2526045" y="83208"/>
          <a:ext cx="975005" cy="253916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  <a:effectLst xmlns:a="http://schemas.openxmlformats.org/drawingml/2006/main"/>
        <a:extLst xmlns:a="http://schemas.openxmlformats.org/drawingml/2006/main"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cdr:spPr>
      <cdr:txBody>
        <a:bodyPr xmlns:a="http://schemas.openxmlformats.org/drawingml/2006/main" vert="horz" wrap="square" lIns="68580" tIns="34290" rIns="68580" bIns="34290" numCol="1" anchor="ctr" anchorCtr="0" compatLnSpc="1">
          <a:prstTxWarp prst="textNoShape">
            <a:avLst/>
          </a:prstTxWarp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 defTabSz="685766" eaLnBrk="0" fontAlgn="base" hangingPunct="0">
            <a:spcBef>
              <a:spcPct val="0"/>
            </a:spcBef>
            <a:spcAft>
              <a:spcPct val="0"/>
            </a:spcAft>
          </a:pPr>
          <a:r>
            <a:rPr lang="en-US" altLang="ru-RU" sz="1200" b="1" dirty="0">
              <a:solidFill>
                <a:srgbClr val="292929"/>
              </a:solidFill>
              <a:latin typeface="Bookman Old Style" panose="02050604050505020204" pitchFamily="18" charset="0"/>
              <a:ea typeface="Times New Roman" panose="02020603050405020304" pitchFamily="18" charset="0"/>
              <a:cs typeface="Times New Roman" panose="02020603050405020304" pitchFamily="18" charset="0"/>
            </a:rPr>
            <a:t>3</a:t>
          </a:r>
          <a:r>
            <a:rPr lang="ru-RU" altLang="ru-RU" sz="1200" b="1" dirty="0">
              <a:solidFill>
                <a:srgbClr val="292929"/>
              </a:solidFill>
              <a:latin typeface="Bookman Old Style" panose="02050604050505020204" pitchFamily="18" charset="0"/>
              <a:ea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altLang="ru-RU" b="1" dirty="0">
              <a:solidFill>
                <a:srgbClr val="292929"/>
              </a:solidFill>
              <a:latin typeface="Bookman Old Style" panose="02050604050505020204" pitchFamily="18" charset="0"/>
              <a:ea typeface="Times New Roman" panose="02020603050405020304" pitchFamily="18" charset="0"/>
              <a:cs typeface="Times New Roman" panose="02020603050405020304" pitchFamily="18" charset="0"/>
            </a:rPr>
            <a:t>выстрел</a:t>
          </a:r>
          <a:endParaRPr lang="ru-RU" altLang="ru-RU" sz="2000" dirty="0">
            <a:latin typeface="Bookman Old Style" panose="020506040505050202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0.21942</cdr:x>
      <cdr:y>0.02625</cdr:y>
    </cdr:from>
    <cdr:to>
      <cdr:x>0.37074</cdr:x>
      <cdr:y>0.09103</cdr:y>
    </cdr:to>
    <cdr:sp macro="" textlink="">
      <cdr:nvSpPr>
        <cdr:cNvPr id="27" name="Rectangle 16">
          <a:extLst xmlns:a="http://schemas.openxmlformats.org/drawingml/2006/main">
            <a:ext uri="{FF2B5EF4-FFF2-40B4-BE49-F238E27FC236}">
              <a16:creationId xmlns="" xmlns:a16="http://schemas.microsoft.com/office/drawing/2014/main" id="{B80E2F6A-A30F-4FB9-A55F-41F456513754}"/>
            </a:ext>
          </a:extLst>
        </cdr:cNvPr>
        <cdr:cNvSpPr>
          <a:spLocks xmlns:a="http://schemas.openxmlformats.org/drawingml/2006/main" noChangeArrowheads="1"/>
        </cdr:cNvSpPr>
      </cdr:nvSpPr>
      <cdr:spPr bwMode="auto">
        <a:xfrm xmlns:a="http://schemas.openxmlformats.org/drawingml/2006/main">
          <a:off x="1413796" y="96628"/>
          <a:ext cx="975006" cy="238527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  <a:effectLst xmlns:a="http://schemas.openxmlformats.org/drawingml/2006/main"/>
        <a:extLst xmlns:a="http://schemas.openxmlformats.org/drawingml/2006/main"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cdr:spPr>
      <cdr:txBody>
        <a:bodyPr xmlns:a="http://schemas.openxmlformats.org/drawingml/2006/main" vert="horz" wrap="square" lIns="68580" tIns="34290" rIns="68580" bIns="34290" numCol="1" anchor="ctr" anchorCtr="0" compatLnSpc="1">
          <a:prstTxWarp prst="textNoShape">
            <a:avLst/>
          </a:prstTxWarp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 defTabSz="685766" eaLnBrk="0" fontAlgn="base" hangingPunct="0">
            <a:spcBef>
              <a:spcPct val="0"/>
            </a:spcBef>
            <a:spcAft>
              <a:spcPct val="0"/>
            </a:spcAft>
          </a:pPr>
          <a:r>
            <a:rPr lang="en-US" altLang="ru-RU" sz="1100" b="1" dirty="0">
              <a:solidFill>
                <a:srgbClr val="292929"/>
              </a:solidFill>
              <a:latin typeface="Bookman Old Style" panose="02050604050505020204" pitchFamily="18" charset="0"/>
              <a:ea typeface="Times New Roman" panose="02020603050405020304" pitchFamily="18" charset="0"/>
              <a:cs typeface="Times New Roman" panose="02020603050405020304" pitchFamily="18" charset="0"/>
            </a:rPr>
            <a:t>2</a:t>
          </a:r>
          <a:r>
            <a:rPr lang="ru-RU" altLang="ru-RU" sz="1100" b="1" dirty="0">
              <a:solidFill>
                <a:srgbClr val="292929"/>
              </a:solidFill>
              <a:latin typeface="Bookman Old Style" panose="02050604050505020204" pitchFamily="18" charset="0"/>
              <a:ea typeface="Times New Roman" panose="02020603050405020304" pitchFamily="18" charset="0"/>
              <a:cs typeface="Times New Roman" panose="02020603050405020304" pitchFamily="18" charset="0"/>
            </a:rPr>
            <a:t> выстрел</a:t>
          </a:r>
          <a:endParaRPr lang="ru-RU" altLang="ru-RU" sz="1800" dirty="0">
            <a:latin typeface="Bookman Old Style" panose="020506040505050202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0.06838</cdr:x>
      <cdr:y>0.02004</cdr:y>
    </cdr:from>
    <cdr:to>
      <cdr:x>0.2197</cdr:x>
      <cdr:y>0.08482</cdr:y>
    </cdr:to>
    <cdr:sp macro="" textlink="">
      <cdr:nvSpPr>
        <cdr:cNvPr id="28" name="Rectangle 16">
          <a:extLst xmlns:a="http://schemas.openxmlformats.org/drawingml/2006/main">
            <a:ext uri="{FF2B5EF4-FFF2-40B4-BE49-F238E27FC236}">
              <a16:creationId xmlns="" xmlns:a16="http://schemas.microsoft.com/office/drawing/2014/main" id="{B80E2F6A-A30F-4FB9-A55F-41F456513754}"/>
            </a:ext>
          </a:extLst>
        </cdr:cNvPr>
        <cdr:cNvSpPr>
          <a:spLocks xmlns:a="http://schemas.openxmlformats.org/drawingml/2006/main" noChangeArrowheads="1"/>
        </cdr:cNvSpPr>
      </cdr:nvSpPr>
      <cdr:spPr bwMode="auto">
        <a:xfrm xmlns:a="http://schemas.openxmlformats.org/drawingml/2006/main">
          <a:off x="440595" y="73765"/>
          <a:ext cx="975005" cy="238527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  <a:effectLst xmlns:a="http://schemas.openxmlformats.org/drawingml/2006/main"/>
        <a:extLst xmlns:a="http://schemas.openxmlformats.org/drawingml/2006/main"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cdr:spPr>
      <cdr:txBody>
        <a:bodyPr xmlns:a="http://schemas.openxmlformats.org/drawingml/2006/main" vert="horz" wrap="square" lIns="68580" tIns="34290" rIns="68580" bIns="34290" numCol="1" anchor="ctr" anchorCtr="0" compatLnSpc="1">
          <a:prstTxWarp prst="textNoShape">
            <a:avLst/>
          </a:prstTxWarp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 defTabSz="685766" eaLnBrk="0" fontAlgn="base" hangingPunct="0">
            <a:spcBef>
              <a:spcPct val="0"/>
            </a:spcBef>
            <a:spcAft>
              <a:spcPct val="0"/>
            </a:spcAft>
          </a:pPr>
          <a:r>
            <a:rPr lang="en-US" altLang="ru-RU" sz="1100" b="1" dirty="0">
              <a:solidFill>
                <a:srgbClr val="292929"/>
              </a:solidFill>
              <a:latin typeface="Bookman Old Style" panose="02050604050505020204" pitchFamily="18" charset="0"/>
              <a:ea typeface="Times New Roman" panose="02020603050405020304" pitchFamily="18" charset="0"/>
              <a:cs typeface="Times New Roman" panose="02020603050405020304" pitchFamily="18" charset="0"/>
            </a:rPr>
            <a:t>1</a:t>
          </a:r>
          <a:r>
            <a:rPr lang="ru-RU" altLang="ru-RU" sz="1100" b="1" dirty="0">
              <a:solidFill>
                <a:srgbClr val="292929"/>
              </a:solidFill>
              <a:latin typeface="Bookman Old Style" panose="02050604050505020204" pitchFamily="18" charset="0"/>
              <a:ea typeface="Times New Roman" panose="02020603050405020304" pitchFamily="18" charset="0"/>
              <a:cs typeface="Times New Roman" panose="02020603050405020304" pitchFamily="18" charset="0"/>
            </a:rPr>
            <a:t> выстрел</a:t>
          </a:r>
          <a:endParaRPr lang="ru-RU" altLang="ru-RU" sz="1800" dirty="0">
            <a:latin typeface="Bookman Old Style" panose="02050604050505020204" pitchFamily="18" charset="0"/>
            <a:cs typeface="Times New Roman" panose="02020603050405020304" pitchFamily="18" charset="0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F9473-F066-431E-A6E8-1D478C995A6B}" type="datetimeFigureOut">
              <a:rPr lang="en-US" smtClean="0"/>
              <a:pPr/>
              <a:t>4/19/2022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4E2F1-1521-4C3A-A563-2F7D19AB6E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75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297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641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69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266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639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561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2192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9118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231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7771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410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654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1611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3640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0919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3475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666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635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718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8302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396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02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439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096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7417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6422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3157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5779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152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001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4674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3970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121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9903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6677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353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668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9510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3492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26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98463" y="1243013"/>
            <a:ext cx="5964237" cy="335597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309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98463" y="1243013"/>
            <a:ext cx="5964237" cy="335597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7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98463" y="1243013"/>
            <a:ext cx="5964237" cy="335597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7692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45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8276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2879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3293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804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62091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040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89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481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929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16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Номер слайда 3">
            <a:extLst>
              <a:ext uri="{FF2B5EF4-FFF2-40B4-BE49-F238E27FC236}">
                <a16:creationId xmlns=""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736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Номер слайда 3">
            <a:extLst>
              <a:ext uri="{FF2B5EF4-FFF2-40B4-BE49-F238E27FC236}">
                <a16:creationId xmlns=""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617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3">
            <a:extLst>
              <a:ext uri="{FF2B5EF4-FFF2-40B4-BE49-F238E27FC236}">
                <a16:creationId xmlns=""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139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5897"/>
            <a:ext cx="12192000" cy="949324"/>
          </a:xfrm>
        </p:spPr>
        <p:txBody>
          <a:bodyPr/>
          <a:lstStyle>
            <a:lvl1pPr algn="ctr">
              <a:defRPr sz="27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Номер слайда 3">
            <a:extLst>
              <a:ext uri="{FF2B5EF4-FFF2-40B4-BE49-F238E27FC236}">
                <a16:creationId xmlns=""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214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3">
            <a:extLst>
              <a:ext uri="{FF2B5EF4-FFF2-40B4-BE49-F238E27FC236}">
                <a16:creationId xmlns=""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112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3">
            <a:extLst>
              <a:ext uri="{FF2B5EF4-FFF2-40B4-BE49-F238E27FC236}">
                <a16:creationId xmlns=""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460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Номер слайда 3">
            <a:extLst>
              <a:ext uri="{FF2B5EF4-FFF2-40B4-BE49-F238E27FC236}">
                <a16:creationId xmlns=""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405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Номер слайда 3">
            <a:extLst>
              <a:ext uri="{FF2B5EF4-FFF2-40B4-BE49-F238E27FC236}">
                <a16:creationId xmlns=""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215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Номер слайда 3">
            <a:extLst>
              <a:ext uri="{FF2B5EF4-FFF2-40B4-BE49-F238E27FC236}">
                <a16:creationId xmlns=""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695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3">
            <a:extLst>
              <a:ext uri="{FF2B5EF4-FFF2-40B4-BE49-F238E27FC236}">
                <a16:creationId xmlns=""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624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Номер слайда 3">
            <a:extLst>
              <a:ext uri="{FF2B5EF4-FFF2-40B4-BE49-F238E27FC236}">
                <a16:creationId xmlns=""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920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Номер слайда 3">
            <a:extLst>
              <a:ext uri="{FF2B5EF4-FFF2-40B4-BE49-F238E27FC236}">
                <a16:creationId xmlns=""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768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Номер слайда 3">
            <a:extLst>
              <a:ext uri="{FF2B5EF4-FFF2-40B4-BE49-F238E27FC236}">
                <a16:creationId xmlns=""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892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13" Type="http://schemas.openxmlformats.org/officeDocument/2006/relationships/image" Target="../media/image20.wmf"/><Relationship Id="rId18" Type="http://schemas.openxmlformats.org/officeDocument/2006/relationships/oleObject" Target="../embeddings/oleObject21.bin"/><Relationship Id="rId26" Type="http://schemas.openxmlformats.org/officeDocument/2006/relationships/oleObject" Target="../embeddings/oleObject25.bin"/><Relationship Id="rId3" Type="http://schemas.openxmlformats.org/officeDocument/2006/relationships/notesSlide" Target="../notesSlides/notesSlide7.xml"/><Relationship Id="rId21" Type="http://schemas.openxmlformats.org/officeDocument/2006/relationships/image" Target="../media/image24.wmf"/><Relationship Id="rId7" Type="http://schemas.openxmlformats.org/officeDocument/2006/relationships/image" Target="../media/image17.wmf"/><Relationship Id="rId12" Type="http://schemas.openxmlformats.org/officeDocument/2006/relationships/oleObject" Target="../embeddings/oleObject18.bin"/><Relationship Id="rId17" Type="http://schemas.openxmlformats.org/officeDocument/2006/relationships/image" Target="../media/image22.wmf"/><Relationship Id="rId25" Type="http://schemas.openxmlformats.org/officeDocument/2006/relationships/image" Target="../media/image26.w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20.bin"/><Relationship Id="rId20" Type="http://schemas.openxmlformats.org/officeDocument/2006/relationships/oleObject" Target="../embeddings/oleObject22.bin"/><Relationship Id="rId29" Type="http://schemas.openxmlformats.org/officeDocument/2006/relationships/image" Target="../media/image28.wmf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19.wmf"/><Relationship Id="rId24" Type="http://schemas.openxmlformats.org/officeDocument/2006/relationships/oleObject" Target="../embeddings/oleObject24.bin"/><Relationship Id="rId5" Type="http://schemas.openxmlformats.org/officeDocument/2006/relationships/image" Target="../media/image16.wmf"/><Relationship Id="rId15" Type="http://schemas.openxmlformats.org/officeDocument/2006/relationships/image" Target="../media/image21.wmf"/><Relationship Id="rId23" Type="http://schemas.openxmlformats.org/officeDocument/2006/relationships/image" Target="../media/image25.wmf"/><Relationship Id="rId28" Type="http://schemas.openxmlformats.org/officeDocument/2006/relationships/oleObject" Target="../embeddings/oleObject26.bin"/><Relationship Id="rId10" Type="http://schemas.openxmlformats.org/officeDocument/2006/relationships/oleObject" Target="../embeddings/oleObject17.bin"/><Relationship Id="rId19" Type="http://schemas.openxmlformats.org/officeDocument/2006/relationships/image" Target="../media/image23.wmf"/><Relationship Id="rId31" Type="http://schemas.openxmlformats.org/officeDocument/2006/relationships/image" Target="../media/image29.wmf"/><Relationship Id="rId4" Type="http://schemas.openxmlformats.org/officeDocument/2006/relationships/oleObject" Target="../embeddings/oleObject14.bin"/><Relationship Id="rId9" Type="http://schemas.openxmlformats.org/officeDocument/2006/relationships/image" Target="../media/image18.wmf"/><Relationship Id="rId14" Type="http://schemas.openxmlformats.org/officeDocument/2006/relationships/oleObject" Target="../embeddings/oleObject19.bin"/><Relationship Id="rId22" Type="http://schemas.openxmlformats.org/officeDocument/2006/relationships/oleObject" Target="../embeddings/oleObject23.bin"/><Relationship Id="rId27" Type="http://schemas.openxmlformats.org/officeDocument/2006/relationships/image" Target="../media/image27.wmf"/><Relationship Id="rId30" Type="http://schemas.openxmlformats.org/officeDocument/2006/relationships/oleObject" Target="../embeddings/oleObject27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13" Type="http://schemas.openxmlformats.org/officeDocument/2006/relationships/image" Target="../media/image34.wmf"/><Relationship Id="rId18" Type="http://schemas.openxmlformats.org/officeDocument/2006/relationships/oleObject" Target="../embeddings/oleObject35.bin"/><Relationship Id="rId3" Type="http://schemas.openxmlformats.org/officeDocument/2006/relationships/notesSlide" Target="../notesSlides/notesSlide8.xml"/><Relationship Id="rId21" Type="http://schemas.openxmlformats.org/officeDocument/2006/relationships/image" Target="../media/image38.wmf"/><Relationship Id="rId7" Type="http://schemas.openxmlformats.org/officeDocument/2006/relationships/image" Target="../media/image31.wmf"/><Relationship Id="rId12" Type="http://schemas.openxmlformats.org/officeDocument/2006/relationships/oleObject" Target="../embeddings/oleObject32.bin"/><Relationship Id="rId17" Type="http://schemas.openxmlformats.org/officeDocument/2006/relationships/image" Target="../media/image36.w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34.bin"/><Relationship Id="rId20" Type="http://schemas.openxmlformats.org/officeDocument/2006/relationships/oleObject" Target="../embeddings/oleObject36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29.bin"/><Relationship Id="rId11" Type="http://schemas.openxmlformats.org/officeDocument/2006/relationships/image" Target="../media/image33.wmf"/><Relationship Id="rId24" Type="http://schemas.openxmlformats.org/officeDocument/2006/relationships/image" Target="../media/image40.png"/><Relationship Id="rId5" Type="http://schemas.openxmlformats.org/officeDocument/2006/relationships/image" Target="../media/image30.wmf"/><Relationship Id="rId15" Type="http://schemas.openxmlformats.org/officeDocument/2006/relationships/image" Target="../media/image35.wmf"/><Relationship Id="rId23" Type="http://schemas.openxmlformats.org/officeDocument/2006/relationships/image" Target="../media/image39.wmf"/><Relationship Id="rId10" Type="http://schemas.openxmlformats.org/officeDocument/2006/relationships/oleObject" Target="../embeddings/oleObject31.bin"/><Relationship Id="rId19" Type="http://schemas.openxmlformats.org/officeDocument/2006/relationships/image" Target="../media/image37.wmf"/><Relationship Id="rId4" Type="http://schemas.openxmlformats.org/officeDocument/2006/relationships/oleObject" Target="../embeddings/oleObject28.bin"/><Relationship Id="rId9" Type="http://schemas.openxmlformats.org/officeDocument/2006/relationships/image" Target="../media/image32.wmf"/><Relationship Id="rId14" Type="http://schemas.openxmlformats.org/officeDocument/2006/relationships/oleObject" Target="../embeddings/oleObject33.bin"/><Relationship Id="rId22" Type="http://schemas.openxmlformats.org/officeDocument/2006/relationships/oleObject" Target="../embeddings/oleObject37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13" Type="http://schemas.openxmlformats.org/officeDocument/2006/relationships/oleObject" Target="../embeddings/oleObject42.bin"/><Relationship Id="rId18" Type="http://schemas.openxmlformats.org/officeDocument/2006/relationships/image" Target="../media/image47.wmf"/><Relationship Id="rId26" Type="http://schemas.openxmlformats.org/officeDocument/2006/relationships/image" Target="../media/image51.wmf"/><Relationship Id="rId3" Type="http://schemas.openxmlformats.org/officeDocument/2006/relationships/notesSlide" Target="../notesSlides/notesSlide9.xml"/><Relationship Id="rId21" Type="http://schemas.openxmlformats.org/officeDocument/2006/relationships/oleObject" Target="../embeddings/oleObject46.bin"/><Relationship Id="rId7" Type="http://schemas.openxmlformats.org/officeDocument/2006/relationships/oleObject" Target="../embeddings/oleObject39.bin"/><Relationship Id="rId12" Type="http://schemas.openxmlformats.org/officeDocument/2006/relationships/image" Target="../media/image44.wmf"/><Relationship Id="rId17" Type="http://schemas.openxmlformats.org/officeDocument/2006/relationships/oleObject" Target="../embeddings/oleObject44.bin"/><Relationship Id="rId25" Type="http://schemas.openxmlformats.org/officeDocument/2006/relationships/oleObject" Target="../embeddings/oleObject48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46.wmf"/><Relationship Id="rId20" Type="http://schemas.openxmlformats.org/officeDocument/2006/relationships/image" Target="../media/image48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52.wmf"/><Relationship Id="rId11" Type="http://schemas.openxmlformats.org/officeDocument/2006/relationships/oleObject" Target="../embeddings/oleObject41.bin"/><Relationship Id="rId24" Type="http://schemas.openxmlformats.org/officeDocument/2006/relationships/image" Target="../media/image50.wmf"/><Relationship Id="rId5" Type="http://schemas.openxmlformats.org/officeDocument/2006/relationships/image" Target="../media/image41.wmf"/><Relationship Id="rId15" Type="http://schemas.openxmlformats.org/officeDocument/2006/relationships/oleObject" Target="../embeddings/oleObject43.bin"/><Relationship Id="rId23" Type="http://schemas.openxmlformats.org/officeDocument/2006/relationships/oleObject" Target="../embeddings/oleObject47.bin"/><Relationship Id="rId10" Type="http://schemas.openxmlformats.org/officeDocument/2006/relationships/image" Target="../media/image43.wmf"/><Relationship Id="rId19" Type="http://schemas.openxmlformats.org/officeDocument/2006/relationships/oleObject" Target="../embeddings/oleObject45.bin"/><Relationship Id="rId4" Type="http://schemas.openxmlformats.org/officeDocument/2006/relationships/oleObject" Target="../embeddings/oleObject38.bin"/><Relationship Id="rId9" Type="http://schemas.openxmlformats.org/officeDocument/2006/relationships/oleObject" Target="../embeddings/oleObject40.bin"/><Relationship Id="rId14" Type="http://schemas.openxmlformats.org/officeDocument/2006/relationships/image" Target="../media/image45.wmf"/><Relationship Id="rId22" Type="http://schemas.openxmlformats.org/officeDocument/2006/relationships/image" Target="../media/image49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.bin"/><Relationship Id="rId13" Type="http://schemas.openxmlformats.org/officeDocument/2006/relationships/oleObject" Target="../embeddings/oleObject53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54.wmf"/><Relationship Id="rId12" Type="http://schemas.openxmlformats.org/officeDocument/2006/relationships/image" Target="../media/image58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50.bin"/><Relationship Id="rId11" Type="http://schemas.openxmlformats.org/officeDocument/2006/relationships/image" Target="../media/image56.wmf"/><Relationship Id="rId5" Type="http://schemas.openxmlformats.org/officeDocument/2006/relationships/image" Target="../media/image53.wmf"/><Relationship Id="rId10" Type="http://schemas.openxmlformats.org/officeDocument/2006/relationships/oleObject" Target="../embeddings/oleObject52.bin"/><Relationship Id="rId4" Type="http://schemas.openxmlformats.org/officeDocument/2006/relationships/oleObject" Target="../embeddings/oleObject49.bin"/><Relationship Id="rId9" Type="http://schemas.openxmlformats.org/officeDocument/2006/relationships/image" Target="../media/image55.wmf"/><Relationship Id="rId14" Type="http://schemas.openxmlformats.org/officeDocument/2006/relationships/image" Target="../media/image57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13" Type="http://schemas.openxmlformats.org/officeDocument/2006/relationships/image" Target="../media/image63.wmf"/><Relationship Id="rId18" Type="http://schemas.openxmlformats.org/officeDocument/2006/relationships/oleObject" Target="../embeddings/oleObject61.bin"/><Relationship Id="rId3" Type="http://schemas.openxmlformats.org/officeDocument/2006/relationships/notesSlide" Target="../notesSlides/notesSlide11.xml"/><Relationship Id="rId21" Type="http://schemas.openxmlformats.org/officeDocument/2006/relationships/image" Target="../media/image67.wmf"/><Relationship Id="rId7" Type="http://schemas.openxmlformats.org/officeDocument/2006/relationships/image" Target="../media/image60.wmf"/><Relationship Id="rId12" Type="http://schemas.openxmlformats.org/officeDocument/2006/relationships/oleObject" Target="../embeddings/oleObject58.bin"/><Relationship Id="rId17" Type="http://schemas.openxmlformats.org/officeDocument/2006/relationships/image" Target="../media/image65.w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60.bin"/><Relationship Id="rId20" Type="http://schemas.openxmlformats.org/officeDocument/2006/relationships/oleObject" Target="../embeddings/oleObject62.bin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55.bin"/><Relationship Id="rId11" Type="http://schemas.openxmlformats.org/officeDocument/2006/relationships/image" Target="../media/image62.wmf"/><Relationship Id="rId5" Type="http://schemas.openxmlformats.org/officeDocument/2006/relationships/image" Target="../media/image59.wmf"/><Relationship Id="rId15" Type="http://schemas.openxmlformats.org/officeDocument/2006/relationships/image" Target="../media/image64.wmf"/><Relationship Id="rId23" Type="http://schemas.openxmlformats.org/officeDocument/2006/relationships/image" Target="../media/image68.wmf"/><Relationship Id="rId10" Type="http://schemas.openxmlformats.org/officeDocument/2006/relationships/oleObject" Target="../embeddings/oleObject57.bin"/><Relationship Id="rId19" Type="http://schemas.openxmlformats.org/officeDocument/2006/relationships/image" Target="../media/image66.wmf"/><Relationship Id="rId4" Type="http://schemas.openxmlformats.org/officeDocument/2006/relationships/oleObject" Target="../embeddings/oleObject54.bin"/><Relationship Id="rId9" Type="http://schemas.openxmlformats.org/officeDocument/2006/relationships/image" Target="../media/image61.wmf"/><Relationship Id="rId14" Type="http://schemas.openxmlformats.org/officeDocument/2006/relationships/oleObject" Target="../embeddings/oleObject59.bin"/><Relationship Id="rId22" Type="http://schemas.openxmlformats.org/officeDocument/2006/relationships/oleObject" Target="../embeddings/oleObject63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6.bin"/><Relationship Id="rId13" Type="http://schemas.openxmlformats.org/officeDocument/2006/relationships/image" Target="../media/image73.wmf"/><Relationship Id="rId18" Type="http://schemas.openxmlformats.org/officeDocument/2006/relationships/oleObject" Target="../embeddings/oleObject71.bin"/><Relationship Id="rId3" Type="http://schemas.openxmlformats.org/officeDocument/2006/relationships/notesSlide" Target="../notesSlides/notesSlide12.xml"/><Relationship Id="rId21" Type="http://schemas.openxmlformats.org/officeDocument/2006/relationships/image" Target="../media/image77.wmf"/><Relationship Id="rId7" Type="http://schemas.openxmlformats.org/officeDocument/2006/relationships/image" Target="../media/image70.wmf"/><Relationship Id="rId12" Type="http://schemas.openxmlformats.org/officeDocument/2006/relationships/oleObject" Target="../embeddings/oleObject68.bin"/><Relationship Id="rId17" Type="http://schemas.openxmlformats.org/officeDocument/2006/relationships/image" Target="../media/image75.w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70.bin"/><Relationship Id="rId20" Type="http://schemas.openxmlformats.org/officeDocument/2006/relationships/oleObject" Target="../embeddings/oleObject72.bin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65.bin"/><Relationship Id="rId11" Type="http://schemas.openxmlformats.org/officeDocument/2006/relationships/image" Target="../media/image72.wmf"/><Relationship Id="rId5" Type="http://schemas.openxmlformats.org/officeDocument/2006/relationships/image" Target="../media/image69.wmf"/><Relationship Id="rId15" Type="http://schemas.openxmlformats.org/officeDocument/2006/relationships/image" Target="../media/image74.wmf"/><Relationship Id="rId10" Type="http://schemas.openxmlformats.org/officeDocument/2006/relationships/oleObject" Target="../embeddings/oleObject67.bin"/><Relationship Id="rId19" Type="http://schemas.openxmlformats.org/officeDocument/2006/relationships/image" Target="../media/image76.wmf"/><Relationship Id="rId4" Type="http://schemas.openxmlformats.org/officeDocument/2006/relationships/oleObject" Target="../embeddings/oleObject64.bin"/><Relationship Id="rId9" Type="http://schemas.openxmlformats.org/officeDocument/2006/relationships/image" Target="../media/image71.wmf"/><Relationship Id="rId14" Type="http://schemas.openxmlformats.org/officeDocument/2006/relationships/oleObject" Target="../embeddings/oleObject69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5.bin"/><Relationship Id="rId13" Type="http://schemas.openxmlformats.org/officeDocument/2006/relationships/image" Target="../media/image82.wmf"/><Relationship Id="rId18" Type="http://schemas.openxmlformats.org/officeDocument/2006/relationships/oleObject" Target="../embeddings/oleObject80.bin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79.emf"/><Relationship Id="rId12" Type="http://schemas.openxmlformats.org/officeDocument/2006/relationships/oleObject" Target="../embeddings/oleObject77.bin"/><Relationship Id="rId17" Type="http://schemas.openxmlformats.org/officeDocument/2006/relationships/image" Target="../media/image84.w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79.bin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74.bin"/><Relationship Id="rId11" Type="http://schemas.openxmlformats.org/officeDocument/2006/relationships/image" Target="../media/image81.wmf"/><Relationship Id="rId5" Type="http://schemas.openxmlformats.org/officeDocument/2006/relationships/image" Target="../media/image78.wmf"/><Relationship Id="rId15" Type="http://schemas.openxmlformats.org/officeDocument/2006/relationships/image" Target="../media/image83.wmf"/><Relationship Id="rId10" Type="http://schemas.openxmlformats.org/officeDocument/2006/relationships/oleObject" Target="../embeddings/oleObject76.bin"/><Relationship Id="rId19" Type="http://schemas.openxmlformats.org/officeDocument/2006/relationships/image" Target="../media/image85.wmf"/><Relationship Id="rId4" Type="http://schemas.openxmlformats.org/officeDocument/2006/relationships/oleObject" Target="../embeddings/oleObject73.bin"/><Relationship Id="rId9" Type="http://schemas.openxmlformats.org/officeDocument/2006/relationships/image" Target="../media/image80.wmf"/><Relationship Id="rId14" Type="http://schemas.openxmlformats.org/officeDocument/2006/relationships/oleObject" Target="../embeddings/oleObject78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2.bin"/><Relationship Id="rId13" Type="http://schemas.openxmlformats.org/officeDocument/2006/relationships/image" Target="../media/image89.wmf"/><Relationship Id="rId18" Type="http://schemas.openxmlformats.org/officeDocument/2006/relationships/oleObject" Target="../embeddings/oleObject87.bin"/><Relationship Id="rId3" Type="http://schemas.openxmlformats.org/officeDocument/2006/relationships/notesSlide" Target="../notesSlides/notesSlide14.xml"/><Relationship Id="rId21" Type="http://schemas.openxmlformats.org/officeDocument/2006/relationships/image" Target="../media/image93.wmf"/><Relationship Id="rId7" Type="http://schemas.openxmlformats.org/officeDocument/2006/relationships/image" Target="../media/image95.png"/><Relationship Id="rId12" Type="http://schemas.openxmlformats.org/officeDocument/2006/relationships/oleObject" Target="../embeddings/oleObject84.bin"/><Relationship Id="rId17" Type="http://schemas.openxmlformats.org/officeDocument/2006/relationships/image" Target="../media/image91.w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86.bin"/><Relationship Id="rId20" Type="http://schemas.openxmlformats.org/officeDocument/2006/relationships/oleObject" Target="../embeddings/oleObject88.bin"/><Relationship Id="rId1" Type="http://schemas.openxmlformats.org/officeDocument/2006/relationships/vmlDrawing" Target="../drawings/vmlDrawing9.vml"/><Relationship Id="rId6" Type="http://schemas.openxmlformats.org/officeDocument/2006/relationships/image" Target="../media/image94.png"/><Relationship Id="rId11" Type="http://schemas.openxmlformats.org/officeDocument/2006/relationships/image" Target="../media/image88.wmf"/><Relationship Id="rId5" Type="http://schemas.openxmlformats.org/officeDocument/2006/relationships/image" Target="../media/image86.wmf"/><Relationship Id="rId15" Type="http://schemas.openxmlformats.org/officeDocument/2006/relationships/image" Target="../media/image90.wmf"/><Relationship Id="rId10" Type="http://schemas.openxmlformats.org/officeDocument/2006/relationships/oleObject" Target="../embeddings/oleObject83.bin"/><Relationship Id="rId19" Type="http://schemas.openxmlformats.org/officeDocument/2006/relationships/image" Target="../media/image92.wmf"/><Relationship Id="rId4" Type="http://schemas.openxmlformats.org/officeDocument/2006/relationships/oleObject" Target="../embeddings/oleObject81.bin"/><Relationship Id="rId9" Type="http://schemas.openxmlformats.org/officeDocument/2006/relationships/image" Target="../media/image87.wmf"/><Relationship Id="rId14" Type="http://schemas.openxmlformats.org/officeDocument/2006/relationships/oleObject" Target="../embeddings/oleObject85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0.bin"/><Relationship Id="rId13" Type="http://schemas.openxmlformats.org/officeDocument/2006/relationships/image" Target="../media/image99.wmf"/><Relationship Id="rId18" Type="http://schemas.openxmlformats.org/officeDocument/2006/relationships/oleObject" Target="../embeddings/oleObject95.bin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96.wmf"/><Relationship Id="rId12" Type="http://schemas.openxmlformats.org/officeDocument/2006/relationships/oleObject" Target="../embeddings/oleObject92.bin"/><Relationship Id="rId17" Type="http://schemas.openxmlformats.org/officeDocument/2006/relationships/image" Target="../media/image101.w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94.bin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89.bin"/><Relationship Id="rId11" Type="http://schemas.openxmlformats.org/officeDocument/2006/relationships/image" Target="../media/image98.wmf"/><Relationship Id="rId5" Type="http://schemas.openxmlformats.org/officeDocument/2006/relationships/chart" Target="../charts/chart2.xml"/><Relationship Id="rId15" Type="http://schemas.openxmlformats.org/officeDocument/2006/relationships/image" Target="../media/image100.wmf"/><Relationship Id="rId10" Type="http://schemas.openxmlformats.org/officeDocument/2006/relationships/oleObject" Target="../embeddings/oleObject91.bin"/><Relationship Id="rId19" Type="http://schemas.openxmlformats.org/officeDocument/2006/relationships/image" Target="../media/image102.wmf"/><Relationship Id="rId4" Type="http://schemas.openxmlformats.org/officeDocument/2006/relationships/chart" Target="../charts/chart1.xml"/><Relationship Id="rId9" Type="http://schemas.openxmlformats.org/officeDocument/2006/relationships/image" Target="../media/image97.wmf"/><Relationship Id="rId14" Type="http://schemas.openxmlformats.org/officeDocument/2006/relationships/oleObject" Target="../embeddings/oleObject93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8.bin"/><Relationship Id="rId13" Type="http://schemas.openxmlformats.org/officeDocument/2006/relationships/image" Target="../media/image107.wmf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04.wmf"/><Relationship Id="rId12" Type="http://schemas.openxmlformats.org/officeDocument/2006/relationships/oleObject" Target="../embeddings/oleObject100.bin"/><Relationship Id="rId17" Type="http://schemas.openxmlformats.org/officeDocument/2006/relationships/image" Target="../media/image109.w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102.bin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97.bin"/><Relationship Id="rId11" Type="http://schemas.openxmlformats.org/officeDocument/2006/relationships/image" Target="../media/image106.wmf"/><Relationship Id="rId5" Type="http://schemas.openxmlformats.org/officeDocument/2006/relationships/image" Target="../media/image103.wmf"/><Relationship Id="rId15" Type="http://schemas.openxmlformats.org/officeDocument/2006/relationships/image" Target="../media/image108.wmf"/><Relationship Id="rId10" Type="http://schemas.openxmlformats.org/officeDocument/2006/relationships/oleObject" Target="../embeddings/oleObject99.bin"/><Relationship Id="rId4" Type="http://schemas.openxmlformats.org/officeDocument/2006/relationships/oleObject" Target="../embeddings/oleObject96.bin"/><Relationship Id="rId9" Type="http://schemas.openxmlformats.org/officeDocument/2006/relationships/image" Target="../media/image105.wmf"/><Relationship Id="rId14" Type="http://schemas.openxmlformats.org/officeDocument/2006/relationships/oleObject" Target="../embeddings/oleObject101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4.bin"/><Relationship Id="rId13" Type="http://schemas.openxmlformats.org/officeDocument/2006/relationships/image" Target="../media/image113.wmf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10.wmf"/><Relationship Id="rId12" Type="http://schemas.openxmlformats.org/officeDocument/2006/relationships/oleObject" Target="../embeddings/oleObject106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03.bin"/><Relationship Id="rId11" Type="http://schemas.openxmlformats.org/officeDocument/2006/relationships/image" Target="../media/image112.wmf"/><Relationship Id="rId5" Type="http://schemas.openxmlformats.org/officeDocument/2006/relationships/chart" Target="../charts/chart4.xml"/><Relationship Id="rId15" Type="http://schemas.openxmlformats.org/officeDocument/2006/relationships/image" Target="../media/image114.wmf"/><Relationship Id="rId10" Type="http://schemas.openxmlformats.org/officeDocument/2006/relationships/oleObject" Target="../embeddings/oleObject105.bin"/><Relationship Id="rId4" Type="http://schemas.openxmlformats.org/officeDocument/2006/relationships/chart" Target="../charts/chart3.xml"/><Relationship Id="rId9" Type="http://schemas.openxmlformats.org/officeDocument/2006/relationships/image" Target="../media/image111.wmf"/><Relationship Id="rId14" Type="http://schemas.openxmlformats.org/officeDocument/2006/relationships/oleObject" Target="../embeddings/oleObject107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0.bin"/><Relationship Id="rId13" Type="http://schemas.openxmlformats.org/officeDocument/2006/relationships/image" Target="../media/image119.wmf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16.wmf"/><Relationship Id="rId12" Type="http://schemas.openxmlformats.org/officeDocument/2006/relationships/oleObject" Target="../embeddings/oleObject112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120.wmf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09.bin"/><Relationship Id="rId11" Type="http://schemas.openxmlformats.org/officeDocument/2006/relationships/image" Target="../media/image118.wmf"/><Relationship Id="rId5" Type="http://schemas.openxmlformats.org/officeDocument/2006/relationships/image" Target="../media/image115.wmf"/><Relationship Id="rId15" Type="http://schemas.openxmlformats.org/officeDocument/2006/relationships/oleObject" Target="../embeddings/oleObject113.bin"/><Relationship Id="rId10" Type="http://schemas.openxmlformats.org/officeDocument/2006/relationships/oleObject" Target="../embeddings/oleObject111.bin"/><Relationship Id="rId4" Type="http://schemas.openxmlformats.org/officeDocument/2006/relationships/oleObject" Target="../embeddings/oleObject108.bin"/><Relationship Id="rId9" Type="http://schemas.openxmlformats.org/officeDocument/2006/relationships/image" Target="../media/image117.wmf"/><Relationship Id="rId14" Type="http://schemas.openxmlformats.org/officeDocument/2006/relationships/chart" Target="../charts/char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6.bin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22.wmf"/><Relationship Id="rId12" Type="http://schemas.openxmlformats.org/officeDocument/2006/relationships/chart" Target="../charts/chart6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15.bin"/><Relationship Id="rId11" Type="http://schemas.openxmlformats.org/officeDocument/2006/relationships/image" Target="../media/image124.wmf"/><Relationship Id="rId5" Type="http://schemas.openxmlformats.org/officeDocument/2006/relationships/image" Target="../media/image121.wmf"/><Relationship Id="rId10" Type="http://schemas.openxmlformats.org/officeDocument/2006/relationships/oleObject" Target="../embeddings/oleObject117.bin"/><Relationship Id="rId4" Type="http://schemas.openxmlformats.org/officeDocument/2006/relationships/oleObject" Target="../embeddings/oleObject114.bin"/><Relationship Id="rId9" Type="http://schemas.openxmlformats.org/officeDocument/2006/relationships/image" Target="../media/image123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0.bin"/><Relationship Id="rId13" Type="http://schemas.openxmlformats.org/officeDocument/2006/relationships/image" Target="../media/image129.wmf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26.wmf"/><Relationship Id="rId12" Type="http://schemas.openxmlformats.org/officeDocument/2006/relationships/oleObject" Target="../embeddings/oleObject122.bin"/><Relationship Id="rId17" Type="http://schemas.openxmlformats.org/officeDocument/2006/relationships/image" Target="../media/image131.w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124.bin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119.bin"/><Relationship Id="rId11" Type="http://schemas.openxmlformats.org/officeDocument/2006/relationships/image" Target="../media/image128.wmf"/><Relationship Id="rId5" Type="http://schemas.openxmlformats.org/officeDocument/2006/relationships/image" Target="../media/image125.wmf"/><Relationship Id="rId15" Type="http://schemas.openxmlformats.org/officeDocument/2006/relationships/image" Target="../media/image130.wmf"/><Relationship Id="rId10" Type="http://schemas.openxmlformats.org/officeDocument/2006/relationships/oleObject" Target="../embeddings/oleObject121.bin"/><Relationship Id="rId4" Type="http://schemas.openxmlformats.org/officeDocument/2006/relationships/oleObject" Target="../embeddings/oleObject118.bin"/><Relationship Id="rId9" Type="http://schemas.openxmlformats.org/officeDocument/2006/relationships/image" Target="../media/image127.wmf"/><Relationship Id="rId14" Type="http://schemas.openxmlformats.org/officeDocument/2006/relationships/oleObject" Target="../embeddings/oleObject123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6.bin"/><Relationship Id="rId13" Type="http://schemas.openxmlformats.org/officeDocument/2006/relationships/image" Target="../media/image136.wmf"/><Relationship Id="rId18" Type="http://schemas.openxmlformats.org/officeDocument/2006/relationships/oleObject" Target="../embeddings/oleObject131.bin"/><Relationship Id="rId3" Type="http://schemas.openxmlformats.org/officeDocument/2006/relationships/notesSlide" Target="../notesSlides/notesSlide22.xml"/><Relationship Id="rId21" Type="http://schemas.openxmlformats.org/officeDocument/2006/relationships/image" Target="../media/image140.wmf"/><Relationship Id="rId7" Type="http://schemas.openxmlformats.org/officeDocument/2006/relationships/image" Target="../media/image133.wmf"/><Relationship Id="rId12" Type="http://schemas.openxmlformats.org/officeDocument/2006/relationships/oleObject" Target="../embeddings/oleObject128.bin"/><Relationship Id="rId17" Type="http://schemas.openxmlformats.org/officeDocument/2006/relationships/image" Target="../media/image138.w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130.bin"/><Relationship Id="rId20" Type="http://schemas.openxmlformats.org/officeDocument/2006/relationships/oleObject" Target="../embeddings/oleObject132.bin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25.bin"/><Relationship Id="rId11" Type="http://schemas.openxmlformats.org/officeDocument/2006/relationships/image" Target="../media/image135.wmf"/><Relationship Id="rId5" Type="http://schemas.openxmlformats.org/officeDocument/2006/relationships/image" Target="../media/image132.emf"/><Relationship Id="rId15" Type="http://schemas.openxmlformats.org/officeDocument/2006/relationships/image" Target="../media/image137.wmf"/><Relationship Id="rId10" Type="http://schemas.openxmlformats.org/officeDocument/2006/relationships/oleObject" Target="../embeddings/oleObject127.bin"/><Relationship Id="rId19" Type="http://schemas.openxmlformats.org/officeDocument/2006/relationships/image" Target="../media/image139.wmf"/><Relationship Id="rId4" Type="http://schemas.openxmlformats.org/officeDocument/2006/relationships/package" Target="../embeddings/_________Microsoft_Word1.docx"/><Relationship Id="rId9" Type="http://schemas.openxmlformats.org/officeDocument/2006/relationships/image" Target="../media/image134.wmf"/><Relationship Id="rId14" Type="http://schemas.openxmlformats.org/officeDocument/2006/relationships/oleObject" Target="../embeddings/oleObject129.bin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4.wmf"/><Relationship Id="rId18" Type="http://schemas.openxmlformats.org/officeDocument/2006/relationships/oleObject" Target="../embeddings/oleObject138.bin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42.wmf"/><Relationship Id="rId12" Type="http://schemas.openxmlformats.org/officeDocument/2006/relationships/oleObject" Target="../embeddings/oleObject135.bin"/><Relationship Id="rId17" Type="http://schemas.openxmlformats.org/officeDocument/2006/relationships/image" Target="../media/image146.w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137.bin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33.bin"/><Relationship Id="rId11" Type="http://schemas.openxmlformats.org/officeDocument/2006/relationships/image" Target="../media/image143.wmf"/><Relationship Id="rId5" Type="http://schemas.openxmlformats.org/officeDocument/2006/relationships/image" Target="../media/image141.emf"/><Relationship Id="rId15" Type="http://schemas.openxmlformats.org/officeDocument/2006/relationships/image" Target="../media/image145.wmf"/><Relationship Id="rId10" Type="http://schemas.openxmlformats.org/officeDocument/2006/relationships/oleObject" Target="../embeddings/oleObject134.bin"/><Relationship Id="rId19" Type="http://schemas.openxmlformats.org/officeDocument/2006/relationships/image" Target="../media/image147.wmf"/><Relationship Id="rId4" Type="http://schemas.openxmlformats.org/officeDocument/2006/relationships/package" Target="../embeddings/_________Microsoft_Word2.docx"/><Relationship Id="rId9" Type="http://schemas.openxmlformats.org/officeDocument/2006/relationships/image" Target="../media/image39.png"/><Relationship Id="rId14" Type="http://schemas.openxmlformats.org/officeDocument/2006/relationships/oleObject" Target="../embeddings/oleObject136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0.bin"/><Relationship Id="rId13" Type="http://schemas.openxmlformats.org/officeDocument/2006/relationships/image" Target="../media/image152.wmf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149.wmf"/><Relationship Id="rId12" Type="http://schemas.openxmlformats.org/officeDocument/2006/relationships/oleObject" Target="../embeddings/oleObject14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139.bin"/><Relationship Id="rId11" Type="http://schemas.openxmlformats.org/officeDocument/2006/relationships/image" Target="../media/image151.wmf"/><Relationship Id="rId5" Type="http://schemas.openxmlformats.org/officeDocument/2006/relationships/image" Target="../media/image148.emf"/><Relationship Id="rId10" Type="http://schemas.openxmlformats.org/officeDocument/2006/relationships/oleObject" Target="../embeddings/oleObject141.bin"/><Relationship Id="rId4" Type="http://schemas.openxmlformats.org/officeDocument/2006/relationships/package" Target="../embeddings/_________Microsoft_Word3.docx"/><Relationship Id="rId9" Type="http://schemas.openxmlformats.org/officeDocument/2006/relationships/image" Target="../media/image150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5.bin"/><Relationship Id="rId13" Type="http://schemas.openxmlformats.org/officeDocument/2006/relationships/image" Target="../media/image157.wmf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154.wmf"/><Relationship Id="rId12" Type="http://schemas.openxmlformats.org/officeDocument/2006/relationships/oleObject" Target="../embeddings/oleObject14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144.bin"/><Relationship Id="rId11" Type="http://schemas.openxmlformats.org/officeDocument/2006/relationships/image" Target="../media/image156.wmf"/><Relationship Id="rId5" Type="http://schemas.openxmlformats.org/officeDocument/2006/relationships/image" Target="../media/image153.wmf"/><Relationship Id="rId10" Type="http://schemas.openxmlformats.org/officeDocument/2006/relationships/oleObject" Target="../embeddings/oleObject146.bin"/><Relationship Id="rId4" Type="http://schemas.openxmlformats.org/officeDocument/2006/relationships/oleObject" Target="../embeddings/oleObject143.bin"/><Relationship Id="rId9" Type="http://schemas.openxmlformats.org/officeDocument/2006/relationships/image" Target="../media/image155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0.bin"/><Relationship Id="rId13" Type="http://schemas.openxmlformats.org/officeDocument/2006/relationships/image" Target="../media/image162.wmf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159.wmf"/><Relationship Id="rId12" Type="http://schemas.openxmlformats.org/officeDocument/2006/relationships/oleObject" Target="../embeddings/oleObject15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149.bin"/><Relationship Id="rId11" Type="http://schemas.openxmlformats.org/officeDocument/2006/relationships/image" Target="../media/image161.wmf"/><Relationship Id="rId5" Type="http://schemas.openxmlformats.org/officeDocument/2006/relationships/image" Target="../media/image158.wmf"/><Relationship Id="rId15" Type="http://schemas.openxmlformats.org/officeDocument/2006/relationships/image" Target="../media/image163.wmf"/><Relationship Id="rId10" Type="http://schemas.openxmlformats.org/officeDocument/2006/relationships/oleObject" Target="../embeddings/oleObject151.bin"/><Relationship Id="rId4" Type="http://schemas.openxmlformats.org/officeDocument/2006/relationships/oleObject" Target="../embeddings/oleObject148.bin"/><Relationship Id="rId9" Type="http://schemas.openxmlformats.org/officeDocument/2006/relationships/image" Target="../media/image160.wmf"/><Relationship Id="rId14" Type="http://schemas.openxmlformats.org/officeDocument/2006/relationships/oleObject" Target="../embeddings/oleObject153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wmf"/><Relationship Id="rId13" Type="http://schemas.openxmlformats.org/officeDocument/2006/relationships/chart" Target="../charts/chart12.xml"/><Relationship Id="rId3" Type="http://schemas.openxmlformats.org/officeDocument/2006/relationships/notesSlide" Target="../notesSlides/notesSlide28.xml"/><Relationship Id="rId7" Type="http://schemas.openxmlformats.org/officeDocument/2006/relationships/oleObject" Target="../embeddings/oleObject154.bin"/><Relationship Id="rId12" Type="http://schemas.openxmlformats.org/officeDocument/2006/relationships/image" Target="../media/image166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1.vml"/><Relationship Id="rId6" Type="http://schemas.openxmlformats.org/officeDocument/2006/relationships/chart" Target="../charts/chart11.xml"/><Relationship Id="rId11" Type="http://schemas.openxmlformats.org/officeDocument/2006/relationships/oleObject" Target="../embeddings/oleObject156.bin"/><Relationship Id="rId5" Type="http://schemas.openxmlformats.org/officeDocument/2006/relationships/chart" Target="../charts/chart10.xml"/><Relationship Id="rId10" Type="http://schemas.openxmlformats.org/officeDocument/2006/relationships/image" Target="../media/image165.wmf"/><Relationship Id="rId4" Type="http://schemas.openxmlformats.org/officeDocument/2006/relationships/chart" Target="../charts/chart9.xml"/><Relationship Id="rId9" Type="http://schemas.openxmlformats.org/officeDocument/2006/relationships/oleObject" Target="../embeddings/oleObject155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w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2.png"/><Relationship Id="rId4" Type="http://schemas.openxmlformats.org/officeDocument/2006/relationships/notesSlide" Target="../notesSlides/notesSlide3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83.png"/><Relationship Id="rId4" Type="http://schemas.openxmlformats.org/officeDocument/2006/relationships/notesSlide" Target="../notesSlides/notesSlide3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8.bin"/><Relationship Id="rId13" Type="http://schemas.openxmlformats.org/officeDocument/2006/relationships/image" Target="../media/image187.wmf"/><Relationship Id="rId18" Type="http://schemas.openxmlformats.org/officeDocument/2006/relationships/oleObject" Target="../embeddings/oleObject163.bin"/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184.wmf"/><Relationship Id="rId12" Type="http://schemas.openxmlformats.org/officeDocument/2006/relationships/oleObject" Target="../embeddings/oleObject160.bin"/><Relationship Id="rId17" Type="http://schemas.openxmlformats.org/officeDocument/2006/relationships/image" Target="../media/image189.w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162.bin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157.bin"/><Relationship Id="rId11" Type="http://schemas.openxmlformats.org/officeDocument/2006/relationships/image" Target="../media/image186.wmf"/><Relationship Id="rId5" Type="http://schemas.openxmlformats.org/officeDocument/2006/relationships/chart" Target="../charts/chart14.xml"/><Relationship Id="rId15" Type="http://schemas.openxmlformats.org/officeDocument/2006/relationships/image" Target="../media/image188.wmf"/><Relationship Id="rId10" Type="http://schemas.openxmlformats.org/officeDocument/2006/relationships/oleObject" Target="../embeddings/oleObject159.bin"/><Relationship Id="rId19" Type="http://schemas.openxmlformats.org/officeDocument/2006/relationships/oleObject" Target="../embeddings/oleObject164.bin"/><Relationship Id="rId4" Type="http://schemas.openxmlformats.org/officeDocument/2006/relationships/chart" Target="../charts/chart13.xml"/><Relationship Id="rId9" Type="http://schemas.openxmlformats.org/officeDocument/2006/relationships/image" Target="../media/image185.wmf"/><Relationship Id="rId14" Type="http://schemas.openxmlformats.org/officeDocument/2006/relationships/oleObject" Target="../embeddings/oleObject161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1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2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wmf"/><Relationship Id="rId3" Type="http://schemas.openxmlformats.org/officeDocument/2006/relationships/notesSlide" Target="../notesSlides/notesSlide45.xml"/><Relationship Id="rId7" Type="http://schemas.openxmlformats.org/officeDocument/2006/relationships/oleObject" Target="../embeddings/oleObject16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92.png"/><Relationship Id="rId5" Type="http://schemas.openxmlformats.org/officeDocument/2006/relationships/chart" Target="../charts/chart23.xml"/><Relationship Id="rId10" Type="http://schemas.openxmlformats.org/officeDocument/2006/relationships/image" Target="../media/image191.wmf"/><Relationship Id="rId4" Type="http://schemas.openxmlformats.org/officeDocument/2006/relationships/chart" Target="../charts/chart22.xml"/><Relationship Id="rId9" Type="http://schemas.openxmlformats.org/officeDocument/2006/relationships/oleObject" Target="../embeddings/oleObject166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4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7" Type="http://schemas.openxmlformats.org/officeDocument/2006/relationships/chart" Target="../charts/chart27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4.vml"/><Relationship Id="rId6" Type="http://schemas.openxmlformats.org/officeDocument/2006/relationships/chart" Target="../charts/chart26.xml"/><Relationship Id="rId5" Type="http://schemas.openxmlformats.org/officeDocument/2006/relationships/image" Target="../media/image193.wmf"/><Relationship Id="rId4" Type="http://schemas.openxmlformats.org/officeDocument/2006/relationships/oleObject" Target="../embeddings/oleObject167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8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7.wmf"/><Relationship Id="rId18" Type="http://schemas.openxmlformats.org/officeDocument/2006/relationships/oleObject" Target="../embeddings/oleObject8.bin"/><Relationship Id="rId26" Type="http://schemas.openxmlformats.org/officeDocument/2006/relationships/oleObject" Target="../embeddings/oleObject12.bin"/><Relationship Id="rId3" Type="http://schemas.openxmlformats.org/officeDocument/2006/relationships/notesSlide" Target="../notesSlides/notesSlide6.xml"/><Relationship Id="rId21" Type="http://schemas.openxmlformats.org/officeDocument/2006/relationships/image" Target="../media/image11.wmf"/><Relationship Id="rId7" Type="http://schemas.openxmlformats.org/officeDocument/2006/relationships/image" Target="../media/image4.e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9.wmf"/><Relationship Id="rId25" Type="http://schemas.openxmlformats.org/officeDocument/2006/relationships/image" Target="../media/image13.w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7.bin"/><Relationship Id="rId20" Type="http://schemas.openxmlformats.org/officeDocument/2006/relationships/oleObject" Target="../embeddings/oleObject9.bin"/><Relationship Id="rId29" Type="http://schemas.openxmlformats.org/officeDocument/2006/relationships/image" Target="../media/image15.wmf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6.wmf"/><Relationship Id="rId24" Type="http://schemas.openxmlformats.org/officeDocument/2006/relationships/oleObject" Target="../embeddings/oleObject11.bin"/><Relationship Id="rId5" Type="http://schemas.openxmlformats.org/officeDocument/2006/relationships/image" Target="../media/image3.wmf"/><Relationship Id="rId15" Type="http://schemas.openxmlformats.org/officeDocument/2006/relationships/image" Target="../media/image8.wmf"/><Relationship Id="rId23" Type="http://schemas.openxmlformats.org/officeDocument/2006/relationships/image" Target="../media/image12.wmf"/><Relationship Id="rId28" Type="http://schemas.openxmlformats.org/officeDocument/2006/relationships/oleObject" Target="../embeddings/oleObject13.bin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10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5.wmf"/><Relationship Id="rId14" Type="http://schemas.openxmlformats.org/officeDocument/2006/relationships/oleObject" Target="../embeddings/oleObject6.bin"/><Relationship Id="rId22" Type="http://schemas.openxmlformats.org/officeDocument/2006/relationships/oleObject" Target="../embeddings/oleObject10.bin"/><Relationship Id="rId27" Type="http://schemas.openxmlformats.org/officeDocument/2006/relationships/image" Target="../media/image1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одзаголовок 6">
            <a:extLst>
              <a:ext uri="{FF2B5EF4-FFF2-40B4-BE49-F238E27FC236}">
                <a16:creationId xmlns="" xmlns:a16="http://schemas.microsoft.com/office/drawing/2014/main" id="{6F08C3E7-B433-41C9-883D-917A98689E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5" y="5049951"/>
            <a:ext cx="9609739" cy="732116"/>
          </a:xfrm>
        </p:spPr>
        <p:txBody>
          <a:bodyPr>
            <a:noAutofit/>
          </a:bodyPr>
          <a:lstStyle/>
          <a:p>
            <a:pPr algn="l"/>
            <a:r>
              <a:rPr lang="ru-RU" sz="16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Научный </a:t>
            </a:r>
            <a:r>
              <a:rPr lang="ru-RU" sz="16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руководитель</a:t>
            </a:r>
          </a:p>
          <a:p>
            <a:pPr algn="l"/>
            <a:r>
              <a:rPr lang="ru-RU" sz="16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д.т.н., профессор каф. </a:t>
            </a:r>
            <a:r>
              <a:rPr lang="ru-RU" sz="1600" dirty="0" err="1">
                <a:latin typeface="Bookman Old Style" panose="02050604050505020204" pitchFamily="18" charset="0"/>
                <a:ea typeface="Times New Roman" panose="02020603050405020304" pitchFamily="18" charset="0"/>
              </a:rPr>
              <a:t>ПМиИТ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                                                           	</a:t>
            </a:r>
            <a:r>
              <a:rPr lang="ru-RU" sz="1600" dirty="0">
                <a:latin typeface="Bookman Old Style" panose="02050604050505020204" pitchFamily="18" charset="0"/>
                <a:ea typeface="Calibri" panose="020F0502020204030204" pitchFamily="34" charset="0"/>
              </a:rPr>
              <a:t>В.Г. Суфиянов</a:t>
            </a:r>
            <a:endParaRPr lang="ru-RU" sz="16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36345" y="111549"/>
            <a:ext cx="7519308" cy="166814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indent="254000" algn="ctr">
              <a:spcBef>
                <a:spcPct val="20000"/>
              </a:spcBef>
            </a:pPr>
            <a:r>
              <a:rPr lang="ru-RU" sz="1600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  <a:t>МИНИСТЕРСТВО НАУКИ И ВЫСШЕГО ОБРАЗОВАНИЯ</a:t>
            </a:r>
            <a:br>
              <a:rPr lang="ru-RU" sz="1600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</a:br>
            <a:r>
              <a:rPr lang="ru-RU" sz="1600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  <a:t>РОССИЙСКОЙ  ФЕДЕРАЦИИ</a:t>
            </a:r>
          </a:p>
          <a:p>
            <a:pPr algn="ctr">
              <a:spcBef>
                <a:spcPct val="20000"/>
              </a:spcBef>
            </a:pPr>
            <a:r>
              <a:rPr lang="ru-RU" sz="1600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  <a:t>ФГБОУ ВО “ИЖЕВСКИЙ ГОСУДАРСТВЕННЫЙ ТЕХНИЧЕСКИЙ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  <a:t/>
            </a:r>
            <a:b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</a:br>
            <a:r>
              <a:rPr lang="ru-RU" sz="1600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  <a:t>УНИВЕРСИТЕТ ИМЕНИ М.Т. КАЛАШНИКОВА”</a:t>
            </a:r>
          </a:p>
          <a:p>
            <a:pPr indent="254000" algn="ctr">
              <a:spcBef>
                <a:spcPct val="20000"/>
              </a:spcBef>
            </a:pPr>
            <a:r>
              <a:rPr lang="ru-RU" altLang="ru-RU" sz="1600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  <a:t>Кафедра «Прикладная математика</a:t>
            </a:r>
            <a:br>
              <a:rPr lang="ru-RU" altLang="ru-RU" sz="1600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</a:br>
            <a:r>
              <a:rPr lang="ru-RU" altLang="ru-RU" sz="1600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  <a:t>и информационные технологии»</a:t>
            </a:r>
          </a:p>
        </p:txBody>
      </p:sp>
      <p:sp>
        <p:nvSpPr>
          <p:cNvPr id="17" name="Заголовок 16">
            <a:extLst>
              <a:ext uri="{FF2B5EF4-FFF2-40B4-BE49-F238E27FC236}">
                <a16:creationId xmlns="" xmlns:a16="http://schemas.microsoft.com/office/drawing/2014/main" id="{D630362D-1F09-46B4-9DE4-AEA483AC8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5" y="3173168"/>
            <a:ext cx="9490369" cy="755993"/>
          </a:xfrm>
        </p:spPr>
        <p:txBody>
          <a:bodyPr>
            <a:normAutofit/>
          </a:bodyPr>
          <a:lstStyle/>
          <a:p>
            <a:r>
              <a:rPr lang="ru-RU" sz="2000" b="1" cap="all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«оптимизация формы ствола автоматической пушки на основе математического моделирования выстрела»,</a:t>
            </a:r>
            <a:endParaRPr lang="ru-RU" sz="2000" dirty="0">
              <a:latin typeface="Bookman Old Style" panose="02050604050505020204" pitchFamily="18" charset="0"/>
            </a:endParaRPr>
          </a:p>
        </p:txBody>
      </p:sp>
      <p:sp>
        <p:nvSpPr>
          <p:cNvPr id="1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36807"/>
            <a:ext cx="12192000" cy="521193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9050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1800" b="1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Ижевск, 2022</a:t>
            </a:r>
            <a:endParaRPr lang="ru-RU" sz="18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6" name="Заголовок 16">
            <a:extLst>
              <a:ext uri="{FF2B5EF4-FFF2-40B4-BE49-F238E27FC236}">
                <a16:creationId xmlns="" xmlns:a16="http://schemas.microsoft.com/office/drawing/2014/main" id="{85FFDCB6-DCBF-4F9C-90C4-2AB70E81D8A0}"/>
              </a:ext>
            </a:extLst>
          </p:cNvPr>
          <p:cNvSpPr txBox="1">
            <a:spLocks/>
          </p:cNvSpPr>
          <p:nvPr/>
        </p:nvSpPr>
        <p:spPr>
          <a:xfrm>
            <a:off x="1" y="2348985"/>
            <a:ext cx="12191999" cy="316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i="1" cap="all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</a:t>
            </a:r>
            <a:r>
              <a:rPr lang="ru-RU" sz="2000" i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люкин</a:t>
            </a:r>
            <a:r>
              <a:rPr lang="ru-RU" sz="2000" i="1" cap="all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Д</a:t>
            </a:r>
            <a:r>
              <a:rPr lang="ru-RU" sz="2000" i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аниил</a:t>
            </a:r>
            <a:r>
              <a:rPr lang="ru-RU" sz="2000" i="1" cap="all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А</a:t>
            </a:r>
            <a:r>
              <a:rPr lang="ru-RU" sz="2000" i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натольевич</a:t>
            </a:r>
            <a:endParaRPr lang="ru-RU" sz="2000" i="1" dirty="0">
              <a:latin typeface="Bookman Old Style" panose="0205060405050502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F6B3733-B982-4B73-A9F3-38F9C71CC6EA}"/>
              </a:ext>
            </a:extLst>
          </p:cNvPr>
          <p:cNvSpPr txBox="1"/>
          <p:nvPr/>
        </p:nvSpPr>
        <p:spPr>
          <a:xfrm>
            <a:off x="2161636" y="4055453"/>
            <a:ext cx="78687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spcBef>
                <a:spcPct val="0"/>
              </a:spcBef>
              <a:buNone/>
            </a:pPr>
            <a:r>
              <a:rPr lang="ru-RU" sz="1600" dirty="0">
                <a:solidFill>
                  <a:schemeClr val="tx2"/>
                </a:solidFill>
                <a:latin typeface="Bookman Old Style" panose="02050604050505020204" pitchFamily="18" charset="0"/>
              </a:rPr>
              <a:t>представленной  на соискание ученой степени кандидата физ.-мат. наук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sz="1600" dirty="0">
                <a:solidFill>
                  <a:schemeClr val="tx2"/>
                </a:solidFill>
                <a:latin typeface="Bookman Old Style" panose="02050604050505020204" pitchFamily="18" charset="0"/>
              </a:rPr>
              <a:t>по специальности 1.2.2 – «Математическое моделирование,</a:t>
            </a:r>
            <a:r>
              <a:rPr lang="en-US" sz="1600" dirty="0">
                <a:solidFill>
                  <a:schemeClr val="tx2"/>
                </a:solidFill>
                <a:latin typeface="Bookman Old Style" panose="02050604050505020204" pitchFamily="18" charset="0"/>
              </a:rPr>
              <a:t/>
            </a:r>
            <a:br>
              <a:rPr lang="en-US" sz="1600" dirty="0">
                <a:solidFill>
                  <a:schemeClr val="tx2"/>
                </a:solidFill>
                <a:latin typeface="Bookman Old Style" panose="02050604050505020204" pitchFamily="18" charset="0"/>
              </a:rPr>
            </a:br>
            <a:r>
              <a:rPr lang="ru-RU" sz="1600" dirty="0">
                <a:solidFill>
                  <a:schemeClr val="tx2"/>
                </a:solidFill>
                <a:latin typeface="Bookman Old Style" panose="02050604050505020204" pitchFamily="18" charset="0"/>
              </a:rPr>
              <a:t>численные методы и комплексы программ»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69CF103-AC91-48FF-AA34-D8B9DB5E2763}"/>
              </a:ext>
            </a:extLst>
          </p:cNvPr>
          <p:cNvSpPr txBox="1"/>
          <p:nvPr/>
        </p:nvSpPr>
        <p:spPr>
          <a:xfrm>
            <a:off x="3980754" y="2805605"/>
            <a:ext cx="42304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sz="1600" b="1" dirty="0">
                <a:solidFill>
                  <a:schemeClr val="tx2"/>
                </a:solidFill>
                <a:latin typeface="Bookman Old Style" pitchFamily="18" charset="0"/>
              </a:rPr>
              <a:t>Презентация диссертации на тему</a:t>
            </a:r>
            <a:r>
              <a:rPr lang="en-US" sz="1600" b="1" dirty="0">
                <a:solidFill>
                  <a:schemeClr val="tx2"/>
                </a:solidFill>
                <a:latin typeface="Bookman Old Style" pitchFamily="18" charset="0"/>
              </a:rPr>
              <a:t>:</a:t>
            </a:r>
            <a:endParaRPr lang="ru-RU" sz="1600" b="1" dirty="0">
              <a:solidFill>
                <a:schemeClr val="tx2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602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4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0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1.1 Расчет давления в канале ствола</a:t>
            </a:r>
            <a:endParaRPr lang="ru-RU" sz="20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787829" y="1928545"/>
            <a:ext cx="418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(6)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8E825C7E-A0E4-4998-BE0D-BDA764842953}"/>
              </a:ext>
            </a:extLst>
          </p:cNvPr>
          <p:cNvSpPr txBox="1"/>
          <p:nvPr/>
        </p:nvSpPr>
        <p:spPr>
          <a:xfrm>
            <a:off x="7510966" y="599602"/>
            <a:ext cx="40324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>
                <a:latin typeface="Bookman Old Style" panose="02050604050505020204" pitchFamily="18" charset="0"/>
              </a:rPr>
              <a:t>Давление в период последействия</a:t>
            </a:r>
          </a:p>
          <a:p>
            <a:r>
              <a:rPr lang="en-US" sz="1400" dirty="0">
                <a:latin typeface="Bookman Old Style" panose="02050604050505020204" pitchFamily="18" charset="0"/>
              </a:rPr>
              <a:t>(</a:t>
            </a:r>
            <a:r>
              <a:rPr lang="ru-RU" sz="1400" dirty="0">
                <a:latin typeface="Bookman Old Style" panose="02050604050505020204" pitchFamily="18" charset="0"/>
              </a:rPr>
              <a:t>после вылета снаряда из канала ствола</a:t>
            </a:r>
            <a:r>
              <a:rPr lang="en-US" sz="1400" dirty="0">
                <a:latin typeface="Bookman Old Style" panose="02050604050505020204" pitchFamily="18" charset="0"/>
              </a:rPr>
              <a:t>)</a:t>
            </a:r>
            <a:endParaRPr lang="ru-RU" sz="1400" dirty="0">
              <a:latin typeface="Bookman Old Style" panose="020506040505050202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4C013C3D-7879-4CC3-BCEB-EF9CA150DDFF}"/>
              </a:ext>
            </a:extLst>
          </p:cNvPr>
          <p:cNvSpPr txBox="1"/>
          <p:nvPr/>
        </p:nvSpPr>
        <p:spPr>
          <a:xfrm>
            <a:off x="131148" y="613968"/>
            <a:ext cx="40324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>
                <a:latin typeface="Bookman Old Style" panose="02050604050505020204" pitchFamily="18" charset="0"/>
              </a:rPr>
              <a:t>Давление внутри канала ствола</a:t>
            </a:r>
          </a:p>
          <a:p>
            <a:r>
              <a:rPr lang="en-US" sz="1400" dirty="0">
                <a:latin typeface="Bookman Old Style" panose="02050604050505020204" pitchFamily="18" charset="0"/>
              </a:rPr>
              <a:t>(</a:t>
            </a:r>
            <a:r>
              <a:rPr lang="ru-RU" sz="1400" dirty="0">
                <a:latin typeface="Bookman Old Style" panose="02050604050505020204" pitchFamily="18" charset="0"/>
              </a:rPr>
              <a:t>до вылета снаряда из канала ствола</a:t>
            </a:r>
            <a:r>
              <a:rPr lang="en-US" sz="1400" dirty="0">
                <a:latin typeface="Bookman Old Style" panose="02050604050505020204" pitchFamily="18" charset="0"/>
              </a:rPr>
              <a:t>)</a:t>
            </a:r>
            <a:endParaRPr lang="ru-RU" sz="1400" dirty="0">
              <a:latin typeface="Bookman Old Style" panose="020506040505050202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6FA74FDE-55CB-4ED2-BCA1-3E51FACA1DD6}"/>
              </a:ext>
            </a:extLst>
          </p:cNvPr>
          <p:cNvSpPr txBox="1"/>
          <p:nvPr/>
        </p:nvSpPr>
        <p:spPr>
          <a:xfrm>
            <a:off x="131148" y="1252524"/>
            <a:ext cx="32048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С</a:t>
            </a:r>
            <a:r>
              <a:rPr lang="ru-RU" sz="14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реднее давление внутри ствола</a:t>
            </a:r>
            <a:r>
              <a:rPr lang="en-US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:</a:t>
            </a:r>
            <a:r>
              <a:rPr lang="ru-RU" sz="14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 </a:t>
            </a:r>
            <a:endParaRPr lang="ru-RU" sz="1400" dirty="0">
              <a:latin typeface="Bookman Old Style" panose="020506040505050202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6F5093C2-C868-46A4-A126-3C25503E30DD}"/>
              </a:ext>
            </a:extLst>
          </p:cNvPr>
          <p:cNvSpPr txBox="1"/>
          <p:nvPr/>
        </p:nvSpPr>
        <p:spPr>
          <a:xfrm>
            <a:off x="134693" y="2680175"/>
            <a:ext cx="34563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Давление на дно снаряда</a:t>
            </a:r>
            <a:r>
              <a:rPr lang="en-US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:</a:t>
            </a:r>
            <a:r>
              <a:rPr lang="ru-RU" sz="14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 </a:t>
            </a:r>
            <a:endParaRPr lang="ru-RU" sz="1400" dirty="0">
              <a:latin typeface="Bookman Old Style" panose="02050604050505020204" pitchFamily="18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76E119F2-6BD2-470C-8CFC-07C075C46CAE}"/>
              </a:ext>
            </a:extLst>
          </p:cNvPr>
          <p:cNvSpPr txBox="1"/>
          <p:nvPr/>
        </p:nvSpPr>
        <p:spPr>
          <a:xfrm>
            <a:off x="134693" y="4002746"/>
            <a:ext cx="34563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Давление на дно канала</a:t>
            </a:r>
            <a:r>
              <a:rPr lang="en-US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:</a:t>
            </a:r>
            <a:r>
              <a:rPr lang="ru-RU" sz="14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 </a:t>
            </a:r>
            <a:endParaRPr lang="ru-RU" sz="1400" dirty="0">
              <a:latin typeface="Bookman Old Style" panose="02050604050505020204" pitchFamily="18" charset="0"/>
            </a:endParaRPr>
          </a:p>
        </p:txBody>
      </p:sp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261938" y="1563688"/>
          <a:ext cx="5143320" cy="545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8" name="Equation" r:id="rId4" imgW="5143320" imgH="545760" progId="Equation.3">
                  <p:embed/>
                </p:oleObj>
              </mc:Choice>
              <mc:Fallback>
                <p:oleObj name="Equation" r:id="rId4" imgW="5143320" imgH="545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938" y="1563688"/>
                        <a:ext cx="5143320" cy="5457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/>
          <p:cNvGraphicFramePr>
            <a:graphicFrameLocks noChangeAspect="1"/>
          </p:cNvGraphicFramePr>
          <p:nvPr/>
        </p:nvGraphicFramePr>
        <p:xfrm>
          <a:off x="1562100" y="2133600"/>
          <a:ext cx="21336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9" name="Equation" r:id="rId6" imgW="2133360" imgH="520560" progId="Equation.3">
                  <p:embed/>
                </p:oleObj>
              </mc:Choice>
              <mc:Fallback>
                <p:oleObj name="Equation" r:id="rId6" imgW="2133360" imgH="520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2100" y="2133600"/>
                        <a:ext cx="2133600" cy="520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/>
          <p:cNvGraphicFramePr>
            <a:graphicFrameLocks noChangeAspect="1"/>
          </p:cNvGraphicFramePr>
          <p:nvPr/>
        </p:nvGraphicFramePr>
        <p:xfrm>
          <a:off x="771524" y="2989263"/>
          <a:ext cx="4165560" cy="990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0" name="Equation" r:id="rId8" imgW="4165560" imgH="990360" progId="Equation.3">
                  <p:embed/>
                </p:oleObj>
              </mc:Choice>
              <mc:Fallback>
                <p:oleObj name="Equation" r:id="rId8" imgW="4165560" imgH="990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1524" y="2989263"/>
                        <a:ext cx="4165560" cy="9903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/>
          <p:cNvGraphicFramePr>
            <a:graphicFrameLocks noChangeAspect="1"/>
          </p:cNvGraphicFramePr>
          <p:nvPr/>
        </p:nvGraphicFramePr>
        <p:xfrm>
          <a:off x="254000" y="4332288"/>
          <a:ext cx="5397480" cy="520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1" name="Equation" r:id="rId10" imgW="5397480" imgH="520560" progId="Equation.3">
                  <p:embed/>
                </p:oleObj>
              </mc:Choice>
              <mc:Fallback>
                <p:oleObj name="Equation" r:id="rId10" imgW="5397480" imgH="520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000" y="4332288"/>
                        <a:ext cx="5397480" cy="5205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F5890233-0AFF-4723-82E6-EC208EEA005C}"/>
              </a:ext>
            </a:extLst>
          </p:cNvPr>
          <p:cNvSpPr txBox="1"/>
          <p:nvPr/>
        </p:nvSpPr>
        <p:spPr>
          <a:xfrm>
            <a:off x="131148" y="4899469"/>
            <a:ext cx="45720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Распределение давления внутри</a:t>
            </a:r>
            <a:r>
              <a:rPr lang="ru-RU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 </a:t>
            </a:r>
            <a:r>
              <a:rPr lang="ru-RU" sz="14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канала ствола</a:t>
            </a:r>
            <a:r>
              <a:rPr lang="en-US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:</a:t>
            </a:r>
            <a:r>
              <a:rPr lang="ru-RU" sz="14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 </a:t>
            </a:r>
            <a:endParaRPr lang="ru-RU" sz="1400" dirty="0">
              <a:latin typeface="Bookman Old Style" panose="02050604050505020204" pitchFamily="18" charset="0"/>
            </a:endParaRPr>
          </a:p>
        </p:txBody>
      </p:sp>
      <p:graphicFrame>
        <p:nvGraphicFramePr>
          <p:cNvPr id="20" name="Объект 19"/>
          <p:cNvGraphicFramePr>
            <a:graphicFrameLocks noChangeAspect="1"/>
          </p:cNvGraphicFramePr>
          <p:nvPr/>
        </p:nvGraphicFramePr>
        <p:xfrm>
          <a:off x="261938" y="5245996"/>
          <a:ext cx="4597200" cy="545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" name="Equation" r:id="rId12" imgW="4597200" imgH="545760" progId="Equation.3">
                  <p:embed/>
                </p:oleObj>
              </mc:Choice>
              <mc:Fallback>
                <p:oleObj name="Equation" r:id="rId12" imgW="4597200" imgH="545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938" y="5245996"/>
                        <a:ext cx="4597200" cy="5457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ъект 21"/>
          <p:cNvGraphicFramePr>
            <a:graphicFrameLocks noChangeAspect="1"/>
          </p:cNvGraphicFramePr>
          <p:nvPr/>
        </p:nvGraphicFramePr>
        <p:xfrm>
          <a:off x="1479600" y="5782334"/>
          <a:ext cx="2298600" cy="520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3" name="Equation" r:id="rId14" imgW="2298600" imgH="520560" progId="Equation.3">
                  <p:embed/>
                </p:oleObj>
              </mc:Choice>
              <mc:Fallback>
                <p:oleObj name="Equation" r:id="rId14" imgW="2298600" imgH="520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9600" y="5782334"/>
                        <a:ext cx="2298600" cy="5205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Объект 61">
            <a:extLst>
              <a:ext uri="{FF2B5EF4-FFF2-40B4-BE49-F238E27FC236}">
                <a16:creationId xmlns="" xmlns:a16="http://schemas.microsoft.com/office/drawing/2014/main" id="{4078811D-5FD0-4A55-97BB-29A6A79798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15622" y="1252524"/>
          <a:ext cx="19558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4" name="Equation" r:id="rId16" imgW="1955520" imgH="558720" progId="Equation.3">
                  <p:embed/>
                </p:oleObj>
              </mc:Choice>
              <mc:Fallback>
                <p:oleObj name="Equation" r:id="rId16" imgW="1955520" imgH="558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15622" y="1252524"/>
                        <a:ext cx="1955800" cy="55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TextBox 62"/>
          <p:cNvSpPr txBox="1"/>
          <p:nvPr/>
        </p:nvSpPr>
        <p:spPr>
          <a:xfrm>
            <a:off x="5787829" y="3331494"/>
            <a:ext cx="418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7</a:t>
            </a:r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787829" y="4428972"/>
            <a:ext cx="418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8</a:t>
            </a:r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787829" y="5705014"/>
            <a:ext cx="418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9</a:t>
            </a:r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185AB558-1098-4091-82FC-FC242780B996}"/>
              </a:ext>
            </a:extLst>
          </p:cNvPr>
          <p:cNvSpPr txBox="1"/>
          <p:nvPr/>
        </p:nvSpPr>
        <p:spPr>
          <a:xfrm>
            <a:off x="7510966" y="1836245"/>
            <a:ext cx="21987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Bookman Old Style" panose="02050604050505020204" pitchFamily="18" charset="0"/>
              </a:rPr>
              <a:t>начальные</a:t>
            </a:r>
            <a:r>
              <a:rPr lang="ru-RU" sz="1600" dirty="0">
                <a:latin typeface="Bookman Old Style" panose="02050604050505020204" pitchFamily="18" charset="0"/>
              </a:rPr>
              <a:t> </a:t>
            </a:r>
            <a:r>
              <a:rPr lang="ru-RU" sz="1400" dirty="0">
                <a:latin typeface="Bookman Old Style" panose="02050604050505020204" pitchFamily="18" charset="0"/>
              </a:rPr>
              <a:t>условия:</a:t>
            </a:r>
          </a:p>
        </p:txBody>
      </p:sp>
      <p:graphicFrame>
        <p:nvGraphicFramePr>
          <p:cNvPr id="74" name="Объект 73">
            <a:extLst>
              <a:ext uri="{FF2B5EF4-FFF2-40B4-BE49-F238E27FC236}">
                <a16:creationId xmlns="" xmlns:a16="http://schemas.microsoft.com/office/drawing/2014/main" id="{F6BE370F-7838-4443-9FB0-C1B646DFD9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58250" y="2179638"/>
          <a:ext cx="12700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5" name="Equation" r:id="rId18" imgW="1269720" imgH="507960" progId="Equation.3">
                  <p:embed/>
                </p:oleObj>
              </mc:Choice>
              <mc:Fallback>
                <p:oleObj name="Equation" r:id="rId18" imgW="126972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58250" y="2179638"/>
                        <a:ext cx="1270000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9CB945C6-098A-4D43-91B6-CC2AC2056F02}"/>
              </a:ext>
            </a:extLst>
          </p:cNvPr>
          <p:cNvSpPr txBox="1"/>
          <p:nvPr/>
        </p:nvSpPr>
        <p:spPr>
          <a:xfrm>
            <a:off x="7510966" y="2734333"/>
            <a:ext cx="28670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Bookman Old Style" panose="02050604050505020204" pitchFamily="18" charset="0"/>
              </a:rPr>
              <a:t>Аналитическое решение</a:t>
            </a:r>
            <a:r>
              <a:rPr lang="en-US" sz="1400" dirty="0">
                <a:latin typeface="Bookman Old Style" panose="02050604050505020204" pitchFamily="18" charset="0"/>
              </a:rPr>
              <a:t>:</a:t>
            </a:r>
            <a:endParaRPr lang="ru-RU" sz="1400" dirty="0">
              <a:latin typeface="Bookman Old Style" panose="02050604050505020204" pitchFamily="18" charset="0"/>
            </a:endParaRPr>
          </a:p>
        </p:txBody>
      </p:sp>
      <p:graphicFrame>
        <p:nvGraphicFramePr>
          <p:cNvPr id="76" name="Объект 75">
            <a:extLst>
              <a:ext uri="{FF2B5EF4-FFF2-40B4-BE49-F238E27FC236}">
                <a16:creationId xmlns="" xmlns:a16="http://schemas.microsoft.com/office/drawing/2014/main" id="{C6E7951E-E5C1-424B-9871-CCB2F48A33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50163" y="3006332"/>
          <a:ext cx="1549400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6" name="Equation" r:id="rId20" imgW="1549080" imgH="596880" progId="Equation.3">
                  <p:embed/>
                </p:oleObj>
              </mc:Choice>
              <mc:Fallback>
                <p:oleObj name="Equation" r:id="rId20" imgW="1549080" imgH="596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0163" y="3006332"/>
                        <a:ext cx="1549400" cy="595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Объект 76">
            <a:extLst>
              <a:ext uri="{FF2B5EF4-FFF2-40B4-BE49-F238E27FC236}">
                <a16:creationId xmlns="" xmlns:a16="http://schemas.microsoft.com/office/drawing/2014/main" id="{E3E59482-4211-4B5F-9E3C-FF6CFE2B14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616966" y="3170791"/>
          <a:ext cx="13081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7" name="Equation" r:id="rId22" imgW="1307880" imgH="253800" progId="Equation.3">
                  <p:embed/>
                </p:oleObj>
              </mc:Choice>
              <mc:Fallback>
                <p:oleObj name="Equation" r:id="rId22" imgW="130788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16966" y="3170791"/>
                        <a:ext cx="13081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C366526B-7526-44D5-8A3A-30D690DACF99}"/>
              </a:ext>
            </a:extLst>
          </p:cNvPr>
          <p:cNvSpPr txBox="1"/>
          <p:nvPr/>
        </p:nvSpPr>
        <p:spPr>
          <a:xfrm>
            <a:off x="7510966" y="3556441"/>
            <a:ext cx="5662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Bookman Old Style" panose="02050604050505020204" pitchFamily="18" charset="0"/>
              </a:rPr>
              <a:t>где </a:t>
            </a:r>
          </a:p>
        </p:txBody>
      </p:sp>
      <p:graphicFrame>
        <p:nvGraphicFramePr>
          <p:cNvPr id="79" name="Объект 78">
            <a:extLst>
              <a:ext uri="{FF2B5EF4-FFF2-40B4-BE49-F238E27FC236}">
                <a16:creationId xmlns="" xmlns:a16="http://schemas.microsoft.com/office/drawing/2014/main" id="{E4B77C35-98C9-4D5A-9EB3-48F08BA982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11949" y="3895812"/>
          <a:ext cx="1396800" cy="533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8" name="Equation" r:id="rId24" imgW="1396800" imgH="533160" progId="Equation.3">
                  <p:embed/>
                </p:oleObj>
              </mc:Choice>
              <mc:Fallback>
                <p:oleObj name="Equation" r:id="rId24" imgW="1396800" imgH="533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11949" y="3895812"/>
                        <a:ext cx="1396800" cy="5331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Объект 79">
            <a:extLst>
              <a:ext uri="{FF2B5EF4-FFF2-40B4-BE49-F238E27FC236}">
                <a16:creationId xmlns="" xmlns:a16="http://schemas.microsoft.com/office/drawing/2014/main" id="{14A486AA-72FD-455B-871F-308E6A90DD4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616966" y="3788266"/>
          <a:ext cx="1524000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9" name="Equation" r:id="rId26" imgW="1523880" imgH="647640" progId="Equation.3">
                  <p:embed/>
                </p:oleObj>
              </mc:Choice>
              <mc:Fallback>
                <p:oleObj name="Equation" r:id="rId26" imgW="1523880" imgH="647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16966" y="3788266"/>
                        <a:ext cx="1524000" cy="646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Объект 80">
            <a:extLst>
              <a:ext uri="{FF2B5EF4-FFF2-40B4-BE49-F238E27FC236}">
                <a16:creationId xmlns="" xmlns:a16="http://schemas.microsoft.com/office/drawing/2014/main" id="{9225F088-7C9F-4B7B-B3C5-83DD688D00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52280" y="4485667"/>
          <a:ext cx="507960" cy="520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0" name="Equation" r:id="rId28" imgW="507960" imgH="520560" progId="Equation.3">
                  <p:embed/>
                </p:oleObj>
              </mc:Choice>
              <mc:Fallback>
                <p:oleObj name="Equation" r:id="rId28" imgW="507960" imgH="520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2280" y="4485667"/>
                        <a:ext cx="507960" cy="5205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73CBE2EE-FC9A-4A52-AA50-B9F0D0D72543}"/>
              </a:ext>
            </a:extLst>
          </p:cNvPr>
          <p:cNvSpPr txBox="1"/>
          <p:nvPr/>
        </p:nvSpPr>
        <p:spPr>
          <a:xfrm>
            <a:off x="8196823" y="4593811"/>
            <a:ext cx="34596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– </a:t>
            </a:r>
            <a:r>
              <a:rPr lang="ru-RU" sz="14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показатель адиабаты продуктов горения пороха</a:t>
            </a:r>
            <a:r>
              <a:rPr lang="en-US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;</a:t>
            </a:r>
            <a:endParaRPr lang="ru-RU" sz="1400" dirty="0">
              <a:latin typeface="Bookman Old Style" panose="02050604050505020204" pitchFamily="18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780134D2-36D7-4AC1-90FA-7C7B51017E5C}"/>
              </a:ext>
            </a:extLst>
          </p:cNvPr>
          <p:cNvSpPr txBox="1"/>
          <p:nvPr/>
        </p:nvSpPr>
        <p:spPr>
          <a:xfrm>
            <a:off x="7641770" y="5089845"/>
            <a:ext cx="411648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           – </a:t>
            </a:r>
            <a:r>
              <a:rPr lang="ru-RU" sz="14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температура пороховых газов в момент вылета снаряда из канала ствола,</a:t>
            </a:r>
            <a:r>
              <a:rPr lang="en-US" sz="14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 </a:t>
            </a:r>
            <a:r>
              <a:rPr lang="ru-RU" sz="14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которая принимается постоянной в течении всего периода последействия</a:t>
            </a:r>
            <a:r>
              <a:rPr lang="en-US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.</a:t>
            </a:r>
            <a:endParaRPr lang="ru-RU" sz="1400" dirty="0">
              <a:latin typeface="Bookman Old Style" panose="02050604050505020204" pitchFamily="18" charset="0"/>
            </a:endParaRPr>
          </a:p>
        </p:txBody>
      </p:sp>
      <p:graphicFrame>
        <p:nvGraphicFramePr>
          <p:cNvPr id="84" name="Объект 83">
            <a:extLst>
              <a:ext uri="{FF2B5EF4-FFF2-40B4-BE49-F238E27FC236}">
                <a16:creationId xmlns="" xmlns:a16="http://schemas.microsoft.com/office/drawing/2014/main" id="{A41AA9D6-B902-4700-966A-13B7BF1C37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06383" y="5125062"/>
          <a:ext cx="190440" cy="25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1" name="Equation" r:id="rId30" imgW="190440" imgH="253800" progId="Equation.3">
                  <p:embed/>
                </p:oleObj>
              </mc:Choice>
              <mc:Fallback>
                <p:oleObj name="Equation" r:id="rId30" imgW="19044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6383" y="5125062"/>
                        <a:ext cx="190440" cy="2538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TextBox 84"/>
          <p:cNvSpPr txBox="1"/>
          <p:nvPr/>
        </p:nvSpPr>
        <p:spPr>
          <a:xfrm>
            <a:off x="11274749" y="1368709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10</a:t>
            </a:r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1274750" y="2281110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11</a:t>
            </a:r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1274750" y="3142551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12</a:t>
            </a:r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1277111" y="3944629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13</a:t>
            </a:r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10</a:t>
            </a:fld>
            <a:r>
              <a:rPr lang="en-US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84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Скругленный прямоугольник 26"/>
          <p:cNvSpPr/>
          <p:nvPr/>
        </p:nvSpPr>
        <p:spPr>
          <a:xfrm>
            <a:off x="10000408" y="3658280"/>
            <a:ext cx="2473635" cy="381129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i="1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Начальное условие</a:t>
            </a:r>
            <a:r>
              <a:rPr lang="en-US" sz="1400" i="1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  <a:endParaRPr lang="ru-RU" sz="1400" i="1" dirty="0">
              <a:solidFill>
                <a:schemeClr val="tx1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28" name="Скругленный прямоугольник 27"/>
          <p:cNvSpPr/>
          <p:nvPr/>
        </p:nvSpPr>
        <p:spPr>
          <a:xfrm>
            <a:off x="7623128" y="3618148"/>
            <a:ext cx="2801078" cy="459451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i="1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Граничные условия:</a:t>
            </a:r>
            <a:endParaRPr lang="ru-RU" sz="1400" dirty="0">
              <a:latin typeface="Bookman Old Style" panose="02050604050505020204" pitchFamily="18" charset="0"/>
            </a:endParaRPr>
          </a:p>
        </p:txBody>
      </p:sp>
      <p:graphicFrame>
        <p:nvGraphicFramePr>
          <p:cNvPr id="33" name="Объект 3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3493890"/>
              </p:ext>
            </p:extLst>
          </p:nvPr>
        </p:nvGraphicFramePr>
        <p:xfrm>
          <a:off x="1229939" y="2340090"/>
          <a:ext cx="1130300" cy="46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4" name="Equation" r:id="rId4" imgW="1130040" imgH="469800" progId="Equation.3">
                  <p:embed/>
                </p:oleObj>
              </mc:Choice>
              <mc:Fallback>
                <p:oleObj name="Equation" r:id="rId4" imgW="1130040" imgH="469800" progId="Equation.3">
                  <p:embed/>
                  <p:pic>
                    <p:nvPicPr>
                      <p:cNvPr id="0" name="Picture 114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9939" y="2340090"/>
                        <a:ext cx="1130300" cy="469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Объект 3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8699010"/>
              </p:ext>
            </p:extLst>
          </p:nvPr>
        </p:nvGraphicFramePr>
        <p:xfrm>
          <a:off x="804863" y="2943225"/>
          <a:ext cx="21717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" name="Equation" r:id="rId6" imgW="2171520" imgH="457200" progId="Equation.3">
                  <p:embed/>
                </p:oleObj>
              </mc:Choice>
              <mc:Fallback>
                <p:oleObj name="Equation" r:id="rId6" imgW="2171520" imgH="457200" progId="Equation.3">
                  <p:embed/>
                  <p:pic>
                    <p:nvPicPr>
                      <p:cNvPr id="0" name="Picture 116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4863" y="2943225"/>
                        <a:ext cx="21717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Объект 3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168036"/>
              </p:ext>
            </p:extLst>
          </p:nvPr>
        </p:nvGraphicFramePr>
        <p:xfrm>
          <a:off x="601663" y="3616325"/>
          <a:ext cx="2362200" cy="49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6" name="Equation" r:id="rId8" imgW="2361960" imgH="495000" progId="Equation.3">
                  <p:embed/>
                </p:oleObj>
              </mc:Choice>
              <mc:Fallback>
                <p:oleObj name="Equation" r:id="rId8" imgW="2361960" imgH="495000" progId="Equation.3">
                  <p:embed/>
                  <p:pic>
                    <p:nvPicPr>
                      <p:cNvPr id="0" name="Picture 117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663" y="3616325"/>
                        <a:ext cx="2362200" cy="495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209728" y="1740146"/>
            <a:ext cx="3572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Коэффициент теплоотдачи</a:t>
            </a:r>
          </a:p>
          <a:p>
            <a:r>
              <a:rPr lang="ru-RU" sz="1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окружающей среды и газа:</a:t>
            </a:r>
          </a:p>
        </p:txBody>
      </p:sp>
      <p:sp>
        <p:nvSpPr>
          <p:cNvPr id="5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0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1.2 Постановка задачи теплопроводности ствола</a:t>
            </a:r>
            <a:endParaRPr lang="ru-RU" sz="20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55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56" name="Прямоугольник 55"/>
          <p:cNvSpPr/>
          <p:nvPr/>
        </p:nvSpPr>
        <p:spPr>
          <a:xfrm>
            <a:off x="-188" y="556451"/>
            <a:ext cx="4917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Задача теплопроводности ствола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649819" y="1242760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14</a:t>
            </a:r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1414606" y="4289444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22</a:t>
            </a:r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649820" y="2978685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15</a:t>
            </a:r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630434" y="4294772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21</a:t>
            </a:r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573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8" name="Объект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7313049"/>
              </p:ext>
            </p:extLst>
          </p:nvPr>
        </p:nvGraphicFramePr>
        <p:xfrm>
          <a:off x="915988" y="1141413"/>
          <a:ext cx="1658937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7" name="Equation" r:id="rId10" imgW="1663560" imgH="495000" progId="Equation.3">
                  <p:embed/>
                </p:oleObj>
              </mc:Choice>
              <mc:Fallback>
                <p:oleObj name="Equation" r:id="rId10" imgW="1663560" imgH="495000" progId="Equation.3">
                  <p:embed/>
                  <p:pic>
                    <p:nvPicPr>
                      <p:cNvPr id="0" name="Object 572"/>
                      <p:cNvPicPr>
                        <a:picLocks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5988" y="1141413"/>
                        <a:ext cx="1658937" cy="49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7176409"/>
              </p:ext>
            </p:extLst>
          </p:nvPr>
        </p:nvGraphicFramePr>
        <p:xfrm>
          <a:off x="10411726" y="4350604"/>
          <a:ext cx="8255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8" name="Equation" r:id="rId12" imgW="825480" imgH="241200" progId="Equation.3">
                  <p:embed/>
                </p:oleObj>
              </mc:Choice>
              <mc:Fallback>
                <p:oleObj name="Equation" r:id="rId12" imgW="825480" imgH="241200" progId="Equation.3">
                  <p:embed/>
                  <p:pic>
                    <p:nvPicPr>
                      <p:cNvPr id="0" name="Object 5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11726" y="4350604"/>
                        <a:ext cx="8255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5955078"/>
              </p:ext>
            </p:extLst>
          </p:nvPr>
        </p:nvGraphicFramePr>
        <p:xfrm>
          <a:off x="7793281" y="3977220"/>
          <a:ext cx="178435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9" name="Equation" r:id="rId14" imgW="1777680" imgH="1054080" progId="Equation.3">
                  <p:embed/>
                </p:oleObj>
              </mc:Choice>
              <mc:Fallback>
                <p:oleObj name="Equation" r:id="rId14" imgW="1777680" imgH="1054080" progId="Equation.3">
                  <p:embed/>
                  <p:pic>
                    <p:nvPicPr>
                      <p:cNvPr id="0" name="Object 576"/>
                      <p:cNvPicPr>
                        <a:picLocks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93281" y="3977220"/>
                        <a:ext cx="1784350" cy="1054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600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6149010"/>
              </p:ext>
            </p:extLst>
          </p:nvPr>
        </p:nvGraphicFramePr>
        <p:xfrm>
          <a:off x="403592" y="4263038"/>
          <a:ext cx="3009600" cy="571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0" name="Equation" r:id="rId16" imgW="3009600" imgH="571320" progId="Equation.3">
                  <p:embed/>
                </p:oleObj>
              </mc:Choice>
              <mc:Fallback>
                <p:oleObj name="Equation" r:id="rId16" imgW="3009600" imgH="571320" progId="Equation.3">
                  <p:embed/>
                  <p:pic>
                    <p:nvPicPr>
                      <p:cNvPr id="0" name="Object 2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92" y="4263038"/>
                        <a:ext cx="3009600" cy="5713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3651312" y="3635023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16</a:t>
            </a:r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649821" y="4396678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17</a:t>
            </a:r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Объект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3060111"/>
              </p:ext>
            </p:extLst>
          </p:nvPr>
        </p:nvGraphicFramePr>
        <p:xfrm>
          <a:off x="255159" y="4960460"/>
          <a:ext cx="3340080" cy="520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1" name="Equation" r:id="rId18" imgW="3340080" imgH="520560" progId="Equation.3">
                  <p:embed/>
                </p:oleObj>
              </mc:Choice>
              <mc:Fallback>
                <p:oleObj name="Equation" r:id="rId18" imgW="3340080" imgH="520560" progId="Equation.3">
                  <p:embed/>
                  <p:pic>
                    <p:nvPicPr>
                      <p:cNvPr id="0" name="Object 2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159" y="4960460"/>
                        <a:ext cx="3340080" cy="5205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3688831" y="5051182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18</a:t>
            </a:r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793281" y="5005848"/>
            <a:ext cx="26983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- </a:t>
            </a:r>
            <a:r>
              <a:rPr lang="ru-RU" sz="1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Теплообмен с окружающей средой по закону </a:t>
            </a:r>
            <a:r>
              <a:rPr lang="ru-RU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Ньютона-</a:t>
            </a:r>
            <a:r>
              <a:rPr lang="ru-RU" sz="1400" b="1" dirty="0" err="1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Рихмана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Прямоугольник 50"/>
          <p:cNvSpPr/>
          <p:nvPr/>
        </p:nvSpPr>
        <p:spPr>
          <a:xfrm>
            <a:off x="255159" y="5695620"/>
            <a:ext cx="1193684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1400" dirty="0">
                <a:latin typeface="Bookman Old Style" panose="02050604050505020204" pitchFamily="18" charset="0"/>
                <a:ea typeface="Calibri" panose="020F0502020204030204" pitchFamily="34" charset="0"/>
              </a:rPr>
              <a:t>Основные </a:t>
            </a:r>
            <a:r>
              <a:rPr 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Calibri" panose="020F0502020204030204" pitchFamily="34" charset="0"/>
              </a:rPr>
              <a:t>допущения</a:t>
            </a:r>
            <a:r>
              <a:rPr lang="ru-RU" sz="1400" dirty="0">
                <a:latin typeface="Bookman Old Style" panose="02050604050505020204" pitchFamily="18" charset="0"/>
                <a:ea typeface="Calibri" panose="020F0502020204030204" pitchFamily="34" charset="0"/>
              </a:rPr>
              <a:t>:</a:t>
            </a:r>
          </a:p>
          <a:p>
            <a:pPr>
              <a:spcAft>
                <a:spcPts val="600"/>
              </a:spcAft>
              <a:buAutoNum type="arabicPeriod"/>
            </a:pPr>
            <a:r>
              <a:rPr lang="ru-RU" sz="1400" dirty="0">
                <a:latin typeface="Bookman Old Style" panose="02050604050505020204" pitchFamily="18" charset="0"/>
              </a:rPr>
              <a:t> Условия окружающей среды постоянны</a:t>
            </a:r>
            <a:r>
              <a:rPr lang="en-US" sz="1400" dirty="0">
                <a:latin typeface="Bookman Old Style" panose="02050604050505020204" pitchFamily="18" charset="0"/>
              </a:rPr>
              <a:t>;</a:t>
            </a:r>
            <a:r>
              <a:rPr lang="ru-RU" sz="1400" dirty="0">
                <a:latin typeface="Bookman Old Style" panose="02050604050505020204" pitchFamily="18" charset="0"/>
              </a:rPr>
              <a:t> 2. Отсутствует лучистый теплообмен</a:t>
            </a:r>
            <a:r>
              <a:rPr lang="en-US" sz="1400" dirty="0">
                <a:latin typeface="Bookman Old Style" panose="02050604050505020204" pitchFamily="18" charset="0"/>
              </a:rPr>
              <a:t>; 3. </a:t>
            </a:r>
            <a:r>
              <a:rPr lang="ru-RU" sz="1400" dirty="0">
                <a:latin typeface="Bookman Old Style" panose="02050604050505020204" pitchFamily="18" charset="0"/>
              </a:rPr>
              <a:t>Теплообмен в радиальном направлении</a:t>
            </a:r>
            <a:endParaRPr lang="en-US" sz="1400" dirty="0">
              <a:latin typeface="Bookman Old Style" panose="02050604050505020204" pitchFamily="18" charset="0"/>
            </a:endParaRPr>
          </a:p>
        </p:txBody>
      </p:sp>
      <p:sp>
        <p:nvSpPr>
          <p:cNvPr id="41" name="Rectangle 3">
            <a:extLst>
              <a:ext uri="{FF2B5EF4-FFF2-40B4-BE49-F238E27FC236}">
                <a16:creationId xmlns="" xmlns:a16="http://schemas.microsoft.com/office/drawing/2014/main" id="{3396834C-0787-4AAA-9DAD-5DD92D1A5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2285" y="3153608"/>
            <a:ext cx="523801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en-US" sz="14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4 </a:t>
            </a:r>
            <a:r>
              <a:rPr kumimoji="0" lang="ru-RU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altLang="en-US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Постановка задачи теплопроводности для ствола произвольного сечения</a:t>
            </a:r>
            <a:endParaRPr kumimoji="0" lang="ru-RU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11</a:t>
            </a:fld>
            <a:r>
              <a:rPr lang="en-US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  <p:graphicFrame>
        <p:nvGraphicFramePr>
          <p:cNvPr id="31" name="Объект 3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9100858"/>
              </p:ext>
            </p:extLst>
          </p:nvPr>
        </p:nvGraphicFramePr>
        <p:xfrm>
          <a:off x="4783659" y="4000945"/>
          <a:ext cx="22860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2" name="Equation" r:id="rId20" imgW="2286000" imgH="279360" progId="Equation.3">
                  <p:embed/>
                </p:oleObj>
              </mc:Choice>
              <mc:Fallback>
                <p:oleObj name="Equation" r:id="rId20" imgW="2286000" imgH="2793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3659" y="4000945"/>
                        <a:ext cx="2286000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7189818" y="3976700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</a:t>
            </a:r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9)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5" name="Объект 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0232974"/>
              </p:ext>
            </p:extLst>
          </p:nvPr>
        </p:nvGraphicFramePr>
        <p:xfrm>
          <a:off x="4692922" y="4385570"/>
          <a:ext cx="25019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3" name="Equation" r:id="rId22" imgW="2501640" imgH="977760" progId="Equation.3">
                  <p:embed/>
                </p:oleObj>
              </mc:Choice>
              <mc:Fallback>
                <p:oleObj name="Equation" r:id="rId22" imgW="2501640" imgH="9777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2922" y="4385570"/>
                        <a:ext cx="2501900" cy="977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7192465" y="4722431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20</a:t>
            </a:r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2"/>
          <a:stretch/>
        </p:blipFill>
        <p:spPr>
          <a:xfrm>
            <a:off x="4763177" y="685800"/>
            <a:ext cx="6971623" cy="253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11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Объект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8212198"/>
              </p:ext>
            </p:extLst>
          </p:nvPr>
        </p:nvGraphicFramePr>
        <p:xfrm>
          <a:off x="169863" y="1473200"/>
          <a:ext cx="4511675" cy="201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0" name="Equation" r:id="rId4" imgW="4508280" imgH="2019240" progId="Equation.3">
                  <p:embed/>
                </p:oleObj>
              </mc:Choice>
              <mc:Fallback>
                <p:oleObj name="Equation" r:id="rId4" imgW="4508280" imgH="2019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863" y="1473200"/>
                        <a:ext cx="4511675" cy="2019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" name="Рисунок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583" y="742163"/>
            <a:ext cx="7170719" cy="3414043"/>
          </a:xfrm>
          <a:prstGeom prst="rect">
            <a:avLst/>
          </a:prstGeom>
        </p:spPr>
      </p:pic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9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1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0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1.3 Постановка задачи моделирования НДС и колебаний ствола</a:t>
            </a:r>
            <a:endParaRPr lang="ru-RU" sz="20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1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-6270" y="563753"/>
            <a:ext cx="11779170" cy="432000"/>
          </a:xfrm>
          <a:prstGeom prst="rect">
            <a:avLst/>
          </a:prstGeom>
          <a:noFill/>
          <a:ln w="15875" algn="ctr">
            <a:noFill/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Задача начального прогиба ствола под действием внешних сил в одномерной постановке</a:t>
            </a:r>
            <a:endParaRPr lang="ru-RU" sz="18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86923" y="2576295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2</a:t>
            </a:r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Объект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4950148"/>
              </p:ext>
            </p:extLst>
          </p:nvPr>
        </p:nvGraphicFramePr>
        <p:xfrm>
          <a:off x="1383216" y="3507415"/>
          <a:ext cx="1914525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1" name="Equation" r:id="rId7" imgW="1917700" imgH="431800" progId="Equation.3">
                  <p:embed/>
                </p:oleObj>
              </mc:Choice>
              <mc:Fallback>
                <p:oleObj name="Equation" r:id="rId7" imgW="19177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3216" y="3507415"/>
                        <a:ext cx="1914525" cy="428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960693"/>
              </p:ext>
            </p:extLst>
          </p:nvPr>
        </p:nvGraphicFramePr>
        <p:xfrm>
          <a:off x="3349079" y="4611778"/>
          <a:ext cx="2047875" cy="148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2" name="Equation" r:id="rId9" imgW="2044700" imgH="1485900" progId="Equation.3">
                  <p:embed/>
                </p:oleObj>
              </mc:Choice>
              <mc:Fallback>
                <p:oleObj name="Equation" r:id="rId9" imgW="2044700" imgH="148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9079" y="4611778"/>
                        <a:ext cx="2047875" cy="14859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5028182"/>
              </p:ext>
            </p:extLst>
          </p:nvPr>
        </p:nvGraphicFramePr>
        <p:xfrm>
          <a:off x="6988175" y="4419600"/>
          <a:ext cx="3683000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3" name="Equation" r:id="rId11" imgW="3682800" imgH="1892160" progId="Equation.3">
                  <p:embed/>
                </p:oleObj>
              </mc:Choice>
              <mc:Fallback>
                <p:oleObj name="Equation" r:id="rId11" imgW="3682800" imgH="1892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8175" y="4419600"/>
                        <a:ext cx="3683000" cy="1892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3626623" y="3479084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2</a:t>
            </a:r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4)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3274255" y="4089579"/>
            <a:ext cx="3163845" cy="54000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i="1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Граничные условия: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96954" y="5196649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2</a:t>
            </a:r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5)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783750" y="5193463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2</a:t>
            </a:r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6)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Скругленный прямоугольник 24"/>
          <p:cNvSpPr/>
          <p:nvPr/>
        </p:nvSpPr>
        <p:spPr>
          <a:xfrm>
            <a:off x="2870948" y="5080537"/>
            <a:ext cx="626711" cy="54000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i="1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Г</a:t>
            </a:r>
            <a:r>
              <a:rPr lang="en-US" sz="1600" i="1" baseline="-250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</a:t>
            </a:r>
            <a:r>
              <a:rPr lang="ru-RU" sz="1600" i="1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27" name="Скругленный прямоугольник 26"/>
          <p:cNvSpPr/>
          <p:nvPr/>
        </p:nvSpPr>
        <p:spPr>
          <a:xfrm>
            <a:off x="6367940" y="5077352"/>
            <a:ext cx="626711" cy="54000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i="1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Г</a:t>
            </a:r>
            <a:r>
              <a:rPr lang="en-US" sz="1600" i="1" baseline="-250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</a:t>
            </a:r>
            <a:r>
              <a:rPr lang="ru-RU" sz="1600" i="1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28" name="Прямоугольник 27"/>
          <p:cNvSpPr/>
          <p:nvPr/>
        </p:nvSpPr>
        <p:spPr>
          <a:xfrm>
            <a:off x="162863" y="1094193"/>
            <a:ext cx="20890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i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Система уравнений:</a:t>
            </a:r>
          </a:p>
        </p:txBody>
      </p:sp>
      <p:sp>
        <p:nvSpPr>
          <p:cNvPr id="30" name="Rectangle 3">
            <a:extLst>
              <a:ext uri="{FF2B5EF4-FFF2-40B4-BE49-F238E27FC236}">
                <a16:creationId xmlns="" xmlns:a16="http://schemas.microsoft.com/office/drawing/2014/main" id="{3396834C-0787-4AAA-9DAD-5DD92D1A5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3431" y="3914113"/>
            <a:ext cx="338902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en-US" sz="14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ru-RU" altLang="en-US" sz="1400" b="1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kumimoji="0" lang="ru-RU" altLang="en-US" sz="14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Схема закрепления ствола</a:t>
            </a:r>
            <a:endParaRPr kumimoji="0" lang="ru-RU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4" name="Объект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2725168"/>
              </p:ext>
            </p:extLst>
          </p:nvPr>
        </p:nvGraphicFramePr>
        <p:xfrm>
          <a:off x="4968409" y="3454284"/>
          <a:ext cx="203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4" name="Equation" r:id="rId13" imgW="203040" imgH="241200" progId="Equation.3">
                  <p:embed/>
                </p:oleObj>
              </mc:Choice>
              <mc:Fallback>
                <p:oleObj name="Equation" r:id="rId13" imgW="2030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8409" y="3454284"/>
                        <a:ext cx="203200" cy="2413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Объект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8819450"/>
              </p:ext>
            </p:extLst>
          </p:nvPr>
        </p:nvGraphicFramePr>
        <p:xfrm>
          <a:off x="11169650" y="977598"/>
          <a:ext cx="2159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5" name="Equation" r:id="rId15" imgW="215640" imgH="241200" progId="Equation.3">
                  <p:embed/>
                </p:oleObj>
              </mc:Choice>
              <mc:Fallback>
                <p:oleObj name="Equation" r:id="rId15" imgW="2156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9650" y="977598"/>
                        <a:ext cx="215900" cy="2413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Объект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0142167"/>
              </p:ext>
            </p:extLst>
          </p:nvPr>
        </p:nvGraphicFramePr>
        <p:xfrm>
          <a:off x="11899504" y="1211263"/>
          <a:ext cx="139700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6" name="Equation" r:id="rId17" imgW="139680" imgH="152280" progId="Equation.3">
                  <p:embed/>
                </p:oleObj>
              </mc:Choice>
              <mc:Fallback>
                <p:oleObj name="Equation" r:id="rId17" imgW="139680" imgH="152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99504" y="1211263"/>
                        <a:ext cx="139700" cy="152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Объект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7923570"/>
              </p:ext>
            </p:extLst>
          </p:nvPr>
        </p:nvGraphicFramePr>
        <p:xfrm>
          <a:off x="8051800" y="2894475"/>
          <a:ext cx="228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7" name="Equation" r:id="rId19" imgW="228600" imgH="241200" progId="Equation.3">
                  <p:embed/>
                </p:oleObj>
              </mc:Choice>
              <mc:Fallback>
                <p:oleObj name="Equation" r:id="rId19" imgW="2286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51800" y="2894475"/>
                        <a:ext cx="228600" cy="2413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Объект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7016562"/>
              </p:ext>
            </p:extLst>
          </p:nvPr>
        </p:nvGraphicFramePr>
        <p:xfrm>
          <a:off x="7823200" y="2116138"/>
          <a:ext cx="228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8" name="Equation" r:id="rId21" imgW="228600" imgH="241200" progId="Equation.3">
                  <p:embed/>
                </p:oleObj>
              </mc:Choice>
              <mc:Fallback>
                <p:oleObj name="Equation" r:id="rId21" imgW="2286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3200" y="2116138"/>
                        <a:ext cx="228600" cy="2413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Объект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2410330"/>
              </p:ext>
            </p:extLst>
          </p:nvPr>
        </p:nvGraphicFramePr>
        <p:xfrm>
          <a:off x="5943600" y="3648146"/>
          <a:ext cx="1524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9" name="Equation" r:id="rId23" imgW="152280" imgH="177480" progId="Equation.3">
                  <p:embed/>
                </p:oleObj>
              </mc:Choice>
              <mc:Fallback>
                <p:oleObj name="Equation" r:id="rId23" imgW="1522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3648146"/>
                        <a:ext cx="152400" cy="1778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2" name="Прямая соединительная линия 41"/>
          <p:cNvCxnSpPr/>
          <p:nvPr/>
        </p:nvCxnSpPr>
        <p:spPr>
          <a:xfrm>
            <a:off x="8105775" y="2699485"/>
            <a:ext cx="60325" cy="2045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/>
          <p:cNvCxnSpPr/>
          <p:nvPr/>
        </p:nvCxnSpPr>
        <p:spPr>
          <a:xfrm>
            <a:off x="7940675" y="2351088"/>
            <a:ext cx="25400" cy="1612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/>
          <p:cNvCxnSpPr>
            <a:stCxn id="44" idx="3"/>
          </p:cNvCxnSpPr>
          <p:nvPr/>
        </p:nvCxnSpPr>
        <p:spPr>
          <a:xfrm flipV="1">
            <a:off x="5171609" y="3568436"/>
            <a:ext cx="225345" cy="64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/>
          <p:cNvCxnSpPr>
            <a:stCxn id="45" idx="2"/>
          </p:cNvCxnSpPr>
          <p:nvPr/>
        </p:nvCxnSpPr>
        <p:spPr>
          <a:xfrm flipH="1">
            <a:off x="11187113" y="1218898"/>
            <a:ext cx="90487" cy="1955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7" name="Объект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3801907"/>
              </p:ext>
            </p:extLst>
          </p:nvPr>
        </p:nvGraphicFramePr>
        <p:xfrm>
          <a:off x="6560646" y="3475581"/>
          <a:ext cx="241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0" name="Equation" r:id="rId25" imgW="241200" imgH="228600" progId="Equation.3">
                  <p:embed/>
                </p:oleObj>
              </mc:Choice>
              <mc:Fallback>
                <p:oleObj name="Equation" r:id="rId25" imgW="2412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0646" y="3475581"/>
                        <a:ext cx="241300" cy="2286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317" name="Прямая со стрелкой 13316"/>
          <p:cNvCxnSpPr/>
          <p:nvPr/>
        </p:nvCxnSpPr>
        <p:spPr>
          <a:xfrm>
            <a:off x="6529388" y="3205163"/>
            <a:ext cx="9525" cy="427810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Прямоугольник 72"/>
          <p:cNvSpPr/>
          <p:nvPr/>
        </p:nvSpPr>
        <p:spPr>
          <a:xfrm>
            <a:off x="54175" y="4161717"/>
            <a:ext cx="3013967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1400" dirty="0">
                <a:latin typeface="Bookman Old Style" panose="02050604050505020204" pitchFamily="18" charset="0"/>
                <a:ea typeface="Calibri" panose="020F0502020204030204" pitchFamily="34" charset="0"/>
              </a:rPr>
              <a:t>Основные </a:t>
            </a:r>
            <a:r>
              <a:rPr 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Calibri" panose="020F0502020204030204" pitchFamily="34" charset="0"/>
              </a:rPr>
              <a:t>допущения</a:t>
            </a:r>
            <a:r>
              <a:rPr lang="ru-RU" sz="1400" dirty="0">
                <a:latin typeface="Bookman Old Style" panose="02050604050505020204" pitchFamily="18" charset="0"/>
                <a:ea typeface="Calibri" panose="020F0502020204030204" pitchFamily="34" charset="0"/>
              </a:rPr>
              <a:t>:</a:t>
            </a:r>
          </a:p>
          <a:p>
            <a:pPr algn="just">
              <a:spcAft>
                <a:spcPts val="600"/>
              </a:spcAft>
              <a:buAutoNum type="arabicPeriod"/>
            </a:pPr>
            <a:r>
              <a:rPr lang="ru-RU" sz="1400" dirty="0">
                <a:latin typeface="Bookman Old Style" panose="02050604050505020204" pitchFamily="18" charset="0"/>
              </a:rPr>
              <a:t> Ствол представляет собой</a:t>
            </a:r>
            <a:br>
              <a:rPr lang="ru-RU" sz="1400" dirty="0">
                <a:latin typeface="Bookman Old Style" panose="02050604050505020204" pitchFamily="18" charset="0"/>
              </a:rPr>
            </a:br>
            <a:r>
              <a:rPr lang="ru-RU" sz="1400" dirty="0">
                <a:latin typeface="Bookman Old Style" panose="02050604050505020204" pitchFamily="18" charset="0"/>
              </a:rPr>
              <a:t>консольную балку</a:t>
            </a:r>
            <a:r>
              <a:rPr lang="en-US" sz="1400" dirty="0">
                <a:latin typeface="Bookman Old Style" panose="02050604050505020204" pitchFamily="18" charset="0"/>
              </a:rPr>
              <a:t>;</a:t>
            </a:r>
          </a:p>
          <a:p>
            <a:pPr algn="just">
              <a:spcAft>
                <a:spcPts val="600"/>
              </a:spcAft>
            </a:pPr>
            <a:r>
              <a:rPr lang="en-US" sz="1400" dirty="0">
                <a:latin typeface="Bookman Old Style" panose="02050604050505020204" pitchFamily="18" charset="0"/>
              </a:rPr>
              <a:t>2. </a:t>
            </a:r>
            <a:r>
              <a:rPr lang="ru-RU" sz="1400" dirty="0">
                <a:latin typeface="Bookman Old Style" panose="02050604050505020204" pitchFamily="18" charset="0"/>
              </a:rPr>
              <a:t>Снаряд  заменяется</a:t>
            </a:r>
            <a:br>
              <a:rPr lang="ru-RU" sz="1400" dirty="0">
                <a:latin typeface="Bookman Old Style" panose="02050604050505020204" pitchFamily="18" charset="0"/>
              </a:rPr>
            </a:br>
            <a:r>
              <a:rPr lang="ru-RU" sz="1400" dirty="0">
                <a:latin typeface="Bookman Old Style" panose="02050604050505020204" pitchFamily="18" charset="0"/>
              </a:rPr>
              <a:t>цилиндром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ru-RU" sz="1400" dirty="0">
                <a:latin typeface="Bookman Old Style" panose="02050604050505020204" pitchFamily="18" charset="0"/>
              </a:rPr>
              <a:t>эквивалентного</a:t>
            </a:r>
            <a:br>
              <a:rPr lang="ru-RU" sz="1400" dirty="0">
                <a:latin typeface="Bookman Old Style" panose="02050604050505020204" pitchFamily="18" charset="0"/>
              </a:rPr>
            </a:br>
            <a:r>
              <a:rPr lang="ru-RU" sz="1400" dirty="0">
                <a:latin typeface="Bookman Old Style" panose="02050604050505020204" pitchFamily="18" charset="0"/>
              </a:rPr>
              <a:t>объема</a:t>
            </a:r>
            <a:r>
              <a:rPr lang="en-US" sz="1400" dirty="0">
                <a:latin typeface="Bookman Old Style" panose="02050604050505020204" pitchFamily="18" charset="0"/>
              </a:rPr>
              <a:t>;</a:t>
            </a:r>
            <a:endParaRPr lang="ru-RU" sz="1400" dirty="0">
              <a:latin typeface="Bookman Old Style" panose="02050604050505020204" pitchFamily="18" charset="0"/>
            </a:endParaRPr>
          </a:p>
          <a:p>
            <a:pPr algn="just">
              <a:spcAft>
                <a:spcPts val="600"/>
              </a:spcAft>
            </a:pPr>
            <a:r>
              <a:rPr lang="ru-RU" sz="1400" dirty="0">
                <a:latin typeface="Bookman Old Style" panose="02050604050505020204" pitchFamily="18" charset="0"/>
              </a:rPr>
              <a:t>3. Материал ствола однороден.</a:t>
            </a:r>
            <a:endParaRPr lang="en-US" sz="1400" dirty="0">
              <a:latin typeface="Bookman Old Style" panose="020506040505050202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12</a:t>
            </a:fld>
            <a:r>
              <a:rPr lang="en-US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15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3317953"/>
              </p:ext>
            </p:extLst>
          </p:nvPr>
        </p:nvGraphicFramePr>
        <p:xfrm>
          <a:off x="77788" y="995363"/>
          <a:ext cx="4756150" cy="318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2" name="Equation" r:id="rId4" imgW="4749480" imgH="3187440" progId="Equation.3">
                  <p:embed/>
                </p:oleObj>
              </mc:Choice>
              <mc:Fallback>
                <p:oleObj name="Equation" r:id="rId4" imgW="4749480" imgH="318744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88" y="995363"/>
                        <a:ext cx="4756150" cy="318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4340648"/>
              </p:ext>
            </p:extLst>
          </p:nvPr>
        </p:nvGraphicFramePr>
        <p:xfrm>
          <a:off x="102329" y="4623234"/>
          <a:ext cx="2438400" cy="148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3" name="Equation" r:id="rId6" imgW="2438400" imgH="1485900" progId="Equation.3">
                  <p:embed/>
                </p:oleObj>
              </mc:Choice>
              <mc:Fallback>
                <p:oleObj name="Equation" r:id="rId6" imgW="2438400" imgH="14859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329" y="4623234"/>
                        <a:ext cx="2438400" cy="148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673977"/>
              </p:ext>
            </p:extLst>
          </p:nvPr>
        </p:nvGraphicFramePr>
        <p:xfrm>
          <a:off x="3666145" y="4623234"/>
          <a:ext cx="2409825" cy="148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4" name="Equation" r:id="rId8" imgW="2413000" imgH="1485900" progId="Equation.3">
                  <p:embed/>
                </p:oleObj>
              </mc:Choice>
              <mc:Fallback>
                <p:oleObj name="Equation" r:id="rId8" imgW="2413000" imgH="14859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6145" y="4623234"/>
                        <a:ext cx="2409825" cy="148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0864396"/>
              </p:ext>
            </p:extLst>
          </p:nvPr>
        </p:nvGraphicFramePr>
        <p:xfrm>
          <a:off x="7289800" y="4421188"/>
          <a:ext cx="3746500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5" name="Equation" r:id="rId10" imgW="3746160" imgH="1892160" progId="Equation.3">
                  <p:embed/>
                </p:oleObj>
              </mc:Choice>
              <mc:Fallback>
                <p:oleObj name="Equation" r:id="rId10" imgW="3746160" imgH="189216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9800" y="4421188"/>
                        <a:ext cx="3746500" cy="1892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56" name="Picture 36" descr="https://studme.org/htm/img/39/2890/1271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070" y="1094442"/>
            <a:ext cx="3139218" cy="220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3">
            <a:extLst>
              <a:ext uri="{FF2B5EF4-FFF2-40B4-BE49-F238E27FC236}">
                <a16:creationId xmlns="" xmlns:a16="http://schemas.microsoft.com/office/drawing/2014/main" id="{3396834C-0787-4AAA-9DAD-5DD92D1A5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8168" y="3366183"/>
            <a:ext cx="338902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en-US" sz="14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</a:t>
            </a:r>
            <a:r>
              <a:rPr kumimoji="0" lang="en-US" altLang="en-US" sz="14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ru-RU" altLang="en-US" sz="14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1400" b="1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kumimoji="0" lang="ru-RU" altLang="en-US" sz="14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Задача Ламе</a:t>
            </a:r>
            <a:endParaRPr kumimoji="0" lang="ru-RU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0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1.3 Постановка задачи моделирования НДС и колебаний ствола</a:t>
            </a:r>
            <a:endParaRPr lang="ru-RU" sz="20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28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527411"/>
            <a:ext cx="10006446" cy="432000"/>
          </a:xfrm>
          <a:prstGeom prst="rect">
            <a:avLst/>
          </a:prstGeom>
          <a:noFill/>
          <a:ln w="15875" algn="ctr">
            <a:noFill/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Задача продольно-поперечных колебаний ствола в одномерной постановке</a:t>
            </a:r>
            <a:endParaRPr lang="ru-RU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889464" y="2435715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2</a:t>
            </a:r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7)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Скругленный прямоугольник 29"/>
          <p:cNvSpPr/>
          <p:nvPr/>
        </p:nvSpPr>
        <p:spPr>
          <a:xfrm>
            <a:off x="3397870" y="4153880"/>
            <a:ext cx="3163845" cy="54000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i="1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Граничные условия:</a:t>
            </a:r>
          </a:p>
        </p:txBody>
      </p:sp>
      <p:sp>
        <p:nvSpPr>
          <p:cNvPr id="32" name="Скругленный прямоугольник 31"/>
          <p:cNvSpPr/>
          <p:nvPr/>
        </p:nvSpPr>
        <p:spPr>
          <a:xfrm>
            <a:off x="227231" y="4155048"/>
            <a:ext cx="3163845" cy="54000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i="1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Начальные условия: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923234" y="3873641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2</a:t>
            </a:r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8)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71238" y="5209478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(30)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197473" y="5212295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(31)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Скругленный прямоугольник 37"/>
          <p:cNvSpPr/>
          <p:nvPr/>
        </p:nvSpPr>
        <p:spPr>
          <a:xfrm>
            <a:off x="3226762" y="5103154"/>
            <a:ext cx="626711" cy="54000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i="1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Г</a:t>
            </a:r>
            <a:r>
              <a:rPr lang="en-US" sz="1600" i="1" baseline="-250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</a:t>
            </a:r>
            <a:r>
              <a:rPr lang="ru-RU" sz="1600" i="1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40" name="Скругленный прямоугольник 39"/>
          <p:cNvSpPr/>
          <p:nvPr/>
        </p:nvSpPr>
        <p:spPr>
          <a:xfrm>
            <a:off x="6689323" y="5087577"/>
            <a:ext cx="626711" cy="54000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i="1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Г</a:t>
            </a:r>
            <a:r>
              <a:rPr lang="en-US" sz="1600" i="1" baseline="-250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</a:t>
            </a:r>
            <a:r>
              <a:rPr lang="ru-RU" sz="1600" i="1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25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graphicFrame>
        <p:nvGraphicFramePr>
          <p:cNvPr id="26" name="Объект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9541737"/>
              </p:ext>
            </p:extLst>
          </p:nvPr>
        </p:nvGraphicFramePr>
        <p:xfrm>
          <a:off x="6227979" y="3772457"/>
          <a:ext cx="15494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6" name="Equation" r:id="rId13" imgW="1549080" imgH="520560" progId="Equation.3">
                  <p:embed/>
                </p:oleObj>
              </mc:Choice>
              <mc:Fallback>
                <p:oleObj name="Equation" r:id="rId13" imgW="1549080" imgH="520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979" y="3772457"/>
                        <a:ext cx="1549400" cy="520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2458505" y="5203689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2</a:t>
            </a:r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9)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9123427" y="1667502"/>
            <a:ext cx="252825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1400" dirty="0">
                <a:latin typeface="Bookman Old Style" panose="02050604050505020204" pitchFamily="18" charset="0"/>
                <a:ea typeface="Calibri" panose="020F0502020204030204" pitchFamily="34" charset="0"/>
              </a:rPr>
              <a:t>Основные </a:t>
            </a:r>
            <a:r>
              <a:rPr 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Calibri" panose="020F0502020204030204" pitchFamily="34" charset="0"/>
              </a:rPr>
              <a:t>допущения</a:t>
            </a:r>
            <a:r>
              <a:rPr lang="ru-RU" sz="1400" dirty="0">
                <a:latin typeface="Bookman Old Style" panose="02050604050505020204" pitchFamily="18" charset="0"/>
                <a:ea typeface="Calibri" panose="020F0502020204030204" pitchFamily="34" charset="0"/>
              </a:rPr>
              <a:t>:</a:t>
            </a:r>
          </a:p>
          <a:p>
            <a:pPr algn="just">
              <a:spcAft>
                <a:spcPts val="600"/>
              </a:spcAft>
              <a:buAutoNum type="arabicPeriod"/>
            </a:pPr>
            <a:r>
              <a:rPr lang="ru-RU" sz="1400" dirty="0">
                <a:latin typeface="Bookman Old Style" panose="02050604050505020204" pitchFamily="18" charset="0"/>
              </a:rPr>
              <a:t> Напряжение в сечении</a:t>
            </a:r>
            <a:br>
              <a:rPr lang="ru-RU" sz="1400" dirty="0">
                <a:latin typeface="Bookman Old Style" panose="02050604050505020204" pitchFamily="18" charset="0"/>
              </a:rPr>
            </a:br>
            <a:r>
              <a:rPr lang="ru-RU" sz="1400" dirty="0">
                <a:latin typeface="Bookman Old Style" panose="02050604050505020204" pitchFamily="18" charset="0"/>
              </a:rPr>
              <a:t>определяется из решения</a:t>
            </a:r>
            <a:br>
              <a:rPr lang="ru-RU" sz="1400" dirty="0">
                <a:latin typeface="Bookman Old Style" panose="02050604050505020204" pitchFamily="18" charset="0"/>
              </a:rPr>
            </a:br>
            <a:r>
              <a:rPr lang="ru-RU" sz="1400" dirty="0">
                <a:latin typeface="Bookman Old Style" panose="02050604050505020204" pitchFamily="18" charset="0"/>
              </a:rPr>
              <a:t>задачи Ламе</a:t>
            </a:r>
            <a:r>
              <a:rPr lang="en-US" sz="1400" dirty="0">
                <a:latin typeface="Bookman Old Style" panose="02050604050505020204" pitchFamily="18" charset="0"/>
              </a:rPr>
              <a:t>;</a:t>
            </a:r>
          </a:p>
          <a:p>
            <a:pPr algn="just">
              <a:spcAft>
                <a:spcPts val="600"/>
              </a:spcAft>
            </a:pPr>
            <a:r>
              <a:rPr lang="en-US" sz="1400" dirty="0">
                <a:latin typeface="Bookman Old Style" panose="02050604050505020204" pitchFamily="18" charset="0"/>
              </a:rPr>
              <a:t>2. </a:t>
            </a:r>
            <a:r>
              <a:rPr lang="ru-RU" sz="1400" dirty="0">
                <a:latin typeface="Bookman Old Style" panose="02050604050505020204" pitchFamily="18" charset="0"/>
              </a:rPr>
              <a:t>Орудие – безоткатное</a:t>
            </a:r>
            <a:r>
              <a:rPr lang="en-US" sz="1400" dirty="0">
                <a:latin typeface="Bookman Old Style" panose="02050604050505020204" pitchFamily="18" charset="0"/>
              </a:rPr>
              <a:t>;</a:t>
            </a:r>
          </a:p>
          <a:p>
            <a:pPr algn="just">
              <a:spcAft>
                <a:spcPts val="600"/>
              </a:spcAft>
            </a:pPr>
            <a:r>
              <a:rPr lang="en-US" sz="1400" dirty="0">
                <a:latin typeface="Bookman Old Style" panose="02050604050505020204" pitchFamily="18" charset="0"/>
              </a:rPr>
              <a:t>3. </a:t>
            </a:r>
            <a:r>
              <a:rPr lang="ru-RU" sz="1400" dirty="0">
                <a:latin typeface="Bookman Old Style" panose="02050604050505020204" pitchFamily="18" charset="0"/>
              </a:rPr>
              <a:t>Действие дульного</a:t>
            </a:r>
            <a:br>
              <a:rPr lang="ru-RU" sz="1400" dirty="0">
                <a:latin typeface="Bookman Old Style" panose="02050604050505020204" pitchFamily="18" charset="0"/>
              </a:rPr>
            </a:br>
            <a:r>
              <a:rPr lang="ru-RU" sz="1400" dirty="0">
                <a:latin typeface="Bookman Old Style" panose="02050604050505020204" pitchFamily="18" charset="0"/>
              </a:rPr>
              <a:t>тормоза не учитывается.</a:t>
            </a:r>
            <a:endParaRPr lang="en-US" sz="1400" dirty="0">
              <a:latin typeface="Bookman Old Style" panose="020506040505050202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13</a:t>
            </a:fld>
            <a:r>
              <a:rPr lang="en-US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409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0770218"/>
              </p:ext>
            </p:extLst>
          </p:nvPr>
        </p:nvGraphicFramePr>
        <p:xfrm>
          <a:off x="3748088" y="1104957"/>
          <a:ext cx="4038600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6" name="Equation" r:id="rId4" imgW="4038480" imgH="1028520" progId="Equation.3">
                  <p:embed/>
                </p:oleObj>
              </mc:Choice>
              <mc:Fallback>
                <p:oleObj name="Equation" r:id="rId4" imgW="4038480" imgH="102852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8088" y="1104957"/>
                        <a:ext cx="4038600" cy="1028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Объект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4274430"/>
              </p:ext>
            </p:extLst>
          </p:nvPr>
        </p:nvGraphicFramePr>
        <p:xfrm>
          <a:off x="8184154" y="1149010"/>
          <a:ext cx="1333440" cy="1002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7" name="Equation" r:id="rId6" imgW="1333440" imgH="1002960" progId="Equation.3">
                  <p:embed/>
                </p:oleObj>
              </mc:Choice>
              <mc:Fallback>
                <p:oleObj name="Equation" r:id="rId6" imgW="1333440" imgH="1002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84154" y="1149010"/>
                        <a:ext cx="1333440" cy="10029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7965487"/>
              </p:ext>
            </p:extLst>
          </p:nvPr>
        </p:nvGraphicFramePr>
        <p:xfrm>
          <a:off x="271463" y="2613025"/>
          <a:ext cx="17272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8" name="Equation" r:id="rId8" imgW="1726920" imgH="545760" progId="Equation.3">
                  <p:embed/>
                </p:oleObj>
              </mc:Choice>
              <mc:Fallback>
                <p:oleObj name="Equation" r:id="rId8" imgW="1726920" imgH="54576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63" y="2613025"/>
                        <a:ext cx="1727200" cy="54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Скругленный прямоугольник 31"/>
          <p:cNvSpPr/>
          <p:nvPr/>
        </p:nvSpPr>
        <p:spPr>
          <a:xfrm>
            <a:off x="283698" y="2180203"/>
            <a:ext cx="2438400" cy="387804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i="1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Начальные условия:</a:t>
            </a:r>
          </a:p>
        </p:txBody>
      </p:sp>
      <p:sp>
        <p:nvSpPr>
          <p:cNvPr id="38" name="Скругленный прямоугольник 37"/>
          <p:cNvSpPr/>
          <p:nvPr/>
        </p:nvSpPr>
        <p:spPr>
          <a:xfrm>
            <a:off x="3793242" y="2184466"/>
            <a:ext cx="2438400" cy="387804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i="1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Граничные условия:</a:t>
            </a:r>
          </a:p>
        </p:txBody>
      </p:sp>
      <p:graphicFrame>
        <p:nvGraphicFramePr>
          <p:cNvPr id="15" name="Объект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439428"/>
              </p:ext>
            </p:extLst>
          </p:nvPr>
        </p:nvGraphicFramePr>
        <p:xfrm>
          <a:off x="6861175" y="2573338"/>
          <a:ext cx="13970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9" name="Equation" r:id="rId10" imgW="1396800" imgH="596880" progId="Equation.3">
                  <p:embed/>
                </p:oleObj>
              </mc:Choice>
              <mc:Fallback>
                <p:oleObj name="Equation" r:id="rId10" imgW="1396800" imgH="59688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1175" y="2573338"/>
                        <a:ext cx="1397000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Скругленный прямоугольник 43"/>
          <p:cNvSpPr/>
          <p:nvPr/>
        </p:nvSpPr>
        <p:spPr>
          <a:xfrm>
            <a:off x="6137762" y="2684831"/>
            <a:ext cx="662603" cy="387804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Г</a:t>
            </a:r>
            <a:r>
              <a:rPr lang="ru-RU" sz="1600" baseline="-250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2</a:t>
            </a:r>
            <a:r>
              <a:rPr lang="ru-RU" sz="16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:</a:t>
            </a:r>
          </a:p>
        </p:txBody>
      </p:sp>
      <p:sp>
        <p:nvSpPr>
          <p:cNvPr id="45" name="Скругленный прямоугольник 44"/>
          <p:cNvSpPr/>
          <p:nvPr/>
        </p:nvSpPr>
        <p:spPr>
          <a:xfrm>
            <a:off x="3297659" y="2670229"/>
            <a:ext cx="569621" cy="387804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Г</a:t>
            </a:r>
            <a:r>
              <a:rPr lang="ru-RU" sz="1600" baseline="-250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0</a:t>
            </a:r>
            <a:r>
              <a:rPr lang="ru-RU" sz="16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</a:p>
        </p:txBody>
      </p:sp>
      <p:graphicFrame>
        <p:nvGraphicFramePr>
          <p:cNvPr id="18" name="Объект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147492"/>
              </p:ext>
            </p:extLst>
          </p:nvPr>
        </p:nvGraphicFramePr>
        <p:xfrm>
          <a:off x="3894138" y="2590800"/>
          <a:ext cx="17907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0" name="Equation" r:id="rId12" imgW="1790640" imgH="596880" progId="Equation.3">
                  <p:embed/>
                </p:oleObj>
              </mc:Choice>
              <mc:Fallback>
                <p:oleObj name="Equation" r:id="rId12" imgW="1790640" imgH="59688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4138" y="2590800"/>
                        <a:ext cx="1790700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ъект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9603675"/>
              </p:ext>
            </p:extLst>
          </p:nvPr>
        </p:nvGraphicFramePr>
        <p:xfrm>
          <a:off x="293688" y="4260850"/>
          <a:ext cx="1498600" cy="151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1" name="Equation" r:id="rId14" imgW="1498320" imgH="1511280" progId="Equation.3">
                  <p:embed/>
                </p:oleObj>
              </mc:Choice>
              <mc:Fallback>
                <p:oleObj name="Equation" r:id="rId14" imgW="1498320" imgH="151128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688" y="4260850"/>
                        <a:ext cx="1498600" cy="151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Скругленный прямоугольник 56"/>
          <p:cNvSpPr/>
          <p:nvPr/>
        </p:nvSpPr>
        <p:spPr>
          <a:xfrm>
            <a:off x="147241" y="3773531"/>
            <a:ext cx="2946281" cy="387804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Связь </a:t>
            </a:r>
            <a:r>
              <a:rPr lang="ru-RU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деформаций</a:t>
            </a:r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и </a:t>
            </a:r>
            <a:r>
              <a:rPr lang="ru-RU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перемещений</a:t>
            </a:r>
            <a:r>
              <a:rPr lang="ru-RU" sz="14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58" name="Скругленный прямоугольник 57"/>
          <p:cNvSpPr/>
          <p:nvPr/>
        </p:nvSpPr>
        <p:spPr>
          <a:xfrm>
            <a:off x="2497091" y="3782031"/>
            <a:ext cx="3819043" cy="387804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Связь </a:t>
            </a:r>
            <a:r>
              <a:rPr lang="ru-RU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деформаций</a:t>
            </a:r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и </a:t>
            </a:r>
            <a:r>
              <a:rPr lang="ru-RU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напряжений</a:t>
            </a:r>
            <a:r>
              <a:rPr lang="ru-RU" sz="14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</a:p>
        </p:txBody>
      </p:sp>
      <p:graphicFrame>
        <p:nvGraphicFramePr>
          <p:cNvPr id="22" name="Объект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6164616"/>
              </p:ext>
            </p:extLst>
          </p:nvPr>
        </p:nvGraphicFramePr>
        <p:xfrm>
          <a:off x="2681288" y="4349750"/>
          <a:ext cx="3086100" cy="143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2" name="Equation" r:id="rId16" imgW="3085920" imgH="1434960" progId="Equation.3">
                  <p:embed/>
                </p:oleObj>
              </mc:Choice>
              <mc:Fallback>
                <p:oleObj name="Equation" r:id="rId16" imgW="3085920" imgH="143496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1288" y="4349750"/>
                        <a:ext cx="3086100" cy="1435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Объект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4108427"/>
              </p:ext>
            </p:extLst>
          </p:nvPr>
        </p:nvGraphicFramePr>
        <p:xfrm>
          <a:off x="7847544" y="4725921"/>
          <a:ext cx="18542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3" name="Equation" r:id="rId18" imgW="1854000" imgH="482400" progId="Equation.3">
                  <p:embed/>
                </p:oleObj>
              </mc:Choice>
              <mc:Fallback>
                <p:oleObj name="Equation" r:id="rId18" imgW="1854000" imgH="48240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7544" y="4725921"/>
                        <a:ext cx="1854200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Скругленный прямоугольник 58"/>
          <p:cNvSpPr/>
          <p:nvPr/>
        </p:nvSpPr>
        <p:spPr>
          <a:xfrm>
            <a:off x="6371544" y="3784146"/>
            <a:ext cx="6194472" cy="387804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Эквивалентные деформации и напряжения по </a:t>
            </a:r>
            <a:r>
              <a:rPr lang="ru-RU" sz="1400" b="1" dirty="0" err="1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Мизесу</a:t>
            </a:r>
            <a:r>
              <a:rPr lang="ru-RU" sz="14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25" name="Rectangle 3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6" name="Объект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1089832"/>
              </p:ext>
            </p:extLst>
          </p:nvPr>
        </p:nvGraphicFramePr>
        <p:xfrm>
          <a:off x="7853894" y="4154421"/>
          <a:ext cx="16637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4" name="Equation" r:id="rId20" imgW="1663560" imgH="495000" progId="Equation.3">
                  <p:embed/>
                </p:oleObj>
              </mc:Choice>
              <mc:Fallback>
                <p:oleObj name="Equation" r:id="rId20" imgW="1663560" imgH="49500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3894" y="4154421"/>
                        <a:ext cx="1663700" cy="49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0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1.4 Постановка задачи моделирования НДС в пространственной постановке</a:t>
            </a:r>
            <a:endParaRPr lang="ru-RU" sz="20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46" name="Rectangle 28" descr="Светлый диагональный 2"/>
          <p:cNvSpPr>
            <a:spLocks noChangeArrowheads="1"/>
          </p:cNvSpPr>
          <p:nvPr/>
        </p:nvSpPr>
        <p:spPr bwMode="auto">
          <a:xfrm>
            <a:off x="42634" y="545153"/>
            <a:ext cx="9426146" cy="432000"/>
          </a:xfrm>
          <a:prstGeom prst="rect">
            <a:avLst/>
          </a:prstGeom>
          <a:noFill/>
          <a:ln w="15875" algn="ctr">
            <a:noFill/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Задача напряженно-деформированного состояния сечения ствола </a:t>
            </a:r>
            <a:r>
              <a:rPr lang="en-US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(2D)</a:t>
            </a:r>
            <a:endParaRPr lang="ru-RU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093522" y="1464818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</a:t>
            </a:r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2)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701744" y="1464818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</a:t>
            </a:r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497091" y="2735158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</a:t>
            </a:r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4)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443947" y="2711517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</a:t>
            </a:r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5)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19268" y="4877494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</a:t>
            </a:r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6)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097658" y="4784083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</a:t>
            </a:r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7)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0082010" y="4248532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</a:t>
            </a:r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8)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0082009" y="4811717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39)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graphicFrame>
        <p:nvGraphicFramePr>
          <p:cNvPr id="35" name="Объект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9970695"/>
              </p:ext>
            </p:extLst>
          </p:nvPr>
        </p:nvGraphicFramePr>
        <p:xfrm>
          <a:off x="382131" y="1095375"/>
          <a:ext cx="2476500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5" name="Equation" r:id="rId22" imgW="2476440" imgH="1028520" progId="Equation.3">
                  <p:embed/>
                </p:oleObj>
              </mc:Choice>
              <mc:Fallback>
                <p:oleObj name="Equation" r:id="rId22" imgW="2476440" imgH="10285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131" y="1095375"/>
                        <a:ext cx="2476500" cy="1028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14</a:t>
            </a:fld>
            <a:r>
              <a:rPr lang="en-US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653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graphicFrame>
        <p:nvGraphicFramePr>
          <p:cNvPr id="24" name="Объект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5994754"/>
              </p:ext>
            </p:extLst>
          </p:nvPr>
        </p:nvGraphicFramePr>
        <p:xfrm>
          <a:off x="3173983" y="5431201"/>
          <a:ext cx="5079960" cy="571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8" name="Equation" r:id="rId4" imgW="5079960" imgH="571320" progId="Equation.3">
                  <p:embed/>
                </p:oleObj>
              </mc:Choice>
              <mc:Fallback>
                <p:oleObj name="Equation" r:id="rId4" imgW="5079960" imgH="571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3983" y="5431201"/>
                        <a:ext cx="5079960" cy="5713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3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6" name="Объект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6003342"/>
              </p:ext>
            </p:extLst>
          </p:nvPr>
        </p:nvGraphicFramePr>
        <p:xfrm>
          <a:off x="3173983" y="4816837"/>
          <a:ext cx="5079960" cy="571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9" name="Equation" r:id="rId6" imgW="5079960" imgH="571320" progId="Equation.3">
                  <p:embed/>
                </p:oleObj>
              </mc:Choice>
              <mc:Fallback>
                <p:oleObj name="Equation" r:id="rId6" imgW="5079960" imgH="571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3983" y="4816837"/>
                        <a:ext cx="5079960" cy="5713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0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1.4 Постановка задачи моделирования НДС в пространственной постановке</a:t>
            </a:r>
            <a:endParaRPr lang="ru-RU" sz="20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46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566934"/>
            <a:ext cx="10126494" cy="432000"/>
          </a:xfrm>
          <a:prstGeom prst="rect">
            <a:avLst/>
          </a:prstGeom>
          <a:noFill/>
          <a:ln w="15875" algn="ctr">
            <a:noFill/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Задача напряженно-деформированного состояния ствола в напряжениях (3</a:t>
            </a:r>
            <a:r>
              <a:rPr lang="en-US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</a:t>
            </a:r>
            <a:r>
              <a:rPr lang="ru-RU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454301" y="2020591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(40)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428462" y="4935774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4</a:t>
            </a:r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7)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428462" y="5557283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4</a:t>
            </a:r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8)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graphicFrame>
        <p:nvGraphicFramePr>
          <p:cNvPr id="39" name="Объект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6707296"/>
              </p:ext>
            </p:extLst>
          </p:nvPr>
        </p:nvGraphicFramePr>
        <p:xfrm>
          <a:off x="244475" y="1349375"/>
          <a:ext cx="2997200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0" name="Equation" r:id="rId8" imgW="2997000" imgH="1638000" progId="Equation.3">
                  <p:embed/>
                </p:oleObj>
              </mc:Choice>
              <mc:Fallback>
                <p:oleObj name="Equation" r:id="rId8" imgW="2997000" imgH="163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475" y="1349375"/>
                        <a:ext cx="2997200" cy="163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1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2902516"/>
              </p:ext>
            </p:extLst>
          </p:nvPr>
        </p:nvGraphicFramePr>
        <p:xfrm>
          <a:off x="9220200" y="3443641"/>
          <a:ext cx="2057400" cy="92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1" name="Equation" r:id="rId10" imgW="2057400" imgH="927000" progId="Equation.3">
                  <p:embed/>
                </p:oleObj>
              </mc:Choice>
              <mc:Fallback>
                <p:oleObj name="Equation" r:id="rId10" imgW="205740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20200" y="3443641"/>
                        <a:ext cx="2057400" cy="927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Скругленный прямоугольник 46"/>
          <p:cNvSpPr/>
          <p:nvPr/>
        </p:nvSpPr>
        <p:spPr>
          <a:xfrm>
            <a:off x="106362" y="3120895"/>
            <a:ext cx="2438400" cy="387804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i="1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Начальные условия:</a:t>
            </a:r>
          </a:p>
        </p:txBody>
      </p:sp>
      <p:sp>
        <p:nvSpPr>
          <p:cNvPr id="48" name="Скругленный прямоугольник 47"/>
          <p:cNvSpPr/>
          <p:nvPr/>
        </p:nvSpPr>
        <p:spPr>
          <a:xfrm>
            <a:off x="2704837" y="3114054"/>
            <a:ext cx="2438400" cy="387804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i="1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Граничные условия: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985085" y="3722050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4</a:t>
            </a:r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1" name="Объект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5776838"/>
              </p:ext>
            </p:extLst>
          </p:nvPr>
        </p:nvGraphicFramePr>
        <p:xfrm>
          <a:off x="162460" y="3507181"/>
          <a:ext cx="1815840" cy="799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2" name="Equation" r:id="rId12" imgW="1815840" imgH="799920" progId="Equation.3">
                  <p:embed/>
                </p:oleObj>
              </mc:Choice>
              <mc:Fallback>
                <p:oleObj name="Equation" r:id="rId12" imgW="1815840" imgH="799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460" y="3507181"/>
                        <a:ext cx="1815840" cy="7999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Объект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8915956"/>
              </p:ext>
            </p:extLst>
          </p:nvPr>
        </p:nvGraphicFramePr>
        <p:xfrm>
          <a:off x="6396888" y="3414491"/>
          <a:ext cx="1333440" cy="977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3" name="Equation" r:id="rId14" imgW="1333440" imgH="977760" progId="Equation.3">
                  <p:embed/>
                </p:oleObj>
              </mc:Choice>
              <mc:Fallback>
                <p:oleObj name="Equation" r:id="rId14" imgW="1333440" imgH="977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6888" y="3414491"/>
                        <a:ext cx="1333440" cy="9777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Скругленный прямоугольник 62"/>
          <p:cNvSpPr/>
          <p:nvPr/>
        </p:nvSpPr>
        <p:spPr>
          <a:xfrm>
            <a:off x="5931628" y="3679439"/>
            <a:ext cx="569621" cy="387804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Г</a:t>
            </a:r>
            <a:r>
              <a:rPr lang="ru-RU" sz="1600" baseline="-250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</a:t>
            </a:r>
            <a:r>
              <a:rPr lang="ru-RU" sz="16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762684" y="3720027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4</a:t>
            </a:r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5)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Скругленный прямоугольник 66"/>
          <p:cNvSpPr/>
          <p:nvPr/>
        </p:nvSpPr>
        <p:spPr>
          <a:xfrm>
            <a:off x="8253943" y="3715034"/>
            <a:ext cx="1246957" cy="387804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Г</a:t>
            </a:r>
            <a:r>
              <a:rPr lang="ru-RU" sz="1600" baseline="-250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2</a:t>
            </a:r>
            <a:r>
              <a:rPr lang="ru-RU" sz="16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и Г</a:t>
            </a:r>
            <a:r>
              <a:rPr lang="ru-RU" sz="1600" baseline="-250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</a:t>
            </a:r>
            <a:r>
              <a:rPr lang="ru-RU" sz="16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68" name="Скругленный прямоугольник 67"/>
          <p:cNvSpPr/>
          <p:nvPr/>
        </p:nvSpPr>
        <p:spPr>
          <a:xfrm>
            <a:off x="2445913" y="3679440"/>
            <a:ext cx="569621" cy="387804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Г</a:t>
            </a:r>
            <a:r>
              <a:rPr lang="ru-RU" sz="1600" baseline="-250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0</a:t>
            </a:r>
            <a:r>
              <a:rPr lang="ru-RU" sz="16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1352244" y="3761098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4</a:t>
            </a:r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6)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1" name="Object 1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8748055"/>
              </p:ext>
            </p:extLst>
          </p:nvPr>
        </p:nvGraphicFramePr>
        <p:xfrm>
          <a:off x="2864134" y="3443641"/>
          <a:ext cx="2463480" cy="92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4" name="Equation" r:id="rId16" imgW="2463480" imgH="927000" progId="Equation.3">
                  <p:embed/>
                </p:oleObj>
              </mc:Choice>
              <mc:Fallback>
                <p:oleObj name="Equation" r:id="rId16" imgW="246348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4134" y="3443641"/>
                        <a:ext cx="2463480" cy="927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TextBox 71"/>
          <p:cNvSpPr txBox="1"/>
          <p:nvPr/>
        </p:nvSpPr>
        <p:spPr>
          <a:xfrm>
            <a:off x="5445496" y="3719453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4</a:t>
            </a:r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4)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Скругленный прямоугольник 72"/>
          <p:cNvSpPr/>
          <p:nvPr/>
        </p:nvSpPr>
        <p:spPr>
          <a:xfrm>
            <a:off x="2998804" y="4464301"/>
            <a:ext cx="6194472" cy="387804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Эквивалентные деформации и напряжения по </a:t>
            </a:r>
            <a:r>
              <a:rPr lang="ru-RU" sz="1400" b="1" dirty="0" err="1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Мизесу</a:t>
            </a:r>
            <a:r>
              <a:rPr lang="ru-RU" sz="14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74" name="Скругленный прямоугольник 73"/>
          <p:cNvSpPr/>
          <p:nvPr/>
        </p:nvSpPr>
        <p:spPr>
          <a:xfrm>
            <a:off x="4654564" y="979791"/>
            <a:ext cx="3047986" cy="387804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Связь </a:t>
            </a:r>
            <a:r>
              <a:rPr lang="ru-RU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деформаций</a:t>
            </a:r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и </a:t>
            </a:r>
            <a:r>
              <a:rPr lang="ru-RU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перемещений</a:t>
            </a:r>
            <a:r>
              <a:rPr lang="ru-RU" sz="14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75" name="Скругленный прямоугольник 74"/>
          <p:cNvSpPr/>
          <p:nvPr/>
        </p:nvSpPr>
        <p:spPr>
          <a:xfrm>
            <a:off x="8256828" y="908975"/>
            <a:ext cx="3819043" cy="387804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Связь </a:t>
            </a:r>
            <a:r>
              <a:rPr lang="ru-RU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деформаций</a:t>
            </a:r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и </a:t>
            </a:r>
            <a:r>
              <a:rPr lang="ru-RU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напряжений</a:t>
            </a:r>
            <a:r>
              <a:rPr lang="ru-RU" sz="14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</a:p>
        </p:txBody>
      </p:sp>
      <p:graphicFrame>
        <p:nvGraphicFramePr>
          <p:cNvPr id="76" name="Объект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2430918"/>
              </p:ext>
            </p:extLst>
          </p:nvPr>
        </p:nvGraphicFramePr>
        <p:xfrm>
          <a:off x="4210051" y="1432134"/>
          <a:ext cx="2997000" cy="1536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5" name="Equation" r:id="rId18" imgW="2997000" imgH="1536480" progId="Equation.3">
                  <p:embed/>
                </p:oleObj>
              </mc:Choice>
              <mc:Fallback>
                <p:oleObj name="Equation" r:id="rId18" imgW="2997000" imgH="1536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0051" y="1432134"/>
                        <a:ext cx="2997000" cy="15364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Объект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5573829"/>
              </p:ext>
            </p:extLst>
          </p:nvPr>
        </p:nvGraphicFramePr>
        <p:xfrm>
          <a:off x="7958138" y="1325295"/>
          <a:ext cx="3962160" cy="2044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6" name="Equation" r:id="rId20" imgW="3962160" imgH="2044440" progId="Equation.3">
                  <p:embed/>
                </p:oleObj>
              </mc:Choice>
              <mc:Fallback>
                <p:oleObj name="Equation" r:id="rId20" imgW="3962160" imgH="2044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8138" y="1325295"/>
                        <a:ext cx="3962160" cy="20444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TextBox 77"/>
          <p:cNvSpPr txBox="1"/>
          <p:nvPr/>
        </p:nvSpPr>
        <p:spPr>
          <a:xfrm>
            <a:off x="7162299" y="2053508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(41)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1605461" y="2200374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4</a:t>
            </a:r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2)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15</a:t>
            </a:fld>
            <a:r>
              <a:rPr lang="en-US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028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17" name="Прямоугольник 16"/>
          <p:cNvSpPr/>
          <p:nvPr/>
        </p:nvSpPr>
        <p:spPr>
          <a:xfrm>
            <a:off x="5149329" y="1033075"/>
            <a:ext cx="42378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Координаты центра масс снаряда:</a:t>
            </a:r>
            <a:endParaRPr lang="ru-RU" sz="1400" dirty="0">
              <a:latin typeface="Bookman Old Style" panose="02050604050505020204" pitchFamily="18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5149330" y="2186451"/>
            <a:ext cx="3013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Уравнения движения снаряда:</a:t>
            </a:r>
            <a:endParaRPr lang="ru-RU" sz="1400" dirty="0">
              <a:latin typeface="Bookman Old Style" panose="02050604050505020204" pitchFamily="18" charset="0"/>
            </a:endParaRPr>
          </a:p>
        </p:txBody>
      </p:sp>
      <p:sp>
        <p:nvSpPr>
          <p:cNvPr id="31" name="Rectangle 16"/>
          <p:cNvSpPr>
            <a:spLocks noChangeArrowheads="1"/>
          </p:cNvSpPr>
          <p:nvPr/>
        </p:nvSpPr>
        <p:spPr bwMode="auto">
          <a:xfrm>
            <a:off x="292153" y="4501350"/>
            <a:ext cx="4513879" cy="284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7 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Ориентация систем координат</a:t>
            </a:r>
            <a:endParaRPr lang="ru-RU" alt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5236402" y="4327167"/>
            <a:ext cx="33056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i="1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Начальные условия:</a:t>
            </a:r>
            <a:endParaRPr lang="ru-RU" sz="1400" i="1" dirty="0">
              <a:latin typeface="Bookman Old Style" panose="02050604050505020204" pitchFamily="18" charset="0"/>
            </a:endParaRPr>
          </a:p>
        </p:txBody>
      </p:sp>
      <p:graphicFrame>
        <p:nvGraphicFramePr>
          <p:cNvPr id="35" name="Объект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6034916"/>
              </p:ext>
            </p:extLst>
          </p:nvPr>
        </p:nvGraphicFramePr>
        <p:xfrm>
          <a:off x="5405723" y="4678622"/>
          <a:ext cx="3873240" cy="25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0" name="Equation" r:id="rId4" imgW="3873240" imgH="253800" progId="Equation.3">
                  <p:embed/>
                </p:oleObj>
              </mc:Choice>
              <mc:Fallback>
                <p:oleObj name="Equation" r:id="rId4" imgW="387324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5723" y="4678622"/>
                        <a:ext cx="3873240" cy="2538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">
            <a:extLst>
              <a:ext uri="{FF2B5EF4-FFF2-40B4-BE49-F238E27FC236}">
                <a16:creationId xmlns="" xmlns:a16="http://schemas.microsoft.com/office/drawing/2014/main" id="{0E9F616D-7E38-4196-A345-2CC69BDCB1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" y="139319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="" xmlns:a16="http://schemas.microsoft.com/office/drawing/2014/main" id="{C4E81C50-D0B4-43AC-9A12-43E55E1473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6606482"/>
              </p:ext>
            </p:extLst>
          </p:nvPr>
        </p:nvGraphicFramePr>
        <p:xfrm>
          <a:off x="0" y="1558928"/>
          <a:ext cx="5277468" cy="3011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1" name="Picture" r:id="rId6" imgW="3888877" imgH="2272837" progId="Word.Picture.8">
                  <p:embed/>
                </p:oleObj>
              </mc:Choice>
              <mc:Fallback>
                <p:oleObj name="Picture" r:id="rId6" imgW="3888877" imgH="2272837" progId="Word.Picture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558928"/>
                        <a:ext cx="5277468" cy="301195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="" xmlns:a16="http://schemas.microsoft.com/office/drawing/2014/main" id="{9DAC6ECC-E7BC-45E6-BF00-139D1A2310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783312"/>
              </p:ext>
            </p:extLst>
          </p:nvPr>
        </p:nvGraphicFramePr>
        <p:xfrm>
          <a:off x="5236402" y="1366262"/>
          <a:ext cx="1562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2" r:id="rId8" imgW="1562100" imgH="444500" progId="Equation.3">
                  <p:embed/>
                </p:oleObj>
              </mc:Choice>
              <mc:Fallback>
                <p:oleObj r:id="rId8" imgW="1562100" imgH="4445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6402" y="1366262"/>
                        <a:ext cx="1562100" cy="44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="" xmlns:a16="http://schemas.microsoft.com/office/drawing/2014/main" id="{3A177B6F-9B94-4B07-B2E8-7FB071D18C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3419027"/>
              </p:ext>
            </p:extLst>
          </p:nvPr>
        </p:nvGraphicFramePr>
        <p:xfrm>
          <a:off x="7165325" y="1367542"/>
          <a:ext cx="1054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3" r:id="rId10" imgW="1054100" imgH="444500" progId="Equation.3">
                  <p:embed/>
                </p:oleObj>
              </mc:Choice>
              <mc:Fallback>
                <p:oleObj r:id="rId10" imgW="1054100" imgH="4445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5325" y="1367542"/>
                        <a:ext cx="1054100" cy="44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="" xmlns:a16="http://schemas.microsoft.com/office/drawing/2014/main" id="{D12B6DC7-2C73-4269-9561-D58F20C8E0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4740120"/>
              </p:ext>
            </p:extLst>
          </p:nvPr>
        </p:nvGraphicFramePr>
        <p:xfrm>
          <a:off x="8637047" y="1363238"/>
          <a:ext cx="1586811" cy="4443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4" r:id="rId12" imgW="1586811" imgH="444307" progId="Equation.3">
                  <p:embed/>
                </p:oleObj>
              </mc:Choice>
              <mc:Fallback>
                <p:oleObj r:id="rId12" imgW="1586811" imgH="444307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7047" y="1363238"/>
                        <a:ext cx="1586811" cy="44430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Объект 24">
            <a:extLst>
              <a:ext uri="{FF2B5EF4-FFF2-40B4-BE49-F238E27FC236}">
                <a16:creationId xmlns="" xmlns:a16="http://schemas.microsoft.com/office/drawing/2014/main" id="{C59D8725-80CC-4DAF-AF83-2327B53823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5488216"/>
              </p:ext>
            </p:extLst>
          </p:nvPr>
        </p:nvGraphicFramePr>
        <p:xfrm>
          <a:off x="5236402" y="2524785"/>
          <a:ext cx="2133600" cy="151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" r:id="rId14" imgW="2133600" imgH="1511300" progId="Equation.3">
                  <p:embed/>
                </p:oleObj>
              </mc:Choice>
              <mc:Fallback>
                <p:oleObj r:id="rId14" imgW="2133600" imgH="15113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6402" y="2524785"/>
                        <a:ext cx="2133600" cy="151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Объект 27">
            <a:extLst>
              <a:ext uri="{FF2B5EF4-FFF2-40B4-BE49-F238E27FC236}">
                <a16:creationId xmlns="" xmlns:a16="http://schemas.microsoft.com/office/drawing/2014/main" id="{45F9D7FC-5B6A-4FF5-A571-BD1500C686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421978"/>
              </p:ext>
            </p:extLst>
          </p:nvPr>
        </p:nvGraphicFramePr>
        <p:xfrm>
          <a:off x="9154550" y="2571937"/>
          <a:ext cx="1091726" cy="507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6" r:id="rId16" imgW="1091726" imgH="507780" progId="Equation.3">
                  <p:embed/>
                </p:oleObj>
              </mc:Choice>
              <mc:Fallback>
                <p:oleObj r:id="rId16" imgW="1091726" imgH="50778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54550" y="2571937"/>
                        <a:ext cx="1091726" cy="5077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Прямоугольник 38">
            <a:extLst>
              <a:ext uri="{FF2B5EF4-FFF2-40B4-BE49-F238E27FC236}">
                <a16:creationId xmlns="" xmlns:a16="http://schemas.microsoft.com/office/drawing/2014/main" id="{4736F9B6-6C54-4834-85C3-18B8D7AB054C}"/>
              </a:ext>
            </a:extLst>
          </p:cNvPr>
          <p:cNvSpPr/>
          <p:nvPr/>
        </p:nvSpPr>
        <p:spPr>
          <a:xfrm>
            <a:off x="8542054" y="2186451"/>
            <a:ext cx="26917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Скоростной напор воздуха:</a:t>
            </a:r>
            <a:endParaRPr lang="ru-RU" sz="1400" dirty="0">
              <a:latin typeface="Bookman Old Style" panose="02050604050505020204" pitchFamily="18" charset="0"/>
            </a:endParaRPr>
          </a:p>
        </p:txBody>
      </p:sp>
      <p:graphicFrame>
        <p:nvGraphicFramePr>
          <p:cNvPr id="40" name="Объект 39">
            <a:extLst>
              <a:ext uri="{FF2B5EF4-FFF2-40B4-BE49-F238E27FC236}">
                <a16:creationId xmlns="" xmlns:a16="http://schemas.microsoft.com/office/drawing/2014/main" id="{D0049992-8D53-4EF1-BFD2-D8489C165C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8559436"/>
              </p:ext>
            </p:extLst>
          </p:nvPr>
        </p:nvGraphicFramePr>
        <p:xfrm>
          <a:off x="8735213" y="3893392"/>
          <a:ext cx="19304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7" r:id="rId18" imgW="1930400" imgH="292100" progId="Equation.3">
                  <p:embed/>
                </p:oleObj>
              </mc:Choice>
              <mc:Fallback>
                <p:oleObj r:id="rId18" imgW="1930400" imgH="2921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35213" y="3893392"/>
                        <a:ext cx="1930400" cy="292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Прямоугольник 41">
            <a:extLst>
              <a:ext uri="{FF2B5EF4-FFF2-40B4-BE49-F238E27FC236}">
                <a16:creationId xmlns="" xmlns:a16="http://schemas.microsoft.com/office/drawing/2014/main" id="{F8319907-8B58-4890-A1FC-F78F84A3AE7E}"/>
              </a:ext>
            </a:extLst>
          </p:cNvPr>
          <p:cNvSpPr/>
          <p:nvPr/>
        </p:nvSpPr>
        <p:spPr>
          <a:xfrm>
            <a:off x="8542054" y="3505406"/>
            <a:ext cx="16433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Скорость звука:</a:t>
            </a:r>
            <a:endParaRPr lang="ru-RU" sz="1400" dirty="0">
              <a:latin typeface="Bookman Old Style" panose="02050604050505020204" pitchFamily="18" charset="0"/>
            </a:endParaRPr>
          </a:p>
        </p:txBody>
      </p:sp>
      <p:sp>
        <p:nvSpPr>
          <p:cNvPr id="3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0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1.5 Постановка задачи внешней баллистики</a:t>
            </a:r>
            <a:endParaRPr lang="ru-RU" sz="20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36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0" y="536227"/>
            <a:ext cx="41130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Задача внешней баллистики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937810" y="1444844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49)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836199" y="3153776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(50)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0937810" y="2694273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(51)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0940115" y="3888113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5</a:t>
            </a:r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2)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0937810" y="4671938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5</a:t>
            </a:r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347851" y="5304297"/>
            <a:ext cx="73457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Коэффициенты сопротивления движению определяются по </a:t>
            </a:r>
            <a:r>
              <a:rPr 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экспериментальным зависимостям </a:t>
            </a:r>
            <a:r>
              <a:rPr lang="ru-RU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(закон 1943 г., закон 1958 г.)</a:t>
            </a:r>
            <a:endParaRPr lang="ru-RU" sz="1400" dirty="0">
              <a:latin typeface="Bookman Old Style" panose="02050604050505020204" pitchFamily="18" charset="0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7760832" y="4927471"/>
            <a:ext cx="4184056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1400" dirty="0">
                <a:latin typeface="Bookman Old Style" panose="02050604050505020204" pitchFamily="18" charset="0"/>
                <a:ea typeface="Calibri" panose="020F0502020204030204" pitchFamily="34" charset="0"/>
              </a:rPr>
              <a:t>Основные </a:t>
            </a:r>
            <a:r>
              <a:rPr 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Calibri" panose="020F0502020204030204" pitchFamily="34" charset="0"/>
              </a:rPr>
              <a:t>допущения</a:t>
            </a:r>
            <a:r>
              <a:rPr lang="ru-RU" sz="1400" dirty="0">
                <a:latin typeface="Bookman Old Style" panose="02050604050505020204" pitchFamily="18" charset="0"/>
                <a:ea typeface="Calibri" panose="020F0502020204030204" pitchFamily="34" charset="0"/>
              </a:rPr>
              <a:t>:</a:t>
            </a:r>
          </a:p>
          <a:p>
            <a:pPr>
              <a:spcAft>
                <a:spcPts val="600"/>
              </a:spcAft>
              <a:buAutoNum type="arabicPeriod"/>
            </a:pPr>
            <a:r>
              <a:rPr lang="ru-RU" sz="1400" dirty="0">
                <a:latin typeface="Bookman Old Style" panose="02050604050505020204" pitchFamily="18" charset="0"/>
              </a:rPr>
              <a:t> Не учитывается вращение Земли</a:t>
            </a:r>
            <a:r>
              <a:rPr lang="en-US" sz="1400" dirty="0">
                <a:latin typeface="Bookman Old Style" panose="02050604050505020204" pitchFamily="18" charset="0"/>
              </a:rPr>
              <a:t>;</a:t>
            </a:r>
          </a:p>
          <a:p>
            <a:pPr>
              <a:spcAft>
                <a:spcPts val="600"/>
              </a:spcAft>
              <a:buAutoNum type="arabicPeriod"/>
            </a:pP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ru-RU" sz="1400" dirty="0">
                <a:latin typeface="Bookman Old Style" panose="02050604050505020204" pitchFamily="18" charset="0"/>
              </a:rPr>
              <a:t>Не учитывается неустойчивость снаряда</a:t>
            </a:r>
            <a:r>
              <a:rPr lang="en-US" sz="1400" dirty="0">
                <a:latin typeface="Bookman Old Style" panose="02050604050505020204" pitchFamily="18" charset="0"/>
              </a:rPr>
              <a:t>;</a:t>
            </a:r>
          </a:p>
          <a:p>
            <a:pPr>
              <a:spcAft>
                <a:spcPts val="600"/>
              </a:spcAft>
              <a:buAutoNum type="arabicPeriod"/>
            </a:pP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ru-RU" sz="1400" dirty="0">
                <a:latin typeface="Bookman Old Style" panose="02050604050505020204" pitchFamily="18" charset="0"/>
              </a:rPr>
              <a:t>Не учитывается движение воздуха в окружающей среде.</a:t>
            </a:r>
            <a:endParaRPr lang="en-US" sz="1400" dirty="0">
              <a:latin typeface="Bookman Old Style" panose="020506040505050202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16</a:t>
            </a:fld>
            <a:r>
              <a:rPr lang="en-US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607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9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0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1.6 Постановка задачи оптимизации формы ствола</a:t>
            </a:r>
            <a:endParaRPr lang="ru-RU" sz="20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8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70703" y="541763"/>
            <a:ext cx="11753533" cy="432000"/>
          </a:xfrm>
          <a:prstGeom prst="rect">
            <a:avLst/>
          </a:prstGeom>
          <a:noFill/>
          <a:ln w="15875" algn="ctr">
            <a:noFill/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Пусть задача оптимизации задана в виде:</a:t>
            </a:r>
            <a:endParaRPr lang="ru-RU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3109273"/>
              </p:ext>
            </p:extLst>
          </p:nvPr>
        </p:nvGraphicFramePr>
        <p:xfrm>
          <a:off x="739775" y="1008063"/>
          <a:ext cx="334327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4" name="Equation" r:id="rId4" imgW="3352680" imgH="444240" progId="Equation.3">
                  <p:embed/>
                </p:oleObj>
              </mc:Choice>
              <mc:Fallback>
                <p:oleObj name="Equation" r:id="rId4" imgW="3352680" imgH="44424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775" y="1008063"/>
                        <a:ext cx="3343275" cy="44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70703" y="1405488"/>
            <a:ext cx="8237573" cy="432000"/>
          </a:xfrm>
          <a:prstGeom prst="rect">
            <a:avLst/>
          </a:prstGeom>
          <a:noFill/>
          <a:ln w="15875" algn="ctr">
            <a:noFill/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sz="140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Критерием оптимальности является амплитуда поперечных колебаний</a:t>
            </a:r>
            <a:r>
              <a:rPr lang="en-US" sz="140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40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дульного среза.</a:t>
            </a:r>
            <a:endParaRPr lang="ru-RU" sz="1400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088" y="1075721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5</a:t>
            </a:r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4)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74832" y="1549418"/>
            <a:ext cx="5853859" cy="1297140"/>
          </a:xfrm>
          <a:prstGeom prst="rect">
            <a:avLst/>
          </a:prstGeom>
          <a:noFill/>
          <a:ln w="15875" algn="ctr">
            <a:noFill/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just"/>
            <a:endParaRPr lang="en-US" sz="1400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509" y="2009943"/>
            <a:ext cx="5533233" cy="105511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B80E2F6A-A30F-4FB9-A55F-41F456513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8126" y="3063811"/>
            <a:ext cx="6413997" cy="500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en-US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8 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Стрельба из 30мм автоматической пушки</a:t>
            </a:r>
            <a:b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Mk44 </a:t>
            </a:r>
            <a:r>
              <a:rPr lang="ru-RU" altLang="ru-RU" sz="1400" dirty="0" err="1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Bushmaster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II</a:t>
            </a: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8800" y="3746113"/>
            <a:ext cx="6425435" cy="2041387"/>
          </a:xfrm>
          <a:prstGeom prst="rect">
            <a:avLst/>
          </a:prstGeom>
        </p:spPr>
      </p:pic>
      <p:sp>
        <p:nvSpPr>
          <p:cNvPr id="19" name="Rectangle 16">
            <a:extLst>
              <a:ext uri="{FF2B5EF4-FFF2-40B4-BE49-F238E27FC236}">
                <a16:creationId xmlns="" xmlns:a16="http://schemas.microsoft.com/office/drawing/2014/main" id="{B80E2F6A-A30F-4FB9-A55F-41F456513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3539" y="5776797"/>
            <a:ext cx="7950697" cy="500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en-US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9 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Поперечные сечения ствола:</a:t>
            </a:r>
          </a:p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а) без ребер жесткости; б) ребра жесткости 1-го типа; в) ребра жесткости 2-го типа</a:t>
            </a:r>
          </a:p>
        </p:txBody>
      </p:sp>
      <p:sp>
        <p:nvSpPr>
          <p:cNvPr id="2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70703" y="5562673"/>
            <a:ext cx="3437685" cy="719205"/>
          </a:xfrm>
          <a:prstGeom prst="rect">
            <a:avLst/>
          </a:prstGeom>
          <a:noFill/>
          <a:ln w="15875" algn="ctr">
            <a:noFill/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indent="358775" algn="just"/>
            <a:r>
              <a:rPr lang="ru-RU" sz="1200" i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Наиболее тонкая часть ствола не должна быть тоньше минимально допустимой толщины ствола</a:t>
            </a:r>
            <a:r>
              <a:rPr lang="en-US" sz="1200" i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h</a:t>
            </a:r>
            <a:r>
              <a:rPr lang="en-US" sz="1200" baseline="-25000" dirty="0" err="1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min</a:t>
            </a:r>
            <a:r>
              <a:rPr lang="en-US" sz="1200" i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. </a:t>
            </a:r>
            <a:endParaRPr lang="ru-RU" sz="1200" i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graphicFrame>
        <p:nvGraphicFramePr>
          <p:cNvPr id="23" name="Объект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5629890"/>
              </p:ext>
            </p:extLst>
          </p:nvPr>
        </p:nvGraphicFramePr>
        <p:xfrm>
          <a:off x="194902" y="3362224"/>
          <a:ext cx="1947863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5" name="Equation" r:id="rId8" imgW="1942920" imgH="545760" progId="Equation.3">
                  <p:embed/>
                </p:oleObj>
              </mc:Choice>
              <mc:Fallback>
                <p:oleObj name="Equation" r:id="rId8" imgW="1942920" imgH="545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902" y="3362224"/>
                        <a:ext cx="1947863" cy="54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Объект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3041471"/>
              </p:ext>
            </p:extLst>
          </p:nvPr>
        </p:nvGraphicFramePr>
        <p:xfrm>
          <a:off x="194902" y="4405896"/>
          <a:ext cx="210502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6" name="Equation" r:id="rId10" imgW="2108160" imgH="571320" progId="Equation.3">
                  <p:embed/>
                </p:oleObj>
              </mc:Choice>
              <mc:Fallback>
                <p:oleObj name="Equation" r:id="rId10" imgW="2108160" imgH="571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902" y="4405896"/>
                        <a:ext cx="2105025" cy="574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94902" y="3908324"/>
            <a:ext cx="4800689" cy="432000"/>
          </a:xfrm>
          <a:prstGeom prst="rect">
            <a:avLst/>
          </a:prstGeom>
          <a:noFill/>
          <a:ln w="15875" algn="ctr">
            <a:noFill/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Откуда можно определить минимальную толщину ствола:</a:t>
            </a:r>
            <a:endParaRPr lang="ru-RU" sz="1400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314484" y="3473909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5</a:t>
            </a:r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5)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96074" y="4539666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5</a:t>
            </a:r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6)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2" name="Объект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1759149"/>
              </p:ext>
            </p:extLst>
          </p:nvPr>
        </p:nvGraphicFramePr>
        <p:xfrm>
          <a:off x="2061847" y="5289108"/>
          <a:ext cx="1066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7" name="Equation" r:id="rId12" imgW="1066680" imgH="241200" progId="Equation.3">
                  <p:embed/>
                </p:oleObj>
              </mc:Choice>
              <mc:Fallback>
                <p:oleObj name="Equation" r:id="rId12" imgW="10666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1847" y="5289108"/>
                        <a:ext cx="1066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94902" y="4900831"/>
            <a:ext cx="4800689" cy="432000"/>
          </a:xfrm>
          <a:prstGeom prst="rect">
            <a:avLst/>
          </a:prstGeom>
          <a:noFill/>
          <a:ln w="15875" algn="ctr">
            <a:noFill/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При пределе пропорциональности материала:</a:t>
            </a:r>
            <a:endParaRPr lang="ru-RU" sz="1400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34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88459" y="2589870"/>
            <a:ext cx="5619737" cy="719205"/>
          </a:xfrm>
          <a:prstGeom prst="rect">
            <a:avLst/>
          </a:prstGeom>
          <a:noFill/>
          <a:ln w="15875" algn="ctr">
            <a:noFill/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Определение минимальной допустимой толщины ствола согласно теории наибольших деформаций с запасом прочности </a:t>
            </a:r>
            <a:r>
              <a:rPr lang="en-US" sz="1400" i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n</a:t>
            </a:r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  <a:endParaRPr lang="ru-RU" sz="1400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graphicFrame>
        <p:nvGraphicFramePr>
          <p:cNvPr id="2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5716198"/>
              </p:ext>
            </p:extLst>
          </p:nvPr>
        </p:nvGraphicFramePr>
        <p:xfrm>
          <a:off x="194902" y="1789770"/>
          <a:ext cx="8255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8" name="Equation" r:id="rId14" imgW="825480" imgH="799920" progId="Equation.3">
                  <p:embed/>
                </p:oleObj>
              </mc:Choice>
              <mc:Fallback>
                <p:oleObj name="Equation" r:id="rId14" imgW="825480" imgH="7999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94902" y="1789770"/>
                        <a:ext cx="82550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1889545" y="1765122"/>
            <a:ext cx="570861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расстояние от центра ствола до центра ребра жесткости</a:t>
            </a:r>
            <a:r>
              <a:rPr lang="en-US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;</a:t>
            </a:r>
            <a:endParaRPr lang="ru-RU" sz="1400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количество ребер жесткости</a:t>
            </a:r>
            <a:r>
              <a:rPr lang="en-US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;</a:t>
            </a:r>
            <a:endParaRPr lang="ru-RU" sz="1400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минимальная толщина ствола.</a:t>
            </a:r>
            <a:endParaRPr lang="en-US" sz="1400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9740812"/>
              </p:ext>
            </p:extLst>
          </p:nvPr>
        </p:nvGraphicFramePr>
        <p:xfrm>
          <a:off x="1495845" y="1789770"/>
          <a:ext cx="393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9" name="Equation" r:id="rId16" imgW="393480" imgH="241200" progId="Equation.3">
                  <p:embed/>
                </p:oleObj>
              </mc:Choice>
              <mc:Fallback>
                <p:oleObj name="Equation" r:id="rId16" imgW="39348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495845" y="1789770"/>
                        <a:ext cx="393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2229686"/>
              </p:ext>
            </p:extLst>
          </p:nvPr>
        </p:nvGraphicFramePr>
        <p:xfrm>
          <a:off x="1491667" y="2009209"/>
          <a:ext cx="419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0" name="Equation" r:id="rId18" imgW="419040" imgH="241200" progId="Equation.3">
                  <p:embed/>
                </p:oleObj>
              </mc:Choice>
              <mc:Fallback>
                <p:oleObj name="Equation" r:id="rId18" imgW="41904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491667" y="2009209"/>
                        <a:ext cx="419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4451017"/>
              </p:ext>
            </p:extLst>
          </p:nvPr>
        </p:nvGraphicFramePr>
        <p:xfrm>
          <a:off x="1657350" y="2282825"/>
          <a:ext cx="1397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1" name="Equation" r:id="rId20" imgW="139680" imgH="190440" progId="Equation.3">
                  <p:embed/>
                </p:oleObj>
              </mc:Choice>
              <mc:Fallback>
                <p:oleObj name="Equation" r:id="rId20" imgW="139680" imgH="1904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657350" y="2282825"/>
                        <a:ext cx="1397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17</a:t>
            </a:fld>
            <a:r>
              <a:rPr lang="en-US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000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3" name="Прямоугольник 2"/>
          <p:cNvSpPr/>
          <p:nvPr/>
        </p:nvSpPr>
        <p:spPr>
          <a:xfrm>
            <a:off x="2003596" y="2993512"/>
            <a:ext cx="84258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6088" indent="-446088">
              <a:spcAft>
                <a:spcPts val="600"/>
              </a:spcAft>
            </a:pPr>
            <a:r>
              <a:rPr lang="ru-RU" altLang="ru-RU" sz="2400" b="1" dirty="0">
                <a:solidFill>
                  <a:schemeClr val="tx2"/>
                </a:solidFill>
                <a:latin typeface="Bookman Old Style" panose="02050604050505020204" pitchFamily="18" charset="0"/>
              </a:rPr>
              <a:t>2. Численные методы решения задач</a:t>
            </a:r>
            <a:endParaRPr lang="ru-RU" altLang="ru-RU" sz="2400" dirty="0">
              <a:solidFill>
                <a:schemeClr val="tx2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18</a:t>
            </a:fld>
            <a:r>
              <a:rPr lang="en-US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972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39"/>
          <p:cNvSpPr txBox="1">
            <a:spLocks noChangeArrowheads="1"/>
          </p:cNvSpPr>
          <p:nvPr/>
        </p:nvSpPr>
        <p:spPr bwMode="auto">
          <a:xfrm>
            <a:off x="168317" y="950440"/>
            <a:ext cx="11876538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600"/>
              </a:spcAft>
            </a:pPr>
            <a:r>
              <a:rPr lang="ru-RU" sz="1400" dirty="0">
                <a:solidFill>
                  <a:prstClr val="black"/>
                </a:solidFill>
                <a:latin typeface="Bookman Old Style" pitchFamily="18" charset="0"/>
              </a:rPr>
              <a:t>Система дифференциальных уравнений (10) – (14) и система (40) – (44) решается методом </a:t>
            </a:r>
            <a:r>
              <a:rPr lang="ru-RU" sz="1400" b="1" dirty="0">
                <a:solidFill>
                  <a:srgbClr val="292929"/>
                </a:solidFill>
                <a:latin typeface="Bookman Old Style" pitchFamily="18" charset="0"/>
              </a:rPr>
              <a:t>Рунге-Кутта</a:t>
            </a:r>
            <a:r>
              <a:rPr lang="ru-RU" sz="1400" dirty="0">
                <a:solidFill>
                  <a:prstClr val="black"/>
                </a:solidFill>
                <a:latin typeface="Bookman Old Style" pitchFamily="18" charset="0"/>
              </a:rPr>
              <a:t> 4-го порядка точности.</a:t>
            </a:r>
          </a:p>
          <a:p>
            <a:pPr algn="just" fontAlgn="auto">
              <a:spcBef>
                <a:spcPts val="0"/>
              </a:spcBef>
              <a:spcAft>
                <a:spcPts val="600"/>
              </a:spcAft>
            </a:pPr>
            <a:r>
              <a:rPr lang="ru-RU" sz="1400" dirty="0">
                <a:solidFill>
                  <a:prstClr val="black"/>
                </a:solidFill>
                <a:latin typeface="Bookman Old Style" pitchFamily="18" charset="0"/>
              </a:rPr>
              <a:t>Для дифференциального уравнения:</a:t>
            </a:r>
          </a:p>
        </p:txBody>
      </p:sp>
      <p:graphicFrame>
        <p:nvGraphicFramePr>
          <p:cNvPr id="42" name="Диаграмма 41">
            <a:extLst>
              <a:ext uri="{FF2B5EF4-FFF2-40B4-BE49-F238E27FC236}">
                <a16:creationId xmlns="" xmlns:a16="http://schemas.microsoft.com/office/drawing/2014/main" id="{00000000-0008-0000-01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8828113"/>
              </p:ext>
            </p:extLst>
          </p:nvPr>
        </p:nvGraphicFramePr>
        <p:xfrm>
          <a:off x="5383433" y="3715851"/>
          <a:ext cx="6192000" cy="226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1" name="Диаграмма 40">
            <a:extLst>
              <a:ext uri="{FF2B5EF4-FFF2-40B4-BE49-F238E27FC236}">
                <a16:creationId xmlns="" xmlns:a16="http://schemas.microsoft.com/office/drawing/2014/main" id="{00000000-0008-0000-01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061938"/>
              </p:ext>
            </p:extLst>
          </p:nvPr>
        </p:nvGraphicFramePr>
        <p:xfrm>
          <a:off x="5422605" y="1186927"/>
          <a:ext cx="6192000" cy="226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9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0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2.1 Численный метод решения задач внутренней и внешней баллистики </a:t>
            </a:r>
            <a:endParaRPr lang="ru-RU" sz="20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536227"/>
            <a:ext cx="58017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Задача внутренней и внешней баллистики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139463" y="2725318"/>
            <a:ext cx="45993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600"/>
              </a:spcAft>
            </a:pPr>
            <a:r>
              <a:rPr lang="ru-RU" sz="1400" dirty="0">
                <a:solidFill>
                  <a:prstClr val="black"/>
                </a:solidFill>
                <a:latin typeface="Bookman Old Style" pitchFamily="18" charset="0"/>
              </a:rPr>
              <a:t>Явный метод Рунге-Кутта состоит в следующем.</a:t>
            </a:r>
            <a:r>
              <a:rPr lang="en-US" sz="1400" dirty="0">
                <a:solidFill>
                  <a:prstClr val="black"/>
                </a:solidFill>
                <a:latin typeface="Bookman Old Style" pitchFamily="18" charset="0"/>
              </a:rPr>
              <a:t/>
            </a:r>
            <a:br>
              <a:rPr lang="en-US" sz="1400" dirty="0">
                <a:solidFill>
                  <a:prstClr val="black"/>
                </a:solidFill>
                <a:latin typeface="Bookman Old Style" pitchFamily="18" charset="0"/>
              </a:rPr>
            </a:br>
            <a:r>
              <a:rPr lang="ru-RU" sz="1400" dirty="0">
                <a:solidFill>
                  <a:prstClr val="black"/>
                </a:solidFill>
                <a:latin typeface="Bookman Old Style" pitchFamily="18" charset="0"/>
              </a:rPr>
              <a:t>Вводится сеточная функция</a:t>
            </a:r>
            <a:r>
              <a:rPr lang="en-US" sz="1400" dirty="0">
                <a:solidFill>
                  <a:prstClr val="black"/>
                </a:solidFill>
                <a:latin typeface="Bookman Old Style" pitchFamily="18" charset="0"/>
              </a:rPr>
              <a:t>:</a:t>
            </a:r>
            <a:endParaRPr lang="ru-RU" sz="14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6652445"/>
              </p:ext>
            </p:extLst>
          </p:nvPr>
        </p:nvGraphicFramePr>
        <p:xfrm>
          <a:off x="1055688" y="1628775"/>
          <a:ext cx="10763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6" name="Equation" r:id="rId6" imgW="1079280" imgH="457200" progId="Equation.3">
                  <p:embed/>
                </p:oleObj>
              </mc:Choice>
              <mc:Fallback>
                <p:oleObj name="Equation" r:id="rId6" imgW="1079280" imgH="4572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5688" y="1628775"/>
                        <a:ext cx="1076325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Прямоугольник 15"/>
          <p:cNvSpPr/>
          <p:nvPr/>
        </p:nvSpPr>
        <p:spPr>
          <a:xfrm>
            <a:off x="139463" y="2086138"/>
            <a:ext cx="23006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600"/>
              </a:spcAft>
            </a:pPr>
            <a:r>
              <a:rPr lang="ru-RU" sz="1400" dirty="0">
                <a:solidFill>
                  <a:prstClr val="black"/>
                </a:solidFill>
                <a:latin typeface="Bookman Old Style" pitchFamily="18" charset="0"/>
              </a:rPr>
              <a:t>с начальным условием:</a:t>
            </a:r>
          </a:p>
        </p:txBody>
      </p:sp>
      <p:graphicFrame>
        <p:nvGraphicFramePr>
          <p:cNvPr id="15" name="Объект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7666216"/>
              </p:ext>
            </p:extLst>
          </p:nvPr>
        </p:nvGraphicFramePr>
        <p:xfrm>
          <a:off x="661921" y="2475079"/>
          <a:ext cx="1255713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7" name="Equation" r:id="rId8" imgW="1244520" imgH="241200" progId="Equation.3">
                  <p:embed/>
                </p:oleObj>
              </mc:Choice>
              <mc:Fallback>
                <p:oleObj name="Equation" r:id="rId8" imgW="1244520" imgH="241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921" y="2475079"/>
                        <a:ext cx="1255713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Объект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096996"/>
              </p:ext>
            </p:extLst>
          </p:nvPr>
        </p:nvGraphicFramePr>
        <p:xfrm>
          <a:off x="1211263" y="3302000"/>
          <a:ext cx="765175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8" name="Equation" r:id="rId10" imgW="774360" imgH="291960" progId="Equation.3">
                  <p:embed/>
                </p:oleObj>
              </mc:Choice>
              <mc:Fallback>
                <p:oleObj name="Equation" r:id="rId10" imgW="774360" imgH="29196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1263" y="3302000"/>
                        <a:ext cx="765175" cy="295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Прямоугольник 31"/>
          <p:cNvSpPr/>
          <p:nvPr/>
        </p:nvSpPr>
        <p:spPr>
          <a:xfrm>
            <a:off x="114955" y="3575351"/>
            <a:ext cx="3982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600"/>
              </a:spcAft>
            </a:pPr>
            <a:r>
              <a:rPr lang="ru-RU" sz="1400" dirty="0">
                <a:solidFill>
                  <a:prstClr val="black"/>
                </a:solidFill>
                <a:latin typeface="Bookman Old Style" pitchFamily="18" charset="0"/>
              </a:rPr>
              <a:t>Последовательно вычисляются функции</a:t>
            </a:r>
            <a:r>
              <a:rPr lang="en-US" sz="1400" dirty="0">
                <a:solidFill>
                  <a:prstClr val="black"/>
                </a:solidFill>
                <a:latin typeface="Bookman Old Style" pitchFamily="18" charset="0"/>
              </a:rPr>
              <a:t>:</a:t>
            </a:r>
            <a:endParaRPr lang="ru-RU" sz="14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aphicFrame>
        <p:nvGraphicFramePr>
          <p:cNvPr id="31" name="Объект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5474003"/>
              </p:ext>
            </p:extLst>
          </p:nvPr>
        </p:nvGraphicFramePr>
        <p:xfrm>
          <a:off x="847659" y="3971027"/>
          <a:ext cx="2139950" cy="168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9" name="Equation" r:id="rId12" imgW="2133360" imgH="1663560" progId="Equation.3">
                  <p:embed/>
                </p:oleObj>
              </mc:Choice>
              <mc:Fallback>
                <p:oleObj name="Equation" r:id="rId12" imgW="2133360" imgH="166356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7659" y="3971027"/>
                        <a:ext cx="2139950" cy="1682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Объект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0978516"/>
              </p:ext>
            </p:extLst>
          </p:nvPr>
        </p:nvGraphicFramePr>
        <p:xfrm>
          <a:off x="379413" y="5765800"/>
          <a:ext cx="3076575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0" name="Equation" r:id="rId14" imgW="3085920" imgH="457200" progId="Equation.3">
                  <p:embed/>
                </p:oleObj>
              </mc:Choice>
              <mc:Fallback>
                <p:oleObj name="Equation" r:id="rId14" imgW="3085920" imgH="4572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3" y="5765800"/>
                        <a:ext cx="3076575" cy="455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Объект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1868696"/>
              </p:ext>
            </p:extLst>
          </p:nvPr>
        </p:nvGraphicFramePr>
        <p:xfrm>
          <a:off x="3719623" y="5807868"/>
          <a:ext cx="140017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1" name="Equation" r:id="rId16" imgW="1396800" imgH="368280" progId="Equation.3">
                  <p:embed/>
                </p:oleObj>
              </mc:Choice>
              <mc:Fallback>
                <p:oleObj name="Equation" r:id="rId16" imgW="1396800" imgH="36828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9623" y="5807868"/>
                        <a:ext cx="1400175" cy="371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Rectangle 16"/>
          <p:cNvSpPr>
            <a:spLocks noChangeArrowheads="1"/>
          </p:cNvSpPr>
          <p:nvPr/>
        </p:nvSpPr>
        <p:spPr bwMode="auto">
          <a:xfrm>
            <a:off x="5119798" y="3485538"/>
            <a:ext cx="6925057" cy="284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en-US" altLang="ru-RU" sz="1400" b="1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ru-RU" altLang="ru-RU" sz="1400" b="1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Сеточная сходимость метода для задачи внутренней баллистики</a:t>
            </a:r>
            <a:endParaRPr lang="ru-RU" alt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16"/>
          <p:cNvSpPr>
            <a:spLocks noChangeArrowheads="1"/>
          </p:cNvSpPr>
          <p:nvPr/>
        </p:nvSpPr>
        <p:spPr bwMode="auto">
          <a:xfrm>
            <a:off x="5330616" y="5983851"/>
            <a:ext cx="6714239" cy="284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en-US" altLang="ru-RU" sz="1400" b="1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ru-RU" altLang="ru-RU" sz="1400" b="1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Сеточная с ходимость метода для задачи внешней</a:t>
            </a:r>
            <a:r>
              <a:rPr lang="en-US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баллистики</a:t>
            </a:r>
            <a:endParaRPr lang="ru-RU" alt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69324" y="1638503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5</a:t>
            </a:r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7)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869323" y="2405707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5</a:t>
            </a:r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8)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869323" y="3269194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59)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559808" y="4691609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(60)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6" name="Объект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6434258"/>
              </p:ext>
            </p:extLst>
          </p:nvPr>
        </p:nvGraphicFramePr>
        <p:xfrm>
          <a:off x="6096000" y="4224340"/>
          <a:ext cx="2535237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2" name="Equation" r:id="rId18" imgW="2539800" imgH="647640" progId="Equation.3">
                  <p:embed/>
                </p:oleObj>
              </mc:Choice>
              <mc:Fallback>
                <p:oleObj name="Equation" r:id="rId18" imgW="2539800" imgH="647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4224340"/>
                        <a:ext cx="2535237" cy="6445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19</a:t>
            </a:fld>
            <a:r>
              <a:rPr lang="en-US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702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8" descr="Светлый диагональный 2">
            <a:extLst>
              <a:ext uri="{FF2B5EF4-FFF2-40B4-BE49-F238E27FC236}">
                <a16:creationId xmlns="" xmlns:a16="http://schemas.microsoft.com/office/drawing/2014/main" id="{BFD25108-2482-4003-ADBE-E6895D956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0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Аналитический обзор работ</a:t>
            </a:r>
            <a:r>
              <a:rPr lang="en-US" altLang="ru-RU" sz="20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0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по теме диссертационного исследования</a:t>
            </a:r>
          </a:p>
        </p:txBody>
      </p:sp>
      <p:sp>
        <p:nvSpPr>
          <p:cNvPr id="22" name="Rectangle 27">
            <a:extLst>
              <a:ext uri="{FF2B5EF4-FFF2-40B4-BE49-F238E27FC236}">
                <a16:creationId xmlns="" xmlns:a16="http://schemas.microsoft.com/office/drawing/2014/main" id="{43000BF4-0310-4E04-B36B-E7CE36B40F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488" y="2642123"/>
            <a:ext cx="3347611" cy="1568661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</p:spPr>
        <p:txBody>
          <a:bodyPr wrap="square" anchor="ctr">
            <a:no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spcAft>
                <a:spcPts val="600"/>
              </a:spcAft>
            </a:pPr>
            <a:r>
              <a:rPr lang="ru-RU" altLang="ru-RU" sz="16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В.М. Кузнецов, В.П. Жуков</a:t>
            </a:r>
            <a:r>
              <a:rPr lang="ru-RU" altLang="ru-RU" sz="1600" dirty="0">
                <a:solidFill>
                  <a:srgbClr val="000000"/>
                </a:solidFill>
                <a:latin typeface="Bookman Old Style" panose="02050604050505020204" pitchFamily="18" charset="0"/>
              </a:rPr>
              <a:t> – патент </a:t>
            </a:r>
            <a:r>
              <a:rPr lang="en-US" altLang="ru-RU" sz="1600" dirty="0">
                <a:solidFill>
                  <a:srgbClr val="000000"/>
                </a:solidFill>
                <a:latin typeface="Bookman Old Style" panose="02050604050505020204" pitchFamily="18" charset="0"/>
              </a:rPr>
              <a:t>RU 2124171 C1</a:t>
            </a:r>
            <a:r>
              <a:rPr lang="ru-RU" altLang="ru-RU" sz="1600" dirty="0">
                <a:solidFill>
                  <a:srgbClr val="000000"/>
                </a:solidFill>
                <a:latin typeface="Bookman Old Style" panose="02050604050505020204" pitchFamily="18" charset="0"/>
              </a:rPr>
              <a:t> «Устройство для уменьшения колебаний ствола при вылете снаряда» (1998 г.)</a:t>
            </a:r>
            <a:r>
              <a:rPr lang="en-US" altLang="ru-RU" sz="1600" dirty="0">
                <a:solidFill>
                  <a:srgbClr val="000000"/>
                </a:solidFill>
                <a:latin typeface="Bookman Old Style" panose="02050604050505020204" pitchFamily="18" charset="0"/>
              </a:rPr>
              <a:t>;</a:t>
            </a:r>
            <a:endParaRPr lang="ru-RU" altLang="ru-RU" sz="1600" b="1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5" name="Rectangle 27">
            <a:extLst>
              <a:ext uri="{FF2B5EF4-FFF2-40B4-BE49-F238E27FC236}">
                <a16:creationId xmlns="" xmlns:a16="http://schemas.microsoft.com/office/drawing/2014/main" id="{316F4288-C759-4B35-8A5C-17E821F89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55" y="533113"/>
            <a:ext cx="5517572" cy="1847273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</p:spPr>
        <p:txBody>
          <a:bodyPr wrap="square" anchor="ctr">
            <a:no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spcAft>
                <a:spcPts val="600"/>
              </a:spcAft>
            </a:pPr>
            <a:r>
              <a:rPr lang="ru-RU" altLang="ru-RU" sz="16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Б.В. Орлов, Э.К. Ларман, В.Г. Маликов</a:t>
            </a:r>
            <a:r>
              <a:rPr lang="ru-RU" altLang="ru-RU" sz="160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altLang="ru-RU" sz="1600" dirty="0">
                <a:solidFill>
                  <a:srgbClr val="000000"/>
                </a:solidFill>
                <a:latin typeface="Bookman Old Style" panose="02050604050505020204" pitchFamily="18" charset="0"/>
              </a:rPr>
              <a:t/>
            </a:r>
            <a:br>
              <a:rPr lang="en-US" altLang="ru-RU" sz="1600" dirty="0">
                <a:solidFill>
                  <a:srgbClr val="000000"/>
                </a:solidFill>
                <a:latin typeface="Bookman Old Style" panose="02050604050505020204" pitchFamily="18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Bookman Old Style" panose="02050604050505020204" pitchFamily="18" charset="0"/>
              </a:rPr>
              <a:t>– «Устройство и проектирование стволов артиллерийских орудий». 1976 г.</a:t>
            </a:r>
          </a:p>
        </p:txBody>
      </p:sp>
      <p:sp>
        <p:nvSpPr>
          <p:cNvPr id="26" name="Rectangle 27">
            <a:extLst>
              <a:ext uri="{FF2B5EF4-FFF2-40B4-BE49-F238E27FC236}">
                <a16:creationId xmlns="" xmlns:a16="http://schemas.microsoft.com/office/drawing/2014/main" id="{76C14820-4525-44DE-9131-E60C136770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4610" y="529880"/>
            <a:ext cx="6411190" cy="1850506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</p:spPr>
        <p:txBody>
          <a:bodyPr wrap="square" anchor="ctr">
            <a:no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spcAft>
                <a:spcPts val="600"/>
              </a:spcAft>
            </a:pPr>
            <a:r>
              <a:rPr lang="ru-RU" altLang="ru-RU" sz="16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Ю.П. Хоменко, А.Н. Ищенко, В.З. </a:t>
            </a:r>
            <a:r>
              <a:rPr lang="ru-RU" altLang="ru-RU" sz="1600" b="1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Касимов</a:t>
            </a:r>
            <a:r>
              <a:rPr lang="ru-RU" altLang="ru-RU" sz="1600" dirty="0">
                <a:solidFill>
                  <a:srgbClr val="000000"/>
                </a:solidFill>
                <a:latin typeface="Bookman Old Style" panose="02050604050505020204" pitchFamily="18" charset="0"/>
              </a:rPr>
              <a:t> – «Математическое моделирование </a:t>
            </a:r>
            <a:r>
              <a:rPr lang="ru-RU" altLang="ru-RU" sz="160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внутрибаллистических</a:t>
            </a:r>
            <a:r>
              <a:rPr lang="ru-RU" altLang="ru-RU" sz="1600" dirty="0">
                <a:solidFill>
                  <a:srgbClr val="000000"/>
                </a:solidFill>
                <a:latin typeface="Bookman Old Style" panose="02050604050505020204" pitchFamily="18" charset="0"/>
              </a:rPr>
              <a:t> процессов в ствольных системах» 1999 </a:t>
            </a:r>
            <a:r>
              <a:rPr lang="ru-RU" altLang="ru-RU" sz="1600">
                <a:solidFill>
                  <a:srgbClr val="000000"/>
                </a:solidFill>
                <a:latin typeface="Bookman Old Style" panose="02050604050505020204" pitchFamily="18" charset="0"/>
              </a:rPr>
              <a:t>г.</a:t>
            </a:r>
            <a:endParaRPr lang="ru-RU" altLang="ru-RU" sz="16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7" name="Rectangle 27">
            <a:extLst>
              <a:ext uri="{FF2B5EF4-FFF2-40B4-BE49-F238E27FC236}">
                <a16:creationId xmlns="" xmlns:a16="http://schemas.microsoft.com/office/drawing/2014/main" id="{19A75C91-FEEE-4E3A-B7AF-DCA8A58368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2395" y="2649573"/>
            <a:ext cx="3607990" cy="1077218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spcAft>
                <a:spcPts val="600"/>
              </a:spcAft>
            </a:pPr>
            <a:r>
              <a:rPr lang="ru-RU" altLang="ru-RU" sz="16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А.А. </a:t>
            </a:r>
            <a:r>
              <a:rPr lang="ru-RU" altLang="ru-RU" sz="1600" b="1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Вершини</a:t>
            </a:r>
            <a:r>
              <a:rPr lang="ru-RU" altLang="ru-RU" sz="16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, А.М. Пушкарев </a:t>
            </a:r>
            <a:r>
              <a:rPr lang="ru-RU" altLang="ru-RU" sz="1600" dirty="0">
                <a:solidFill>
                  <a:srgbClr val="000000"/>
                </a:solidFill>
                <a:latin typeface="Bookman Old Style" panose="02050604050505020204" pitchFamily="18" charset="0"/>
              </a:rPr>
              <a:t>– «Расчет прогнозирования износа артиллерийских стволов» (2015 г.)</a:t>
            </a:r>
            <a:r>
              <a:rPr lang="en-US" altLang="ru-RU" sz="1600" dirty="0">
                <a:solidFill>
                  <a:srgbClr val="000000"/>
                </a:solidFill>
                <a:latin typeface="Bookman Old Style" panose="02050604050505020204" pitchFamily="18" charset="0"/>
              </a:rPr>
              <a:t>;</a:t>
            </a:r>
            <a:endParaRPr lang="ru-RU" altLang="ru-RU" sz="16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506F1EBF-E90F-452D-9904-ED9FD8622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487" y="4330660"/>
            <a:ext cx="3347613" cy="1641324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</p:spPr>
        <p:txBody>
          <a:bodyPr wrap="square" anchor="ctr">
            <a:no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spcAft>
                <a:spcPts val="600"/>
              </a:spcAft>
            </a:pPr>
            <a:r>
              <a:rPr lang="ru-RU" altLang="ru-RU" sz="16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Е.В. Иванов, М.О. Артемова </a:t>
            </a:r>
            <a:r>
              <a:rPr lang="ru-RU" altLang="ru-RU" sz="1600" dirty="0">
                <a:solidFill>
                  <a:srgbClr val="000000"/>
                </a:solidFill>
                <a:latin typeface="Bookman Old Style" panose="02050604050505020204" pitchFamily="18" charset="0"/>
              </a:rPr>
              <a:t>– «Анализ точности снайперской винтовки калибра 7,62 мм исходя из колебаний ствола при выстреле» (2018 г.)</a:t>
            </a:r>
            <a:endParaRPr lang="en-US" altLang="ru-RU" sz="16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9" name="Rectangle 27">
            <a:extLst>
              <a:ext uri="{FF2B5EF4-FFF2-40B4-BE49-F238E27FC236}">
                <a16:creationId xmlns="" xmlns:a16="http://schemas.microsoft.com/office/drawing/2014/main" id="{AC3DE719-423C-4FA9-AAD1-F4189D2203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159" y="4402324"/>
            <a:ext cx="3718687" cy="1569660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spcAft>
                <a:spcPts val="600"/>
              </a:spcAft>
            </a:pPr>
            <a:r>
              <a:rPr lang="ru-RU" altLang="ru-RU" sz="16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Е.Д.</a:t>
            </a:r>
            <a:r>
              <a:rPr lang="en-US" altLang="ru-RU" sz="16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16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Антоненко, В.В.</a:t>
            </a:r>
            <a:r>
              <a:rPr lang="en-US" altLang="ru-RU" sz="16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16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Егоров</a:t>
            </a:r>
            <a:br>
              <a:rPr lang="ru-RU" altLang="ru-RU" sz="1600" b="1" dirty="0">
                <a:solidFill>
                  <a:srgbClr val="000000"/>
                </a:solidFill>
                <a:latin typeface="Bookman Old Style" panose="02050604050505020204" pitchFamily="18" charset="0"/>
              </a:rPr>
            </a:br>
            <a:r>
              <a:rPr lang="en-US" altLang="ru-RU" sz="1600" dirty="0">
                <a:solidFill>
                  <a:srgbClr val="000000"/>
                </a:solidFill>
                <a:latin typeface="Bookman Old Style" panose="02050604050505020204" pitchFamily="18" charset="0"/>
              </a:rPr>
              <a:t>– </a:t>
            </a:r>
            <a:r>
              <a:rPr lang="ru-RU" altLang="ru-RU" sz="1600" dirty="0">
                <a:solidFill>
                  <a:srgbClr val="000000"/>
                </a:solidFill>
                <a:latin typeface="Bookman Old Style" panose="02050604050505020204" pitchFamily="18" charset="0"/>
              </a:rPr>
              <a:t>«Исследование решений для уменьшения изгиба </a:t>
            </a:r>
            <a:r>
              <a:rPr lang="ru-RU" altLang="ru-RU" sz="160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артстволов</a:t>
            </a:r>
            <a:r>
              <a:rPr lang="ru-RU" altLang="ru-RU" sz="1600" dirty="0">
                <a:solidFill>
                  <a:srgbClr val="000000"/>
                </a:solidFill>
                <a:latin typeface="Bookman Old Style" panose="02050604050505020204" pitchFamily="18" charset="0"/>
              </a:rPr>
              <a:t>», «Исследование характеристик стволов повышенной жесткости»</a:t>
            </a:r>
            <a:r>
              <a:rPr lang="en-US" altLang="ru-RU" sz="1600" dirty="0">
                <a:solidFill>
                  <a:srgbClr val="000000"/>
                </a:solidFill>
                <a:latin typeface="Bookman Old Style" panose="02050604050505020204" pitchFamily="18" charset="0"/>
              </a:rPr>
              <a:t/>
            </a:r>
            <a:br>
              <a:rPr lang="en-US" altLang="ru-RU" sz="1600" dirty="0">
                <a:solidFill>
                  <a:srgbClr val="000000"/>
                </a:solidFill>
                <a:latin typeface="Bookman Old Style" panose="02050604050505020204" pitchFamily="18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Bookman Old Style" panose="02050604050505020204" pitchFamily="18" charset="0"/>
              </a:rPr>
              <a:t>(2020 г.)</a:t>
            </a:r>
            <a:r>
              <a:rPr lang="en-US" altLang="ru-RU" sz="1600" dirty="0">
                <a:solidFill>
                  <a:srgbClr val="000000"/>
                </a:solidFill>
                <a:latin typeface="Bookman Old Style" panose="02050604050505020204" pitchFamily="18" charset="0"/>
              </a:rPr>
              <a:t>;</a:t>
            </a:r>
            <a:endParaRPr lang="ru-RU" altLang="ru-RU" sz="16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0" name="Rectangle 27">
            <a:extLst>
              <a:ext uri="{FF2B5EF4-FFF2-40B4-BE49-F238E27FC236}">
                <a16:creationId xmlns="" xmlns:a16="http://schemas.microsoft.com/office/drawing/2014/main" id="{333A485E-BCA6-4344-9CFF-FFDAB0DE9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159" y="2655346"/>
            <a:ext cx="3718687" cy="1646605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spcAft>
                <a:spcPts val="600"/>
              </a:spcAft>
            </a:pPr>
            <a:r>
              <a:rPr lang="ru-RU" altLang="ru-RU" sz="16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А.М.</a:t>
            </a:r>
            <a:r>
              <a:rPr lang="en-US" altLang="ru-RU" sz="16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16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Липанов, И.Г.</a:t>
            </a:r>
            <a:r>
              <a:rPr lang="en-US" altLang="ru-RU" sz="16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1600" b="1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Русяк</a:t>
            </a:r>
            <a:r>
              <a:rPr lang="ru-RU" altLang="ru-RU" sz="16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,</a:t>
            </a:r>
            <a:br>
              <a:rPr lang="ru-RU" altLang="ru-RU" sz="1600" b="1" dirty="0">
                <a:solidFill>
                  <a:srgbClr val="000000"/>
                </a:solidFill>
                <a:latin typeface="Bookman Old Style" panose="02050604050505020204" pitchFamily="18" charset="0"/>
              </a:rPr>
            </a:br>
            <a:r>
              <a:rPr lang="ru-RU" altLang="ru-RU" sz="16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В.Г. </a:t>
            </a:r>
            <a:r>
              <a:rPr lang="ru-RU" altLang="ru-RU" sz="1600" b="1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Суфиянов</a:t>
            </a:r>
            <a:endParaRPr lang="ru-RU" altLang="ru-RU" sz="1600" b="1" dirty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pPr algn="just" eaLnBrk="1" hangingPunct="1">
              <a:spcAft>
                <a:spcPts val="600"/>
              </a:spcAft>
            </a:pPr>
            <a:r>
              <a:rPr lang="en-US" altLang="ru-RU" sz="16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altLang="ru-RU" sz="1600" dirty="0">
                <a:solidFill>
                  <a:srgbClr val="000000"/>
                </a:solidFill>
                <a:latin typeface="Bookman Old Style" panose="02050604050505020204" pitchFamily="18" charset="0"/>
              </a:rPr>
              <a:t>– </a:t>
            </a:r>
            <a:r>
              <a:rPr lang="ru-RU" altLang="ru-RU" sz="1600" dirty="0">
                <a:solidFill>
                  <a:srgbClr val="000000"/>
                </a:solidFill>
                <a:latin typeface="Bookman Old Style" panose="02050604050505020204" pitchFamily="18" charset="0"/>
              </a:rPr>
              <a:t>«Исследование влияния колебаний ствола на угол вылета снаряда при выстреле»</a:t>
            </a:r>
            <a:br>
              <a:rPr lang="ru-RU" altLang="ru-RU" sz="1600" dirty="0">
                <a:solidFill>
                  <a:srgbClr val="000000"/>
                </a:solidFill>
                <a:latin typeface="Bookman Old Style" panose="02050604050505020204" pitchFamily="18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Bookman Old Style" panose="02050604050505020204" pitchFamily="18" charset="0"/>
              </a:rPr>
              <a:t>(2020 г.)</a:t>
            </a:r>
            <a:r>
              <a:rPr lang="en-US" altLang="ru-RU" sz="1600" dirty="0">
                <a:solidFill>
                  <a:srgbClr val="000000"/>
                </a:solidFill>
                <a:latin typeface="Bookman Old Style" panose="02050604050505020204" pitchFamily="18" charset="0"/>
              </a:rPr>
              <a:t>;</a:t>
            </a:r>
            <a:endParaRPr lang="ru-RU" altLang="ru-RU" sz="16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" name="Rectangle 27">
            <a:extLst>
              <a:ext uri="{FF2B5EF4-FFF2-40B4-BE49-F238E27FC236}">
                <a16:creationId xmlns="" xmlns:a16="http://schemas.microsoft.com/office/drawing/2014/main" id="{AC3DE719-423C-4FA9-AAD1-F4189D2203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2395" y="4079158"/>
            <a:ext cx="3601469" cy="1892826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spcAft>
                <a:spcPts val="600"/>
              </a:spcAft>
            </a:pPr>
            <a:r>
              <a:rPr lang="ru-RU" altLang="ru-RU" sz="16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А.В. Игнатов, С.Н. Богомолов, Н.Д. Федянин </a:t>
            </a:r>
          </a:p>
          <a:p>
            <a:pPr algn="just" eaLnBrk="1" hangingPunct="1">
              <a:spcAft>
                <a:spcPts val="600"/>
              </a:spcAft>
            </a:pPr>
            <a:r>
              <a:rPr lang="en-US" altLang="ru-RU" sz="1600" dirty="0">
                <a:solidFill>
                  <a:srgbClr val="000000"/>
                </a:solidFill>
                <a:latin typeface="Bookman Old Style" panose="02050604050505020204" pitchFamily="18" charset="0"/>
              </a:rPr>
              <a:t>– </a:t>
            </a:r>
            <a:r>
              <a:rPr lang="ru-RU" altLang="ru-RU" sz="1600" dirty="0">
                <a:solidFill>
                  <a:srgbClr val="000000"/>
                </a:solidFill>
                <a:latin typeface="Bookman Old Style" panose="02050604050505020204" pitchFamily="18" charset="0"/>
              </a:rPr>
              <a:t>«Метод расчета свободных поперечных колебаний ствола автоматической пушки при заданном условии закрепления»</a:t>
            </a:r>
            <a:r>
              <a:rPr lang="en-US" altLang="ru-RU" sz="1600" dirty="0">
                <a:solidFill>
                  <a:srgbClr val="000000"/>
                </a:solidFill>
                <a:latin typeface="Bookman Old Style" panose="02050604050505020204" pitchFamily="18" charset="0"/>
              </a:rPr>
              <a:t/>
            </a:r>
            <a:br>
              <a:rPr lang="en-US" altLang="ru-RU" sz="1600" dirty="0">
                <a:solidFill>
                  <a:srgbClr val="000000"/>
                </a:solidFill>
                <a:latin typeface="Bookman Old Style" panose="02050604050505020204" pitchFamily="18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Bookman Old Style" panose="02050604050505020204" pitchFamily="18" charset="0"/>
              </a:rPr>
              <a:t>(2017 г.)</a:t>
            </a:r>
            <a:r>
              <a:rPr lang="en-US" altLang="ru-RU" sz="1600" dirty="0">
                <a:solidFill>
                  <a:srgbClr val="000000"/>
                </a:solidFill>
                <a:latin typeface="Bookman Old Style" panose="02050604050505020204" pitchFamily="18" charset="0"/>
              </a:rPr>
              <a:t>;</a:t>
            </a:r>
            <a:endParaRPr lang="ru-RU" altLang="ru-RU" sz="16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2</a:t>
            </a:fld>
            <a:r>
              <a:rPr lang="en-US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988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9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0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2.2 Численный метод решения задачи теплопроводности</a:t>
            </a:r>
            <a:endParaRPr lang="ru-RU" sz="20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536227"/>
            <a:ext cx="39203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Задача теплопроводности</a:t>
            </a:r>
          </a:p>
        </p:txBody>
      </p:sp>
      <p:sp>
        <p:nvSpPr>
          <p:cNvPr id="10" name="Text Box 39"/>
          <p:cNvSpPr txBox="1">
            <a:spLocks noChangeArrowheads="1"/>
          </p:cNvSpPr>
          <p:nvPr/>
        </p:nvSpPr>
        <p:spPr bwMode="auto">
          <a:xfrm>
            <a:off x="168317" y="950440"/>
            <a:ext cx="118765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600"/>
              </a:spcAft>
            </a:pPr>
            <a:r>
              <a:rPr lang="ru-RU" sz="1400" dirty="0">
                <a:solidFill>
                  <a:prstClr val="black"/>
                </a:solidFill>
                <a:latin typeface="Bookman Old Style" pitchFamily="18" charset="0"/>
              </a:rPr>
              <a:t>Краевая задача (7) – (13) решается на расчетной сетке с переменным шагом по радиусу, неявная разностная аппроксимация реализуется в виде численной схемы:  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6538836" y="1540802"/>
            <a:ext cx="30812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600"/>
              </a:spcAft>
            </a:pPr>
            <a:r>
              <a:rPr lang="ru-RU" sz="1400" dirty="0">
                <a:solidFill>
                  <a:prstClr val="black"/>
                </a:solidFill>
                <a:latin typeface="Bookman Old Style" pitchFamily="18" charset="0"/>
              </a:rPr>
              <a:t>В </a:t>
            </a:r>
            <a:r>
              <a:rPr lang="ru-RU" sz="1400" b="1" dirty="0">
                <a:solidFill>
                  <a:srgbClr val="292929"/>
                </a:solidFill>
                <a:latin typeface="Bookman Old Style" pitchFamily="18" charset="0"/>
              </a:rPr>
              <a:t>начальный</a:t>
            </a:r>
            <a:r>
              <a:rPr lang="ru-RU" sz="1400" dirty="0">
                <a:solidFill>
                  <a:srgbClr val="292929"/>
                </a:solidFill>
                <a:latin typeface="Bookman Old Style" pitchFamily="18" charset="0"/>
              </a:rPr>
              <a:t> </a:t>
            </a:r>
            <a:r>
              <a:rPr lang="ru-RU" sz="1400" dirty="0">
                <a:solidFill>
                  <a:prstClr val="black"/>
                </a:solidFill>
                <a:latin typeface="Bookman Old Style" pitchFamily="18" charset="0"/>
              </a:rPr>
              <a:t>момент времени: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900038" y="2134755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(61)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461983" y="1856662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6</a:t>
            </a:r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4)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892173" y="3344092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6</a:t>
            </a:r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2)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9285156"/>
              </p:ext>
            </p:extLst>
          </p:nvPr>
        </p:nvGraphicFramePr>
        <p:xfrm>
          <a:off x="1038225" y="1473200"/>
          <a:ext cx="4622800" cy="162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0" name="Equation" r:id="rId4" imgW="4622760" imgH="1625400" progId="Equation.3">
                  <p:embed/>
                </p:oleObj>
              </mc:Choice>
              <mc:Fallback>
                <p:oleObj name="Equation" r:id="rId4" imgW="4622760" imgH="16254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8225" y="1473200"/>
                        <a:ext cx="4622800" cy="162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8778180"/>
              </p:ext>
            </p:extLst>
          </p:nvPr>
        </p:nvGraphicFramePr>
        <p:xfrm>
          <a:off x="2552700" y="3357646"/>
          <a:ext cx="796925" cy="28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1" name="Equation" r:id="rId6" imgW="799920" imgH="279360" progId="Equation.3">
                  <p:embed/>
                </p:oleObj>
              </mc:Choice>
              <mc:Fallback>
                <p:oleObj name="Equation" r:id="rId6" imgW="799920" imgH="27936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2700" y="3357646"/>
                        <a:ext cx="796925" cy="282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Прямоугольник 29"/>
          <p:cNvSpPr/>
          <p:nvPr/>
        </p:nvSpPr>
        <p:spPr>
          <a:xfrm>
            <a:off x="168317" y="3055872"/>
            <a:ext cx="57086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600"/>
              </a:spcAft>
            </a:pPr>
            <a:r>
              <a:rPr lang="ru-RU" sz="1400" dirty="0">
                <a:solidFill>
                  <a:prstClr val="black"/>
                </a:solidFill>
                <a:latin typeface="Bookman Old Style" pitchFamily="18" charset="0"/>
              </a:rPr>
              <a:t>Коэффициент </a:t>
            </a:r>
            <a:r>
              <a:rPr lang="ru-RU" sz="1400" b="1" dirty="0">
                <a:solidFill>
                  <a:srgbClr val="292929"/>
                </a:solidFill>
                <a:latin typeface="Bookman Old Style" pitchFamily="18" charset="0"/>
              </a:rPr>
              <a:t>теплопроводности</a:t>
            </a:r>
            <a:r>
              <a:rPr lang="ru-RU" sz="1400" dirty="0">
                <a:solidFill>
                  <a:srgbClr val="292929"/>
                </a:solidFill>
                <a:latin typeface="Bookman Old Style" pitchFamily="18" charset="0"/>
              </a:rPr>
              <a:t> </a:t>
            </a:r>
            <a:r>
              <a:rPr lang="ru-RU" sz="1400" dirty="0">
                <a:solidFill>
                  <a:prstClr val="black"/>
                </a:solidFill>
                <a:latin typeface="Bookman Old Style" pitchFamily="18" charset="0"/>
              </a:rPr>
              <a:t>зависит от температуры: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897462" y="4885808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6</a:t>
            </a:r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0" name="Объект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4380923"/>
              </p:ext>
            </p:extLst>
          </p:nvPr>
        </p:nvGraphicFramePr>
        <p:xfrm>
          <a:off x="8967267" y="1885754"/>
          <a:ext cx="600075" cy="28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2" name="Equation" r:id="rId8" imgW="596880" imgH="279360" progId="Equation.3">
                  <p:embed/>
                </p:oleObj>
              </mc:Choice>
              <mc:Fallback>
                <p:oleObj name="Equation" r:id="rId8" imgW="596880" imgH="27936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67267" y="1885754"/>
                        <a:ext cx="600075" cy="2841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ъект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0421738"/>
              </p:ext>
            </p:extLst>
          </p:nvPr>
        </p:nvGraphicFramePr>
        <p:xfrm>
          <a:off x="7661275" y="2509838"/>
          <a:ext cx="2476500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3" name="Equation" r:id="rId10" imgW="2476440" imgH="1104840" progId="Equation.3">
                  <p:embed/>
                </p:oleObj>
              </mc:Choice>
              <mc:Fallback>
                <p:oleObj name="Equation" r:id="rId10" imgW="2476440" imgH="1104840" progId="Equation.3">
                  <p:embed/>
                  <p:pic>
                    <p:nvPicPr>
                      <p:cNvPr id="0" name="Object 23"/>
                      <p:cNvPicPr>
                        <a:picLocks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1275" y="2509838"/>
                        <a:ext cx="2476500" cy="1127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Прямоугольник 47"/>
          <p:cNvSpPr/>
          <p:nvPr/>
        </p:nvSpPr>
        <p:spPr>
          <a:xfrm>
            <a:off x="6540439" y="2215317"/>
            <a:ext cx="36359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600"/>
              </a:spcAft>
            </a:pPr>
            <a:r>
              <a:rPr lang="ru-RU" sz="1400" dirty="0">
                <a:solidFill>
                  <a:prstClr val="black"/>
                </a:solidFill>
                <a:latin typeface="Bookman Old Style" pitchFamily="18" charset="0"/>
              </a:rPr>
              <a:t>Аппроксимация </a:t>
            </a:r>
            <a:r>
              <a:rPr lang="ru-RU" sz="1400" b="1" dirty="0">
                <a:solidFill>
                  <a:srgbClr val="292929"/>
                </a:solidFill>
                <a:latin typeface="Bookman Old Style" pitchFamily="18" charset="0"/>
              </a:rPr>
              <a:t>граничных</a:t>
            </a:r>
            <a:r>
              <a:rPr lang="ru-RU" sz="1400" dirty="0">
                <a:solidFill>
                  <a:srgbClr val="292929"/>
                </a:solidFill>
                <a:latin typeface="Bookman Old Style" pitchFamily="18" charset="0"/>
              </a:rPr>
              <a:t> </a:t>
            </a:r>
            <a:r>
              <a:rPr lang="ru-RU" sz="1400" dirty="0">
                <a:solidFill>
                  <a:prstClr val="black"/>
                </a:solidFill>
                <a:latin typeface="Bookman Old Style" pitchFamily="18" charset="0"/>
              </a:rPr>
              <a:t>условий: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461984" y="2884363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6</a:t>
            </a:r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5)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4" name="Объект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2504717"/>
              </p:ext>
            </p:extLst>
          </p:nvPr>
        </p:nvGraphicFramePr>
        <p:xfrm>
          <a:off x="7470775" y="4095750"/>
          <a:ext cx="2909888" cy="28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4" name="Equation" r:id="rId12" imgW="2908080" imgH="279360" progId="Equation.3">
                  <p:embed/>
                </p:oleObj>
              </mc:Choice>
              <mc:Fallback>
                <p:oleObj name="Equation" r:id="rId12" imgW="2908080" imgH="279360" progId="Equation.3">
                  <p:embed/>
                  <p:pic>
                    <p:nvPicPr>
                      <p:cNvPr id="0" name="Object 25"/>
                      <p:cNvPicPr>
                        <a:picLocks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70775" y="4095750"/>
                        <a:ext cx="2909888" cy="282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Прямоугольник 49"/>
          <p:cNvSpPr/>
          <p:nvPr/>
        </p:nvSpPr>
        <p:spPr>
          <a:xfrm>
            <a:off x="6538836" y="3688468"/>
            <a:ext cx="27911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600"/>
              </a:spcAft>
            </a:pPr>
            <a:r>
              <a:rPr lang="ru-RU" sz="1400" dirty="0">
                <a:solidFill>
                  <a:prstClr val="black"/>
                </a:solidFill>
                <a:latin typeface="Bookman Old Style" pitchFamily="18" charset="0"/>
              </a:rPr>
              <a:t>Решение одномерных задач:</a:t>
            </a:r>
          </a:p>
        </p:txBody>
      </p:sp>
      <p:graphicFrame>
        <p:nvGraphicFramePr>
          <p:cNvPr id="26" name="Объект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6380021"/>
              </p:ext>
            </p:extLst>
          </p:nvPr>
        </p:nvGraphicFramePr>
        <p:xfrm>
          <a:off x="7704138" y="4806950"/>
          <a:ext cx="2484437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5" name="Equation" r:id="rId14" imgW="2489040" imgH="647640" progId="Equation.3">
                  <p:embed/>
                </p:oleObj>
              </mc:Choice>
              <mc:Fallback>
                <p:oleObj name="Equation" r:id="rId14" imgW="2489040" imgH="64764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04138" y="4806950"/>
                        <a:ext cx="2484437" cy="644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10461984" y="4053680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6</a:t>
            </a:r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6)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0461982" y="4915220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6</a:t>
            </a:r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7)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Прямоугольник 52"/>
          <p:cNvSpPr/>
          <p:nvPr/>
        </p:nvSpPr>
        <p:spPr>
          <a:xfrm>
            <a:off x="6538836" y="4415090"/>
            <a:ext cx="28103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600"/>
              </a:spcAft>
            </a:pPr>
            <a:r>
              <a:rPr lang="ru-RU" sz="1400" dirty="0">
                <a:solidFill>
                  <a:prstClr val="black"/>
                </a:solidFill>
                <a:latin typeface="Bookman Old Style" pitchFamily="18" charset="0"/>
              </a:rPr>
              <a:t>Невязка решений по </a:t>
            </a:r>
            <a:r>
              <a:rPr lang="ru-RU" sz="1400" b="1" dirty="0">
                <a:solidFill>
                  <a:srgbClr val="292929"/>
                </a:solidFill>
                <a:latin typeface="Bookman Old Style" pitchFamily="18" charset="0"/>
              </a:rPr>
              <a:t>норме</a:t>
            </a:r>
            <a:r>
              <a:rPr lang="ru-RU" sz="1400" dirty="0">
                <a:solidFill>
                  <a:prstClr val="black"/>
                </a:solidFill>
                <a:latin typeface="Bookman Old Style" pitchFamily="18" charset="0"/>
              </a:rPr>
              <a:t>:</a:t>
            </a:r>
          </a:p>
        </p:txBody>
      </p:sp>
      <p:sp>
        <p:nvSpPr>
          <p:cNvPr id="31" name="Прямоугольник 30"/>
          <p:cNvSpPr/>
          <p:nvPr/>
        </p:nvSpPr>
        <p:spPr>
          <a:xfrm>
            <a:off x="168317" y="3656926"/>
            <a:ext cx="30123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600"/>
              </a:spcAft>
            </a:pPr>
            <a:r>
              <a:rPr lang="ru-RU" sz="1400" dirty="0">
                <a:solidFill>
                  <a:prstClr val="black"/>
                </a:solidFill>
                <a:latin typeface="Bookman Old Style" pitchFamily="18" charset="0"/>
              </a:rPr>
              <a:t>После группировки слагаемых:</a:t>
            </a:r>
          </a:p>
        </p:txBody>
      </p:sp>
      <p:graphicFrame>
        <p:nvGraphicFramePr>
          <p:cNvPr id="32" name="Объект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9827076"/>
              </p:ext>
            </p:extLst>
          </p:nvPr>
        </p:nvGraphicFramePr>
        <p:xfrm>
          <a:off x="1273175" y="3993126"/>
          <a:ext cx="4152900" cy="227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6" name="Equation" r:id="rId16" imgW="4152600" imgH="2273040" progId="Equation.3">
                  <p:embed/>
                </p:oleObj>
              </mc:Choice>
              <mc:Fallback>
                <p:oleObj name="Equation" r:id="rId16" imgW="4152600" imgH="227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3175" y="3993126"/>
                        <a:ext cx="4152900" cy="2273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20</a:t>
            </a:fld>
            <a:r>
              <a:rPr lang="en-US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043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Диаграмма 27">
            <a:extLst>
              <a:ext uri="{FF2B5EF4-FFF2-40B4-BE49-F238E27FC236}">
                <a16:creationId xmlns="" xmlns:xdr="http://schemas.openxmlformats.org/drawingml/2006/spreadsheetDrawing" xmlns:a16="http://schemas.microsoft.com/office/drawing/2014/main" xmlns:lc="http://schemas.openxmlformats.org/drawingml/2006/lockedCanvas" id="{B04EDD22-3E3B-4845-B8DE-6A55083FE2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0168450"/>
              </p:ext>
            </p:extLst>
          </p:nvPr>
        </p:nvGraphicFramePr>
        <p:xfrm>
          <a:off x="6223000" y="703976"/>
          <a:ext cx="5486400" cy="512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Диаграмма 12">
            <a:extLst>
              <a:ext uri="{FF2B5EF4-FFF2-40B4-BE49-F238E27FC236}">
                <a16:creationId xmlns="" xmlns:a16="http://schemas.microsoft.com/office/drawing/2014/main" id="{00000000-0008-0000-00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5675978"/>
              </p:ext>
            </p:extLst>
          </p:nvPr>
        </p:nvGraphicFramePr>
        <p:xfrm>
          <a:off x="178676" y="604035"/>
          <a:ext cx="5549461" cy="5125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363505" y="195939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740266" y="79067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23" name="Rectangle 16">
            <a:extLst>
              <a:ext uri="{FF2B5EF4-FFF2-40B4-BE49-F238E27FC236}">
                <a16:creationId xmlns="" xmlns:a16="http://schemas.microsoft.com/office/drawing/2014/main" id="{B80E2F6A-A30F-4FB9-A55F-41F456513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3241" y="5741476"/>
            <a:ext cx="6358759" cy="50013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1</a:t>
            </a:r>
            <a:r>
              <a:rPr lang="en-US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ru-RU" sz="1400" dirty="0" err="1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Эпюра</a:t>
            </a:r>
            <a:r>
              <a:rPr lang="en-US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1400" dirty="0" err="1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температура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в поперечном сечении ствола</a:t>
            </a:r>
            <a:r>
              <a:rPr lang="en-US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altLang="ru-RU" sz="1400" dirty="0" err="1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зависимости</a:t>
            </a:r>
            <a:r>
              <a:rPr lang="en-US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1400" dirty="0" err="1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</a:t>
            </a:r>
            <a:r>
              <a:rPr lang="en-US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1400" dirty="0" err="1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числа</a:t>
            </a:r>
            <a:r>
              <a:rPr lang="en-US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1400" dirty="0" err="1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ячеек</a:t>
            </a:r>
            <a:r>
              <a:rPr lang="en-US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altLang="ru-RU" sz="1400" dirty="0" err="1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радиальном</a:t>
            </a:r>
            <a:r>
              <a:rPr lang="en-US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1400" dirty="0" err="1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направлении</a:t>
            </a:r>
            <a:endParaRPr lang="ru-RU" altLang="ru-RU" sz="1400" dirty="0">
              <a:latin typeface="Bookman Old Style" panose="0205060405050502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A2B9A613-017C-4815-8D01-961AE04CEF1C}"/>
              </a:ext>
            </a:extLst>
          </p:cNvPr>
          <p:cNvSpPr txBox="1"/>
          <p:nvPr/>
        </p:nvSpPr>
        <p:spPr>
          <a:xfrm>
            <a:off x="56162" y="5729935"/>
            <a:ext cx="58506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1</a:t>
            </a:r>
            <a:r>
              <a:rPr lang="en-US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Зависимость погрешности расчета температуры</a:t>
            </a:r>
            <a:b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 начального шага в радиальном направлении</a:t>
            </a:r>
          </a:p>
        </p:txBody>
      </p:sp>
      <p:sp>
        <p:nvSpPr>
          <p:cNvPr id="2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21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206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0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2.2 Численный метод решения задачи теплопроводности</a:t>
            </a:r>
            <a:endParaRPr lang="ru-RU" sz="20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graphicFrame>
        <p:nvGraphicFramePr>
          <p:cNvPr id="11" name="Объект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861291"/>
              </p:ext>
            </p:extLst>
          </p:nvPr>
        </p:nvGraphicFramePr>
        <p:xfrm>
          <a:off x="4097338" y="3808413"/>
          <a:ext cx="773112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0" name="Equation" r:id="rId6" imgW="774360" imgH="545760" progId="Equation.3">
                  <p:embed/>
                </p:oleObj>
              </mc:Choice>
              <mc:Fallback>
                <p:oleObj name="Equation" r:id="rId6" imgW="774360" imgH="545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7338" y="3808413"/>
                        <a:ext cx="773112" cy="5445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2012266"/>
              </p:ext>
            </p:extLst>
          </p:nvPr>
        </p:nvGraphicFramePr>
        <p:xfrm>
          <a:off x="1809548" y="4475578"/>
          <a:ext cx="3117850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1" name="Equation" r:id="rId8" imgW="3124080" imgH="647640" progId="Equation.3">
                  <p:embed/>
                </p:oleObj>
              </mc:Choice>
              <mc:Fallback>
                <p:oleObj name="Equation" r:id="rId8" imgW="3124080" imgH="647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9548" y="4475578"/>
                        <a:ext cx="3117850" cy="6445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="" xmlns:a16="http://schemas.microsoft.com/office/drawing/2014/main" id="{45F9D7FC-5B6A-4FF5-A571-BD1500C686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3540727"/>
              </p:ext>
            </p:extLst>
          </p:nvPr>
        </p:nvGraphicFramePr>
        <p:xfrm>
          <a:off x="7539038" y="973138"/>
          <a:ext cx="4953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2" name="Equation" r:id="rId10" imgW="495000" imgH="190440" progId="Equation.3">
                  <p:embed/>
                </p:oleObj>
              </mc:Choice>
              <mc:Fallback>
                <p:oleObj name="Equation" r:id="rId10" imgW="49500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39038" y="973138"/>
                        <a:ext cx="495300" cy="190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="" xmlns:a16="http://schemas.microsoft.com/office/drawing/2014/main" id="{45F9D7FC-5B6A-4FF5-A571-BD1500C686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6159370"/>
              </p:ext>
            </p:extLst>
          </p:nvPr>
        </p:nvGraphicFramePr>
        <p:xfrm>
          <a:off x="8966200" y="973138"/>
          <a:ext cx="5207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3" name="Equation" r:id="rId12" imgW="520560" imgH="190440" progId="Equation.3">
                  <p:embed/>
                </p:oleObj>
              </mc:Choice>
              <mc:Fallback>
                <p:oleObj name="Equation" r:id="rId12" imgW="52056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66200" y="973138"/>
                        <a:ext cx="520700" cy="190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="" xmlns:a16="http://schemas.microsoft.com/office/drawing/2014/main" id="{45F9D7FC-5B6A-4FF5-A571-BD1500C686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3359956"/>
              </p:ext>
            </p:extLst>
          </p:nvPr>
        </p:nvGraphicFramePr>
        <p:xfrm>
          <a:off x="10321925" y="973138"/>
          <a:ext cx="5842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4" name="Equation" r:id="rId14" imgW="583920" imgH="190440" progId="Equation.3">
                  <p:embed/>
                </p:oleObj>
              </mc:Choice>
              <mc:Fallback>
                <p:oleObj name="Equation" r:id="rId14" imgW="58392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21925" y="973138"/>
                        <a:ext cx="584200" cy="190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21</a:t>
            </a:fld>
            <a:r>
              <a:rPr lang="en-US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c="http://schemas.openxmlformats.org/drawingml/2006/chart" xmlns:cdr="http://schemas.openxmlformats.org/drawingml/2006/chartDrawing" xmlns:a16="http://schemas.microsoft.com/office/drawing/2014/main" xmlns="" xmlns:lc="http://schemas.openxmlformats.org/drawingml/2006/lockedCanvas" id="{8AA3DF46-0616-4E5C-96E4-E7F35E5F7A8E}"/>
              </a:ext>
            </a:extLst>
          </p:cNvPr>
          <p:cNvCxnSpPr/>
          <p:nvPr/>
        </p:nvCxnSpPr>
        <p:spPr>
          <a:xfrm>
            <a:off x="9790432" y="1046862"/>
            <a:ext cx="54282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c="http://schemas.openxmlformats.org/drawingml/2006/chart" xmlns:cdr="http://schemas.openxmlformats.org/drawingml/2006/chartDrawing" xmlns:a16="http://schemas.microsoft.com/office/drawing/2014/main" xmlns="" xmlns:lc="http://schemas.openxmlformats.org/drawingml/2006/lockedCanvas" id="{70D7318F-C9E9-4ADD-8C76-75CDFEB81C0B}"/>
              </a:ext>
            </a:extLst>
          </p:cNvPr>
          <p:cNvCxnSpPr/>
          <p:nvPr/>
        </p:nvCxnSpPr>
        <p:spPr>
          <a:xfrm>
            <a:off x="6965038" y="1055892"/>
            <a:ext cx="542827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c="http://schemas.openxmlformats.org/drawingml/2006/chart" xmlns:cdr="http://schemas.openxmlformats.org/drawingml/2006/chartDrawing" xmlns:a16="http://schemas.microsoft.com/office/drawing/2014/main" xmlns="" xmlns:lc="http://schemas.openxmlformats.org/drawingml/2006/lockedCanvas" id="{B7CAFC83-94DD-463C-83AA-CF2E92008C2F}"/>
              </a:ext>
            </a:extLst>
          </p:cNvPr>
          <p:cNvCxnSpPr/>
          <p:nvPr/>
        </p:nvCxnSpPr>
        <p:spPr>
          <a:xfrm>
            <a:off x="8423744" y="1049909"/>
            <a:ext cx="542827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7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Объект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6142012"/>
              </p:ext>
            </p:extLst>
          </p:nvPr>
        </p:nvGraphicFramePr>
        <p:xfrm>
          <a:off x="190500" y="4618038"/>
          <a:ext cx="11241088" cy="154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6" name="Equation" r:id="rId4" imgW="11277360" imgH="1536480" progId="Equation.3">
                  <p:embed/>
                </p:oleObj>
              </mc:Choice>
              <mc:Fallback>
                <p:oleObj name="Equation" r:id="rId4" imgW="11277360" imgH="15364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" y="4618038"/>
                        <a:ext cx="11241088" cy="1546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9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0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2.3 Численный метод решения задачи начального прогиба</a:t>
            </a:r>
            <a:endParaRPr lang="ru-RU" sz="20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536227"/>
            <a:ext cx="47674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Задача начального прогиба ствола</a:t>
            </a:r>
          </a:p>
        </p:txBody>
      </p:sp>
      <p:sp>
        <p:nvSpPr>
          <p:cNvPr id="10" name="Text Box 39"/>
          <p:cNvSpPr txBox="1">
            <a:spLocks noChangeArrowheads="1"/>
          </p:cNvSpPr>
          <p:nvPr/>
        </p:nvSpPr>
        <p:spPr bwMode="auto">
          <a:xfrm>
            <a:off x="168317" y="824403"/>
            <a:ext cx="118765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600"/>
              </a:spcAft>
            </a:pPr>
            <a:r>
              <a:rPr lang="ru-RU" sz="1400" dirty="0">
                <a:solidFill>
                  <a:prstClr val="black"/>
                </a:solidFill>
                <a:latin typeface="Bookman Old Style" pitchFamily="18" charset="0"/>
              </a:rPr>
              <a:t>Краевая задача (1) – (4) решается на расчетной сетке с постоянным шагом по пространству, неявная разностная аппроксимация реализуется </a:t>
            </a:r>
            <a:r>
              <a:rPr lang="ru-RU" sz="1400" b="1" dirty="0" err="1">
                <a:solidFill>
                  <a:srgbClr val="292929"/>
                </a:solidFill>
                <a:latin typeface="Bookman Old Style" pitchFamily="18" charset="0"/>
              </a:rPr>
              <a:t>интегро</a:t>
            </a:r>
            <a:r>
              <a:rPr lang="ru-RU" sz="1400" b="1" dirty="0">
                <a:solidFill>
                  <a:srgbClr val="292929"/>
                </a:solidFill>
                <a:latin typeface="Bookman Old Style" pitchFamily="18" charset="0"/>
              </a:rPr>
              <a:t>-интерполяционным</a:t>
            </a:r>
            <a:r>
              <a:rPr lang="ru-RU" sz="1400" dirty="0">
                <a:solidFill>
                  <a:prstClr val="black"/>
                </a:solidFill>
                <a:latin typeface="Bookman Old Style" pitchFamily="18" charset="0"/>
              </a:rPr>
              <a:t> методом: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466136" y="5237261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7</a:t>
            </a:r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434847" y="3838667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(71)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" name="Объект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285057"/>
              </p:ext>
            </p:extLst>
          </p:nvPr>
        </p:nvGraphicFramePr>
        <p:xfrm>
          <a:off x="307975" y="3648075"/>
          <a:ext cx="4022725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7" name="Equation" r:id="rId6" imgW="4025880" imgH="685800" progId="Equation.3">
                  <p:embed/>
                </p:oleObj>
              </mc:Choice>
              <mc:Fallback>
                <p:oleObj name="Equation" r:id="rId6" imgW="4025880" imgH="685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975" y="3648075"/>
                        <a:ext cx="4022725" cy="688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Прямоугольник 35"/>
          <p:cNvSpPr/>
          <p:nvPr/>
        </p:nvSpPr>
        <p:spPr>
          <a:xfrm>
            <a:off x="94745" y="4365385"/>
            <a:ext cx="83327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600"/>
              </a:spcAft>
            </a:pPr>
            <a:r>
              <a:rPr lang="ru-RU" sz="1400" dirty="0">
                <a:solidFill>
                  <a:prstClr val="black"/>
                </a:solidFill>
                <a:latin typeface="Bookman Old Style" pitchFamily="18" charset="0"/>
              </a:rPr>
              <a:t>В результате интегрирования и группировки коэффициентов получим аппроксимацию:</a:t>
            </a:r>
          </a:p>
        </p:txBody>
      </p:sp>
      <p:graphicFrame>
        <p:nvGraphicFramePr>
          <p:cNvPr id="32" name="Объект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9188962"/>
              </p:ext>
            </p:extLst>
          </p:nvPr>
        </p:nvGraphicFramePr>
        <p:xfrm>
          <a:off x="5111521" y="1365993"/>
          <a:ext cx="26289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8" name="Equation" r:id="rId8" imgW="2628900" imgH="571500" progId="Equation.3">
                  <p:embed/>
                </p:oleObj>
              </mc:Choice>
              <mc:Fallback>
                <p:oleObj name="Equation" r:id="rId8" imgW="2628900" imgH="5715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1521" y="1365993"/>
                        <a:ext cx="26289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7988541" y="1496370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69)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26"/>
          <p:cNvSpPr>
            <a:spLocks noChangeArrowheads="1"/>
          </p:cNvSpPr>
          <p:nvPr/>
        </p:nvSpPr>
        <p:spPr bwMode="auto">
          <a:xfrm>
            <a:off x="819807" y="19953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4" name="Объект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9931585"/>
              </p:ext>
            </p:extLst>
          </p:nvPr>
        </p:nvGraphicFramePr>
        <p:xfrm>
          <a:off x="342896" y="1303043"/>
          <a:ext cx="309562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9" name="Equation" r:id="rId10" imgW="3098800" imgH="711200" progId="Equation.3">
                  <p:embed/>
                </p:oleObj>
              </mc:Choice>
              <mc:Fallback>
                <p:oleObj name="Equation" r:id="rId10" imgW="3098800" imgH="7112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896" y="1303043"/>
                        <a:ext cx="3095625" cy="714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Прямоугольник 58"/>
          <p:cNvSpPr/>
          <p:nvPr/>
        </p:nvSpPr>
        <p:spPr>
          <a:xfrm>
            <a:off x="168317" y="1940944"/>
            <a:ext cx="83327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600"/>
              </a:spcAft>
            </a:pPr>
            <a:r>
              <a:rPr lang="ru-RU" sz="1400" dirty="0">
                <a:solidFill>
                  <a:prstClr val="black"/>
                </a:solidFill>
                <a:latin typeface="Bookman Old Style" pitchFamily="18" charset="0"/>
              </a:rPr>
              <a:t>В результате интегрирования и группировки коэффициентов получим аппроксимацию:</a:t>
            </a:r>
          </a:p>
        </p:txBody>
      </p:sp>
      <p:graphicFrame>
        <p:nvGraphicFramePr>
          <p:cNvPr id="60" name="Объект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0210057"/>
              </p:ext>
            </p:extLst>
          </p:nvPr>
        </p:nvGraphicFramePr>
        <p:xfrm>
          <a:off x="164850" y="2264537"/>
          <a:ext cx="6216650" cy="144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0" name="Equation" r:id="rId12" imgW="6235560" imgH="1434960" progId="Equation.3">
                  <p:embed/>
                </p:oleObj>
              </mc:Choice>
              <mc:Fallback>
                <p:oleObj name="Equation" r:id="rId12" imgW="6235560" imgH="1434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850" y="2264537"/>
                        <a:ext cx="6216650" cy="1444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TextBox 60"/>
          <p:cNvSpPr txBox="1"/>
          <p:nvPr/>
        </p:nvSpPr>
        <p:spPr>
          <a:xfrm>
            <a:off x="4064751" y="1496370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6</a:t>
            </a:r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8)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780028" y="2832960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(70)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16"/>
          <p:cNvSpPr>
            <a:spLocks noChangeArrowheads="1"/>
          </p:cNvSpPr>
          <p:nvPr/>
        </p:nvSpPr>
        <p:spPr bwMode="auto">
          <a:xfrm>
            <a:off x="8497580" y="4440079"/>
            <a:ext cx="3849117" cy="500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en-US" altLang="ru-RU" sz="1400" b="1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ru-RU" altLang="ru-RU" sz="1400" b="1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Сеточная сходимость метода</a:t>
            </a:r>
            <a:r>
              <a:rPr lang="en-US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для поперечного прогиба</a:t>
            </a:r>
            <a:endParaRPr lang="ru-RU" alt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5" name="Диаграмма 64">
            <a:extLst>
              <a:ext uri="{FF2B5EF4-FFF2-40B4-BE49-F238E27FC236}">
                <a16:creationId xmlns="" xmlns:a16="http://schemas.microsoft.com/office/drawing/2014/main" id="{00000000-0008-0000-01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5701034"/>
              </p:ext>
            </p:extLst>
          </p:nvPr>
        </p:nvGraphicFramePr>
        <p:xfrm>
          <a:off x="8525868" y="1307223"/>
          <a:ext cx="3666132" cy="3121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41" name="Объект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3751423"/>
              </p:ext>
            </p:extLst>
          </p:nvPr>
        </p:nvGraphicFramePr>
        <p:xfrm>
          <a:off x="5102225" y="3744913"/>
          <a:ext cx="2087563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1" name="Equation" r:id="rId15" imgW="2082600" imgH="495000" progId="Equation.3">
                  <p:embed/>
                </p:oleObj>
              </mc:Choice>
              <mc:Fallback>
                <p:oleObj name="Equation" r:id="rId15" imgW="2082600" imgH="495000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2225" y="3744913"/>
                        <a:ext cx="2087563" cy="49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7482467" y="3838667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7</a:t>
            </a:r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2)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22</a:t>
            </a:fld>
            <a:r>
              <a:rPr lang="en-US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35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3772781"/>
              </p:ext>
            </p:extLst>
          </p:nvPr>
        </p:nvGraphicFramePr>
        <p:xfrm>
          <a:off x="340395" y="1313589"/>
          <a:ext cx="4421188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6" name="Equation" r:id="rId4" imgW="4431960" imgH="685800" progId="Equation.3">
                  <p:embed/>
                </p:oleObj>
              </mc:Choice>
              <mc:Fallback>
                <p:oleObj name="Equation" r:id="rId4" imgW="4431960" imgH="685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395" y="1313589"/>
                        <a:ext cx="4421188" cy="687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9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0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2.4 Численный метод решения задачи колебаний ствола в 1</a:t>
            </a:r>
            <a:r>
              <a:rPr lang="en-US" altLang="ru-RU" sz="20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D</a:t>
            </a:r>
            <a:endParaRPr lang="ru-RU" sz="20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536227"/>
            <a:ext cx="67800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Задача продольно-поперечных колебаний ствола</a:t>
            </a:r>
          </a:p>
        </p:txBody>
      </p:sp>
      <p:sp>
        <p:nvSpPr>
          <p:cNvPr id="10" name="Text Box 39"/>
          <p:cNvSpPr txBox="1">
            <a:spLocks noChangeArrowheads="1"/>
          </p:cNvSpPr>
          <p:nvPr/>
        </p:nvSpPr>
        <p:spPr bwMode="auto">
          <a:xfrm>
            <a:off x="168317" y="824403"/>
            <a:ext cx="118765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600"/>
              </a:spcAft>
            </a:pPr>
            <a:r>
              <a:rPr lang="ru-RU" sz="1400" dirty="0">
                <a:solidFill>
                  <a:prstClr val="black"/>
                </a:solidFill>
                <a:latin typeface="Bookman Old Style" pitchFamily="18" charset="0"/>
              </a:rPr>
              <a:t>Краевая задача (5) – (9) решается на расчетной сетке с постоянным шагом по пространству и времени, неявная разностная аппроксимация реализуется </a:t>
            </a:r>
            <a:r>
              <a:rPr lang="ru-RU" sz="1400" b="1" dirty="0" err="1">
                <a:solidFill>
                  <a:srgbClr val="292929"/>
                </a:solidFill>
                <a:latin typeface="Bookman Old Style" pitchFamily="18" charset="0"/>
              </a:rPr>
              <a:t>интегро</a:t>
            </a:r>
            <a:r>
              <a:rPr lang="ru-RU" sz="1400" b="1" dirty="0">
                <a:solidFill>
                  <a:srgbClr val="292929"/>
                </a:solidFill>
                <a:latin typeface="Bookman Old Style" pitchFamily="18" charset="0"/>
              </a:rPr>
              <a:t>-интерполяционным</a:t>
            </a:r>
            <a:r>
              <a:rPr lang="ru-RU" sz="1400" dirty="0">
                <a:solidFill>
                  <a:prstClr val="black"/>
                </a:solidFill>
                <a:latin typeface="Bookman Old Style" pitchFamily="18" charset="0"/>
              </a:rPr>
              <a:t> методом: </a:t>
            </a:r>
          </a:p>
        </p:txBody>
      </p:sp>
      <p:graphicFrame>
        <p:nvGraphicFramePr>
          <p:cNvPr id="32" name="Объект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020863"/>
              </p:ext>
            </p:extLst>
          </p:nvPr>
        </p:nvGraphicFramePr>
        <p:xfrm>
          <a:off x="340395" y="2111990"/>
          <a:ext cx="25908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7" name="Equation" r:id="rId6" imgW="2590560" imgH="571320" progId="Equation.3">
                  <p:embed/>
                </p:oleObj>
              </mc:Choice>
              <mc:Fallback>
                <p:oleObj name="Equation" r:id="rId6" imgW="2590560" imgH="571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395" y="2111990"/>
                        <a:ext cx="25908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3050805" y="2242902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7</a:t>
            </a:r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5)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Прямоугольник 58"/>
          <p:cNvSpPr/>
          <p:nvPr/>
        </p:nvSpPr>
        <p:spPr>
          <a:xfrm>
            <a:off x="126548" y="4180616"/>
            <a:ext cx="83327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600"/>
              </a:spcAft>
            </a:pPr>
            <a:r>
              <a:rPr lang="ru-RU" sz="1400" dirty="0">
                <a:solidFill>
                  <a:prstClr val="black"/>
                </a:solidFill>
                <a:latin typeface="Bookman Old Style" pitchFamily="18" charset="0"/>
              </a:rPr>
              <a:t>В результате интегрирования и группировки коэффициентов получим аппроксимацию:</a:t>
            </a:r>
          </a:p>
        </p:txBody>
      </p:sp>
      <p:graphicFrame>
        <p:nvGraphicFramePr>
          <p:cNvPr id="60" name="Объект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858670"/>
              </p:ext>
            </p:extLst>
          </p:nvPr>
        </p:nvGraphicFramePr>
        <p:xfrm>
          <a:off x="55563" y="4565650"/>
          <a:ext cx="10102850" cy="175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8" name="Equation" r:id="rId8" imgW="10134360" imgH="1739880" progId="Equation.3">
                  <p:embed/>
                </p:oleObj>
              </mc:Choice>
              <mc:Fallback>
                <p:oleObj name="Equation" r:id="rId8" imgW="10134360" imgH="1739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63" y="4565650"/>
                        <a:ext cx="10102850" cy="1751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TextBox 60"/>
          <p:cNvSpPr txBox="1"/>
          <p:nvPr/>
        </p:nvSpPr>
        <p:spPr>
          <a:xfrm>
            <a:off x="4933661" y="1497997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7</a:t>
            </a:r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4)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172888" y="5287132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7</a:t>
            </a:r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7)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628444"/>
              </p:ext>
            </p:extLst>
          </p:nvPr>
        </p:nvGraphicFramePr>
        <p:xfrm>
          <a:off x="302077" y="2840276"/>
          <a:ext cx="2720975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9" name="Equation" r:id="rId10" imgW="2717640" imgH="520560" progId="Equation.3">
                  <p:embed/>
                </p:oleObj>
              </mc:Choice>
              <mc:Fallback>
                <p:oleObj name="Equation" r:id="rId10" imgW="2717640" imgH="52056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077" y="2840276"/>
                        <a:ext cx="2720975" cy="523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3050805" y="2913759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7</a:t>
            </a:r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6)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7" name="Диаграмма 16">
            <a:extLst>
              <a:ext uri="{FF2B5EF4-FFF2-40B4-BE49-F238E27FC236}">
                <a16:creationId xmlns="" xmlns:a16="http://schemas.microsoft.com/office/drawing/2014/main" id="{914AB2BE-B1C5-471E-82D9-9661E16A7C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7201247"/>
              </p:ext>
            </p:extLst>
          </p:nvPr>
        </p:nvGraphicFramePr>
        <p:xfrm>
          <a:off x="6780028" y="1193735"/>
          <a:ext cx="4924292" cy="2528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18" name="Rectangle 16">
            <a:extLst>
              <a:ext uri="{FF2B5EF4-FFF2-40B4-BE49-F238E27FC236}">
                <a16:creationId xmlns="" xmlns:a16="http://schemas.microsoft.com/office/drawing/2014/main" id="{AE55C706-C02A-4C06-8B08-5F4ABD59F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5393" y="3701472"/>
            <a:ext cx="5453561" cy="500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en-US" altLang="ru-RU" sz="1400" b="1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altLang="ru-RU" sz="1400" b="1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Сеточная сходимость метода</a:t>
            </a:r>
            <a:r>
              <a:rPr lang="en-US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зависимости от шага по времени</a:t>
            </a:r>
            <a:endParaRPr lang="ru-RU" alt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23</a:t>
            </a:fld>
            <a:r>
              <a:rPr lang="en-US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735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4749663"/>
              </p:ext>
            </p:extLst>
          </p:nvPr>
        </p:nvGraphicFramePr>
        <p:xfrm>
          <a:off x="547688" y="801688"/>
          <a:ext cx="10596562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6" name="Equation" r:id="rId4" imgW="10629720" imgH="876240" progId="Equation.3">
                  <p:embed/>
                </p:oleObj>
              </mc:Choice>
              <mc:Fallback>
                <p:oleObj name="Equation" r:id="rId4" imgW="10629720" imgH="876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688" y="801688"/>
                        <a:ext cx="10596562" cy="879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9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0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2.4 Численный метод решения задачи колебаний ствола в 1</a:t>
            </a:r>
            <a:r>
              <a:rPr lang="en-US" altLang="ru-RU" sz="20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D</a:t>
            </a:r>
            <a:endParaRPr lang="ru-RU" sz="20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536227"/>
            <a:ext cx="67800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Задача продольно-поперечных колебаний ствола</a:t>
            </a:r>
          </a:p>
        </p:txBody>
      </p:sp>
      <p:sp>
        <p:nvSpPr>
          <p:cNvPr id="59" name="Прямоугольник 58"/>
          <p:cNvSpPr/>
          <p:nvPr/>
        </p:nvSpPr>
        <p:spPr>
          <a:xfrm>
            <a:off x="466783" y="2099552"/>
            <a:ext cx="83327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600"/>
              </a:spcAft>
            </a:pPr>
            <a:r>
              <a:rPr lang="ru-RU" sz="1400" dirty="0">
                <a:solidFill>
                  <a:prstClr val="black"/>
                </a:solidFill>
                <a:latin typeface="Bookman Old Style" pitchFamily="18" charset="0"/>
              </a:rPr>
              <a:t>В результате интегрирования и группировки коэффициентов получим аппроксимацию:</a:t>
            </a:r>
          </a:p>
        </p:txBody>
      </p:sp>
      <p:graphicFrame>
        <p:nvGraphicFramePr>
          <p:cNvPr id="60" name="Объект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6808386"/>
              </p:ext>
            </p:extLst>
          </p:nvPr>
        </p:nvGraphicFramePr>
        <p:xfrm>
          <a:off x="-11111" y="2200275"/>
          <a:ext cx="9748838" cy="417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7" name="Equation" r:id="rId6" imgW="9778680" imgH="4152600" progId="Equation.3">
                  <p:embed/>
                </p:oleObj>
              </mc:Choice>
              <mc:Fallback>
                <p:oleObj name="Equation" r:id="rId6" imgW="9778680" imgH="415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1111" y="2200275"/>
                        <a:ext cx="9748838" cy="4176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TextBox 61"/>
          <p:cNvSpPr txBox="1"/>
          <p:nvPr/>
        </p:nvSpPr>
        <p:spPr>
          <a:xfrm>
            <a:off x="11423274" y="1086813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7</a:t>
            </a:r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8)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Объект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3081282"/>
              </p:ext>
            </p:extLst>
          </p:nvPr>
        </p:nvGraphicFramePr>
        <p:xfrm>
          <a:off x="4021931" y="1608810"/>
          <a:ext cx="364807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8" name="Equation" r:id="rId8" imgW="3644900" imgH="508000" progId="Equation.3">
                  <p:embed/>
                </p:oleObj>
              </mc:Choice>
              <mc:Fallback>
                <p:oleObj name="Equation" r:id="rId8" imgW="3644900" imgH="5080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1931" y="1608810"/>
                        <a:ext cx="3648075" cy="504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9800128" y="4397755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7</a:t>
            </a:r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9)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Объект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9494931"/>
              </p:ext>
            </p:extLst>
          </p:nvPr>
        </p:nvGraphicFramePr>
        <p:xfrm>
          <a:off x="10376751" y="3422289"/>
          <a:ext cx="116840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9" name="Equation" r:id="rId10" imgW="1168200" imgH="444240" progId="Equation.3">
                  <p:embed/>
                </p:oleObj>
              </mc:Choice>
              <mc:Fallback>
                <p:oleObj name="Equation" r:id="rId10" imgW="1168200" imgH="44424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76751" y="3422289"/>
                        <a:ext cx="1168400" cy="447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2621022"/>
              </p:ext>
            </p:extLst>
          </p:nvPr>
        </p:nvGraphicFramePr>
        <p:xfrm>
          <a:off x="9385718" y="2090294"/>
          <a:ext cx="2765425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50" name="Equation" r:id="rId12" imgW="2768400" imgH="685800" progId="Equation.3">
                  <p:embed/>
                </p:oleObj>
              </mc:Choice>
              <mc:Fallback>
                <p:oleObj name="Equation" r:id="rId12" imgW="2768400" imgH="6858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85718" y="2090294"/>
                        <a:ext cx="2765425" cy="682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5790855"/>
              </p:ext>
            </p:extLst>
          </p:nvPr>
        </p:nvGraphicFramePr>
        <p:xfrm>
          <a:off x="9550818" y="2793556"/>
          <a:ext cx="2454275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51" name="Equation" r:id="rId14" imgW="2450880" imgH="558720" progId="Equation.3">
                  <p:embed/>
                </p:oleObj>
              </mc:Choice>
              <mc:Fallback>
                <p:oleObj name="Equation" r:id="rId14" imgW="2450880" imgH="55872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50818" y="2793556"/>
                        <a:ext cx="2454275" cy="55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ъект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239967"/>
              </p:ext>
            </p:extLst>
          </p:nvPr>
        </p:nvGraphicFramePr>
        <p:xfrm>
          <a:off x="10369968" y="3887344"/>
          <a:ext cx="119380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52" name="Equation" r:id="rId16" imgW="1193760" imgH="444240" progId="Equation.3">
                  <p:embed/>
                </p:oleObj>
              </mc:Choice>
              <mc:Fallback>
                <p:oleObj name="Equation" r:id="rId16" imgW="1193760" imgH="44424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69968" y="3887344"/>
                        <a:ext cx="1193800" cy="447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11635262" y="4397755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(80)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24</a:t>
            </a:fld>
            <a:r>
              <a:rPr lang="en-US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30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1428097"/>
              </p:ext>
            </p:extLst>
          </p:nvPr>
        </p:nvGraphicFramePr>
        <p:xfrm>
          <a:off x="6533818" y="1554113"/>
          <a:ext cx="8044670" cy="5351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8" name="Документ" r:id="rId4" imgW="8151269" imgH="5407884" progId="Word.Document.12">
                  <p:embed/>
                </p:oleObj>
              </mc:Choice>
              <mc:Fallback>
                <p:oleObj name="Документ" r:id="rId4" imgW="8151269" imgH="540788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33818" y="1554113"/>
                        <a:ext cx="8044670" cy="5351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57" name="Скругленный прямоугольник 56"/>
          <p:cNvSpPr/>
          <p:nvPr/>
        </p:nvSpPr>
        <p:spPr>
          <a:xfrm>
            <a:off x="4459501" y="1068428"/>
            <a:ext cx="2946281" cy="387804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Матрица</a:t>
            </a:r>
            <a:r>
              <a:rPr lang="en-US" sz="1400" b="1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упругости</a:t>
            </a:r>
            <a:r>
              <a:rPr lang="en-US" sz="1400" b="1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  <a:endParaRPr lang="ru-RU" sz="1400" b="1" dirty="0">
              <a:solidFill>
                <a:schemeClr val="tx1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Скругленный прямоугольник 57"/>
          <p:cNvSpPr/>
          <p:nvPr/>
        </p:nvSpPr>
        <p:spPr>
          <a:xfrm>
            <a:off x="7850159" y="1108569"/>
            <a:ext cx="3819043" cy="387804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Связь </a:t>
            </a:r>
            <a:r>
              <a:rPr lang="ru-RU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деформаций</a:t>
            </a:r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и </a:t>
            </a:r>
            <a:r>
              <a:rPr lang="ru-RU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напряжений</a:t>
            </a:r>
            <a:r>
              <a:rPr lang="ru-RU" sz="14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25" name="Rectangle 3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0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2.5 Численный метод решения стационарной задачи НДС</a:t>
            </a:r>
            <a:r>
              <a:rPr lang="en-US" altLang="ru-RU" sz="20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20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в 2</a:t>
            </a:r>
            <a:r>
              <a:rPr lang="en-US" altLang="ru-RU" sz="20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D</a:t>
            </a:r>
            <a:endParaRPr lang="ru-RU" sz="20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46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70703" y="541763"/>
            <a:ext cx="11753533" cy="432000"/>
          </a:xfrm>
          <a:prstGeom prst="rect">
            <a:avLst/>
          </a:prstGeom>
          <a:noFill/>
          <a:ln w="15875" algn="ctr">
            <a:noFill/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Метод конечных элементов 2</a:t>
            </a:r>
            <a:r>
              <a:rPr lang="en-US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 </a:t>
            </a:r>
            <a:r>
              <a:rPr lang="ru-RU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случай</a:t>
            </a:r>
            <a:endParaRPr lang="ru-RU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619675" y="1120180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(81)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729582" y="1613352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8</a:t>
            </a:r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2)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358931" y="1896180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8</a:t>
            </a:r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4)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998717" y="3775761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8</a:t>
            </a:r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6)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1299073" y="1901477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8</a:t>
            </a:r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5)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3" name="Объект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8938895"/>
              </p:ext>
            </p:extLst>
          </p:nvPr>
        </p:nvGraphicFramePr>
        <p:xfrm>
          <a:off x="278827" y="1051646"/>
          <a:ext cx="327342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9" name="Equation" r:id="rId6" imgW="3301920" imgH="495000" progId="Equation.3">
                  <p:embed/>
                </p:oleObj>
              </mc:Choice>
              <mc:Fallback>
                <p:oleObj name="Equation" r:id="rId6" imgW="3301920" imgH="49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827" y="1051646"/>
                        <a:ext cx="3273425" cy="50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Объект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3576436"/>
              </p:ext>
            </p:extLst>
          </p:nvPr>
        </p:nvGraphicFramePr>
        <p:xfrm>
          <a:off x="330200" y="1581150"/>
          <a:ext cx="2027238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0" name="Equation" r:id="rId8" imgW="2044440" imgH="317160" progId="Equation.3">
                  <p:embed/>
                </p:oleObj>
              </mc:Choice>
              <mc:Fallback>
                <p:oleObj name="Equation" r:id="rId8" imgW="204444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200" y="1581150"/>
                        <a:ext cx="2027238" cy="322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Объект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60134"/>
              </p:ext>
            </p:extLst>
          </p:nvPr>
        </p:nvGraphicFramePr>
        <p:xfrm>
          <a:off x="4425323" y="1522170"/>
          <a:ext cx="29591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1" name="Equation" r:id="rId10" imgW="2984400" imgH="1002960" progId="Equation.3">
                  <p:embed/>
                </p:oleObj>
              </mc:Choice>
              <mc:Fallback>
                <p:oleObj name="Equation" r:id="rId10" imgW="2984400" imgH="1002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323" y="1522170"/>
                        <a:ext cx="2959100" cy="1016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Объект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3397541"/>
              </p:ext>
            </p:extLst>
          </p:nvPr>
        </p:nvGraphicFramePr>
        <p:xfrm>
          <a:off x="7999413" y="1617663"/>
          <a:ext cx="3121025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2" name="Equation" r:id="rId12" imgW="3149280" imgH="850680" progId="Equation.3">
                  <p:embed/>
                </p:oleObj>
              </mc:Choice>
              <mc:Fallback>
                <p:oleObj name="Equation" r:id="rId12" imgW="3149280" imgH="850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99413" y="1617663"/>
                        <a:ext cx="3121025" cy="862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Скругленный прямоугольник 27"/>
          <p:cNvSpPr/>
          <p:nvPr/>
        </p:nvSpPr>
        <p:spPr>
          <a:xfrm>
            <a:off x="170703" y="2402266"/>
            <a:ext cx="3819043" cy="387804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Связь </a:t>
            </a:r>
            <a:r>
              <a:rPr lang="ru-RU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деформаций</a:t>
            </a:r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и </a:t>
            </a:r>
            <a:r>
              <a:rPr lang="en-US" sz="1400" b="1" dirty="0" err="1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перемещений</a:t>
            </a:r>
            <a:r>
              <a:rPr lang="ru-RU" sz="14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</a:p>
        </p:txBody>
      </p:sp>
      <p:graphicFrame>
        <p:nvGraphicFramePr>
          <p:cNvPr id="29" name="Объект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1463229"/>
              </p:ext>
            </p:extLst>
          </p:nvPr>
        </p:nvGraphicFramePr>
        <p:xfrm>
          <a:off x="373063" y="2625293"/>
          <a:ext cx="5422900" cy="271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3" name="Equation" r:id="rId14" imgW="5473440" imgH="2679480" progId="Equation.3">
                  <p:embed/>
                </p:oleObj>
              </mc:Choice>
              <mc:Fallback>
                <p:oleObj name="Equation" r:id="rId14" imgW="5473440" imgH="2679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063" y="2625293"/>
                        <a:ext cx="5422900" cy="2711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tangle 16"/>
          <p:cNvSpPr>
            <a:spLocks noChangeArrowheads="1"/>
          </p:cNvSpPr>
          <p:nvPr/>
        </p:nvSpPr>
        <p:spPr bwMode="auto">
          <a:xfrm>
            <a:off x="6536044" y="4804067"/>
            <a:ext cx="5530158" cy="284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ru-RU" altLang="ru-RU" sz="1400" b="1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16 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1400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Преобразование</a:t>
            </a:r>
            <a:r>
              <a:rPr lang="en-US" sz="1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к </a:t>
            </a:r>
            <a:r>
              <a:rPr lang="en-US" sz="1400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локальной</a:t>
            </a:r>
            <a:r>
              <a:rPr lang="en-US" sz="1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системе</a:t>
            </a:r>
            <a:r>
              <a:rPr lang="en-US" sz="1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координат</a:t>
            </a:r>
            <a:endParaRPr lang="ru-RU" sz="1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4" name="Объект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8422071"/>
              </p:ext>
            </p:extLst>
          </p:nvPr>
        </p:nvGraphicFramePr>
        <p:xfrm>
          <a:off x="377825" y="5275263"/>
          <a:ext cx="4340225" cy="963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4" name="Equation" r:id="rId16" imgW="4381200" imgH="952200" progId="Equation.3">
                  <p:embed/>
                </p:oleObj>
              </mc:Choice>
              <mc:Fallback>
                <p:oleObj name="Equation" r:id="rId16" imgW="4381200" imgH="952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825" y="5275263"/>
                        <a:ext cx="4340225" cy="963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Скругленный прямоугольник 36"/>
          <p:cNvSpPr/>
          <p:nvPr/>
        </p:nvSpPr>
        <p:spPr>
          <a:xfrm>
            <a:off x="133617" y="4886849"/>
            <a:ext cx="3819043" cy="387804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Якобиан</a:t>
            </a:r>
            <a:r>
              <a:rPr lang="en-US" sz="14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преобразования</a:t>
            </a:r>
            <a:r>
              <a:rPr lang="en-US" sz="14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  <a:endParaRPr lang="ru-RU" sz="1400" dirty="0">
              <a:solidFill>
                <a:schemeClr val="tx1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9" name="Объект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6590200"/>
              </p:ext>
            </p:extLst>
          </p:nvPr>
        </p:nvGraphicFramePr>
        <p:xfrm>
          <a:off x="6207948" y="5266236"/>
          <a:ext cx="4856162" cy="96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5" name="Equation" r:id="rId18" imgW="4902120" imgH="952200" progId="Equation.3">
                  <p:embed/>
                </p:oleObj>
              </mc:Choice>
              <mc:Fallback>
                <p:oleObj name="Equation" r:id="rId18" imgW="4902120" imgH="952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7948" y="5266236"/>
                        <a:ext cx="4856162" cy="963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4932963" y="5548808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8</a:t>
            </a:r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7)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299073" y="5548807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8</a:t>
            </a:r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8)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25</a:t>
            </a:fld>
            <a:r>
              <a:rPr lang="en-US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  <p:graphicFrame>
        <p:nvGraphicFramePr>
          <p:cNvPr id="31" name="Объект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1670010"/>
              </p:ext>
            </p:extLst>
          </p:nvPr>
        </p:nvGraphicFramePr>
        <p:xfrm>
          <a:off x="318077" y="2002559"/>
          <a:ext cx="1989138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6" name="Equation" r:id="rId20" imgW="2006280" imgH="317160" progId="Equation.3">
                  <p:embed/>
                </p:oleObj>
              </mc:Choice>
              <mc:Fallback>
                <p:oleObj name="Equation" r:id="rId20" imgW="200628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077" y="2002559"/>
                        <a:ext cx="1989138" cy="322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2726174" y="2015456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8</a:t>
            </a:r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24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5937670"/>
              </p:ext>
            </p:extLst>
          </p:nvPr>
        </p:nvGraphicFramePr>
        <p:xfrm>
          <a:off x="-1658198" y="225139"/>
          <a:ext cx="7623661" cy="3658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94" name="Документ" r:id="rId4" imgW="6520438" imgH="3121372" progId="Word.Document.12">
                  <p:embed/>
                </p:oleObj>
              </mc:Choice>
              <mc:Fallback>
                <p:oleObj name="Документ" r:id="rId4" imgW="6520438" imgH="312137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658198" y="225139"/>
                        <a:ext cx="7623661" cy="3658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25" name="Rectangle 3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0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2.5 Численный метод решения стационарной задачи НДС в 2</a:t>
            </a:r>
            <a:r>
              <a:rPr lang="en-US" altLang="ru-RU" sz="20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D</a:t>
            </a:r>
            <a:endParaRPr lang="ru-RU" sz="20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46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70703" y="634239"/>
            <a:ext cx="11753533" cy="432000"/>
          </a:xfrm>
          <a:prstGeom prst="rect">
            <a:avLst/>
          </a:prstGeom>
          <a:noFill/>
          <a:ln w="15875" algn="ctr">
            <a:noFill/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en-US" b="1" dirty="0" err="1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Численное</a:t>
            </a:r>
            <a:r>
              <a:rPr lang="en-US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интегрирование</a:t>
            </a:r>
            <a:endParaRPr lang="ru-RU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4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898055" y="1129298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8</a:t>
            </a:r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9</a:t>
            </a:r>
            <a:r>
              <a:rPr 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4" name="Объект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8169426"/>
              </p:ext>
            </p:extLst>
          </p:nvPr>
        </p:nvGraphicFramePr>
        <p:xfrm>
          <a:off x="466383" y="1107032"/>
          <a:ext cx="2392363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95" name="Equation" r:id="rId6" imgW="2412720" imgH="431640" progId="Equation.3">
                  <p:embed/>
                </p:oleObj>
              </mc:Choice>
              <mc:Fallback>
                <p:oleObj name="Equation" r:id="rId6" imgW="241272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383" y="1107032"/>
                        <a:ext cx="2392363" cy="438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tangle 16"/>
          <p:cNvSpPr>
            <a:spLocks noChangeArrowheads="1"/>
          </p:cNvSpPr>
          <p:nvPr/>
        </p:nvSpPr>
        <p:spPr bwMode="auto">
          <a:xfrm>
            <a:off x="-393564" y="3638934"/>
            <a:ext cx="5530158" cy="500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altLang="ru-RU" sz="1400" b="1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17 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1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Точки интегрирования</a:t>
            </a:r>
          </a:p>
          <a:p>
            <a:pPr algn="ctr"/>
            <a:r>
              <a:rPr lang="ru-RU" sz="1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для конечных элементов 2-го порядка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Таблица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6991225"/>
                  </p:ext>
                </p:extLst>
              </p:nvPr>
            </p:nvGraphicFramePr>
            <p:xfrm>
              <a:off x="4555443" y="1353105"/>
              <a:ext cx="6959500" cy="4867039"/>
            </p:xfrm>
            <a:graphic>
              <a:graphicData uri="http://schemas.openxmlformats.org/drawingml/2006/table">
                <a:tbl>
                  <a:tblPr/>
                  <a:tblGrid>
                    <a:gridCol w="1405710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931889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976141">
                      <a:extLst>
                        <a:ext uri="{9D8B030D-6E8A-4147-A177-3AD203B41FA5}">
                          <a16:colId xmlns="" xmlns:a16="http://schemas.microsoft.com/office/drawing/2014/main" val="3602418499"/>
                        </a:ext>
                      </a:extLst>
                    </a:gridCol>
                    <a:gridCol w="1322880">
                      <a:extLst>
                        <a:ext uri="{9D8B030D-6E8A-4147-A177-3AD203B41FA5}">
                          <a16:colId xmlns="" xmlns:a16="http://schemas.microsoft.com/office/drawing/2014/main" val="20003"/>
                        </a:ext>
                      </a:extLst>
                    </a:gridCol>
                    <a:gridCol w="1322880">
                      <a:extLst>
                        <a:ext uri="{9D8B030D-6E8A-4147-A177-3AD203B41FA5}">
                          <a16:colId xmlns="" xmlns:a16="http://schemas.microsoft.com/office/drawing/2014/main" val="20004"/>
                        </a:ext>
                      </a:extLst>
                    </a:gridCol>
                  </a:tblGrid>
                  <a:tr h="533649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b="1" dirty="0">
                              <a:solidFill>
                                <a:srgbClr val="292929"/>
                              </a:solidFill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Количество узлов</a:t>
                          </a:r>
                          <a:endParaRPr lang="en-US" sz="1400" b="1" dirty="0">
                            <a:solidFill>
                              <a:srgbClr val="292929"/>
                            </a:solidFill>
                            <a:effectLst/>
                            <a:latin typeface="Bookman Old Style" panose="0205060405050502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9301" marR="39301" marT="39301" marB="3930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1" baseline="0" dirty="0">
                              <a:solidFill>
                                <a:srgbClr val="292929"/>
                              </a:solidFill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Количество точек интегрирования</a:t>
                          </a:r>
                          <a:endParaRPr lang="en-US" sz="1400" b="1" baseline="0" dirty="0">
                            <a:solidFill>
                              <a:srgbClr val="292929"/>
                            </a:solidFill>
                            <a:effectLst/>
                            <a:latin typeface="Bookman Old Style" panose="0205060405050502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9301" marR="39301" marT="39301" marB="3930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b="1" baseline="0" dirty="0">
                            <a:solidFill>
                              <a:srgbClr val="292929"/>
                            </a:solidFill>
                            <a:effectLst/>
                            <a:latin typeface="Bookman Old Style" panose="0205060405050502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9301" marR="39301" marT="39301" marB="3930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b="1" baseline="0" dirty="0">
                            <a:solidFill>
                              <a:srgbClr val="292929"/>
                            </a:solidFill>
                            <a:effectLst/>
                            <a:latin typeface="Bookman Old Style" panose="0205060405050502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9301" marR="39301" marT="39301" marB="3930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b="1" baseline="0" dirty="0">
                            <a:solidFill>
                              <a:srgbClr val="292929"/>
                            </a:solidFill>
                            <a:effectLst/>
                            <a:latin typeface="Bookman Old Style" panose="0205060405050502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9301" marR="39301" marT="39301" marB="3930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4136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0" dirty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39301" marR="39301" marT="39301" marB="3930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0" dirty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39301" marR="39301" marT="39301" marB="3930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0" dirty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1/3</a:t>
                          </a:r>
                        </a:p>
                      </a:txBody>
                      <a:tcPr marL="39301" marR="39301" marT="39301" marB="3930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0" dirty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1/3</a:t>
                          </a:r>
                        </a:p>
                      </a:txBody>
                      <a:tcPr marL="39301" marR="39301" marT="39301" marB="3930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0" dirty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0,5</a:t>
                          </a:r>
                        </a:p>
                      </a:txBody>
                      <a:tcPr marL="39301" marR="39301" marT="39301" marB="3930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8754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0" dirty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</a:p>
                      </a:txBody>
                      <a:tcPr marL="39301" marR="39301" marT="39301" marB="3930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b="0" dirty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</a:p>
                      </a:txBody>
                      <a:tcPr marL="39301" marR="39301" marT="39301" marB="3930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b="0" dirty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-1/√3</a:t>
                          </a:r>
                          <a:endParaRPr lang="en-US" sz="1400" b="0" dirty="0">
                            <a:effectLst/>
                            <a:latin typeface="Bookman Old Style" panose="020506040505050202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b="0" dirty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1/√3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b="0" dirty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-1/√3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b="0" dirty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1/√3</a:t>
                          </a:r>
                        </a:p>
                      </a:txBody>
                      <a:tcPr marL="39301" marR="39301" marT="39301" marB="3930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b="0" dirty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-1/√3</a:t>
                          </a:r>
                          <a:endParaRPr lang="en-US" sz="1400" b="0" dirty="0">
                            <a:effectLst/>
                            <a:latin typeface="Bookman Old Style" panose="020506040505050202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b="0" dirty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-1/√3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b="0" dirty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1/√3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b="0" dirty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1/√3</a:t>
                          </a:r>
                        </a:p>
                      </a:txBody>
                      <a:tcPr marL="39301" marR="39301" marT="39301" marB="3930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b="0" dirty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b="0" dirty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b="0" dirty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b="0" dirty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39301" marR="39301" marT="39301" marB="3930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6811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0" dirty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</a:p>
                      </a:txBody>
                      <a:tcPr marL="39301" marR="39301" marT="39301" marB="3930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0" dirty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39301" marR="39301" marT="39301" marB="3930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b="0" dirty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1/2</a:t>
                          </a:r>
                        </a:p>
                        <a:p>
                          <a:pPr algn="ctr"/>
                          <a:r>
                            <a:rPr lang="ru-RU" sz="1400" b="0" dirty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b="0" dirty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1/2</a:t>
                          </a:r>
                        </a:p>
                      </a:txBody>
                      <a:tcPr marL="39301" marR="39301" marT="39301" marB="3930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0" dirty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1/2</a:t>
                          </a:r>
                        </a:p>
                        <a:p>
                          <a:pPr algn="ctr"/>
                          <a:r>
                            <a:rPr lang="ru-RU" sz="1400" b="0" dirty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1/2</a:t>
                          </a:r>
                        </a:p>
                        <a:p>
                          <a:pPr algn="ctr"/>
                          <a:r>
                            <a:rPr lang="ru-RU" sz="1400" b="0" dirty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39301" marR="39301" marT="39301" marB="3930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0" dirty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1/6</a:t>
                          </a:r>
                        </a:p>
                        <a:p>
                          <a:pPr algn="ctr"/>
                          <a:r>
                            <a:rPr lang="ru-RU" sz="1400" b="0" dirty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1/6</a:t>
                          </a:r>
                        </a:p>
                        <a:p>
                          <a:pPr algn="ctr"/>
                          <a:r>
                            <a:rPr lang="ru-RU" sz="1400" b="0" dirty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1/6</a:t>
                          </a:r>
                        </a:p>
                      </a:txBody>
                      <a:tcPr marL="39301" marR="39301" marT="39301" marB="3930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  <a:tr h="7265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0" dirty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8</a:t>
                          </a:r>
                        </a:p>
                      </a:txBody>
                      <a:tcPr marL="39301" marR="39301" marT="39301" marB="3930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0" dirty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9</a:t>
                          </a:r>
                        </a:p>
                      </a:txBody>
                      <a:tcPr marL="39301" marR="39301" marT="39301" marB="3930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0,6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sz="1400" b="0" dirty="0">
                            <a:effectLst/>
                            <a:latin typeface="Bookman Old Style" panose="020506040505050202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400" b="0" dirty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0,6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sz="1400" b="0" dirty="0">
                            <a:effectLst/>
                            <a:latin typeface="Bookman Old Style" panose="020506040505050202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0,6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sz="1400" b="0" dirty="0">
                            <a:effectLst/>
                            <a:latin typeface="Bookman Old Style" panose="020506040505050202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400" b="0" dirty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0,6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sz="1400" b="0" dirty="0">
                            <a:effectLst/>
                            <a:latin typeface="Bookman Old Style" panose="020506040505050202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0,6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sz="1400" b="0" dirty="0">
                            <a:effectLst/>
                            <a:latin typeface="Bookman Old Style" panose="020506040505050202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400" b="0" dirty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0,6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ru-RU" sz="1400" b="0" dirty="0">
                            <a:effectLst/>
                            <a:latin typeface="Bookman Old Style" panose="0205060405050502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9301" marR="39301" marT="39301" marB="3930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0,6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sz="1400" b="0" dirty="0">
                            <a:effectLst/>
                            <a:latin typeface="Bookman Old Style" panose="020506040505050202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0,6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sz="1400" b="0" dirty="0">
                            <a:effectLst/>
                            <a:latin typeface="Bookman Old Style" panose="020506040505050202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0,6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sz="1400" b="0" dirty="0">
                            <a:effectLst/>
                            <a:latin typeface="Bookman Old Style" panose="020506040505050202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400" b="0" dirty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  <a:p>
                          <a:pPr algn="ctr"/>
                          <a:r>
                            <a:rPr lang="en-US" sz="1400" b="0" dirty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  <a:p>
                          <a:pPr algn="ctr"/>
                          <a:r>
                            <a:rPr lang="en-US" sz="1400" b="0" dirty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0,6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sz="1400" b="0" dirty="0">
                            <a:effectLst/>
                            <a:latin typeface="Bookman Old Style" panose="020506040505050202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0,6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sz="1400" b="0" dirty="0">
                            <a:effectLst/>
                            <a:latin typeface="Bookman Old Style" panose="020506040505050202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0,6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ru-RU" sz="1400" b="0" dirty="0">
                            <a:effectLst/>
                            <a:latin typeface="Bookman Old Style" panose="0205060405050502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9301" marR="39301" marT="39301" marB="3930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dirty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25/81</a:t>
                          </a:r>
                        </a:p>
                        <a:p>
                          <a:pPr algn="ctr"/>
                          <a:r>
                            <a:rPr lang="en-US" sz="1400" b="0" dirty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40/81</a:t>
                          </a:r>
                        </a:p>
                        <a:p>
                          <a:pPr algn="ctr"/>
                          <a:r>
                            <a:rPr lang="en-US" sz="1400" b="0" dirty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25/81</a:t>
                          </a:r>
                        </a:p>
                        <a:p>
                          <a:pPr algn="ctr"/>
                          <a:r>
                            <a:rPr lang="en-US" sz="1400" b="0" dirty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40/81</a:t>
                          </a:r>
                        </a:p>
                        <a:p>
                          <a:pPr algn="ctr"/>
                          <a:r>
                            <a:rPr lang="en-US" sz="1400" b="0" dirty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64/81</a:t>
                          </a:r>
                        </a:p>
                        <a:p>
                          <a:pPr algn="ctr"/>
                          <a:r>
                            <a:rPr lang="en-US" sz="1400" b="0" dirty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40/81</a:t>
                          </a:r>
                        </a:p>
                        <a:p>
                          <a:pPr algn="ctr"/>
                          <a:r>
                            <a:rPr lang="en-US" sz="1400" b="0" dirty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25/81</a:t>
                          </a:r>
                        </a:p>
                        <a:p>
                          <a:pPr algn="ctr"/>
                          <a:r>
                            <a:rPr lang="en-US" sz="1400" b="0" dirty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40/81</a:t>
                          </a:r>
                        </a:p>
                        <a:p>
                          <a:pPr algn="ctr"/>
                          <a:r>
                            <a:rPr lang="en-US" sz="1400" b="0" dirty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25/81</a:t>
                          </a:r>
                          <a:endParaRPr lang="ru-RU" sz="1400" b="0" dirty="0">
                            <a:effectLst/>
                            <a:latin typeface="Bookman Old Style" panose="0205060405050502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9301" marR="39301" marT="39301" marB="3930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3049164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Таблица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6991225"/>
                  </p:ext>
                </p:extLst>
              </p:nvPr>
            </p:nvGraphicFramePr>
            <p:xfrm>
              <a:off x="4555443" y="1353105"/>
              <a:ext cx="6959500" cy="4867039"/>
            </p:xfrm>
            <a:graphic>
              <a:graphicData uri="http://schemas.openxmlformats.org/drawingml/2006/table">
                <a:tbl>
                  <a:tblPr/>
                  <a:tblGrid>
                    <a:gridCol w="1405710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931889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976141">
                      <a:extLst>
                        <a:ext uri="{9D8B030D-6E8A-4147-A177-3AD203B41FA5}">
                          <a16:colId xmlns="" xmlns:a16="http://schemas.microsoft.com/office/drawing/2014/main" val="3602418499"/>
                        </a:ext>
                      </a:extLst>
                    </a:gridCol>
                    <a:gridCol w="1322880"/>
                    <a:gridCol w="1322880"/>
                  </a:tblGrid>
                  <a:tr h="533649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b="1" dirty="0" smtClean="0">
                              <a:solidFill>
                                <a:srgbClr val="292929"/>
                              </a:solidFill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Количество узлов</a:t>
                          </a:r>
                          <a:endParaRPr lang="en-US" sz="1400" b="1" dirty="0">
                            <a:solidFill>
                              <a:srgbClr val="292929"/>
                            </a:solidFill>
                            <a:effectLst/>
                            <a:latin typeface="Bookman Old Style" panose="0205060405050502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9301" marR="39301" marT="39301" marB="3930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1" baseline="0" dirty="0" smtClean="0">
                              <a:solidFill>
                                <a:srgbClr val="292929"/>
                              </a:solidFill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Количество точек интегрирования</a:t>
                          </a:r>
                          <a:endParaRPr lang="en-US" sz="1400" b="1" baseline="0" dirty="0">
                            <a:solidFill>
                              <a:srgbClr val="292929"/>
                            </a:solidFill>
                            <a:effectLst/>
                            <a:latin typeface="Bookman Old Style" panose="0205060405050502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9301" marR="39301" marT="39301" marB="3930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b="1" baseline="0" dirty="0">
                            <a:solidFill>
                              <a:srgbClr val="292929"/>
                            </a:solidFill>
                            <a:effectLst/>
                            <a:latin typeface="Bookman Old Style" panose="0205060405050502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9301" marR="39301" marT="39301" marB="3930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b="1" baseline="0" dirty="0">
                            <a:solidFill>
                              <a:srgbClr val="292929"/>
                            </a:solidFill>
                            <a:effectLst/>
                            <a:latin typeface="Bookman Old Style" panose="0205060405050502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9301" marR="39301" marT="39301" marB="3930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b="1" baseline="0" dirty="0">
                            <a:solidFill>
                              <a:srgbClr val="292929"/>
                            </a:solidFill>
                            <a:effectLst/>
                            <a:latin typeface="Bookman Old Style" panose="0205060405050502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9301" marR="39301" marT="39301" marB="3930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4136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0" dirty="0" smtClean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ru-RU" sz="1400" b="0" dirty="0">
                            <a:effectLst/>
                            <a:latin typeface="Bookman Old Style" panose="0205060405050502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9301" marR="39301" marT="39301" marB="3930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0" dirty="0" smtClean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ru-RU" sz="1400" b="0" dirty="0">
                            <a:effectLst/>
                            <a:latin typeface="Bookman Old Style" panose="0205060405050502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9301" marR="39301" marT="39301" marB="3930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0" dirty="0" smtClean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1/3</a:t>
                          </a:r>
                          <a:endParaRPr lang="ru-RU" sz="1400" b="0" dirty="0">
                            <a:effectLst/>
                            <a:latin typeface="Bookman Old Style" panose="0205060405050502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9301" marR="39301" marT="39301" marB="3930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0" dirty="0" smtClean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1/3</a:t>
                          </a:r>
                          <a:endParaRPr lang="ru-RU" sz="1400" b="0" dirty="0">
                            <a:effectLst/>
                            <a:latin typeface="Bookman Old Style" panose="0205060405050502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9301" marR="39301" marT="39301" marB="3930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0" dirty="0" smtClean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0,5</a:t>
                          </a:r>
                          <a:endParaRPr lang="ru-RU" sz="1400" b="0" dirty="0">
                            <a:effectLst/>
                            <a:latin typeface="Bookman Old Style" panose="0205060405050502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9301" marR="39301" marT="39301" marB="3930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9320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0" dirty="0" smtClean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ru-RU" sz="1400" b="0" dirty="0">
                            <a:effectLst/>
                            <a:latin typeface="Bookman Old Style" panose="0205060405050502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9301" marR="39301" marT="39301" marB="3930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b="0" dirty="0" smtClean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ru-RU" sz="1400" b="0" dirty="0">
                            <a:effectLst/>
                            <a:latin typeface="Bookman Old Style" panose="0205060405050502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9301" marR="39301" marT="39301" marB="3930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b="0" dirty="0" smtClean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-1/√3</a:t>
                          </a:r>
                          <a:endParaRPr lang="en-US" sz="1400" b="0" dirty="0" smtClean="0">
                            <a:effectLst/>
                            <a:latin typeface="Bookman Old Style" panose="020506040505050202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b="0" dirty="0" smtClean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1/√3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b="0" dirty="0" smtClean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-1/√3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b="0" dirty="0" smtClean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1/√3</a:t>
                          </a:r>
                        </a:p>
                      </a:txBody>
                      <a:tcPr marL="39301" marR="39301" marT="39301" marB="3930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b="0" dirty="0" smtClean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-1/√3</a:t>
                          </a:r>
                          <a:endParaRPr lang="en-US" sz="1400" b="0" dirty="0" smtClean="0">
                            <a:effectLst/>
                            <a:latin typeface="Bookman Old Style" panose="020506040505050202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b="0" dirty="0" smtClean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-1/√3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b="0" dirty="0" smtClean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1/√3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b="0" dirty="0" smtClean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1/√3</a:t>
                          </a:r>
                        </a:p>
                      </a:txBody>
                      <a:tcPr marL="39301" marR="39301" marT="39301" marB="3930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b="0" dirty="0" smtClean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b="0" dirty="0" smtClean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b="0" dirty="0" smtClean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b="0" dirty="0" smtClean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ru-RU" sz="1400" b="0" dirty="0">
                            <a:effectLst/>
                            <a:latin typeface="Bookman Old Style" panose="0205060405050502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9301" marR="39301" marT="39301" marB="3930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7186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0" dirty="0" smtClean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ru-RU" sz="1400" b="0" dirty="0">
                            <a:effectLst/>
                            <a:latin typeface="Bookman Old Style" panose="0205060405050502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9301" marR="39301" marT="39301" marB="3930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0" dirty="0" smtClean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ru-RU" sz="1400" b="0" dirty="0">
                            <a:effectLst/>
                            <a:latin typeface="Bookman Old Style" panose="0205060405050502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9301" marR="39301" marT="39301" marB="3930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b="0" dirty="0" smtClean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1/2</a:t>
                          </a:r>
                        </a:p>
                        <a:p>
                          <a:pPr algn="ctr"/>
                          <a:r>
                            <a:rPr lang="ru-RU" sz="1400" b="0" dirty="0" smtClean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b="0" dirty="0" smtClean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1/2</a:t>
                          </a:r>
                        </a:p>
                      </a:txBody>
                      <a:tcPr marL="39301" marR="39301" marT="39301" marB="3930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0" dirty="0" smtClean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1/2</a:t>
                          </a:r>
                        </a:p>
                        <a:p>
                          <a:pPr algn="ctr"/>
                          <a:r>
                            <a:rPr lang="ru-RU" sz="1400" b="0" dirty="0" smtClean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1/2</a:t>
                          </a:r>
                        </a:p>
                        <a:p>
                          <a:pPr algn="ctr"/>
                          <a:r>
                            <a:rPr lang="ru-RU" sz="1400" b="0" dirty="0" smtClean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1400" b="0" dirty="0">
                            <a:effectLst/>
                            <a:latin typeface="Bookman Old Style" panose="0205060405050502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9301" marR="39301" marT="39301" marB="3930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0" dirty="0" smtClean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1/6</a:t>
                          </a:r>
                        </a:p>
                        <a:p>
                          <a:pPr algn="ctr"/>
                          <a:r>
                            <a:rPr lang="ru-RU" sz="1400" b="0" dirty="0" smtClean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1/6</a:t>
                          </a:r>
                        </a:p>
                        <a:p>
                          <a:pPr algn="ctr"/>
                          <a:r>
                            <a:rPr lang="ru-RU" sz="1400" b="0" dirty="0" smtClean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1/6</a:t>
                          </a:r>
                          <a:endParaRPr lang="ru-RU" sz="1400" b="0" dirty="0">
                            <a:effectLst/>
                            <a:latin typeface="Bookman Old Style" panose="0205060405050502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9301" marR="39301" marT="39301" marB="3930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  <a:tr h="22689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0" dirty="0" smtClean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ru-RU" sz="1400" b="0" dirty="0">
                            <a:effectLst/>
                            <a:latin typeface="Bookman Old Style" panose="0205060405050502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9301" marR="39301" marT="39301" marB="3930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0" dirty="0" smtClean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9</a:t>
                          </a:r>
                          <a:endParaRPr lang="ru-RU" sz="1400" b="0" dirty="0">
                            <a:effectLst/>
                            <a:latin typeface="Bookman Old Style" panose="0205060405050502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9301" marR="39301" marT="39301" marB="3930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39301" marR="39301" marT="39301" marB="3930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9"/>
                          <a:stretch>
                            <a:fillRect l="-343125" t="-114745" r="-273125" b="-5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39301" marR="39301" marT="39301" marB="3930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9"/>
                          <a:stretch>
                            <a:fillRect l="-326728" t="-114745" r="-101382" b="-5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dirty="0" smtClean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25/81</a:t>
                          </a:r>
                        </a:p>
                        <a:p>
                          <a:pPr algn="ctr"/>
                          <a:r>
                            <a:rPr lang="en-US" sz="1400" b="0" dirty="0" smtClean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40/81</a:t>
                          </a:r>
                        </a:p>
                        <a:p>
                          <a:pPr algn="ctr"/>
                          <a:r>
                            <a:rPr lang="en-US" sz="1400" b="0" dirty="0" smtClean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25/81</a:t>
                          </a:r>
                        </a:p>
                        <a:p>
                          <a:pPr algn="ctr"/>
                          <a:r>
                            <a:rPr lang="en-US" sz="1400" b="0" dirty="0" smtClean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40/81</a:t>
                          </a:r>
                        </a:p>
                        <a:p>
                          <a:pPr algn="ctr"/>
                          <a:r>
                            <a:rPr lang="en-US" sz="1400" b="0" dirty="0" smtClean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64/81</a:t>
                          </a:r>
                        </a:p>
                        <a:p>
                          <a:pPr algn="ctr"/>
                          <a:r>
                            <a:rPr lang="en-US" sz="1400" b="0" dirty="0" smtClean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40/81</a:t>
                          </a:r>
                        </a:p>
                        <a:p>
                          <a:pPr algn="ctr"/>
                          <a:r>
                            <a:rPr lang="en-US" sz="1400" b="0" dirty="0" smtClean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25/81</a:t>
                          </a:r>
                        </a:p>
                        <a:p>
                          <a:pPr algn="ctr"/>
                          <a:r>
                            <a:rPr lang="en-US" sz="1400" b="0" dirty="0" smtClean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40/81</a:t>
                          </a:r>
                        </a:p>
                        <a:p>
                          <a:pPr algn="ctr"/>
                          <a:r>
                            <a:rPr lang="en-US" sz="1400" b="0" dirty="0" smtClean="0">
                              <a:effectLst/>
                              <a:latin typeface="Bookman Old Style" panose="02050604050505020204" pitchFamily="18" charset="0"/>
                              <a:cs typeface="Times New Roman" panose="02020603050405020304" pitchFamily="18" charset="0"/>
                            </a:rPr>
                            <a:t>25/81</a:t>
                          </a:r>
                          <a:endParaRPr lang="ru-RU" sz="1400" b="0" dirty="0">
                            <a:effectLst/>
                            <a:latin typeface="Bookman Old Style" panose="0205060405050502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9301" marR="39301" marT="39301" marB="3930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30491646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7428979"/>
              </p:ext>
            </p:extLst>
          </p:nvPr>
        </p:nvGraphicFramePr>
        <p:xfrm>
          <a:off x="8274382" y="1507880"/>
          <a:ext cx="2159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96" name="Equation" r:id="rId10" imgW="215640" imgH="266400" progId="Equation.3">
                  <p:embed/>
                </p:oleObj>
              </mc:Choice>
              <mc:Fallback>
                <p:oleObj name="Equation" r:id="rId10" imgW="215640" imgH="26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274382" y="1507880"/>
                        <a:ext cx="2159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4788338"/>
              </p:ext>
            </p:extLst>
          </p:nvPr>
        </p:nvGraphicFramePr>
        <p:xfrm>
          <a:off x="9428306" y="1491578"/>
          <a:ext cx="2286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97" name="Equation" r:id="rId12" imgW="228600" imgH="266400" progId="Equation.3">
                  <p:embed/>
                </p:oleObj>
              </mc:Choice>
              <mc:Fallback>
                <p:oleObj name="Equation" r:id="rId12" imgW="228600" imgH="26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428306" y="1491578"/>
                        <a:ext cx="2286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5260742"/>
              </p:ext>
            </p:extLst>
          </p:nvPr>
        </p:nvGraphicFramePr>
        <p:xfrm>
          <a:off x="10799201" y="1491578"/>
          <a:ext cx="2413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98" name="Equation" r:id="rId14" imgW="241200" imgH="266400" progId="Equation.3">
                  <p:embed/>
                </p:oleObj>
              </mc:Choice>
              <mc:Fallback>
                <p:oleObj name="Equation" r:id="rId14" imgW="241200" imgH="26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0799201" y="1491578"/>
                        <a:ext cx="2413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377080" y="1010384"/>
            <a:ext cx="7103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itchFamily="18" charset="0"/>
              </a:rPr>
              <a:t>Таблица 2 </a:t>
            </a:r>
            <a:r>
              <a:rPr lang="ru-RU" sz="1400" dirty="0">
                <a:latin typeface="Bookman Old Style" panose="02050604050505020204" pitchFamily="18" charset="0"/>
                <a:cs typeface="Times New Roman" pitchFamily="18" charset="0"/>
              </a:rPr>
              <a:t>– </a:t>
            </a:r>
            <a:r>
              <a:rPr lang="en-US" sz="1400" dirty="0" err="1">
                <a:latin typeface="Bookman Old Style" panose="02050604050505020204" pitchFamily="18" charset="0"/>
                <a:cs typeface="Times New Roman" pitchFamily="18" charset="0"/>
              </a:rPr>
              <a:t>Параметры</a:t>
            </a:r>
            <a:r>
              <a:rPr lang="en-US" sz="1400" dirty="0">
                <a:latin typeface="Bookman Old Style" panose="02050604050505020204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  <a:cs typeface="Times New Roman" pitchFamily="18" charset="0"/>
              </a:rPr>
              <a:t>интегрирования</a:t>
            </a:r>
            <a:r>
              <a:rPr lang="en-US" sz="1400" dirty="0">
                <a:latin typeface="Bookman Old Style" panose="02050604050505020204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  <a:cs typeface="Times New Roman" pitchFamily="18" charset="0"/>
              </a:rPr>
              <a:t>метода</a:t>
            </a:r>
            <a:r>
              <a:rPr lang="en-US" sz="1400" dirty="0">
                <a:latin typeface="Bookman Old Style" panose="02050604050505020204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  <a:cs typeface="Times New Roman" pitchFamily="18" charset="0"/>
              </a:rPr>
              <a:t>Гаусса-Лежандра</a:t>
            </a:r>
            <a:endParaRPr lang="ru-RU" sz="1400" baseline="30000" dirty="0">
              <a:latin typeface="Bookman Old Style" panose="02050604050505020204" pitchFamily="18" charset="0"/>
              <a:cs typeface="Times New Roman" pitchFamily="18" charset="0"/>
            </a:endParaRPr>
          </a:p>
        </p:txBody>
      </p:sp>
      <p:graphicFrame>
        <p:nvGraphicFramePr>
          <p:cNvPr id="19" name="Объект 18">
            <a:extLst>
              <a:ext uri="{FF2B5EF4-FFF2-40B4-BE49-F238E27FC236}">
                <a16:creationId xmlns="" xmlns:a16="http://schemas.microsoft.com/office/drawing/2014/main" id="{98E17508-2786-434F-A3A3-BD8E878A10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8857318"/>
              </p:ext>
            </p:extLst>
          </p:nvPr>
        </p:nvGraphicFramePr>
        <p:xfrm>
          <a:off x="458578" y="4661766"/>
          <a:ext cx="3825875" cy="171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99" name="Equation" r:id="rId16" imgW="3860640" imgH="1688760" progId="Equation.3">
                  <p:embed/>
                </p:oleObj>
              </mc:Choice>
              <mc:Fallback>
                <p:oleObj name="Equation" r:id="rId16" imgW="3860640" imgH="1688760" progId="Equation.3">
                  <p:embed/>
                  <p:pic>
                    <p:nvPicPr>
                      <p:cNvPr id="24" name="Объект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578" y="4661766"/>
                        <a:ext cx="3825875" cy="171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ъект 19">
            <a:extLst>
              <a:ext uri="{FF2B5EF4-FFF2-40B4-BE49-F238E27FC236}">
                <a16:creationId xmlns="" xmlns:a16="http://schemas.microsoft.com/office/drawing/2014/main" id="{98E17508-2786-434F-A3A3-BD8E878A10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9230643"/>
              </p:ext>
            </p:extLst>
          </p:nvPr>
        </p:nvGraphicFramePr>
        <p:xfrm>
          <a:off x="662507" y="4152042"/>
          <a:ext cx="3319462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00" name="Equation" r:id="rId18" imgW="3352680" imgH="469800" progId="Equation.3">
                  <p:embed/>
                </p:oleObj>
              </mc:Choice>
              <mc:Fallback>
                <p:oleObj name="Equation" r:id="rId18" imgW="335268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507" y="4152042"/>
                        <a:ext cx="3319462" cy="477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4031246" y="4220133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(90)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26</a:t>
            </a:fld>
            <a:r>
              <a:rPr lang="en-US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960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Диаграмма 14">
            <a:extLst>
              <a:ext uri="{FF2B5EF4-FFF2-40B4-BE49-F238E27FC236}">
                <a16:creationId xmlns="" xmlns:a16="http://schemas.microsoft.com/office/drawing/2014/main" id="{C4F087A6-613C-44DB-8B0A-1FD9F19E3F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6401610"/>
              </p:ext>
            </p:extLst>
          </p:nvPr>
        </p:nvGraphicFramePr>
        <p:xfrm>
          <a:off x="204673" y="1316737"/>
          <a:ext cx="5418496" cy="43350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23" name="Rectangle 16">
            <a:extLst>
              <a:ext uri="{FF2B5EF4-FFF2-40B4-BE49-F238E27FC236}">
                <a16:creationId xmlns="" xmlns:a16="http://schemas.microsoft.com/office/drawing/2014/main" id="{B80E2F6A-A30F-4FB9-A55F-41F456513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0492" y="5651792"/>
            <a:ext cx="5472517" cy="500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19</a:t>
            </a:r>
            <a:r>
              <a:rPr lang="en-US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Сходимость метода в зависимости от числа конечных элементов</a:t>
            </a:r>
            <a:endParaRPr lang="ru-RU" alt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A2B9A613-017C-4815-8D01-961AE04CEF1C}"/>
              </a:ext>
            </a:extLst>
          </p:cNvPr>
          <p:cNvSpPr txBox="1"/>
          <p:nvPr/>
        </p:nvSpPr>
        <p:spPr>
          <a:xfrm>
            <a:off x="0" y="5534202"/>
            <a:ext cx="55660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18</a:t>
            </a:r>
            <a:r>
              <a:rPr lang="en-US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Сравнение эквивалентных напряжений</a:t>
            </a:r>
            <a:b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радиальном направлении, с решением в </a:t>
            </a:r>
            <a:r>
              <a:rPr lang="ru-RU" altLang="ru-RU" sz="1400" dirty="0" err="1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Ansys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b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en-US" altLang="ru-RU" sz="1400" dirty="0" err="1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трубы</a:t>
            </a:r>
            <a:r>
              <a:rPr lang="en-US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1400" dirty="0" err="1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постоянного</a:t>
            </a:r>
            <a:r>
              <a:rPr lang="en-US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1400" dirty="0" err="1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сечения</a:t>
            </a:r>
            <a:endParaRPr lang="ru-RU" altLang="ru-RU" sz="1400" dirty="0">
              <a:latin typeface="Bookman Old Style" panose="0205060405050502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sz="1400" dirty="0">
              <a:latin typeface="Bookman Old Style" panose="0205060405050502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14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206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0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2.5 Численный метод решения стационарной задачи НДС в 2</a:t>
            </a:r>
            <a:r>
              <a:rPr lang="en-US" altLang="ru-RU" sz="20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D</a:t>
            </a:r>
            <a:endParaRPr lang="ru-RU" sz="20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-188" y="617088"/>
            <a:ext cx="48647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Верификация метода конечных элементов 2-го порядка</a:t>
            </a:r>
          </a:p>
        </p:txBody>
      </p:sp>
      <p:graphicFrame>
        <p:nvGraphicFramePr>
          <p:cNvPr id="17" name="Диаграмма 16">
            <a:extLst>
              <a:ext uri="{FF2B5EF4-FFF2-40B4-BE49-F238E27FC236}">
                <a16:creationId xmlns="" xmlns:a16="http://schemas.microsoft.com/office/drawing/2014/main" id="{B04EDD22-3E3B-4845-B8DE-6A55083FE2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3117235"/>
              </p:ext>
            </p:extLst>
          </p:nvPr>
        </p:nvGraphicFramePr>
        <p:xfrm>
          <a:off x="5705473" y="718754"/>
          <a:ext cx="6247536" cy="49330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27</a:t>
            </a:fld>
            <a:r>
              <a:rPr lang="en-US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3453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Объект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0951493"/>
              </p:ext>
            </p:extLst>
          </p:nvPr>
        </p:nvGraphicFramePr>
        <p:xfrm>
          <a:off x="0" y="-88902"/>
          <a:ext cx="8318788" cy="532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4" name="Документ" r:id="rId4" imgW="6874103" imgH="4388777" progId="Word.Document.12">
                  <p:embed/>
                </p:oleObj>
              </mc:Choice>
              <mc:Fallback>
                <p:oleObj name="Документ" r:id="rId4" imgW="6874103" imgH="438877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-88902"/>
                        <a:ext cx="8318788" cy="5326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25" name="Rectangle 3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0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2.6 Численный метод решения стационарной задачи НДС</a:t>
            </a:r>
            <a:r>
              <a:rPr lang="en-US" altLang="ru-RU" sz="20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20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в </a:t>
            </a:r>
            <a:r>
              <a:rPr lang="en-US" altLang="ru-RU" sz="20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3D</a:t>
            </a:r>
            <a:endParaRPr lang="ru-RU" sz="20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46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70703" y="541763"/>
            <a:ext cx="11753533" cy="432000"/>
          </a:xfrm>
          <a:prstGeom prst="rect">
            <a:avLst/>
          </a:prstGeom>
          <a:noFill/>
          <a:ln w="15875" algn="ctr">
            <a:noFill/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Метод конечных элементов 3</a:t>
            </a:r>
            <a:r>
              <a:rPr lang="en-US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</a:t>
            </a:r>
            <a:endParaRPr lang="ru-RU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3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graphicFrame>
        <p:nvGraphicFramePr>
          <p:cNvPr id="39" name="Объект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8465741"/>
              </p:ext>
            </p:extLst>
          </p:nvPr>
        </p:nvGraphicFramePr>
        <p:xfrm>
          <a:off x="7409454" y="1453908"/>
          <a:ext cx="3735388" cy="145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5" name="Equation" r:id="rId6" imgW="3771720" imgH="1434960" progId="Equation.3">
                  <p:embed/>
                </p:oleObj>
              </mc:Choice>
              <mc:Fallback>
                <p:oleObj name="Equation" r:id="rId6" imgW="3771720" imgH="1434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09454" y="1453908"/>
                        <a:ext cx="3735388" cy="1450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Скругленный прямоугольник 41"/>
          <p:cNvSpPr/>
          <p:nvPr/>
        </p:nvSpPr>
        <p:spPr>
          <a:xfrm>
            <a:off x="7664603" y="1019933"/>
            <a:ext cx="3819043" cy="387804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Якобиан</a:t>
            </a:r>
            <a:r>
              <a:rPr lang="en-US" sz="14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преобразования</a:t>
            </a:r>
            <a:r>
              <a:rPr lang="en-US" sz="14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  <a:endParaRPr lang="ru-RU" sz="1400" dirty="0">
              <a:solidFill>
                <a:schemeClr val="tx1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3" name="Объект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9374171"/>
              </p:ext>
            </p:extLst>
          </p:nvPr>
        </p:nvGraphicFramePr>
        <p:xfrm>
          <a:off x="7409454" y="2929962"/>
          <a:ext cx="4240213" cy="145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6" name="Equation" r:id="rId8" imgW="4279680" imgH="1434960" progId="Equation.3">
                  <p:embed/>
                </p:oleObj>
              </mc:Choice>
              <mc:Fallback>
                <p:oleObj name="Equation" r:id="rId8" imgW="4279680" imgH="1434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09454" y="2929962"/>
                        <a:ext cx="4240213" cy="1450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11649667" y="2025506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(9</a:t>
            </a:r>
            <a:r>
              <a:rPr 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</a:t>
            </a:r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1655572" y="3516203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(9</a:t>
            </a:r>
            <a:r>
              <a:rPr 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2</a:t>
            </a:r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7" name="Объект 46">
            <a:extLst>
              <a:ext uri="{FF2B5EF4-FFF2-40B4-BE49-F238E27FC236}">
                <a16:creationId xmlns="" xmlns:a16="http://schemas.microsoft.com/office/drawing/2014/main" id="{98E17508-2786-434F-A3A3-BD8E878A10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6596840"/>
              </p:ext>
            </p:extLst>
          </p:nvPr>
        </p:nvGraphicFramePr>
        <p:xfrm>
          <a:off x="8843760" y="5058111"/>
          <a:ext cx="1371600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7" name="Equation" r:id="rId10" imgW="1384200" imgH="1079280" progId="Equation.3">
                  <p:embed/>
                </p:oleObj>
              </mc:Choice>
              <mc:Fallback>
                <p:oleObj name="Equation" r:id="rId10" imgW="1384200" imgH="1079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43760" y="5058111"/>
                        <a:ext cx="1371600" cy="1095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Объект 47">
            <a:extLst>
              <a:ext uri="{FF2B5EF4-FFF2-40B4-BE49-F238E27FC236}">
                <a16:creationId xmlns="" xmlns:a16="http://schemas.microsoft.com/office/drawing/2014/main" id="{98E17508-2786-434F-A3A3-BD8E878A10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5583644"/>
              </p:ext>
            </p:extLst>
          </p:nvPr>
        </p:nvGraphicFramePr>
        <p:xfrm>
          <a:off x="170703" y="5841005"/>
          <a:ext cx="5984876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8" name="Equation" r:id="rId12" imgW="6045120" imgH="444240" progId="Equation.3">
                  <p:embed/>
                </p:oleObj>
              </mc:Choice>
              <mc:Fallback>
                <p:oleObj name="Equation" r:id="rId12" imgW="604512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703" y="5841005"/>
                        <a:ext cx="5984876" cy="450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Скругленный прямоугольник 48"/>
          <p:cNvSpPr/>
          <p:nvPr/>
        </p:nvSpPr>
        <p:spPr>
          <a:xfrm>
            <a:off x="0" y="5473792"/>
            <a:ext cx="4470400" cy="387804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Связь координат через функции формы:</a:t>
            </a:r>
          </a:p>
        </p:txBody>
      </p:sp>
      <p:sp>
        <p:nvSpPr>
          <p:cNvPr id="51" name="Скругленный прямоугольник 50"/>
          <p:cNvSpPr/>
          <p:nvPr/>
        </p:nvSpPr>
        <p:spPr>
          <a:xfrm>
            <a:off x="6399123" y="4554248"/>
            <a:ext cx="6350001" cy="387804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b="1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Функции формы </a:t>
            </a:r>
            <a:r>
              <a:rPr lang="ru-RU" sz="1400" dirty="0" err="1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тетраэдрального</a:t>
            </a:r>
            <a:r>
              <a:rPr lang="ru-RU" sz="14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элемента 1-го порядка: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289543" y="5862280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(9</a:t>
            </a:r>
            <a:r>
              <a:rPr 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</a:t>
            </a:r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342029" y="5391733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(9</a:t>
            </a:r>
            <a:r>
              <a:rPr 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4</a:t>
            </a:r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16">
            <a:extLst>
              <a:ext uri="{FF2B5EF4-FFF2-40B4-BE49-F238E27FC236}">
                <a16:creationId xmlns="" xmlns:a16="http://schemas.microsoft.com/office/drawing/2014/main" id="{B80E2F6A-A30F-4FB9-A55F-41F456513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98303" y="5123936"/>
            <a:ext cx="8717091" cy="500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20</a:t>
            </a:r>
            <a:r>
              <a:rPr lang="en-US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altLang="ru-RU" sz="1400" dirty="0" err="1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Тетраэдральный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элемент 1-го порядка в глобальной</a:t>
            </a:r>
            <a:b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 естественной системе координат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28</a:t>
            </a:fld>
            <a:r>
              <a:rPr lang="en-US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2046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Объект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6997722"/>
              </p:ext>
            </p:extLst>
          </p:nvPr>
        </p:nvGraphicFramePr>
        <p:xfrm>
          <a:off x="5181996" y="899939"/>
          <a:ext cx="6946900" cy="325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2" name="Equation" r:id="rId4" imgW="7010280" imgH="3213000" progId="Equation.3">
                  <p:embed/>
                </p:oleObj>
              </mc:Choice>
              <mc:Fallback>
                <p:oleObj name="Equation" r:id="rId4" imgW="7010280" imgH="3213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996" y="899939"/>
                        <a:ext cx="6946900" cy="325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57" name="Скругленный прямоугольник 56"/>
          <p:cNvSpPr/>
          <p:nvPr/>
        </p:nvSpPr>
        <p:spPr>
          <a:xfrm>
            <a:off x="144353" y="1937802"/>
            <a:ext cx="2946281" cy="387804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Матрица</a:t>
            </a:r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упругости</a:t>
            </a:r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Скругленный прямоугольник 57"/>
          <p:cNvSpPr/>
          <p:nvPr/>
        </p:nvSpPr>
        <p:spPr>
          <a:xfrm>
            <a:off x="122009" y="4043401"/>
            <a:ext cx="3819043" cy="387804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Связь </a:t>
            </a:r>
            <a:r>
              <a:rPr lang="ru-RU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деформаций</a:t>
            </a:r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и </a:t>
            </a:r>
            <a:r>
              <a:rPr lang="ru-RU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напряжений</a:t>
            </a:r>
            <a:r>
              <a:rPr lang="ru-RU" sz="14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25" name="Rectangle 3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0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2.6 Численный метод решения стационарной задачи НДС</a:t>
            </a:r>
            <a:r>
              <a:rPr lang="en-US" altLang="ru-RU" sz="20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20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в </a:t>
            </a:r>
            <a:r>
              <a:rPr lang="en-US" altLang="ru-RU" sz="20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3D</a:t>
            </a:r>
            <a:endParaRPr lang="ru-RU" sz="20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46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70703" y="541763"/>
            <a:ext cx="11753533" cy="432000"/>
          </a:xfrm>
          <a:prstGeom prst="rect">
            <a:avLst/>
          </a:prstGeom>
          <a:noFill/>
          <a:ln w="15875" algn="ctr">
            <a:noFill/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Метод конечных элементов 3</a:t>
            </a:r>
            <a:r>
              <a:rPr lang="en-US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</a:t>
            </a:r>
            <a:endParaRPr lang="ru-RU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605578" y="1047412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(95)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1557828" y="4161786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9</a:t>
            </a:r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8)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4" name="Объект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4353592"/>
              </p:ext>
            </p:extLst>
          </p:nvPr>
        </p:nvGraphicFramePr>
        <p:xfrm>
          <a:off x="127000" y="1052513"/>
          <a:ext cx="2379663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3" name="Equation" r:id="rId6" imgW="2400120" imgH="291960" progId="Equation.3">
                  <p:embed/>
                </p:oleObj>
              </mc:Choice>
              <mc:Fallback>
                <p:oleObj name="Equation" r:id="rId6" imgW="240012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" y="1052513"/>
                        <a:ext cx="2379663" cy="295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Объект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442422"/>
              </p:ext>
            </p:extLst>
          </p:nvPr>
        </p:nvGraphicFramePr>
        <p:xfrm>
          <a:off x="66299" y="2377909"/>
          <a:ext cx="4732337" cy="160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4" name="Equation" r:id="rId8" imgW="4775040" imgH="1587240" progId="Equation.3">
                  <p:embed/>
                </p:oleObj>
              </mc:Choice>
              <mc:Fallback>
                <p:oleObj name="Equation" r:id="rId8" imgW="4775040" imgH="1587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9" y="2377909"/>
                        <a:ext cx="4732337" cy="1606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Объект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558204"/>
              </p:ext>
            </p:extLst>
          </p:nvPr>
        </p:nvGraphicFramePr>
        <p:xfrm>
          <a:off x="149124" y="4512919"/>
          <a:ext cx="3121025" cy="163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5" name="Equation" r:id="rId10" imgW="3149280" imgH="1612800" progId="Equation.3">
                  <p:embed/>
                </p:oleObj>
              </mc:Choice>
              <mc:Fallback>
                <p:oleObj name="Equation" r:id="rId10" imgW="3149280" imgH="1612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124" y="4512919"/>
                        <a:ext cx="3121025" cy="1630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Скругленный прямоугольник 27"/>
          <p:cNvSpPr/>
          <p:nvPr/>
        </p:nvSpPr>
        <p:spPr>
          <a:xfrm>
            <a:off x="5547937" y="656874"/>
            <a:ext cx="3819043" cy="387804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Связь </a:t>
            </a:r>
            <a:r>
              <a:rPr lang="ru-RU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деформаций</a:t>
            </a:r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и </a:t>
            </a:r>
            <a:r>
              <a:rPr lang="en-US" sz="1400" b="1" dirty="0" err="1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перемещений</a:t>
            </a:r>
            <a:r>
              <a:rPr lang="ru-RU" sz="14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397424" y="5140761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9</a:t>
            </a:r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9)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13332" y="3027295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(97)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Скругленный прямоугольник 32"/>
          <p:cNvSpPr/>
          <p:nvPr/>
        </p:nvSpPr>
        <p:spPr>
          <a:xfrm>
            <a:off x="5638799" y="4315675"/>
            <a:ext cx="3819043" cy="1291198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Методы решения СЛАУ: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LU-</a:t>
            </a:r>
            <a:r>
              <a:rPr lang="ru-RU" sz="14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факторизация</a:t>
            </a:r>
          </a:p>
          <a:p>
            <a:pPr marL="342900" indent="-342900">
              <a:buAutoNum type="arabicPeriod"/>
            </a:pPr>
            <a:r>
              <a:rPr lang="ru-RU" sz="14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Метод Гаусса</a:t>
            </a:r>
          </a:p>
          <a:p>
            <a:pPr marL="342900" indent="-342900">
              <a:buAutoNum type="arabicPeriod"/>
            </a:pPr>
            <a:r>
              <a:rPr lang="ru-RU" sz="1400" dirty="0" err="1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Бисопряженных</a:t>
            </a:r>
            <a:r>
              <a:rPr lang="ru-RU" sz="14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градиентов (✓)</a:t>
            </a:r>
          </a:p>
          <a:p>
            <a:r>
              <a:rPr lang="ru-RU" sz="14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и т.д.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29</a:t>
            </a:fld>
            <a:r>
              <a:rPr lang="en-US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  <p:graphicFrame>
        <p:nvGraphicFramePr>
          <p:cNvPr id="20" name="Объект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8853698"/>
              </p:ext>
            </p:extLst>
          </p:nvPr>
        </p:nvGraphicFramePr>
        <p:xfrm>
          <a:off x="147638" y="1412875"/>
          <a:ext cx="2341562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6" name="Equation" r:id="rId12" imgW="2361960" imgH="317160" progId="Equation.3">
                  <p:embed/>
                </p:oleObj>
              </mc:Choice>
              <mc:Fallback>
                <p:oleObj name="Equation" r:id="rId12" imgW="236196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8" y="1412875"/>
                        <a:ext cx="2341562" cy="320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2605578" y="1397041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(96)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506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8" descr="Светлый диагональный 2">
            <a:extLst>
              <a:ext uri="{FF2B5EF4-FFF2-40B4-BE49-F238E27FC236}">
                <a16:creationId xmlns="" xmlns:a16="http://schemas.microsoft.com/office/drawing/2014/main" id="{BFD25108-2482-4003-ADBE-E6895D956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0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Аналитический обзор работ</a:t>
            </a:r>
            <a:r>
              <a:rPr lang="en-US" altLang="ru-RU" sz="20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0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по теме диссертационного исследования</a:t>
            </a:r>
          </a:p>
        </p:txBody>
      </p:sp>
      <p:sp>
        <p:nvSpPr>
          <p:cNvPr id="25" name="Rectangle 27">
            <a:extLst>
              <a:ext uri="{FF2B5EF4-FFF2-40B4-BE49-F238E27FC236}">
                <a16:creationId xmlns="" xmlns:a16="http://schemas.microsoft.com/office/drawing/2014/main" id="{316F4288-C759-4B35-8A5C-17E821F89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675" y="699260"/>
            <a:ext cx="2622007" cy="2677656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spcAft>
                <a:spcPts val="600"/>
              </a:spcAft>
            </a:pPr>
            <a:r>
              <a:rPr lang="en-US" altLang="ru-RU" sz="14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Cong Li, </a:t>
            </a:r>
            <a:r>
              <a:rPr lang="en-US" altLang="ru-RU" sz="1400" b="1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Guolai</a:t>
            </a:r>
            <a:r>
              <a:rPr lang="en-US" altLang="ru-RU" sz="14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 Yang,</a:t>
            </a:r>
            <a:br>
              <a:rPr lang="en-US" altLang="ru-RU" sz="1400" b="1" dirty="0">
                <a:solidFill>
                  <a:srgbClr val="000000"/>
                </a:solidFill>
                <a:latin typeface="Bookman Old Style" panose="02050604050505020204" pitchFamily="18" charset="0"/>
              </a:rPr>
            </a:br>
            <a:r>
              <a:rPr lang="en-US" altLang="ru-RU" sz="1400" b="1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Qingbo</a:t>
            </a:r>
            <a:r>
              <a:rPr lang="en-US" altLang="ru-RU" sz="14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 Yu, </a:t>
            </a:r>
            <a:r>
              <a:rPr lang="en-US" altLang="ru-RU" sz="1400" b="1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Quanzhao</a:t>
            </a:r>
            <a:r>
              <a:rPr lang="en-US" altLang="ru-RU" sz="14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 Sun</a:t>
            </a:r>
            <a:r>
              <a:rPr lang="en-US" altLang="ru-RU" sz="1400" dirty="0">
                <a:solidFill>
                  <a:srgbClr val="000000"/>
                </a:solidFill>
                <a:latin typeface="Bookman Old Style" panose="02050604050505020204" pitchFamily="18" charset="0"/>
              </a:rPr>
              <a:t/>
            </a:r>
            <a:br>
              <a:rPr lang="en-US" altLang="ru-RU" sz="1400" dirty="0">
                <a:solidFill>
                  <a:srgbClr val="000000"/>
                </a:solidFill>
                <a:latin typeface="Bookman Old Style" panose="02050604050505020204" pitchFamily="18" charset="0"/>
              </a:rPr>
            </a:br>
            <a:r>
              <a:rPr lang="ru-RU" altLang="ru-RU" sz="1400" dirty="0">
                <a:solidFill>
                  <a:srgbClr val="000000"/>
                </a:solidFill>
                <a:latin typeface="Bookman Old Style" panose="02050604050505020204" pitchFamily="18" charset="0"/>
              </a:rPr>
              <a:t>– Анализ вибрационных характеристик ствола со снарядом с учетом радиального влияния давления пороховых газов (</a:t>
            </a:r>
            <a:r>
              <a:rPr lang="en-US" altLang="ru-RU" sz="1400" dirty="0">
                <a:solidFill>
                  <a:srgbClr val="000000"/>
                </a:solidFill>
                <a:latin typeface="Bookman Old Style" panose="02050604050505020204" pitchFamily="18" charset="0"/>
              </a:rPr>
              <a:t>“Analysis of projectile-barrel coupling vibration characteristics considering the radial effect of propellant gas pressure”</a:t>
            </a:r>
            <a:r>
              <a:rPr lang="ru-RU" altLang="ru-RU" sz="1400" dirty="0">
                <a:solidFill>
                  <a:srgbClr val="000000"/>
                </a:solidFill>
                <a:latin typeface="Bookman Old Style" panose="02050604050505020204" pitchFamily="18" charset="0"/>
              </a:rPr>
              <a:t>)</a:t>
            </a:r>
          </a:p>
        </p:txBody>
      </p:sp>
      <p:sp>
        <p:nvSpPr>
          <p:cNvPr id="14" name="Rectangle 27">
            <a:extLst>
              <a:ext uri="{FF2B5EF4-FFF2-40B4-BE49-F238E27FC236}">
                <a16:creationId xmlns="" xmlns:a16="http://schemas.microsoft.com/office/drawing/2014/main" id="{316F4288-C759-4B35-8A5C-17E821F89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5503" y="699260"/>
            <a:ext cx="4002844" cy="1600438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spcAft>
                <a:spcPts val="600"/>
              </a:spcAft>
            </a:pPr>
            <a:r>
              <a:rPr lang="en-US" altLang="ru-RU" sz="1400" b="1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Hak</a:t>
            </a:r>
            <a:r>
              <a:rPr lang="en-US" altLang="ru-RU" sz="14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 In </a:t>
            </a:r>
            <a:r>
              <a:rPr lang="en-US" altLang="ru-RU" sz="1400" b="1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Gimm</a:t>
            </a:r>
            <a:r>
              <a:rPr lang="ru-RU" altLang="ru-RU" sz="14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,</a:t>
            </a:r>
            <a:r>
              <a:rPr lang="en-US" altLang="ru-RU" sz="14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 Ki Up Cha</a:t>
            </a:r>
            <a:r>
              <a:rPr lang="ru-RU" altLang="ru-RU" sz="14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,</a:t>
            </a:r>
            <a:r>
              <a:rPr lang="en-US" altLang="ru-RU" sz="14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 Chang Ki Cho</a:t>
            </a:r>
            <a:r>
              <a:rPr lang="en-US" altLang="ru-RU" sz="1400" dirty="0">
                <a:solidFill>
                  <a:srgbClr val="000000"/>
                </a:solidFill>
                <a:latin typeface="Bookman Old Style" panose="02050604050505020204" pitchFamily="18" charset="0"/>
              </a:rPr>
              <a:t/>
            </a:r>
            <a:br>
              <a:rPr lang="en-US" altLang="ru-RU" sz="1400" dirty="0">
                <a:solidFill>
                  <a:srgbClr val="000000"/>
                </a:solidFill>
                <a:latin typeface="Bookman Old Style" panose="02050604050505020204" pitchFamily="18" charset="0"/>
              </a:rPr>
            </a:br>
            <a:r>
              <a:rPr lang="ru-RU" altLang="ru-RU" sz="1400" dirty="0">
                <a:solidFill>
                  <a:srgbClr val="000000"/>
                </a:solidFill>
                <a:latin typeface="Bookman Old Style" panose="02050604050505020204" pitchFamily="18" charset="0"/>
              </a:rPr>
              <a:t>– Исследование колебаний ствола орудия при стрельбе по данным спектра отклика на удар и оконное преобразование Фурье (</a:t>
            </a:r>
            <a:r>
              <a:rPr lang="en-US" altLang="ru-RU" sz="1400" dirty="0">
                <a:solidFill>
                  <a:srgbClr val="000000"/>
                </a:solidFill>
                <a:latin typeface="Bookman Old Style" panose="02050604050505020204" pitchFamily="18" charset="0"/>
              </a:rPr>
              <a:t>“Characterizations of gun barrel vibrations of during firing based on</a:t>
            </a:r>
            <a:r>
              <a:rPr lang="ru-RU" altLang="ru-RU" sz="140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altLang="ru-RU" sz="1400" dirty="0">
                <a:solidFill>
                  <a:srgbClr val="000000"/>
                </a:solidFill>
                <a:latin typeface="Bookman Old Style" panose="02050604050505020204" pitchFamily="18" charset="0"/>
              </a:rPr>
              <a:t>shock response analysis and short-time Fourier transform”</a:t>
            </a:r>
            <a:r>
              <a:rPr lang="ru-RU" altLang="ru-RU" sz="1400" dirty="0">
                <a:solidFill>
                  <a:srgbClr val="000000"/>
                </a:solidFill>
                <a:latin typeface="Bookman Old Style" panose="02050604050505020204" pitchFamily="18" charset="0"/>
              </a:rPr>
              <a:t>)</a:t>
            </a:r>
          </a:p>
        </p:txBody>
      </p:sp>
      <p:sp>
        <p:nvSpPr>
          <p:cNvPr id="15" name="Rectangle 27">
            <a:extLst>
              <a:ext uri="{FF2B5EF4-FFF2-40B4-BE49-F238E27FC236}">
                <a16:creationId xmlns="" xmlns:a16="http://schemas.microsoft.com/office/drawing/2014/main" id="{316F4288-C759-4B35-8A5C-17E821F89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169" y="699260"/>
            <a:ext cx="3784631" cy="1384995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spcAft>
                <a:spcPts val="600"/>
              </a:spcAft>
            </a:pPr>
            <a:r>
              <a:rPr lang="en-US" altLang="ru-RU" sz="14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Yang Zhao, </a:t>
            </a:r>
            <a:r>
              <a:rPr lang="en-US" altLang="ru-RU" sz="1400" b="1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Qizheng</a:t>
            </a:r>
            <a:r>
              <a:rPr lang="en-US" altLang="ru-RU" sz="14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 Zhou, </a:t>
            </a:r>
            <a:r>
              <a:rPr lang="en-US" altLang="ru-RU" sz="1400" b="1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Pengfei</a:t>
            </a:r>
            <a:r>
              <a:rPr lang="en-US" altLang="ru-RU" sz="14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 Yue </a:t>
            </a:r>
            <a:r>
              <a:rPr lang="ru-RU" altLang="ru-RU" sz="1400" dirty="0">
                <a:solidFill>
                  <a:srgbClr val="000000"/>
                </a:solidFill>
                <a:latin typeface="Bookman Old Style" panose="02050604050505020204" pitchFamily="18" charset="0"/>
              </a:rPr>
              <a:t>– Исследование вибрационных характеристик ствола орудия на основе контактной модели</a:t>
            </a:r>
            <a:r>
              <a:rPr lang="en-US" altLang="ru-RU" sz="140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1400" dirty="0">
                <a:solidFill>
                  <a:srgbClr val="000000"/>
                </a:solidFill>
                <a:latin typeface="Bookman Old Style" panose="02050604050505020204" pitchFamily="18" charset="0"/>
              </a:rPr>
              <a:t>(</a:t>
            </a:r>
            <a:r>
              <a:rPr lang="en-US" altLang="ru-RU" sz="1400" dirty="0">
                <a:solidFill>
                  <a:srgbClr val="000000"/>
                </a:solidFill>
                <a:latin typeface="Bookman Old Style" panose="02050604050505020204" pitchFamily="18" charset="0"/>
              </a:rPr>
              <a:t>“Vibration characteristics of gun barrel based</a:t>
            </a:r>
            <a:r>
              <a:rPr lang="ru-RU" altLang="ru-RU" sz="140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altLang="ru-RU" sz="1400" dirty="0">
                <a:solidFill>
                  <a:srgbClr val="000000"/>
                </a:solidFill>
                <a:latin typeface="Bookman Old Style" panose="02050604050505020204" pitchFamily="18" charset="0"/>
              </a:rPr>
              <a:t>on contact model”</a:t>
            </a:r>
            <a:r>
              <a:rPr lang="ru-RU" altLang="ru-RU" sz="1400" dirty="0">
                <a:solidFill>
                  <a:srgbClr val="000000"/>
                </a:solidFill>
                <a:latin typeface="Bookman Old Style" panose="02050604050505020204" pitchFamily="18" charset="0"/>
              </a:rPr>
              <a:t>)</a:t>
            </a:r>
          </a:p>
        </p:txBody>
      </p:sp>
      <p:sp>
        <p:nvSpPr>
          <p:cNvPr id="16" name="Rectangle 27">
            <a:extLst>
              <a:ext uri="{FF2B5EF4-FFF2-40B4-BE49-F238E27FC236}">
                <a16:creationId xmlns="" xmlns:a16="http://schemas.microsoft.com/office/drawing/2014/main" id="{316F4288-C759-4B35-8A5C-17E821F89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675" y="3606276"/>
            <a:ext cx="2622007" cy="1892826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spcAft>
                <a:spcPts val="600"/>
              </a:spcAft>
            </a:pPr>
            <a:r>
              <a:rPr lang="en-US" altLang="ru-RU" sz="1400" b="1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Procházka</a:t>
            </a:r>
            <a:r>
              <a:rPr lang="en-US" altLang="ru-RU" sz="14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 S., </a:t>
            </a:r>
            <a:r>
              <a:rPr lang="en-US" altLang="ru-RU" sz="1400" b="1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Seman</a:t>
            </a:r>
            <a:r>
              <a:rPr lang="en-US" altLang="ru-RU" sz="14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 P., </a:t>
            </a:r>
            <a:r>
              <a:rPr lang="en-US" altLang="ru-RU" sz="1400" b="1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Vídeňka</a:t>
            </a:r>
            <a:r>
              <a:rPr lang="en-US" altLang="ru-RU" sz="14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 M. </a:t>
            </a:r>
            <a:endParaRPr lang="ru-RU" altLang="ru-RU" sz="1400" b="1" dirty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pPr algn="just" eaLnBrk="1" hangingPunct="1">
              <a:spcAft>
                <a:spcPts val="600"/>
              </a:spcAft>
            </a:pPr>
            <a:r>
              <a:rPr lang="ru-RU" altLang="ru-RU" sz="1400" dirty="0">
                <a:solidFill>
                  <a:srgbClr val="000000"/>
                </a:solidFill>
                <a:latin typeface="Bookman Old Style" panose="02050604050505020204" pitchFamily="18" charset="0"/>
              </a:rPr>
              <a:t>– Деформация ствола пушки при прохождении дульного среза снарядом (</a:t>
            </a:r>
            <a:r>
              <a:rPr lang="en-US" altLang="ru-RU" sz="1400" dirty="0">
                <a:solidFill>
                  <a:srgbClr val="000000"/>
                </a:solidFill>
                <a:latin typeface="Bookman Old Style" panose="02050604050505020204" pitchFamily="18" charset="0"/>
              </a:rPr>
              <a:t>“Deformation of the cannon barrel when projectile goes by muzzle”</a:t>
            </a:r>
            <a:r>
              <a:rPr lang="ru-RU" altLang="ru-RU" sz="1400" dirty="0">
                <a:solidFill>
                  <a:srgbClr val="000000"/>
                </a:solidFill>
                <a:latin typeface="Bookman Old Style" panose="02050604050505020204" pitchFamily="18" charset="0"/>
              </a:rPr>
              <a:t>)</a:t>
            </a:r>
          </a:p>
        </p:txBody>
      </p:sp>
      <p:sp>
        <p:nvSpPr>
          <p:cNvPr id="17" name="Rectangle 27">
            <a:extLst>
              <a:ext uri="{FF2B5EF4-FFF2-40B4-BE49-F238E27FC236}">
                <a16:creationId xmlns="" xmlns:a16="http://schemas.microsoft.com/office/drawing/2014/main" id="{316F4288-C759-4B35-8A5C-17E821F89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8154" y="2529058"/>
            <a:ext cx="2237542" cy="2462213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spcAft>
                <a:spcPts val="600"/>
              </a:spcAft>
            </a:pPr>
            <a:r>
              <a:rPr lang="en-US" altLang="ru-RU" sz="1400" b="1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Štiavnický</a:t>
            </a:r>
            <a:r>
              <a:rPr lang="en-US" altLang="ru-RU" sz="14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 M., </a:t>
            </a:r>
            <a:r>
              <a:rPr lang="en-US" altLang="ru-RU" sz="1400" b="1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Lisý</a:t>
            </a:r>
            <a:r>
              <a:rPr lang="en-US" altLang="ru-RU" sz="14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 P. </a:t>
            </a:r>
            <a:r>
              <a:rPr lang="ru-RU" altLang="ru-RU" sz="1400" dirty="0">
                <a:solidFill>
                  <a:srgbClr val="000000"/>
                </a:solidFill>
                <a:latin typeface="Bookman Old Style" panose="02050604050505020204" pitchFamily="18" charset="0"/>
              </a:rPr>
              <a:t>– Влияние колебаний ствола на положение дульного среза в момент выхода снаряда из ствола</a:t>
            </a:r>
            <a:r>
              <a:rPr lang="en-US" altLang="ru-RU" sz="140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1400" dirty="0">
                <a:solidFill>
                  <a:srgbClr val="000000"/>
                </a:solidFill>
                <a:latin typeface="Bookman Old Style" panose="02050604050505020204" pitchFamily="18" charset="0"/>
              </a:rPr>
              <a:t>(</a:t>
            </a:r>
            <a:r>
              <a:rPr lang="en-US" altLang="ru-RU" sz="1400" dirty="0">
                <a:solidFill>
                  <a:srgbClr val="000000"/>
                </a:solidFill>
                <a:latin typeface="Bookman Old Style" panose="02050604050505020204" pitchFamily="18" charset="0"/>
              </a:rPr>
              <a:t>“Influence of barrel vibration on the barrel muzzle position at the moment when bullet exits barrel”</a:t>
            </a:r>
            <a:r>
              <a:rPr lang="ru-RU" altLang="ru-RU" sz="1400" dirty="0">
                <a:solidFill>
                  <a:srgbClr val="000000"/>
                </a:solidFill>
                <a:latin typeface="Bookman Old Style" panose="02050604050505020204" pitchFamily="18" charset="0"/>
              </a:rPr>
              <a:t>)</a:t>
            </a:r>
          </a:p>
        </p:txBody>
      </p:sp>
      <p:sp>
        <p:nvSpPr>
          <p:cNvPr id="20" name="Rectangle 27">
            <a:extLst>
              <a:ext uri="{FF2B5EF4-FFF2-40B4-BE49-F238E27FC236}">
                <a16:creationId xmlns="" xmlns:a16="http://schemas.microsoft.com/office/drawing/2014/main" id="{316F4288-C759-4B35-8A5C-17E821F89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168" y="2313615"/>
            <a:ext cx="3784631" cy="2970044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spcAft>
                <a:spcPts val="600"/>
              </a:spcAft>
            </a:pPr>
            <a:r>
              <a:rPr lang="en-US" altLang="ru-RU" sz="14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Mehmet </a:t>
            </a:r>
            <a:r>
              <a:rPr lang="en-US" altLang="ru-RU" sz="1400" b="1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Akif</a:t>
            </a:r>
            <a:r>
              <a:rPr lang="en-US" altLang="ru-RU" sz="14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altLang="ru-RU" sz="1400" b="1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Koç</a:t>
            </a:r>
            <a:r>
              <a:rPr lang="en-US" altLang="ru-RU" sz="14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, İsmail </a:t>
            </a:r>
            <a:r>
              <a:rPr lang="en-US" altLang="ru-RU" sz="1400" b="1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Esen</a:t>
            </a:r>
            <a:r>
              <a:rPr lang="en-US" altLang="ru-RU" sz="14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,</a:t>
            </a:r>
            <a:r>
              <a:rPr lang="ru-RU" altLang="ru-RU" sz="14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/>
            </a:r>
            <a:br>
              <a:rPr lang="ru-RU" altLang="ru-RU" sz="1400" b="1" dirty="0">
                <a:solidFill>
                  <a:srgbClr val="000000"/>
                </a:solidFill>
                <a:latin typeface="Bookman Old Style" panose="02050604050505020204" pitchFamily="18" charset="0"/>
              </a:rPr>
            </a:br>
            <a:r>
              <a:rPr lang="en-US" altLang="ru-RU" sz="14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Yusuf </a:t>
            </a:r>
            <a:r>
              <a:rPr lang="en-US" altLang="ru-RU" sz="1400" b="1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Çay</a:t>
            </a:r>
            <a:r>
              <a:rPr lang="en-US" altLang="ru-RU" sz="14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endParaRPr lang="ru-RU" altLang="ru-RU" sz="1400" b="1" dirty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pPr algn="just" eaLnBrk="1" hangingPunct="1">
              <a:spcAft>
                <a:spcPts val="600"/>
              </a:spcAft>
            </a:pPr>
            <a:r>
              <a:rPr lang="ru-RU" altLang="ru-RU" sz="1400" dirty="0">
                <a:solidFill>
                  <a:srgbClr val="000000"/>
                </a:solidFill>
                <a:latin typeface="Bookman Old Style" panose="02050604050505020204" pitchFamily="18" charset="0"/>
              </a:rPr>
              <a:t>– Динамический анализ колебаний ствола орудия от действия неуравновешенного снаряда с учетом двумерных поперечных смещений наконечника ствола с использованием метода трехмерных элементов</a:t>
            </a:r>
            <a:r>
              <a:rPr lang="en-US" altLang="ru-RU" sz="140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1400" dirty="0">
                <a:solidFill>
                  <a:srgbClr val="000000"/>
                </a:solidFill>
                <a:latin typeface="Bookman Old Style" panose="02050604050505020204" pitchFamily="18" charset="0"/>
              </a:rPr>
              <a:t>(</a:t>
            </a:r>
            <a:r>
              <a:rPr lang="en-US" altLang="ru-RU" sz="1400" dirty="0">
                <a:solidFill>
                  <a:srgbClr val="000000"/>
                </a:solidFill>
                <a:latin typeface="Bookman Old Style" panose="02050604050505020204" pitchFamily="18" charset="0"/>
              </a:rPr>
              <a:t>“Dynamic analysis of gun barrel vibrations due to effect of an unbalanced projectile considering 2-D transverse displacements of barrel tip using a 3-D element technique”</a:t>
            </a:r>
            <a:r>
              <a:rPr lang="ru-RU" altLang="ru-RU" sz="1400" dirty="0">
                <a:solidFill>
                  <a:srgbClr val="000000"/>
                </a:solidFill>
                <a:latin typeface="Bookman Old Style" panose="02050604050505020204" pitchFamily="18" charset="0"/>
              </a:rPr>
              <a:t>)</a:t>
            </a:r>
          </a:p>
        </p:txBody>
      </p:sp>
      <p:sp>
        <p:nvSpPr>
          <p:cNvPr id="11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3</a:t>
            </a:fld>
            <a:r>
              <a:rPr lang="en-US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726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25" name="Rectangle 3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0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2.7 Численный метод решения задачи оптимизации формы ствола</a:t>
            </a:r>
            <a:endParaRPr lang="ru-RU" sz="20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46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70703" y="541763"/>
            <a:ext cx="3320347" cy="432000"/>
          </a:xfrm>
          <a:prstGeom prst="rect">
            <a:avLst/>
          </a:prstGeom>
          <a:noFill/>
          <a:ln w="15875" algn="ctr">
            <a:noFill/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Генетический алгоритм</a:t>
            </a:r>
            <a:endParaRPr lang="ru-RU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101473" y="2054853"/>
            <a:ext cx="655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(100)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44" name="Rectangle 90"/>
          <p:cNvSpPr>
            <a:spLocks noChangeArrowheads="1"/>
          </p:cNvSpPr>
          <p:nvPr/>
        </p:nvSpPr>
        <p:spPr bwMode="auto">
          <a:xfrm>
            <a:off x="170703" y="973763"/>
            <a:ext cx="1190798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На начальном этапе генетического алгоритма случайным образом создается популяция. Пусть</a:t>
            </a:r>
            <a:r>
              <a:rPr kumimoji="0" lang="en-US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 </a:t>
            </a:r>
            <a:r>
              <a:rPr kumimoji="0" lang="en-US" altLang="ru-RU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M </a:t>
            </a:r>
            <a:r>
              <a:rPr lang="ru-RU" altLang="ru-RU" sz="16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– количество особей в популяции</a:t>
            </a:r>
            <a:r>
              <a:rPr lang="en-US" altLang="ru-RU" sz="16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,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параметры</a:t>
            </a:r>
            <a:r>
              <a:rPr kumimoji="0" lang="ru-RU" altLang="ru-RU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 особи закодированы вектором </a:t>
            </a:r>
            <a:r>
              <a:rPr kumimoji="0" lang="en-US" altLang="ru-RU" sz="1600" b="1" u="none" strike="noStrike" cap="none" normalizeH="0" dirty="0">
                <a:ln>
                  <a:noFill/>
                </a:ln>
                <a:solidFill>
                  <a:srgbClr val="292929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a</a:t>
            </a:r>
            <a:r>
              <a:rPr lang="en-US" altLang="ru-RU" sz="16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, </a:t>
            </a:r>
            <a:r>
              <a:rPr lang="ru-RU" altLang="ru-RU" sz="16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с компонентами </a:t>
            </a:r>
            <a:r>
              <a:rPr lang="en-US" altLang="ru-RU" sz="1600" i="1" dirty="0" err="1">
                <a:latin typeface="Bookman Old Style" panose="02050604050505020204" pitchFamily="18" charset="0"/>
                <a:ea typeface="Times New Roman" panose="02020603050405020304" pitchFamily="18" charset="0"/>
              </a:rPr>
              <a:t>a</a:t>
            </a:r>
            <a:r>
              <a:rPr lang="en-US" altLang="ru-RU" sz="1600" baseline="-25000" dirty="0" err="1">
                <a:latin typeface="Bookman Old Style" panose="02050604050505020204" pitchFamily="18" charset="0"/>
                <a:ea typeface="Times New Roman" panose="02020603050405020304" pitchFamily="18" charset="0"/>
              </a:rPr>
              <a:t>j</a:t>
            </a:r>
            <a:r>
              <a:rPr lang="en-US" altLang="ru-RU" sz="16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.</a:t>
            </a: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man Old Style" panose="02050604050505020204" pitchFamily="18" charset="0"/>
            </a:endParaRPr>
          </a:p>
        </p:txBody>
      </p:sp>
      <p:graphicFrame>
        <p:nvGraphicFramePr>
          <p:cNvPr id="54" name="Объект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2685893"/>
              </p:ext>
            </p:extLst>
          </p:nvPr>
        </p:nvGraphicFramePr>
        <p:xfrm>
          <a:off x="1038677" y="1922992"/>
          <a:ext cx="124777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4" name="Equation" r:id="rId4" imgW="1244600" imgH="571500" progId="Equation.3">
                  <p:embed/>
                </p:oleObj>
              </mc:Choice>
              <mc:Fallback>
                <p:oleObj name="Equation" r:id="rId4" imgW="1244600" imgH="571500" progId="Equation.3">
                  <p:embed/>
                  <p:pic>
                    <p:nvPicPr>
                      <p:cNvPr id="0" name="Object 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8677" y="1922992"/>
                        <a:ext cx="1247775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Rectangle 90"/>
          <p:cNvSpPr>
            <a:spLocks noChangeArrowheads="1"/>
          </p:cNvSpPr>
          <p:nvPr/>
        </p:nvSpPr>
        <p:spPr bwMode="auto">
          <a:xfrm>
            <a:off x="175152" y="1571488"/>
            <a:ext cx="1190798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Нормирование</a:t>
            </a:r>
            <a:r>
              <a:rPr lang="ru-RU" altLang="ru-RU" sz="1600" dirty="0">
                <a:solidFill>
                  <a:srgbClr val="292929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1600" dirty="0">
                <a:latin typeface="Bookman Old Style" panose="02050604050505020204" pitchFamily="18" charset="0"/>
              </a:rPr>
              <a:t>компонент вектора:</a:t>
            </a: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man Old Style" panose="02050604050505020204" pitchFamily="18" charset="0"/>
            </a:endParaRPr>
          </a:p>
        </p:txBody>
      </p:sp>
      <p:graphicFrame>
        <p:nvGraphicFramePr>
          <p:cNvPr id="59" name="Объект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585799"/>
              </p:ext>
            </p:extLst>
          </p:nvPr>
        </p:nvGraphicFramePr>
        <p:xfrm>
          <a:off x="2774373" y="2075351"/>
          <a:ext cx="19812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5" name="Equation" r:id="rId6" imgW="1981200" imgH="304800" progId="Equation.3">
                  <p:embed/>
                </p:oleObj>
              </mc:Choice>
              <mc:Fallback>
                <p:oleObj name="Equation" r:id="rId6" imgW="1981200" imgH="304800" progId="Equation.3">
                  <p:embed/>
                  <p:pic>
                    <p:nvPicPr>
                      <p:cNvPr id="0" name="Object 1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4373" y="2075351"/>
                        <a:ext cx="1981200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Прямоугольник 59"/>
          <p:cNvSpPr/>
          <p:nvPr/>
        </p:nvSpPr>
        <p:spPr>
          <a:xfrm>
            <a:off x="7391586" y="1647540"/>
            <a:ext cx="16898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Отбор</a:t>
            </a:r>
            <a:r>
              <a:rPr lang="ru-RU" altLang="ru-RU" sz="1600" dirty="0">
                <a:solidFill>
                  <a:srgbClr val="292929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1600" dirty="0">
                <a:latin typeface="Bookman Old Style" panose="02050604050505020204" pitchFamily="18" charset="0"/>
              </a:rPr>
              <a:t>особей:</a:t>
            </a:r>
            <a:endParaRPr lang="ru-RU" altLang="ru-RU" sz="2000" dirty="0">
              <a:latin typeface="Bookman Old Style" panose="02050604050505020204" pitchFamily="18" charset="0"/>
            </a:endParaRPr>
          </a:p>
        </p:txBody>
      </p:sp>
      <p:sp>
        <p:nvSpPr>
          <p:cNvPr id="61" name="Прямоугольник 60"/>
          <p:cNvSpPr/>
          <p:nvPr/>
        </p:nvSpPr>
        <p:spPr>
          <a:xfrm>
            <a:off x="5811982" y="1910042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600" dirty="0">
                <a:solidFill>
                  <a:srgbClr val="202122"/>
                </a:solidFill>
                <a:latin typeface="Bookman Old Style" panose="02050604050505020204" pitchFamily="18" charset="0"/>
              </a:rPr>
              <a:t>Из популяции выбирается </a:t>
            </a:r>
            <a:r>
              <a:rPr lang="en-US" sz="1600" dirty="0">
                <a:solidFill>
                  <a:srgbClr val="202122"/>
                </a:solidFill>
                <a:latin typeface="Bookman Old Style" panose="02050604050505020204" pitchFamily="18" charset="0"/>
              </a:rPr>
              <a:t>S </a:t>
            </a:r>
            <a:r>
              <a:rPr lang="ru-RU" sz="1600" dirty="0">
                <a:solidFill>
                  <a:srgbClr val="202122"/>
                </a:solidFill>
                <a:latin typeface="Bookman Old Style" panose="02050604050505020204" pitchFamily="18" charset="0"/>
              </a:rPr>
              <a:t>пар особей, после чего в каждой паре отбирается особь с наилучшим значением целевой функции.</a:t>
            </a:r>
          </a:p>
        </p:txBody>
      </p:sp>
      <p:sp>
        <p:nvSpPr>
          <p:cNvPr id="63" name="Прямоугольник 62"/>
          <p:cNvSpPr/>
          <p:nvPr/>
        </p:nvSpPr>
        <p:spPr>
          <a:xfrm>
            <a:off x="170703" y="2741039"/>
            <a:ext cx="25571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Скрещивание</a:t>
            </a:r>
            <a:r>
              <a:rPr lang="ru-RU" altLang="ru-RU" sz="1600" dirty="0">
                <a:solidFill>
                  <a:srgbClr val="292929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1600" dirty="0">
                <a:latin typeface="Bookman Old Style" panose="02050604050505020204" pitchFamily="18" charset="0"/>
              </a:rPr>
              <a:t>особей:</a:t>
            </a:r>
            <a:endParaRPr lang="ru-RU" altLang="ru-RU" sz="2000" dirty="0">
              <a:latin typeface="Bookman Old Style" panose="02050604050505020204" pitchFamily="18" charset="0"/>
            </a:endParaRPr>
          </a:p>
        </p:txBody>
      </p:sp>
      <p:sp>
        <p:nvSpPr>
          <p:cNvPr id="64" name="Прямоугольник 63"/>
          <p:cNvSpPr/>
          <p:nvPr/>
        </p:nvSpPr>
        <p:spPr>
          <a:xfrm>
            <a:off x="170702" y="3003541"/>
            <a:ext cx="117372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202122"/>
                </a:solidFill>
                <a:latin typeface="Bookman Old Style" panose="02050604050505020204" pitchFamily="18" charset="0"/>
              </a:rPr>
              <a:t>Пусть вероятность скрещивания равна </a:t>
            </a:r>
            <a:r>
              <a:rPr lang="en-US" sz="1600" b="1" i="1" dirty="0">
                <a:solidFill>
                  <a:srgbClr val="292929"/>
                </a:solidFill>
                <a:latin typeface="Bookman Old Style" panose="02050604050505020204" pitchFamily="18" charset="0"/>
              </a:rPr>
              <a:t>p</a:t>
            </a:r>
            <a:r>
              <a:rPr lang="ru-RU" sz="1600" baseline="-25000" dirty="0" err="1">
                <a:solidFill>
                  <a:srgbClr val="292929"/>
                </a:solidFill>
                <a:latin typeface="Bookman Old Style" panose="02050604050505020204" pitchFamily="18" charset="0"/>
              </a:rPr>
              <a:t>скр</a:t>
            </a:r>
            <a:r>
              <a:rPr lang="en-US" sz="1600" dirty="0">
                <a:solidFill>
                  <a:srgbClr val="202122"/>
                </a:solidFill>
                <a:latin typeface="Bookman Old Style" panose="02050604050505020204" pitchFamily="18" charset="0"/>
              </a:rPr>
              <a:t>, </a:t>
            </a:r>
            <a:r>
              <a:rPr lang="ru-RU" sz="1600" dirty="0">
                <a:solidFill>
                  <a:srgbClr val="202122"/>
                </a:solidFill>
                <a:latin typeface="Bookman Old Style" panose="02050604050505020204" pitchFamily="18" charset="0"/>
              </a:rPr>
              <a:t>тогда в полученной после отбора популяции формируются родительские пары </a:t>
            </a:r>
            <a:r>
              <a:rPr lang="en-US" sz="16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b</a:t>
            </a:r>
            <a:r>
              <a:rPr lang="en-US" sz="1600" baseline="-25000" dirty="0">
                <a:solidFill>
                  <a:srgbClr val="202122"/>
                </a:solidFill>
                <a:latin typeface="Bookman Old Style" panose="02050604050505020204" pitchFamily="18" charset="0"/>
              </a:rPr>
              <a:t>1</a:t>
            </a:r>
            <a:r>
              <a:rPr lang="en-US" sz="1600" dirty="0">
                <a:solidFill>
                  <a:srgbClr val="202122"/>
                </a:solidFill>
                <a:latin typeface="Bookman Old Style" panose="02050604050505020204" pitchFamily="18" charset="0"/>
              </a:rPr>
              <a:t>, </a:t>
            </a:r>
            <a:r>
              <a:rPr lang="en-US" sz="16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b</a:t>
            </a:r>
            <a:r>
              <a:rPr lang="en-US" sz="1600" baseline="-25000" dirty="0">
                <a:solidFill>
                  <a:srgbClr val="202122"/>
                </a:solidFill>
                <a:latin typeface="Bookman Old Style" panose="02050604050505020204" pitchFamily="18" charset="0"/>
              </a:rPr>
              <a:t>2</a:t>
            </a:r>
            <a:r>
              <a:rPr lang="ru-RU" sz="1600" dirty="0">
                <a:solidFill>
                  <a:srgbClr val="202122"/>
                </a:solidFill>
                <a:latin typeface="Bookman Old Style" panose="02050604050505020204" pitchFamily="18" charset="0"/>
              </a:rPr>
              <a:t> и с вероятностью </a:t>
            </a:r>
            <a:r>
              <a:rPr lang="en-US" sz="1600" b="1" i="1" dirty="0">
                <a:solidFill>
                  <a:srgbClr val="292929"/>
                </a:solidFill>
                <a:latin typeface="Bookman Old Style" panose="02050604050505020204" pitchFamily="18" charset="0"/>
              </a:rPr>
              <a:t>p</a:t>
            </a:r>
            <a:r>
              <a:rPr lang="ru-RU" sz="1600" baseline="-25000" dirty="0" err="1">
                <a:solidFill>
                  <a:srgbClr val="292929"/>
                </a:solidFill>
                <a:latin typeface="Bookman Old Style" panose="02050604050505020204" pitchFamily="18" charset="0"/>
              </a:rPr>
              <a:t>скр</a:t>
            </a:r>
            <a:r>
              <a:rPr lang="ru-RU" sz="1600" dirty="0">
                <a:solidFill>
                  <a:srgbClr val="202122"/>
                </a:solidFill>
                <a:latin typeface="Bookman Old Style" panose="02050604050505020204" pitchFamily="18" charset="0"/>
              </a:rPr>
              <a:t> создается 2 потомка:</a:t>
            </a:r>
          </a:p>
        </p:txBody>
      </p:sp>
      <p:graphicFrame>
        <p:nvGraphicFramePr>
          <p:cNvPr id="65" name="Объект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2917018"/>
              </p:ext>
            </p:extLst>
          </p:nvPr>
        </p:nvGraphicFramePr>
        <p:xfrm>
          <a:off x="427038" y="3603625"/>
          <a:ext cx="1358900" cy="23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6" name="Equation" r:id="rId8" imgW="1358640" imgH="241200" progId="Equation.3">
                  <p:embed/>
                </p:oleObj>
              </mc:Choice>
              <mc:Fallback>
                <p:oleObj name="Equation" r:id="rId8" imgW="1358640" imgH="241200" progId="Equation.3">
                  <p:embed/>
                  <p:pic>
                    <p:nvPicPr>
                      <p:cNvPr id="0" name="Object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038" y="3603625"/>
                        <a:ext cx="1358900" cy="238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Объект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1410891"/>
              </p:ext>
            </p:extLst>
          </p:nvPr>
        </p:nvGraphicFramePr>
        <p:xfrm>
          <a:off x="427038" y="3934967"/>
          <a:ext cx="1357313" cy="23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7" name="Equation" r:id="rId10" imgW="1358640" imgH="241200" progId="Equation.3">
                  <p:embed/>
                </p:oleObj>
              </mc:Choice>
              <mc:Fallback>
                <p:oleObj name="Equation" r:id="rId10" imgW="1358640" imgH="241200" progId="Equation.3">
                  <p:embed/>
                  <p:pic>
                    <p:nvPicPr>
                      <p:cNvPr id="0" name="Object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038" y="3934967"/>
                        <a:ext cx="1357313" cy="238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Прямоугольник 67"/>
          <p:cNvSpPr/>
          <p:nvPr/>
        </p:nvSpPr>
        <p:spPr>
          <a:xfrm>
            <a:off x="1941982" y="3903929"/>
            <a:ext cx="28712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202122"/>
                </a:solidFill>
                <a:latin typeface="Bookman Old Style" panose="02050604050505020204" pitchFamily="18" charset="0"/>
              </a:rPr>
              <a:t>r – </a:t>
            </a:r>
            <a:r>
              <a:rPr lang="ru-RU" sz="1400" dirty="0">
                <a:solidFill>
                  <a:srgbClr val="202122"/>
                </a:solidFill>
                <a:latin typeface="Bookman Old Style" panose="02050604050505020204" pitchFamily="18" charset="0"/>
              </a:rPr>
              <a:t>случайное число от 0 до 1</a:t>
            </a:r>
            <a:r>
              <a:rPr lang="en-US" sz="1400" dirty="0">
                <a:solidFill>
                  <a:srgbClr val="202122"/>
                </a:solidFill>
                <a:latin typeface="Bookman Old Style" panose="02050604050505020204" pitchFamily="18" charset="0"/>
              </a:rPr>
              <a:t>,</a:t>
            </a:r>
            <a:endParaRPr lang="ru-RU" sz="1400" dirty="0"/>
          </a:p>
        </p:txBody>
      </p:sp>
      <p:sp>
        <p:nvSpPr>
          <p:cNvPr id="70" name="Прямоугольник 69"/>
          <p:cNvSpPr/>
          <p:nvPr/>
        </p:nvSpPr>
        <p:spPr>
          <a:xfrm>
            <a:off x="170702" y="4259817"/>
            <a:ext cx="20008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Мутация</a:t>
            </a:r>
            <a:r>
              <a:rPr lang="ru-RU" altLang="ru-RU" sz="1600" dirty="0">
                <a:solidFill>
                  <a:srgbClr val="292929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1600" dirty="0">
                <a:latin typeface="Bookman Old Style" panose="02050604050505020204" pitchFamily="18" charset="0"/>
              </a:rPr>
              <a:t>особей:</a:t>
            </a:r>
            <a:endParaRPr lang="ru-RU" altLang="ru-RU" sz="2000" dirty="0">
              <a:latin typeface="Bookman Old Style" panose="02050604050505020204" pitchFamily="18" charset="0"/>
            </a:endParaRPr>
          </a:p>
        </p:txBody>
      </p:sp>
      <p:sp>
        <p:nvSpPr>
          <p:cNvPr id="69" name="Прямоугольник 68"/>
          <p:cNvSpPr/>
          <p:nvPr/>
        </p:nvSpPr>
        <p:spPr>
          <a:xfrm>
            <a:off x="170702" y="4534708"/>
            <a:ext cx="102387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solidFill>
                  <a:srgbClr val="202122"/>
                </a:solidFill>
                <a:latin typeface="Bookman Old Style" panose="02050604050505020204" pitchFamily="18" charset="0"/>
              </a:rPr>
              <a:t>Пусть вероятность мутации равна </a:t>
            </a:r>
            <a:r>
              <a:rPr lang="en-US" sz="1600" b="1" i="1" dirty="0">
                <a:solidFill>
                  <a:srgbClr val="292929"/>
                </a:solidFill>
                <a:latin typeface="Bookman Old Style" panose="02050604050505020204" pitchFamily="18" charset="0"/>
              </a:rPr>
              <a:t>p</a:t>
            </a:r>
            <a:r>
              <a:rPr lang="ru-RU" sz="1600" baseline="-25000" dirty="0" err="1">
                <a:solidFill>
                  <a:srgbClr val="292929"/>
                </a:solidFill>
                <a:latin typeface="Bookman Old Style" panose="02050604050505020204" pitchFamily="18" charset="0"/>
              </a:rPr>
              <a:t>мут</a:t>
            </a:r>
            <a:r>
              <a:rPr lang="ru-RU" sz="1600" dirty="0">
                <a:solidFill>
                  <a:srgbClr val="292929"/>
                </a:solidFill>
                <a:latin typeface="Bookman Old Style" panose="02050604050505020204" pitchFamily="18" charset="0"/>
              </a:rPr>
              <a:t>, тогда для каждой особи с вероятностью </a:t>
            </a:r>
            <a:r>
              <a:rPr lang="en-US" sz="1600" b="1" i="1" dirty="0">
                <a:solidFill>
                  <a:srgbClr val="292929"/>
                </a:solidFill>
                <a:latin typeface="Bookman Old Style" panose="02050604050505020204" pitchFamily="18" charset="0"/>
              </a:rPr>
              <a:t>p</a:t>
            </a:r>
            <a:r>
              <a:rPr lang="ru-RU" sz="1600" baseline="-25000" dirty="0" err="1">
                <a:solidFill>
                  <a:srgbClr val="292929"/>
                </a:solidFill>
                <a:latin typeface="Bookman Old Style" panose="02050604050505020204" pitchFamily="18" charset="0"/>
              </a:rPr>
              <a:t>мут</a:t>
            </a:r>
            <a:r>
              <a:rPr lang="ru-RU" sz="1600" dirty="0">
                <a:solidFill>
                  <a:srgbClr val="292929"/>
                </a:solidFill>
                <a:latin typeface="Bookman Old Style" panose="02050604050505020204" pitchFamily="18" charset="0"/>
              </a:rPr>
              <a:t> изменяется</a:t>
            </a:r>
          </a:p>
          <a:p>
            <a:r>
              <a:rPr lang="ru-RU" sz="1600" dirty="0">
                <a:solidFill>
                  <a:srgbClr val="292929"/>
                </a:solidFill>
                <a:latin typeface="Bookman Old Style" panose="02050604050505020204" pitchFamily="18" charset="0"/>
              </a:rPr>
              <a:t>одна из координат её вектора</a:t>
            </a:r>
            <a:r>
              <a:rPr lang="en-US" sz="1600" dirty="0">
                <a:solidFill>
                  <a:srgbClr val="292929"/>
                </a:solidFill>
                <a:latin typeface="Bookman Old Style" panose="02050604050505020204" pitchFamily="18" charset="0"/>
              </a:rPr>
              <a:t>,</a:t>
            </a:r>
            <a:endParaRPr lang="ru-RU" sz="1600" dirty="0"/>
          </a:p>
        </p:txBody>
      </p:sp>
      <p:graphicFrame>
        <p:nvGraphicFramePr>
          <p:cNvPr id="72" name="Объект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8381967"/>
              </p:ext>
            </p:extLst>
          </p:nvPr>
        </p:nvGraphicFramePr>
        <p:xfrm>
          <a:off x="3478213" y="4818063"/>
          <a:ext cx="965200" cy="261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8" name="Equation" r:id="rId12" imgW="965160" imgH="266400" progId="Equation.3">
                  <p:embed/>
                </p:oleObj>
              </mc:Choice>
              <mc:Fallback>
                <p:oleObj name="Equation" r:id="rId12" imgW="96516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8213" y="4818063"/>
                        <a:ext cx="965200" cy="261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Объект 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6430736"/>
              </p:ext>
            </p:extLst>
          </p:nvPr>
        </p:nvGraphicFramePr>
        <p:xfrm>
          <a:off x="4755573" y="3921546"/>
          <a:ext cx="965200" cy="261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9" name="Equation" r:id="rId14" imgW="965160" imgH="266400" progId="Equation.3">
                  <p:embed/>
                </p:oleObj>
              </mc:Choice>
              <mc:Fallback>
                <p:oleObj name="Equation" r:id="rId14" imgW="96516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5573" y="3921546"/>
                        <a:ext cx="965200" cy="261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TextBox 73"/>
          <p:cNvSpPr txBox="1"/>
          <p:nvPr/>
        </p:nvSpPr>
        <p:spPr>
          <a:xfrm>
            <a:off x="5856030" y="3709318"/>
            <a:ext cx="655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(101)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30</a:t>
            </a:fld>
            <a:r>
              <a:rPr lang="en-US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2911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Диаграмма 26">
            <a:extLst>
              <a:ext uri="{FF2B5EF4-FFF2-40B4-BE49-F238E27FC236}">
                <a16:creationId xmlns="" xmlns:a16="http://schemas.microsoft.com/office/drawing/2014/main" id="{00000000-0008-0000-0000-000006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1407294"/>
              </p:ext>
            </p:extLst>
          </p:nvPr>
        </p:nvGraphicFramePr>
        <p:xfrm>
          <a:off x="6070220" y="3490229"/>
          <a:ext cx="5626800" cy="237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5" name="Диаграмма 24">
            <a:extLst>
              <a:ext uri="{FF2B5EF4-FFF2-40B4-BE49-F238E27FC236}">
                <a16:creationId xmlns="" xmlns:a16="http://schemas.microsoft.com/office/drawing/2014/main" id="{00000000-0008-0000-0000-00000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6121969"/>
              </p:ext>
            </p:extLst>
          </p:nvPr>
        </p:nvGraphicFramePr>
        <p:xfrm>
          <a:off x="119646" y="3490437"/>
          <a:ext cx="5626800" cy="23791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3" name="Диаграмма 22">
            <a:extLst>
              <a:ext uri="{FF2B5EF4-FFF2-40B4-BE49-F238E27FC236}">
                <a16:creationId xmlns="" xmlns:a16="http://schemas.microsoft.com/office/drawing/2014/main" id="{00000000-0008-0000-00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4523229"/>
              </p:ext>
            </p:extLst>
          </p:nvPr>
        </p:nvGraphicFramePr>
        <p:xfrm>
          <a:off x="6108000" y="453133"/>
          <a:ext cx="5626800" cy="226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1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15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0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2.7 Численный метод решения задачи оптимизации формы ствола</a:t>
            </a:r>
            <a:endParaRPr lang="ru-RU" sz="20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2B9A613-017C-4815-8D01-961AE04CEF1C}"/>
              </a:ext>
            </a:extLst>
          </p:cNvPr>
          <p:cNvSpPr txBox="1"/>
          <p:nvPr/>
        </p:nvSpPr>
        <p:spPr>
          <a:xfrm>
            <a:off x="6216522" y="2757801"/>
            <a:ext cx="54996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22 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Сравнение аналитического и расчетного значения площади поперечного сечения </a:t>
            </a:r>
            <a:r>
              <a:rPr lang="ru-RU" altLang="ru-RU" sz="1400" i="1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ru-RU" altLang="ru-RU" sz="2400" i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A2B9A613-017C-4815-8D01-961AE04CEF1C}"/>
              </a:ext>
            </a:extLst>
          </p:cNvPr>
          <p:cNvSpPr txBox="1"/>
          <p:nvPr/>
        </p:nvSpPr>
        <p:spPr>
          <a:xfrm>
            <a:off x="12173" y="5869621"/>
            <a:ext cx="58819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23</a:t>
            </a:r>
            <a:r>
              <a:rPr lang="en-US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Сравнение аналитического и расчетного значения момента инерции </a:t>
            </a:r>
            <a:r>
              <a:rPr lang="en-US" altLang="ru-RU" sz="1400" i="1" dirty="0" err="1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ru-RU" sz="1400" dirty="0" err="1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ru-RU" alt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A2B9A613-017C-4815-8D01-961AE04CEF1C}"/>
              </a:ext>
            </a:extLst>
          </p:cNvPr>
          <p:cNvSpPr txBox="1"/>
          <p:nvPr/>
        </p:nvSpPr>
        <p:spPr>
          <a:xfrm>
            <a:off x="6040802" y="5853046"/>
            <a:ext cx="58819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24</a:t>
            </a:r>
            <a:r>
              <a:rPr lang="en-US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Сравнение аналитического и расчетного значения момента инерции </a:t>
            </a:r>
            <a:r>
              <a:rPr lang="en-US" altLang="ru-RU" sz="1400" i="1" dirty="0" err="1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ru-RU" sz="1400" dirty="0" err="1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ru-RU" alt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9" name="Объект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1586409"/>
              </p:ext>
            </p:extLst>
          </p:nvPr>
        </p:nvGraphicFramePr>
        <p:xfrm>
          <a:off x="9896332" y="976545"/>
          <a:ext cx="1146175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2" name="Equation" r:id="rId7" imgW="1143000" imgH="342720" progId="Equation.3">
                  <p:embed/>
                </p:oleObj>
              </mc:Choice>
              <mc:Fallback>
                <p:oleObj name="Equation" r:id="rId7" imgW="1143000" imgH="34272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96332" y="976545"/>
                        <a:ext cx="1146175" cy="3429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rgbClr val="292929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Объект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8472554"/>
              </p:ext>
            </p:extLst>
          </p:nvPr>
        </p:nvGraphicFramePr>
        <p:xfrm>
          <a:off x="4040061" y="3970367"/>
          <a:ext cx="1198563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3" name="Equation" r:id="rId9" imgW="1193760" imgH="342720" progId="Equation.3">
                  <p:embed/>
                </p:oleObj>
              </mc:Choice>
              <mc:Fallback>
                <p:oleObj name="Equation" r:id="rId9" imgW="1193760" imgH="34272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0061" y="3970367"/>
                        <a:ext cx="1198563" cy="3429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rgbClr val="292929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Объект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6733745"/>
              </p:ext>
            </p:extLst>
          </p:nvPr>
        </p:nvGraphicFramePr>
        <p:xfrm>
          <a:off x="9896332" y="3970367"/>
          <a:ext cx="1185863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4" name="Equation" r:id="rId11" imgW="1180800" imgH="342720" progId="Equation.3">
                  <p:embed/>
                </p:oleObj>
              </mc:Choice>
              <mc:Fallback>
                <p:oleObj name="Equation" r:id="rId11" imgW="1180800" imgH="34272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96332" y="3970367"/>
                        <a:ext cx="1185863" cy="3429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rgbClr val="292929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07C8852-6ABE-40AD-A14E-FA14C8990D89}"/>
              </a:ext>
            </a:extLst>
          </p:cNvPr>
          <p:cNvSpPr txBox="1"/>
          <p:nvPr/>
        </p:nvSpPr>
        <p:spPr>
          <a:xfrm>
            <a:off x="-374485" y="2751773"/>
            <a:ext cx="694909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21 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Зависимость погрешности расчета от числа конечных элементов в сечении: 1 – площадь поперечного сечения </a:t>
            </a:r>
            <a:r>
              <a:rPr lang="ru-RU" altLang="ru-RU" sz="1400" i="1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 – момент инерции </a:t>
            </a:r>
            <a:r>
              <a:rPr lang="en-US" altLang="ru-RU" sz="1400" i="1" dirty="0" err="1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Jy</a:t>
            </a:r>
            <a:r>
              <a:rPr lang="en-US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3 – 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момент инерции </a:t>
            </a:r>
            <a:r>
              <a:rPr lang="en-US" altLang="ru-RU" sz="1400" i="1" dirty="0" err="1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Jz</a:t>
            </a:r>
            <a:endParaRPr lang="ru-RU" altLang="ru-RU" sz="2400" i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8" name="Диаграмма 17">
            <a:extLst>
              <a:ext uri="{FF2B5EF4-FFF2-40B4-BE49-F238E27FC236}">
                <a16:creationId xmlns="" xmlns:a16="http://schemas.microsoft.com/office/drawing/2014/main" id="{C3DD5F05-E4B9-4D1A-AD96-E535DFA787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9238718"/>
              </p:ext>
            </p:extLst>
          </p:nvPr>
        </p:nvGraphicFramePr>
        <p:xfrm>
          <a:off x="127591" y="484933"/>
          <a:ext cx="5628356" cy="2266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31</a:t>
            </a:fld>
            <a:r>
              <a:rPr lang="en-US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5062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3" name="Прямоугольник 2"/>
          <p:cNvSpPr/>
          <p:nvPr/>
        </p:nvSpPr>
        <p:spPr>
          <a:xfrm>
            <a:off x="2003596" y="2469875"/>
            <a:ext cx="84258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6088" indent="-446088">
              <a:spcAft>
                <a:spcPts val="600"/>
              </a:spcAft>
            </a:pPr>
            <a:r>
              <a:rPr lang="ru-RU" altLang="ru-RU" sz="2400" b="1" dirty="0">
                <a:solidFill>
                  <a:schemeClr val="tx2"/>
                </a:solidFill>
                <a:latin typeface="Bookman Old Style" panose="02050604050505020204" pitchFamily="18" charset="0"/>
              </a:rPr>
              <a:t>3. Разработка программно-вычислительного комплекса</a:t>
            </a:r>
          </a:p>
        </p:txBody>
      </p:sp>
      <p:sp>
        <p:nvSpPr>
          <p:cNvPr id="9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32</a:t>
            </a:fld>
            <a:r>
              <a:rPr lang="en-US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350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Блок-схема: магнитный диск 17"/>
          <p:cNvSpPr/>
          <p:nvPr/>
        </p:nvSpPr>
        <p:spPr>
          <a:xfrm>
            <a:off x="4532380" y="4873755"/>
            <a:ext cx="1250281" cy="674485"/>
          </a:xfrm>
          <a:prstGeom prst="flowChartMagneticDisk">
            <a:avLst/>
          </a:prstGeom>
          <a:pattFill prst="sm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b="1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181" y="601871"/>
            <a:ext cx="1726014" cy="719105"/>
          </a:xfrm>
          <a:prstGeom prst="rect">
            <a:avLst/>
          </a:prstGeom>
        </p:spPr>
      </p:pic>
      <p:sp>
        <p:nvSpPr>
          <p:cNvPr id="14" name="Rectangle 16"/>
          <p:cNvSpPr>
            <a:spLocks noChangeArrowheads="1"/>
          </p:cNvSpPr>
          <p:nvPr/>
        </p:nvSpPr>
        <p:spPr bwMode="auto">
          <a:xfrm>
            <a:off x="966338" y="6108032"/>
            <a:ext cx="10259324" cy="284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25 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Структура </a:t>
            </a:r>
            <a:r>
              <a:rPr lang="ru-RU" altLang="ru-RU" sz="1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п</a:t>
            </a:r>
            <a:r>
              <a:rPr lang="ru-RU" sz="1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рограммы для расчета продольно-поперечных колебаний ствола артиллерийского орудия</a:t>
            </a:r>
            <a:endParaRPr lang="ru-RU" altLang="ru-RU" sz="1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23" r="47897" b="21057"/>
          <a:stretch/>
        </p:blipFill>
        <p:spPr>
          <a:xfrm>
            <a:off x="1447181" y="1338241"/>
            <a:ext cx="1726014" cy="64725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509" y="2711475"/>
            <a:ext cx="759359" cy="85321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197" y="1985491"/>
            <a:ext cx="1724998" cy="683935"/>
          </a:xfrm>
          <a:prstGeom prst="rect">
            <a:avLst/>
          </a:prstGeom>
        </p:spPr>
      </p:pic>
      <p:sp>
        <p:nvSpPr>
          <p:cNvPr id="15" name="Блок-схема: магнитный диск 14"/>
          <p:cNvSpPr/>
          <p:nvPr/>
        </p:nvSpPr>
        <p:spPr>
          <a:xfrm>
            <a:off x="4532384" y="4426714"/>
            <a:ext cx="1250281" cy="674485"/>
          </a:xfrm>
          <a:prstGeom prst="flowChartMagneticDisk">
            <a:avLst/>
          </a:prstGeom>
          <a:pattFill prst="sm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БД</a:t>
            </a:r>
          </a:p>
        </p:txBody>
      </p:sp>
      <p:sp>
        <p:nvSpPr>
          <p:cNvPr id="3" name="Блок-схема: магнитный диск 2"/>
          <p:cNvSpPr/>
          <p:nvPr/>
        </p:nvSpPr>
        <p:spPr>
          <a:xfrm>
            <a:off x="4532388" y="3979673"/>
            <a:ext cx="1250281" cy="674485"/>
          </a:xfrm>
          <a:prstGeom prst="flowChartMagneticDisk">
            <a:avLst/>
          </a:prstGeom>
          <a:pattFill prst="sm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b="1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3332233" y="1010279"/>
            <a:ext cx="3623043" cy="2258671"/>
          </a:xfrm>
          <a:prstGeom prst="round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Блок управления данными</a:t>
            </a:r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3908478" y="1121436"/>
            <a:ext cx="2531234" cy="846163"/>
          </a:xfrm>
          <a:prstGeom prst="roundRect">
            <a:avLst/>
          </a:prstGeom>
          <a:pattFill prst="smCheck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Модуль задания и редактирования данных</a:t>
            </a:r>
          </a:p>
        </p:txBody>
      </p:sp>
      <p:sp>
        <p:nvSpPr>
          <p:cNvPr id="24" name="Скругленный прямоугольник 23"/>
          <p:cNvSpPr/>
          <p:nvPr/>
        </p:nvSpPr>
        <p:spPr>
          <a:xfrm>
            <a:off x="3908478" y="2082000"/>
            <a:ext cx="2531234" cy="846163"/>
          </a:xfrm>
          <a:prstGeom prst="roundRect">
            <a:avLst/>
          </a:prstGeom>
          <a:pattFill prst="smCheck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Модуль импорта и экспорта данных</a:t>
            </a:r>
          </a:p>
        </p:txBody>
      </p:sp>
      <p:sp>
        <p:nvSpPr>
          <p:cNvPr id="27" name="Скругленный прямоугольник 26"/>
          <p:cNvSpPr/>
          <p:nvPr/>
        </p:nvSpPr>
        <p:spPr>
          <a:xfrm>
            <a:off x="1447185" y="3778038"/>
            <a:ext cx="2461292" cy="399122"/>
          </a:xfrm>
          <a:prstGeom prst="round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Пороховой элемент</a:t>
            </a:r>
          </a:p>
        </p:txBody>
      </p:sp>
      <p:sp>
        <p:nvSpPr>
          <p:cNvPr id="28" name="Скругленный прямоугольник 27"/>
          <p:cNvSpPr/>
          <p:nvPr/>
        </p:nvSpPr>
        <p:spPr>
          <a:xfrm>
            <a:off x="1447181" y="4295146"/>
            <a:ext cx="2461297" cy="399122"/>
          </a:xfrm>
          <a:prstGeom prst="round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Снаряд</a:t>
            </a:r>
          </a:p>
        </p:txBody>
      </p:sp>
      <p:sp>
        <p:nvSpPr>
          <p:cNvPr id="29" name="Скругленный прямоугольник 28"/>
          <p:cNvSpPr/>
          <p:nvPr/>
        </p:nvSpPr>
        <p:spPr>
          <a:xfrm>
            <a:off x="1447181" y="4828031"/>
            <a:ext cx="2461297" cy="399122"/>
          </a:xfrm>
          <a:prstGeom prst="round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Ствол</a:t>
            </a:r>
          </a:p>
        </p:txBody>
      </p:sp>
      <p:sp>
        <p:nvSpPr>
          <p:cNvPr id="30" name="Скругленный прямоугольник 29"/>
          <p:cNvSpPr/>
          <p:nvPr/>
        </p:nvSpPr>
        <p:spPr>
          <a:xfrm>
            <a:off x="1447182" y="5359124"/>
            <a:ext cx="2461296" cy="399122"/>
          </a:xfrm>
          <a:prstGeom prst="round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Условия стрельбы</a:t>
            </a:r>
          </a:p>
        </p:txBody>
      </p:sp>
      <p:cxnSp>
        <p:nvCxnSpPr>
          <p:cNvPr id="26" name="Прямая со стрелкой 25"/>
          <p:cNvCxnSpPr>
            <a:stCxn id="22" idx="2"/>
            <a:endCxn id="3" idx="1"/>
          </p:cNvCxnSpPr>
          <p:nvPr/>
        </p:nvCxnSpPr>
        <p:spPr>
          <a:xfrm>
            <a:off x="5143755" y="3268950"/>
            <a:ext cx="13774" cy="71072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>
            <a:stCxn id="15" idx="2"/>
            <a:endCxn id="28" idx="3"/>
          </p:cNvCxnSpPr>
          <p:nvPr/>
        </p:nvCxnSpPr>
        <p:spPr>
          <a:xfrm flipH="1" flipV="1">
            <a:off x="3908478" y="4494707"/>
            <a:ext cx="623906" cy="2692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/>
          <p:cNvCxnSpPr>
            <a:stCxn id="15" idx="2"/>
            <a:endCxn id="27" idx="3"/>
          </p:cNvCxnSpPr>
          <p:nvPr/>
        </p:nvCxnSpPr>
        <p:spPr>
          <a:xfrm flipH="1" flipV="1">
            <a:off x="3908477" y="3977599"/>
            <a:ext cx="623907" cy="78635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/>
          <p:cNvCxnSpPr>
            <a:stCxn id="15" idx="2"/>
            <a:endCxn id="29" idx="3"/>
          </p:cNvCxnSpPr>
          <p:nvPr/>
        </p:nvCxnSpPr>
        <p:spPr>
          <a:xfrm flipH="1">
            <a:off x="3908478" y="4763957"/>
            <a:ext cx="623906" cy="26363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/>
          <p:cNvCxnSpPr>
            <a:stCxn id="15" idx="2"/>
            <a:endCxn id="30" idx="3"/>
          </p:cNvCxnSpPr>
          <p:nvPr/>
        </p:nvCxnSpPr>
        <p:spPr>
          <a:xfrm flipH="1">
            <a:off x="3908478" y="4763957"/>
            <a:ext cx="623906" cy="7947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Скругленный прямоугольник 60"/>
          <p:cNvSpPr/>
          <p:nvPr/>
        </p:nvSpPr>
        <p:spPr>
          <a:xfrm>
            <a:off x="7851034" y="577812"/>
            <a:ext cx="3116257" cy="3123603"/>
          </a:xfrm>
          <a:prstGeom prst="round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Блок вычислений </a:t>
            </a:r>
          </a:p>
        </p:txBody>
      </p:sp>
      <p:sp>
        <p:nvSpPr>
          <p:cNvPr id="62" name="Скругленный прямоугольник 61"/>
          <p:cNvSpPr/>
          <p:nvPr/>
        </p:nvSpPr>
        <p:spPr>
          <a:xfrm>
            <a:off x="8010074" y="709920"/>
            <a:ext cx="2790484" cy="604262"/>
          </a:xfrm>
          <a:prstGeom prst="roundRect">
            <a:avLst/>
          </a:prstGeom>
          <a:pattFill prst="smCheck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Модуль расчёта задачи внутренней баллистики</a:t>
            </a:r>
          </a:p>
        </p:txBody>
      </p:sp>
      <p:sp>
        <p:nvSpPr>
          <p:cNvPr id="63" name="Скругленный прямоугольник 62"/>
          <p:cNvSpPr/>
          <p:nvPr/>
        </p:nvSpPr>
        <p:spPr>
          <a:xfrm>
            <a:off x="8010074" y="1373487"/>
            <a:ext cx="2790483" cy="604800"/>
          </a:xfrm>
          <a:prstGeom prst="roundRect">
            <a:avLst/>
          </a:prstGeom>
          <a:pattFill prst="smCheck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Модуль расчёта периода последействия</a:t>
            </a:r>
          </a:p>
        </p:txBody>
      </p:sp>
      <p:sp>
        <p:nvSpPr>
          <p:cNvPr id="64" name="Скругленный прямоугольник 63"/>
          <p:cNvSpPr/>
          <p:nvPr/>
        </p:nvSpPr>
        <p:spPr>
          <a:xfrm>
            <a:off x="8010074" y="2037932"/>
            <a:ext cx="2790483" cy="604800"/>
          </a:xfrm>
          <a:prstGeom prst="roundRect">
            <a:avLst/>
          </a:prstGeom>
          <a:pattFill prst="smCheck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Модуль расчёта колебаний ствола</a:t>
            </a:r>
          </a:p>
        </p:txBody>
      </p:sp>
      <p:sp>
        <p:nvSpPr>
          <p:cNvPr id="65" name="Скругленный прямоугольник 64"/>
          <p:cNvSpPr/>
          <p:nvPr/>
        </p:nvSpPr>
        <p:spPr>
          <a:xfrm>
            <a:off x="8010073" y="2702377"/>
            <a:ext cx="2790483" cy="604800"/>
          </a:xfrm>
          <a:prstGeom prst="roundRect">
            <a:avLst/>
          </a:prstGeom>
          <a:pattFill prst="smCheck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Модуль расчёта задачи внешней баллистики</a:t>
            </a:r>
          </a:p>
        </p:txBody>
      </p:sp>
      <p:sp>
        <p:nvSpPr>
          <p:cNvPr id="66" name="Скругленный прямоугольник 65"/>
          <p:cNvSpPr/>
          <p:nvPr/>
        </p:nvSpPr>
        <p:spPr>
          <a:xfrm>
            <a:off x="7851034" y="4246850"/>
            <a:ext cx="3116257" cy="1816878"/>
          </a:xfrm>
          <a:prstGeom prst="round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Блок визуализации</a:t>
            </a:r>
          </a:p>
        </p:txBody>
      </p:sp>
      <p:sp>
        <p:nvSpPr>
          <p:cNvPr id="67" name="Скругленный прямоугольник 66"/>
          <p:cNvSpPr/>
          <p:nvPr/>
        </p:nvSpPr>
        <p:spPr>
          <a:xfrm>
            <a:off x="8013922" y="4346053"/>
            <a:ext cx="2790483" cy="604800"/>
          </a:xfrm>
          <a:prstGeom prst="roundRect">
            <a:avLst/>
          </a:prstGeom>
          <a:pattFill prst="smCheck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Модуль 3</a:t>
            </a:r>
            <a:r>
              <a:rPr lang="en-US" sz="16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 </a:t>
            </a:r>
            <a:r>
              <a:rPr lang="ru-RU" sz="16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моделирования</a:t>
            </a:r>
          </a:p>
        </p:txBody>
      </p:sp>
      <p:sp>
        <p:nvSpPr>
          <p:cNvPr id="68" name="Скругленный прямоугольник 67"/>
          <p:cNvSpPr/>
          <p:nvPr/>
        </p:nvSpPr>
        <p:spPr>
          <a:xfrm>
            <a:off x="8013922" y="5025014"/>
            <a:ext cx="2790483" cy="604800"/>
          </a:xfrm>
          <a:prstGeom prst="roundRect">
            <a:avLst/>
          </a:prstGeom>
          <a:pattFill prst="smCheck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Модуль построения графиков</a:t>
            </a:r>
          </a:p>
        </p:txBody>
      </p:sp>
      <p:cxnSp>
        <p:nvCxnSpPr>
          <p:cNvPr id="69" name="Прямая со стрелкой 68"/>
          <p:cNvCxnSpPr>
            <a:stCxn id="61" idx="2"/>
            <a:endCxn id="66" idx="0"/>
          </p:cNvCxnSpPr>
          <p:nvPr/>
        </p:nvCxnSpPr>
        <p:spPr>
          <a:xfrm>
            <a:off x="9409163" y="3701415"/>
            <a:ext cx="0" cy="54543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 стрелкой 72"/>
          <p:cNvCxnSpPr>
            <a:stCxn id="22" idx="3"/>
            <a:endCxn id="61" idx="1"/>
          </p:cNvCxnSpPr>
          <p:nvPr/>
        </p:nvCxnSpPr>
        <p:spPr>
          <a:xfrm flipV="1">
            <a:off x="6955276" y="2139614"/>
            <a:ext cx="895758" cy="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0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3.1 Структура программно-вычислительного комплекса</a:t>
            </a:r>
            <a:endParaRPr lang="ru-RU" sz="20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42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33</a:t>
            </a:fld>
            <a:r>
              <a:rPr lang="en-US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620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14" name="Rectangle 16"/>
          <p:cNvSpPr>
            <a:spLocks noChangeArrowheads="1"/>
          </p:cNvSpPr>
          <p:nvPr/>
        </p:nvSpPr>
        <p:spPr bwMode="auto">
          <a:xfrm>
            <a:off x="1773675" y="6033578"/>
            <a:ext cx="7730247" cy="284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26</a:t>
            </a:r>
            <a:r>
              <a:rPr lang="en-US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Интерфейс программного комплекса моделирования колебаний ствола</a:t>
            </a:r>
            <a:endParaRPr lang="ru-RU" alt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038" y="540446"/>
            <a:ext cx="8767523" cy="5448542"/>
          </a:xfrm>
          <a:prstGeom prst="rect">
            <a:avLst/>
          </a:prstGeom>
        </p:spPr>
      </p:pic>
      <p:sp>
        <p:nvSpPr>
          <p:cNvPr id="19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0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3.1 Структура программно-вычислительного комплекса</a:t>
            </a:r>
            <a:endParaRPr lang="ru-RU" sz="20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2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Исследование напряжённо-деформированного состояния и колебаний ствола при выстреле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34</a:t>
            </a:fld>
            <a:r>
              <a:rPr lang="en-US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3904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14" name="Rectangle 16"/>
          <p:cNvSpPr>
            <a:spLocks noChangeArrowheads="1"/>
          </p:cNvSpPr>
          <p:nvPr/>
        </p:nvSpPr>
        <p:spPr bwMode="auto">
          <a:xfrm>
            <a:off x="276226" y="5999493"/>
            <a:ext cx="5467350" cy="284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27 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Структура входного файла для ствола</a:t>
            </a:r>
            <a:endParaRPr lang="ru-RU" alt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0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3.2 Структура базы данных программно-вычислительного комплекса</a:t>
            </a:r>
            <a:endParaRPr lang="ru-RU" sz="20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2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Исследование напряжённо-деформированного состояния и колебаний ствола при выстреле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20522" y="451279"/>
            <a:ext cx="3365628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«</a:t>
            </a:r>
            <a:r>
              <a:rPr lang="ru-RU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Функция смещения центра по 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Oy</a:t>
            </a:r>
            <a:r>
              <a:rPr lang="ru-RU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, м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"0,0d"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ru-RU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 Функция смещения центра по 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Oz</a:t>
            </a:r>
            <a:r>
              <a:rPr lang="ru-RU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, м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"0,0d"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“</a:t>
            </a:r>
            <a:r>
              <a:rPr lang="ru-RU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Кол-во нарезов, </a:t>
            </a:r>
            <a:r>
              <a:rPr lang="ru-RU" sz="1200" dirty="0" err="1">
                <a:solidFill>
                  <a:srgbClr val="2E75B6"/>
                </a:solidFill>
                <a:latin typeface="Cascadia Mono" panose="020B0609020000020004" pitchFamily="49" charset="0"/>
              </a:rPr>
              <a:t>шт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: 16,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«</a:t>
            </a:r>
            <a:r>
              <a:rPr lang="ru-RU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Крутизна нарезов, клб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: 23.8,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«</a:t>
            </a:r>
            <a:r>
              <a:rPr lang="ru-RU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Свойства материала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: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«</a:t>
            </a:r>
            <a:r>
              <a:rPr lang="ru-RU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Температура, К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: [</a:t>
            </a:r>
          </a:p>
          <a:p>
            <a:r>
              <a:rPr lang="ru-RU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300</a:t>
            </a:r>
          </a:p>
          <a:p>
            <a:r>
              <a:rPr lang="ru-RU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],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«</a:t>
            </a:r>
            <a:r>
              <a:rPr lang="ru-RU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Плотность, кг/м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^3"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: [</a:t>
            </a:r>
          </a:p>
          <a:p>
            <a:r>
              <a:rPr lang="ru-RU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7800</a:t>
            </a:r>
          </a:p>
          <a:p>
            <a:r>
              <a:rPr lang="ru-RU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],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«</a:t>
            </a:r>
            <a:r>
              <a:rPr lang="ru-RU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Модуль Юнга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, </a:t>
            </a:r>
            <a:r>
              <a:rPr lang="ru-RU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Па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: [</a:t>
            </a:r>
          </a:p>
          <a:p>
            <a:r>
              <a:rPr lang="ru-RU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200000000000</a:t>
            </a:r>
          </a:p>
          <a:p>
            <a:r>
              <a:rPr lang="ru-RU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],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«</a:t>
            </a:r>
            <a:r>
              <a:rPr lang="ru-RU" sz="1200" dirty="0" err="1">
                <a:solidFill>
                  <a:srgbClr val="2E75B6"/>
                </a:solidFill>
                <a:latin typeface="Cascadia Mono" panose="020B0609020000020004" pitchFamily="49" charset="0"/>
              </a:rPr>
              <a:t>Коэф</a:t>
            </a:r>
            <a:r>
              <a:rPr lang="ru-RU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. Пуассона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: [</a:t>
            </a:r>
          </a:p>
          <a:p>
            <a:r>
              <a:rPr lang="ru-RU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0.29999999999999999</a:t>
            </a:r>
          </a:p>
          <a:p>
            <a:r>
              <a:rPr lang="ru-RU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]</a:t>
            </a:r>
          </a:p>
          <a:p>
            <a:r>
              <a:rPr lang="ru-RU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},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"X</a:t>
            </a:r>
            <a:r>
              <a:rPr lang="ru-RU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, м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: [</a:t>
            </a:r>
          </a:p>
          <a:p>
            <a:r>
              <a:rPr lang="ru-RU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0,</a:t>
            </a:r>
          </a:p>
          <a:p>
            <a:r>
              <a:rPr lang="ru-RU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0.127,</a:t>
            </a:r>
          </a:p>
          <a:p>
            <a:r>
              <a:rPr lang="ru-RU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0.14699999999999999,</a:t>
            </a:r>
          </a:p>
          <a:p>
            <a:r>
              <a:rPr lang="ru-RU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0.33900000000000002,</a:t>
            </a:r>
          </a:p>
          <a:p>
            <a:r>
              <a:rPr lang="ru-RU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2.4</a:t>
            </a:r>
          </a:p>
          <a:p>
            <a:r>
              <a:rPr lang="ru-RU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],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endParaRPr lang="ru-RU" sz="1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228975" y="469900"/>
            <a:ext cx="4191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«</a:t>
            </a:r>
            <a:r>
              <a:rPr lang="ru-RU" sz="1200" dirty="0" err="1">
                <a:solidFill>
                  <a:srgbClr val="2E75B6"/>
                </a:solidFill>
                <a:latin typeface="Cascadia Mono" panose="020B0609020000020004" pitchFamily="49" charset="0"/>
              </a:rPr>
              <a:t>внут</a:t>
            </a:r>
            <a:r>
              <a:rPr lang="ru-RU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. диаметр, м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: [</a:t>
            </a:r>
          </a:p>
          <a:p>
            <a:r>
              <a:rPr lang="ru-RU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0.040000000000000001,</a:t>
            </a:r>
          </a:p>
          <a:p>
            <a:r>
              <a:rPr lang="ru-RU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0.040000000000000001,</a:t>
            </a:r>
          </a:p>
          <a:p>
            <a:r>
              <a:rPr lang="ru-RU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0.029999999999999999,</a:t>
            </a:r>
          </a:p>
          <a:p>
            <a:r>
              <a:rPr lang="ru-RU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0.029999999999999999,</a:t>
            </a:r>
          </a:p>
          <a:p>
            <a:r>
              <a:rPr lang="ru-RU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0.029999999999999999</a:t>
            </a:r>
          </a:p>
          <a:p>
            <a:r>
              <a:rPr lang="ru-RU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],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«</a:t>
            </a:r>
            <a:r>
              <a:rPr lang="ru-RU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внеш. диаметр, м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: [</a:t>
            </a:r>
          </a:p>
          <a:p>
            <a:r>
              <a:rPr lang="ru-RU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0.15,</a:t>
            </a:r>
          </a:p>
          <a:p>
            <a:r>
              <a:rPr lang="ru-RU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0.15,</a:t>
            </a:r>
          </a:p>
          <a:p>
            <a:r>
              <a:rPr lang="ru-RU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0.12,</a:t>
            </a:r>
          </a:p>
          <a:p>
            <a:r>
              <a:rPr lang="ru-RU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0.1,</a:t>
            </a:r>
          </a:p>
          <a:p>
            <a:r>
              <a:rPr lang="ru-RU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0.06</a:t>
            </a:r>
          </a:p>
          <a:p>
            <a:r>
              <a:rPr lang="ru-RU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],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«</a:t>
            </a:r>
            <a:r>
              <a:rPr lang="ru-RU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Диаметры ребер жесткости, м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: [</a:t>
            </a:r>
            <a:r>
              <a:rPr lang="ru-RU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«</a:t>
            </a:r>
            <a:r>
              <a:rPr lang="ru-RU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Кол-во ребер жесткости, </a:t>
            </a:r>
            <a:r>
              <a:rPr lang="ru-RU" sz="1200" dirty="0" err="1">
                <a:solidFill>
                  <a:srgbClr val="2E75B6"/>
                </a:solidFill>
                <a:latin typeface="Cascadia Mono" panose="020B0609020000020004" pitchFamily="49" charset="0"/>
              </a:rPr>
              <a:t>шт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ru-RU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«</a:t>
            </a:r>
            <a:r>
              <a:rPr lang="ru-RU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Начальный угол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: 90,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«</a:t>
            </a:r>
            <a:r>
              <a:rPr lang="ru-RU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Автоматический размер ребер жесткости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«</a:t>
            </a:r>
            <a:r>
              <a:rPr lang="ru-RU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Тип ребер жесткости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: 0,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«</a:t>
            </a:r>
            <a:r>
              <a:rPr lang="ru-RU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Нарезной ствол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«</a:t>
            </a:r>
            <a:r>
              <a:rPr lang="ru-RU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Длина каморы, м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: 0.14</a:t>
            </a:r>
            <a:r>
              <a:rPr lang="ru-RU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7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«</a:t>
            </a:r>
            <a:r>
              <a:rPr lang="ru-RU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Масса дульного тормоза, кг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: 4,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«</a:t>
            </a:r>
            <a:r>
              <a:rPr lang="ru-RU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Длина дульного тормоза, м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: 0.2,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«</a:t>
            </a:r>
            <a:r>
              <a:rPr lang="ru-RU" sz="1200" dirty="0" err="1">
                <a:solidFill>
                  <a:srgbClr val="2E75B6"/>
                </a:solidFill>
                <a:latin typeface="Cascadia Mono" panose="020B0609020000020004" pitchFamily="49" charset="0"/>
              </a:rPr>
              <a:t>Коэф</a:t>
            </a:r>
            <a:r>
              <a:rPr lang="ru-RU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. теплопроводности, Вт/(м К)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: 32,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«</a:t>
            </a:r>
            <a:r>
              <a:rPr lang="ru-RU" sz="1200" dirty="0" err="1">
                <a:solidFill>
                  <a:srgbClr val="2E75B6"/>
                </a:solidFill>
                <a:latin typeface="Cascadia Mono" panose="020B0609020000020004" pitchFamily="49" charset="0"/>
              </a:rPr>
              <a:t>Коэф</a:t>
            </a:r>
            <a:r>
              <a:rPr lang="ru-RU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. теплоемкости, Дж/(кг К)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: 567,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«</a:t>
            </a:r>
            <a:r>
              <a:rPr lang="ru-RU" sz="1200" dirty="0" err="1">
                <a:solidFill>
                  <a:srgbClr val="2E75B6"/>
                </a:solidFill>
                <a:latin typeface="Cascadia Mono" panose="020B0609020000020004" pitchFamily="49" charset="0"/>
              </a:rPr>
              <a:t>Коэф</a:t>
            </a:r>
            <a:r>
              <a:rPr lang="ru-RU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. </a:t>
            </a:r>
            <a:r>
              <a:rPr lang="ru-RU" sz="1200" dirty="0" err="1">
                <a:solidFill>
                  <a:srgbClr val="2E75B6"/>
                </a:solidFill>
                <a:latin typeface="Cascadia Mono" panose="020B0609020000020004" pitchFamily="49" charset="0"/>
              </a:rPr>
              <a:t>лин</a:t>
            </a:r>
            <a:r>
              <a:rPr lang="ru-RU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. </a:t>
            </a:r>
            <a:r>
              <a:rPr lang="ru-RU" sz="1200" dirty="0" err="1">
                <a:solidFill>
                  <a:srgbClr val="2E75B6"/>
                </a:solidFill>
                <a:latin typeface="Cascadia Mono" panose="020B0609020000020004" pitchFamily="49" charset="0"/>
              </a:rPr>
              <a:t>тепл</a:t>
            </a:r>
            <a:r>
              <a:rPr lang="ru-RU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. расширения, 1/К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: 1.29E-05,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«</a:t>
            </a:r>
            <a:r>
              <a:rPr lang="ru-RU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Название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"2</a:t>
            </a:r>
            <a:r>
              <a:rPr lang="ru-RU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А72"</a:t>
            </a:r>
            <a:endParaRPr lang="ru-RU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RU" sz="12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7033065" y="469900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«</a:t>
            </a:r>
            <a:r>
              <a:rPr lang="ru-RU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Пороха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: [</a:t>
            </a:r>
          </a:p>
          <a:p>
            <a:r>
              <a:rPr lang="ru-RU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"u1"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: 7.65E-10,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«</a:t>
            </a:r>
            <a:r>
              <a:rPr lang="ru-RU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Объем пороха, м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^3"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: 8.268671864248336E-06,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«</a:t>
            </a:r>
            <a:r>
              <a:rPr lang="ru-RU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Площадь горения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, </a:t>
            </a:r>
            <a:r>
              <a:rPr lang="ru-RU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м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^2"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: 0.010383089383820408,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«</a:t>
            </a:r>
            <a:r>
              <a:rPr lang="ru-RU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Сила пороха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, </a:t>
            </a:r>
            <a:r>
              <a:rPr lang="ru-RU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Дж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: 1200000,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«</a:t>
            </a:r>
            <a:r>
              <a:rPr lang="ru-RU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Каппа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: 1.0045714285714287,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«</a:t>
            </a:r>
            <a:r>
              <a:rPr lang="ru-RU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Лямбда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: -0.004550625711035267,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«</a:t>
            </a:r>
            <a:r>
              <a:rPr lang="ru-RU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Мю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: 0,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"Cp</a:t>
            </a:r>
            <a:r>
              <a:rPr lang="ru-RU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, Дж/(кг К)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: 1838.8,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 err="1">
                <a:solidFill>
                  <a:srgbClr val="2E75B6"/>
                </a:solidFill>
                <a:latin typeface="Cascadia Mono" panose="020B0609020000020004" pitchFamily="49" charset="0"/>
              </a:rPr>
              <a:t>Cv</a:t>
            </a:r>
            <a:r>
              <a:rPr lang="ru-RU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, Дж/(кг К)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: 1497.4,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"Alpha"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: 0.00097,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«</a:t>
            </a:r>
            <a:r>
              <a:rPr lang="ru-RU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Плотность пороха, кг/м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^3"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: 1620,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"_2e1</a:t>
            </a:r>
            <a:r>
              <a:rPr lang="ru-RU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, м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: 0.0016,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«</a:t>
            </a:r>
            <a:r>
              <a:rPr lang="ru-RU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масса пороха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, </a:t>
            </a:r>
            <a:r>
              <a:rPr lang="ru-RU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кг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: 6,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«</a:t>
            </a:r>
            <a:r>
              <a:rPr lang="ru-RU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Теплопроводность, Вт/(м К)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: 0.117,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«</a:t>
            </a:r>
            <a:r>
              <a:rPr lang="ru-RU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Вязкость, </a:t>
            </a:r>
            <a:r>
              <a:rPr lang="ru-RU" sz="1200" dirty="0" err="1">
                <a:solidFill>
                  <a:srgbClr val="2E75B6"/>
                </a:solidFill>
                <a:latin typeface="Cascadia Mono" panose="020B0609020000020004" pitchFamily="49" charset="0"/>
              </a:rPr>
              <a:t>Па·с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: 5.18E-05</a:t>
            </a:r>
          </a:p>
          <a:p>
            <a:r>
              <a:rPr lang="ru-RU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},</a:t>
            </a:r>
          </a:p>
          <a:p>
            <a:r>
              <a:rPr lang="ru-RU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"u1"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: 7.65E-10,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ru-RU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Объем пороха, м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^3 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: 5.896376711706343E-06,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ru-RU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Площадь горения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, </a:t>
            </a:r>
            <a:r>
              <a:rPr lang="ru-RU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м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^2 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: 0.0071808168681265295,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ru-RU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Сила пороха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, </a:t>
            </a:r>
            <a:r>
              <a:rPr lang="ru-RU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Дж 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: 1200000,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ru-RU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Каппа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: 1.0047142857142857,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ru-RU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Лямбда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: -0.004692165505474194,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ru-RU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Мю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: 0,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"Cp</a:t>
            </a:r>
            <a:r>
              <a:rPr lang="ru-RU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, Дж/(кг К)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: 1838.8,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	   ……………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	  </a:t>
            </a:r>
            <a:r>
              <a:rPr lang="ru-RU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,…</a:t>
            </a:r>
            <a:endParaRPr lang="ru-RU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],</a:t>
            </a:r>
            <a:endParaRPr lang="ru-RU" sz="1200" dirty="0"/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6813991" y="5999493"/>
            <a:ext cx="5467350" cy="284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28</a:t>
            </a:r>
            <a:r>
              <a:rPr lang="en-US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Структура входного файла для заряда</a:t>
            </a:r>
            <a:endParaRPr lang="ru-RU" alt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35</a:t>
            </a:fld>
            <a:r>
              <a:rPr lang="en-US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5059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900"/>
            <a:ext cx="6933280" cy="5049478"/>
          </a:xfrm>
          <a:prstGeom prst="rect">
            <a:avLst/>
          </a:prstGeom>
        </p:spPr>
      </p:pic>
      <p:sp>
        <p:nvSpPr>
          <p:cNvPr id="12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18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0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3.3 Функциональные возможности программно-вычислительного комплекса</a:t>
            </a:r>
            <a:endParaRPr lang="ru-RU" sz="20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14" name="Rectangle 16"/>
          <p:cNvSpPr>
            <a:spLocks noChangeArrowheads="1"/>
          </p:cNvSpPr>
          <p:nvPr/>
        </p:nvSpPr>
        <p:spPr bwMode="auto">
          <a:xfrm>
            <a:off x="0" y="5627100"/>
            <a:ext cx="7115503" cy="500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29</a:t>
            </a:r>
            <a:r>
              <a:rPr lang="en-US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Интерфейс программного комплекса моделирования напряженно-деформированного состояния в 2</a:t>
            </a:r>
            <a:r>
              <a:rPr lang="en-US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ru-RU" alt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l="1178"/>
          <a:stretch/>
        </p:blipFill>
        <p:spPr>
          <a:xfrm>
            <a:off x="7124699" y="501985"/>
            <a:ext cx="4931169" cy="116660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5"/>
          <a:srcRect l="833"/>
          <a:stretch/>
        </p:blipFill>
        <p:spPr>
          <a:xfrm>
            <a:off x="7105649" y="1700678"/>
            <a:ext cx="4950219" cy="1558871"/>
          </a:xfrm>
          <a:prstGeom prst="rect">
            <a:avLst/>
          </a:prstGeom>
        </p:spPr>
      </p:pic>
      <p:sp>
        <p:nvSpPr>
          <p:cNvPr id="10" name="Rectangle 16"/>
          <p:cNvSpPr>
            <a:spLocks noChangeArrowheads="1"/>
          </p:cNvSpPr>
          <p:nvPr/>
        </p:nvSpPr>
        <p:spPr bwMode="auto">
          <a:xfrm>
            <a:off x="7548093" y="5519378"/>
            <a:ext cx="4023755" cy="500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30</a:t>
            </a:r>
            <a:r>
              <a:rPr lang="en-US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Примеры построенных сеток в программе</a:t>
            </a:r>
            <a:endParaRPr lang="ru-RU" alt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0170" y="3311588"/>
            <a:ext cx="4044939" cy="2148089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36</a:t>
            </a:fld>
            <a:r>
              <a:rPr lang="en-US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172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2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18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0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3.3 Функциональные возможности программно-вычислительного комплекса</a:t>
            </a:r>
            <a:endParaRPr lang="ru-RU" sz="20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14" name="Rectangle 16"/>
          <p:cNvSpPr>
            <a:spLocks noChangeArrowheads="1"/>
          </p:cNvSpPr>
          <p:nvPr/>
        </p:nvSpPr>
        <p:spPr bwMode="auto">
          <a:xfrm>
            <a:off x="2658770" y="5864295"/>
            <a:ext cx="7115503" cy="500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31</a:t>
            </a:r>
            <a:r>
              <a:rPr lang="en-US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Интерфейс программного комплекса моделирования напряженно-деформированного состояния в </a:t>
            </a:r>
            <a:r>
              <a:rPr lang="en-US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3D</a:t>
            </a:r>
            <a:endParaRPr lang="ru-RU" alt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422" y="525662"/>
            <a:ext cx="10490200" cy="5356393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37</a:t>
            </a:fld>
            <a:r>
              <a:rPr lang="en-US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5078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363505" y="195939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740266" y="79067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2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3685"/>
            <a:ext cx="5595682" cy="4437227"/>
          </a:xfrm>
          <a:prstGeom prst="rect">
            <a:avLst/>
          </a:prstGeom>
        </p:spPr>
      </p:pic>
      <p:sp>
        <p:nvSpPr>
          <p:cNvPr id="21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206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0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3.3 Функциональные возможности программно-вычислительного комплекса</a:t>
            </a:r>
            <a:endParaRPr lang="ru-RU" sz="20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E0661BAB-2F9F-4975-A163-CFB2B356A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956" y="573685"/>
            <a:ext cx="6611043" cy="4437227"/>
          </a:xfrm>
          <a:prstGeom prst="rect">
            <a:avLst/>
          </a:prstGeom>
        </p:spPr>
      </p:pic>
      <p:sp>
        <p:nvSpPr>
          <p:cNvPr id="9" name="Rectangle 16"/>
          <p:cNvSpPr>
            <a:spLocks noChangeArrowheads="1"/>
          </p:cNvSpPr>
          <p:nvPr/>
        </p:nvSpPr>
        <p:spPr bwMode="auto">
          <a:xfrm>
            <a:off x="2145086" y="5010912"/>
            <a:ext cx="7561716" cy="715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32</a:t>
            </a:r>
            <a:r>
              <a:rPr lang="en-US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Визуализация в программном комплексе расчета эквивалентных напряжений при </a:t>
            </a:r>
            <a:r>
              <a:rPr lang="ru-RU" altLang="ru-RU" sz="1400" dirty="0" err="1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нагружении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ствола давлением:</a:t>
            </a:r>
          </a:p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а) двумерная задача НДС</a:t>
            </a:r>
            <a:r>
              <a:rPr lang="en-US" altLang="ru-RU" sz="1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; </a:t>
            </a:r>
            <a:r>
              <a:rPr lang="ru-RU" altLang="ru-RU" sz="14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б) трехмерная задача НДС</a:t>
            </a:r>
            <a:endParaRPr lang="ru-RU" alt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5250694" y="4695633"/>
            <a:ext cx="330262" cy="284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а)</a:t>
            </a:r>
            <a:endParaRPr lang="ru-RU" alt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11734800" y="4691594"/>
            <a:ext cx="330262" cy="284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б)</a:t>
            </a:r>
            <a:endParaRPr lang="ru-RU" alt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38</a:t>
            </a:fld>
            <a:r>
              <a:rPr lang="en-US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9258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363505" y="195939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740266" y="79067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2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21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206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0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3.3 Функциональные возможности программно-вычислительного комплекса</a:t>
            </a:r>
            <a:endParaRPr lang="ru-RU" sz="20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="" xmlns:a16="http://schemas.microsoft.com/office/drawing/2014/main" id="{5523F571-8EBA-4887-8A9C-27814A533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34" y="1570421"/>
            <a:ext cx="3307679" cy="331940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675948DB-1DF1-4B39-9291-3AA1D06827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527" y="1567401"/>
            <a:ext cx="3344073" cy="332242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="" xmlns:a16="http://schemas.microsoft.com/office/drawing/2014/main" id="{D0CA1C3F-BEB7-407E-8ED3-5DD0A9D6BF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89" y="1567402"/>
            <a:ext cx="3269688" cy="33224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ECA4303-801B-46B0-9D30-F1EE3606A3A9}"/>
              </a:ext>
            </a:extLst>
          </p:cNvPr>
          <p:cNvSpPr txBox="1"/>
          <p:nvPr/>
        </p:nvSpPr>
        <p:spPr>
          <a:xfrm>
            <a:off x="1522562" y="5243214"/>
            <a:ext cx="8686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en-US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altLang="ru-RU" sz="1400" dirty="0" err="1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Триангулированные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поперечные сечения:</a:t>
            </a:r>
          </a:p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а) без ребер жесткости; б) ребра жесткости 1-го типа; в) ребра жесткости 2-го типа</a:t>
            </a:r>
          </a:p>
        </p:txBody>
      </p:sp>
      <p:sp>
        <p:nvSpPr>
          <p:cNvPr id="1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38983" y="596365"/>
            <a:ext cx="6739799" cy="432000"/>
          </a:xfrm>
          <a:prstGeom prst="rect">
            <a:avLst/>
          </a:prstGeom>
          <a:noFill/>
          <a:ln w="15875" algn="ctr">
            <a:noFill/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Построение сечений ствола с ребрами жесткости</a:t>
            </a:r>
            <a:endParaRPr lang="ru-RU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39</a:t>
            </a:fld>
            <a:r>
              <a:rPr lang="en-US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890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10" name="Прямоугольник 9"/>
          <p:cNvSpPr/>
          <p:nvPr/>
        </p:nvSpPr>
        <p:spPr>
          <a:xfrm>
            <a:off x="334327" y="654356"/>
            <a:ext cx="11523346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1600" b="1" dirty="0">
                <a:solidFill>
                  <a:srgbClr val="292929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Цель работы: </a:t>
            </a:r>
            <a:r>
              <a:rPr lang="ru-RU" sz="1600" dirty="0">
                <a:solidFill>
                  <a:srgbClr val="292929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Исследование колебаний ствола автоматической пушки в процессе выстрела и возможности уменьшения амплитуды колебаний за счет оптимизации формы ствола.</a:t>
            </a:r>
            <a:endParaRPr lang="ru-RU" sz="1600" dirty="0">
              <a:effectLst/>
              <a:latin typeface="Bookman Old Style" panose="02050604050505020204" pitchFamily="18" charset="0"/>
              <a:ea typeface="Times New Roman" panose="02020603050405020304" pitchFamily="18" charset="0"/>
            </a:endParaRPr>
          </a:p>
          <a:p>
            <a:pPr lvl="0" algn="just">
              <a:spcAft>
                <a:spcPts val="600"/>
              </a:spcAft>
              <a:tabLst>
                <a:tab pos="180340" algn="l"/>
                <a:tab pos="457200" algn="l"/>
              </a:tabLst>
            </a:pPr>
            <a:r>
              <a:rPr lang="ru-RU" sz="16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Объект исследования: </a:t>
            </a:r>
            <a:r>
              <a:rPr lang="ru-RU" sz="16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нестационарное напряженно-деформированное состояние при выстреле.</a:t>
            </a:r>
          </a:p>
          <a:p>
            <a:pPr lvl="0" algn="just">
              <a:spcAft>
                <a:spcPts val="600"/>
              </a:spcAft>
              <a:tabLst>
                <a:tab pos="180340" algn="l"/>
                <a:tab pos="457200" algn="l"/>
              </a:tabLst>
            </a:pPr>
            <a:r>
              <a:rPr lang="ru-RU" sz="16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Предмет исследования:</a:t>
            </a:r>
            <a:r>
              <a:rPr lang="ru-RU" sz="1600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математические модели и численные методы решения задач напряженно-деформированного состояния и колебаний ствола.</a:t>
            </a:r>
          </a:p>
          <a:p>
            <a:pPr algn="just"/>
            <a:r>
              <a:rPr lang="ru-RU" sz="16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Задачи исследования:</a:t>
            </a:r>
            <a:endParaRPr lang="ru-RU" sz="1600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600"/>
              </a:spcAft>
              <a:buFont typeface="+mj-lt"/>
              <a:buAutoNum type="arabicPeriod"/>
            </a:pPr>
            <a:r>
              <a:rPr lang="ru-RU" sz="16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Разработка математических моделей напряженно-деформированного состояния и колебаний ствола с учетом теплового и механического нагружения</a:t>
            </a:r>
            <a:r>
              <a:rPr lang="en-US" sz="16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;</a:t>
            </a:r>
            <a:endParaRPr lang="ru-RU" sz="1600" dirty="0">
              <a:latin typeface="Bookman Old Style" panose="020506040505050202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Aft>
                <a:spcPts val="600"/>
              </a:spcAft>
              <a:buFont typeface="+mj-lt"/>
              <a:buAutoNum type="arabicPeriod"/>
            </a:pPr>
            <a:r>
              <a:rPr lang="ru-RU" sz="16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Разработка комплексной математической модели выстрела с учетом колебаний ствола;</a:t>
            </a:r>
          </a:p>
          <a:p>
            <a:pPr marL="342900" lvl="0" indent="-342900" algn="just">
              <a:spcAft>
                <a:spcPts val="600"/>
              </a:spcAft>
              <a:buFont typeface="+mj-lt"/>
              <a:buAutoNum type="arabicPeriod" startAt="3"/>
            </a:pPr>
            <a:r>
              <a:rPr lang="ru-RU" sz="16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Разработка численной методики решения комплексной математической модели выстрела с учетом колебаний ствола</a:t>
            </a:r>
            <a:r>
              <a:rPr lang="en-US" sz="16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;</a:t>
            </a:r>
            <a:endParaRPr lang="ru-RU" sz="1600" dirty="0">
              <a:latin typeface="Bookman Old Style" panose="020506040505050202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Aft>
                <a:spcPts val="600"/>
              </a:spcAft>
              <a:buFont typeface="+mj-lt"/>
              <a:buAutoNum type="arabicPeriod" startAt="3"/>
            </a:pPr>
            <a:r>
              <a:rPr lang="ru-RU" sz="16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Разработка метода оптимизации формы ствола автоматической пушки при стрельбе очередями</a:t>
            </a:r>
            <a:r>
              <a:rPr lang="en-US" sz="16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;</a:t>
            </a:r>
            <a:endParaRPr lang="ru-RU" sz="1600" dirty="0">
              <a:latin typeface="Bookman Old Style" panose="020506040505050202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Aft>
                <a:spcPts val="600"/>
              </a:spcAft>
              <a:buFont typeface="+mj-lt"/>
              <a:buAutoNum type="arabicPeriod" startAt="3"/>
            </a:pPr>
            <a:r>
              <a:rPr lang="ru-RU" sz="16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Разработка программно-вычислительного комплекса, реализующего решение задач баллистики выстрела автоматической пушки</a:t>
            </a:r>
            <a:r>
              <a:rPr lang="en-US" sz="16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;</a:t>
            </a:r>
          </a:p>
        </p:txBody>
      </p:sp>
      <p:sp>
        <p:nvSpPr>
          <p:cNvPr id="11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0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Цель и задачи исследования</a:t>
            </a:r>
            <a:endParaRPr lang="ru-RU" sz="20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8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4</a:t>
            </a:fld>
            <a:r>
              <a:rPr lang="en-US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3672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524000" y="1"/>
            <a:ext cx="9144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pic>
        <p:nvPicPr>
          <p:cNvPr id="2" name="SSBV Lit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857252"/>
            <a:ext cx="9144000" cy="5143500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40</a:t>
            </a:fld>
            <a:r>
              <a:rPr lang="en-US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19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524000" y="1"/>
            <a:ext cx="9144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pic>
        <p:nvPicPr>
          <p:cNvPr id="3" name="Видео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855325"/>
            <a:ext cx="9144000" cy="5147352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41</a:t>
            </a:fld>
            <a:r>
              <a:rPr lang="en-US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33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3" name="Прямоугольник 2"/>
          <p:cNvSpPr/>
          <p:nvPr/>
        </p:nvSpPr>
        <p:spPr>
          <a:xfrm>
            <a:off x="2003596" y="2469875"/>
            <a:ext cx="84258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6088" indent="-446088">
              <a:spcAft>
                <a:spcPts val="600"/>
              </a:spcAft>
            </a:pPr>
            <a:r>
              <a:rPr lang="ru-RU" altLang="ru-RU" sz="2400" b="1" dirty="0">
                <a:solidFill>
                  <a:schemeClr val="tx2"/>
                </a:solidFill>
                <a:latin typeface="Bookman Old Style" panose="02050604050505020204" pitchFamily="18" charset="0"/>
              </a:rPr>
              <a:t>4. Результаты численных исследований</a:t>
            </a:r>
          </a:p>
        </p:txBody>
      </p:sp>
      <p:sp>
        <p:nvSpPr>
          <p:cNvPr id="9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42</a:t>
            </a:fld>
            <a:r>
              <a:rPr lang="en-US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7515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Диаграмма 27">
            <a:extLst>
              <a:ext uri="{FF2B5EF4-FFF2-40B4-BE49-F238E27FC236}">
                <a16:creationId xmlns="" xmlns:a16="http://schemas.microsoft.com/office/drawing/2014/main" id="{00000000-0008-0000-01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5490780"/>
              </p:ext>
            </p:extLst>
          </p:nvPr>
        </p:nvGraphicFramePr>
        <p:xfrm>
          <a:off x="6376592" y="711438"/>
          <a:ext cx="5815407" cy="49962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" name="Диаграмма 16">
            <a:extLst>
              <a:ext uri="{FF2B5EF4-FFF2-40B4-BE49-F238E27FC236}">
                <a16:creationId xmlns="" xmlns:a16="http://schemas.microsoft.com/office/drawing/2014/main" id="{00000000-0008-0000-01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7024167"/>
              </p:ext>
            </p:extLst>
          </p:nvPr>
        </p:nvGraphicFramePr>
        <p:xfrm>
          <a:off x="235115" y="777426"/>
          <a:ext cx="5758069" cy="499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-556316" y="5663305"/>
            <a:ext cx="6549501" cy="500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34</a:t>
            </a:r>
            <a:r>
              <a:rPr lang="en-US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Распределение давлений и скорость снаряда</a:t>
            </a:r>
            <a:b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 выстреле из 30 мм пушки</a:t>
            </a:r>
            <a:endParaRPr lang="ru-RU" alt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0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4.1 Результаты решения задачи внутренней баллистики</a:t>
            </a:r>
            <a:endParaRPr lang="ru-RU" sz="20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16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5" name="Rectangle 47"/>
          <p:cNvSpPr>
            <a:spLocks noChangeArrowheads="1"/>
          </p:cNvSpPr>
          <p:nvPr/>
        </p:nvSpPr>
        <p:spPr bwMode="auto">
          <a:xfrm>
            <a:off x="973306" y="38268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Rectangle 16">
            <a:extLst>
              <a:ext uri="{FF2B5EF4-FFF2-40B4-BE49-F238E27FC236}">
                <a16:creationId xmlns="" xmlns:a16="http://schemas.microsoft.com/office/drawing/2014/main" id="{AEA1C4A0-B57A-4A88-AC88-14D5AE491E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3185" y="5648851"/>
            <a:ext cx="5546348" cy="715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35 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Распределение давления во время</a:t>
            </a:r>
            <a:b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последействия с учетом противодавления</a:t>
            </a:r>
            <a:b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 выстреле из 30 мм пушки</a:t>
            </a:r>
            <a:endParaRPr lang="ru-RU" alt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9" name="Объект 18">
            <a:extLst>
              <a:ext uri="{FF2B5EF4-FFF2-40B4-BE49-F238E27FC236}">
                <a16:creationId xmlns="" xmlns:a16="http://schemas.microsoft.com/office/drawing/2014/main" id="{45F9D7FC-5B6A-4FF5-A571-BD1500C686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129321"/>
              </p:ext>
            </p:extLst>
          </p:nvPr>
        </p:nvGraphicFramePr>
        <p:xfrm>
          <a:off x="548796" y="852587"/>
          <a:ext cx="609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6" name="Equation" r:id="rId6" imgW="609480" imgH="228600" progId="Equation.3">
                  <p:embed/>
                </p:oleObj>
              </mc:Choice>
              <mc:Fallback>
                <p:oleObj name="Equation" r:id="rId6" imgW="609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796" y="852587"/>
                        <a:ext cx="609600" cy="22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ъект 19">
            <a:extLst>
              <a:ext uri="{FF2B5EF4-FFF2-40B4-BE49-F238E27FC236}">
                <a16:creationId xmlns="" xmlns:a16="http://schemas.microsoft.com/office/drawing/2014/main" id="{45F9D7FC-5B6A-4FF5-A571-BD1500C686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612027"/>
              </p:ext>
            </p:extLst>
          </p:nvPr>
        </p:nvGraphicFramePr>
        <p:xfrm>
          <a:off x="5200650" y="846138"/>
          <a:ext cx="584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7" name="Equation" r:id="rId8" imgW="583920" imgH="241200" progId="Equation.3">
                  <p:embed/>
                </p:oleObj>
              </mc:Choice>
              <mc:Fallback>
                <p:oleObj name="Equation" r:id="rId8" imgW="5839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0650" y="846138"/>
                        <a:ext cx="584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ъект 20">
            <a:extLst>
              <a:ext uri="{FF2B5EF4-FFF2-40B4-BE49-F238E27FC236}">
                <a16:creationId xmlns="" xmlns:a16="http://schemas.microsoft.com/office/drawing/2014/main" id="{45F9D7FC-5B6A-4FF5-A571-BD1500C686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7414893"/>
              </p:ext>
            </p:extLst>
          </p:nvPr>
        </p:nvGraphicFramePr>
        <p:xfrm>
          <a:off x="5200650" y="5372892"/>
          <a:ext cx="3683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8" name="Equation" r:id="rId10" imgW="368280" imgH="203040" progId="Equation.3">
                  <p:embed/>
                </p:oleObj>
              </mc:Choice>
              <mc:Fallback>
                <p:oleObj name="Equation" r:id="rId10" imgW="3682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0650" y="5372892"/>
                        <a:ext cx="3683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ъект 21">
            <a:extLst>
              <a:ext uri="{FF2B5EF4-FFF2-40B4-BE49-F238E27FC236}">
                <a16:creationId xmlns="" xmlns:a16="http://schemas.microsoft.com/office/drawing/2014/main" id="{45F9D7FC-5B6A-4FF5-A571-BD1500C686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7731505"/>
              </p:ext>
            </p:extLst>
          </p:nvPr>
        </p:nvGraphicFramePr>
        <p:xfrm>
          <a:off x="2825932" y="862445"/>
          <a:ext cx="266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9" name="Equation" r:id="rId12" imgW="266400" imgH="241200" progId="Equation.3">
                  <p:embed/>
                </p:oleObj>
              </mc:Choice>
              <mc:Fallback>
                <p:oleObj name="Equation" r:id="rId12" imgW="2664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5932" y="862445"/>
                        <a:ext cx="2667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Объект 22">
            <a:extLst>
              <a:ext uri="{FF2B5EF4-FFF2-40B4-BE49-F238E27FC236}">
                <a16:creationId xmlns="" xmlns:a16="http://schemas.microsoft.com/office/drawing/2014/main" id="{45F9D7FC-5B6A-4FF5-A571-BD1500C686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401907"/>
              </p:ext>
            </p:extLst>
          </p:nvPr>
        </p:nvGraphicFramePr>
        <p:xfrm>
          <a:off x="1852464" y="862445"/>
          <a:ext cx="279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0" name="Equation" r:id="rId14" imgW="279360" imgH="241200" progId="Equation.3">
                  <p:embed/>
                </p:oleObj>
              </mc:Choice>
              <mc:Fallback>
                <p:oleObj name="Equation" r:id="rId14" imgW="2793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2464" y="862445"/>
                        <a:ext cx="2794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Объект 23">
            <a:extLst>
              <a:ext uri="{FF2B5EF4-FFF2-40B4-BE49-F238E27FC236}">
                <a16:creationId xmlns="" xmlns:a16="http://schemas.microsoft.com/office/drawing/2014/main" id="{45F9D7FC-5B6A-4FF5-A571-BD1500C686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7095709"/>
              </p:ext>
            </p:extLst>
          </p:nvPr>
        </p:nvGraphicFramePr>
        <p:xfrm>
          <a:off x="3835614" y="862445"/>
          <a:ext cx="228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1" name="Equation" r:id="rId16" imgW="228600" imgH="241200" progId="Equation.3">
                  <p:embed/>
                </p:oleObj>
              </mc:Choice>
              <mc:Fallback>
                <p:oleObj name="Equation" r:id="rId16" imgW="2286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5614" y="862445"/>
                        <a:ext cx="228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Прямая соединительная линия 24"/>
          <p:cNvCxnSpPr/>
          <p:nvPr/>
        </p:nvCxnSpPr>
        <p:spPr>
          <a:xfrm>
            <a:off x="1254093" y="999460"/>
            <a:ext cx="54281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2283119" y="999460"/>
            <a:ext cx="542813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>
            <a:off x="3245925" y="999460"/>
            <a:ext cx="542813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9" name="Объект 28">
            <a:extLst>
              <a:ext uri="{FF2B5EF4-FFF2-40B4-BE49-F238E27FC236}">
                <a16:creationId xmlns="" xmlns:a16="http://schemas.microsoft.com/office/drawing/2014/main" id="{45F9D7FC-5B6A-4FF5-A571-BD1500C686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1020990"/>
              </p:ext>
            </p:extLst>
          </p:nvPr>
        </p:nvGraphicFramePr>
        <p:xfrm>
          <a:off x="6655428" y="852587"/>
          <a:ext cx="609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2" name="Equation" r:id="rId18" imgW="609480" imgH="228600" progId="Equation.3">
                  <p:embed/>
                </p:oleObj>
              </mc:Choice>
              <mc:Fallback>
                <p:oleObj name="Equation" r:id="rId18" imgW="609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5428" y="852587"/>
                        <a:ext cx="609600" cy="22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Объект 29">
            <a:extLst>
              <a:ext uri="{FF2B5EF4-FFF2-40B4-BE49-F238E27FC236}">
                <a16:creationId xmlns="" xmlns:a16="http://schemas.microsoft.com/office/drawing/2014/main" id="{45F9D7FC-5B6A-4FF5-A571-BD1500C686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6569694"/>
              </p:ext>
            </p:extLst>
          </p:nvPr>
        </p:nvGraphicFramePr>
        <p:xfrm>
          <a:off x="11550650" y="5130800"/>
          <a:ext cx="3683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3" name="Equation" r:id="rId19" imgW="368280" imgH="203040" progId="Equation.3">
                  <p:embed/>
                </p:oleObj>
              </mc:Choice>
              <mc:Fallback>
                <p:oleObj name="Equation" r:id="rId19" imgW="3682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50650" y="5130800"/>
                        <a:ext cx="3683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43</a:t>
            </a:fld>
            <a:r>
              <a:rPr lang="en-US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6870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18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22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0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4.2 Результаты решения задачи теплопроводности</a:t>
            </a:r>
            <a:endParaRPr lang="ru-RU" sz="20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="" xmlns:a16="http://schemas.microsoft.com/office/drawing/2014/main" id="{CB64B992-E898-4E69-A47E-04348D4C0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514" y="5865721"/>
            <a:ext cx="4890061" cy="284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36 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Эпюра температуры поверхности ствола</a:t>
            </a:r>
            <a:endParaRPr lang="ru-RU" alt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Диаграмма 8">
            <a:extLst>
              <a:ext uri="{FF2B5EF4-FFF2-40B4-BE49-F238E27FC236}">
                <a16:creationId xmlns="" xmlns:a16="http://schemas.microsoft.com/office/drawing/2014/main" id="{B04EDD22-3E3B-4845-B8DE-6A55083FE2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6301073"/>
              </p:ext>
            </p:extLst>
          </p:nvPr>
        </p:nvGraphicFramePr>
        <p:xfrm>
          <a:off x="6363505" y="584911"/>
          <a:ext cx="5551200" cy="512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Диаграмма 9">
            <a:extLst>
              <a:ext uri="{FF2B5EF4-FFF2-40B4-BE49-F238E27FC236}">
                <a16:creationId xmlns="" xmlns:a16="http://schemas.microsoft.com/office/drawing/2014/main" id="{00000000-0008-0000-00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517000"/>
              </p:ext>
            </p:extLst>
          </p:nvPr>
        </p:nvGraphicFramePr>
        <p:xfrm>
          <a:off x="155575" y="774689"/>
          <a:ext cx="6060947" cy="49714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Rectangle 16">
            <a:extLst>
              <a:ext uri="{FF2B5EF4-FFF2-40B4-BE49-F238E27FC236}">
                <a16:creationId xmlns="" xmlns:a16="http://schemas.microsoft.com/office/drawing/2014/main" id="{CB64B992-E898-4E69-A47E-04348D4C0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3356" y="5757998"/>
            <a:ext cx="4890061" cy="500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37 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Эпюра температуры</a:t>
            </a:r>
            <a:b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поперечном сечении ствола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44</a:t>
            </a:fld>
            <a:r>
              <a:rPr lang="en-US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0103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9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0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4.</a:t>
            </a:r>
            <a:r>
              <a:rPr lang="en-US" altLang="ru-RU" sz="20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3</a:t>
            </a:r>
            <a:r>
              <a:rPr lang="ru-RU" altLang="ru-RU" sz="20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 Результаты решения задачи </a:t>
            </a:r>
            <a:r>
              <a:rPr lang="ru-RU" altLang="ru-RU" sz="20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НДС и колебаний ствола</a:t>
            </a:r>
            <a:endParaRPr lang="ru-RU" sz="20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1119319" y="5428029"/>
            <a:ext cx="3849117" cy="500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38 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Начальный поперечный прогиб 30-мм пушки</a:t>
            </a:r>
            <a:endParaRPr lang="ru-RU" alt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="" xmlns:a16="http://schemas.microsoft.com/office/drawing/2014/main" id="{AAE36C23-E378-421B-ACAB-29B99848D4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4212" y="5428029"/>
            <a:ext cx="5560588" cy="500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39 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Поперечные перемещения дульного среза</a:t>
            </a:r>
          </a:p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400" dirty="0" err="1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</a:t>
            </a:r>
            <a:r>
              <a:rPr lang="en-US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1400" dirty="0" err="1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движении</a:t>
            </a:r>
            <a:r>
              <a:rPr lang="en-US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1400" dirty="0" err="1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снаряда</a:t>
            </a:r>
            <a:r>
              <a:rPr lang="en-US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1400" dirty="0" err="1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</a:t>
            </a:r>
            <a:r>
              <a:rPr lang="en-US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1400" dirty="0" err="1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стволу</a:t>
            </a:r>
            <a:endParaRPr lang="ru-RU" altLang="ru-RU" sz="1400" dirty="0">
              <a:latin typeface="Bookman Old Style" panose="0205060405050502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Диаграмма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0617555"/>
              </p:ext>
            </p:extLst>
          </p:nvPr>
        </p:nvGraphicFramePr>
        <p:xfrm>
          <a:off x="0" y="995754"/>
          <a:ext cx="5881255" cy="4265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Диаграмма 12">
            <a:extLst>
              <a:ext uri="{FF2B5EF4-FFF2-40B4-BE49-F238E27FC236}">
                <a16:creationId xmlns="" xmlns:a16="http://schemas.microsoft.com/office/drawing/2014/main" id="{00000000-0008-0000-00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5088057"/>
              </p:ext>
            </p:extLst>
          </p:nvPr>
        </p:nvGraphicFramePr>
        <p:xfrm>
          <a:off x="5935480" y="995752"/>
          <a:ext cx="5932131" cy="42724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45</a:t>
            </a:fld>
            <a:r>
              <a:rPr lang="en-US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2278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9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ru-RU" sz="20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4</a:t>
            </a:r>
            <a:r>
              <a:rPr lang="ru-RU" altLang="ru-RU" sz="20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.</a:t>
            </a:r>
            <a:r>
              <a:rPr lang="en-US" altLang="ru-RU" sz="20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4</a:t>
            </a:r>
            <a:r>
              <a:rPr lang="ru-RU" altLang="ru-RU" sz="20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 Результаты решения задачи </a:t>
            </a:r>
            <a:r>
              <a:rPr lang="ru-RU" altLang="ru-RU" sz="20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НДС и колебаний ствола</a:t>
            </a:r>
            <a:endParaRPr lang="ru-RU" sz="20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18" name="Rectangle 16">
            <a:extLst>
              <a:ext uri="{FF2B5EF4-FFF2-40B4-BE49-F238E27FC236}">
                <a16:creationId xmlns="" xmlns:a16="http://schemas.microsoft.com/office/drawing/2014/main" id="{AAE36C23-E378-421B-ACAB-29B99848D4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5706" y="5785935"/>
            <a:ext cx="5560588" cy="500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40</a:t>
            </a:r>
            <a:r>
              <a:rPr lang="en-US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Поперечные перемещения дульного среза</a:t>
            </a:r>
          </a:p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 стрельбе очередью из 30 мм пушки</a:t>
            </a:r>
          </a:p>
        </p:txBody>
      </p:sp>
      <p:graphicFrame>
        <p:nvGraphicFramePr>
          <p:cNvPr id="10" name="Диаграмма 9">
            <a:extLst>
              <a:ext uri="{FF2B5EF4-FFF2-40B4-BE49-F238E27FC236}">
                <a16:creationId xmlns="" xmlns:a16="http://schemas.microsoft.com/office/drawing/2014/main" id="{00000000-0008-0000-00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4511600"/>
              </p:ext>
            </p:extLst>
          </p:nvPr>
        </p:nvGraphicFramePr>
        <p:xfrm>
          <a:off x="0" y="718755"/>
          <a:ext cx="12192000" cy="5067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46</a:t>
            </a:fld>
            <a:r>
              <a:rPr lang="en-US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7411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9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ru-RU" sz="20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4</a:t>
            </a:r>
            <a:r>
              <a:rPr lang="ru-RU" altLang="ru-RU" sz="20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.5 Влияние теплового режима на колебания ствола</a:t>
            </a:r>
            <a:endParaRPr lang="ru-RU" sz="20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graphicFrame>
        <p:nvGraphicFramePr>
          <p:cNvPr id="14" name="Диаграмма 13">
            <a:extLst>
              <a:ext uri="{FF2B5EF4-FFF2-40B4-BE49-F238E27FC236}">
                <a16:creationId xmlns="" xmlns:a16="http://schemas.microsoft.com/office/drawing/2014/main" id="{7E7303A6-65D2-4376-857C-F644FA8A63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5103727"/>
              </p:ext>
            </p:extLst>
          </p:nvPr>
        </p:nvGraphicFramePr>
        <p:xfrm>
          <a:off x="6147240" y="718754"/>
          <a:ext cx="5932131" cy="49371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Диаграмма 14">
            <a:extLst>
              <a:ext uri="{FF2B5EF4-FFF2-40B4-BE49-F238E27FC236}">
                <a16:creationId xmlns="" xmlns:a16="http://schemas.microsoft.com/office/drawing/2014/main" id="{7E7303A6-65D2-4376-857C-F644FA8A63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2114680"/>
              </p:ext>
            </p:extLst>
          </p:nvPr>
        </p:nvGraphicFramePr>
        <p:xfrm>
          <a:off x="215109" y="718754"/>
          <a:ext cx="5932131" cy="49371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Rectangle 16">
            <a:extLst>
              <a:ext uri="{FF2B5EF4-FFF2-40B4-BE49-F238E27FC236}">
                <a16:creationId xmlns="" xmlns:a16="http://schemas.microsoft.com/office/drawing/2014/main" id="{B80E2F6A-A30F-4FB9-A55F-41F456513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7240" y="5492622"/>
            <a:ext cx="5960678" cy="715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en-US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ru-RU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Поперечные перемещения дульного среза при стрельбе очередью из 30 мм пушки:</a:t>
            </a:r>
          </a:p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– без учета теплового режима</a:t>
            </a:r>
            <a:r>
              <a:rPr lang="en-US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2 – 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 учетом теплового режима</a:t>
            </a:r>
          </a:p>
        </p:txBody>
      </p:sp>
      <p:sp>
        <p:nvSpPr>
          <p:cNvPr id="16" name="Rectangle 16">
            <a:extLst>
              <a:ext uri="{FF2B5EF4-FFF2-40B4-BE49-F238E27FC236}">
                <a16:creationId xmlns="" xmlns:a16="http://schemas.microsoft.com/office/drawing/2014/main" id="{B80E2F6A-A30F-4FB9-A55F-41F456513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844" y="5492622"/>
            <a:ext cx="5960678" cy="715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en-US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ru-RU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Поперечные перемещения дульного среза при движении снаряда по стволу:</a:t>
            </a:r>
          </a:p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– без учета теплового режима</a:t>
            </a:r>
            <a:r>
              <a:rPr lang="en-US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2 – 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 учетом теплового режима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47</a:t>
            </a:fld>
            <a:r>
              <a:rPr lang="en-US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8254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Диаграмма 18">
            <a:extLst>
              <a:ext uri="{FF2B5EF4-FFF2-40B4-BE49-F238E27FC236}">
                <a16:creationId xmlns="" xmlns:a16="http://schemas.microsoft.com/office/drawing/2014/main" id="{00000000-0008-0000-01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0847002"/>
              </p:ext>
            </p:extLst>
          </p:nvPr>
        </p:nvGraphicFramePr>
        <p:xfrm>
          <a:off x="6471973" y="2867608"/>
          <a:ext cx="5389200" cy="2671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8" name="Диаграмма 17">
            <a:extLst>
              <a:ext uri="{FF2B5EF4-FFF2-40B4-BE49-F238E27FC236}">
                <a16:creationId xmlns="" xmlns:a16="http://schemas.microsoft.com/office/drawing/2014/main" id="{00000000-0008-0000-01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5398422"/>
              </p:ext>
            </p:extLst>
          </p:nvPr>
        </p:nvGraphicFramePr>
        <p:xfrm>
          <a:off x="6475200" y="375544"/>
          <a:ext cx="5390735" cy="26718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23" name="Rectangle 16">
            <a:extLst>
              <a:ext uri="{FF2B5EF4-FFF2-40B4-BE49-F238E27FC236}">
                <a16:creationId xmlns="" xmlns:a16="http://schemas.microsoft.com/office/drawing/2014/main" id="{B80E2F6A-A30F-4FB9-A55F-41F456513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375" y="4141298"/>
            <a:ext cx="5472517" cy="500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43</a:t>
            </a:r>
            <a:r>
              <a:rPr lang="en-US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Эпюра максимальных давлений</a:t>
            </a:r>
            <a:b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 допустимая толщина ствола</a:t>
            </a:r>
            <a:r>
              <a:rPr lang="en-US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30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-мм пушки</a:t>
            </a:r>
            <a:endParaRPr lang="ru-RU" alt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6" name="Диаграмма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0509"/>
            <a:ext cx="6369269" cy="3552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15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0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4.6 Результаты решения задачи оптимизации формы ствола</a:t>
            </a:r>
            <a:endParaRPr lang="ru-RU" sz="20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36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109501" y="5496535"/>
            <a:ext cx="3437685" cy="746051"/>
          </a:xfrm>
          <a:prstGeom prst="rect">
            <a:avLst/>
          </a:prstGeom>
          <a:noFill/>
          <a:ln w="15875" algn="ctr">
            <a:noFill/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indent="358775" algn="just"/>
            <a:r>
              <a:rPr lang="ru-RU" sz="1400" i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При запасе прочности 20%, минимальная допустимая толщина ствола составляет 1,5 мм.</a:t>
            </a:r>
            <a:endParaRPr lang="ru-RU" sz="1400" i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29" name="Стрелка вправо 28"/>
          <p:cNvSpPr/>
          <p:nvPr/>
        </p:nvSpPr>
        <p:spPr>
          <a:xfrm rot="5400000">
            <a:off x="2486707" y="4745481"/>
            <a:ext cx="891355" cy="740660"/>
          </a:xfrm>
          <a:prstGeom prst="rightArrow">
            <a:avLst/>
          </a:prstGeom>
          <a:ln w="38100">
            <a:solidFill>
              <a:srgbClr val="292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2B9A613-017C-4815-8D01-961AE04CEF1C}"/>
              </a:ext>
            </a:extLst>
          </p:cNvPr>
          <p:cNvSpPr txBox="1"/>
          <p:nvPr/>
        </p:nvSpPr>
        <p:spPr>
          <a:xfrm>
            <a:off x="5920892" y="5559803"/>
            <a:ext cx="645194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44 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Сравнение расчетных значений моментов инерции:</a:t>
            </a:r>
          </a:p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– без ребер жесткости; 2 – ребра жесткости 1-го типа; 3 – ребра жесткости 2-го типа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2B9A613-017C-4815-8D01-961AE04CEF1C}"/>
              </a:ext>
            </a:extLst>
          </p:cNvPr>
          <p:cNvSpPr txBox="1"/>
          <p:nvPr/>
        </p:nvSpPr>
        <p:spPr>
          <a:xfrm>
            <a:off x="6369192" y="1164038"/>
            <a:ext cx="3715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а)</a:t>
            </a:r>
            <a:endParaRPr lang="ru-RU" altLang="ru-RU" sz="1400" dirty="0">
              <a:latin typeface="Bookman Old Style" panose="0205060405050502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2B9A613-017C-4815-8D01-961AE04CEF1C}"/>
              </a:ext>
            </a:extLst>
          </p:cNvPr>
          <p:cNvSpPr txBox="1"/>
          <p:nvPr/>
        </p:nvSpPr>
        <p:spPr>
          <a:xfrm>
            <a:off x="6369192" y="4049320"/>
            <a:ext cx="3715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б)</a:t>
            </a:r>
            <a:endParaRPr lang="ru-RU" altLang="ru-RU" sz="1400" dirty="0">
              <a:latin typeface="Bookman Old Style" panose="0205060405050502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0" name="Объект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2602253"/>
              </p:ext>
            </p:extLst>
          </p:nvPr>
        </p:nvGraphicFramePr>
        <p:xfrm>
          <a:off x="10067448" y="841331"/>
          <a:ext cx="1210152" cy="3227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8" name="Формула" r:id="rId7" imgW="1002960" imgH="266400" progId="Equation.3">
                  <p:embed/>
                </p:oleObj>
              </mc:Choice>
              <mc:Fallback>
                <p:oleObj name="Формула" r:id="rId7" imgW="100296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67448" y="841331"/>
                        <a:ext cx="1210152" cy="3227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rgbClr val="292929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ъект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1370396"/>
              </p:ext>
            </p:extLst>
          </p:nvPr>
        </p:nvGraphicFramePr>
        <p:xfrm>
          <a:off x="10075131" y="3427704"/>
          <a:ext cx="1194785" cy="3227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9" name="Формула" r:id="rId9" imgW="990360" imgH="266400" progId="Equation.3">
                  <p:embed/>
                </p:oleObj>
              </mc:Choice>
              <mc:Fallback>
                <p:oleObj name="Формула" r:id="rId9" imgW="99036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75131" y="3427704"/>
                        <a:ext cx="1194785" cy="3227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rgbClr val="292929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48</a:t>
            </a:fld>
            <a:r>
              <a:rPr lang="en-US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0042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Диаграмма 32">
            <a:extLst>
              <a:ext uri="{FF2B5EF4-FFF2-40B4-BE49-F238E27FC236}">
                <a16:creationId xmlns="" xmlns:a16="http://schemas.microsoft.com/office/drawing/2014/main" id="{00000000-0008-0000-00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7185586"/>
              </p:ext>
            </p:extLst>
          </p:nvPr>
        </p:nvGraphicFramePr>
        <p:xfrm>
          <a:off x="6096000" y="534656"/>
          <a:ext cx="6096000" cy="36934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23" name="Rectangle 16">
            <a:extLst>
              <a:ext uri="{FF2B5EF4-FFF2-40B4-BE49-F238E27FC236}">
                <a16:creationId xmlns="" xmlns:a16="http://schemas.microsoft.com/office/drawing/2014/main" id="{B80E2F6A-A30F-4FB9-A55F-41F456513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4379" y="4335083"/>
            <a:ext cx="5472517" cy="931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46 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Колебания дульного среза 30-мм автоматической пушки</a:t>
            </a:r>
            <a:r>
              <a:rPr lang="en-US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 стрельбе очередью</a:t>
            </a:r>
            <a:r>
              <a:rPr lang="en-US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из 5 выстрелов:</a:t>
            </a:r>
            <a:r>
              <a:rPr lang="en-US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1400" b="1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без ребер жесткости; </a:t>
            </a:r>
            <a:r>
              <a:rPr lang="ru-RU" altLang="ru-RU" sz="1400" b="1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ребра жесткости 1-го типа;</a:t>
            </a:r>
            <a:r>
              <a:rPr lang="en-US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1400" b="1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ребра жесткости 2-го типа</a:t>
            </a:r>
            <a:endParaRPr lang="ru-RU" alt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A2B9A613-017C-4815-8D01-961AE04CEF1C}"/>
              </a:ext>
            </a:extLst>
          </p:cNvPr>
          <p:cNvSpPr txBox="1"/>
          <p:nvPr/>
        </p:nvSpPr>
        <p:spPr>
          <a:xfrm>
            <a:off x="0" y="4227361"/>
            <a:ext cx="64198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45 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Начальный прогиб 30-мм автоматической пушки:</a:t>
            </a:r>
          </a:p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без ребер жесткости;</a:t>
            </a:r>
            <a:r>
              <a:rPr lang="ru-RU" altLang="ru-RU" sz="1400" b="1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ребра жесткости 1-го типа;</a:t>
            </a:r>
            <a:r>
              <a:rPr lang="en-US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1400" b="1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ребра жесткости 2-го типа</a:t>
            </a:r>
          </a:p>
        </p:txBody>
      </p:sp>
      <p:sp>
        <p:nvSpPr>
          <p:cNvPr id="14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206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0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4.6 Результаты решения задачи оптимизации формы ствола</a:t>
            </a:r>
            <a:endParaRPr lang="ru-RU" sz="20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27899" y="5144656"/>
            <a:ext cx="690632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buFont typeface="Times New Roman" panose="02020603050405020304" pitchFamily="18" charset="0"/>
              <a:buChar char="–"/>
            </a:pPr>
            <a:r>
              <a:rPr lang="ru-RU" sz="1400" b="1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Прогиб</a:t>
            </a:r>
            <a:r>
              <a:rPr lang="ru-RU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 ствола для ребер жесткости 1-го тип</a:t>
            </a:r>
          </a:p>
          <a:p>
            <a:pPr marL="342900" lvl="0" indent="-342900">
              <a:buFont typeface="Times New Roman" panose="02020603050405020304" pitchFamily="18" charset="0"/>
              <a:buChar char="–"/>
            </a:pPr>
            <a:r>
              <a:rPr lang="ru-RU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уменьшается на </a:t>
            </a:r>
            <a:r>
              <a:rPr lang="ru-RU" sz="1400" b="1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8,1%</a:t>
            </a:r>
            <a:r>
              <a:rPr lang="en-US" sz="1400" b="1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;</a:t>
            </a:r>
            <a:r>
              <a:rPr lang="ru-RU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 для ребер жесткости 2-го типа - на </a:t>
            </a:r>
            <a:r>
              <a:rPr lang="ru-RU" sz="1400" b="1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4,6%</a:t>
            </a:r>
            <a:r>
              <a:rPr lang="ru-RU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lvl="0" indent="-342900" algn="just">
              <a:buFont typeface="Times New Roman" panose="02020603050405020304" pitchFamily="18" charset="0"/>
              <a:buChar char="–"/>
            </a:pPr>
            <a:endParaRPr lang="ru-RU" sz="800" dirty="0">
              <a:latin typeface="Bookman Old Style" panose="020506040505050202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Times New Roman" panose="02020603050405020304" pitchFamily="18" charset="0"/>
              <a:buChar char="–"/>
            </a:pPr>
            <a:r>
              <a:rPr lang="ru-RU" sz="1400" b="1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Амплитуда</a:t>
            </a:r>
            <a:r>
              <a:rPr lang="ru-RU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 колебаний для ребер жесткости 1-го типа уменьшается на </a:t>
            </a:r>
            <a:r>
              <a:rPr lang="en-US" sz="1400" b="1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60,8</a:t>
            </a:r>
            <a:r>
              <a:rPr lang="ru-RU" sz="1400" b="1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%</a:t>
            </a:r>
            <a:r>
              <a:rPr lang="en-US" sz="1400" b="1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;</a:t>
            </a:r>
            <a:r>
              <a:rPr lang="ru-RU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 для ребер жесткости 2-го типа</a:t>
            </a:r>
            <a:r>
              <a:rPr lang="en-US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 -</a:t>
            </a:r>
            <a:r>
              <a:rPr lang="ru-RU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 на </a:t>
            </a:r>
            <a:r>
              <a:rPr lang="en-US" sz="1400" b="1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42</a:t>
            </a:r>
            <a:r>
              <a:rPr lang="ru-RU" sz="1400" b="1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,</a:t>
            </a:r>
            <a:r>
              <a:rPr lang="en-US" sz="1400" b="1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5</a:t>
            </a:r>
            <a:r>
              <a:rPr lang="ru-RU" sz="1400" b="1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%</a:t>
            </a:r>
            <a:r>
              <a:rPr lang="ru-RU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.</a:t>
            </a: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6918326" y="855709"/>
            <a:ext cx="0" cy="3049541"/>
          </a:xfrm>
          <a:prstGeom prst="line">
            <a:avLst/>
          </a:prstGeom>
          <a:ln w="9525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7934326" y="855709"/>
            <a:ext cx="0" cy="3036841"/>
          </a:xfrm>
          <a:prstGeom prst="line">
            <a:avLst/>
          </a:prstGeom>
          <a:ln w="952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8962233" y="845816"/>
            <a:ext cx="0" cy="3046734"/>
          </a:xfrm>
          <a:prstGeom prst="line">
            <a:avLst/>
          </a:prstGeom>
          <a:ln w="952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9981408" y="845816"/>
            <a:ext cx="0" cy="3002280"/>
          </a:xfrm>
          <a:prstGeom prst="line">
            <a:avLst/>
          </a:prstGeom>
          <a:ln w="952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11013283" y="879339"/>
            <a:ext cx="0" cy="3002280"/>
          </a:xfrm>
          <a:prstGeom prst="line">
            <a:avLst/>
          </a:prstGeom>
          <a:ln w="952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6">
            <a:extLst>
              <a:ext uri="{FF2B5EF4-FFF2-40B4-BE49-F238E27FC236}">
                <a16:creationId xmlns="" xmlns:a16="http://schemas.microsoft.com/office/drawing/2014/main" id="{B80E2F6A-A30F-4FB9-A55F-41F456513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7108" y="612230"/>
            <a:ext cx="1289880" cy="238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1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выстрел</a:t>
            </a:r>
            <a:endParaRPr lang="ru-RU" altLang="ru-RU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16">
            <a:extLst>
              <a:ext uri="{FF2B5EF4-FFF2-40B4-BE49-F238E27FC236}">
                <a16:creationId xmlns="" xmlns:a16="http://schemas.microsoft.com/office/drawing/2014/main" id="{B80E2F6A-A30F-4FB9-A55F-41F456513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3165" y="617182"/>
            <a:ext cx="1289880" cy="238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1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 выстрел</a:t>
            </a:r>
            <a:endParaRPr lang="ru-RU" altLang="ru-RU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16">
            <a:extLst>
              <a:ext uri="{FF2B5EF4-FFF2-40B4-BE49-F238E27FC236}">
                <a16:creationId xmlns="" xmlns:a16="http://schemas.microsoft.com/office/drawing/2014/main" id="{B80E2F6A-A30F-4FB9-A55F-41F456513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1522" y="617182"/>
            <a:ext cx="1289880" cy="238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1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выстрел</a:t>
            </a:r>
            <a:endParaRPr lang="ru-RU" altLang="ru-RU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 16">
            <a:extLst>
              <a:ext uri="{FF2B5EF4-FFF2-40B4-BE49-F238E27FC236}">
                <a16:creationId xmlns="" xmlns:a16="http://schemas.microsoft.com/office/drawing/2014/main" id="{B80E2F6A-A30F-4FB9-A55F-41F456513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9428" y="612231"/>
            <a:ext cx="1289880" cy="238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1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выстрел</a:t>
            </a:r>
            <a:endParaRPr lang="ru-RU" altLang="ru-RU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16">
            <a:extLst>
              <a:ext uri="{FF2B5EF4-FFF2-40B4-BE49-F238E27FC236}">
                <a16:creationId xmlns="" xmlns:a16="http://schemas.microsoft.com/office/drawing/2014/main" id="{B80E2F6A-A30F-4FB9-A55F-41F456513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8602" y="612230"/>
            <a:ext cx="1289880" cy="238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1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 выстрел</a:t>
            </a:r>
            <a:endParaRPr lang="ru-RU" altLang="ru-RU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2" name="Диаграмма 3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7678386"/>
              </p:ext>
            </p:extLst>
          </p:nvPr>
        </p:nvGraphicFramePr>
        <p:xfrm>
          <a:off x="0" y="541186"/>
          <a:ext cx="6129935" cy="3686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2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49</a:t>
            </a:fld>
            <a:r>
              <a:rPr lang="en-US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178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64317" y="155829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1184809" y="2271169"/>
            <a:ext cx="433602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en-US" sz="1400" b="1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ru-RU" altLang="en-US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400" b="1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30</a:t>
            </a:r>
            <a:r>
              <a:rPr kumimoji="0" lang="ru-RU" altLang="en-US" sz="1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-мм</a:t>
            </a:r>
            <a:r>
              <a:rPr kumimoji="0" lang="en-US" altLang="en-US" sz="1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en-US" sz="1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автоматическая пушка</a:t>
            </a:r>
            <a:endParaRPr kumimoji="0" lang="ru-RU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037092"/>
              </p:ext>
            </p:extLst>
          </p:nvPr>
        </p:nvGraphicFramePr>
        <p:xfrm>
          <a:off x="7250626" y="997607"/>
          <a:ext cx="4026974" cy="5212226"/>
        </p:xfrm>
        <a:graphic>
          <a:graphicData uri="http://schemas.openxmlformats.org/drawingml/2006/table">
            <a:tbl>
              <a:tblPr/>
              <a:tblGrid>
                <a:gridCol w="22458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8116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3865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dirty="0">
                          <a:solidFill>
                            <a:srgbClr val="292929"/>
                          </a:solidFill>
                          <a:latin typeface="Bookman Old Style" panose="02050604050505020204" pitchFamily="18" charset="0"/>
                          <a:cs typeface="Times New Roman" panose="02020603050405020304" pitchFamily="18" charset="0"/>
                        </a:rPr>
                        <a:t>Параметр</a:t>
                      </a:r>
                      <a:endParaRPr lang="en-US" sz="1400" b="1" dirty="0">
                        <a:solidFill>
                          <a:srgbClr val="292929"/>
                        </a:solidFill>
                        <a:effectLst/>
                        <a:latin typeface="Bookman Old Style" panose="0205060405050502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301" marR="39301" marT="39301" marB="39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 baseline="0" dirty="0">
                          <a:solidFill>
                            <a:srgbClr val="292929"/>
                          </a:solidFill>
                          <a:effectLst/>
                          <a:latin typeface="Bookman Old Style" panose="02050604050505020204" pitchFamily="18" charset="0"/>
                          <a:cs typeface="Times New Roman" panose="02020603050405020304" pitchFamily="18" charset="0"/>
                        </a:rPr>
                        <a:t>30-мм пушка</a:t>
                      </a:r>
                      <a:endParaRPr lang="en-US" sz="1400" b="1" baseline="0" dirty="0">
                        <a:solidFill>
                          <a:srgbClr val="292929"/>
                        </a:solidFill>
                        <a:effectLst/>
                        <a:latin typeface="Bookman Old Style" panose="0205060405050502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301" marR="39301" marT="39301" marB="39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8658">
                <a:tc>
                  <a:txBody>
                    <a:bodyPr/>
                    <a:lstStyle/>
                    <a:p>
                      <a:pPr algn="l"/>
                      <a:r>
                        <a:rPr lang="ru-RU" sz="1400" b="0" dirty="0">
                          <a:effectLst/>
                          <a:latin typeface="Bookman Old Style" panose="02050604050505020204" pitchFamily="18" charset="0"/>
                          <a:cs typeface="Times New Roman" panose="02020603050405020304" pitchFamily="18" charset="0"/>
                        </a:rPr>
                        <a:t>Длина</a:t>
                      </a:r>
                      <a:r>
                        <a:rPr lang="ru-RU" sz="1400" b="0" baseline="0" dirty="0">
                          <a:effectLst/>
                          <a:latin typeface="Bookman Old Style" panose="02050604050505020204" pitchFamily="18" charset="0"/>
                          <a:cs typeface="Times New Roman" panose="02020603050405020304" pitchFamily="18" charset="0"/>
                        </a:rPr>
                        <a:t> ствола</a:t>
                      </a:r>
                      <a:endParaRPr lang="ru-RU" sz="1400" b="0" dirty="0">
                        <a:effectLst/>
                        <a:latin typeface="Bookman Old Style" panose="0205060405050502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301" marR="39301" marT="39301" marB="39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Bookman Old Style" panose="02050604050505020204" pitchFamily="18" charset="0"/>
                          <a:cs typeface="Times New Roman" panose="02020603050405020304" pitchFamily="18" charset="0"/>
                        </a:rPr>
                        <a:t>2,253 м</a:t>
                      </a:r>
                    </a:p>
                  </a:txBody>
                  <a:tcPr marL="39301" marR="39301" marT="39301" marB="39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8658">
                <a:tc>
                  <a:txBody>
                    <a:bodyPr/>
                    <a:lstStyle/>
                    <a:p>
                      <a:pPr algn="l"/>
                      <a:r>
                        <a:rPr lang="ru-RU" sz="1400" b="0" dirty="0">
                          <a:effectLst/>
                          <a:latin typeface="Bookman Old Style" panose="02050604050505020204" pitchFamily="18" charset="0"/>
                          <a:cs typeface="Times New Roman" panose="02020603050405020304" pitchFamily="18" charset="0"/>
                        </a:rPr>
                        <a:t>Калибр</a:t>
                      </a:r>
                    </a:p>
                  </a:txBody>
                  <a:tcPr marL="39301" marR="39301" marT="39301" marB="39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latin typeface="Bookman Old Style" panose="02050604050505020204" pitchFamily="18" charset="0"/>
                          <a:cs typeface="Times New Roman" pitchFamily="18" charset="0"/>
                        </a:rPr>
                        <a:t>30 мм</a:t>
                      </a:r>
                      <a:endParaRPr lang="ru-RU" sz="1400" b="0" dirty="0">
                        <a:effectLst/>
                        <a:latin typeface="Bookman Old Style" panose="0205060405050502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301" marR="39301" marT="39301" marB="39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94760">
                <a:tc>
                  <a:txBody>
                    <a:bodyPr/>
                    <a:lstStyle/>
                    <a:p>
                      <a:pPr algn="l"/>
                      <a:r>
                        <a:rPr lang="ru-RU" sz="1400" b="0" dirty="0">
                          <a:effectLst/>
                          <a:latin typeface="Bookman Old Style" panose="02050604050505020204" pitchFamily="18" charset="0"/>
                          <a:cs typeface="Times New Roman" panose="02020603050405020304" pitchFamily="18" charset="0"/>
                        </a:rPr>
                        <a:t>Начальная скорость снаряда</a:t>
                      </a:r>
                    </a:p>
                  </a:txBody>
                  <a:tcPr marL="39301" marR="39301" marT="39301" marB="39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Bookman Old Style" panose="02050604050505020204" pitchFamily="18" charset="0"/>
                          <a:cs typeface="Times New Roman" panose="02020603050405020304" pitchFamily="18" charset="0"/>
                        </a:rPr>
                        <a:t>95</a:t>
                      </a:r>
                      <a:r>
                        <a:rPr lang="en-US" sz="1400" b="0" dirty="0">
                          <a:effectLst/>
                          <a:latin typeface="Bookman Old Style" panose="020506040505050202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ru-RU" sz="1400" b="0" baseline="0" dirty="0">
                          <a:effectLst/>
                          <a:latin typeface="Bookman Old Style" panose="02050604050505020204" pitchFamily="18" charset="0"/>
                          <a:cs typeface="Times New Roman" panose="02020603050405020304" pitchFamily="18" charset="0"/>
                        </a:rPr>
                        <a:t> м/с</a:t>
                      </a:r>
                      <a:endParaRPr lang="ru-RU" sz="1400" b="0" dirty="0">
                        <a:effectLst/>
                        <a:latin typeface="Bookman Old Style" panose="0205060405050502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301" marR="39301" marT="39301" marB="39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94760">
                <a:tc>
                  <a:txBody>
                    <a:bodyPr/>
                    <a:lstStyle/>
                    <a:p>
                      <a:pPr algn="l"/>
                      <a:r>
                        <a:rPr lang="ru-RU" sz="1400" b="0" dirty="0">
                          <a:effectLst/>
                          <a:latin typeface="Bookman Old Style" panose="02050604050505020204" pitchFamily="18" charset="0"/>
                          <a:cs typeface="Times New Roman" panose="02020603050405020304" pitchFamily="18" charset="0"/>
                        </a:rPr>
                        <a:t>Выстрелов</a:t>
                      </a:r>
                    </a:p>
                  </a:txBody>
                  <a:tcPr marL="39301" marR="39301" marT="39301" marB="39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Bookman Old Style" panose="02050604050505020204" pitchFamily="18" charset="0"/>
                          <a:cs typeface="Times New Roman" panose="02020603050405020304" pitchFamily="18" charset="0"/>
                        </a:rPr>
                        <a:t>короткая очередь 4-6,</a:t>
                      </a:r>
                    </a:p>
                    <a:p>
                      <a:pPr algn="ctr"/>
                      <a:r>
                        <a:rPr lang="ru-RU" sz="1400" b="0" dirty="0">
                          <a:effectLst/>
                          <a:latin typeface="Bookman Old Style" panose="02050604050505020204" pitchFamily="18" charset="0"/>
                          <a:cs typeface="Times New Roman" panose="02020603050405020304" pitchFamily="18" charset="0"/>
                        </a:rPr>
                        <a:t>длинная 250</a:t>
                      </a:r>
                    </a:p>
                  </a:txBody>
                  <a:tcPr marL="39301" marR="39301" marT="39301" marB="39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304916462"/>
                  </a:ext>
                </a:extLst>
              </a:tr>
              <a:tr h="338658">
                <a:tc>
                  <a:txBody>
                    <a:bodyPr/>
                    <a:lstStyle/>
                    <a:p>
                      <a:pPr algn="l"/>
                      <a:r>
                        <a:rPr lang="ru-RU" sz="1400" b="0" dirty="0">
                          <a:effectLst/>
                          <a:latin typeface="Bookman Old Style" panose="02050604050505020204" pitchFamily="18" charset="0"/>
                          <a:cs typeface="Times New Roman" panose="02020603050405020304" pitchFamily="18" charset="0"/>
                        </a:rPr>
                        <a:t>Скорострельность</a:t>
                      </a:r>
                    </a:p>
                  </a:txBody>
                  <a:tcPr marL="39301" marR="39301" marT="39301" marB="39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Bookman Old Style" panose="02050604050505020204" pitchFamily="18" charset="0"/>
                          <a:cs typeface="Times New Roman" panose="02020603050405020304" pitchFamily="18" charset="0"/>
                        </a:rPr>
                        <a:t>4000 </a:t>
                      </a:r>
                      <a:r>
                        <a:rPr lang="ru-RU" sz="1400" b="0" dirty="0" err="1">
                          <a:effectLst/>
                          <a:latin typeface="Bookman Old Style" panose="02050604050505020204" pitchFamily="18" charset="0"/>
                          <a:cs typeface="Times New Roman" panose="02020603050405020304" pitchFamily="18" charset="0"/>
                        </a:rPr>
                        <a:t>выс</a:t>
                      </a:r>
                      <a:r>
                        <a:rPr lang="ru-RU" sz="1400" b="0" dirty="0">
                          <a:effectLst/>
                          <a:latin typeface="Bookman Old Style" panose="02050604050505020204" pitchFamily="18" charset="0"/>
                          <a:cs typeface="Times New Roman" panose="02020603050405020304" pitchFamily="18" charset="0"/>
                        </a:rPr>
                        <a:t>./мин</a:t>
                      </a:r>
                    </a:p>
                  </a:txBody>
                  <a:tcPr marL="39301" marR="39301" marT="39301" marB="39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56237764"/>
                  </a:ext>
                </a:extLst>
              </a:tr>
              <a:tr h="594760">
                <a:tc>
                  <a:txBody>
                    <a:bodyPr/>
                    <a:lstStyle/>
                    <a:p>
                      <a:pPr algn="l"/>
                      <a:r>
                        <a:rPr lang="ru-RU" sz="1400" b="0" dirty="0">
                          <a:effectLst/>
                          <a:latin typeface="Bookman Old Style" panose="02050604050505020204" pitchFamily="18" charset="0"/>
                          <a:cs typeface="Times New Roman" panose="02020603050405020304" pitchFamily="18" charset="0"/>
                        </a:rPr>
                        <a:t>Материал ствола</a:t>
                      </a:r>
                    </a:p>
                  </a:txBody>
                  <a:tcPr marL="39301" marR="39301" marT="39301" marB="39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latin typeface="Bookman Old Style" panose="02050604050505020204" pitchFamily="18" charset="0"/>
                          <a:cs typeface="Times New Roman" pitchFamily="18" charset="0"/>
                        </a:rPr>
                        <a:t>сталь 30ХН</a:t>
                      </a:r>
                      <a:r>
                        <a:rPr lang="en-US" sz="1400" dirty="0">
                          <a:latin typeface="Bookman Old Style" panose="02050604050505020204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ru-RU" sz="1400" dirty="0">
                          <a:latin typeface="Bookman Old Style" panose="02050604050505020204" pitchFamily="18" charset="0"/>
                          <a:cs typeface="Times New Roman" pitchFamily="18" charset="0"/>
                        </a:rPr>
                        <a:t>МФА </a:t>
                      </a:r>
                      <a:endParaRPr lang="ru-RU" sz="1400" b="0" dirty="0">
                        <a:effectLst/>
                        <a:latin typeface="Bookman Old Style" panose="0205060405050502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301" marR="39301" marT="39301" marB="39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38658">
                <a:tc>
                  <a:txBody>
                    <a:bodyPr/>
                    <a:lstStyle/>
                    <a:p>
                      <a:pPr algn="l"/>
                      <a:r>
                        <a:rPr lang="ru-RU" sz="1400" b="0" dirty="0">
                          <a:effectLst/>
                          <a:latin typeface="Bookman Old Style" panose="02050604050505020204" pitchFamily="18" charset="0"/>
                          <a:cs typeface="Times New Roman" panose="02020603050405020304" pitchFamily="18" charset="0"/>
                        </a:rPr>
                        <a:t>- плотность</a:t>
                      </a:r>
                    </a:p>
                  </a:txBody>
                  <a:tcPr marL="39301" marR="39301" marT="39301" marB="39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Bookman Old Style" panose="020506040505050202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en-US" sz="1400" b="0" dirty="0">
                          <a:effectLst/>
                          <a:latin typeface="Bookman Old Style" panose="02050604050505020204" pitchFamily="18" charset="0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ru-RU" sz="1400" b="0" dirty="0">
                          <a:effectLst/>
                          <a:latin typeface="Bookman Old Style" panose="02050604050505020204" pitchFamily="18" charset="0"/>
                          <a:cs typeface="Times New Roman" panose="02020603050405020304" pitchFamily="18" charset="0"/>
                        </a:rPr>
                        <a:t>50 кг/м</a:t>
                      </a:r>
                      <a:r>
                        <a:rPr lang="ru-RU" sz="1400" b="0" baseline="30000" dirty="0">
                          <a:effectLst/>
                          <a:latin typeface="Bookman Old Style" panose="020506040505050202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39301" marR="39301" marT="39301" marB="39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594760">
                <a:tc>
                  <a:txBody>
                    <a:bodyPr/>
                    <a:lstStyle/>
                    <a:p>
                      <a:pPr algn="l"/>
                      <a:r>
                        <a:rPr lang="ru-RU" sz="1400" b="0" dirty="0">
                          <a:effectLst/>
                          <a:latin typeface="Bookman Old Style" panose="02050604050505020204" pitchFamily="18" charset="0"/>
                          <a:cs typeface="Times New Roman" pitchFamily="18" charset="0"/>
                        </a:rPr>
                        <a:t>- коэффициент</a:t>
                      </a:r>
                      <a:r>
                        <a:rPr lang="ru-RU" sz="1400" b="0" baseline="0" dirty="0">
                          <a:effectLst/>
                          <a:latin typeface="Bookman Old Style" panose="02050604050505020204" pitchFamily="18" charset="0"/>
                          <a:cs typeface="Times New Roman" pitchFamily="18" charset="0"/>
                        </a:rPr>
                        <a:t> Пуассона</a:t>
                      </a:r>
                      <a:endParaRPr lang="ru-RU" sz="1400" b="0" dirty="0">
                        <a:effectLst/>
                        <a:latin typeface="Bookman Old Style" panose="02050604050505020204" pitchFamily="18" charset="0"/>
                        <a:cs typeface="Times New Roman" pitchFamily="18" charset="0"/>
                      </a:endParaRPr>
                    </a:p>
                  </a:txBody>
                  <a:tcPr marL="39301" marR="39301" marT="39301" marB="39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Bookman Old Style" panose="02050604050505020204" pitchFamily="18" charset="0"/>
                          <a:cs typeface="Times New Roman" panose="02020603050405020304" pitchFamily="18" charset="0"/>
                        </a:rPr>
                        <a:t>0,</a:t>
                      </a:r>
                      <a:r>
                        <a:rPr lang="en-US" sz="1400" b="0" dirty="0">
                          <a:effectLst/>
                          <a:latin typeface="Bookman Old Style" panose="020506040505050202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ru-RU" sz="1400" b="0" dirty="0">
                        <a:effectLst/>
                        <a:latin typeface="Bookman Old Style" panose="0205060405050502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301" marR="39301" marT="39301" marB="39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38658">
                <a:tc>
                  <a:txBody>
                    <a:bodyPr/>
                    <a:lstStyle/>
                    <a:p>
                      <a:pPr algn="l"/>
                      <a:r>
                        <a:rPr lang="ru-RU" sz="1400" b="0" dirty="0">
                          <a:effectLst/>
                          <a:latin typeface="Bookman Old Style" panose="02050604050505020204" pitchFamily="18" charset="0"/>
                          <a:cs typeface="Times New Roman" pitchFamily="18" charset="0"/>
                        </a:rPr>
                        <a:t>- Модуль Юнга</a:t>
                      </a:r>
                    </a:p>
                  </a:txBody>
                  <a:tcPr marL="39301" marR="39301" marT="39301" marB="39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dirty="0">
                          <a:effectLst/>
                          <a:latin typeface="Bookman Old Style" panose="02050604050505020204" pitchFamily="18" charset="0"/>
                          <a:cs typeface="Times New Roman" panose="02020603050405020304" pitchFamily="18" charset="0"/>
                        </a:rPr>
                        <a:t>200⋅</a:t>
                      </a:r>
                      <a:r>
                        <a:rPr lang="en-US" sz="1400" b="0" dirty="0">
                          <a:effectLst/>
                          <a:latin typeface="Bookman Old Style" panose="020506040505050202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ru-RU" sz="1400" b="0" baseline="30000" dirty="0">
                          <a:effectLst/>
                          <a:latin typeface="Bookman Old Style" panose="02050604050505020204" pitchFamily="18" charset="0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lang="ru-RU" sz="1400" b="0" baseline="0" dirty="0">
                          <a:effectLst/>
                          <a:latin typeface="Bookman Old Style" panose="02050604050505020204" pitchFamily="18" charset="0"/>
                          <a:cs typeface="Times New Roman" panose="02020603050405020304" pitchFamily="18" charset="0"/>
                        </a:rPr>
                        <a:t> Па</a:t>
                      </a:r>
                      <a:endParaRPr lang="en-US" sz="1400" b="0" baseline="0" dirty="0">
                        <a:effectLst/>
                        <a:latin typeface="Bookman Old Style" panose="0205060405050502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301" marR="39301" marT="39301" marB="39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76585143"/>
                  </a:ext>
                </a:extLst>
              </a:tr>
              <a:tr h="338658">
                <a:tc>
                  <a:txBody>
                    <a:bodyPr/>
                    <a:lstStyle/>
                    <a:p>
                      <a:pPr algn="l"/>
                      <a:r>
                        <a:rPr lang="ru-RU" sz="1400" b="0" dirty="0">
                          <a:effectLst/>
                          <a:latin typeface="Bookman Old Style" panose="02050604050505020204" pitchFamily="18" charset="0"/>
                          <a:cs typeface="Times New Roman" pitchFamily="18" charset="0"/>
                        </a:rPr>
                        <a:t>Число</a:t>
                      </a:r>
                      <a:r>
                        <a:rPr lang="ru-RU" sz="1400" b="0" baseline="0" dirty="0">
                          <a:effectLst/>
                          <a:latin typeface="Bookman Old Style" panose="02050604050505020204" pitchFamily="18" charset="0"/>
                          <a:cs typeface="Times New Roman" pitchFamily="18" charset="0"/>
                        </a:rPr>
                        <a:t> нарезов</a:t>
                      </a:r>
                      <a:endParaRPr lang="ru-RU" sz="1400" b="0" dirty="0">
                        <a:effectLst/>
                        <a:latin typeface="Bookman Old Style" panose="02050604050505020204" pitchFamily="18" charset="0"/>
                        <a:cs typeface="Times New Roman" pitchFamily="18" charset="0"/>
                      </a:endParaRPr>
                    </a:p>
                  </a:txBody>
                  <a:tcPr marL="39301" marR="39301" marT="39301" marB="39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baseline="0" dirty="0">
                          <a:effectLst/>
                          <a:latin typeface="Bookman Old Style" panose="020506040505050202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1400" b="0" baseline="0" dirty="0">
                        <a:effectLst/>
                        <a:latin typeface="Bookman Old Style" panose="0205060405050502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301" marR="39301" marT="39301" marB="39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303354004"/>
                  </a:ext>
                </a:extLst>
              </a:tr>
              <a:tr h="338658">
                <a:tc>
                  <a:txBody>
                    <a:bodyPr/>
                    <a:lstStyle/>
                    <a:p>
                      <a:pPr algn="l"/>
                      <a:r>
                        <a:rPr lang="ru-RU" sz="1400" b="0" dirty="0">
                          <a:effectLst/>
                          <a:latin typeface="Bookman Old Style" panose="02050604050505020204" pitchFamily="18" charset="0"/>
                          <a:cs typeface="Times New Roman" pitchFamily="18" charset="0"/>
                        </a:rPr>
                        <a:t>Крутизна нарезов</a:t>
                      </a:r>
                    </a:p>
                  </a:txBody>
                  <a:tcPr marL="39301" marR="39301" marT="39301" marB="39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baseline="0" dirty="0">
                          <a:effectLst/>
                          <a:latin typeface="Bookman Old Style" panose="02050604050505020204" pitchFamily="18" charset="0"/>
                          <a:cs typeface="Times New Roman" panose="02020603050405020304" pitchFamily="18" charset="0"/>
                        </a:rPr>
                        <a:t>23,8</a:t>
                      </a:r>
                      <a:endParaRPr lang="en-US" sz="1400" b="0" baseline="0" dirty="0">
                        <a:effectLst/>
                        <a:latin typeface="Bookman Old Style" panose="0205060405050502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301" marR="39301" marT="39301" marB="39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25185859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7002516" y="625257"/>
            <a:ext cx="3817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itchFamily="18" charset="0"/>
              </a:rPr>
              <a:t>Таблица 1 </a:t>
            </a:r>
            <a:r>
              <a:rPr lang="ru-RU" sz="1400" dirty="0">
                <a:latin typeface="Bookman Old Style" panose="02050604050505020204" pitchFamily="18" charset="0"/>
                <a:cs typeface="Times New Roman" pitchFamily="18" charset="0"/>
              </a:rPr>
              <a:t>– Характеристики орудия</a:t>
            </a:r>
            <a:endParaRPr lang="ru-RU" sz="1400" baseline="30000" dirty="0">
              <a:latin typeface="Bookman Old Style" panose="02050604050505020204" pitchFamily="18" charset="0"/>
              <a:cs typeface="Times New Roman" pitchFamily="18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7B4B6E6F-07A8-4E03-8CD2-3EA6BD6A1E1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28" y="1220317"/>
            <a:ext cx="5622989" cy="104938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0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Объект исследования</a:t>
            </a:r>
            <a:endParaRPr lang="ru-RU" sz="20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19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pic>
        <p:nvPicPr>
          <p:cNvPr id="33794" name="Picture 2" descr="2А72, установленная в подфюзеляжной турельной установке ЗСЛ-92Б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299" y="2570088"/>
            <a:ext cx="4414846" cy="331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3"/>
          <p:cNvSpPr>
            <a:spLocks noChangeArrowheads="1"/>
          </p:cNvSpPr>
          <p:nvPr/>
        </p:nvSpPr>
        <p:spPr bwMode="auto">
          <a:xfrm>
            <a:off x="1325709" y="5868323"/>
            <a:ext cx="437543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en-US" sz="1400" b="1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ru-RU" altLang="en-US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en-US" sz="1400" b="1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БМП с установленной 30</a:t>
            </a:r>
            <a:r>
              <a:rPr lang="ru-RU" altLang="en-US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-мм автоматической </a:t>
            </a:r>
            <a:r>
              <a:rPr kumimoji="0" lang="ru-RU" altLang="en-US" sz="1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пушкой</a:t>
            </a:r>
            <a:endParaRPr kumimoji="0" lang="ru-RU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0" y="536227"/>
            <a:ext cx="3670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Характеристики орудия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5</a:t>
            </a:fld>
            <a:r>
              <a:rPr lang="en-US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8544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14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206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0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4.6 Результаты решения задачи оптимизации формы ствола</a:t>
            </a:r>
            <a:endParaRPr lang="ru-RU" sz="20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95348" y="5177947"/>
            <a:ext cx="735724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buFont typeface="Times New Roman" panose="02020603050405020304" pitchFamily="18" charset="0"/>
              <a:buChar char="–"/>
            </a:pPr>
            <a:r>
              <a:rPr lang="ru-RU" sz="1400" b="1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Изменение угла </a:t>
            </a:r>
            <a:r>
              <a:rPr lang="ru-RU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вылета снаряда, вследствие колебаний, удается сократить на </a:t>
            </a:r>
            <a:r>
              <a:rPr lang="ru-RU" sz="1400" b="1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6,4%</a:t>
            </a:r>
            <a:r>
              <a:rPr lang="ru-RU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 для ребер жесткости 1-го типа и на </a:t>
            </a:r>
            <a:r>
              <a:rPr lang="ru-RU" sz="1400" b="1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4,4%</a:t>
            </a:r>
            <a:r>
              <a:rPr lang="ru-RU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 для 2-го типа. </a:t>
            </a:r>
          </a:p>
          <a:p>
            <a:pPr marL="342900" indent="-342900" algn="just">
              <a:buFont typeface="Times New Roman" panose="02020603050405020304" pitchFamily="18" charset="0"/>
              <a:buChar char="–"/>
            </a:pPr>
            <a:r>
              <a:rPr lang="ru-RU" sz="1400" b="1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Разброс угла </a:t>
            </a:r>
            <a:r>
              <a:rPr lang="ru-RU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вылета при этом сокращается на </a:t>
            </a:r>
            <a:r>
              <a:rPr lang="ru-RU" sz="1400" b="1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54,3%</a:t>
            </a:r>
            <a:r>
              <a:rPr lang="ru-RU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 для ребер жесткости 1-го типа и на </a:t>
            </a:r>
            <a:r>
              <a:rPr lang="ru-RU" sz="1400" b="1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34,6%</a:t>
            </a:r>
            <a:r>
              <a:rPr lang="ru-RU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 для 2-го типа. </a:t>
            </a:r>
          </a:p>
        </p:txBody>
      </p:sp>
      <p:graphicFrame>
        <p:nvGraphicFramePr>
          <p:cNvPr id="35" name="Объект 34">
            <a:extLst>
              <a:ext uri="{FF2B5EF4-FFF2-40B4-BE49-F238E27FC236}">
                <a16:creationId xmlns="" xmlns:a16="http://schemas.microsoft.com/office/drawing/2014/main" id="{45F9D7FC-5B6A-4FF5-A571-BD1500C686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15313" y="5547279"/>
          <a:ext cx="27813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0" name="Equation" r:id="rId4" imgW="2781000" imgH="545760" progId="Equation.3">
                  <p:embed/>
                </p:oleObj>
              </mc:Choice>
              <mc:Fallback>
                <p:oleObj name="Equation" r:id="rId4" imgW="2781000" imgH="545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15313" y="5547279"/>
                        <a:ext cx="2781300" cy="54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11140323" y="5666440"/>
            <a:ext cx="655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(102)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7" name="Диаграмма 36">
            <a:extLst>
              <a:ext uri="{FF2B5EF4-FFF2-40B4-BE49-F238E27FC236}">
                <a16:creationId xmlns="" xmlns:a16="http://schemas.microsoft.com/office/drawing/2014/main" id="{00000000-0008-0000-00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9595282"/>
              </p:ext>
            </p:extLst>
          </p:nvPr>
        </p:nvGraphicFramePr>
        <p:xfrm>
          <a:off x="147967" y="628650"/>
          <a:ext cx="6443334" cy="36816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8" name="Диаграмма 37">
            <a:extLst>
              <a:ext uri="{FF2B5EF4-FFF2-40B4-BE49-F238E27FC236}">
                <a16:creationId xmlns="" xmlns:a16="http://schemas.microsoft.com/office/drawing/2014/main" id="{FBD075DA-BA28-4897-BDD2-4201737C4F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2843885"/>
              </p:ext>
            </p:extLst>
          </p:nvPr>
        </p:nvGraphicFramePr>
        <p:xfrm>
          <a:off x="6589986" y="612058"/>
          <a:ext cx="5561902" cy="3686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3" name="Rectangle 16">
            <a:extLst>
              <a:ext uri="{FF2B5EF4-FFF2-40B4-BE49-F238E27FC236}">
                <a16:creationId xmlns="" xmlns:a16="http://schemas.microsoft.com/office/drawing/2014/main" id="{B80E2F6A-A30F-4FB9-A55F-41F456513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443" y="4230115"/>
            <a:ext cx="5472517" cy="931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47 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Угол бросания 30-мм автоматической пушки</a:t>
            </a:r>
          </a:p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 стрельбе очередью из 5 выстрелов:</a:t>
            </a:r>
          </a:p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– без ребер жесткости; 2 – ребра жесткости 1-го типа;</a:t>
            </a:r>
            <a:b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– ребра жесткости 2-го типа</a:t>
            </a:r>
            <a:endParaRPr lang="ru-RU" alt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A2B9A613-017C-4815-8D01-961AE04CEF1C}"/>
              </a:ext>
            </a:extLst>
          </p:cNvPr>
          <p:cNvSpPr txBox="1"/>
          <p:nvPr/>
        </p:nvSpPr>
        <p:spPr>
          <a:xfrm>
            <a:off x="6096000" y="4230115"/>
            <a:ext cx="60198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48 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Угол вылета снарядов 30-мм автоматической пушки при стрельбе очередью из 5 выстрелов :</a:t>
            </a:r>
          </a:p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– без ребер жесткости; 2 – ребра жесткости 1-го типа;</a:t>
            </a:r>
            <a:r>
              <a:rPr lang="en-US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– ребра жесткости 2-го типа</a:t>
            </a:r>
          </a:p>
        </p:txBody>
      </p:sp>
      <p:sp>
        <p:nvSpPr>
          <p:cNvPr id="15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50</a:t>
            </a:fld>
            <a:r>
              <a:rPr lang="en-US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0344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Диаграмма 9">
            <a:extLst>
              <a:ext uri="{FF2B5EF4-FFF2-40B4-BE49-F238E27FC236}">
                <a16:creationId xmlns="" xmlns:a16="http://schemas.microsoft.com/office/drawing/2014/main" id="{00000000-0008-0000-00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0974846"/>
              </p:ext>
            </p:extLst>
          </p:nvPr>
        </p:nvGraphicFramePr>
        <p:xfrm>
          <a:off x="3405351" y="1149215"/>
          <a:ext cx="8324193" cy="46919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363505" y="195939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740266" y="79067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21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206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0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4.6 Результаты решения задачи оптимизации формы ствола</a:t>
            </a:r>
            <a:endParaRPr lang="ru-RU" sz="20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40406" y="667562"/>
            <a:ext cx="378300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Расстояния по </a:t>
            </a:r>
            <a:r>
              <a:rPr lang="en-US" sz="1400" i="1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Ox</a:t>
            </a:r>
            <a:r>
              <a:rPr lang="en-US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 </a:t>
            </a:r>
            <a:r>
              <a:rPr lang="ru-RU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до цели: </a:t>
            </a:r>
            <a:r>
              <a:rPr lang="ru-RU" sz="1400" b="1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1 500 м</a:t>
            </a:r>
            <a:r>
              <a:rPr lang="en-US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Угол возвышения: </a:t>
            </a:r>
            <a:r>
              <a:rPr lang="ru-RU" sz="1400" b="1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5°</a:t>
            </a:r>
            <a:r>
              <a:rPr lang="en-US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Координаты точки попадания</a:t>
            </a:r>
            <a:br>
              <a:rPr lang="ru-RU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</a:br>
            <a:r>
              <a:rPr lang="ru-RU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без учета прогиба и колебаний:</a:t>
            </a:r>
            <a:endParaRPr lang="en-US" sz="1400" dirty="0">
              <a:latin typeface="Bookman Old Style" panose="02050604050505020204" pitchFamily="18" charset="0"/>
              <a:ea typeface="Times New Roman" panose="02020603050405020304" pitchFamily="18" charset="0"/>
            </a:endParaRPr>
          </a:p>
          <a:p>
            <a:pPr lvl="2" algn="just"/>
            <a:r>
              <a:rPr lang="en-US" sz="1400" i="1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x</a:t>
            </a:r>
            <a:r>
              <a:rPr lang="en-US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 = 1500</a:t>
            </a:r>
            <a:r>
              <a:rPr lang="ru-RU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 м</a:t>
            </a:r>
            <a:endParaRPr lang="en-US" sz="1400" dirty="0">
              <a:latin typeface="Bookman Old Style" panose="02050604050505020204" pitchFamily="18" charset="0"/>
              <a:ea typeface="Times New Roman" panose="02020603050405020304" pitchFamily="18" charset="0"/>
            </a:endParaRPr>
          </a:p>
          <a:p>
            <a:pPr lvl="2" algn="just"/>
            <a:r>
              <a:rPr lang="en-US" sz="1400" i="1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y </a:t>
            </a:r>
            <a:r>
              <a:rPr lang="en-US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= 116,34 </a:t>
            </a:r>
            <a:r>
              <a:rPr lang="ru-RU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2B9A613-017C-4815-8D01-961AE04CEF1C}"/>
              </a:ext>
            </a:extLst>
          </p:cNvPr>
          <p:cNvSpPr txBox="1"/>
          <p:nvPr/>
        </p:nvSpPr>
        <p:spPr>
          <a:xfrm>
            <a:off x="3923414" y="5841212"/>
            <a:ext cx="70052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49</a:t>
            </a:r>
            <a:r>
              <a:rPr lang="en-US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Отклонение мест попадания снарядов</a:t>
            </a:r>
          </a:p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 стрельбе очередью из 5 выстрелов</a:t>
            </a:r>
            <a:r>
              <a:rPr lang="en-US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</a:t>
            </a:r>
            <a:r>
              <a:rPr lang="en-US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цели на расстоянии </a:t>
            </a:r>
            <a:r>
              <a:rPr lang="en-US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00 м</a:t>
            </a:r>
            <a:endParaRPr lang="ru-RU" alt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2930805"/>
            <a:ext cx="328973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buFont typeface="Times New Roman" panose="02020603050405020304" pitchFamily="18" charset="0"/>
              <a:buChar char="–"/>
            </a:pPr>
            <a:r>
              <a:rPr lang="ru-RU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Расчеты показали, что разброс снарядов, вследствие колебаний, удается сократить на </a:t>
            </a:r>
            <a:r>
              <a:rPr lang="ru-RU" sz="1400" b="1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38,6%</a:t>
            </a:r>
            <a:r>
              <a:rPr lang="ru-RU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 для ребер жесткости 1-го типа и на </a:t>
            </a:r>
            <a:r>
              <a:rPr lang="ru-RU" sz="1400" b="1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23,9%</a:t>
            </a:r>
            <a:r>
              <a:rPr lang="ru-RU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 для 2-го типа.</a:t>
            </a:r>
          </a:p>
        </p:txBody>
      </p:sp>
      <p:sp>
        <p:nvSpPr>
          <p:cNvPr id="14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51</a:t>
            </a:fld>
            <a:r>
              <a:rPr lang="en-US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1298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5555905-C3DC-425E-95BF-6E1D462BD331}"/>
              </a:ext>
            </a:extLst>
          </p:cNvPr>
          <p:cNvSpPr txBox="1"/>
          <p:nvPr/>
        </p:nvSpPr>
        <p:spPr>
          <a:xfrm>
            <a:off x="142875" y="492476"/>
            <a:ext cx="1173003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Font typeface="+mj-lt"/>
              <a:buAutoNum type="arabicParenR"/>
            </a:pPr>
            <a:r>
              <a:rPr lang="ru-RU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Разработаны математические модели:</a:t>
            </a:r>
          </a:p>
          <a:p>
            <a:pPr marL="342900" lvl="0" indent="-342900" algn="just">
              <a:buFont typeface="Times New Roman" panose="02020603050405020304" pitchFamily="18" charset="0"/>
              <a:buChar char="–"/>
            </a:pPr>
            <a:r>
              <a:rPr lang="ru-RU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внутренней баллистики на основе термодинамического подхода в </a:t>
            </a:r>
            <a:r>
              <a:rPr lang="ru-RU" dirty="0" err="1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нульмерной</a:t>
            </a:r>
            <a:r>
              <a:rPr lang="ru-RU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 постановке, с учетом зависимостей для распределения давления и скорости газа в ствольных системах при </a:t>
            </a:r>
            <a:r>
              <a:rPr lang="ru-RU" dirty="0" err="1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уширениях</a:t>
            </a:r>
            <a:r>
              <a:rPr lang="ru-RU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 камеры;</a:t>
            </a:r>
          </a:p>
          <a:p>
            <a:pPr marL="342900" lvl="0" indent="-342900" algn="just">
              <a:buFont typeface="Times New Roman" panose="02020603050405020304" pitchFamily="18" charset="0"/>
              <a:buChar char="–"/>
            </a:pPr>
            <a:r>
              <a:rPr lang="ru-RU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теплового нагружения ствола артиллерийского орудия в двумерной осесимметричной постановке;</a:t>
            </a:r>
          </a:p>
          <a:p>
            <a:pPr marL="342900" lvl="0" indent="-342900" algn="just">
              <a:buFont typeface="Times New Roman" panose="02020603050405020304" pitchFamily="18" charset="0"/>
              <a:buChar char="–"/>
            </a:pPr>
            <a:r>
              <a:rPr lang="ru-RU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колебаний ствола артиллерийского орудия в плоскостях </a:t>
            </a:r>
            <a:r>
              <a:rPr lang="en-US" i="1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Oxy</a:t>
            </a:r>
            <a:r>
              <a:rPr lang="en-US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и </a:t>
            </a:r>
            <a:r>
              <a:rPr lang="en-US" i="1" dirty="0" err="1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Oxz</a:t>
            </a:r>
            <a:r>
              <a:rPr lang="en-US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в одномерной постановке с учётом технологических неровностей, массы дульного тормоза, трения снаряда о ствол, стрельбы очередью и теплового нагружения</a:t>
            </a:r>
            <a:r>
              <a:rPr lang="en-US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;</a:t>
            </a:r>
            <a:endParaRPr lang="ru-RU" dirty="0">
              <a:effectLst/>
              <a:latin typeface="Bookman Old Style" panose="020506040505050202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Times New Roman" panose="02020603050405020304" pitchFamily="18" charset="0"/>
              <a:buChar char="–"/>
            </a:pP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напряженно-деформированного состояния в двумерной осесимметричной и трехмерной постановках</a:t>
            </a:r>
            <a:r>
              <a:rPr lang="en-US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;</a:t>
            </a:r>
          </a:p>
          <a:p>
            <a:pPr marL="357188" lvl="0" indent="-357188" algn="just"/>
            <a:r>
              <a:rPr lang="ru-RU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2)	Представлены численные методы и разработаны алгоритмы решения задач:</a:t>
            </a:r>
          </a:p>
          <a:p>
            <a:pPr marL="342900" lvl="0" indent="-342900" algn="just">
              <a:buFont typeface="Times New Roman" panose="02020603050405020304" pitchFamily="18" charset="0"/>
              <a:buChar char="–"/>
            </a:pPr>
            <a:r>
              <a:rPr lang="ru-RU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Внутренней и внешней баллистики на основе явного метода Рунге-Кутты 4-го порядка точности;</a:t>
            </a:r>
          </a:p>
          <a:p>
            <a:pPr marL="342900" lvl="0" indent="-342900" algn="just">
              <a:buFont typeface="Times New Roman" panose="02020603050405020304" pitchFamily="18" charset="0"/>
              <a:buChar char="–"/>
            </a:pPr>
            <a:r>
              <a:rPr lang="ru-RU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теплопроводности на основе локально-одномерного методы неявного конечно-разностного метода;</a:t>
            </a:r>
          </a:p>
          <a:p>
            <a:pPr marL="342900" lvl="0" indent="-342900" algn="just">
              <a:buFont typeface="Times New Roman" panose="02020603050405020304" pitchFamily="18" charset="0"/>
              <a:buChar char="–"/>
            </a:pPr>
            <a:r>
              <a:rPr lang="ru-RU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колебаний ствола артиллерийского орудия в одномерной постановке на основе </a:t>
            </a:r>
            <a:r>
              <a:rPr lang="ru-RU" dirty="0" err="1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интегро</a:t>
            </a:r>
            <a:r>
              <a:rPr lang="ru-RU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-интерполяционного метода</a:t>
            </a:r>
            <a:r>
              <a:rPr lang="en-US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;</a:t>
            </a:r>
            <a:endParaRPr lang="en-US" dirty="0">
              <a:effectLst/>
              <a:latin typeface="Bookman Old Style" panose="020506040505050202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Times New Roman" panose="02020603050405020304" pitchFamily="18" charset="0"/>
              <a:buChar char="–"/>
            </a:pP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напряженно-деформированного состояния в двумерной осесимметричной и трехмерной постановках методом конечных элементов.</a:t>
            </a:r>
            <a:endParaRPr lang="en-US" dirty="0">
              <a:latin typeface="Bookman Old Style" panose="020506040505050202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1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2476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0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Основные результаты</a:t>
            </a:r>
            <a:endParaRPr lang="ru-RU" sz="20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52</a:t>
            </a:fld>
            <a:r>
              <a:rPr lang="en-US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786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37483DF-304C-4CB1-8F3C-E6C76A977EB5}"/>
              </a:ext>
            </a:extLst>
          </p:cNvPr>
          <p:cNvSpPr txBox="1"/>
          <p:nvPr/>
        </p:nvSpPr>
        <p:spPr>
          <a:xfrm>
            <a:off x="0" y="457840"/>
            <a:ext cx="1199435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ru-RU" sz="16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4)	</a:t>
            </a:r>
            <a:r>
              <a:rPr lang="ru-RU" sz="1600" b="1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Проведена</a:t>
            </a:r>
            <a:r>
              <a:rPr lang="ru-RU" sz="16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 </a:t>
            </a:r>
            <a:r>
              <a:rPr lang="ru-RU" sz="1600" b="1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верификация</a:t>
            </a:r>
            <a:r>
              <a:rPr lang="ru-RU" sz="16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 и </a:t>
            </a:r>
            <a:r>
              <a:rPr lang="ru-RU" sz="1600" b="1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валидация</a:t>
            </a:r>
            <a:r>
              <a:rPr lang="ru-RU" sz="16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 математических моделей с использованием разработанной программы. В частности,</a:t>
            </a:r>
          </a:p>
          <a:p>
            <a:pPr marL="342900" lvl="0" indent="-342900" algn="just">
              <a:buFont typeface="Times New Roman" panose="02020603050405020304" pitchFamily="18" charset="0"/>
              <a:buChar char="–"/>
            </a:pPr>
            <a:r>
              <a:rPr lang="ru-RU" sz="1600" b="1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исследована сходимость</a:t>
            </a:r>
            <a:r>
              <a:rPr lang="ru-RU" sz="16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 методов решения задач внутренней и внешней баллистики, в результате чего отклонение решений, полученных по правилу Рунге не превышает 0,001%;</a:t>
            </a:r>
          </a:p>
          <a:p>
            <a:pPr marL="342900" lvl="0" indent="-342900" algn="just">
              <a:buFont typeface="Times New Roman" panose="02020603050405020304" pitchFamily="18" charset="0"/>
              <a:buChar char="–"/>
            </a:pPr>
            <a:r>
              <a:rPr lang="ru-RU" sz="1600" b="1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исследована сходимость </a:t>
            </a:r>
            <a:r>
              <a:rPr lang="ru-RU" sz="16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расчета начального прогиба, было показано, что отклонение не превышает 0,001%</a:t>
            </a:r>
            <a:r>
              <a:rPr lang="en-US" sz="16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;</a:t>
            </a:r>
            <a:endParaRPr lang="ru-RU" sz="1600" dirty="0">
              <a:effectLst/>
              <a:latin typeface="Bookman Old Style" panose="020506040505050202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Times New Roman" panose="02020603050405020304" pitchFamily="18" charset="0"/>
              <a:buChar char="–"/>
            </a:pPr>
            <a:r>
              <a:rPr lang="ru-RU" sz="1600" b="1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валидация разработанной программы </a:t>
            </a:r>
            <a:r>
              <a:rPr lang="ru-RU" sz="16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расчета напряжений с результатами решения задачи в </a:t>
            </a:r>
            <a:r>
              <a:rPr lang="en-US" sz="16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Ansys</a:t>
            </a:r>
            <a:r>
              <a:rPr lang="ru-RU" sz="16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 показала, что отклонение не превышает 1</a:t>
            </a:r>
            <a:r>
              <a:rPr lang="en-US" sz="16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 </a:t>
            </a:r>
            <a:r>
              <a:rPr lang="ru-RU" sz="16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%.</a:t>
            </a:r>
          </a:p>
          <a:p>
            <a:pPr marL="342900" lvl="0" indent="-342900" algn="just">
              <a:buAutoNum type="arabicParenR" startAt="6"/>
            </a:pPr>
            <a:r>
              <a:rPr lang="ru-RU" sz="16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Рассчитан начальный прогиб автоматической пушки. </a:t>
            </a:r>
            <a:r>
              <a:rPr lang="ru-RU" sz="16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Определены величины колебаний, возникающих при стрельбе очередями из 5 выстрелов. Исследовано влияние колебаний на кучность стрельбы.</a:t>
            </a:r>
          </a:p>
          <a:p>
            <a:pPr marL="342900" lvl="0" indent="-342900" algn="just">
              <a:buAutoNum type="arabicParenR" startAt="6"/>
            </a:pPr>
            <a:r>
              <a:rPr lang="ru-RU" sz="16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Исследовано влияние ребер жесткости на величину начального прогиба и амплитуду колебаний. Расчеты показали, что прогиб ствола для ребер жесткости </a:t>
            </a:r>
            <a:r>
              <a:rPr lang="ru-RU" sz="1600" b="1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1-го типа уменьшается на 8,1%, для 2-го типа – на 4,6%</a:t>
            </a:r>
            <a:r>
              <a:rPr lang="ru-RU" sz="16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 по сравнению с кольцевое сечение ствола пушки. При этом амплитуда колебаний дульного среза ствола для ребер жесткости </a:t>
            </a:r>
            <a:r>
              <a:rPr lang="ru-RU" sz="1600" b="1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1-го типа уменьшается на 60,8%, для 2-го типа – на 42,5%</a:t>
            </a:r>
            <a:r>
              <a:rPr lang="ru-RU" sz="16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lvl="0" indent="-342900" algn="just">
              <a:buAutoNum type="arabicParenR" startAt="6"/>
            </a:pPr>
            <a:r>
              <a:rPr lang="ru-RU" sz="16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Исследовано влияние ребер жесткости на угол вылета снаряда и точность стрельбы. Расчеты показали, что изменение угла вылета снаряда, вследствие колебаний, для ребер жесткости </a:t>
            </a:r>
            <a:r>
              <a:rPr lang="ru-RU" sz="1600" b="1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1-го типа сокращается на 6,4%; для 2-го типа – на 4,4%</a:t>
            </a:r>
            <a:r>
              <a:rPr lang="ru-RU" sz="16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lvl="0" indent="-342900" algn="just">
              <a:buAutoNum type="arabicParenR" startAt="6"/>
            </a:pPr>
            <a:r>
              <a:rPr lang="ru-RU" sz="16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Отклонение точки попадания от координат цели для ребер жесткости </a:t>
            </a:r>
            <a:r>
              <a:rPr lang="ru-RU" sz="1600" b="1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1-го типа в среднем уменьшается на 7,4%; для 2-го типа – на 4,8%</a:t>
            </a:r>
            <a:r>
              <a:rPr lang="ru-RU" sz="16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. При этом разброс угла вылета </a:t>
            </a:r>
            <a:r>
              <a:rPr lang="ru-RU" sz="1600" b="1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удается сократить на 38,6% для ребер жесткости 1-го типа и на 23,9% для 2-го типа</a:t>
            </a:r>
            <a:r>
              <a:rPr lang="ru-RU" sz="16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.</a:t>
            </a:r>
          </a:p>
        </p:txBody>
      </p:sp>
      <p:sp>
        <p:nvSpPr>
          <p:cNvPr id="8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1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206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0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Выводы</a:t>
            </a:r>
            <a:endParaRPr lang="ru-RU" sz="20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53</a:t>
            </a:fld>
            <a:r>
              <a:rPr lang="en-US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3804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1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206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0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Публикации</a:t>
            </a:r>
            <a:endParaRPr lang="ru-RU" sz="20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2358" y="428604"/>
            <a:ext cx="12179642" cy="5678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58775">
              <a:defRPr/>
            </a:pPr>
            <a:r>
              <a:rPr lang="ru-RU" sz="1600" dirty="0">
                <a:latin typeface="Bookman Old Style" pitchFamily="18" charset="0"/>
              </a:rPr>
              <a:t>По теме диссертации опубликовано </a:t>
            </a:r>
            <a:r>
              <a:rPr lang="ru-RU" sz="1600" b="1" dirty="0">
                <a:latin typeface="Bookman Old Style" pitchFamily="18" charset="0"/>
              </a:rPr>
              <a:t>6 печатных работ, </a:t>
            </a:r>
            <a:r>
              <a:rPr lang="ru-RU" sz="1600" dirty="0">
                <a:latin typeface="Bookman Old Style" pitchFamily="18" charset="0"/>
              </a:rPr>
              <a:t>из них </a:t>
            </a:r>
            <a:r>
              <a:rPr lang="ru-RU" sz="1600" b="1" dirty="0">
                <a:latin typeface="Bookman Old Style" pitchFamily="18" charset="0"/>
              </a:rPr>
              <a:t>1 статья в изданиях, рекомендованных ВАК </a:t>
            </a:r>
            <a:r>
              <a:rPr lang="ru-RU" sz="1600" dirty="0">
                <a:latin typeface="Bookman Old Style" pitchFamily="18" charset="0"/>
              </a:rPr>
              <a:t>для публикации основных научных результатов</a:t>
            </a:r>
            <a:r>
              <a:rPr lang="en-US" sz="1600" dirty="0">
                <a:latin typeface="Bookman Old Style" pitchFamily="18" charset="0"/>
              </a:rPr>
              <a:t>. </a:t>
            </a:r>
            <a:endParaRPr lang="ru-RU" sz="1600" dirty="0">
              <a:latin typeface="Bookman Old Style" pitchFamily="18" charset="0"/>
            </a:endParaRPr>
          </a:p>
          <a:p>
            <a:pPr marL="358775">
              <a:defRPr/>
            </a:pPr>
            <a:r>
              <a:rPr lang="ru-RU" sz="1600" dirty="0">
                <a:latin typeface="Bookman Old Style" pitchFamily="18" charset="0"/>
              </a:rPr>
              <a:t>Получено </a:t>
            </a:r>
            <a:r>
              <a:rPr lang="ru-RU" sz="1600" b="1" dirty="0">
                <a:latin typeface="Bookman Old Style" pitchFamily="18" charset="0"/>
              </a:rPr>
              <a:t>3 свидетельства</a:t>
            </a:r>
            <a:r>
              <a:rPr lang="ru-RU" sz="1600" dirty="0">
                <a:latin typeface="Bookman Old Style" pitchFamily="18" charset="0"/>
              </a:rPr>
              <a:t> о регистрации программ.  </a:t>
            </a:r>
          </a:p>
          <a:p>
            <a:pPr marL="358775">
              <a:spcAft>
                <a:spcPts val="600"/>
              </a:spcAft>
              <a:defRPr/>
            </a:pPr>
            <a:r>
              <a:rPr lang="ru-RU" sz="1600" dirty="0">
                <a:latin typeface="Bookman Old Style" pitchFamily="18" charset="0"/>
              </a:rPr>
              <a:t>Результаты диссертации отражены в </a:t>
            </a:r>
            <a:r>
              <a:rPr lang="ru-RU" sz="1600" b="1" dirty="0">
                <a:latin typeface="Bookman Old Style" pitchFamily="18" charset="0"/>
              </a:rPr>
              <a:t>3 </a:t>
            </a:r>
            <a:r>
              <a:rPr lang="ru-RU" sz="1600" dirty="0">
                <a:latin typeface="Bookman Old Style" pitchFamily="18" charset="0"/>
              </a:rPr>
              <a:t>отчетах </a:t>
            </a:r>
            <a:r>
              <a:rPr lang="ru-RU" sz="1600" b="1" dirty="0">
                <a:latin typeface="Bookman Old Style" pitchFamily="18" charset="0"/>
              </a:rPr>
              <a:t>НИР</a:t>
            </a:r>
            <a:r>
              <a:rPr lang="ru-RU" sz="1600" dirty="0">
                <a:latin typeface="Bookman Old Style" pitchFamily="18" charset="0"/>
              </a:rPr>
              <a:t>, выполненного по тематике исследования.</a:t>
            </a:r>
          </a:p>
          <a:p>
            <a:pPr marL="358775">
              <a:defRPr/>
            </a:pPr>
            <a:r>
              <a:rPr lang="ru-RU" sz="1400" b="1" dirty="0">
                <a:latin typeface="Bookman Old Style" pitchFamily="18" charset="0"/>
              </a:rPr>
              <a:t>Публикации</a:t>
            </a:r>
          </a:p>
          <a:p>
            <a:pPr marL="358775" lvl="0" indent="-271463" algn="just">
              <a:buFont typeface="+mj-lt"/>
              <a:buAutoNum type="arabicPeriod"/>
            </a:pPr>
            <a:r>
              <a:rPr lang="ru-RU" sz="1400" dirty="0">
                <a:latin typeface="Bookman Old Style" panose="02050604050505020204" pitchFamily="18" charset="0"/>
              </a:rPr>
              <a:t>В. Г. </a:t>
            </a:r>
            <a:r>
              <a:rPr lang="ru-RU" sz="1400" dirty="0" err="1">
                <a:latin typeface="Bookman Old Style" panose="02050604050505020204" pitchFamily="18" charset="0"/>
              </a:rPr>
              <a:t>Суфиянов</a:t>
            </a:r>
            <a:r>
              <a:rPr lang="ru-RU" sz="1400" dirty="0">
                <a:latin typeface="Bookman Old Style" panose="02050604050505020204" pitchFamily="18" charset="0"/>
              </a:rPr>
              <a:t>, Д. А. Клюкин. Разработка программы для расчета продольно-поперечных колебаний ствола </a:t>
            </a:r>
            <a:r>
              <a:rPr lang="ru-RU" sz="1400" dirty="0" err="1">
                <a:latin typeface="Bookman Old Style" panose="02050604050505020204" pitchFamily="18" charset="0"/>
              </a:rPr>
              <a:t>артилерийского</a:t>
            </a:r>
            <a:r>
              <a:rPr lang="ru-RU" sz="1400" dirty="0">
                <a:latin typeface="Bookman Old Style" panose="02050604050505020204" pitchFamily="18" charset="0"/>
              </a:rPr>
              <a:t> орудия. I </a:t>
            </a:r>
            <a:r>
              <a:rPr lang="ru-RU" sz="1400" dirty="0" err="1">
                <a:latin typeface="Bookman Old Style" panose="02050604050505020204" pitchFamily="18" charset="0"/>
              </a:rPr>
              <a:t>Липановские</a:t>
            </a:r>
            <a:r>
              <a:rPr lang="ru-RU" sz="1400" dirty="0">
                <a:latin typeface="Bookman Old Style" panose="02050604050505020204" pitchFamily="18" charset="0"/>
              </a:rPr>
              <a:t> научные чтения : Материалы региональной научной конференции, Ижевск, 15–16 июня 2021 года. – Ижевск: Ижевский государственный технический университет имени М.Т. Калашникова, 2021. – С. 106-111.</a:t>
            </a:r>
          </a:p>
          <a:p>
            <a:pPr marL="358775" lvl="0" indent="-271463" algn="just">
              <a:buFont typeface="+mj-lt"/>
              <a:buAutoNum type="arabicPeriod"/>
            </a:pPr>
            <a:r>
              <a:rPr lang="ru-RU" sz="1400" dirty="0">
                <a:latin typeface="Bookman Old Style" panose="02050604050505020204" pitchFamily="18" charset="0"/>
              </a:rPr>
              <a:t>В. Г. </a:t>
            </a:r>
            <a:r>
              <a:rPr lang="ru-RU" sz="1400" dirty="0" err="1">
                <a:latin typeface="Bookman Old Style" panose="02050604050505020204" pitchFamily="18" charset="0"/>
              </a:rPr>
              <a:t>Суфиянов</a:t>
            </a:r>
            <a:r>
              <a:rPr lang="ru-RU" sz="1400" dirty="0">
                <a:latin typeface="Bookman Old Style" panose="02050604050505020204" pitchFamily="18" charset="0"/>
              </a:rPr>
              <a:t>, Д. А. Клюкин. Построение и анализ качества структурированных расчетных сеток для простейших объемных тел. Выставка инноваций - 2021 (весенняя сессия) : Сборник материалов XXXI Республиканской выставки-сессии студенческих инновационных проектов и XL Научно-технической конференции молодежи АО «ИЭМЗ «Купол», Ижевск, 23 марта – 22  2021 года. – Ижевск: Ижевский государственный технический университет имени М.Т. Калашникова, 2021. – С. 178-185.</a:t>
            </a:r>
          </a:p>
          <a:p>
            <a:pPr marL="358775" lvl="0" indent="-271463" algn="just">
              <a:buFont typeface="+mj-lt"/>
              <a:buAutoNum type="arabicPeriod"/>
            </a:pPr>
            <a:r>
              <a:rPr lang="ru-RU" sz="1400" dirty="0">
                <a:latin typeface="Bookman Old Style" panose="02050604050505020204" pitchFamily="18" charset="0"/>
              </a:rPr>
              <a:t>В. Г. </a:t>
            </a:r>
            <a:r>
              <a:rPr lang="ru-RU" sz="1400" dirty="0" err="1">
                <a:latin typeface="Bookman Old Style" panose="02050604050505020204" pitchFamily="18" charset="0"/>
              </a:rPr>
              <a:t>Суфиянов</a:t>
            </a:r>
            <a:r>
              <a:rPr lang="ru-RU" sz="1400" dirty="0">
                <a:latin typeface="Bookman Old Style" panose="02050604050505020204" pitchFamily="18" charset="0"/>
              </a:rPr>
              <a:t>, Д. Г. Нефедов, Д. А. Клюкин. Результаты математического моделирования продольно-поперечных колебаний ствола в одномерной постановке с учетом влияния </a:t>
            </a:r>
            <a:r>
              <a:rPr lang="ru-RU" sz="1400" dirty="0" err="1">
                <a:latin typeface="Bookman Old Style" panose="02050604050505020204" pitchFamily="18" charset="0"/>
              </a:rPr>
              <a:t>внутрибаллистических</a:t>
            </a:r>
            <a:r>
              <a:rPr lang="ru-RU" sz="1400" dirty="0">
                <a:latin typeface="Bookman Old Style" panose="02050604050505020204" pitchFamily="18" charset="0"/>
              </a:rPr>
              <a:t> процессов. Выставка инноваций - 2020 (осенняя сессия) : Сборник материалов XXX Республиканской выставки-сессии студенческих инновационных проектов, Ижевск, </a:t>
            </a:r>
            <a:r>
              <a:rPr lang="ru-RU" sz="1400" dirty="0" err="1">
                <a:latin typeface="Bookman Old Style" panose="02050604050505020204" pitchFamily="18" charset="0"/>
              </a:rPr>
              <a:t>ИжГТУ</a:t>
            </a:r>
            <a:r>
              <a:rPr lang="ru-RU" sz="1400" dirty="0">
                <a:latin typeface="Bookman Old Style" panose="02050604050505020204" pitchFamily="18" charset="0"/>
              </a:rPr>
              <a:t> имени М. Т. Калашникова, 19 ноября 2020 года. – Ижевск, </a:t>
            </a:r>
            <a:r>
              <a:rPr lang="ru-RU" sz="1400" dirty="0" err="1">
                <a:latin typeface="Bookman Old Style" panose="02050604050505020204" pitchFamily="18" charset="0"/>
              </a:rPr>
              <a:t>ИжГТУ</a:t>
            </a:r>
            <a:r>
              <a:rPr lang="ru-RU" sz="1400" dirty="0">
                <a:latin typeface="Bookman Old Style" panose="02050604050505020204" pitchFamily="18" charset="0"/>
              </a:rPr>
              <a:t> имени М. Т. Калашникова: Ижевский государственный технический университет имени М.Т. Калашникова, 2021. – С. 190-195.</a:t>
            </a:r>
          </a:p>
          <a:p>
            <a:pPr marL="358775" lvl="0" indent="-271463" algn="just">
              <a:buFont typeface="+mj-lt"/>
              <a:buAutoNum type="arabicPeriod"/>
            </a:pPr>
            <a:r>
              <a:rPr lang="ru-RU" sz="1400" dirty="0">
                <a:latin typeface="Bookman Old Style" panose="02050604050505020204" pitchFamily="18" charset="0"/>
              </a:rPr>
              <a:t>В. Г. </a:t>
            </a:r>
            <a:r>
              <a:rPr lang="ru-RU" sz="1400" dirty="0" err="1">
                <a:latin typeface="Bookman Old Style" panose="02050604050505020204" pitchFamily="18" charset="0"/>
              </a:rPr>
              <a:t>Суфиянов</a:t>
            </a:r>
            <a:r>
              <a:rPr lang="ru-RU" sz="1400" dirty="0">
                <a:latin typeface="Bookman Old Style" panose="02050604050505020204" pitchFamily="18" charset="0"/>
              </a:rPr>
              <a:t>, И. Г. </a:t>
            </a:r>
            <a:r>
              <a:rPr lang="ru-RU" sz="1400" dirty="0" err="1">
                <a:latin typeface="Bookman Old Style" panose="02050604050505020204" pitchFamily="18" charset="0"/>
              </a:rPr>
              <a:t>Русяк</a:t>
            </a:r>
            <a:r>
              <a:rPr lang="ru-RU" sz="1400" dirty="0">
                <a:latin typeface="Bookman Old Style" panose="02050604050505020204" pitchFamily="18" charset="0"/>
              </a:rPr>
              <a:t>, Д. А. Клюкин. Математическое моделирование упругих продольно-поперечных колебаний ствола автоматической пушки. Проектирование систем вооружения боеприпасов и измерительных комплексов : Труды 17-й Всероссийской научно-технической конференции, Нижний Тагил, 01–02 октября 2020 года / Министерство науки и высшего образования РФ, Федеральное государственное автономное образовательное учреждение высшего образования «Уральский федеральный университет имени первого Президента России Б. Н. Ельцина», Нижнетагильский технологический институт (филиал). – Нижний Тагил: Уральский федеральный университет имени первого Президента России Б.Н. Ельцина, 2021. – С. 272-287.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54</a:t>
            </a:fld>
            <a:r>
              <a:rPr lang="en-US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086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1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206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0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Публикации</a:t>
            </a:r>
            <a:endParaRPr lang="ru-RU" sz="20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2358" y="457840"/>
            <a:ext cx="12179642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57188" lvl="0" indent="-271463" algn="just">
              <a:buFont typeface="+mj-lt"/>
              <a:buAutoNum type="arabicPeriod" startAt="5"/>
            </a:pPr>
            <a:r>
              <a:rPr lang="ru-RU" sz="1400" dirty="0">
                <a:latin typeface="Bookman Old Style" panose="02050604050505020204" pitchFamily="18" charset="0"/>
              </a:rPr>
              <a:t>В. Г. </a:t>
            </a:r>
            <a:r>
              <a:rPr lang="ru-RU" sz="1400" dirty="0" err="1">
                <a:latin typeface="Bookman Old Style" panose="02050604050505020204" pitchFamily="18" charset="0"/>
              </a:rPr>
              <a:t>Суфиянов</a:t>
            </a:r>
            <a:r>
              <a:rPr lang="ru-RU" sz="1400" dirty="0">
                <a:latin typeface="Bookman Old Style" panose="02050604050505020204" pitchFamily="18" charset="0"/>
              </a:rPr>
              <a:t>, Д. Г. Нефедов, Д. А. Клюкин. Результаты математического моделирования колебаний ствола при выстреле в одномерной постановке. Выставка инноваций – 2020 (весенняя сессия) : Сборник материалов XXIX Республиканской выставки-сессии студенческих инновационных проектов и Форума научно-технического творчества молодежи АО "ИЭМЗ "Купол", Ижевск, 18 марта – 25  2020 года. – Ижевск: Ижевский государственный технический университет имени М.Т. Калашникова, 2020. – С. 101-105.</a:t>
            </a:r>
          </a:p>
          <a:p>
            <a:pPr marL="357188" lvl="0" indent="-271463" algn="just">
              <a:buFont typeface="+mj-lt"/>
              <a:buAutoNum type="arabicPeriod" startAt="5"/>
            </a:pPr>
            <a:r>
              <a:rPr lang="ru-RU" sz="1400" dirty="0">
                <a:latin typeface="Bookman Old Style" panose="02050604050505020204" pitchFamily="18" charset="0"/>
              </a:rPr>
              <a:t>И. Г. </a:t>
            </a:r>
            <a:r>
              <a:rPr lang="ru-RU" sz="1400" dirty="0" err="1">
                <a:latin typeface="Bookman Old Style" panose="02050604050505020204" pitchFamily="18" charset="0"/>
              </a:rPr>
              <a:t>Русяк</a:t>
            </a:r>
            <a:r>
              <a:rPr lang="ru-RU" sz="1400" dirty="0">
                <a:latin typeface="Bookman Old Style" panose="02050604050505020204" pitchFamily="18" charset="0"/>
              </a:rPr>
              <a:t>, В. Г. </a:t>
            </a:r>
            <a:r>
              <a:rPr lang="ru-RU" sz="1400" dirty="0" err="1">
                <a:latin typeface="Bookman Old Style" panose="02050604050505020204" pitchFamily="18" charset="0"/>
              </a:rPr>
              <a:t>Суфиянов</a:t>
            </a:r>
            <a:r>
              <a:rPr lang="ru-RU" sz="1400" dirty="0">
                <a:latin typeface="Bookman Old Style" panose="02050604050505020204" pitchFamily="18" charset="0"/>
              </a:rPr>
              <a:t>, Д. А. Клюкин. Исследование влияния упругих деформаций и колебаний ствола на точность стрельбы. Интеллектуальные системы в производстве. – 2020. – Т. 18. – № 4. – С. 98-108. – DOI 10.22213/2410-9304-2020-4-98-108.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0" y="2273722"/>
            <a:ext cx="12192000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58775" indent="-271463">
              <a:defRPr/>
            </a:pPr>
            <a:endParaRPr lang="ru-RU" sz="400" b="1" dirty="0">
              <a:latin typeface="Bookman Old Style" pitchFamily="18" charset="0"/>
            </a:endParaRPr>
          </a:p>
          <a:p>
            <a:pPr marL="358775">
              <a:defRPr/>
            </a:pPr>
            <a:r>
              <a:rPr lang="ru-RU" sz="1600" b="1" dirty="0">
                <a:solidFill>
                  <a:srgbClr val="292929"/>
                </a:solidFill>
                <a:latin typeface="Bookman Old Style" pitchFamily="18" charset="0"/>
              </a:rPr>
              <a:t>Свидетельства о государственной регистрации программ:</a:t>
            </a:r>
          </a:p>
          <a:p>
            <a:pPr marL="358775" indent="-271463">
              <a:defRPr/>
            </a:pPr>
            <a:endParaRPr lang="ru-RU" sz="800" dirty="0">
              <a:latin typeface="Bookman Old Style" pitchFamily="18" charset="0"/>
            </a:endParaRPr>
          </a:p>
          <a:p>
            <a:pPr marL="342900" lvl="0" indent="-342900" algn="just">
              <a:spcAft>
                <a:spcPts val="300"/>
              </a:spcAft>
              <a:buSzPts val="1400"/>
              <a:buFont typeface="Times New Roman"/>
              <a:buAutoNum type="arabicPeriod"/>
            </a:pPr>
            <a:r>
              <a:rPr lang="ru-RU" sz="1500" dirty="0">
                <a:latin typeface="Bookman Old Style" pitchFamily="18" charset="0"/>
                <a:ea typeface="Calibri"/>
                <a:cs typeface="Times New Roman"/>
              </a:rPr>
              <a:t>Свидетельство о государственной регистрации программы для ЭВМ № 2021619374 Российская Федерация. Программа для расчета продольно-поперечных колебаний ствола артиллерийского орудия : № 2021618421 : </a:t>
            </a:r>
            <a:r>
              <a:rPr lang="ru-RU" sz="1500" dirty="0" err="1">
                <a:latin typeface="Bookman Old Style" pitchFamily="18" charset="0"/>
                <a:ea typeface="Calibri"/>
                <a:cs typeface="Times New Roman"/>
              </a:rPr>
              <a:t>заявл</a:t>
            </a:r>
            <a:r>
              <a:rPr lang="ru-RU" sz="1500" dirty="0">
                <a:latin typeface="Bookman Old Style" pitchFamily="18" charset="0"/>
                <a:ea typeface="Calibri"/>
                <a:cs typeface="Times New Roman"/>
              </a:rPr>
              <a:t>. 31.05.2021 : </a:t>
            </a:r>
            <a:r>
              <a:rPr lang="ru-RU" sz="1500" dirty="0" err="1">
                <a:latin typeface="Bookman Old Style" pitchFamily="18" charset="0"/>
                <a:ea typeface="Calibri"/>
                <a:cs typeface="Times New Roman"/>
              </a:rPr>
              <a:t>опубл</a:t>
            </a:r>
            <a:r>
              <a:rPr lang="ru-RU" sz="1500" dirty="0">
                <a:latin typeface="Bookman Old Style" pitchFamily="18" charset="0"/>
                <a:ea typeface="Calibri"/>
                <a:cs typeface="Times New Roman"/>
              </a:rPr>
              <a:t>. 08.06.2021 / И. Г. </a:t>
            </a:r>
            <a:r>
              <a:rPr lang="ru-RU" sz="1500" dirty="0" err="1">
                <a:latin typeface="Bookman Old Style" pitchFamily="18" charset="0"/>
                <a:ea typeface="Calibri"/>
                <a:cs typeface="Times New Roman"/>
              </a:rPr>
              <a:t>Русяк</a:t>
            </a:r>
            <a:r>
              <a:rPr lang="ru-RU" sz="1500" dirty="0">
                <a:latin typeface="Bookman Old Style" pitchFamily="18" charset="0"/>
                <a:ea typeface="Calibri"/>
                <a:cs typeface="Times New Roman"/>
              </a:rPr>
              <a:t>, В. Г. </a:t>
            </a:r>
            <a:r>
              <a:rPr lang="ru-RU" sz="1500" dirty="0" err="1">
                <a:latin typeface="Bookman Old Style" pitchFamily="18" charset="0"/>
                <a:ea typeface="Calibri"/>
                <a:cs typeface="Times New Roman"/>
              </a:rPr>
              <a:t>Суфиянов</a:t>
            </a:r>
            <a:r>
              <a:rPr lang="ru-RU" sz="1500" dirty="0">
                <a:latin typeface="Bookman Old Style" pitchFamily="18" charset="0"/>
                <a:ea typeface="Calibri"/>
                <a:cs typeface="Times New Roman"/>
              </a:rPr>
              <a:t>, Д. А. Клюкин, Д. Г. Нефедов.</a:t>
            </a:r>
            <a:endParaRPr lang="en-US" sz="1500" dirty="0">
              <a:latin typeface="Bookman Old Style" pitchFamily="18" charset="0"/>
              <a:ea typeface="Calibri"/>
              <a:cs typeface="Times New Roman"/>
            </a:endParaRPr>
          </a:p>
          <a:p>
            <a:pPr marL="342900" lvl="0" indent="-342900" algn="just">
              <a:spcAft>
                <a:spcPts val="300"/>
              </a:spcAft>
              <a:buSzPts val="1400"/>
              <a:buFont typeface="Times New Roman"/>
              <a:buAutoNum type="arabicPeriod"/>
            </a:pPr>
            <a:r>
              <a:rPr lang="ru-RU" sz="1400" dirty="0">
                <a:latin typeface="Bookman Old Style" panose="02050604050505020204" pitchFamily="18" charset="0"/>
              </a:rPr>
              <a:t>Свидетельство о государственной регистрации программы для ЭВМ № 2022611840 Российская Федерация. Программа для численного расчета внутренней баллистики для трубчатого заряда в пространственной осесимметричной постановке : № 2022610815 : </a:t>
            </a:r>
            <a:r>
              <a:rPr lang="ru-RU" sz="1400" dirty="0" err="1">
                <a:latin typeface="Bookman Old Style" panose="02050604050505020204" pitchFamily="18" charset="0"/>
              </a:rPr>
              <a:t>заявл</a:t>
            </a:r>
            <a:r>
              <a:rPr lang="ru-RU" sz="1400" dirty="0">
                <a:latin typeface="Bookman Old Style" panose="02050604050505020204" pitchFamily="18" charset="0"/>
              </a:rPr>
              <a:t>. 26.01.2022 : </a:t>
            </a:r>
            <a:r>
              <a:rPr lang="ru-RU" sz="1400" dirty="0" err="1">
                <a:latin typeface="Bookman Old Style" panose="02050604050505020204" pitchFamily="18" charset="0"/>
              </a:rPr>
              <a:t>опубл</a:t>
            </a:r>
            <a:r>
              <a:rPr lang="ru-RU" sz="1400" dirty="0">
                <a:latin typeface="Bookman Old Style" panose="02050604050505020204" pitchFamily="18" charset="0"/>
              </a:rPr>
              <a:t>. 02.02.2022 / В. А. </a:t>
            </a:r>
            <a:r>
              <a:rPr lang="ru-RU" sz="1400" dirty="0" err="1">
                <a:latin typeface="Bookman Old Style" panose="02050604050505020204" pitchFamily="18" charset="0"/>
              </a:rPr>
              <a:t>Тененев</a:t>
            </a:r>
            <a:r>
              <a:rPr lang="ru-RU" sz="1400" dirty="0">
                <a:latin typeface="Bookman Old Style" panose="02050604050505020204" pitchFamily="18" charset="0"/>
              </a:rPr>
              <a:t>, И. Г. </a:t>
            </a:r>
            <a:r>
              <a:rPr lang="ru-RU" sz="1400" dirty="0" err="1">
                <a:latin typeface="Bookman Old Style" panose="02050604050505020204" pitchFamily="18" charset="0"/>
              </a:rPr>
              <a:t>Русяк</a:t>
            </a:r>
            <a:r>
              <a:rPr lang="ru-RU" sz="1400" dirty="0">
                <a:latin typeface="Bookman Old Style" panose="02050604050505020204" pitchFamily="18" charset="0"/>
              </a:rPr>
              <a:t>, Д. Г. Нефедов, Д. А. Клюкин.</a:t>
            </a:r>
            <a:endParaRPr lang="en-US" sz="1400" dirty="0">
              <a:latin typeface="Bookman Old Style" panose="02050604050505020204" pitchFamily="18" charset="0"/>
            </a:endParaRPr>
          </a:p>
          <a:p>
            <a:pPr marL="342900" lvl="0" indent="-342900" algn="just">
              <a:spcAft>
                <a:spcPts val="300"/>
              </a:spcAft>
              <a:buSzPts val="1400"/>
              <a:buFont typeface="Times New Roman"/>
              <a:buAutoNum type="arabicPeriod"/>
            </a:pPr>
            <a:r>
              <a:rPr lang="ru-RU" sz="1400" dirty="0">
                <a:latin typeface="Bookman Old Style" panose="02050604050505020204" pitchFamily="18" charset="0"/>
              </a:rPr>
              <a:t>Свидетельство о государственной регистрации программы для ЭВМ № 2021662682 Российская Федерация. Программа для численного расчета параметров распространения волн давления в ударной трубе в осесимметричной постановке : № 2021661754 : </a:t>
            </a:r>
            <a:r>
              <a:rPr lang="ru-RU" sz="1400" dirty="0" err="1">
                <a:latin typeface="Bookman Old Style" panose="02050604050505020204" pitchFamily="18" charset="0"/>
              </a:rPr>
              <a:t>заявл</a:t>
            </a:r>
            <a:r>
              <a:rPr lang="ru-RU" sz="1400" dirty="0">
                <a:latin typeface="Bookman Old Style" panose="02050604050505020204" pitchFamily="18" charset="0"/>
              </a:rPr>
              <a:t>. 21.07.2021 : </a:t>
            </a:r>
            <a:r>
              <a:rPr lang="ru-RU" sz="1400" dirty="0" err="1">
                <a:latin typeface="Bookman Old Style" panose="02050604050505020204" pitchFamily="18" charset="0"/>
              </a:rPr>
              <a:t>опубл</a:t>
            </a:r>
            <a:r>
              <a:rPr lang="ru-RU" sz="1400" dirty="0">
                <a:latin typeface="Bookman Old Style" panose="02050604050505020204" pitchFamily="18" charset="0"/>
              </a:rPr>
              <a:t>. 03.08.2021 / В. А. </a:t>
            </a:r>
            <a:r>
              <a:rPr lang="ru-RU" sz="1400" dirty="0" err="1">
                <a:latin typeface="Bookman Old Style" panose="02050604050505020204" pitchFamily="18" charset="0"/>
              </a:rPr>
              <a:t>Тененев</a:t>
            </a:r>
            <a:r>
              <a:rPr lang="ru-RU" sz="1400" dirty="0">
                <a:latin typeface="Bookman Old Style" panose="02050604050505020204" pitchFamily="18" charset="0"/>
              </a:rPr>
              <a:t>, И. Г. </a:t>
            </a:r>
            <a:r>
              <a:rPr lang="ru-RU" sz="1400" dirty="0" err="1">
                <a:latin typeface="Bookman Old Style" panose="02050604050505020204" pitchFamily="18" charset="0"/>
              </a:rPr>
              <a:t>Русяк</a:t>
            </a:r>
            <a:r>
              <a:rPr lang="ru-RU" sz="1400" dirty="0">
                <a:latin typeface="Bookman Old Style" panose="02050604050505020204" pitchFamily="18" charset="0"/>
              </a:rPr>
              <a:t>, В. Г. </a:t>
            </a:r>
            <a:r>
              <a:rPr lang="ru-RU" sz="1400" dirty="0" err="1">
                <a:latin typeface="Bookman Old Style" panose="02050604050505020204" pitchFamily="18" charset="0"/>
              </a:rPr>
              <a:t>Суфиянов</a:t>
            </a:r>
            <a:r>
              <a:rPr lang="ru-RU" sz="1400" dirty="0">
                <a:latin typeface="Bookman Old Style" panose="02050604050505020204" pitchFamily="18" charset="0"/>
              </a:rPr>
              <a:t> [и др.].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55</a:t>
            </a:fld>
            <a:r>
              <a:rPr lang="en-US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9536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1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206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0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Публикации</a:t>
            </a:r>
            <a:endParaRPr lang="ru-RU" sz="20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12358" y="457840"/>
            <a:ext cx="12192000" cy="3247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58775" indent="-271463">
              <a:defRPr/>
            </a:pPr>
            <a:endParaRPr lang="ru-RU" sz="400" b="1" dirty="0">
              <a:solidFill>
                <a:srgbClr val="292929"/>
              </a:solidFill>
              <a:latin typeface="Bookman Old Style" pitchFamily="18" charset="0"/>
            </a:endParaRPr>
          </a:p>
          <a:p>
            <a:pPr marL="358775">
              <a:defRPr/>
            </a:pPr>
            <a:r>
              <a:rPr lang="ru-RU" sz="1600" b="1" dirty="0">
                <a:solidFill>
                  <a:srgbClr val="292929"/>
                </a:solidFill>
                <a:latin typeface="Bookman Old Style" pitchFamily="18" charset="0"/>
              </a:rPr>
              <a:t>Отчеты о научно-исследовательской работе:</a:t>
            </a:r>
          </a:p>
          <a:p>
            <a:pPr marL="358775" indent="-271463">
              <a:defRPr/>
            </a:pPr>
            <a:endParaRPr lang="ru-RU" sz="800" dirty="0">
              <a:latin typeface="Bookman Old Style" pitchFamily="18" charset="0"/>
            </a:endParaRPr>
          </a:p>
          <a:p>
            <a:pPr marL="342900" lvl="0" indent="-342900" algn="just">
              <a:spcAft>
                <a:spcPts val="300"/>
              </a:spcAft>
              <a:buSzPts val="1400"/>
              <a:buFont typeface="Times New Roman"/>
              <a:buAutoNum type="arabicPeriod"/>
            </a:pPr>
            <a:r>
              <a:rPr lang="ru-RU" sz="1500" dirty="0">
                <a:latin typeface="Bookman Old Style" pitchFamily="18" charset="0"/>
                <a:ea typeface="Calibri"/>
                <a:cs typeface="Times New Roman"/>
              </a:rPr>
              <a:t>СЧ НИР математическое моделирование поведения специально подготовленных образцов с покрытиями в имитационных испытаниях. Расчетно-теоретическое обоснование выбора геометрии и условий испытаний, договор № 226/3798-Д. Научный руководитель НИР: акад. </a:t>
            </a:r>
            <a:r>
              <a:rPr lang="ru-RU" sz="1500" dirty="0" err="1">
                <a:latin typeface="Bookman Old Style" pitchFamily="18" charset="0"/>
                <a:ea typeface="Calibri"/>
                <a:cs typeface="Times New Roman"/>
              </a:rPr>
              <a:t>Липанов</a:t>
            </a:r>
            <a:r>
              <a:rPr lang="ru-RU" sz="1500" dirty="0">
                <a:latin typeface="Bookman Old Style" pitchFamily="18" charset="0"/>
                <a:ea typeface="Calibri"/>
                <a:cs typeface="Times New Roman"/>
              </a:rPr>
              <a:t> А.М.</a:t>
            </a:r>
            <a:r>
              <a:rPr lang="en-US" sz="1500" dirty="0">
                <a:latin typeface="Bookman Old Style" pitchFamily="18" charset="0"/>
                <a:ea typeface="Calibri"/>
                <a:cs typeface="Times New Roman"/>
              </a:rPr>
              <a:t>; </a:t>
            </a:r>
            <a:r>
              <a:rPr lang="ru-RU" sz="1500" dirty="0">
                <a:latin typeface="Bookman Old Style" pitchFamily="18" charset="0"/>
                <a:ea typeface="Calibri"/>
                <a:cs typeface="Times New Roman"/>
              </a:rPr>
              <a:t>руководитель НИР: проф. </a:t>
            </a:r>
            <a:r>
              <a:rPr lang="ru-RU" sz="1500" dirty="0" err="1">
                <a:latin typeface="Bookman Old Style" pitchFamily="18" charset="0"/>
                <a:ea typeface="Calibri"/>
                <a:cs typeface="Times New Roman"/>
              </a:rPr>
              <a:t>Русяк</a:t>
            </a:r>
            <a:r>
              <a:rPr lang="ru-RU" sz="1500" dirty="0">
                <a:latin typeface="Bookman Old Style" pitchFamily="18" charset="0"/>
                <a:ea typeface="Calibri"/>
                <a:cs typeface="Times New Roman"/>
              </a:rPr>
              <a:t> И.Г.</a:t>
            </a:r>
            <a:r>
              <a:rPr lang="en-US" sz="1500" dirty="0">
                <a:latin typeface="Bookman Old Style" pitchFamily="18" charset="0"/>
                <a:ea typeface="Calibri"/>
                <a:cs typeface="Times New Roman"/>
              </a:rPr>
              <a:t>; </a:t>
            </a:r>
            <a:r>
              <a:rPr lang="ru-RU" sz="1500" dirty="0">
                <a:latin typeface="Bookman Old Style" pitchFamily="18" charset="0"/>
                <a:ea typeface="Calibri"/>
                <a:cs typeface="Times New Roman"/>
              </a:rPr>
              <a:t>исполнители: Королев С.А., </a:t>
            </a:r>
            <a:r>
              <a:rPr lang="ru-RU" sz="1500" dirty="0" err="1">
                <a:latin typeface="Bookman Old Style" pitchFamily="18" charset="0"/>
                <a:ea typeface="Calibri"/>
                <a:cs typeface="Times New Roman"/>
              </a:rPr>
              <a:t>Тененев</a:t>
            </a:r>
            <a:r>
              <a:rPr lang="ru-RU" sz="1500" dirty="0">
                <a:latin typeface="Bookman Old Style" pitchFamily="18" charset="0"/>
                <a:ea typeface="Calibri"/>
                <a:cs typeface="Times New Roman"/>
              </a:rPr>
              <a:t> В.А., </a:t>
            </a:r>
            <a:r>
              <a:rPr lang="ru-RU" sz="1500" dirty="0" err="1">
                <a:latin typeface="Bookman Old Style" pitchFamily="18" charset="0"/>
                <a:ea typeface="Calibri"/>
                <a:cs typeface="Times New Roman"/>
              </a:rPr>
              <a:t>Суфиянов</a:t>
            </a:r>
            <a:r>
              <a:rPr lang="ru-RU" sz="1500" dirty="0">
                <a:latin typeface="Bookman Old Style" pitchFamily="18" charset="0"/>
                <a:ea typeface="Calibri"/>
                <a:cs typeface="Times New Roman"/>
              </a:rPr>
              <a:t> В.Г., Нефедов Д.Г., Клюкин Д.А.</a:t>
            </a:r>
            <a:endParaRPr lang="en-US" sz="1500" dirty="0">
              <a:latin typeface="Bookman Old Style" pitchFamily="18" charset="0"/>
              <a:ea typeface="Calibri"/>
              <a:cs typeface="Times New Roman"/>
            </a:endParaRPr>
          </a:p>
          <a:p>
            <a:pPr marL="342900" indent="-342900" algn="just">
              <a:spcAft>
                <a:spcPts val="300"/>
              </a:spcAft>
              <a:buSzPts val="1400"/>
              <a:buFont typeface="Times New Roman"/>
              <a:buAutoNum type="arabicPeriod"/>
            </a:pPr>
            <a:r>
              <a:rPr lang="ru-RU" sz="1400" dirty="0">
                <a:latin typeface="Bookman Old Style" panose="02050604050505020204" pitchFamily="18" charset="0"/>
              </a:rPr>
              <a:t>грант РФФИ «Разработка математических моделей и численных методов решения пространственных сопряженных нестационарных задач газовой динамики и механики многофазных реагирующих деформируемых гетерогенных сред в условиях выстрела»,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ru-RU" sz="1400" dirty="0" err="1">
                <a:latin typeface="Bookman Old Style" panose="02050604050505020204" pitchFamily="18" charset="0"/>
              </a:rPr>
              <a:t>ЦИТиС</a:t>
            </a:r>
            <a:r>
              <a:rPr lang="ru-RU" sz="1400" dirty="0">
                <a:latin typeface="Bookman Old Style" panose="02050604050505020204" pitchFamily="18" charset="0"/>
              </a:rPr>
              <a:t> АААА-А20-120030390014-7,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ru-RU" sz="1400" dirty="0">
                <a:latin typeface="Bookman Old Style" panose="02050604050505020204" pitchFamily="18" charset="0"/>
              </a:rPr>
              <a:t>№ договора 20-01-00072\21</a:t>
            </a:r>
            <a:r>
              <a:rPr lang="en-US" sz="1400" dirty="0">
                <a:latin typeface="Bookman Old Style" panose="02050604050505020204" pitchFamily="18" charset="0"/>
              </a:rPr>
              <a:t>. </a:t>
            </a:r>
            <a:r>
              <a:rPr lang="ru-RU" sz="1400" dirty="0">
                <a:latin typeface="Bookman Old Style" pitchFamily="18" charset="0"/>
                <a:ea typeface="Calibri"/>
                <a:cs typeface="Times New Roman"/>
              </a:rPr>
              <a:t>Научный руководитель НИР: акад. </a:t>
            </a:r>
            <a:r>
              <a:rPr lang="ru-RU" sz="1400" dirty="0" err="1">
                <a:latin typeface="Bookman Old Style" pitchFamily="18" charset="0"/>
                <a:ea typeface="Calibri"/>
                <a:cs typeface="Times New Roman"/>
              </a:rPr>
              <a:t>Липанов</a:t>
            </a:r>
            <a:r>
              <a:rPr lang="ru-RU" sz="1400" dirty="0">
                <a:latin typeface="Bookman Old Style" pitchFamily="18" charset="0"/>
                <a:ea typeface="Calibri"/>
                <a:cs typeface="Times New Roman"/>
              </a:rPr>
              <a:t> А.М.</a:t>
            </a:r>
            <a:r>
              <a:rPr lang="en-US" sz="1400" dirty="0">
                <a:latin typeface="Bookman Old Style" pitchFamily="18" charset="0"/>
                <a:ea typeface="Calibri"/>
                <a:cs typeface="Times New Roman"/>
              </a:rPr>
              <a:t>; </a:t>
            </a:r>
            <a:r>
              <a:rPr lang="ru-RU" sz="1400" dirty="0">
                <a:latin typeface="Bookman Old Style" pitchFamily="18" charset="0"/>
                <a:ea typeface="Calibri"/>
                <a:cs typeface="Times New Roman"/>
              </a:rPr>
              <a:t>руководитель НИР: проф. </a:t>
            </a:r>
            <a:r>
              <a:rPr lang="ru-RU" sz="1400" dirty="0" err="1">
                <a:latin typeface="Bookman Old Style" pitchFamily="18" charset="0"/>
                <a:ea typeface="Calibri"/>
                <a:cs typeface="Times New Roman"/>
              </a:rPr>
              <a:t>Русяк</a:t>
            </a:r>
            <a:r>
              <a:rPr lang="ru-RU" sz="1400" dirty="0">
                <a:latin typeface="Bookman Old Style" pitchFamily="18" charset="0"/>
                <a:ea typeface="Calibri"/>
                <a:cs typeface="Times New Roman"/>
              </a:rPr>
              <a:t> И.Г.</a:t>
            </a:r>
            <a:r>
              <a:rPr lang="en-US" sz="1400" dirty="0">
                <a:latin typeface="Bookman Old Style" pitchFamily="18" charset="0"/>
                <a:ea typeface="Calibri"/>
                <a:cs typeface="Times New Roman"/>
              </a:rPr>
              <a:t>; </a:t>
            </a:r>
            <a:r>
              <a:rPr lang="ru-RU" sz="1400" dirty="0">
                <a:latin typeface="Bookman Old Style" pitchFamily="18" charset="0"/>
                <a:ea typeface="Calibri"/>
                <a:cs typeface="Times New Roman"/>
              </a:rPr>
              <a:t>исполнители: Королев С.А., </a:t>
            </a:r>
            <a:r>
              <a:rPr lang="ru-RU" sz="1400" dirty="0" err="1">
                <a:latin typeface="Bookman Old Style" pitchFamily="18" charset="0"/>
                <a:ea typeface="Calibri"/>
                <a:cs typeface="Times New Roman"/>
              </a:rPr>
              <a:t>Тененев</a:t>
            </a:r>
            <a:r>
              <a:rPr lang="ru-RU" sz="1400" dirty="0">
                <a:latin typeface="Bookman Old Style" pitchFamily="18" charset="0"/>
                <a:ea typeface="Calibri"/>
                <a:cs typeface="Times New Roman"/>
              </a:rPr>
              <a:t> В.А., </a:t>
            </a:r>
            <a:r>
              <a:rPr lang="ru-RU" sz="1400" dirty="0" err="1">
                <a:latin typeface="Bookman Old Style" pitchFamily="18" charset="0"/>
                <a:ea typeface="Calibri"/>
                <a:cs typeface="Times New Roman"/>
              </a:rPr>
              <a:t>Суфиянов</a:t>
            </a:r>
            <a:r>
              <a:rPr lang="ru-RU" sz="1400" dirty="0">
                <a:latin typeface="Bookman Old Style" pitchFamily="18" charset="0"/>
                <a:ea typeface="Calibri"/>
                <a:cs typeface="Times New Roman"/>
              </a:rPr>
              <a:t> В.Г., Нефедов Д.Г., Клюкин Д.А., Мансуров Р.Р.</a:t>
            </a:r>
            <a:endParaRPr lang="en-US" sz="1400" dirty="0">
              <a:latin typeface="Bookman Old Style" pitchFamily="18" charset="0"/>
              <a:ea typeface="Calibri"/>
              <a:cs typeface="Times New Roman"/>
            </a:endParaRPr>
          </a:p>
          <a:p>
            <a:pPr marL="342900" lvl="0" indent="-342900" algn="just">
              <a:spcAft>
                <a:spcPts val="300"/>
              </a:spcAft>
              <a:buSzPts val="1400"/>
              <a:buFont typeface="Times New Roman"/>
              <a:buAutoNum type="arabicPeriod"/>
            </a:pPr>
            <a:r>
              <a:rPr lang="ru-RU" sz="1400" dirty="0">
                <a:latin typeface="Bookman Old Style" panose="02050604050505020204" pitchFamily="18" charset="0"/>
              </a:rPr>
              <a:t>СЧ НИР Разработка программного обеспечения «Виртуальное приборное поле» шифр «Метрология», № государственного контракта 2023020100632000000000000/256.1195.Н-4Б.К21. </a:t>
            </a:r>
            <a:r>
              <a:rPr lang="ru-RU" sz="1400" dirty="0">
                <a:latin typeface="Bookman Old Style" pitchFamily="18" charset="0"/>
                <a:ea typeface="Calibri"/>
                <a:cs typeface="Times New Roman"/>
              </a:rPr>
              <a:t>Научный руководитель НИР: акад. </a:t>
            </a:r>
            <a:r>
              <a:rPr lang="ru-RU" sz="1400" dirty="0" err="1">
                <a:latin typeface="Bookman Old Style" pitchFamily="18" charset="0"/>
                <a:ea typeface="Calibri"/>
                <a:cs typeface="Times New Roman"/>
              </a:rPr>
              <a:t>Липанов</a:t>
            </a:r>
            <a:r>
              <a:rPr lang="ru-RU" sz="1400" dirty="0">
                <a:latin typeface="Bookman Old Style" pitchFamily="18" charset="0"/>
                <a:ea typeface="Calibri"/>
                <a:cs typeface="Times New Roman"/>
              </a:rPr>
              <a:t> А.М.</a:t>
            </a:r>
            <a:r>
              <a:rPr lang="en-US" sz="1400" dirty="0">
                <a:latin typeface="Bookman Old Style" pitchFamily="18" charset="0"/>
                <a:ea typeface="Calibri"/>
                <a:cs typeface="Times New Roman"/>
              </a:rPr>
              <a:t>; </a:t>
            </a:r>
            <a:r>
              <a:rPr lang="ru-RU" sz="1400" dirty="0">
                <a:latin typeface="Bookman Old Style" pitchFamily="18" charset="0"/>
                <a:ea typeface="Calibri"/>
                <a:cs typeface="Times New Roman"/>
              </a:rPr>
              <a:t>руководитель НИР: проф. </a:t>
            </a:r>
            <a:r>
              <a:rPr lang="ru-RU" sz="1400" dirty="0" err="1">
                <a:latin typeface="Bookman Old Style" pitchFamily="18" charset="0"/>
                <a:ea typeface="Calibri"/>
                <a:cs typeface="Times New Roman"/>
              </a:rPr>
              <a:t>Русяк</a:t>
            </a:r>
            <a:r>
              <a:rPr lang="ru-RU" sz="1400" dirty="0">
                <a:latin typeface="Bookman Old Style" pitchFamily="18" charset="0"/>
                <a:ea typeface="Calibri"/>
                <a:cs typeface="Times New Roman"/>
              </a:rPr>
              <a:t> И.Г.</a:t>
            </a:r>
            <a:r>
              <a:rPr lang="en-US" sz="1400" dirty="0">
                <a:latin typeface="Bookman Old Style" pitchFamily="18" charset="0"/>
                <a:ea typeface="Calibri"/>
                <a:cs typeface="Times New Roman"/>
              </a:rPr>
              <a:t>; </a:t>
            </a:r>
            <a:r>
              <a:rPr lang="ru-RU" sz="1400" dirty="0">
                <a:latin typeface="Bookman Old Style" pitchFamily="18" charset="0"/>
                <a:ea typeface="Calibri"/>
                <a:cs typeface="Times New Roman"/>
              </a:rPr>
              <a:t>исполнители: Королев С.А., </a:t>
            </a:r>
            <a:r>
              <a:rPr lang="ru-RU" sz="1400" dirty="0" err="1">
                <a:latin typeface="Bookman Old Style" pitchFamily="18" charset="0"/>
                <a:ea typeface="Calibri"/>
                <a:cs typeface="Times New Roman"/>
              </a:rPr>
              <a:t>Тененев</a:t>
            </a:r>
            <a:r>
              <a:rPr lang="ru-RU" sz="1400" dirty="0">
                <a:latin typeface="Bookman Old Style" pitchFamily="18" charset="0"/>
                <a:ea typeface="Calibri"/>
                <a:cs typeface="Times New Roman"/>
              </a:rPr>
              <a:t> В.А., </a:t>
            </a:r>
            <a:r>
              <a:rPr lang="ru-RU" sz="1400" dirty="0" err="1">
                <a:latin typeface="Bookman Old Style" pitchFamily="18" charset="0"/>
                <a:ea typeface="Calibri"/>
                <a:cs typeface="Times New Roman"/>
              </a:rPr>
              <a:t>Суфиянов</a:t>
            </a:r>
            <a:r>
              <a:rPr lang="ru-RU" sz="1400" dirty="0">
                <a:latin typeface="Bookman Old Style" pitchFamily="18" charset="0"/>
                <a:ea typeface="Calibri"/>
                <a:cs typeface="Times New Roman"/>
              </a:rPr>
              <a:t> В.Г., Нефедов Д.Г., Клюкин Д.А.</a:t>
            </a:r>
            <a:endParaRPr lang="ru-RU" sz="1400" dirty="0">
              <a:latin typeface="Bookman Old Style" panose="020506040505050202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56</a:t>
            </a:fld>
            <a:r>
              <a:rPr lang="en-US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9659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1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206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0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Апробация работы</a:t>
            </a:r>
            <a:endParaRPr lang="ru-RU" sz="20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25972" y="612845"/>
            <a:ext cx="11740055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1600" dirty="0">
                <a:latin typeface="Bookman Old Style" panose="02050604050505020204" pitchFamily="18" charset="0"/>
              </a:rPr>
              <a:t>1.	Республиканский молодежный инновационный форум «Выставка инноваций - 2020 (весенняя сессия)» (Ижевск, </a:t>
            </a:r>
            <a:r>
              <a:rPr lang="ru-RU" sz="1600" dirty="0" err="1">
                <a:latin typeface="Bookman Old Style" panose="02050604050505020204" pitchFamily="18" charset="0"/>
              </a:rPr>
              <a:t>ИжГТУ</a:t>
            </a:r>
            <a:r>
              <a:rPr lang="ru-RU" sz="1600" dirty="0">
                <a:latin typeface="Bookman Old Style" panose="02050604050505020204" pitchFamily="18" charset="0"/>
              </a:rPr>
              <a:t>, март 2020 г.).</a:t>
            </a:r>
          </a:p>
          <a:p>
            <a:pPr>
              <a:spcAft>
                <a:spcPts val="600"/>
              </a:spcAft>
            </a:pPr>
            <a:r>
              <a:rPr lang="ru-RU" sz="1600" dirty="0">
                <a:latin typeface="Bookman Old Style" panose="02050604050505020204" pitchFamily="18" charset="0"/>
              </a:rPr>
              <a:t>2.	Научная конференция «Интеллектуальные системы в производстве» (Ижевск, </a:t>
            </a:r>
            <a:r>
              <a:rPr lang="ru-RU" sz="1600" dirty="0" err="1">
                <a:latin typeface="Bookman Old Style" panose="02050604050505020204" pitchFamily="18" charset="0"/>
              </a:rPr>
              <a:t>ИжГТУ</a:t>
            </a:r>
            <a:r>
              <a:rPr lang="ru-RU" sz="1600" dirty="0">
                <a:latin typeface="Bookman Old Style" panose="02050604050505020204" pitchFamily="18" charset="0"/>
              </a:rPr>
              <a:t>, октябрь 2020 г.).</a:t>
            </a:r>
          </a:p>
          <a:p>
            <a:pPr>
              <a:spcAft>
                <a:spcPts val="600"/>
              </a:spcAft>
            </a:pPr>
            <a:r>
              <a:rPr lang="ru-RU" sz="1600" dirty="0">
                <a:latin typeface="Bookman Old Style" panose="02050604050505020204" pitchFamily="18" charset="0"/>
              </a:rPr>
              <a:t>3.	17-я всероссийская научно-техническая конференция «проектирование систем вооружения боеприпасов и измерительных комплексов» (Нижний Тагил, октябрь 2020 г.).</a:t>
            </a:r>
          </a:p>
          <a:p>
            <a:pPr>
              <a:spcAft>
                <a:spcPts val="600"/>
              </a:spcAft>
            </a:pPr>
            <a:r>
              <a:rPr lang="ru-RU" sz="1600" dirty="0">
                <a:latin typeface="Bookman Old Style" panose="02050604050505020204" pitchFamily="18" charset="0"/>
              </a:rPr>
              <a:t>4.	Республиканский молодежный инновационный форум «Выставка инноваций - 2020 (осенняя сессия)» (Ижевск, </a:t>
            </a:r>
            <a:r>
              <a:rPr lang="ru-RU" sz="1600" dirty="0" err="1">
                <a:latin typeface="Bookman Old Style" panose="02050604050505020204" pitchFamily="18" charset="0"/>
              </a:rPr>
              <a:t>ИжГТУ</a:t>
            </a:r>
            <a:r>
              <a:rPr lang="ru-RU" sz="1600" dirty="0">
                <a:latin typeface="Bookman Old Style" panose="02050604050505020204" pitchFamily="18" charset="0"/>
              </a:rPr>
              <a:t>, ноябрь 2020 г.).</a:t>
            </a:r>
          </a:p>
          <a:p>
            <a:pPr>
              <a:spcAft>
                <a:spcPts val="600"/>
              </a:spcAft>
            </a:pPr>
            <a:r>
              <a:rPr lang="ru-RU" sz="1600" dirty="0">
                <a:latin typeface="Bookman Old Style" panose="02050604050505020204" pitchFamily="18" charset="0"/>
              </a:rPr>
              <a:t>5.	Республиканский молодежный инновационный форум «Выставка инноваций - 2021 (весенняя сессия)» (Ижевск, </a:t>
            </a:r>
            <a:r>
              <a:rPr lang="ru-RU" sz="1600" dirty="0" err="1">
                <a:latin typeface="Bookman Old Style" panose="02050604050505020204" pitchFamily="18" charset="0"/>
              </a:rPr>
              <a:t>ИжГТУ</a:t>
            </a:r>
            <a:r>
              <a:rPr lang="ru-RU" sz="1600" dirty="0">
                <a:latin typeface="Bookman Old Style" panose="02050604050505020204" pitchFamily="18" charset="0"/>
              </a:rPr>
              <a:t>, апрель 2021 г.).</a:t>
            </a:r>
          </a:p>
          <a:p>
            <a:pPr>
              <a:spcAft>
                <a:spcPts val="600"/>
              </a:spcAft>
            </a:pPr>
            <a:r>
              <a:rPr lang="ru-RU" sz="1600" dirty="0">
                <a:latin typeface="Bookman Old Style" panose="02050604050505020204" pitchFamily="18" charset="0"/>
              </a:rPr>
              <a:t>6.	Региональная научная конференция «1 </a:t>
            </a:r>
            <a:r>
              <a:rPr lang="ru-RU" sz="1600" dirty="0" err="1">
                <a:latin typeface="Bookman Old Style" panose="02050604050505020204" pitchFamily="18" charset="0"/>
              </a:rPr>
              <a:t>Липановские</a:t>
            </a:r>
            <a:r>
              <a:rPr lang="ru-RU" sz="1600" dirty="0">
                <a:latin typeface="Bookman Old Style" panose="02050604050505020204" pitchFamily="18" charset="0"/>
              </a:rPr>
              <a:t> научные чтения» (Ижевск, </a:t>
            </a:r>
            <a:r>
              <a:rPr lang="ru-RU" sz="1600" dirty="0" err="1">
                <a:latin typeface="Bookman Old Style" panose="02050604050505020204" pitchFamily="18" charset="0"/>
              </a:rPr>
              <a:t>ИжГТУ</a:t>
            </a:r>
            <a:r>
              <a:rPr lang="ru-RU" sz="1600" dirty="0">
                <a:latin typeface="Bookman Old Style" panose="02050604050505020204" pitchFamily="18" charset="0"/>
              </a:rPr>
              <a:t>, декабрь 2021 г.).</a:t>
            </a:r>
          </a:p>
          <a:p>
            <a:pPr>
              <a:spcAft>
                <a:spcPts val="600"/>
              </a:spcAft>
            </a:pPr>
            <a:r>
              <a:rPr lang="ru-RU" sz="1600" dirty="0">
                <a:latin typeface="Bookman Old Style" panose="02050604050505020204" pitchFamily="18" charset="0"/>
              </a:rPr>
              <a:t>7.	Республиканский молодежный инновационный форум «Выставка инноваций - 2021 (осенняя сессия)» (Ижевск, </a:t>
            </a:r>
            <a:r>
              <a:rPr lang="ru-RU" sz="1600" dirty="0" err="1">
                <a:latin typeface="Bookman Old Style" panose="02050604050505020204" pitchFamily="18" charset="0"/>
              </a:rPr>
              <a:t>ИжГТУ</a:t>
            </a:r>
            <a:r>
              <a:rPr lang="ru-RU" sz="1600" dirty="0">
                <a:latin typeface="Bookman Old Style" panose="02050604050505020204" pitchFamily="18" charset="0"/>
              </a:rPr>
              <a:t>, ноябрь 2021 г.).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57</a:t>
            </a:fld>
            <a:r>
              <a:rPr lang="en-US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651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7482497" y="4469284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1524000" y="2806368"/>
            <a:ext cx="9144000" cy="1017872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>
              <a:defRPr sz="140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 sz="3600" b="1" dirty="0"/>
              <a:t>Спасибо за внимание!</a:t>
            </a:r>
          </a:p>
        </p:txBody>
      </p:sp>
      <p:sp>
        <p:nvSpPr>
          <p:cNvPr id="4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05575"/>
            <a:ext cx="9142412" cy="358775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r>
              <a:rPr lang="ru-RU" sz="16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	ФГБОУ ВО </a:t>
            </a:r>
            <a:r>
              <a:rPr lang="en-US" sz="16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“</a:t>
            </a:r>
            <a:r>
              <a:rPr lang="ru-RU" sz="1600" b="1" dirty="0" err="1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ИжГТУ</a:t>
            </a:r>
            <a:r>
              <a:rPr lang="ru-RU" sz="16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имени М.Т. Калашникова</a:t>
            </a:r>
            <a:r>
              <a:rPr lang="en-US" sz="16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”</a:t>
            </a:r>
            <a:endParaRPr lang="ru-RU" sz="16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854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10" name="Прямоугольник 9"/>
          <p:cNvSpPr/>
          <p:nvPr/>
        </p:nvSpPr>
        <p:spPr>
          <a:xfrm>
            <a:off x="334327" y="654356"/>
            <a:ext cx="115233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8775">
              <a:spcAft>
                <a:spcPts val="600"/>
              </a:spcAft>
              <a:tabLst>
                <a:tab pos="358775" algn="l"/>
              </a:tabLst>
            </a:pPr>
            <a:r>
              <a:rPr lang="ru-RU" sz="1600" b="1" dirty="0">
                <a:solidFill>
                  <a:srgbClr val="292929"/>
                </a:solidFill>
                <a:latin typeface="Bookman Old Style" pitchFamily="18" charset="0"/>
              </a:rPr>
              <a:t>По специальности 1.2.2 – Математическое моделирование, численные методы</a:t>
            </a:r>
            <a:br>
              <a:rPr lang="ru-RU" sz="1600" b="1" dirty="0">
                <a:solidFill>
                  <a:srgbClr val="292929"/>
                </a:solidFill>
                <a:latin typeface="Bookman Old Style" pitchFamily="18" charset="0"/>
              </a:rPr>
            </a:br>
            <a:r>
              <a:rPr lang="ru-RU" sz="1600" b="1" dirty="0">
                <a:solidFill>
                  <a:srgbClr val="292929"/>
                </a:solidFill>
                <a:latin typeface="Bookman Old Style" pitchFamily="18" charset="0"/>
              </a:rPr>
              <a:t>и комплексы программ:</a:t>
            </a:r>
          </a:p>
          <a:p>
            <a:pPr marL="342900" lvl="0" indent="-342900" algn="just">
              <a:spcAft>
                <a:spcPts val="600"/>
              </a:spcAft>
              <a:buFont typeface="+mj-lt"/>
              <a:buAutoNum type="arabicPeriod"/>
            </a:pPr>
            <a:r>
              <a:rPr lang="ru-RU" sz="16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Математические модели напряженно-деформированного состояния и колебаний ствола с учетом теплового и механического нагружения в одномерной и трехмерной постановках</a:t>
            </a:r>
            <a:r>
              <a:rPr lang="en-US" sz="16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;</a:t>
            </a:r>
            <a:endParaRPr lang="ru-RU" sz="1600" dirty="0">
              <a:latin typeface="Bookman Old Style" panose="020506040505050202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Aft>
                <a:spcPts val="600"/>
              </a:spcAft>
              <a:buFont typeface="+mj-lt"/>
              <a:buAutoNum type="arabicPeriod"/>
            </a:pPr>
            <a:r>
              <a:rPr lang="ru-RU" sz="16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Математическая модель внутренней баллистики в термодинамической постановке, с учетом пространственного распределения </a:t>
            </a:r>
            <a:r>
              <a:rPr lang="ru-RU" sz="1600" dirty="0" err="1">
                <a:latin typeface="Bookman Old Style" panose="02050604050505020204" pitchFamily="18" charset="0"/>
                <a:ea typeface="Times New Roman" panose="02020603050405020304" pitchFamily="18" charset="0"/>
              </a:rPr>
              <a:t>внутрибаллистических</a:t>
            </a:r>
            <a:r>
              <a:rPr lang="ru-RU" sz="16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 параметров для пороха, состоящего из </a:t>
            </a:r>
            <a:r>
              <a:rPr lang="en-US" sz="1600" i="1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N</a:t>
            </a:r>
            <a:r>
              <a:rPr lang="en-US" sz="16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фракций;</a:t>
            </a:r>
          </a:p>
          <a:p>
            <a:pPr marL="342900" lvl="0" indent="-342900" algn="just">
              <a:spcAft>
                <a:spcPts val="600"/>
              </a:spcAft>
              <a:buFont typeface="+mj-lt"/>
              <a:buAutoNum type="arabicPeriod"/>
            </a:pPr>
            <a:r>
              <a:rPr lang="ru-RU" sz="16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Математическая модель внешней баллистики с учетом колебаний ствола</a:t>
            </a:r>
            <a:r>
              <a:rPr lang="en-US" sz="16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;</a:t>
            </a:r>
            <a:endParaRPr lang="ru-RU" sz="1600" dirty="0">
              <a:latin typeface="Bookman Old Style" panose="020506040505050202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Aft>
                <a:spcPts val="600"/>
              </a:spcAft>
              <a:buFont typeface="+mj-lt"/>
              <a:buAutoNum type="arabicPeriod"/>
            </a:pPr>
            <a:r>
              <a:rPr lang="ru-RU" sz="16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Методы решения задачи напряженно-деформированного состояния, колебаний и структурно-параметрической оптимизации ствола автоматической пушки в процессе стрельбы очередями</a:t>
            </a:r>
            <a:r>
              <a:rPr lang="en-US" sz="16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;</a:t>
            </a:r>
            <a:endParaRPr lang="ru-RU" sz="1600" dirty="0">
              <a:latin typeface="Bookman Old Style" panose="020506040505050202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Aft>
                <a:spcPts val="600"/>
              </a:spcAft>
              <a:buFont typeface="+mj-lt"/>
              <a:buAutoNum type="arabicPeriod"/>
            </a:pPr>
            <a:r>
              <a:rPr lang="ru-RU" sz="16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Программно-вычислительного комплекс моделирования напряженно-деформированного состояния и колебаний ствола с учетом распределения </a:t>
            </a:r>
            <a:r>
              <a:rPr lang="ru-RU" sz="1600" dirty="0" err="1">
                <a:latin typeface="Bookman Old Style" panose="02050604050505020204" pitchFamily="18" charset="0"/>
                <a:ea typeface="Times New Roman" panose="02020603050405020304" pitchFamily="18" charset="0"/>
              </a:rPr>
              <a:t>внутрибаллистических</a:t>
            </a:r>
            <a:r>
              <a:rPr lang="ru-RU" sz="16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 параметров в процессе выстрела, реализующий решение задачи структурно-параметрической оптимизации</a:t>
            </a:r>
            <a:r>
              <a:rPr lang="en-US" sz="16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;</a:t>
            </a:r>
            <a:endParaRPr lang="ru-RU" sz="1600" dirty="0">
              <a:latin typeface="Bookman Old Style" panose="020506040505050202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Aft>
                <a:spcPts val="600"/>
              </a:spcAft>
              <a:buFont typeface="+mj-lt"/>
              <a:buAutoNum type="arabicPeriod"/>
            </a:pPr>
            <a:r>
              <a:rPr lang="ru-RU" sz="16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Результаты решения задачи структурно-параметрической оптимизации ствола 30-мм автоматической пушки в процессе стрельбы очередями</a:t>
            </a:r>
            <a:r>
              <a:rPr lang="en-US" sz="16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.</a:t>
            </a:r>
            <a:endParaRPr lang="ru-RU" sz="1600" dirty="0">
              <a:latin typeface="Bookman Old Style" panose="020506040505050202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000" b="1" dirty="0">
                <a:solidFill>
                  <a:srgbClr val="292929"/>
                </a:solidFill>
                <a:latin typeface="Bookman Old Style" pitchFamily="18" charset="0"/>
              </a:rPr>
              <a:t>Основные положения, выносимые на защиту</a:t>
            </a:r>
          </a:p>
        </p:txBody>
      </p:sp>
      <p:sp>
        <p:nvSpPr>
          <p:cNvPr id="8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6</a:t>
            </a:fld>
            <a:r>
              <a:rPr lang="en-US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712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11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000" b="1" dirty="0">
                <a:solidFill>
                  <a:srgbClr val="292929"/>
                </a:solidFill>
                <a:latin typeface="Bookman Old Style" pitchFamily="18" charset="0"/>
              </a:rPr>
              <a:t>Структура работы </a:t>
            </a:r>
          </a:p>
        </p:txBody>
      </p:sp>
      <p:sp>
        <p:nvSpPr>
          <p:cNvPr id="8" name="Rectangle 27">
            <a:extLst>
              <a:ext uri="{FF2B5EF4-FFF2-40B4-BE49-F238E27FC236}">
                <a16:creationId xmlns="" xmlns:a16="http://schemas.microsoft.com/office/drawing/2014/main" id="{316F4288-C759-4B35-8A5C-17E821F89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8018" y="554714"/>
            <a:ext cx="8614063" cy="1890240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</p:spPr>
        <p:txBody>
          <a:bodyPr wrap="square" anchor="ctr">
            <a:no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Aft>
                <a:spcPts val="600"/>
              </a:spcAft>
            </a:pPr>
            <a:r>
              <a:rPr lang="ru-RU" altLang="ru-RU" sz="16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Глава 1</a:t>
            </a:r>
          </a:p>
          <a:p>
            <a:pPr algn="ctr" eaLnBrk="1" hangingPunct="1">
              <a:spcAft>
                <a:spcPts val="600"/>
              </a:spcAft>
            </a:pPr>
            <a:r>
              <a:rPr lang="ru-RU" altLang="ru-RU" sz="16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Комплексная математическая модель выстрела автоматической пушки</a:t>
            </a:r>
          </a:p>
          <a:p>
            <a:pPr algn="ctr" eaLnBrk="1" hangingPunct="1">
              <a:spcAft>
                <a:spcPts val="600"/>
              </a:spcAft>
            </a:pPr>
            <a:endParaRPr lang="ru-RU" altLang="ru-RU" sz="1600" b="1" dirty="0">
              <a:solidFill>
                <a:srgbClr val="292929"/>
              </a:solidFill>
              <a:latin typeface="Bookman Old Style" panose="02050604050505020204" pitchFamily="18" charset="0"/>
            </a:endParaRPr>
          </a:p>
          <a:p>
            <a:pPr algn="ctr" eaLnBrk="1" hangingPunct="1">
              <a:spcAft>
                <a:spcPts val="600"/>
              </a:spcAft>
            </a:pPr>
            <a:endParaRPr lang="ru-RU" altLang="ru-RU" sz="1600" b="1" dirty="0">
              <a:solidFill>
                <a:srgbClr val="292929"/>
              </a:solidFill>
              <a:latin typeface="Bookman Old Style" panose="02050604050505020204" pitchFamily="18" charset="0"/>
            </a:endParaRPr>
          </a:p>
          <a:p>
            <a:pPr algn="ctr" eaLnBrk="1" hangingPunct="1">
              <a:spcAft>
                <a:spcPts val="600"/>
              </a:spcAft>
            </a:pPr>
            <a:endParaRPr lang="ru-RU" altLang="ru-RU" sz="1600" b="1" dirty="0">
              <a:solidFill>
                <a:srgbClr val="292929"/>
              </a:solidFill>
              <a:latin typeface="Bookman Old Style" panose="02050604050505020204" pitchFamily="18" charset="0"/>
            </a:endParaRPr>
          </a:p>
          <a:p>
            <a:pPr algn="ctr" eaLnBrk="1" hangingPunct="1">
              <a:spcAft>
                <a:spcPts val="600"/>
              </a:spcAft>
            </a:pPr>
            <a:endParaRPr lang="ru-RU" altLang="ru-RU" sz="1600" b="1" dirty="0">
              <a:solidFill>
                <a:srgbClr val="292929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2307288" y="1235071"/>
            <a:ext cx="2429924" cy="463153"/>
          </a:xfrm>
          <a:prstGeom prst="rect">
            <a:avLst/>
          </a:prstGeom>
          <a:pattFill prst="lg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 algn="ctr">
            <a:solidFill>
              <a:srgbClr val="002060"/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ru-RU" altLang="ru-RU" sz="1200" b="1" dirty="0">
                <a:solidFill>
                  <a:schemeClr val="tx1"/>
                </a:solidFill>
                <a:latin typeface="Bookman Old Style" pitchFamily="18" charset="0"/>
              </a:rPr>
              <a:t>Модель внутренней баллистики</a:t>
            </a:r>
            <a:endParaRPr lang="ru-RU" altLang="ru-RU" sz="12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7454786" y="1230050"/>
            <a:ext cx="2429924" cy="463153"/>
          </a:xfrm>
          <a:prstGeom prst="rect">
            <a:avLst/>
          </a:prstGeom>
          <a:pattFill prst="lg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 algn="ctr">
            <a:solidFill>
              <a:srgbClr val="002060"/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1200" b="1" dirty="0">
                <a:latin typeface="Bookman Old Style" pitchFamily="18" charset="0"/>
              </a:rPr>
              <a:t>Модель теплопроводности</a:t>
            </a:r>
            <a:r>
              <a:rPr lang="en-US" altLang="ru-RU" sz="1200" b="1" dirty="0">
                <a:latin typeface="Bookman Old Style" pitchFamily="18" charset="0"/>
              </a:rPr>
              <a:t> (2D)</a:t>
            </a:r>
            <a:endParaRPr lang="ru-RU" altLang="ru-RU" sz="1200" b="1" dirty="0">
              <a:latin typeface="Bookman Old Style" pitchFamily="18" charset="0"/>
            </a:endParaRP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3438472" y="1790314"/>
            <a:ext cx="2429924" cy="463153"/>
          </a:xfrm>
          <a:prstGeom prst="rect">
            <a:avLst/>
          </a:prstGeom>
          <a:pattFill prst="lg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 algn="ctr">
            <a:solidFill>
              <a:srgbClr val="002060"/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1200" b="1" dirty="0">
                <a:latin typeface="Bookman Old Style" pitchFamily="18" charset="0"/>
              </a:rPr>
              <a:t>Модели колебаний ствола (</a:t>
            </a:r>
            <a:r>
              <a:rPr lang="en-US" altLang="ru-RU" sz="1200" b="1" dirty="0">
                <a:latin typeface="Bookman Old Style" pitchFamily="18" charset="0"/>
              </a:rPr>
              <a:t>1D, 2D, 3D</a:t>
            </a:r>
            <a:r>
              <a:rPr lang="ru-RU" altLang="ru-RU" sz="1200" b="1" dirty="0">
                <a:latin typeface="Bookman Old Style" pitchFamily="18" charset="0"/>
              </a:rPr>
              <a:t>)</a:t>
            </a:r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4881037" y="1234581"/>
            <a:ext cx="2429924" cy="463153"/>
          </a:xfrm>
          <a:prstGeom prst="rect">
            <a:avLst/>
          </a:prstGeom>
          <a:pattFill prst="lg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 algn="ctr">
            <a:solidFill>
              <a:srgbClr val="002060"/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1200" b="1" dirty="0">
                <a:latin typeface="Bookman Old Style" pitchFamily="18" charset="0"/>
              </a:rPr>
              <a:t>Модель внешней баллистики</a:t>
            </a:r>
          </a:p>
        </p:txBody>
      </p:sp>
      <p:sp>
        <p:nvSpPr>
          <p:cNvPr id="19" name="Rectangle 27">
            <a:extLst>
              <a:ext uri="{FF2B5EF4-FFF2-40B4-BE49-F238E27FC236}">
                <a16:creationId xmlns="" xmlns:a16="http://schemas.microsoft.com/office/drawing/2014/main" id="{316F4288-C759-4B35-8A5C-17E821F89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7240" y="2525436"/>
            <a:ext cx="5470724" cy="2334620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</p:spPr>
        <p:txBody>
          <a:bodyPr wrap="square" anchor="ctr">
            <a:no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Aft>
                <a:spcPts val="600"/>
              </a:spcAft>
            </a:pPr>
            <a:r>
              <a:rPr lang="ru-RU" altLang="ru-RU" sz="16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Глава 3</a:t>
            </a:r>
          </a:p>
          <a:p>
            <a:pPr algn="ctr" eaLnBrk="1" hangingPunct="1">
              <a:spcAft>
                <a:spcPts val="600"/>
              </a:spcAft>
            </a:pPr>
            <a:r>
              <a:rPr lang="ru-RU" altLang="ru-RU" sz="16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Разработка программно-вычислительного комплекса</a:t>
            </a:r>
          </a:p>
          <a:p>
            <a:pPr algn="ctr" eaLnBrk="1" hangingPunct="1">
              <a:spcAft>
                <a:spcPts val="600"/>
              </a:spcAft>
            </a:pPr>
            <a:endParaRPr lang="ru-RU" altLang="ru-RU" sz="1600" b="1" dirty="0">
              <a:solidFill>
                <a:srgbClr val="292929"/>
              </a:solidFill>
              <a:latin typeface="Bookman Old Style" panose="02050604050505020204" pitchFamily="18" charset="0"/>
            </a:endParaRPr>
          </a:p>
          <a:p>
            <a:pPr algn="ctr" eaLnBrk="1" hangingPunct="1">
              <a:spcAft>
                <a:spcPts val="600"/>
              </a:spcAft>
            </a:pPr>
            <a:endParaRPr lang="ru-RU" altLang="ru-RU" sz="1600" b="1" dirty="0">
              <a:solidFill>
                <a:srgbClr val="292929"/>
              </a:solidFill>
              <a:latin typeface="Bookman Old Style" panose="02050604050505020204" pitchFamily="18" charset="0"/>
            </a:endParaRPr>
          </a:p>
          <a:p>
            <a:pPr algn="ctr" eaLnBrk="1" hangingPunct="1">
              <a:spcAft>
                <a:spcPts val="600"/>
              </a:spcAft>
            </a:pPr>
            <a:endParaRPr lang="ru-RU" altLang="ru-RU" sz="1600" b="1" dirty="0">
              <a:solidFill>
                <a:srgbClr val="292929"/>
              </a:solidFill>
              <a:latin typeface="Bookman Old Style" panose="02050604050505020204" pitchFamily="18" charset="0"/>
            </a:endParaRPr>
          </a:p>
          <a:p>
            <a:pPr algn="ctr" eaLnBrk="1" hangingPunct="1">
              <a:spcAft>
                <a:spcPts val="600"/>
              </a:spcAft>
            </a:pPr>
            <a:endParaRPr lang="ru-RU" altLang="ru-RU" sz="1600" b="1" dirty="0">
              <a:solidFill>
                <a:srgbClr val="292929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" name="Rectangle 27">
            <a:extLst>
              <a:ext uri="{FF2B5EF4-FFF2-40B4-BE49-F238E27FC236}">
                <a16:creationId xmlns="" xmlns:a16="http://schemas.microsoft.com/office/drawing/2014/main" id="{316F4288-C759-4B35-8A5C-17E821F89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2565" y="4921785"/>
            <a:ext cx="9417267" cy="1392751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</p:spPr>
        <p:txBody>
          <a:bodyPr wrap="square" anchor="ctr">
            <a:no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Aft>
                <a:spcPts val="600"/>
              </a:spcAft>
            </a:pPr>
            <a:r>
              <a:rPr lang="ru-RU" altLang="ru-RU" sz="16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Глава 4</a:t>
            </a:r>
          </a:p>
          <a:p>
            <a:pPr algn="ctr" eaLnBrk="1" hangingPunct="1">
              <a:spcAft>
                <a:spcPts val="600"/>
              </a:spcAft>
            </a:pPr>
            <a:r>
              <a:rPr lang="ru-RU" altLang="ru-RU" sz="16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Результаты численных исследований</a:t>
            </a:r>
          </a:p>
          <a:p>
            <a:pPr algn="ctr" eaLnBrk="1" hangingPunct="1">
              <a:spcAft>
                <a:spcPts val="600"/>
              </a:spcAft>
            </a:pPr>
            <a:endParaRPr lang="ru-RU" altLang="ru-RU" sz="1600" b="1" dirty="0">
              <a:solidFill>
                <a:srgbClr val="292929"/>
              </a:solidFill>
              <a:latin typeface="Bookman Old Style" panose="02050604050505020204" pitchFamily="18" charset="0"/>
            </a:endParaRPr>
          </a:p>
          <a:p>
            <a:pPr algn="ctr" eaLnBrk="1" hangingPunct="1">
              <a:spcAft>
                <a:spcPts val="600"/>
              </a:spcAft>
            </a:pPr>
            <a:endParaRPr lang="ru-RU" altLang="ru-RU" sz="1600" b="1" dirty="0">
              <a:solidFill>
                <a:srgbClr val="292929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" name="Rectangle 27">
            <a:extLst>
              <a:ext uri="{FF2B5EF4-FFF2-40B4-BE49-F238E27FC236}">
                <a16:creationId xmlns="" xmlns:a16="http://schemas.microsoft.com/office/drawing/2014/main" id="{316F4288-C759-4B35-8A5C-17E821F89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7692" y="2524117"/>
            <a:ext cx="4799518" cy="2335939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</p:spPr>
        <p:txBody>
          <a:bodyPr wrap="square" anchor="ctr">
            <a:no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Aft>
                <a:spcPts val="600"/>
              </a:spcAft>
            </a:pPr>
            <a:r>
              <a:rPr lang="ru-RU" altLang="ru-RU" sz="16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Глава 2</a:t>
            </a:r>
          </a:p>
          <a:p>
            <a:pPr algn="ctr" eaLnBrk="1" hangingPunct="1">
              <a:spcAft>
                <a:spcPts val="600"/>
              </a:spcAft>
            </a:pPr>
            <a:r>
              <a:rPr lang="ru-RU" altLang="ru-RU" sz="16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Численные методы решения задач</a:t>
            </a:r>
          </a:p>
          <a:p>
            <a:pPr algn="ctr" eaLnBrk="1" hangingPunct="1">
              <a:spcAft>
                <a:spcPts val="600"/>
              </a:spcAft>
            </a:pPr>
            <a:endParaRPr lang="ru-RU" altLang="ru-RU" sz="1600" b="1" dirty="0">
              <a:solidFill>
                <a:srgbClr val="292929"/>
              </a:solidFill>
              <a:latin typeface="Bookman Old Style" panose="02050604050505020204" pitchFamily="18" charset="0"/>
            </a:endParaRPr>
          </a:p>
          <a:p>
            <a:pPr algn="ctr" eaLnBrk="1" hangingPunct="1">
              <a:spcAft>
                <a:spcPts val="600"/>
              </a:spcAft>
            </a:pPr>
            <a:endParaRPr lang="ru-RU" altLang="ru-RU" sz="1600" b="1" dirty="0">
              <a:solidFill>
                <a:srgbClr val="292929"/>
              </a:solidFill>
              <a:latin typeface="Bookman Old Style" panose="02050604050505020204" pitchFamily="18" charset="0"/>
            </a:endParaRPr>
          </a:p>
          <a:p>
            <a:pPr algn="ctr" eaLnBrk="1" hangingPunct="1">
              <a:spcAft>
                <a:spcPts val="600"/>
              </a:spcAft>
            </a:pPr>
            <a:endParaRPr lang="ru-RU" altLang="ru-RU" sz="1600" b="1" dirty="0">
              <a:solidFill>
                <a:srgbClr val="292929"/>
              </a:solidFill>
              <a:latin typeface="Bookman Old Style" panose="02050604050505020204" pitchFamily="18" charset="0"/>
            </a:endParaRPr>
          </a:p>
          <a:p>
            <a:pPr algn="ctr" eaLnBrk="1" hangingPunct="1">
              <a:spcAft>
                <a:spcPts val="600"/>
              </a:spcAft>
            </a:pPr>
            <a:endParaRPr lang="ru-RU" altLang="ru-RU" sz="1600" b="1" dirty="0">
              <a:solidFill>
                <a:srgbClr val="292929"/>
              </a:solidFill>
              <a:latin typeface="Bookman Old Style" panose="02050604050505020204" pitchFamily="18" charset="0"/>
            </a:endParaRPr>
          </a:p>
          <a:p>
            <a:pPr algn="ctr" eaLnBrk="1" hangingPunct="1">
              <a:spcAft>
                <a:spcPts val="600"/>
              </a:spcAft>
            </a:pPr>
            <a:endParaRPr lang="ru-RU" altLang="ru-RU" sz="1600" b="1" dirty="0">
              <a:solidFill>
                <a:srgbClr val="292929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1440416" y="3190613"/>
            <a:ext cx="2279170" cy="463153"/>
          </a:xfrm>
          <a:prstGeom prst="rect">
            <a:avLst/>
          </a:prstGeom>
          <a:pattFill prst="lg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 algn="ctr">
            <a:solidFill>
              <a:srgbClr val="002060"/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ru-RU" altLang="ru-RU" sz="1200" b="1" dirty="0">
                <a:solidFill>
                  <a:schemeClr val="tx1"/>
                </a:solidFill>
                <a:latin typeface="Bookman Old Style" pitchFamily="18" charset="0"/>
              </a:rPr>
              <a:t>Решение задачи внутренней баллистики </a:t>
            </a:r>
            <a:endParaRPr lang="ru-RU" altLang="ru-RU" sz="12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6"/>
          <p:cNvSpPr>
            <a:spLocks noChangeArrowheads="1"/>
          </p:cNvSpPr>
          <p:nvPr/>
        </p:nvSpPr>
        <p:spPr bwMode="auto">
          <a:xfrm>
            <a:off x="1440416" y="3765447"/>
            <a:ext cx="2279170" cy="463153"/>
          </a:xfrm>
          <a:prstGeom prst="rect">
            <a:avLst/>
          </a:prstGeom>
          <a:pattFill prst="lg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 algn="ctr">
            <a:solidFill>
              <a:srgbClr val="002060"/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1200" b="1" dirty="0">
                <a:latin typeface="Bookman Old Style" pitchFamily="18" charset="0"/>
              </a:rPr>
              <a:t>Решение задачи теплопроводности</a:t>
            </a:r>
            <a:r>
              <a:rPr lang="en-US" altLang="ru-RU" sz="1200" b="1" dirty="0">
                <a:latin typeface="Bookman Old Style" pitchFamily="18" charset="0"/>
              </a:rPr>
              <a:t> (2D)</a:t>
            </a:r>
            <a:endParaRPr lang="ru-RU" altLang="ru-RU" sz="1200" b="1" dirty="0">
              <a:latin typeface="Bookman Old Style" pitchFamily="18" charset="0"/>
            </a:endParaRP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3853698" y="3765447"/>
            <a:ext cx="2060533" cy="472826"/>
          </a:xfrm>
          <a:prstGeom prst="rect">
            <a:avLst/>
          </a:prstGeom>
          <a:pattFill prst="lg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 algn="ctr">
            <a:solidFill>
              <a:srgbClr val="002060"/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1100" b="1" dirty="0">
                <a:latin typeface="Bookman Old Style" pitchFamily="18" charset="0"/>
              </a:rPr>
              <a:t>Решение задачи колебаний ствола</a:t>
            </a:r>
          </a:p>
          <a:p>
            <a:pPr algn="ctr"/>
            <a:r>
              <a:rPr lang="ru-RU" altLang="ru-RU" sz="1100" b="1" dirty="0">
                <a:latin typeface="Bookman Old Style" pitchFamily="18" charset="0"/>
              </a:rPr>
              <a:t>(</a:t>
            </a:r>
            <a:r>
              <a:rPr lang="en-US" altLang="ru-RU" sz="1100" b="1" dirty="0">
                <a:latin typeface="Bookman Old Style" pitchFamily="18" charset="0"/>
              </a:rPr>
              <a:t>1D, 2D, 3D</a:t>
            </a:r>
            <a:r>
              <a:rPr lang="ru-RU" altLang="ru-RU" sz="1100" b="1" dirty="0">
                <a:latin typeface="Bookman Old Style" pitchFamily="18" charset="0"/>
              </a:rPr>
              <a:t>)</a:t>
            </a:r>
          </a:p>
        </p:txBody>
      </p:sp>
      <p:sp>
        <p:nvSpPr>
          <p:cNvPr id="24" name="Rectangle 6"/>
          <p:cNvSpPr>
            <a:spLocks noChangeArrowheads="1"/>
          </p:cNvSpPr>
          <p:nvPr/>
        </p:nvSpPr>
        <p:spPr bwMode="auto">
          <a:xfrm>
            <a:off x="3853698" y="3193409"/>
            <a:ext cx="2060533" cy="463153"/>
          </a:xfrm>
          <a:prstGeom prst="rect">
            <a:avLst/>
          </a:prstGeom>
          <a:pattFill prst="lg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 algn="ctr">
            <a:solidFill>
              <a:srgbClr val="002060"/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ru-RU" altLang="ru-RU" sz="1200" b="1" dirty="0">
                <a:solidFill>
                  <a:schemeClr val="tx1"/>
                </a:solidFill>
                <a:latin typeface="Bookman Old Style" pitchFamily="18" charset="0"/>
              </a:rPr>
              <a:t>Решение задачи внешней баллистики</a:t>
            </a:r>
            <a:endParaRPr lang="ru-RU" altLang="ru-RU" sz="12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Rectangle 6"/>
          <p:cNvSpPr>
            <a:spLocks noChangeArrowheads="1"/>
          </p:cNvSpPr>
          <p:nvPr/>
        </p:nvSpPr>
        <p:spPr bwMode="auto">
          <a:xfrm>
            <a:off x="6000557" y="1790314"/>
            <a:ext cx="2650635" cy="463153"/>
          </a:xfrm>
          <a:prstGeom prst="rect">
            <a:avLst/>
          </a:prstGeom>
          <a:pattFill prst="lg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 algn="ctr">
            <a:solidFill>
              <a:srgbClr val="002060"/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ru-RU" altLang="ru-RU" sz="1200" b="1" dirty="0">
                <a:latin typeface="Bookman Old Style" pitchFamily="18" charset="0"/>
              </a:rPr>
              <a:t>Постановка задачи оптимизации формы ствола</a:t>
            </a:r>
            <a:endParaRPr lang="ru-RU" altLang="ru-RU" sz="12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Rectangle 6"/>
          <p:cNvSpPr>
            <a:spLocks noChangeArrowheads="1"/>
          </p:cNvSpPr>
          <p:nvPr/>
        </p:nvSpPr>
        <p:spPr bwMode="auto">
          <a:xfrm>
            <a:off x="2449828" y="4350196"/>
            <a:ext cx="2539515" cy="463153"/>
          </a:xfrm>
          <a:prstGeom prst="rect">
            <a:avLst/>
          </a:prstGeom>
          <a:pattFill prst="lg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 algn="ctr">
            <a:solidFill>
              <a:srgbClr val="002060"/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ru-RU" altLang="ru-RU" sz="1200" b="1" dirty="0">
                <a:latin typeface="Bookman Old Style" pitchFamily="18" charset="0"/>
              </a:rPr>
              <a:t>Оптимизации формы</a:t>
            </a:r>
            <a:endParaRPr lang="ru-RU" altLang="ru-RU" sz="12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Rectangle 6"/>
          <p:cNvSpPr>
            <a:spLocks noChangeArrowheads="1"/>
          </p:cNvSpPr>
          <p:nvPr/>
        </p:nvSpPr>
        <p:spPr bwMode="auto">
          <a:xfrm>
            <a:off x="6302723" y="3560070"/>
            <a:ext cx="2532678" cy="463153"/>
          </a:xfrm>
          <a:prstGeom prst="rect">
            <a:avLst/>
          </a:prstGeom>
          <a:pattFill prst="lg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 algn="ctr">
            <a:solidFill>
              <a:srgbClr val="002060"/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ru-RU" altLang="ru-RU" sz="1200" b="1" dirty="0">
                <a:latin typeface="Bookman Old Style" pitchFamily="18" charset="0"/>
              </a:rPr>
              <a:t>Структура программно-вычислительного комплекса</a:t>
            </a:r>
            <a:endParaRPr lang="ru-RU" altLang="ru-RU" sz="12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8995462" y="3563183"/>
            <a:ext cx="2492326" cy="463153"/>
          </a:xfrm>
          <a:prstGeom prst="rect">
            <a:avLst/>
          </a:prstGeom>
          <a:pattFill prst="lg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 algn="ctr">
            <a:solidFill>
              <a:srgbClr val="002060"/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ru-RU" altLang="ru-RU" sz="1200" b="1" dirty="0">
                <a:latin typeface="Bookman Old Style" pitchFamily="18" charset="0"/>
              </a:rPr>
              <a:t>Структура базы данных</a:t>
            </a:r>
            <a:endParaRPr lang="ru-RU" altLang="ru-RU" sz="12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7571350" y="4151202"/>
            <a:ext cx="2622503" cy="463153"/>
          </a:xfrm>
          <a:prstGeom prst="rect">
            <a:avLst/>
          </a:prstGeom>
          <a:pattFill prst="lg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 algn="ctr">
            <a:solidFill>
              <a:srgbClr val="002060"/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ru-RU" altLang="ru-RU" sz="1200" b="1" dirty="0">
                <a:latin typeface="Bookman Old Style" pitchFamily="18" charset="0"/>
              </a:rPr>
              <a:t>Функциональные возможности</a:t>
            </a:r>
            <a:endParaRPr lang="ru-RU" altLang="ru-RU" sz="12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35" name="Rectangle 6"/>
          <p:cNvSpPr>
            <a:spLocks noChangeArrowheads="1"/>
          </p:cNvSpPr>
          <p:nvPr/>
        </p:nvSpPr>
        <p:spPr bwMode="auto">
          <a:xfrm>
            <a:off x="1764730" y="5602231"/>
            <a:ext cx="2042734" cy="644233"/>
          </a:xfrm>
          <a:prstGeom prst="rect">
            <a:avLst/>
          </a:prstGeom>
          <a:pattFill prst="lg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 algn="ctr">
            <a:solidFill>
              <a:srgbClr val="002060"/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ru-RU" altLang="ru-RU" sz="1200" b="1" dirty="0">
                <a:latin typeface="Bookman Old Style" pitchFamily="18" charset="0"/>
              </a:rPr>
              <a:t>Влияние температурных режимов на колебания</a:t>
            </a:r>
            <a:endParaRPr lang="ru-RU" altLang="ru-RU" sz="12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Rectangle 6"/>
          <p:cNvSpPr>
            <a:spLocks noChangeArrowheads="1"/>
          </p:cNvSpPr>
          <p:nvPr/>
        </p:nvSpPr>
        <p:spPr bwMode="auto">
          <a:xfrm>
            <a:off x="3910124" y="5602231"/>
            <a:ext cx="2210136" cy="644231"/>
          </a:xfrm>
          <a:prstGeom prst="rect">
            <a:avLst/>
          </a:prstGeom>
          <a:pattFill prst="lg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 algn="ctr">
            <a:solidFill>
              <a:srgbClr val="002060"/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ru-RU" altLang="ru-RU" sz="1200" b="1" dirty="0">
                <a:latin typeface="Bookman Old Style" pitchFamily="18" charset="0"/>
              </a:rPr>
              <a:t>Влияние прогиба ствола</a:t>
            </a:r>
          </a:p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ru-RU" altLang="ru-RU" sz="1200" b="1" dirty="0">
                <a:latin typeface="Bookman Old Style" pitchFamily="18" charset="0"/>
              </a:rPr>
              <a:t>на точность поражения</a:t>
            </a:r>
            <a:endParaRPr lang="ru-RU" altLang="ru-RU" sz="12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Rectangle 6"/>
          <p:cNvSpPr>
            <a:spLocks noChangeArrowheads="1"/>
          </p:cNvSpPr>
          <p:nvPr/>
        </p:nvSpPr>
        <p:spPr bwMode="auto">
          <a:xfrm>
            <a:off x="6214266" y="5602231"/>
            <a:ext cx="2224845" cy="644231"/>
          </a:xfrm>
          <a:prstGeom prst="rect">
            <a:avLst/>
          </a:prstGeom>
          <a:pattFill prst="lg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 algn="ctr">
            <a:solidFill>
              <a:srgbClr val="002060"/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ru-RU" altLang="ru-RU" sz="1200" b="1" dirty="0">
                <a:latin typeface="Bookman Old Style" pitchFamily="18" charset="0"/>
              </a:rPr>
              <a:t>Влияние формы ствола</a:t>
            </a:r>
          </a:p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ru-RU" altLang="ru-RU" sz="1200" b="1" dirty="0">
                <a:latin typeface="Bookman Old Style" pitchFamily="18" charset="0"/>
              </a:rPr>
              <a:t>на динамику колебаний</a:t>
            </a:r>
            <a:endParaRPr lang="ru-RU" altLang="ru-RU" sz="12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Rectangle 6"/>
          <p:cNvSpPr>
            <a:spLocks noChangeArrowheads="1"/>
          </p:cNvSpPr>
          <p:nvPr/>
        </p:nvSpPr>
        <p:spPr bwMode="auto">
          <a:xfrm>
            <a:off x="8541771" y="5602232"/>
            <a:ext cx="2443113" cy="635552"/>
          </a:xfrm>
          <a:prstGeom prst="rect">
            <a:avLst/>
          </a:prstGeom>
          <a:pattFill prst="lg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 algn="ctr">
            <a:solidFill>
              <a:srgbClr val="002060"/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ru-RU" altLang="ru-RU" sz="1200" b="1" dirty="0">
                <a:latin typeface="Bookman Old Style" pitchFamily="18" charset="0"/>
              </a:rPr>
              <a:t>Оптимизация формы ствола автоматической пушки </a:t>
            </a:r>
            <a:endParaRPr lang="ru-RU" altLang="ru-RU" sz="12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7</a:t>
            </a:fld>
            <a:r>
              <a:rPr lang="en-US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101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3" name="Прямоугольник 2"/>
          <p:cNvSpPr/>
          <p:nvPr/>
        </p:nvSpPr>
        <p:spPr>
          <a:xfrm>
            <a:off x="2003596" y="2469875"/>
            <a:ext cx="84258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6088" indent="-446088">
              <a:spcAft>
                <a:spcPts val="600"/>
              </a:spcAft>
            </a:pPr>
            <a:r>
              <a:rPr lang="ru-RU" altLang="ru-RU" sz="2400" b="1" dirty="0">
                <a:solidFill>
                  <a:schemeClr val="tx2"/>
                </a:solidFill>
                <a:latin typeface="Bookman Old Style" panose="02050604050505020204" pitchFamily="18" charset="0"/>
              </a:rPr>
              <a:t>1. Комплексная математическая модель выстрела автоматической пушки</a:t>
            </a:r>
          </a:p>
        </p:txBody>
      </p:sp>
      <p:sp>
        <p:nvSpPr>
          <p:cNvPr id="9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8</a:t>
            </a:fld>
            <a:r>
              <a:rPr lang="en-US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986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Объект 48">
            <a:extLst>
              <a:ext uri="{FF2B5EF4-FFF2-40B4-BE49-F238E27FC236}">
                <a16:creationId xmlns="" xmlns:a16="http://schemas.microsoft.com/office/drawing/2014/main" id="{87259FA7-D754-43C5-BAE6-1B936E74DE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4556" y="1031565"/>
          <a:ext cx="3175000" cy="199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2" name="Equation" r:id="rId4" imgW="3174840" imgH="1993680" progId="Equation.3">
                  <p:embed/>
                </p:oleObj>
              </mc:Choice>
              <mc:Fallback>
                <p:oleObj name="Equation" r:id="rId4" imgW="3174840" imgH="1993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556" y="1031565"/>
                        <a:ext cx="3175000" cy="1993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/>
        </p:nvGraphicFramePr>
        <p:xfrm>
          <a:off x="6083860" y="3713648"/>
          <a:ext cx="5450792" cy="22902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3" name="Picture" r:id="rId6" imgW="5496612" imgH="2872713" progId="Word.Picture.8">
                  <p:embed/>
                </p:oleObj>
              </mc:Choice>
              <mc:Fallback>
                <p:oleObj name="Picture" r:id="rId6" imgW="5496612" imgH="2872713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6060" b="5428"/>
                      <a:stretch>
                        <a:fillRect/>
                      </a:stretch>
                    </p:blipFill>
                    <p:spPr bwMode="auto">
                      <a:xfrm>
                        <a:off x="6083860" y="3713648"/>
                        <a:ext cx="5450792" cy="22902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Rectangle 3">
            <a:extLst>
              <a:ext uri="{FF2B5EF4-FFF2-40B4-BE49-F238E27FC236}">
                <a16:creationId xmlns="" xmlns:a16="http://schemas.microsoft.com/office/drawing/2014/main" id="{3396834C-0787-4AAA-9DAD-5DD92D1A5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1057" y="5996651"/>
            <a:ext cx="561252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en-US" sz="14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</a:t>
            </a:r>
            <a:r>
              <a:rPr lang="en-US" altLang="en-US" sz="1400" b="1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ru-RU" altLang="en-US" sz="14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1400" b="1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14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К постановке задачи внутренней баллистики</a:t>
            </a:r>
            <a:endParaRPr kumimoji="0" lang="ru-RU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3" name="Объект 22"/>
          <p:cNvGraphicFramePr>
            <a:graphicFrameLocks noChangeAspect="1"/>
          </p:cNvGraphicFramePr>
          <p:nvPr/>
        </p:nvGraphicFramePr>
        <p:xfrm>
          <a:off x="401354" y="3000826"/>
          <a:ext cx="3687762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4" name="Equation" r:id="rId8" imgW="3733560" imgH="672840" progId="Equation.3">
                  <p:embed/>
                </p:oleObj>
              </mc:Choice>
              <mc:Fallback>
                <p:oleObj name="Equation" r:id="rId8" imgW="3733560" imgH="672840" progId="Equation.3">
                  <p:embed/>
                  <p:pic>
                    <p:nvPicPr>
                      <p:cNvPr id="0" name="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354" y="3000826"/>
                        <a:ext cx="3687762" cy="671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Прямоугольник 66"/>
          <p:cNvSpPr/>
          <p:nvPr/>
        </p:nvSpPr>
        <p:spPr>
          <a:xfrm>
            <a:off x="131148" y="3679270"/>
            <a:ext cx="20746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latin typeface="Bookman Old Style" panose="02050604050505020204" pitchFamily="18" charset="0"/>
                <a:ea typeface="Calibri" panose="020F0502020204030204" pitchFamily="34" charset="0"/>
              </a:rPr>
              <a:t>Уравнение </a:t>
            </a:r>
            <a:r>
              <a:rPr 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Calibri" panose="020F0502020204030204" pitchFamily="34" charset="0"/>
              </a:rPr>
              <a:t>энергии</a:t>
            </a:r>
            <a:r>
              <a:rPr lang="ru-RU" sz="1400" dirty="0">
                <a:latin typeface="Bookman Old Style" panose="02050604050505020204" pitchFamily="18" charset="0"/>
                <a:ea typeface="Calibri" panose="020F0502020204030204" pitchFamily="34" charset="0"/>
              </a:rPr>
              <a:t>:</a:t>
            </a:r>
            <a:endParaRPr lang="ru-RU" sz="1400" dirty="0">
              <a:latin typeface="Bookman Old Style" panose="02050604050505020204" pitchFamily="18" charset="0"/>
            </a:endParaRPr>
          </a:p>
        </p:txBody>
      </p:sp>
      <p:graphicFrame>
        <p:nvGraphicFramePr>
          <p:cNvPr id="13315" name="Объект 13314"/>
          <p:cNvGraphicFramePr>
            <a:graphicFrameLocks noChangeAspect="1"/>
          </p:cNvGraphicFramePr>
          <p:nvPr/>
        </p:nvGraphicFramePr>
        <p:xfrm>
          <a:off x="404556" y="3989229"/>
          <a:ext cx="474980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5" name="Equation" r:id="rId10" imgW="4749480" imgH="1104840" progId="Equation.3">
                  <p:embed/>
                </p:oleObj>
              </mc:Choice>
              <mc:Fallback>
                <p:oleObj name="Equation" r:id="rId10" imgW="4749480" imgH="1104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556" y="3989229"/>
                        <a:ext cx="4749800" cy="1104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Прямоугольник 71"/>
          <p:cNvSpPr/>
          <p:nvPr/>
        </p:nvSpPr>
        <p:spPr>
          <a:xfrm>
            <a:off x="131148" y="5077255"/>
            <a:ext cx="20986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Calibri" panose="020F0502020204030204" pitchFamily="34" charset="0"/>
              </a:rPr>
              <a:t>Начальные</a:t>
            </a:r>
            <a:r>
              <a:rPr lang="ru-RU" sz="1400" dirty="0">
                <a:latin typeface="Bookman Old Style" panose="02050604050505020204" pitchFamily="18" charset="0"/>
                <a:ea typeface="Calibri" panose="020F0502020204030204" pitchFamily="34" charset="0"/>
              </a:rPr>
              <a:t> условия:</a:t>
            </a:r>
            <a:endParaRPr lang="ru-RU" sz="1400" dirty="0">
              <a:latin typeface="Bookman Old Style" panose="02050604050505020204" pitchFamily="18" charset="0"/>
            </a:endParaRPr>
          </a:p>
        </p:txBody>
      </p:sp>
      <p:graphicFrame>
        <p:nvGraphicFramePr>
          <p:cNvPr id="13321" name="Объект 13320"/>
          <p:cNvGraphicFramePr>
            <a:graphicFrameLocks noChangeAspect="1"/>
          </p:cNvGraphicFramePr>
          <p:nvPr/>
        </p:nvGraphicFramePr>
        <p:xfrm>
          <a:off x="401354" y="5667746"/>
          <a:ext cx="2298600" cy="71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6" name="Equation" r:id="rId12" imgW="2298600" imgH="711000" progId="Equation.3">
                  <p:embed/>
                </p:oleObj>
              </mc:Choice>
              <mc:Fallback>
                <p:oleObj name="Equation" r:id="rId12" imgW="229860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354" y="5667746"/>
                        <a:ext cx="2298600" cy="71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7" name="Объект 13326"/>
          <p:cNvGraphicFramePr>
            <a:graphicFrameLocks noChangeAspect="1"/>
          </p:cNvGraphicFramePr>
          <p:nvPr/>
        </p:nvGraphicFramePr>
        <p:xfrm>
          <a:off x="425176" y="5422900"/>
          <a:ext cx="27559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" name="Equation" r:id="rId14" imgW="2755800" imgH="241200" progId="Equation.3">
                  <p:embed/>
                </p:oleObj>
              </mc:Choice>
              <mc:Fallback>
                <p:oleObj name="Equation" r:id="rId14" imgW="27558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176" y="5422900"/>
                        <a:ext cx="27559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0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1.1 Постановка основной задачи внутренней баллистики</a:t>
            </a:r>
            <a:endParaRPr lang="ru-RU" sz="20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4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520342"/>
            <a:ext cx="7178566" cy="432000"/>
          </a:xfrm>
          <a:prstGeom prst="rect">
            <a:avLst/>
          </a:prstGeom>
          <a:noFill/>
          <a:ln w="15875" algn="ctr">
            <a:noFill/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Уравнения ОЗВБ в термодинамической постановке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160852" y="1880549"/>
            <a:ext cx="418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(1)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329214" y="3194272"/>
            <a:ext cx="418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(2)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337698" y="4387790"/>
            <a:ext cx="418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(3)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942176" y="1677287"/>
            <a:ext cx="418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(5)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553783" y="5641600"/>
            <a:ext cx="418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(4)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1" name="Объект 50">
            <a:extLst>
              <a:ext uri="{FF2B5EF4-FFF2-40B4-BE49-F238E27FC236}">
                <a16:creationId xmlns="" xmlns:a16="http://schemas.microsoft.com/office/drawing/2014/main" id="{3D405249-8963-4B45-8098-16B9C1C944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10713" y="1237250"/>
          <a:ext cx="3606480" cy="1206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" name="Equation" r:id="rId16" imgW="3606480" imgH="1206360" progId="Equation.3">
                  <p:embed/>
                </p:oleObj>
              </mc:Choice>
              <mc:Fallback>
                <p:oleObj name="Equation" r:id="rId16" imgW="3606480" imgH="1206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0713" y="1237250"/>
                        <a:ext cx="3606480" cy="12063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0D2E2F4E-38AF-4859-A3CE-15D27AAB5EE4}"/>
              </a:ext>
            </a:extLst>
          </p:cNvPr>
          <p:cNvSpPr txBox="1"/>
          <p:nvPr/>
        </p:nvSpPr>
        <p:spPr>
          <a:xfrm>
            <a:off x="4501681" y="874189"/>
            <a:ext cx="5662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Bookman Old Style" panose="02050604050505020204" pitchFamily="18" charset="0"/>
              </a:rPr>
              <a:t>где </a:t>
            </a:r>
          </a:p>
        </p:txBody>
      </p:sp>
      <p:graphicFrame>
        <p:nvGraphicFramePr>
          <p:cNvPr id="57" name="Объект 56">
            <a:extLst>
              <a:ext uri="{FF2B5EF4-FFF2-40B4-BE49-F238E27FC236}">
                <a16:creationId xmlns="" xmlns:a16="http://schemas.microsoft.com/office/drawing/2014/main" id="{10E802F0-707D-4352-B5A9-782FFBB157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54356" y="2422960"/>
          <a:ext cx="736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9" name="Equation" r:id="rId18" imgW="736560" imgH="241200" progId="Equation.3">
                  <p:embed/>
                </p:oleObj>
              </mc:Choice>
              <mc:Fallback>
                <p:oleObj name="Equation" r:id="rId18" imgW="7365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4356" y="2422960"/>
                        <a:ext cx="736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4BBEA597-A59C-4789-A8A4-B651E3A4A6E1}"/>
              </a:ext>
            </a:extLst>
          </p:cNvPr>
          <p:cNvSpPr txBox="1"/>
          <p:nvPr/>
        </p:nvSpPr>
        <p:spPr>
          <a:xfrm>
            <a:off x="5922034" y="2400388"/>
            <a:ext cx="48000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– доля сгоревшего пороха </a:t>
            </a:r>
            <a:r>
              <a:rPr lang="en-US" sz="1400" i="1" dirty="0" err="1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i</a:t>
            </a:r>
            <a:r>
              <a:rPr lang="en-US" sz="14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-</a:t>
            </a:r>
            <a:r>
              <a:rPr lang="ru-RU" sz="14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й фракции; </a:t>
            </a:r>
            <a:endParaRPr lang="ru-RU" sz="1400" dirty="0">
              <a:latin typeface="Bookman Old Style" panose="02050604050505020204" pitchFamily="18" charset="0"/>
            </a:endParaRPr>
          </a:p>
        </p:txBody>
      </p:sp>
      <p:graphicFrame>
        <p:nvGraphicFramePr>
          <p:cNvPr id="61" name="Объект 60">
            <a:extLst>
              <a:ext uri="{FF2B5EF4-FFF2-40B4-BE49-F238E27FC236}">
                <a16:creationId xmlns="" xmlns:a16="http://schemas.microsoft.com/office/drawing/2014/main" id="{8C893B13-FED1-4799-B83D-6D9F48BAF2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54356" y="2658078"/>
          <a:ext cx="9652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" name="Equation" r:id="rId20" imgW="965160" imgH="495000" progId="Equation.3">
                  <p:embed/>
                </p:oleObj>
              </mc:Choice>
              <mc:Fallback>
                <p:oleObj name="Equation" r:id="rId20" imgW="965160" imgH="49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4356" y="2658078"/>
                        <a:ext cx="965200" cy="49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29894798-182A-4981-9269-3BDF7851B90E}"/>
              </a:ext>
            </a:extLst>
          </p:cNvPr>
          <p:cNvSpPr txBox="1"/>
          <p:nvPr/>
        </p:nvSpPr>
        <p:spPr>
          <a:xfrm>
            <a:off x="6182989" y="2751839"/>
            <a:ext cx="49389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– </a:t>
            </a:r>
            <a:r>
              <a:rPr lang="ru-RU" sz="14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относительная толщина сгоревшего свода ПЭ;</a:t>
            </a:r>
            <a:endParaRPr lang="ru-RU" sz="1400" dirty="0">
              <a:latin typeface="Bookman Old Style" panose="020506040505050202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FCF76588-9022-4F1A-980B-F6267847109E}"/>
              </a:ext>
            </a:extLst>
          </p:cNvPr>
          <p:cNvSpPr txBox="1"/>
          <p:nvPr/>
        </p:nvSpPr>
        <p:spPr>
          <a:xfrm>
            <a:off x="6181196" y="869963"/>
            <a:ext cx="49198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– относительная площадь</a:t>
            </a:r>
            <a:r>
              <a:rPr lang="en-US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 </a:t>
            </a:r>
            <a:r>
              <a:rPr lang="ru-RU" sz="14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поверхности горения ПЭ</a:t>
            </a:r>
            <a:r>
              <a:rPr lang="en-US" sz="14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;</a:t>
            </a:r>
            <a:endParaRPr lang="ru-RU" sz="1400" dirty="0">
              <a:latin typeface="Bookman Old Style" panose="02050604050505020204" pitchFamily="18" charset="0"/>
            </a:endParaRPr>
          </a:p>
        </p:txBody>
      </p:sp>
      <p:graphicFrame>
        <p:nvGraphicFramePr>
          <p:cNvPr id="66" name="Объект 65">
            <a:extLst>
              <a:ext uri="{FF2B5EF4-FFF2-40B4-BE49-F238E27FC236}">
                <a16:creationId xmlns="" xmlns:a16="http://schemas.microsoft.com/office/drawing/2014/main" id="{FB2161F6-9F90-4D1D-B8EC-6B8FA06BC6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73211" y="931863"/>
          <a:ext cx="1141413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1" name="Equation" r:id="rId22" imgW="1143000" imgH="241200" progId="Equation.3">
                  <p:embed/>
                </p:oleObj>
              </mc:Choice>
              <mc:Fallback>
                <p:oleObj name="Equation" r:id="rId22" imgW="11430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3211" y="931863"/>
                        <a:ext cx="1141413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Объект 67">
            <a:extLst>
              <a:ext uri="{FF2B5EF4-FFF2-40B4-BE49-F238E27FC236}">
                <a16:creationId xmlns="" xmlns:a16="http://schemas.microsoft.com/office/drawing/2014/main" id="{6D917C7F-23B2-4315-9903-106A66549B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59127" y="3139771"/>
          <a:ext cx="228600" cy="26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2" name="Equation" r:id="rId24" imgW="228600" imgH="266400" progId="Equation.3">
                  <p:embed/>
                </p:oleObj>
              </mc:Choice>
              <mc:Fallback>
                <p:oleObj name="Equation" r:id="rId24" imgW="22860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9127" y="3139771"/>
                        <a:ext cx="228600" cy="263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B76DCF5C-8254-441B-8F8B-9E0904FA4482}"/>
              </a:ext>
            </a:extLst>
          </p:cNvPr>
          <p:cNvSpPr txBox="1"/>
          <p:nvPr/>
        </p:nvSpPr>
        <p:spPr>
          <a:xfrm>
            <a:off x="5342877" y="3114239"/>
            <a:ext cx="3671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– давление форсирования (3·10</a:t>
            </a:r>
            <a:r>
              <a:rPr lang="ru-RU" sz="1400" baseline="300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7</a:t>
            </a:r>
            <a:r>
              <a:rPr lang="ru-RU" sz="14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 Па); </a:t>
            </a:r>
            <a:endParaRPr lang="ru-RU" sz="1400" dirty="0">
              <a:latin typeface="Bookman Old Style" panose="02050604050505020204" pitchFamily="18" charset="0"/>
            </a:endParaRPr>
          </a:p>
        </p:txBody>
      </p:sp>
      <p:graphicFrame>
        <p:nvGraphicFramePr>
          <p:cNvPr id="70" name="Объект 69">
            <a:extLst>
              <a:ext uri="{FF2B5EF4-FFF2-40B4-BE49-F238E27FC236}">
                <a16:creationId xmlns="" xmlns:a16="http://schemas.microsoft.com/office/drawing/2014/main" id="{E9EF8DBA-6812-4A7D-ACEF-08ABF657D4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86309" y="3476405"/>
          <a:ext cx="291960" cy="24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3" name="Equation" r:id="rId26" imgW="291960" imgH="241200" progId="Equation.3">
                  <p:embed/>
                </p:oleObj>
              </mc:Choice>
              <mc:Fallback>
                <p:oleObj name="Equation" r:id="rId26" imgW="2919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6309" y="3476405"/>
                        <a:ext cx="291960" cy="24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Объект 70">
            <a:extLst>
              <a:ext uri="{FF2B5EF4-FFF2-40B4-BE49-F238E27FC236}">
                <a16:creationId xmlns="" xmlns:a16="http://schemas.microsoft.com/office/drawing/2014/main" id="{1691084E-C793-4A98-A0E6-1EB3B713679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68884" y="3470055"/>
          <a:ext cx="279360" cy="24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4" name="Equation" r:id="rId28" imgW="279360" imgH="241200" progId="Equation.3">
                  <p:embed/>
                </p:oleObj>
              </mc:Choice>
              <mc:Fallback>
                <p:oleObj name="Equation" r:id="rId28" imgW="2793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8884" y="3470055"/>
                        <a:ext cx="279360" cy="24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136C5481-94E4-4AB7-8A18-BD78435A08CE}"/>
              </a:ext>
            </a:extLst>
          </p:cNvPr>
          <p:cNvSpPr txBox="1"/>
          <p:nvPr/>
        </p:nvSpPr>
        <p:spPr>
          <a:xfrm>
            <a:off x="5748529" y="3399718"/>
            <a:ext cx="57108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– начальная площадь поверхности</a:t>
            </a:r>
            <a:r>
              <a:rPr lang="en-US" sz="14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 </a:t>
            </a:r>
            <a:r>
              <a:rPr lang="ru-RU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и объем ПЭ</a:t>
            </a:r>
            <a:r>
              <a:rPr lang="ru-RU" sz="14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; </a:t>
            </a:r>
            <a:endParaRPr lang="ru-RU" sz="1400" dirty="0">
              <a:latin typeface="Bookman Old Style" panose="02050604050505020204" pitchFamily="18" charset="0"/>
            </a:endParaRPr>
          </a:p>
        </p:txBody>
      </p:sp>
      <p:sp>
        <p:nvSpPr>
          <p:cNvPr id="34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9</a:t>
            </a:fld>
            <a:r>
              <a:rPr lang="en-US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>
                <a:solidFill>
                  <a:srgbClr val="5A5A5A"/>
                </a:solidFill>
                <a:latin typeface="Bookman Old Style" panose="02050604050505020204" pitchFamily="18" charset="0"/>
              </a:rPr>
              <a:t>58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65591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Стандартная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Стандартная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9750</TotalTime>
  <Words>5559</Words>
  <Application>Microsoft Office PowerPoint</Application>
  <PresentationFormat>Широкоэкранный</PresentationFormat>
  <Paragraphs>994</Paragraphs>
  <Slides>58</Slides>
  <Notes>54</Notes>
  <HiddenSlides>0</HiddenSlides>
  <MMClips>2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5</vt:i4>
      </vt:variant>
      <vt:variant>
        <vt:lpstr>Заголовки слайдов</vt:lpstr>
      </vt:variant>
      <vt:variant>
        <vt:i4>58</vt:i4>
      </vt:variant>
    </vt:vector>
  </HeadingPairs>
  <TitlesOfParts>
    <vt:vector size="71" baseType="lpstr">
      <vt:lpstr>Arial</vt:lpstr>
      <vt:lpstr>Bookman Old Style</vt:lpstr>
      <vt:lpstr>Calibri</vt:lpstr>
      <vt:lpstr>Calibri Light</vt:lpstr>
      <vt:lpstr>Cambria Math</vt:lpstr>
      <vt:lpstr>Cascadia Mono</vt:lpstr>
      <vt:lpstr>Times New Roman</vt:lpstr>
      <vt:lpstr>Тема Office</vt:lpstr>
      <vt:lpstr>Equation</vt:lpstr>
      <vt:lpstr>Picture</vt:lpstr>
      <vt:lpstr>Microsoft Equation 3.0</vt:lpstr>
      <vt:lpstr>Документ</vt:lpstr>
      <vt:lpstr>Формула</vt:lpstr>
      <vt:lpstr>«оптимизация формы ствола автоматической пушки на основе математического моделирования выстрела»,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ПРОГРАММЫ ДЛЯ РАСЧЁТА ПРОДОЛЬНО-ПОПЕРЕЧНЫХ КОЛЕБАНИЙ СТВОЛА АРТИЛЛЕРИЙСКОГО ОРУДИЯ</dc:title>
  <dc:creator>vsufiy</dc:creator>
  <cp:lastModifiedBy>m10</cp:lastModifiedBy>
  <cp:revision>381</cp:revision>
  <dcterms:modified xsi:type="dcterms:W3CDTF">2022-04-19T09:49:20Z</dcterms:modified>
</cp:coreProperties>
</file>